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ink/ink4594.xml" ContentType="application/inkml+xml"/>
  <Override PartName="/ppt/ink/ink4595.xml" ContentType="application/inkml+xml"/>
  <Override PartName="/ppt/ink/ink4596.xml" ContentType="application/inkml+xml"/>
  <Override PartName="/ppt/ink/ink4597.xml" ContentType="application/inkml+xml"/>
  <Override PartName="/ppt/ink/ink4598.xml" ContentType="application/inkml+xml"/>
  <Override PartName="/ppt/ink/ink4599.xml" ContentType="application/inkml+xml"/>
  <Override PartName="/ppt/ink/ink4600.xml" ContentType="application/inkml+xml"/>
  <Override PartName="/ppt/ink/ink4601.xml" ContentType="application/inkml+xml"/>
  <Override PartName="/ppt/ink/ink4602.xml" ContentType="application/inkml+xml"/>
  <Override PartName="/ppt/ink/ink4603.xml" ContentType="application/inkml+xml"/>
  <Override PartName="/ppt/ink/ink4604.xml" ContentType="application/inkml+xml"/>
  <Override PartName="/ppt/ink/ink4605.xml" ContentType="application/inkml+xml"/>
  <Override PartName="/ppt/ink/ink4606.xml" ContentType="application/inkml+xml"/>
  <Override PartName="/ppt/ink/ink4607.xml" ContentType="application/inkml+xml"/>
  <Override PartName="/ppt/ink/ink4608.xml" ContentType="application/inkml+xml"/>
  <Override PartName="/ppt/ink/ink4609.xml" ContentType="application/inkml+xml"/>
  <Override PartName="/ppt/ink/ink4610.xml" ContentType="application/inkml+xml"/>
  <Override PartName="/ppt/ink/ink4611.xml" ContentType="application/inkml+xml"/>
  <Override PartName="/ppt/ink/ink4612.xml" ContentType="application/inkml+xml"/>
  <Override PartName="/ppt/ink/ink4613.xml" ContentType="application/inkml+xml"/>
  <Override PartName="/ppt/ink/ink4614.xml" ContentType="application/inkml+xml"/>
  <Override PartName="/ppt/ink/ink4615.xml" ContentType="application/inkml+xml"/>
  <Override PartName="/ppt/ink/ink4616.xml" ContentType="application/inkml+xml"/>
  <Override PartName="/ppt/ink/ink4617.xml" ContentType="application/inkml+xml"/>
  <Override PartName="/ppt/ink/ink4618.xml" ContentType="application/inkml+xml"/>
  <Override PartName="/ppt/ink/ink4619.xml" ContentType="application/inkml+xml"/>
  <Override PartName="/ppt/ink/ink4620.xml" ContentType="application/inkml+xml"/>
  <Override PartName="/ppt/ink/ink4621.xml" ContentType="application/inkml+xml"/>
  <Override PartName="/ppt/ink/ink4622.xml" ContentType="application/inkml+xml"/>
  <Override PartName="/ppt/ink/ink4623.xml" ContentType="application/inkml+xml"/>
  <Override PartName="/ppt/ink/ink4624.xml" ContentType="application/inkml+xml"/>
  <Override PartName="/ppt/ink/ink4625.xml" ContentType="application/inkml+xml"/>
  <Override PartName="/ppt/ink/ink4626.xml" ContentType="application/inkml+xml"/>
  <Override PartName="/ppt/ink/ink4627.xml" ContentType="application/inkml+xml"/>
  <Override PartName="/ppt/ink/ink4628.xml" ContentType="application/inkml+xml"/>
  <Override PartName="/ppt/ink/ink4629.xml" ContentType="application/inkml+xml"/>
  <Override PartName="/ppt/ink/ink4630.xml" ContentType="application/inkml+xml"/>
  <Override PartName="/ppt/ink/ink4631.xml" ContentType="application/inkml+xml"/>
  <Override PartName="/ppt/ink/ink4632.xml" ContentType="application/inkml+xml"/>
  <Override PartName="/ppt/ink/ink4633.xml" ContentType="application/inkml+xml"/>
  <Override PartName="/ppt/ink/ink4634.xml" ContentType="application/inkml+xml"/>
  <Override PartName="/ppt/ink/ink4635.xml" ContentType="application/inkml+xml"/>
  <Override PartName="/ppt/ink/ink4636.xml" ContentType="application/inkml+xml"/>
  <Override PartName="/ppt/ink/ink4637.xml" ContentType="application/inkml+xml"/>
  <Override PartName="/ppt/ink/ink4638.xml" ContentType="application/inkml+xml"/>
  <Override PartName="/ppt/ink/ink4639.xml" ContentType="application/inkml+xml"/>
  <Override PartName="/ppt/ink/ink4640.xml" ContentType="application/inkml+xml"/>
  <Override PartName="/ppt/ink/ink4641.xml" ContentType="application/inkml+xml"/>
  <Override PartName="/ppt/ink/ink4642.xml" ContentType="application/inkml+xml"/>
  <Override PartName="/ppt/ink/ink4643.xml" ContentType="application/inkml+xml"/>
  <Override PartName="/ppt/ink/ink4644.xml" ContentType="application/inkml+xml"/>
  <Override PartName="/ppt/ink/ink4645.xml" ContentType="application/inkml+xml"/>
  <Override PartName="/ppt/ink/ink4646.xml" ContentType="application/inkml+xml"/>
  <Override PartName="/ppt/ink/ink4647.xml" ContentType="application/inkml+xml"/>
  <Override PartName="/ppt/ink/ink4648.xml" ContentType="application/inkml+xml"/>
  <Override PartName="/ppt/ink/ink4649.xml" ContentType="application/inkml+xml"/>
  <Override PartName="/ppt/ink/ink4650.xml" ContentType="application/inkml+xml"/>
  <Override PartName="/ppt/ink/ink4651.xml" ContentType="application/inkml+xml"/>
  <Override PartName="/ppt/ink/ink4652.xml" ContentType="application/inkml+xml"/>
  <Override PartName="/ppt/ink/ink4653.xml" ContentType="application/inkml+xml"/>
  <Override PartName="/ppt/ink/ink4654.xml" ContentType="application/inkml+xml"/>
  <Override PartName="/ppt/ink/ink4655.xml" ContentType="application/inkml+xml"/>
  <Override PartName="/ppt/ink/ink4656.xml" ContentType="application/inkml+xml"/>
  <Override PartName="/ppt/ink/ink4657.xml" ContentType="application/inkml+xml"/>
  <Override PartName="/ppt/ink/ink4658.xml" ContentType="application/inkml+xml"/>
  <Override PartName="/ppt/ink/ink4659.xml" ContentType="application/inkml+xml"/>
  <Override PartName="/ppt/ink/ink4660.xml" ContentType="application/inkml+xml"/>
  <Override PartName="/ppt/ink/ink4661.xml" ContentType="application/inkml+xml"/>
  <Override PartName="/ppt/ink/ink4662.xml" ContentType="application/inkml+xml"/>
  <Override PartName="/ppt/ink/ink4663.xml" ContentType="application/inkml+xml"/>
  <Override PartName="/ppt/ink/ink4664.xml" ContentType="application/inkml+xml"/>
  <Override PartName="/ppt/ink/ink4665.xml" ContentType="application/inkml+xml"/>
  <Override PartName="/ppt/ink/ink4666.xml" ContentType="application/inkml+xml"/>
  <Override PartName="/ppt/ink/ink4667.xml" ContentType="application/inkml+xml"/>
  <Override PartName="/ppt/ink/ink4668.xml" ContentType="application/inkml+xml"/>
  <Override PartName="/ppt/ink/ink4669.xml" ContentType="application/inkml+xml"/>
  <Override PartName="/ppt/ink/ink4670.xml" ContentType="application/inkml+xml"/>
  <Override PartName="/ppt/ink/ink4671.xml" ContentType="application/inkml+xml"/>
  <Override PartName="/ppt/ink/ink4672.xml" ContentType="application/inkml+xml"/>
  <Override PartName="/ppt/ink/ink4673.xml" ContentType="application/inkml+xml"/>
  <Override PartName="/ppt/ink/ink4674.xml" ContentType="application/inkml+xml"/>
  <Override PartName="/ppt/ink/ink4675.xml" ContentType="application/inkml+xml"/>
  <Override PartName="/ppt/ink/ink4676.xml" ContentType="application/inkml+xml"/>
  <Override PartName="/ppt/ink/ink4677.xml" ContentType="application/inkml+xml"/>
  <Override PartName="/ppt/ink/ink4678.xml" ContentType="application/inkml+xml"/>
  <Override PartName="/ppt/ink/ink4679.xml" ContentType="application/inkml+xml"/>
  <Override PartName="/ppt/ink/ink4680.xml" ContentType="application/inkml+xml"/>
  <Override PartName="/ppt/ink/ink4681.xml" ContentType="application/inkml+xml"/>
  <Override PartName="/ppt/ink/ink4682.xml" ContentType="application/inkml+xml"/>
  <Override PartName="/ppt/ink/ink4683.xml" ContentType="application/inkml+xml"/>
  <Override PartName="/ppt/ink/ink4684.xml" ContentType="application/inkml+xml"/>
  <Override PartName="/ppt/ink/ink4685.xml" ContentType="application/inkml+xml"/>
  <Override PartName="/ppt/ink/ink4686.xml" ContentType="application/inkml+xml"/>
  <Override PartName="/ppt/ink/ink4687.xml" ContentType="application/inkml+xml"/>
  <Override PartName="/ppt/ink/ink4688.xml" ContentType="application/inkml+xml"/>
  <Override PartName="/ppt/ink/ink4689.xml" ContentType="application/inkml+xml"/>
  <Override PartName="/ppt/ink/ink4690.xml" ContentType="application/inkml+xml"/>
  <Override PartName="/ppt/ink/ink4691.xml" ContentType="application/inkml+xml"/>
  <Override PartName="/ppt/ink/ink4692.xml" ContentType="application/inkml+xml"/>
  <Override PartName="/ppt/ink/ink4693.xml" ContentType="application/inkml+xml"/>
  <Override PartName="/ppt/ink/ink4694.xml" ContentType="application/inkml+xml"/>
  <Override PartName="/ppt/ink/ink4695.xml" ContentType="application/inkml+xml"/>
  <Override PartName="/ppt/ink/ink4696.xml" ContentType="application/inkml+xml"/>
  <Override PartName="/ppt/ink/ink4697.xml" ContentType="application/inkml+xml"/>
  <Override PartName="/ppt/ink/ink4698.xml" ContentType="application/inkml+xml"/>
  <Override PartName="/ppt/ink/ink4699.xml" ContentType="application/inkml+xml"/>
  <Override PartName="/ppt/ink/ink4700.xml" ContentType="application/inkml+xml"/>
  <Override PartName="/ppt/ink/ink4701.xml" ContentType="application/inkml+xml"/>
  <Override PartName="/ppt/ink/ink4702.xml" ContentType="application/inkml+xml"/>
  <Override PartName="/ppt/ink/ink4703.xml" ContentType="application/inkml+xml"/>
  <Override PartName="/ppt/ink/ink4704.xml" ContentType="application/inkml+xml"/>
  <Override PartName="/ppt/ink/ink4705.xml" ContentType="application/inkml+xml"/>
  <Override PartName="/ppt/ink/ink4706.xml" ContentType="application/inkml+xml"/>
  <Override PartName="/ppt/ink/ink4707.xml" ContentType="application/inkml+xml"/>
  <Override PartName="/ppt/ink/ink4708.xml" ContentType="application/inkml+xml"/>
  <Override PartName="/ppt/ink/ink4709.xml" ContentType="application/inkml+xml"/>
  <Override PartName="/ppt/ink/ink4710.xml" ContentType="application/inkml+xml"/>
  <Override PartName="/ppt/ink/ink4711.xml" ContentType="application/inkml+xml"/>
  <Override PartName="/ppt/ink/ink4712.xml" ContentType="application/inkml+xml"/>
  <Override PartName="/ppt/ink/ink4713.xml" ContentType="application/inkml+xml"/>
  <Override PartName="/ppt/ink/ink4714.xml" ContentType="application/inkml+xml"/>
  <Override PartName="/ppt/ink/ink4715.xml" ContentType="application/inkml+xml"/>
  <Override PartName="/ppt/ink/ink4716.xml" ContentType="application/inkml+xml"/>
  <Override PartName="/ppt/ink/ink4717.xml" ContentType="application/inkml+xml"/>
  <Override PartName="/ppt/ink/ink4718.xml" ContentType="application/inkml+xml"/>
  <Override PartName="/ppt/ink/ink4719.xml" ContentType="application/inkml+xml"/>
  <Override PartName="/ppt/ink/ink4720.xml" ContentType="application/inkml+xml"/>
  <Override PartName="/ppt/ink/ink4721.xml" ContentType="application/inkml+xml"/>
  <Override PartName="/ppt/ink/ink4722.xml" ContentType="application/inkml+xml"/>
  <Override PartName="/ppt/ink/ink4723.xml" ContentType="application/inkml+xml"/>
  <Override PartName="/ppt/ink/ink4724.xml" ContentType="application/inkml+xml"/>
  <Override PartName="/ppt/ink/ink4725.xml" ContentType="application/inkml+xml"/>
  <Override PartName="/ppt/ink/ink4726.xml" ContentType="application/inkml+xml"/>
  <Override PartName="/ppt/ink/ink4727.xml" ContentType="application/inkml+xml"/>
  <Override PartName="/ppt/ink/ink4728.xml" ContentType="application/inkml+xml"/>
  <Override PartName="/ppt/ink/ink4729.xml" ContentType="application/inkml+xml"/>
  <Override PartName="/ppt/ink/ink4730.xml" ContentType="application/inkml+xml"/>
  <Override PartName="/ppt/ink/ink4731.xml" ContentType="application/inkml+xml"/>
  <Override PartName="/ppt/ink/ink4732.xml" ContentType="application/inkml+xml"/>
  <Override PartName="/ppt/ink/ink4733.xml" ContentType="application/inkml+xml"/>
  <Override PartName="/ppt/ink/ink4734.xml" ContentType="application/inkml+xml"/>
  <Override PartName="/ppt/ink/ink4735.xml" ContentType="application/inkml+xml"/>
  <Override PartName="/ppt/ink/ink4736.xml" ContentType="application/inkml+xml"/>
  <Override PartName="/ppt/ink/ink4737.xml" ContentType="application/inkml+xml"/>
  <Override PartName="/ppt/ink/ink4738.xml" ContentType="application/inkml+xml"/>
  <Override PartName="/ppt/ink/ink4739.xml" ContentType="application/inkml+xml"/>
  <Override PartName="/ppt/ink/ink4740.xml" ContentType="application/inkml+xml"/>
  <Override PartName="/ppt/ink/ink4741.xml" ContentType="application/inkml+xml"/>
  <Override PartName="/ppt/ink/ink4742.xml" ContentType="application/inkml+xml"/>
  <Override PartName="/ppt/ink/ink4743.xml" ContentType="application/inkml+xml"/>
  <Override PartName="/ppt/ink/ink4744.xml" ContentType="application/inkml+xml"/>
  <Override PartName="/ppt/ink/ink4745.xml" ContentType="application/inkml+xml"/>
  <Override PartName="/ppt/ink/ink4746.xml" ContentType="application/inkml+xml"/>
  <Override PartName="/ppt/ink/ink4747.xml" ContentType="application/inkml+xml"/>
  <Override PartName="/ppt/ink/ink4748.xml" ContentType="application/inkml+xml"/>
  <Override PartName="/ppt/ink/ink4749.xml" ContentType="application/inkml+xml"/>
  <Override PartName="/ppt/ink/ink4750.xml" ContentType="application/inkml+xml"/>
  <Override PartName="/ppt/ink/ink4751.xml" ContentType="application/inkml+xml"/>
  <Override PartName="/ppt/ink/ink4752.xml" ContentType="application/inkml+xml"/>
  <Override PartName="/ppt/ink/ink4753.xml" ContentType="application/inkml+xml"/>
  <Override PartName="/ppt/ink/ink4754.xml" ContentType="application/inkml+xml"/>
  <Override PartName="/ppt/ink/ink4755.xml" ContentType="application/inkml+xml"/>
  <Override PartName="/ppt/ink/ink4756.xml" ContentType="application/inkml+xml"/>
  <Override PartName="/ppt/ink/ink4757.xml" ContentType="application/inkml+xml"/>
  <Override PartName="/ppt/ink/ink4758.xml" ContentType="application/inkml+xml"/>
  <Override PartName="/ppt/ink/ink4759.xml" ContentType="application/inkml+xml"/>
  <Override PartName="/ppt/ink/ink4760.xml" ContentType="application/inkml+xml"/>
  <Override PartName="/ppt/ink/ink4761.xml" ContentType="application/inkml+xml"/>
  <Override PartName="/ppt/ink/ink4762.xml" ContentType="application/inkml+xml"/>
  <Override PartName="/ppt/ink/ink4763.xml" ContentType="application/inkml+xml"/>
  <Override PartName="/ppt/ink/ink4764.xml" ContentType="application/inkml+xml"/>
  <Override PartName="/ppt/ink/ink4765.xml" ContentType="application/inkml+xml"/>
  <Override PartName="/ppt/ink/ink4766.xml" ContentType="application/inkml+xml"/>
  <Override PartName="/ppt/ink/ink4767.xml" ContentType="application/inkml+xml"/>
  <Override PartName="/ppt/ink/ink4768.xml" ContentType="application/inkml+xml"/>
  <Override PartName="/ppt/ink/ink4769.xml" ContentType="application/inkml+xml"/>
  <Override PartName="/ppt/ink/ink4770.xml" ContentType="application/inkml+xml"/>
  <Override PartName="/ppt/ink/ink4771.xml" ContentType="application/inkml+xml"/>
  <Override PartName="/ppt/ink/ink4772.xml" ContentType="application/inkml+xml"/>
  <Override PartName="/ppt/ink/ink4773.xml" ContentType="application/inkml+xml"/>
  <Override PartName="/ppt/ink/ink4774.xml" ContentType="application/inkml+xml"/>
  <Override PartName="/ppt/ink/ink4775.xml" ContentType="application/inkml+xml"/>
  <Override PartName="/ppt/ink/ink4776.xml" ContentType="application/inkml+xml"/>
  <Override PartName="/ppt/ink/ink4777.xml" ContentType="application/inkml+xml"/>
  <Override PartName="/ppt/ink/ink4778.xml" ContentType="application/inkml+xml"/>
  <Override PartName="/ppt/ink/ink4779.xml" ContentType="application/inkml+xml"/>
  <Override PartName="/ppt/ink/ink4780.xml" ContentType="application/inkml+xml"/>
  <Override PartName="/ppt/ink/ink4781.xml" ContentType="application/inkml+xml"/>
  <Override PartName="/ppt/ink/ink4782.xml" ContentType="application/inkml+xml"/>
  <Override PartName="/ppt/ink/ink4783.xml" ContentType="application/inkml+xml"/>
  <Override PartName="/ppt/ink/ink4784.xml" ContentType="application/inkml+xml"/>
  <Override PartName="/ppt/ink/ink4785.xml" ContentType="application/inkml+xml"/>
  <Override PartName="/ppt/ink/ink4786.xml" ContentType="application/inkml+xml"/>
  <Override PartName="/ppt/ink/ink4787.xml" ContentType="application/inkml+xml"/>
  <Override PartName="/ppt/ink/ink4788.xml" ContentType="application/inkml+xml"/>
  <Override PartName="/ppt/ink/ink4789.xml" ContentType="application/inkml+xml"/>
  <Override PartName="/ppt/ink/ink4790.xml" ContentType="application/inkml+xml"/>
  <Override PartName="/ppt/ink/ink4791.xml" ContentType="application/inkml+xml"/>
  <Override PartName="/ppt/ink/ink4792.xml" ContentType="application/inkml+xml"/>
  <Override PartName="/ppt/ink/ink4793.xml" ContentType="application/inkml+xml"/>
  <Override PartName="/ppt/ink/ink4794.xml" ContentType="application/inkml+xml"/>
  <Override PartName="/ppt/ink/ink4795.xml" ContentType="application/inkml+xml"/>
  <Override PartName="/ppt/ink/ink4796.xml" ContentType="application/inkml+xml"/>
  <Override PartName="/ppt/ink/ink4797.xml" ContentType="application/inkml+xml"/>
  <Override PartName="/ppt/ink/ink4798.xml" ContentType="application/inkml+xml"/>
  <Override PartName="/ppt/ink/ink4799.xml" ContentType="application/inkml+xml"/>
  <Override PartName="/ppt/ink/ink4800.xml" ContentType="application/inkml+xml"/>
  <Override PartName="/ppt/ink/ink4801.xml" ContentType="application/inkml+xml"/>
  <Override PartName="/ppt/ink/ink4802.xml" ContentType="application/inkml+xml"/>
  <Override PartName="/ppt/ink/ink4803.xml" ContentType="application/inkml+xml"/>
  <Override PartName="/ppt/ink/ink4804.xml" ContentType="application/inkml+xml"/>
  <Override PartName="/ppt/ink/ink4805.xml" ContentType="application/inkml+xml"/>
  <Override PartName="/ppt/ink/ink4806.xml" ContentType="application/inkml+xml"/>
  <Override PartName="/ppt/ink/ink4807.xml" ContentType="application/inkml+xml"/>
  <Override PartName="/ppt/ink/ink4808.xml" ContentType="application/inkml+xml"/>
  <Override PartName="/ppt/ink/ink4809.xml" ContentType="application/inkml+xml"/>
  <Override PartName="/ppt/ink/ink4810.xml" ContentType="application/inkml+xml"/>
  <Override PartName="/ppt/ink/ink4811.xml" ContentType="application/inkml+xml"/>
  <Override PartName="/ppt/ink/ink4812.xml" ContentType="application/inkml+xml"/>
  <Override PartName="/ppt/ink/ink4813.xml" ContentType="application/inkml+xml"/>
  <Override PartName="/ppt/ink/ink4814.xml" ContentType="application/inkml+xml"/>
  <Override PartName="/ppt/ink/ink4815.xml" ContentType="application/inkml+xml"/>
  <Override PartName="/ppt/ink/ink4816.xml" ContentType="application/inkml+xml"/>
  <Override PartName="/ppt/ink/ink4817.xml" ContentType="application/inkml+xml"/>
  <Override PartName="/ppt/ink/ink4818.xml" ContentType="application/inkml+xml"/>
  <Override PartName="/ppt/ink/ink4819.xml" ContentType="application/inkml+xml"/>
  <Override PartName="/ppt/ink/ink4820.xml" ContentType="application/inkml+xml"/>
  <Override PartName="/ppt/ink/ink4821.xml" ContentType="application/inkml+xml"/>
  <Override PartName="/ppt/ink/ink4822.xml" ContentType="application/inkml+xml"/>
  <Override PartName="/ppt/ink/ink4823.xml" ContentType="application/inkml+xml"/>
  <Override PartName="/ppt/ink/ink4824.xml" ContentType="application/inkml+xml"/>
  <Override PartName="/ppt/ink/ink4825.xml" ContentType="application/inkml+xml"/>
  <Override PartName="/ppt/ink/ink4826.xml" ContentType="application/inkml+xml"/>
  <Override PartName="/ppt/ink/ink4827.xml" ContentType="application/inkml+xml"/>
  <Override PartName="/ppt/ink/ink4828.xml" ContentType="application/inkml+xml"/>
  <Override PartName="/ppt/ink/ink4829.xml" ContentType="application/inkml+xml"/>
  <Override PartName="/ppt/ink/ink4830.xml" ContentType="application/inkml+xml"/>
  <Override PartName="/ppt/ink/ink4831.xml" ContentType="application/inkml+xml"/>
  <Override PartName="/ppt/ink/ink4832.xml" ContentType="application/inkml+xml"/>
  <Override PartName="/ppt/ink/ink4833.xml" ContentType="application/inkml+xml"/>
  <Override PartName="/ppt/ink/ink4834.xml" ContentType="application/inkml+xml"/>
  <Override PartName="/ppt/ink/ink4835.xml" ContentType="application/inkml+xml"/>
  <Override PartName="/ppt/ink/ink4836.xml" ContentType="application/inkml+xml"/>
  <Override PartName="/ppt/ink/ink4837.xml" ContentType="application/inkml+xml"/>
  <Override PartName="/ppt/ink/ink4838.xml" ContentType="application/inkml+xml"/>
  <Override PartName="/ppt/ink/ink4839.xml" ContentType="application/inkml+xml"/>
  <Override PartName="/ppt/ink/ink4840.xml" ContentType="application/inkml+xml"/>
  <Override PartName="/ppt/ink/ink4841.xml" ContentType="application/inkml+xml"/>
  <Override PartName="/ppt/ink/ink4842.xml" ContentType="application/inkml+xml"/>
  <Override PartName="/ppt/ink/ink4843.xml" ContentType="application/inkml+xml"/>
  <Override PartName="/ppt/ink/ink4844.xml" ContentType="application/inkml+xml"/>
  <Override PartName="/ppt/ink/ink4845.xml" ContentType="application/inkml+xml"/>
  <Override PartName="/ppt/ink/ink4846.xml" ContentType="application/inkml+xml"/>
  <Override PartName="/ppt/ink/ink4847.xml" ContentType="application/inkml+xml"/>
  <Override PartName="/ppt/ink/ink4848.xml" ContentType="application/inkml+xml"/>
  <Override PartName="/ppt/ink/ink4849.xml" ContentType="application/inkml+xml"/>
  <Override PartName="/ppt/ink/ink4850.xml" ContentType="application/inkml+xml"/>
  <Override PartName="/ppt/ink/ink4851.xml" ContentType="application/inkml+xml"/>
  <Override PartName="/ppt/ink/ink4852.xml" ContentType="application/inkml+xml"/>
  <Override PartName="/ppt/ink/ink4853.xml" ContentType="application/inkml+xml"/>
  <Override PartName="/ppt/ink/ink4854.xml" ContentType="application/inkml+xml"/>
  <Override PartName="/ppt/ink/ink4855.xml" ContentType="application/inkml+xml"/>
  <Override PartName="/ppt/ink/ink4856.xml" ContentType="application/inkml+xml"/>
  <Override PartName="/ppt/ink/ink4857.xml" ContentType="application/inkml+xml"/>
  <Override PartName="/ppt/ink/ink4858.xml" ContentType="application/inkml+xml"/>
  <Override PartName="/ppt/ink/ink4859.xml" ContentType="application/inkml+xml"/>
  <Override PartName="/ppt/ink/ink4860.xml" ContentType="application/inkml+xml"/>
  <Override PartName="/ppt/ink/ink4861.xml" ContentType="application/inkml+xml"/>
  <Override PartName="/ppt/ink/ink4862.xml" ContentType="application/inkml+xml"/>
  <Override PartName="/ppt/ink/ink4863.xml" ContentType="application/inkml+xml"/>
  <Override PartName="/ppt/ink/ink4864.xml" ContentType="application/inkml+xml"/>
  <Override PartName="/ppt/ink/ink4865.xml" ContentType="application/inkml+xml"/>
  <Override PartName="/ppt/ink/ink4866.xml" ContentType="application/inkml+xml"/>
  <Override PartName="/ppt/ink/ink4867.xml" ContentType="application/inkml+xml"/>
  <Override PartName="/ppt/ink/ink4868.xml" ContentType="application/inkml+xml"/>
  <Override PartName="/ppt/ink/ink4869.xml" ContentType="application/inkml+xml"/>
  <Override PartName="/ppt/ink/ink4870.xml" ContentType="application/inkml+xml"/>
  <Override PartName="/ppt/ink/ink4871.xml" ContentType="application/inkml+xml"/>
  <Override PartName="/ppt/ink/ink4872.xml" ContentType="application/inkml+xml"/>
  <Override PartName="/ppt/ink/ink4873.xml" ContentType="application/inkml+xml"/>
  <Override PartName="/ppt/ink/ink4874.xml" ContentType="application/inkml+xml"/>
  <Override PartName="/ppt/ink/ink4875.xml" ContentType="application/inkml+xml"/>
  <Override PartName="/ppt/ink/ink4876.xml" ContentType="application/inkml+xml"/>
  <Override PartName="/ppt/ink/ink4877.xml" ContentType="application/inkml+xml"/>
  <Override PartName="/ppt/ink/ink4878.xml" ContentType="application/inkml+xml"/>
  <Override PartName="/ppt/ink/ink4879.xml" ContentType="application/inkml+xml"/>
  <Override PartName="/ppt/ink/ink4880.xml" ContentType="application/inkml+xml"/>
  <Override PartName="/ppt/ink/ink4881.xml" ContentType="application/inkml+xml"/>
  <Override PartName="/ppt/ink/ink4882.xml" ContentType="application/inkml+xml"/>
  <Override PartName="/ppt/ink/ink4883.xml" ContentType="application/inkml+xml"/>
  <Override PartName="/ppt/ink/ink4884.xml" ContentType="application/inkml+xml"/>
  <Override PartName="/ppt/ink/ink4885.xml" ContentType="application/inkml+xml"/>
  <Override PartName="/ppt/ink/ink4886.xml" ContentType="application/inkml+xml"/>
  <Override PartName="/ppt/ink/ink4887.xml" ContentType="application/inkml+xml"/>
  <Override PartName="/ppt/ink/ink4888.xml" ContentType="application/inkml+xml"/>
  <Override PartName="/ppt/ink/ink4889.xml" ContentType="application/inkml+xml"/>
  <Override PartName="/ppt/ink/ink4890.xml" ContentType="application/inkml+xml"/>
  <Override PartName="/ppt/ink/ink4891.xml" ContentType="application/inkml+xml"/>
  <Override PartName="/ppt/ink/ink4892.xml" ContentType="application/inkml+xml"/>
  <Override PartName="/ppt/ink/ink4893.xml" ContentType="application/inkml+xml"/>
  <Override PartName="/ppt/ink/ink4894.xml" ContentType="application/inkml+xml"/>
  <Override PartName="/ppt/ink/ink4895.xml" ContentType="application/inkml+xml"/>
  <Override PartName="/ppt/ink/ink4896.xml" ContentType="application/inkml+xml"/>
  <Override PartName="/ppt/ink/ink4897.xml" ContentType="application/inkml+xml"/>
  <Override PartName="/ppt/ink/ink4898.xml" ContentType="application/inkml+xml"/>
  <Override PartName="/ppt/ink/ink4899.xml" ContentType="application/inkml+xml"/>
  <Override PartName="/ppt/ink/ink4900.xml" ContentType="application/inkml+xml"/>
  <Override PartName="/ppt/ink/ink4901.xml" ContentType="application/inkml+xml"/>
  <Override PartName="/ppt/ink/ink4902.xml" ContentType="application/inkml+xml"/>
  <Override PartName="/ppt/ink/ink4903.xml" ContentType="application/inkml+xml"/>
  <Override PartName="/ppt/ink/ink4904.xml" ContentType="application/inkml+xml"/>
  <Override PartName="/ppt/ink/ink4905.xml" ContentType="application/inkml+xml"/>
  <Override PartName="/ppt/ink/ink4906.xml" ContentType="application/inkml+xml"/>
  <Override PartName="/ppt/ink/ink4907.xml" ContentType="application/inkml+xml"/>
  <Override PartName="/ppt/ink/ink4908.xml" ContentType="application/inkml+xml"/>
  <Override PartName="/ppt/ink/ink4909.xml" ContentType="application/inkml+xml"/>
  <Override PartName="/ppt/ink/ink4910.xml" ContentType="application/inkml+xml"/>
  <Override PartName="/ppt/ink/ink4911.xml" ContentType="application/inkml+xml"/>
  <Override PartName="/ppt/ink/ink4912.xml" ContentType="application/inkml+xml"/>
  <Override PartName="/ppt/ink/ink4913.xml" ContentType="application/inkml+xml"/>
  <Override PartName="/ppt/ink/ink4914.xml" ContentType="application/inkml+xml"/>
  <Override PartName="/ppt/ink/ink4915.xml" ContentType="application/inkml+xml"/>
  <Override PartName="/ppt/ink/ink4916.xml" ContentType="application/inkml+xml"/>
  <Override PartName="/ppt/ink/ink4917.xml" ContentType="application/inkml+xml"/>
  <Override PartName="/ppt/ink/ink4918.xml" ContentType="application/inkml+xml"/>
  <Override PartName="/ppt/ink/ink4919.xml" ContentType="application/inkml+xml"/>
  <Override PartName="/ppt/ink/ink4920.xml" ContentType="application/inkml+xml"/>
  <Override PartName="/ppt/ink/ink4921.xml" ContentType="application/inkml+xml"/>
  <Override PartName="/ppt/ink/ink4922.xml" ContentType="application/inkml+xml"/>
  <Override PartName="/ppt/ink/ink4923.xml" ContentType="application/inkml+xml"/>
  <Override PartName="/ppt/ink/ink4924.xml" ContentType="application/inkml+xml"/>
  <Override PartName="/ppt/ink/ink4925.xml" ContentType="application/inkml+xml"/>
  <Override PartName="/ppt/ink/ink4926.xml" ContentType="application/inkml+xml"/>
  <Override PartName="/ppt/ink/ink4927.xml" ContentType="application/inkml+xml"/>
  <Override PartName="/ppt/ink/ink4928.xml" ContentType="application/inkml+xml"/>
  <Override PartName="/ppt/ink/ink4929.xml" ContentType="application/inkml+xml"/>
  <Override PartName="/ppt/ink/ink4930.xml" ContentType="application/inkml+xml"/>
  <Override PartName="/ppt/ink/ink4931.xml" ContentType="application/inkml+xml"/>
  <Override PartName="/ppt/ink/ink4932.xml" ContentType="application/inkml+xml"/>
  <Override PartName="/ppt/ink/ink4933.xml" ContentType="application/inkml+xml"/>
  <Override PartName="/ppt/ink/ink4934.xml" ContentType="application/inkml+xml"/>
  <Override PartName="/ppt/ink/ink4935.xml" ContentType="application/inkml+xml"/>
  <Override PartName="/ppt/ink/ink4936.xml" ContentType="application/inkml+xml"/>
  <Override PartName="/ppt/ink/ink4937.xml" ContentType="application/inkml+xml"/>
  <Override PartName="/ppt/ink/ink4938.xml" ContentType="application/inkml+xml"/>
  <Override PartName="/ppt/ink/ink4939.xml" ContentType="application/inkml+xml"/>
  <Override PartName="/ppt/ink/ink4940.xml" ContentType="application/inkml+xml"/>
  <Override PartName="/ppt/ink/ink4941.xml" ContentType="application/inkml+xml"/>
  <Override PartName="/ppt/ink/ink4942.xml" ContentType="application/inkml+xml"/>
  <Override PartName="/ppt/ink/ink4943.xml" ContentType="application/inkml+xml"/>
  <Override PartName="/ppt/ink/ink4944.xml" ContentType="application/inkml+xml"/>
  <Override PartName="/ppt/ink/ink4945.xml" ContentType="application/inkml+xml"/>
  <Override PartName="/ppt/ink/ink4946.xml" ContentType="application/inkml+xml"/>
  <Override PartName="/ppt/ink/ink4947.xml" ContentType="application/inkml+xml"/>
  <Override PartName="/ppt/ink/ink4948.xml" ContentType="application/inkml+xml"/>
  <Override PartName="/ppt/ink/ink4949.xml" ContentType="application/inkml+xml"/>
  <Override PartName="/ppt/ink/ink4950.xml" ContentType="application/inkml+xml"/>
  <Override PartName="/ppt/ink/ink4951.xml" ContentType="application/inkml+xml"/>
  <Override PartName="/ppt/ink/ink4952.xml" ContentType="application/inkml+xml"/>
  <Override PartName="/ppt/ink/ink4953.xml" ContentType="application/inkml+xml"/>
  <Override PartName="/ppt/ink/ink4954.xml" ContentType="application/inkml+xml"/>
  <Override PartName="/ppt/ink/ink4955.xml" ContentType="application/inkml+xml"/>
  <Override PartName="/ppt/ink/ink4956.xml" ContentType="application/inkml+xml"/>
  <Override PartName="/ppt/ink/ink4957.xml" ContentType="application/inkml+xml"/>
  <Override PartName="/ppt/ink/ink4958.xml" ContentType="application/inkml+xml"/>
  <Override PartName="/ppt/ink/ink4959.xml" ContentType="application/inkml+xml"/>
  <Override PartName="/ppt/ink/ink4960.xml" ContentType="application/inkml+xml"/>
  <Override PartName="/ppt/ink/ink4961.xml" ContentType="application/inkml+xml"/>
  <Override PartName="/ppt/ink/ink4962.xml" ContentType="application/inkml+xml"/>
  <Override PartName="/ppt/ink/ink4963.xml" ContentType="application/inkml+xml"/>
  <Override PartName="/ppt/ink/ink4964.xml" ContentType="application/inkml+xml"/>
  <Override PartName="/ppt/ink/ink4965.xml" ContentType="application/inkml+xml"/>
  <Override PartName="/ppt/ink/ink4966.xml" ContentType="application/inkml+xml"/>
  <Override PartName="/ppt/ink/ink4967.xml" ContentType="application/inkml+xml"/>
  <Override PartName="/ppt/ink/ink4968.xml" ContentType="application/inkml+xml"/>
  <Override PartName="/ppt/ink/ink4969.xml" ContentType="application/inkml+xml"/>
  <Override PartName="/ppt/ink/ink4970.xml" ContentType="application/inkml+xml"/>
  <Override PartName="/ppt/ink/ink4971.xml" ContentType="application/inkml+xml"/>
  <Override PartName="/ppt/ink/ink4972.xml" ContentType="application/inkml+xml"/>
  <Override PartName="/ppt/ink/ink4973.xml" ContentType="application/inkml+xml"/>
  <Override PartName="/ppt/ink/ink4974.xml" ContentType="application/inkml+xml"/>
  <Override PartName="/ppt/ink/ink4975.xml" ContentType="application/inkml+xml"/>
  <Override PartName="/ppt/ink/ink4976.xml" ContentType="application/inkml+xml"/>
  <Override PartName="/ppt/ink/ink4977.xml" ContentType="application/inkml+xml"/>
  <Override PartName="/ppt/ink/ink4978.xml" ContentType="application/inkml+xml"/>
  <Override PartName="/ppt/ink/ink4979.xml" ContentType="application/inkml+xml"/>
  <Override PartName="/ppt/ink/ink4980.xml" ContentType="application/inkml+xml"/>
  <Override PartName="/ppt/ink/ink4981.xml" ContentType="application/inkml+xml"/>
  <Override PartName="/ppt/ink/ink4982.xml" ContentType="application/inkml+xml"/>
  <Override PartName="/ppt/ink/ink4983.xml" ContentType="application/inkml+xml"/>
  <Override PartName="/ppt/ink/ink4984.xml" ContentType="application/inkml+xml"/>
  <Override PartName="/ppt/ink/ink4985.xml" ContentType="application/inkml+xml"/>
  <Override PartName="/ppt/ink/ink4986.xml" ContentType="application/inkml+xml"/>
  <Override PartName="/ppt/ink/ink4987.xml" ContentType="application/inkml+xml"/>
  <Override PartName="/ppt/ink/ink4988.xml" ContentType="application/inkml+xml"/>
  <Override PartName="/ppt/ink/ink4989.xml" ContentType="application/inkml+xml"/>
  <Override PartName="/ppt/ink/ink4990.xml" ContentType="application/inkml+xml"/>
  <Override PartName="/ppt/ink/ink4991.xml" ContentType="application/inkml+xml"/>
  <Override PartName="/ppt/ink/ink4992.xml" ContentType="application/inkml+xml"/>
  <Override PartName="/ppt/ink/ink4993.xml" ContentType="application/inkml+xml"/>
  <Override PartName="/ppt/ink/ink4994.xml" ContentType="application/inkml+xml"/>
  <Override PartName="/ppt/ink/ink4995.xml" ContentType="application/inkml+xml"/>
  <Override PartName="/ppt/ink/ink4996.xml" ContentType="application/inkml+xml"/>
  <Override PartName="/ppt/ink/ink4997.xml" ContentType="application/inkml+xml"/>
  <Override PartName="/ppt/ink/ink4998.xml" ContentType="application/inkml+xml"/>
  <Override PartName="/ppt/ink/ink4999.xml" ContentType="application/inkml+xml"/>
  <Override PartName="/ppt/ink/ink5000.xml" ContentType="application/inkml+xml"/>
  <Override PartName="/ppt/ink/ink5001.xml" ContentType="application/inkml+xml"/>
  <Override PartName="/ppt/ink/ink5002.xml" ContentType="application/inkml+xml"/>
  <Override PartName="/ppt/ink/ink5003.xml" ContentType="application/inkml+xml"/>
  <Override PartName="/ppt/ink/ink5004.xml" ContentType="application/inkml+xml"/>
  <Override PartName="/ppt/ink/ink5005.xml" ContentType="application/inkml+xml"/>
  <Override PartName="/ppt/ink/ink5006.xml" ContentType="application/inkml+xml"/>
  <Override PartName="/ppt/ink/ink5007.xml" ContentType="application/inkml+xml"/>
  <Override PartName="/ppt/ink/ink5008.xml" ContentType="application/inkml+xml"/>
  <Override PartName="/ppt/ink/ink5009.xml" ContentType="application/inkml+xml"/>
  <Override PartName="/ppt/ink/ink5010.xml" ContentType="application/inkml+xml"/>
  <Override PartName="/ppt/ink/ink5011.xml" ContentType="application/inkml+xml"/>
  <Override PartName="/ppt/ink/ink5012.xml" ContentType="application/inkml+xml"/>
  <Override PartName="/ppt/ink/ink5013.xml" ContentType="application/inkml+xml"/>
  <Override PartName="/ppt/ink/ink5014.xml" ContentType="application/inkml+xml"/>
  <Override PartName="/ppt/ink/ink5015.xml" ContentType="application/inkml+xml"/>
  <Override PartName="/ppt/ink/ink5016.xml" ContentType="application/inkml+xml"/>
  <Override PartName="/ppt/ink/ink5017.xml" ContentType="application/inkml+xml"/>
  <Override PartName="/ppt/ink/ink5018.xml" ContentType="application/inkml+xml"/>
  <Override PartName="/ppt/ink/ink5019.xml" ContentType="application/inkml+xml"/>
  <Override PartName="/ppt/ink/ink5020.xml" ContentType="application/inkml+xml"/>
  <Override PartName="/ppt/ink/ink5021.xml" ContentType="application/inkml+xml"/>
  <Override PartName="/ppt/ink/ink5022.xml" ContentType="application/inkml+xml"/>
  <Override PartName="/ppt/ink/ink5023.xml" ContentType="application/inkml+xml"/>
  <Override PartName="/ppt/ink/ink5024.xml" ContentType="application/inkml+xml"/>
  <Override PartName="/ppt/ink/ink5025.xml" ContentType="application/inkml+xml"/>
  <Override PartName="/ppt/ink/ink5026.xml" ContentType="application/inkml+xml"/>
  <Override PartName="/ppt/ink/ink5027.xml" ContentType="application/inkml+xml"/>
  <Override PartName="/ppt/ink/ink5028.xml" ContentType="application/inkml+xml"/>
  <Override PartName="/ppt/ink/ink5029.xml" ContentType="application/inkml+xml"/>
  <Override PartName="/ppt/ink/ink5030.xml" ContentType="application/inkml+xml"/>
  <Override PartName="/ppt/ink/ink5031.xml" ContentType="application/inkml+xml"/>
  <Override PartName="/ppt/ink/ink5032.xml" ContentType="application/inkml+xml"/>
  <Override PartName="/ppt/ink/ink5033.xml" ContentType="application/inkml+xml"/>
  <Override PartName="/ppt/ink/ink5034.xml" ContentType="application/inkml+xml"/>
  <Override PartName="/ppt/ink/ink5035.xml" ContentType="application/inkml+xml"/>
  <Override PartName="/ppt/ink/ink5036.xml" ContentType="application/inkml+xml"/>
  <Override PartName="/ppt/ink/ink5037.xml" ContentType="application/inkml+xml"/>
  <Override PartName="/ppt/ink/ink5038.xml" ContentType="application/inkml+xml"/>
  <Override PartName="/ppt/ink/ink5039.xml" ContentType="application/inkml+xml"/>
  <Override PartName="/ppt/ink/ink5040.xml" ContentType="application/inkml+xml"/>
  <Override PartName="/ppt/ink/ink5041.xml" ContentType="application/inkml+xml"/>
  <Override PartName="/ppt/ink/ink5042.xml" ContentType="application/inkml+xml"/>
  <Override PartName="/ppt/ink/ink5043.xml" ContentType="application/inkml+xml"/>
  <Override PartName="/ppt/ink/ink5044.xml" ContentType="application/inkml+xml"/>
  <Override PartName="/ppt/ink/ink5045.xml" ContentType="application/inkml+xml"/>
  <Override PartName="/ppt/ink/ink5046.xml" ContentType="application/inkml+xml"/>
  <Override PartName="/ppt/ink/ink5047.xml" ContentType="application/inkml+xml"/>
  <Override PartName="/ppt/ink/ink5048.xml" ContentType="application/inkml+xml"/>
  <Override PartName="/ppt/ink/ink5049.xml" ContentType="application/inkml+xml"/>
  <Override PartName="/ppt/ink/ink5050.xml" ContentType="application/inkml+xml"/>
  <Override PartName="/ppt/ink/ink5051.xml" ContentType="application/inkml+xml"/>
  <Override PartName="/ppt/ink/ink5052.xml" ContentType="application/inkml+xml"/>
  <Override PartName="/ppt/ink/ink5053.xml" ContentType="application/inkml+xml"/>
  <Override PartName="/ppt/ink/ink5054.xml" ContentType="application/inkml+xml"/>
  <Override PartName="/ppt/ink/ink5055.xml" ContentType="application/inkml+xml"/>
  <Override PartName="/ppt/ink/ink5056.xml" ContentType="application/inkml+xml"/>
  <Override PartName="/ppt/ink/ink5057.xml" ContentType="application/inkml+xml"/>
  <Override PartName="/ppt/ink/ink5058.xml" ContentType="application/inkml+xml"/>
  <Override PartName="/ppt/ink/ink5059.xml" ContentType="application/inkml+xml"/>
  <Override PartName="/ppt/ink/ink5060.xml" ContentType="application/inkml+xml"/>
  <Override PartName="/ppt/ink/ink5061.xml" ContentType="application/inkml+xml"/>
  <Override PartName="/ppt/ink/ink5062.xml" ContentType="application/inkml+xml"/>
  <Override PartName="/ppt/ink/ink5063.xml" ContentType="application/inkml+xml"/>
  <Override PartName="/ppt/ink/ink5064.xml" ContentType="application/inkml+xml"/>
  <Override PartName="/ppt/ink/ink5065.xml" ContentType="application/inkml+xml"/>
  <Override PartName="/ppt/ink/ink5066.xml" ContentType="application/inkml+xml"/>
  <Override PartName="/ppt/ink/ink5067.xml" ContentType="application/inkml+xml"/>
  <Override PartName="/ppt/ink/ink5068.xml" ContentType="application/inkml+xml"/>
  <Override PartName="/ppt/ink/ink5069.xml" ContentType="application/inkml+xml"/>
  <Override PartName="/ppt/ink/ink5070.xml" ContentType="application/inkml+xml"/>
  <Override PartName="/ppt/ink/ink5071.xml" ContentType="application/inkml+xml"/>
  <Override PartName="/ppt/ink/ink5072.xml" ContentType="application/inkml+xml"/>
  <Override PartName="/ppt/ink/ink5073.xml" ContentType="application/inkml+xml"/>
  <Override PartName="/ppt/ink/ink5074.xml" ContentType="application/inkml+xml"/>
  <Override PartName="/ppt/ink/ink5075.xml" ContentType="application/inkml+xml"/>
  <Override PartName="/ppt/ink/ink5076.xml" ContentType="application/inkml+xml"/>
  <Override PartName="/ppt/ink/ink5077.xml" ContentType="application/inkml+xml"/>
  <Override PartName="/ppt/ink/ink5078.xml" ContentType="application/inkml+xml"/>
  <Override PartName="/ppt/ink/ink5079.xml" ContentType="application/inkml+xml"/>
  <Override PartName="/ppt/ink/ink5080.xml" ContentType="application/inkml+xml"/>
  <Override PartName="/ppt/ink/ink5081.xml" ContentType="application/inkml+xml"/>
  <Override PartName="/ppt/ink/ink5082.xml" ContentType="application/inkml+xml"/>
  <Override PartName="/ppt/ink/ink5083.xml" ContentType="application/inkml+xml"/>
  <Override PartName="/ppt/ink/ink5084.xml" ContentType="application/inkml+xml"/>
  <Override PartName="/ppt/ink/ink5085.xml" ContentType="application/inkml+xml"/>
  <Override PartName="/ppt/ink/ink5086.xml" ContentType="application/inkml+xml"/>
  <Override PartName="/ppt/ink/ink5087.xml" ContentType="application/inkml+xml"/>
  <Override PartName="/ppt/ink/ink5088.xml" ContentType="application/inkml+xml"/>
  <Override PartName="/ppt/ink/ink5089.xml" ContentType="application/inkml+xml"/>
  <Override PartName="/ppt/ink/ink5090.xml" ContentType="application/inkml+xml"/>
  <Override PartName="/ppt/ink/ink5091.xml" ContentType="application/inkml+xml"/>
  <Override PartName="/ppt/ink/ink5092.xml" ContentType="application/inkml+xml"/>
  <Override PartName="/ppt/ink/ink5093.xml" ContentType="application/inkml+xml"/>
  <Override PartName="/ppt/ink/ink5094.xml" ContentType="application/inkml+xml"/>
  <Override PartName="/ppt/ink/ink5095.xml" ContentType="application/inkml+xml"/>
  <Override PartName="/ppt/ink/ink5096.xml" ContentType="application/inkml+xml"/>
  <Override PartName="/ppt/ink/ink5097.xml" ContentType="application/inkml+xml"/>
  <Override PartName="/ppt/ink/ink5098.xml" ContentType="application/inkml+xml"/>
  <Override PartName="/ppt/ink/ink5099.xml" ContentType="application/inkml+xml"/>
  <Override PartName="/ppt/ink/ink5100.xml" ContentType="application/inkml+xml"/>
  <Override PartName="/ppt/ink/ink5101.xml" ContentType="application/inkml+xml"/>
  <Override PartName="/ppt/ink/ink5102.xml" ContentType="application/inkml+xml"/>
  <Override PartName="/ppt/ink/ink5103.xml" ContentType="application/inkml+xml"/>
  <Override PartName="/ppt/ink/ink5104.xml" ContentType="application/inkml+xml"/>
  <Override PartName="/ppt/ink/ink5105.xml" ContentType="application/inkml+xml"/>
  <Override PartName="/ppt/ink/ink5106.xml" ContentType="application/inkml+xml"/>
  <Override PartName="/ppt/ink/ink5107.xml" ContentType="application/inkml+xml"/>
  <Override PartName="/ppt/ink/ink5108.xml" ContentType="application/inkml+xml"/>
  <Override PartName="/ppt/ink/ink5109.xml" ContentType="application/inkml+xml"/>
  <Override PartName="/ppt/ink/ink5110.xml" ContentType="application/inkml+xml"/>
  <Override PartName="/ppt/ink/ink5111.xml" ContentType="application/inkml+xml"/>
  <Override PartName="/ppt/ink/ink5112.xml" ContentType="application/inkml+xml"/>
  <Override PartName="/ppt/ink/ink5113.xml" ContentType="application/inkml+xml"/>
  <Override PartName="/ppt/ink/ink5114.xml" ContentType="application/inkml+xml"/>
  <Override PartName="/ppt/ink/ink5115.xml" ContentType="application/inkml+xml"/>
  <Override PartName="/ppt/ink/ink5116.xml" ContentType="application/inkml+xml"/>
  <Override PartName="/ppt/ink/ink5117.xml" ContentType="application/inkml+xml"/>
  <Override PartName="/ppt/ink/ink5118.xml" ContentType="application/inkml+xml"/>
  <Override PartName="/ppt/ink/ink5119.xml" ContentType="application/inkml+xml"/>
  <Override PartName="/ppt/ink/ink5120.xml" ContentType="application/inkml+xml"/>
  <Override PartName="/ppt/ink/ink5121.xml" ContentType="application/inkml+xml"/>
  <Override PartName="/ppt/ink/ink5122.xml" ContentType="application/inkml+xml"/>
  <Override PartName="/ppt/ink/ink5123.xml" ContentType="application/inkml+xml"/>
  <Override PartName="/ppt/ink/ink5124.xml" ContentType="application/inkml+xml"/>
  <Override PartName="/ppt/ink/ink5125.xml" ContentType="application/inkml+xml"/>
  <Override PartName="/ppt/ink/ink5126.xml" ContentType="application/inkml+xml"/>
  <Override PartName="/ppt/ink/ink5127.xml" ContentType="application/inkml+xml"/>
  <Override PartName="/ppt/ink/ink5128.xml" ContentType="application/inkml+xml"/>
  <Override PartName="/ppt/ink/ink5129.xml" ContentType="application/inkml+xml"/>
  <Override PartName="/ppt/ink/ink5130.xml" ContentType="application/inkml+xml"/>
  <Override PartName="/ppt/ink/ink5131.xml" ContentType="application/inkml+xml"/>
  <Override PartName="/ppt/ink/ink5132.xml" ContentType="application/inkml+xml"/>
  <Override PartName="/ppt/ink/ink5133.xml" ContentType="application/inkml+xml"/>
  <Override PartName="/ppt/ink/ink51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61" r:id="rId9"/>
    <p:sldId id="293" r:id="rId10"/>
    <p:sldId id="290" r:id="rId11"/>
    <p:sldId id="291" r:id="rId12"/>
    <p:sldId id="292" r:id="rId13"/>
    <p:sldId id="289" r:id="rId14"/>
    <p:sldId id="272" r:id="rId15"/>
    <p:sldId id="273" r:id="rId16"/>
    <p:sldId id="26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6:1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6 967 3072,'-5'-9'1453,"5"6"304,1 6-1482,1-1-1,-1 0 0,1 1 0,0-1 0,-1 0 0,1 0 0,0 0 0,0-1 1,1 1-1,-1 0 0,0-1 0,1 0 0,-1 1 0,3 0 0,-3-2-110,0 0 0,0 0-1,1 0 1,-1-1-1,0 1 1,0 0 0,0-1-1,0 0 1,0 1-1,0-1 1,0 0 0,0 0-1,-1 0 1,1 0-1,0 0 1,0-1 0,2-1-1,27-29 1267,-28 30-1325,8-12 144,-1-1-1,0 0 0,-1 0 1,-1-1-1,8-22 1,-4 12-28,10-22 42,91-202 407,-86 191-534,-10 22 145,23-68 1,-5-57 317,-10 44-1193,-25 117 560,0 0-1,0 0 1,0 0-1,1 0 1,-1 0-1,1-1 1,-1 1-1,1 0 1,-1 0-1,1 0 1,0 0-1,-1 0 1,1 0-1,1-1 1,-1 2 21,-1 0 0,0 0 0,1 0 0,-1-1 0,1 1 0,-1 0 0,0 0 0,1 0 0,-1 0 0,1 0 0,-1 0 0,0 0 0,1 0 0,-1 0 0,1 0 0,-1 1 1,0-1-1,1 0 0,-1 0 0,0 0 0,1 0 0,-1 1 0,1-1 0,-1 0 0,0 0 0,0 1 0,1-1 0,3 4-56,-1 0-1,1 1 0,-1-1 1,5 10-1,-4-7 45,28 46 52,-3 2-1,36 96 1,-51-109 10,-3 0-1,12 79 1,-16-52 148,-1 71 0,-6-103 180,-7 47 1,6-80-299,0 1 1,0-1-1,0 1 1,0-1-1,-1 0 1,1 1-1,-1-1 0,-1 0 1,1 0-1,0-1 1,-1 1-1,0 0 1,0-1-1,0 1 1,0-1-1,0 0 1,-1 0-1,1-1 0,-1 1 1,0-1-1,-4 3 1,0-2-15,1 0-1,0-1 1,-1 1 0,1-2 0,-1 1-1,0-1 1,0 0 0,1 0 0,-1-1 0,0-1-1,-11 0 1,-12-4 0,1-1 1,-59-20-1,55 19 24,28 7-112,1-1 0,0 0-1,-1 0 1,1 0 0,0-1 0,0 1 0,0-1-1,-7-4 1,0-3-407,12 9 425,0 0-1,0 1 1,0-1 0,0 0 0,0 0-1,0 0 1,0 0 0,0 0 0,0 0-1,0 0 1,0 0 0,0 0 0,0 0-1,0 0 1,0 0 0,0 0 0,0 0-1,0 0 1,0 0 0,0 0 0,0 0-1,0 0 1,0 0 0,0 0 0,0 1-1,0-1 1,0 0 0,0 0 0,0 0-1,0 0 1,0 0 0,0 0 0,0 0-1,0 0 1,0 0 0,0 0 0,20 14-674,6-4 606,0-1 0,1-1 1,40 6-1,-38-8 184,-14-3-10,1 0 0,-1-1 0,21 0 0,-28-3-10,1 1 0,0-2 0,-1 1 0,1-1 0,-1 0-1,1-1 1,11-5 0,-10 3 7,0-1-1,0 0 1,0 0-1,-1-1 1,0-1 0,-1 1-1,0-1 1,0-1-1,0 1 1,6-11 0,7-13-68,28-60 1,9-13 127,-52 95-230,-6 8 58,1 0 1,0 1-1,0-1 0,0 1 1,0-1-1,1 1 0,-1-1 0,0 1 1,3-2-1,-4 3 21,1 0 0,-1 0-1,1 0 1,-1 0 0,0 0 0,1 0 0,-1 0-1,1 0 1,-1 0 0,1 0 0,-1 0 0,1 0-1,-1 0 1,0 0 0,1 1 0,-1-1 0,1 0-1,-1 0 1,0 1 0,1-1 0,-1 0 0,0 0-1,1 1 1,-1-1 0,0 1 0,1-1 0,-1 0-1,0 1 1,0-1 0,1 0 0,-1 1 0,0-1-1,0 1 1,0-1 0,0 1 0,0-1 0,0 0-1,0 1 1,1 0 0,1 14 28,0 0-1,-1-1 1,-1 27-1,0-21 53,-3 68 11,-22 132-1,-2 43 6,11-96-43,11-91 49,4-44 518,-8 46 1,10-137 642,17-242-1074,27-2-202,-36 253-9,3 2 0,1-1 1,3 2-1,1 0 0,3 1 1,41-70-1,-55 106-35,0 1 0,1 0-1,0 0 1,0 0 0,1 1 0,0 0-1,17-12 1,-20 17 13,1-1 0,-1 1-1,1 0 1,0 1 0,0-1-1,0 1 1,0 0 0,0 1-1,1-1 1,-1 1 0,0 1 0,1-1-1,-1 1 1,11 1 0,-13-1 40,-1 1 0,1 0 0,-1 0 0,1 0 0,-1 0 0,0 0 0,1 1 0,-1 0 0,0-1 0,0 1 0,0 0 0,0 0 0,4 5 0,-3-3-13,0 1 0,0 0-1,-1 0 1,1 0 0,-1 0 0,-1 1 0,4 7 0,0 7 15,0 0 0,-2 0 0,4 34 0,-8-53 12,4 32 71,-1 0-1,-2 35 0,-2-55-33,0 0 0,-1 0 0,-1 0 0,0 0 0,0 0-1,-1 0 1,-1-1 0,-6 12 0,7-18-3,1-1 0,-1-1 1,0 1-1,0-1 0,0 1 0,-1-1 0,1 0 0,-1-1 1,0 1-1,0-1 0,0 0 0,-1 0 0,1 0 1,-1-1-1,1 0 0,-10 2 0,-3 0-15,0 0-1,0-2 1,0 0-1,-23-1 1,29-1-12,1 0-1,-1-1 1,1-1 0,-12-2 0,24 2-361,8 0 232,16-3 102,-22 5 0,39-8 10,-4 2 5,68-21-1,-70 14 1,0-1 0,0-2 0,63-38 0,-71 35 6,38-27 79,-54 36-78,-7 5-27,1 0 0,0 1 0,0-1 0,0 1 0,0 0 0,9-3 0,-15 7 10,0 0 0,1 0 1,-1 0-1,0 0 0,1 0 1,-1 0-1,0 0 1,0 0-1,1 0 0,-1 0 1,0 0-1,1 0 0,-1 0 1,0 0-1,0 0 0,1 0 1,-1 1-1,0-1 0,0 0 1,1 0-1,-1 0 1,0 0-1,0 1 0,1-1 1,-1 0-1,0 0 0,0 0 1,0 1-1,1-1 0,-1 0 1,0 0-1,0 1 1,0-1-1,0 0 0,0 0 1,0 1-1,0-1 0,0 0 1,1 1-1,-1-1 0,0 0 1,0 0-1,0 1 0,0-1 1,0 0-1,-1 1 1,1-1-1,0 0 0,0 1 1,-3 17-83,3-16 90,-9 31 57,3-12-92,1 0 1,1-1-1,-2 39 1,6-56 47,0 1-1,0-1 1,1 1 0,-1-1-1,1 0 1,0 1 0,0-1-1,0 0 1,1 0 0,-1 1-1,1-1 1,-1 0 0,1 0-1,0-1 1,0 1 0,1 0-1,-1-1 1,1 1-1,-1-1 1,1 0 0,0 0-1,-1 0 1,1 0 0,0 0-1,6 2 1,-4-2 31,0 0-1,1-1 1,0 1 0,-1-1-1,1 0 1,0 0-1,0-1 1,-1 0 0,1 0-1,0 0 1,0 0-1,0-1 1,-1 0 0,9-3-1,-4 1 7,1-1 0,-1-1 0,0 0 0,-1 0 0,1-1 0,-1 0 0,0-1 0,12-10 0,-18 14-26,0-1 0,0 1 0,0-1-1,0 1 1,-1-1 0,1 0 0,-1 0 0,0 0-1,0 0 1,-1 0 0,1-1 0,-1 1-1,0 0 1,0-1 0,0 1 0,-1-1 0,1 1-1,-1-1 1,0 0 0,-1 1 0,1-1-1,-1 1 1,-1-7 0,-4-3-24,0 1 0,0 0 0,-1 1 0,-1-1 0,0 1 0,-1 1 0,-20-22 0,21 25-95,0 0 0,-1 1 0,0 0 0,-1 0 0,0 1 0,0 0 0,0 1 0,0 0 0,-1 1 0,-15-5 0,16 7-101,4 0-78,18 0 430,197-28-228,-187 28 61,-9-1 32,0 2 0,0 0 0,-1 0-1,27 3 1,-36-1-29,0 0 1,1-1-1,-1 1 0,0 1 0,1-1 0,-1 0 0,0 1 1,0 0-1,0-1 0,0 1 0,0 0 0,-1 1 0,1-1 0,0 0 1,-1 1-1,0 0 0,0-1 0,0 1 0,0 0 0,0 0 1,0 0-1,-1 0 0,2 5 0,2 5 15,-1 0 0,-1 0-1,0 1 1,-1-1 0,-1 1 0,0 16-1,-1-4 71,-2 0-1,-6 33 0,7-21 29,3-23 140,-1-11 24,1-6 133,10-38-64,8-9-373,26-57-150,-44 102 148,0 0-1,0-1 0,0 2 0,1-1 1,-1 0-1,1 0 0,0 1 0,1-1 0,-1 1 1,7-5-1,-10 8 32,1 0 0,-1 0-1,1 0 1,-1 0 0,0 0 0,1-1 0,-1 1-1,1 0 1,-1 1 0,0-1 0,1 0 0,-1 0-1,0 0 1,1 0 0,-1 0 0,1 0 0,-1 0-1,0 1 1,1-1 0,-1 0 0,0 0 0,1 0-1,-1 1 1,0-1 0,0 0 0,1 1 0,7 12-121,0 17 34,-8-28 92,4 24 11,1 30 0,-1-14 72,-4-8 13,0-28-86,0 0 1,0 1-1,0-1 0,1 0 0,0 0 1,2 10-1,-1-10 23,0 0 0,-1 0 1,1 0-1,-1 0 0,0 11 0,4 8-40,-4-17-32,3-9 108,1-5 118,-5 6-179,0 0-4,1 0 1,-1-1 0,1 1-1,-1 0 1,1 0 0,-1 0 0,1 0-1,-1 0 1,1 0 0,-1 0-1,1 0 1,0 0 0,-1 0 0,1 0-1,-1 0 1,1 0 0,-1 1-1,1-1 1,-1 0 0,1 0 0,0 1-1,2 5-27,-3-6 26,0 0 0,0-1 1,0 1-1,0 0 1,0 0-1,0 0 1,0 0-1,0 0 0,0-1 1,0 1-1,0 0 1,0 0-1,0 0 1,0 0-1,0 0 0,0-1 1,1 1-1,-1 0 1,0 0-1,0 0 1,0 0-1,0 0 0,0 0 1,0-1-1,0 1 1,0 0-1,0 0 1,1 0-1,-1 0 0,0 0 1,0 0-1,0 0 1,0 0-1,0 0 0,0 0 1,1-1-1,-1 1 1,0 0-1,0 0 1,0 0-1,0 0 0,0 0 1,1 0-1,-1 0 1,0 0-1,0 0 1,0 0-1,0 0 0,0 0 1,1 0-1,-1 1 1,0-1-1,0 0 1,0 0-1,0 0 0,0 0 1,1 0-1,-1 0 1,0 0-1,0 0 0,0 0 1,0 1-1,5 12 192,-5-6-400,0-21 400,0 14-189,0 0 0,1 0 0,-1 0 0,0 0 1,0 0-1,0 0 0,0 0 0,0 0 0,0-1 0,1 1 0,-1 0 0,0 0 0,0 0 0,0 0 0,0 0 0,0 0 0,1 0 0,-1 0 0,0 0 0,0 0 0,0 0 0,0 0 0,1 0 0,-1 0 0,0 0 0,0 0 1,0 0-1,0 0 0,1 0 0,-1 0 0,0 1 0,0-1 0,0 0 0,0 0 0,0 0 0,0 0 0,1 0 0,-1 0 0,0 0 0,0 1 0,11 5-108,-6-4 16,3-6 76,-7 4 13,-1 0 0,1-1 0,-1 1 0,1-1 0,-1 1 1,1 0-1,-1-1 0,1 1 0,-1 0 0,1 0 0,0 0 0,-1-1 0,1 1 0,0 0 0,-1 0 0,1 0 1,0 0-1,-1 0 0,1 0 0,-1 0 0,1 0 0,0 0 0,-1 0 0,2 1 0,1 1 15,-2-1-13,0-1-1,0 1 1,0-1 0,0 1 0,0-1 0,0 1 0,0-1 0,0 0 0,0 1 0,0-1 0,1 0 0,0 0-1,0 0 0,0 0 0,0-1 0,0 1 1,0-1-1,0 1 0,-1-1 0,1 0 0,2-1 0,-3 1 7,0 1 0,0-1 0,0 1 0,0-1 0,0 1 0,0-1-1,0 1 1,0 0 0,0 0 0,0-1 0,0 1 0,1 0-1,-1 0 1,0 0 0,0 0 0,0 0 0,0 0 0,0 1 0,0-1-1,1 0 1,-1 0 0,0 1 0,0-1 0,2 2 0,-2-1-7,1-1 1,-1 1 0,1-1 0,0 1 0,-1-1 0,1 1 0,0-1-1,-1 0 1,1 0 0,0 0 0,-1 0 0,1 0 0,0 0-1,-1-1 1,1 1 0,0 0 0,-1-1 0,3 0 0,5-3-6,-1 0 0,11-6 0,7-4-73,-22 13 84,-1-1 10,1 1 0,-1-1 0,1 1 1,-1-1-1,1 0 0,-1 0 0,4-4 0,5-5-54,25-17 0,-31 24 24,-3 3 22,0-1 0,-1 0 0,1 1-1,-1-1 1,1 0 0,-1 0 0,0 0 0,1 0-1,-1-1 1,0 1 0,-1-1 0,1 1-1,0-1 1,-1 0 0,2-4 0,-1 4-28,0-1 0,0 1-1,0-1 1,0 1 0,1 0 0,5-6 0,1 3-260,11 4 185,-13-2 367,-6 1-242,7-1 13,-8 4-47,1 0 1,-1 0-1,1 0 0,-1 0 0,1 0 0,-1 0 1,0-1-1,1 1 0,-1 0 0,1 0 0,-1 0 1,0-1-1,1 1 0,-1 0 0,1-1 0,-1 1 1,0 0-1,1-1 0,-1 1 0,0 0 0,0-1 1,1 1-1,-1-1 0,0 1 0,0 0 0,0-1 1,1 1-1,-1-1 0,0 1 0,0-1 0,13-21 105,-10 19-93,-1 0 1,0 1 0,0-1-1,0 0 1,-1 0 0,1 0-1,-1 0 1,1 0 0,-1 0-1,0 0 1,0-1 0,-1 1-1,1 0 1,-1-1 0,1-4-1,4-37 98,-5 40-121,1 0-1,0-1 1,0 1 0,1 0 0,0 0-1,0 0 1,0 0 0,5-9-1,-3 7 16,0 0-1,-1-1 0,4-10 0,7-61 133,-10 64-138,1-2-29,-1 0-1,-1 0 1,0-1 0,-1-19 0,3-3-126,0-4-357,-5 21 485,1 17 50,-1 5-23,0 0-1,0 0 1,0 0-1,0 0 1,0 0 0,0 0-1,0 0 1,0 0-1,0 0 1,0 0 0,0 0-1,0 0 1,-1 0-1,1 0 1,0 1-1,-1-1 1,1 0 0,-1 0-1,1 0 1,-1 0-1,0 0 1,1 1-1,-2-2 1,1 0-93,3-4-625,-24 75-248,19-60 895,1-1 1,-8 16-1,-1 3 20,7-9 56,0-1-1,1 1 1,1 1 0,1 27-1,0-7 14,2 127 19,1-141 15,1-1 0,1 0 0,2 0 0,15 44 0,-18-57-40,4 6 338,-7-16-333,1-1 0,-1 0 0,1 1 1,-1-1-1,1 0 0,-1 1 0,1-1 0,-1 0 0,1 1 0,-1-1 0,1 0 1,-1 0-1,1 0 0,-1 0 0,1 1 0,0-1 0,-1 0 0,1 0 0,-1 0 1,1 0-1,0 0 0,-1-1 0,1 1 0,-1 0 0,1 0 0,-1 0 0,1 0 1,0-1-1,10 0 112,-10 2-104,0-1 0,0 0 0,0 0 0,0 0 0,0 0 0,0 0 1,0-1-1,0 1 0,0 0 0,1 0 0,-1-1 0,0 1 0,1-1 0,-1 0-23,0 0 1,0 1-1,0-1 0,0 1 1,0-1-1,1 1 1,-1 0-1,0 0 0,0-1 1,0 1-1,0 0 0,1 0 1,-1 0-1,1 0 1,3 0-28,-5 0 25,1 0 1,-1 0 0,0 0-1,1 0 1,-1 0 0,0 0-1,0 0 1,1 0 0,-1 0-1,0-1 1,1 1-1,-1 0 1,0 0 0,0 0-1,1 0 1,-1-1 0,0 1-1,0 0 1,0 0 0,1-1-1,-1 1 1,0 0 0,0 0-1,0-1 1,1 1 0,-1-1 4,0 1 0,0-1 1,0 1-1,1-1 0,-1 1 1,0 0-1,1-1 0,-1 1 1,0 0-1,1-1 0,-1 1 1,1 0-1,-1 0 0,0-1 1,1 1-1,-1 0 0,1 0 1,0-1-1,1 1 33,0-1-1,-1 0 1,1 0 0,0 0 0,-1-1-1,1 1 1,0 0 0,-1 0-1,1-1 1,-1 1 0,2-3-1,16-22 154,-10 12-129,31-44 25,-31 42-75,1 1 1,1 1-1,0-1 0,1 2 0,0-1 1,26-20-1,-27 27-41,-1 1-1,1 0 1,0 0 0,0 1 0,1 1-1,-1 0 1,1 0 0,0 1 0,23-3-1,-25 5 8,0 1 0,0 0 0,0 1 0,0 0 1,0 0-1,0 1 0,0 0 0,-1 1 0,1 0 0,-1 0 0,1 1 0,11 7 0,63 36 347,-82-46-235,-2-2-35,-1-1 0,1 1 0,0-1 0,0 1 0,-1-1 0,1 1 0,-1-1 0,1 1 0,-2-3 1,2 4-45,-3-4-14,1-1 1,-1 1-1,0 0 1,0 0-1,-1 0 1,1 0 0,-1 0-1,0 1 1,0-1-1,0 1 1,0 0-1,-1 0 1,1 1 0,-1-1-1,1 1 1,-1 0-1,0 1 1,0-1-1,-10-1 1,8 2-30,1 0 1,0 1 0,-1 0-1,1 0 1,-1 1-1,1 0 1,-1 0-1,1 0 1,0 1 0,0-1-1,0 2 1,0-1-1,0 1 1,0 0 0,1 0-1,-6 4 1,-6 8 2,0 0 1,1 1-1,2 0 1,-1 1-1,2 1 1,-19 31-1,29-43 33,-1 0 0,1 1-1,1-1 1,-1 0 0,1 1 0,0 0-1,1-1 1,-1 1 0,1 0 0,1 0-1,-1 0 1,1 10 0,1-13 41,0 1-1,0-1 1,0 0-1,0 0 1,1 0 0,0 1-1,0-1 1,0-1 0,0 1-1,0 0 1,1-1-1,0 1 1,-1-1 0,1 0-1,1 1 1,-1-1-1,0-1 1,1 1 0,-1-1-1,6 4 1,-5-4 16,0-1 0,-1 1 0,1-1-1,0 0 1,0 0 0,0 0 0,0-1 0,0 1 0,0-1 0,0 0 0,0 0 0,0 0-1,0-1 1,0 1 0,0-1 0,-1 0 0,1 0 0,0 0 0,6-3 0,-4 1-16,0-1-1,1 1 1,-1-1 0,-1 0 0,1-1 0,-1 1 0,1-1 0,-1 0 0,-1-1 0,9-9 0,1-9 26,-1 0 0,-1 0 1,11-31-1,21-80-771,-41 126 591,-3 9 108,0 0 0,0 0 0,0 0 0,0 0 0,0 1 1,0-1-1,0 0 0,0 0 0,0 0 0,1 0 0,-1 0 1,0 0-1,0 0 0,0 0 0,0 0 0,0 0 0,0 0 1,0 0-1,0 0 0,1 0 0,-1 0 0,0 0 0,0 1 1,0-1-1,0 0 0,0 0 0,0 0 0,0 0 0,0 0 1,1 0-1,-1-1 0,0 1 0,0 0 0,0 0 0,0 0 1,0 0-1,0 0 0,0 0 0,1 0 0,-1 0 0,0 0 1,0 0-1,0 0 0,0 0 0,0 0 0,0 0 0,0 0 0,0 0 1,0-1-1,0 1 0,0 0 0,0 0 0,1 0 0,-1 0 1,0 0-1,0 0 0,0 0 0,0 0 0,0-1 0,0 1 1,0 0-1,0 0 0,0 0 0,0 0 0,0 0 0,0 0 1,3 10-143,0 16 104,4 18-40,1-7 12,13 41 25,-19-70 79,1 0 0,1 0 0,0-1 1,0 1-1,0-1 0,1 0 0,7 9 1,-9-13-40,-2-2 41,0 0 0,0 1 0,0-1 0,0 0-1,1 0 1,-1 0 0,0 0 0,1 0 0,-1 0 0,3 1 0,-3-2-6,0 0 0,0 0 1,0 0-1,0 0 0,0 0 0,0-1 1,0 1-1,0 0 0,0 0 1,0-1-1,0 1 0,0-1 1,0 1-1,0-1 0,0 1 1,-1-1-1,1 1 0,0-1 0,0 0 1,-1 0-1,1 1 0,0-1 1,0-1-1,10-12 45,-1 0 0,-1-1 0,0 0 0,6-18 1,2 0-35,-8 17-104,0-1 0,1 2 1,0-1-1,2 1 0,22-23 0,-32 36 30,0 0 1,0 1-1,-1-1 0,1 1 0,0 0 1,0 0-1,4-2 0,-5 3 27,0 0-1,-1 0 0,1 0 0,0 0 0,-1 0 0,1 0 1,0 0-1,-1 0 0,1 0 0,-1 0 0,1 1 0,0-1 1,-1 0-1,1 0 0,0 1 0,-1-1 0,1 0 1,-1 1-1,1-1 0,-1 1 0,1-1 0,-1 1 0,1-1 1,-1 1-1,0-1 0,1 1 0,-1-1 0,0 1 0,1-1 1,-1 1-1,0 0 0,4 7-4,-1 1 0,0-1 0,-1 1 0,0 0 0,0-1 0,-1 1 0,0 0 0,0 0 0,-2 16 0,1-12 39,0 0 0,1 0-1,3 19 1,-4-31-12,0 0 0,1 0-1,-1 0 1,0 0 0,0-1-1,0 1 1,0 0 0,1 0-1,-1 0 1,0 0 0,1-1-1,-1 1 1,1 0 0,-1 0 0,1-1-1,-1 1 1,1 0 0,0-1-1,-1 1 1,1 0 0,0-1-1,-1 1 1,1-1 0,0 1-1,1 0 1,0-2 19,-1 1 0,1-1 0,-1 1 0,1-1 0,-1 0 0,1 1 0,-1-1 0,1 0-1,-1 0 1,1 0 0,-1 0 0,2-2 0,18-15 147,-1-1 0,23-30 0,7-6-320,-44 49 97,3-3-81,18-15-1,-25 22 107,0 1-1,0-1 1,0 1-1,1 0 1,-1 0 0,0 0-1,1 0 1,-1 0-1,1 0 1,-1 0 0,1 1-1,-1 0 1,1-1-1,0 1 1,3 0 0,-4 1-7,0-1-1,0 1 1,0 0 0,0 0 0,0 0 0,0 0 0,0 0 0,0 0 0,0 0 0,0 1 0,-1-1 0,1 1-1,0 0 1,-1-1 0,0 1 0,1 0 0,-1 0 0,1 2 0,4 5-4,-1 1 0,5 15 0,-5-13 59,5 15-22,-5-12 58,1 0 0,14 25-1,-18-36-48,1 0 0,0-1 0,-1 1 0,1-1 0,0 1 0,1-1 0,-1 0 0,1 0-1,-1-1 1,1 1 0,0-1 0,0 0 0,0 0 0,7 3 0,-8-5 17,-1 1 0,1-1 1,-1 0-1,1 0 0,0 0 0,-1 0 0,1 0 1,-1 0-1,1-1 0,-1 0 0,1 1 0,-1-1 1,1 0-1,-1 0 0,1 0 0,-1-1 0,0 1 1,0 0-1,0-1 0,3-1 0,4-5-7,-1 0 0,15-18 0,-22 26-26,11-16 36,0-1-1,-1-1 1,9-21 0,-4 10 205,-9 17-262,-2 1-1,1-1 1,-1 1-1,-1-1 1,0-1-1,-1 1 1,0-1-1,-1 1 1,0-1-1,-1 0 1,0 0-1,-2-12 1,1 23 5,0 0 0,0 1 0,-1-1 0,1 1 0,0-1 0,-1 0 0,0 1 0,1-1 0,-1 1 0,0-1 0,0 1 0,0 0 0,-1-2 0,2 2 0,-1 1 0,0-1 1,1 0-1,-1 1 0,0-1 1,0 1-1,0 0 0,1-1 1,-1 1-1,0-1 0,0 1 1,0 0-1,0 0 0,0 0 1,0 0-1,1-1 0,-1 1 0,-1 0 1,0 1-2,0-1 0,-1 1 0,1 0-1,0-1 1,1 1 0,-1 0 0,0 0 0,0 0 0,0 0 0,0 0 0,1 1 0,-1-1 0,1 0 0,-1 1-1,1 0 1,-1-1 0,1 1 0,0 0 0,-2 2 0,-5 12 2,0 1-1,0 0 1,2 0 0,0 0 0,1 1 0,1 0-1,0 0 1,1 0 0,2 0 0,-1 1-1,2-1 1,1 0 0,0 1 0,5 23 0,-4-35 23,-1-1 0,1 0 1,0 0-1,1 0 0,0 0 0,0 0 1,0-1-1,5 7 0,-6-9 19,1 0 0,0 0 0,-1 0 0,1-1 0,1 1-1,-1-1 1,0 0 0,0 0 0,1 0 0,0 0 0,-1 0-1,1-1 1,0 1 0,6 0 0,6 1 47,-1-2 0,1 0-1,0 0 1,0-2 0,0 0 0,0 0 0,-1-2 0,24-6 0,1-3-42,76-35 1,-92 34-57,0-1 0,0-2 0,41-34-1,-50 38 53,22-20-263,-37 32 229,0 0 0,0 0 0,0 0 0,0 0 0,0 0 1,1 0-1,-1 0 0,0 0 0,0 0 0,0 0 1,0 0-1,0 0 0,0 0 0,0 0 0,0 0 0,1 0 1,-1 0-1,0 0 0,0 0 0,0 0 0,0 0 1,0 0-1,0 0 0,0 0 0,0 0 0,1 0 0,-1 0 1,0 0-1,0 0 0,0 0 0,0 1 0,0-1 1,0 0-1,0 0 0,0 0 0,0 0 0,0 0 0,0 0 1,0 0-1,0 0 0,0 0 0,0 1 0,0-1 1,1 0-1,-1 0 0,0 0 0,0 0 0,0 0 0,0 0 1,0 0-1,0 0 0,0 1 0,0-1 0,-1 0 1,1 0-1,0 0 0,0 0 0,0 0 0,0 0 0,0 0 1,0 0-1,0 0 0,0 1 0,0-1 0,0 0 1,0 0-1,0 0 0,0 0 0,0 0 0,-1 8-127,-2 3 140,1 0-1,0 0 0,1 0 0,0 0 1,1 0-1,0 0 0,1 1 0,0-1 1,1 0-1,3 10 0,-5-19 3,1-1 0,-1 1-1,1-1 1,-1 0 0,1 1-1,-1-1 1,1 0 0,0 0-1,-1 1 1,1-1-1,0 0 1,0 0 0,0 0-1,0 0 1,0 0 0,0 0-1,0 0 1,0 0 0,1-1-1,-1 1 1,0 0 0,0-1-1,1 1 1,-1-1 0,0 1-1,1-1 1,-1 1 0,1-1-1,-1 0 1,0 0 0,1 0-1,-1 0 1,1 0 0,-1 0-1,1 0 1,1-1 0,0 0 20,0 0 1,0 0 0,0 0 0,0-1 0,0 1 0,-1-1 0,1 0 0,0 0 0,-1 0 0,1 0 0,-1 0 0,0-1 0,1 1 0,2-5 0,0-1-22,0 0 1,-1-1-1,0 1 1,0-1 0,-1 0-1,0 0 1,-1 0-1,0 0 1,0-1 0,-1 1-1,0-1 1,-1 1-1,0-1 1,-1-9 0,1 10-49,-1 0 1,-1 0 0,1 1 0,-2-1 0,1 0 0,-7-14 0,4 10-47,4 11 74,1 0-1,-1 0 0,0 0 1,1 0-1,-1 0 0,0 0 1,0 1-1,-1-1 0,1 0 1,0 1-1,-1-1 1,1 0-1,0 1 0,-1 0 1,0-1-1,-2 0 0,-2-2-33,4 2 38,-1 1-1,1-1 1,0 1 0,-1 0-1,1 0 1,-1 0 0,1 0 0,-1 0-1,0 1 1,1-1 0,-1 1-1,0-1 1,0 1 0,-4 0 0,3 1-68,3-1 63,0 0-1,0 0 0,1 1 0,-1-1 1,0 0-1,1 0 0,-1 0 1,0 1-1,1-1 0,-1 0 0,0 1 1,1-1-1,-1 0 0,1 1 0,-1-1 1,0 2-1,1-1 16,0-1 0,0 1-1,0 0 1,1 0 0,-1 0 0,0 0 0,1 0 0,-1 0-1,1 0 1,-1-1 0,1 1 0,-1 0 0,1 0-1,-1-1 1,1 1 0,0 0 0,1 0 0,-1 0 1,-1 0 7,0 0 0,1-1-1,0 1 1,-1 0-1,1-1 1,-1 1-1,1-1 1,0 1-1,0-1 1,-1 1-1,1-1 1,0 1-1,0-1 1,-1 0-1,1 1 1,0-1-1,0 0 1,0 0-1,0 1 1,-1-1-1,1 0 1,0 0-1,0 0 1,0 0-1,0 0 1,0 0-1,0 0 1,-1-1 0,1 1-1,0 0 1,0 0-1,1-2 1,81-30 231,97-24 1,-126 41-236,148-34-35,-183 44-26,-19 5 49,0 0-1,1 1 0,-1-1 0,0 0 1,1 0-1,-1 1 0,0-1 0,0 0 1,1 0-1,-1 1 0,0-1 1,0 0-1,1 1 0,-1-1 0,0 1 1,0-1-1,0 0 0,0 1 1,0-1-1,0 0 0,0 1 0,0-1 1,0 1-1,0-1 0,0 0 1,0 1-1,0-1 0,0 1 0,0-1 1,0 1-1,-2 17-63,1-14 75,-19 194 144,20-136-139,1-29 36,-1-29-37,1-1 0,-1 0-1,1 1 1,-1-1 0,1 0-1,2 5 1,-3-7 3,0 0 0,1-1 0,-1 1 0,0 0 0,0-1 0,1 1 0,-1 0 0,0-1 0,1 1 0,-1-1 0,1 1 0,-1-1 0,1 1 0,-1-1 0,1 1 0,-1-1 0,1 1 1,-1-1-1,1 0 0,0 1 0,-1-1 0,1 0 0,-1 0 0,1 1 0,0-1 0,-1 0 0,1 0 0,0 0 0,0 0 0,-1 0 0,1 0 0,0 0 0,-1 0 0,1 0 0,0 0 0,-1 0 0,1 0 0,1-1 0,3-2 16,0 0-1,0 0 1,0 0 0,0-1-1,0 0 1,-1 0-1,0 0 1,1-1-1,-2 1 1,5-7 0,4-8 2,15-28 0,-13 20 19,7-11-87,2 2-1,1 1 1,43-48 0,-57 68-155,-14 29 100,0 0 1,1 0-1,0 0 1,0 17 0,1-1 127,3 38 1,0-45-44,2 0 0,9 41 0,-10-57 55,0-1-1,0 0 1,0 0-1,1 0 1,0 0 0,0-1-1,0 1 1,1-1-1,0 1 1,0-1-1,0-1 1,1 1 0,0 0-1,9 6 1,-11-9-6,1 0-1,-1-1 1,0 0 0,1 1 0,-1-1-1,1 0 1,0-1 0,-1 1 0,1-1-1,-1 0 1,1 1 0,0-2 0,-1 1-1,1 0 1,0-1 0,-1 1 0,1-1-1,-1 0 1,1 0 0,-1-1 0,1 1-1,4-4 1,5-2 44,-1-1 1,-1 0-1,1-1 0,11-12 1,10-11 17,51-65 0,16-42-148,-98 137 40,7-11-22,67-92-23,-73 101 1,5-8-278,-8 12 315,0 0 1,0 0 0,1 0 0,-1 0 0,0 0-1,0 0 1,0 0 0,0 0 0,1-1-1,-1 1 1,0 0 0,0 0 0,0 0 0,1 0-1,-1 0 1,0 0 0,0 0 0,0 0-1,1 0 1,-1 0 0,0 0 0,0 0 0,0 0-1,1 0 1,-1 0 0,0 1 0,0-1 0,0 0-1,0 0 1,1 0 0,-1 0 0,0 0-1,0 0 1,0 0 0,0 1 0,0-1 0,1 0-1,-1 0 1,0 0 0,0 0 0,0 0 0,0 1-1,0-1 1,0 0 0,0 0 0,0 0-1,0 1 1,0-1 0,1 0 0,-1 0 0,0 0-1,0 1 1,0-1 0,0 0 0,0 0-1,0 0 1,-1 0 0,1 1 0,0-1 0,0 0-1,0 1 1,1 5-86,0 0 0,-1 0 0,-1 10 1,2 9 190,0 35-35,-8 93 0,4-112-30,2-15 6,1-17 23,0 1-1,-1-1 1,0 1 0,-1 0 0,-2 8 0,4-17-54,0 0 0,-1 0 0,1 0 0,0-1 0,0 1 0,-1 0 1,1 0-1,0-1 0,-1 1 0,1 0 0,-1-1 0,1 1 0,-1 0 0,1-1 0,-1 1 0,1-1 0,-1 1 1,0-1-1,1 1 0,-1-1 0,0 1 0,1-1 0,-1 1 0,0-1 0,1 0 0,-1 0 0,0 1 0,0-1 1,0 0-1,1 0 0,-1 0 0,0 0 0,0 0 0,0 0 0,1 0 0,-1 0 0,0 0 0,0 0 0,0 0 1,1-1-1,-1 1 0,0 0 0,0-1 0,1 1 0,-1 0 0,0-1 0,1 1 0,-1-1 0,0 1 1,1-1-1,-2 0 0,-4-4 11,0-1 0,1 0 0,-1 0 0,-5-7 0,9 9 7,-29-31-108,26 26 12,8 6 40,4 3 11,40 5 75,6-6-17,1-3 0,86-16 1,-41-8-2562,-75 18-798,-5 5 971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6:2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65 9568,'-31'-41'4320,"-1"34"-3776,19 2-128,8 5-352,-8-3-32,8-2 0,5 1-384,5 4 192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4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52 356 4480,'-7'1'579,"-18"2"659,10 3 2422,10-6-191,5-6-1744,6-9-816,-5 14-767,7-16 406,1 1 1,16-24-1,-6 12-38,2-5-70,-12 16-220,1 0 0,1 1 1,1 0-1,27-28 0,-38 42-198,1 1 0,-1 0 0,1-1 1,-1 1-1,1 0 0,0 0 0,0 0 0,-1 0 0,1 0 0,0 1 0,0-1 1,0 0-1,0 1 0,0 0 0,0-1 0,0 1 0,0 0 0,4 0 0,-4 1-1,0 0 0,0-1 0,0 1-1,0 1 1,0-1 0,0 0 0,0 0 0,0 1-1,0-1 1,0 1 0,-1 0 0,1-1-1,-1 1 1,1 0 0,-1 0 0,2 3-1,7 14 159,0 0 0,-2 0 0,12 39 1,8 18 325,-28-74-489,8 16 216,20 33 0,-25-46-170,0-1 1,0 0 0,0 0 0,0 0 0,1-1 0,-1 1 0,1-1-1,0 0 1,0 0 0,0 0 0,1 0 0,-1-1 0,7 3 0,-7-4-26,0-1 1,0 1-1,-1-1 1,1 0 0,0 0-1,0 0 1,0-1-1,0 1 1,0-1-1,0 0 1,0 0 0,0 0-1,-1-1 1,6-2-1,2-1 49,-1-1 0,0 0 0,15-12-1,-10 6 15,-1-1-1,-1-1 0,20-25 1,29-51 189,-11 14-170,-39 59-178,-1 0-15,1 1-1,1 1 0,0 0 0,0 1 1,20-16-1,-31 28 78,0 1 0,0 0 0,0 0 0,0 0 0,0 0 1,0 0-1,0 0 0,0 0 0,0 1 0,0-1 0,0 1 0,1-1 0,-1 1 0,0 0 1,0 0-1,1 0 0,1 1 0,-1-1 12,-1 1 0,0 0-1,1 0 1,-1 0 0,0 0 0,0 0 0,0 1 0,0-1-1,0 1 1,0 0 0,0-1 0,-1 1 0,1 0 0,0 0-1,1 2 1,3 6 51,1 1 0,-2-1 0,1 1-1,5 16 1,12 51 203,-11-34-248,19 53 267,-9-28-1488,-8-23-3285,-13-42 3646,1 2-255,-2-1-2696,0-1 1412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5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49 1728,'0'-19'560,"0"18"-463,0 0 0,0 1 1,0-1-1,1 0 0,-1 0 0,0 1 0,1-1 0,-1 0 1,0 1-1,1-1 0,-1 0 0,1 1 0,-1-1 1,1 1-1,0-1 0,-1 1 0,1-1 0,0 1 1,-1-1-1,1 1 0,1-1 0,-1 0 1119,2-3 2244,-10 5-1451,-8 6-171,-10 12 77,-24 24 0,20-17-999,17-15-617,0 0 0,1 1-1,1 0 1,0 1-1,0 0 1,1 0-1,-10 21 1,16-28-222,0 0 0,1 1 0,0-1 0,0 0 0,0 1 0,0-1 0,1 1 0,0 0 0,1-1 0,0 1 0,0 0 0,0 0 0,1-1 0,-1 1 0,2 0 0,-1-1 0,1 1 0,0-1 0,0 0 0,4 8 0,-4-12-29,-1 1 1,1-1-1,-1 0 0,1 1 1,0-1-1,0 0 1,0 0-1,1 0 1,-1 0-1,0-1 0,1 1 1,-1 0-1,1-1 1,-1 0-1,1 0 1,0 0-1,3 1 1,-2-1 16,0 0 1,0-1 0,0 0 0,0 0 0,0 0 0,0 0-1,0 0 1,0-1 0,0 0 0,-1 0 0,1 0 0,4-2 0,5-3 27,0 0 0,-1-2 1,0 1-1,0-2 1,17-15-1,-22 18-77,3-2 5,-1-1 0,0 0 0,-1 0 1,0-1-1,0 0 0,10-20 0,-14 24-10,-1 0-1,0-1 0,-1 1 1,1-1-1,-1 0 0,-1 0 1,1 0-1,-1 0 0,-1 0 1,1 0-1,-1 0 0,0 0 1,-2-13-1,0 12-43,0-1 1,-1 0-1,0 1 1,0-1-1,-1 1 1,0 0-1,-1 0 1,-9-13-1,10 16-2,0 1 0,1 0 0,-2 0-1,1 0 1,0 1 0,-1 0 0,1 0 0,-1 0 0,0 0-1,0 1 1,0-1 0,-1 1 0,1 1 0,0-1 0,-1 1-1,-6-1 1,4 1-2,0 1-1,-1 0 1,1 0-1,0 1 0,0 0 1,-12 3-1,15-2-378,0-1 0,0 1-1,0 0 1,1 0 0,-1 0-1,0 1 1,1 0 0,0 0 0,-1 0-1,1 0 1,-4 6 0,-2 9-2053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5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20 5472,'-1'-1'312,"1"0"1,0 0-1,-1 0 1,1 0-1,-1 0 1,1 0-1,-1 0 1,1 1 0,-1-1-1,1 0 1,-1 0-1,0 0 1,1 1-1,-1-1 1,0 0-1,0 1 1,0-1-1,0 1 1,0-1-1,0 0 1,0 2-143,0-1 0,0 0 1,0 0-1,0 1 0,0-1 0,0 0 1,0 1-1,0-1 0,0 1 1,0-1-1,0 1 0,1-1 0,-1 1 1,0 0-1,0 0 0,1-1 0,-1 1 1,0 0-1,1 0 0,-1 0 1,0 1-1,-8 11 364,0 1 1,1 0 0,0 0-1,1 1 1,1 0-1,0 0 1,-4 21 0,8-26-337,0 0 1,0 0-1,1 0 1,1 1 0,0-1-1,0 0 1,1 0-1,0 0 1,1 0 0,0 0-1,0 0 1,8 17-1,-9-25-154,0 1-1,0-1 0,0 1 0,1-1 0,-1 0 0,1 1 1,0-1-1,-1 0 0,1 0 0,0 0 0,0 0 1,1 0-1,-1-1 0,0 1 0,1-1 0,-1 1 0,1-1 1,-1 0-1,1 0 0,-1 0 0,1 0 0,0 0 1,0-1-1,-1 1 0,1-1 0,0 0 0,0 0 1,0 0-1,-1 0 0,1 0 0,0-1 0,0 1 0,-1-1 1,1 0-1,0 0 0,-1 0 0,1 0 0,0 0 1,-1 0-1,3-2 0,6-5 11,0-1 0,0 0-1,-1 0 1,0-1 0,0 0 0,-1-1 0,-1 0-1,0 0 1,0-1 0,6-14 0,-10 17-62,-1-1 1,0 1-1,0-1 1,-1 1-1,-1-1 1,1 0-1,-2 0 1,1 0-1,-2-15 1,0 19-29,0 0 0,0 1 0,0-1 0,-1 1-1,1-1 1,-1 1 0,-6-10 0,7 12 10,-1 0 0,0 1 0,0-1 1,-1 0-1,1 1 0,-1 0 0,1-1 0,-1 1 0,1 0 0,-1 0 0,0 1 1,0-1-1,0 1 0,-4-2 0,4 2-4,-1 0 1,0 0-1,1 0 0,-1 0 1,0 1-1,0-1 0,0 1 1,0 0-1,1 0 1,-1 1-1,0-1 0,0 1 1,0 0-1,1 0 0,-1 0 1,0 0-1,1 1 1,-1 0-1,-5 3 0,5-2-498,1-1 0,0 1 0,0 0 1,0-1-1,0 2 0,1-1 0,-1 0 0,1 0 0,0 1 0,0-1 0,-2 5 0,3-7 307,1 0-1,0 0 1,0-1-1,0 1 1,0 0 0,0 0-1,-1-1 1,1 1-1,1 0 1,-1 0-1,0-1 1,0 1 0,0 0-1,0 0 1,0-1-1,1 1 1,-1 0-1,0 0 1,1-1-1,-1 1 1,0 0 0,1-1-1,-1 1 1,2 0-1,6 9-1804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5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130 161 4320,'2'-2'418,"0"1"-1,-1 0 1,1-1 0,-1 0 0,0 1-1,1-1 1,-1 0 0,0 1 0,0-1 0,0 0-1,0 0 1,0 0 0,0 0 0,-1 0-1,1 0 1,-1 0 0,1-4 0,-1 6-352,0 0 1,0 0 0,0 0 0,0 0 0,0 0-1,0 0 1,0-1 0,0 1 0,0 0 0,0 0-1,0 0 1,0 0 0,0 0 0,0 0 0,0 0-1,0 0 1,0-1 0,0 1 0,0 0 0,-1 0-1,1 0 68,0 0-67,0 0 0,0 0-1,0 0 1,0 0 0,0 0 0,0 0-1,0 0 1,0 0 0,-1 0 0,1-1 0,0 1-1,0 0 1,0 0 0,0 0 0,0 0 0,0 0-1,0 0 1,-1 0 0,1 0 0,0 0 0,-6 3 1067,-5 5-392,-6 8 30,0 0-1,1 2 0,1 0 0,-19 30 0,30-41-622,0 0 0,0 0-1,1 1 1,0-1 0,0 1-1,0 0 1,1 0-1,1 0 1,-1 0 0,1 0-1,1 0 1,0 15 0,0-17-43,1 0 1,0 0-1,0 0 1,1 0-1,-1 0 1,1-1 0,1 1-1,-1 0 1,1-1-1,0 0 1,0 0-1,0 0 1,1 0 0,0 0-1,0 0 1,0-1-1,10 8 1,-11-10-71,0-1 0,0 1 1,0 0-1,0-1 0,0 1 0,0-1 1,0 0-1,1 0 0,-1-1 0,1 1 1,-1 0-1,1-1 0,-1 0 0,0 0 1,1 0-1,-1 0 0,1-1 0,-1 1 1,1-1-1,-1 0 0,0 0 0,1 0 1,-1-1-1,0 1 0,0-1 0,4-2 1,4-3 91,0-1 0,-1 0 1,1-1-1,-2 0 1,15-16-1,-14 12-114,0-1 1,0 0-1,-1 0 0,-1 0 0,-1-1 1,0-1-1,0 1 0,5-23 0,-9 23-1,0 0 0,0 1 0,-1-1-1,-1 0 1,-1 0 0,0 0 0,-1 0 0,0 0-1,-6-22 1,6 31-61,-1 0 0,0 1 0,0-1 0,0 1 0,-1 0 0,1-1 0,-2 1-1,1 0 1,-6-6 0,7 9 6,0 0-1,1 1 0,-1-1 1,0 1-1,0-1 1,0 1-1,0 0 0,-1 0 1,1 0-1,0 0 0,0 0 1,-1 1-1,1-1 0,0 1 1,-1-1-1,1 1 1,-1 0-1,1 0 0,0 0 1,-1 0-1,1 0 0,-1 1 1,1-1-1,0 1 1,-1 0-1,-2 1 0,-4 2-973,0 1 0,0 0 0,1 1 0,0 0 0,0 0 0,0 1 0,-8 10 0,-9 12-1927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5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27 3552,'12'-23'3751,"-6"19"-70,-4 12 935,-3 0-4143,1 0 0,-1-1 1,-1 1-1,0 0 1,-4 11-1,-18 39 79,17-44-318,-21 41 414,-2-2 0,-3-1 0,-65 78 0,77-103-317,2 0-1,-19 36 1,35-59-243,1 1 0,0-1 0,1 1 0,-1-1 0,1 1 1,0-1-1,-1 9 0,2-12-63,0 1 0,0-1 0,0 1 1,0-1-1,0 1 0,0-1 0,1 0 0,-1 1 1,0-1-1,1 1 0,-1-1 0,1 0 1,-1 1-1,1-1 0,0 0 0,0 0 0,0 1 1,-1-1-1,1 0 0,0 0 0,0 0 0,1 0 1,-1 0-1,0 0 0,0-1 0,0 1 1,1 0-1,-1 0 0,2 0 0,5 1 79,1 1-1,0-1 1,0-1-1,0 0 1,11 0-1,48-3 140,-58 2-200,-3 0-11,50-3 256,106-18 0,-157 20-608,-1-1 1,1 0-1,9-4 1,-15 6 2,1 0 0,0 0 0,0-1 0,-1 1 0,1 0 0,0-1 0,-1 1 0,1-1 0,0 1 0,-1-1 0,1 1 0,0-1 0,-1 1 0,1-1 0,-1 0 0,1 1 0,-1-1 0,0 0 0,1 1 0,-1-1 0,0 0 0,1 0 0,-1 1 0,0-1 0,0 0 0,0 0 0,1 0 0,-1 1 0,0-1 0,0 0 0,0 0 0,0 0 0,-1 0 0,1-1 0,-4-5-2856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5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7712,'-4'-1'496,"-5"0"1633,9 1-2099,0 0-1,0 0 1,-1 0-1,1 1 1,0-1-1,0 0 1,0 0 0,0 0-1,0 0 1,0 0-1,0 0 1,0 0 0,0 0-1,-1 0 1,1 1-1,0-1 1,0 0-1,0 0 1,0 0 0,0 0-1,0 0 1,0 0-1,0 1 1,0-1-1,0 0 1,0 0 0,0 0-1,0 0 1,0 0-1,0 1 1,0-1-1,0 0 1,0 0 0,0 0-1,0 0 1,0 0-1,0 0 1,0 0 0,0 1-1,1-1 1,-1 0-1,0 0 1,0 0-1,0 0 1,0 0 0,0 0-1,0 0 1,0 0-1,0 1 1,0-1-1,1 0 1,-1 0 0,0 0-1,0 0 1,0 0-1,0 0 1,0 0-1,0 0 1,1 0 0,1 1 374,-1 1 1,1-1-1,0 0 1,0 0-1,1 0 1,-1-1-1,0 1 1,0 0-1,0-1 1,0 1-1,1-1 1,3 0-1,1 1 364,40 4 708,67-2 0,-104-3-1415,118-5 390,-1-1-2112,-117 7-675,1-1 0,13 4 0,-7 2-1221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5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5312,'3'-1'552,"0"0"-1,0 0 1,0 0 0,0-1-1,-1 1 1,1-1 0,0 0-1,-1 0 1,1 0 0,-1 0-1,1 0 1,-1 0 0,3-4-1,1 0 115,44-46 2390,-28 27-1880,33-27 0,55-36 1133,-68 57-1813,-33 27-526,-10 8 19,0-4-1,-8 12 90,1 0 1,0 0 0,0 1 0,1 0 0,1 0 0,0 1-1,1 0 1,-5 21 0,7-23 21,-4 25 92,7-34-122,-1 0 0,1 0 1,0-1-1,1 1 0,-1 0 1,0-1-1,1 1 0,-1 0 1,1-1-1,0 1 1,1 2-1,-2-4-43,1-1 0,-1 0 0,0 1 0,0-1 0,1 1 0,-1-1 0,1 1 0,-1-1 0,0 0 0,1 1 0,-1-1 0,1 0 0,-1 1 1,1-1-1,-1 0 0,1 0 0,-1 0 0,1 1 0,-1-1 0,1 0 0,-1 0 0,1 0 0,-1 0 0,2 0 0,-1 0 21,1 0 0,0 0 0,-1-1 0,1 1 0,-1-1 0,1 1 0,0-1 0,1-1 0,6-3 71,-1 0 0,10-9 0,-11 8-91,48-33-10,1 3 0,90-43 0,-137 74-35,-3 1 26,1 1-1,0-1 1,0 2 0,0-1 0,0 1-1,1 0 1,13-2 0,-20 4-5,0 0 0,0 0 0,-1 0 0,1 0 0,0 0 0,0 0 0,-1 0 1,1 1-1,0-1 0,0 0 0,-1 1 0,1-1 0,0 1 0,0-1 0,-1 1 0,1-1 0,-1 1 0,1-1 0,0 1 0,-1-1 1,1 1-1,-1 0 0,0-1 0,1 1 0,-1 0 0,1 0 0,-1-1 0,0 1 0,0 0 0,1 0 0,-1-1 0,0 1 1,0 0-1,0 0 0,0 0 0,0-1 0,0 1 0,0 1 0,0 3 28,-1 0 0,1 0 1,-1 0-1,-3 8 0,-32 97 425,19-58 222,42-104 361,-16 38-1066,0-1 0,1 1 0,1 1 0,0 0-1,1 0 1,1 1 0,-1 1 0,18-12 0,-29 22 8,-1 1 0,1-1-1,0 1 1,0-1 0,0 1-1,0-1 1,1 1 0,-1 0-1,0-1 1,0 1 0,0 0 0,0 0-1,2 0 1,-2 0 7,-1 0-1,0 0 1,1 0 0,-1 0 0,1 1-1,-1-1 1,1 0 0,-1 0 0,0 1-1,1-1 1,-1 0 0,0 0 0,1 1-1,-1-1 1,0 0 0,1 1 0,-1-1-1,0 1 1,1-1 0,-1 0 0,0 1-1,0 0 1,1 2 5,0-1-1,-1 1 0,1 0 1,-1 0-1,0-1 0,0 1 1,0 0-1,0 0 0,-1 3 1,-4 11 99,-2 6-85,7-22 6,0 0 0,-1 0 0,1 0 0,0 0 1,0 0-1,0-1 0,0 1 0,0 0 0,1 0 0,-1 0 0,0 0 1,0 0-1,1 0 0,-1 0 0,0 0 0,1-1 0,-1 1 1,1 0-1,0 1 0,0-2 8,-1 0 0,1 0 1,0 0-1,-1 0 0,1 0 1,-1 0-1,1 0 0,0-1 0,-1 1 1,1 0-1,-1 0 0,1-1 1,0 1-1,-1 0 0,1-1 0,-1 1 1,1 0-1,-1-1 0,0 1 1,1-1-1,17-14 105,-10 9-98,-4 3-9,12-11 42,24-13 0,-35 24-121,0 0 1,1 1-1,-1-1 0,0 1 1,1 0-1,-1 1 0,1-1 1,0 1-1,11-1 0,-15 2 32,0 0 0,0 0 1,0 1-1,-1-1 0,1 0 0,0 1 0,0-1 0,0 1 0,0 0 0,-1 0 0,1 0 1,0 0-1,0 0 0,-1 0 0,3 2 0,0 2 10,0-1 0,0 1 0,5 9 0,-6-9 45,1 0-1,0 0 1,6 7 0,-9-11-20,1 1 0,-1-1 0,1 0 0,0 1 0,0-1 0,0 0 0,0 0 0,0 0 0,-1-1 0,2 1 0,-1 0 0,0-1 0,0 0 0,3 1 1,3-1 64,1 0 1,0-1 0,-1 0 0,1 0 0,-1-1 0,0 0 0,1 0 0,-1-1 0,8-4 0,5-3-74,0-2 1,20-13 0,-36 22 14,-1 1 0,0-1-1,1 0 1,-2 0 0,1-1 0,0 1 0,0-1 0,-1 0 0,0 0-1,0 0 1,0 0 0,0 0 0,2-8 0,-4 12-15,2-9-56,-1 1 1,1 0-1,-1-1 1,1-13-1,-3 21 45,0 1-1,0-1 1,0 1-1,0-1 0,0 1 1,0-1-1,0 1 1,0-1-1,-1 1 0,1-1 1,0 1-1,0 0 1,0-1-1,-1 1 0,1-1 1,0 1-1,0 0 1,-1-1-1,1 1 0,0 0 1,-1-1-1,1 1 1,-1 0-1,1-1 0,0 1 1,-1 0-1,1 0 1,-1 0-1,1-1 0,0 1 1,-1 0-1,1 0 1,-1 0-1,1 0 0,-1 0 1,1 0-1,-1 0 1,1 0-1,-1 0 0,1 0 1,-1 0-1,1 0 1,0 0-1,-1 0 0,1 0 1,-1 1-1,1-1 1,-1 0-1,1 0 0,-1 1 1,-2 0-16,0 0 0,1 0 1,-1 1-1,0-1 0,1 1 1,-5 3-1,-6 7-4,1 0 30,-17 19 1,25-26 5,0-1 1,0 1-1,1 1 1,0-1 0,0 0-1,0 1 1,0-1-1,1 1 1,0 0-1,1 0 1,-1 0-1,1 0 1,0 0-1,0 0 1,1 0 0,0 0-1,0 1 1,1-1-1,-1 0 1,1 0-1,0 0 1,1 0-1,0 0 1,3 7 0,-4-11 21,-1 0 0,1 0 0,0 0 0,1-1 0,-1 1 0,0 0 0,0-1 1,1 1-1,-1-1 0,1 1 0,0-1 0,-1 0 0,1 1 0,0-1 0,0 0 1,-1 0-1,1 0 0,0 0 0,0-1 0,0 1 0,0-1 0,0 1 0,1-1 1,-1 1-1,0-1 0,0 0 0,0 0 0,0 0 0,3-1 0,0 0 11,0 0 0,-1-1 0,1 0 0,0 1 0,0-2 0,-1 1 0,1-1 0,-1 1 0,0-1 0,7-7 0,75-74 112,-41 33-177,-31 35-53,0 0 0,20-16 0,-33 31 65,-1 0 0,1 1 0,0-1 1,-1 1-1,1-1 0,0 1 0,0-1 0,-1 1 0,1-1 0,0 1 0,0 0 1,0-1-1,0 1 0,1 0 0,-2 0 6,1 0-1,-1 0 1,0 0 0,0 0-1,0 1 1,1-1 0,-1 0-1,0 0 1,0 0 0,0 1-1,0-1 1,0 0 0,0 0-1,1 1 1,-1-1 0,0 0-1,0 0 1,0 1 0,0-1-1,0 0 1,0 0 0,0 1-1,0-1 1,0 0 0,0 0-1,0 1 1,0-1 0,0 0-1,0 0 1,-1 1 0,1-1-1,-10 29-270,8-25 341,-49 107 198,10-25-214,20-35 680,21-51-723,0 1 1,0-1-1,0 0 1,0 0-1,0 0 0,0 0 1,0 1-1,0-1 0,0 0 1,0 0-1,0 0 0,0 0 1,0 0-1,0 1 1,0-1-1,0 0 0,0 0 1,0 0-1,0 0 0,0 0 1,0 1-1,0-1 0,1 0 1,-1 0-1,0 0 1,0 0-1,0 0 0,0 0 1,0 0-1,0 1 0,1-1 1,-1 0-1,0 0 0,0 0 1,0 0-1,0 0 0,0 0 1,1 0-1,-1 0 1,0 0-1,0 0 0,5 1-10,1 0-76,13 3 7,0-1 0,0 0 0,1-2 0,32-1-1,-48 0-431,8-1-1523,-1-1-1,1 0 0,12-4 1,-8 3-870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5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6656,'-29'-34'3008,"10"34"-2624,10 0-352,4 5-96,2-5-192,3 8 160,3 2-2720,6 4 1568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8:0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1004 5152,'0'-1'251,"-1"1"0,1 0 1,0 0-1,-1-1 0,1 1 0,0 0 1,-1-1-1,1 1 0,0-1 0,5-9 8504,2 7-9681,48-36 3056,52-48 1,-65 51-1555,-23 20-411,0-2 0,-2 0 0,0-2 1,-1 0-1,24-40 0,48-115 267,-35 62-410,-38 85-15,46-102 218,-54 115-191,-2-1 0,0 0 0,-1 0 0,-1 0 0,0 0 0,0-25 0,-3 34-40,0 1 1,0 0 0,-1-1-1,0 1 1,-1 0 0,1-1-1,-1 1 1,0 0 0,-1 0-1,-4-8 1,6 13-3,1 0 0,-1 0 0,0 0 0,1 0 0,-1 0 1,0 1-1,0-1 0,0 0 0,0 0 0,0 1 0,0-1 0,0 1 0,0-1 0,0 1 0,0-1 1,0 1-1,-1 0 0,1-1 0,0 1 0,0 0 0,0 0 0,0 0 0,-1 0 0,1 0 0,0 0 0,0 0 1,0 0-1,0 1 0,-1-1 0,1 0 0,0 1 0,0-1 0,0 1 0,0-1 0,-1 2 0,-3 0-6,1 0 0,0 1 0,-1 0 0,1 0-1,1 0 1,-8 7 0,3 0 45,0 1-1,0 0 1,1 0-1,0 0 1,1 1-1,0 0 1,1 1-1,0-1 1,1 1-1,-4 20 1,-7 59 156,4 1-1,0 126 1,11-196-15,2 0 0,4 29 0,-5-44-104,1 1 1,0-1-1,1 0 0,0 0 1,0-1-1,0 1 1,1 0-1,0-1 1,9 11-1,-10-15-38,0 1 0,0-2 0,1 1 0,-1 0 0,1-1 0,0 1 0,-1-1 0,1 0 0,0 0 0,0-1 0,1 1 1,-1-1-1,0 0 0,0 0 0,1 0 0,-1-1 0,1 1 0,-1-1 0,6-1 0,7 0 90,0-1 1,0-1-1,25-8 1,-42 11-121,23-7 54,0-2 1,-1 0 0,0-1-1,0-1 1,-1-1 0,-1-1-1,27-22 1,-45 33-91,0 1 0,-1-1 0,1 1 0,0-1 1,-1 1-1,0-1 0,1 0 0,-1 1 0,0-1 0,2-3 0,-20 15-401,14-7 425,0-1 0,1 0 0,0 1 0,-1 0 0,1-1 0,0 1 0,0 0 0,0 0 0,1 0 0,-1 1 0,1-1 0,0 0 0,0 0 0,0 1 0,-1 3 0,2-4 20,0 0 1,0 0 0,0-1-1,0 1 1,1 0 0,-1-1-1,1 1 1,0 0 0,0-1-1,0 1 1,0-1-1,0 1 1,0-1 0,1 0-1,-1 1 1,1-1 0,0 0-1,-1 0 1,1 0 0,3 3-1,1-1 29,-1 1 0,0-1 0,1 0-1,0-1 1,0 1 0,0-1 0,10 4-1,-13-6 0,0 0-1,1-1 1,-1 1-1,0-1 1,0 1-1,1-1 1,-1 0 0,0 0-1,1-1 1,-1 1-1,0-1 1,0 1-1,1-1 1,-1 0-1,0 0 1,0 0-1,4-3 1,-4 2-18,0 0 0,0 0 0,0 0 0,0-1 0,0 1 0,-1-1 0,1 0 0,-1 0 0,0 0 0,0 0 0,0 0 1,0 0-1,0 0 0,-1-1 0,0 1 0,1-1 0,-1 1 0,0-1 0,-1 1 0,1-1 0,0-7 0,-1 8-37,0 0 0,-1 1 0,1-1 0,-1 0 0,1 0 0,-1 0 0,0 1 0,0-1 0,0 1 0,0-1 0,0 0 0,-1 1 0,1 0 0,-1-1 0,1 1 0,-1 0-1,0 0 1,0 0 0,0 0 0,0 0 0,-1 0 0,1 1 0,0-1 0,-1 1 0,1-1 0,-1 1 0,0 0 0,-4-1 0,3 1-5,-1 1-1,1-1 1,-1 1 0,1 0 0,0 1 0,-1-1-1,1 1 1,0 0 0,-1 0 0,1 0 0,0 1-1,-7 3 1,68-20 552,-12-7-497,-11 5-115,-20 11 112,1 0 1,25-6-1,-35 11 41,1 0-1,0 0 0,0 0 1,0 1-1,0 0 1,0 0-1,0 1 0,0-1 1,0 1-1,8 3 0,-12-3-20,1 0-1,-1 0 1,0 0-1,0 0 1,1 0-1,-1 1 1,0-1-1,0 1 1,0 0-1,0-1 1,-1 1-1,1 0 1,0 0-1,-1 0 1,1 1 0,-1-1-1,0 0 1,0 0-1,0 1 1,0-1-1,0 1 1,1 2-1,-2-1-24,1 1-1,-1-1 1,1 0-1,-1 1 1,0-1 0,-1 0-1,1 1 1,-1-1-1,0 0 1,0 0 0,0 1-1,-2 4 1,-1-1-16,2-4 2,0 0 0,0 1 0,0 0 0,1-1-1,0 1 1,-1 6 0,2-10 2,0-1-1,0 0 0,0 0 1,0 1-1,0-1 1,0 0-1,0 0 0,0 1 1,0-1-1,0 0 0,0 0 1,0 0-1,0 1 1,0-1-1,0 0 0,1 0 1,-1 0-1,0 1 1,0-1-1,0 0 0,0 0 1,1 0-1,-1 0 1,0 1-1,0-1 0,0 0 1,1 0-1,-1 0 1,0 0-1,0 0 0,0 0 1,1 0-1,-1 1 0,11-3 192,15-10-70,-21 10-120,53-26 22,83-35-250,-138 61 198,0 1 0,0 0 0,0 0-1,0 1 1,0-1 0,0 1-1,1-1 1,-1 1 0,0 0-1,6 1 1,-7-1 9,-1 1 1,1-1-1,-1 1 0,1 0 1,-1-1-1,0 1 0,1 0 0,-1 0 1,0 0-1,0 0 0,0 0 0,1 0 1,-1 0-1,0 1 0,-1-1 1,1 0-1,0 0 0,0 1 0,0-1 1,-1 1-1,1-1 0,-1 1 1,1 1-1,3 19 65,-4-19-60,1-1 0,-1 1 0,0-1-1,1 0 1,-1 1 0,1-1-1,0 0 1,0 1 0,0-1 0,0 0-1,0 0 1,0 0 0,1 0 0,-1 0-1,1 0 1,2 3 0,-1-3 29,0 1 0,0-1 0,0 0 0,0 0 0,1-1 1,-1 1-1,1 0 0,-1-1 0,1 0 0,-1 0 0,1 0 0,0 0 1,-1-1-1,1 1 0,0-1 0,0 0 0,-1 0 0,1-1 0,5 0 0,6-2-8,0-1 1,0-1-1,21-9 0,-7 2-66,-9 4 57,-1 0 0,0-2-1,0 0 1,-1-2 0,-1 0-1,19-16 1,-31 24 18,0-1 1,-1 0-1,9-11 1,-12 15-30,-1 0 0,1 0 1,0-1-1,0 1 0,0-1 1,-1 1-1,1 0 1,-1-1-1,1 1 0,-1-1 1,0 1-1,1-1 0,-1 1 1,0-1-1,0 0 1,0 1-1,0-1 0,0 1 1,-1-1-1,1 1 0,-1-3 1,0 3-12,1 0 0,-1 1 1,0-1-1,1 1 1,-1-1-1,0 1 0,1 0 1,-1-1-1,0 1 0,0 0 1,0-1-1,1 1 0,-1 0 1,0 0-1,0 0 0,0-1 1,1 1-1,-1 0 0,0 0 1,0 0-1,0 1 0,1-1 1,-1 0-1,0 0 0,0 0 1,-1 1-1,0-1-39,-6 2 27,1 1-1,0-1 0,0 1 0,0 0 1,0 1-1,0 0 0,0 0 0,1 0 0,0 1 1,-11 9-1,1 2-26,2 0 0,-21 27 0,29-33 60,-1-1 0,1 2 0,1-1 0,-6 14 0,9-19 0,1 0 0,-1 0-1,1 0 1,0 0 0,0 0 0,0 0 0,1 0 0,0 1 0,0-1 0,0 0 0,3 10-1,-3-14 0,0 0-1,0 1 1,1-1-1,-1 0 1,1 0-1,-1 0 1,1 0-1,-1 0 1,1 0-1,-1 0 1,1 0-1,0 0 0,0 0 1,-1 0-1,1 0 1,0-1-1,0 1 1,0 0-1,0 0 1,0-1-1,0 1 1,0-1-1,2 1 0,-1 0 16,0-1-1,0 0 0,0 0 0,0 0 0,0 0 0,0 0 0,-1-1 0,1 1 0,0-1 0,0 1 0,0-1 0,0 0 0,2-1 0,4-2 50,0-1 0,0 0 0,-1-1 0,0 0 0,8-7 0,3-9-79,0 1-1,-1-2 1,-1 0-1,14-29 0,-21 30-40,-9 16-139,-8 12-132,4 1 317,1-1 0,0 0-1,0 1 1,0 0-1,1-1 1,0 1 0,0 0-1,-1 8 1,-3 12-47,-9 35 28,-7 82 0,-10 43 250,27-166-264,1-3 117,-12 32 1,14-45-35,-1 1 1,1-1-1,-1 0 1,0 0-1,0 0 1,-1-1-1,0 1 0,1-1 1,-2 0-1,-4 5 1,8-9-48,-1 1 1,1 0-1,0-1 1,-1 1-1,1-1 1,-1 1-1,1-1 1,-1 0-1,1 1 1,-1-1-1,1 0 1,-1 0-1,1 0 1,-1 0-1,1 0 1,-1-1-1,1 1 1,-1 0-1,1-1 1,0 1-1,-1-1 1,1 1-1,-1-1 1,1 0-1,0 0 1,0 0-1,-1 1 1,1-1-1,0 0 1,-1-2-1,-5-3 4,1 1-1,1-2 1,-9-10-1,11 13-22,0 0-1,0-1 0,1 1 0,-1-1 1,1 1-1,0-1 0,0 0 0,1 0 0,0 1 1,0-1-1,0 0 0,0 0 0,1-1 1,-1 1-1,1 0 0,1 0 0,1-10 0,-1 9 2,1 1-1,0-1 1,1 0-1,-1 1 1,1-1-1,0 1 1,1 0-1,-1 0 1,1 0-1,0 0 1,0 0-1,1 1 1,-1 0-1,8-5 1,17-11 23,2 2 0,0 1-1,45-17 1,3-2 98,-17 5 119,69-46 1,-121 70-202,-1 0 0,0-1-1,0 0 1,-1 0 0,0-1 0,0 0 0,-1-1 0,0 0 0,-1 0 0,7-14-1,-9 16-39,-1 0 0,0 0 0,-1-1-1,1 1 1,-2-1 0,1 0 0,-1 1-1,-1-1 1,1 0 0,-1 0 0,-1 1-1,0-1 1,0 0 0,-4-13-1,5 21 15,0 0-1,-1 1 1,1-1-1,0 1 1,0-1 0,0 1-1,0-1 1,-1 1-1,1-1 1,0 1-1,-1-1 1,1 1-1,0-1 1,-1 1-1,1 0 1,0-1-1,-1 1 1,1 0-1,-1-1 1,1 1-1,-1 0 1,1-1-1,-1 1 1,0 0-2,1 0 0,-1 0 0,0 0 0,1 0 1,-1 0-1,1 0 0,-1 1 0,1-1 0,-1 0 0,1 0 1,0 1-1,-1-1 0,1 0 0,-1 0 0,1 1 1,-1-1-1,1 1 0,0-1 0,-1 1 0,-1 2-42,-1 0 0,1 0 0,1 0 0,-1 0-1,-3 6 1,2 2 76,-1 0 0,2 0 0,-1 0 1,2 1-1,-1-1 0,1 0 0,1 1 0,0-1 0,1 1 0,0-1 0,1 0 0,0 1 1,1-1-1,0 0 0,1 0 0,0-1 0,0 1 0,9 14 0,-12-24-9,-1 0 0,1 0 0,0 0 1,0 0-1,-1 1 0,1-1 0,0 0 0,0-1 0,0 1 0,0 0 0,0 0 0,0 0 0,0-1 0,1 1 1,-1 0-1,0-1 0,0 1 0,0-1 0,1 1 0,-1-1 0,0 0 0,1 1 0,-1-1 0,0 0 1,1 0-1,-1 0 0,0 0 0,1 0 0,-1 0 0,0-1 0,0 1 0,1 0 0,-1-1 0,0 1 1,0-1-1,1 1 0,0-2 0,5-2 46,-1 0 0,0-1 0,-1 1 0,1-2 0,6-7 0,-4 5-142,26-27 155,36-33-88,-70 68 5,0 0-1,1 0 1,-1 0-1,0-1 1,0 1-1,1 0 1,-1 0-1,0 0 1,0 0-1,1 0 0,-1 0 1,0 0-1,1 0 1,-1 0-1,0 0 1,1 0-1,-1 0 1,0 0-1,0 0 1,1 0-1,-1 0 0,0 0 1,1 0-1,-1 0 1,0 0-1,0 0 1,1 1-1,-1-1 1,0 0-1,0 0 1,1 0-1,-1 0 0,0 1 1,0-1-1,1 0 1,-1 0-1,0 1 1,0-1-1,0 0 1,0 0-1,1 1 1,-1-1-1,0 0 0,0 1 1,7 17 306,-4-11-77,-1-2-172,1 1 1,1 0-1,-1-1 0,1 0 1,0 0-1,0 0 0,1 0 1,-1 0-1,1-1 0,0 0 1,1 0-1,-1-1 1,0 1-1,1-1 0,0 0 1,0 0-1,8 2 0,4 1 112,1-1 0,0 0 0,0-1 0,37 2 0,-45-5-391,0-1 1,-1-1 0,1 1 0,0-2 0,-1 1-1,1-2 1,-1 1 0,0-1 0,1-1-1,13-7 1,-20 9-425,-1 0-1,0 0 0,0 0 1,0 0-1,0-1 1,0 0-1,-1 1 1,1-1-1,-1 0 1,3-5-1,7-8-2781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8:0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8 851 2912,'-1'0'133,"1"0"1,0 0-1,-1 0 1,1 1-1,-1-1 1,1 0-1,0 1 1,-1-1-1,1 0 0,0 1 1,-1-1-1,1 0 1,0 1-1,-1-1 1,1 1-1,0-1 1,0 1-1,0-1 1,-1 0-1,1 1 1,0-1-1,0 1 0,0-1 1,0 1-1,0-1 1,0 1-1,0-1 1,0 1-1,0-1 1,0 1-1,0-1 1,0 1-1,0-1 0,0 1 1,0-1-1,1 1 1,-1-1-1,0 0 1,0 1-1,1-1 1,-1 1-1,0-1 1,0 0-1,1 1 1,0 0-1,-1-1 207,1 1 0,0 0 0,0-1 0,0 1 0,0-1 0,0 1 0,0-1 0,0 1 0,0-1 0,0 0 0,0 1 0,0-1 0,1 0 0,-1 0 0,0 0 0,0 0 0,0 0 0,0 0 0,0 0 0,2 0 1,4-3 285,0 0 0,0 0 0,-1-1 0,1 0 1,-1 0-1,0-1 0,7-5 0,2-2-169,12-12-110,-1 0-1,-1-2 1,36-48 0,62-89 442,42-58 187,-155 208-1206,-9 13 109,-2 3 5,-12 21-174,-2 4 245,1 2 0,1-1 0,-15 56 0,11-31 70,7-26-11,-2 7 11,-10 43 1,20-68 4,0 1 1,1 0 0,0 0 0,1 0-1,0 0 1,0 1 0,1-1 0,4 16-1,-5-26-15,1-1 1,-1 1-1,0 0 0,1 0 0,-1 0 1,0 0-1,1 0 0,-1 0 0,1-1 0,-1 1 1,1 0-1,-1 0 0,1-1 0,0 1 1,-1 0-1,1-1 0,0 1 0,0-1 1,0 1-1,-1-1 0,1 1 0,0-1 0,0 0 1,0 1-1,0-1 0,0 0 0,0 0 1,0 1-1,-1-1 0,1 0 0,0 0 0,0 0 1,0 0-1,0 0 0,0 0 0,0-1 1,0 1-1,1 0 0,3-2 93,0 0 0,-1 1 0,1-1 1,0-1-1,7-4 0,-5 2-51,0-1-1,0 1 1,-1-1 0,0-1 0,0 1-1,0-1 1,8-13 0,28-57 13,-32 56-34,85-160 28,-12 20 59,-81 157-117,14-24 40,-1-1 0,16-45 0,-19 37 66,14-74 0,-26 104-247,-2 8 58,-8 15 41,-10 28 54,-45 95 388,48-101-255,2 1 0,-20 74 0,-42 203 425,53-217-240,23-91-228,-1 0 24,1-3-114,1-5-22,0 0 0,0 0 1,0 0-1,0 0 0,0 0 0,0 0 0,0 0 0,0 1 0,0-1 0,0 0 0,0 0 0,0 0 0,0 0 0,0 0 1,0 0-1,0 0 0,0 0 0,0 0 0,0 0 0,-1 1 0,1-1 0,0 0 0,0 0 0,0 0 0,0 0 0,0 0 0,0 0 1,0 0-1,0 0 0,0 0 0,0 0 0,-1 0 0,1 0 0,0 0 0,0 0 0,0 0 0,0 0 0,0 0 0,0 0 1,0 0-1,0 0 0,-1 0 0,1 0 0,0 0 0,0 0 0,0 0 0,0 0 0,0 0 0,0 0 0,0 0 0,-1 2 13,0 1-1,0 0 1,1-1-1,-1 1 0,1 0 1,0 4 314,0-14 178,0 5-469,1 0 1,-1 0-1,1 0 0,0 0 1,0 0-1,-1 0 0,2 0 1,-1 1-1,1-3 0,6-9 40,22-67 59,-18 45-179,2 1-1,1 1 0,19-33 0,-33 65 36,0 0 1,-1 0 0,1 0-1,0 0 1,-1 0-1,1 0 1,0 0-1,0 0 1,0 1 0,0-1-1,0 0 1,0 0-1,0 1 1,0-1-1,0 1 1,0-1 0,0 1-1,0-1 1,0 1-1,2-1 1,-2 2 6,0-1 1,0 0 0,0 0-1,0 1 1,1-1 0,-1 1-1,0-1 1,0 1 0,0-1-1,-1 1 1,1 0 0,0 0-1,0-1 1,0 1 0,0 0-1,-1 0 1,1 0 0,0 0-1,-1 0 1,1 0-1,-1 0 1,1 1 0,5 9-18,-2 0 1,1 1 0,-2 0 0,1 0-1,-2 0 1,0 0 0,1 16-1,0-8 124,7 31 0,-8-45-66,0 1 0,0-1-1,1 0 1,0 0 0,0 0 0,0 0-1,1-1 1,8 10 0,-11-14-20,1 0 1,-1 0-1,1 1 1,-1-2-1,1 1 0,0 0 1,-1 0-1,1-1 1,0 1-1,0 0 1,0-1-1,-1 0 1,1 1-1,0-1 0,0 0 1,0 0-1,0 0 1,0 0-1,-1-1 1,1 1-1,3-1 1,6-2 39,-1 0 1,17-7 0,-22 7-46,28-11-32,43-26 0,-60 30 39,0 0 1,-1-2-1,0 0 0,20-20 1,70-102-82,-104 133 48,0 0 0,0 0 0,-1-1 0,1 1 0,-1 0 0,1 0 0,-1 0 0,1 0 0,-1-1 0,0 1 0,1 0 0,-1-2 0,0 2 14,0 1-1,0 0 0,0 0 1,0 0-1,0 0 0,0 0 1,0 0-1,0 0 0,0 0 0,0 0 1,0 0-1,0 0 0,0 0 1,0 0-1,0 0 0,0-1 1,0 1-1,0 0 0,0 0 1,0 0-1,0 0 0,0 0 1,0 0-1,-1 0 0,1 0 0,0 0 1,0 0-1,0 0 0,0 0 1,0 0-1,0 0 0,0 0 1,0 0-1,0 0 0,0 0 1,0 0-1,0 0 0,0 0 0,0 0 1,-1 0-1,1 0 0,0 0 1,0 0-1,0 0 0,0 0 1,0 0-1,0 0 0,0 0 1,0 0-1,0 0 0,0 0 1,0 0-1,0 0 0,0 0 0,0 0 1,-1 0-1,-5 8-42,-17 33-29,-2-2-1,-59 70 0,71-95 50,5-6 7,-1 1-1,2 0 1,-1 0-1,1 1 1,1 0-1,-9 19 1,14-28 32,0 1 0,0 0 1,1-1-1,-1 1 0,1 0 0,0 0 1,0-1-1,-1 1 0,1 0 1,0 0-1,0 0 0,1-1 0,-1 1 1,0 0-1,0 0 0,1-1 0,-1 1 1,1 0-1,0 0 0,0-1 1,-1 1-1,1-1 0,1 2 0,0-1-2,0-1-1,0 0 0,-1 1 0,1-1 0,0 0 0,0 0 1,0-1-1,0 1 0,0 0 0,0-1 0,1 1 0,-1-1 0,0 0 1,0 1-1,0-1 0,0 0 0,1-1 0,2 1 0,1-1 14,0 0-1,0-1 1,0 1-1,0-1 0,-1-1 1,1 1-1,-1-1 0,0 0 1,1 0-1,-1 0 1,0-1-1,-1 1 0,1-1 1,-1-1-1,1 1 0,-1-1 1,-1 1-1,6-9 1,1-3-7,-1 0 0,0-1 0,-1-1 1,10-31-1,-13 31-153,0 0-1,-1-1 1,-1 0-1,1-29 1,-13 63-169,6-4 293,-1 1-1,2-1 1,-1 1 0,2 0 0,-1 0 0,2 0-1,-1 0 1,2 0 0,3 23 0,-3-31 35,0 1 0,0 0 0,1 0 0,0-1 1,0 1-1,0-1 0,1 1 0,-1-1 0,1 0 0,0 0 0,4 5 1,-5-7-6,-1-1 1,1 1 0,-1-1-1,1 1 1,0-1 0,0 0-1,0 0 1,-1 0 0,1 0-1,0 0 1,0 0 0,0 0 0,1 0-1,-1-1 1,0 1 0,0-1-1,0 0 1,0 0 0,1 1-1,-1-1 1,0-1 0,0 1-1,0 0 1,1 0 0,-1-1-1,3-1 1,7-3 49,0-1 0,-1-1 0,1 0 0,11-10 0,41-39-113,-2 1-70,-45 41 103,-8 7-37,0-1 0,18-9 0,-26 16 48,-1 1 1,1 0-1,-1-1 0,0 1 1,1 0-1,-1 0 0,1 0 0,-1-1 1,1 1-1,-1 0 0,1 0 1,-1 0-1,1 0 0,-1 0 1,1 0-1,0 0 0,-1 0 1,1 0-1,-1 0 0,1 0 0,-1 0 1,1 0-1,-1 0 0,1 1 1,-1-1-1,1 0 0,-1 0 1,0 1-1,1-1 0,0 1 0,0 0 0,-1 0 0,1 0 0,-1 0 0,0 0 0,1 0 0,-1 0 1,0 0-1,0 0 0,0 0 0,1 0 0,-1 0 0,0 0 0,-1 1 0,1 6-18,-1 0 1,-4 15-1,5-21 8,-7 23 173,-17 37 0,11-28-132,12-32-30,0 1-1,0-1 1,1 0-1,-1 1 1,1-1-1,0 0 1,0 4-1,0-6 6,0 1-1,0-1 0,0 1 1,0-1-1,0 0 0,0 1 1,0-1-1,0 0 0,0 1 1,0-1-1,0 0 1,1 1-1,-1-1 0,0 0 1,0 1-1,1-1 0,-1 0 1,0 1-1,0-1 0,1 0 1,-1 0-1,0 0 0,0 1 1,1-1-1,-1 0 1,0 0-1,1 0 0,-1 1 1,1-1-1,-1 0 0,0 0 1,1 0-1,-1 0 0,0 0 1,1 0-1,-1 0 0,0 0 1,1 0-1,-1 0 1,1 0-1,-1 0 0,0 0 1,1 0-1,-1 0 0,0-1 1,1 1-1,-1 0 0,1 0 1,18-8 66,0 0 1,0-2 0,0 0-1,-2-1 1,21-15-1,22-14-241,-55 36 133,1 1 0,-1 0-1,1 1 1,0-1-1,11-2 1,-15 4 30,-1 1 0,1 0 0,0 0 0,0 0 0,0 0 0,-1 0 0,1 0 0,0 0 0,0 1 0,-1-1 0,1 1 0,0-1 0,-1 1 0,1-1 1,0 1-1,-1 0 0,1 0 0,-1 0 0,1 0 0,-1 0 0,0 0 0,1 0 0,-1 1 0,0-1 0,2 3 0,4 7 99,0 1 1,-1 0-1,8 22 0,-11-24-43,1-1 0,0 0 0,0 0-1,1 0 1,0-1 0,0 1 0,1-1 0,10 11-1,-13-16-141,0-1-1,0 0 0,-1 0 0,1-1 1,0 1-1,1 0 0,-1-1 1,0 0-1,0 0 0,1 0 0,-1 0 1,1 0-1,-1-1 0,0 1 1,7-1-1,-8 0-256,1-1 1,-1 1-1,0 0 1,0-1-1,0 1 1,0-1-1,-1 0 1,1 0-1,0 0 1,0 0-1,3-2 1,-3 1-233,-1 1 0,1-1 1,-1 1-1,0-1 0,1 0 0,-1 0 0,0 0 1,0 1-1,0-1 0,0 0 0,0-1 1,1-3-1,-1-2-1201,0 0 0,-1-1 0,0 1 0,0 0 0,-1-1 0,-2-13 0,2 21 1648,-3-37-3023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8:0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30 139 8064,'-26'-3'3648,"23"3"-3168,11 0 2048,4 0-1472,29-8 991,4 5-1183,42-12-224,3 4-384,17-7-320,-5 3 32,9-7-3039,-7 0 1695,7 8-5280,-20 6 3712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4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5568,'-2'-5'3226,"8"16"1686,-2 5-2519,5 34 0,-3 57-728,-5-85-1289,-1 276 1901,-2-114-1688,-1 28-138,0-103-392,2-65-6971,1-52 3595,0 0 1125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8:0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103 598 2656,'-9'13'13882,"33"-57"-11742,-2 5-1533,77-138 654,-67 126-916,54-65 1,-61 86-92,44-59 532,-65 84-671,0-1 1,-1 1-1,1-1 1,-2 0-1,1 0 1,-1-1 0,1 1-1,0-10 1,-5 14-40,-4 5-34,-5 5 5,-6 13 48,0 2 0,2-1-1,-19 37 1,-27 78 288,32-70-260,-187 450 805,154-341-805,55-163 63,8-13-180,-1 0-1,0-1 1,0 1-1,0 0 1,0 0-1,0 0 1,0 0 0,0 0-1,0 0 1,0 0-1,0 0 1,0 0-1,0 0 1,0 0-1,0 0 1,0 0-1,0 0 1,0 0 0,0-1-1,0 1 1,0 0-1,0 0 1,0 0-1,0 0 1,0 0-1,0 0 1,0 0 0,0 0-1,0 0 1,0 0-1,0 0 1,0 0-1,0 0 1,0 0-1,-1 0 1,1-1-1,0 1 1,0 0 0,0 0-1,0 0 1,0 0-1,0 0 1,0 0-1,0 0 1,0 0-1,0 0 1,0 0-1,0 0 1,0 0 0,0 0-1,0 0 1,-1 0-1,1 0 1,0 0-1,0 0 1,0 0-1,0 0 1,0 0-1,0 0 1,0 0 0,0 0-1,0 0 1,0 0-1,0 0 1,4-25 226,3 3-249,0 0 0,2 0 0,0 1 0,2 0 1,0 1-1,1 1 0,1-1 0,18-19 1,-7 12 23,2 1 1,1 1 0,1 1 0,43-27 0,206-155 578,-277 205-580,0 1-1,0 0 0,0 0 1,0 0-1,1 0 0,-1 0 1,0-1-1,0 1 0,0 0 1,0 0-1,0 0 0,0 0 1,0 0-1,1 0 0,-1 0 1,0 0-1,0 0 0,0-1 1,0 1-1,0 0 1,1 0-1,-1 0 0,0 0 1,0 0-1,0 0 0,0 0 1,1 0-1,-1 0 0,0 0 1,0 0-1,0 0 0,0 0 1,0 0-1,1 0 0,-1 0 1,0 1-1,0-1 0,0 0 1,0 0-1,0 0 1,1 0-1,-1 0 0,0 0 1,0 0-1,0 0 0,0 0 1,0 1-1,1 9 64,-5 13-144,-9 15-41,9-28 193,0 0 0,1 0 0,-1 10 0,2-15-55,1 0 1,1 1-1,-1-1 1,1 0-1,0 1 1,0-1-1,0 0 1,1 0-1,0 1 1,0-1-1,0 0 1,1 0-1,4 10 0,-6-15-10,0 1-1,1 0 1,-1-1-1,0 1 1,1 0-1,-1-1 0,1 1 1,-1-1-1,1 1 1,-1-1-1,1 1 0,0-1 1,-1 1-1,1-1 1,-1 0-1,1 1 1,0-1-1,-1 0 0,1 1 1,0-1-1,0 0 1,-1 0-1,1 0 0,0 0 1,0 0-1,-1 0 1,1 0-1,0 0 1,0 0-1,-1 0 0,1 0 1,0 0-1,-1 0 1,1-1-1,0 1 0,0 0 1,-1 0-1,1-1 1,1 0-1,1-1 39,0-1 0,0 1 1,1-1-1,-1 1 0,3-5 0,-5 6-29,1-1 2,-1-1-1,1 1 0,0 0 1,-1-1-1,0 1 1,1-1-1,-1 0 0,0 1 1,0-1-1,-1 0 1,1 1-1,0-6 1,0-2 63,-1 1 1,-2-15 0,1 17-97,1 0 0,0-1 0,0 1 0,1-12-1,0 2 5,-1 16 4,0-1 0,0 1 0,0-1 0,0 1 0,0-1 0,0 1 0,1-1 0,-1 1 0,0-1 0,1 1 0,-1-1 0,1 1 0,0-1 0,-1 1 0,1 0 0,0-1 0,1-1 0,2-1-17,0 0-1,1 0 1,-1 0 0,1 0-1,0 0 1,7-3 0,-10 6 22,0 0 0,0 0 1,0 0-1,0 1 0,0-1 0,0 1 0,0-1 1,0 1-1,1 0 0,-1 0 0,0 0 1,0 0-1,0 0 0,0 1 0,0-1 0,0 1 1,1-1-1,-1 1 0,0 0 0,0 0 1,1 1-1,10 6 86,-1 1 0,0 1 0,0 0 0,-2 1 1,1 0-1,16 23 0,0-1 103,-16-20-442,4 5 564,29 26 1,-38-39-789,0-1 0,0 1 0,1-1-1,0 0 1,0 0 0,0-1 0,0 0 0,15 4 0,1 0-1793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8:1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19 670 4384,'-1'0'159,"0"0"0,0 1 1,0-1-1,0 0 0,0 0 0,1 0 1,-1 1-1,0-1 0,0 0 1,1 1-1,-1-1 0,0 1 0,0-1 1,1 1-1,-1-1 0,0 1 0,1-1 1,-1 1-1,1 0 0,-1-1 1,1 1-1,-1 0 0,1-1 0,-1 1 1,1 0-1,0 0 0,-1 0 0,1 1 72,0-1 0,1 0-1,-1 0 1,0 1 0,1-1 0,-1 0-1,1 0 1,-1 0 0,1 0-1,-1 0 1,1 0 0,0 0-1,0 0 1,-1 0 0,1 0-1,1 1 1,3 3 386,1-1 1,-1 0-1,1 0 0,0 0 1,11 5-1,-13-7-438,-1 0 0,1-1 0,0 0 0,0 0 0,0 0 0,0-1 1,0 1-1,0-1 0,0 0 0,0 0 0,0 0 0,0 0 0,0-1 0,0 0 0,5-1 0,-5 0-94,-1 0-1,0 1 0,0-1 1,0 0-1,0-1 0,0 1 1,-1 0-1,1-1 1,-1 1-1,1-1 0,-1 0 1,0 0-1,0 0 0,0 0 1,-1 0-1,1-1 0,1-5 1,0 1-34,-1 1 1,-1-1 0,1-1-1,-1 1 1,0 0 0,-1 0 0,0 0-1,0 0 1,-1-1 0,0 1-1,-1 0 1,-2-9 0,4 16-49,-1 0 0,1 0 0,0 0 0,-1 0 0,1 1 0,-1-1 0,0 0 0,1 0 0,-1 0 0,0 0 0,1 1 0,-1-1 1,0 0-1,-1 0 0,2 1 2,-1 0 1,1-1-1,-1 1 1,1 0-1,-1 0 1,1 0-1,-1 0 1,1 0-1,-1 0 1,1 0-1,-1 0 1,1 0-1,-1 0 1,1 0-1,-1 0 1,1 0-1,-1 0 1,1 0-1,-2 1 1,0 0 16,1 0 0,-1 1 0,0-1 0,0 0 1,1 1-1,-1 0 0,1-1 0,0 1 0,-1 0 0,-1 3 1,-11 23 199,2 0 0,0 1 0,2 0 1,1 1-1,-5 33 0,13-57-143,0 0 1,1 0-1,-1 0 1,1 0-1,0 0 1,1 0-1,0 0 1,0 0-1,0-1 1,0 1-1,4 8 1,-4-10-39,1-1-1,0 1 1,0 0-1,0-1 1,1 1 0,-1-1-1,1 0 1,0 0 0,0 0-1,0 0 1,0 0-1,1-1 1,-1 1 0,1-1-1,-1 0 1,1 0 0,4 2-1,-6-4-15,1 1-1,-1 0 0,1-1 1,0 0-1,-1 1 0,1-1 1,0 0-1,-1-1 0,1 1 1,-1 0-1,1-1 0,0 1 1,-1-1-1,4-1 0,4-2 131,1-1 0,10-7 0,-13 8-89,21-16 77,0-1 0,46-45 0,-71 63-145,38-37 32,-2-2 0,46-61 1,-52 59 38,-3-1 0,41-76 1,-61 97-93,0-1 0,-2 1 1,0-2-1,-2 1 0,-1-1 1,-1 0-1,2-40 0,-5 46-154,-2 0 0,-1 0-1,-3-27 1,3 46 154,1 0-1,0 0 1,0 0 0,-1 0 0,1 0 0,0 0-1,-1 0 1,1 0 0,-1 0 0,0 0-1,1 0 1,-1 0 0,0 1 0,1-1-1,-2-1 1,1 2 7,1-1 0,-1 1 1,0 0-1,1-1 0,-1 1 0,0 0 0,1 0 0,-1 0 0,0 0 0,1 0 0,-1-1 1,0 1-1,1 0 0,-1 1 0,0-1 0,1 0 0,-1 0 0,-1 0 0,0 1-7,0 0-1,-1 0 1,1 1 0,0-1-1,0 0 1,0 1-1,0 0 1,0-1 0,0 1-1,1 0 1,-3 2-1,-6 11 0,0 0 1,-11 24-1,6-10 42,3-8-5,2 1 0,0 0 0,1 0 0,1 1 0,1 0 0,1 0 1,1 1-1,2 0 0,0 0 0,1 38 0,3-29 36,2-1-1,2 1 1,16 57 0,-15-69-16,1-1 0,1-1 0,1 1 0,1-1 0,0-1 0,1 0 0,16 19 0,-21-31 50,0 1 0,0-1 1,0 0-1,0-1 1,1 0-1,0 0 1,13 7-1,-17-11-34,0 1 1,0-1-1,0 0 0,0 0 0,0 0 1,0-1-1,0 1 0,0-1 0,0 1 1,0-1-1,0 0 0,0-1 0,0 1 1,1 0-1,-1-1 0,0 1 0,0-1 0,0 0 1,0 0-1,-1 0 0,1-1 0,0 1 1,0-1-1,3-2 0,-1-1-17,0 0 1,-1 0-1,0 0 0,0 0 1,0-1-1,-1 1 0,0-1 0,4-9 1,-3 6 12,2-2-62,0-1-1,-2 0 0,1-1 1,-1 1-1,-1-1 0,-1 1 1,0-1-1,0 0 0,-1 0 1,-1 0-1,0 0 0,-2-15 1,1 24-39,0 1 0,0 0 1,0 0-1,0 0 0,0 0 0,-3-3 1,3 4-8,1 2 55,0 0 1,0 0-1,0 0 1,-1-1-1,1 1 1,0 0 0,0 0-1,0 0 1,-1 0-1,1 0 1,0 0 0,0 0-1,0-1 1,-1 1-1,1 0 1,0 0 0,0 0-1,-1 0 1,1 0-1,0 0 1,0 0 0,-1 0-1,1 0 1,0 0-1,0 1 1,0-1 0,-1 0-1,1 0 1,0 0-1,0 0 1,-1 0-1,1 0 1,0 0 0,0 0-1,0 1 1,0-1-1,-1 0 1,1 0 0,0 0-1,0 0 1,0 1-1,0-1 1,-1 0 0,1 0-1,0 0 1,0 1-1,0-1 1,0 0 0,0 0-1,0 1 1,-9 13-67,9-13 56,-6 12 11,0 0 0,1 0-1,1 1 1,0-1 0,1 1 0,1 0-1,0 0 1,1 0 0,0 0-1,3 28 1,-2-39 23,0 1-1,1-1 0,-1 0 1,1 0-1,0 0 1,0 0-1,0 0 1,1 0-1,-1 0 0,1 0 1,0 0-1,-1 0 1,1-1-1,0 1 1,5 3-1,-4-3 10,0-1 1,1 0-1,-1 0 0,1 0 0,0 0 0,0 0 1,-1-1-1,1 0 0,0 0 0,0 0 1,4 0-1,9 0 43,0 0 1,0-2 0,0 0-1,30-6 1,-44 6-71,32-5 27,-1-2-1,0-1 1,0-2 0,-1-1-1,0-2 1,-2-1-1,37-23 1,30-25 29,-98 63-56,0 0 1,1 0 0,-1 0 0,0 0 0,0 0 0,0 0-1,0 0 1,0 0 0,0 0 0,1-1 0,-1 1 0,0 0 0,0 0-1,0 0 1,0 0 0,0 0 0,0 0 0,1 0 0,-1 0-1,0 0 1,0 0 0,0 0 0,0 0 0,0 0 0,1 1 0,-1-1-1,0 0 1,0 0 0,0 0 0,0 0 0,0 0 0,0 0-1,1 0 1,-1 0 0,0 0 0,0 0 0,0 0 0,0 1 0,0-1-1,0 0 1,0 0 0,0 0 0,0 0 0,0 0 0,0 0-1,0 1 1,1-1 0,-1 0 0,0 0 0,0 0 0,0 0 0,0 0-1,0 0 1,0 1 0,0-1 0,0 0 0,0 0 0,-1 15-80,-8 18 47,-14 43 77,22-74-32,0 1 0,1 0 1,-1-1-1,1 1 0,0 0 1,0-1-1,0 1 0,0 0 0,0-1 1,1 1-1,-1 0 0,1-1 1,0 1-1,0 0 0,0-1 0,0 1 1,2 3-1,-2-5 9,0 0 0,0 0-1,0 0 1,0 0 0,1 0 0,-1 0 0,0 0 0,1 0-1,-1 0 1,0-1 0,1 1 0,-1 0 0,1-1-1,-1 1 1,1-1 0,-1 0 0,1 1 0,-1-1 0,1 0-1,-1 0 1,1 0 0,0 0 0,-1 0 0,1 0-1,-1-1 1,1 1 0,-1-1 0,1 1 0,-1-1 0,1 1-1,1-2 1,1 0 9,1-1 0,-1 0 1,0-1-1,0 1 0,-1 0 0,1-1 0,-1 0 0,1 0 0,-1 0 0,0 0 0,2-6 1,3-1 31,26-44 143,50-105 0,-34 59-52,-30 61-146,19-48 1,-32 67 3,0-1 0,-2 0 0,0-1 1,1-25-1,-5 40-20,4-80 67,-5 76-92,0 1-1,-1 0 1,-1-1-1,0 1 1,-5-18-1,7 28 23,0 0-1,-1 1 0,1-1 0,0 0 0,0 1 1,-1-1-1,1 0 0,0 1 0,-1-1 0,1 1 1,-1-1-1,1 0 0,-1 1 0,1-1 0,-1 1 1,1-1-1,-1 1 0,1 0 0,-1-1 0,0 1 1,0-1-1,0 1 1,0 0 0,1 0 0,-1 0 0,1 0 0,-1 1 0,1-1 0,-1 0 0,1 0 0,-1 0 0,1 1-1,-1-1 1,1 0 0,-1 1 0,1-1 0,-1 0 0,1 1 0,-1-1 0,1 1 0,0-1 0,-1 1 0,-2 4-27,0-1 0,1 1-1,-1 0 1,-2 8 0,-9 33 84,1 0-1,3 1 1,2 0 0,1 0 0,1 77-1,7-81 9,1-1 0,3 1-1,1-1 1,3 0 0,1 0-1,21 57 1,-26-87-47,0-1 0,10 16 0,-13-23-212,1 0-1,-1-1 1,1 1-1,0-1 1,0 0-1,1 0 1,-1 0 0,0 0-1,1 0 1,4 2-1,-6-4-74,-1-1-1,1 1 1,0 0-1,-1-1 1,1 1-1,0-1 1,-1 0-1,1 1 1,0-1-1,-1 0 1,1 0-1,0 0 1,-1-1-1,1 1 1,0 0-1,0 0 1,-1-1-1,1 1 1,-1-1-1,1 0 1,0 1-1,-1-1 1,1 0-1,-1 0 1,0 0-1,1 0 1,-1 0-1,0 0 1,1-1-1,-1 1 1,0 0-1,0-1 1,1-2-1,1 0-485,0-1-1,0 0 1,-1 0-1,0 0 0,0 0 1,0-1-1,-1 1 1,2-11-1,1-21-1492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8:1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32 6816,'-10'1'815,"8"-1"-612,0 1 0,0-1 1,0 0-1,0 0 0,0 0 0,0 0 1,0 0-1,0-1 0,0 1 0,-3-2 0,-3 0 6123,23 1-2807,254-16-2258,-236 16-1551,83-8-7102,-84 8 4982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8:1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31 346 5824,'-20'11'1866,"20"-11"-1838,-1 0-1,1 0 0,0 1 0,-1-1 1,1 0-1,0 0 0,0 0 1,0 0-1,-1 0 0,1 1 0,0-1 1,0 0-1,0 0 0,-1 0 0,1 1 1,0-1-1,0 0 0,0 0 0,0 0 1,-1 1-1,1-1 0,0 0 0,0 0 1,0 1-1,0-1 0,0 1 0,-2 4-41,1-4 130,1-1-1,0 1 1,0-1 0,-1 1-1,1-1 1,0 1-1,0-1 1,-1 1-1,1-1 1,0 1-1,0-1 1,0 1-1,0-1 1,0 1 0,0-1-1,0 1 1,0-1-1,0 1 1,0-1-1,0 1 1,0 0-1,0-1 1,0 1 0,1-1-1,-1 1 1,0-1-1,0 1 1,1-1-1,-1 0 1,0 1-1,0-1 1,1 1-1,-1-1 1,1 1 0,-1-1-1,0 0 1,1 1-1,-1-1 1,1 0-1,-1 0 1,1 1-1,-1-1 1,1 0-1,-1 0 1,2 1 0,1 0 151,0-1 1,0 1 0,0-1 0,0 1 0,0-1 0,0 0-1,0 0 1,1-1 0,-1 1 0,0 0 0,0-1 0,0 0 0,3-1-1,-1 1-66,-1-1-1,0 0 1,0 0-1,0 0 1,0-1-1,0 1 1,0-1-1,-1 0 1,5-4-1,1-4 148,1-1 0,-2 0 0,0-1-1,8-15 1,24-60 723,-32 68-857,49-105 1514,-55 120-1573,1 0 1,-2 0-1,1 0 0,-1 0 1,0-1-1,0 1 0,1-10 1,-2 18-149,0-1 1,0 0 0,0 0 0,1 0-1,-1 1 1,1-1 0,0 0 0,-1 0-1,1 0 1,0 0 0,0 0 0,0 0-1,1 0 1,-1 0 0,3 2 0,-1-1 20,0 0 1,0 0-1,0-1 1,1 0-1,0 1 1,-1-1 0,8 3-1,5 0 86,1 0 0,-1-1-1,23 2 1,-23-3-63,-12-3-15,1 1 0,-1 0 0,0 0 0,1 0 0,-1 1 0,0 0 0,0-1 0,0 1 0,-1 1 0,1-1 0,0 0 0,-1 1 0,1 0 0,-1 0 0,0 0-1,0 0 1,0 1 0,0-1 0,-1 1 0,0-1 0,1 1 0,-1 0 0,0 0 0,-1 0 0,1 0 0,-1 0 0,0 1 0,0-1 0,0 0 0,0 7 0,1 14 240,-1-15-179,0 0-1,0 0 0,1 0 0,1 0 0,3 12 0,-6-21-86,1-1-1,-1 1 1,0-1-1,1 1 1,-1-1-1,0 1 1,1-1-1,-1 1 1,0-1-1,1 1 1,-1-1 0,1 1-1,-1-1 1,1 0-1,-1 1 1,1-1-1,0 0 1,-1 1-1,1-1 1,-1 0-1,1 0 1,0 0-1,-1 1 1,1-1 0,1 0 8,-1 0 0,1 0 0,-1 0 0,1-1 0,-1 1 0,1 0 0,-1-1 0,1 1 0,-1-1 0,2 0 0,3-3 47,0 1-1,0-1 0,8-6 0,-13 9-54,15-14 71,-1 0-1,-1 0 0,24-35 1,18-18 2,-35 43-117,-16 18 29,0 1 0,1-1 0,0 1 0,0 0 0,7-5 0,-13 11 7,1 0-1,-1 0 1,0 0-1,0 0 0,1-1 1,-1 1-1,0 0 0,0 0 1,1 0-1,-1 0 0,0 0 1,0 0-1,1 0 0,-1 0 1,0 0-1,0 0 1,1 0-1,-1 0 0,0 0 1,1 0-1,-1 0 0,0 0 1,0 0-1,1 0 0,-1 0 1,0 0-1,0 0 0,1 0 1,-1 0-1,0 0 1,0 1-1,1-1 0,-1 0 1,0 0-1,0 0 0,0 1 1,1-1-1,3 14 119,-6 22 117,2-32-219,-2 32 275,4 55 1,-2-59-214,-1-27-64,0 0 0,1 0 1,0 0-1,0 0 1,1 0-1,-1 0 1,1 0-1,0 0 1,0 0-1,1 0 1,3 7-1,-5-11-9,0 0 0,1-1 0,-1 1 0,0-1 0,1 1 0,-1-1 0,1 1 0,-1-1 0,1 1 0,-1-1-1,1 1 1,-1-1 0,1 0 0,0 1 0,-1-1 0,1 0 0,-1 1 0,1-1 0,0 0 0,-1 0 0,1 0 0,0 1 0,-1-1 0,1 0 0,0 0 0,-1 0 0,1 0 0,0 0-1,-1 0 1,1-1 0,0 1 0,-1 0 0,1 0 0,0 0 0,-1-1 0,1 1 0,0 0 0,-1-1 0,1 1 0,2-3-12,0 1 1,0-1-1,0 0 0,0 0 1,-1 0-1,4-4 0,37-62 326,-26 40-319,24-29 1,-22 36-61,2 1 1,0 0 0,41-28-1,-51 43 25,-13 14-72,-2 7 46,1 6 70,2 0-1,0 25 1,1-38-2,1-1 0,0 1 0,0-1 0,1 1 0,-1-1 1,2 1-1,-1-1 0,1 0 0,5 9 0,-6-13-46,-1 0 0,1 0 0,1-1 0,-1 1 0,0 0 0,1-1 0,-1 0 0,1 1 0,0-1 0,0 0 0,0-1 0,0 1 0,0 0 0,0-1 0,0 0 0,0 1 0,1-1 0,-1 0 1,1-1-1,-1 1 0,6 0 0,-1-2-856,1 1 1,-1-1 0,0-1 0,-1 1 0,1-1 0,0-1 0,0 1-1,9-6 1,0 1-2392,-11 5 1544,-1 0 0,1 0 0,-1-1 1,9-5-1,-2-1-1428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8:1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16 8960,'-32'-15'4064,"20"15"-3520,7 0 96,1 0-1120,4 4 256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8:1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 3904,'-3'-8'1760,"3"4"-1536,0 1 1920,0 6-1216,-5-3 1536,1 0-1408,-13 0 1024,5 8-1216,-8-4-96,3 2-449,-4 2-446,9-1 63,0-4-480,4 5 288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8:1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180 587 5568,'-7'-8'1786,"5"6"-1071,-3 2 2581,2 0-3018,-1 1 0,0 0 1,1 0-1,-1 0 0,1 0 0,-1 1 1,1-1-1,-1 1 0,1 0 0,0 0 0,0 0 1,0 1-1,0-1 0,0 1 0,1-1 1,-5 7-1,-5 6 217,-20 32 0,27-38-290,-5 6-78,2 1 0,0 0 0,0 1 0,-6 23 0,12-32-63,0 0 0,0 0 0,0 0 0,2 1 0,-1-1 0,1 1 0,0-1 0,0 1 0,1-1 0,0 0 0,4 13 0,-3-17-23,-1-1 0,1 1 0,0-1 0,0 1 0,0-1 0,0 0 0,1 1 1,0-1-1,-1 0 0,1-1 0,0 1 0,0-1 0,0 1 0,1-1 0,5 3 0,-7-4 5,0 0-1,0 0 0,1 0 0,-1 0 1,0 0-1,1-1 0,-1 1 0,1-1 1,-1 1-1,1-1 0,-1 0 1,1 0-1,-1 0 0,1-1 0,-1 1 1,1-1-1,-1 1 0,1-1 0,-1 0 1,1 0-1,-1 0 0,0 0 1,0 0-1,1 0 0,1-2 0,2-2 5,-1-1 1,0 1-1,0-1 0,-1 0 0,0 0 0,0 0 0,4-9 0,20-50 168,-14 30-79,0 2-56,2-3 35,14-49 1,-22 61-97,3-13 156,-1 1-1,6-56 0,-12 55-34,-2-1-1,-6-71 0,-4 76-112,8 31-23,0 1 0,-1 0 0,1 0 0,0 0-1,-1 0 1,1 0 0,-1 0 0,1 0 0,-1 0-1,0 0 1,1 0 0,-1 0 0,0 0 0,1 0-1,-1 0 1,0 1 0,0-1 0,0 0-1,0 1 1,0-1 0,0 0 0,-2 0 0,2 1-3,1 0 0,-1 0 1,1 1-1,-1-1 1,1 0-1,-1 0 0,1 1 1,-1-1-1,1 0 0,-1 1 1,1-1-1,-1 0 1,1 1-1,0-1 0,-1 1 1,1-1-1,0 1 0,-1-1 1,1 1-1,0-1 1,0 1-1,-1 0 0,-5 15 21,5-11-6,-5 18 87,1 0-1,-3 26 1,3-14 62,2 4 139,0 0 0,7 73 0,-4-101-305,3 13 167,1 0 1,1-1-1,1 0 1,11 29 0,-15-46-96,1 1 0,0-1-1,0 0 1,0 0 0,0 0 0,1 0 0,0 0 0,9 8 0,-11-12-41,0 0 0,0-1 0,0 1-1,0-1 1,0 0 0,0 0 0,1 0 0,-1 0-1,0 0 1,1 0 0,-1-1 0,1 1 0,-1-1-1,1 1 1,-1-1 0,1 0 0,0 0 0,-1 0-1,1-1 1,-1 1 0,1 0 0,-1-1 0,1 0-1,-1 1 1,0-1 0,1 0 0,2-2 0,11-7 5,0 0 1,0-1 0,20-19-1,-15 12-54,74-71 230,-89 80-195,-1 3-24,-5 6-1,0 0 1,1 0 0,-1 0-1,0 0 1,0 1 0,0-1 0,0 0-1,1 0 1,-1 0 0,0 0-1,0 1 1,0-1 0,0 0 0,0 0-1,0 0 1,0 0 0,1 1 0,-1-1-1,0 0 1,0 0 0,0 1-1,0-1 1,0 0 0,0 0 0,0 0-1,0 1 1,0-1 0,0 0-1,0 0 1,0 0 0,0 1 0,-1-1-1,1 0 1,0 0 0,0 1 0,-7 123-491,5-86 549,1 53 128,1-77-117,2 0 0,0 1 0,0-1 0,7 19 0,-9-32-45,1 0 0,-1 1 0,0-1 0,1 0 0,-1 1 0,1-1 0,0 0 0,-1 0 0,1 0 0,0 1 0,0-1 0,0 0 0,-1 0 0,1 0-1,0 0 1,0 0 0,1-1 0,-1 1 0,0 0 0,0 0 0,0-1 0,0 1 0,1-1 0,-1 1 0,0-1 0,1 1 0,-1-1 0,0 0 0,1 0 0,-1 0 0,0 1 0,1-1 0,-1-1 0,1 1 0,-1 0 0,0 0-1,1 0 1,-1-1 0,0 1 0,1-1 0,-1 1 0,0-1 0,2 0 0,4-3 46,-1 0 1,0 0-1,0 0 0,-1 0 0,1-1 1,9-11-1,13-20-84,-23 27-26,1 1 0,0 1 0,0-1 0,1 1 0,0 0 0,0 0 0,13-9 0,-19 16 35,-1 0 0,1-1-1,-1 1 1,1 0 0,-1 0 0,1-1-1,-1 1 1,1 0 0,-1 0 0,1 0 0,0 0-1,-1 0 1,1 0 0,-1 0 0,1 0-1,0 0 1,-1 0 0,1 0 0,-1 0-1,1 0 1,-1 1 0,1-1 0,-1 0-1,1 0 1,0 1 0,0 0 5,0 0-1,0 0 1,0 0 0,0 0-1,-1 0 1,1 0 0,0 0-1,0 0 1,-1 0-1,1 0 1,0 2 0,1 3 13,0 1 1,0 0-1,0 10 0,-1-16-15,1 22-9,-1 0-1,0 0 0,-5 39 1,-17 70 237,6-43-109,7-31-72,-16 99 138,12-109 329,9-40-271,2-10-6,-1-22 35,3-4-267,1 0-1,8-34 1,17-58-3,-6 30-10,37-149-161,-48 201 130,26-91-54,-31 116 53,0 0 0,1 0 0,1 1 0,0-1 0,0 2 0,1-1 0,12-13-1,-18 24 19,0-1-1,0 0 1,0 1-1,0-1 1,0 1-1,0 0 1,3-2-1,-4 3 18,0 0-1,-1-1 0,1 1 1,0 0-1,-1 0 0,1 0 1,0-1-1,-1 1 0,1 0 1,0 0-1,0 0 1,-1 0-1,1 0 0,0 0 1,-1 0-1,1 1 0,0-1 1,0 0-1,-1 0 1,1 0-1,0 1 0,-1-1 1,1 0-1,-1 1 0,1-1 1,0 1-1,-1-1 0,2 1 1,0 3 7,-1-1 1,1 0-1,0 1 1,-1-1-1,0 1 0,0-1 1,0 1-1,0 0 1,0-1-1,-1 1 1,0 0-1,1 0 0,-2 6 1,0 7 199,-7 28-1,0-11 34,-1 0-1,-19 43 1,23-62-231,3-9 12,-1-1 0,1 1 0,-1-1 0,-5 9 0,2-9-92,5-12-315,5-11-214,1 8 426,1 0 0,1 1 0,0 0 0,14-15 0,35-27-185,-30 30 247,1 1 1,50-27 0,63-20 237,-121 58-153,-14 6-8,0 1 0,1-1 0,0 1-1,-1 0 1,1 0 0,0 0-1,0 1 1,8-1 0,-13 2 43,-1 0 1,1 0-1,-1 0 0,1 0 1,-1 0-1,1 0 0,-1 0 1,0 1-1,1-1 0,-1 0 1,1 0-1,-1 0 0,0 1 1,1-1-1,-1 0 0,0 1 1,1-1-1,-1 0 0,0 1 1,1-1-1,-1 0 0,0 1 1,0-1-1,1 0 0,-1 1 1,0-1-1,0 1 0,0-1 0,0 0 1,1 1-1,-1-1 0,0 1 1,0-1-1,0 1 0,0-1 1,0 1-1,0-1 0,0 1 1,-4 22 105,2-17-8,-7 32 152,5-25-186,1 1 0,0-1 0,0 1 0,2 0 1,-1-1-1,2 25 0,0-36-49,0-1 0,1 0 0,-1 0 0,0 0 1,0 0-1,0 0 0,1 0 0,-1 0 0,1 0 0,-1 0 1,1 0-1,-1 0 0,1 0 0,-1 0 0,1-1 0,0 1 1,-1 0-1,1 0 0,0-1 0,0 1 0,0 0 0,0-1 0,0 1 1,-1-1-1,3 2 0,-2-2 6,1 0 0,-1 0 0,0 0 1,0 0-1,1 0 0,-1-1 0,0 1 0,1 0 0,-1-1 1,0 1-1,0-1 0,0 1 0,1-1 0,-1 1 0,0-1 1,0 0-1,0 0 0,0 1 0,0-1 0,1-2 0,2-1 12,0-1 0,0 0-1,-1 0 1,0 0 0,0 0-1,0-1 1,-1 1-1,0-1 1,0 0 0,2-8-1,-2 4 16,0 0-1,0 0 1,-1 0-1,-1 0 1,-1-17-1,1 15 22,0 7-90,-1 1 1,1-1-1,-1 0 1,1 0-1,-1 0 1,-1 0-1,1 1 0,-1-1 1,-3-6-1,3 8-10,0 0 0,-1 0 0,0 0 1,1 0-1,-1 0 0,0 0 0,0 1 0,-1 0 0,1-1 0,-4-1 0,7 4 31,0 0 0,-1 0 0,1 0 0,0 0 0,0 0 0,0-1-1,-1 1 1,1 0 0,0 0 0,-1 0 0,1 0 0,0 0 0,0 0 0,-1 0 0,1 0-1,0 0 1,0 0 0,-1 0 0,1 0 0,0 0 0,0 0 0,-1 0 0,1 0 0,0 0-1,-1 0 1,1 1 0,0-1 0,0 0 0,0 0 0,-1 0 0,1 0 0,0 0-1,0 1 1,-1-1 0,1 0 0,8 10-146,-5-9 159,-1 1 1,0-1 0,1 0 0,-1 0 0,1 0 0,-1 0 0,1 0 0,0 0 0,-1 0 0,1-1 0,0 0 0,0 1 0,-1-1 0,1 0 0,0 0 0,0-1 0,-1 1 0,1-1 0,5-1 0,3-1 81,1-2 0,-1 1 0,13-8 1,-7 3 16,20-9 27,0-2 1,65-46 0,-84 52-110,-1-1 0,0-1 1,-1 0-1,-1-1 1,-1-1-1,24-38 0,-15 16-34,-3-2-1,-1 0 0,-2-1 0,-2 0 0,12-58 0,-28 91 13,-3 9-33,-1 7-5,-9 16 66,1 1-1,2 0 1,0 1-1,-12 40 1,11-30 45,-43 134 365,48-139-362,0 1 0,3-1 0,-3 57 1,7-66-45,1 0 1,1 0 0,1 0-1,6 21 1,-6-32-18,0 0 0,0 0 0,1 0 1,0 0-1,0 0 0,1-1 0,0 0 1,0 0-1,1 0 0,11 11 0,-15-18-6,0 1-1,0 0 0,0-1 0,0 1 0,0-1 1,1 0-1,-1 0 0,0 0 0,1 0 0,-1 0 1,1-1-1,-1 1 0,1 0 0,-1-1 0,1 0 1,-1 0-1,4 0 0,-3 0 9,1-1 0,0 0 1,0 0-1,0 0 0,0 0 0,-1-1 1,1 0-1,-1 1 0,1-1 1,4-4-1,2-2 0,-2 0 0,1 0 1,-1-1-1,0 0 0,-1 0 1,0-1-1,0 0 0,6-13 1,-12 20-33,0 0 1,0-1-1,0 1 0,0 0 1,-1 0-1,1-1 0,-1 1 1,0 0-1,0-6 1,0 8 3,0 0 1,0 1 0,0-1-1,0 0 1,-1 0 0,1 1 0,0-1-1,0 0 1,-1 1 0,1-1-1,0 1 1,-1-1 0,1 0 0,0 1-1,-1-1 1,1 1 0,-1-1-1,1 1 1,-1-1 0,1 1 0,-1-1-1,1 1 1,-1 0 0,0-1-1,1 1 1,-1 0 0,0 0 0,1-1-1,-1 1 1,0 0 0,1 0-1,-1 0 1,0 0 0,1 0 0,-1 0-1,0 0 1,0 0 0,1 0-1,-1 0 1,0 0 0,1 0 0,-1 0-1,0 1 1,1-1 0,-1 0 0,0 0-1,1 1 1,-1-1 0,1 0-1,-2 2 1,-1-1 6,1 0-1,-1 1 1,0 0 0,1 0-1,-1 0 1,1 0-1,-1 0 1,1 0 0,0 0-1,-2 4 1,3-5 11,0 1 1,0 0-1,0-1 0,0 1 1,1 0-1,-1-1 0,0 1 1,1 0-1,0 0 1,-1-1-1,1 1 0,0 0 1,0 0-1,0 0 0,0-1 1,0 1-1,0 0 1,1 0-1,-1 0 0,1 1 1,8 18 70,1-1-1,1-1 1,0 1 0,2-2 0,27 33-1,-40-51-82,5 6 25,0 0 0,1 0 0,-1-1-1,9 6 1,-13-10-29,0 0 0,1 0 1,-1 0-1,0-1 0,1 1 0,-1 0 0,0-1 1,1 1-1,-1-1 0,1 1 0,-1-1 0,1 0 1,-1 0-1,1 0 0,-1 0 0,1 0 1,-1 0-1,1 0 0,-1 0 0,1 0 0,-1-1 1,1 1-1,-1-1 0,1 1 0,-1-1 0,1 1 1,-1-1-1,3-1 0,0-2-727,0 0 0,0 1 0,-1-1 0,1 0 0,4-7 0,-1-2-3754,0 0 0,6-15 0,-6 12-575,2-1 1045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8:1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 9792,'-15'-10'4448,"18"-1"-3872,-3 3-800,5 8 0,-1-7-2656,8-1 1600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8:2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18 926 2304,'-6'6'532,"-4"4"499,10-10-951,0 1 1,0-1-1,0 0 1,-1 0-1,1 1 1,0-1-1,0 0 1,0 0-1,0 1 1,0-1-1,0 0 1,-1 0-1,1 1 1,0-1-1,0 0 1,0 1-1,0-1 1,0 0-1,0 0 0,0 1 1,0-1-1,0 0 1,0 1-1,0-1 1,0 0-1,0 0 1,1 1-1,-1-1 1,0 0-1,0 0 1,0 1-1,1 0 126,-1-1-1,1 1 0,-1-1 0,1 1 0,-1-1 0,1 1 1,-1-1-1,1 0 0,-1 1 0,1-1 0,-1 1 0,1-1 1,0 0-1,-1 0 0,1 1 0,0-1 0,0 0 0,0 0-48,1-1-1,-1 1 0,0-1 0,0 0 1,0 1-1,0-1 0,0 0 0,0 0 1,0 0-1,0 0 0,2-1 0,7-11 449,0 0 0,-1 0 0,-1 0-1,0-1 1,7-17 0,8-14 145,0 7-137,2 0 0,48-54 1,-19 29 305,81-123 1,-106 138-196,-1-2 0,-3-1 0,28-82 1,-49 121-506,0 2-55,-1 0 1,0 0-1,-1 0 0,0-1 1,1-10-1,-3 21-161,0 0 0,0 0-1,0 0 1,0-1 0,0 1 0,0 0 0,1 0-1,-1-1 1,0 1 0,0 0 0,0 0 0,0 0 0,-1-1-1,1 1 1,0 0 0,0 0 0,0 0 0,0-1-1,0 1 1,0 0 0,0 0 0,0 0 0,0-1-1,0 1 1,-1 0 0,1 0 0,0 0 0,0 0 0,0 0-1,0-1 1,0 1 0,-1 0 0,1 0 0,0 0-1,0 0 1,0 0 0,-1 0 0,1 0 0,0 0-1,0-1 1,0 1 0,-1 0 0,1 0 0,0 0 0,0 0-1,0 0 1,-1 0 0,1 0 0,0 0 0,0 0-1,-1 0 1,1 1 0,0-1 0,0 0 0,0 0 0,-1 0-1,1 0 1,0 0 0,0 0 0,0 0 0,0 0-1,-1 1 1,1-1 0,0 0 0,0 0 0,0 0-1,-12 12-9,1 6 28,0 0-1,1 1 1,1 0-1,-9 30 1,4-13 26,-18 44 65,-33 124 0,58-176-86,2 0 0,0 1 0,2 0 0,2-1 0,0 1 0,2 0 0,1 0 0,6 35 0,-6-58 22,-1 1 0,1-1 0,1 0 0,-1 0 0,5 8 0,-7-13-24,1 0 0,0 1 0,0-1 0,0 0 0,-1 0 0,2 1 0,-1-1 0,0 0 0,0 0 0,0 0 0,0 0 0,0-1 0,1 1 0,-1 0 0,1 0 0,-1-1 0,0 1 0,1-1 0,-1 1 0,1-1 0,-1 0 0,1 1 0,-1-1 0,1 0 0,-1 0 0,1 0 0,2 0 0,0-1 36,-1-1 0,0 1-1,1 0 1,-1-1 0,0 0 0,0 1-1,0-1 1,-1-1 0,1 1-1,2-2 1,26-29 156,-28 28-203,83-103 58,-37 45-9,-11 14-121,-33 41 46,-5 8 12,0 0 0,0 0-1,0 0 1,0 0 0,0-1-1,0 1 1,0 0 0,0 0-1,0 0 1,0 0 0,0 0-1,0 0 1,0 0 0,0-1 0,0 1-1,0 0 1,0 0 0,1 0-1,-1 0 1,0 0 0,0 0-1,0 0 1,0 0 0,0 0-1,0 0 1,0-1 0,1 1-1,-1 0 1,0 0 0,0 0 0,0 0-1,0 0 1,0 0 0,0 0-1,1 0 1,-1 0 0,0 0-1,0 0 1,0 0 0,0 0-1,0 0 1,0 0 0,1 0-1,-1 0 1,0 0 0,0 1 0,0-1-1,0 0 1,0 0 0,0 0-1,1 0 1,-1 0 0,0 0-1,0 0 1,0 0 0,0 0-1,0 0 1,0 1 0,0-1 0,0 0-1,0 0 1,0 0 0,0 0-1,0 0 1,1 0 0,-1 0-1,0 1 1,5 4-41,-4-4 47,0 0 1,0 0-1,0 1 0,0-1 1,0 0-1,-1 1 0,1-1 1,-1 1-1,1-1 0,0 3 0,3 8-15,3-1 37,1 1 0,0-1-1,0-1 1,1 1 0,1-2-1,-1 1 1,21 14 0,-23-20-22,-1 0 0,1-1 0,0 0 0,0-1 0,0 1 0,0-1 0,0-1 0,0 1 1,1-1-1,-1 0 0,1-1 0,14-1 0,1-2 109,-1-1 0,40-12 0,-45 12-154,35-13 138,-1-2 1,0-2-1,54-32 1,-88 42-39,7-3-45,-45 27-161,1 1 0,-28 27 1,41-33 154,-1 1 1,1 1-1,0-1 1,1 1-1,-7 14 1,10-18-4,1 1 0,0-1 0,0 1 0,0-1 0,1 1-1,-1-1 1,2 1 0,-1 0 0,1 0 0,1 9 0,-1-14 4,0 0 0,0 0 0,0-1 0,1 1 0,-1 0 0,1 0 0,-1-1 0,1 1 0,0-1 0,0 1 0,-1 0 0,1-1 0,0 1 0,1-1 0,-1 0 0,0 1 0,0-1 0,0 0 0,3 2 0,-3-3 1,0 1-1,1-1 0,-1 0 1,0 1-1,1-1 0,-1 0 1,0 0-1,1 0 0,-1 0 1,1 0-1,-1 0 1,0 0-1,1-1 0,-1 1 1,0 0-1,1-1 0,-1 1 1,0-1-1,0 1 1,1-1-1,-1 0 0,0 1 1,0-1-1,0 0 0,0 0 1,1-1-1,7-5 50,-2-1 0,1 0 0,-1-1 0,0 1 0,0-1-1,6-13 1,29-64 69,-19 36-128,-19 32-77,-4 14-122,1 13-2,-3 27 167,1-17 31,2 26 0,-1-40 25,1 1 1,0 0-1,0-1 1,1 1-1,-1-1 0,1 0 1,0 1-1,1-1 1,3 5-1,-6-9-12,1 0 0,0 0 0,0 0 0,0 0 0,0 0 0,0-1 0,0 1 0,0 0 0,0-1 0,0 1 0,0-1 0,0 1 0,0-1 0,1 1 0,-1-1 0,0 0 0,0 1 0,0-1 1,1 0-1,-1 0 0,0 0 0,0 0 0,1 0 0,-1 0 0,0-1 0,0 1 0,0 0 0,1-1 0,-1 1 0,0 0 0,0-1 0,0 0 0,0 1 0,2-2 0,6-3 33,-1 0-1,1-1 1,10-9 0,-6 5 35,22-16 27,53-34-197,-76 52 76,1 1 0,1 1 0,-1 0 0,1 0 0,15-2 0,-28 7 0,1 1-1,-1-1 0,1 1 0,0 0 0,-1 0 0,1-1 0,0 1 0,-1 1 1,1-1-1,-1 0 0,1 0 0,0 0 0,-1 1 0,1-1 0,2 2 0,-3-1 15,0-1-1,0 1 0,-1 0 1,1-1-1,0 1 0,-1 0 1,1 0-1,0 0 0,-1 0 1,1 0-1,-1-1 0,1 1 1,-1 0-1,0 0 1,1 0-1,-1 0 0,0 0 1,0 2-1,0 4 23,0 1 1,0-1 0,-1 0-1,0 0 1,-4 13-1,2-8-35,-4 15 12,4-16 80,0 1 0,0 0-1,0 18 1,2-29-62,1-1-1,0 1 1,0 0-1,0-1 1,1 1 0,-1 0-1,0-1 1,0 1-1,0 0 1,0-1-1,1 1 1,-1 0 0,0-1-1,0 1 1,1 1-1,0-2-9,-1 0 0,0 0 0,0 0-1,1 0 1,-1 0 0,0 0 0,0 0-1,1 0 1,-1 0 0,0 0 0,0 0-1,1 0 1,-1 0 0,0 0 0,0 0-1,1 0 1,-1 0 0,0 0 0,0 0-1,1 0 1,-1 0 0,0 0-1,0 0 1,1 0 0,-1-1 0,0 1-1,0 0 1,1 0 0,18-20 136,-11 10-140,18-16-4,-9 9-39,0 1 1,1 0-1,24-15 0,-41 30 26,0 0-1,0 0 1,1 0 0,-1 1 0,0-1 0,0 1 0,1-1-1,-1 1 1,0-1 0,1 1 0,-1 0 0,0-1 0,1 1-1,-1 0 1,1 0 0,-1 0 0,0 0 0,1 0-1,-1 1 1,1-1 0,-1 0 0,0 1 0,1-1 0,-1 1-1,0-1 1,1 1 0,-1 0 0,0-1 0,0 1 0,0 0-1,0 0 1,0 0 0,2 2 0,2 3 10,-1 0 1,1 1-1,-1 0 0,0 0 1,3 9-1,-4-9 88,0 0-1,0-1 1,8 11-1,-10-16-71,0 0-1,0 0 1,0 0-1,0 0 0,0 0 1,1 0-1,-1-1 1,0 1-1,0 0 0,1-1 1,-1 1-1,0-1 1,1 1-1,-1-1 0,0 0 1,1 0-1,-1 0 0,0 0 1,1 0-1,-1 0 1,1 0-1,-1 0 0,0 0 1,1 0-1,-1-1 1,0 1-1,1-1 0,-1 1 1,0-1-1,1 1 1,-1-1-1,0 0 0,2-1 1,5-4 15,0 0-1,-1 0 1,13-14 0,-9 8-40,11-7 19,0 1 0,37-22 0,5-3-15,-56 36 0,-1 1-45,1 1-1,0-1 1,0 1-1,16-7 0,-24 12 55,1 0-1,0-1 0,-1 1 1,1 0-1,-1 0 0,1 0 0,0 0 1,-1 0-1,1 0 0,0 0 0,0 0 1,-1 0-1,1 0 0,0 0 1,-1 0-1,1 0 0,-1 0 0,1 1 1,0-1-1,-1 0 0,1 1 1,0-1-1,-1 0 0,2 1 0,-2 0-5,1 0 0,0 0 0,0 0 0,-1 1 0,1-1 0,0 0-1,-1 0 1,1 0 0,-1 1 0,0-1 0,1 3 0,0 3-26,0 1 0,-1-1 0,-1 12 0,1-17 32,-6 50 92,-3 0-1,-28 94 1,36-144-78,0 2 15,0 1 0,0-1 0,0 0-1,-1 0 1,1 0 0,-1-1 0,0 1 0,-1 0-1,1-1 1,0 1 0,-6 4 0,8-7-22,-1-1 0,1 0 1,-1 1-1,0-1 0,1 0 1,-1 1-1,0-1 0,1 0 0,-1 0 1,0 1-1,1-1 0,-1 0 1,0 0-1,1 0 0,-1 0 1,0 0-1,1 0 0,-1 0 0,0 0 1,0 0-1,1-1 0,-1 1 1,0 0-1,1 0 0,-1-1 1,1 1-1,-1 0 0,-1-1 0,0-1-14,0 0-1,0 0 0,0 0 0,0 0 0,0 0 0,0-1 1,-2-3-1,-2-5-148,1 0 1,-6-16-1,-9-41-219,8 26 235,9 33 114,2 8 1,0 0 0,1 0 0,-1-1 0,1 1 0,-1 0 0,1-1 0,-1 1 0,1-1 0,0 1 0,0-1 0,-1 1 0,1 0 0,0-1 0,1 1 0,-1-3 0,0 4 24,0 0 0,0-1 0,0 1-1,0 0 1,0 0 0,0 0 0,1 0-1,-1 0 1,0 0 0,0 0-1,0 0 1,0-1 0,0 1 0,0 0-1,0 0 1,0 0 0,0 0 0,0 0-1,1 0 1,-1 0 0,0 0 0,0 0-1,0 0 1,0 0 0,0 0-1,0 0 1,1 0 0,-1 0 0,0 0-1,0 0 1,0 0 0,0 0 0,0 0-1,0 0 1,0 0 0,1 0-1,-1 0 1,0 0 0,0 0 0,0 0-1,0 0 1,0 0 0,0 0 0,0 0-1,0 0 1,1 0 0,-1 0-1,0 1 1,0-1 0,0 0 0,0 0-1,0 0 1,0 0 0,0 0 0,0 0-1,0 0 1,0 0 0,0 1-1,0-1 1,1 1-16,9 8 12,1-1 1,0 0-1,0-1 1,0 0-1,1 0 1,0-1 0,0-1-1,0 0 1,1-1-1,13 3 1,-15-5 40,0 0 0,0-1 1,0 0-1,-1-1 1,1 0-1,0-1 0,0 0 1,0-1-1,-1 0 1,1 0-1,-1-1 0,19-9 1,-6 0 18,-1-1 1,-1-1-1,28-24 1,-11 8 105,-25 19-159,-12 10-4,-1 0 0,1 1 0,0-1 0,-1 0 0,1 1 0,0-1 0,0 1 0,0-1 0,-1 1 0,1-1 0,0 1 0,0 0 0,1-1 0,-1 2-5,-1 0 0,0 0 0,0-1 0,1 1-1,-1 0 1,0 0 0,0 0 0,0 0-1,0 0 1,0 0 0,0 0 0,0 0-1,0 0 1,0 0 0,0 0 0,-1 0 0,1 0-1,-1 1 1,-3 19 81,1 1 0,0 0 1,2 0-1,0 0 0,2 0 0,3 24 0,-3-40-54,0-1 0,1 0 0,0 0-1,-1-1 1,6 10 0,-7-13-15,1 0 0,-1 0 1,1 0-1,0 0 0,-1 0 0,1 0 1,0 0-1,0 0 0,-1-1 0,1 1 1,0 0-1,0 0 0,0-1 0,0 1 1,0 0-1,0-1 0,0 1 0,0-1 1,0 0-1,0 1 0,0-1 0,1 0 1,-1 1-1,0-1 0,0 0 0,0 0 0,0 0 1,0 0-1,1 0 0,-1 0 0,0-1 1,0 1-1,0 0 0,2-1 0,10-7 59,0 0 0,-1-1-1,0 0 1,19-18 0,-10 8-25,34-30 64,90-104-1,-129 131-116,0 0 0,-2-2-1,-1 0 1,0 0 0,14-44 0,-11 17 92,18-97 1,-30 127-138,-1-2 1,-1 1-1,-1 0 0,-2-33 0,1 54 46,-4-16-186,4 17 191,0 0 1,0-1-1,0 1 0,0 0 1,0 0-1,0-1 0,0 1 1,0 0-1,-1 0 0,1-1 1,0 1-1,0 0 0,0 0 1,0-1-1,-1 1 0,1 0 1,0 0-1,0 0 0,0 0 1,-1-1-1,1 1 0,0 0 1,0 0-1,-1 0 0,1 0 1,0 0-1,0 0 0,-1 0 1,1 0-1,0-1 0,-1 1 1,1 0-1,0 0 0,0 0 1,-1 0-1,1 0 0,0 1 1,-1-1-1,1 0 0,0 0 1,0 0-1,-1 0 0,1 0 1,0 0-1,0 0 0,-1 0 1,1 1-1,0-1 0,0 0 1,0 0-1,-1 0 0,1 1 0,0-1 1,-5 5-9,1-1 0,0 1 1,0 0-1,1 1 0,-1-1 1,1 1-1,-3 7 0,-40 108 11,21-53 7,16-45 5,-41 117 190,42-113-146,1 1-1,2 0 1,-3 34-1,6-46-9,-2 71 81,4-72-88,1 0 0,0 0 0,6 24 0,-6-34 15,0-1-1,1 0 0,-1 0 1,1 0-1,0 0 1,0 0-1,1-1 0,4 8 1,-6-10-35,0 0 0,1 0 0,-1 0 0,0 0 0,0 0 0,1 0 0,-1 0 0,0 0 0,1-1 0,-1 1 0,1 0 0,-1-1 0,1 1 0,0-1 0,-1 0 0,1 1 1,-1-1-1,1 0 0,0 0 0,-1 0 0,1 0 0,-1 0 0,1 0 0,0-1 0,-1 1 0,3-1 0,2-2 4,-1 1 0,1-1 0,-1-1 0,1 1 0,-1-1 0,0 0-1,0 0 1,4-5 0,36-43-5,-23 25-69,-4 7-106,33-27 0,-51 47 157,0 0-1,0 0 1,0 0-1,0 0 0,0 0 1,0 0-1,1 0 1,-1 0-1,0 0 0,0 0 1,0 0-1,0 0 1,0 0-1,1 0 0,-1 0 1,0 0-1,0 0 1,0 0-1,0 0 0,0 0 1,0 0-1,0 0 1,1 0-1,-1 0 0,0 1 1,0-1-1,0 0 1,0 0-1,0 0 0,0 0 1,0 0-1,0 0 1,0 0-1,0 1 0,0-1 1,0 0-1,0 0 0,1 0 1,-1 0-1,0 0 1,0 0-1,0 1 0,0-1 1,0 0-1,0 0 1,0 0-1,-1 0 0,1 0 1,0 1-1,1 7-73,-3 46 46,2 32 68,0-79-6,1 0 0,0 0 1,0 0-1,3 9 0,-3-15-21,-1 0-1,0 0 1,0 0-1,1 0 1,-1 0-1,1 0 1,-1 0-1,1 0 1,-1 0-1,1 0 1,0 0-1,-1-1 1,1 1-1,0 0 1,-1 0-1,1-1 1,0 1-1,0 0 1,0-1-1,0 1 1,0-1-1,0 1 1,0-1-1,0 1 1,0-1-1,0 0 1,0 0-1,0 1 1,0-1-1,0 0 0,0 0 1,0 0-1,0 0 1,0 0-1,1 0 1,-1 0-1,0-1 1,1 0-1,4-2 26,-1 0 0,0 0 0,0-1 0,-1 0 0,1 0-1,7-10 1,0 2-52,101-102 153,-99 99-320,11-18 0,-23 30 135,0 0-175,-4 3 84,-4 4 102,0 4 25,1 0 0,0 1 0,0 0 0,1 0 0,0 0 0,1 0 0,0 1 0,0-1 0,-1 16 0,2-12 50,0 1 0,1-1 0,2 19 0,-1-27-15,0 0 0,1-1 0,0 1 1,0-1-1,0 1 0,1-1 1,0 0-1,-1 1 0,2-1 0,-1 0 1,0 0-1,1 0 0,3 4 0,-4-6-20,-1-1 0,0 0 0,1 0 0,-1 0 0,0 1 0,1-2 0,-1 1 0,1 0-1,0 0 1,-1 0 0,1-1 0,0 1 0,-1-1 0,1 1 0,0-1 0,0 0 0,-1 1-1,3-1 1,-1-1 3,0 1-1,0-1 1,0 1-1,0-1 0,0 0 1,0 0-1,-1 0 1,1 0-1,0-1 1,2-1-1,3-3 28,-1 1 0,-1-1 0,1 0 0,-1-1 0,0 0 0,7-8 0,-9 9-27,-1 0-1,1-1 1,-1 1 0,0-1 0,0 1 0,-1-1 0,0 0-1,0 0 1,-1 0 0,0 0 0,0 0 0,0 0 0,-1-1 0,0 1-1,-1 0 1,-1-7 0,1 9-31,0 0 1,0 0-1,0 1 1,-1-1-1,0 1 1,0 0-1,0-1 1,-1 1-1,1 0 0,-1 0 1,0 0-1,0 1 1,-1-1-1,1 1 1,-1-1-1,1 1 1,-1 0-1,0 1 0,0-1 1,-1 1-1,1-1 1,0 1-1,-1 1 1,-6-3-1,-42-11-83,48 15 112,-1-1 0,9-1 0,1 1-6,0 0 0,-1 1 0,1-1 0,0 1 0,6 0 0,6 0-43,18-3 27,31-3-42,77 3 0,-133 3 68,-1 1 0,0 0 0,1 1 0,-1-1 0,16 7 0,-21-7 0,-1 0-1,1 1 0,-1-1 1,0 0-1,1 1 0,-1-1 0,0 1 1,0 0-1,0 0 0,0 0 0,0 0 1,0 0-1,0 0 0,-1 1 1,1-1-1,-1 1 0,0-1 0,0 1 1,0-1-1,0 1 0,1 4 0,0 7 83,-1 0 0,0 0 0,-1 1 1,-2 16-1,-11 57 303,5-42-286,6-33 54,6-19-38,3-5-54,33-68-32,-30 57-35,1 0 0,21-33 0,-29 51-3,0 1-1,0 0 1,0-1 0,0 1-1,0 0 1,7-4 0,-10 7 0,0 0 1,0 0-1,0 0 1,0 0-1,1 0 1,-1 0-1,0 0 1,0 0-1,0 0 0,0 0 1,0 0-1,0 0 1,1 0-1,-1 0 1,0 0-1,0 0 1,0 0-1,0 0 1,0 0-1,0 0 1,1 0-1,-1 0 1,0 0-1,0 0 1,0 0-1,0 1 1,0-1-1,0 0 1,0 0-1,0 0 0,1 0 1,-1 0-1,0 0 1,0 0-1,0 1 1,0-1-1,0 0 1,0 0-1,0 0 1,0 0-1,0 0 1,0 0-1,0 1 1,0-1-1,0 0 1,0 0-1,0 0 1,0 0-1,0 0 0,0 0 1,0 1-1,0-1 1,0 0-1,0 0 1,0 0-1,0 0 1,0 0-1,-1 1 1,0 9 79,1-9-81,-6 84 433,4-47-283,1-19-98,1 0 0,1 0 1,0 0-1,2 0 0,0 0 0,1 0 1,0-1-1,9 20 0,-12-36-32,-1 0 1,1-1-1,0 1 0,-1-1 0,1 1 1,0-1-1,0 1 0,0-1 0,0 1 1,0-1-1,1 0 0,-1 1 1,0-1-1,1 0 0,-1 0 0,0 0 1,1 0-1,0 0 0,-1-1 0,1 1 1,-1 0-1,1-1 0,0 1 0,-1-1 1,1 1-1,0-1 0,0 0 1,-1 0-1,1 0 0,0 0 0,0 0 1,-1 0-1,1-1 0,3 0 0,1-1 17,1 0 0,-1-1 0,0 0 0,-1 0 0,1 0 0,0-1 0,8-7 0,4-5 1,-1-2 0,0 0 0,26-39 1,-10 13-24,105-130-9,-137 173 4,9-11-191,-10 21-154,-3 7 273,-7 35 112,-2 0 0,-3-1 0,-26 64 0,31-93 17,0-1 0,-2 0 0,0-1 0,-28 34-1,39-51-44,0 0-1,-1-1 1,1 0 0,-1 1-1,1-1 1,-1 0-1,1 1 1,-1-1-1,0 0 1,0 0-1,0 0 1,1-1-1,-1 1 1,0 0 0,0-1-1,0 1 1,0-1-1,0 0 1,0 0-1,-4 0 1,4 0-28,0 0 0,0-1 1,-1 0-1,1 0 0,0 1 0,0-1 0,0 0 1,1-1-1,-1 1 0,0 0 0,0 0 0,1-1 1,-1 1-1,0-1 0,1 0 0,0 1 0,-1-1 1,1 0-1,-2-3 0,-1-2 28,0 1-42,0 0-1,1 0 0,0 0 1,0-1-1,0 1 0,1-1 0,-3-11 1,5 17 28,0 1 1,1-1 0,-1 1 0,0-1-1,0 1 1,0-1 0,0 0-1,1 1 1,-1-1 0,0 1 0,0-1-1,1 1 1,-1-1 0,0 1-1,1-1 1,-1 1 0,1 0 0,-1-1-1,1 1 1,-1-1 0,1 1 0,-1 0-1,1-1 1,-1 1 0,1 0-1,-1 0 1,1 0 0,-1-1 0,1 1-1,0 0 1,-1 0 0,1 0-1,-1 0 1,1 0 0,0 0 0,-1 0-1,1 0 1,-1 0 0,1 0-1,0 1 1,27 5 62,25 12 144,70 21-77,-118-38-165,93 20 226,-87-20-581,0 0 0,-1-1 0,1 0 0,0-1 0,-1 0 0,1-1 0,12-3 0,-20 5-106,-1-1 0,1 0 0,-1 0 1,0 0-1,0 0 0,1 0 0,-1 0 0,0 0 0,0-1 0,0 1 0,0-1 1,-1 0-1,1 1 0,0-1 0,-1 0 0,1 0 0,2-4 0,-3 3-107,0 0 1,0 0-1,-1-1 0,1 1 0,-1 0 0,0 0 0,1 0 0,-1 0 0,-1-1 0,1 1 0,0 0 0,-1 0 0,0 0 1,-1-5-1,-16-35-4807,-2 1 1920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8:2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 11040,'-24'-11'7871,"28"11"-8671,0 0 416,0 0-1919,1 0 1311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5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5984,'2'4'8201,"-4"3"-4227,0 0-3240,-1 0 0,0 0-1,0 0 1,0 0 0,-1 0-1,-9 11 1,-10 21 184,19-31-852,0 1 0,0 0 1,0 1-1,2-1 1,-1 1-1,1-1 1,0 1-1,1 0 0,0 0 1,1 16-1,1-11-111,0-1-1,1 1 0,1-1 0,0 0 1,1 0-1,10 23 0,-13-35-120,-1-1 0,1 0 1,0 1-1,0-1 0,-1 0 0,1 0 0,0 1 0,0-1 0,1 0 0,-1 0 1,0 0-1,0 0 0,0 0 0,1-1 0,-1 1 0,0 0 0,1 0 0,-1-1 1,1 1-1,-1-1 0,0 1 0,1-1 0,0 0 0,-1 0 0,1 0 0,-1 1 0,1-1 1,1-1-1,13-1-1504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8:2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26 12288,'9'-8'5567,"48"5"-4831,-25-1 1984,2 4-1632,14-3 288,3 3-832,6 0-448,-3 3-64,-1 1-32,-5 4 0,3-5-512,-10 5 288,-8-5-3776,-9 1 2208,-7-1-4191,-5 0 3391</inkml:trace>
  <inkml:trace contextRef="#ctx0" brushRef="#br0" timeOffset="1">22 8 12960,'-21'-8'5887,"25"13"-5119,1-5-160,-2 3 160,1-3-2240,4 7 800,1-7-4383,-1 3 2783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8:2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73 13632,'-36'3'6175,"53"0"-5375,2-3 768,10 5-1024,38-10 1472,6 5-1152,23-6-32,-2 2-512,22-10-448,-5 2 64,12-13-2240,-12 7 1248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8:2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18463,'-15'0'8352,"22"3"-7264,-2-3-1024,-2 0-256,1-3-1952,6-2 1184,5-5-3744,11-1 2624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8:47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1108 2304,'-10'15'752,"10"-15"-684,-1 0 0,1 0-1,0 1 1,0-1 0,0 0 0,0 0 0,0 0 0,0 1-1,-1-1 1,1 0 0,0 0 0,0 0 0,0 1 0,0-1-1,0 0 1,0 0 0,0 0 0,0 1 0,0-1 0,0 0 0,0 0-1,0 0 1,0 1 0,0-1 0,0 0 0,0 0 0,0 1-1,0-1 1,0 0 0,0 0 0,1 0 0,-1 1 0,0-1-1,0 0 1,0 0 0,0 0 0,0 0 0,0 1 0,1-1-1,-1 0 1,0 0 0,0 0 0,0 0 0,1 0 0,9 3 520,-7-3-325,2 1 98,1 0 1,-1 0-1,1 0 1,0-1-1,-1 0 0,1 0 1,0 0-1,-1-1 1,1 0-1,0 0 1,-1 0-1,11-5 1,-7 3-52,-1-2-1,-1 1 1,1-1 0,0 0 0,-1-1 0,0 1 0,11-14 0,11-10 326,-2-2 0,-1-1-1,-1-1 1,25-47 0,-26 34-288,-2-2 1,26-82-1,27-185 1183,-73 297-1485,-2 15-57,0 0 0,0 1 0,1-1 0,-1 0 0,1 1 0,-1-1 0,1 1 0,0-1 0,0 1 0,0-1 0,3-3 0,-4 6-2,0-1-1,1 1 0,-1 0 1,0 0-1,1-1 0,-1 1 1,0 0-1,1 0 0,-1 0 0,0 0 1,1-1-1,-1 1 0,0 0 1,1 0-1,-1 0 0,1 0 1,-1 0-1,0 0 0,1 0 1,-1 0-1,0 0 0,1 0 1,-1 0-1,1 0 0,-1 1 0,0-1 1,1 0-1,-1 0 0,0 0 1,1 0-1,-1 1 0,0-1 1,1 0-1,-1 0 0,0 1 1,1-1-1,-1 1 0,11 12-138,-4 0 104,0 0-1,-1 1 0,7 27 0,7 48 65,-16-70-18,24 151 88,-21-121-81,-1-2 64,-2 0 0,-2 0 1,-3 0-1,-1 1 0,-9 48 1,10-87-17,0 0 0,-1 0 1,0 0-1,-1-1 0,0 1 1,0-1-1,-1 1 0,0-1 1,0 0-1,-1-1 0,-10 15 1,13-20-27,0-1 0,0 1 0,0 0 1,0 0-1,0-1 0,0 1 0,-1-1 1,1 0-1,0 0 0,-1 0 1,1 0-1,-1 0 0,1 0 0,-1-1 1,0 1-1,1-1 0,-1 0 0,0 1 1,1-1-1,-1-1 0,0 1 0,1 0 1,-5-2-1,2 1-7,0-1 0,0 0 0,0 0 0,0-1 1,1 1-1,-1-1 0,1 0 0,0 0 0,0-1 0,0 1 1,-5-6-1,-8-10-78,0-1 0,2 0 0,0-1 0,1 0 0,1-1 0,-17-42 0,29 63 37,1 1-1,0-1 1,0 1-1,-1-1 1,1 0-1,0 1 1,0-1-1,0 1 1,0-1-1,0 0 1,0 1-1,0-1 1,0 1-1,0-1 0,0 0 1,0 1-1,0-1 1,0 1-1,0-1 1,1 0-1,-1 0 1,1 1 6,-1 0 1,0-1 0,1 1-1,-1 0 1,1 0 0,-1 0-1,0 0 1,1 0 0,-1 0-1,1 0 1,-1 0 0,1 0-1,-1 0 1,1 0 0,-1 0-1,0 0 1,1 0 0,-1 0-1,1 0 1,-1 1 0,1-1-1,-1 0 1,31 18-227,-23-13 299,13 7 14,0-2 1,1-1-1,1 0 1,28 6-1,-40-13 17,-1 0-1,0-1 1,1 0 0,-1-1-1,1 0 1,-1-1-1,0 0 1,1 0-1,-1-1 1,0-1-1,14-4 1,-13 2-44,0 1-1,0-1 1,-1-1 0,0 0-1,0 0 1,0-1 0,-1-1-1,0 1 1,14-17 0,-7 4-12,-1-1 0,-1 0 1,-1-1-1,0-1 0,-2 0 1,-1 0-1,-1-1 0,0-1 1,-2 1-1,-1-1 0,4-38 1,-7 34-333,-4 30 282,1 0 0,-1 0-1,1 0 1,-1 0 0,1 0 0,-1 0-1,1 1 1,0-1 0,0 0 0,0 0 0,-1 0-1,1 0 1,0 0 0,1 2 0,-2 5-13,-15 82-18,1-7 112,10-39 71,1 46-1,4-71-2,2 0 0,0 0 0,1 0 0,0 0 0,8 19 0,-11-36-103,1-1-1,-1 1 0,1-1 0,0 1 0,0-1 0,-1 0 1,1 0-1,0 1 0,2 1 0,-2-3-14,-1 0 0,0 1 0,1-1 0,-1 0 1,1 0-1,-1 1 0,1-1 0,-1 0 0,1 0 0,-1 0 0,1 0 0,0 0 0,-1 1 0,1-1 0,-1 0 0,1 0 0,-1-1 0,1 1 0,-1 0 0,1 0 0,-1 0 0,1 0 0,-1 0 1,1-1-1,-1 1 0,1 0 0,-1 0 0,1-1 0,-1 1 0,1 0 0,-1-1 0,0 1 0,1 0 0,-1-1 0,1 1 0,-1-1 0,1 0 0,15-19 308,26-41 0,-14 18-187,-8 15-202,1 0 1,1 2-1,31-30 0,-51 55 50,0-1 1,0 1-1,0 0 0,0 0 0,0 0 1,0 0-1,0 0 0,0 0 0,0 1 0,0-1 1,0 1-1,4-1 0,-5 1 14,1 0-1,-1 0 1,0 0 0,0 0-1,0 0 1,0 0-1,0 0 1,0 1 0,0-1-1,0 0 1,0 1 0,0-1-1,0 1 1,0-1-1,0 1 1,0-1 0,0 1-1,0 0 1,0 0 0,0-1-1,-1 1 1,1 0-1,0 0 1,0 0 0,-1 0-1,1 1 1,2 5 23,-1 1-1,0-1 1,-1 1-1,0-1 1,0 1-1,-1 0 1,0-1-1,0 1 1,0 0-1,-3 11 1,1-7 49,1 0-1,1 21 1,0-26-38,1 6 405,2-11-186,2-6-76,75-75 102,-66 67-353,0 1-1,1 0 0,0 1 1,21-10-1,-35 19 64,0 0 0,1 1 1,-1-1-1,0 0 0,1 1 0,-1 0 0,1-1 1,-1 1-1,1 0 0,-1 0 0,1 0 1,-1 0-1,1 0 0,-1 0 0,0 0 0,1 0 1,-1 1-1,1-1 0,-1 1 0,1-1 1,-1 1-1,0-1 0,1 1 0,-1 0 0,0-1 1,0 1-1,1 0 0,-1 0 0,0 0 1,0 0-1,0 0 0,0 1 0,0-1 0,0 0 1,-1 0-1,1 0 0,1 3 0,2 4 30,-1 1 0,1 0-1,-2 0 1,4 17-1,-2-8 132,-3-16 51,3-7 314,20-24-354,-13 13-251,16-15 1,-25 29 106,20-17-116,-22 19 91,1-1-1,-1 1 1,0 0-1,1-1 1,-1 1-1,1 0 1,-1-1-1,1 1 1,-1 0-1,1-1 1,-1 1-1,1 0 1,-1 0-1,1 0 1,-1 0-1,1-1 1,0 1-1,-1 0 1,1 0-1,-1 0 1,1 0-1,-1 0 1,1 0-1,0 1 1,-1-1-1,1 0 1,-1 0-1,1 0 1,-1 0-1,1 1 1,-1-1-1,1 0 1,-1 0-1,1 1 1,-1-1-1,1 0 1,-1 1-1,1-1 1,-1 1-1,0-1 1,1 1-1,2 5-26,-1 1-1,0-1 1,-1 1-1,1-1 0,-1 1 1,0 0-1,-1 10 1,4 17 293,-4-21-172,2 7-82,-2-19 9,0-1 0,0 1 0,1 0 0,-1-1 0,0 1 0,0 0 0,1-1 0,-1 1 0,1-1 1,-1 1-1,0-1 0,1 1 0,-1-1 0,1 1 0,-1-1 0,1 1 0,0-1 0,-1 1 0,1-1 0,-1 0 1,1 1-1,0-1 0,-1 0 0,2 0 0,-1 0 7,0 0 1,0 0-1,0 0 1,0 0-1,0 0 0,0-1 1,0 1-1,0 0 1,0-1-1,0 1 0,0-1 1,0 1-1,0-1 1,0 0-1,0 1 0,0-1 1,1-1-1,17-17 131,-13 13-92,55-66 35,-45 51-163,36-36 0,-41 49-89,-12 18-317,-2 7 429,-2 15 46,3-19 32,0-1 0,0 1 0,1-1 0,1 1 0,0-1 0,1 1 0,3 19 0,-4-31-25,1 1 0,-1-1 0,1 1 0,-1-1 0,1 0 0,0 1-1,-1-1 1,1 0 0,0 1 0,0-1 0,0 0 0,0 0 0,0 0 0,0 0 0,0 0-1,1 0 1,-1 0 0,0 0 0,0-1 0,1 1 0,-1 0 0,0-1 0,1 1 0,-1-1-1,1 1 1,-1-1 0,1 0 0,-1 0 0,1 0 0,-1 0 0,1 0 0,-1 0 0,0 0-1,1 0 1,-1 0 0,2-1 0,5-1 52,-1 0 0,0 0 0,0-1 0,0 0 0,12-7 0,8-5 106,32-24 0,-50 31-161,0 0 0,0 0 0,-1-1 0,0 0 0,0 0 0,11-19 0,2-15 43,-3 0 1,21-72-1,27-121-174,-52 174 6,11-114 0,-24 166 108,4-102-208,-6 94 53,1 18 164,0 0-1,0 0 1,0 0-1,0 0 1,0 0 0,0 0-1,0 0 1,0 0-1,0 0 1,0 0 0,0 0-1,0 0 1,-1 0 0,1 0-1,0 0 1,0 0-1,0 0 1,0 0 0,0 0-1,0 0 1,0 0-1,0 0 1,0 0 0,0 0-1,0 0 1,0 0 0,0 0-1,0 0 1,0 0-1,0 0 1,0 0 0,0 0-1,0 0 1,-1 0-1,1 0 1,0 0 0,0 0-1,0 0 1,0 0 0,0 0-1,0 0 1,0 0-1,0 0 1,0 0 0,0 0-1,0 0 1,0 0-1,0 0 1,0 0 0,0 0-1,0 0 1,0 0 0,0 0-1,0 0 1,0 0-1,0 0 1,0 0 0,0-1-1,-4 10-148,-1 11 66,5-20 79,-28 115-88,-19 183 0,32-15 238,15-269-85,1 0 1,0 0-1,1 0 0,1 0 0,0 0 1,0 0-1,2-1 0,0 1 1,0-1-1,8 14 0,-12-26-45,0 0 0,0 1 0,0-1 0,0 0 0,0 0 0,1 0 0,-1 1 1,0-1-1,1-1 0,-1 1 0,0 0 0,1 0 0,-1 0 0,1-1 0,-1 1 0,1-1 0,0 1 0,-1-1 0,1 1 0,-1-1 0,1 0 0,0 0 0,-1 0 0,1 0 0,0 0 0,-1 0 0,1-1 0,0 1 0,-1 0 0,1-1 0,1 0 0,6-3 26,0 0 0,-1 0 0,0-1 0,11-8 0,-5 4-67,25-15 112,-1-3 0,52-44 0,-69 51-158,-1 0 0,32-40 0,-59 69-15,0-1 1,-16 17 0,2-3 17,20-22 73,-71 86-73,61-70 82,0 0 0,1 1 0,-14 29 1,23-43 30,0 1 0,0-1 0,0 0 0,0 1 0,-1 5 0,2-8-24,0-1 0,0 1-1,0-1 1,0 1 0,0-1 0,0 1-1,0-1 1,0 1 0,1-1-1,-1 1 1,0-1 0,0 1-1,0-1 1,0 1 0,1-1-1,-1 1 1,0-1 0,1 1 0,-1-1-1,0 0 1,1 1 0,-1-1-1,0 0 1,1 1 0,-1-1-1,1 0 1,-1 1 0,0-1-1,1 0 1,-1 0 0,1 1 0,-1-1-1,1 0 1,-1 0 0,1 0-1,-1 0 1,1 0 0,-1 0-1,1 1 1,0-1 0,-1 0-1,1-1 1,-1 1 0,1 0-1,0 0 1,5-1 42,0-1 0,1 1 0,-1-1 0,0-1 0,0 1 0,0-1 0,-1 0 0,1 0-1,-1-1 1,6-5 0,9-6-16,19-23-1,-33 32-45,10-11 28,-1 0 0,-1-1 0,-1-1-1,18-33 1,32-86-391,-57 125 277,-2 5-78,-4 15-75,-8 25-187,6-23 383,-22 121 33,23-123 30,0 0-1,1 0 1,0 0-1,0 0 1,0 0-1,1 0 1,0 0-1,0-1 1,3 10-1,-3-14 21,0 0 0,1 1-1,-1-1 1,0 0 0,1 0-1,-1 0 1,1 0 0,-1 0-1,1 0 1,0 0 0,0 0-1,0-1 1,0 1 0,0-1-1,0 1 1,1-1-1,-1 0 1,0 0 0,1 0-1,-1 0 1,1 0 0,-1-1-1,1 1 1,-1-1 0,1 0-1,-1 1 1,6-1 0,-3-1-7,1 1 1,0-1 0,-1 0-1,1-1 1,-1 1-1,1-1 1,-1 0 0,0 0-1,0-1 1,0 1 0,0-1-1,0 0 1,7-6 0,4-6-61,-1 1 0,18-23-1,-10 11 8,-22 25 16,13-13-220,-14 13 213,1 1 0,-1-1-1,1 1 1,-1-1-1,1 1 1,-1 0-1,1-1 1,0 1 0,-1 0-1,1-1 1,0 1-1,-1 0 1,1 0-1,0-1 1,0 1 0,-1 0-1,1 0 1,1 0-1,-2 1 2,0 0 0,1 0-1,-1 0 1,0-1 0,0 1-1,0 0 1,0 0 0,0 0-1,0 0 1,0 0 0,0 0-1,0 0 1,0 0 0,0-1-1,-1 1 1,1 0 0,0 0-1,-1 0 1,0 1 0,0 0-20,0 6 60,0 1 0,1 0 0,0-1 0,1 12 0,0 6 69,-1-22-100,0 0 1,0 0-1,1 0 0,-1 0 0,1 0 1,0 0-1,0-1 0,1 1 1,-1 0-1,1-1 0,0 1 1,0-1-1,0 1 0,3 2 1,-3-3 29,0-1 1,0-1 0,0 1 0,0 0 0,0 0-1,0-1 1,1 1 0,-1-1 0,1 0 0,-1 0 0,1 0-1,-1 0 1,1 0 0,0-1 0,-1 1 0,1-1 0,0 1-1,-1-1 1,1 0 0,4 0 0,13-3 62,1-1 0,-1 0 0,1-1 0,-1-1 0,-1-1 0,1-1 0,23-13 0,-29 12-79,-1 1-1,-1-2 1,0 1 0,0-2 0,-1 1-1,0-2 1,-1 0 0,0 0-1,-1 0 1,-1-1 0,9-18 0,6-15 19,-3-2 0,15-50 1,-18 45-22,1 2-5,-2-1 0,16-104 0,-28 122-44,2-6-190,1-48 0,-7 87 210,0 0 1,0 0-1,0 0 0,0 0 0,0 1 1,0-1-1,0 0 0,0 0 0,-1 0 1,1 0-1,0 0 0,-1 0 0,1 0 1,0 0-1,-2-1 0,2 2 12,0 0 0,-1 0 0,1 0 0,0 0 0,-1 0 0,1 0 0,0 0 0,-1 0 0,1 0 0,0 0-1,-1 0 1,1 0 0,0 0 0,0 0 0,-1 0 0,1 0 0,0 0 0,-1 1 0,1-1 0,0 0 0,0 0 0,-1 0 0,1 0 0,0 1-1,0-1 1,-1 0 0,1 0 0,0 1 0,0-1 0,-19 28-334,-84 146 405,82-138-45,1 0 0,2 1 1,2 0-1,1 2 0,-13 53 0,-16 108 72,42-182-45,0 0 0,1 1 1,1-1-1,1 0 0,1 0 1,0 1-1,6 21 0,-7-38-9,-1 1 0,1-1 0,0 0 0,-1 0 0,1 0 0,0 0-1,0 0 1,1 0 0,-1-1 0,0 1 0,1 0 0,-1 0 0,1-1 0,-1 1 0,1-1-1,0 0 1,0 1 0,-1-1 0,1 0 0,0 0 0,0 0 0,0 0 0,0 0 0,0-1-1,1 1 1,-1-1 0,0 1 0,0-1 0,0 0 0,1 0 0,-1 1 0,0-2 0,4 1-1,4-2 39,-1 0-1,0 0 0,0-1 0,0 0 0,0 0 0,13-8 0,-8 2-94,0 0 0,0-1 1,23-22-1,-17 13-222,-20 19 241,0 0 1,1-1-1,-1 1 1,0 0-1,0 0 1,0-1-1,1 1 1,-1 0-1,0 0 1,0-1-1,1 1 1,-1 0 0,0 0-1,1 0 1,-1-1-1,0 1 1,1 0-1,-1 0 1,0 0-1,1 0 1,-1 0-1,0 0 1,1 0 0,-1 0-1,0 0 1,1 0-1,-1 0 1,0 0-1,1 0 1,-1 0-1,0 0 1,1 0-1,-1 0 1,0 0 0,1 0-1,-1 0 1,0 1-1,1-1 1,-1 0-1,0 0 1,0 0-1,1 1 1,-1-1-1,0 0 1,0 0-1,1 1 1,-1-1 0,0 0-1,0 1 1,0-1-1,1 0 1,-1 0-1,0 1 1,0-1-1,0 0 1,0 1-1,0-1 1,0 0 0,0 1-1,0-1 1,0 1-1,1 26-215,-1-21 226,-4 80 256,8-35-111,-4-51-137,0 0 1,0 1 0,0-1 0,0 0 0,0 0-1,0 0 1,0 1 0,0-1 0,0 0 0,0 0 0,0 0-1,0 0 1,0 1 0,0-1 0,1 0 0,-1 0-1,0 0 1,0 1 0,0-1 0,0 0 0,0 0 0,0 0-1,0 0 1,1 0 0,-1 1 0,0-1 0,0 0 0,0 0-1,0 0 1,1 0 0,-1 0 0,0 0 0,0 0-1,0 0 1,0 1 0,1-1 0,-1 0 0,0 0 0,10-4 289,7-9-31,-5 1-191,-1 0 1,14-21-1,-14 18-118,19-20 1,63-50-391,-93 85 421,1 0 1,-1 0-1,0 0 0,0 0 0,0 0 1,0 0-1,0 0 0,1 0 0,-1 0 1,0 0-1,0 0 0,0 0 0,0 0 0,1 0 1,-1 0-1,0 0 0,0 0 0,0 0 1,0 0-1,1 0 0,-1 0 0,0 0 1,0 0-1,0 0 0,0 0 0,0 0 1,0 0-1,1 1 0,-1-1 0,0 0 0,0 0 1,0 0-1,0 0 0,0 0 0,0 0 1,0 1-1,0-1 0,0 0 0,1 0 1,-1 0-1,0 0 0,0 0 0,0 1 1,0-1-1,0 0 0,0 0 0,0 0 1,0 0-1,0 1 0,0-1 0,0 0 0,0 0 1,1 11-42,-5 5 30,0 0 0,-11 27 0,-3 6-108,-33 128 148,25-81 128,-50 123 0,68-201-102,-1 0-1,-12 18 1,16-28-8,-1-1 1,0 0 0,0 0 0,0 0-1,-1-1 1,-11 8 0,15-11-7,-1-1 0,0 1-1,0-1 1,0-1 0,0 1 0,-1-1 0,1 1 0,0-1 0,-1 0 0,1 0-1,-1-1 1,1 0 0,-1 0 0,1 0 0,-1 0 0,1 0 0,0-1 0,-1 0-1,1 0 1,-1 0 0,1 0 0,-5-3 0,6 2-29,0 1 0,0-1 0,0 0 0,0 0 0,1 0 0,-1-1 0,0 1 0,1 0 0,0-1 0,0 0 0,0 1 0,0-1 0,0 0 0,0 0 0,1 0 0,-1 0 0,1-1 0,0 1 0,0 0 0,0 0 0,1-1 0,-1 1 0,1-1 0,0 1 0,-1 0 0,2-1 0,-1 1 0,1-7 0,0 4-2,1 1-1,0 0 1,0-1 0,0 1 0,0 0 0,1 0 0,0 0 0,0 0-1,5-6 1,5-4-67,20-18 0,-13 14 1,19-21 28,-5 4 78,46-36 0,-28 33-191,83-48 0,-68 52-2479,2 4-3643,-59 27 4809,1 0-620,-3-2-3180,-3 5 1783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8:47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34 9632,'-7'-34'8799,"2"34"-11454,5 8 1855,-5 0-3296,1 5 2304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8:48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22 8640,'-33'8'3904,"33"-19"-3392,0 6-352,8 2-832,4 3 384,17-7-6080,9 4 3488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30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5 306 2144,'-5'3'14511,"7"-6"-11799,1-3-4922,23-56 3739,-18 39-947,16-31 0,-7 29-230,0 0 0,31-34-1,-12 17 669,-27 32-1187,-14 20-1677,5-7 629,0 1 1,0-1-1,0 0 1,0 1-1,1-1 1,-1 0-1,1 1 0,0-1 1,2 5-1,-2-6-340,5 13-1970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34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31 571 4640,'-4'-1'1128,"1"0"-1,0 1 1,0-1 0,-1 1 0,1 0 0,-5 0 0,6 0-522,11-4 2661,40-14-1750,-33 14-1169,6-3 90,-1 2 0,1 1 1,40-3-1,-60 7-408,-1 0 1,0 1-1,0-1 1,0 0-1,0 1 1,0-1-1,0 0 1,1 1-1,-1 0 0,0-1 1,0 1-1,0 0 1,0-1-1,-1 1 1,1 0-1,0 0 0,0 0 1,0-1-1,-1 1 1,1 0-1,0 0 1,-1 0-1,1 0 0,-1 1 1,1-1-1,-1 0 1,0 0-1,1 0 1,-1 0-1,0 0 1,0 1-1,0 1 0,1 5 149,0 0-1,-1-1 0,-2 13 0,-3 33 223,-4 41-44,9-78-262,0 1-1,1-1 1,4 27-1,-5-42-73,1 1-1,-1-1 1,0 0 0,0 0-1,1 0 1,-1 0-1,0 1 1,1-1 0,-1 0-1,1 0 1,0 0-1,-1 0 1,1 0 0,0 0-1,-1 0 1,1-1-1,0 1 1,0 0 0,0 0-1,0 0 1,0-1-1,0 1 1,0-1 0,0 1-1,0 0 1,0-1-1,0 0 1,1 1 0,-1-1-1,2 0 1,-1 0 9,0 0-1,0 0 1,0 0 0,0-1 0,0 0-1,0 1 1,0-1 0,0 0 0,0 0-1,0 0 1,0 0 0,0 0 0,-1 0-1,1 0 1,2-3 0,43-46-294,-33 34 89,25-23 1,-14 19 63,2 0 0,41-22 0,61-23 276,-108 55-93,-15 7 15,1 0 1,-1-1-1,0 1 0,7-7 1,-13 10-84,0 0 0,0 0 0,0 0 0,0 1 0,0-1 0,0 0 0,-1 0 1,1 0-1,0 0 0,0 0 0,0 0 0,0 0 0,0 0 0,0 0 0,0 0 0,0 0 0,0 0 0,0 0 0,0 0 0,0 0 1,0 0-1,0 0 0,0 0 0,0 0 0,0-1 0,-1 1 0,1 0 0,0 0 0,0 0 0,0 0 0,0 0 0,0 0 0,0 0 1,0 0-1,0 0 0,0 0 0,0 0 0,0 0 0,0 0 0,0 0 0,0 0 0,0 0 0,0 0 0,0 0 0,0 0 0,0 0 1,0 0-1,0-1 0,0 1 0,0 0 0,0 0 0,0 0 0,0 0 0,0 0 0,0 0 0,0 0 0,0 0 0,0 0 0,0 0 1,0 0-1,-10 2 114,-11 5-112,6 0 29,1 0-1,0 2 1,1-1-1,0 2 0,0 0 1,1 0-1,0 1 1,1 1-1,0 0 0,-16 23 1,19-24 10,1 0-1,0 0 1,0 1 0,2 0-1,-1 0 1,1 0 0,-4 18-1,9-23 160,3-8-102,5-7-37,-6 5-30,16-19-43,27-39 0,-8 8-24,-10 15-111,14-17-578,-36 52 538,-4 9 241,-4 14 293,3-17-300,-3 14 69,-2 6 3,2 0 0,-1 45 0,4-61-97,0 0 1,1-1-1,0 1 0,0-1 1,0 0-1,1 1 1,0-1-1,1 0 1,-1 0-1,1 0 1,0 0-1,1-1 1,-1 1-1,1-1 0,7 8 1,-9-11-11,0 0 0,1 0 0,-1 0 0,1 0 0,0 0 1,0-1-1,-1 1 0,1-1 0,0 1 0,0-1 0,0 0 0,1-1 0,-1 1 1,0 0-1,4-1 0,-2 0 1,0 0 0,1 0 1,-1-1-1,0 0 0,0 0 1,0 0-1,0-1 0,8-3 1,5-4-60,0-2 0,-1 0 0,29-23 1,-39 28-9,65-60 135,3-2-154,-72 65-19,0 0 0,1-1 0,-1 1 0,4-8 0,-5 7-149,-13 16 72,2 0 160,0 2 0,1-1 0,-13 30 0,-12 48-35,27-73 57,-6 14 40,4-10-71,-8 30 0,15-46 13,0 0 0,0 0 1,0 0-1,1 0 0,-1 0 1,2 0-1,-1 0 0,1 0 1,0 1-1,1 5 0,-1-11 6,-1 0 1,0 0-1,0 0 0,1 0 0,-1 0 1,0 0-1,1 0 0,-1 0 0,1 0 1,-1 0-1,1-1 0,0 1 0,-1 0 1,1 0-1,0 0 0,0-1 0,-1 1 0,1 0 1,0-1-1,0 1 0,0-1 0,0 1 1,0-1-1,0 1 0,0-1 0,0 0 1,0 1-1,0-1 0,0 0 0,0 0 1,0 0-1,0 0 0,0 0 0,0 0 1,0 0-1,2 0 0,0-1-14,0 0 0,0 0-1,0-1 1,0 1 0,-1-1 0,1 1-1,0-1 1,-1 0 0,5-5 0,17-18-26,-1-2 1,36-57 0,-29 38-130,30-37-30,23-33 31,-60 78 179,-2-2 0,-2 0 0,-2-1 0,15-49 0,33-188 192,-63 270-219,0 0 0,-1 0 1,0 0-1,-1 0 0,0-1 1,-1-8-1,1 16 8,0 0-1,0 0 1,0 0 0,-1 0-1,1 0 1,0 0-1,0 1 1,-1-1 0,1 0-1,-1 0 1,1 0 0,-1 0-1,1 1 1,-1-1 0,1 0-1,-1 0 1,0 1 0,1-1-1,-1 1 1,0-1 0,1 0-1,-1 1 1,0-1-1,0 1 1,-1-1 0,0 1 1,0 0 0,1 0 0,-1 0 0,0 0 0,1 1 1,-1-1-1,1 0 0,-1 1 0,1 0 0,-1-1 0,1 1 0,-1 0 0,1-1 1,0 1-1,-1 0 0,1 0 0,0 0 0,-3 3 0,-13 12 5,1 2 0,1-1 0,0 2 0,-15 25-1,-46 90 333,48-83-268,10-16-14,1 1 0,1 0 0,3 1 0,-11 42 0,18-51 15,1 0 0,1 0 0,1 0 0,2 1 0,0-1 0,6 37 1,-4-56 30,0 1 0,1 0 0,1-1 0,6 19 0,-8-26-77,0 0 0,0 0-1,0 0 1,0 0 0,0-1 0,0 1 0,0 0 0,1 0 0,-1-1 0,1 1 0,-1-1 0,1 1 0,0-1-1,-1 0 1,1 0 0,0 0 0,0 0 0,0 0 0,0 0 0,0 0 0,0 0 0,0-1 0,0 1 0,0-1 0,0 0-1,0 1 1,1-1 0,2 0 0,2-2-16,1-1 0,-1 0 0,0 0 0,0 0 0,0-1 0,0 0 0,-1 0 0,7-6 0,21-18 63,58-66 1,-35 35-305,-7 3 27,-40 47 76,-10 9 133,0 0-1,0 0 1,0 0 0,1 0 0,-1 0 0,0 0 0,0 0 0,0 0 0,0 0 0,0 0 0,0 0 0,0 0 0,1 0-1,-1 0 1,0 0 0,0 0 0,0 0 0,0 0 0,0 0 0,0 0 0,0 0 0,1 0 0,-1 0 0,0 0 0,0 0-1,0 1 1,0-1 0,0 0 0,0 0 0,0 0 0,0 0 0,0 0 0,0 0 0,1 0 0,-1 0 0,0 1 0,0-1-1,0 0 1,0 0 0,0 0 0,0 0 0,0 0 0,0 0 0,0 0 0,0 1 0,-3 22 373,0-10-162,-1 16-120,-9 62-77,12-74 23,0 0 1,2-1-1,2 25 1,-2-35-9,0 0 0,1-1 0,-1 1 0,1 0 1,0-1-1,5 10 0,-5-13-25,-1 0-1,0 0 1,1 0-1,0 0 1,-1 0 0,1 0-1,0 0 1,0-1-1,0 1 1,0-1 0,0 1-1,0-1 1,0 0-1,1 0 1,-1 0 0,0 0-1,1 0 1,3 0-1,-1 0-1,0-1 0,0 0-1,1 0 1,-1 0 0,0-1-1,0 1 1,0-1 0,0-1-1,0 1 1,6-3 0,5-3-75,26-16 0,-11 5-6,-1 4 97,39-23 38,-62 33-45,0-1 0,0 0 0,-1 0 0,1-1 0,-1 1 0,8-12 1,-11 14-69,-2 2 46,0-1 0,0 1 0,0-1 0,0 0 0,0 1 0,0-1 0,-1 0 0,1 0 0,0 0 0,-1 1 0,0-1 0,1 0 0,-1 0 1,0 0-1,0 0 0,0 0 0,0-2 0,0 4 5,0 0 0,0 0 0,0 0 0,0 0 1,0-1-1,0 1 0,0 0 0,0 0 0,0 0 0,0 0 0,0 0 0,0 0 1,0 0-1,-1 0 0,1-1 0,0 1 0,0 0 0,0 0 0,0 0 1,0 0-1,0 0 0,0 0 0,0 0 0,0 0 0,0 0 0,0 0 0,-1 0 1,1 0-1,0 0 0,0 0 0,0-1 0,0 1 0,0 0 0,0 0 1,0 0-1,0 0 0,-1 0 0,1 0 0,0 0 0,0 0 0,0 0 1,0 0-1,0 0 0,0 1 0,0-1 0,-1 0 0,1 0 0,0 0 0,0 0 1,0 0-1,0 0 0,0 0 0,0 0 0,0 0 0,0 0 0,-10 7-93,-7 8 170,15-11-81,0 0 0,0 0 0,0 0-1,0 0 1,1 1 0,-1-1 0,1 0-1,0 1 1,1-1 0,-1 6 0,-4 6 36,5-14-4,-1 0 1,1 0 0,-1 0-1,1-1 1,-1 1 0,0 0-1,0 0 1,-1 2 0,-5 13 24,-5 31-315,11-43 271,-1 1 0,1-1-1,0 1 1,0 0 0,0 0 0,1-1 0,0 1-1,0 0 1,1 0 0,-1-1 0,1 1-1,0 0 1,1-1 0,0 1 0,-1-1-1,6 10 1,-5-12 16,-1-1-1,1 1 0,0-1 1,0 0-1,0 0 0,0 0 1,0 0-1,0 0 1,0 0-1,1-1 0,-1 1 1,0-1-1,1 0 0,4 2 1,-3-1 11,1-1 0,0 0 0,-1-1 0,1 1-1,0-1 1,0 1 0,-1-1 0,6-1 0,1-1-6,0 0-1,-1 0 1,1-1 0,-1-1-1,0 0 1,20-10 0,-25 11-39,-1 0 0,1 0 0,0 0 0,-1-1 0,0 0 1,0 0-1,0 0 0,0 0 0,-1-1 0,0 1 1,0-1-1,0 0 0,0 0 0,-1 0 0,1 0 1,-1-1-1,-1 1 0,1 0 0,-1-1 0,0 1 1,0-1-1,-1 0 0,1 1 0,-1-1 0,-1 0 1,1 1-1,-1-1 0,0 0 0,0 1 0,0-1 1,-1 1-1,0 0 0,-5-11 0,5 13 20,-1 0 0,1 0-1,-1 0 1,0 0 0,0 0 0,0 1-1,0 0 1,-1-1 0,1 1 0,-1 0-1,1 0 1,-1 1 0,0-1 0,0 1-1,1 0 1,-5-1 0,2 0-11,1 1 0,-1 1 0,1-1 0,-1 1 0,1 0 0,-1 0 0,0 0 0,1 1 0,-1 0 0,-9 2 0,7-2 10,0-1-5,18 4 230,-8-4-218,0 1-1,0-1 1,-1 0 0,1 0-1,0 0 1,0 0-1,-1 0 1,1 0-1,0 0 1,2-1-1,9-4-4,-1-1 0,0 0-1,21-15 1,-20 12-11,43-33-29,-49 38 47,-7 4-19,1 0 1,-1 0 0,0 0-1,1-1 1,-1 1-1,1 0 1,-1 0 0,0 0-1,1-1 1,-1 1-1,0 0 1,1 0 0,-1-1-1,0 1 1,0 0-1,1-1 1,-1 1 0,0 0-1,0-1 1,1 1-1,-1 0 1,0-1 0,0 1-1,0-1 1,-5 93 273,-2 10-90,7-82-73,1 0 1,5 27 0,-5-32-116,-1-13 4,0-1-1,0 1 1,0-1-1,0 0 1,1 1-1,-1-1 1,0 1-1,1-1 1,-1 0-1,2 3 0,-2-3 369,4-1-336,0-1-1,-1 1 1,1-1-1,0 0 1,-1 0-1,1 0 1,-1 0 0,0 0-1,1-1 1,-1 0-1,0 0 1,0 0-1,0 0 1,0 0-1,0 0 1,0-1 0,-1 0-1,4-4 1,4-6-59,-2 1 0,0-2 0,8-16 0,-4 7 268,0 0-269,-1-1 0,-1 0-1,14-50 1,-19 62-7,-4 11 32,0-1 0,0 0 0,0 0 0,0 0 0,0 0 0,-1 0 0,1 0 0,-1 0 0,0 0 0,1-3 0,-1 5 3,0-1-8,0 0 1,0 1-1,0-1 0,0 0 0,0 1 1,0-1-1,0 1 0,1-1 0,-1 0 1,0 1-1,0-1 0,1 1 0,-1-1 1,0 0-1,1 1 0,-1-1 0,1 0 0,1-1 42,-1 0-1,1 0 0,-1 0 0,0-1 0,0 1 0,1 0 0,0-4 0,7-14 83,71-88-69,-9 14 2,-39 42-107,-3-2 0,-2-1-1,-2-1 1,-3-1 0,17-70 0,-38 123 13,0 1-1,0-1 1,-1 0-1,1-8 1,-1 11 44,0 1 0,0 0 1,0-1-1,0 1 0,0-1 1,0 1-1,0-1 0,0 1 1,0-1-1,-1 1 0,1 0 0,0-1 1,0 1-1,0-1 0,0 1 1,-1 0-1,1-1 0,0 1 1,0 0-1,-1-1 0,1 1 0,0 0 1,-1-1-1,1 1 0,0 0 1,-1 0-1,1-1 0,-1 1 1,1 0-1,0 0 0,-1 0 0,1-1 1,-1 1-1,1 0 0,0 0 1,-1 0-1,1 0 0,-1 0 1,1 0-1,-1 0 0,1 0 1,-1 0-1,1 0 0,0 0 0,-1 0 1,1 0-1,-1 1 0,1-1 1,-1 0-1,1 0 0,0 0 1,-1 1-1,0-1 0,-2 2-1,0 0-1,0 0 1,1 0-1,-1 0 1,1 1 0,-1-1-1,1 1 1,0 0-1,-1-1 1,-1 6-1,-2 0-11,-16 26 82,2 1 1,-25 58 0,25-51-15,-6 14 13,3 2 0,2 1 0,2 0 1,3 1-1,-8 64 0,17-76-9,2 0 1,2 76-1,4-121-19,-1 0 1,0-1-1,0 1 0,1 0 1,0-1-1,-1 1 0,1-1 1,0 1-1,0-1 0,1 1 1,1 3-1,-2-5-21,-1-1 0,1 1 0,0-1 1,-1 1-1,1-1 0,-1 1 0,1-1 0,0 1 0,-1-1 0,1 0 0,0 1 0,0-1 1,-1 0-1,1 0 0,0 0 0,0 0 0,1 1 0,-1-1-5,1-1 0,-1 1 0,1 0 0,-1-1 0,1 1 0,-1 0 0,1-1 0,-1 0 0,1 1 0,-1-1 0,0 0 0,2-1 0,14-12-68,0-1 0,-1-1 1,0-1-1,17-23 0,4-4 23,-10 13 86,-15 15-187,2 0 1,0 1-1,31-24 1,-38 37-24,-5 6 130,-4 12 115,1-13-78,-15 68 110,7-41-40,-6 55-1,15-83-61,0 0-1,0 1 1,0-1 0,0 0-1,0 1 1,0-1 0,1 0-1,-1 0 1,1 1 0,0-1-1,0 0 1,-1 0 0,1 0-1,1 0 1,-1 0-1,3 4 1,-3-5-4,0 0-1,1 0 0,-1 1 1,1-1-1,-1 0 0,1 0 1,0 0-1,-1-1 1,1 1-1,0 0 0,0-1 1,0 1-1,-1-1 1,1 0-1,0 1 0,0-1 1,0 0-1,0 0 1,0 0-1,0 0 0,0-1 1,1 1-1,5-2-27,0 0 0,0-1-1,-1 1 1,1-1 0,-1-1-1,1 0 1,-1 0 0,-1 0-1,1-1 1,0 0 0,10-11 0,2-4-15,-1-2 0,18-26 1,-4 4-8,-23 34-128,-11 16 215,-2 4 10,-2 7-35,2 0 1,0 1-1,0-1 0,0 22 1,4-38-27,-1 7 49,1 0 0,-1 0 1,3 13-1,-2-19-42,0-1 1,0 0-1,0 0 0,0 1 0,0-1 1,1 0-1,-1 0 0,0 0 0,1 1 1,-1-1-1,1 0 0,-1 0 0,1 0 1,0 0-1,-1 0 0,1 0 0,0 0 1,0 0-1,0 0 0,0-1 0,0 1 1,0 0-1,0 0 0,0-1 0,0 1 1,0-1-1,0 1 0,0-1 0,1 1 1,-1-1-1,0 0 0,0 1 0,2-1 1,-1-1 1,0 1 0,0-1 0,0 0 0,0 0 1,0 0-1,0 0 0,0 0 0,0 0 0,0 0 0,0-1 1,-1 1-1,1-1 0,-1 1 0,1-1 0,-1 0 0,1 0 1,-1 1-1,0-1 0,0 0 0,1-3 0,2-2-9,-1 1 1,0-2-1,0 1 0,0 0 0,1-9 0,-2 4-45,-1 1 0,0-1-1,0-19 1,-2 25 22,1 0-1,-1 1 1,0-1 0,-1 0 0,1 1 0,-1-1-1,0 1 1,-1-1 0,-3-6 0,-24-37-75,29 48 109,1 1-1,-1-1 0,1 0 0,0 1 0,-1-1 0,1 0 1,0 1-1,0-1 0,-1 0 0,1 0 0,0 1 1,0-1-1,0 0 0,0 0 0,0 1 0,0-1 0,0 0 1,0 0-1,0 1 0,0-1 0,0 0 0,1 0 0,-1 1 1,0-1-1,1 0 0,-1 0 0,2-1-17,-1 0 0,1 0 0,-1 1 0,1-1 0,-1 0 0,1 1 1,0-1-1,4-1 0,2-2 23,1 1 0,0 0 1,15-4-1,-14 4 27,1 2-1,0-1 1,-1 2 0,1-1 0,0 1 0,0 1 0,16 1-1,-24 0-28,0-1 0,0 1-1,0-1 1,-1 1-1,1 0 1,0 0 0,0 0-1,0 1 1,-1-1 0,1 1-1,-1-1 1,1 1 0,-1 0-1,1 0 1,-1 0-1,0 0 1,0 0 0,0 1-1,0-1 1,-1 1 0,1-1-1,0 1 1,-1-1-1,0 1 1,0 0 0,0 0-1,0 0 1,0 0 0,0 0-1,-1 0 1,1 5-1,-1 5 136,0-1 0,-1 0-1,-1 0 1,-4 22 0,2-19-134,2 0 0,-2 27 1,4-42-5,-1 1 0,1 0 1,0 0-1,0 0 0,0-1 1,0 1-1,0 0 1,0 0-1,0 0 0,0 0 1,1-1-1,-1 1 0,0 0 1,0 0-1,1-1 0,-1 1 1,0 0-1,1 0 0,-1-1 1,1 1-1,-1 0 0,1-1 1,-1 1-1,1 0 0,1 0 1,-1-1-1,1 0 1,-1 0 0,1-1 0,-1 1-1,1 0 1,-1-1 0,0 1 0,1-1-1,-1 1 1,1-1 0,-1 0-1,0 0 1,0 0 0,0 1 0,3-3-1,61-48-1,-28 21-17,71-44 0,-103 72-4,1-2-16,1 0 0,0 1 1,12-4-1,-18 7 34,1-1-1,-1 1 1,0-1-1,0 1 1,0 0-1,0 0 1,0 0-1,0 0 1,1 0-1,-1 0 1,0 0-1,0 0 0,0 0 1,0 0-1,0 1 1,1-1-1,-1 0 1,0 1-1,0-1 1,0 1-1,0-1 1,0 1-1,0 0 1,0-1-1,0 1 1,-1 0-1,1 0 1,0 0-1,0-1 1,0 1-1,0 2 1,2 5 57,0 0 0,0 1 0,-1-1 0,0 1 0,0 0 0,-1 11 0,1-5-22,0 3-186,0-1 0,-2 1 0,0 0 0,-1-1 0,0 1 0,-2 0 0,-5 18 0,5-22-1117,3-10 686,-1-1 0,1 0 1,-1 0-1,0 1 0,0-1 0,0 0 1,-1 0-1,1 0 0,-1 0 1,1-1-1,-1 1 0,0 0 0,0-1 1,-4 5-1,-8 1-3906,1 3 1488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35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541 136 7872,'-13'-29'3584,"9"21"-3104,-1 5 96,10 3-416,-5-4 672,0-3-2464,7 7 896,-2-7-3072,3 2 2144</inkml:trace>
  <inkml:trace contextRef="#ctx0" brushRef="#br0" timeOffset="1">6 13 10048,'-5'-13'4544,"22"13"-3936,-5 0 1567,9 0-1311,20 0 352,8 0-704,16 0-416,-3 0-64,-4 0-672,-5 0 352,-7 0-2719,-13 0 1695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35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 9568,'-20'-3'4320,"16"3"-3776,-1 0 0,10 0-416,-1 0-2080,4 3 1056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5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65 10624,'-33'-21'4832,"21"14"-4192,2 2 767,3 2-639,7 0-448,-5-5-640,5 1-2399,9 7 1599,4-8-5536,3 5 3744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42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88 3552,'4'-18'1369,"-3"13"-1041,0 0-1,0 0 1,0 1 0,3-6 0,1-9 1392,-5 17-1524,0 1 1,0-1-1,0 0 0,1 1 0,-1-1 1,1 1-1,-1-1 0,1 1 1,-1-1-1,1 1 0,0-1 0,1 0 1,-2 2-179,0 0 0,0 0 0,1 0 0,-1 0 1,0 0-1,0 0 0,0 0 0,1 0 1,-1 0-1,0 0 0,0 0 0,0 1 0,0-1 1,1 0-1,-1 0 0,0 0 0,0 0 0,0 0 1,0 1-1,0-1 0,0 0 0,1 0 0,-1 0 1,0 0-1,0 1 0,0-1 0,0 0 0,0 1 1,1 4 80,0 1 1,-1-1 0,1 1 0,-1 0-1,-1 7 1,0 3 123,-11 163 1738,1-60-1373,-8 98-71,4-67 385,14-142-747,1-3 40,0 0 0,-1 0 0,1 0 0,-1 0-1,-1 0 1,1 0 0,-1-1 0,-2 8 0,4-12-173,0 0 0,0 0 0,0 0 0,0 0 0,0 0 0,0 0 1,0 0-1,0 0 0,0 0 0,0-1 0,0 1 0,0 0 0,0 0 0,0 0 0,0 0 0,0 0 0,0 0 0,0 0 0,0 0 0,0 0 0,0 0 0,0 0 0,0 0 0,0 0 1,0 0-1,0-1 0,0 1 0,0 0 0,0 0 0,0 0 0,0 0 0,0 0 0,0 0 0,0 0 0,0 0 0,0 0 0,-1 0 0,1 0 0,0 0 0,0 0 0,0 0 0,0 0 1,0 0-1,0 0 0,0 0 0,0 0 0,0 0 0,0 0 0,0 0 0,0 0 0,0 0 0,0 0 0,0 0 0,-1 0 0,1 0 0,0 0 0,0 0 0,0 0 0,0 0 0,0 0 1,0 0-1,0 0 0,0 0 0,0-12 295,2-18-334,3 10 142,12-32-1,1-5-90,-13 37-140,1 1 1,0 1 0,18-35-1,-23 52 106,-1 1-1,0-1 0,0 1 0,0-1 0,1 1 0,-1-1 1,0 1-1,1-1 0,-1 1 0,0 0 0,1-1 0,-1 1 1,1 0-1,-1-1 0,0 1 0,1 0 0,-1-1 0,1 1 1,-1 0-1,1 0 0,-1 0 0,1-1 0,-1 1 0,1 0 1,0 0-1,0 0 0,-1 1-1,1-1 1,-1 0 0,1 0 0,-1 1 0,1-1 0,-1 1 0,1-1 0,-1 0 0,1 1 0,-1-1 0,1 1 0,-1-1-1,0 1 1,1-1 0,-1 1 0,1 1 0,8 27-86,12 118 109,-20-142 5,-1 0 1,1-1-1,1 1 1,-1 0-1,1-1 1,0 1-1,0-1 1,4 6-1,-5-9 1,0 1 0,1-1 0,-1 0 0,1 1 0,-1-1 0,1 0-1,-1 0 1,1 0 0,0-1 0,0 1 0,-1 0 0,1-1-1,0 1 1,0-1 0,0 1 0,0-1 0,0 0 0,0 0 0,0 0-1,0 0 1,-1 0 0,1 0 0,0 0 0,3-2 0,12-1 81,1-2 1,-1 0-1,29-14 0,46-29-216,-67 32 116,-2 0-1,0-2 1,-1 0-1,-1-2 0,-1 0 1,19-24-1,-13 16 12,11-15 291,-70 115-759,9-25 490,-55 80 1,71-118-33,1 1 0,1 0-1,-1 0 1,1 1 0,-5 13 0,11-24 1,0 0 0,0 1 0,0-1 1,-1 0-1,1 0 0,0 1 1,0-1-1,0 0 0,0 1 0,0-1 1,-1 1-1,1-1 0,0 0 0,0 1 1,0-1-1,0 0 0,0 1 1,0-1-1,0 0 0,0 1 0,1-1 1,-1 0-1,0 1 0,0-1 0,0 1 1,0-1-1,0 0 0,0 0 0,1 1 1,-1-1-1,0 0 0,0 1 1,1-1-1,-1 0 0,0 0 0,0 1 1,1-1-1,-1 0 0,0 0 0,1 0 1,-1 1-1,0-1 0,1 0 0,-1 0 1,0 0-1,1 0 0,-1 0 1,0 0-1,1 0 0,-1 0 0,0 1 1,1-1-1,-1 0 0,1-1 0,-1 1 1,0 0-1,1 0 0,-1 0 0,0 0 1,1 0-1,-1 0 0,0 0 1,1-1-1,2 0 59,0 0-1,0 0 1,0 0 0,-1-1 0,1 1 0,0-1 0,3-3 0,4-5-74,-1-1 0,0 0 0,0 0 1,-1-1-1,-1-1 0,0 1 1,0-1-1,-2 0 0,7-20 0,-10 36-69,0-1 0,0 1-1,0 0 1,0 0-1,-1 0 1,1 0 0,1 5-1,16 40 43,-12-22 254,-6-20-207,0-1 0,0 1 0,1-1 0,0 1 0,0-1 0,0 0 0,1 0 0,-1 0 1,5 5-1,-4-6 30,10 9 387,-13-12-407,1-1 0,0 0-1,-1 0 1,1 1 0,0-1 0,-1 0-1,1 0 1,0 0 0,-1 0-1,1 0 1,0 0 0,-1 0-1,1 0 1,0-1 0,0 1-1,-1 0 1,1 0 0,0 0-1,-1-1 1,1 1 0,-1 0 0,1-1-1,0 1 1,-1-1 0,1 1-1,0-1 1,13-12 81,0-1-1,-1 0 1,-1-1 0,16-23-1,4-6-266,-31 43 152,-1 1 0,0-1 0,0 1-1,0-1 1,1 1 0,-1 0 0,0-1-1,0 1 1,1 0 0,-1-1 0,0 1-1,1 0 1,-1-1 0,0 1 0,1 0-1,-1 0 1,1-1 0,-1 1 0,0 0-1,1 0 1,-1 0 0,1 0 0,-1-1-1,1 1 1,-1 0 0,0 0 0,1 0-1,-1 0 1,1 0 0,-1 0 0,1 0-1,-1 0 1,1 0 0,-1 1 0,1-1-1,0 0 1,0 1 4,0 1 0,0-1-1,0 1 1,0-1 0,0 1 0,-1-1-1,1 1 1,0 2 0,2 2 65,0 3-65,0 0 0,2 13 1,-4-14 39,1-1 1,0 0-1,0 0 1,1 0-1,5 10 1,-8-16-17,0-1 1,1 1-1,-1 0 1,1-1 0,-1 1-1,1-1 1,0 1-1,-1-1 1,1 1-1,0-1 1,-1 0 0,1 1-1,0-1 1,-1 1-1,1-1 1,0 0 0,-1 0-1,1 0 1,0 1-1,0-1 1,0 0-1,-1 0 1,2 0 0,1 0 28,-1-1 0,1 1 0,-1-1 0,0 1 0,1-1 1,-1 0-1,4-2 0,1-1 21,1-1 0,-1 0 0,9-8 1,13-15-85,47-61 1,-45 50-83,-30 38 80,0 0-1,0 0 1,0 0 0,0 0 0,0 0-1,0 0 1,0 0 0,1 0-1,-1 0 1,0 0 0,1 0 0,-1 1-1,0-1 1,1 1 0,-1-1 0,1 1-1,2-1 1,-2 1 0,-1 0 1,0 1-1,1-1 0,-1 0 0,1 1 1,-1-1-1,0 1 0,0-1 0,1 1 0,-1 0 1,0 0-1,0-1 0,0 1 0,0 0 1,0 0-1,0 0 0,0 0 0,0 0 1,1 2-1,14 19 10,0-1-84,20 22 0,-31-38 136,1 0-1,-1 0 1,1 0-1,0-1 1,0 0-1,0 0 1,1-1-1,12 6 1,-17-9-23,0 1 1,0 0-1,0-1 0,0 0 1,0 1-1,1-1 0,-1 0 1,0 0-1,0 0 0,0-1 1,0 1-1,0 0 0,0-1 1,0 1-1,0-1 0,4-1 1,-3 0 4,-1 0 1,1 0-1,0 0 1,-1 0-1,0 0 1,1-1-1,-1 1 1,0-1-1,3-4 1,1-4 15,0-1 0,-1 1 0,0-1 0,4-15 0,-9 25-45,24-92 48,-21 80-42,-1 0-1,-1 0 1,-1 0-1,-1-25 1,-1 32-92,0 6-121,-4 13-63,-2 16 202,1 1 0,2 0-1,1 0 1,-1 58 0,5-79 105,1-1 1,-1 0-1,1 1 1,0-1 0,1 0-1,0 0 1,0 0 0,1 0-1,-1 0 1,7 11-1,-6-15-8,-1 1-1,0-1 0,1 0 1,0 0-1,0 0 0,0 0 0,0 0 1,0-1-1,1 1 0,-1-1 1,1 0-1,0 0 0,-1-1 1,1 1-1,0-1 0,0 1 0,0-1 1,0 0-1,0-1 0,5 1 1,10-1-856,0 0 0,-1-1 0,30-7 0,-16 3-2959,6 2 673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02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78 928 2912,'-25'3'4282,"31"7"-1396,-2-6-2742,-1-1 1,1 0-1,0 0 0,-1-1 1,2 1-1,-1-1 1,0 0-1,0 0 1,1 0-1,-1-1 0,1 1 1,-1-1-1,1 0 1,0 0-1,-1-1 1,1 1-1,0-1 0,-1 0 1,1-1-1,0 1 1,0-1-1,-1 0 1,1 0-1,-1 0 0,1-1 1,-1 1-1,1-1 1,-1 0-1,0-1 1,0 1-1,0-1 0,0 1 1,0-1-1,-1 0 1,1-1-1,4-5 1,-4 3-37,0 0 0,0 0 1,-1 0-1,0-1 0,0 1 1,0-1-1,-1 1 1,0-1-1,0 0 0,-1 0 1,1-9-1,-1 7-34,-1-1 0,0 1 0,-1-1 1,0 1-1,-1-1 0,1 1 0,-6-15 0,5 20-59,1 0 0,-1 1 0,0-1 0,0 0 0,-1 1 0,1-1-1,-5-3 1,4 3-17,2 3-10,0 0-1,0 0 1,0 0 0,0 0-1,0 0 1,-1 0 0,1 0-1,0 0 1,-1 0 0,1 1-1,0-1 1,-1 1 0,1-1-1,-1 1 1,1-1 0,-1 1-1,1 0 1,-1 0 0,1 0-1,-1 0 1,1 0 0,-1 0-1,1 0 1,-1 0 0,1 1-1,-1-1 1,-1 1-1,-2 1-27,0 1 0,0-1 0,0 1 0,0 0 0,-8 6-1,3 0 6,0 1 0,0-1 0,1 1 0,1 1 0,-10 14 0,2 1 209,-15 33 1,26-49-176,0 1-1,1 0 1,1 0-1,-1 0 0,2 0 1,-3 19-1,5-27 11,0 1 0,-1-1 0,2 1 0,-1-1 0,0 1-1,1-1 1,-1 1 0,1-1 0,0 1 0,0-1-1,1 0 1,-1 1 0,1-1 0,-1 0 0,1 0 0,0 0-1,0 0 1,0 0 0,1-1 0,-1 1 0,1-1 0,0 1-1,-1-1 1,1 0 0,4 2 0,0 0 35,1-1 0,0 0 0,0 0 0,0-1 0,0 0 0,0 0 1,0-1-1,0 0 0,1 0 0,-1-1 0,1 0 0,-1 0 0,0-1 0,0-1 0,1 1 0,-1-1 1,0 0-1,14-7 0,-3 1 20,-1-1 1,0-1 0,-1-1-1,0 0 1,-1-1 0,28-27-1,119-134 182,-109 112-163,84-109 372,-124 150-427,-2 0-1,0-1 1,-2-1-1,0 0 1,-2 0-1,8-30 0,-8 20 22,-1 0 0,-1-1-1,-2 1 1,-1-1 0,-2 0-1,-1 0 1,-8-58 0,8 90-55,-1-6-99,0 0 0,-1 1 1,0-1-1,-5-10 1,7 15 72,-1 1-1,0 0 1,0-1 0,0 1 0,0 0 0,0-1 0,0 1-1,0 0 1,0 0 0,0 0 0,-1 0 0,1 0 0,0 0-1,-1 0 1,1 0 0,-1 1 0,1-1 0,-1 0 0,1 1 0,-1 0-1,1-1 1,-1 1 0,0 0 0,1-1 0,-1 1 0,-2 1-1,0-1 9,0 1-1,0 0 1,0 0-1,1 0 1,-1 1-1,0 0 1,1-1-1,-1 1 0,1 1 1,-1-1-1,1 0 1,0 1-1,0-1 1,0 1-1,-4 5 1,-5 7 14,0 1 0,-9 17 1,16-26-2,-33 61-53,3 1 0,-29 84 0,52-120 66,1 0 0,-12 68 0,19-78 10,1 0 1,1 0-1,2 0 1,0 0-1,1 0 1,1 1-1,2-2 1,6 29-1,-6-39 13,0 1-1,1-1 1,0 0 0,1 0-1,0 0 1,1-1 0,0 0-1,1 0 1,0-1 0,1 0-1,0 0 1,0-1-1,1 0 1,0-1 0,22 14-1,-24-18 18,0-1 0,0 0 0,0 0 0,0-1 0,0 0 0,0-1 0,0 1 0,1-2 0,-1 1 0,0-1 0,1 0 0,-1-1 0,0 0 0,1 0 0,-1-1 0,0 0 0,0 0 0,0-1 0,0 0 0,-1-1-1,1 0 1,-1 0 0,0 0 0,0-1 0,0 0 0,0 0 0,-1-1 0,0 0 0,6-8 0,-2 1 8,-2-1 1,0 0-1,0-1 1,-1 0-1,6-21 0,-9 24-26,-1 0 0,-1 0-1,1 0 1,-2-1-1,0 1 1,-1-1-1,-1-21 1,0 31-27,1-1 0,-1 1 1,0 0-1,0 0 0,-2-6 0,2 8 0,1 1 0,0-1-1,-1 0 1,1 1 0,0-1 0,-1 1-1,1-1 1,-1 1 0,1-1-1,-1 1 1,1-1 0,-1 1-1,1-1 1,-1 1 0,1-1-1,-1 1 1,0 0 0,1-1 0,-1 1-1,0 0 1,1 0 0,-1-1-1,0 1 1,1 0 0,-1 0-1,0 0 1,1 0 0,-1 0 0,0 0-1,0 0 1,1 0 0,-1 0-1,0 0 1,1 1 0,-1-1-1,-1 0 1,-2 3-12,0-1 0,0 1 0,1 0 0,-1 0 0,1 0 0,-1 0 0,1 0-1,0 1 1,-3 4 0,-24 38-82,30-44 94,-12 17-27,2 0 0,0 1 0,1 0 0,1 1 0,1 0 0,1 0 0,-6 41 0,12-58 37,0 0-1,-1 0 0,2-1 1,-1 1-1,0 0 0,1 0 0,-1-1 1,1 1-1,0 0 0,1-1 1,-1 1-1,1-1 0,3 7 1,-4-8 8,1 0 1,0 0 0,0 0 0,0 0 0,0 0 0,0 0 0,1-1-1,-1 1 1,0-1 0,1 1 0,-1-1 0,1 0 0,-1 0 0,1 0-1,0-1 1,-1 1 0,1 0 0,0-1 0,3 1 0,2-1 23,1 0 0,-1-1 0,0 0-1,1 0 1,-1-1 0,0 0 0,0 0 0,0-1 0,0 0 0,10-5 0,8-7-17,39-29 0,-23 15-36,42-34-179,-42 31 429,-10 8 52,-32 24-287,0 0 0,0 0 0,0 0 0,0 0 0,0 0 1,0 0-1,0 0 0,0 0 0,-1 0 0,1 0 0,0 0 0,0 0 0,0 0 0,0 0 0,0-1 0,0 1 0,0 0 1,0 0-1,0 0 0,0 0 0,0 0 0,0 0 0,0 0 0,0 0 0,0 0 0,0 0 0,0 0 0,0 0 0,0 0 1,0 0-1,0 0 0,0 0 0,0 0 0,0-1 0,0 1 0,0 0 0,0 0 0,0 0 0,0 0 0,0 0 0,0 0 0,0 0 1,0 0-1,0 0 0,0 0 0,0 0 0,0 0 0,0 0 0,0 0 0,0 0 0,0-1 0,0 1 0,0 0 0,0 0 1,0 0-1,0 0 0,0 0 0,0 0 0,0 0 0,0 0 0,0 0 0,0 0 0,0 0 0,0 0 0,1 0 0,-1 0 1,0 0-1,0 0 0,0 0 0,-6 0 51,-9 11-56,-1 0 1,1 1-1,1 0 1,1 1-1,-20 23 1,24-24-11,0 0 1,1 0 0,0 1-1,1 0 1,1 0 0,0 1-1,-7 24 1,12-35 7,1-1 0,0 0 1,-1 0-1,1 1 0,0-1 0,0 0 0,0 1 0,0-1 1,1 0-1,-1 0 0,1 1 0,1 3 0,-2-5 12,1 1-1,0-1 0,-1 0 1,1 0-1,0 0 1,0 0-1,0 0 0,0 0 1,0 0-1,0 0 0,0 0 1,0 0-1,1 0 1,-1-1-1,0 1 0,1 0 1,-1-1-1,0 1 1,1-1-1,-1 1 0,0-1 1,3 0-1,2 1 45,0-1-1,-1-1 1,1 1-1,0-1 1,0 0 0,-1 0-1,1-1 1,5-2-1,47-21 65,-38 14-88,0-2 0,0 0 0,-1-1 0,-1-1 0,0-1 1,-1 0-1,-1-1 0,-1-1 0,20-29 0,5-15 49,54-115 0,-91 170-68,11-20 4,-2 0 1,-1-1-1,10-38 1,-6 4 23,-3-1-1,-3-1 1,2-89 0,-11 147-7,0 2-82,0 1 0,0-1 0,0 1 0,0-1 0,-1 1 0,1-1 0,-1 1 0,0-1 0,-2-3 0,3 7 49,0 0 1,0 0 0,0 0 0,0 0-1,0-1 1,0 1 0,0 0-1,0 0 1,0 0 0,0 0-1,0 0 1,0 0 0,0 0 0,0 0-1,-1 0 1,1 0 0,0 0-1,0 0 1,0 0 0,0 0 0,0 0-1,0 0 1,0 0 0,0 0-1,0 0 1,0 0 0,0 0-1,-1 0 1,1 0 0,0 0 0,0 0-1,0 0 1,0 0 0,0 0-1,0 0 1,0 0 0,0 0 0,0 0-1,0 0 1,0 0 0,0 0-1,-1 0 1,1 0 0,0 0 0,0 0-1,0 0 1,0 0 0,0 0-1,0 1 1,0-1 0,0 0-1,0 0 1,0 0 0,-4 6-90,3-3 68,-5 9-30,1 1 1,1 0 0,0 1 0,-3 21 0,-1 1 27,-11 40-144,2-15 135,-11 91 0,23-98 12,2 0 0,3 1-1,13 104 1,-11-146 75,0-1 1,2 1-1,-1-1 0,1 0 0,1 0 1,7 13-1,-12-24-30,1-1-1,-1 1 1,1 0-1,-1-1 0,0 1 1,1-1-1,-1 1 1,1 0-1,0-1 1,-1 1-1,1-1 1,-1 1-1,1-1 1,0 0-1,-1 1 1,1-1-1,0 1 1,0-1-1,-1 0 1,1 0-1,0 0 1,0 1-1,-1-1 1,2 0-1,-1 0 6,0-1 0,0 1 0,1 0 0,-1-1 0,0 1-1,0-1 1,0 1 0,0-1 0,0 1 0,0-1 0,0 0 0,0 0-1,0 1 1,1-2 0,2-3 25,1-1 0,-1 1 0,0-1 0,4-8-1,22-50-154,-21 42 98,2 0-1,17-27 0,-13 15-56,-13 27-77,-2 11 32,2 0 113,-1 0 0,0 0 0,0 0 0,0 1 0,0-1 0,0 0 0,-1 7 0,3 15 28,0-9-90,0 1 1,-1 22-1,-1-22 43,0-1-1,6 29 1,-6-44 3,0 7 35,2-1-1,-1 0 0,1 0 1,8 15-1,-10-21-2,0 0 0,0-1 1,0 1-1,0-1 0,0 0 0,0 1 0,1-1 0,-1 0 1,0 0-1,1 0 0,-1 0 0,1 0 0,0 0 0,-1 0 1,1 0-1,0 0 0,-1-1 0,1 1 0,0-1 0,0 0 1,-1 1-1,1-1 0,0 0 0,0 0 0,0 0 0,0 0 1,-1 0-1,1 0 0,0-1 0,2 0 0,10-4 30,1 0 0,-1-2-1,0 0 1,0 0 0,-1-1-1,0-1 1,0 0-1,-1-1 1,0 0 0,-1-1-1,0-1 1,17-22 0,47-56-269,-68 83 125,-3 8 28,-3 14 53,-1-9 42,-1 46-1,0-23-6,1 1 1,6 48 0,-6-78-13,0 1 1,0 0-1,0 0 0,0 0 1,1 0-1,-1-1 1,0 1-1,1 0 0,-1 0 1,0-1-1,1 1 1,-1 0-1,1 0 0,-1-1 1,1 1-1,-1-1 0,1 1 1,0 0-1,-1-1 1,1 1-1,0-1 0,-1 1 1,3 0-1,-2-1 8,0 0 1,0 0-1,1 0 0,-1 0 0,0 0 1,0 0-1,1 0 0,-1 0 0,0 0 1,0-1-1,1 1 0,-1 0 1,0-1-1,2 0 0,1-1 25,1-1-1,0 0 1,-1 0-1,0 0 1,0 0 0,7-8-1,12-17-18,18-32 0,14-18-66,-36 54 171,-12 13-158,2 0 1,-1 1 0,12-10 0,-20 20 29,0 0 0,0 0 0,0 0 1,0 1-1,0-1 0,0 0 1,0 0-1,0 0 0,0 0 0,0 0 1,0 0-1,0 0 0,0 0 1,0 0-1,0 0 0,0 0 0,0 0 1,0 0-1,0 0 0,0 0 0,0 1 1,1-1-1,-1 0 0,0 0 1,0 0-1,0 0 0,0 0 0,0 0 1,0 0-1,0 0 0,0 0 1,0 0-1,0 0 0,0 0 0,0 0 1,0 0-1,1 0 0,-1 0 0,0 0 1,0 0-1,0 0 0,0 0 1,0 0-1,0 0 0,0 0 0,0 0 1,0 0-1,0 0 0,0 0 1,0-1-1,0 1 0,1 0 0,-1 0 1,0 0-1,0 0 0,0 0 0,0 0 1,0 0-1,0 0 0,0 0 1,-3 11 29,-11 19-23,12-25-3,-14 32-1,2 1-1,-19 77 1,33-112-1,-1 0-1,1-1 1,0 1-1,-1 0 1,1 0-1,1 0 1,-1 0-1,0 0 1,1 0 0,-1 0-1,1-1 1,0 1-1,0 0 1,0 0-1,1-1 1,1 5-1,-2-6 1,1 1-1,-1 0 0,1 0 0,-1-1 1,1 1-1,0-1 0,0 0 0,0 1 1,0-1-1,0 0 0,0 0 0,0 0 1,0 0-1,0 0 0,0-1 0,0 1 1,1-1-1,-1 1 0,0-1 0,5 0 1,16-1 136,0-2 0,0 0 0,43-12 1,-16 3-68,27-6-552,-75 18 28,1-1-354,0 0 1,0 1-1,0-1 1,0 1 0,0 0-1,0 0 1,0 0-1,5 1 1,-1 1-1344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03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 6656,'-9'-3'3008,"6"-2"-2368,11 10-608,-4-5 64,8 0-64,0 0 128,5 0-96,-5 0-1568,1 3 800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03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70 183 6240,'-62'-18'2816,"54"15"-2464,16-1 320,8 0-448,30-7 1120,10 4-768,28-12 384,1 6-576,26-10 288,-8 5-384,13-4-160,-14 7-64,-7 5 288,-17 2-192,-13 0-2528,-10 8 1280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07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278 935 5056,'0'-2'177,"-1"1"1,0-1-1,1 0 0,-1 0 1,0 1-1,0-1 1,0 0-1,0 1 0,0-1 1,0 1-1,0-1 0,-1 1 1,1 0-1,0 0 1,-1-1-1,1 1 0,-1 0 1,0 0-1,1 0 1,-3 0-1,1 0 39,0 0 1,1 1-1,-1-1 0,0 1 1,0 0-1,0 0 0,0 0 1,0 0-1,0 0 1,0 1-1,-5 1 0,-4 2 129,1 0-1,0 1 1,0 0 0,0 1-1,-13 9 1,9-4-185,0 1 1,1 0-1,-15 16 0,21-19-190,0 0 1,1 0-1,1 0 0,-1 1 0,1 0 0,-6 15 0,11-22 37,0-1 0,0 0 0,1 0 0,-1 1 1,1-1-1,-1 1 0,1-1 0,0 1 0,0-1 0,0 0 0,0 1 1,1-1-1,-1 1 0,0-1 0,1 0 0,0 1 0,0-1 0,0 0 1,0 0-1,0 1 0,0-1 0,0 0 0,0 0 0,1 0 0,-1 0 0,1-1 1,0 1-1,0 0 0,-1-1 0,1 1 0,0-1 0,0 1 0,3 0 1,5 4 113,0-1 0,1-1 1,-1 0-1,1-1 0,20 5 1,-14-5 41,-1 0 1,1 0 0,0-2 0,0 0 0,18-2-1,-30 1-79,0-1 0,0 0 0,-1 0 0,1 0 0,0-1-1,-1 0 1,1 0 0,-1 0 0,8-5 0,-9 5-22,-1 0 0,1-1 0,-1 1 1,1-1-1,-1 0 0,0 0 0,0 1 0,0-1 0,0-1 0,-1 1 1,1 0-1,-1 0 0,0-1 0,0 1 0,1-5 0,-1 2-1,0 0 0,0-1 0,-1 1 0,0 0 0,0-1 0,0 1 0,-1-1 0,0 1 0,0 0 0,-1-1 0,-2-6-1,0 3-71,-1 1 0,1 0-1,-2 0 1,1 1-1,-1-1 1,-11-10-1,1 7-84,11 8-30,7 5-20,0 0 134,0 0 0,0-1 0,0 0 0,0 1 0,0-1 1,0 0-1,0 0 0,0 0 0,4-1 0,2 0 35,1 1 8,0-1 0,0 0 0,0-1 0,0 1 1,0-2-1,8-3 0,50-24 214,-31 13-89,-31 15-137,62-29 510,90-28 0,-142 54-392,12-4 297,-20 9-31,-12 6 175,-30 24-520,19-17-36,1 0-1,-23 26 1,15-10-35,2 0 0,0 2 0,2 0 0,-21 46 1,37-69 1,0-1 1,1 1 0,-4 16-1,6-22 17,0 0-1,0 0 0,0 1 1,0-1-1,0 0 0,0 0 1,0 0-1,1 1 0,0 1 0,0-3 4,-1 0-1,0 0 0,1 0 1,0 0-1,-1 0 0,1 0 1,0 0-1,-1-1 0,1 1 1,0 0-1,0-1 0,-1 1 1,1 0-1,0-1 0,0 1 1,0-1-1,0 1 0,0-1 1,0 1-1,1-1 0,5 2 53,0-1 0,0 0 0,1-1-1,-1 1 1,0-1 0,0-1-1,14-2 1,-3 0 42,0-2 0,20-7 0,-13 2-71,0-1 0,-1-2 0,-1 0 0,0-1 0,34-28 0,-21 8 43,64-76 0,-78 84-65,122-153 145,-120 146-154,-1-1 0,-1-1 1,31-72-1,-25 43 19,-3-1-1,30-123 1,-53 177-14,0 1-1,0-18 1,-2 24-27,0 0-1,0 0 1,-1 0-1,0 0 1,0 1-1,0-1 1,0 0-1,0 0 1,-3-4-1,4 7 20,0 0 1,-1 1-1,1-1 0,0 1 0,-1-1 0,1 1 1,-1-1-1,1 1 0,-1-1 0,1 1 0,0 0 0,-1-1 1,0 1-1,1 0 0,-1-1 0,1 1 0,-1 0 0,1-1 1,-1 1-1,0 0 0,1 0 0,-1 0 0,1 0 0,-1 0 1,0 0-1,0 0 0,-1 0 3,0 0 0,1 1 0,-1-1 0,1 1 0,-1-1 1,1 1-1,-1 0 0,1 0 0,-1 0 0,0 1 0,-5 3 6,2 0 0,-1 1-1,-5 7 1,11-13-7,-11 14-29,1 0 0,0 1 0,-12 28 0,-16 50-129,31-75 144,-22 61 25,4 2 1,4 1 0,3 0 0,-10 131-1,26-170-8,2-1 0,2 1-1,11 66 1,-12-104 23,0 0 0,0 1 0,1-1 1,0 0-1,4 9 0,-6-13-7,1 0 1,0 0 0,-1 0 0,1 1-1,0-1 1,0 0 0,0 0 0,0 0-1,0 0 1,0-1 0,0 1 0,0 0-1,0 0 1,0-1 0,0 1 0,1 0-1,-1-1 1,0 1 0,0-1-1,1 0 1,-1 1 0,0-1 0,1 0-1,-1 0 1,0 0 0,1 0 0,1 0-1,2-1 11,0 0-1,0-1 0,0 0 1,0 0-1,0 0 1,-1 0-1,1-1 0,-1 0 1,1 0-1,4-4 1,6-7 20,18-21 0,-19 20-15,39-48-10,49-75 0,-81 108-43,28-48 93,-49 78-76,0 0 0,0 0 0,1 0 0,-1 0 0,0 0 0,0-1 0,0 1 0,0 0 0,0 0 0,0 0 0,0-1 0,0 1 0,0 0 0,0 0 0,0 0 1,0 0-1,0-1 0,0 1 0,0 0 0,0 0 0,0 0 0,0 0 0,0-1 0,0 1 0,0 0 0,0 0 0,0 0 0,0 0 0,0-1 0,0 1 0,0 0 0,-1 0 1,1 0-1,0 0-8,-1 0 1,1 0 0,-1 0 0,1 0 0,-1 0 0,1 1-1,-1-1 1,1 0 0,-1 1 0,1-1 0,-1 0 0,1 1-1,0-1 1,-1 0 0,1 1 0,-1-1 0,1 1 0,0-1 0,0 0-1,-1 2 1,-10 13-71,7-9 42,-5 9 14,0-1 0,1 2 1,1-1-1,0 1 0,-5 18 0,4-3 33,-10 57-1,17-79-30,0-1-1,1 1 1,0 0-1,2 16 1,-2-22 25,1 0 0,-1 0 1,1 0-1,0 0 0,0-1 0,0 1 0,1 0 0,-1 0 1,1-1-1,-1 1 0,1-1 0,0 1 0,0-1 1,0 0-1,0 1 0,0-1 0,5 3 0,-5-4 19,1 0-1,-1 0 0,0 0 1,1-1-1,-1 1 0,1 0 1,-1-1-1,1 0 0,0 0 1,-1 1-1,1-1 1,-1-1-1,1 1 0,-1 0 1,1-1-1,0 1 0,-1-1 1,0 0-1,1 0 0,-1 0 1,5-2-1,-1-1 7,1 0 0,-1 0-1,0 0 1,0-1 0,0 0 0,8-9 0,0-6-4,0 0 1,-1 0 0,-2-2 0,0 0-1,9-24 1,-17 39-47,0 0 0,1 0-1,0 1 1,5-6 0,-5 6-22,-4 6 40,0 0 0,0 0 0,0 0 0,0 0 1,0 0-1,0 0 0,0 0 0,0 0 0,0 0 0,0 0 0,0 0 0,1 0 0,-1 0 1,0 0-1,0-1 0,0 1 0,0 0 0,0 0 0,0 0 0,0 0 0,0 0 1,0 0-1,0 0 0,0 0 0,1 0 0,-1 0 0,0 0 0,0 0 0,0 1 0,0-1 1,0 0-1,0 0 0,0 0 0,0 0 0,0 0 0,0 0 0,0 0 0,0 0 1,1 0-1,-1 0 0,0 0 0,0 0 0,0 0 0,0 0 0,0 0 0,0 0 0,0 0 1,0 0-1,0 1 0,0-1 0,0 0 0,0 0 0,0 0 0,0 0 0,0 0 1,0 0-1,0 0 0,0 0 0,0 0 0,0 0 0,0 0 0,0 1 0,0-1 0,0 0 1,0 0-1,0 0 0,2 12-87,-2 14 32,0-23 66,-3 16-1,1 1 0,1-1 1,1 0-1,1 0 0,0 1 0,6 23 0,-4-32-26,-2-6 11,0 0-1,0 0 0,1 0 0,3 8 0,-4-13 19,-1 1-1,1 0 0,-1 0 0,0-1 0,1 1 1,-1-1-1,1 1 0,-1 0 0,1-1 0,0 1 1,-1-1-1,1 1 0,0-1 0,-1 0 0,1 1 1,0-1-1,-1 0 0,1 1 0,0-1 0,0 0 1,-1 0-1,1 0 0,0 1 0,0-1 0,-1 0 1,1 0-1,0 0 0,0 0 0,0 0 0,-1-1 0,1 1 1,0 0-1,0 0 0,-1 0 0,1-1 0,1 1 1,-1-1 4,1 0 0,0-1 0,-1 1 0,1 0 1,-1 0-1,0-1 0,1 1 0,-1 0 0,0-1 0,0 0 1,0 1-1,0-1 0,0 0 0,1-3 0,3-3 14,11-24 57,-1-1 0,13-44 0,-17 43-176,2 0 1,24-43 0,-30 62 17,-3 6-94,-3 22 145,-37 236-151,26-194 154,-61 391 110,65-399-77,-8 39 553,11-74-349,2-16-76,2-22 5,4-20-114,1 1 0,26-91 0,47-78-31,24-54-39,-91 238 37,25-41-1,-29 57-60,1 0-1,1 0 0,0 2 0,23-23 1,-32 33 53,1 1 1,-1 0 0,1-1-1,0 1 1,0 0 0,0 0-1,0 0 1,0 0-1,0 0 1,0 1 0,0-1-1,0 1 1,0-1 0,0 1-1,0 0 1,1-1 0,-1 1-1,0 1 1,0-1 0,0 0-1,0 0 1,0 1 0,0-1-1,1 1 1,-1-1 0,0 1-1,0 0 1,-1 0 0,1 0-1,0 0 1,0 1-1,0-1 1,-1 0 0,1 1-1,0-1 1,-1 1 0,1-1-1,-1 1 1,0 0 0,0 0-1,0-1 1,0 1 0,0 0-1,1 3 1,0 2 20,0 1-1,0-1 1,-1 1-1,0 0 1,0 0 0,-1 9-1,-5 47 113,3-47-112,0-1 0,-2 0 0,0 0-1,-1 0 1,0 0 0,-2-1 0,-12 23 0,15-30 13,-1-1 0,0 1 1,-1-1-1,0 0 0,0 0 0,0-1 1,-1 0-1,0 0 0,0 0 0,-1-1 1,0 0-1,0-1 0,0 0 0,0 0 1,-12 4-1,9-5-12,0-1 0,0 0 0,0 0-1,-18 0 1,22-4-14,10-2 0,10-4 0,26-9 15,26-12-105,95-58 0,-21 5-1,-138 82 91,-1 0 0,0-1 0,0 1 0,0 0 0,1 0 0,-1 0 0,0 0 0,0-1 0,1 1 0,-1 0 0,0 0 0,0 0 0,1 0 0,-1 0 0,0 0 0,0 0 0,1-1 0,-1 1 0,0 0 0,0 0 0,1 0 0,-1 0 0,0 0 0,1 0 0,-1 0 0,0 0 0,0 1 0,1-1 0,-1 0 0,0 0 0,0 0 0,1 0 0,-1 0 0,0 0 0,0 1 0,1-1 0,-1 0 0,0 0 0,0 0 0,0 0 0,1 1 0,-1-1 0,0 0 0,0 0 0,0 1 0,0-1 0,1 0 0,-1 0 0,0 1 0,0-1 0,0 0 0,0 0 0,0 1 0,0-1 0,0 0 0,0 0 0,0 1 0,0-1 0,0 0 0,0 1 0,0-1 0,0 0 0,0 0 0,0 1 0,0-1 0,-1 1 0,-3 22 0,3-20 0,-8 32-1,4-19-2,1 0 0,0 0 0,1 0 0,-1 22 0,4-37 3,0 0 0,0 0 0,0 0 0,0 0 0,0 0 0,1 0 0,-1 0 0,0 0 0,0 0-1,1 0 1,-1 0 0,0 0 0,1 0 0,-1 0 0,1 0 0,-1 0 0,1-1 0,0 1 0,-1 0 0,1 0 0,0-1 0,-1 1 0,1 0-1,0-1 1,0 1 0,0-1 0,0 1 0,-1-1 0,1 1 0,0-1 0,2 1 0,-1-1 9,0 0 0,0 0 0,0 0 0,-1 0-1,1 0 1,0 0 0,0 0 0,0-1 0,-1 1 0,1-1 0,0 0 0,0 1 0,-1-1 0,1 0 0,-1 0 0,4-2 0,1-2 11,1-1 1,-1 0-1,0-1 1,0 0 0,0 0-1,-1 0 1,0 0-1,-1-1 1,0 0-1,7-16 1,-4 4 17,-1-1 0,-1 0 0,3-31 0,-6 39 28,-1 0 0,-2-24 0,0 31-113,1-1 0,-2 1 1,1 0-1,0 0 0,-1 0 1,0 0-1,-6-11 0,8 16 41,-1 0 1,0 0-1,1 0 0,-1 0 0,0 0 1,0 0-1,1 0 0,-1 0 0,0 0 1,0 0-1,0 1 0,0-1 0,0 0 1,0 1-1,0-1 0,0 1 0,-1-1 1,-1 0-1,2 1 4,0 0 0,1 0 0,-1 0 1,0 0-1,0 0 0,0 1 0,0-1 0,0 0 1,0 0-1,1 1 0,-1-1 0,0 1 0,0-1 1,1 0-1,-1 1 0,0 0 0,0-1 0,1 1 1,-2 1-1,0 0-3,0 0 0,1 1 0,-1 0 0,0-1 1,1 1-1,0 0 0,-1 0 0,1-1 0,1 1 0,-1 0 0,0 0 1,1 0-1,-1 4 0,1-5 1,0 0 0,0 1 0,0-1 0,0 0 0,0 0 1,0 0-1,1 0 0,-1 0 0,1-1 0,-1 1 0,1 0 0,0 0 0,0 0 0,0 0 1,0-1-1,0 1 0,0 0 0,1-1 0,-1 1 0,0-1 0,1 1 0,-1-1 0,1 0 1,0 0-1,-1 1 0,1-1 0,0 0 0,0-1 0,-1 1 0,1 0 0,0 0 0,3 0 1,0-1 10,0 1 0,0-1 1,0 0-1,0 0 1,-1-1-1,1 1 0,0-1 1,0 0-1,0-1 1,0 1-1,-1-1 0,9-4 1,51-30-32,63-46 0,-35 13 273,-79 58-227,-1-1-1,0 0 1,-1-1 0,17-26-1,-15 18-21,-2-1 1,-1 0-1,0 0 0,9-35 0,15-94-46,-10 35 171,-21 105-121,3-11-18,-1 0-1,-1-1 1,2-40 0,-5 58-39,-1 0 1,-1 0-1,1 1 1,-1-1-1,0 0 0,-2-7 1,3 12 47,0 0 0,0 0 0,-1 0 0,1 0 0,0 0 0,-1 0 0,1 0 0,0 0 0,0 0 0,-1 0 0,1 0 0,0 1 0,0-1 0,-1 0 0,1 0 0,0 0 0,0 0 0,0 0 0,-1 0 0,1 0 0,0 1 0,0-1 0,0 0 0,-1 0 0,1 0 0,0 1 0,0-1 0,0 0 0,0 0 0,-1 0 0,1 1 0,0-1 0,0 0 0,0 0 0,0 1 0,0-1 0,-7 11 3,-26 79-199,-24 102 0,20-61 214,-22 111 119,53-202-152,1-1 0,2 1 0,2 0 0,5 46 0,-2-61 86,2 0-1,8 27 1,-9-42-17,1 1 1,-1-1-1,2 0 0,0-1 1,0 1-1,0-1 1,11 14-1,-14-21-30,0 0-1,0 0 1,0 0-1,1 0 1,-1 0 0,0 0-1,1 0 1,-1-1-1,1 1 1,0-1 0,-1 0-1,1 1 1,0-1 0,0-1-1,0 1 1,5 0-1,-5-1-4,0 0 0,0 0 0,-1 0 0,1-1-1,0 0 1,-1 1 0,1-1 0,0 0-1,-1 0 1,1-1 0,-1 1 0,0 0-1,1-1 1,-1 0 0,0 1 0,0-1 0,0 0-1,0 0 1,2-3 0,7-8 7,-1-2 1,0 1-1,-1-1 1,9-19-1,24-69 65,-24 58-28,-13 31 68,0 0 0,5-28 0,-9 37-130,0 0 1,0 0-1,-1-1 1,0 1-1,0 0 1,0 0-1,-1-1 1,0 1-1,0 0 1,0 0-1,-3-8 1,4 12-5,-1 0 0,1 1 0,0-1 0,-1 0 0,1 1 0,-1-1 0,1 0 0,-1 1 1,1-1-1,-1 1 0,1-1 0,-1 0 0,0 1 0,1 0 0,-1-1 0,0 1 1,1-1-1,-1 1 0,0 0 0,0-1 0,1 1 0,-1 0 0,0 0 0,0 0 0,1 0 1,-1-1-1,0 1 0,0 0 0,0 0 0,1 0 0,-1 1 0,0-1 0,0 0 1,0 0-1,1 0 0,-1 1 0,0-1 0,0 0 0,1 1 0,-1-1 0,0 0 0,1 1 1,-1-1-1,0 1 0,1-1 0,-2 2 0,-1 1-27,-1 0 1,1 1-1,-1-1 0,1 1 1,0 0-1,-3 6 0,-1 3 24,2 0 0,0 0 0,0 1 0,1-1 0,1 1 0,0 0-1,1 0 1,1 0 0,0 1 0,1-1 0,2 23 0,-1-33 21,0 1 0,0-1 0,0 1 0,0-1 0,1 1 0,0-1-1,-1 0 1,2 0 0,-1 0 0,0 0 0,1 0 0,0 0 0,0-1 0,0 1 0,0-1 0,6 5 0,-5-6 15,0 0-1,0 0 1,0 0 0,0 0-1,1 0 1,-1-1 0,0 0-1,1 0 1,-1 0 0,1-1-1,-1 1 1,1-1 0,-1 0-1,1 0 1,-1-1 0,1 1 0,5-2-1,6-2-275,0-1 0,-1 0 1,1-1-1,-1-1 0,0 0 0,-1-1 0,26-19 0,-24 15-1709,-1-1-1,0-1 1,0-1-1,-2 0 0,24-33 1,-17 20-1165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07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81 5824,'-12'-3'2624,"29"6"-2272,-10 0 1056,10 4-832,17-2 1408,11-2-1152,28-11 448,6 1-736,15-7-96,-7 6-288,-5-7 192,-12 9-225,-5-9 97,-7 7-128,4-2-5759,-8 2 3071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09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337 420 3072,'0'0'256,"0"-1"0,0 0 0,0 0 0,0 0 0,0 0 0,0 0 0,0 1 0,0-1 0,0 0 0,0 0 0,-1 0 0,1 0 0,0 1 0,0-1 0,-1 0 0,1 0 0,-1 1 0,1-1 0,-1 0 0,1 0 0,-1 1 0,1-1 1,-1 1-1,1-1 0,-1 0 0,0 1 0,1-1 0,-1 1 0,0-1 0,0 1 0,-1-1 0,0 1-127,-1 0 1,0 0 0,0 0 0,0 0-1,0 1 1,1-1 0,-1 1 0,-3 1-1,-1-1 249,-2 2-228,0 0 1,0 0-1,0 1 0,1 0 0,0 0 0,-1 1 1,2 0-1,-1 1 0,1-1 0,0 1 0,-10 11 0,-3 7 111,0 0 0,-17 31-1,17-25-198,8-13-26,-28 45 80,34-52-98,1 0-1,0 0 1,1 0-1,-4 15 1,7-21-6,0-1 1,0 1-1,0 0 1,1 0-1,0 0 1,0 0 0,0 1-1,0-1 1,1 0-1,0 0 1,-1-1-1,1 1 1,2 5 0,-2-8 12,0 0 0,-1 1 0,1-1 1,0 0-1,0 0 0,0 0 0,0 0 1,0 0-1,0 0 0,0 0 0,0 0 1,0 0-1,1 0 0,-1-1 1,2 2-1,-1-2 10,1 1-1,-1-1 1,0 1 0,0-1 0,0 0-1,0 0 1,0 0 0,0 0-1,0-1 1,0 1 0,0 0 0,0-1-1,3-1 1,3-1 49,0-1 0,0 0 0,-1 0-1,0-1 1,0 0 0,0 0 0,0-1 0,-1 0-1,0 0 1,0 0 0,-1-1 0,0 0 0,9-14 0,-7 8-16,0-1 1,0 0-1,-1 0 1,-1-1 0,-1 1-1,0-1 1,2-17 0,-3 12-60,-1-26 1,-2 38 5,-1 0 0,1 1-1,-1-1 1,-1 0 0,0 1 0,-3-11-1,5 17-9,-1 0 0,1 0-1,0 0 1,-1 0 0,1 0-1,-1 0 1,1 1-1,-1-1 1,1 0 0,-1 0-1,1 0 1,-1 1 0,0-1-1,0 0 1,1 1-1,-1-1 1,0 0 0,0 1-1,0-1 1,1 1 0,-2-1-1,1 1-6,0 0-1,0 0 1,1 1-1,-1-1 0,0 0 1,1 0-1,-1 1 1,0-1-1,1 0 0,-1 1 1,1-1-1,-1 0 1,0 1-1,1-1 1,-1 1-1,1-1 0,-1 1 1,1-1-1,0 1 1,-1 0-1,0 0 1,-2 5-30,0-1 1,0 1-1,1 0 1,-4 11-1,3-4 84,0 1-1,1 0 1,0 0 0,1 0-1,1 20 1,1-27 4,-1-1 0,1 1 0,0-1 0,0 1 0,1-1 0,0 0 0,0 0 0,1 0 0,-1 0 0,1 0 0,1 0 0,-1-1 0,7 9 0,-8-13-23,-1 1 1,1-1-1,0 1 1,-1-1-1,1 0 1,0 0 0,0 0-1,0 0 1,0 0-1,0 0 1,0 0-1,0-1 1,0 1-1,1-1 1,-1 1 0,3-1-1,-1 0 22,0 0 0,1-1 0,-1 1-1,0-1 1,0 0 0,0 0 0,8-4 0,0-1 15,0 0 0,0-1 0,0-1 0,11-9 1,85-81 86,1-1 0,-105 96-121,0 1-1,-1-1 1,1 1-1,7-4 1,-10 6-24,0-1-1,0 1 1,0-1 0,0 1 0,-1 0 0,1 0 0,0 0 0,0 0 0,0-1 0,0 1 0,0 0 0,0 0 0,0 1 0,-1-1 0,1 0 0,0 0 0,0 0 0,0 1 0,0-1 0,0 0 0,-1 1 0,1-1 0,0 0 0,0 1 0,-1-1 0,1 1 0,0 0 0,0-1-1,-1 1 1,1-1 0,0 2 0,1 3 27,0-1-1,-1 1 1,1 0 0,-1-1-1,0 1 1,-1 0-1,1 0 1,-1 0 0,0 0-1,-1 8 1,1-2 6,-3 37 128,-1 0 0,-15 58 0,9-53 278,11-43-161,1-10 27,3-5-166,13-26-154,23-57 1,-29 59-74,2-1-1,32-51 0,-45 80 73,0 0 0,-1 0 0,1 0 0,0 1 0,0-1 0,-1 0 0,1 0 0,0 0 0,0 1 0,0-1 0,0 0 0,0 1 0,0-1 0,0 1 0,2-2 0,-2 2 1,-1 0 0,1 0 0,-1 1 0,1-1 0,-1 0 0,1 0 0,-1 0-1,1 0 1,-1 0 0,1 1 0,-1-1 0,1 0 0,-1 0 0,1 1 0,-1-1 0,0 0-1,1 0 1,-1 1 0,0-1 0,1 1 0,-1-1 0,0 0 0,1 1 0,-1 0 0,2 2-9,-1 1 0,1-1 1,-1 1-1,0-1 0,0 1 1,-1-1-1,1 8 0,-1 41 29,-1-40 1,0 0 1,1 0 0,1 0-1,0 0 1,5 20-1,-6-30-1,0-1 0,1 0-1,-1 0 1,0 0 0,1 0-1,0 1 1,-1-1 0,1 0-1,0 0 1,0 0-1,-1 0 1,1 0 0,0 0-1,0-1 1,0 1 0,0 0-1,0 0 1,0-1 0,0 1-1,0 0 1,1-1 0,-1 1-1,0-1 1,0 0 0,0 1-1,1-1 1,-1 0 0,0 0-1,0 0 1,1 0 0,-1 0-1,0 0 1,0 0 0,1 0-1,-1 0 1,2-1 0,4-1 32,-1 0 0,1-1 1,-1 0-1,0 0 0,7-4 1,-13 7-51,43-27-15,49-40 0,34-40 12,-76 63 51,-44 38-20,-4 5-15,-1-1-1,0 1 0,1 0 0,-1 0 0,1 0 0,-1 0 0,1 0 0,-1 0 0,4-1 1,-5 2-15,0 0 1,0 0 0,0 0 0,0 0 0,-1 0 0,1 0 0,0 0 0,0 0 0,0 0 0,0 0-1,0 1 1,0-1 0,0 0 0,0 0 0,0 0 0,0 0 0,0 0 0,0 0 0,0 0 0,0 0-1,-1 0 1,1 0 0,0 0 0,0 0 0,0 0 0,0 1 0,0-1 0,0 0 0,0 0 0,0 0-1,0 0 1,0 0 0,0 0 0,0 0 0,0 0 0,0 0 0,0 0 0,0 1 0,0-1 0,0 0-1,0 0 1,0 0 0,0 0 0,0 0 0,0 0 0,1 0 0,-1 0 0,0 0 0,0 0 0,0 0-1,0 0 1,0 0 0,0 1 0,0-1 0,0 0 0,0 0 0,0 0 0,0 0 0,0 0-1,0 0 1,0 0 0,1 0 0,-1 0 0,0 0 0,0 0 0,-96 125 24,66-83-12,24-34-43,-34 51-154,35-52 189,1 1 0,0 0 0,1 0 0,-1 0 0,-3 15 0,7-21 4,-1 0 0,1 0 0,0 0 0,0 1 0,0-1 0,0 0 0,0 0 0,0 0-1,0 0 1,1 0 0,-1 0 0,1 0 0,-1 0 0,3 3 0,-2-3-2,-1-1 1,1 0-1,0 0 0,0 0 1,0 0-1,0-1 0,0 1 1,0 0-1,0 0 0,0 0 0,1-1 1,-1 1-1,0-1 0,0 1 1,1-1-1,-1 1 0,3-1 1,-1 1 7,1-1 0,0 0 0,0-1 0,0 1 0,-1 0 0,1-1 0,0 0 0,0 0 0,-1 0 0,1 0 0,-1-1 0,1 0 0,-1 1 0,6-5 0,4-4 10,-1 0 0,-1-1 0,1 0 0,-2-1 0,0 0 0,0-1 0,13-23 1,45-106 44,-56 116-45,7-18-15,-2 0 0,-2-1-1,11-57 1,-17 46 46,2-106 1,-14 135-222,3 27 162,0-1 1,0 1 0,0-1-1,0 1 1,0 0 0,-1-1-1,1 1 1,0 0 0,0-1-1,0 1 1,0 0-1,-1-1 1,1 1 0,0 0-1,0 0 1,-1-1 0,1 1-1,0 0 1,-1 0 0,1-1-1,-1 1 1,1 0 0,-1 0 1,1 0-1,0 1 0,-1-1 0,1 0 1,-1 0-1,1 0 0,0 1 0,-1-1 1,1 0-1,0 1 0,-1-1 0,1 0 1,0 1-1,-1-1 0,1 0 0,0 1 1,0-1-1,-1 1 0,1-1 0,0 1 1,0 0-1,-9 20-24,1 0 0,2 1 1,0 0-1,-5 40 0,4-17 24,3 0 0,2 86 1,3-106 40,2 1 0,1 0 1,1-1-1,1 0 0,2 0 1,14 36-1,-19-56-61,-1 0 0,1 0 0,0 0 0,0-1 0,0 1 0,1-1 0,0 1 0,0-1 0,0 0 0,8 6 0,-9-9-285,0 1-1,-1-1 1,1 0 0,0 1-1,0-1 1,0 0-1,0-1 1,0 1 0,0-1-1,0 1 1,0-1-1,1 0 1,-1 0-1,0 0 1,0 0 0,0-1-1,0 1 1,0-1-1,0 0 1,0 0 0,4-2-1,26-16-6067,0 0 2026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15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1209 2816,'-1'0'-4,"-3"-4"1132,7 0 1425,3-2-465,1-4-1096,-1-1 0,-1 0 0,1 0 0,6-22 0,-2 8-565,53-117 571,-49 115-846,1 0 1,37-47 0,-28 44 19,2 2 0,45-38 0,-54 52-54,1 1-1,0 1 1,1 0-1,1 1 0,34-13 1,-53 24-96,0-1-1,0 1 1,0-1 0,1 1-1,-1 0 1,0 0 0,0-1 0,0 1-1,1 0 1,-1 0 0,0 0 0,0 1-1,0-1 1,1 0 0,0 1 0,-1-1-2,-1 0 1,1 1-1,-1-1 1,1 0-1,-1 1 1,1-1-1,-1 1 1,1-1-1,-1 1 1,1-1 0,-1 1-1,1-1 1,-1 1-1,0 0 1,0-1-1,1 1 1,-1 0-1,0-1 1,1 2-1,-1 3 49,1 0 0,-1-1-1,0 1 1,-1 0 0,1 0-1,-2 5 1,2-6-82,-8 32 194,-1-1-1,-2 0 0,-18 41 0,15-38-127,-30 63 101,31-73 33,7-13-75,6-15-111,0 0 1,0 1-1,0-1 1,0 0-1,0 0 0,0 0 1,0 0-1,0 0 0,0 0 1,0 0-1,0 0 0,0 0 1,0 1-1,0-1 0,0 0 1,0 0-1,0 0 1,0 0-1,0 0 0,0 0 1,0 0-1,0 0 0,0 0 1,0 0-1,1 1 0,-1-1 1,0 0-1,0 0 0,0 0 1,0 0-1,0 0 1,0 0-1,0 0 0,0 0 1,0 0-1,0 0 0,0 0 1,0 0-1,0 0 0,1 0 1,-1 0-1,0 0 0,0 0 1,0 0-1,0 0 1,0 0-1,0 0 0,0 0 1,0 0-1,0 0 0,1 0 1,-1 0-1,0 0 0,0 0 1,0 0-1,0 0 0,0 0 1,0 0-1,0 0 1,0 0-1,0 0 0,0 0 1,1 0-1,-1 0 0,0 0 1,0 0-1,6-4 15,37-57 70,-13 18-76,-10 16-9,83-105 40,-87 114-73,2 0 0,0 1 0,0 0 0,34-21 0,-50 37 31,0 0 0,-1 0 0,1 0-1,0 0 1,-1 0 0,1 1-1,0-1 1,0 1 0,-1-1-1,5 1 1,-6 0 8,0 0-1,1 0 1,-1 0-1,1 0 0,-1 0 1,1 1-1,-1-1 1,1 0-1,-1 0 1,0 1-1,1-1 1,-1 0-1,1 1 1,-1-1-1,0 0 1,1 1-1,-1-1 0,0 1 1,0-1-1,1 0 1,-1 1-1,0-1 1,0 1-1,0-1 1,0 1-1,1-1 1,-1 1-1,0-1 1,0 1-1,0-1 0,0 1 1,0-1-1,0 0 1,0 1-1,0-1 1,0 1-1,0-1 1,-1 1-1,1-1 1,0 1-1,-25 133 335,12-72-367,2-16 164,9-39 46,7-19-24,0 0-114,5-13-2,1 1 1,20-31-1,-22 41-53,1 0-1,0 1 1,1 0-1,1 0 1,-1 2-1,2-1 1,0 2-1,16-11 1,-28 20-2,0 0 0,0 1-1,0-1 1,0 0 0,0 1 0,0 0 0,0-1 0,0 1 0,0 0 0,0-1 0,0 1-1,0 0 1,1 0 0,-1 0 0,0 0 0,0 0 0,0 0 0,0 0 0,1 0 0,0 1-1,-1 0 4,0-1 0,0 1 0,-1 0 0,1 0 0,0 0-1,-1 0 1,1 0 0,-1 0 0,1 0 0,-1 0 0,1 0-1,-1 0 1,0 0 0,1 0 0,-1 0 0,0 0-1,0 0 1,0 0 0,0 0 0,0 0 0,0 1 0,0 0-1,-2 21 65,0 1-1,-10 35 1,5-24-36,6-29-19,-4 21 1,-3 36 1,8-55-3,0 1 0,0-1 0,1 1 0,0-1 0,0 1 0,1-1-1,0 0 1,6 14 0,-7-19 4,0-1 0,0 0 0,0 1 0,1-1 0,-1 0 0,1 0-1,0 0 1,-1 0 0,1 0 0,0 0 0,0-1 0,0 1 0,1-1 0,-1 1-1,0-1 1,4 2 0,-2-2 8,-1 0 0,1 0-1,-1-1 1,1 1 0,0-1 0,-1 0-1,1 0 1,0 0 0,-1 0 0,7-2-1,2-1 39,-1-1-1,1 0 0,0-1 0,-1 0 1,20-12-1,-8 0 14,0-1-1,-1-1 1,0-1-1,20-24 1,-20 20-125,86-96 243,-96 105-136,11-18 0,-16 21-34,-2 5-11,-5 7 1,0-1 0,0 1 0,0 0 0,0 0 0,0-1-1,0 1 1,0 0 0,0 0 0,0-1 0,0 1 0,0 0 0,0 0-1,0-1 1,0 1 0,-1 0 0,1 0 0,0-1 0,0 1 0,0 0-1,0 0 1,-1 0 0,1-1 0,0 1 0,-1 0 0,0 0 6,1 0 0,-1 0 0,0 0 0,0 0 0,0 0 0,0 0 0,0 1 0,0-1 0,0 0 0,1 1 0,-1-1 0,0 0 0,0 1 0,0-1 0,1 1 0,-1-1 0,0 1 0,1 0 0,-1-1 0,0 1 1,0 1-1,-17 17-52,17-18 47,-20 24-20,1 2-1,0 0 1,3 1 0,-17 35 0,22-36-5,-9 28-1,18-45-4,0 0 1,1 0-1,0 0 1,1 0-1,0 1 1,0 14-1,2-22 41,-1 0 0,1 0-1,-1 0 1,1 0 0,0 0 0,0 0 0,0 0-1,3 4 1,-4-6-6,1 0-1,-1 0 1,1-1-1,-1 1 1,1 0-1,0 0 1,-1-1-1,1 1 1,0 0-1,0-1 1,-1 1-1,1-1 1,0 1 0,0-1-1,0 0 1,-1 1-1,1-1 1,0 0-1,0 1 1,0-1-1,0 0 1,0 0-1,0 0 1,0 0-1,0 0 1,0 0 0,-1 0-1,1 0 1,0 0-1,0 0 1,0-1-1,1 1 1,1-2 22,0 1 1,-1 0-1,1-1 1,0 0-1,-1 0 1,1 0-1,-1 0 1,0 0-1,0 0 1,1-1-1,-2 1 1,1-1-1,2-2 1,3-7 49,9-24 1,-9 19-34,38-109 242,4-11-448,-44 123 92,-5 12 61,1 0 1,-1 0-1,1 1 0,0-1 1,-1 0-1,1 0 1,0 1-1,2-4 0,-3 14-99,-4 10 120,1 1-1,1 0 1,1 0 0,1-1 0,0 1 0,2 0 0,0 0 0,1 0-1,9 28 1,-11-45-1,0 0-1,0 0 0,1 0 0,-1 0 1,1 0-1,0 0 0,0-1 0,0 1 1,0-1-1,0 1 0,0-1 1,1 0-1,-1 0 0,1 0 0,0 0 1,-1 0-1,1 0 0,0-1 0,0 0 1,0 1-1,0-1 0,0 0 0,0 0 1,1-1-1,-1 1 0,0-1 1,0 0-1,1 0 0,4 0 0,1-1 9,0-1-1,0-1 0,-1 1 0,1-1 0,0-1 1,15-8-1,50-36 53,-58 38-53,48-38 92,-1-2 0,76-81 0,-131 124-94,11-12 22,-18 17-39,0 1 0,0 0-1,0 0 1,0 0 0,0-1 0,0 1 0,-1 0-1,1-1 1,-1 1 0,1-1 0,-1 1 0,1-1-1,-1-1 1,0 3-1,0 0-1,0 0 1,0 0-1,0-1 1,0 1 0,0 0-1,0 0 1,0 0-1,0 0 1,0 0-1,0 0 1,0-1-1,0 1 1,0 0-1,-1 0 1,1 0 0,0 0-1,0 0 1,0 0-1,0 0 1,0-1-1,0 1 1,0 0-1,-1 0 1,1 0-1,0 0 1,0 0 0,0 0-1,0 0 1,0 0-1,-1 0 1,1 0-1,0 0 1,0 0-1,-3 1-8,1 0 0,-1 0 0,1 0 0,-1 1 0,1-1 0,0 1 0,0 0 0,-1-1 0,1 1 0,0 0 0,-2 3 0,1-1 5,-13 12-44,1 1-1,1 1 0,-21 34 1,28-41 28,1 0 0,1 0 0,0 1 0,0 0 0,1 0 1,1 0-1,0 0 0,-2 16 0,5-20 28,0 0 0,0 0 1,0 0-1,1-1 0,3 14 0,-4-19-8,1 0 0,-1-1 0,1 1 0,-1-1 0,1 1 0,-1-1 0,1 1 0,0-1 0,0 1 0,0-1 0,0 0 0,0 1 0,0-1 0,0 0 0,0 0 0,0 0 0,1 0 0,-1 0 0,0 0 0,1 0 0,-1-1-1,1 1 1,-1 0 0,1-1 0,-1 1 0,1-1 0,0 1 0,-1-1 0,1 0 0,-1 0 0,1 0 0,2 0 0,-1 0 9,-1-1 1,0 0-1,0 1 1,0-1-1,0 0 1,0-1-1,0 1 1,0 0-1,0 0 1,0-1-1,0 1 1,-1-1-1,1 0 1,-1 0-1,1 1 1,-1-1-1,1 0 1,-1 0-1,1-2 1,4-8 39,0 1 0,4-15-1,-8 19-32,7-14 42,-1 0 0,-1 0 0,-1-1 0,-1 0-1,-1-1 1,2-31 0,-9 42-320,3 12 255,0 0 0,0 0 1,0 0-1,-1 0 0,1 0 1,0 0-1,0 0 0,0 0 1,-1 0-1,1 0 0,0 0 1,0 0-1,0 0 0,-1 0 1,1 0-1,0 0 0,0 0 1,0 0-1,0 1 0,-1-1 1,1 0-1,0 0 0,0 0 1,0 0-1,0 0 0,0 0 1,0 1-1,-1-1 0,1 0 1,0 0-1,0 0 0,0 1 1,-11 20-136,-3 34 60,-10 80-1,-2 10 67,2-45 91,-19 81-118,36-142 57,-22 90-23,24-111 89,-1 0 0,-1-1 0,-1 1 0,-16 28 0,21-42-41,0-1-1,1 1 0,-1-1 0,-1 0 1,1 1-1,0-1 0,-1 0 0,1-1 1,-1 1-1,0-1 0,0 0 1,0 0-1,0 0 0,-6 2 0,8-4-22,0 1-1,-1-1 0,1 1 0,0-1 0,-1 0 0,1 0 1,0 0-1,-1-1 0,1 1 0,0 0 0,-1-1 1,1 1-1,0-1 0,0 0 0,0 0 0,-1 0 0,1 0 1,0 0-1,0 0 0,0-1 0,1 1 0,-1-1 0,0 1 1,0-1-1,1 0 0,-1 1 0,1-1 0,0 0 0,-2-4 1,-1-1-14,0-1 1,1-1 0,0 1 0,0 0 0,1-1 0,0 1 0,1-1-1,-1-13 1,1 2-114,1 1-1,4-36 0,-1 43 95,-1 0 0,2 0 0,-1 1 0,2-1 0,-1 1 0,2 0 0,0 0 0,10-15 0,7-5-1,37-38-1,-23 27-47,169-218-78,-182 231 123,2 1 0,1 2-1,1 0 1,1 2 0,54-35-1,-72 51 6,1 2 0,-1-1 0,1 2 0,17-6 0,-27 10 15,-1 0-1,1 1 0,0-1 1,0 1-1,-1 0 0,1-1 0,0 1 1,0 0-1,0 0 0,-1 0 1,1 1-1,0-1 0,0 0 1,0 1-1,-1-1 0,1 1 0,0-1 1,-1 1-1,1 0 0,0 0 1,-1 0-1,1 0 0,-1 0 1,1 0-1,-1 0 0,0 0 0,1 0 1,-1 1-1,0-1 0,0 1 1,0-1-1,0 1 0,0-1 1,0 1-1,-1 0 0,1-1 1,0 1-1,-1 0 0,1-1 0,-1 1 1,0 0-1,1 0 0,-1 3 1,0 14 20,0 0 0,-1 0 0,-7 33 0,-18 56 107,23-96-115,-1 5 183,-1-1 0,-14 32-1,32-70-61,70-112 55,-60 102-217,1 0 0,28-28 1,-47 54 0,8-7-58,17-14 1,-26 24 66,0 0 0,0 1 0,0-1 0,0 1 0,0 0 0,0 0 0,1 0 0,-1 0 0,1 1 0,5-1 0,-9 2 19,0 0-1,0 0 0,0 0 1,0 1-1,0-1 0,0 0 1,0 0-1,-1 1 0,1-1 1,0 1-1,0-1 0,0 1 1,0-1-1,0 1 0,-1 0 0,1-1 1,0 1-1,-1 0 0,1 0 1,0-1-1,-1 1 0,1 0 1,-1 0-1,1 0 0,-1 0 1,1 0-1,-1 0 0,0 0 1,0 0-1,1 0 0,-1 0 1,0 1-1,2 7 27,-1 1 1,1 14-1,-1-15-19,2 70-31,2 22-168,-3-83 253,1 0 0,1 0 0,9 27-1,-13-44-57,1 1-1,-1 0 0,1-1 1,0 0-1,-1 1 0,1-1 1,0 1-1,0-1 0,0 0 1,0 1-1,0-1 0,0 0 1,0 0-1,1 0 0,-1 0 1,0 0-1,0 0 0,1 0 1,2 1-1,-2-2 10,-1 0-1,1 0 1,-1 0 0,1 0-1,0 0 1,-1 0-1,1 0 1,0 0 0,-1 0-1,1-1 1,-1 1-1,1-1 1,-1 0 0,1 1-1,-1-1 1,2-1-1,5-3 43,-1 0 0,0-1-1,0 0 1,-1 0 0,0 0 0,6-8-1,11-18 32,-2-1 0,0-2 0,24-57 0,-39 80-82,-1 0 2,0 1 0,5-20 0,-9 29-5,0 0-1,-1 0 0,1-1 0,-1 1 1,0 0-1,1 0 0,-1-1 1,0 1-1,-1 0 0,1-1 1,0 1-1,-1 0 0,1 0 1,-1-1-1,0 1 0,0 0 1,1 0-1,-1 0 0,-1 0 1,-1-3-1,3 4-6,-1 1 0,0-1 1,0 1-1,1-1 0,-1 1 1,0 0-1,0-1 0,0 1 0,1 0 1,-1-1-1,0 1 0,0 0 0,0 0 1,0 0-1,0 0 0,1 0 1,-1 0-1,0 0 0,0 0 0,0 0 1,0 0-1,0 0 0,0 1 0,1-1 1,-1 0-1,0 1 0,0-1 1,0 0-1,1 1 0,-2 0 0,-2 2-12,0 0-1,0-1 1,1 1-1,-1 1 1,-4 5-1,1 0 3,1 0 1,0 1-1,0-1 0,1 1 0,1 1 0,-4 10 1,-17 70 13,23-84-6,1 1 0,0 0 0,0 0 0,1 0 0,0 0 0,1-1 0,-1 1 0,1 0 0,1 0 0,3 11 0,-4-16 11,0 0 0,1 0 0,-1 0 0,1 0 0,-1 0 0,1 0 0,0 0 0,1 0 0,-1-1 0,0 1-1,1-1 1,-1 1 0,1-1 0,0 0 0,-1 0 0,1 0 0,0-1 0,0 1 0,1-1 0,-1 1 0,0-1-1,0 0 1,1 0 0,-1-1 0,0 1 0,6 0 0,2-2 27,0 1-1,-1-1 1,1-1 0,-1 0-1,1 0 1,-1-1 0,0 0-1,0-1 1,0 0 0,0-1-1,-1 0 1,0 0 0,16-13-1,1-3 36,-1-1 1,-1-2-1,22-27 0,-3 3-19,-3-2 1,56-89-1,5-81 26,-54 111-18,46-121 8,-82 191-77,-10 37 0,-1-1 1,0 1 0,1 0-1,-1 0 1,0-1 0,0 1-1,0 0 1,0-1 0,-1 1 0,1 0-1,0-1 1,-1 1 0,-1-3-1,2 5 12,-1-1 1,1 1-1,0-1 0,-1 1 0,1 0 0,-1-1 0,1 1 1,-1 0-1,1 0 0,-1-1 0,1 1 0,-1 0 1,1 0-1,-1 0 0,1 0 0,-1-1 0,1 1 0,-1 0 1,1 0-1,-1 0 0,1 0 0,-1 0 0,1 0 0,-1 0 1,1 1-1,-1-1 0,0 0 0,1 0 0,-1 0 0,0 1 1,-18 9-102,19-10 105,-6 4-23,0 0 0,0 0 0,0 1 0,1 0 0,0 0 0,0 1 0,-7 10 0,2 0 35,1-1 0,-10 23-1,1 6-2,-23 88 0,1 55-29,28-113 112,2-1-1,0 80 1,10-140-59,0 1 0,1 0 0,0 0 0,2-1 0,-1 1 0,2-1 0,0 0 0,0 0 0,10 19 0,-14-31-22,1 0 1,-1 0-1,1 0 0,0 0 1,-1-1-1,1 1 1,0 0-1,-1-1 0,1 1 1,0 0-1,0-1 0,-1 1 1,1-1-1,0 1 1,0-1-1,0 0 0,0 1 1,0-1-1,0 0 0,-1 0 1,1 1-1,0-1 0,0 0 1,0 0-1,0 0 1,0 0-1,0 0 0,0 0 1,0-1-1,0 1 0,0 0 1,0 0-1,0-1 1,0 1-1,0 0 0,-1-1 1,3 0-1,2-3 37,1 1 0,-1-1 0,0 0 0,7-7 0,82-91 303,-63 66-387,2 1 1,54-45-1,-66 60-1,-17 16-91,-13 15-50,-1 3 175,0 0 1,1 1-1,1 0 1,0 1 0,1-1-1,1 2 1,0-1-1,1 0 1,1 1 0,-3 23-1,7-37 7,0 0 1,0 0-1,0 0 0,1 0 0,-1 0 0,1 0 0,-1 0 0,1 0 1,0 0-1,2 4 0,-2-6 0,-1 0 1,1 0-1,0 1 0,0-1 0,-1 0 1,1 0-1,0 0 0,0 0 1,1 0-1,-1 0 0,0 0 1,0 0-1,0 0 0,1 0 0,-1-1 1,0 1-1,1-1 0,-1 1 1,0-1-1,1 1 0,-1-1 1,1 0-1,-1 1 0,3-1 1,2-1 29,0 0-1,0 0 1,0 0 0,0-1 0,0 0 0,0 0 0,0 0 0,6-5 0,46-28 172,16-21-372,16-10 238,30-7-279,-116 70 307,-11 7 66,-13 10 3,10-4-203,1 0 0,-1 1-1,2 0 1,0 1 0,0-1 0,1 2 0,1-1 0,0 1 0,0 0 0,1 0-1,1 1 1,0 0 0,1-1 0,1 1 0,0 0 0,0 16 0,2-25 35,0 1 0,1-1 0,-1 0 1,1 0-1,0 0 0,1 0 1,-1 0-1,1 0 0,0 0 1,5 8-1,-6-10 26,0-1 0,1-1 0,0 1 0,-1 0 1,1 0-1,0-1 0,0 1 0,0-1 0,0 1 0,0-1 0,0 0 0,0 0 1,0 0-1,1 0 0,-1 0 0,0 0 0,1-1 0,-1 1 0,0-1 0,1 1 1,-1-1-1,1 0 0,-1 0 0,1 0 0,2-1 0,1 0-287,1 0-1,0-1 1,-1 0-1,0 0 1,1-1-1,-1 1 1,0-1-1,8-6 1,-2 1-1536,-1-1 0,20-19 0,-7 6-186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16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25 7040,'-17'-11'3200,"12"4"-2752,2 3 1152,6 8-960,-3-8-832,5 4 64,0-3-96,2 6 128,2-3 512,-1 4-224,-1-4-3040,3 0 1536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16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34 151 7392,'-34'-21'3360,"68"13"-2944,-10 3 416,9 2-544,21-12 1088,3 4-768,45-10-224,6 3-224,11 0 0,-8 3-96,-13 4 320,-19 6-192,-6 5-3424,-10 5 1760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5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388 567 2912,'-5'-4'10166,"-17"-2"-8231,1 5-1432,0 1 0,1 1 0,-1 1 0,0 1 0,1 1 0,-1 0 1,1 2-1,-31 12 0,43-14-462,-1 0 0,1 1 0,0 0 0,1 0 0,-1 0 0,1 1 0,0 1 0,1-1 0,0 1 0,0 0 0,0 0 0,-9 16 0,8-10-33,0 0 0,2 0 0,-1 1 0,2 0 0,0 0 0,0 0 0,-1 22 0,4-26 27,0 0 0,1 1 0,1-1 1,0 0-1,0 0 0,3 11 0,-3-15 12,1 0 0,0-1 0,0 1 0,0 0 0,1-1 0,0 0 0,0 0 0,0 0 1,0 0-1,1 0 0,7 6 0,-10-9-11,1-1 1,-1 0 0,1 0 0,0 0-1,-1 0 1,1 0 0,0 0 0,0-1-1,0 1 1,-1-1 0,1 1 0,0-1-1,0 0 1,0 1 0,0-1 0,3 0 0,-1-1 4,0 1 0,-1-1 0,1 0 0,-1 0 0,1 0 0,0-1 0,-1 1 0,4-3 0,2-2 37,1-1 1,-2 1-1,1-2 1,13-13-1,1-8-15,-1 0 0,-1-2 0,-2 0 0,26-59 0,-32 61-33,0 0 0,-2-1 0,-2-1 0,0 1 0,-3-1 0,0-1 0,3-60 0,-5-287-259,-6 367 223,2 11-2,0 1 1,0-1 0,0 0-1,0 0 1,-1 1-1,1-1 1,0 0 0,0 0-1,0 1 1,0-1 0,1 0-1,-1 0 1,0 1-1,0-1 1,0 0 0,1 0-1,-1 0 1,-1 6 2,0 1 1,0 0-1,1 10 1,-1-3 1,-2 309 1240,21-169-454,-7-79-627,13 60 87,0 2 26,-24-134-282,1 1 1,-1-1-1,1 1 1,-1-1-1,1 1 1,0-1-1,0 0 1,0 1 0,0-1-1,0 0 1,1 0-1,-1 0 1,1 1-1,2 1 1,-4-4-98,0 1 1,0-1-1,0 0 1,1 0 0,-1 1-1,0-1 1,0 0-1,0 0 1,1 1-1,-1-1 1,0 0-1,0 0 1,1 0-1,-1 0 1,0 1-1,1-1 1,-1 0-1,0 0 1,0 0-1,1 0 1,-1 0-1,0 0 1,1 0-1,-1 0 1,0 0 0,1 0-1,-1 0 1,0 0-1,1 0 1,-1 0-1,0 0 1,0 0-1,1 0 1,-1 0-1,0 0 1,1-1-1,-1 1 1,0 0-1,0 0 1,1-1-1,9-12-3559,-5 6 1843,6-7-648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22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348 675 3136,'2'-2'208,"0"-1"0,0 1-1,0 1 1,0-1 0,1 0 0,-1 1 0,1-1 0,-1 1 0,1-1 0,-1 1-1,6-1 1,10-5 2754,-15 5-1304,-5 1-430,-12 4 225,-20 7-555,18-3-817,0 0 0,0 2 0,1-1 0,0 2 0,1 0 0,0 1 0,0 0 0,-23 27 0,23-22-13,1 1 1,1 0-1,0 1 0,1 0 0,1 1 0,1 0 0,-7 22 1,14-36-37,0 0 0,1 1 0,0-1 0,0 0 0,0 1 1,1-1-1,0 9 0,0-12-21,0-1 1,0 0-1,1 0 0,-1 1 1,0-1-1,1 0 0,-1 0 1,1 1-1,-1-1 1,1 0-1,-1 0 0,1 0 1,0 0-1,0 0 0,-1 0 1,1 0-1,0 0 1,0 0-1,0 0 0,0 0 1,0 0-1,0-1 0,1 1 1,-1 0-1,0-1 0,0 1 1,0-1-1,1 0 1,-1 1-1,0-1 0,0 0 1,1 1-1,-1-1 0,0 0 1,3 0-1,2-1 39,-1 0 0,0 1 0,1-2-1,-1 1 1,0-1 0,0 1 0,0-1 0,0-1-1,0 1 1,7-5 0,3-3 127,24-23-1,-12 7-68,-1-1 0,-2-2 0,-1 0-1,24-42 1,-39 59 9,0-1 1,6-17-1,-13 27-88,0 1 0,-1-1 0,1 1 0,0-1 0,-1 1 0,0-1 0,0 1 0,0-5 0,0 7-2,0 0-1,0 0 1,-1-1-1,1 1 0,0 0 1,0 0-1,-1 0 0,1 0 1,0 0-1,0 0 1,-1 0-1,1 0 0,0 1 1,0-1-1,-1 0 0,1 0 1,0 0-1,0 0 1,-1 0-1,1 0 0,0 0 1,0 0-1,0 1 0,-1-1 1,1 0-1,0 0 1,0 0-1,0 0 0,0 1 1,-1-1-1,1 0 0,0 0 1,0 1-1,-14 13 37,-3 10-25,1 1 0,1 1-1,1 1 1,-11 32 0,-21 38 131,-1-11-46,-59 119 239,85-156-237,2 1-1,-16 63 0,-3 10 420,37-116-386,3-11-43,8-15-20,12-13-59,2 0-1,1 2 0,2 1 0,54-47 0,0 18 33,-43 33 2,48-44 0,-56 40-91,-1-1 0,28-41 1,43-73-74,-57 79 135,81-95 0,-106 142-17,-13 13 8,1 0 1,-1 0-1,-1-1 0,1 1 1,-1-1-1,6-11 0,-9 17-31,-1 0-1,0 0 0,0 0 1,0 0-1,0 0 1,0 0-1,0-1 0,0 1 1,0 0-1,0 0 1,0 0-1,1 0 0,-1 0 1,0 0-1,0 0 0,0 0 1,0 0-1,0 0 1,0-1-1,0 1 0,0 0 1,0 0-1,0 0 1,0 0-1,0 0 0,0 0 1,0 0-1,0 0 0,0-1 1,0 1-1,0 0 1,0 0-1,0 0 0,0 0 1,0 0-1,0 0 1,0 0-1,0 0 0,0-1 1,0 1-1,0 0 0,0 0 1,-1 0-1,1 0 1,0 0-1,0 0 0,0 0 1,0 0-1,0 0 0,0 0 1,0 0-1,0 0 1,0-1-1,0 1 0,-1 0 1,1 0-1,0 0 1,0 0-1,0 0 0,0 0 1,0 0-1,0 0 0,0 0 1,0 0-1,-1 0 1,-8 6-79,-14 17-35,11-6 149,1 0 0,1 1 0,0 0 1,-11 33-1,-19 81 124,34-111-117,-1 3 60,1-1-1,1 1 1,-2 39 0,6-61-73,1-1-1,0 0 1,0 0 0,1 0 0,-1 0 0,0 0 0,0 0 0,0 0 0,1 0 0,-1 0 0,0 0-1,1 0 1,1 2 0,-2-3-22,0 1 0,0-1 0,1 0 1,-1 0-1,0 1 0,1-1 0,-1 0 0,1 0 0,-1 0 0,0 0 0,1 1 0,-1-1 0,1 0 0,-1 0 1,0 0-1,1 0 0,-1 0 0,1 0 0,-1 0 0,0 0 0,1 0 0,-1 0 0,0 0 0,1-1 0,0 1 0,3-2 16,0 0 0,-1 0 0,1-1-1,-1 1 1,1-1 0,3-3-1,97-105 114,-45 46-210,146-138 212,-158 151-159,-36 39 99,-22 27-113,0 1 1,2 0 0,-12 23-1,8-4 46,1 0 0,1 1 0,-7 47 0,16-69 8,0 1 0,1-1 0,1 0 0,0 0 0,3 21 0,-3-30 4,1 0-1,0 0 1,0 0 0,0 0 0,0 0 0,0 0 0,1 0 0,0-1 0,0 1 0,0 0 0,0-1 0,1 0-1,-1 1 1,1-1 0,0 0 0,0 0 0,0-1 0,0 1 0,0-1 0,1 1 0,3 1 0,-4-3 4,-1 0 1,1 0 0,-1 0 0,1-1-1,0 1 1,-1-1 0,1 0 0,0 0-1,0 0 1,-1 0 0,1 0 0,0 0-1,-1-1 1,1 1 0,3-2-1,-1 0-8,0 0-1,-1 0 0,1-1 0,-1 1 1,1-1-1,-1 0 0,6-6 0,3-4-2,0-1 0,-1-1 0,14-22-1,-21 29 24,20-28-39,2 2 1,1 0-1,1 2 1,2 1-1,1 2 1,41-29-1,-2 7 79,-54 43-137,-17 8 57,0 0 1,0 0-1,0 0 1,0 0-1,0 0 1,0 0 0,0 0-1,0 0 1,0 0-1,0 0 1,0 0-1,0 0 1,0 0 0,0 0-1,0 0 1,0 1-1,0-1 1,0 0 0,0 0-1,0 0 1,0 0-1,0 0 1,0 0-1,0 0 1,0 0 0,0 0-1,0 0 1,0 0-1,0 0 1,0 0-1,0 0 1,0 0 0,1 0-1,-1 0 1,0 0-1,0 0 1,0 0-1,0 0 1,0 0 0,0 0-1,0 0 1,0 0-1,0 0 1,0 0-1,0 0 1,0 0 0,0 0-1,0 0 1,0 0-1,0 0 1,0 0-1,0 0 1,0 0 0,1 0-1,-1 0 1,0 0-1,0 0 1,0 0-1,0 0 1,0 0 0,0 0-1,0 0 1,0 0-1,0 0 1,0 0-1,0 0 1,0 0 0,0 0-1,0 0 1,-8 6 102,-23 11-197,19-11 152,-19 13-1,7-1-61,1 1 0,1 1 1,1 1-1,-32 41 0,19-15-82,-42 75-1,73-117 76,0 1 0,0-1-1,1 1 1,-1 0 0,1-1 0,0 1 0,1 0 0,-1 0 0,1 1-1,0 9 1,1-16 14,0 1 0,0 0 1,0-1-1,0 1 0,0 0 0,0-1 0,0 1 0,0 0 0,0-1 0,1 1 0,-1 0 1,0-1-1,1 1 0,-1 0 0,0-1 0,1 1 0,-1-1 0,1 1 0,-1-1 0,1 1 1,-1-1-1,1 1 0,0 0 0,0-1 3,0 0 1,0 1-1,0-1 0,0 0 0,0 0 1,-1 0-1,1 0 0,0 0 1,0 0-1,0 0 0,0 0 1,0-1-1,0 1 0,0 0 0,0 0 1,0-1-1,-1 1 0,1-1 1,0 1-1,0-1 0,1 0 1,9-8 44,0-1 0,-1 0 1,1-1-1,15-22 1,-13 16-43,214-290 532,-216 292-538,-11 14-3,10-14-138,-8 7 30,-2 8 106,-1 0 0,1 0-1,0 0 1,0 0 0,0 0-1,0-1 1,0 1-1,0 0 1,0 0 0,-1 0-1,1 0 1,0 0 0,0 0-1,0 0 1,0 0-1,-1-1 1,1 1 0,0 0-1,0 0 1,0 0 0,0 0-1,-1 0 1,1 0-1,0 0 1,0 0 0,0 0-1,0 0 1,-1 0 0,1 0-1,0 0 1,0 0-1,0 0 1,0 1 0,-1-1-1,1 0 1,0 0 0,0 0-1,-4 1-21,1 1-1,0-1 1,-1 1-1,1 0 1,0 0 0,0 0-1,0 0 1,1 1-1,-1-1 1,1 1-1,-5 5 1,1 0 21,0 1 1,0 0-1,-5 12 0,-1 4-7,2 0 0,0 1 1,2 0-1,1 0 0,1 1 0,-5 45 0,11-68 6,0 0 0,0 0 0,0 0 0,0 0 0,1 0 0,-1 0-1,1 0 1,0 0 0,1 0 0,-1-1 0,1 1 0,-1 0 0,1-1 0,0 1 0,0-1 0,5 6 0,-4-7 14,0 1 1,0-1 0,0 0-1,0 0 1,1 0 0,-1 0-1,1 0 1,-1-1 0,1 0-1,-1 0 1,1 0 0,0 0-1,0 0 1,0-1 0,-1 1-1,1-1 1,6-1 0,3 0 4,0-1 0,0 0 0,0-1 0,-1 0 0,0-1 0,0-1 0,0 0 0,0 0 0,0-1 0,-1-1 0,0 0 0,12-10 0,12-13-38,-1-1 0,33-40 0,-25 26 78,-10 11 12,44-60-1,-71 84-5,-5 10-61,0 0-1,0-1 1,0 1-1,0 0 0,0 0 1,0 0-1,0 0 0,0 0 1,0-1-1,0 1 1,0 0-1,0 0 0,0 0 1,0 0-1,0 0 0,0 0 1,-1 0-1,1-1 1,0 1-1,0 0 0,0 0 1,0 0-1,0 0 0,0 0 1,0 0-1,-1 0 0,1 0 1,0 0-1,0 0 1,0 0-1,0 0 0,0 0 1,0 0-1,-1 0 0,1 0 1,0-1-1,0 2 1,-2-1-9,1 0 1,-1 0-1,1 1 0,-1-1 1,1 1-1,-1-1 1,1 1-1,-1 0 1,-1 1-1,-7 5-25,0 1 0,0 0 1,1 0-1,1 1 0,-1 1 0,-13 19 0,5-3-7,-20 42-1,34-62 41,-9 19 32,-12 33 1,22-51-38,0-1 0,0 1-1,1 0 1,0-1 0,0 1 0,0 0 0,1 0 0,0 0 0,1 0 0,1 10 0,-1-14-1,0 0 1,-1 0-1,1-1 0,1 1 1,-1-1-1,0 1 1,1-1-1,-1 1 0,1-1 1,0 0-1,0 1 1,2 1-1,-3-3 10,1 0-1,-1 0 1,1 0-1,-1 0 1,1 0-1,0 0 1,-1-1 0,1 1-1,0-1 1,-1 1-1,1-1 1,0 0-1,0 0 1,0 1 0,-1-1-1,1 0 1,0 0-1,0-1 1,-1 1-1,4-1 1,-1 0 0,0-1 0,0 1 0,0-1 0,-1 0 1,1 0-1,0 0 0,-1-1 0,1 1 0,4-6 0,26-30 53,-29 31-47,50-61 72,67-81 89,-88 107-138,-2-2 0,-1-1 1,-3-1-1,34-77 1,63-208-185,-118 309 148,12-41 127,-17 57-143,-1-1 1,0 0 0,0 0 0,-1 0 0,0 0-1,-1-11 1,1 18 11,0-1 0,0 1 0,0-1-1,0 1 1,0 0 0,0-1 0,0 1 0,-1-1-1,1 1 1,0-1 0,0 1 0,0 0 0,-1-1-1,1 1 1,0-1 0,0 1 0,-1 0 0,1-1-1,0 1 1,-1 0 0,1-1 0,0 1-1,-1 0 1,1 0 0,-1-1 0,1 1 0,0 0-1,-1 0 1,1 0 0,-1 0 0,1 0 0,-1-1-1,1 1 1,0 0 0,-1 0 0,1 0 0,-1 0-1,1 0 1,-1 0 0,1 0 0,-1 0 0,1 1-1,0-1 1,-1 0 0,1 0 0,-1 0 0,1 0-1,-1 1 1,1-1 0,0 0 0,-1 1-1,-22 16-172,21-16 176,-4 6-24,0-1 0,1 1 0,-1 0 0,1 0 0,1 1 1,-8 16-1,8-18 12,-35 80-17,-37 119-1,60-154 4,1 0 0,-14 102 0,26-127 49,2 0 1,0 0 0,2 0-1,1 0 1,0 0 0,2-1-1,1 1 1,9 24 0,-12-44 9,1 0 0,-1 0 0,1 0 0,1 0 1,4 7-1,-7-11-14,0-1-1,1 1 1,-1 0 0,1 0 0,0-1 0,0 1 0,0-1-1,-1 1 1,1-1 0,0 0 0,1 0 0,-1 0 0,0 0-1,0 0 1,0-1 0,1 1 0,-1 0 0,3-1 0,-1 0 4,1 0-1,-1-1 1,0 1 0,0-1 0,0 0 0,0-1 0,0 1 0,0-1 0,0 1 0,0-1 0,0-1 0,-1 1 0,1 0 0,4-5 0,3-2 30,-1-1 1,0 0 0,9-13 0,2-6-60,-2-1 0,-1-1 1,-1 0-1,13-36 0,-29 65-23,5-15 56,-6 17-24,0 0 1,0-1 0,1 1 0,-1 0-1,0-1 1,0 1 0,0 0 0,0-1 0,0 1-1,0 0 1,0-1 0,0 1 0,0 0-1,0 0 1,0-1 0,0 1 0,0 0-1,0-1 1,0 1 0,-1 0 0,1-1 0,0 1-1,0 0 1,0 0 0,0-1 0,0 1-1,-1 0 1,1 0 0,0-1 0,0 1-1,-1 0 1,1 0 0,0-1 0,0 1-1,-1 0 1,1 0 0,0 0 0,0 0 0,-1 0-1,1-1 1,0 1 0,-1 0 0,1 0-1,0 0 1,-1 0 0,1 0-1,-1 0 0,1 0 0,0 0 0,-1 0-1,1 0 1,0 0 0,-1 0 0,1 0 0,0 0 0,-1 1 0,1-1 0,0 0 0,-1 0 0,1 0 0,0 0 0,-1 1-1,1-1 1,0 0 0,0 0 0,-1 0 0,1 1 0,0-1 0,0 0 0,0 1 0,-1-1 0,1 0 0,0 0 0,0 1-1,0-1 1,0 0 0,0 1 0,0-1 0,-1 0 0,1 1 0,3 15-73,-2-12 57,1 1-1,-1-1 1,1-1-1,1 1 1,-1 0-1,3 3 1,-3-5 11,0 0 1,1 0 0,-1 0 0,0-1-1,1 1 1,-1-1 0,1 0-1,0 0 1,-1 0 0,1 0 0,0 0-1,0 0 1,-1-1 0,1 1 0,0-1-1,0 0 1,0 0 0,0 0 0,3 0-1,7-2 57,-1 0-1,0-1 1,14-5-1,-17 5-41,73-18-4,-42 11 12,59-22 1,-33 3 36,-66 29-51,1-1 1,1 1-1,0-1 1,-1 0 0,0 1 0,1-1-1,-1 0 1,1 0 0,-1 0 0,0 0-1,0 0 1,1-1 0,-1 1-1,0 0 1,1-3 0,-23 18-168,10-4 171,2-1 1,-1 2 0,1 0-1,1 0 1,0 0 0,-10 20-1,4-2 22,-18 52-1,30-75-24,1-4-3,0 0 0,0 0 0,1 0 0,-1 0 0,0 0 0,1 0 1,-1 0-1,1 0 0,0 0 0,0 0 0,0 0 0,0 0 0,0 1 0,0-1 1,1 0-1,-1 0 0,0 0 0,1 0 0,0 0 0,1 2 0,-2-3 10,0-1-1,1 1 0,-1-1 1,1 0-1,-1 1 0,1-1 1,-1 0-1,1 1 0,-1-1 1,1 0-1,-1 0 0,1 1 1,0-1-1,-1 0 0,1 0 1,-1 0-1,1 0 0,0 0 1,-1 0-1,1 0 0,-1 0 1,1 0-1,-1 0 0,1 0 1,0 0-1,-1 0 0,1-1 1,-1 1-1,1 0 0,-1 0 1,1-1-1,0 1 0,20-14 278,-19 13-290,130-107 89,-68 54-22,2-8-134,-66 62 70,0 0 0,0 0-1,0 0 1,0 0 0,0 0-1,0 0 1,0 1 0,0-1-1,0 0 1,0 0 0,0 0-1,0 0 1,0 0 0,0 0-1,0 0 1,0 0 0,0 0-1,0 0 1,0 0 0,0 0-1,0 0 1,0 0 0,0 0-1,0 0 1,0 1 0,0-1 0,0 0-1,0 0 1,0 0 0,0 0-1,0 0 1,0 0 0,0 0-1,0 0 1,1 0 0,-1 0-1,0 0 1,0 0 0,0 0-1,0 0 1,0 0 0,0 0-1,0 0 1,0 0 0,0 0-1,0 0 1,0 0 0,0 0-1,0 0 1,0 0 0,1 0-1,-1 0 1,0 0 0,0 0 0,0 0-1,0 0 1,0 0 0,0-1-1,-3 13-80,-13 27-140,6-12 126,1 5 149,1-1-1,-6 62 0,14-92-38,-1-1-1,1 0 1,0 1-1,0-1 1,0 1-1,0-1 1,0 1-1,0-1 1,0 1-1,0-1 1,0 1-1,0-1 0,0 0 1,0 1-1,0-1 1,1 1-1,-1-1 1,0 1-1,0-1 1,0 1-1,1-1 1,-1 0-1,0 1 1,0-1-1,1 0 1,-1 1-1,1 0 1,0-1 7,-1 0 0,1 0 0,-1 0 0,1 0 0,0-1 0,-1 1 0,1 0 0,0 0 0,-1 0 0,1 0 0,-1-1 0,1 1 0,-1 0 0,1-1 0,-1 1 0,1 0 0,0-1 0,4-3 33,-1 1 0,0-1 0,0 0 0,3-5 1,67-98 45,-53 75-176,48-53 1,-52 66 117,7-7 4,-28 29-63,0 1 0,0 0 0,0 0 0,1 0 0,0 1 0,0 0 0,-4 7 0,-1 3-48,-10 25 0,15-28 79,0 0 0,-3 22 0,-3 15 47,-17 74-3,22-102-85,-9 89-71,12-36 236,1-64-100,0 1 225,0-11-255,0 0 0,0 0-1,0 0 1,1 0 0,-1 0-1,0 0 1,0 1 0,1-1 0,-1 0-1,0 0 1,0 0 0,1 0-1,-1 0 1,0 0 0,0 0 0,1 0-1,-1 0 1,0 0 0,0 0-1,1 0 1,-1 0 0,0 0 0,0-1-1,1 1 1,-1 0 0,0 0-1,0 0 1,0 0 0,1 0-1,-1 0 1,0-1 0,0 1 0,0 0-1,1 0 1,-1 0 0,0-1-1,0 1 1,9-6 35,0-1 1,-1 0-1,0-1 0,12-14 1,27-39-181,-37 47 189,72-112 6,-63 96 8,43-52 1,32-20-68,-67 73 3,6 0-131,-40 39 78,0 1 0,1-1 0,-9 20-1,-2 4-4,-44 84 64,-59 108 41,116-220-48,-69 120-23,55-91 1,-23 60 0,35-77 22,-113 288 359,118-304-314,0 0-1,0 1 1,0-1 0,-1 0 0,1 1-1,-1-1 1,1 0 0,-1 0 0,0 0 0,1-1-1,-1 1 1,-4 3 0,6-5-43,-1 0-1,1 0 1,0 0 0,-1 0 0,1 0 0,0 0-1,0 0 1,-1-1 0,1 1 0,0 0 0,0 0-1,-1 0 1,1 0 0,0 0 0,0 0 0,0 0-1,-1-1 1,1 1 0,0 0 0,0 0 0,0 0-1,-1-1 1,1 1 0,0 0 0,0 0 0,0 0-1,0-1 1,0 1 0,-1 0 0,1 0 0,0-1-1,0 1 1,0 0 0,0-1 0,-2-10 2,2 10 4,-1-21-4,1-1 0,1 1 0,1 0 0,5-23 0,-3 20-4,4-19-2,26-84 0,26-33 0,-38 107-46,3 2 0,1 1 0,57-81 0,-68 111 10,2 1 1,-1 0-1,2 2 0,1 0 1,0 1-1,1 1 1,1 1-1,0 0 0,1 2 1,40-18-1,-58 30 28,-1 0-1,0 0 1,1 0 0,-1 1-1,1-1 1,0 1-1,-1 0 1,1 0 0,-1 1-1,1-1 1,6 2-1,-8-1 17,1-1 0,-1 1 0,1 0 0,-1 0-1,1 0 1,-1 0 0,0 1 0,1-1 0,-1 1-1,0-1 1,0 1 0,0 0 0,0 0 0,-1 0 0,1 0-1,1 2 1,-2-2-9,0-1-1,-1 1 0,0-1 1,1 1-1,-1 0 1,0-1-1,0 1 0,0-1 1,0 1-1,0 0 1,0-1-1,0 1 0,-1 1 1,-7 24 88,6-19-67,-6 15-2,-1 1-1,-1-1 1,-1-1-1,-23 36 1,23-42-15,-1 0 1,0-1-1,-2 0 1,1-1-1,-1-1 1,-25 18-1,32-27 48,1 0-1,-1 0 1,0 0-1,0-1 1,0 0-1,-11 3 1,14-5-39,0 0-1,0-1 1,0 1 0,0-1-1,-1 0 1,1 0 0,0-1 0,0 1-1,0-1 1,0 0 0,0 0-1,0 0 1,-4-2 0,6 2-17,1 1-1,0-1 1,-1 0 0,1 1 0,0-1 0,0 0-1,0 0 1,0 0 0,0 0 0,0 0 0,0 0-1,0 0 1,0 0 0,1 0 0,-1-1-1,0 1 1,1 0 0,-1 0 0,1-1 0,-1 1-1,1 0 1,-1-1 0,1 1 0,0 0 0,0-1-1,0 1 1,0-1 0,0 1 0,0-2 0,1 1 7,-1 0 0,1-1 0,-1 1 0,1 0 1,0 0-1,0 0 0,0 1 0,0-1 0,0 0 1,0 0-1,0 0 0,1 1 0,-1-1 1,1 1-1,-1-1 0,1 1 0,0 0 0,-1-1 1,3 0-1,16-7-52,0 1 0,0 0 1,1 2-1,33-6 0,-6 0-21,-8 3 10,-18 4 53,0 0-1,0-1 0,-1-2 1,1 0-1,30-17 1,-49 23 15,26-19 193,-28 20-183,0-1 0,1 1-1,-1 0 1,0-1 0,0 1-1,0-1 1,0 1 0,0-1-1,0 0 1,-1 1 0,1-1-1,-1 0 1,1 0 0,-1 1-1,1-1 1,-1-3-1,0 5-18,0-1 0,0 1 0,0 0 0,0-1 0,0 1 0,0 0 1,0 0-1,0-1 0,0 1 0,0 0 0,0 0 0,0-1 0,0 1 0,0 0 0,0-1 0,0 1 0,-1 0 0,1 0 0,0-1 0,0 1 0,0 0 0,0 0 0,-1 0 0,1-1 0,0 1 0,0 0 0,0 0 0,-1 0 0,1 0 0,0-1 0,0 1 0,-1 0 0,1 0 0,0 0 0,0 0 0,-1 0 0,1 0 0,0 0 0,-1 0 0,1 0 0,0 0 0,0 0 0,-1 0 0,1 0 0,0 0 0,-1 0 0,1 0 0,0 0 0,0 0 0,-1 0 0,1 0 0,0 1 0,0-1 0,-1 0 0,1 0 0,0 0 0,-15 11-285,8-2 263,0 1-1,0 0 0,1 0 0,1 1 1,0-1-1,0 1 0,1 0 0,0 1 1,1-1-1,0 1 0,1-1 0,0 1 1,1 21-1,0-32 29,1 1 1,0-1-1,0 1 1,0-1-1,1 1 1,-1-1-1,0 1 1,1-1-1,-1 1 1,0-1-1,1 1 0,0-1 1,-1 0-1,1 1 1,0-1-1,0 0 1,0 1-1,0-1 1,0 0-1,0 0 1,0 0-1,0 0 1,0 0-1,0 0 1,1 0-1,-1 0 0,2 0 1,-1 0 9,0-1 0,0 0-1,0 0 1,-1 1 0,1-1 0,0 0 0,0-1-1,0 1 1,-1 0 0,1 0 0,0-1 0,0 1-1,-1-1 1,1 0 0,0 1 0,-1-1 0,1 0-1,0 0 1,-1 0 0,1 0 0,-1 0 0,2-2-1,2-3 8,1 1 0,-2-1-1,1 0 1,-1-1-1,0 1 1,0-1 0,4-9-1,-1-3-9,9-28 0,-14 39 2,0 0-1,0 0 0,-1 0 1,0 0-1,-1 0 0,0 0 1,-1-15-1,0 19-25,0 1-1,0-1 1,0 0-1,0 1 1,0-1-1,-1 1 1,1 0-1,-1-1 1,0 1-1,0 0 1,0 0-1,-1 0 1,1 0-1,-1 0 1,1 1-1,-1-1 1,-6-3-1,8 5 1,0 0 3,-1 0 1,1-1-1,-1 1 1,0 0-1,1 0 1,-1 1 0,0-1-1,1 0 1,-1 0-1,0 1 1,0-1-1,0 1 1,0 0-1,0 0 1,1-1-1,-1 1 1,0 0-1,0 0 1,-2 1-1,4-1 12,0 0 0,0 0 0,-1 0 0,1 0 0,0 0 0,0 0 0,0 0 0,0 0 0,0 0 0,-1 0 0,1 0-1,0 0 1,0 0 0,0 0 0,0 0 0,0 0 0,-1 0 0,1 0 0,0 0 0,0 1 0,0-1 0,0 0 0,0 0-1,0 0 1,0 0 0,0 0 0,-1 0 0,1 0 0,0 1 0,0-1 0,0 0 0,0 0 0,0 0 0,0 0-1,0 0 1,0 0 0,0 1 0,0-1 0,0 0 0,0 0 0,0 0 0,0 0 0,0 0 0,0 1 0,0-1 0,0 0-1,0 0 1,0 0 0,0 0 0,0 0 0,0 1 0,0-1 0,0 0 0,0 0 0,1 0 0,-1 0 0,0 0-1,8 3-106,6-4 64,0-2 0,-1 1 0,26-9 0,-24 6 34,-13 5 7,158-51 178,-134 41-149,-2-1-1,0-1 0,0-1 1,25-18-1,-35 19-17,0 0-1,-1-1 1,-1 0-1,0-1 1,-1 0-1,-1-1 1,0 0-1,14-29 1,0-11 61,22-70 0,-37 98-60,3-6 16,-1 2-37,-1-2-1,7-36 1,-16 65-24,-1 0 0,1-1 0,-1 1 0,0-1 0,-1-6 0,1 11 27,0 0 0,0 0 0,0 0-1,0-1 1,0 1 0,0 0-1,0 0 1,0 0 0,0 0-1,-1-1 1,1 1 0,0 0 0,0 0-1,0 0 1,0 0 0,0 0-1,0-1 1,0 1 0,0 0-1,-1 0 1,1 0 0,0 0-1,0 0 1,0 0 0,0 0 0,0-1-1,-1 1 1,1 0 0,0 0-1,0 0 1,0 0 0,0 0-1,-1 0 1,1 0 0,0 0-1,0 0 1,0 0 0,-1 0 0,-7 4-113,-8 14-13,2 6 22,1 0 0,-18 49-1,-13 59 120,27-77-97,1-4 76,-17 92 0,30-123 11,1 0 0,1 0 0,0 1 0,2-1 0,0 0 0,1 0 0,8 33 0,-9-49 52,1 1 0,-1-1 0,1 1 1,0-1-1,1 0 0,-1 1 0,1-1 0,3 4 1,-5-6-39,1-1 0,-1 0 1,0 0-1,1 1 0,-1-1 1,1 0-1,-1 0 0,1-1 1,-1 1-1,1 0 1,-1 0-1,1-1 0,0 1 1,0-1-1,-1 1 0,1-1 1,0 0-1,0 0 0,-1 0 1,1 0-1,0 0 0,0 0 1,0 0-1,2-1 0,2-2 1,0 1-1,0-1 0,0 0 0,0 0 0,-1 0 1,1-1-1,-1 0 0,0 0 0,6-6 0,5-7 28,17-22 0,-29 35-34,0-1 1,0 0 0,-1 0-1,0 0 1,0-1 0,0 1-1,0-1 1,-1 0-1,0 1 1,0-1 0,-1 0-1,1 0 1,0-8-1,-2 14-13,0-1 0,0 0-1,0 1 1,0-1-1,0 0 1,0 1-1,0-1 1,0 0 0,-1 1-1,1-1 1,0 1-1,0-1 1,0 0-1,-1 1 1,1-1 0,0 1-1,-1-1 1,1 1-1,0-1 1,-1 1-1,1-1 1,-1 1 0,1-1-1,-1 1 1,1-1-1,-1 1 1,1 0-1,-1-1 1,1 1 0,-1 0-1,0 0 1,1-1-1,-1 1 1,1 0-1,-1 0 1,0 0 0,1 0-1,-1 0 1,0 0-1,1 0 1,-1 0-1,-1 0 1,-1 0-11,0 1 0,0 0 1,0-1-1,0 1 0,0 1 0,0-1 1,-2 2-1,-1 0 4,0 1 1,0 0 0,1 1-1,-1-1 1,1 1-1,0 0 1,1 0 0,-1 1-1,1-1 1,0 1 0,1 0-1,-1 0 1,1 0-1,0 1 1,1-1 0,-1 1-1,1-1 1,1 1-1,-1 0 1,1 0 0,0 0-1,1 0 1,-1 0 0,2 0-1,-1 0 1,1-1-1,0 1 1,0 0 0,0 0-1,5 10 1,-5-14 25,0 0-1,1 0 1,-1 0 0,1-1 0,-1 1 0,1 0-1,0-1 1,0 0 0,0 1 0,0-1-1,1 0 1,-1 0 0,1 0 0,-1 0 0,6 2-1,-4-2-92,1 0 0,-1-1 0,0 0-1,1 0 1,-1 0 0,0 0 0,1-1-1,-1 0 1,1 0 0,4 0 0,5-3-1063,0 1 0,0-1 0,-1-1 0,1-1 0,24-11 0,-4 0-1156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22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11 2080,'12'-11'5408,"-22"12"-3100,0-1 0,-15 4 0,-18 8-168,21-2-1955,-34 18 0,30-10 44,18-10-101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45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41 957 3808,'-12'7'473,"9"-5"-296,0-1 0,0 1 0,0 1 0,0-1 0,0 0 0,-2 3 0,5-4-89,-1-1 1,1 0-1,-1 1 1,1-1-1,0 1 1,-1-1-1,1 1 1,0-1 0,-1 1-1,1-1 1,0 1-1,0-1 1,-1 1-1,1 0 1,0-1-1,0 1 1,0-1-1,0 1 1,0-1-1,0 1 1,0 0-1,0-1 1,0 1-1,0-1 1,0 1-1,0 0 1,1-1-1,-1 1 1,0-1-1,0 1 1,1-1 0,-1 1-1,1 0 1,-1 0 76,1-1 1,0 1 0,0 0 0,0 0 0,0-1-1,0 1 1,0 0 0,0-1 0,0 1 0,0-1-1,0 0 1,0 1 0,0-1 0,0 0-1,0 1 1,0-1 0,0 0 0,3 0 0,6-1 328,-1-1 0,1 0 1,0 0-1,-1-1 1,1 0-1,-1 0 0,0-1 1,0-1-1,16-10 0,-12 6-305,0 0 0,-1-2 0,0 1 0,0-1 0,-1-1 0,-1 0 0,17-25 0,51-103 315,-44 74-232,-8 20-91,34-71 353,-59 116-569,0-1-1,-1 0 1,1 1-1,0-1 1,0 1-1,1-1 1,1-2-1,-2 4 30,-1 0 0,0 0 1,0 0-1,0 0 0,0-1 0,0 1 0,1 0 0,-1 0 1,0 0-1,0 0 0,0 0 0,0 0 0,0 0 0,1 0 1,-1 0-1,0 0 0,0 0 0,0 0 0,1 0 0,-1 0 0,0 0 1,0 0-1,0 0 0,0 0 0,1 0 0,-1 0 0,0 0 1,0 0-1,0 0 0,0 0 0,1 0 0,-1 1 0,0-1 1,0 0-1,4 13-157,6 318-7,-28-202 704,13-97-284,4-30-218,1 1 0,-1 0 1,0-1-1,1 1 0,-1-1 1,-1 1-1,1-1 0,0 1 1,-1-1-1,1 0 0,-3 4 0,3-6-3,0 1-1,0 0 0,0-1 0,1 1 0,-1-1 0,0 1 0,0-1 0,0 1 0,0-1 0,0 0 0,0 1 0,0-1 1,0 0-1,0 0 0,0 0 0,0 0 0,0 0 0,0 0 0,0 0 0,0 0 0,0 0 0,0 0 0,0-1 0,0 1 1,0 0-1,0-1 0,1 1 0,-1-1 0,0 1 0,0-1 0,0 1 0,0-1 0,1 1 0,-2-2 0,-5-4-41,0-1 0,1 1 0,0-1 0,-10-16 0,-10-10-103,16 17 36,8 11-128,9 8-224,5 7 362,1-1-1,1 0 1,0-1 0,27 12 0,-35-18 129,-1 0 1,1 0-1,0-1 1,0 1-1,0-1 1,0-1 0,0 1-1,0-1 1,0 0-1,0-1 1,0 1-1,0-1 1,0 0 0,0-1-1,-1 1 1,8-4-1,-4 1-3,0-1 0,-1-1 0,1 1 0,-1-1 0,-1-1 0,1 0 0,-1 0 0,0 0 0,0-1 0,-1 0 0,0 0 0,5-10 0,0-2-48,-1-1 0,-1 0 0,0-1 0,6-29 0,-11 36-98,-1-1-1,0 1 0,0-24 1,-4 36-216,0 4 91,-5 14-11,-4 20 77,2 0 154,1 0 0,1 0 1,-1 48-1,7-78 17,1-1 0,-1 0 1,1 0-1,-1 0 0,1 1 0,1-1 0,-1 0 1,0 0-1,1 0 0,0-1 0,0 1 0,4 6 0,-4-8 3,-1 0-1,1 0 0,0-1 0,0 1 1,-1 0-1,1-1 0,0 1 0,1-1 0,-1 1 1,0-1-1,0 0 0,1 0 0,-1 0 1,0 0-1,1-1 0,-1 1 0,1-1 0,-1 1 1,1-1-1,-1 0 0,5 0 0,5-2 62,-1 0 0,1 0 0,0-2 0,-1 1 0,0-1 0,0-1 0,0 0 0,0 0 0,10-9 0,-1 1-73,-1-2 0,-1 0 0,27-28 0,-18 7-23,-23 29-36,1 0 0,0 0 0,1 1 0,6-7 0,-1 6-71,-10 7 112,-1 0 0,0 0 1,1 0-1,-1 0 1,0 0-1,0 0 1,1 0-1,-1 0 1,0 0-1,1 0 1,-1 0-1,0 0 1,0 0-1,1 0 0,-1 0 1,0 0-1,0 0 1,1 1-1,-1-1 1,0 0-1,0 0 1,1 0-1,-1 1 1,0-1-1,0 0 0,0 0 1,1 0-1,-1 1 1,0-1-1,0 0 1,0 0-1,0 1 1,0-1-1,1 0 1,-1 0-1,0 1 0,0-1 1,0 0-1,0 1 1,0-1-1,4 30 14,-1 0-1,-2 58 1,-1-55 419,0-33-407,0 1 0,0-1 1,0 1-1,0-1 0,0 1 1,0-1-1,0 1 1,0-1-1,0 1 0,0-1 1,0 1-1,1-1 0,-1 1 1,0-1-1,0 0 0,0 1 1,1-1-1,-1 1 0,0-1 1,0 0-1,1 1 1,0 0-1,-1-1-7,0 0 0,1 0 0,-1 0-1,1 0 1,-1 0 0,0 0 0,1 0 0,-1-1 0,1 1 0,-1 0 0,0 0 0,1 0 0,-1 0 0,0-1-1,1 1 1,-1 0 0,0 0 0,1-1 0,-1 1 0,0 0 0,1-1 0,19-24 199,-15 19-215,49-77-99,10-14 15,-60 93 55,-1 0 1,1 1-1,-1-1 0,1 0 1,0 1-1,1 0 1,-1 0-1,6-3 0,-9 6 21,1-1 0,-1 0 0,0 1 0,1-1 0,-1 1 0,1 0 0,-1-1-1,0 1 1,1 0 0,-1 0 0,1 0 0,-1 0 0,1 0 0,-1 1 0,1-1 0,-1 0 0,1 0-1,-1 1 1,0-1 0,1 1 0,-1 0 0,0-1 0,1 1 0,-1 0 0,0 0 0,0 0 0,0 0-1,0 0 1,0 0 0,0 0 0,0 0 0,0 0 0,0 0 0,1 2 0,1 3 11,0 0 0,0 0 0,-1 0 0,0 0 0,0 1 0,0-1 0,-1 1 0,0-1 0,0 1 0,-1 13 0,0-2 54,-1 0 0,-7 32 0,5-38-15,-1 6 451,4-18-486,0 0 0,0 0 1,0 0-1,1 1 0,-1-1 0,0 0 0,0 0 0,0 0 0,0 0 0,0 0 0,0 0 0,0 0 0,0 0 0,0 0 0,0 0 0,0 0 1,0 0-1,0 0 0,0 0 0,0 0 0,1 0 0,-1 0 0,0 0 0,0 0 0,0 0 0,0 0 0,0 0 0,0 0 0,0 0 0,0 0 0,0 0 1,0 0-1,0 0 0,1 0 0,-1 0 0,0 0 0,0 0 0,0 0 0,0 0 0,0 0 0,0 0 0,0 0 0,0 0 0,0 0 0,0 0 0,0 0 1,0 0-1,0-1 0,0 1 0,0 0 0,1 0 0,-1 0 0,0 0 0,0 0 0,0 0 0,0 0 0,0 0 0,0 0 0,9-13 231,73-88-220,-65 78-78,2 1 0,23-21 0,-40 41 29,1-1 1,-1 1 0,1 0-1,0 0 1,-1 1 0,1-1-1,0 0 1,0 1-1,1 0 1,5-2 0,-8 3 18,1 0 0,-1-1 0,0 1 1,1 0-1,-1 1 0,1-1 0,-1 0 1,0 0-1,1 1 0,-1-1 0,0 0 1,0 1-1,1-1 0,-1 1 0,0 0 1,0-1-1,0 1 0,0 0 0,1 0 0,-1 0 1,0 0-1,-1 0 0,1 0 0,0 0 1,0 0-1,0 0 0,1 2 0,2 6-23,1 0 0,-2 0 0,1 0 0,-1 1 0,2 11 1,7 52 61,-4-18 22,-7-50-26,0 0-1,0 0 1,1-1 0,-1 1-1,1-1 1,0 1 0,5 6-1,-7-10 4,1 0 0,0 0 0,-1 0-1,1-1 1,0 1 0,0 0 0,0 0-1,0 0 1,0-1 0,0 1 0,0 0-1,0-1 1,0 1 0,0-1 0,0 1 0,0-1-1,0 0 1,0 1 0,0-1 0,1 0-1,-1 0 1,0 0 0,0 0 0,0 0 0,1 0-1,-1 0 1,0 0 0,0 0 0,0-1-1,0 1 1,0 0 0,1-1 0,-1 1 0,2-2-1,3-2 7,0 0-1,-1 0 1,1 0-1,-1-1 1,0 0-1,0 0 1,0-1-1,4-6 1,29-49 62,-13 10-124,20-59 0,-26 63-240,-18 46-2,0 5 95,0 15 15,-2 24 7,-6 29 105,3-47 80,2-1 0,0 1-1,3 33 1,0-54 24,-1 0 1,1 0-1,-1 0 0,1 0 1,1 0-1,-1-1 0,0 1 0,3 4 1,-4-7-38,1-1 1,-1 1 0,1 0 0,0-1 0,-1 1-1,1-1 1,0 1 0,-1 0 0,1-1-1,0 0 1,-1 1 0,1-1 0,0 1-1,0-1 1,-1 0 0,1 0 0,1 1-1,0-1 8,0 0-1,-1 0 0,1 0 1,-1 0-1,1-1 1,0 1-1,-1 0 0,1-1 1,-1 0-1,1 1 1,-1-1-1,3-1 0,8-5 52,0-1-1,0-1 0,0 0 0,-1-1 1,12-13-1,42-59-65,-20 17 50,69-133-1,-89 145-28,-3 0-1,-2-2 1,17-74 0,-23 66-235,9-89 1,-21 141 166,-2 10 8,0-1-1,1 1 1,-1 0 0,0-1 0,0 1 0,0-1-1,0 1 1,0 0 0,0-1 0,-1 1-1,1-1 1,0 1 0,-1 0 0,1-1 0,-1 0-1,1 1 27,0 1 0,-1 0 0,1 0 0,0 0 0,0 0 0,0 0 0,0 0 1,0 0-1,0 0 0,0 0 0,-1 0 0,1 0 0,0 0 0,0 0 0,0 0 0,0 0 0,0 0 0,0 0 0,-1 0 0,1 0 0,0 0 0,0 0 0,0 0 0,0 0 0,0 0 0,0 0 0,-1 0 0,1 0 0,0 0 0,0 0 0,0 0 0,0 0 0,0 0 0,0 0 0,0 0 0,0 0 0,-1 0 0,1 0 0,0 1 0,0-1 0,0 0 1,0 0-1,0 0 0,0 0 0,0 0 0,0 0 0,0 0 0,0 1 0,0-1 0,0 0 0,0 0 0,0 0 0,0 0 0,0 0 0,0 0 0,0 1 0,0-1 0,0 0 0,-9 17-137,1 0 1,0 0-1,-9 36 1,-4 9 56,8-28 32,-41 110 32,43-110 37,2 1 0,-6 44 0,11-46 51,1 0-1,3 48 1,1-66-36,1-1-1,0 0 1,0 0-1,1-1 1,1 1-1,1-1 0,0 1 1,8 15-1,-11-25 6,1-1 1,-1 1-1,1-1 0,-1 1 0,1-1 0,0 0 0,0 0 0,0-1 1,1 1-1,-1-1 0,1 1 0,-1-1 0,1 0 0,0 0 0,0-1 1,0 1-1,0-1 0,0 0 0,0 0 0,6 1 0,-4-2-22,0 0 1,-1 0-1,1-1 0,-1 1 0,1-1 1,-1-1-1,1 1 0,-1-1 0,0 0 1,1 0-1,-1 0 0,0-1 0,-1 0 0,1 0 1,5-4-1,19-19 78,49-55 1,-22 21-171,31-32 296,-83 88-241,-3 3 12,-1 1 0,1-1 0,0 0 0,-1 1-1,1-1 1,-1 0 0,1 0 0,-1 0 0,1 0-1,-1 1 1,1-1 0,-1 0 0,0 0 0,1 0-1,-1 0 1,0-2 0,0 3 7,0 0 1,0 0 0,0 0-1,0 0 1,0 0-1,0 0 1,0 0-1,0-1 1,0 1-1,0 0 1,0 0-1,0 0 1,0 0 0,0 0-1,0 0 1,0 0-1,0 0 1,0-1-1,0 1 1,0 0-1,0 0 1,0 0-1,0 0 1,0 0 0,0 0-1,-1 0 1,1 0-1,0 0 1,0 0-1,0 0 1,0 0-1,0 0 1,0 0-1,0-1 1,0 1-1,0 0 1,-1 0 0,1 0-1,0 0 1,0 0-1,0 0 1,0 0-1,0 0 1,0 0-1,0 0 1,0 0-1,-1 0 1,-6 4-88,-6 8-15,-1 6 88,1 0 0,1 0 0,0 1 0,-15 36 0,-24 89 98,41-103 80,9-38-125,0-1 0,1 1-1,0 0 1,0 0-1,0 0 1,0 0 0,0 0-1,0 0 1,1 0-1,-1 0 1,2 3 0,-2-6-23,0 0 0,0 1 0,1-1 1,-1 0-1,0 1 0,0-1 0,0 0 1,0 0-1,1 0 0,-1 1 0,0-1 1,0 0-1,0 0 0,1 1 0,-1-1 1,0 0-1,0 0 0,1 0 0,-1 0 1,0 0-1,1 1 0,-1-1 0,0 0 1,0 0-1,1 0 0,-1 0 1,0 0-1,1 0 0,-1 0 0,0 0 1,1 0-1,-1 0 0,0 0 0,0 0 1,1 0-1,-1 0 0,0-1 0,1 1 1,-1 0-1,0 0 0,0 0 0,1 0 1,-1 0-1,0-1 0,0 1 0,1 0 1,10-13 110,-9 10-65,11-12 3,0-2-1,19-34 1,16-41 13,-10 17 33,24-39-363,-57 104 74,-7 12-53,-9 16 97,-39 119-239,42-109 461,1-1-1,2 2 1,-3 30-1,8-52-26,-1 1 0,2 0 1,-1-1-1,3 15 0,-3-21-45,0 1 0,1-1 0,-1 0 0,0 0 1,1 0-1,-1 1 0,0-1 0,1 0 0,0 0 0,-1 0 1,1 0-1,0 0 0,-1 0 0,1 0 0,0 0 1,0 0-1,0 0 0,0-1 0,0 1 0,0 0 0,0 0 1,0-1-1,0 1 0,0-1 0,0 1 0,1-1 0,-1 0 1,0 1-1,0-1 0,0 0 0,1 0 0,-1 1 1,0-1-1,0 0 0,1-1 0,1 1 0,4-2 44,0 0 1,0-1-1,0 1 0,-1-1 0,1-1 0,-1 1 1,0-1-1,11-9 0,43-43 48,-54 50-111,76-86-115,11-10-17,-89 97 138,-2 2-9,1 1 1,-1-1 0,1 1-1,-1-1 1,1 1 0,0 0-1,0 0 1,0 0 0,0 1-1,0-1 1,0 1-1,1-1 1,-1 1 0,0 0-1,1 0 1,3 0 0,-6 1-4,0 1 1,1-1 0,-1 0 0,0 1 0,0-1 0,0 1 0,0 0 0,0-1-1,0 1 1,0 0 0,0-1 0,0 1 0,0 0 0,-1 0 0,1 0-1,0 0 1,-1 0 0,1 0 0,0 0 0,-1 0 0,1 0 0,-1 0 0,1 0-1,-1 1 1,0-1 0,1 2 0,6 35-36,-7-35 50,6 51 36,-4-29 75,0-1 0,2 0 1,11 39-1,-14-60-74,1 0 1,-1 0-1,0 1 0,1-1 1,0 0-1,0 0 0,0 0 1,0-1-1,0 1 0,0 0 1,1-1-1,-1 1 0,1-1 1,4 3-1,-3-3-9,0-1 0,0 1 0,-1-1 0,1 0 0,0 0 1,0 0-1,0-1 0,0 1 0,0-1 0,0 0 0,0 0 0,7-1 0,11-3-368,0 0-1,0-1 1,28-11 0,25-16-5679,-71 31 5374,-1-1 1,1 0-1,0 0 1,-1-1-1,1 1 1,-1-1-1,0 1 1,0-1 0,0 0-1,0 0 1,-1-1-1,1 1 1,-1 0-1,4-8 1,11-20-3406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45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32 7456,'-26'-14'3392,"31"10"-2944,-5 1-448,8 6-96,5-6-96,2 0 96,2-5 128,7 8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45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52 6464,'-38'-8'2944,"47"1"-2560,8 4-544,3-2 0,30-9-2496,3-1 1472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47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21 874 2976,'-14'6'971,"14"-6"-918,0 0 0,-1 1 1,1-1-1,-1 0 0,1 1 1,-1-1-1,1 0 1,0 1-1,-1-1 0,1 1 1,0-1-1,0 0 0,-1 1 1,1-1-1,0 1 0,0-1 1,0 1-1,-1-1 1,1 1-1,0-1 0,0 1 1,0-1-1,0 1 0,0-1 1,0 1-1,0-1 1,0 1-1,0-1 0,0 1 1,0-1-1,0 1 0,1-1 1,-1 2-1,8 13 2335,-5-13-2172,0 0 0,0 0-1,0 0 1,0-1 0,0 1-1,0-1 1,0 1 0,1-1 0,-1 0-1,0 0 1,1-1 0,-1 1 0,1-1-1,-1 0 1,1 1 0,-1-2 0,1 1-1,-1 0 1,5-2 0,10-1 494,0 0 0,22-9 1,-35 10-554,10-2 13,-1-2-1,1 0 1,-1 0 0,-1-1 0,1-1 0,-2 0 0,1-1 0,-1-1 0,0 0 0,-1 0 0,0-1 0,0-1 0,-1 1 0,9-17 0,-2 0 248,-1 0 0,12-32 0,21-66 821,-21 51-676,-22 61-489,-3 6-1,0 0 0,0 0 0,0 0 1,-1 0-1,0 0 0,1-16 0,4 82-51,-2 172 250,-5-215-216,0-1 0,1 0 0,1 1 0,0-1 0,5 14 0,-6-24-37,0 0 0,1-1 1,-1 1-1,1-1 0,0 1 1,0-1-1,0 1 0,0-1 1,0 0-1,1 0 0,0 0 1,-1 0-1,1 0 0,0-1 1,0 1-1,1-1 0,-1 0 1,0 0-1,1 0 0,0-1 1,-1 1-1,1-1 0,4 2 1,5-1 50,1-1 0,0 0 1,-1 0-1,1-1 1,0-1-1,-1 0 0,1-1 1,22-7-1,-1-1 16,67-31 0,-82 32-73,0-1 0,0-1-1,-1-1 1,-1-1 0,0 0 0,0-1 0,-2-1-1,0-1 1,17-21 0,-22 27-22,-8 10-4,-5 7 94,-13 27-96,9-19-66,-13 22 1,-59 76 116,41-61-14,32-46-25,4-5 25,-1 1-1,1 0 1,-1 0-1,1 0 1,0 0-1,0 0 1,0 0-1,0 0 1,0 0-1,0 0 1,0 1-1,1-1 1,-1 0 0,1 0-1,0 4 1,0-6-2,0 1 0,0-1 0,1 1 0,-1-1 0,0 1 0,1-1 0,-1 0 1,0 1-1,1-1 0,-1 1 0,1-1 0,-1 0 0,0 0 0,1 1 0,-1-1 1,1 0-1,-1 0 0,1 1 0,-1-1 0,1 0 0,-1 0 0,1 0 0,0 0 1,-1 0-1,1 0 0,-1 0 0,1 0 0,-1 0 0,1 0 0,-1 0 0,1 0 1,-1 0-1,1 0 0,-1-1 0,1 1 0,-1 0 0,2-1 0,21-8 269,-23 9-286,6-4 7,1 0 0,0-1 0,-1 0 1,0 0-1,0 0 0,-1-1 0,10-11 1,29-49 39,-38 56 4,0-1-82,-1 0-1,7-20 1,-4 9-265,-5 44-113,2 58 246,-5-75 183,0 0-1,1 0 0,0 0 0,0-1 0,0 1 1,0 0-1,1 0 0,0-1 0,0 1 1,0-1-1,4 6 0,-5-8-10,0-1 0,1 1-1,-1 0 1,1 0 0,-1-1 0,1 1 0,-1-1-1,1 0 1,0 1 0,0-1 0,0 0 0,0 0-1,0 0 1,0 0 0,0 0 0,0-1 0,0 1 0,0-1-1,0 1 1,1-1 0,-1 0 0,0 1 0,0-1-1,0-1 1,1 1 0,-1 0 0,3-1 0,15-5 47,-1-1 1,-1-1 0,1 0 0,-1-2 0,-1 0 0,0-1 0,0 0-1,17-17 1,-13 7-32,0 0-1,-2-1 1,-1-1 0,0 0-1,25-48 1,-9 6 12,26-76 0,-40 81-37,-2 0 0,14-94 0,-25 117-23,-4 25-52,-2 6 14,1 1 0,-1-1-1,0 1 1,0-1-1,-1 1 1,0-1-1,0 0 1,0 1-1,-2-9 1,1 12-63,0 5 13,-37 103-561,17-43 602,3-9 81,3 1 1,2 1-1,2 0 1,3 0-1,2 1 0,3 85 1,3-125 8,2-1-1,0 1 1,1-1-1,6 19 1,-7-28 15,0 0 0,1 0 0,0 0 0,1 0 0,0-1 1,0 1-1,0-1 0,1 0 0,-1 0 0,1 0 0,7 5 1,-10-9-18,1-1 0,-1 1 0,0-1 0,0 1 0,1-1 0,-1 0 0,1 0-1,-1 0 1,1 0 0,-1 0 0,1-1 0,0 1 0,-1-1 0,1 0 0,0 0 0,-1 0 0,1 0 0,0 0 0,-1 0 0,1-1 0,-1 1 0,1-1 0,0 0 0,-1 0 0,1 0 0,-1 0 0,0 0 0,1-1 0,-1 1 0,0-1 0,0 1 0,3-4 0,3-2-23,0-1 0,0 0 0,-1-1-1,0 0 1,-1 0 0,11-20 0,-6 7 50,0 0 0,-2-1 0,0-1 0,-2 1 0,6-35 0,-8 35-89,-3 15 6,-1 0 0,0 0 0,0 0 0,0 0 0,-2-9 0,-2 8-59,3 8 90,0 1 1,-1 0-1,1 0 1,0 0-1,0 0 1,0 0 0,-1 0-1,1 0 1,0 0-1,0 0 1,-1 0-1,1 0 1,0 0-1,0 0 1,0 0 0,-1 0-1,1 0 1,0 0-1,0 0 1,0 0-1,-1 0 1,1 0 0,0 0-1,0 0 1,0 0-1,-1 1 1,1-1-1,-2 1-10,1 1-1,0-1 1,-1 0-1,1 1 1,0-1-1,0 1 1,0-1-1,0 1 1,-1 3-1,-7 16-86,2 0 0,0 1 0,-7 44-1,9-28 83,0 61 1,5-93 37,0 0 0,1 0 1,0 0-1,0 1 0,0-1 1,1 0-1,0 0 0,0 0 1,0-1-1,1 1 1,6 9-1,-8-12 2,1-1 1,0 0-1,0 0 1,0 0-1,0 0 0,1 0 1,-1 0-1,0 0 1,1-1-1,-1 1 1,1-1-1,0 0 0,0 0 1,-1 0-1,1 0 1,0 0-1,0 0 0,0-1 1,0 0-1,0 1 1,0-1-1,0 0 1,0 0-1,-1-1 0,1 1 1,6-2-1,6-2 2,1-2-1,-1 1 1,-1-2-1,1 0 1,-1 0-1,0-2 0,-1 0 1,0 0-1,0-1 1,-1-1-1,-1 0 1,13-15-1,10-15 46,-3-2 0,34-61 0,-58 92-79,-1 2-41,-1 0 1,1 1-1,1 0 0,0 0 0,0 0 1,15-12-1,-22 21 47,0-1 0,1 1-1,-1 0 1,1-1 0,-1 1 0,0 0 0,1 0-1,-1-1 1,1 1 0,-1 0 0,1 0 0,-1 0 0,1-1-1,-1 1 1,1 0 0,-1 0 0,1 0 0,-1 0-1,1 0 1,-1 0 0,1 0 0,-1 0 0,1 0-1,-1 1 1,1-1 0,-1 0 0,1 0 0,0 1 0,0-1-2,0 1 0,-1 0 0,1 0 1,0 0-1,0 0 0,-1-1 1,1 1-1,-1 0 0,1 0 0,-1 0 1,1 0-1,0 2 0,0 5-15,1-1 0,-1 0 0,0 9 0,-1-15 17,2 30-10,-1 1-1,-5 35 0,2-51 53,0 1-1,-2 0 0,0-1 0,-1 0 1,-11 27-1,11-32-9,2-5 19,1-1 0,-1 1 0,-5 6 0,7-10-22,0-1-1,-1 0 1,1 0 0,0 1-1,0-1 1,-1 0 0,1 0-1,-1 0 1,1 0 0,-1-1-1,1 1 1,-1 0 0,1-1-1,-1 1 1,0-1 0,-2 1-1,-2 1 68,4-2-39,1 0-1,0 1 0,0-1 1,-1 0-1,1 0 0,0 0 1,-1 0-1,1 0 0,0 0 1,-2-1-1,-4-2-249,8 1 66,6 0-7,2 1 110,1 1 0,-1 0 0,0 0 0,18 4 1,16 0 44,-26-4-198,1-1 0,-1 0 0,0-1 0,0-1 0,0-1 0,0 0 0,32-14 0,-33 11-2446,-1-1 1,27-18 0,-40 25 2304,0 0 0,-1-1 1,1 1-1,0 0 0,-1-1 1,1 1-1,-1-1 0,0 1 1,1-1-1,-1 0 0,0 1 1,0-1-1,0 0 0,0 0 1,0 0-1,-1 0 0,1 0 1,-1 0-1,2-4 0,2-13-2135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48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71 7712,'-99'-18'3520,"75"15"-3072,19-2 1312,5 10-1056,17-10-224,12 5-288,24-8 32,5 5-128,20-4-32,1 4-32,22-8 160,-2 7-96,0-4-3424,-8 8 1824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49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249 456 3552,'2'-1'838,"5"-8"7361,-7 9-8102,0-1 0,0 1 0,-1 0 0,1 0 0,0 0 0,0 0 0,0 0 0,0 0 0,0 0 0,0 0 0,-1 0 0,1 0 0,-5-2 623,3 2-635,1-1 0,0 1-1,-1-1 1,1 1 0,0 0-1,-1 0 1,1-1-1,-1 1 1,1 0 0,0 0-1,-1 0 1,1 0 0,-1 1-1,1-1 1,0 0-1,-1 1 1,1-1 0,0 1-1,-1-1 1,1 1 0,0-1-1,-2 2 1,-76 46 544,60-36-542,1 1 0,1 1 0,0 1 1,1 0-1,-25 31 0,40-45-72,0 0 0,0 1 0,0-1 0,0 0 0,0 1 0,0-1 0,0 1 0,1-1 0,-1 1 0,1 0 0,-1-1 1,1 1-1,0-1 0,-1 1 0,1 0 0,0-1 0,0 1 0,0 0 0,0-1 0,0 1 0,1 0 0,0 1 0,0-1 26,0 0-1,0 0 1,0 0 0,0-1-1,1 1 1,-1 0-1,0-1 1,1 1 0,0-1-1,-1 0 1,1 0-1,0 1 1,0-1 0,-1 0-1,1 0 1,0 0-1,4 0 1,-1 1 24,0 0-1,0-1 1,1 0 0,-1 0-1,0 0 1,1 0-1,-1-1 1,1 0 0,-1 0-1,1-1 1,-1 0-1,0 0 1,1 0 0,5-2-1,-3 0-3,-1-1-1,0 1 1,1-1 0,-1-1 0,-1 1-1,1-1 1,-1 0 0,10-10-1,-3 0-32,-1 0-1,-1 0 0,-1-1 0,0 0 1,0-1-1,-2 0 0,9-25 0,13-46-219,-30 88 190,0 0 0,0 0 0,0 0 0,0 0 0,0 0 0,0 0 0,0 0 0,0 0 0,0 0 0,0 0 0,0 0 0,0 0 0,0 0 0,0 0 0,0 0 0,0 0 0,0 0-1,1 0 1,-1 0 0,0 0 0,0 0 0,0 0 0,0 0 0,0 0 0,0 0 0,0 0 0,0 0 0,0 0 0,0 0 0,0 0 0,0 0 0,0 0 0,0 0 0,0 0 0,0 0 0,0 0 0,0 0-1,0 0 1,0 0 0,0 0 0,0 0 0,0 0 0,0-1 0,1 1 0,-1 0 0,0 0 0,0 0 0,0 0 0,0 0 0,0 0 0,0 0 0,0 0 0,0 0 0,0 0 0,0 0 0,0 0-1,0 0 1,0 0 0,0 0 0,0 0 0,1 6-85,-1 11 6,-1-10 53,-3 27 56,2 44 1,2-69 50,0 0 1,1 0-1,0 0 0,1 0 0,0 0 1,1 0-1,0 0 0,0-1 1,0 1-1,6 8 0,-8-15-31,1-1-1,-1 1 0,0 0 1,0-1-1,1 1 0,-1-1 1,1 0-1,-1 1 0,1-1 1,-1 0-1,1 0 1,0 0-1,0 0 0,-1 0 1,1-1-1,0 1 0,0 0 1,0-1-1,0 1 0,0-1 1,0 0-1,0 0 0,0 0 1,0 0-1,0 0 0,2 0 1,5-2-1,-1 0 0,0-1 1,0 0-1,-1 0 1,9-5-1,66-34 72,41-19 119,-117 58-260,1 0-1,-1 1 1,1 0-1,0 0 1,10-1-1,-16 3 28,0 0 0,0 0 1,0 0-1,0-1 0,0 2 0,1-1 0,-1 0 0,0 0 0,0 0 0,0 0 1,0 1-1,0-1 0,0 1 0,0-1 0,0 1 0,0-1 0,0 1 0,0-1 1,0 1-1,0 0 0,0-1 0,-1 1 0,1 0 0,0 0 0,0 0 1,-1 0-1,1 0 0,-1 0 0,1 0 0,-1 0 0,1 0 0,-1 0 0,1 0 1,-1 0-1,0 0 0,0 0 0,0 0 0,1 0 0,-1 0 0,0 0 0,0 0 1,-1 2-1,1 2 62,0-1 0,-1 1 0,0 0 0,0-1 0,0 1 0,0-1 0,-1 1 1,-4 7-1,-21 32 170,11-21-65,-1-3 164,10-11-24,7-9-296,0 0 0,0 0-1,0 0 1,0 0 0,0 0 0,0 0-1,0 0 1,0 0 0,0 0-1,0 0 1,0 0 0,0 0 0,0 0-1,0 0 1,0 0 0,0 0-1,0 0 1,0 0 0,0 0 0,0 0-1,0 0 1,0 0 0,0 0 0,0 0-1,0 1 1,0-1 0,0 0-1,0 0 1,0 0 0,156-107 149,-152 104-188,29-20-140,-30 21 146,0 1 0,0-1 0,0 1 0,0-1 0,1 1-1,-1 0 1,0 0 0,0 1 0,6-1 0,-8 1 9,0 0 0,0 0 1,1 1-1,-1-1 0,0 1 1,0-1-1,0 1 0,0-1 0,0 1 1,0 0-1,0 0 0,0-1 1,0 1-1,0 0 0,0 0 0,-1 0 1,1 0-1,0 0 0,0 0 1,-1 0-1,1 0 0,-1 0 0,1 0 1,-1 1-1,1-1 0,-1 1 1,2 4-37,0 0 0,-1 0 0,1 10 0,9 61 289,-11-76-234,1 0-1,-1 0 1,0 0-1,1 0 1,-1 0-1,1 0 1,0 0-1,-1 0 0,1 0 1,0-1-1,0 1 1,-1 0-1,1 0 1,0-1-1,0 1 1,0 0-1,0-1 1,0 1-1,0-1 1,0 1-1,0-1 1,0 1-1,0-1 0,0 0 1,0 1-1,0-1 1,0 0-1,0 0 1,1 0-1,-1 0 1,0 0-1,0 0 1,0 0-1,2-1 1,5 0 1,1-1 0,-1 0 0,13-4 0,-13 3 16,304-109 15,-289 101-39,0-2 0,0 0 0,-1-1 1,27-24-1,-39 25-78,-10 13 70,0 1 0,0-1 0,-1 0 1,1 0-1,0 0 0,0 0 0,0 0 0,-1 0 1,1 0-1,0 0 0,0 0 0,0 0 0,-1 0 0,1 0 1,0 0-1,0 0 0,0 0 0,-1 0 0,1 0 1,0 0-1,0 0 0,-1 0 0,1 0 0,0 0 0,0 0 1,0 0-1,0-1 0,-1 1 0,1 0 0,0 0 1,0 0-1,0 0 0,0 0 0,-1-1 0,1 1 0,0 0 1,0 0-1,0 0 0,0 0 0,0-1 0,0 1 1,0 0-1,-1 0 0,1 0 0,0-1 0,0 1 0,0 0 1,0 0-1,0 0 0,0-1 0,0 1 0,0 0 0,0 0 1,0-1-1,0 1 0,0 0 0,1 0 0,-1 0 1,0-1-1,0 1 0,0 0 0,0 0 0,0 0 0,0-1 1,0 1-1,0 0 0,1 0 0,-1 0 0,0 0 1,-5 1-10,0 1 1,0 0 0,0 1 0,1-1 0,-1 1-1,-6 5 1,0-1-25,5-3 28,-82 54-135,76-50 151,1 2 0,0-1-1,1 2 1,0-1 0,-10 14 0,19-23-8,0 0 1,1 1-1,-1-1 1,0 0-1,0 0 0,1 0 1,-1 0-1,1 1 1,-1-1-1,1 0 0,-1 1 1,1-1-1,0 0 1,0 1-1,-1-1 0,1 0 1,0 1-1,0-1 1,0 0-1,1 1 0,-1-1 1,0 0-1,0 1 1,1-1-1,-1 0 0,1 1 1,-1-1-1,1 0 1,0 0-1,-1 0 0,1 0 1,0 1-1,0-1 1,1 1-1,1 0 6,-1 0-1,1-1 1,-1 1-1,1-1 1,0 1 0,0-1-1,0 0 1,-1 0-1,1 0 1,0-1 0,0 1-1,1-1 1,-1 1-1,4-1 1,1 0 11,-1-1 0,1 1 0,0-1 0,0-1 0,-1 0 0,1 0 0,-1 0 0,1-1 0,-1 0 0,0 0 0,0-1 0,0 0 0,-1 0 0,1-1 0,5-5 0,0-3 0,-1 0 0,-1-1 0,0 0 1,-1 0-1,-1-1 0,0-1 0,6-15 0,36-118 46,-46 135-45,53-189 47,-51 185-115,-2 0 0,0 0-1,-1-1 1,1-27 0,-3 44 23,-1 0 0,-1 0 1,1 1-1,0-1 0,0 0 1,-1 0-1,1 1 0,-1-1 0,0-2 1,1 4 15,0 0 1,-1 0-1,1-1 0,0 1 1,0 0-1,0 0 1,-1-1-1,1 1 1,0 0-1,0 0 1,-1 0-1,1 0 0,0-1 1,-1 1-1,1 0 1,0 0-1,0 0 1,-1 0-1,1 0 1,0 0-1,-1 0 0,1 0 1,-1 0-1,0 0-14,0 0 0,0 0 0,1 1-1,-1-1 1,0 0 0,0 1 0,0-1-1,0 0 1,1 1 0,-1-1-1,0 1 1,-1 1 0,-2 2-11,0 1-1,-1 0 1,1 0 0,1 0-1,-1 0 1,1 1 0,0 0-1,-4 9 1,-7 23 48,1 0 1,-13 68-1,-1 85 136,25-168-129,1 0 0,2 26 1,-1-42 2,1-1 0,0 1 0,0-1 1,1 0-1,0 1 0,0-1 0,0 0 1,1 0-1,0 0 0,0 0 0,0-1 1,6 7-1,-6-9-30,1 0 0,-1 0 1,1 0-1,0-1 0,0 1 0,0-1 0,0 0 1,1 0-1,-1-1 0,0 1 0,1-1 0,-1 0 1,1 0-1,0-1 0,-1 1 0,1-1 0,0 0 1,5-1-1,13 0-765,0-2 0,31-7 1,-40 7 40,64-11-1145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52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34 418 2912,'-2'2'287,"-1"-1"-1,1 0 1,0 1 0,0 0 0,0-1-1,0 1 1,0 0 0,0 0-1,0 0 1,1 0 0,-1 0 0,1 1-1,-1-1 1,1 0 0,0 1-1,0-1 1,0 1 0,0-1 0,1 1-1,-2 3 1,2-6-182,1 0 0,-1 1 0,0-1 0,0 0 0,0 0 0,0 1 0,0-1 0,0 0 1,0 1-1,0-1 0,0 0 0,0 0 0,1 1 0,-1-1 0,0 0 0,0 0 0,0 0 0,1 1 0,-1-1 0,0 0 0,0 0 0,0 0 0,1 1 0,-1-1 0,0 0 0,0 0 1,1 0-1,-1 0 0,0 0 0,0 0 0,1 0 0,-1 0 0,0 0 0,1 1 0,-1-1 0,0 0 0,0 0 0,1-1 0,-1 1 0,0 0 0,1 0 0,-1 0 0,0 0 0,0 0 0,1 0 1,-1 0-1,0 0 0,1 0 0,-1-1 0,0 1 0,19-9 835,-14 6-529,27-17 145,-1 0-1,-1-3 1,40-38 0,-50 43-347,158-158 626,-138 134-694,-39 42-140,13-16 134,0 2 0,1 0 1,1 0-1,31-19 0,-46 32-124,-1 0 0,1 1-1,0-1 1,0 1-1,0-1 1,-1 1 0,1 0-1,0-1 1,0 1 0,0 0-1,0-1 1,0 1-1,-1 0 1,1 0 0,0 0-1,0 0 1,0 0-1,0 0 1,0 0 0,0 0-1,0 0 1,0 1 0,-1-1-1,1 0 1,0 0-1,0 1 1,0-1 0,0 1-1,-1-1 1,1 1 0,0-1-1,0 1 1,-1-1-1,1 1 1,0 0 0,-1-1-1,1 1 1,-1 0-1,1-1 1,-1 1 0,1 0-1,-1 0 1,1 0 0,-1 0-1,0-1 1,1 2-1,0 5 55,1-1-1,-1 1 1,0 0-1,-1-1 0,0 9 1,-1 27 105,-1-1 0,-16 79 0,11-92 44,-1-1-1,0 1 1,-2-2-1,-2 1 1,-16 28 0,18-40-39,6-12 85,7-9 446,33-46-678,-2 5-67,-21 27-16,39-58-18,-47 71 27,1 0-1,0 0 0,1 1 1,0 0-1,0 0 0,0 0 1,14-8-1,-20 14 37,0-1 1,0 0-1,1 1 0,-1-1 0,0 1 1,1 0-1,-1-1 0,0 1 0,1 0 1,-1 0-1,1 0 0,-1 0 0,0 0 1,1 0-1,-1 0 0,0 0 1,1 0-1,-1 1 0,1-1 0,-1 1 1,0-1-1,0 1 0,1-1 0,-1 1 1,0 0-1,0-1 0,0 1 1,0 0-1,0 0 0,0 0 0,0 0 1,0 0-1,0 0 0,0 0 0,0 0 1,-1 1-1,2 1 0,0 2 0,0-1-1,0 1 1,0 0-1,-1 0 1,0 0-1,0 0 1,0 0-1,0 9 1,-1-3 43,-1-1-1,-1 0 1,1 0-1,-2 0 1,1 0 0,-1 0-1,-8 16 1,-4 2 223,-18 29-1,29-51-142,4-6-103,0 0-1,0 0 1,0 0-1,0 0 0,0 0 1,0 0-1,0-1 1,0 1-1,0 0 0,0 0 1,0 0-1,-1 0 1,1 0-1,0 0 0,0 0 1,0 0-1,0 0 1,0 0-1,0 0 1,0 0-1,0 0 0,0 0 1,0 0-1,0 0 1,0 0-1,0 0 0,0 0 1,-1 0-1,1 0 1,0-1-1,0 1 0,0 0 1,0 0-1,0 0 1,0 0-1,0 1 1,0-1-1,0 0 0,0 0 1,0 0-1,-1 0 1,1 0-1,0 0 0,0 0 1,0 0-1,0 0 1,0 0-1,0 0 0,0 0 1,0 0-1,8-15 14,0 1-1,1 0 1,0 0 0,2 0-1,12-12 1,-9 10-4,12-16-88,2 2-1,1 1 1,37-30 0,-63 57 18,-1 1 0,1-1 0,0 0 1,-1 1-1,1-1 0,0 1 1,0 0-1,0 0 0,0 0 0,0 0 1,0 1-1,0-1 0,6 1 0,-7 0 50,0 0 0,0 1 0,0-1 0,0 1 0,-1-1 0,1 1 0,0 0-1,0 0 1,0 0 0,-1 0 0,1 0 0,-1 0 0,1 1 0,-1-1 0,1 0-1,-1 1 1,0-1 0,1 1 0,-1 0 0,0-1 0,0 1 0,1 2 0,4 9-21,0 2 1,-1-1-1,0 1 1,3 19 0,-4-18 65,0 0 0,0 0 0,13 26 0,-15-39-18,-1 0 0,1 0 0,0 0 0,0 0 0,1 0 0,-1-1 0,0 1 0,1-1 0,0 1 0,-1-1 0,1 0 0,0 0 0,0 0 0,0-1 1,1 1-1,4 1 0,-3-1 3,0-1 0,-1-1 0,1 1 0,0-1 0,0 0 0,0 0 0,-1 0 1,1-1-1,0 0 0,0 1 0,-1-2 0,6-1 0,-4 1-19,1 0 0,-1-1 0,0 0-1,0 0 1,-1-1 0,1 1 0,-1-1-1,1-1 1,-1 1 0,0-1 0,-1 0-1,1 0 1,-1 0 0,0 0 0,-1-1-1,1 0 1,-1 0 0,3-7 0,-1 1 6,-1 0 0,-1 0 0,0 0 0,-1 0 0,-1 0 0,1-1 1,-2 1-1,0-1 0,-1-13 0,0 23-32,-3-24-35,4 26 41,0 0-1,0 0 0,0 1 0,-1-1 0,1 0 0,0 1 0,-1-1 0,1 0 0,0 0 0,-1 1 0,1-1 0,-1 1 0,1-1 0,-1 0 0,1 1 0,-1-1 0,1 1 0,-1-1 0,0 1 0,1-1 1,-1 1-1,0 0 0,1-1 0,-1 1 0,0 0 0,0 0 0,1-1 0,-2 1 0,1 0 4,1 0 0,0 0 1,-1 0-1,1 0 0,-1 0 0,1 1 0,-1-1 1,1 0-1,-1 0 0,1 0 0,0 1 0,-1-1 1,1 0-1,-1 0 0,1 1 0,0-1 1,-1 0-1,1 1 0,0-1 0,-1 0 0,1 1 1,-4 5-24,0-1 1,1 1-1,0 0 1,0 0-1,-4 13 1,-8 38-186,13-50 191,1-1 10,-5 17-17,-4 37 0,10-54 26,-1 0 0,1-1 1,0 1-1,1 0 0,-1 0 0,1 0 0,0 0 1,1 0-1,-1 0 0,1-1 0,5 11 0,-6-14 33,1 0 0,-1 0-1,1-1 1,0 1 0,0 0-1,-1-1 1,1 1 0,0-1-1,1 0 1,-1 1-1,0-1 1,0 0 0,0 0-1,1-1 1,-1 1 0,0 0-1,1-1 1,-1 0 0,5 1-1,5 0 43,0-1 0,22-3 0,-28 2-49,52-6 19,1-3 0,-2-2-1,0-3 1,0-3-1,-2-2 1,100-51 0,-134 60-111,5-2 114,0-1 0,40-31 0,-63 43-42,0-1 0,-1 0 0,1 0 0,-1 0 0,1 0 0,-1 0 0,0 0 0,0-1 0,0 1 0,1-6 0,-3 9-2,0 0 1,0 0-1,1 0 1,-1 0-1,0 0 1,0 0-1,0 0 1,0-1-1,0 1 0,0 0 1,0 0-1,0 0 1,0 0-1,0 0 1,0 0-1,0 0 1,0 0-1,0-1 0,0 1 1,0 0-1,0 0 1,0 0-1,0 0 1,0 0-1,0 0 1,0 0-1,-1 0 1,1 0-1,0-1 0,0 1 1,0 0-1,0 0 1,0 0-1,0 0 1,0 0-1,0 0 1,0 0-1,0 0 1,0 0-1,-1 0 0,1 0 1,0 0-1,0 0 1,0 0-1,0 0 1,0 0-1,0 0 1,0 0-1,0-1 0,0 1 1,-1 0-1,1 0 1,0 1-1,0-1 1,0 0-1,0 0 1,0 0-1,0 0 1,0 0-1,0 0 0,-1 0 1,1 0-1,0 0 1,-12 5-31,-10 12-90,-31 45 75,8-9-41,20-28 25,4-3 69,-31 40 0,48-57 25,2 0 0,-1 0 0,0 0 1,1 0-1,0 1 0,1-1 0,-1 1 0,-1 9 1,3-14-20,0 0 1,-1 1 0,1-1 0,0 0 0,0 0 0,0 0 0,0 1 0,0-1 0,0 0 0,1 0 0,-1 0 0,0 1 0,1-1 0,-1 0 0,0 0 0,1 0 0,0 0 0,-1 0 0,1 0 0,0 0 0,-1 0 0,1 0 0,0 0 0,0 0 0,0-1 0,0 1 0,-1 0 0,1 0 0,0-1 0,1 1 0,-1-1 0,0 1 0,0-1 0,0 1 0,0-1 0,0 0 0,0 1 0,1-1 0,-1 0 0,0 0 0,0 0 0,0 0 0,1 0 0,-1 0 0,2-1 0,1 1 20,0-1-1,0 0 0,0 0 1,-1-1-1,1 1 0,0-1 0,-1 1 1,1-1-1,-1-1 0,1 1 1,3-4-1,2-2 4,0 0 1,11-14-1,-3 0-14,-1-1 0,0 0 0,-2-1 0,-1 0 0,12-32 0,-12 24-17,-3-1-1,0 0 1,8-61-1,-18 70-93,-3 16-118,3 8 195,0 0 1,-1 0-1,1 0 0,0 0 1,-1 0-1,1 0 1,0 0-1,0 0 0,-1 0 1,1 0-1,0 0 0,-1 0 1,1 0-1,0 0 0,0 0 1,-1 0-1,1 0 1,0 0-1,0 0 0,-1 1 1,1-1-1,0 0 0,0 0 1,0 0-1,-1 0 0,1 1 1,0-1-1,0 0 1,0 0-1,-1 1 0,1-1 1,-6 7-24,1 0 1,0 1-1,0-1 1,1 1-1,0 0 1,0 1-1,-3 10 1,-16 67-29,19-68-14,1-5 40,-2 4 66,1 1 0,1-1-1,1 1 1,-1 34-1,3-50-19,0 0 0,1 1 0,-1-1 0,0 0 0,1 0 0,0 1 0,0-1 0,-1 0 0,1 0 0,0 0 0,1 0 0,-1 0-1,2 3 1,-1-4 12,-1 0 0,0 0 0,0 0 0,1 0 0,-1 0-1,0 0 1,1-1 0,-1 1 0,1 0 0,-1-1 0,1 1-1,0-1 1,-1 1 0,1-1 0,-1 0 0,1 0 0,0 0 0,-1 0-1,4 0 1,7-2 77,-1 0-1,1-1 1,-1 0 0,1-1-1,10-6 1,54-28 174,-69 34-258,34-20-71,-2-2 0,63-55 0,-45 34-181,-56 45 209,1 1 0,0-1 0,0 1 0,0 0 0,0 0 1,-1-1-1,2 1 0,-1 1 0,0-1 0,0 0 0,0 0 0,0 1 0,0-1 0,5 1 1,-6 0 13,0 0 0,0 1 0,0-1 0,0 1 0,0-1 0,1 1-1,-1 0 1,-1 0 0,1-1 0,0 1 0,0 0 0,0 0 0,0 0 0,0 0 0,-1 0 0,1 0 0,0 0 0,-1 0 0,1 0 0,-1 0 0,0 0 0,1 1 0,-1-1 0,0 0 0,1 0 0,-1 0 0,0 2 0,1 4 2,0 0 0,0-1 0,-1 1-1,0 0 1,0 0 0,-2 9 0,-11 41 72,13-55-56,-6 15 69,0 0 0,-9 19 0,1-7 60,9-16 104,5-13-227,0 0 0,0 0 0,0 0 0,1 0 0,-1 0 0,0 0 0,0 1 0,0-1-1,0 0 1,0 0 0,0 0 0,0 0 0,0 0 0,0 0 0,0 0 0,0 0 0,0 0 0,0 0 0,0 0 0,0 0 0,0 0 0,0 0-1,0 0 1,0 0 0,0 0 0,0 0 0,0 0 0,0 0 0,0 0 0,0 0 0,0 0 0,0 0 0,0 1 0,0-1 0,0 0-1,0 0 1,0 0 0,0 0 0,0 0 0,0 0 0,0 0 0,0 0 0,0 0 0,0 0 0,0 0 0,0 0 0,0 0 0,0 0 0,0 0-1,0 0 1,0 0 0,0 0 0,0 1 0,17-25 470,18-43-548,-2 3 78,-25 50-71,8-13 3,-15 26 21,0-1 0,0 1 0,1 0 0,-1-1 0,0 1 1,0 0-1,1 0 0,-1 0 0,1 0 0,-1 0 0,1 0 1,0 1-1,2-2 0,-3 2 27,0 0 1,0 0-1,0 0 1,-1 0-1,1 0 1,0 0-1,0 0 1,0 0-1,0 1 1,-1-1-1,1 0 1,0 0-1,0 1 1,-1-1-1,1 1 1,0-1-1,-1 1 0,1-1 1,0 1-1,-1-1 1,1 1-1,-1 0 1,1-1-1,-1 1 1,1 0-1,-1-1 1,1 1-1,-1 0 1,0 0-1,1-1 1,-1 1-1,1 1 1,8 33 65,-7-23-97,23 91 201,-25-100-132,1-1 0,0 0 0,0 0-1,0 0 1,0 0 0,0 0 0,0 0 0,1 0-1,-1 0 1,0-1 0,1 1 0,0-1 0,-1 1 0,1-1-1,0 1 1,0-1 0,0 0 0,0 0 0,0 0-1,0 0 1,0 0 0,0 0 0,0-1 0,0 1-1,1-1 1,-1 1 0,0-1 0,0 0 0,5 0-1,4-1 9,0 0 0,0-1 0,0 0-1,19-7 1,-15 5-57,15-5-1445,40-19-1,-44 16-2525,41-26 0,-21 7 382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55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1077 3232,'-1'-1'105,"0"1"0,0-1-1,0 1 1,0 0 0,0 0 0,1 0 0,-1-1 0,0 1 0,0 0-1,0 0 1,0 0 0,-2 1 0,0 1 2030,33-2 1572,-18-2-3258,0-1 0,0 0 0,0-1 0,-1 0 0,1-1 0,-1-1 0,0 1 0,0-2 0,16-12 0,0-3 47,-2 0 0,29-32 1,-14 7 161,57-85 0,-86 116-583,30-44 210,70-108 342,-107 160-614,77-143 451,-69 124-304,-2 1-1,0-2 1,-2 1-1,6-30 1,-14 51-135,1 0 1,-1 0-1,0-9 1,0 14-27,0 0 0,0-1 0,-1 1 1,1 0-1,0 0 0,0 0 1,-1 0-1,1 0 0,-1 0 0,1 0 1,-2-1-1,2 1-3,0 1 0,-1 0 0,1 0-1,0 0 1,-1-1 0,1 1 0,0 0 0,-1 0 0,1 0 0,0 0-1,-1 0 1,1 0 0,-1 0 0,1 0 0,0 0 0,-1 0 0,1 0-1,0 0 1,-1 0 0,1 0 0,0 0 0,-1 0 0,1 0 0,-1 0-1,1 0 1,0 1 0,-1-1 0,1 0 0,0 0 0,-1 0-1,1 1 1,0-1 0,-1 1 0,-8 6-28,1 0 0,0 1-1,0 0 1,1 0 0,0 1-1,0 0 1,1 0 0,-10 19 0,-2 10 53,-13 41 0,20-49-98,-4 12 40,1-10 59,3 1 1,0 0 0,-8 48-1,3 92-225,15-148 251,1 0 0,2 1 0,1-1 0,10 46 0,2-27 207,-13-40-221,0 0 1,0 0-1,0 0 0,0 0 0,1-1 0,0 1 0,5 5 0,-8-9-10,1 1 0,0 0 0,0-1 0,0 1 0,0-1 0,0 0 0,0 1 0,0-1 0,1 0 0,-1 0 0,0 1 0,0-1 0,0 0 0,0 0 0,0 0 0,0 0 0,0-1 0,0 1 0,1 0 0,-1 0 0,0-1 0,0 1 0,0 0 0,0-1 0,0 1 0,0-1 0,0 1 0,1-2 0,5-3 77,-1 0 0,0 0 0,6-8 1,-8 9-61,43-46 108,40-60 1,11-12-97,-95 119-52,11-12-215,19-30 0,-32 50-134,-3 9 200,-2 0 140,-13 47-36,-17 120 0,33-176 66,1 0 1,0-1-1,0 1 0,0-1 1,0 1-1,1 0 1,0-1-1,0 1 0,3 6 1,-4-9-7,1-1 1,0 0 0,0 1 0,0-1 0,0 0 0,0 0 0,0 0 0,0 1-1,0-1 1,0 0 0,1-1 0,-1 1 0,0 0 0,1 0 0,-1 0 0,0-1-1,1 1 1,-1-1 0,1 1 0,-1-1 0,1 0 0,0 0 0,-1 1 0,1-1-1,-1 0 1,1 0 0,-1 0 0,1-1 0,-1 1 0,3-1 0,2 0 35,0-1 0,0 0 0,-1 0 0,1-1 1,-1 1-1,1-1 0,-1 0 0,0-1 0,0 1 0,-1-1 1,1 0-1,-1 0 0,0 0 0,7-10 0,2-4 8,0-1-1,13-30 1,-25 48-56,142-302 199,-123 257-228,-2 0 1,-2-2-1,-3 0 1,12-72-1,-24 105-304,-1 14 179,-1 3 15,-6 26-206,3-8 379,-60 239-253,28-104 131,19-88 160,-4 0-1,-2-1 1,-3-1 0,-50 89 0,61-126-98,-36 62 313,-65 89 0,113-176-254,-4 7 101,0-2 0,-13 13 0,19-19-114,-1 0 1,0-1-1,0 1 0,0-1 1,0 0-1,0 1 1,0-1-1,-1 0 0,1 0 1,0-1-1,0 1 1,-1 0-1,1-1 1,-1 1-1,1-1 0,0 0 1,-4 0-1,5 0-18,0-1 0,-1 1 0,1-1 0,0 1-1,0-1 1,0 1 0,0-1 0,0 0 0,0 0-1,0 1 1,0-1 0,0 0 0,0 0 0,0 0-1,0 0 1,0 0 0,1 0 0,-1 0 0,0-1-1,1 1 1,-1 0 0,1 0 0,0 0 0,-1-1-1,1 1 1,0 0 0,-1-3 0,0-2-3,1 0-1,-1 0 1,1-1 0,1-7-1,0 7-15,0-1 0,1 1 0,0-1 0,1 1 0,0 0 0,0 0 0,0 0 0,1 0 0,0 0 0,0 1 0,0 0 0,1 0 0,6-6 0,-2 3 14,1-1 0,0 2 0,1 0 0,0 0 0,0 1-1,21-11 1,144-49-173,-1 0 8,-138 50 206,-2-1-1,0-3 0,59-45 1,-76 51-18,-1-1 1,0 0 0,-1-2-1,-1 0 1,-1-1 0,0 0-1,20-39 1,-34 57-24,9-17 33,-1 0 0,7-22 0,-14 36-53,0-1 0,1 1 0,-2-1 0,1 0 0,0 0 0,-1 1 0,0-1 0,0 0 0,0 0 0,-1 1 0,0-1 0,1 0 1,-2 1-1,-2-9 0,3 11 1,1 1 1,-1 0 0,0 0 0,0-1 0,0 1-1,0 0 1,0 0 0,-1 0 0,1 0-1,0 0 1,0 0 0,-1 1 0,1-1 0,0 0-1,-1 1 1,1-1 0,-1 1 0,1-1 0,-1 1-1,1-1 1,-1 1 0,1 0 0,-1 0-1,1 0 1,-1 0 0,1 0 0,-1 0 0,-1 1-1,-4 0-1,1 1-1,0-1 1,-1 1-1,-10 6 0,8-4 10,1 1 0,0 0 0,1 1-1,0 0 1,-1 0 0,2 0 0,-1 1 0,1 0-1,0 0 1,1 1 0,-9 13 0,6-7 3,1 1-1,0 0 1,1 0 0,1 1 0,-6 28 0,9-36 19,1-1-1,0 1 1,1 0 0,0-1-1,0 1 1,1 0 0,0 0-1,0-1 1,0 1 0,1-1-1,1 1 1,4 11 0,-4-13 19,0 0 0,1-1 0,0 1 0,0-1 0,0 0 0,1 0 1,0 0-1,0 0 0,0-1 0,0 0 0,1 0 0,0 0 0,-1-1 1,12 5-1,-9-4 31,1-1 0,0 0 0,0 0 1,-1-1-1,1 0 0,1-1 0,-1 0 0,0 0 1,0-1-1,0 0 0,1-1 0,-1 0 1,0 0-1,0-1 0,0 0 0,0-1 0,-1 0 1,1 0-1,-1-1 0,12-6 0,-2-3-34,0-1 0,-1-1 0,0-1 0,-1 0 0,21-29 0,11-10 2,134-124 204,-146 146-199,0-1 0,-3-2-1,34-46 1,-45 47-32,0 0 0,25-62 0,24-84-106,-40 94-54,-29 83 122,-1 0-1,1 0 1,-1 0-1,0-1 0,0-6 1,-15 37-850,-27 95 703,12-29-20,-56 96 194,54-125 49,-29 81 0,44-95-15,3 1-1,1 0 0,-5 64 1,16-104 18,1 0 0,-1 0 0,2 1 0,-1-1 0,4 14 0,-4-22-18,1 0-1,-1 0 1,1 0 0,-1-1 0,1 1 0,0 0-1,-1 0 1,1 0 0,0 0 0,0-1 0,1 1-1,-1-1 1,0 1 0,0 0 0,1-1 0,-1 0-1,1 1 1,0-1 0,-1 0 0,1 0 0,0 0-1,-1 0 1,1 0 0,0 0 0,0-1 0,0 1-1,0-1 1,0 1 0,0-1 0,0 0 0,0 1-1,0-1 1,3 0 0,2-2-3,0 1 0,0-1-1,0 0 1,-1 0 0,1-1 0,-1 0 0,0 0-1,0 0 1,0-1 0,0 0 0,0 0 0,-1-1 0,0 0-1,6-5 1,6-9 21,-1-1 0,21-32 1,28-61-80,10-13-442,-78 173-142,-5 23 595,-1 9 155,6-40-75,1-27-17,1 0 1,1 0-1,0 0 0,0 0 0,1 1 0,3 14 0,-4-26-30,0 0 0,1-1 0,-1 1 0,0-1 0,0 1 0,0-1-1,0 1 1,1-1 0,-1 1 0,0-1 0,1 1 0,-1-1 0,0 1 0,1-1 0,-1 0-1,1 1 1,-1-1 0,0 1 0,1-1 0,-1 0 0,1 1 0,-1-1 0,1 0 0,-1 0-1,1 0 1,-1 1 0,1-1 0,0 0 0,-1 0 0,1 0 0,-1 0 0,1 0 0,-1 0-1,1 0 1,0 0 0,-1 0 0,1 0 0,-1 0 0,1 0 0,-1 0 0,1-1 0,-1 1-1,1 0 1,-1 0 0,1-1 0,-1 1 0,2-1 0,2-2 37,0 0 0,0 0-1,1 0 1,4-6 0,45-49-36,31-30 55,38-17-128,-102 90 3,-1 1 0,2 1 0,0 1 0,35-14 0,-54 25 50,-1 0-1,0 1 1,1-1-1,-1 1 1,1-1-1,0 1 1,3 0-1,-5 0 10,0 0 0,0 0 0,0 1-1,0-1 1,-1 0 0,1 0 0,0 0 0,0 1-1,0-1 1,0 1 0,0-1 0,0 1-1,-1-1 1,1 1 0,0-1 0,0 1 0,-1 0-1,1-1 1,0 1 0,-1 0 0,1 0-1,0 1 1,1 2 1,-1 0 0,0 1 0,0-1 0,0 0 0,-1 1 0,0-1 0,0 0 0,0 1 0,0-1 0,-2 6 0,-9 45 0,4-33 26,-12 24 0,3-5 40,-10 27 195,24-63 2,4-7-114,6-11-31,-3 3-51,29-56 161,13-22-157,-39 75-46,28-42-152,-31 49 36,0 0 1,0 1-1,0 0 1,1-1-1,-1 2 0,11-8 1,-16 12 85,1 0 1,-1-1-1,0 1 1,1 0-1,-1 0 1,1-1-1,-1 1 0,0 0 1,1 0-1,-1 0 1,1-1-1,-1 1 1,1 0-1,-1 0 1,0 0-1,1 0 0,-1 0 1,1 0-1,-1 0 1,1 0-1,-1 0 1,1 0-1,-1 0 1,0 0-1,1 0 0,-1 0 1,1 1-1,-1-1 1,1 0-1,-1 0 1,0 0-1,1 1 1,-1-1-1,0 0 0,1 0 1,-1 1-1,0-1 1,1 0-1,-1 1 1,0-1-1,1 1 1,-1-1-1,0 0 0,0 1 1,0-1-1,1 1 1,-1-1-1,0 0 1,0 1-1,0-1 1,0 1-1,0-1 0,0 1 1,0-1-1,0 1 1,0-1-1,0 0 1,0 1-1,0 6 0,0-1 0,0 1 0,-3 8 1,2-9-7,-2 11-20,-11 33 0,10-38 72,0 0-1,1 1 1,1-1-1,0 1 1,-1 13 0,3-26-31,0 0 0,0 0 0,0 0 0,1 0 0,-1 0 0,0 0 0,0 0 0,0 0 0,0 0 0,0 0 0,0 0 1,0 0-1,0-1 0,1 1 0,-1 0 0,0 1 0,0-1 0,0 0 0,0 0 0,0 0 0,0 0 0,0 0 0,0 0 0,0 0 1,1 0-1,-1 0 0,0 0 0,0 0 0,0 0 0,0 0 0,0 0 0,0 0 0,0 0 0,0 0 0,0 0 0,0 0 0,0 1 1,1-1-1,-1 0 0,4-12 46,-3 11-25,6-17-40,2 1-1,0-1 0,0 2 1,22-28-1,-31 44 10,1-3-25,1 1 1,0 0-1,-1 0 1,1 0 0,0 0-1,0 0 1,0 0 0,1 1-1,-1-1 1,0 1-1,5-3 1,-7 4 19,1 0 1,-1 0-1,1 0 1,-1 0-1,1-1 1,-1 1-1,0 0 0,1 0 1,-1 0-1,1 0 1,-1 0-1,1 0 1,-1 1-1,1-1 0,-1 0 1,0 0-1,1 0 1,-1 0-1,1 0 1,-1 1-1,1-1 0,-1 0 1,0 0-1,1 1 1,-1-1-1,0 0 1,1 1-1,-1-1 0,0 0 1,1 1-1,-1-1 1,0 0-1,0 1 1,1-1-1,-1 1 0,0-1 1,0 0-1,0 1 1,3 19-47,-3-15 29,4 140-168,-4-124 210,0-17 4,0 0 1,1 1-1,-1-1 1,1 1-1,0-1 1,0 0-1,2 4 1,-3-6-13,1-1 1,-1 0-1,1 0 0,0 0 0,-1 0 1,1 0-1,0 0 0,0 0 0,-1 0 1,1 0-1,0 0 0,0 0 1,0 0-1,0-1 0,0 1 0,0 0 1,0-1-1,1 1 0,-1-1 1,0 1-1,0-1 0,0 0 0,1 1 1,-1-1-1,0 0 0,2 0 1,1 0 6,0 0 0,-1-1 0,1 0 0,0 0 0,-1 0 0,1 0 0,-1 0 0,6-4 0,26-17 86,-22 14-51,16-13-33,0-1-1,-2-2 1,-1 0-1,0-2 0,39-53 1,-56 67-34,0-1 0,9-16 0,-15 24-2,-1 0 0,0 0 0,0 0 1,0-1-1,-1 1 0,1-1 0,-1 1 1,-1-1-1,1-6 0,-1 11 8,0-1-1,0 1 0,0-1 1,0 1-1,0 0 1,-1-1-1,1 1 0,0-1 1,-1 1-1,1 0 1,-1-1-1,0 1 0,1 0 1,-1-1-1,0 1 1,0 0-1,0 0 0,0 0 1,0 0-1,0 0 1,0 0-1,0 0 0,0 0 1,0 0-1,0 0 0,-1 1 1,1-1-1,0 0 1,-1 1-1,1-1 0,0 1 1,-1 0-1,1-1 1,-1 1-1,1 0 0,-1 0 1,1 0-1,-2 0 1,-3 0-19,1 1 1,0-1 0,-1 1 0,1 0-1,0 0 1,0 1 0,0 0-1,0-1 1,-5 4 0,2 0 9,1 0-1,0 0 1,0 0 0,0 1-1,1 0 1,0 1-1,0-1 1,1 1 0,-1 0-1,2 1 1,-1-1 0,1 1-1,-4 8 1,1 3 29,0 0-1,2 0 1,0 0 0,-4 32 0,8-43-7,0 0 0,1 0 0,-1 0 1,2 0-1,-1 0 0,1 0 0,1 0 1,-1 0-1,1-1 0,5 13 0,-4-15 25,-1 0 0,1 0-1,0 0 1,0-1 0,1 1-1,-1-1 1,1 0 0,0 0 0,0 0-1,1-1 1,-1 1 0,1-1-1,-1 0 1,1 0 0,10 3 0,-9-3 8,0-1 1,1 0 0,-1-1 0,0 1 0,1-1 0,-1-1 0,1 1 0,0-1 0,-1 0 0,1 0 0,-1-1 0,1 0-1,-1 0 1,1-1 0,-1 0 0,0 0 0,0 0 0,0-1 0,0 0 0,0 0 0,9-7 0,-2 1-17,-1-2 0,0 0-1,0 0 1,-1-1 0,-1 0 0,0-1 0,12-21 0,3-6 21,44-70 57,-52 85-233,1 1 0,26-26 0,-43 49 94,0 0 0,0 0 0,1 0 0,-1 0-1,0 0 1,0 1 0,1-1 0,-1 0 0,0 0 0,1 1 0,1-1-1,-3 1 33,0 0-1,0 0 1,1 0-1,-1 0 0,0 0 1,0 0-1,0 0 1,0 0-1,1 0 0,-1 0 1,0 0-1,0 0 1,0 0-1,0 0 0,0 0 1,1 0-1,-1 0 1,0 0-1,0 0 0,0 1 1,0-1-1,0 0 1,0 0-1,1 0 1,-1 0-1,0 0 0,0 0 1,0 1-1,0-1 1,0 0-1,0 0 0,0 0 1,-1 11-12,-37 134 5,3-9 12,26-107 162,-1-2 0,-24 47 0,33-72-121,-1 1 1,1 0-1,-1-1 0,0 0 0,1 1 0,-1-1 0,0 0 1,-1 0-1,1 0 0,0 0 0,0 0 0,-1-1 0,-4 3 1,6-3-28,-1-1 0,1 0 0,-1 1 0,1-1 0,-1 0 0,1 0 1,-1 0-1,1 0 0,-1 0 0,1-1 0,-1 1 0,1 0 0,-1-1 1,1 1-1,-1-1 0,1 1 0,0-1 0,-1 0 0,1 0 0,0 1 1,0-1-1,-1 0 0,1 0 0,0 0 0,0 0 0,-2-3 1,2 3-5,-21-25-47,20 24 24,1 0-1,0 0 1,-1 0-1,1-1 1,0 1-1,0 0 0,0 0 1,1 0-1,-1-1 1,1 1-1,-1-4 1,1 6 12,0 0 0,-1 0 0,1 0-1,0-1 1,0 1 0,0 0 0,0 0 0,0 0 0,0 0 0,0 0 0,0 0 0,0 0-1,0-1 1,0 1 0,0 0 0,0 0 0,0 0 0,0 0 0,0 0 0,0 0 0,0-1-1,0 1 1,0 0 0,0 0 0,1 0 0,-1 0 0,0 0 0,0 0 0,0 0 0,0 0-1,0-1 1,0 1 0,0 0 0,0 0 0,0 0 0,0 0 0,1 0 0,-1 0 0,0 0-1,0 0 1,0 0 0,0 0 0,0 0 0,0 0 0,0 0 0,1 0 0,-1 0 0,0 0 0,0 0-1,0 0 1,0 0 0,0 0 0,0 0 0,1 0 0,-1 0 0,0 0 0,0 0 0,0 0-1,0 0 1,8 6-144,-3-1 126,6 1 56,-1 0 0,1-1 1,1-1-1,-1 0 1,1-1-1,-1 0 1,1 0-1,0-1 0,0-1 1,0 0-1,0-1 1,12-1-1,16-2 23,-1-3 0,51-13 0,-54 11-178,48-20 1,-71 23-732,-1 0 0,0-1 1,-1 0-1,1-1 1,-1-1-1,-1 1 0,15-14 1,-23 19 379,0 0-1,-1 0 1,1 0 0,0-1 0,-1 1 0,1 0 0,-1-1 0,0 1 0,1-1 0,-1 1-1,0-1 1,-1 0 0,1 1 0,0-1 0,-1 0 0,0 0 0,1 0 0,-1 1-1,-1-5 1,-1-16-3428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5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7648,'9'-9'8880,"-6"13"-8479,0 1 1,0-1 0,-1 1 0,1 0 0,-1-1-1,0 1 1,0 0 0,0 1 0,-1-1 0,0 0 0,0 0-1,0 6 1,0 11 342,-3 37 0,0-30-341,-13 227 578,10-142-1493,6-122-5930,2-14 3621,0-8-2715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56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19 7648,'-26'-11'5440,"35"11"-4832,-1-3-448,8 3-128,1-5 64,0 10-64,-5-10-1952,0 5 1024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56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 7392,'-5'-3'3360,"55"6"-2944,-9-3 928,5 4-832,27-4 352,6 3-512,15-3-64,-7 0-160,7-3-160,-7-1 0,-10 1 96,-10 3-32,-26-3-4960,-9 6 2720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9:56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 9472,'-9'-7'4288,"34"7"-3712,-9 0-64,6 0-384,6 0-32,4 0-64,6 0-4768,-1 4 2592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14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0 576,'4'0'256,"9"0"-224,-9 0-96,1 0 32,-2 0-32,1 0 0,1 0 0,2 5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15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241 143 3808,'1'0'249,"-1"0"1,1 0-1,-1 0 1,1 0-1,-1 0 1,1 0 0,-1 0-1,1 0 1,-1 0-1,1 0 1,-1 0-1,0-1 1,1 1-1,-1 0 1,1 0-1,-1 0 1,1-1-1,-1 1 1,0 0-1,1-1 1,-1 1-1,0 0 1,1-1-1,-1 1 1,0 0-1,1-1 1,-1 1 0,0-1-1,0 1 1,0 0-1,1-1 1,-1 1-1,0-1 1,-1-9 4547,-2 3-5689,2 6 1023,-1-1 0,0 1 0,0-1 0,1 1 0,-1 0 0,0 0 0,0 0 0,0 0 0,0 0 0,-1 0 0,1 0 0,0 0 0,-3 0 0,-2-1 243,5 2-287,-1-1 0,0 1 0,1 0 0,-1 0-1,1 0 1,-1 0 0,0 0 0,1 1 0,-1-1 0,1 1 0,-1 0 0,1 0 0,-1-1 0,-4 4 0,-1-1 70,-1 1-91,-1 1 0,1 0 0,0 1 0,1 0 0,-1 0 0,1 1 0,0 0 0,1 0 0,0 1 0,0 0 0,0 0 0,1 1 0,-7 12 0,7-9-90,-1 0 0,2 1 0,-1-1 0,2 1 0,0 1-1,0-1 1,1 0 0,1 1 0,-1 25 0,3-35 19,0 1 0,0-1 0,1 1 1,0-1-1,0 1 0,0-1 0,0 0 0,1 1 1,-1-1-1,1 0 0,0 0 0,1 0 0,-1 0 1,1 0-1,4 5 0,-5-7 15,0 0 0,1 0 0,-1 0 0,1-1 0,-1 1 0,1-1 1,0 1-1,0-1 0,-1 0 0,1 0 0,0 0 0,0 0 0,0-1 0,0 1 0,0-1 0,0 0 0,0 0 1,0 0-1,0 0 0,0 0 0,0-1 0,0 1 0,6-3 0,-4 2 40,-1-2-1,1 1 1,-1 0-1,1-1 1,-1 0-1,0 0 1,0 0-1,0 0 1,3-5-1,-1 1 157,1 0-1,-2-1 1,10-14-1,-14 20-145,6-11 195,-7 13-247,0-1 1,0 1 0,1-1 0,-1 1 0,0 0 0,0-1 0,0 1 0,0-1 0,0 1 0,0-1 0,0 1-1,0 0 1,0-1 0,0 1 0,0-1 0,0 1 0,0-1 0,0 1 0,0 0 0,0-1 0,0 1-1,0-1 1,-1 1 0,1 0 0,0-1 0,-1 0 0,-1 3-40,0 0 1,-1 0-1,1 1 0,0-1 1,0 0-1,0 1 0,-2 3 1,-3 7-48,1 0 1,0 1 0,1 0-1,0 0 1,1 1 0,1-1-1,-3 23 1,5-28 20,1 0 0,0 0 0,0 0 1,1 0-1,0 0 0,1 0 0,0 0 0,0 0 0,1-1 0,0 1 1,8 13-1,-9-18 80,0 0 0,0 0-1,0-1 1,1 1 0,-1-1 0,1 0 0,0 1 0,0-1 0,1 0 0,-1-1 0,0 1 0,1-1-1,0 1 1,-1-1 0,1 0 0,0-1 0,0 1 0,0-1 0,0 1 0,1-1 0,-1-1 0,0 1-1,0 0 1,1-1 0,-1 0 0,8-1 0,2-1 96,0-1-1,-1-1 1,1 0-1,-1-1 1,18-9-1,-9 2-56,0-1-1,23-18 1,-26 16-25,-1-2 0,-1 0 0,0-1 0,-1-1 0,-1 0 0,15-26 0,66-135 302,-91 168-308,9-18 14,-1-1 0,-2 0 0,-1-1-1,5-35 1,-13 58-16,-1 3-22,0 0 1,0 0-1,-1 0 0,1 0 1,-1 0-1,-2-11 0,2 16-20,0 1 0,0 0 0,0-1 0,0 1 0,0-1-1,0 1 1,0 0 0,0-1 0,-1 1 0,1 0 0,0-1-1,0 1 1,0 0 0,-1-1 0,1 1 0,0 0 0,0-1 0,-1 1-1,1 0 1,0 0 0,0-1 0,-1 1 0,1 0 0,-1 0 0,-5 4-55,-4 18 178,9-21-112,-7 21 82,1 0 0,1 0-1,1 1 1,1 0 0,-1 35 0,4-27-12,1 1 0,2 0 1,8 47-1,-3-43 36,-2-4-80,10 31 1,-12-55 15,0 1 1,0-1-1,1 0 1,0 0-1,0 0 1,1 0-1,0-1 1,8 11 0,-10-16-43,0 1 0,0 0 0,0-1 0,1 1 0,-1-1 0,1 0 0,0 0 0,-1 0 0,1-1 0,7 3 0,-9-4-432,-1-1-1,1 1 1,-1-1-1,0 0 1,1 0-1,-1 1 1,0-1-1,0 0 1,0 0 0,1 0-1,-1 0 1,0 0-1,0-1 1,-1 1-1,1 0 1,0 0-1,0-1 1,1-1-1,1-2-1085,4-3-960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15.9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35 139 8384,'-28'-5'2704,"21"5"959,14 1-2281,132-26 2410,-77 11-3288,80-31 0,-92 23-561,5-3-6457,-39 22 4184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16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277 3 6976,'-2'0'382,"0"-1"0,0 1 1,1-1-1,-1 1 1,0 0-1,0 0 0,0 0 1,0 0-1,0 0 0,0 0 1,0 1-1,0-1 0,0 1 1,0-1-1,1 1 0,-1 0 1,0-1-1,0 1 0,1 0 1,-1 0-1,0 0 0,1 1 1,-3 1-1,-6 5 333,1 1 0,-13 14-1,11-12 29,-29 32 671,1 2-1,-42 65 0,78-107-1408,1 1 0,0-1 0,0 1 0,0 0-1,1 0 1,-1-1 0,1 1 0,0 0 0,0 0 0,0 7 0,1-9-7,0-1 1,0 1 0,0 0 0,1-1-1,-1 1 1,0 0 0,1-1 0,0 1-1,-1-1 1,1 1 0,0-1 0,0 1-1,0-1 1,0 0 0,0 1 0,0-1-1,0 0 1,0 0 0,0 0 0,1 1-1,-1-1 1,0-1 0,1 1 0,-1 0 0,1 0-1,-1 0 1,1-1 0,-1 1 0,3 0-1,7 2-355,0-1 0,-1 0-1,1 0 1,0-1 0,0-1-1,18-1 1,12 0-1142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16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 8480,'-8'0'3840,"13"15"-3360,-10-10 2656,5-2-1825,-4-3 737,4 3-1216,-3 1-256,-2 4-384,-4-8-2656,6 0 1312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17.5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24 5216,'-2'-15'1987,"1"7"762,0 18 1181,0 40-1159,-12 71 0,-18 47-1024,11-67-865,-28 216-163,42-273-649,-12 120 90,17-145-160,-1 8-2992,3-56-1226,0-1 1178,5-2 1040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17.9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22 6560,'-2'-8'427,"-3"-6"3984,4 24-2364,-6 128 3822,-22 71-2693,9-32-2459,10-72-751,-5 68-1710,11-154-2157,-1-27-3025,4-3 4388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5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14 163 5472,'-13'5'9185,"19"-7"-6829,-4 1-2126,0-1 1,0 1-1,0 0 1,0-1-1,0 0 1,0 1-1,-1-1 1,4-3-1,12-11 858,-7 9-748,5-3 501,21-9 0,-30 16-687,0 1 0,-1 0 0,1 0 0,0 1 0,0-1 0,0 1 0,11 0 0,-5 1 6,0 1-1,0 1 1,0 0 0,0 0 0,12 5 0,55 24 724,-21-7-87,-54-23-731,-1 0 1,0 0 0,1 0 0,-1-1 0,0 1 0,1-1 0,-1 0 0,1 0 0,-1 0 0,1 0 0,-1-1 0,0 1 0,1-1-1,-1 0 1,0 0 0,1 0 0,-1-1 0,0 1 0,0-1 0,0 0 0,0 0 0,-1 0 0,1 0 0,0 0 0,-1 0 0,1-1-1,-1 1 1,0-1 0,0 0 0,2-3 0,19-29 49,-14 22-137,0-1 0,12-25 0,-15 29 138,-1 3-1874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18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66 8800,'-6'-5'6168,"21"2"-4265,25-1-1041,65-11 462,-54 6-1134,10-4-783,2 1-3075,-49 10 1122,-1 0 1,24 2-1,-8 2-291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20.7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78 694 5056,'-1'0'131,"0"1"-1,0 0 1,-1-1 0,1 1-1,0 0 1,0 0 0,0-1-1,0 1 1,0 0 0,0 0-1,0 0 1,0 0 0,0 1-1,0-1 1,1 0 0,-1 0-1,0 0 1,0 2 0,-3 5 292,-3 3 405,1 0-1,0 1 1,1 0-1,0 0 1,1 0-1,0 0 1,-1 14-1,1-13-257,3-8-465,0-1-1,0 0 1,1 0 0,0 0 0,-1 1 0,1-1 0,1 0 0,-1 0 0,0 1 0,1-1 0,0 0 0,0 0 0,3 7 0,-3-9-76,1 1 0,-1-1 0,1 0-1,-1 0 1,1 0 0,0 0 0,-1 0-1,1 0 1,0-1 0,0 1 0,1-1-1,-1 1 1,0-1 0,0 0 0,1 0-1,-1 0 1,1 0 0,-1 0 0,1 0-1,-1-1 1,1 1 0,-1-1 0,4 0-1,-3 0 29,0 1 0,0-1 0,0 0 0,0-1 0,0 1 0,0 0 0,0-1-1,0 0 1,-1 0 0,1 0 0,0 0 0,0 0 0,-1 0 0,1-1 0,-1 1-1,1-1 1,-1 0 0,0 0 0,1 0 0,-1 0 0,0 0 0,0 0 0,-1 0-1,1-1 1,0 1 0,-1-1 0,1 1 0,-1-1 0,0 0 0,0 1 0,0-1-1,0 0 1,0-3 0,0-2-3,1 1 0,-2 0 0,1 0 0,-1-1 0,0 1 0,-1 0 0,1 0-1,-2 0 1,1-1 0,-1 1 0,0 0 0,-5-11 0,4 10-86,-1 0 1,0 1-1,0 0 0,-1-1 1,0 1-1,-1 1 0,1-1 1,-1 1-1,0 0 0,-1 0 1,0 1-1,1 0 0,-2 0 1,1 0-1,-9-3 0,14 7 29,-15-5-413,17 6 402,0-1 1,-1 1 0,1 0 0,0 0-1,0 0 1,-1 0 0,1-1 0,0 1-1,-1 0 1,1 0 0,0 0 0,0 0-1,-1 0 1,1 0 0,0 0 0,-1 0 0,1 0-1,0 0 1,-1 0 0,1 0 0,0 0-1,-1 0 1,1 0 0,0 1 0,0-1-1,-1 0 1,1 0 0,0 0 0,-1 0-1,1 0 1,0 1 0,0-1 0,0 0-1,-1 0 1,1 1 0,0-1 0,0 0-1,0 0 1,-1 1 0,1-1 0,0 0-1,0 1 1,1 0 0,-1-1-1,1 1 1,-1 0 0,0-1 0,1 1-1,0-1 1,-1 1 0,1-1-1,-1 1 1,1-1 0,0 1-1,-1-1 1,1 1 0,0-1-1,-1 0 1,1 1 0,0-1-1,0 0 1,-1 0 0,1 0-1,1 1 1,21 2-118,-8-4 216,-1 0 0,1-1-1,0 0 1,0-1 0,-1-1-1,0-1 1,0 0 0,0 0-1,0-2 1,-1 1 0,17-13 0,-15 9-10,-1-1 0,0-1 1,-1 0-1,0-1 1,0 0-1,-2-1 0,0 0 1,0-1-1,10-21 1,-3 4 20,-2-2 0,-1 1 0,18-65 0,-9-13 38,-21 90 36,-1 0 1,0 0-1,-3-31 1,1 47-146,-1 0 1,0-1 0,0 1 0,0 0-1,-4-8 1,5 12-24,0 0-1,0 1 1,-1-1-1,1 0 1,0 1-1,-1-1 1,1 1-1,-1-1 1,1 1-1,-1-1 1,1 0-1,-1 1 1,1 0-1,-1-1 1,1 1-1,-1-1 1,1 1-1,-1 0 1,0-1-1,1 1 1,-1 0-1,0 0 1,1-1-1,-1 1 1,0 0-1,1 0 1,-1 0-1,0 0 1,0 0-1,1 0 1,-1 0-1,0 0 1,1 0-1,-1 0 1,0 0-1,1 1 1,-1-1-1,0 0 1,1 0-1,-1 1 1,0-1-1,1 0 0,-1 1 1,1-1-1,-1 1 1,0-1-1,1 1 1,-1-1-1,0 2 1,-3 1 15,1 2 0,-1-1 0,1 0 0,-1 1 1,1-1-1,0 1 0,1 0 0,-1 0 0,-2 8 0,-14 53 149,15-46-108,-15 58 546,-11 111 0,26-139-478,2 0 0,2 0 0,9 72 0,-3-64 40,8 40-183,3-21 518,-17-76-480,0 0 0,0 0 0,0-1-1,0 1 1,1 0 0,-1 0 0,0-1 0,1 1-1,-1 0 1,0-1 0,1 1 0,-1 0 0,1-1-1,-1 1 1,1 0 0,-1-1 0,2 1 0,3 5 47,-5-5 119,17 1-465,-8-4 296,0-1 0,-1 0-1,1 0 1,-1-1-1,0 0 1,0 0 0,0-1-1,-1 0 1,0 0 0,0-1-1,0 0 1,-1 0 0,10-13-1,3-4 4,-2-1 0,27-51 0,-34 55-128,-6 11 93,0 1 0,1-1-1,0 1 1,0 1 0,8-9 0,-13 15-17,1 0 1,0 0 0,0 0-1,-1 0 1,1 0 0,0 0 0,-1 0-1,1-1 1,-1 1 0,1 0 0,-1 0-1,0 0 1,1-1 0,-1 1-1,0 0 1,0 0 0,0-1 0,0-1-1,0-11 4,0 15 114,0-8-142,0 7 85,-2-7 144,1 6-176,0 1 1,1-1-1,-1 1 0,0-1 1,0 1-1,1 0 0,-1-1 1,0 1-1,0 0 0,0 0 0,1 0 1,-1 0-1,0-1 0,0 1 1,0 0-1,0 0 0,1 1 1,-1-1-1,0 0 0,0 0 1,0 0-1,0 1 0,-5-1-25,1 1 0,0 1 0,0-1 0,-1 1 1,1-1-1,0 2 0,1-1 0,-1 0 0,0 1 0,1 0 0,-1 0 0,1 0 0,0 1 0,0-1 0,0 1 0,0 0 0,1 0 0,-5 7 0,1 0-20,1 1 1,0-1-1,1 1 0,0 0 0,1 0 0,1 0 0,-1 1 0,2 0 0,-2 23 0,3-29 54,1 1-1,0-1 1,0 1-1,1-1 1,0 0-1,1 0 0,-1 1 1,1-1-1,1 0 1,-1-1-1,1 1 1,0 0-1,1-1 0,0 1 1,0-1-1,0 0 1,1-1-1,8 10 1,-12-14 19,0 0 0,0 0 0,0-1 0,0 1 0,0 0 1,0 0-1,0 0 0,0-1 0,0 1 0,1 0 0,-1-1 1,0 1-1,0-1 0,1 0 0,-1 1 0,0-1 0,1 0 1,-1 0-1,1 0 0,-1 0 0,0 0 0,1 0 0,-1 0 0,0 0 1,1-1-1,-1 1 0,0-1 0,1 1 0,-1-1 0,0 1 1,0-1-1,0 1 0,1-1 0,-1 0 0,0 0 0,0 0 1,0 0-1,1-1 0,3-4 56,0 0 0,-1-1 0,0 1-1,-1-1 1,5-10 0,-6 13-95,71-205 147,-61 166-144,-2-1 1,-3 0 0,-1 0-1,-2-1 1,-2 1 0,-2-1-1,-11-86 1,10 128 8,1-1-56,0 0 1,-1 0-1,0-1 0,0 1 1,0 0-1,-1 0 0,1 0 1,-1 0-1,0 0 1,-3-3-1,5 6 48,0 1-1,0 0 1,0-1-1,-1 1 1,1 0 0,0-1-1,0 1 1,-1 0 0,1 0-1,0-1 1,-1 1-1,1 0 1,0 0 0,-1 0-1,1 0 1,0-1 0,-1 1-1,1 0 1,0 0-1,-1 0 1,1 0 0,-1 0-1,1 0 1,0 0 0,-1 0-1,1 0 1,0 0 0,-1 0-1,1 0 1,-1 0-1,1 0 1,0 0 0,-1 1-1,1-1 1,0 0 0,-1 0-1,1 0 1,0 1-1,-1-1 1,-9 13-35,9-12 31,-7 17 12,0-1 0,1 1 0,1 1 0,0-1 0,-4 35 0,5-30 124,1 2 33,1 0 0,0 0-1,2 1 1,1-1-1,2 0 1,8 50 0,-3-40-74,2 0-1,2 0 1,1-2 0,22 44 0,-27-64-44,0 0 1,15 21-1,-19-31 23,0 1-1,0-1 1,0 1-1,1-1 0,0 0 1,-1 0-1,1 0 1,0-1-1,0 1 1,0-1-1,0 0 1,8 2-1,-10-3-32,0-1 0,-1 0 0,1 1 0,0-1 0,0 0 0,-1 0 0,1 0 0,0-1 0,-1 1 0,1 0 0,0-1 0,0 1 0,-1-1 0,1 1 0,-1-1 0,1 0 0,-1 1 0,1-1 0,-1 0 0,1 0 0,-1 0 0,0-1 0,1 1 0,1-2 0,2-4 35,0 1 1,-1-1 0,0 0 0,4-9-1,-2 5-67,10-24-49,16-47 0,-15 33-23,-9 33 144,-6 12-80,0 0 1,-1 0 0,1-1-1,1-5 1,-3 10 7,0 0 0,0 0 0,0 1 0,0-1 0,0 0 0,0 0 0,1 1 0,-1-1 0,0 0 0,0 0 0,0 0 0,0 1 0,1-1 0,-1 0 0,0 0 0,0 0 0,0 0 1,1 1-1,-1-1 0,0 0 0,0 0 0,0 0 0,1 0 0,-1 0 0,0 0 0,0 0 0,1 0 0,-1 0 0,0 0 0,0 0 0,1 0 0,-1 0 0,0 0 0,0 0 0,1 0 0,-1 0 0,0 0 0,0 0 0,1 0 0,-1 0 0,0 0 0,0 0 0,1 0 0,-1 0 1,0-1-1,0 1 0,0 0 0,1 0 0,-1 0 0,0 0 0,0-1 0,0 1 0,0 0 0,0 0 0,1-1 0,-1 1 0,0 0 0,0 0 0,0 0 0,0-1 0,0 1 0,0 0 0,0 0 0,0-1 0,0 1 0,0 0 0,0 0 0,0-1 0,0 1 1,3 10 1,0 0 0,-1 0 0,-1 1 1,0-1-1,0 16 0,0-5-3,-1 38 207,-12 105 1,11-161-171,1 0-1,-1 0 1,1 0 0,-1 0 0,0 0-1,0 0 1,0-1 0,-1 1 0,-1 3-1,3-6-14,-1 1 0,1 0-1,-1-1 1,1 1 0,-1 0 0,0-1-1,1 1 1,-1-1 0,1 1-1,-1-1 1,0 1 0,1-1-1,-1 0 1,0 1 0,0-1 0,1 0-1,-1 0 1,0 1 0,0-1-1,1 0 1,-1 0 0,0 0-1,0 0 1,0 0 0,1 0 0,-1 0-1,0 0 1,0 0 0,0-1-1,1 1 1,-1 0 0,0 0-1,-1-1 1,0-1-16,1 1 0,-1 0 1,1 0-1,0-1 0,-1 1 0,1-1 0,0 1 0,0-1 0,0 0 0,0 0 0,0 1 1,0-4-1,-8-18-32,9 21 13,-1 0-1,1 0 1,-1 0-1,1 0 1,0 0-1,0 0 1,0 0-1,0 0 1,0 0-1,0 0 1,0 0-1,1 0 1,-1 0-1,1 0 1,-1 0-1,2-4 1,-1 6 7,0-1 1,0 0 0,0 0-1,0 0 1,0 0 0,1 1 0,-1-1-1,0 0 1,0 1 0,0-1 0,1 1-1,-1-1 1,0 1 0,0 0-1,1-1 1,-1 1 0,0 0 0,1 0-1,-1 0 1,0 0 0,1 0 0,-1 0-1,0 1 1,1-1 0,-1 0-1,1 1 1,24 6-899,-1 1 1,27 13-1,-23-9-1778,1-1-1862,2 0 1440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22.4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74 895 4320,'-12'-1'3857,"13"1"-3406,0 0-1,0-1 1,0 1-1,0-1 1,-1 1-1,1-1 1,0 1 0,0-1-1,-1 1 1,1-1-1,0 0 1,-1 0-1,1 1 1,0-1 0,0-1-1,22-29 1543,38-68 1,-13 17-1405,-3 17-351,24-41-60,-42 56-46,-3-2-1,18-57 1,-21 52 94,21-97 1,-28 87 520,-14 67-736,0-1 0,0 0 0,0 1 0,0-1 0,0 0 0,0 1 0,0-1 0,0 0 0,0 1 0,0-1 1,-1 0-1,1 1 0,0-1 0,0 1 0,0-1 0,-1-1 0,-3 3-12,-2 8-37,-27 69-90,-67 171 720,98-244-588,-132 329 392,63-132 313,-47 229 1,114-412-441,-8 25 0,8-37 64,5-19-204,0-3-73,1-2-86,1 1 1,0-1 0,2 1-1,-1 0 1,2 0 0,0 0 0,1 1-1,18-28 1,6-5 59,53-60 1,40-32 96,-98 112-190,23-23-126,99-81-1,-103 93 350,-47 45-151,0 0-1,0 0 1,1 0-1,0 0 1,0 0 0,-1 7-1,-2 15 119,-13 45 69,-6 28-28,21-85-129,0 0 0,2 0 0,-1 0 1,4 23-1,-3-36-35,1 0 1,-1-1-1,1 1 0,0 0 1,0-1-1,0 1 1,0-1-1,0 1 0,2 2 1,-2-4 8,-1-1 1,1 1 0,-1 0-1,1-1 1,0 1 0,-1 0-1,1-1 1,0 1 0,-1-1-1,1 1 1,0-1 0,0 1 0,0-1-1,0 1 1,-1-1 0,1 0-1,0 0 1,0 1 0,0-1-1,0 0 1,0 0 0,0 0-1,0 0 1,0 0 0,-1 0-1,1 0 1,2-1 0,-2 1 12,0-1 1,0 0 0,1 1 0,-1-1 0,0 0 0,0 0 0,0 0 0,0 0 0,0 0 0,0 0 0,0 0 0,0 0 0,0-1 0,0 0 0,10-23 187,-4-9-149,-1-1-1,-2 1 0,0-39 1,0 7 8,-3 3-35,-1 36-39,-4 5-143,7 20 120,0 0 0,0 0 0,0 0 0,1 1 0,-1-1 0,0 1 0,1 0 0,-1 0 0,5 0 0,-1-1 50,0 1 0,0 0-1,0 1 1,0 0 0,0 0-1,0 0 1,0 1 0,0 0 0,0 1-1,0-1 1,0 1 0,12 6 0,-10-4 66,0 2 0,0-1 0,0 1 0,-1 1 0,0-1 0,0 1 0,13 15 0,-4 1 88,0 1-1,-1 1 1,-2 0 0,-1 1 0,14 36-1,-18-37-176,0-3 72,12 26 1,-18-42-60,0-1 0,1 0 0,-1 0 0,1 0 0,0 0 1,0 0-1,0-1 0,1 0 0,8 7 0,-11-10-164,1 0 1,-1-1-1,0 1 0,0 0 0,0-1 0,1 1 1,-1-1-1,0 0 0,1 1 0,-1-1 0,0 0 1,0-1-1,1 1 0,-1 0 0,0-1 0,1 1 1,-1-1-1,0 0 0,0 1 0,0-1 0,0 0 1,0 0-1,0-1 0,0 1 0,0 0 0,2-3 1,6-4-2132,0-1 0,-1 0 0,12-14 0,-17 19 1231,24-29-3261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23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25 4384,'0'-16'1424,"0"16"-1347,0 0 0,0-1-1,0 1 1,0 0 0,0-1 0,0 1 0,0 0 0,0-1 0,0 1 0,0 0 0,0-1-1,0 1 1,0 0 0,0 0 0,1-1 0,-1 1 0,0 0 0,0-1 0,0 1 0,1 0-1,-1 0 1,0-1 0,0 1 0,1 0 0,-1 0 0,0 0 0,0-1 0,1 1 0,-1 0-1,0 0 1,1 0 0,-1 0 0,0 0 0,1 0 0,-1 0 0,0 0 0,1-1 0,-1 1-1,0 0 1,1 0 0,-1 0 0,0 0 0,1 1 0,-1-1 0,0 0 0,1 0 0,-1 0-1,14 6 2943,-11-4-2744,-1 0 0,0 0 0,0 1 0,0-1 0,0 0 0,0 1 0,0 0 0,0-1 0,-1 1 0,1 0 0,-1 0 1,2 4-1,0 4 238,-1 0 1,2 12-1,-1-11-61,0 11 87,-1 0 0,-1 0-1,0 0 1,-2 0 0,-6 37 0,-32 110 1600,23-111-1725,-25 77 380,2-7-409,16-60-452,13-43 102,10-24-19,-1 1 0,1-1 1,-1 1-1,1-1 0,0 1 0,0-1 0,0 1 1,0 3-1,1 4 270,16-12 263,22-6-429,0-2-1,65-27 0,-27 9-135,70-14-111,-127 38 155,1 0 0,0 2 1,0 0-1,0 1 0,24 3 0,-32-2-202,-30 4-13902,5 0 11159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24.1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24 144 5632,'-3'-5'405,"-17"-23"2406,20 28-2641,0-1 1,0 0-1,0 1 0,0-1 1,0 0-1,0 1 1,0-1-1,1 1 0,-1-1 1,0 0-1,0 1 1,0-1-1,1 1 0,-1-1 1,0 0-1,1 1 1,-1-1-1,1 1 0,-1-1 1,1 1-1,-1 0 1,0-1-1,1 1 0,0-1 1,16-11 1750,1 2-1370,0 1 0,1 0-1,0 2 1,0 0 0,1 1 0,38-6 0,-9 0-1325,-18 1-4580,-20 10 3221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24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17 227 8128,'-16'-14'3680,"32"-4"-3168,1 7 1664,3 7-1280,13-10 991,1-1-1119,7-8 256,4 2-640,8-5-192,-4 8-128,4-4-64,-3 7 0,-1 1-1056,-3 2 576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34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28 3392,'-7'-10'9045,"12"24"-8222,1 1 1,-2 0-1,0 1 1,1 15-1,13 124 918,5 30-159,-15-135-1053,-1 0 1,-1 62 0,-12-43-301,6-68-191,1 0 0,-1 0 0,0 0 0,0 0 0,0 0 0,0 0 0,-1 0 0,1 0 0,0 0 0,0 0 0,-1 0 0,1 0 0,0 0 0,-1 0 0,1 0 0,-1 0 0,0 0 0,1-1 0,-1 1 0,1 0 0,-2 1 0,1-2-16,0 0-1,0 0 1,0 0-1,1 0 0,-1 0 1,0 0-1,0 0 0,0 0 1,1-1-1,-1 1 1,0 0-1,0 0 0,1-1 1,-1 1-1,0-1 0,0 1 1,1-1-1,-1 1 1,1-1-1,-1 1 0,0-1 1,1 1-1,-1-1 0,1 0 1,-1 1-1,1-1 1,-1 0-1,-8-11-156,1 0-1,0-1 1,1 0-1,1 0 1,0 0-1,1-1 1,0 0-1,1 0 1,-4-23-1,7 32 117,1 0 0,0 0 0,0 0 0,1 0-1,0 0 1,-1 0 0,2 0 0,2-9 0,19-41 246,-15 37-47,20-45 55,3 1-1,3 1 1,3 2 0,70-88-1,-84 115 42,0-1-4205,-19 30 2455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37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10 409 3072,'-4'9'857,"3"-7"-565,0-1-1,0 1 1,1 0 0,-1 0-1,0-1 1,1 1 0,3 14 12465,-1-28-13000,2-8 744,2 1 1,10-26-1,-9 27-341,0 2-53,0-1 0,2 1-1,0 0 1,0 1 0,2 0 0,0 1 0,1 0 0,0 1 0,1 0 0,20-15 0,12-6 200,98-53 1,-100 63-83,-41 23-208,0 0 1,0 0-1,0 0 1,0 0-1,0 0 1,0 0-1,0 0 1,1 1-1,-1-1 0,0 1 1,0 0-1,0-1 1,1 1-1,-1 0 1,0 0-1,0 0 1,1 1-1,-1-1 1,0 1-1,0-1 1,4 2-1,-4 0 19,0-1-1,0 1 0,0 0 0,0 0 0,0 0 1,0 0-1,-1 0 0,1 0 0,-1 0 1,1 1-1,-1-1 0,0 0 0,0 1 0,0-1 1,0 1-1,-1-1 0,2 6 0,-1 6 44,0 0-1,-1 0 0,0 0 0,-1 0 1,-1 0-1,-4 17 0,-1 20 25,-12 87 409,49-216 69,-22 50-623,2 1 1,2 0-1,0 0 0,1 2 0,30-43 1,-43 67 35,1 1 1,-1-1 0,1 0 0,-1 0 0,1 0-1,0 1 1,0-1 0,-1 0 0,1 1 0,0-1-1,0 0 1,0 1 0,0-1 0,0 1 0,-1-1-1,1 1 1,0 0 0,0-1 0,0 1 0,0 0 0,0 0-1,0 0 1,0 0 0,0 0 0,0 0 0,0 0-1,1 0 1,-1 0 0,0 0 0,0 0 0,0 1-1,-1-1 1,1 0 0,0 1 0,0-1 0,0 1-1,0-1 1,0 1 0,0 0 0,0-1 0,-1 1-1,1 0 1,0-1 0,-1 1 0,2 1 0,1 2 21,-1-1 1,1 1-1,-1-1 0,0 1 1,0 0-1,0 0 1,0 0-1,-1 0 0,2 8 1,5 43 151,-6-35-156,1 0 0,0 0 1,2-1-1,12 35 0,-16-50 11,1-1-1,0 0 1,0 0-1,0 0 0,0 0 1,0 0-1,1-1 1,-1 1-1,1-1 1,0 1-1,0-1 0,-1 0 1,7 3-1,-4-3-13,0 0 0,0 0 0,0 0 0,0-1 0,1 0 0,-1 0 0,1 0 0,6 0 0,2-2-9,1 0 0,-1 0 0,0-2 0,0 1 0,28-11 0,-29 8 36,1-1 1,-1-1-1,-1 0 1,1 0-1,-1-1 1,17-16-1,-14 11 44,-1-1 0,0-1 1,-1 0-1,14-22 0,-23 31-51,-1-1 1,1 0-1,-1 0 0,0 0 1,3-14-1,-5 17-28,0 1 0,0-1-1,-1 0 1,1 1 0,-1-1-1,0 1 1,0-1 0,-1 0-1,1 1 1,-1-1 0,0 1-1,0-1 1,0 1 0,-2-6 0,3 9-26,-1-1 0,1 1 0,0-1 0,-1 1 0,1-1 0,0 1 0,-1-1 0,1 1 1,0 0-1,-1-1 0,1 1 0,-1-1 0,1 1 0,-1 0 0,1 0 0,-1-1 0,1 1 1,-1 0-1,1 0 0,-1-1 0,0 1 0,1 0 0,-1 0 0,1 0 0,-1 0 0,1 0 1,-1 0-1,0 0 0,-1 1 12,1-1 1,-1 1-1,0-1 1,1 1 0,-1 0-1,1-1 1,0 1-1,-1 0 1,1 0-1,-2 2 1,-3 2 74,0 1 0,-9 14 1,12-16-55,1 1 0,-1 0 0,1-1 1,0 1-1,1 0 0,-1 0 1,1 1-1,0-1 0,0 0 0,1 0 1,0 0-1,-1 1 0,2-1 0,-1 0 1,1 1-1,2 9 0,0-3-6,0-1-1,1 1 0,0-1 0,1 1 0,0-1 1,9 12-1,-12-19 18,0-1-1,0 1 1,1-1 0,0 0-1,0 0 1,0 0 0,0 0-1,0-1 1,0 1 0,1-1-1,5 3 1,-6-4 3,0 0 1,0 0-1,1 0 1,-1 0-1,1-1 0,-1 0 1,0 0-1,1 1 0,-1-2 1,1 1-1,-1 0 1,1-1-1,-1 0 0,4-1 1,8-3 15,0-1 0,-1-1 0,26-16-1,-4 2 4,136-61 144,8-4-39,-169 80-77,-7 4-4,1 0 0,-1 0 0,1 0 1,-1-1-1,0 0 0,0 0 0,0 0 0,6-8 1,-10 11-67,0 1 1,-1-1 0,1 0 0,0 0 0,0 0 0,0 0 0,-1 0 0,1 0 0,0 0 0,0 0-1,0 0 1,-1 0 0,1 0 0,0 0 0,0 0 0,0 0 0,-1 0 0,1 0 0,0 0 0,0-1-1,0 1 1,0 0 0,-1 0 0,1 0 0,0 0 0,0 0 0,0 0 0,0 0 0,0-1 0,-1 1-1,1 0 1,0 0 0,0 0 0,0 0 0,0-1 0,0 1 0,0 0 0,0 0 0,0 0 0,-1 0-1,1-1 1,0 1 0,0 0 0,0 0 0,0 0 0,0-1 0,0 1 0,0 0 0,0 0 0,0 0-1,0-1 1,0 1 0,1 0 0,-1 0 0,0 0 0,0-1 0,0 1 0,0 0 0,0 0 0,0 0-1,0 0 1,0-1 0,1 1 0,-1 0 0,-19 7 7,5 2 65,-12 5 78,-27 21 1,45-29-151,0 1 1,0 0 0,0 1-1,1 0 1,0 0 0,1 0-1,-6 10 1,4-3-2,0 0-1,-11 31 1,17-38 0,-1-1-1,2 1 1,-1 0 0,1-1 0,0 1-1,1 0 1,0 0 0,1 14-1,0-19 12,-1 0-1,1 0 1,0-1-1,0 1 1,1 0-1,1 2 1,-3-4-4,0 0 1,1 0-1,-1-1 0,1 1 1,-1 0-1,1-1 0,-1 1 1,1-1-1,-1 1 1,1-1-1,0 1 0,-1-1 1,1 1-1,0-1 1,0 1-1,-1-1 0,1 0 1,0 1-1,0-1 0,-1 0 1,1 0-1,0 0 1,0 0-1,-1 0 0,1 1 1,0-1-1,1-1 0,1 0 33,0 0 0,-1 0-1,1 0 1,-1-1 0,1 0-1,-1 1 1,0-1 0,0 0-1,1 0 1,-1 0 0,2-3-1,19-28 146,-19 27-165,120-206 200,-117 200-321,2-5-148,-12 37 230,0 1 0,2-1 0,1 1 1,0 0-1,1 0 0,9 39 0,-8-52 83,0-1 1,1 1-1,7 12 0,-10-18-47,1 0 0,0-1 0,0 1 0,0 0 0,0-1 0,0 1 0,1-1-1,-1 1 1,0-1 0,1 0 0,-1 1 0,1-1 0,-1 0 0,1 0 0,0 0-1,-1 0 1,1 0 0,0-1 0,0 1 0,3 0 0,-3-1-1,0 0 0,0-1 0,0 1 1,0-1-1,0 1 0,0-1 0,-1 0 0,1 0 0,0 0 1,0 0-1,-1 0 0,1 0 0,-1-1 0,1 1 1,-1 0-1,0-1 0,1 1 0,0-3 0,5-5 93,11-20 1,-10 15-12,44-64-63,-43 67-117,0 0-1,0 1 1,1 0-1,19-13 0,-28 22 91,0 0-1,0 1 0,0-1 0,0 1 1,0-1-1,0 1 0,0-1 0,0 1 0,0 0 1,0-1-1,1 1 0,-1 0 0,0 0 1,0 0-1,0 0 0,0 0 0,1 0 1,-1 0-1,0 0 0,0 1 0,0-1 0,0 0 1,0 1-1,0-1 0,1 1 0,-1-1 1,0 1-1,0-1 0,-1 1 0,1 0 1,0-1-1,0 1 0,1 2 0,3 2 80,0 1-1,-1 0 1,0 0-1,5 10 1,-6-11-75,11 21 105,2 0-1,1-1 1,31 35-1,-41-53-85,0 1 0,0-2 0,1 1 0,0-1 0,0 0 0,0 0 0,1-1 0,0 0 0,0-1 0,0 0 0,1-1 0,-1 1 0,1-2 0,15 3 0,-20-4-116,1-1 0,-1-1 0,1 1 0,-1-1 1,1 0-1,-1 0 0,0-1 0,1 1 0,-1-1 0,0 0 0,0-1 0,0 1 0,0-1 0,-1 0 0,1 0 1,6-7-1,5-4-1569,-2-1 0,0-1 0,12-17 0,-10 10-2375,-1 0 0,16-34 0,1-5-1431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38.1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62 3712,'0'-1'247,"0"0"0,0 0 0,0 0 0,0 0 0,0 0 0,0 0 0,0 0 0,0 0 0,0 0 0,1 0 0,-1 0 0,0 0 0,1 0 0,-1 0 0,1 0 0,-1 0 0,1 0 0,-1 0 0,1 0 0,0 1-1,-1-1 1,1 0 0,0 1 0,0-1 0,-1 0 0,2 0 0,-1 0 247,0-10 6267,-2 11-6466,0-1-1,-1 1 1,1 0 0,0 0 0,0 0 0,-1 0 0,1 0-1,0 0 1,-1 1 0,1-1 0,-2 1 0,-5 3-85,1 0 1,0 1-1,0 0 1,0 0 0,1 1-1,-1 0 1,1 0-1,1 0 1,-1 1 0,-5 9-1,3-3-43,0-1 0,2 1 0,-1 0-1,1 1 1,-4 15 0,7-16-103,0 0-1,1 1 1,0-1 0,1 1-1,1-1 1,0 1 0,0-1-1,2 1 1,0-1 0,0 1-1,1-1 1,1 0 0,0 0-1,1 0 1,7 14 0,-6-16-3,0 0 1,1-1 0,0 0 0,1 0 0,0 0-1,1-1 1,0 0 0,0-1 0,1 0 0,0 0-1,0-1 1,1-1 0,0 0 0,0 0 0,0-1-1,18 6 1,-22-9-14,-1 0 0,1-1-1,-1 0 1,1 0 0,-1-1-1,1 1 1,-1-1 0,1-1 0,0 1-1,-1-1 1,1-1 0,-1 1-1,0-1 1,1 0 0,-1 0-1,0-1 1,11-6 0,-9 4 11,-1-1 0,-1 0 0,1-1 1,-1 1-1,0-1 0,8-11 0,-3 0 19,15-31 0,-12 20-100,-2 0-1,-1-1 1,13-57-1,-21 73-24,-1-1 1,-1 1-1,0-1 1,0 0-1,-2 1 1,0-1-1,0 0 1,-1 1-1,-1 0 0,-7-21 1,8 29 12,-1 0 1,1 0-1,-2 1 1,1-1-1,0 0 1,-9-9-1,11 14 21,-1-1-1,0 0 0,0 0 0,0 1 0,0-1 0,0 1 1,0 0-1,0-1 0,0 1 0,-1 0 0,1 0 0,0 1 1,-1-1-1,1 0 0,-1 1 0,1-1 0,-1 1 1,1 0-1,-1 0 0,1 0 0,-4 1 0,-5 1-219,1 1 1,0 1-1,0 0 0,1 0 0,-1 1 1,1 1-1,0-1 0,0 1 0,1 1 1,-1-1-1,2 1 0,-1 1 0,-11 13 1,18-19-159,0 0 0,0 0 0,0 0 1,0 0-1,0 0 0,0 0 0,0 0 1,-1 4-1,2-5 135,0 1 0,0-1 0,0 0 0,1 0 1,-1 1-1,0-1 0,0 0 0,1 0 0,-1 0 0,1 0 0,-1 0 1,1 1-1,-1-1 0,1 0 0,1 1 0,10 12-2026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38.5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7 9728,'-7'-6'3224,"8"14"882,1 9-738,-3 0-1808,-4 27 0,5-43-1588,0 0-1,0 0 1,0 0-1,-1 0 1,1 1-1,0-1 1,0 0-1,1 0 1,-1 0 0,0 0-1,0 1 1,3-9-5881,0 2 3834,2-14-2800,6 0 1569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5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 6400,'-12'-3'15535,"9"9"-15169,-1 0 0,1-1 0,-2 1 0,1-1 0,0 0 0,-1 0 0,-10 7 1,-3 4 176,-13 19-719,1 0-1,3 2 1,-28 46-1,42-62-733,-2 9-8802,14-28 8379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39.6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390 1 3072,'0'0'976,"-20"3"9623,0 1-6351,-31-7-686,33 2-2950,0 0 0,-29 2 0,17 2-320,24-4-223,1 1-1,-1 1 1,0-1-1,0 1 1,1 0-1,-1 1 1,0-1-1,1 1 1,-1 0-1,1 0 1,-10 6-1,11-5-15,0 0 0,1 0 0,-1 0 0,1 0-1,0 0 1,-1 0 0,2 1 0,-1 0 0,0-1 0,-2 7 0,2-4-25,-7 11 90,1 2-1,1-1 1,1 1 0,0 0 0,2 0 0,-5 23 0,6-9-79,1-9 42,0-1 0,2 0 0,1 31 0,0-38-9,0-12-22,0 0 0,0 0-1,0-1 1,1 1-1,0 5 1,0-8-35,-1 0 1,0 0 0,1 0-1,-1-1 1,0 1-1,1 0 1,-1-1 0,1 1-1,-1 0 1,1-1-1,-1 1 1,1-1-1,0 1 1,-1-1 0,1 1-1,0-1 1,-1 1-1,1-1 1,0 0-1,0 1 1,-1-1 0,1 0-1,0 0 1,0 1-1,-1-1 1,1 0 0,0 0-1,0 0 1,0 0-1,0 0 1,9-1 9,-1 0-1,1 0 1,18-6 0,-17 4 34,-1 0 1,19-1-1,-21 3-80,0 1-1,1 0 0,-1 1 1,1 0-1,-1 0 1,0 1-1,0 0 1,0 0-1,0 1 0,0 0 1,0 0-1,-1 1 1,1 0-1,-1 0 1,0 1-1,0-1 1,-1 2-1,0-1 0,1 1 1,-2 0-1,1 0 1,6 10-1,4 5 138,-1 1 1,-2 0-1,0 1 0,12 31 0,-24-52-93,-1 0-1,1-1 0,-1 1 0,0 0 0,1-1 0,-1 1 0,0 0 0,0 0 0,0-1 0,0 1 0,0 0 0,-1-1 0,1 1 0,0 0 0,-1 0 0,1-1 0,-1 1 0,0-1 1,0 3-1,-1-2 5,0 0 1,1 0 0,-1 0 0,0 0-1,0 0 1,0 0 0,-1-1 0,1 1 0,0-1-1,-1 1 1,-2 0 0,0 1-104,-1-1-1,1 0 1,-1 0 0,0-1 0,0 0 0,0 0-1,0 0 1,0-1 0,1 0 0,-8 0-1,-39-10-1902,26 5-1095,-43-4 1,61 9 1890,0 0 0,-1 0 0,1 1 0,-1 0 0,1 1 0,0 0 0,0 0 0,0 0 0,-9 5 0,-7 8-2513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40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0 970 3552,'2'2'3286,"-2"-2"-3062,1 0 0,-1 0 0,0 0 0,1 0 0,-1 0 0,0 0 0,5-3 3807,-5 3-3807,1-1 0,1-2 201,1-1 0,-1 0 0,0 0 0,0 0 0,0 0 0,-1 0 0,1-1 0,-1 1 1,0-1-1,0 1 0,0-9 0,3-11 356,22-109 1571,46-133 0,-1 32-442,-67 206-1228,-2 16-133,-1 29-506,-1 22 117,4 107 185,-2-131-307,1 1 0,0-1 1,0 0-1,2-1 0,-1 1 0,2-1 1,10 19-1,-15-31-10,0 0 0,0 0 0,0 0 1,1 0-1,-1 0 0,1-1 0,-1 1 0,1-1 1,-1 1-1,5 2 0,-5-4-10,0 0 0,0 1-1,0-1 1,0 0 0,1 0 0,-1 1 0,0-1 0,0 0-1,0 0 1,1-1 0,-1 1 0,0 0 0,0 0-1,0 0 1,0-1 0,1 1 0,-1-1 0,0 1 0,0-1-1,0 1 1,0-1 0,1 0 0,12-10 88,0 1 1,-1-2 0,0 0-1,-1 0 1,-1-1 0,16-22-1,-8 7-132,-2 0-1,0-2 1,14-36-1,34-100-1,-64 163 29,14-41-27,-7 20-148,19-41 1,-27 65 166,0-1 0,1 0 1,-1 0-1,0 0 0,1 1 0,-1-1 1,1 0-1,0 1 0,-1-1 0,1 0 0,-1 1 1,1-1-1,0 1 0,0-1 0,4 3-20,-2 9 17,10 144 8,-9-92 36,2 35 191,30 328 217,-35-417-530,1 8-745,-2-4-2827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41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8 198 9792,'-7'-5'4700,"21"4"-675,-3 0-3332,0 0-187,0-1-1,0 0 1,0-1-1,0 0 1,-1 0 0,17-9-1,-21 9-333,0 0 1,0-1-1,0 0 0,0 0 0,-1 0 0,0-1 0,0 0 1,0 0-1,0 0 0,-1-1 0,7-11 0,-10 14-114,1 0-1,-1 1 0,0-1 0,0 0 1,-1 0-1,1 0 0,-1-1 0,1 1 1,-1 0-1,0 0 0,0 0 0,0 0 1,-1 0-1,1 0 0,-1 0 0,1 0 1,-1 0-1,0 0 0,0 0 0,-1 0 1,-1-3-1,2 4-29,-1-1 0,1 1 1,-1 0-1,1 0 0,-1 1 0,0-1 0,0 0 1,0 1-1,0-1 0,0 1 0,0-1 0,0 1 1,-1 0-1,1 0 0,0 0 0,-1 0 0,1 0 1,-1 1-1,1-1 0,-1 1 0,1-1 0,-1 1 1,1 0-1,-1 0 0,1 0 0,-5 1 1,2 0 8,0 0 0,-1 1 1,1-1-1,0 1 0,1 0 1,-1 0-1,0 1 1,1 0-1,-1-1 0,1 2 1,0-1-1,0 0 1,0 1-1,0 0 0,0 0 1,1 0-1,0 0 1,0 0-1,0 1 0,0-1 1,1 1-1,0 0 1,0 0-1,0 0 0,0 0 1,1 0-1,0 0 1,-1 8-1,1-3 38,0-1 1,1 1 0,0 0-1,1-1 1,0 1-1,0-1 1,1 1-1,0-1 1,1 0-1,0 0 1,0 0 0,1 0-1,0 0 1,1-1-1,5 8 1,-2-6 8,0-1 0,0 0 0,1 0 0,0-1 1,1-1-1,0 1 0,0-1 0,20 9 0,-23-12-253,1-1-1,0 0 1,-1-1-1,1 0 1,0 0-1,10 1 1,-13-3-327,0 0 1,0 0 0,0 0-1,0-1 1,0 1 0,0-1 0,0-1-1,0 1 1,0 0 0,7-5 0,-7 3-853,1-1 1,-1 0-1,0-1 1,0 1 0,-1-1-1,1 0 1,6-10 0,-6 8-541,14-16-1818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0:41.7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12 196 8320,'-11'-15'2672,"15"15"331,-4 0-2873,1 0 0,-1 0 1,1 1-1,-1-1 0,1 0 0,-1 1 0,0-1 0,1 0 0,-1 1 1,1-1-1,-1 1 0,0-1 0,1 1 0,-1-1 0,0 1 0,1 0 1,35 95 5697,6 15-3470,106 308 1540,-71-219-2884,-72-188-829,1-1 0,0 0 1,11 14-1,-17-24-162,0-1 0,1 1 0,-1-1 0,1 1 0,-1-1-1,1 1 1,-1-1 0,1 1 0,-1-1 0,1 0 0,-1 1 0,1-1 0,-1 0 0,1 1 0,0-1-1,-1 0 1,1 0 0,0 0 0,-1 0 0,1 1 0,0-1 0,-1 0 0,1 0 0,0 0-1,-1 0 1,1 0 0,0-1 0,-1 1 0,1 0 0,0 0 0,-1 0 0,1-1 0,-1 1 0,1 0-1,0 0 1,-1-1 0,1 1 0,-1-1 0,1 1 0,-1-1 0,1 0 0,3-2 22,-1-1 0,0 1 0,0-1 0,0 0 0,3-8 0,8-16 103,19-54 1,5-41-38,-4 14-82,39-76-85,-37 96-69,79-205-4733,-92 225-768,-11 24-3969,-4 24 4507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3:07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226 2 992,'-3'2'275,"5"-3"10,0-1 25,-5 2 41,-8 1 129,8-1 331,6 0-459,10 0 2149,-14 15-1338,-1-10-945,-1-1 1,1 1 0,0 0-1,0 1 1,-1 8 0,1-1-73,0 0 0,1 0 0,1 0 0,1 17 1,0 5 34,6 97-225,-1 0 418,-6 232 229,-3-268-474,0 39-61,-7 171-103,9-292 12,-3 29 62,0 8-83,2 60 1,2-49 96,-9 89 0,7-125-49,1 29-1,2-30-4,-4 30 1,-55 640 1584,53-534-1564,2-34 45,1 94 262,3-122-275,4 113 6,-5-130 1,3 182-43,-1 44 115,-4-163-43,1 54 281,2 190-146,0-301-279,3 54 53,5-20 366,-3-20-145,-1 148 38,-6-154-186,6 130-70,1-146 58,1-4 6,1 12 150,-13 151-38,1-103-128,0-102-19,-1 13-250,5-23 205,-4 112 154,0-61-210,-1 17 139,-7 48 124,5-53-99,6-69-65,-2 12 26,3-16-124,0-14 56,1 1-1,-1 0 1,0-1-1,0 1 1,0 0 0,0 0-1,0 0 1,0-1-1,0 1 1,0 0-1,0 0 1,-1-1-1,1 1 1,0 0 0,0-1-1,-1 1 1,1 0-1,0-1 1,-1 1-1,0 1 1,1-2 13,0 0-1,-1 0 1,1 0 0,0 1 0,0-1-1,-1 0 1,1 0 0,0 0 0,0 1 0,0-1-1,-1 0 1,1 0 0,0 0 0,0 1-1,0-1 1,0 0 0,0 0 0,0 1-1,0-1 1,-1 0 0,1 1 0,0-1 0,0 0-1,0 0 1,0 1 0,0-1 0,0 0-1,0 1 1,0-1 0,0 0 0,1 0-1,-1 1 1,0-1 0,0 0 0,0 0 0,0 1-1,0-1 1,0 0 0,0 0 0,1 1-1,-1-1 1,0 0 0,1 1-105,-2 6 779,-1-9-653,0-1 0,0 0 0,0 0 0,0-1 0,0 1 0,1 0 0,-1-1 0,1 1 0,0-1 0,0 1 0,-1-7 0,0-7 15,-1-22 0,2 8 86,-4-40-50,-4-33-49,-5 16 347,12 81-347,0 1 0,0-1 0,-1 1 0,0 0 0,0 0 0,0 0 0,-1 0 0,0 1 0,-5-7 0,-8-12 57,17 24-81,0 0-1,0 0 1,0 0 0,0-1-1,0 1 1,0 0 0,0 0-1,0 0 1,0 0 0,0 0-1,0-1 1,0 1 0,0 0-1,0 0 1,-1 0 0,1 0 0,0 0-1,0 0 1,0-1 0,0 1-1,0 0 1,0 0 0,0 0-1,-1 0 1,1 0 0,0 0-1,0 0 1,0 0 0,0 0 0,0 0-1,0-1 1,-1 1 0,1 0-1,0 0 1,0 0 0,0 0-1,0 0 1,-1 0 0,1 0-1,0 0 1,0 0 0,0 0 0,0 0-1,0 0 1,-1 1 0,1-1-1,0 0 1,0 0 0,0 0-1,0 0 1,0 0 0,-1 0-1,1 0 1,0 0 0,0 0 0,0 1-2,0-1 1,0 1-1,0-1 1,0 1-1,0-1 1,0 1-1,0-1 1,1 1-1,-1-1 1,0 0-1,0 1 1,0-1-1,1 1 1,-1-1-1,0 1 1,0-1-1,1 0 1,-1 1-1,0-1 1,1 0-1,-1 1 1,0-1-1,1 0 1,1 2 3,0 0 1,-1 0 0,1 0 0,-1 0 0,1 0 0,-1 0 0,0 1 0,0-1 0,0 0 0,2 5 0,4 28 5,-4-20 12,23 144 153,10 47-457,-30-172 398,-6-27-90,1-1 0,0 1-1,0-1 1,0 1 0,1-1-1,0 0 1,4 8 0,-3-11 21,1 5 41,0 0-11,-3-8-2,-1-5 41,0 1-38,0-4-72,0 0 0,1 0 0,0 1 0,0-1 0,0 0 0,4-10 0,11-33-285,-8 22 315,2 0 0,1 1 0,17-33 0,-20 45 127,1 1 0,0 1 0,1 0 0,1 0 0,0 1 0,1 0 0,19-15 0,-21 20-27,-8 6-109,0 0 1,0 0-1,0 0 0,1 1 1,-1-1-1,1 1 0,-1-1 1,1 1-1,0 0 1,0 0-1,-1 0 0,6-1 1,-8 2-90,0 0 0,1 0 0,-1 0 1,0 0-1,1 0 0,-1 0 0,0 0 0,0 0 0,1 0 1,-1 0-1,0 0 0,1 0 0,-1 1 0,0-1 1,0 0-1,1 0 0,-1 0 0,0 0 0,0 1 1,1-1-1,-1 0 0,0 0 0,0 1 0,0-1 0,1 0 1,-1 0-1,0 1 0,1 4-4382,-1 3 1564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3:14.1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237 3695 1568,'0'1'46,"0"-1"-1,0 0 1,0 1 0,0-1 0,0 0-1,0 1 1,0-1 0,1 0 0,-1 0-1,0 1 1,0-1 0,0 0 0,0 1-1,0-1 1,1 0 0,-1 0 0,0 0-1,0 1 1,1-1 0,-1 0 0,0 0-1,0 0 1,1 1 0,-1-1 0,0 0-1,0 0 1,1 0 0,-1 0 0,0 0-1,1 0 1,13 0 2400,-12 0-2250,0 0-1,0-1 1,0 1-1,0-1 1,0 1-1,-1-1 0,1 0 1,0 0-1,0 0 1,-1 0-1,1 0 1,1-2-1,-1 1-56,0-1-1,0 1 1,-1-1 0,1 1-1,-1-1 1,0 0 0,0 0-1,0 0 1,1-3 0,-2 4-47,0 0 1,0 0 0,0 0-1,0-1 1,-1 1 0,1 0-1,-1 0 1,1 0 0,-1 0-1,0 0 1,0 0 0,0 0-1,0 0 1,0 1 0,-2-3-1,-11-14 246,0 1-1,-2 1 0,-32-28 0,25 24-267,16 13-33,-2 1 0,1 0 0,-1 0 0,0 1-1,-13-6 1,16 8 0,0 1 0,0 0-1,0 0 1,0 1-1,0 0 1,-1 0 0,1 0-1,0 1 1,0 0-1,-10 1 1,7 0-19,8-2-28,0 1 0,-1 0 1,1 0-1,0 1 0,0-1 1,0 0-1,0 0 0,0 0 0,0 1 1,0-1-1,0 0 0,0 1 0,0-1 1,-1 2-1,-1-1-370,7 0-13,0 1 357,-1 1 1,1-1 0,-1 1 0,1 0 0,-1 0-1,0 0 1,3 5 0,-3-5 34,0 1 0,0-1-1,0 0 1,0 0 0,0 0 0,1 0 0,-1-1 0,1 0-1,4 3 1,3-1 51,-1 0-1,1-1 1,-1 0-1,1-1 0,0 0 1,0-1-1,0 0 1,0-1-1,0 0 1,-1 0-1,1-1 0,0-1 1,0 0-1,20-6 1,-27 7 14,0-1 1,-1 1 0,1-1-1,0 1 1,-1-1 0,1 0 0,-1-1-1,0 1 1,5-5 0,-6 5-16,-1 0 1,0 1-1,0-1 0,0 0 1,0 0-1,0 0 1,0 0-1,0 0 1,-1 0-1,1 0 1,-1 0-1,0-1 0,1 1 1,-1 0-1,0 0 1,0 0-1,0 0 1,-1-1-1,1 1 0,-1-3 1,-4-13 111,-1 0 0,-1 1 0,0-1 1,-1 2-1,-14-22 0,-5-11-40,-25-35 2,32 55-265,-16-33 1,31 54 8,0 1 0,0-1 0,0 1 0,-7-6 1,8 9 49,4 3 75,-1 1 0,1 0 0,0-1 0,0 1-1,-1 0 1,1-1 0,0 1 0,0 0 0,0-1 0,0 1 0,-1 0-1,1-1 1,0 1 0,0-1 0,0 1 0,0 0 0,0-1-1,0 1 1,0-1 0,0 1 0,0 0 0,0-1 0,0 1 0,0-1-1,0 1 1,1 0 0,-1-1 0,0 1 0,0-1 0,0 1-1,0 0 1,1-1 0,-1 1 0,0 0 0,0-1 0,1 1 0,-1 0-1,0 0 1,1-1 0,-1 1 0,0 0 0,1 0 0,-1 0-1,0-1 1,1 1 0,-1 0 0,0 0 0,1 0 0,0 0 0,19-6 31,-12 5 54,1 1 0,-1 1 0,0 0 0,0 0-1,0 0 1,0 1 0,9 3 0,25 5 279,-11-7 1025,-32-3-1320,0 0 0,-1-1 0,1 1 0,0-1 0,-1 1 0,1-1 0,0 0 0,0 1 0,0-1 0,-1 0 0,1 0 0,0 0 0,-1-1 0,-14-16-131,11 13 219,-33-30-125,27 26-117,1-1 0,-14-14-1,20 19 133,-13-14-334,13 12-63,4 6 346,0 1 1,0 0-1,0 0 0,0 0 1,0 0-1,0 0 1,0-1-1,0 1 0,0 0 1,1 0-1,-1 0 0,0 0 1,0 0-1,0 0 1,0-1-1,0 1 0,0 0 1,0 0-1,0 0 1,0 0-1,0 0 0,1 0 1,-1 0-1,0 0 1,0 0-1,0-1 0,0 1 1,0 0-1,0 0 1,0 0-1,1 0 0,-1 0 1,0 0-1,0 0 1,0 0-1,0 0 0,0 0 1,1 0-1,-1 0 1,0 0-1,0 0 0,0 0 1,0 0-1,14 4-329,-10-4 316,1 0 0,0 1 0,0 0 0,7 3-1,16 2 152,-1-2-91,-22-2 24,1-1 0,0 0 1,0 0-1,0-1 0,0 0 1,0 0-1,0 0 0,0 0 1,0-1-1,0 0 0,9-3 1,-14 4-31,0-1 1,-1 1 0,1-1 0,0 1 0,-1-1 0,1 1 0,0-1 0,-1 1 0,1-1 0,-1 1 0,1-1 0,-1 0 0,1 1 0,-1-1 0,1 0 0,-1 1 0,0-1 0,1 0 0,-1 0 0,0 1 0,0-1 0,1 0 0,-1 0 0,0-1 0,0 0 29,0-1-1,-1 1 1,1 0 0,0-1 0,-1 1-1,0 0 1,1-1 0,-3-3 0,-3-5 164,-1 0-1,-13-16 1,19 24-186,-80-109 157,66 89-219,1-1 1,1 0 0,-10-29-1,9 22-397,11 27 365,1-1 0,-1 1 0,1 0 0,0-1 0,1 1-1,-1-1 1,1 0 0,0 1 0,0-1 0,0 0 0,1 0 0,0 0 0,0-6 0,0-5-66,0 13 100,0 0 0,0 1 0,0-1 0,0 1 0,1-1 0,-1 1 0,1-1 0,0-2-1,8-10-90,6-12 10,-14 24 50,2-5 619,-3 8-539,0 0-1,0 0 1,0 0 0,0 0-1,0 0 1,0 0 0,0 0 0,0 0-1,0 0 1,0 0 0,0 0-1,0 0 1,0 0 0,0 0-1,0 0 1,0 0 0,1 0 0,-1 0-1,0 0 1,0 0 0,0 0-1,0 0 1,0 0 0,0 0 0,0 0-1,0 0 1,0 0 0,0 0-1,0 0 1,0 0 0,0 0 0,0 0-1,0 0 1,0 0 0,0 0-1,0 0 1,0 0 0,0 2 0,0 1 1,-1-1-1,1 0 1,-1 1-1,0-1 0,-1 4 1,-3 11-170,4-9 90,0 1 0,1 0 0,1 12 0,0 7 41,0-12-110,1 0-1,5 24 0,-2-16 75,0-2-28,0 0 0,2 0-1,1 0 1,1-1-1,20 37 1,-28-55 59,1 0-1,0 0 1,1-1 0,-1 1 0,0-1 0,1 1 0,-1-1 0,1 0-1,0 0 1,0 0 0,0 0 0,0 0 0,0-1 0,0 1-1,0-1 1,1 0 0,4 1 0,-6-1 29,1-1 0,0 0 1,-1 0-1,1 0 0,0 0 1,-1 0-1,1 0 0,0-1 0,-1 1 1,1-1-1,-1 0 0,1 0 0,-1 0 1,1 0-1,-1 0 0,0-1 1,0 1-1,1-1 0,-1 1 0,0-1 1,0 0-1,3-3 0,0-3 33,-1 1 0,0-1 0,0 0 0,-1 0 0,0 0 0,0 0 0,-1 0 0,0-1 0,2-15 0,-2 13 17,1-4 6,-1 0-1,0 0 1,0 0-1,-2 0 1,-2-29-1,-2 14 55,-1 1-1,-1 0 0,-18-50 1,11 48 43,-26-47 0,23 52-64,5 6 101,-1 1 0,-20-24 0,28 38-183,-1 1-1,1-1 1,-1 1 0,0-1-1,-1 1 1,1 1 0,-1-1-1,1 1 1,-1 0 0,0 0-1,0 1 1,-11-3 0,-4 5-258,6 0-344,21-5-402,-5 4 953,1 1 1,-1-1 0,0 1 0,1 0-1,-1-1 1,0 1 0,1 0 0,-1-1-1,0 1 1,1 0 0,-1 0 0,2 1-1,16-1 32,-16 0 0,1 0 0,-1 0 0,1 0 0,-1 0 0,0 1 0,1-1 0,5 3 0,9 3 73,1 0 0,-1-1-1,1-1 1,23 2-1,-34-5-82,-1-1 0,1-1 0,0 1 0,0-1 0,0 0 0,0-1 0,14-5 0,-19 6 36,1 0 1,-1-1-1,1 0 0,-1 1 1,0-1-1,0 0 0,0 0 1,0-1-1,0 1 0,-1-1 0,1 1 1,-1-1-1,1 0 0,-1 0 1,0 0-1,0 0 0,0 0 0,-1-1 1,1 1-1,-1 0 0,0-1 1,2-5-1,-2-1 40,0 0-1,0 0 1,-1-1 0,-1 1 0,1 0-1,-2 0 1,-2-13 0,-1 3 30,0-1 0,-1 1 0,-1 1 0,-1 0 0,-1 0 0,-1 0 0,0 1 0,-2 0 0,0 1 0,-16-17 0,21 27-78,0 0 0,-1 0 0,0 1 0,0 0 0,-1 1 0,0 0 0,-16-7 0,22 10-8,1 1-39,-1 1 0,1-1 0,-1 0 0,0 0 0,1 1 0,-1 0 0,1-1 0,-1 1 0,0 0 0,0 0 0,1 1 0,-1-1 0,1 0 0,-1 1 0,0 0 0,1-1 0,-1 1 0,1 0 0,-1 0 0,1 1 0,0-1 0,-1 0 0,1 1 0,0 0-1,0-1 1,0 1 0,0 0 0,0 0 0,1 0 0,-1 0 0,0 0 0,1 1 0,0-1 0,-1 0 0,1 1 0,0-1 0,0 1 0,1-1 0,-1 1 0,0-1 0,1 1 0,-1 0 0,1-1 0,0 5 0,1 3-53,-1 0 0,2 1 0,0-1 1,0 0-1,1 0 0,0 0 0,0-1 1,1 1-1,1-1 0,-1 0 0,2 0 0,-1 0 1,1 0-1,10 10 0,-13-16 75,0-1 0,0 1 0,0-1-1,1 0 1,-1 0 0,0 0 0,1-1 0,-1 1-1,1-1 1,0 0 0,-1 0 0,1 0 0,0 0 0,0-1-1,-1 1 1,1-1 0,0 0 0,0 0 0,6-2-1,-4 1 27,-1 0-1,1 0 0,-1-1 0,0 0 0,0 0 0,0 0 0,0-1 0,0 1 0,0-1 0,-1 0 0,1-1 0,6-6 0,-6 4 59,0 0-1,0 0 1,-1-1 0,0 1 0,0-1-1,0 0 1,-1 0 0,0-1 0,-1 1 0,0-1-1,0 1 1,0-1 0,0-9 0,-1 7-45,-1 1 0,0 0 0,0-1 0,-1 1 1,-1 0-1,1 0 0,-2-1 0,1 1 0,-1 1 1,0-1-1,-5-8 0,-18-33 253,-37-51 1,49 80-182,7 10-85,0 0 1,-1 0-1,-1 1 0,0 0 1,0 0-1,-14-10 1,20 18-4,1 0 1,-1 0-1,0 1 1,1-1 0,-1 1-1,0 0 1,-3-1-1,5 2-25,0 0 0,0-1 1,1 1-1,-1 0 0,0 0 0,0 0 0,0 0 0,0 1 0,1-1 0,-1 0 0,0 0 0,0 0 0,0 1 0,1-1 1,-1 0-1,0 1 0,1-1 0,-1 0 0,0 1 0,1-1 0,-1 1 0,0-1 0,1 1 0,-1 0 0,1-1 0,-1 1 1,1 0-1,-1-1 0,1 1 0,-1 0 0,1-1 0,0 1 0,-1 1 0,1 0-38,-1 0-1,1 0 0,-1 0 1,1 0-1,0 0 1,0-1-1,0 1 1,0 0-1,0 0 0,0 0 1,1 0-1,-1 0 1,1 0-1,0 2 1,13 27-410,-7-17 411,-2-5 25,0-1-1,0 1 1,1-1 0,0 0-1,0-1 1,1 1 0,0-1-1,0-1 1,1 1 0,0-1-1,0-1 1,0 1 0,1-1-1,0-1 1,0 0 0,0 0-1,0-1 1,0 0 0,1 0-1,0-1 1,-1 0 0,1-1-1,18 0 1,-19-1 99,-1-1 0,1 0-1,0 0 1,0-1 0,-1 0-1,11-5 1,-18 7-61,0 0-1,0 0 1,0-1-1,0 1 1,0-1-1,0 1 1,0-1-1,0 1 1,0-1-1,-1 1 1,1-1-1,0 0 1,0 1-1,0-1 1,-1 0 0,1 0-1,-1 0 1,1 1-1,0-1 1,-1 0-1,0 0 1,1 0-1,-1 0 1,1 0-1,-1-1 1,0 0 13,0 0 0,0 1 0,-1-1 0,1 1 0,0-1 0,-1 1 0,0-1 0,1 1 0,-1-1 0,0 1 1,1 0-1,-1-1 0,0 1 0,-2-2 0,-3-4 75,-1 1 1,0 0-1,0 0 1,-10-6-1,-6-1 57,0 1 0,-42-16 0,5 3-605,58 24 415,-16-6-197,17 7 208,1-1 0,-1 1 0,1 0 1,-1 0-1,1 0 0,-1 0 1,1 0-1,-1 0 0,1 0 0,-1 0 1,1 0-1,0 0 0,-1 0 0,1 0 1,-1 0-1,1 0 0,-1 1 0,1-1 1,-1 0-1,1 0 0,-1 0 1,1 1-1,-1-1 0,1 0 0,0 0 1,-1 1-1,1-1 0,0 1 0,-1-1 1,1 0-1,0 1 0,-1 0 0,1-1-7,0 1-1,0-1 0,0 0 0,0 1 0,0-1 0,0 1 1,0-1-1,0 1 0,0-1 0,0 0 0,0 1 0,1-1 1,-1 1-1,0-1 0,0 0 0,0 1 0,1-1 1,-1 0-1,0 1 0,0-1 0,1 0 0,-1 1 0,0-1 1,1 0-1,-1 1 0,0-1 0,1 0 0,-1 0 0,0 0 1,1 1-1,-1-1 0,1 0 0,17 7-134,-11-5 103,0 1 42,0-1 1,1 0 0,-1 0-1,1-1 1,0 0-1,-1 0 1,1-1-1,0 0 1,13-2 0,-15 1 42,-1 0 0,1 0 0,0 0 0,-1-1 0,1 0 0,-1 0 0,1-1 0,-1 1 0,0-1 0,0 0 0,0 0 0,0-1 0,6-6 0,-10 9 13,1-1 0,-1 0-1,0 1 1,0-1 0,0 0 0,0 0 0,0 0 0,-1 0 0,1 1 0,0-1-1,-1 0 1,1 0 0,-1 0 0,0-1 0,0 1 0,0 0 0,0-2 0,-1-1 8,0 0 1,0 0 0,0 1 0,0-1 0,-1 0 0,0 1 0,-2-5-1,-5-6 45,-1 1-1,0 0 1,-12-13-1,20 25-75,-59-61 231,20 21-308,23 22-31,-1 1-1,-1 1 1,-37-27 0,55 44-7,1 0-1,0 0 1,0 0 0,0 0 0,0-1 0,0 1-1,0 0 1,1-1 0,-2-1 0,0 0-116,2 2 205,0 1 0,0 0-1,0 0 1,0 0 0,0-1-1,0 1 1,0 0-1,0 0 1,1 0 0,-1 0-1,0 0 1,0-1-1,0 1 1,0 0 0,0 0-1,0 0 1,0 0 0,1 0-1,-1-1 1,0 1-1,0 0 1,0 0 0,0 0-1,1 0 1,-1 0-1,0 0 1,0 0 0,0 0-1,1 0 1,-1 0 0,0 0-1,0 0 1,0 0-1,0 0 1,1 0 0,-1 0-1,0 0 1,0 0-1,37 1 33,-1 2 0,0 1 0,0 2 0,0 1 0,63 22 0,-96-28 32,0 1-1,1-1 1,-1 1 0,0-1 0,-1 1-1,1 0 1,0 0 0,0 0 0,-1 1-1,1-1 1,2 4 0,-5-5-25,1 0 0,0 0 0,-1 0-1,1 0 1,-1 0 0,0 0 0,1 0 0,-1 0 0,0 1 0,1-1 0,-1 0 0,0 0-1,0 0 1,0 1 0,0-1 0,0 0 0,-1 0 0,1 0 0,0 0 0,0 1 0,-1-1-1,1 0 1,-1 0 0,1 0 0,-1 0 0,1 0 0,-1 0 0,0 0 0,1 0 0,-1 0-1,0 0 1,0 0 0,-1 1 0,-12 10 56,-1-1 1,0 0-1,-1-1 0,-20 9 1,8-3-163,21-12 36,2-1-60,0 0 1,0 0 0,0-1 0,0 1 0,0-1-1,0-1 1,-10 3 0,13-6-676,5-3 512,10-7 346,-10 10-149,12-13-39,9-6 136,-1-2-1,32-40 0,-53 59 5,1 0 0,-1 0 0,0 0 0,0-1-1,0 1 1,0-1 0,-1 1 0,1-1 0,-1 0-1,-1 0 1,1 1 0,-1-1 0,1 0 0,-1 0-1,-1 0 1,1 0 0,-1 1 0,0-1 0,0 0-1,0 1 1,0-1 0,-1 0 0,0 1-1,0 0 1,0-1 0,-4-4 0,-2-2 37,0 0 1,0 1-1,-1-1 1,-1 2-1,1 0 1,-2 0-1,1 0 1,-17-9-1,-62-37 38,88 54-134,0 0 0,-1 1-1,1-1 1,-1 1-1,1-1 1,0 0 0,-1 1-1,1 0 1,-1-1-1,1 1 1,-1 0 0,1 0-1,-1 0 1,-2 0 0,-5 1-352,31 8-439,-15-5 833,0 0 1,0-1 0,15 5-1,-14-6-46,1-1 0,0 0-1,0 0 1,0-1 0,15-2-1,-19 2 65,0-1-1,0 0 0,0-1 0,0 1 0,-1-1 0,1 0 1,-1 0-1,1 0 0,-1 0 0,0-1 0,6-5 0,-9 7-17,0 1-1,-1-1 0,1 0 0,-1 1 1,1-1-1,-1 0 0,0 0 0,1 1 1,-1-1-1,0 0 0,1 0 0,-1 0 1,0 1-1,0-1 0,0 0 0,0 0 1,0 0-1,0 0 0,0 0 0,0 1 1,0-1-1,0 0 0,-1 0 0,1 0 1,0 0-1,0 1 0,-1-1 0,0-1 1,-15-24 211,11 20-231,-20-28 98,-9-14 44,6 5-38,-33-59-294,28 44-471,33 58 658,0 0-1,0 0 0,0 0 1,0 0-1,1 0 1,-1 0-1,0 0 1,0 1-1,0-1 0,0 0 1,0 0-1,0 0 1,0 0-1,0 0 1,0 0-1,0 0 0,0 0 1,0 0-1,1 0 1,-1-1-1,0 1 1,0 0-1,0 0 1,0 0-1,0 0 0,0 0 1,0 0-1,0 0 1,0 0-1,0 0 1,0 0-1,0 0 0,0 0 1,0 0-1,0 0 1,1 0-1,-1 0 1,0 0-1,0 0 0,0 0 1,0-1-1,0 1 1,0 0-1,0 0 1,0 0-1,0 0 1,0 0-1,0 0 0,0 0 1,0 0-1,0 0 1,0 0-1,0 0 1,0 0-1,0-1 0,0 1 1,0 0-1,0 0 1,0 0-1,0 0 1,0 0-1,0 0 1,0 0-1,-1 0 0,1 0 1,0 0-1,11 4-84,14 8 68,104 51 484,-125-61-285,-7-3 191,-8-6-17,0-5-383,-12-12-11,1-2 1,1 0-1,-27-45 1,36 53-105,9 14 97,1 1 1,-1-1 0,1 0-1,0 1 1,0-1-1,0 0 1,0 0-1,1 0 1,0-1 0,-1-4-1,2 8 44,0 1 0,1 0-1,-1 0 1,0-1 0,1 1 0,-1 0-1,0 0 1,1-1 0,-1 1 0,1 0-1,-1 0 1,0 0 0,1 0 0,-1 0-1,1-1 1,-1 1 0,1 0 0,-1 0-1,0 0 1,1 0 0,-1 0 0,1 0-1,-1 1 1,1-1 0,-1 0 0,0 0-1,1 0 1,0 1 0,19 3-138,-17-3 108,19 5 50,37 7 21,-54-12-17,1 0 0,0-1-1,0 0 1,0 0-1,0-1 1,-1 1 0,1-1-1,6-2 1,-10 3-2,-1-1 0,1 1-1,-1-1 1,1 0 0,-1 1 0,1-1 0,-1 0 0,1 0 0,-1 0 0,0 0 0,0 0 0,1 0 0,-1-1-1,0 1 1,0 0 0,0 0 0,0-1 0,-1 1 0,2-2 0,-1 0-9,-1 1 1,1 0-1,-1-1 0,1 1 1,-1-1-1,0 1 1,0 0-1,0-1 0,0 1 1,-1-1-1,0-3 1,-3-4 12,1 0 1,-1 0 0,-1 1 0,0 0 0,-7-12 0,-35-59-45,17 20 49,-6-9 298,30 60-299,0 0 0,0 0 0,0 1-1,-1 0 1,-9-8 0,15 16-33,1-1-1,-1 0 1,0 1-1,0-1 1,1 0-1,-1 1 1,0-1 0,0 1-1,0-1 1,0 1-1,0 0 1,0-1 0,1 1-1,-1 0 1,0 0-1,0 0 1,0-1-1,-1 1 1,1 1-13,1-1 0,-1 0 0,1 0 0,-1 1 0,1-1 0,-1 0 0,1 0 0,0 1 0,-1-1-1,1 0 1,-1 1 0,1-1 0,0 1 0,0-1 0,-1 1 0,1-1 0,0 1 0,0-1 0,-1 0 0,1 1 0,0-1 0,0 1 0,0 0 0,-1 4-73,0-1-1,1 1 1,0 0 0,0-1 0,0 1 0,2 5-1,0 1 55,1 1-1,0-1 1,1 1-1,0-1 1,1-1-1,0 1 0,1 0 1,0-1-1,1 0 1,0-1-1,0 0 1,1 0-1,11 10 0,-5-7 22,0 0-1,1-1 0,1-1 0,0 0 1,0-1-1,1 0 0,29 9 0,-45-18 19,38 12 25,-36-11 39,1 0 0,-1-1 1,1 1-1,-1-1 0,1 0 0,-1 0 1,1 0-1,5-2 0,-9 2-56,0 0-1,1 0 1,-1 0 0,0 0-1,0 0 1,0 0-1,0 0 1,1 0 0,-1 0-1,0 0 1,0 0 0,0 0-1,1 0 1,-1 0-1,0 0 1,0 0 0,0 0-1,0 0 1,0 0 0,1-1-1,-1 1 1,0 0-1,0 0 1,0 0 0,0 0-1,0 0 1,0-1 0,1 1-1,-1 0 1,0 0-1,0 0 1,0 0 0,0 0-1,0-1 1,0 1 0,0 0-1,0 0 1,0 0-1,0-1 1,0 1 0,0 0-1,0 0 1,0 0 0,0 0-1,0-1 1,0 1-1,0 0 1,0 0 0,-13-12 290,-1 1-156,-1 1 0,0 0 0,-33-14-1,-53-15-566,93 36 310,5 3-564,7 4 436,12 7 82,14 3 225,63 22 1,-34-16-66,-23-6 3,-1 2 0,-1 1 0,34 23 0,-46-25 39,-1 1 1,-1 1-1,0 0 0,-1 2 1,21 26-1,-20-20 111,-1 1 0,-1 1 0,-1 1 0,-2 0 0,0 1 0,-3 1 0,16 50 0,-26-75-88,-1 1-1,0 0 1,0 1 0,0-1 0,-1 0-1,0 0 1,0 0 0,-1 0-1,0 0 1,0 0 0,0 0-1,0 0 1,-1 0 0,0 0 0,-1-1-1,1 1 1,-6 9 0,4-9-44,-1-1 1,1 1-1,-1 0 1,0-1-1,0 0 1,0 0-1,-1-1 1,0 1-1,-9 5 1,11-8-47,0 0 0,0-1 0,0 1 0,0-1 0,0 0 0,-1 0 0,1-1 0,0 1 0,0-1 1,-1 0-1,1 0 0,0 0 0,0 0 0,-1-1 0,1 0 0,0 0 0,-7-2 0,3 0-1,1-1 0,0 0 0,0 0-1,0-1 1,1 0 0,-1 0-1,1 0 1,0-1 0,1 0 0,0 0-1,0-1 1,0 1 0,0-1 0,1 0-1,0 0 1,-4-13 0,-4-11-67,1-1 0,-10-57 0,19 81 50,2 4-23,-4-13-344,-2-23 0,6 36 108,0 0 0,0 1 0,0-1 0,0 1 0,0-1 0,1 0 0,-1 1 0,1-1 0,0 1 0,0-1 0,0 1 0,1 0 0,1-4 1,7-2-2797,-2 8 1030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3:14.5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 5984,'-35'25'2688,"25"-22"-2336,5-3-1920,10 0 768,0 3-2304,4 11 1760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3:14.8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1 6048,'-63'23'2752,"60"-6"-2400,-2-14-256,10 0-128,-5-6-256,0 0 160,0-11-384,8 8 288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3:19.8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759 3508 2976,'0'0'971,"3"-6"549,-3 6-1458,1 0 1,-1 0-1,0 0 1,0 0 0,0-1-1,0 1 1,1 0-1,-1 0 1,0 0 0,0 0-1,0 0 1,0 0-1,1-1 1,-1 1 0,0 0-1,0 0 1,0 0-1,0 0 1,0-1 0,0 1-1,0 0 1,0 0 0,0 0-1,1 0 1,-1-1-1,0 1 1,0 0 0,0 0-1,0 0 1,0-1-1,0 1 1,0 0 0,0 0-1,0 0 1,0-1-1,0 1 1,-1 0 0,1 0-1,0 0 1,0 0-1,0-1 1,0 1 0,0 0-1,0 0 1,0 0 0,0 0-1,-1-1 1,1 1-1,0 0 1,0 0 0,0 0-1,-1 0 1,-12-20 1465,-19-16-423,-8-11-683,1-2 1,-50-84-1,10 15 109,68 102-470,-1 1 0,0 0 0,-2 0 0,0 1 0,0 1 1,-1 0-1,-1 1 0,0 1 0,-1 1 0,0 0 0,0 1 0,-1 1 1,0 0-1,-24-6 0,-54-5 114,81 18-185,0-1 1,1 2 0,-1 0-1,-25 4 1,38-4-17,1 0 1,0 0 0,0 0-1,0 0 1,0 1-1,0-1 1,-1 1-1,1-1 1,0 0-1,0 1 1,0 0-1,0-1 1,0 1 0,0 0-1,1-1 1,-1 1-1,0 0 1,0 0-1,-1 1 1,2-1 4,0 0-1,0 0 1,-1-1 0,1 1 0,0 0 0,0 0 0,0 0 0,0 0-1,0 0 1,0-1 0,1 1 0,-1 0 0,0 0 0,0 0-1,0 0 1,1-1 0,-1 1 0,1 0 0,0 1 0,3 4 16,0-1 1,0 1-1,1-1 1,10 9-1,175 145 320,-152-128-176,-3-2 40,2-2 1,1-1-1,1-2 1,1-2-1,71 29 1,-97-46 5,1-1 1,28 5-1,-38-8-118,1 0-1,0-1 0,0 0 0,0 0 1,0 0-1,0-1 0,-1 1 0,1-2 1,0 1-1,7-3 0,-11 3-32,-1 0-1,1 0 1,-1 0-1,1 0 1,-1 0-1,0 0 1,1-1-1,-1 1 1,0 0-1,0-1 1,0 1-1,0-1 1,0 1-1,0-1 1,-1 1-1,1-1 1,0 0-1,-1 1 1,1-1-1,-1 0 1,0 1-1,1-1 1,-1-2-1,0-4 51,0 1 0,-1 0-1,1 0 1,-1 0 0,-3-8 0,-3-9 79,-1 0 0,-1 1 1,-15-30-1,-47-66 346,60 104-478,0 2-1,-1-1 1,-1 2-1,0-1 1,-1 2-1,-23-16 1,25 17 18,-4-2-242,16 12 165,0 0 1,-1 0 0,1-1-1,0 1 1,-1 0 0,1 0 0,0-1-1,-1 1 1,1 0 0,-1 0-1,1 0 1,0 0 0,-1-1-1,1 1 1,-1 0 0,1 0 0,0 0-1,-1 0 1,1 0 0,-1 0-1,1 0 1,-1 0 0,1 0-1,-1 1 1,7-1-111,-1 0 0,1 0 0,-1 1 0,10 2 0,4 1 60,6-3 79,0 0 0,0-2 0,27-3-1,-4 0 56,-33 3 14,-1-1 1,21-5 0,-30 6-12,0-1 1,0 0 0,0 1 0,-1-1-1,1-1 1,0 1 0,-1-1 0,0 0 0,1 0-1,4-5 1,-7 6-28,-1 0-1,0 0 1,0 0-1,0 0 1,0 0 0,-1 0-1,1 0 1,-1 0-1,1 0 1,-1 0 0,1 0-1,-1-1 1,0 1-1,0 0 1,0 0 0,-1 0-1,1 0 1,0-1-1,-1 1 1,1 0-1,-1 0 1,0 0 0,-2-4-1,-2-6 48,-1 0-1,-14-19 0,14 21-26,-57-94 138,-46-69-38,94 151-94,7 9-3,-1 1 0,0 0-1,-14-13 1,22 24-60,0-1-1,-1 1 1,1 0-1,0 0 1,-1 0-1,1 1 1,-1-1-1,1 0 0,-1 1 1,0-1-1,1 0 1,-3 1-1,4 0-2,-1 0 0,1 0 0,0 0 0,-1 0 0,1 0 0,0 0-1,-1 0 1,1 0 0,0 0 0,-1 0 0,1 0 0,0 0 0,-1 0-1,1 1 1,0-1 0,0 0 0,-1 0 0,1 0 0,0 1-1,-1-1 1,1 0 0,0 0 0,-1 1 0,1 0-6,0 0 1,0 0-1,-1-1 0,1 1 1,0 0-1,0 0 0,0 0 0,0 0 1,0-1-1,0 1 0,0 0 1,0 0-1,0 1 0,3 11-61,0 0 0,0-1 0,1 1 0,1-1 0,11 20 0,-1-6 26,26 35-1,-33-51 40,0 0-1,1-1 1,0 0-1,0-1 0,1 0 1,0 0-1,15 8 1,-18-12 16,0 0 1,1-1-1,0 0 1,-1 0-1,1 0 1,0-1-1,1 0 1,-1-1-1,0 0 1,0 0-1,1 0 1,9-2-1,-17 1 4,0 0 0,1 0 0,-1 0 0,0 0 0,0 0 0,0-1 0,1 1 0,-1 0 0,0-1 0,0 1 0,0-1 0,0 1 0,0-1 0,0 0 0,0 1 0,0-1 0,0 0 0,0 0 0,0 0 0,0 0 0,-1 0 0,1 0 0,0 0 0,-1 0 0,1 0 0,0-1 0,0 0 8,-1-1 0,0 1 0,0 0 0,0 0-1,0 0 1,0-1 0,0 1 0,-1 0 0,1 0 0,-1 0 0,0-1 0,1 1 0,-2-2 0,-4-7 85,0 0 1,0 0-1,-14-16 1,19 25-84,-17-20-27,-1 0 1,-2 1 0,0 1-1,-43-30 1,56 43-112,9 5-145,12 6-277,-3 0 511,0-2 27,0 1 0,0-1 0,0-1 0,1 0 0,-1 0 0,0-1-1,1-1 1,-1 1 0,20-5 0,-29 4 13,1 1 0,-1-1 0,1 1 0,-1-1 0,0 1 0,1-1 0,-1 0 0,0 0 0,0 0 1,1 0-1,-1 0 0,0 0 0,0 0 0,0 0 0,0 0 0,0 0 0,0-1 0,-1 1 0,1 0 0,0-2 0,0 0 20,0 1-1,-1-1 1,1 1-1,-1-1 1,0 1-1,0-1 1,0 1-1,0-1 1,0 1-1,-1-1 1,0-2-1,-2-5-16,0 1 0,-1 0 0,0 0 1,0 0-1,-9-12 0,-17-20 220,-51-54 1,68 73-603,13 22 361,0-1 0,0 1 0,0 0 0,0 0 0,0 0 0,0 0 0,0 0 0,0-1 0,0 1 0,0 0 0,0 0 0,0 0 0,0 0 0,0 0 0,1-1 0,-1 1 0,0 0 0,0 0 0,0 0 0,0 0 0,0 0 0,0 0 0,0 0 0,1 0 0,-1-1 0,0 1 0,0 0 0,0 0 0,0 0 0,0 0 0,1 0 0,-1 0 0,0 0 0,0 0 0,0 0 0,0 0 0,1 0 0,-1 0 0,0 0 0,0 0 0,0 0 0,9-2-78,1 3 101,-1 0 0,1 1 0,-1 0 0,16 5 0,18 4 224,-28-8-367,-11-2 184,-1-1 1,1 1-1,0-1 1,-1 1-1,1-1 1,3-1-1,-6 1-50,-1 0 0,0 0 0,0 0 0,0 0 0,0 0 0,0 0 0,1 0 0,-1 0 0,0-1 0,0 1 0,0 0 0,0 0 0,0 0 0,0 0 0,0 0 0,1 0 0,-1-1 0,0 1 0,0 0 0,0 0 0,0 0 0,0 0 0,0 0 0,0-1 0,0 1 0,0 0 0,0 0-1,0 0 1,0 0 0,0 0 0,0-1 0,0 1 0,0 0 0,0 0 0,0 0 0,0 0 0,0-1 0,0 1 0,0 0 0,0 0 0,0 0 0,-1 0 0,1 0 0,0-1 0,-12-13 178,-35-25-96,28 23-81,-1 0-1,-17-22 1,15 11 7,-14-17-244,36 44 224,0 0 0,0 0 0,0 0 0,0 0 1,-1 0-1,1 0 0,0 0 0,0-1 0,0 1 0,0 0 0,0 0 0,0 0 0,0 0 0,0 0 0,0 0 0,0 0 0,0 0 0,0 0 0,0 0 0,-1-1 0,1 1 0,0 0 0,0 0 0,0 0 0,0 0 0,0 0 0,0 0 0,0 0 0,0 0 0,0-1 0,0 1 0,0 0 0,0 0 0,0 0 0,0 0 0,0 0 0,0 0 0,0 0 0,1 0 0,-1-1 0,0 1 0,0 0 0,0 0 0,0 0 0,0 0 0,0 0 0,0 0 1,0 0-1,0 0 0,0 0 0,0 0 0,0-1 0,0 1 0,1 0 0,8 0-138,18 3 47,-22-2 70,70 3 127,-63-3-115,0-1 1,0 0-1,16-3 0,-23 2 43,0 0 0,0 0 0,0 0 0,0-1 0,0 0 0,0 0 0,0 0 0,-1 0 0,9-6 0,-12 7-21,-1 0 0,1 0 1,0 0-1,0 0 0,0 0 1,-1 0-1,1-1 0,0 1 1,-1 0-1,1 0 0,-1-1 0,1 1 1,-1 0-1,0 0 0,0-1 1,0 1-1,1 0 0,-1-3 1,-4-27 171,3 26-140,-2-5 31,-1 1 0,0-1 1,0 1-1,-7-12 0,3 7-48,0-1-1,-1 1 1,0 1-1,-1-1 0,0 1 0,-1 1 0,-13-11 1,-5-2 6,-47-31-1,67 50-4,-4-3-71,0 0 0,-22-10 0,30 17 31,8 3-69,-2-1-134,13 0-165,259 20 299,-246-17 84,-19-3 78,1 1 0,0 0 0,-1 0 0,16 5 0,-23-6-53,0 1 0,0-1 0,-1 0 0,1 1 0,0-1 0,-1 0 1,1 1-1,-1-1 0,1 1 0,-1-1 0,1 1 0,-1-1 0,1 1 0,-1-1 1,1 1-1,-1 0 0,1-1 0,-1 1 0,0 0 0,1-1 0,-1 1 0,0 0 1,0-1-1,0 2 0,1 0-7,-1 0 1,-1-1 0,1 1-1,0 0 1,0-1 0,-1 1-1,1 0 1,-1-1-1,1 1 1,-2 2 0,-1 2 8,-1 0 0,0 0 0,0-1 0,-8 10 1,-7 1 61,0 0 0,-35 22 0,23-17-128,16-10-18,9-6-15,1-1 1,-1 0-1,0 0 1,0 0-1,-1-1 1,-12 5-1,12-7-70,7-2 24,11-7-61,-3 2 110,15-11 53,32-29-1,-47 38 43,0 0 0,0-1 0,-1 0 0,0-1-1,0 1 1,8-19 0,-13 24 9,-1-1-1,0 0 1,0 0-1,0 1 1,-1-1-1,1 0 1,-1 0-1,0 0 1,-1 0 0,1 0-1,-1 0 1,-1-5-1,1 5-15,-1-1 1,0 0-1,0 1 0,0 0 0,0-1 1,-1 1-1,0 0 0,0 0 0,-7-7 1,0 2 9,0 1 0,-1 0 1,0 1-1,-13-8 0,-51-24 262,36 21-172,-5 2-529,52 16-145,7 3 440,11 4 87,0-1 0,32 3 0,-44-7 65,-1-1 0,1 0 0,-1-1 0,1 0 1,-1-1-1,18-5 0,-29 6-28,-1 1 0,0 0 0,0-1 1,0 1-1,0-1 0,1 0 0,-1 1 0,0-1 1,0 0-1,0 1 0,0-1 0,0 0 0,-1 0 1,1 0-1,0 0 0,0 0 0,-1 0 0,1 0 1,0 0-1,-1-1 0,1 1 0,-1 0 0,1 0 1,-1 0-1,0-1 0,0 1 0,1 0 0,-1 0 1,0-1-1,0 1 0,0 0 0,0 0 0,-1-3 1,0-2 19,-1 0 1,1 0 0,-1 1 0,-1-1-1,1 1 1,-4-7 0,-8-13 106,2 1-120,-1 1 1,-2 1-1,-28-35 1,-85-66 134,113 110-167,-29-27 47,-59-39-1,74 60-17,-1 1 1,-61-27-1,45 30-127,0 1-1,-65-9 1,111 23 105,0-1 0,-1 1 0,1 0 0,0 0 0,-1 0 0,1 0 0,0 0 0,0 0 0,-1 0 0,1 0 0,0 0 0,-1 0 0,1 0 0,0 0 0,-1 0 0,1 0 0,0 0 0,-1 0 0,1 0 0,0 0 0,0 1 1,-1-1-1,1 0 0,0 0 0,-1 0 0,1 0 0,0 1 0,0-1 0,0 0 0,-1 0 0,1 0 0,0 1 0,0-1-3,0 1 1,0-1 0,0 1-1,0-1 1,0 1-1,1-1 1,-1 1-1,0-1 1,0 1-1,1-1 1,-1 0 0,0 1-1,1-1 1,-1 0-1,0 1 1,1-1-1,-1 0 1,0 1-1,1-1 1,-1 0-1,1 1 1,23 13-141,0-1 0,42 16 0,-39-17 41,97 48 162,-8-3 18,-88-45-70,0-1 0,37 8 0,-49-15 130,1 0 0,-1-2 0,19 1 0,-33-2-123,-1-1-1,0 0 0,1-1 0,-1 1 1,1 0-1,-1 0 0,0-1 0,1 1 1,-1 0-1,0-1 0,0 1 1,1-1-1,-1 0 0,0 1 0,2-3 1,-2 3 7,-1-1 0,1 0 0,0 0 0,-1 1 0,1-1 0,-1 0 0,0 0 0,1 0 0,-1 0 0,0 0 0,1 0 0,-1 0 0,0 0 1,0 0-1,0 0 0,0 0 0,0-1 0,-1-2-1,1-1 0,-1 1 0,-1 0 0,1 0 0,0-1 0,-1 1-1,0 0 1,-3-4 0,-24-34 72,21 32-133,1 0 0,0 0 0,-10-20 0,16 23 39,3-6-239,-2 13 255,0 0 1,0-1-1,0 1 1,0-1-1,0 1 1,1 0-1,-1-1 1,0 1-1,0 0 1,0-1-1,0 1 1,0 0-1,1-1 1,-1 1-1,0 0 1,0-1-1,1 1 1,-1 0-1,0 0 1,1-1-1,-1 1 1,0 0-1,0 0 0,1-1 1,-1 1-1,0 0 1,2 0-1,2-4 191,-8-4-76,-2 1-55,-1 1 1,-1 0-1,-14-9 0,11 8-37,-6-5-40,0 5-70,11 6 33,8 3-172,8 6 70,-2-3 95,0 1-1,0-1 1,1-1-1,0 1 0,15 4 1,-1-2 42,81 19-5,-89-23 71,0-1 1,0-1-1,1 0 1,-1-1 0,15-2-1,-29 2-46,0 0 0,0 0 0,0 0 1,0 0-1,0-1 0,0 1 0,0 0 0,0-1 0,0 1 0,-1 0 0,1-1 0,0 1 0,0-1 0,-1 0 0,1 1 0,0-1 0,-1 1 0,1-1 0,0 0 0,-1 0 0,1 1 0,-1-1 0,1 0 0,0-1 0,-1 0 9,1 0 1,-1 0-1,0 1 0,0-1 0,0 0 0,0 0 0,0 0 0,0 0 0,0 0 1,-1 0-1,1 1 0,-1-1 0,-1-3 0,-3-7 17,-1 1 1,0 0-1,0 0 0,-1 1 0,-1 0 1,-15-17-1,-63-52 227,79 72-243,0 2-34,3 0 14,0 1-1,-1 1 1,1-1-1,-1 1 0,0-1 1,0 1-1,-1 1 1,1-1-1,-10-3 0,7 6-270,12 10 172,1-3 70,1 0 0,0-1 1,0 1-1,1-1 0,0-1 0,0 1 1,0-1-1,12 6 0,0-1 12,0-1 0,29 10 0,-42-17 21,0-1 0,0 1-1,0-1 1,1 0 0,-1-1-1,0 0 1,11 0 0,-15 0 10,0 0 0,0-1 0,0 1 0,1-1 0,-1 1 0,0-1 0,0 0 0,0 1 1,0-1-1,0 0 0,0-1 0,0 1 0,-1 0 0,1 0 0,0-1 0,-1 1 1,1-1-1,0 0 0,-1 1 0,0-1 0,1 0 0,-1 0 0,1-2 0,-1 2 16,-1-1-1,0 1 0,1-1 0,-1 1 0,0-1 1,0 1-1,0 0 0,0-1 0,-1 1 0,1-1 1,-1 1-1,1-1 0,-1 1 0,0 0 0,0-1 1,0 1-1,-2-3 0,0 0 3,0-1 1,-1 0-1,0 1 1,0 0-1,-6-6 0,4 5-19,0 2 0,-1-1 0,1 0 0,-1 1 0,0 1 0,0-1 0,0 1 0,0 0 0,-1 0 0,1 1 0,-1 0 0,1 1 1,-1-1-1,0 2 0,0-1 0,0 1 0,0 0 0,1 0 0,-14 3 0,13-1-25,1 0 0,-1 0 1,1 0-1,0 1 0,-1 0 1,1 0-1,1 1 0,-1 0 0,0 0 1,1 0-1,0 1 0,0 0 1,1 0-1,-1 1 0,1 0 1,0 0-1,0 0 0,1 0 1,-6 12-1,9-16-6,-1 1 1,1-1-1,0 1 0,0-1 1,1 1-1,-1-1 0,0 1 1,1-1-1,0 1 0,0 0 1,-1-1-1,2 1 0,-1-1 1,0 1-1,0 0 0,1-1 1,-1 1-1,1-1 0,0 1 1,0-1-1,0 1 0,0-1 1,0 0-1,1 0 0,-1 1 1,1-1-1,-1 0 0,1 0 1,0 0-1,0 0 0,3 2 1,-3-3 24,-1-1 1,1 0 0,0 0 0,-1 0 0,1 0-1,-1 0 1,1 0 0,-1-1 0,1 1-1,-1 0 1,1-1 0,-1 1 0,1-1-1,-1 1 1,0-1 0,3-1 0,-3-1 15,-1 0 1,1 0-1,0 0 1,-1 0-1,1 0 1,-1 0-1,0 0 0,0 0 1,0 0-1,-1 0 1,0-4-1,1 1-7,-7-92-213,-5-77 215,12 167-16,-1-8-11,1 0 0,0 1 0,1-1 0,4-20 0,-4 32 5,0 0 1,0 0-1,0 1 0,1-1 0,0 1 0,-1-1 0,1 1 0,1 0 1,-1 0-1,0 0 0,1 0 0,-1 0 0,1 0 0,0 0 0,0 1 1,0 0-1,0-1 0,0 1 0,1 0 0,-1 1 0,7-3 0,-4 2 27,0 0 1,1 1-1,-1 0 0,0 1 0,0-1 0,1 1 0,-1 0 0,0 1 0,0 0 0,9 2 0,28 1 145,-42-4-26,-12-8 65,-42-33-194,-4-3 76,50 38-112,1 0 0,0-1 0,1 0-1,0 0 1,0 0 0,-6-11 0,11 17 21,-1 1-1,1-1 1,0 1 0,0 0-1,0-1 1,0 1 0,0-1-1,0 1 1,0-1 0,-1 1-1,1-1 1,1 1 0,-1-1-1,0 1 1,0-1 0,0 1-1,0-1 1,0 1 0,0-1-1,0 1 1,1-1-1,-1 1 1,0 0 0,0-1-1,1 1 1,-1-1 0,0 1-1,1-1 1,1 0-3,-1-1-1,1 1 1,0 0 0,-1 0-1,1 0 1,0 0 0,3-1-1,4 0-17,-1-1-1,14-1 1,89-12-16,-107 15 89,0 0 1,0 0-1,0 0 0,0 0 1,0-1-1,4-2 0,4-2-183,-10 5-752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3:20.2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77 5728,'-18'15'2592,"14"-15"-2240,-1-3-288,10 3-96,-10-8-192,5-1 128,-5-11-160,10 6 128,-5-6-2112,9 3 1216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5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3136,'-6'-8'8503,"9"16"-3657,-1 2-5945,0 26 2835,-2 44-1,-1-26-945,0 74 642,1 103-229,2 61-181,4 110-289,0-264-408,8 183 192,-9-159-444,-5-92-4162,-4-89-1782,0 2 3785,3 10 1016,1-1-1,0 0 0,0 0 1,1 0-1,0 1 0,1-1 1,3-11-1,7-33-1670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3:20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190 520 6880,'-36'20'3136,"32"-36"-2720,0-1-224,8 2-192,-8-33 768,-1-4-416,0-24 0,5 11-224,0-3-32,10 17-32,-6-1-256,0 15 96,6 9-2976,3 13 1664</inkml:trace>
  <inkml:trace contextRef="#ctx0" brushRef="#br0" timeOffset="1">24 2434 5728,'-5'-25'2592,"0"-86"-2240,2 51 928,3 9-768,-5-57 224,0 11-448,5-39 32,5 13-192,8-13-704,6 23 320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3:27.3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916 4648 3232,'0'1'78,"0"-1"0,0 0 0,0 1 0,1-1 0,-1 1 0,0-1 0,0 1 0,1-1 0,-1 0 0,0 1 0,1-1 0,-1 0 0,1 1 0,-1-1 0,0 0 0,1 1 0,-1-1 0,1 0 0,-1 0 0,1 0 0,-1 1 0,1-1 0,-1 0 0,1 0 0,-1 0 0,1 0 0,-1 0 0,1 0 0,-1 0 0,1 0 0,-1 0 0,1 0 0,-1 0 0,0 0 0,2-1 0,-1 1 129,0 0 1,0 0-1,0 0 0,0 0 0,0 0 1,0-1-1,0 1 0,0 0 1,0-1-1,0 1 0,-1-1 0,1 1 1,0-1-1,0 0 0,0 1 1,0-1-1,-1 0 0,2-1 0,-1 1-60,-1 0-1,0-1 1,1 1-1,-1-1 0,0 1 1,0-1-1,0 1 1,0-1-1,0 1 0,0-1 1,0 1-1,0-1 1,-1 1-1,1 0 1,-1-1-1,1 1 0,-1-2 1,-2-3 98,0 0 0,0 1 0,-6-8 0,0 2-48,-1-1-1,0 1 1,-1 1-1,-14-12 1,-53-32 264,14 10-43,64 44-418,-22-16 101,-33-20 0,43 31-493,14 11 62,19 13 236,-1-5 155,0-1 0,1-1-1,41 17 1,-29-14-16,69 29 188,-41-19 64,97 57 0,-133-66-204,-10-6 278,0-1 1,0 0-1,27 11 0,-51-29 1427,-21-7-1648,0 2 1,-1 1-1,-38-10 1,-1-2-204,16 5 8,-75-42-1,108 50-24,1-2-1,1 0 0,0-1 1,1 0-1,1-2 0,-30-35 1,27 24-120,0 0-1,2-2 1,1 0 0,-17-41 0,34 69 179,-3-3-40,1 0 1,1 0 0,-1 0-1,1 0 1,-1-7 0,2 12 47,-1-1 1,1 0 0,0 0-1,0 0 1,0 0 0,0 0 0,1 0-1,-1 0 1,0 1 0,0-1-1,1 0 1,-1 0 0,0 0 0,1 0-1,-1 1 1,0-1 0,1 0-1,-1 0 1,1 1 0,0-1-1,-1 0 1,1 1 0,-1-1 0,1 1-1,0-1 1,0 1 0,-1-1-1,1 1 1,0-1 0,0 1-1,0 0 1,-1-1 0,1 1 0,0 0-1,0 0 1,0-1 0,0 1-1,0 0 1,1 0 0,2 0 16,1 0 1,-1 1-1,0-1 1,1 1-1,-1 0 1,1 0-1,-1 0 0,0 1 1,0-1-1,0 1 1,0 0-1,0 0 1,4 4-1,7 4 58,24 23 0,-30-25-8,18 17 87,29 34-1,-46-48-59,-2 1 0,1 0 0,-1 0 1,-1 0-1,0 1 0,5 15 0,-10-23-4,-1 0-1,1 0 1,-1 1 0,0-1-1,0 1 1,-1 10 0,0-13-57,0 0 1,-1-1-1,1 1 0,-1 0 1,1-1-1,-1 1 1,0 0-1,0-1 0,-1 1 1,1-1-1,0 1 1,-1-1-1,1 0 1,-1 0-1,-2 3 0,-7 6-88,9-8 18,0 0-1,-1-1 1,1 1 0,-1-1-1,0 1 1,0-1 0,0 0-1,-3 2 1,2-6-262,4-4 185,7-16 169,-4 10-16,1-4-28,-1 0-1,-1 0 1,1-25-1,-5-56 233,2 92-227,-2-38 187,-3 0 0,-17-78 1,16 97-180,-1 1 1,-2 0 0,0 0-1,-1 1 1,-1 0-1,-23-33 1,27 47 35,0 0 0,-1 0 0,-11-9-1,-2-2-150,5 5-380,26 17 266,0 0 0,14 1 1,13 4 190,-1 1-4,1-2-1,42 2 1,-56-8 79,-1-1-1,1 0 1,0-2-1,39-8 1,-59 9-41,1 1 1,-1-1 0,1 0 0,-1-1-1,0 1 1,0-1 0,1 1 0,-1-1-1,0 0 1,4-3 0,-6 3-3,1 0-1,-1 0 1,0 0 0,0 0 0,0 0-1,0 0 1,0 0 0,0 0 0,0 0 0,0 0-1,-1 0 1,1-1 0,-1 1 0,0 0 0,0 0-1,0-1 1,0 1 0,0 0 0,0-3-1,-4-23 53,0 1 0,-2-1-1,-1 1 1,-13-34 0,3 19-37,-43-75 1,51 101-42,-1 0 1,0 1-1,-1 0 0,-1 1 1,-22-22-1,34 36 0,0 1-1,0-1 1,0 0-1,-1 0 1,1 1-1,0-1 1,0 0-1,0 0 1,0 1-1,0-1 1,0 0-1,0 1 1,0-1-1,0 0 1,0 0-1,0 1 1,0-1-1,0 0 1,0 1-1,0-1 1,0 0-1,1 0 1,-1 1-1,0-1 1,0 0-1,5 8-28,0 0-1,0-1 1,0 0 0,1 0-1,0 0 1,13 10-1,-5-5-17,1-1-1,22 12 1,-28-18 61,0-1 0,0 1 0,0-2 0,0 1 0,1-2 0,-1 1-1,1-1 1,17 1 0,-26-2 14,0-1 0,1 0-1,-1 0 1,0 0 0,0-1-1,1 1 1,-1 0 0,0 0-1,0-1 1,0 1 0,1 0-1,-1-1 1,0 1 0,0-1-1,0 0 1,0 1-1,0-1 1,0 0 0,0 0-1,0 0 1,1-1 0,-2 1 0,1 0 0,-1 0 1,1 0-1,-1-1 0,0 1 0,1 0 1,-1 0-1,0-1 0,0 1 0,0 0 1,0 0-1,0-1 0,0 1 0,0 0 1,-1 0-1,0-3 0,0-1 18,-1 0 0,0 1 1,0-1-1,-1 0 0,0 1 0,1 0 0,-2 0 0,-3-5 0,-1 1 8,-2 1 0,1-1 0,-1 2-1,0-1 1,-1 1 0,0 1 0,0 0-1,0 0 1,0 1 0,0 1-1,-23-5 1,18 6-90,1 0-1,-1 1 1,0 1-1,0 0 1,1 1-1,-1 1 1,0 0-1,-19 6 1,31-7 18,0 1 1,0 0-1,0 0 1,0 0-1,0 0 0,0 1 1,-4 3-1,7-5 7,0 0-1,0 1 0,0-1 0,0 0 0,0 0 0,0 1 1,0-1-1,0 0 0,1 1 0,-2 1 0,2-3 13,0 1-1,0-1 0,0 1 1,0 0-1,0-1 0,0 1 0,0 0 1,0-1-1,0 1 0,0-1 1,0 1-1,0 0 0,0-1 1,1 1-1,-1-1 0,0 1 1,0 0-1,1-1 0,-1 1 1,0-1-1,1 1 0,-1-1 0,1 1 1,0 0-1,0-1-15,0 0 0,0 1-1,0-1 1,0 0 0,1 0 0,-1 0-1,0 1 1,0-1 0,0-1 0,0 1 0,1 0-1,-1 0 1,0 0 0,0-1 0,0 1-1,0 0 1,0-1 0,2 0 0,1-1-73,0 1 134,1-1 0,-1 0-1,1-1 1,-1 1 0,1-1 0,-1 0 0,0 0 0,0 0 0,-1-1 0,5-4 0,-7 7-7,1-1-1,-1 0 1,1 0 0,-1 1 0,0-1 0,0 0 0,0 0 0,0 0 0,0-1 0,0 1-1,-1 0 1,1 0 0,-1 0 0,1-4 0,-1 1 11,0 1 0,0-1-1,-1 1 1,0-1 0,1 1 0,-1 0 0,-2-6 0,-2-1-22,0-1 0,-1 1 0,0 0 0,0 1 1,-10-13-1,-84-120 196,80 111-216,-1 2 0,-2 1-1,-1 1 1,-44-40 0,28 31 2,-3 2-1,0 2 1,-80-45 0,95 62-3,-73-36-371,94 49 25,13 4 151,17 7 55,30 13 2,51 29 1,47 36 21,69 33 64,-188-105 144,0-1 0,1-2 0,60 13 0,-91-24-97,17 1 307,-19-1-282,1 0 1,-1 0-1,0 0 0,1 0 0,-1 0 1,1-1-1,-1 1 0,1 0 0,-1 0 0,0-1 1,1 1-1,-1 0 0,0-1 0,1 1 1,-1 0-1,0-1 0,1 1 0,-1 0 0,0-1 1,0 1-1,1-1 0,-1 1 0,0 0 1,0-1-1,0 1 0,0-1 0,1 1 0,-1-1 1,0 1-1,0-1 0,0 1 0,0-1 0,0 1 1,0 0-1,0-1 0,0 1 0,-1-1 1,1 1-1,0-1 0,0 1 0,0-1 0,-1 0 1,-4-10 21,0-1 0,-1 1 1,0 0-1,-1 0 0,0 1 1,-12-13-1,0-2-72,-74-95-104,91 117 91,0 1 0,0 0-1,1-1 1,-1 1 0,0-1 0,1 1 0,0-1 0,-1 0 0,0-4 0,2 5 37,0 1-1,1-1 1,-1 1 0,1-1-1,-1 1 1,1-1 0,-1 1-1,1 0 1,0-1 0,0 1-1,-1 0 1,1 0 0,0-1-1,0 1 1,0 0 0,1 0-1,-1 0 1,0 0 0,2-1-1,18-15 39,-13 11-64,0 0 0,9-9 0,-16 13 56,0 0 0,0 0 0,1 1 0,-1-1 0,-1 0 0,1 0 0,0 0 0,0 0 0,-1 0 0,1 0 0,-1 0 0,0 0 0,1 0 0,-1-4 0,-5-34 387,2 14-415,1 12-13,-1 1 1,-8-25-1,7 24 5,0 0-1,-4-28 0,8 36-10,0 0 37,-1 1 0,1 0 0,-1 0 0,0 0 0,0 0 0,-3-8 0,7 21-141,0-1 122,0 0 1,0 0-1,5 7 0,8 9-43,1-1-1,1-1 1,1-1 0,1 0-1,27 20 1,19 12 249,-58-48-38,-7-5-35,-10-10 142,-9-4-74,-28-19 0,-17-12-533,63 46 333,-1-1 0,1 1 0,0 0 0,0 0-1,0 0 1,0 0 0,0 0 0,-1 0 0,1-1 0,0 1 0,0 0-1,0 0 1,0 0 0,0 0 0,0 0 0,0-1 0,-1 1 0,1 0 0,0 0-1,0 0 1,0 0 0,0-1 0,0 1 0,0 0 0,0 0 0,0 0 0,0-1-1,0 1 1,0 0 0,0 0 0,0 0 0,0-1 0,0 1 0,0 0 0,1 0-1,-1 0 1,0 0 0,0-1 0,0 1 0,0 0 0,0 0 0,10-5-195,17 2 0,-7 3 207,1 0 0,21-5-1,-37 4 24,0 0 0,0 0 0,0 0 0,0-1 1,0 0-1,-1 0 0,1 0 0,0 0 0,-1-1 0,1 0 0,-1 0 0,0 0 0,6-6 0,-8 7-15,-1-1-1,0 1 1,0 0 0,0-1 0,0 1 0,0-1 0,0 1-1,-1-1 1,1 1 0,-1-1 0,0 1 0,0-1 0,0 1-1,0-1 1,0 0 0,-1-4 0,-1-4 26,-1-1-1,-5-13 1,7 21-32,-6-13 47,0 0-1,-17-29 1,18 34-25,-8-12 9,-1 1-1,-1 0 1,0 1-1,-2 1 1,-26-25-1,-3 1-15,-84-63 1,73 69-57,-93-47 0,148 85 34,-217-101-19,214 99-78,1 1 0,-1 1 0,0-1 0,0 1 0,0 0 0,1 0 0,-13 0 0,17 1 85,1 0 0,0 0 0,-1 0 0,1 0 0,-1 0 0,1 0 0,0 0 0,-1 0 0,1 0 0,-1 0 0,1 0 0,0 0 0,-1 1 0,1-1 0,0 0 0,-1 0 0,1 0 0,0 1 0,-1-1 0,1 0 0,0 0 1,-1 1-1,1-1 0,0 0 0,0 1 0,0-1 0,-1 0 0,1 1 0,0-1 0,0 0 0,0 1 0,0-1 0,-1 0 0,1 1 0,0-1 0,0 1 0,0-1 0,0 0 0,0 1 0,0-1 0,0 1 0,0-1 0,0 0 0,0 1 0,0-1 0,0 1 0,1-1 0,-1 0 0,0 1 0,0-1 0,0 0 0,0 1 0,1-1 0,-1 0 0,0 1 0,0-1 0,1 0 0,-1 0 0,1 1 0,4 4-40,1 0-1,-1-1 1,1 0-1,0 0 0,9 4 1,-4-2 33,85 45-34,137 51-1,110 18 324,-313-112 95,-29-8-352,-1 0 0,1 0 0,-1 0 0,0 0 0,1 0 0,-1 0 0,1 0 0,-1 0 0,1 0 1,-1 0-1,1 0 0,-1-1 0,0 1 0,1 0 0,-1 0 0,1 0 0,-1-1 0,0 1 0,1 0 0,-1 0 0,0-1 0,1 1 0,-1-1 12,0 0 0,0 1 0,0-1 0,0 0 0,0 1 0,0-1 0,0 0 0,0 1 0,0-1 0,0 0 0,0 1 0,-1-1 0,1 1 0,0-1-1,-1 1 1,1-1 0,0 0 0,-1 1 0,1-1 0,-1 1 0,0-1 0,-5-7 35,-1 0 0,-1 1 0,1 0 0,-10-7-1,-42-26 15,29 19-109,-103-67-119,127 83-259,10 5 77,9 0 283,50-12-71,-57 11 147,0-1 0,0 0 0,0 0 1,0-1-1,0 0 0,-1 0 0,1 0 0,5-5 0,-8 5-8,1 0 0,-1 0 0,0-1 0,0 1 0,0-1 0,-1 0-1,1 0 1,-1 0 0,0 0 0,0 0 0,0 0 0,-1-1 0,1 1 0,-1 0-1,0-1 1,-1 1 0,1-1 0,-1 0 0,0-5 0,-1-9 30,-1 0 1,0 1-1,-2-1 0,0 1 1,-2 0-1,0 0 1,0 0-1,-14-23 1,17 36-22,0 1 1,-1-1-1,1 1 1,-1 0-1,-8-6 1,11 8-23,0 1-1,0 0 1,-1 0 0,1 0-1,0 0 1,-1 0 0,1 0-1,-1 0 1,1 1 0,-1-1-1,1 0 1,-1 1 0,1-1-1,-1 1 1,0 0 0,1-1-1,-1 1 1,0 0 0,-1 0-1,2 0-12,0 1-1,1-1 0,-1 0 1,0 0-1,1 0 0,-1 0 1,0 0-1,1 0 0,-1 0 1,0 0-1,1 0 0,-1 0 1,0 0-1,1-1 0,-1 1 0,0 0 1,1 0-1,-1-1 0,1 1 1,-1 0-1,1-1 0,-1 1 1,1 0-1,-2-2 0,1 2-6,0-1 117,1 0-77,2-9-193,-10 14 359,5-4-310,3-2 321,-3 3-241,2 0 19,1-1-86,2 8-188,-2-8 335,-6 8 294,11 0-423,0 0 0,1-1 1,0 1-1,10 9 0,1-4 54,0-1-1,33 17 1,-5-3 94,-37-21-55,0-1-1,0-1 1,0 1 0,1-1-1,-1-1 1,1 1-1,0-2 1,-1 1-1,11 0 1,-17-2 11,-1 0-1,0 0 1,0 0 0,1 0 0,-1-1 0,0 1 0,0 0 0,0-1 0,1 1 0,-1 0 0,0-1-1,0 1 1,0-1 0,0 0 0,0 1 0,0-1 0,0 0 0,0 0 0,0 1 0,0-1-1,0 0 1,0 0 0,-1 0 0,1 0 0,0 0 0,-1 0 0,1 0 0,-1 0 0,1-1-1,-1 1 1,1 0 0,-1 0 0,0 0 0,0-1 0,1 1 0,-1-1 0,0-7 10,0 1-1,-1 0 1,0 0 0,-3-14 0,1 2-6,1 6 8,-1 0 0,-1 0 0,0 0 1,0 1-1,-1 0 0,-1 0 0,0 0 0,-1 1 0,-9-13 0,-3-1 38,-2 2 0,-42-42 0,-54-62-37,85 90-24,1 4-44,-64-54-1,-39-14 3,97 75-49,-2 1-1,-1 3 0,-1 1 1,-62-24-1,70 34-29,19 6-32,-1 0 0,1 1 0,-1 1 0,-21-4 0,35 8 120,0 0-1,0 0 1,0 0-1,0 0 1,0 0 0,0 0-1,0 0 1,0 0-1,0 0 1,0 0 0,0 0-1,0 0 1,0 1-1,0-1 1,0 1 0,0-1-1,0 0 1,-1 2-1,1-2 14,1 1 0,0-1 0,0 1 0,0-1 0,0 1 0,0-1 0,0 1 0,0-1 0,0 1 0,0-1 0,0 1 0,0 0 0,0-1 0,0 1 0,0-1 0,1 1 0,-1-1 0,0 0 0,0 1 0,0-1 0,1 1 0,-1-1 0,0 1 0,1-1 0,0 1 0,4 6-75,2 0-1,-1-1 1,9 7-1,24 18 134,2-1 0,50 27 0,165 97-209,-219-131 201,1-1 0,1-2 0,1-1 0,62 19-1,-80-31 13,-14-4 27,-1 0-1,1 0 0,0-1 1,0-1-1,0 1 0,0-1 0,0-1 1,0 1-1,11-2 0,-18 1-46,0 0 0,-1 0 0,1-1 0,0 1 0,0 0 0,0-1 0,0 1 0,-1-1 0,1 1 0,0-1 0,0 1 0,-1-1 0,1 1 0,0-1 0,-1 0 0,1 1 0,-1-1 0,1 0 0,-1 0 0,1 1 0,-1-1 0,1 0 0,-1 0 0,0 0-1,1 0 1,-1 1 0,0-1 0,0 0 0,0 0 0,0 0 0,0 0 0,0 0 0,0 0 0,0-1 0,0-2 4,-1 0 0,0 0 0,0-1 0,0 1 0,0 0-1,-3-5 1,-48-94 341,-6-14-666,58 117 288,-1-1 1,1 1 0,0-1-1,0 1 1,0 0-1,-1-1 1,1 1 0,0-1-1,0 1 1,0-1 0,0 1-1,0-1 1,0 1-1,0-1 1,0 1 0,0-1-1,0 1 1,0-1-1,0 1 1,1-1 0,-1 0-1,0 1-1,1 0 1,-1 0 0,0 0 0,0 0 0,1 0-1,-1 0 1,0-1 0,1 1 0,-1 0 0,0 0-1,1 0 1,-1 0 0,0 0 0,0 0 0,1 0-1,-1 0 1,0 0 0,1 0 0,-1 0 0,0 1 0,1-1-1,-1 0 1,25 12-249,-20-9 314,21 11-81,0-1 0,30 9 0,-41-17 81,0 0-1,0-2 1,1 0 0,0 0 0,23-1 0,-37-1-42,-1-1 0,1 0 0,-1-1 0,1 1 0,0 0 0,-1 0 0,1-1-1,-1 1 1,1-1 0,-1 1 0,1-1 0,-1 1 0,1-1 0,-1 0 0,2-1 0,-2 1 9,0 0 0,-1 0 0,1 0 0,-1 1 0,1-1 0,-1 0 0,1 0 0,-1 0 0,0 0 0,1 0 0,-1 0 0,0 0 0,0 0 0,0 0 0,1 0 0,-1 0 0,0 0 0,-1-1 0,0-4 43,0 0 0,0 1-1,-1-1 1,0 1-1,0-1 1,-6-8-1,2 3-2,-1 0-1,0 1 0,-1 0 1,0 0-1,-1 0 1,-19-16-1,7 7 0,-142-117 131,163 136-192,-193-136-160,-34 8 5,169 99 139,-96-45-240,143 70 93,-1-1-1,-19-3 1,30 8 142,0 0 0,0-1 1,0 1-1,0 0 0,0 0 0,0 0 1,1 0-1,-1 0 0,0 0 1,0 1-1,0-1 0,-1 1 0,1-1 10,1 0 0,0 0 0,-1 0 0,1 0-1,0 1 1,0-1 0,0 0 0,-1 0 0,1 1 0,0-1-1,0 0 1,0 0 0,-1 1 0,1-1 0,0 0-1,0 0 1,0 1 0,0-1 0,0 0 0,0 1-1,0-1 1,0 0 0,0 1 0,0-1 0,0 2-8,0-1-1,1 1 1,-1 0 0,0-1 0,1 1 0,0-1 0,-1 1 0,1-1-1,0 0 1,0 1 0,2 1 0,5 7-12,1-1-1,0-1 1,1 1-1,0-2 1,0 1-1,14 7 1,73 32-393,-83-40 412,80 36 159,171 53-1,-258-95-145,223 50 148,-82-32 213,-98-14 54,-49-4-409,-1-1 0,0 0 0,0 0-1,0 0 1,0 0 0,0 0-1,0 0 1,1 0 0,-1 0 0,0 0-1,0 0 1,0 0 0,0 0 0,0 0-1,1 0 1,-1 0 0,0 0 0,0 0-1,0 0 1,0 0 0,0 0-1,0 0 1,1-1 0,-1 1 0,0 0-1,0 0 1,0 0 0,0 0 0,0 0-1,0 0 1,0 0 0,0 0-1,0 0 1,1-1 0,-1 1 0,0 0-1,0 0 1,0 0 0,0 0 0,0 0-1,0 0 1,0-1 0,0 1 0,0 0-1,0 0 1,0 0 0,0 0-1,0 0 1,0 0 0,0-1 0,0 1-1,0 0 1,0 0 0,-1-1 0,1 1 1,0-1-1,-1 1 1,1 0-1,-1-1 1,1 1-1,-1 0 1,1-1-1,-1 1 1,1 0-1,-1 0 1,0-1-1,1 1 1,-1 0-1,1 0 1,-2 0-1,-25-7-812,-19-4-187,-45-2-86,84 12 1068,0 0-1,0 0 0,0 0 0,0 1 0,-1 0 0,1 1 0,0 0 0,0 0 1,0 0-1,-9 4 0,2 0-155,1 1 0,0 0 0,-21 15-1,-4-1-537,37-19 754,0-1-1,0 1 0,0 0 0,0-1 0,0 1 0,0 0 0,0 0 0,0 0 0,1 0 0,-1 0 0,0 0 0,1 0 0,-1 0 0,1 0 0,-2 2 0,3-1 985,4-11-469,-2 0-370,-1 0 0,0-1-1,-1 1 1,0 0-1,0-1 1,-1 1 0,-2-18-1,1-7-60,1-97-113,0 130-20,0 0 0,0 0 0,0 1-1,0-1 1,1 0 0,-1 0-1,0 0 1,0 0 0,1 0 0,-1 0-1,0 0 1,1 1 0,-1-1-1,1 0 1,-1 0 0,1 1 0,-1-1-1,1 0 1,0 0 0,-1 1 0,1-1-1,0 1 1,-1-1 0,1 1-1,0-1 1,0 1 0,0-1 0,-1 1-1,1 0 1,0-1 0,0 1-1,1 0 1,1-1 23,0 1-1,0 0 1,-1 0-1,1 0 1,0 0-1,0 1 1,-1-1-1,1 1 1,0-1-1,2 2 1,52 16 75,0-2-1,1-3 1,65 7 0,-122-20-79,0 0 1,0 0-1,0 0 1,-1 0-1,1 0 1,0 0-1,0 0 1,0 0 0,0 0-1,0 0 1,0-1-1,-1 1 1,2-1-1,-1 1-5,-1 0-1,0 0 1,0 0-1,1-1 1,-1 1-1,0 0 1,0 0-1,0-1 1,0 1-1,1 0 1,-1 0-1,0-1 1,0 1-1,0 0 1,0-1-1,0 1 1,0 0-1,0-1 1,0 1-1,0 0 1,0 0-1,0-1 1,0 1-1,0 0 1,0-1-1,-1-3 64,0 1 0,-1 0 0,1 0 0,-1 0 0,1 0 0,-4-3 0,-80-111 142,10 16-173,54 73-49,15 22-32,1 0-1,0-1 0,0 0 0,0 0 0,1 0 1,0-1-1,0 0 0,1 1 0,0-1 1,-2-11-1,5 18 28,0 1 1,0 0-1,-1-1 1,1 1-1,0-1 1,0 1-1,0 0 0,0-1 1,0 1-1,0-1 1,0 1-1,0 0 0,1-1 1,-1 1-1,0 0 1,0-1-1,0 1 1,0 0-1,0-1 0,1 1 1,-1 0-1,0-1 1,0 1-1,0 0 0,1-1 1,-1 1-1,0 0 1,1 0-1,-1-1 1,0 1-1,1 0 0,-1 0 1,0 0-1,1-1 1,-1 1-1,0 0 1,1 0-1,-1 0 0,0 0 1,1 0-1,-1 0 1,1 0-1,-1 0 0,21 3-71,-20-2 78,15 4-2,0 1 0,-1 1 0,1 1 0,-1 0 0,18 14 0,67 56 3,-4 7-1,37 30 11,-85-78 36,-18-15 100,31 31 0,-58-51-95,-1 1-1,1 0 1,-1 0-1,0 0 0,0 0 1,0 0-1,0 0 1,0 0-1,1 6 0,-2-9-36,-1 1-1,0-1 1,0 0-1,0 1 0,0-1 1,0 1-1,0-1 1,0 1-1,0-1 0,0 1 1,0-1-1,0 0 1,-1 1-1,1-1 1,0 1-1,0-1 0,0 0 1,0 1-1,-1-1 1,1 1-1,0-1 0,0 0 1,-1 1-1,1-1 1,0 0-1,-1 0 0,1 1 1,-1-1-1,-1 1 14,1 0 0,-1-1 0,1 0 0,-1 1 0,1-1 0,-1 0 0,0 0 0,1 0 0,-1 0 0,1 0 0,-1 0 0,-2-1 0,-6-1 18,0 0-1,0 0 1,0-1-1,1 0 1,-14-6-1,18 6-57,1 1 0,0-1 0,0 0-1,0 0 1,0 0 0,0-1-1,1 0 1,-1 1 0,1-1 0,0 0-1,0 0 1,1-1 0,-5-8 0,-2-11-14,0-1 0,2 0 1,1 0-1,-4-33 0,4 6-459,2-57 0,7 27-4704,-2 71 2181,2 5 1019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00:13:27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16 9632,'-90'5'4384,"95"-14"-3840,-1 1-4064,6 5 1792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3:00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16 1248,'0'-1'57,"0"1"0,-1-1 0,1 1 0,0-1-1,0 1 1,-1 0 0,1-1 0,0 1 0,-1-1 0,1 1 0,0 0 0,-1-1 0,1 1 0,-1 0-1,1-1 1,0 1 0,-1 0 0,1 0 0,-1 0 0,1-1 0,-1 1 0,1 0 0,-1 0-1,1 0 1,-1 0 0,1 0 0,-1 0 0,1 0 0,-1 0 0,0 0 0,-2 0 723,-9-6 2105,0 5-1304,11 1-1325,0 0 0,0 0-1,0 0 1,-1 0 0,1 0 0,0 0 0,0 0 0,0 0 0,0 0 0,-1 1 0,1-1 0,0 0-1,0 1 1,0-1 0,0 1 0,0-1 0,0 1 0,0-1 0,0 1 0,-1 1 0,-3 2 1122,9-4-1009,8-1-42,303 16 2654,-257-11-2775,-29-3 55,-1 1-1,41 9 0,-67-10-57,-14 2-5808,4-3 3557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3:00.7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76 578 3328,'-7'-5'11843,"-4"-9"-9216,-7-13-2532,12 14 135,0-1 1,0 1 0,1-1-1,1 0 1,0 0 0,1 0-1,-2-27 1,5 38-214,1 0 1,-1 0-1,0 0 0,1 0 1,0 0-1,0 0 0,0 0 1,0 0-1,0 0 0,1 0 1,-1 0-1,1 1 0,0-1 1,3-4-1,3-1 125,0 1-1,0 0 0,10-6 1,-10 7 70,1-1-1,9-9 1,-16 13-176,1 0-1,-1 0 0,0 0 0,0 0 0,0 0 1,-1-1-1,1 1 0,-1-1 0,1 1 0,-1-1 1,0 1-1,-1-1 0,1 0 0,0-6 0,-1 4 99,-1 0-1,1-1 1,-1 1-1,-1 0 1,1 0-1,-1 0 1,-5-12-1,-2 0 172,0 1 0,-2 0 0,0 1-1,-19-21 1,-3 0-507,33 37 72,-1-1 1,1 1 0,0 0 0,0 0 0,0-1-1,-1 1 1,1 0 0,0 0 0,0-1 0,0 1-1,0 0 1,0-1 0,0 1 0,0 0 0,0-1-1,-1 1 1,1 0 0,0-1 0,0 1 0,1 0 0,-1-1-1,0 1 1,0 0 0,0 0 0,0-1 0,0 1-1,0 0 1,0-1 0,0 1 0,1 0 0,-1-1-1,0 1 1,0 0 0,0 0 0,1-1 0,-1 1-1,0 0 1,11-7-6272,-11 7 6091,13-4-3002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3:04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1923 2976,'-17'4'15658,"17"-17"-15343,8-30 351,-8-65-292,0 108-373,0-1-1,0 0 1,0 1 0,0-1 0,0 1 0,0-1 0,-1 1 0,1-1-1,0 1 1,0-1 0,0 1 0,-1-1 0,1 1 0,0-1 0,0 1 0,-1-1-1,0 0 1,1 1 1,0 0-1,0 0 1,0 0-1,0 0 1,0 0-1,0-1 0,-1 1 1,1 0-1,0 0 1,0 0-1,0 0 1,0-1-1,0 1 1,0 0-1,0 0 1,0 0-1,0-1 0,0 1 1,0 0-1,0 0 1,0 0-1,0 0 1,0-1-1,0 1 1,0 0-1,0 0 1,0 0-1,0-1 0,0 1 1,0 0-1,0 0 1,0 0-1,1 0 1,-1-1-1,0 1 1,0 0-1,2-1 1,-3-19 44,1-94 77,3 91-232,-2 16 130,1 0-1,-1 0 1,-1-14-1,0-8 161,-6 15-175,6 12-13,0 3 0,1 1 0,-1-3 3,1-22 2,-1-50 13,0 69-2,0 1 0,0 0 0,0 0 0,1-1 1,-1 1-1,1 0 0,0 0 0,0-1 0,0 1 1,2-4-1,-3 6-9,5-17 160,-4 13-94,0 0 0,-1 0 0,1 0-1,-1 0 1,0 0 0,-2-8 0,2-2-116,-1-14 106,1 1-28,4-45 0,2 52-66,-1-5 49,2-15 72,-4 24-77,-1 1 0,0-19 0,-2 35-6,0-49-8,12-96 0,-10 126 13,0-27 1,-1 27 31,3-28 1,-1 21-28,-1 0 0,-1 0 0,-3-28 0,0-5-173,0 21 259,-7-42 1,4 44-106,-1-42 1,9-61 157,-6 121-149,2 16-11,1 1 0,-1-1 0,1 0 0,0 1 0,0-1-1,0 0 1,-1 1 0,2-1 0,-1 0 0,0 1 0,1-4 0,0-1-14,-1 0-1,1-1 1,-1-11 0,-1 2 172,1 14 111,-1 6 174,1 1-430,0-1-1,-1 0 1,0 0-1,0 1 1,0-1-1,0 0 1,-1 0 0,-2 6-1,-20 29 118,18-30 4,-9 13 8,-26 29-1,36-45-57,1 0 0,0 0-1,-6 13 1,2-5-129,-3 5 204,-34 65 115,32-63-295,-3 9 21,14-24 1,1-1 4,-1 1 0,0-1-1,0 0 1,-1 0 0,0 0 0,-5 7 0,15-19-58,-1 0 1,0-1 0,-1 0 0,0 0-1,6-14 1,21-55 66,7-15-21,-12 42-22,38-52 0,-58 93 125,-1-1 1,0 0-1,9-20 0,-12 26-20,1 9 59,0 1-67,80 98 194,-28-37-273,-43-49 53,20 39 0,-26-44 3,-5-10-7,0 0-1,-1 0 1,1 0 0,-1 0-1,0 1 1,0-1 0,0 1-1,0-1 1,-1 0 0,1 4-1,-14-9 412,-31-5-201,-88 0 0,106 8-222,0 1 0,-34 8-1,57-10 6,-27 9 62,4-1-1256,7-6-3248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2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362 127 1472,'2'1'279,"0"0"-1,1 0 1,-1 0-1,0 0 1,0 0-1,1 0 1,-1 1 0,0-1-1,0 0 1,0 1-1,-1 0 1,1 0-1,0-1 1,-1 1 0,1 0-1,1 4 1,-2-5 766,3 3 1426,-9-3-1171,-12-2-392,-27-5 0,29 4-816,0 0 1,0 1 0,-19 0-1,25 2-78,1 0 1,-1 0-1,0 1 0,1 0 0,0 1 0,-1-1 1,-10 7-1,14-7-27,0 1-1,1 1 1,-1-1 0,1 0 0,-1 1-1,1 0 1,0 0 0,1 0 0,-1 1-1,1-1 1,0 1 0,-4 8 0,-3 6-23,2 0 1,1 1-1,-9 36 1,13-43 108,1 1 0,0-1 0,1 1 0,1-1 0,0 1 0,1-1 0,3 15 0,-3-22 10,0 1-1,1 0 0,0-1 1,1 0-1,-1 1 0,1-1 1,4 7-1,-5-11-33,0 1 0,1 0 1,-1 0-1,0-1 0,1 0 0,-1 1 0,1-1 0,0 0 0,0 0 1,0 0-1,0-1 0,0 1 0,0-1 0,0 1 0,6 0 1,-3 0 24,12 1 423,-18-3-483,1 0-1,-1 0 1,0 0 0,1 0-1,-1 0 1,1 0 0,-1-1-1,0 1 1,1 0 0,-1 0-1,0 0 1,1 0-1,-1-1 1,0 1 0,1 0-1,-1 0 1,0-1 0,1 1-1,-1 0 1,0-1 0,0 1-1,1 0 1,-1 0 0,0-1-1,0 1 1,0-1 0,0 1-1,1 0 1,-1-1 0,0 1-1,0 0 1,0-1 0,0 1-1,0-1 1,0 1 0,0 0-1,0-1 1,0 0 0,0 1-17,0 0 0,0 0 0,0 0 0,0 0 0,0-1 0,0 1 0,0 0 0,0 0 0,0 0 0,-1-1 0,1 1 0,0 0 0,0 0 0,0 0 0,0 0 0,0 0 0,0-1 0,0 1 0,0 0 1,-1 0-1,1 0 0,0 0 0,0 0 0,0 0 0,0 0 0,-1 0 0,1-1 0,0 1 0,0 0 0,0 0 0,0 0 0,-1 0 0,1 0 0,0 0 0,0 0 0,0 0 0,0 0 0,-1 0 0,1 0 1,0 0-1,0 0 0,0 0 0,0 0 0,-1 0 0,1 0 0,0 1 0,0-1 0,0 0 0,0 0 0,-1 0 0,1 0 0,0 0 0,0 0 0,0 1 0,-10 5-96,-17 18 228,-34 42 0,41-44-211,13-15 133,0 1-1,1 0 1,0 1-1,0-1 1,1 1-1,-6 12 0,9-16-14,1 0 0,-1-1 0,1 1 0,0 0 0,1 0 0,-1 0 0,1 0 0,0 0 0,0 0 0,1 0 0,-1 0-1,1 0 1,0 0 0,0 0 0,3 5 0,-3-6-1,1-1 0,-1 1 0,1-1-1,0 0 1,0 0 0,0 0 0,1 0-1,-1 0 1,0 0 0,1-1 0,0 1 0,0-1-1,0 1 1,0-1 0,0 0 0,6 2 0,-5-2-2,1 0 1,-1-1-1,1 0 1,-1 0-1,1 0 1,0-1 0,-1 1-1,1-1 1,0 0-1,-1-1 1,1 1-1,0-1 1,5-1-1,-5-1-16,-5 3-6,1 0 0,-1-1 0,1 1 0,-1 0 0,1-1 0,-1 1 0,0 0 0,1 0 1,-1-1-1,1 1 0,-1 0 0,1 0 0,-1 0 0,1 0 0,0 0 0,-1 0 0,1 0 0,-1 0 0,1 0 0,-1 0 0,1 0 0,-1 0 0,1 0 0,-1 0 0,1 1 0,0-1-27,4 8 16,8-5-21,-12-2 19,0 0 0,0-1 0,1 1 0,-1-1 0,0 0 1,0 1-1,1-1 0,-1 0 0,0 0 0,0 0 0,1 0 0,-1 0 1,0 0-1,1 0 0,-1 0 0,1-1 0,10-3 92,0-1 0,-1 0-1,0-1 1,0-1 0,15-11 0,121-82 23,-44 32 72,-90 58-145,-2 0 0,1-1 0,-1-1 0,-1 1 0,0-2 0,0 1 0,-1-1 0,-1-1 0,-1 0 0,12-26 0,-2-9 26,22-96 1,-36 133-58,6-35-76,7-71 0,-16 115 52,1-10-76,-1-23 0,0 34 53,0 0 0,-1 0 0,1 0 0,0-1 0,-1 1 1,1 0-1,-1 0 0,0 0 0,1 0 0,-1 0 0,0 0 0,-1 0 0,1 0 1,0 1-1,0-1 0,-1 0 0,1 1 0,-3-3 0,3 4 18,0 0-1,0-1 1,0 1-1,1 0 0,-1 0 1,0 0-1,0 0 1,0 0-1,0 0 1,0 0-1,0 1 1,0-1-1,0 0 1,0 0-1,0 1 1,1-1-1,-1 0 1,0 1-1,0-1 1,0 1-1,1-1 1,-2 2-1,-17 13-145,18-14 148,-8 8-24,1 0 0,1 0 0,-1 0 0,2 1 0,-1 1 0,-9 21 0,-23 69 58,37-95-53,-49 170-28,47-155 39,0 1-1,2-1 1,0 1-1,1 0 1,2 0-1,3 28 1,-2-42 52,0 0 0,1 0-1,0 0 1,0 0 0,1 0 0,0-1 0,0 1 0,1-1 0,-1 0 0,2 0 0,5 6-1,-3-5 27,0 0-1,1 0 0,0-1 0,0 0 0,1 0 0,0-1 1,16 7-1,-22-11-15,1 0 0,-1-1-1,0 0 1,1 0 0,-1 0 0,1 0 0,-1-1 0,1 0 0,-1 0 0,1 0-1,-1 0 1,1-1 0,-1 1 0,1-1 0,-1 0 0,1-1 0,-1 1 0,0-1-1,0 0 1,0 0 0,5-3 0,12-11 173,-2-1 0,18-19 1,-32 30-198,0 0 0,0 1 0,-1-2 0,0 1 0,0 0 1,0-1-1,-1 0 0,0 1 0,-1-1 0,1-1 0,2-13 0,-5 17-21,1-1 0,-1 1-1,0-1 1,-1 1 0,1 0-1,-1-1 1,-2-7 0,3 12-7,0 0 1,0-1-1,-1 1 1,1 0-1,0-1 1,0 1-1,-1 0 1,1-1-1,0 1 1,-1 0-1,1 0 1,-1 0-1,1-1 1,0 1 0,-1 0-1,1 0 1,-1 0-1,1 0 1,0 0-1,-1-1 1,1 1-1,-1 0 1,1 0-1,-1 0 1,1 0-1,-1 0 1,1 1-1,0-1 1,-1 0-1,1 0 1,-1 0-1,1 0 1,0 0-1,-1 1 1,1-1-1,-1 0 1,1 0-1,0 0 1,-1 1 0,1 0-1,-16 10-93,16-11 79,-5 5 0,0-1 0,0 1 0,1 0 0,0 1-1,0-1 1,0 1 0,1 0 0,-1 0-1,1 0 1,1 0 0,-3 7 0,-1 4-12,4-12 49,1 0 1,-1 0-1,1 0 0,0 0 1,0 0-1,0 0 1,1 0-1,0 1 0,0 8 1,2 8 153,-3-20-156,1 1-1,0-1 0,1 1 1,-1-1-1,0 1 0,1 0 0,-1-1 1,1 0-1,0 1 0,0-1 1,2 4-1,-2-2 36,1-1 1,0 0-1,0 0 0,1 0 1,-1 0-1,1 0 0,4 4 1,-5-6-26,0 0 1,0 0-1,0 0 1,0-1-1,0 1 1,0-1-1,0 1 1,0-1-1,0 0 1,0 1-1,1-1 1,-1 0-1,0-1 1,0 1-1,2-1 1,14-2 295,35-12 1,-34 9-231,70-30-9,-60 24-41,39-14-1,-54 22-26,49-16 84,-55 17-74,0-1 0,0 1 0,0-2 0,-1 1 0,11-10 0,-16 13-21,0-1 0,0 1-1,0-1 1,0 1 0,0 0 0,0 0 0,1 0-1,-1 0 1,0 0 0,1 0 0,-1 1-1,0-1 1,1 1 0,-1-1 0,1 1 0,2 0-1,-4 0-6,0 0 11,-1 0 1,0 0-1,1 0 1,-1 0-1,0 0 1,0 0-1,1 0 1,-1 0-1,0 0 1,1 0-1,-1 0 1,0 0-1,1 0 1,-1 0-1,0 0 0,1-1 1,-1 1-1,0 0 1,0 0-1,1 0 1,-1-1-1,0 1 1,0 0-1,0 0 1,1-1-1,-1 1 1,0 0-1,0 0 1,0-1-1,0 1 1,1 0-1,-1-1 1,0 1-1,0 0 1,0 0-1,0-1 1,0 1-1,0 0 1,0-1-1,0 1 0,0 0 1,0-1-1,0 1 1,0-1-1,-4 4-8,0 0 0,0 0 0,-1 0-1,1-1 1,-1 1 0,0-1 0,-5 2-1,-10 5-74,15-6 77,0 0-1,0 0 1,1 0-1,-1 1 0,1 0 1,0 0-1,0 0 1,0 0-1,0 1 0,1-1 1,0 1-1,-3 6 0,5-8 21,-1-1-1,2 1 1,-1 0-1,0-1 0,1 1 1,-1 0-1,1 0 0,0 0 1,0-1-1,0 1 0,0 0 1,0 0-1,1 0 0,-1-1 1,1 1-1,0 0 1,0 0-1,0-1 0,0 1 1,0-1-1,0 1 0,1-1 1,0 1-1,-1-1 0,1 0 1,3 4-1,1 0-5,0 0 0,0 0 0,1 0 1,-1-1-1,1 0 0,14 7 0,-19-11 15,0 0 1,1 0-1,-1 0 1,0 0-1,1-1 0,-1 1 1,1-1-1,-1 0 1,1 0-1,-1 1 1,1-2-1,-1 1 1,1 0-1,0 0 0,-1-1 1,0 1-1,1-1 1,-1 0-1,1 0 1,-1 0-1,0 0 0,0 0 1,1-1-1,-1 1 1,0 0-1,0-1 1,2-2-1,13-14 133,0 0 1,16-25-1,4-4-160,-25 31 66,0 0-1,-1-1 0,15-32 1,20-60 79,-24 54-110,30-105-17,-28 80-16,-5 23 23,12-41 1,-29 89-193,0 0 0,-1 0 0,0 0 1,0-11-1,-3 22-253,-1 3 351,3-5 67,-12 20-43,0 0-23,1 1 0,1 0 0,1 0 0,-12 41 0,8-3 90,3 1-1,2 0 1,1 110 0,8-152 0,1-1 1,0 0-1,9 29 1,-9-38-5,0-1 0,1 0 1,0 0-1,1-1 0,-1 1 1,1-1-1,1 1 0,-1-1 1,1 0-1,9 8 0,-11-11 37,0-1-1,1 1 0,-1-1 0,1 0 0,-1 0 0,1 0 1,-1-1-1,1 1 0,0-1 0,0 0 0,0 0 0,0 0 1,7 0-1,-4-1-7,-1-1 0,1 1 0,-1-1 0,1 0 0,-1-1 0,1 0 0,10-4 0,0-2 37,-1-1 0,1 0 0,-1-2 0,23-19 0,-37 29-97,-1 0 0,1 0 0,-1 0 0,0 0 0,1 0 0,-1-1 1,0 1-1,0 0 0,0-1 0,0 1 0,0-1 0,0 1 0,0-1 0,-1 1 1,1-1-1,0 0 0,-1 1 0,0-1 0,1 0 0,-1 1 0,0-4 0,0 4-44,13 13-154,-10-10 203,0 1 1,-1 1-1,1-1 0,0 0 1,-1 1-1,0-1 1,0 1-1,0-1 1,0 1-1,-1 0 0,2 6 1,6 12-105,16 30 178,-25-51-43,0 0 0,1 0 0,-1 0 0,1 0 0,-1 0 0,1 0 0,-1 0 0,1 0 0,0 0 0,-1-1 0,1 1 0,0 0 0,-1 0 0,1-1 0,0 1 0,0 0 0,0-1 0,0 1 0,0-1 0,0 1 0,0-1 0,0 1 0,0-1 0,0 0 0,0 0 0,0 1 0,0-1 0,0 0 0,0 0 0,0 0 0,0 0 0,0 0 0,0 0 0,0-1 0,0 1 0,1 0 0,0-1 0,3-1 26,-1 0 0,0 0 1,1-1-1,-1 1 0,0-1 0,0 0 0,-1 0 1,1-1-1,-1 1 0,5-6 0,0 1-26,56-46 81,-49 42 57,-14 12-186,0-1 1,-1 0-1,1 0 0,0 0 1,-1 0-1,1 0 1,0 0-1,-1 0 1,1 0-1,-1 0 1,1-2-1,-1 4-209,0 9 242,0-7 21,0-1-18,0 0-1,0 0 0,0 0 1,0 0-1,0 0 1,0-1-1,0 1 0,1 0 1,-1 0-1,1 0 1,-1 0-1,1 0 0,0-1 1,0 1-1,0 0 1,1 1-1,4 4 29,-4-5-13,-1 0 1,0-1 0,1 1 0,-1 0-1,1-1 1,-1 0 0,1 1 0,0-1 0,-1 0-1,1 0 1,0 0 0,0 0 0,0 0 0,0 0-1,0-1 1,3 2 0,3-1 9,-1 0 0,1-1 0,0 0-1,0 0 1,0-1 0,10-2 0,48-14 317,-21 4-227,48-12-106,-80 21 38,0-1-1,-1 0 1,0-1 0,23-15-1,-22 6-33,-13 15-19,0 0-1,0 0 1,0 0-1,1 0 0,-1 0 1,0 0-1,0 0 1,0 0-1,0 0 1,0 0-1,0 0 1,0 0-1,0 0 1,0 0-1,0 0 1,0 0-1,0 0 0,0 0 1,0 0-1,0 0 1,0 0-1,0 0 1,0 0-1,0 0 1,0 0-1,0-1 1,0 1-1,0 0 0,0 0 1,0 0-1,0 0 1,0 0-1,0 0 1,0 0-1,0 0 1,0 0-1,0 0 1,0 0-1,0 0 1,0 0-1,0 0 0,0 0 1,0 0-1,0 0 1,0-1-1,0 1 1,0 0-1,0 0 1,0 0-1,0 0 1,0 0-1,0 0 1,0 0-1,0 0 0,0 0 1,0 0-1,-1 0 1,1 0-1,0 0 1,0 0-1,0 0 1,0 0-1,0 0 1,0 0-1,0 0 1,0 0-1,0 0 0,0 0 1,-9 6-336,7-4 336,0 0 0,0 0 0,1 1 1,-1-1-1,0 0 0,1 0 0,-2 5 0,-8 11-52,10-17 65,-1 1 1,1 0-1,0 0 1,0 0-1,0 0 1,0 0-1,0 0 1,0 0-1,1 0 1,-1 0-1,0 0 1,1 1-1,0-1 1,0 0-1,0 0 1,0 1-1,0-1 1,0 0-1,0 0 1,1 0-1,-1 1 1,1-1-1,-1 0 1,1 0-1,0 0 0,0 0 1,0 0-1,0 0 1,0 0-1,1 0 1,-1-1-1,0 1 1,1 0-1,2 2 1,0-1-36,0 0 1,0 1-1,0-1 0,0-1 1,0 1-1,1-1 1,0 1-1,-1-1 1,1-1-1,0 1 0,0-1 1,0 1-1,0-2 1,10 2-1,-14-2-276,0 0-1,0 0 1,0 0-1,0 0 1,0-1-1,1 1 1,-1 0-1,0 0 1,0-1 0,0 1-1,0-1 1,1 0-1,-1 0-123,0 1 0,-1-1 0,1 0-1,-1 1 1,1-1 0,-1 0 0,1 1 0,-1-1-1,0 0 1,1 0 0,-1 1 0,0-1-1,0 0 1,1 0 0,-1 1 0,0-1 0,0 0-1,0 0 1,0 0 0,0 0 0,0 1 0,0-1-1,0 0 1,0 0 0,-1 0 0,1 0-1,-1-7-2497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2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70 5408,'-54'-21'2432,"21"9"-2112,21 9 960,4 3-768,-4-3 416,7 3-544,-4-8 96,6 3-320,3-1-640,3 6 256,2-7-1184,4 7 768,-6-5-3008,2 10 2016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2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5 213 6400,'-5'-18'2880,"46"2"-2496,-12 3 1216,5 1-960,40-13 448,4 3-640,25-4-64,-9 4-224,-4-3-160,-6 9-32,1 6-128,-11 2 96,-4 8-6528,-8 8 3616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3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39 217 4160,'1'-8'2633,"-1"8"-2526,0 0 0,0 0 0,0 1 0,0-1 0,0 0 0,0 0 0,0 0 0,0 1 0,0-1 0,0 0 0,0 0 0,-1 0 0,1 1 0,0-1 0,0 0 0,0 0 0,0 0 0,0 0 0,0 0 0,-1 1 0,1-1 0,0 0 0,0 0 0,0 0 0,0 0 0,-1 0 0,1 0 0,0 0 0,0 0 0,0 0 0,-1 0 0,1 0 0,0 0 0,0 1 0,0-1 0,-1-1 0,0-8 2860,3-35-2089,0 33-828,1 0 1,1 0-1,0 1 0,0-1 1,1 1-1,1 0 1,-1 0-1,2 1 0,-1 0 1,16-16-1,-19 21-54,1 1-1,0 0 1,0 0-1,0 0 0,0 1 1,0-1-1,0 1 1,1 0-1,-1 0 1,1 1-1,9-3 1,-10 4 16,0 0-1,0 0 1,0 0 0,1 0 0,-1 0-1,0 1 1,0 0 0,0 0 0,0 0-1,0 0 1,0 1 0,0 0 0,-1-1-1,1 1 1,6 5 0,-4-3 25,-1 0 1,1 1-1,-1 0 0,0 0 1,0 1-1,0-1 0,-1 1 1,0 0-1,0 0 0,-1 1 1,1-1-1,-1 1 0,-1-1 1,1 1-1,-1 0 0,0 0 1,-1 0-1,0 1 0,0-1 1,0 0-1,-1 0 0,0 1 1,0-1-1,-1 0 0,0 0 0,0 0 1,-1 0-1,-3 8 1,-8 12 62,-1-2 0,-2 0 1,-19 24-1,10-14 10,-119 181 392,124-179-377,16-28 43,-1 0 0,-8 12 0,8-13 286,6-7-27,12-10 161,-5 2-537,5-1 41,0 1 1,0 0-1,0 1 0,0 0 1,1 1-1,0 1 0,0 0 1,25-3-1,-12 4-5,1 0 0,0 3 0,46 3 0,65 15 126,-136-18-273,-2 0 51,-1 1 0,0-1 1,0 0-1,1 0 0,-1 0 1,0 0-1,0 0 0,1 0 1,-1 0-1,0 0 0,0 0 1,1 0-1,-1 0 0,0 0 1,1 0-1,-1 0 0,0 0 1,0 0-1,1 0 0,-1 0 1,0 0-1,0 0 0,1-1 0,-1 1 1,0 0-1,0 0 0,0 0 1,1 0-1,-1 0 0,0-1 1,0 1-1,0 0 0,1 0 1,-1 0-1,0-1 0,0 1 1,0 0-1,0 0 0,0-1 1,0 1-1,0 0 0,1 0 1,-1-1-1,0 1 0,0 0 1,0 0-1,0-1 0,0 1 1,0 0-1,0-1 0,0 1 1,0 0-1,0 0 0,-1-1 1,1 1-1,0-1 0,-1-11-3853,-1 0 0,-4-17 0,5 25 2883,-3-20-3143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5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53 139 4480,'-4'-2'1534,"-1"0"-1,1 0 1,0 0 0,0 0 0,0-1 0,0 0 0,0 0-1,1 0 1,-6-6 0,8 8-1422,0 0 0,1-1 0,-1 1 0,0 0 0,0-1 0,1 1 0,-1 0 0,1-1 0,-1 1 0,1-1 0,0 1 0,-1-1 0,1 1 0,0-1 0,0 1 0,0-1 0,0 0 0,0 1 0,1-1 0,-1 1 0,0-1 0,1 1 0,-1-1 0,1 1 0,-1 0 0,1-1 0,0 1 0,0 0 0,0-1 0,-1 1 0,1 0 0,0 0 0,0 0 0,2-1 0,3-4-45,-1 0 0,2 1 0,-1 0 0,1 0 0,-1 1 0,1 0 0,0 0 0,1 1 0,-1 0 0,1 0 0,0 0 0,-1 1 0,1 0 0,0 1 0,14-1 0,-20 2-72,1 0 0,-1 0 0,0 0 0,1 1 0,-1-1 1,0 1-1,1 0 0,-1-1 0,0 1 0,0 0 0,1 0 0,-1 0 0,0 1 0,0-1 1,0 1-1,-1-1 0,1 1 0,0-1 0,0 1 0,-1 0 0,1 0 0,-1 0 0,0 0 1,1 0-1,-1 0 0,0 0 0,0 0 0,0 1 0,-1-1 0,1 0 0,0 1 0,-1-1 1,0 0-1,1 1 0,-1 2 0,0 12 2,-1 0 1,0 0-1,-2 0 1,1-1-1,-11 31 1,12-41 17,-10 30 169,-31 66 0,34-87-33,0 0 0,-16 21 0,23-35-115,1-1 0,0 1 0,-1-1 0,1 1 0,0-1 0,-1 1 0,1-1 0,0 1 0,0-1 0,0 1 0,-1 0 0,1-1 0,0 1 0,0-1 0,0 1 0,0-1 0,0 1 0,0 0 0,0-1 0,0 1 0,0-1 0,1 1 0,-1-1 0,0 1 0,0 0 0,1 1 3,0-1 1,0 0 0,0 0 0,0-1 0,-1 1 0,1 0 0,0 0 0,0 0 0,1-1-1,-1 1 1,1 0 0,4 2 48,-1-1-1,0 0 0,1 0 1,7 0-1,2 1-331,0 0 1,20-1-1,-30-1-1111,0-1-1,1 1 1,-1 0-1,0 1 1,0-1-1,0 1 1,0 0-1,-1 1 1,8 3 0,0 1-728,10 4-4055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3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0 470 4480,'0'0'1445,"1"2"-885,-1-1-422,1 0-1,-1 0 1,0 0-1,0 0 1,1-1 0,-1 1-1,1 0 1,-1 0-1,1 0 1,-1-1-1,1 1 1,-1 0 0,1 0-1,-1-1 1,1 1-1,0-1 1,0 1-1,-1-1 1,1 1 0,0-1-1,0 1 1,0-1-1,-1 1 1,1-1-1,0 0 1,0 0 0,0 1-1,0-1 1,0 0-1,0 0 1,0 0-1,0 0 1,0 0 0,-1 0-1,1 0 1,0 0-1,0-1 1,0 1-1,0 0 1,0 0 0,0-1-1,0 1 1,1-1-1,2-1 116,0-1-1,0 0 0,0 1 1,0-1-1,0 0 1,0-1-1,-1 1 0,0-1 1,6-6-1,2-7 200,10-17-1,-14 22-251,39-76 442,14-22-324,-48 90-227,0 0 0,8-23 1,-15 33-54,-2 0-1,1 0 1,-2 0 0,1 0 0,-1 0 0,1-20-1,-3 29-50,0 1 0,0-1 0,0 1 0,0-1 0,0 0-1,0 1 1,0-1 0,0 0 0,-1 1 0,1-1-1,0 1 1,0-1 0,0 0 0,-1 1 0,1-1-1,0 1 1,-1-1 0,1 1 0,0-1 0,-1 1-1,1-1 1,-1 1 0,1-1 0,-1 1 0,0-1 0,0 1-14,0 0 0,0-1 0,0 1 0,0 0 0,0 0 0,0 0 0,0 0 0,1 0 0,-1 0 0,0 0 0,0 1 0,0-1 0,0 0 0,0 1 0,-1-1 0,-2 2 9,-1 1 1,1-1-1,0 1 1,0-1-1,-5 5 0,2 0 35,0 1 0,1-1 0,0 1 0,0 1 0,1-1 0,0 1 0,0 0 0,1 0 0,0 0 0,1 1 0,0-1 0,1 1 0,-1 0 0,2 0 0,-1 10 0,0 9 144,2 0 1,0 0-1,10 56 1,-7-70-76,0 0 1,0 0-1,2-1 1,0 1-1,0-1 1,1 0-1,1-1 1,13 20-1,-7-19 26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3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5152,'-12'-1'7250,"32"7"-4762,14-2-918,44 4 173,-65-8-1670,-1 0-1,1 0 0,-1-1 0,14-3 1,-8 1-661,-9 1-1984,2 0-3457,-4 2 3085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3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1 815 4896,'0'-2'306,"0"1"0,1-1 0,-1 1 0,0-1 1,1 0-1,0 1 0,-1-1 0,1 1 0,0-1 0,0 1 1,0-1-1,0 1 0,0 0 0,0 0 0,0-1 0,1 1 1,-1 0-1,3-2 0,3-4 394,13-12 3,1 1 0,0 0 0,1 1 0,1 2 0,33-18 1,-42 25-639,-9 5-107,-1 1 0,1-1 0,-1 1-1,1 0 1,0 0 0,-1 0 0,7 0 0,-11 2 47,0 1 0,0-1 0,0 1 0,0-1 0,0 1 0,1 0 0,-1-1 0,0 1 0,0-1 0,0 1 0,-1-1 1,1 1-1,0-1 0,0 1 0,0-1 0,0 1 0,0 0 0,-1-1 0,1 1 0,0-1 0,0 0 0,-1 1 0,0 0 1,1 1 26,-64 202 1081,28-84-658,-20 30 158,12-36 75,34-82 71,9-24 358,6-21-33,1-2-894,13-23 0,2-2-148,56-140-43,26-53 2,-96 219-15,32-58 36,-32 61-53,0 0-1,1 1 0,0 0 1,12-12-1,-20 22 13,1-1 0,0 0-1,0 0 1,0 0-1,0 0 1,0 1 0,0-1-1,0 0 1,1 1-1,-1-1 1,0 1 0,0 0-1,0-1 1,0 1-1,1 0 1,-1-1 0,0 1-1,0 0 1,3 0 0,-3 1 1,0-1 1,0 0 0,0 1 0,0-1 0,0 1 0,0-1 0,0 1-1,0 0 1,-1-1 0,1 1 0,0 0 0,0 0 0,0 0 0,-1 0 0,1-1-1,0 1 1,0 2 0,1 2 8,0-1 0,0 1 0,-1 0 0,1-1-1,-1 1 1,0 0 0,-1 0 0,1 8 0,-2 6 85,-1 0 0,-6 27 0,1-6 144,6-33-165,-1 1 0,0-1 1,0-1-1,0 1 0,-1 0 0,0 0 1,0-1-1,-1 0 0,0 1 1,-6 7-1,8-11-34,-1-1 0,1 1 1,-1-1-1,1 1 0,-1-1 1,0 0-1,0 0 0,0 0 1,0 0-1,0-1 0,-1 1 1,1-1-1,0 0 0,-1 0 1,1 0-1,-1 0 0,1-1 1,-1 1-1,0-1 0,1 0 1,-1 0-1,-3 0 0,-9-2 25,-10-1-30,25 3-19,0 0 0,1 0 0,-1-1 0,0 1 0,0 0 0,0-1 1,0 1-1,1-1 0,-1 1 0,0-1 0,0 1 0,1-1 0,-1 0 0,0 1 0,1-1 0,-1 0 0,1 1 1,-1-1-1,1 0 0,-1 0 0,1 0 0,-1-1 0,1 2-1,0-1-1,0 0 1,0 1-1,0-1 1,0 0-1,0 1 1,1-1-1,-1 0 1,0 1 0,0-1-1,1 0 1,-1 1-1,0-1 1,1 1-1,-1-1 1,0 1 0,1-1-1,-1 1 1,1-1-1,-1 1 1,1-1-1,-1 1 1,2-1-1,14-9 60,-15 9-51,12-6-57,21-13 2,46-19 0,24-10 14,-102 48-23,-2 1 55,0 0-1,0 0 1,1 0 0,-1 0 0,0 0 0,0 0 0,0-1 0,0 1 0,1 0 0,-1 0 0,0 0 0,0 0 0,0 0 0,0 0 0,1 0 0,-1 0 0,0 0-1,0 0 1,0 0 0,0 0 0,1 0 0,-1 0 0,0 0 0,0 0 0,0 0 0,1 0 0,-1 0 0,0 0 0,0 0 0,0 0 0,0 0 0,1 0-1,-1 0 1,0 0 0,0 0 0,0 1 0,0-1 0,1 0 0,-1 0 0,0 0 0,0 0 0,0 0 0,0 1 0,0-1 0,0 0 0,0 0 0,1 0 0,-1 0-1,0 1 1,0-1 0,0 0 0,0 0 0,0 0 0,0 0 0,0 1 0,0-1 0,0 0 0,0 0 0,0 0 0,0 1 0,0-1 0,0 0 0,0 0 0,0 0-1,0 1 1,-6 29-101,0-4 132,5-19-24,-1 10 28,1 21 0,1-33 15,0 0-1,0 0 1,1-1-1,0 1 1,0-1-1,0 1 1,1-1-1,-1 1 1,4 6-1,-4-10-34,-1-1 0,1 1 1,-1-1-1,0 1 0,1-1 0,-1 1 1,1-1-1,-1 1 0,1-1 0,0 0 1,-1 1-1,1-1 0,-1 0 0,1 1 1,0-1-1,-1 0 0,1 0 0,-1 1 1,1-1-1,0 0 0,-1 0 0,1 0 1,0 0-1,0 0 0,-1 0 0,1 0 1,0 0-1,-1 0 0,1-1 0,0 1 1,-1 0-1,1 0 0,-1 0 0,1-1 1,0 1-1,-1 0 0,1-1 0,-1 1 1,1-1-1,-1 1 0,1 0 0,-1-1 1,1 1-1,0-2 0,3-2 62,0 0 0,-1 0 0,1 0 0,3-6 0,-2 1-27,0-1 0,0 1 0,-1-1-1,-1 1 1,1-1 0,2-17 0,-5 22-60,0-1 1,0 1-1,-1-1 1,0 0 0,0 1-1,0-1 1,0 1 0,-1-1-1,0 1 1,-1-1-1,1 1 1,-1-1 0,-4-8-1,5 12-8,0 1-1,1-1 0,-1 1 0,0 0 1,0-1-1,0 1 0,0 0 0,-1-1 0,1 1 1,0 0-1,0 0 0,-1 0 0,1 0 1,-3-1-1,-1 1-49,1 0 0,-1 1 0,1-1 0,-1 1 0,-6 0 0,44 0 169,1-2 1,-1-2 0,0-1 0,38-10-1,-52 9-90,1 0 0,-1-2 1,0 0-1,-1 0 0,0-2 0,0-1 0,-1 0 0,16-14 0,-21 14 29,-1-1-1,0 0 1,-1-1-1,-1 0 1,0 0 0,-1-1-1,0-1 1,7-18-1,3-12 29,15-66 1,-11 13 40,-13 55-75,-3 14-134,-2 0 0,1-38 0,-5 66 82,0 0-1,0 0 0,0 0 0,0 0 0,0 0 1,-1 0-1,1 0 0,0 0 0,0 0 1,-1 0-1,1 0 0,-1 0 0,1 0 1,-1 0-1,1 0 0,-1 1 0,-1-2 0,2 1 13,-1 1 0,1 0 0,0 0 0,-1 0 0,1-1 0,-1 1 0,1 0 0,0 0 0,-1 0 0,1 0 0,-1 0 0,1 0 0,0 0 0,-1 0 0,1 0 0,-1 0 0,1 0 0,-1 0 0,1 0 0,0 0 0,-1 1 0,1-1 0,-1 0 0,1 0 0,0 0 0,-1 1 0,1-1 0,0 0 0,-1 0 0,1 1 0,0-1 0,-1 0 0,1 1 0,0-1 0,0 0-1,-1 1 1,1-1 0,0 0 0,0 1 0,-1 0 0,-9 14-15,1 0-1,0 1 0,1 0 1,1 1-1,0 0 0,1 0 1,1 0-1,-4 23 0,1 6-80,-22 138 245,23-122-68,0 64 0,9-95 20,1-1-1,2 0 1,0 0-1,17 46 1,-5-30 339,-15-42-390,0 0 1,0 0-1,1-1 1,-1 1-1,1 0 1,0-1-1,0 0 0,5 4 1,-7-6-23,0 0 0,1 0-1,-1-1 1,1 1 0,-1-1 0,0 1-1,1-1 1,-1 0 0,1 1 0,-1-1 0,1 0-1,-1 0 1,1 0 0,-1 0 0,1 0 0,-1-1-1,1 1 1,-1 0 0,0-1 0,1 1 0,-1-1-1,1 1 1,-1-1 0,0 0 0,0 0-1,1 1 1,-1-1 0,0 0 0,2-2 0,3-2 18,-1 0 0,1-1 1,8-11-1,28-33 156,15-23 130,-55 70-309,1-1-1,-1 0 1,0-1-1,0 1 1,0 0-1,-1-1 1,2-6-1,-2 10-22,-1 0-1,0 0 1,0 0-1,0 0 0,0 0 1,0 0-1,0 0 0,0 0 1,0 1-1,0-1 1,0 0-1,0 0 0,-1 0 1,1 0-1,0 0 0,0 0 1,-1 1-1,1-1 1,-1 0-1,1 0 0,-1 1 1,1-1-1,-1 0 0,0 0 1,1 1-1,-1-1 1,0 1-1,1-1 0,-1 1 1,0-1-1,0 1 0,1-1 1,-1 1-1,0 0 1,0-1-1,0 1 0,0 0 1,0 0-1,1-1 0,-1 1 1,0 0-1,0 0 1,0 0-1,0 0 0,-1 0 1,-2 1-27,0 0 1,0 0-1,1 0 1,-1 0 0,0 0-1,0 1 1,1-1-1,-1 1 1,1 0 0,-6 4-1,4-2 8,0 0 0,0 0-1,0 0 1,1 1-1,-1-1 1,-4 8 0,8-9 41,-1 0 0,1 0 0,-1-1-1,1 2 1,0-1 0,1 0 0,-1 0 0,0 0 0,1 0 0,0 0 0,-1 1 0,1-1 0,0 0 0,1 0 0,-1 0 0,1 1 0,-1-1 0,1 0 0,0 0 0,0 0 0,0 0 0,3 4 0,-2-3 35,1 0 0,-1 0-1,1 0 1,0 0 0,0-1 0,0 0 0,0 1 0,1-1 0,-1 0 0,1-1 0,0 1 0,0 0 0,0-1-1,0 0 1,5 2 0,2-2 26,0 0-1,0 0 1,-1-1-1,1-1 1,0 0-1,18-2 1,-8 1-29,7-1-15,-1-1 0,1-2-1,-1-1 1,51-17 0,-76 22-252,1 0 0,-1 0 0,0 0 0,0-1-1,0 1 1,4-4 0,-3 3-404,-3 2 486,0 0 0,1-1 1,-1 1-1,0 0 1,1-1-1,-1 1 0,0 0 1,1-1-1,-1 1 0,0 0 1,0-1-1,0 1 1,1 0-1,-1-1 0,0 1 1,0-1-1,0 1 0,0 0 1,0-1-1,0 1 1,0-1-1,0 1 0,1-1 1,-2 1-1,1 0 0,0-1 1,0 1-1,0-1 1,0 1-1,0-1 0,0 1 1,0 0-1,0-1 0,-1 1 1,1 0-1,0-1 1,0 1-1,-1-1 0,1 1 1,0 0-1,0 0 0,-1-1 1,1 1-1,0 0 1,-1-1-1,1 1 0,0 0 1,-2-1-1,1 0-793,-1 0-1,-1 0 0,1 0 1,0 0-1,0 0 1,0 0-1,0 1 1,-5-1-1,-14 0-3197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3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13 157 2496,'-11'1'1255,"10"0"-151,6 2 1145,4 0-1857,1-1 1,0 0 0,0 0-1,0-1 1,0-1 0,1 1-1,-1-1 1,0-1 0,14-3-1,-19 4-286,1-1 0,-1-1 0,0 1 0,0-1-1,0 0 1,0 0 0,0-1 0,0 1-1,-1-1 1,1 0 0,-1 0 0,0-1 0,0 1-1,0-1 1,0 0 0,0 0 0,-1 0 0,0-1-1,3-4 1,-5 6-98,0 0 0,0 0 0,0 0 0,0-1 0,0 1 0,-1 0 0,0-1 0,0 1 0,0 0 0,0-1 0,0 1 0,0 0 0,-1 0-1,0-1 1,0 1 0,0 0 0,0 0 0,0 0 0,0 0 0,-1 0 0,0 0 0,1 0 0,-1 0 0,0 1 0,-1-1 0,1 1 0,0-1 0,-1 1 0,1 0 0,-1 0 0,1 0-1,-1 0 1,0 1 0,0-1 0,0 1 0,0-1 0,0 1 0,-1 0 0,1 0 0,0 1 0,0-1 0,-1 1 0,1-1 0,0 1 0,-1 0 0,-3 1 0,2 0-26,1 0 0,-1 0 0,1 0 0,-1 1 0,1 0 0,0 0 0,0 0 0,0 0 0,0 1 0,0-1 0,0 1 0,1 0 0,-1 0 0,-5 7 0,4-4 48,1-1 0,0 1 0,0 0 0,1 0 1,-1 0-1,1 0 0,0 1 0,1-1 0,-3 11 1,4-14-8,1-1 0,-1 1 0,1 0 0,0 0 0,0 0 0,0 0 0,0 0 0,0 0 0,1-1 0,-1 1 0,1 0 0,0 0 1,0 0-1,0-1 0,0 1 0,0 0 0,1-1 0,1 3 0,-1-2 45,1 0 0,0 0 1,0 0-1,0-1 0,0 1 0,1-1 1,-1 0-1,0 0 0,1 0 0,0-1 0,6 3 1,2-1 119,0 0 0,0-1 0,1 0 0,-1-1 1,0-1-1,1 0 0,17-2 0,-5-2-38,-1-2 0,0 0 1,31-14-1,2-1-255,-49 19 73,0 0 1,-1 0-1,9 0 0,-13 1 14,-1 1-1,1 0 0,-1 0 0,1 0 1,-1 0-1,0 1 0,1-1 0,-1 1 1,1-1-1,-1 1 0,0 0 0,1 0 1,3 2-1,10 9 185,27 29 0,-14-13 216,-24-24-328,0 0 0,1-1 0,-1 1 0,1-1 0,10 4 0,1 0 326,-16-6-220,1-1-559,-1 0-1,0 0 0,0 0 0,0 0 1,0-1-1,0 1 0,0 0 0,0 0 1,0-1-1,0 1 0,0-1 0,0 1 1,0-1-1,0 0 0,2-1 0,3-2-2105,6 0 511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3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7 4160,'0'0'68,"-1"0"0,1-1 0,0 1 0,-1-1 0,1 1-1,0-1 1,-1 1 0,1 0 0,-1-1 0,1 1 0,-1 0 0,1-1 0,-1 1 0,1 0 0,-1 0 0,1 0 0,-1-1 0,1 1 0,-1 0-1,1 0 1,-1 0 0,1 0 0,-1 0 0,1 0 0,-1 0 0,0 0 0,-13 11 1334,10-7-1081,-65 56 2891,-25 25-93,-66 76-1199,134-133-1277,5-5-3201,32-26-6412,0 2 6319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4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105 195 2496,'0'-1'63,"1"0"-1,-1 0 1,1 0 0,0 0 0,0 0 0,0 0-1,-1 0 1,1 1 0,0-1 0,0 0-1,0 0 1,0 1 0,0-1 0,0 1-1,1-1 1,-1 1 0,0-1 0,0 1-1,0 0 1,0-1 0,1 1 0,-1 0 0,0 0-1,0 0 1,2 0 0,14 5 7809,-34 13-7031,12-11-592,-1-1-1,0 0 0,-11 9 0,-1-3 29,2-2-48,-15 15 1,28-23-189,0 1 1,0 0 0,0 0 0,0 1-1,1-1 1,-1 1 0,1-1 0,0 1-1,0 0 1,-2 6 0,3-8-25,0-1 0,1 1 1,0 0-1,-1 0 0,1 0 0,0 0 0,0 0 1,0 0-1,1-1 0,-1 1 0,0 0 0,1 0 1,-1 0-1,1 0 0,-1-1 0,1 1 0,0 0 1,0 0-1,1 1 0,0 0 29,0-1 0,0 1 0,1-1 0,-1 0 0,0 0 0,1 0 1,0 0-1,0 0 0,-1-1 0,6 3 0,-2-2 42,-1 0-1,1 0 1,0-1 0,0 1 0,0-1-1,0 0 1,0-1 0,0 0 0,0 0-1,0 0 1,10-2 0,-3-2-19,1-1 0,-1-1 1,0 0-1,-1-1 0,18-11 1,-25 14-13,0 0 0,-1 1-1,1-1 1,-1-1 0,1 1 0,-1-1 0,-1 1 0,1-1 0,-1 0 0,0-1 0,0 1-1,0-1 1,-1 1 0,3-9 0,-4 11-35,0 2-26,-1 0 1,0 1-1,1-1 0,-1 0 1,0 0-1,1 0 0,-1 0 0,0 1 1,0-1-1,0 0 0,0 0 1,0 0-1,0 0 0,0 0 1,0 0-1,0 1 0,0-1 0,0 0 1,-1 0-1,1 0 0,0 0 1,-1 1-1,1-1 0,-1 0 1,1 0-1,0 1 0,-1-1 0,0-1 1,0 1-49,-3-2-274,-7 5 37,10-1 276,0-1 0,0 1 0,0 0-1,0-1 1,0 1 0,0 0 0,0-1 0,1 1 0,-1 0-1,0 0 1,1 0 0,-1 0 0,0 0 0,1 0 0,-1 0-1,1 0 1,-1 0 0,1 0 0,0 0 0,-1 0 0,1 2-1,-6 11-107,2-10 420,3-4-266,0 5-26,-1-1 1,1 0-1,-1 1 0,0 7 0,0-2-7,1-9 0,1 0 0,0-1 0,-1 1 0,1 0 0,0 0 0,0 0 0,0 0 0,0 0 0,0 0 0,0 0 0,0 0 0,0 0 0,0 0 0,0 1 0,5 34 0,-5-34 29,1 0 0,-1 0 0,1 0 0,-1 0 0,1 0-1,0 0 1,0 0 0,0 0 0,0 0 0,0-1 0,0 1-1,1 0 1,-1-1 0,1 1 0,-1-1 0,3 3 0,-3-4 31,1 0 0,-1 1 0,1-1 0,-1 0 0,1 1 0,-1-1 0,1 0 0,-1 0 0,1 0 0,-1 0 0,1-1 1,-1 1-1,1 0 0,-1-1 0,1 1 0,-1-1 0,0 1 0,1-1 0,-1 0 0,0 1 0,1-1 0,1-2 0,7-4 113,-1 0-1,0-1 1,12-13-1,-15 15-209,0-1 0,0 1 1,0 1-1,1-1 0,0 1 0,0 0 0,14-6 0,-21 11 22,0-1 0,1 1 0,-1 0 0,1-1-1,-1 1 1,1 0 0,-1 0 0,1-1 0,0 1 0,-1 0 0,1 0 0,-1 0 0,1 0-1,-1 0 1,1 0 0,-1 0 0,1 0 0,0 0 0,-1 0 0,1 0 0,-1 0 0,1 0-1,-1 0 1,1 1 0,-1-1 0,1 0 0,-1 0 0,1 1 0,-1-1 0,1 0-1,-1 1 1,1-1 0,-1 0 0,1 1 0,-1 0 0,1 1-30,0 1-1,-1-1 1,0 1 0,0 0-1,0-1 1,0 1 0,0 4-1,-43 356 297,37-338 245,-11 37 0,17-62-486,0 0-1,0 0 1,0 0-1,0-1 1,0 1-1,0 0 1,0 0 0,0 0-1,0 0 1,0 0-1,0 0 1,0 0-1,0 0 1,0 0 0,0-1-1,0 1 1,-1 0-1,1 0 1,0 0-1,0 0 1,0 0 0,0 0-1,0 0 1,0 0-1,0 0 1,0 0-1,0 0 1,0 0 0,0 0-1,-1 0 1,1 0-1,0 0 1,0 0-1,0 0 1,0 0 0,0 0-1,0 0 1,0 0-1,0 0 1,-1 0-1,1 0 1,0 0-1,0 0 1,0 0 0,0 0-1,0 0 1,0 0-1,0 0 1,0 0-1,0 0 1,0 0 0,-1 0-1,1 0 1,0 0-1,0 0 1,0 0-1,0 0 1,0 1 0,0-1-1,0 0 1,0 0-1,0 0 1,0 0-1,0 0 1,0 0 0,0 0-1,0 0 1,-1-7 116,1 0 0,0-1 0,0 1 0,1-1 0,-1 1 0,4-11 0,0-5-6,4-19-168,17-53 0,-12 58 51,23-49 0,-26 67-70,1 0 0,0 0 1,28-31-1,-36 46 1,2 0-1,-1 0 1,0 0-1,1 0 1,0 1-1,8-5 1,-12 8 48,0-1 0,0 0 0,1 1 0,-1-1 0,0 1 0,1-1 0,-1 1 0,0-1 0,1 1 0,-1 0 0,0 0 0,1 0 0,-1 0 0,0 0 0,1 0 0,-1 0 0,1 0 0,-1 0 0,0 1 0,1-1 0,-1 0 0,0 1 0,0-1 0,1 1 0,-1 0 0,0-1 0,0 1 0,0 0 0,0 0 0,0 0 0,0 0 0,0 0 0,2 2 0,-2-1 17,0 0 1,0 0 0,-1 0-1,1 0 1,-1 0 0,1 1-1,-1-1 1,0 0 0,1 0-1,-1 1 1,0-1 0,-1 0-1,1 0 1,0 1 0,-1-1 0,1 0-1,-1 0 1,0 0 0,-1 4-1,-3 5 49,0 1 0,-10 13 0,10-16 33,1-2 1,-1-1 0,0 1 0,-5 6 0,8-11-57,-1 0 0,1 0 0,0 0 0,-1 0 0,1 0 0,-1 0 0,0-1 0,1 1 0,-1-1 0,-6 2 0,-8 1-53,12-4-121,13-2-5,12-4 196,-1-1-1,1-1 0,-1-1 0,0 0 0,-1-1 0,26-19 0,-30 18 17,-1 1 1,0-2-1,-1 1 0,0-2 0,-1 1 0,0-2 0,-1 0 0,12-21 0,-12 11-128,-1 0 0,0-1 0,-2 0 0,-1 0 0,-1 0 0,-2-1 1,0 0-1,-1-31 0,-11 162-460,2-32 350,6-61 213,-2 27-4,4 59 0,1-52 66,-2-32 24,0 1 0,1-1 0,6 28 0,-6-57-8973,-5-30 3623,1 29 3743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4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40 5056,'-4'-2'518,"-17"-7"628,21 9-1001,-1 0 0,1 0 0,-1 0 1,1 0-1,-1 0 0,1-1 0,0 1 0,-1 0 0,1 0 1,-1-1-1,1 1 0,-1 0 0,1-1 0,0 1 1,-1 0-1,1-1 0,0 1 0,-1-1 0,1 1 0,0 0 1,0-1-1,-1 1 0,1-1 0,0 1 0,0-1 1,0 0-1,1 0 94,-1-1 0,1 1 0,0 0 0,1 0 1,-1 0-1,0-1 0,0 1 0,0 0 0,1 0 0,-1 1 1,0-1-1,1 0 0,-1 0 0,1 1 0,-1-1 1,4 0-1,1 0-37,1 0 0,-1 0 0,10 1 0,-1 0-140,-1 1 0,1 0 0,0 1 0,0 1 0,22 6 0,-27-5-1795,1 1 0,13 6 1,-12-4-892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4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10 645 3488,'-9'5'2071,"8"-4"-1528,4-1 1139,2 0 203,-2-1-1603,0 1-1,0-1 1,-1 0-1,1 0 1,0 0 0,0 0-1,0-1 1,-1 1-1,1-1 1,0 0-1,-1 1 1,0-1 0,1 0-1,3-5 1,3-3 171,15-20 1,-8 7-325,0-1 1,-1-1-1,-2 0 1,0-1-1,-2 0 1,15-50-1,-10 1 106,9-123 0,-24 184-230,-1 0 0,-1 0 1,-4-26-1,5 40-23,0 0 0,0-1 0,0 1 0,0 0 0,0 0 1,0 0-1,0-1 0,0 1 0,0 0 0,0 0 0,0 0 0,0-1 1,0 1-1,0 0 0,0 0 0,0 0 0,0 0 0,0-1 0,-1 1 0,1 0 1,0 0-1,0 0 0,0 0 0,0 0 0,0 0 0,-1-1 0,1 1 0,0 0 1,0 0-1,0 0 0,-1 0 0,1 0 0,0 0 0,0 0 0,0 0 0,0 0 1,-1 0-1,1 0 0,0 0 0,-8 6-198,-4 12 187,6-2 30,1 0 1,1 0-1,1 0 1,0 0-1,-1 19 1,0-6 64,-1 14 335,2 0 0,2 0 0,2 0 0,12 84 0,-3-81-109,2 11 514,-12-56-814,0 0 0,0 0-1,0 0 1,0 0 0,1 0 0,-1 0-1,0 0 1,1 0 0,-1 0-1,0 0 1,1 0 0,-1 0-1,1 0 1,-1 0 0,2 1-1,-1-2-289,-1 1-1,1-1 0,0 0 1,-1 0-1,1 0 0,0 0 0,0 1 1,-1-1-1,1 0 0,0 0 1,-1-1-1,1 1 0,0 0 0,0 0 1,0 0-1,14-2-4868,5 5 1983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4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 3712,'-11'-3'1960,"11"3"-1874,0-1-1,0 1 1,0 0 0,0 0-1,-1 0 1,1 0-1,0 0 1,0 0 0,-1-1-1,1 1 1,0 0-1,0 0 1,0 0 0,-1 0-1,1 0 1,0 0-1,0 0 1,-1 0 0,1 0-1,0 0 1,0 0-1,-1 0 1,1 0-1,0 0 1,0 0 0,0 1-1,-1-1 1,1 0-1,-2 0 461,0 1 0,1-1 0,-1 0 0,0 1 0,0-1 0,0 0 0,0 0 0,0 0 0,-2-1 0,-3 1 2687,46 0-2096,-4 2-714,0-3 0,34-4 0,-33 4 89,-33-3-3400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4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4576,'-14'0'1450,"12"0"-324,3 0 196,65-7 4326,60-7-2677,-31 2-2305,-46 11-2489,-45 1-1404,1 0 918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6:2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199 667 3136,'20'-15'1727,"-18"13"-1412,0 1 0,0 0 0,0 0 0,0-1 0,0 1 0,0-1 0,0 1 0,-1-1 0,1 0 0,-1 0 0,1 0 0,-1 0 0,0 0 1,1 0-1,0-2 0,-2 3-121,0 0-1,0 1 1,1-1 0,-1 0 0,0 1 0,0-1 0,0 0 0,0 0 0,0 1 0,0-1 0,0 0-1,0 1 1,0-1 0,0 0 0,0 1 0,-1-2 0,0 1-132,1 1 0,-1 0 0,1-1-1,-1 1 1,0 0 0,1-1 0,-1 1 0,0 0 0,1 0 0,-1 0 0,0-1 0,1 1 0,-1 0-1,0 0 1,1 0 0,-1 0 0,0 0 0,0 1 0,1-1 0,-1 0 0,0 0 0,0 1 0,-10 2 117,0 0 0,1 1 0,-1 1 0,1 0 0,1 0 0,-14 10 0,8-5-8,1 2-1,1 0 1,0 1-1,1 0 1,-19 27 0,24-32-122,1 1 1,1 1-1,0-1 0,0 1 1,0 0-1,-4 16 0,8-20 49,0 0 0,-1 0 0,2 0 0,-1-1 0,1 1 0,0 0 0,0 0 0,0 0 0,1 0 0,0 0 0,0 0 0,0-1 0,5 12 0,-5-16-49,-1 1-1,1-1 0,0 0 1,-1 1-1,1-1 1,0 0-1,0 1 1,0-1-1,0 0 1,1 0-1,-1 0 0,0 0 1,0 0-1,1 0 1,-1 0-1,0 0 1,1 0-1,-1-1 0,1 1 1,-1 0-1,1-1 1,2 1-1,-1-1 8,0 0 0,0 0 0,0-1-1,0 1 1,-1-1 0,1 1 0,0-1-1,0 0 1,-1 0 0,1 0 0,4-3 0,5-4 128,0-1 1,-1 1 0,20-21 0,27-28 212,1-1-81,62-77 0,-106 115-316,-2-1 1,0-1-1,-2 0 0,0 0 1,-2-1-1,0-1 0,-1 0 1,4-27-1,-6 16-70,-1 1 0,-1-1 1,-3 1-1,0-1 0,-6-42 0,4 67-42,0 1 0,-1 0 0,0 0 0,0 1 1,-1-1-1,-8-15 0,10 22 63,0-1 1,0 2-1,0-1 1,-1 0-1,1 0 1,0 0-1,-1 1 1,0-1-1,1 0 1,-1 1-1,0 0 0,0-1 1,0 1-1,0 0 1,0 0-1,0 0 1,0 0-1,0 0 1,-1 1-1,1-1 1,0 1-1,0-1 1,-1 1-1,1 0 1,0 0-1,-1 0 1,1 0-1,0 0 1,0 1-1,-1-1 1,-3 2-1,0 0 28,-1 1-1,1 0 1,1 0-1,-1 1 1,0 0-1,1 0 1,0 0-1,0 1 1,0-1-1,0 1 1,1 0-1,0 1 1,0-1-1,0 1 1,-4 9 0,-5 11 85,1 1 1,-11 35 0,14-35 22,1 1 1,1 0 0,1 0 0,2 1-1,0 0 1,3-1 0,0 1-1,5 47 1,-3-66-21,1 0 1,1-1-1,-1 1 0,1-1 0,1 1 1,0-1-1,0 0 0,11 16 0,-11-20 38,-1 0 0,1-1 0,0 0 0,0 0 0,0 0 0,1 0 0,0 0 0,-1-1 0,1 0 0,0 0 0,0 0 0,1-1 0,-1 1 0,1-1-1,-1-1 1,11 3 0,-6-3 72,1 0 0,0-1-1,0 0 1,0-1 0,19-4 0,53-17 192,-73 19-353,23-9-136,-1-2 1,0-1-1,-1-1 1,40-28-1,-71 44 112,0 0 0,0 0 0,0 0 0,0 0 0,1-1 0,-1 1 0,0 0 0,0 0 0,0 0 0,1 0-1,-1 0 1,0 0 0,0 0 0,0 0 0,1 0 0,-1 0 0,0 0 0,0 0 0,1 0 0,-1 0 0,0 0 0,0 0 0,0 0 0,1 0-1,-1 0 1,0 0 0,0 0 0,0 0 0,1 0 0,-1 1 0,0-1 0,0 0 0,0 0 0,1 0 0,-1 0 0,0 0 0,0 1 0,0-1-1,0 0 1,0 0 0,1 0 0,-1 1 0,0-1 0,3 15-193,-6 19 16,2-21 203,-1-1 1,1 0-1,1 0 0,0 1 0,1-1 1,3 17-1,-4-27-26,1 2 67,0 0 1,-1-1-1,2 1 0,-1 0 1,0 0-1,1-1 1,2 6-1,-3-8-25,0 0-1,0 0 1,0 0 0,0-1 0,0 1-1,0 0 1,0 0 0,1-1 0,-1 1-1,0 0 1,0-1 0,1 0-1,-1 1 1,0-1 0,1 0 0,-1 1-1,0-1 1,1 0 0,-1 0 0,1 0-1,-1 0 1,0 0 0,1-1-1,-1 1 1,2-1 0,8-2 71,-1-1 0,0 0 0,0 0 0,-1-1 0,18-12 0,7-4-31,-8 7-120,1 1-1,54-18 1,-80 31 16,0 0 0,0-1-1,0 1 1,0 0 0,1 0 0,-1 0-1,0 0 1,0 0 0,0 0 0,0 0-1,1 0 1,-1 0 0,0 0 0,2 1-1,-3-1 21,0 1 0,1-1 0,-1 0 0,1 1 0,-1-1 0,0 0 0,1 1 0,-1-1-1,0 1 1,0-1 0,1 0 0,-1 1 0,0-1 0,0 1 0,0-1 0,0 1 0,1-1 0,-1 1-1,0-1 1,0 1 0,0-1 0,0 0 0,0 1 0,0 0 0,-1 5-19,0-1-1,-1 0 1,1 1 0,-1-1-1,-3 6 1,0 1-1,-8 20 6,-56 148-80,12-8 388,-47 132 499,99-292-747,0 3 817,4-14-372,3-9-123,2-2-262,0 0 0,9-15 0,5-13-96,34-98 135,6-13-108,-38 106-95,35-60 1,-17 47-44,3 2 0,2 1 1,89-83-1,-128 132 58,0 0-19,1-1-1,-1 1 0,1 0 1,0 1-1,0-1 1,0 1-1,0 0 0,1 0 1,10-4-1,-15 7 64,0 0-1,0 0 0,0 0 0,0 0 1,0 0-1,0 0 0,0 0 1,0 0-1,0 0 0,0 1 0,1-1 1,-1 0-1,0 1 0,0-1 1,0 0-1,0 1 0,-1 0 1,1-1-1,0 1 0,0-1 0,0 1 1,0 0-1,-1 0 0,1 0 1,0-1-1,0 1 0,-1 0 1,1 0-1,-1 0 0,1 0 0,-1 0 1,1 0-1,-1 0 0,0 0 1,1 2-1,0 2-20,0-1 1,0 1-1,0 0 0,0 0 1,-1-1-1,0 1 0,-1 5 1,-1 4 63,-2 0-1,0 0 1,-1 0 0,0-1 0,-1 0 0,0 0 0,-1 0 0,-1-1 0,0 0 0,-12 14 0,12-18 38,0 0 0,0-1 1,-19 12-1,18-12-4,7-6-53,0 0 1,0 0-1,0 0 0,0 0 0,0 0 0,-1-1 1,1 1-1,0-1 0,0 0 0,-1 0 0,1 1 1,0-1-1,0-1 0,0 1 0,-1 0 0,1 0 0,0-1 1,-4-1-1,4 1-20,-1 1 0,1-1 0,-1-1 0,1 1 0,-1 0 0,1 0 0,0-1 0,0 0-1,0 1 1,0-1 0,0 0 0,0 0 0,0 0 0,1 0 0,-3-4 0,3 5 5,1 0 0,0 0-1,0 0 1,0 0 0,-1 0 0,1 0 0,0 0-1,0 0 1,0 0 0,1 0 0,-1 0-1,0 0 1,0 1 0,1-1 0,-1 0-1,0 0 1,1 0 0,-1 0 0,1 0-1,-1 0 1,1 0 0,-1 1 0,1-1-1,-1 0 1,1 1 0,0-1 0,0 0-1,-1 1 1,3-2 0,22-14-78,15 1 0,1 0 1,0 3-1,45-7 0,0-1 117,-82 19 1,3-1-81,-1 0 0,1 1 0,-1 0 0,8 0 0,-13 1 24,0-1 1,-1 1-1,1 0 0,0 0 0,0 0 1,0 0-1,0 1 0,0-1 1,0 0-1,-1 0 0,1 0 1,0 1-1,0-1 0,0 1 1,-1-1-1,1 0 0,0 1 0,0-1 1,-1 1-1,1 0 0,0-1 1,-1 1-1,1-1 0,-1 1 1,1 0-1,-1 0 0,1-1 1,-1 1-1,1 0 0,-1 0 0,0-1 1,1 1-1,-1 0 0,0 0 1,0 0-1,1 0 0,-1 0 1,0 1-1,-1 10-20,0-1 0,-1 1 0,-4 13 0,3-12 104,0-1 0,-2 25 0,5-33-44,0 0-1,0 0 1,1-1 0,-1 1 0,1 0 0,0-1-1,0 1 1,0-1 0,0 1 0,1-1-1,0 1 1,-1-1 0,1 0 0,3 5 0,-4-8-11,0 1 1,-1-1 0,1 1 0,0-1 0,0 1 0,-1-1-1,1 1 1,0-1 0,0 0 0,0 1 0,-1-1-1,1 0 1,0 0 0,0 1 0,0-1 0,0 0 0,0 0-1,0 0 1,-1 0 0,1 0 0,0-1 0,0 1-1,0 0 1,0 0 0,0 0 0,-1-1 0,1 1 0,0 0-1,0-1 1,0 1 0,-1-1 0,1 1 0,0-1-1,-1 1 1,1-1 0,1-1 0,2-1 34,0-1 0,0 0 0,0 0 1,0 0-1,3-6 0,-2 2-64,37-59 13,-37 59-2,-1 0 0,0 0 0,-1-1-1,0 0 1,-1 0 0,3-13 0,-4 20-23,-1-1 1,0 1-1,0-1 0,0 1 1,0-1-1,-1 1 0,1-1 1,-1 1-1,1 0 0,-1-1 1,0 1-1,-2-5 0,2 6 10,1 0 1,-1 0-1,0 0 0,0 0 0,0 0 0,0 0 1,0 0-1,-1 0 0,1 0 0,0 0 0,0 1 0,0-1 1,-1 0-1,1 1 0,0-1 0,-1 1 0,1 0 1,-1-1-1,1 1 0,0 0 0,-1 0 0,-2 0 1,4 0 13,0 0 0,0 0 0,0 0 1,0 0-1,0 0 0,0-1 1,0 1-1,0 0 0,0 0 1,0 0-1,-1 0 0,1 0 0,0 0 1,0 0-1,0 0 0,0 0 1,0 0-1,0 0 0,0 0 0,0 0 1,0 0-1,-1 0 0,1 1 1,0-1-1,0 0 0,0 0 0,0 0 1,0 0-1,0 0 0,0 0 1,0 0-1,0 0 0,0 0 1,0 0-1,-1 0 0,1 0 0,0 0 1,0 0-1,0 0 0,0 1 1,0-1-1,0 0 0,0 0 0,0 0 1,0 0-1,0 0 0,0 0 1,0 0-1,0 0 0,0 0 1,0 1-1,0-1 0,0 0 0,0 0 1,0 0-1,0 0 0,0 0 1,0 0-1,0 0 0,0 0 0,0 0 1,0 1-1,0-1 0,8 6-47,14 6 102,-8-8-5,-1-2 1,1 1 0,-1-2-1,1 0 1,0 0 0,23-3-1,-2-2 86,48-12 0,-70 13-102,0 0 0,0-1 0,-1 0 1,1-1-1,-1-1 0,-1 0 0,1 0 0,-1-1 0,0-1 0,0 0 1,-1 0-1,0-1 0,0 0 0,13-18 0,1-10-34,-2-1 0,27-65-1,75-154 21,-95 199-174,-11 17-150,-18 41 295,4-12-127,-6 7 39,-7 7-78,5 0 146,0 0 0,0 1 0,0 0 0,0 0 0,1 0 1,-1 0-1,1 0 0,-1 1 0,1 0 0,0-1 1,1 1-1,-1 0 0,-3 7 0,-3 7-11,-11 35 0,17-46 27,-14 51 64,3 0-1,2 2 0,-5 66 1,7-2-270,10-111 293,1 1-1,0 0 1,0-1-1,2 1 1,-1-1-1,10 25 1,-10-34-55,-1-1 0,1 1 1,0-1-1,0 0 0,0 1 1,1-1-1,-1 0 0,1-1 1,0 1-1,0 0 0,0-1 1,0 1-1,0-1 0,6 3 1,-3-3 21,0 1 0,0-1 0,1 0 0,0 0 0,-1-1 0,1 0 0,11 1 0,4-2 120,1-2-1,-1 0 0,42-10 1,-31 5-10,0-2 1,56-24 0,-77 28-179,0-1 1,-1 0 0,0-1 0,0 0-1,-1-1 1,0 0 0,0-1 0,-1 0-1,0 0 1,10-14 0,-17 20-34,0 0 0,0 0 0,-1 0 0,0 1 0,2-7 0,-3 9 54,1 0 0,-1-1 0,0 1 0,0 0 0,0-1-1,0 1 1,0 0 0,0-1 0,0 1 0,0 0 0,0-1-1,0 1 1,0 0 0,0-1 0,-1 1 0,1 0 0,0 0 0,0-1-1,0 1 1,0 0 0,0-1 0,-1 1 0,1-1 0,-1 1 1,1 0 1,-1 0 0,1 0 0,-1 0-1,1 0 1,-1 0 0,1 0 0,-1 0-1,1 0 1,-1 0 0,1 0-1,-1 0 1,1 0 0,-1 0 0,1 0-1,-1 0 1,1 0 0,-1 1 0,0-1-1,-13 6-57,0 0 0,-19 12 0,28-15 69,0 0 0,1 1-1,-1-1 1,1 1 0,0 0 0,0 0 0,0 1-1,1-1 1,-1 1 0,-3 7 0,6-11 28,1 1-1,-1 0 1,1 0 0,-1 0 0,1 0 0,0 0-1,0 0 1,0 0 0,0 0 0,0 0-1,0 0 1,0 0 0,1 0 0,-1-1 0,1 1-1,-1 0 1,1 0 0,0 0 0,0 0-1,0-1 1,0 1 0,0 0 0,0-1 0,0 1-1,1-1 1,-1 0 0,0 1 0,3 1-1,3 2 125,0 1 0,0-1 0,0 0 0,1-1 0,9 5 0,-7-5-55,0 0 1,1-1 0,0-1 0,-1 1 0,1-1 0,0-1 0,0 0 0,0-1 0,0 0 0,0-1 0,19-3 0,-4-1-341,24-8-1,23-11-4503,-39 12-90,-12 8 1614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4:17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460 299 1472,'-3'1'1694,"-23"-2"11267,17 0-11571,2-2-3430,2 2 2242,1-1 0,-1 1 0,0 1 0,1-1 0,-1 1-1,-6-1 1,-8 0 209,3 0-105,0 0-1,-18 2 1,5-1-34,12 1-171,0 0 1,1 1-1,-1 0 1,1 1-1,-27 9 0,32-8-40,1 1-1,-1-1 0,1 2 0,0-1 1,0 1-1,0 1 0,1 0 0,0 0 1,-8 9-1,14-12-38,0-1 0,0 1 0,1-1-1,-1 1 1,1 0 0,0 0 0,0 0 0,1 0 0,-1 0 0,1 1 0,-1-1 0,2 0 0,-1 1 0,0-1 0,1 7 0,0-4 34,0 0 0,1 0 0,1 1 0,-1-1 0,1-1 0,0 1 0,1 0 0,0 0 1,3 6-1,-2-5-19,0-1 1,1 1-1,0-1 1,0 0 0,0-1-1,1 1 1,0-1-1,0 0 1,0-1 0,1 1-1,0-1 1,0-1-1,1 1 1,-1-1 0,1 0-1,0-1 1,0 0-1,0 0 1,0-1-1,12 2 1,-2-1 24,1 0-1,0-1 1,0-1 0,0-1 0,0-1-1,0 0 1,0-2 0,0 0 0,0-1-1,25-9 1,-31 9-31,-1-2 1,0 0-1,0 0 0,-1-1 0,1 0 0,-1-1 1,-1 0-1,0-1 0,0 0 0,-1-1 1,0 0-1,0 0 0,-1-1 0,0 0 0,9-19 1,-13 21 40,0 0 0,-1 0 0,4-13 0,-6 19-96,-1-1 0,1 0 0,-1 1 0,1-1 0,-1 1 0,0-1 0,0 0 0,-1 1 0,1-1 0,-1 1 0,-2-7 0,3 9 7,0 1 0,0-1 0,0 1 0,0-1 0,-1 1 0,1-1 0,0 1 0,0 0 0,-1-1 0,1 1 0,0-1 0,-1 1 0,1 0 0,0-1 0,-1 1 0,1 0 0,-1-1 0,1 1 0,0 0 0,-1 0 0,1 0 0,-1-1 0,1 1 1,-1 0-1,1 0 0,-1 0 0,1 0 0,-1 0 0,1 0 0,-1 0 0,1 0 0,-1 0 0,1 0 0,-1 0 0,1 0 0,-1 0 0,1 0 0,0 0 0,-1 0 0,1 1 0,-1-1 0,1 0 0,-1 0 0,1 1 0,0-1 0,-1 0 0,1 1 0,-1 0 0,-16 17-159,16-17 170,-2 5 1,-1 0-1,1 0 0,0 1 0,0 0 0,0-1 0,1 1 1,0 0-1,1 0 0,-1 0 0,1 0 0,1 1 1,-1 8-1,2 9 42,1 1 1,6 25-1,-6-41-6,-2-4 28,1-1 0,1 0 0,-1 0 0,1-1 0,-1 1 0,2 0 0,-1 0 0,0-1 0,1 1 0,0-1 0,0 0 0,0 0 0,0 0 0,1 0 0,7 6 0,-10-10-39,-1 1-1,1-1 0,0 1 0,-1-1 1,1 0-1,0 0 0,-1 1 0,1-1 0,0 0 1,0 0-1,-1 0 0,1 0 0,0 0 1,-1 0-1,1 0 0,0 0 0,0 0 1,-1 0-1,1 0 0,0 0 0,-1-1 1,1 1-1,1 0 0,-1-1-5,0 0 0,0 0 1,1 0-1,-1 0 0,0 0 0,0 0 0,0 0 0,0-1 1,0 1-1,1-2 0,0-2 11,1 0-1,-1 0 1,0 0 0,0 0 0,0-6 0,0-3 28,-1 0 1,0-1 0,-1 1 0,-1-1-1,-1 1 1,0 0 0,0 0 0,-10-28-1,12 40-89,-1-1-1,0 0 0,0 0 1,0 1-1,0-1 1,0 0-1,0 1 0,-1-1 1,1 1-1,-1-1 0,0 1 1,0 0-1,1 0 0,-2 0 1,1 0-1,0 0 1,-3-1-1,2 0 98,-3-3-7,6 5-54,0 1 1,0-1 0,1 1 0,-1-1-1,0 1 1,1-1 0,-1 1-1,0-1 1,1 1 0,-1-1 0,0 1-1,1-1 1,-1 1 0,1 0 0,-1-1-1,1 1 1,-1 0 0,1-1 0,-1 1-1,1 0 1,-1 0 0,2-1 0,24-14 244,11-6-152,-10 11-114,0 2 1,1 1 0,0 1-1,0 1 1,0 2 0,1 0-1,-1 2 1,33 4 0,-54-3 16,1 0 0,-1 1 0,0 0 1,0 1-1,0 0 0,0 0 0,-1 0 1,10 5-1,-13-5 14,-1 0 0,1-1 0,0 1 1,-1 1-1,0-1 0,0 0 0,1 0 1,-1 1-1,-1-1 0,1 1 0,0 0 0,-1-1 1,1 1-1,-1 0 0,0 0 0,0 0 1,0 0-1,0 0 0,0 0 0,-1 1 0,1 2 1,-1 1 10,0-1 0,-1 0 0,1 1 0,-1-1 0,0 1 0,-1-1 0,0 0 0,0 0 0,-3 6 0,-29 54 180,21-42-62,-4 2 198,17-26-331,0 0-1,0 0 0,0 0 1,0 1-1,0-1 1,0 0-1,0 0 0,0 0 1,0 0-1,0 0 0,0 1 1,0-1-1,0 0 1,0 0-1,0 0 0,-1 0 1,1 0-1,0 0 1,0 1-1,0-1 0,0 0 1,0 0-1,0 0 0,-1 0 1,1 0-1,0 0 1,0 0-1,0 0 0,0 0 1,-1 0-1,1 0 1,0 0-1,0 0 0,0 0 1,0 0-1,0 0 0,-1 0 1,1 0-1,0 0 1,0 0-1,0 0 0,0 0 1,-1 0-1,1 0 0,0 0 1,0 0-1,0 0 1,0 0-1,0 0 0,-1 0 1,1-1-1,0 1 1,0 0-1,0 0 0,0 0 1,0 0-1,0 0 0,0 0 1,-1-1-1,1 1 1,0 0-1,0 0 0,0 0 1,0 0-1,0 0 1,0-1-1,0 1 0,0 0 1,0-11 135,1 4-122,1 1 0,0 0 0,1-1 0,-1 1 0,1 0 0,1 0 0,6-9 0,2-2-10,18-16 0,-20 22-4,1 0 0,21-15 0,-26 22-31,-1 1 0,0-1 1,1 1-1,-1 1 0,1-1 0,0 1 0,0 0 1,0 0-1,8-1 0,-12 3 21,-1 0 1,1 0-1,0 0 1,0 0-1,-1 1 0,1-1 1,0 0-1,0 1 1,-1-1-1,1 1 0,0 0 1,-1 0-1,1-1 1,-1 1-1,1 0 0,-1 0 1,1 0-1,-1 1 1,0-1-1,1 0 0,-1 1 1,0-1-1,0 0 1,0 1-1,0-1 0,0 1 1,1 3-1,1 3-4,1 1 0,-2-1-1,1 1 1,1 10 0,-3-11 42,27 99 109,-27-106-138,-1 0-3,2 7 47,1 0 0,-1-1 0,9 16-1,-10-22-36,-1 0-1,1 0 1,-1 0-1,1 0 1,0 0-1,-1 0 1,1 0-1,0 0 1,0 0-1,0 0 1,0 0-1,0-1 1,0 1-1,0 0 1,0-1-1,0 1 1,0 0-1,0-1 1,0 0-1,0 1 1,1-1-1,-1 0 1,0 1-1,0-1 1,0 0-1,1 0 1,-1 0-1,0 0 1,0 0-1,1 0 1,-1 0-1,0-1 1,0 1-1,0 0 1,1-1-1,0 0 1,7-5 92,0-1 0,0 0 0,-1 0 0,-1-1 0,1 0 1,-1 0-1,7-11 0,-3 5-34,25-32 44,120-137-261,-156 183 124,1 0 1,-1 0-1,0-1 1,0 1-1,0 0 1,1 0-1,-1-1 1,0 1-1,0 0 1,1 0-1,-1 0 1,0 0-1,1-1 1,-1 1-1,0 0 1,0 0-1,1 0 1,-1 0-1,0 0 1,1 0-1,-1 0 1,0 0 0,1 0-1,-1 0 1,0 0-1,1 0 1,-1 0-1,0 0 1,1 0-1,-1 0 1,0 0-1,1 0 1,-1 0-1,0 0 1,0 1-1,1-1 1,-1 0-1,1 0 1,-1 1 5,1 0 0,0 1-1,0-1 1,-1 0 0,1 0 0,-1 0 0,1 1 0,-1-1-1,1 0 1,-1 2 0,4 36 86,-4-7-32,-1 1 0,-2-1 0,-1 0 0,-2 1 0,-1-2 0,-13 37 0,19-65-15,0 1-1,-1-1 1,1 0-1,-1 0 1,1 0-1,-1-1 1,0 1-1,0 0 1,0-1-1,0 1 1,-1-1-1,-4 4 1,5-5-11,0 0 1,0 0 0,0-1 0,1 1 0,-1-1 0,0 1 0,0-1 0,0 0 0,0 0-1,0 0 1,0 0 0,0 0 0,0 0 0,0 0 0,0-1 0,1 1 0,-1-1 0,0 0-1,0 1 1,0-1 0,1 0 0,-1 0 0,-1-1 0,-4-2-41,0 0-1,1-1 1,0 0 0,0 0-1,0-1 1,1 1 0,0-1-1,0-1 1,-5-6 0,-1-5-34,1 0 1,-9-24-1,19 38 49,5 2 22,0 3-79,1 1 0,-1 0 1,0 1-1,9 5 0,1 0-17,17 9 114,49 23 108,-70-35-111,0-1 0,0 0 0,1-1 0,-1-1 1,20 2-1,-25-4 20,0 0 0,0 0-1,0-1 1,0 0 0,0 0 0,0-1 0,0 0-1,-1 0 1,1 0 0,0-1 0,-1 0 0,0 0-1,1 0 1,-1 0 0,0-1 0,-1 0 0,1 0-1,-1 0 1,5-6 0,7-10 22,-1 0 1,-1-1-1,14-29 0,-22 39-76,10-19 25,-9 15-11,1 1 1,15-23-1,-18 27-427,-6 18-183,0 14 513,-6 34 0,3-35 109,0 35 1,3-27 10,1-2 52,0 1-1,6 31 1,-6-58-69,0 1 1,0-1 0,1 0 0,-1 1 0,0-1 0,1 0 0,-1 0 0,1 0-1,-1 1 1,1-1 0,0 0 0,-1 0 0,1 0 0,0 0 0,0 0 0,0 0-1,2 2 1,-3-3 7,1 0 0,0 0 0,0 1 0,-1-1-1,1 0 1,0 0 0,0 0 0,0 0 0,0 0-1,-1 0 1,1 0 0,0 0 0,0 0 0,0 0 0,0-1-1,-1 1 1,1 0 0,0 0 0,0-1 0,1 0-1,3-2 4,0-1 0,0 0 0,0 0 0,-1 0 0,7-9 0,8-7 55,1 1 1,39-29 0,50-25-169,-53 37 219,14-8-540,-99 55 38,10-1 376,0 2 0,0 0 0,1 1 0,1 1 0,0 0 0,1 2 0,1 0 0,0 0 0,1 2 1,1-1-1,1 2 0,0 0 0,-16 36 0,27-52-9,-1 1 0,1 0 1,0-1-1,0 1 0,0 0 0,0 0 1,1-1-1,-1 1 0,1 0 0,0 7 1,1-10 14,-1 1 0,1-1 0,-1 1 1,1-1-1,-1 1 0,1-1 1,0 1-1,0-1 0,0 0 1,0 1-1,0-1 0,0 0 0,0 0 1,0 0-1,0 0 0,0 0 1,1 0-1,-1 0 0,0 0 1,1-1-1,-1 1 0,1 0 0,-1-1 1,1 1-1,-1-1 0,1 0 1,-1 1-1,1-1 0,1 0 1,0 0 5,1 0 1,-1 0 0,1 0 0,-1 0 0,1-1 0,-1 0 0,0 0 0,1 0-1,-1 0 1,0 0 0,0 0 0,4-3 0,37-24 24,-41 26-35,13-11 41,0 0 1,-1-1-1,-1 0 1,0-2 0,21-29-1,47-94 30,-66 109-101,-1-1 0,-2-1 1,-2 0-1,-1 0 0,-1-1 1,-1-1-1,-2 1 1,1-45-1,-4 46-31,-2 15-49,0 1 0,-1-1 0,-2-18 0,2 34 98,0 1 1,0-1-1,0 0 1,0 1-1,0-1 1,0 1-1,0-1 1,0 1-1,-1-1 1,1 0-1,0 1 1,0-1-1,-1 1 0,1-1 1,0 1-1,-1 0 1,1-1-1,-1 0 1,1 1 1,-1 0 0,1 0 0,0 0 0,-1 0 0,1 0 0,0 0 0,0 0 0,-1 0 0,1 0 0,0 0-1,-1 0 1,1 0 0,0 0 0,0 1 0,-1-1 0,1 0 0,0 0 0,0 0 0,-1 0 0,1 1 0,0-1 0,0 0 0,0 0 0,-1 0 0,1 1 0,-2 2-34,0-1 1,0 1-1,1 0 0,-1 0 1,-1 5-1,-32 99-145,21-58 245,8-26 5,1 1 1,1 0-1,-1 37 0,5-37-26,1 0 0,1 0-1,1 0 1,2-1 0,12 44-1,-9-43 38,12 28-1,-16-44-48,0 0 0,0-1-1,0 0 1,1 0 0,0 0 0,1 0 0,8 8 0,-13-14-13,0 0 0,0-1 0,0 1 0,0 0 0,0 0 0,1-1 0,-1 1 0,0-1 0,0 1 0,1-1 0,-1 1 0,0-1 0,0 0 0,1 1 0,-1-1 0,0 0 0,1 0 1,-1 0-1,1 0 0,1-1 0,-1 1 8,0-1 0,0 0 0,0 0 0,0 0 0,0 0 0,0 0 0,0 0 0,0-1 0,0 1 0,-1-1 0,3-2 0,3-4 30,-1-1 0,1 0 1,-2 0-1,6-10 0,-9 15-50,4-9 20,0 1-1,-1-1 0,-1 0 1,0 0-1,-1 0 0,0-1 1,-1 1-1,0-1 0,-1 1 1,-1-1-1,-1-18 0,1 30-55,0 0-1,-1 0 1,1 1-1,0-1 1,-1 0-1,0 0 0,1 0 1,-1 0-1,0 1 1,0-1-1,0 0 1,0 1-1,-2-4 1,2 5 30,0-1 0,1 1 1,-1 0-1,1-1 1,-1 1-1,0 0 1,1 0-1,-1-1 0,0 1 1,1 0-1,-1 0 1,0 0-1,1 0 1,-1 0-1,0 0 0,1 0 1,-1 0-1,0 0 1,1 0-1,-1 0 1,0 1-1,1-1 0,-1 0 1,0 0-1,1 1 1,-1-1-1,1 0 1,-1 1-1,1-1 0,-1 0 1,0 1-1,1-1 1,-1 1-1,1-1 0,0 1 1,-1-1-1,1 1 1,-1 0-1,1 0 1,-3 3-10,0 0 1,1 0-1,-1 1 1,1-1-1,0 1 1,1-1-1,-1 1 1,1 0-1,0 0 1,-1 9-1,0 6 49,1 25 0,1-36-42,0 6 26,-1-2 11,1 1-1,1-1 1,0 0-1,5 21 0,-6-31-15,1-1-1,0 0 0,-1 1 1,1-1-1,0 1 0,0-1 1,1 0-1,-1 0 0,0 0 1,1 0-1,0 0 0,-1 0 1,1 0-1,0 0 1,0-1-1,0 1 0,0-1 1,0 1-1,0-1 0,0 0 1,0 0-1,1 0 0,-1 0 1,1 0-1,-1 0 0,0-1 1,1 1-1,-1-1 0,1 0 1,3 1-1,7-2 39,0-1 0,0 0 0,21-6 0,13-3 107,-33 9-87,0 1 0,-1 1 0,1 0 0,0 1 0,0 0 0,0 1 0,0 1-1,-1 0 1,0 1 0,1 0 0,-1 1 0,0 1 0,20 11 0,84 58 654,-22-12-635,-87-59-408,25 14-106,-31-17-866,1 0-1,-1-1 1,1 1 0,0 0 0,-1-1-1,5 1 1,-28-27-12318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4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51 369 4384,'-2'-2'6173,"2"1"-6052,4-5 3025,17-15-2181,-3 3-197,7-17-351,-2-2-1,-1 0 1,-2-2 0,-1 0 0,-3-1-1,15-53 1,-44 192-1249,-2 22 675,-7 48 639,-7 57 564,28-208-968,1-14-25,0 0 0,-1 0-1,1-1 1,-1 1 0,-2 6 0,3-9-26,-1 0 1,1 0 0,-1 0 0,1-1 0,-1 1-1,1 0 1,-1 0 0,0-1 0,1 1 0,-1-1-1,0 1 1,0 0 0,1-1 0,-1 1 0,0-1-1,0 0 1,0 1 0,0-1 0,1 0 0,-1 1-1,0-1 1,0 0 0,0 0 0,0 0 0,0 0-1,0 0 1,-1 0 0,-115-8 73,99 8-96,12 0 84,7 0 47,34 9 845,156 0-10,-138-8-831,-30-1-3102,-21 0 2426,-2 15-8591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4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8 3328,'0'-8'2596,"-2"12"-248,-4 5-2290,-4 9 484,0 1-1,1 0 0,-13 39 0,5-10 9,-66 140 1173,69-158-1527,2 1 1,1 1 0,1 0 0,2 0 0,1 1 0,1 0 0,-1 52 0,6-59-51,2 0 1,1-1 0,1 1 0,1-1-1,1 1 1,1-2 0,1 1 0,1 0-1,2-2 1,15 31 0,-17-40-20,1 0 0,0-1 0,16 16 0,-19-22 1,1 0 1,0-1 0,1 0-1,-1 0 1,1 0-1,17 8 1,-23-13-250,1-1 0,0 1 0,-1 0 0,1 0 1,0-1-1,-1 0 0,1 1 0,0-1 0,0 0 0,-1-1 1,1 1-1,4-1 0,1-1-1177,-1 0 0,0-1 0,10-4 0,16-8-1528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4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 5632,'-19'-14'2560,"19"7"-2208,-5 2 864,5 10-736,-4-5 288,-1 0-960,10 0 96,-5 3-1056,9 4 864,-9 4-3680,3 4 2208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4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 5056,'-15'-11'5824,"15"15"-5920,7 3 64,1 1 448,1-1-224,-1-4-1216,4 5 544,0-5-3552,5 5 2240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5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147 530 3488,'0'0'98,"1"0"0,-1 0-1,0-1 1,0 1 0,-1 0 0,1 0 0,0-1-1,0 1 1,0 0 0,0 0 0,0-1 0,0 1-1,0 0 1,0 0 0,0 0 0,0-1 0,-1 1 0,1 0-1,0 0 1,0 0 0,0-1 0,0 1 0,-1 0-1,1 0 1,0 0 0,0 0 0,0 0 0,-1-1-1,1 1 1,0 0 0,-1 0 0,-9 1 1690,-18 12-631,15-7-950,7-3-182,-1 1 0,1-1 0,0 1-1,0 0 1,1 0 0,-1 1 0,1 0 0,-8 8-1,9-9 22,1 1 0,0-1 0,0 1 0,0-1 0,0 1 0,1 0-1,0 0 1,0 0 0,0 1 0,0-1 0,0 7 0,1-8 2,1-1 1,0 0 0,0 1-1,1-1 1,-1 1-1,1-1 1,-1 0 0,1 0-1,0 1 1,0-1 0,1 0-1,-1 0 1,1 0-1,-1 0 1,1 0 0,0 0-1,0-1 1,5 6 0,-6-7 15,1 0 1,-1 1 0,1-1 0,0 0-1,-1 0 1,1 0 0,0 0 0,0-1 0,0 1-1,0-1 1,0 1 0,0-1 0,0 1-1,0-1 1,0 0 0,0 0 0,0 0-1,0 0 1,0 0 0,0 0 0,0-1-1,-1 1 1,1-1 0,0 1 0,0-1 0,0 0-1,0 0 1,0 0 0,-1 0 0,1 0-1,0 0 1,2-2 0,4-5 122,0 1 0,0-1 1,-1 0-1,12-16 0,21-40 278,-40 64-463,13-25 80,0 0 1,-2 0 0,-1-1 0,13-52 0,-18 57-94,-1-1 0,-2 1 0,0 0-1,-1-1 1,-1 1 0,-6-40 0,6 60 8,-7-32-303,7 31 249,0 0 0,-1 1 0,1-1 0,-1 1 0,1-1 0,-1 1 0,0-1 0,1 1 0,-1-1-1,0 1 1,0 0 0,0-1 0,0 1 0,0 0 0,-2-2 0,2 4 25,1-1-1,-1 0 1,0 1-1,0-1 1,1 1 0,-1-1-1,0 1 1,1-1-1,-1 1 1,0 0-1,1-1 1,-1 1-1,1 0 1,-1-1-1,1 1 1,0 0 0,-1-1-1,1 1 1,-1 1-1,1-1-22,-6 13-13,1-1-1,0 1 1,1 0-1,0 1 1,-1 20 0,0-9 169,-1 7 102,2 0-1,1 0 1,3 51 0,2-71-30,0 0 1,1 0 0,0 0-1,1-1 1,8 17 0,-11-27-155,-1 0 29,1 0 0,0-1 1,0 1-1,0 0 0,0 0 0,0 0 1,0-1-1,0 1 0,0-1 0,1 1 1,-1-1-1,1 1 0,-1-1 0,1 0 1,0 0-1,-1 1 0,1-1 0,0 0 1,0-1-1,0 1 0,-1 0 0,1 0 1,0-1-1,0 0 0,0 1 0,0-1 1,3 0-1,-1 0 42,1-1 0,0 1 0,-1-1 0,1 0 0,0-1 0,-1 1 0,1-1 0,-1 0 0,0 0 0,8-6 0,119-82 289,-127 88-305,9-5-447,-12 7 350,-1 0 0,1 0 1,-1 1-1,1-1 0,-1 0 0,0 0 1,1 0-1,-1 1 0,1-1 0,-1 0 1,0 0-1,1 1 0,-1-1 0,0 0 1,1 1-1,-1-1 0,0 1 0,1-1 1,-1 0-1,0 1 0,0-1 0,0 1 1,1-1-1,-1 0 0,0 1 0,0-1 1,0 1-1,0-1 0,0 2 0,6 18 7,-6-16 22,1 1 1,0-1-1,0 0 1,0 0-1,1 0 0,0 0 1,0 0-1,0 0 0,0 0 1,0 0-1,1-1 0,0 1 1,-1-1-1,1 0 0,5 4 1,-6-5 55,0 0 1,0-1 0,1 1-1,-1 0 1,1-1-1,-1 0 1,1 1-1,0-1 1,-1 0-1,1-1 1,0 1 0,0 0-1,0-1 1,-1 1-1,1-1 1,0 0-1,0 0 1,0 0 0,0 0-1,0-1 1,0 1-1,0-1 1,-1 0-1,1 0 1,5-2-1,94-43 493,-100 45-589,-1 0 0,0 1 0,1-1 0,-1 1 0,1 0 0,-1-1 0,1 1 0,-1 0 0,1 0 0,2 0 0,-3 0 27,-1 0-1,1 1 0,-1-1 1,1 0-1,-1 0 0,1 1 1,-1-1-1,1 1 0,-1-1 1,1 0-1,-1 1 0,0-1 1,1 1-1,-1-1 0,0 1 1,1-1-1,-1 1 1,0 0-1,0-1 0,1 1 1,-1-1-1,0 1 0,0-1 1,0 1-1,0 0 0,0-1 1,0 1-1,0-1 0,0 1 1,0 0-1,0 0 0,-4 80-77,-3-1 0,-32 143-1,32-194 374,-14 34 0,3-12 379,10-32 302,8-20-954,0 1 0,0 0 1,0 0-1,0 0 0,0 0 1,0 0-1,0 0 0,0 0 1,0 0-1,0 0 0,0 0 1,0 0-1,0 0 1,0 0-1,-1 0 0,1 0 1,0 0-1,0 0 0,0 0 1,0 0-1,0 0 0,0 0 1,0 0-1,0 0 0,0 0 1,0 0-1,0 0 0,0 0 1,0 0-1,0 0 0,0 0 1,0 0-1,0 0 0,0 0 1,0 0-1,0 1 1,0-1-1,0 0 0,0 0 1,0 0-1,0 0 0,3-13 383,42-155-18,21-62-376,-47 180-146,31-56 1,-36 85-111,-13 20 227,-1 1-1,1-1 1,-1 0-1,1 0 1,-1 1-1,1-1 1,-1 1-1,1-1 1,0 1-1,0-1 1,-1 1-1,1-1 1,0 1-1,0-1 1,0 1-1,-1 0 1,1 0-1,0-1 1,0 1-1,0 0 1,0 0-1,-1 0 1,3 0-1,-3 1 12,1-1-1,-1 1 1,1 0 0,-1 0 0,1 0-1,-1 0 1,0 0 0,1-1 0,-1 1-1,0 0 1,0 0 0,1 0 0,-1 0-1,0 0 1,0 0 0,0 1-1,0 3 7,1-2 5,-1 1 0,0 0-1,0 0 1,0-1 0,0 1-1,-1 0 1,1 0 0,-1-1-1,0 1 1,-2 3 0,-16 38-33,5-14 178,-9 21 226,20-46-280,2-4-51,8-4-61,-2-1 67,-1 0-1,1-1 0,-1 1 1,0-1-1,5-5 1,5-5 17,50-32-112,-31 24 98,-17 6-205,-22 32-263,2-1 449,-5 20-157,9-32 147,0-1 0,0 0 1,0 0-1,0 1 0,0-1 1,0 0-1,0 0 0,1 0 0,-1 1 1,1-1-1,0 0 0,0 0 0,1 2 1,-2-3-4,1 0 0,-1-1 0,1 1 0,0-1 0,-1 1 0,1 0 0,0-1 0,0 0 0,-1 1 0,1-1 0,0 1 0,0-1 0,0 0 0,-1 0 0,1 1 0,0-1 0,0 0 0,0 0 0,0 0 0,0 0 0,-1 0 0,1 0 0,0 0 0,0 0 0,0-1 0,0 1 0,0 0 0,-1 0 1,1-1-1,0 1 0,1-1 0,1 0 25,0-1 1,0 1 0,0-1 0,-1 0 0,1 0 0,0 0 0,3-3 0,-2 1-2,-1 0 1,1-1 0,-1 1-1,0-1 1,0 0 0,0 0-1,0 0 1,-1-1 0,0 1-1,0 0 1,0-1 0,-1 0-1,0 1 1,0-1 0,0-11-1,-1 15-56,0 0-1,-1 0 0,1-1 1,0 1-1,-1 0 1,0 0-1,1 0 0,-1 0 1,0 0-1,-2-4 1,3 6-11,-1-1 0,0 0 0,1 0 0,-1 0 0,0 0 0,1 0 1,-1 1-1,0-1 0,0 0 0,0 1 0,0-1 0,0 0 1,0 1-1,0-1 0,0 1 0,0 0 0,0-1 0,0 1 0,0 0 1,-2-1-1,-3 2-199,17-1 78,20 1 165,-13-3 71,0 0-1,0-1 1,-1-1-1,1 0 1,-1-1-1,0-1 1,31-16-1,-37 15-55,0 0 0,-1 0 0,0-1 0,0 0-1,-1-1 1,0 0 0,0-1 0,-1 0 0,-1 0 0,1 0-1,-2-1 1,7-12 0,4-14 27,-2 0 0,14-51 0,-22 60-125,-1 0-1,-1 0 1,-1 0 0,-1-30-1,-3 49-27,-1 1 0,0-1 0,-2-10 0,3 18 87,0 1-1,0 0 0,0 0 1,0-1-1,0 1 0,0 0 1,0 0-1,0-1 0,0 1 1,0 0-1,0 0 0,0 0 1,0-1-1,0 1 0,0 0 1,0 0-1,0-1 0,0 1 1,-1 0-1,1 0 0,0 0 1,0-1-1,0 1 0,0 0 1,0 0-1,-1 0 0,1 0 1,0 0-1,0-1 0,0 1 1,-1 0-1,1 0 0,0 0 1,0 0-1,0 0 0,-1 0 1,1 0-1,0 0 0,0 0 1,-1 0-1,1 0 0,0 0 1,0 0-1,-1 0 0,1 0 1,0 0-1,0 0 0,0 0 1,-1 0-1,1 0 0,0 0 1,0 0-1,-1 0 0,1 0 1,0 0-1,0 0 0,0 1 1,-1-1-1,1 0 0,0 0 1,0 0-1,0 0 0,0 1 1,-1-1-1,-10 18-284,11-17 295,-15 33-60,3 0 0,-10 38 0,-10 97-53,27-130 142,2 0 0,2 56 0,2-83-1,1-1 0,1 1 0,0-1 0,0 0 0,1 0 0,0 0 0,1 0-1,0-1 1,1 1 0,0-1 0,11 12 0,-16-20 3,0-1-1,0 1 1,0-1 0,0 1 0,1-1-1,-1 0 1,0 0 0,1 0-1,-1 0 1,1 0 0,-1 0 0,1 0-1,0 0 1,0-1 0,-1 1-1,1 0 1,0-1 0,0 0 0,-1 1-1,1-1 1,0 0 0,0 0-1,0 0 1,0 0 0,-1 0 0,1 0-1,0-1 1,0 1 0,0-1-1,-1 1 1,1-1 0,0 0 0,-1 1-1,1-1 1,-1 0 0,1 0-1,-1 0 1,1-1 0,1 0-1,4-4 12,-1-1 0,1 1 0,-1-1 0,0 0-1,-1-1 1,7-11 0,-8 12-34,0 0 0,0 0 1,-1 0-1,0-1 0,0 1 0,-1-1 0,0 0 1,0 0-1,-1 0 0,1-10 0,-2 18-18,0-1-1,0 1 1,0 0 0,0 0-1,0 0 1,0 0-1,0-1 1,0 1-1,0 0 1,0 0-1,0 0 1,0 0 0,0 0-1,-1-1 1,1 1-1,0 0 1,0 0-1,0 0 1,0 0-1,0 0 1,0-1 0,0 1-1,0 0 1,0 0-1,-1 0 1,1 0-1,0 0 1,0 0-1,0 0 1,0 0 0,0-1-1,-1 1 1,1 0-1,0 0 1,0 0-1,0 0 1,0 0-1,-1 0 1,1 0 0,0 0-1,0 0 1,0 0-1,0 0 1,0 0-1,-1 0 1,1 0-1,0 0 1,0 0 0,0 0-1,0 0 1,-1 1-1,1-1 1,0 0-1,0 0 1,0 0 0,0 0-1,0 0 1,-1 0-1,1 0 1,0 0-1,0 1 1,0-1-1,0 0 1,0 0-1,-9 10-416,3 3 277,4-9 144,0 0 1,0 0-1,0 0 0,1 0 1,0 0-1,-1 1 0,1-1 1,1 0-1,-1 1 0,1-1 1,-1 1-1,1-1 0,1 1 1,-1-1-1,2 9 0,0-7 22,0-1-1,0 1 0,0-1 0,1 1 0,6 8 0,-9-13 7,1 0-1,0 0 0,-1 0 0,1 0 0,0-1 0,0 1 1,0 0-1,0 0 0,0-1 0,0 1 0,0-1 0,0 1 1,0-1-1,0 1 0,0-1 0,0 0 0,0 1 0,0-1 1,0 0-1,1 0 0,-1 0 0,0 0 0,0 0 0,0 0 1,0 0-1,0 0 0,1-1 0,-1 1 0,0 0 0,0 0 1,0-1-1,0 1 0,0-1 0,0 1 0,0-1 1,1-1-1,13-8 287,19-17 0,-21 16-279,25-17-1,-23 19-4,-7 5-124,1-1-1,-1 0 0,14-12 1,-62 67-483,28-39 604,-19 21-25,29-31 31,0 1 0,1 0 1,-1 0-1,1 0 0,0 0 0,-1 0 0,1 0 0,0 1 0,0-1 0,1 0 0,-1 1 0,-1 3 0,3-6-24,-1 1-1,0 0 1,1-1-1,-1 1 1,0-1-1,1 1 1,-1-1-1,1 1 1,-1-1-1,1 1 1,-1-1-1,1 0 1,-1 1-1,1-1 1,0 1-1,-1-1 1,1 0-1,-1 0 1,1 1-1,0-1 1,1 0 0,14 4-66,-14-4 25,74 5 572,-68-5-882,1-1 0,-1 1 1,0-2-1,0 1 0,0-1 0,0 0 0,9-5 0,0-1-1232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5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26 6880,'-49'-11'3136,"37"11"-2720,8-3-224,8 3-192,1-4-448,7 8 256,12-8 96,10 4 64,7-3-3232,0-2 1792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4:5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5728,'0'-1'193,"0"0"-1,-1 0 1,1 1 0,0-1-1,0 0 1,0 0 0,0 0 0,0 0-1,0 0 1,0 0 0,0 0 0,0 1-1,0-1 1,1-1 0,-1 2-140,1-1 1,-1 1 0,1 0-1,-1 0 1,0 0 0,1 0-1,-1-1 1,1 1-1,-1 0 1,0 0 0,1 0-1,-1 0 1,1 0 0,-1 0-1,0 0 1,1 0-1,-1 0 1,1 0 0,-1 0-1,1 1 1,-1-1 0,0 0-1,1 0 1,-1 0-1,1 0 1,-1 1 0,0-1-1,1 0 1,-1 0 0,0 1-1,1-1 1,-1 0-1,0 1 1,1 0 0,10 7 231,-1 1-1,0 0 1,0 1 0,-1 0 0,0 1 0,0 0 0,10 20 0,41 91 1275,-36-69-935,-5-14-4,-1 1 1,-2 1 0,-2 1 0,13 62 0,-20-52-335,-2-1 0,-2 1 0,-2-1 0,-3 1 0,-10 69 0,8-102-204,0 0-1,0 0 1,-2 0 0,-9 21-1,11-31-224,-1-1 0,0 1-1,0-1 1,0 0 0,-1-1 0,0 1-1,-1-1 1,0 0 0,0-1 0,-9 7-1,13-11-293,0 0-1,0 0 0,0 0 0,0-1 0,0 1 0,0-1 0,0 0 0,0 0 0,-1 0 0,1 0 0,-1 0 1,-4 0-1,-13-1-2283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01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63 2080,'-5'-1'2485,"6"1"-2033,0-1-1,-1 0 1,1 0-1,-1 0 1,1 0 0,-1 0-1,0 0 1,1 0-1,-1 0 1,0 0-1,0 0 1,0 0-1,0 0 1,0-2-1,5-28 2360,-5 25-2531,0-2-187,4 19-135,-3-2 198,0 0 0,0 1 1,-1 10-1,1 12 77,11 139 1084,-8-17-21,-10-118-298,-5-61-2819,5 1-7697,10 18 7252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02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112 128 2976,'-24'-3'1047,"19"2"-601,1 0 0,-1 1 0,1 0 0,-1-1 0,-7 2-1,-24 0 3337,19-2-1105,71 2-783,265-14 596,331-47-1114,-554 49-704,-95 11-685,-1 0 1,1 0-1,0 0 1,0 0-1,0 0 1,-1 0-1,1-1 1,0 1-1,0 0 1,-1-1-1,1 1 1,0 0-1,-1-1 1,1 1 0,0-1-1,-1 1 1,1-1-1,-1 1 1,1-1-1,0 1 1,-1-1-1,0 0 1,1 1-1,-1-1 1,1 0-1,-1 0 1,0 1-1,1-1 1,-1-1-1,0 1-367,0 0-1,0 0 0,0 0 0,0 0 0,0 0 1,0 0-1,-1 0 0,1 0 0,0-1 0,-1 1 1,1 0-1,0 1 0,-1-1 0,1 0 1,-1 0-1,0 0 0,1 0 0,-1 0 0,0 0 1,0 1-1,0-2 0,-4-2-2648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03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3552,'0'-4'515,"0"0"1,1 0-1,-1 0 0,1 0 0,0 0 1,0 1-1,0-1 0,0 0 1,0 1-1,1-1 0,0 0 1,0 1-1,0 0 0,0 0 1,3-4-1,-5 7-486,1 0 0,-1 0 1,0-1-1,0 1 0,0 0 0,1 0 1,-1 0-1,0 0 0,0 0 0,0 0 0,1 0 1,-1 0-1,0 0 0,0 0 0,0 0 1,1 0-1,-1 0 0,0 1 0,0-1 1,0 0-1,0 0 0,1 0 0,-1 0 0,0 0 1,0 0-1,0 0 0,0 1 0,1-1 1,-1 0-1,0 0 0,0 0 0,0 0 1,0 0-1,0 1 0,0-1 0,1 0 0,-1 0 1,0 1-1,4 8 479,-1 16 346,-1 0 1,-2 41-1,-1-23-180,-8 237 1081,1-189-625,7-85-661,-2-8-2360,-4-8-4654,3 2 4353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4:17.9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27 10304,'-70'-26'3808,"65"26"-2336,14 4-4960,11 4 2528,9 6-5216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03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23 256 5568,'-1'0'217,"0"-1"0,0 0 0,-1 1 0,1-1 1,0 1-1,-1-1 0,1 1 0,0 0 0,-1-1 0,1 1 0,-1 0 0,1 0 1,-2 0-1,3 0-149,0 0 0,0 0 0,0 0 0,-1 0 0,1 0 0,0 0 0,0 0 0,0 0 0,0-1 0,0 1 0,0 0 0,0 0 0,0 0 0,0 0 0,0 0 0,-1 0 0,1 0 0,0 0 0,0 0 0,0 0 0,0-1 0,0 1 0,0 0 0,0 0 0,0 0 0,0 0 0,0 0 0,0 0 0,0 0 0,0-1 0,0 1 0,0 0 0,0 0 0,0 0 0,0 0 0,0 0 0,0 0 0,0 0 0,0 0 0,0-1 0,0 1 0,0 0 0,3-9 1351,8-11-280,-3 8-767,0 0 0,1 1 0,1 0 1,14-13-1,49-34 252,-47 40-334,41-22-1,-55 35-201,-1-1 0,1 2 0,1-1 0,-1 2 0,1 0 0,18-3 0,-27 6-34,1 0 1,-1 0-1,1 1 0,-1-1 1,1 1-1,-1 0 0,0 0 1,1 0-1,-1 1 0,0-1 1,0 1-1,0 0 0,5 4 1,4 3 290,0 1 0,16 16 0,-20-17-168,-1-1-1,1 0 0,1-1 0,0 0 0,12 7 0,-18-12-126,0 0-1,0-1 0,0 1 0,0-1 1,0 0-1,1 0 0,-1 0 0,0-1 1,0 1-1,1-1 0,-1 0 0,0 0 1,1 0-1,-1-1 0,0 0 0,0 0 1,1 0-1,-1 0 0,0 0 0,0-1 0,0 0 1,0 0-1,-1 0 0,1 0 0,-1-1 1,1 1-1,-1-1 0,0 0 0,5-5 1,18-28-2203,-11 11-2457,-11 17 2258,5-4-650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05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3072,'5'-12'1365,"-2"5"-399,-2 10 57,23-2 2945,-23-1-3860,0 0 0,0 0 0,0 0 0,0 1-1,-1-1 1,1 0 0,0 1 0,0-1 0,-1 0 0,1 1-1,0-1 1,0 1 0,-1-1 0,1 1 0,0-1 0,-1 1-1,1 0 1,-1-1 0,1 1 0,-1 0 0,1-1 0,-1 1-1,0 0 1,1 0 0,-1-1 0,0 1 0,1 0 0,-1 0-1,0 0 1,0 0 0,0 1 0,2 31 511,-2-27-379,-7 157 1051,1-70-716,0-39-199,3-43-246,1 0 0,1 0 1,0 0-1,1 1 0,1 13 0,0 7 121,-1-19 48,0-13-276,0 0-1,1 1 1,-1-1 0,0 0 0,0 1 0,1-1 0,-1 0-1,0 1 1,1-1 0,-1 0 0,1 1 0,-1-1 0,0 0-1,1 0 1,-1 0 0,1 1 0,-1-1 0,0 0-1,1 0 1,-1 0 0,1 0 0,-1 0 0,1 0 0,-1 0-1,1 0 1,-1 0 0,0 0 0,1 0 0,-1 0 0,1 0-1,20-2 426,-17 1-323,32-3 263,46-3 34,-64 6-319,-14 1-103,0-1 1,0 1-1,0 0 1,0 1-1,0-1 1,-1 1-1,1-1 1,5 3-1,-8-3 44,0 1 0,0-1-1,0 0 1,0 1 0,0-1 0,0 0-1,0 0 1,0 0 0,0 0 0,0 0-1,0 0 1,0 0 0,0 0 0,0-1-1,0 1 1,0 0 0,1-1 0,4-4-2357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06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19 6560,'-13'-8'2428,"9"4"1064,7 5-3220,0-1 1,0 1-1,0-1 1,0 0 0,0-1-1,-1 1 1,1 0 0,6-2-1,1 0 107,11 0-35,1 0 0,0 2 0,-1 1-1,1 0 1,21 5 0,-24-4-320,-14-2-18,0 1 1,0-1-1,0 1 1,0 0 0,-1 0-1,10 4 1,-13-4-32,1 2-525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06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6816,'0'-1'119,"0"1"1,0-1-1,0 1 1,0-1 0,-1 0-1,1 1 1,0-1-1,0 1 1,0-1-1,0 1 1,0-1 0,0 1-1,0-1 1,1 1-1,-1-1 1,0 1-1,0-1 1,0 1 0,1-1-1,-1 1 1,0-1-1,0 1 1,1-1-1,-1 0 1,1 0 97,1 0 0,-1 0 0,0 1 0,0-1 0,0 0 0,0 0 0,1 1 0,-1-1 0,3 0 1,4-1 537,1 0 0,14-1 0,-13 1-522,94-6 1355,-48 5-1187,-34 2-419,-17 2-121,1-1-1,-1-1 1,1 1-1,-1-1 1,0 0-1,1 0 1,-1 0-1,0-1 1,6-2-1,-2-1-3289,0 3 960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08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19 775 4160,'-1'-1'76,"0"1"0,1 0 1,-1 0-1,1-1 0,-1 1 0,1 0 1,-1 0-1,0 0 0,1 0 1,-1 0-1,1 0 0,-1 0 0,1 0 1,-1 0-1,0 0 0,1 0 0,-1 0 1,1 1-1,-1-1 0,1 0 0,-1 0 1,1 1-1,-1-1 0,1 0 0,-1 0 1,1 1-1,-1-1 0,1 1 1,-1 0-1,0-1-26,1 0 1,0 0-1,0 0 1,0 0-1,0 0 1,0 1 0,0-1-1,0 0 1,0 0-1,0 0 1,0 0-1,0 0 1,0 0-1,0 0 1,0 1-1,0-1 1,0 0-1,0 0 1,0 0-1,0 0 1,0 0-1,0 0 1,0 1-1,0-1 1,0 0 0,0 0-1,0 0 1,0 0-1,0 0 1,0 0-1,0 0 1,0 1-1,0-1 1,0 0-1,0 0 1,1 0-1,-1 0 1,0 0-1,0 0 1,0 0-1,0 0 1,0 0 0,0 0-1,0 1 1,0-1-1,1 0 1,-1 0-1,0 0 1,0 0-1,0 0 1,0 0-1,0 0 1,0 0-1,1 0 1,-1 0-1,0 0 1,0 0-1,0 0 1,0 0 0,0 0-1,0 0 1,1 0-1,-1 0 1,0-1-1,0 1 1,0 0-1,0 0 1,0 0-1,2 0 136,0 0 1,-1 0-1,1-1 0,-1 1 0,1 0 1,0-1-1,-1 1 0,3-2 0,16-9 306,-2 0-1,1-1 1,-1 0-1,-1-2 0,0 0 1,14-17-1,24-36-108,87-138 0,-118 167-354,-14 21 54,0 0 0,-1-1 0,0 0 0,-2-1 0,0 1 0,7-33 0,-14 47-83,1-1 1,-1 1-1,0 0 0,0 0 1,0 0-1,-1-5 0,1 9-11,0-1 0,0 0 0,0 0-1,0 1 1,0-1 0,0 0 0,0 0-1,-1 1 1,1-1 0,0 0 0,0 1-1,-1-1 1,1 0 0,-1 1 0,1-1-1,0 1 1,-1-1 0,1 1 0,-1-1-1,1 1 1,-1-1 0,0 1-1,1-1 1,-1 1 0,1 0 0,-1-1-1,0 1 1,1 0 0,-1-1 0,0 1-1,1 0 1,-1 0 0,0 0 0,0 0-1,1-1 1,-1 1 0,0 0 0,0 0-1,0 1 1,-7 1-42,1 1 1,0 0-1,-1 0 0,1 1 1,1 0-1,-1 0 0,-8 8 0,1-1 212,1 0-1,-13 17 1,14-14-77,1 1 1,1 0 0,1 1 0,0 0 0,1 0 0,0 1-1,-5 18 1,6-9 22,0 0-1,2 1 0,0 0 0,0 29 0,5-44-47,0 0-1,0 0 0,1 0 0,1-1 0,0 1 1,1 0-1,0-1 0,8 19 0,-9-23 7,2-1 0,-1 0 0,1 0 0,0 0 1,0 0-1,1 0 0,-1-1 0,1 0 0,1 0 0,-1 0 0,1-1 0,-1 1 0,1-1 0,0-1 0,10 5 0,2 0 179,-6-2-31,-1-2 0,0 0-1,18 5 1,-24-9-160,-1 1 0,1-1 0,-1 0 1,1 0-1,0 0 0,-1 0 0,1-1 0,-1 0 0,1 0 0,-1 0 0,1-1 0,6-2 0,-3 0-14,0 0 0,-1 0 0,1 0-1,-1-1 1,0 0 0,0 0 0,-1-1-1,1 0 1,-1 0 0,-1-1 0,1 1-1,-1-1 1,0 0 0,-1-1-1,0 1 1,0-1 0,4-12 0,-5 11-6,10-40 118,-12 45-186,-1 0 1,0 1 0,1-1 0,-1 0-1,-1 0 1,1 0 0,0 0 0,-1 0-1,0 1 1,-2-7 0,3 10 27,0-1 1,0 1-1,0 0 1,0-1-1,-1 1 0,1 0 1,0 0-1,0-1 0,0 1 1,-1 0-1,1-1 0,0 1 1,0 0-1,-1 0 1,1-1-1,0 1 0,0 0 1,-1 0-1,1 0 0,0 0 1,-1-1-1,1 1 1,0 0-1,-1 0 0,1 0 1,0 0-1,-1 0 0,1 0 1,0 0-1,-1 0 0,1 0 1,0 0-1,-1 0 1,0 0-10,-1 1 0,1-1 1,0 1-1,0-1 1,0 1-1,0 0 1,0-1-1,1 1 0,-1 0 1,-1 1-1,-2 2-11,1 0-1,0 0 0,0 1 1,-3 5-1,-11 26-38,-13 30 152,28-59-99,-1 0 0,1 0 0,0 1 0,1-1 0,-1 1 0,2-1 0,-1 1 0,1 10 0,0-15 33,1 0 0,-1 1 0,1-1-1,0 0 1,0 0 0,0 0 0,1 0-1,-1 0 1,1 0 0,-1 0 0,1 0 0,0-1-1,0 1 1,0 0 0,1-1 0,-1 0-1,0 0 1,1 1 0,0-2 0,-1 1 0,6 3-1,-5-4 22,1 1-1,-1-1 0,0 0 0,0 0 0,1 0 0,-1-1 0,1 1 1,-1-1-1,0 0 0,1 0 0,-1 0 0,1 0 0,-1-1 0,0 1 1,1-1-1,-1 0 0,0 0 0,6-3 0,4-2 17,-1 0-1,0-1 1,14-12 0,-1 2 57,3-1-85,0-1 0,-1-2-1,-1-1 1,-1-1 0,-1-1-1,-1-1 1,29-42 0,-3-15 142,-39 62-264,4-2-8,-10 17 88,-1 0 1,1-1 0,3-9 0,-2 6-100,-3 6 37,-1 4-52,-1 0 316,4-6-191,-3 3-7,0 1 1,1 0-1,-1-1 0,0 1 0,-1-1 0,1 1 0,0-1 1,0 0-1,0-2 0,-7 35-256,6-30 262,0 0 0,-1 0 0,1-1 0,0 1 0,-1 0 0,1 0 0,-1 0 0,1 0 0,-1 0 0,0 0 0,1-1 0,-1 1 0,-1 1-1,-4 6 141,-6 20-73,-1-2-1,-1 0 0,-34 47 1,46-69 107,0-1-1,0 0 1,0 1 0,0-1 0,-2 6 0,26-26 43,31-29-1,-21 17-250,-30 27 24,1 0-1,0 1 1,-1-1 0,1 0-1,0 1 1,0 0 0,0-1-1,0 1 1,0 0 0,0 1-1,0-1 1,0 0 0,0 1-1,0 0 1,4 0 0,-6 0 159,-1-7 213,-5 3-300,4 3-58,0 0 1,-1 0-1,1 0 0,-1 0 0,1 0 0,-1 0 0,1 0 0,-1 0 0,0 1 0,1-1 0,-1 1 0,0-1 0,0 1 0,1 0 0,-1-1 0,0 1 0,0 0 0,0 0 0,1 0 1,-1 1-1,0-1 0,0 0 0,1 1 0,-1-1 0,0 1 0,-2 0 0,2 0 15,-2 0-11,0 0-1,0 0 1,0 1 0,1 0 0,-1-1 0,0 1 0,1 0 0,-1 1-1,1-1 1,0 0 0,-4 5 0,-8 9-50,0 0 0,-21 33 0,32-42 38,0 0 1,0 1-1,1-1 1,0 1-1,0 0 1,1 0-1,0 0 1,0 0-1,1 0 1,0 15-1,1-18 21,0 0-1,0 0 0,1 0 0,0 0 0,0-1 1,0 1-1,1 0 0,0-1 0,0 1 1,0-1-1,0 0 0,0 0 0,5 6 1,-4-7 0,-1 0 1,1-1-1,-1 1 1,1-1-1,0 0 1,0 0-1,0 0 1,0 0-1,0 0 1,0-1-1,1 1 1,-1-1-1,1 0 1,-1 0-1,1 0 0,-1-1 1,1 1-1,6 0 1,-4-2 52,0 1 0,1 0 1,-1-1-1,0 0 0,0-1 1,0 1-1,0-1 0,0-1 0,0 1 1,-1-1-1,9-5 0,-7 3-21,0 0-1,-1 0 1,0-1 0,0 0-1,0-1 1,-1 1-1,8-13 1,1-6-10,-1-1 1,-2-1-1,16-55 1,-14 43 23,-9 25-72,63-210 61,-59 191-69,-2 0-1,-2 0 0,-1-1 1,-2-64-1,-2 89 14,0-5-304,-1 14 108,-2 9 28,-2 11 10,1 1 0,1 0 0,-1 24 0,-3 7 152,2 0 39,1 97 0,5-142-34,0 39 85,2 0 1,2 0-1,2 0 1,2-1-1,24 77 1,-30-116-220,0-1-72,-1 0 0,1 0-1,0 0 1,0 0 0,1 0-1,0 0 1,0-1 0,6 9-1,-8-13 34,0 1-1,-1-1 0,1 0 0,-1 0 1,1 0-1,-1 1 0,1-1 0,0 0 1,-1 0-1,1 0 0,0 0 0,-1 0 1,1 0-1,-1 0 0,1 0 0,0 0 1,-1 0-1,1-1 0,0 1 0,-1 0 1,1 0-1,-1 0 0,1-1 0,-1 1 1,1 0-1,-1-1 0,1 1 0,-1 0 1,1-1-1,0 0 0,0 0-197,0 0-1,0 0 1,0-1-1,0 1 1,0 0-1,0 0 1,0-1-1,-1 1 1,1-1-1,0 1 1,-1 0-1,1-1 1,-1 1-1,1-3 1,-3-20-3459,2-3 1275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09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29 7040,'-33'-29'3968,"50"31"3315,37-3-6890,-22 0 37,87 1-2750,-95 2-1242,2 7 1018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10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70 2304,'-8'-3'18191,"10"-4"-14655,0-12-4517,-2 17 772,0 7 5,0 6 105,0-11 510,7-8 58,23-27-352,-30 35-102,0 0-1,1 0 0,-1 0 1,1 0-1,-1 0 0,1-1 1,-1 1-1,1 0 0,-1 0 1,0 0-1,1 1 0,-1-1 1,1 0-1,-1 0 1,1 0-1,-1 0 0,0 0 1,1 0-1,-1 1 0,1-1 1,-1 0-1,0 0 0,1 1 1,-1-1-1,0 0 0,1 0 1,-1 1-1,0-1 0,1 0 1,-1 1-1,0-1 1,0 1-1,1-1 0,-1 0 1,0 1-1,0-1 0,0 1 1,0-1-1,0 0 0,1 1 1,-1-1-1,0 1 0,0-1 1,0 1-1,0-1 0,0 0 1,0 1-1,0-1 0,-1 1 1,1-1-1,0 1 1,0-1-1,0 0 0,-1 2 1,-2-2 463,1-6-1621,-2-4-2363,2 4 509,5 1 1008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11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17 2976,'4'-17'8768,"-3"18"-8550,-1 1 0,1-1 0,-1 1 0,1-1 0,-1 0 0,1 1 0,0-1 0,-1 0 0,2 2 0,7 15 1308,-8-5-838,0-1-1,-2 0 1,1 1-1,-5 19 0,4-26-545,-5 28 391,-2 1 0,-14 39 1,18-65-475,0 1 0,0-2 0,-9 16 0,11-21-160,0-1-1,1 1 0,-1-1 0,0 0 1,0 0-1,0 0 0,-1 0 0,1 0 1,0 0-1,-1-1 0,1 1 0,-1-1 0,0 0 1,1 0-1,-1 0 0,-5 2 0,7-3-92,0 0-1,0 0 0,0 0 1,0 0-1,0 0 0,0 0 1,0 0-1,-1-1 0,1 1 1,0 0-1,0-1 1,0 1-1,0 0 0,0-1 1,0 1-1,0-1 0,0 0 1,0 1-1,0-1 0,1 0 1,-1 0-1,0 1 0,-1-3 1,-6-9-1982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12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0 605 3072,'0'1'4108,"4"-1"-1294,12-3 38,17-6-477,-14 1-2017,-1-1 0,0-1 0,-1 0 0,0-1 0,0-1 1,-1 0-1,-1-2 0,0 1 0,-1-2 0,23-30 0,-17 18-347,-2-1 0,-1-1 0,-1 0 0,-1-1 0,19-59 0,-29 71 9,-1 0 1,-1 0-1,0-1 0,0-27 0,-3 42-59,0 0 0,-1-1-1,1 1 1,-1-1-1,0 1 1,0 0-1,-1-1 1,1 1-1,-1 0 1,0 0 0,0 0-1,0 0 1,-5-6-1,5 8 23,1 0-1,-1 1 1,1-1 0,-1 1-1,0 0 1,1-1-1,-1 1 1,0 0-1,0 0 1,0 0 0,0 0-1,0 1 1,0-1-1,-1 0 1,1 1 0,0 0-1,0-1 1,0 1-1,0 0 1,-1 0-1,1 0 1,0 0 0,0 1-1,0-1 1,0 1-1,-1-1 1,-2 2-1,2 0 62,-1-1-1,1 1 0,0 0 0,0 1 0,0-1 0,0 0 0,1 1 0,-1-1 0,0 1 0,1 0 0,0 0 0,-3 5 1,2-5 3,-4 9 89,0-1-1,1 1 0,0 0 1,1 0-1,1 1 0,0-1 0,-4 20 1,3-6 241,2 1 0,0 45 0,3-56-165,1 0 0,0 1 0,1-1 0,1 0 0,7 21 0,-7-29-248,0 1 0,1-1-1,0 0 1,0 0 0,1 0 0,0-1-1,0 1 1,0-1 0,1-1-1,1 1 1,7 6 0,-10-10-738,1 0 0,-1 0-1,1-1 1,0 1 0,6 1 0,-7-2-213,20 8-2143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13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6 2720,'-16'-2'1785,"16"2"-1546,-1-1 0,0 1 1,1 0-1,-1 0 0,0 0 0,0 0 1,1 0-1,-1 0 0,0 0 0,0 0 1,1 0-1,-1 0 0,0 1 0,0-1 0,1 0 1,-1 0-1,0 1 0,0-1 0,1 1-161,-1-1-1,1 0 1,0 0-1,0 0 1,-1 0-1,1 0 0,0 0 1,0 0-1,-1 0 1,1 0-1,0 1 1,0-1-1,-1 0 1,1 0-1,0 0 0,0 0 1,-1 0-1,1-1 1,0 1-1,0 0 1,0 0-1,-1 0 1,1 0-1,0 0 0,0 0 1,-1 0-1,1 0 1,0-1-1,0 1 1,0 0-1,-1 0 1,1 0-1,0 0 0,0-1 1,0 1-1,0 0 1,-1 0-1,1 0 1,0-1-1,0 1 1,0 0-1,0-1-25,0 1 0,0 0 0,0 0 1,0 0-1,0 0 0,0 0 0,0 0 0,0 0 1,0 0-1,0 0 0,0 0 0,0 0 0,-1-1 313,1 1-312,0 0-1,0 0 0,0 0 0,0 0 0,0 0 0,0 0 1,0 0-1,0 0 0,-1 0 0,1 0 0,0 0 0,0 0 1,0 0-1,0 0 0,0 0 0,0 0 0,0 0 0,0 0 1,0 0-1,0 0 0,0 0 0,-1 0 0,1 0 1,0 0-1,0 0 0,0 0 0,0 0 0,0 0 0,0 0 1,62 16 2901,-21-11-2270,-1-3-1,1-1 1,63-7 0,-59 3-262,4 2-176,-33 2-129,1-2 1,-1 0-1,24-4 0,-47 2-773,-11 2-4048,5 3 907,0 0 1296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4:20.1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99 488 4064,'-5'8'10746,"6"-8"-10562,0 0 1,0 0-1,-1 0 0,1 0 0,0 0 1,0 0-1,-1 0 0,1 0 0,0 0 1,-1-1-1,1 1 0,0 0 0,0 0 1,-1-1-1,1 1 0,0 0 0,-1-1 0,1 1 1,-1-1-1,1 1 0,0-1 0,2-4 123,0-1 0,-1 1 0,0 0 0,0-1 0,0 1-1,1-11 1,1-1-12,37-103 825,-32 94-873,-5 18-225,-1-1 0,-1 0 0,1 1 0,-2-1 0,3-15 0,-4 23-326,-1 8-11,-36 181 243,0 5 635,28-160-491,-1 0 0,-1-1 0,-28 53 0,36-79 46,-1 0 0,1 0 0,-9 9 0,11-14-81,0 0-1,-1 1 1,1-1-1,-1 0 1,1 0-1,-1 1 1,0-1-1,1-1 1,-1 1-1,0 0 1,1 0-1,-1 0 1,0-1-1,0 1 1,0-1-1,-3 1 1,4-1 139,4-4-123,3-2-15,-1 0 1,1 1-1,0 0 0,1 0 0,-1 0 0,10-4 1,15-12 40,63-58 131,-5-4-1,110-130 1,-146 158-52,-38 41-138,-1-1 0,24-29 1,-14 11-325,-24 32 136,-4 5 103,-4 8 15,-14 33-16,-29 95-1,43-117 95,2-6 70,0 1 1,1 0-1,1 0 1,0 0-1,-1 23 1,5-40-83,0 0 0,0 0 1,0 0-1,0 0 1,1 0-1,-1 0 1,0 0-1,0 0 0,1 0 1,-1 0-1,0 0 1,1-1-1,-1 1 0,1 0 1,-1 0-1,1 0 1,1 1-1,-2-2-2,1 1 0,-1-1-1,1 1 1,0-1 0,-1 0-1,1 0 1,0 1 0,-1-1-1,1 0 1,0 0 0,0 0-1,-1 0 1,1 0 0,0 0-1,0 0 1,-1 0 0,1 0-1,1 0 1,1-1 15,0 0 0,0 0 0,0 0 0,-1-1 0,1 1 0,0-1 0,-1 1 0,1-1 0,-1 0 0,3-3 0,15-17 48,-1-2 0,-1 0 0,22-41 0,15-19-331,-47 72 206,-7 9 32,1 0 0,-1 1 0,1-1 0,0 1 0,0 0 0,0-1 0,0 1 0,1 0 0,-1 0 0,5-3 0,-7 5 8,1 0 1,-1 0 0,0 0-1,1 0 1,-1 0 0,0 0-1,1 0 1,-1 0 0,0 0-1,1 0 1,-1 0 0,1 0 0,-1 0-1,0 0 1,1 0 0,-1 0-1,0 0 1,1 0 0,-1 1-1,0-1 1,1 0 0,-1 0-1,0 0 1,1 1 0,-1-1 0,0 0-1,0 0 1,1 1 0,-1-1-1,0 0 1,0 1 0,0-1-1,1 0 1,-1 1 0,0-1-1,0 0 1,0 1 0,0-1 0,0 0-1,1 1 1,-1-1 0,0 0-1,0 1 1,0-1 0,0 1-1,0 0 1,1 24-88,-1-16 91,5 44 193,19 79 1,-23-126-123,1 0 1,-1 0 0,2 0-1,-1 0 1,1-1 0,0 1 0,0-1-1,0 1 1,7 7 0,-9-12-46,0-1 0,0 1 0,0-1-1,0 0 1,-1 1 0,1-1 0,0 0 0,0 0 0,0 1 0,0-1 0,0 0 0,0 0 0,0 0 0,0 0-1,0 0 1,0 0 0,0-1 0,0 1 0,0 0 0,-1 0 0,1-1 0,0 1 0,0-1 0,0 1 0,0 0-1,0-1 1,-1 1 0,1-1 0,1-1 0,2-1 40,0-1-1,-1 1 1,1-1 0,3-5-1,17-26 59,33-66 1,-28 47-186,-9 19-13,51-85-127,-68 119-173,-3 8 214,-2 13 101,1-16 23,-13 83 136,-33 108 0,30-148-17,15-43-69,0-1 0,0 1-1,0-1 1,0 1 0,0-1-1,0 0 1,-1 1 0,0-1-1,-5 4 1,7-6-5,0-1 1,1 1-1,-1-1 0,0 1 1,0-1-1,1 0 0,-1 0 0,0 1 1,0-1-1,0 0 0,1 0 0,-1 0 1,0 0-1,0 0 0,0 0 0,0 0 1,1 0-1,-1 0 0,0 0 1,0 0-1,0-1 0,1 1 0,-1 0 1,0 0-1,-1-2 0,1 1 2,0 0 1,-1 0-1,1 0 0,0 0 1,0 0-1,1 0 0,-1 0 1,0-1-1,0 1 1,0 0-1,1-1 0,-1 1 1,0-3-1,0 3-17,1-1 0,0 1-1,-1-1 1,1 1 0,0-1 0,-1 1 0,1-1 0,0 1-1,0-1 1,0 1 0,1 0 0,-1-1 0,0 1 0,0-1 0,1 1-1,-1-1 1,1 1 0,-1 0 0,1-1 0,0 1 0,-1 0-1,1-1 1,0 1 0,0 0 0,0 0 0,0 0 0,0 0-1,0 0 1,0 0 0,0 0 0,3-1 0,5 0 7,0 0 1,0 1-1,0 0 1,0 0 0,0 1-1,13 1 1,4 0-82,-7-1-47,11 1 188,0-2 0,37-6 0,-57 5-6,0 0-1,0-1 1,-1 0 0,1 0-1,-1-1 1,0 0-1,0-1 1,-1 0 0,1 0-1,14-13 1,-13 8-40,-1-1 0,0 0 1,-1 0-1,0-1 0,-1 0 0,11-24 1,5-8-6,-11 21 58,-2-1-1,0 0 0,9-44 1,-13 47 23,-1 0-81,-2 0-1,0 0 0,-1-1 0,-2-35 0,0 31-132,0 20 54,0 1 0,-1-1 0,1 1 1,-1 0-1,-3-11 0,-6 42-258,6-10 351,1 0-1,0 0 1,0 21-1,-2 20 15,-4 17 29,5 0-1,4 83 1,1-62-597,-3-72-2404,1-6-3292,-4-27-223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13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82 6304,'-9'-1'3090,"22"2"-186,58-15 1714,35-16-2752,-29 8-1699,-38 17 74,-31 4-793,0 0 1,0 0-1,0 0 0,7-4 1,-10 3-3060,-2 5 1062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15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23 4160,'-3'0'501,"-17"-3"10659,33 10-9365,-5-3-1092,63 30 1359,-3-3-1158,-62-28-764,-1-1 1,0-1 0,1 1 0,0-1 0,-1 1-1,9-1 1,-12 0-84,0-1 1,0 0-1,0 0 0,0 1 0,0-2 1,0 1-1,0 0 0,0 0 0,0 0 1,0-1-1,0 1 0,-1-1 1,1 0-1,0 1 0,0-1 0,0 0 1,-1 0-1,1 0 0,0 0 0,-1-1 1,3-1-1,-4 1-52,1 1-1,-1-1 1,1 0-1,-1 0 1,0 0 0,0 0-1,0 0 1,0 0 0,0 0-1,0 1 1,0-1 0,-1 0-1,1 0 1,-1 0-1,1 0 1,-1 0 0,0 1-1,1-1 1,-1 0 0,0 1-1,0-1 1,-2-1 0,0-2 1,0 0 0,-1 1 0,0-1 0,0 1 0,0 0 0,-7-5 0,8 7-39,-1 0-1,1 0 1,-1 0 0,0 0-1,0 1 1,0 0-1,0 0 1,0 0-1,-6-1 1,-3 1-240,-21 2-1,8 0 131,20-1 132,-1 1 0,1 0 1,0 0-1,0 1 0,0 0 0,-11 4 0,-35 21 82,42-21-58,0 0 0,1 1 0,0 1 0,0 0 0,1 0 0,0 0 0,0 1 0,1 0 0,0 1 0,1 0 0,-10 20 0,9-16 43,1 1 0,1 0 0,0 1 1,1-1-1,1 1 0,0 0 0,1 0 0,0 19 0,2-26 0,1-1 0,0 1 0,0-1 0,0 1 0,1-1 0,1 1 1,-1-1-1,5 9 0,-4-12 11,0 0 1,0 0 0,0 0 0,0 0 0,1-1 0,0 1 0,0-1 0,0 0-1,0 0 1,1 0 0,-1-1 0,9 5 0,-2-3 48,0-1-1,0 0 1,0-1 0,1 0 0,-1 0-1,1-1 1,12 0 0,34 6 158,-47-6-201,1 0-1,-1-1 1,1-1 0,-1 0-1,1 0 1,-1-2 0,15-2-1,-12 2-52,-7 1-247,0 0-1,0 0 0,1 0 1,-1-1-1,0-1 1,10-4-1,-4 4-7388,-6 2 5398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16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64 3552,'0'0'72,"-16"-16"11434,17 15-11249,0-1-1,0 0 0,1 1 1,-1-1-1,1 1 0,0 0 1,-1-1-1,1 1 1,0 0-1,0 0 0,0 0 1,-1 0-1,4 0 0,8-5-102,1 1 0,0 0 0,1 1-1,-1 1 1,1 1 0,0 0-1,-1 0 1,1 2 0,0 0-1,18 2 1,-31-2-148,1 1 1,0-1-1,-1 1 1,1 0-1,0-1 0,-1 1 1,1 0-1,-1 1 1,1-1-1,-1 0 0,0 1 1,1-1-1,-1 1 0,0 0 1,0 0-1,0 0 1,0 0-1,2 3 0,-2-1 31,0-1 0,-1 1 0,1 0 0,-1 0 1,0-1-1,0 1 0,0 0 0,-1 0 0,1 0 0,-1 0 0,0 0 0,0 7 0,-4 17 206,-1 0 0,-1-1 1,-10 27-1,-7 33 368,21-80-528,1 0 0,0 1 0,0-1 0,1 1 0,0-1 0,1 11 0,-1-16-65,1 1-1,-1-1 1,1 0 0,0 1 0,0-1 0,0 0 0,0 0 0,0 0 0,0 0-1,0 0 1,1 0 0,-1 0 0,1 0 0,0 0 0,-1-1 0,1 1-1,0-1 1,0 1 0,0-1 0,0 0 0,0 1 0,4 0 0,3 1-454,-1 0 0,1-1 0,0 0 1,0-1-1,0 1 0,0-2 1,14 0-1,-16 0-1046,0-1 0,-1 0-1,1 0 1,-1 0 0,1-1 0,8-4 0,2-1-1782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17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13 3712,'3'-10'2235,"-2"7"-1654,0 5 603,2-2-273,0 0 0,-1 1 1,1-1-1,0 1 0,0 0 1,-1 0-1,4 2 0,-5-2-702,0 0-1,0 0 1,-1 1-1,1-1 1,0 0-1,-1 1 1,1-1-1,-1 0 1,1 1 0,-1-1-1,0 1 1,1-1-1,-1 1 1,0-1-1,0 1 1,0-1-1,0 1 1,0-1-1,0 1 1,-1-1-1,1 1 1,-1 1-1,-10 36 1423,6-27-1314,0 1 0,-1-1 0,0-1 0,-9 13 0,11-19-230,1-1 0,-1 1 0,0-1 0,0 0 0,-1 0 0,1 0 0,-1-1 0,0 0 0,0 1 0,0-2 0,-8 4 0,8-4-50,0-1 1,-1 1-1,0-1 0,1-1 1,-1 1-1,1-1 0,-1 0 1,0-1-1,1 1 0,-1-1 1,0 0-1,1 0 0,-1-1 1,-7-3-1,2 1-551,0-2 0,0 1 1,1-1-1,0-1 0,-13-10 0,20 15 136,1 0 0,0 0-1,0 1 1,0-2 0,0 1 0,1 0-1,-1 0 1,0 0 0,1-1-1,0 1 1,-1-1 0,1 1-1,0-1 1,-1-3 0,1-10-2043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19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87 3328,'-2'-3'13416,"4"6"-13295,-1-1-1,1 0 1,0 0-1,0 0 1,1 0-1,-1 0 1,0 0-1,3 1 1,4 0 52,0-1 0,0 0 1,0-1-1,0 0 0,0 0 0,0-1 1,0 0-1,1-1 0,8-1 1,-8 1-62,329-46 1658,-154 18-1199,-39 11-352,181 2 0,-224 19-715,-100-3 162,-1 0 1,1 1 0,-1-1-1,1 0 1,-1 1 0,1-1-1,2 2 1,6 2-1134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20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6464,'0'0'180,"0"0"1,-1 0 0,1 1-1,-2 0 1627,2-1-1627,0 1 1,0-1-1,-1 0 1,1 0 0,0 1-1,0-1 1,0 0 0,0 0-1,0 1 1,0-1 0,0 0-1,0 0 1,0 1-1,0-1 1,0 0 0,0 1-1,0-1 1,0 0 0,0 0-1,0 1 1,0-1-1,0 0 1,0 0 0,0 1-1,0-1 1,0 0 0,1 1-1,4 16 831,-2-10-40,1 12-66,0-1 0,-2 1 0,1 20 1,-3 60 210,-1-45-744,8 237 742,-7-287-1081,0-1 11,0 0 0,0 0 0,1 0 0,-1 0 1,0-1-1,1 1 0,0 0 0,0 0 0,0-1 0,0 1 0,0 0 0,0-1 0,1 1 0,2 3 0,-3-6 6,0-1 1,1 1-1,-1-1 1,0 1-1,0-1 1,0 0-1,0 1 0,0-1 1,0 0-1,0 0 1,0 0-1,0 1 1,0-1-1,0 0 1,-1 0-1,2-2 1,17-19 131,41-65-350,-38 53 130,2 0-1,42-46 1,-62 77 94,-1-1-43,0 1-1,1-1 1,0 1-1,8-5 1,-11 7-5,-1 1-1,1 0 1,0-1 0,-1 1 0,1 0 0,0 0 0,0-1-1,-1 1 1,1 0 0,0 0 0,0 0 0,-1 0 0,1 0-1,0 0 1,0 0 0,0 0 0,-1 0 0,1 0 0,0 0-1,0 1 1,-1-1 0,1 0 0,0 0 0,-1 1-1,1-1 1,0 1 0,-1-1 0,1 0 0,0 1 0,-1-1-1,1 1 1,-1 0 0,1-1 0,-1 1 0,1-1 0,-1 1-1,0 0 1,1-1 0,0 2 0,1 3 61,-1-1 0,1 0 0,-1 1 0,0-1 0,0 1 0,0 0 0,0 6 0,-1 37 134,-1-23-169,1 0-73,-2 0 0,-1 0 0,-7 35 0,-7-5-3202,11-43-1748,5-12 4675,1 0-1,-1 0 0,1 0 0,0 0 1,-1 0-1,1 0 0,-1 0 0,1 0 0,-1 0 1,1 0-1,0 0 0,-1 0 0,1 0 1,-1 0-1,1 0 0,-1-1 0,1 1 0,0 0 1,-1 0-1,-2-3-2203,-4-5-858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20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444 7 4224,'0'0'1365,"-11"-7"1472,6 8-1798,1 0-1,-1 0 1,1 0-1,0 1 1,-6 2-1,-12 4 433,-74 19 1849,41-13-2815,-83 35 0,91-25-688,43-21-470,-1 0 1,1 0-1,-1 1 1,1 0 0,0-1-1,0 1 1,-4 7 0,7-10 358,1 0 0,-1-1 1,1 1-1,-1 0 1,1 0-1,0-1 0,0 1 1,-1 0-1,1 0 1,0 0-1,0-1 1,0 1-1,0 0 0,0 0 1,0 0-1,0-1 1,0 1-1,0 0 1,0 0-1,1 1 0,5 5-2132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22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59 2240,'7'4'1320,"-7"-4"-1189,0 1 1,1-1 0,-1 0-1,0 1 1,1-1 0,-1 0-1,0 0 1,1 1 0,-1-1-1,1 0 1,-1 0 0,0 0 0,1 1-1,-1-1 1,1 0 0,-1 0-1,1 0 1,-1 0 0,1 0-1,0 0 1,24 5 8007,-26-14-5361,0 6-2622,-1-1-1,0 0 1,0 1 0,0-1-1,0 1 1,0 0 0,-1 0-1,0 0 1,1 0 0,-1 0-1,0 1 1,-1-1 0,1 1-1,0 0 1,-7-4 0,5 4-125,0 0 0,0 0 0,0 1 0,0-1 0,0 1 0,-1 0 0,1 1 0,0-1 0,-1 1 0,1 0 0,-1 1 1,1-1-1,0 1 0,-1 0 0,1 0 0,0 1 0,0-1 0,0 1 0,0 0 0,-9 6 0,4-2 26,0 0-1,1 1 1,0 0 0,0 0 0,0 1-1,1 0 1,0 1 0,-12 18-1,11-13 79,1 0 0,1 0 0,0 1-1,-5 17 1,9-23-12,0 0 0,1 0 0,0 0 0,1 0 0,0 0 1,1 0-1,0 1 0,1 14 0,1-20-44,-1 1 1,0 0 0,1-1 0,0 1 0,0-1-1,1 0 1,-1 1 0,1-1 0,0-1-1,0 1 1,0 0 0,0-1 0,1 1-1,0-1 1,-1 0 0,1 0 0,8 4 0,0 0 51,0-1 0,0-1 1,1 1-1,0-2 0,16 4 1,-2-2 55,0-2 1,0 0-1,55-1 0,-61-4-1090,39-7-1,-42 4-1682,0-1 0,25-10 0,-26 5-2950,0-1 1771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23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14 3136,'-1'-1'839,"1"1"-719,0 0-1,0 0 1,0 0 0,0 0 0,0 0 0,-1 0 0,1 0-1,0 0 1,0 0 0,0 0 0,0-1 0,-1 1 0,1 0 0,0 0-1,0 0 1,0 1 0,0-1 0,-1 0 0,1 0 0,0 0-1,0 0 1,0 0 0,0 0 0,-1 0 0,1 0 0,0 0-1,1-9 3798,-1 5-1642,0 7-29,-7-3 681,-4 10-1039,10-9-1833,0 0-1,0 0 1,-1 0-1,1 0 0,0 0 1,0 0-1,0 0 1,0 0-1,0 0 1,0 0-1,0 1 0,1-1 1,-1 0-1,0 1 1,1-1-1,-2 3 1,-7 32 185,3-10-291,2-16 123,0 1 1,1 0-1,1 0 0,0 0 0,1 0 1,0 1-1,0-1 0,3 22 1,-2-20 18,2 0 0,0 0 1,1-1-1,0 1 0,0-1 1,2 1-1,10 21 0,-15-33-72,1 0-1,-1 0 1,1 1-1,0-1 1,-1 0 0,1 0-1,0 0 1,0 0-1,0-1 1,0 1-1,0 0 1,0 0-1,0 0 1,0-1 0,0 1-1,1-1 1,-1 1-1,0-1 1,2 1-1,-2-1 5,0 0-1,0 0 0,0 0 0,1 0 1,-1 0-1,0-1 0,0 1 0,0 0 1,0-1-1,0 1 0,0-1 1,0 1-1,0-1 0,0 0 0,0 1 1,0-1-1,1-1 0,4-4 87,-1 0 1,0-1-1,0 0 0,7-13 0,-7 12-88,11-21 83,-11 19-105,0 1 0,1 0 1,6-9-1,-9 15-60,-1 1-510,3 9 238,4 12 289,-1-2 105,0 0 0,2-1 0,16 23 0,-23-35-2,-1-1 0,1 0 0,0 1 0,1-1 0,-1-1 0,0 1 0,1 0 0,0-1 0,-1 0 0,1 1 0,0-2 0,0 1 0,0 0 0,0-1 1,1 0-1,-1 0 0,0 0 0,1 0 0,-1-1 0,7 1 0,-5-2 33,0 0 0,-1-1 0,1 0 0,-1 1 0,1-2 0,-1 1 0,0-1 0,0 1 1,0-1-1,0-1 0,0 1 0,-1-1 0,0 0 0,0 0 0,0 0 0,0 0 0,6-10 0,2-3 2,-1-2-1,-1 1 1,12-30 0,-19 41-85,0 0 0,-1 0-1,0 0 1,0-1 0,0 1 0,-1 0 0,0-11-1,-1 15-119,0-1-1,0 1 1,-1 0-1,1 0 1,-1 0-1,0 0 1,0 0-1,0 0 1,-1 0-1,1 1 0,0-1 1,-1 0-1,0 1 1,0-1-1,0 1 1,0-1-1,0 1 1,0 0-1,0 0 0,-6-3 1,6 3-474,-1 0 0,0 0 1,0 1-1,0 0 0,-1-1 1,1 1-1,0 0 0,0 0 0,-7 0 1,7 1-320,1 0 0,-1 0 0,0 0 0,1 0 0,-1 1-1,0-1 1,1 1 0,-4 1 0,1 1-1010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25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9 2496,'-5'-8'9992,"4"8"-9706,-13 3 3295,-11 13-2059,17-7-1295,0-1 0,1 1 1,0 1-1,1 0 0,0 0 1,0 0-1,1 0 0,0 1 0,1 0 1,-5 20-1,5-13-128,0 1 0,1-1 0,1 1-1,1 0 1,3 36 0,-2-51-45,1 0 1,-1 0-1,1 0 0,0 0 1,1 0-1,-1-1 0,1 1 1,-1 0-1,5 6 0,-5-9-37,0 0-1,0 0 1,0 0-1,-1 0 1,1 0-1,0-1 1,1 1-1,-1 0 1,0 0-1,0-1 0,0 1 1,0-1-1,0 1 1,1-1-1,-1 1 1,0-1-1,1 0 1,-1 1-1,0-1 1,0 0-1,1 0 1,-1 0-1,0 0 1,1 0-1,-1 0 1,0-1-1,1 1 1,-1 0-1,0-1 1,0 1-1,1-1 1,-1 1-1,0-1 1,1 0-1,5-4 48,0 0 0,0-1 0,-1 0 0,0 0 0,0-1 0,-1 1 0,0-1 0,6-9 0,6-9-5,1 1-571,-1 55 448,-11-20 257,0 1 1,0-1-1,1 0 1,1-1-1,0 0 1,16 16-1,-23-25-130,0 0-1,1 1 1,0-1-1,-1 0 1,1 0-1,-1 0 0,1 0 1,0-1-1,0 1 1,0 0-1,-1-1 1,1 1-1,0-1 1,0 1-1,0-1 1,0 0-1,0 0 0,0 0 1,0 0-1,0 0 1,0-1-1,0 1 1,-1 0-1,1-1 1,0 0-1,0 1 0,0-1 1,0 0-1,-1 0 1,1 0-1,0 0 1,-1 0-1,1 0 1,-1 0-1,1-1 1,-1 1-1,2-3 0,3-4 63,0 0-1,-1-1 1,0 1-1,0-1 1,5-15-1,50-142 276,-58 160-448,-1 1 0,0 0 0,0 0-1,0-1 1,-1 1 0,0 0 0,0-1 0,0 1-1,-1 0 1,-1-10 0,2 14-123,-1-1 1,1 1-1,-1-1 1,1 1-1,-1-1 0,0 1 1,1 0-1,-1-1 1,0 1-1,0 0 0,0 0 1,0 0-1,0-1 1,0 1-1,0 0 0,0 0 1,-1 0-1,1 1 1,0-1-1,-1 0 0,1 0 1,0 1-1,-1-1 0,1 1 1,-1-1-1,1 1 1,-1 0-1,1-1 0,-1 1 1,1 0-1,-1 0 1,1 0-1,-1 0 0,1 0 1,-1 1-1,1-1 1,-1 0-1,1 1 0,-1-1 1,-1 1-1,1 0-326,0 0 0,0 0-1,0 0 1,0 1 0,0-1 0,0 0-1,1 1 1,-1-1 0,0 1 0,1 0 0,-1-1-1,-2 5 1,-11 23-4607,6-8 2646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4:20.4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24 10560,'-24'-15'4768,"36"15"-4128,-4 0 1471,8-3-1279,9-2 1344,16 5-1248,9 0-160,3 0-512,-7 0-384,-1 0 64,-8 0-128,-1 5 96,-7-2-1824,-3 0 1024,-6 1-3839,-4 4 2655,1-2-5280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25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52 7552,'-6'0'3542,"17"-3"-1106,100-4 3851,1-8-3882,58-6-1508,-32 16-929,-78 5-8095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26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137 116 4064,'11'-22'8206,"-2"-7"-3989,-8 27-3946,-1-1 0,1 0-1,-1 0 1,0 0 0,0 0-1,0 0 1,0 0 0,0 0-1,-1 0 1,1 1 0,-1-1-1,0 0 1,0 0 0,0 0-1,0 1 1,0-1 0,-3-4-1,3 6-213,0 0-1,0 0 0,0 0 0,0 1 0,0-1 0,-1 0 1,1 1-1,0-1 0,0 0 0,-1 1 0,1-1 1,0 1-1,0 0 0,-1 0 0,1-1 0,-1 1 0,1 0 1,0 0-1,-1 0 0,1 0 0,0 0 0,-1 1 1,1-1-1,0 0 0,-1 1 0,1-1 0,0 1 0,0-1 1,-1 1-1,1-1 0,-2 2 0,-3 2 76,1 0-1,-1 0 1,1 0-1,0 0 0,-5 7 1,2-3-3,0 1 1,1 1-1,0-1 0,1 1 1,0 0-1,0 1 0,1-1 1,-4 14-1,8-20-88,-1 1 0,1 0 0,0 0 0,1 0-1,-1 0 1,1 1 0,0-1 0,0 0 0,0 0 0,1 0 0,-1 0 0,1 0 0,1 0 0,-1 0 0,1 0-1,0 0 1,0-1 0,0 1 0,1-1 0,-1 1 0,5 4 0,-1-3-94,-1-1 0,1 0 0,0 0 0,0-1 1,0 0-1,0 0 0,1 0 0,0-1 0,0 0 0,0 0 0,0-1 1,0 0-1,1 0 0,-1 0 0,10 0 0,-2-1-1195,1 0 1,22-2-1,-21 0-2441,28-7-1,-13 1 688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26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 4064,'-1'4'8749,"0"0"-8677,-3 9 1020,1 0-1,-2-1 1,-10 20 0,-2 7-201,1 4 131,-20 86-1,1 53 318,34-172-1254,-11 72 571,0 103 0,11-157-571,1 184 643,3-162-569,3 0 0,15 62 1,-16-94-105,1 0 0,0-1 1,2 0-1,0-1 0,1 1 1,0-1-1,1-1 0,1 0 1,13 14-1,-7-11-204,2 0 0,-1-1 0,2-1 0,0-1-1,44 24 1,-54-33-286,1-1 0,0 0 0,0 0 0,0-1 1,0-1-1,1 0 0,0 0 0,12 0 0,27-2-1539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27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 3552,'-10'-9'1147,"2"9"502,6 1-520,5-1-100,-1 1-677,0 0 0,-1-1 0,1 1 0,0 0 0,-1 0 0,1 0 0,-1 0 0,1 0 0,-1 0 0,0 0 0,1 1 0,-1-1 0,1 2 0,10 8 960,-3-5-864,-1 1 1,0 1-1,0 0 0,-1 0 0,1 0 0,-2 1 0,10 14 0,-5-1 80,0 0 0,11 35-1,-4-1 178,-1 1 1,-4 0-1,12 103 0,-15-36 348,-5 1-1,-16 175 1,6-255-936,-18 64 1,17-87-131,-1 0 0,-1-1 0,-1 1 0,-19 33 0,24-50-238,0 1 0,0-1-1,-1 0 1,1 0 0,-1-1 0,-6 5 0,8-6-144,0-1 0,0 0 0,0 0 1,0-1-1,-1 1 0,1-1 0,-1 1 1,1-1-1,-1 0 0,1 0 0,-1 0 0,-5 0 1,8-2 55,0 1 0,0 0 1,0 0-1,0 0 0,0-1 1,-1 1-1,1 0 0,0-1 1,0 1-1,0-1 1,-1-1-1,-5-5-2418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29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11 200 4384,'-9'-2'731,"9"1"-422,0 1 1,-1-1-1,1 1 0,0-1 1,0 1-1,0-1 0,0 1 1,0-1-1,-1 1 0,1-1 1,0 0-1,0 1 0,0-1 1,0 1-1,0-1 0,1 1 0,-1-1 1,0 1-1,0-2 0,1-12 4096,0 6-3722,0 0 0,0 0 1,1 0-1,0 0 0,0 1 0,6-15 0,25-42 482,-30 60-1136,-1 0 1,0 0-1,1 1 1,0-1 0,0 1-1,0 0 1,6-5-1,-8 7-20,0 1 1,0-1-1,0 1 0,0-1 0,0 0 0,0 1 0,0 0 0,0-1 1,0 1-1,0 0 0,0 0 0,0-1 0,0 1 0,0 0 0,1 0 0,-1 0 1,0 0-1,0 0 0,0 1 0,0-1 0,0 0 0,0 0 0,0 1 0,0-1 1,0 1-1,0-1 0,0 1 0,0-1 0,0 1 0,0-1 0,0 1 0,0 0 1,-1 0-1,1-1 0,1 3 0,1 1-6,0 0-1,-1 0 1,0 0-1,0 0 1,0 1-1,0-1 1,0 1-1,1 7 1,-1 2 100,2 23 0,-3-18 8,-1-1-1,-2 1 0,1-1 0,-2 1 0,-1-1 1,0 0-1,-1 0 0,-13 28 0,7-17-101,8-21 118,1-1 0,-1 0 0,-1 1 0,1-1 0,-1-1 0,0 1-1,-6 6 1,72-23 983,-43 11-1706,0 0 0,33 7 1,-29-7-6660,-13-1 3129,3 0 777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29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1 403 6976,'5'1'6355,"28"-4"-3505,-25 2-2581,1-1 1,-1-1 0,0 0-1,0 0 1,0 0 0,0-1-1,-1 0 1,1-1 0,-1 0-1,0 0 1,-1 0 0,1-1-1,-1 0 1,0 0 0,5-7-1,1-6-168,-1 0 0,0-1 0,-2 0 0,-1 0 0,0-1 0,-1 0 0,-1-1-1,-2 1 1,0-1 0,-1 0 0,0-29 0,-3 47-107,0 0 0,0-1 0,-1 1 0,1 0 1,-1 0-1,0 0 0,-2-5 0,3 9 12,-1-1 0,1 0 0,0 1 0,-1-1 0,1 0 0,-1 1 0,1-1 0,-1 1 0,1-1 0,-1 1 0,1-1 0,-1 1 0,1-1 0,-1 1 0,0-1 0,1 1 0,-1 0 0,0-1 0,1 1 0,-1 0 0,0 0 0,0 0 1,1-1-1,-1 1 0,0 0 0,0 0 0,1 0 0,-1 0 0,0 0 0,0 0 0,1 0 0,-1 1 0,0-1 0,0 0 0,1 0 0,-1 1 0,0-1 0,1 0 0,-1 1 0,0-1 0,1 0 0,-1 1 0,0-1 0,0 1 0,-3 2 70,1 0 1,-1 0-1,0 0 0,1 1 0,0-1 1,0 1-1,-5 8 0,-15 30 369,16-28-332,-6 11 223,1 2 0,1 0 1,-9 32-1,18-51-290,0 0 0,1 0 0,-1 0 0,2 1-1,-1-1 1,1 0 0,1 1 0,0-1 0,0 0 0,0 0 0,1 1 0,0-1 0,1 0 0,0-1 0,6 14 0,-4-13-135,0 0 0,1 0 0,-1 0 0,2 0 1,7 7-1,-10-12-610,0 1-1,0-1 1,1 0 0,5 3 0,-6-4-526,0 0 0,0-1 0,0 0 1,0 1-1,0-1 0,5 0 1,12 3-2968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32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 4992,'-2'-2'522,"0"-6"5521,6 20-3376,2 4-2007,-2 0-1,0 1 1,0 0 0,-2 0 0,1 21 0,-1-21-412,10 129 756,20 193 616,-31-293 418,-2-49-1984,-1 1 0,1-1 0,0 0 0,0 1 0,1-1 0,-1 0 0,0-4 0,-3-20 24,2 1 0,1-1 1,2-31-1,1-4-18,-2 26-94,1 0 1,2 0-1,2 0 1,11-43-1,-12 65 30,0 1 1,1 0-1,0 0 0,1 1 0,0-1 1,1 1-1,0 0 0,1 1 0,1 0 1,0 0-1,0 1 0,1 0 0,0 1 1,13-10-1,-16 15 3,1 0 1,-1 0-1,1 1 1,-1 0-1,1 1 0,0 0 1,0 0-1,0 0 1,0 1-1,0 0 0,0 1 1,0 0-1,1 0 1,-1 1-1,0 0 0,0 0 1,15 5-1,-21-5 12,1 0-1,-1 0 1,0 0-1,0 0 0,0 0 1,0 0-1,0 1 1,0-1-1,0 1 1,0-1-1,0 1 0,0 0 1,-1 0-1,1 0 1,-1 0-1,0 0 0,1 0 1,-1 0-1,0 0 1,0 1-1,1 4 1,-2-1 2,0 0 0,0-1 0,-1 1 0,0 0 1,0 0-1,-1 0 0,1 0 0,-1-1 1,0 1-1,-1-1 0,-4 9 0,-2 1 43,-2 0-1,-15 19 1,5-10-53,0-1 0,-2-1 0,0-1 0,-1-1 0,-1-1 0,-29 16 0,52-33-26,-1-1 0,0 1 0,0 0 0,1 0 0,0 0 0,-1 0-1,1 0 1,0 1 0,-4 4 0,5-5 25,1-1 1,-1 1-1,0-1 0,1 1 0,0 0 1,-1-1-1,1 1 0,0 0 1,0-1-1,-1 1 0,1 0 0,1-1 1,-1 1-1,0 0 0,0-1 0,1 1 1,-1 0-1,1-1 0,-1 1 0,1-1 1,1 3-1,3 5 108,0 0 0,1-1 0,0 0 0,1 0 0,0 0 1,0-1-1,0 0 0,1-1 0,10 7 0,11 6 374,41 20 0,-54-31-414,-1 0-51,111 61 47,-125-68-486,10 5 757,-6-5-3318,-6-24-12184,-3 2 10856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33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64 5888,'-8'-9'2989,"2"0"871,6 9-3743,0 0 0,0 0-1,0-1 1,0 1 0,0 0-1,-1 0 1,1 0 0,0-1-1,0 1 1,0 0 0,0 0-1,0-1 1,0 1 0,0 0-1,0 0 1,1 0 0,-1-1-1,0 1 1,0 0 0,0 0-1,0-1 1,0 1 0,0 0-1,0 0 1,0 0 0,0 0-1,1-1 1,-1 1 0,0 0-1,0 0 1,0 0 0,0 0-1,1-1 1,-1 1 0,15-14 2140,-13 12-2134,0 0-1,0 0 1,0 0-1,1 0 1,-1 0-1,0 0 1,1 0-1,-1 1 1,1 0-1,4-3 1,-5 4-77,0-1 1,0 1-1,0-1 0,0 1 0,1 0 0,-1 0 1,0 0-1,0 0 0,0 0 0,0 0 1,0 1-1,0-1 0,0 0 0,0 1 1,0 0-1,4 1 0,-4 0-19,0-1-1,0 1 1,-1 0-1,1 0 1,0 0-1,-1 0 1,1 0-1,-1 0 1,1 0-1,-1 0 1,0 1-1,0-1 1,0 0-1,0 3 1,3 6 52,-2 0-1,0 0 1,0 0 0,-1 0 0,0 1-1,-1 19 1,-2-8 157,-1 0 0,-9 30 0,8-39-86,0 1 0,-1-1 0,-1 0 1,-1-1-1,-11 19 0,-18 15 671,35-46-803,1-1 0,0 1-1,0-1 1,-1 0 0,1 1 0,0-1-1,0 1 1,0-1 0,0 0 0,-1 1-1,1-1 1,0 1 0,0-1 0,0 1-1,0-1 1,0 1 0,0-1 0,0 0-1,0 1 1,0-1 0,1 1 0,-1-1-1,0 1 1,0-1 0,0 1 0,0-1-1,1 0 1,-1 1 0,1 0 65,0 0 0,0 0 0,0 0 0,0 0-1,0 0 1,0-1 0,1 1 0,-1 0 0,2 0 0,28 7 763,-31-8-854,14 1 152,-1 0 0,21-2 1,-8 1-360,-16-4-1985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33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3 487 7968,'-2'-1'5487,"10"1"-3438,2-2-1634,0 0 0,0-1 0,0-1 0,0 0 0,0 0 0,-1-1 0,0 0 0,0-1 0,0 0 0,-1 0 1,1-1-1,-1 0 0,-1 0 0,9-11 0,1-4-308,-1 0 0,0 0 1,-2-2-1,16-34 0,-14 23 20,-2-1-1,-1 0 1,10-47 0,-20 49-291,-3 33 153,0-1 0,0 1 0,0 0-1,0 0 1,0-1 0,0 1 0,0 0-1,-1 0 1,1 0 0,-1 0 0,1-1-1,0 1 1,-1 0 0,0 0 0,1 0-1,-1 0 1,0 0 0,1 0 0,-1 0-1,0 0 1,-2-1 0,2 1 27,0 1 0,-1 0-1,1 0 1,0-1 0,-1 1 0,1 0-1,0 0 1,0 0 0,-1 0 0,1 0-1,0 1 1,-1-1 0,1 0 0,0 1-1,0-1 1,-3 2 0,-18 12 260,15-8-155,0 0 1,0 1-1,1 0 0,0 1 0,1-1 1,0 1-1,0 0 0,1 0 1,0 1-1,-4 10 0,0 3 88,2 0 0,0 0 0,-2 25 1,6-32-161,0 0 1,2 0-1,-1 0 0,2 0 1,0 1-1,1-2 1,1 1-1,0 0 1,1 0-1,0-1 1,1 0-1,1 0 1,0 0-1,1 0 1,0-1-1,1-1 1,16 20-1,-23-30-241,26 27-2338,-5-15-3004,-7-6 2319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36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8 215 3552,'-7'-3'13535,"13"6"-13185,1-1-1,0 0 0,-1-1 0,1 0 0,0 0 0,10 0 0,13 2 23,65 15 396,35 5 38,-104-20-549,-1-2 1,49-2-1,52-14 126,-98 11-312,424-71 751,-162 29 7,526-17 0,-8 25 851,-681 25-1456,-73 2-2544,-54 11 2151,1 0-1,-1 0 1,1 0 0,-1 0-1,1 0 1,-1 0-1,1 0 1,-1 0-1,1-1 1,-1 1 0,1 0-1,-1 0 1,1 0-1,-1-1 1,1 1 0,-1 0-1,1-1 1,-1 1-1,0-1 1,1 0-1,-21 2-6431,-19 6-157,-3 3 2204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4:20.8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48 9792,'-83'-25'3648,"71"25"-2848,8-4-224,4 1-1440,9-2-1088,11 5 1088,18 5-3840,19-10 2624,0-5-576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39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9 5152,'-2'0'232,"1"1"-104,0-1 1,1 0-1,-1 0 0,0 0 1,1 0-1,-1 1 1,0-1-1,1 0 0,-1 0 1,0 0-1,1 0 1,-1 0-1,0-1 0,0 1 1,1 0-1,-1 0 1,1 0-1,-1 0 0,-1-1 1,-41-3 7529,13 1-6806,0 1 1,0 2-1,0 1 0,-58 10 0,83-10-766,0 0 0,0 1-1,-1-1 1,1 1-1,0 0 1,1 1-1,-1-1 1,-5 4-1,8-4-65,0-1 0,1 0-1,-1 1 1,0-1-1,1 1 1,0 0 0,-1 0-1,1-1 1,0 1 0,0 0-1,0 0 1,0 0-1,0 0 1,0 0 0,0 0-1,1 0 1,-1 1 0,1-1-1,0 0 1,0 0-1,-1 0 1,2 4 0,11 65 248,0-7-163,29 539 1308,-41-557-1383,1 12 111,-3 1 0,-13 92 1,13-127-9,3-13-149,-1-10 165,1-1-111,285 18 1807,-221-4-1663,-11-3-3596,-45-9 321,0 1 959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41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10 2240,'0'-10'7802,"-1"10"-7631,0 0-1,1 0 1,-1 1-1,1-1 1,-1 0-1,1 0 1,-1 1-1,0-1 1,1 0-1,-1 1 1,1-1-1,-1 0 1,1 1-1,0-1 1,-1 1-1,0 0 0,0-1 159,-6 6 72,0 0 0,0 0 1,1 1-1,-1-1 0,2 2 0,-1-1 1,1 0-1,0 1 0,0 0 0,-4 10 1,-2 9 388,-17 53 0,12-20-345,2-1-1,3 2 0,3-1 0,2 1 0,3 1 0,6 81 1,2-85-190,-3-19-296,1-1-1,2 0 1,18 63 0,-23-100 103,7 16-1033,-7-17 820,1 1 0,-1-1 0,0 1-1,0-1 1,1 1 0,-1-1 0,1 1 0,-1-1 0,0 1 0,1-1-1,-1 1 1,1-1 0,-1 0 0,1 1 0,-1-1 0,1 0 0,-1 1 0,1-1-1,-1 0 1,1 0 0,0 0 0,-1 1 0,1-1 0,-1 0 0,1 0-1,0 0 1,0 0 0,10-5-3715,1 1 1258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42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1 596 4800,'10'2'5467,"-5"-2"-4873,0 1 0,1-1 0,-1 0 0,6-1 0,4-2-46,1-2 0,-1 1 0,0-2 0,0 0 0,-1-1 0,0 0 0,15-11 0,-16 9-449,0-1 0,-1-1 1,0 1-1,-1-2 0,0 0 0,0 0 0,-1-1 0,-1-1 0,0 1 0,-1-1 0,10-25 0,0-11 125,-3 0 0,-2-1 0,10-79 0,-20 87 7,-3 39-213,-1 0 1,1 1-1,0-1 1,-1 1-1,0-1 1,0 1-1,0 0 1,0-1-1,-4-5 1,5 8-9,0 1 0,-1-1 0,1 1 0,0-1 0,-1 1 0,1 0 0,0-1 0,-1 1 0,1-1 0,0 1 0,-1 0 0,1 0 0,-1-1 0,1 1 0,-1 0-1,1 0 1,-1-1 0,1 1 0,-1 0 0,1 0 0,-1 0 0,1 0 0,-1 0 0,1 0 0,-1 0 0,1 0 0,-1 0 0,1 0 0,-1 0 0,1 0 0,-1 0 0,0 0 0,1 0 0,-1 0 0,1 1 0,0-1 0,-1 0 0,1 0 0,-1 1 0,1-1 0,-1 0 0,1 1 0,-1 0 0,-1 1 49,0 0 0,-1 1 0,1-1 0,1 1 0,-1-1 1,0 1-1,-1 4 0,-3 7 101,0 1 0,1 0-1,-4 21 1,-6 54 170,12-69-248,-3 25 210,3 0 0,1 0 0,6 59 0,2-71-269,0 0 0,22 62 0,-24-81-704,13 30-4019,-9-34 2535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43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34 1728,'-13'6'20074,"14"-10"-18383,4 4-1506,-1-1 1,0 1 0,1-1-1,-1-1 1,6-1-1,12-4 40,19 0 69,1 1 0,55 0 0,-41 3 120,15 3-57,-34 1-335,-36-1 37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43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 5472,'-3'-2'475,"1"-3"3775,3 5-4042,-1 0 0,1 0-1,0 0 1,-1 0 0,1 0 0,-1 1 0,1-1-1,-1 0 1,1 0 0,-1 1 0,1-1 0,-1 0-1,1 0 1,-1 1 0,0-1 0,1 1 0,-1-1 0,1 0-1,-1 1 1,0-1 0,1 1 0,-1-1 0,0 1-1,0-1 1,1 1 0,-1-1 0,0 1 0,1 1 453,4 7-25,0 0 0,-1 0 1,0 0-1,0 1 0,-1-1 0,3 19 0,0-5 57,7 25 38,-3 1 0,-1 0-1,4 96 1,-14-130-1950,-3 22 0,-3-3-9265,6-24 6980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44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6720,'-2'3'3700,"8"1"-1086,-4-1-2255,0-1 0,1 0 0,-1 0 0,1 0 0,0 0 1,0 0-1,-1-1 0,5 2 0,7 5 430,-6-2-440,0 1 0,0-1 0,-1 1 0,-1 1 0,1-1 0,-1 1 0,0 0 0,-1 1-1,0-1 1,6 13 0,2 11 532,16 54 0,-16-34-185,-3 0-1,-2 1 1,-2 0-1,-1 75 1,-8-55-436,-3 0 0,-4-1 0,-23 96 0,30-157-399,-16 55 76,17-60-342,0 1-1,-1-1 1,0 0-1,0-1 1,-1 1-1,0 0 1,-8 8-1,11-13 68,0 0 0,0 0 0,0 0-1,0 0 1,-1 0 0,1 0 0,0 0-1,-1-1 1,1 1 0,0 0 0,-1-1-1,1 0 1,-1 1 0,1-1 0,-1 0 0,0 1-1,1-1 1,-3 0 0,-6 0-2499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46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52 2400,'0'-1'135,"-1"0"1,0 0 0,0 0-1,0 0 1,1 0-1,-1 0 1,1 0-1,-1-1 1,1 1-1,-1 0 1,1 0-1,0-1 1,-1-1 0,1-18 5473,1 8-882,2 22 1208,6 13-4985,-5 18 201,0 74 0,-4-90-882,0 372 2430,0-396-2692,0 0 0,0-1 1,0 1-1,0 0 1,0 0-1,0 0 1,0 0-1,0 0 1,0 0-1,0 0 1,0 0-1,0 0 1,0 0-1,0 0 1,0 0-1,0-1 0,0 1 1,0 0-1,0 0 1,0 0-1,1 0 1,-1 0-1,0 0 1,0 0-1,0 0 1,0 0-1,0 0 1,0 0-1,0 0 1,0 0-1,0 0 0,0 0 1,1 0-1,-1 0 1,0 0-1,0 0 1,0 0-1,0 0 1,0 0-1,0 0 1,0 0-1,0 0 1,0 0-1,0 0 1,0 0-1,1 0 0,-1 0 1,0 0-1,0 0 1,0 1-1,0-1 1,0 0-1,0 0 1,0 0-1,0 0 1,0 0-1,0 0 1,0 0-1,0 0 1,0 0-1,0 0 0,0 0 1,0 0-1,0 1 1,3-12-249,0 0 1,-1 0-1,0-21 1,2-8-35,1-5 194,39-343 98,-44 357 356,-7 182 256,7-116-540,0 42-125,-10 78-1,-1-104-2571,6-28 1104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46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6 5216,'-8'-2'6278,"8"2"-6183,-2-3 2995,2 3-2980,0 0 1,0 0-1,0 0 0,-1-1 1,1 1-1,0 0 0,0 0 1,0 0-1,0 0 1,0 0-1,-1 0 0,1 0 1,0 0-1,0 0 0,0 0 1,0 0-1,-1 0 0,1 0 1,0 0-1,0 1 0,0-1 1,0 0-1,0 0 0,-4 1 286,1 1 0,-1-1-1,1 1 1,0 0 0,0 0-1,0 0 1,0 0 0,0 1-1,1-1 1,-1 1 0,1 0-1,-1 0 1,1 0 0,0 0-1,-2 4 1,2-5-305,1 0-1,0 0 1,0 0 0,0 1-1,0-1 1,1 0-1,-1 0 1,1 0 0,-1 4-1,1-6-45,0 1-1,0 0 0,0 0 1,0-1-1,1 1 0,-1 0 1,0 0-1,1-1 0,-1 1 1,0-1-1,1 1 0,-1 0 1,1-1-1,-1 1 0,1-1 1,-1 1-1,1-1 0,-1 1 1,1-1-1,-1 1 0,1-1 1,0 1-1,-1-1 0,1 0 1,0 1-1,0-1 1,-1 0-1,1 0 0,0 0 1,-1 0-1,3 1 0,-1-1 58,1 1 0,0-1 1,0 0-1,-1 1 0,1-1 0,0 0 0,0-1 0,4 0 0,-6 1-93,0 0 0,-1 0 0,1-1-1,0 1 1,0 0 0,-1-1-1,1 1 1,0 0 0,-1-1 0,1 1-1,0-1 1,-1 1 0,1-1-1,-1 1 1,1-1 0,-1 0 0,1 1-1,-1-1 1,1 0 0,-1 1-1,1-1 1,-1 0 0,0 0 0,0 1-1,1-1 1,-1 0 0,0 0-1,0 0 1,0 1 0,0-3 0,0 2-26,0 1 0,0-1 1,0 0-1,-1 0 0,1 0 1,0 0-1,-1 0 0,1 1 1,-1-1-1,1 0 0,-1 0 1,1 0-1,-1 1 0,1-1 1,-1 0-1,0 1 0,0-1 1,1 1-1,-1-1 1,0 1-1,0-1 0,1 1 1,-1-1-1,0 1 0,-1-1 1,1 1-210,-1-1 1,1 1 0,0 0 0,-1-1 0,1 1-1,0 0 1,0 0 0,-1 0 0,1 0 0,0 0-1,-1 0 1,1 0 0,0 0 0,-1 1 0,1-1-1,-2 1 1,1 3-1279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48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4224,'6'8'17953,"20"9"-16643,-18-13-1047,1-1 0,-1 0 0,1 0 0,-1-1 0,1 0 0,0-1 0,0 0 0,0 0 0,17-2 0,187 4 835,-212-3-1090,0 1 0,1-1 0,-1 0 0,0 1 0,0-1 0,0 1 0,0-1 0,0 1 0,0 0-1,0-1 1,0 1 0,2 1 0,6 5 230,-8-6-247,1-1-1,-1 1 0,0 0 0,-1 0 0,1 0 1,0-1-1,0 1 0,0 0 0,0 0 0,-1 0 0,1 1 1,0-1-1,-1 0 0,1 0 0,-1 0 0,1 0 1,-1 1-1,0-1 0,1 2 0,3 27-133,-3-27 120,0 101 400,-2-57-397,1 34 4,9 286-64,-8-353 105,31 304 73,-3-170 91,-25-135-250,9 29 168,-10-35-105,0 1-1,-1-1 1,0 1-1,0 0 0,0 0 1,-1 10-1,4 9 260,-22-24-149,-196-14-763,117 3-2025,78 6-346,-22-6 0,5 1-6913,22 7 6037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5:49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35 3392,'-12'-3'12736,"11"3"-12373,-4 1 2960,6-3-2002,3-2-903,0 1 0,0 0 0,0 0 0,1 0 0,-1 1 0,1-1 0,9-2 0,-12 4-390,0 0 0,0 0 0,1 1 0,-1-1 0,0 1 0,1 0 0,-1-1 0,0 1 0,1 0 0,-1 0 0,0 1-1,1-1 1,-1 0 0,0 1 0,1-1 0,-1 1 0,0 0 0,0 0 0,0 0 0,3 2 0,-3-2-51,3 3 44,1 0 1,-1 1 0,0 0 0,6 6 0,-10-9 7,0 0 1,0 0-1,0 0 0,0 0 0,0 0 1,0 0-1,0 0 0,-1 0 1,1 0-1,-1 0 0,0 0 0,1 0 1,-1 0-1,0 1 0,0-1 1,0 0-1,-1 3 0,-1 9 183,1-8-90,0-1 0,0 1 0,0 0 1,-1 0-1,0-1 0,0 1 0,-5 9 1,-1-3 34,1-2 98,1 0 0,-7 14 0,12-21-226,1-2-20,-1-1 0,1 0 0,0 1 0,0-1 0,0 1 0,0-1 0,0 0 1,-1 0-1,1 1 0,0-1 0,0 0 0,0 1 0,-1-1 0,1 0 0,0 0 0,-1 1 0,1-1 0,0 0 0,-1 0 0,1 1 0,0-1 0,-1 0 1,1 0-1,0 0 0,-1 0 0,1 0 0,-1 0 0,0 3 606,5-1-151,5 1 99,81-9-1529,-73 4-1246,-12 2 741,-1 0 0,1 0 0,0 1 0,0-1 0,8 3-1,11 4-2639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4:22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73 6656,'-4'-3'508,"2"1"279,0 0 1,0 0-1,0 1 0,0-1 1,0 1-1,-1-1 1,1 1-1,-1 0 0,1 0 1,-1 0-1,-3-1 0,4 1-670,0 1 0,0 0 0,1 0 0,-1 0-1,0 1 1,0-1 0,1 0 0,-4 1-1,2 1-15,0-1-1,0 1 0,-1 0 0,1 0 1,0 0-1,0 0 0,1 0 0,-1 1 1,0-1-1,1 1 0,-5 5 0,2 1 73,-1-1-1,1 1 1,-4 10 0,6-12-83,0 1 1,1 0-1,0 0 1,0 0 0,1 0-1,0 0 1,0 0-1,1 0 1,0 0-1,1 0 1,-1 0-1,1 0 1,5 15 0,-5-18-32,1 0 0,0 0 1,0-1-1,0 1 0,0-1 1,1 0-1,-1 1 1,1-1-1,0 0 0,0-1 1,1 1-1,-1 0 1,1-1-1,0 0 0,0 0 1,0 0-1,0 0 1,0-1-1,1 0 0,-1 0 1,1 0-1,0 0 1,8 2-1,-9-4-22,0 1-1,0-1 1,0 0-1,1 0 1,-1 0-1,0-1 1,0 1 0,0-1-1,0 0 1,0 0-1,0-1 1,0 1-1,0-1 1,-1 0 0,1 0-1,-1 0 1,1 0-1,-1 0 1,0-1-1,1 0 1,-1 0 0,-1 0-1,1 0 1,0 0-1,-1 0 1,0-1-1,1 1 1,-1-1 0,-1 0-1,1 1 1,0-1-1,-1 0 1,0 0-1,1-7 1,-1 2-52,-2 0-1,1 0 1,-1 0 0,0 0-1,-1 0 1,0 0 0,-1 1 0,0-1-1,0 0 1,-1 1 0,0 0-1,0 0 1,-1 0 0,0 1-1,0-1 1,-1 1 0,0 0-1,0 1 1,0-1 0,-1 1 0,0 1-1,-11-7 1,12 8 34,2 1-23,0 1 0,0-1 0,0 0 0,1 0 0,-1 0 0,1-1 0,-1 1 0,1-1 0,-2-3 0,4 6 8,1 1 0,0 0 1,0 0-1,0-1 1,0 1-1,0 0 0,0 0 1,0-1-1,0 1 1,0 0-1,0 0 0,0-1 1,0 1-1,0 0 1,0 0-1,0-1 0,1 1 1,-1 0-1,0 0 1,0 0-1,0-1 0,0 1 1,0 0-1,0 0 1,1 0-1,-1-1 0,0 1 1,0 0-1,0 0 1,1 0-1,-1 0 0,0 0 1,0-1-1,0 1 1,1 0-1,9-4 49,-6 3-40,16-5 30,1 1 0,0 1 0,40-3 0,64 8 377,-112 0-337,-1 0 1,0 1 0,0 0-1,0 1 1,-1 0 0,23 10-1,-30-11-62,0 0 0,-1 0 0,1 0 0,-1 0 0,1 1 0,-1-1 0,0 1 0,0 0 0,0 0 0,0 0 0,-1 0 0,1 1-1,-1-1 1,0 1 0,0-1 0,0 1 0,0 0 0,-1 0 0,1 0 0,-1 0 0,0 0 0,0 0 0,0 5 0,-1 15 95,-1 0 1,-6 34 0,2-27 2,2-17-104,0-5 53,7-14 697,7-21-600,22-41-20,-27 58-149,-1 0-1,1 0 1,1 1-1,14-15 1,-20 22-10,-1 0 0,1 1-1,0-1 1,0 0 0,-1 1 0,1-1 0,0 1-1,0-1 1,0 1 0,0-1 0,0 1 0,-1-1 0,1 1-1,0 0 1,0 0 0,0-1 0,0 1 0,0 0 0,0 0-1,1 0 1,-1 1 7,0-1 1,-1 0-1,1 1 0,0-1 0,-1 0 0,1 1 0,-1-1 1,1 1-1,0-1 0,-1 1 0,1 0 0,-1-1 0,1 1 1,-1-1-1,0 1 0,1 0 0,-1-1 0,0 1 0,1 1 1,1 6-8,0-1 1,-1 0-1,0 0 1,0 11-1,0-9-12,3 16 156,7 27 1,-1-6-61,-10-43-65,1 0 0,0 1 0,0-1 0,0 0 0,0 0 0,0 0 0,1 0 0,-1 0 0,1 0 0,0-1 0,0 1 0,0 0 0,0-1 0,0 1 0,1-1 0,-1 0 0,1 0 1,3 3-1,-2-4 18,-1 1 1,1-1-1,0 1 0,0-1 1,-1 0-1,1 0 1,0-1-1,0 1 1,0-1-1,0 0 1,0 0-1,0 0 1,0-1-1,6-1 1,1 0 1,1-2 0,-1 1 0,-1-1 0,1-1 0,-1 0 0,1-1 0,-2 0 0,1 0 0,11-10 0,-4 1-38,0-1-1,-1-1 1,22-31 0,-30 39-12,-2-1 0,1 0 0,7-19 0,-12 25 15,-1 1 1,0 0-1,0-1 1,0 1-1,-1-1 1,1 0-1,-1-5 1,0 7-3,0 1 0,0-1 0,0 0 0,-1 0 0,1 1 0,-1-1 0,1 0 1,-1 1-1,0-1 0,0 1 0,0-1 0,1 1 0,-1-1 0,-1 1 0,1 0 0,-2-3 0,1 3-2,0 0-1,0 0 0,0 0 1,0 0-1,0 0 0,0 0 1,-1 0-1,1 1 1,0-1-1,-1 1 0,1 0 1,0-1-1,-1 1 0,1 0 1,0 1-1,-1-1 1,1 0-1,0 1 0,-1-1 1,1 1-1,0-1 0,0 1 1,-3 1-1,0 0 37,0 1 0,0-1-1,0 1 1,1-1 0,-1 2 0,1-1 0,-1 0-1,1 1 1,-3 4 0,3-4 42,0 1 0,1 0 1,0 0-1,0 0 0,1 0 1,-1 0-1,1 1 0,0-1 0,1 1 1,-1-1-1,1 1 0,0 0 0,0 0 1,1-1-1,0 1 0,0 0 1,0 0-1,3 11 0,-1-10-13,0-1-1,0 1 1,0-1 0,1 0-1,0 0 1,1 0 0,-1 0-1,1 0 1,0-1 0,1 0-1,-1 1 1,1-2 0,0 1-1,0 0 1,11 6 0,-6-5-46,1 0 0,-1-1-1,1 0 1,0-1 0,0 0 0,0 0 0,1-1 0,-1-1 0,1 0-1,0-1 1,0 0 0,15-1 0,-15-1-831,1 0 0,18-5 1,-19 2-1114,1 1 1,16-9 0,26-16-7102,-19 7 2763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0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219 393 2912,'1'2'5708,"0"-1"-5517,-1-1-1,1 1 1,0-1-1,-1 1 1,1 0-1,-1-1 1,0 1-1,1-1 1,-1 1-1,1 0 1,-1 0-1,0-1 1,0 1-1,1 0 1,-1 0 0,0-1-1,0 1 1,0 0-1,0 0 1,0-1-1,0 1 1,0 1-1,-1 2 16,-1 0-1,1-1 1,-1 1-1,0-1 1,0 0-1,0 1 1,0-1-1,0 0 1,-1 0-1,0 0 1,1 0-1,-1-1 1,0 1-1,-6 3 1,3-3-94,0 0 1,0 0-1,0 0 1,-1-1-1,1 1 1,-1-2-1,1 1 1,-1-1-1,0 0 1,0 0-1,0-1 1,0 0-1,1 0 1,-1 0-1,0-1 1,0 0-1,0-1 1,1 1-1,-1-1 1,-8-4-1,12 5-98,1 0 0,0 0 0,-1 0 0,1-1 1,0 1-1,0 0 0,0-1 0,0 0 0,0 1 0,0-1 0,0 0 0,1 0 0,-1 0 0,1 0 0,-1 0 0,1 0 0,0-1 0,0 1 0,0 0 0,0-1 0,0 1 0,0-1 0,1 1 0,-1-1 0,1 1 0,0-1 0,0 1 0,0-1 0,0 1 0,0-1 0,0 0 0,1 1 0,-1-1 0,1 1 0,0 0 0,0-1 0,-1 1 0,2-1 0,-1 1 0,0 0 0,0 0 0,2-3 0,2 0-16,-1-1 0,1 1 0,0 0 0,1 0 0,-1 0 0,1 1 0,12-8 0,2 1 79,25-10 1,-29 15 9,-1 0 0,1 1 0,27-5 0,-34 9-1,-1 0 0,0 1-1,0-1 1,1 2 0,-1-1-1,0 1 1,0 0 0,1 1-1,11 4 1,-16-5-15,-1 0 0,0 1 0,1 0 0,-1 0 0,0 0 0,0 0 0,0 0 0,0 1 1,-1-1-1,1 1 0,-1 0 0,1-1 0,2 7 0,-2-4 23,0 0 0,-1 1 0,0-1 0,0 1 0,0-1 0,-1 1 0,2 11 0,-2 3 83,-1 1 0,-1 0 0,-6 37 0,5-48-168,-9 67 313,-3 0 0,-44 134-1,27-141-54,20-52 95,7-13 41,6-9-160,3-5-188,-1-1 0,5-16 0,-1 4-71,39-108-176,-16 42 51,62-125 0,-74 175 56,-10 20-9,0-1 1,1 2 0,1-1-1,1 2 1,18-21-1,-29 36 85,0-1 1,0 1-1,0 0 0,0 0 0,0 1 0,1-1 0,-1 0 0,0 0 0,0 1 1,1-1-1,-1 0 0,1 1 0,-1-1 0,0 1 0,1 0 0,-1-1 1,1 1-1,1 0 0,-2 0 21,0 1 1,0-1 0,0 0-1,0 1 1,0-1 0,0 1-1,0-1 1,0 1 0,-1 0-1,1-1 1,0 1-1,0 0 1,-1 0 0,1-1-1,0 1 1,-1 0 0,1 0-1,0 0 1,-1 0-1,1 0 1,-1 0 0,0 0-1,1 0 1,-1 0 0,0 1-1,3 11 56,-1 1-1,-1-1 0,0 0 1,-1 1-1,-1-1 0,-3 22 1,2-5-92,-41 290 414,38-300-78,3-20-165,0-4-28,1-2-154,1 0-1,0 0 1,1-12 0,3-21-98,2 0 1,2 0 0,1 1-1,2 0 1,28-63-1,-27 75 82,2 0 0,0 1 0,2 0-1,35-42 1,-51 67 44,1-1 0,-1 0 0,1 0 0,0 1 0,0-1 0,-1 0-1,1 1 1,0-1 0,0 0 0,0 1 0,0 0 0,0-1 0,0 1 0,0-1-1,0 1 1,0 0 0,0 0 0,0-1 0,0 1 0,1 0 0,-1 0 16,0 1 1,-1-1 0,1 0-1,0 1 1,-1-1-1,1 1 1,0-1 0,-1 0-1,1 1 1,-1 0-1,1-1 1,0 1 0,-1-1-1,0 1 1,1 0-1,-1-1 1,1 1 0,-1 0-1,0-1 1,1 2 0,0 2 42,1 0 0,-1 0 0,-1 0 1,1 0-1,0 0 0,-1 0 0,0 0 1,0 5-1,-18 198 781,15-143-644,8 77 0,-3-118-125,6 26 0,-6-41-33,0 1 0,1-1 1,-1 0-1,2 0 0,-1 0 0,8 11 0,-10-18-23,1 1 1,-1 0-1,1-1 0,-1 1 0,1-1 1,-1 0-1,1 1 0,0-1 0,0 0 0,0 0 1,0 0-1,0 0 0,-1-1 0,2 1 1,-1 0-1,0-1 0,0 0 0,0 1 0,0-1 1,0 0-1,0 0 0,0 0 0,0 0 1,1 0-1,-1-1 0,0 1 0,2-1 1,6-2 10,0 0 0,0-1 0,-1 0 0,11-7 0,-19 11-25,12-8-47,0 0-1,-1-1 1,0 0 0,-1-1-1,0 0 1,0 0-1,14-20 1,56-92-176,-45 63 197,-29 49 44,-1-1-1,0 0 1,0 0-1,-1 0 1,4-15 0,-9 25-9,2-8-49,-2 9 33,0 0 1,0 0 0,0 0-1,0 0 1,0-1-1,0 1 1,0 0 0,0 0-1,0 0 1,0-1-1,0 1 1,0 0 0,0 0-1,0 0 1,0-1-1,0 1 1,0 0 0,-1 0-1,1 0 1,0 0-1,0-1 1,0 1 0,0 0-1,0 0 1,0 0-1,0 0 1,-1 0 0,1-1-1,0 1 1,0 0-1,0 0 1,0 0 0,-1 0-1,1 0 1,0 0 0,0 0-1,0 0 1,0 0-1,-1 0 1,0 0 17,0 1 0,1 0 0,-1-1 0,0 1 0,1 0 0,-1 0 0,1-1 0,-1 1 0,1 0-1,-1 0 1,1 0 0,-1 2 0,-3 4 134,-4 10-81,0-1 1,0 2 0,-5 20-1,-11 58 147,11-45-36,9-35-126,-3 29 0,7-39-8,-1 0-1,1-1 1,0 1 0,1 0 0,0-1 0,-1 1 0,2 0 0,2 8 0,-4-13-11,0 0 1,1-1 0,-1 1 0,0 0 0,1-1-1,-1 1 1,0 0 0,1 0 0,-1-1 0,1 1-1,-1-1 1,1 1 0,0 0 0,-1-1 0,1 1-1,0-1 1,-1 0 0,1 1 0,0-1 0,0 1-1,0-1-11,0 0 0,-1 0 0,1 0 0,0 0 0,-1 0 0,1 0 0,-1-1 0,1 1 0,0 0 0,-1 0 0,1 0 0,-1-1 0,1 1 0,-1 0 0,1-1 0,0 1 0,-1 0 0,0-1 0,2 0 0,0-2-12,0 1-1,0-1 1,0 0-1,0 0 0,0 0 1,0 0-1,1-5 0,10-39-146,-2-1-1,10-93 1,-12 73-129,-9 42 87,0 27 152,0 3 36,0 4 41,0 23 365,7 63 0,-2-58-192,-3-20-165,0 0-1,8 25 1,-9-37-33,0 0 1,1 0-1,0 0 1,0 0-1,0 0 1,0-1 0,1 1-1,-1 0 1,1-1-1,0 0 1,0 0-1,0 0 1,1 0 0,3 3-1,-3-4-8,-1 0 0,0-1 0,1 1 0,-1-1 0,1 1 0,0-1 0,-1 0 0,1-1 0,0 1 0,-1-1 0,1 1 0,0-1 0,4-1 0,-2 1-32,0-2 0,0 1 0,0 0-1,0-1 1,0 0 0,0-1 0,7-3-1,4-5-190,0-1-1,-1 0 0,25-25 1,-38 34 173,26-24-79,-2-1 0,-1-1 1,-2-1-1,34-55 1,-46 69 186,-10 14-84,-1 0-1,1 0 0,0-1 1,0 1-1,-1-1 0,0 1 1,1-1-1,-1 0 0,0 0 1,0 1-1,-1-1 1,2-4-1,-3 7 22,0 1-1,0-1 1,0 1 0,0-1-1,0 1 1,0 0 0,0-1-1,0 1 1,0 0 0,0 0-1,1 0 1,-1 0 0,-1 0-1,-8 17 37,0-1 0,1 1 1,1 1-1,1 0 0,-8 29 0,11-32-1,-1 1 1,2-1 0,-2 27-1,4-38-4,1-1-1,0 1 1,0 0-1,1-1 0,-1 1 1,1-1-1,0 0 1,0 1-1,0-1 0,1 0 1,0 1-1,0-1 1,0 0-1,0 0 1,0 0-1,1-1 0,0 1 1,3 3-1,-5-6-19,0 0 0,-1-1 0,1 1 0,0 0-1,0-1 1,0 1 0,-1-1 0,1 1 0,0-1 0,0 1 0,0-1 0,0 1-1,0-1 1,0 0 0,0 0 0,0 0 0,0 1 0,0-1 0,0 0-1,0 0 1,0 0 0,0-1 0,0 1 0,0 0 0,0 0 0,0 0 0,0-1-1,0 1 1,0-1 0,0 1 0,0-1 0,0 1 0,-1-1 0,1 1-1,0-1 1,1-1 0,1-1 7,-1 0 1,1 0-1,-1 0 0,0 0 0,0 0 0,0-1 1,2-5-1,4-16-58,0 0 0,-2-1 0,-1 0 0,3-40 0,-3 26-13,0 3-126,2 394 267,-5-296 62,-2 1 0,-13 107-1,11-159-152,0 1-1,0-1 1,-1 1-1,-1-1 1,1 0-1,-11 18 1,13-25-38,-1-1 1,0 1-1,0 0 0,0-1 1,0 0-1,0 1 1,-1-1-1,1 0 0,-1 0 1,1 0-1,-1 0 1,0-1-1,0 1 1,0-1-1,0 0 0,0 0 1,0 0-1,0 0 1,0 0-1,0-1 0,-1 1 1,1-1-1,0 0 1,0 0-1,0 0 0,-7-1 1,2-1-29,0 0 1,0 0-1,0-1 1,0 0 0,1-1-1,-1 1 1,1-2-1,-9-5 1,6 2-23,1 1 1,0-1-1,0-1 0,1 1 1,-10-14-1,16 19 81,0 0 1,0 0-1,0 0 0,0 0 0,0-1 0,1 1 1,0-1-1,0 1 0,0-1 0,0 1 0,0-1 1,1 0-1,-1 1 0,1-1 0,0 0 0,0 0 1,0 1-1,1-1 0,0 0 0,-1 1 0,1-1 0,0 1 1,1-1-1,-1 1 0,1-1 0,-1 1 0,1 0 1,0 0-1,4-5 0,5-6 33,1 2 0,1-1 0,0 2 0,0 0 0,16-10 0,-12 8 22,2 0 23,49-41 164,-59 45-210,0 1 1,-1-1-1,0-1 1,0 0-1,7-13 1,6-19 47,-1-2 0,17-57 0,16-39 199,-42 119-183,26-37 1,-22 36-24,-15 22-55,1-1-1,-1 0 1,1 0 0,-1 1 0,1-1 0,-1 1 0,1-1 0,-1 0-1,1 1 1,0-1 0,-1 1 0,1-1 0,0 1 0,0 0-1,-1-1 1,1 1 0,0 0 0,0-1 0,0 1 0,-1 0-1,1 0 1,0 0 0,0 0 0,0 0 0,0 0 0,0 0-1,-1 0 1,1 0 0,0 0 0,0 0 0,0 0 0,-1 1-1,1-1 1,0 0 0,1 1 0,-1 0 13,1 0 1,0 0-1,-1 1 1,1-1-1,-1 0 1,1 1-1,-1-1 1,0 1-1,0 0 1,1-1-1,-1 1 1,0 0-1,-1 0 1,2 2-1,2 8 33,-1 0 1,-1 0-1,0 1 0,0-1 1,-2 1-1,0 17 0,-10 76 298,10-105-354,-3 21 96,1-4 5,-1 1 0,0-1 0,-1 0 0,-1 0 1,-7 17-1,12-35-101,0 0 1,0 0-1,0 0 1,0 0 0,0 1-1,0-1 1,0 0-1,0 0 1,0 0-1,0 0 1,0 0 0,0 0-1,0 0 1,0 0-1,0 0 1,0 1-1,0-1 1,0 0-1,0 0 1,0 0 0,0 0-1,0 0 1,-1 0-1,1 0 1,0 0-1,0 0 1,0 0 0,0 0-1,0 1 1,0-1-1,0 0 1,0 0-1,0 0 1,0 0-1,0 0 1,-1 0 0,1 0-1,0 0 1,0 0-1,0 0 1,0 0-1,0 0 1,0 0 0,0 0-1,0 0 1,0 0-1,-1 0 1,1 0-1,0 0 1,0 0-1,0 0 1,0 0 0,0 0-1,0 0 1,0 0-1,0 0 1,0 0-1,-1 0 1,1-1 0,0 1-1,0 0 1,0 0-1,-1-9-73,1-14-130,6-4 46,0 1 0,2-1 0,13-30 0,-18 49 115,1 0-1,0 0 1,0 1 0,1-1 0,0 1 0,1 0 0,-1 1-1,10-9 1,-13 13 31,0 0-1,0 0 1,0 1 0,0-1-1,0 1 1,1 0-1,-1-1 1,1 1-1,-1 0 1,1 0 0,-1 1-1,1-1 1,-1 0-1,1 1 1,0 0 0,-1 0-1,1 0 1,0 0-1,-1 0 1,1 0 0,0 0-1,-1 1 1,1 0-1,-1-1 1,1 1 0,0 0-1,-1 0 1,0 0-1,1 1 1,3 1-1,0 2 37,0 0 0,-1 0 0,1 1 0,-1-1 0,0 1 0,7 10 0,22 43 292,-11-17-194,-11-23-78,18 21 0,-25-33-11,0-2 0,1 1 0,-1-1 0,1 1 0,1-2 0,12 9-1,-17-12-18,0 0-1,0 0 0,1 0 0,-1 0 0,0-1 0,0 1 0,1-1 0,-1 0 0,0 1 0,1-1 0,-1 0 0,0 0 1,1-1-1,-1 1 0,0 0 0,1-1 0,-1 1 0,0-1 0,0 0 0,1 0 0,-1 0 0,0 0 0,0 0 1,0 0-1,0-1 0,0 1 0,-1-1 0,1 1 0,0-1 0,2-3 0,1-1-13,0-1 0,0 0 0,-1 0 0,0 0 0,-1 0 0,1 0 0,-1-1 0,1-8 0,6-21-194,-3-1 0,-1 0 0,-2 0 0,-1-48 0,-3 84 160,0 0-1,0-1 1,-1 1 0,1 0 0,-1 0 0,0-1-1,1 1 1,-1 0 0,-2-4 0,2 6 25,1-1 1,0 1 0,0 0-1,0-1 1,-1 1 0,1 0-1,0-1 1,-1 1-1,1 0 1,0 0 0,0 0-1,-1-1 1,1 1 0,0 0-1,-1 0 1,1 0-1,-1 0 1,1-1 0,0 1-1,-1 0 1,1 0 0,0 0-1,-1 0 1,0 0 1,0 1-1,1-1 1,-1 0 0,0 1-1,1-1 1,-1 0 0,1 1-1,-1-1 1,1 1 0,-1-1-1,1 1 1,-1-1 0,1 1-1,0-1 1,-1 1 0,1-1-1,-1 1 1,1 1 0,-7 14 57,1 0 1,0 1-1,1 0 1,1 0-1,-4 34 0,6-30 9,1 0-1,0 0 0,3 23 0,-1-34-10,0-1-1,1 0 1,0 0-1,1 0 1,0 0-1,0 0 1,1 0-1,0-1 1,6 11-1,-9-18-33,0 1-1,0-1 0,0 0 1,0 1-1,0-1 0,1 0 1,-1 0-1,0 0 0,0 0 0,1 0 1,-1 0-1,1 0 0,-1 0 1,1 0-1,-1-1 0,1 1 1,-1 0-1,1-1 0,0 0 0,-1 1 1,1-1-1,0 0 0,-1 0 1,1 0-1,0 0 0,-1 0 1,1 0-1,0 0 0,-1-1 0,1 1 1,0-1-1,-1 1 0,1-1 1,-1 1-1,1-1 0,-1 0 1,3-1-1,3-3 27,0 0 1,-1-1 0,0 1-1,0-1 1,9-11 0,14-23-61,-2 0 1,31-63-1,-9 17-79,-28 50 74,-2 0-1,23-64 1,-33 74 10,-1-2 1,-1 1-1,-2-1 1,4-46-1,-7 30-392,-7-87-1,5 130 397,0 1-1,0-1 0,0 0 0,-1 1 1,1-1-1,0 0 0,0 1 0,0-1 1,-1 1-1,1-1 0,0 0 0,0 1 1,-1-1-1,1 1 0,-1-1 0,0 0 1,1 1 7,0 0 0,0 0 1,-1 0-1,1 0 1,0 0-1,0-1 0,-1 1 1,1 0-1,0 0 0,-1 0 1,1 0-1,0 0 1,0 0-1,-1 0 0,1 0 1,0 1-1,0-1 1,-1 0-1,1 0 0,0 0 1,0 0-1,-1 0 0,1 0 1,0 0-1,-1 1 1,-1 0 8,1 1 1,-1-1-1,0 1 1,1 0 0,-1 0-1,-2 3 1,-3 10-33,1-1 0,0 1 0,0 0 0,2 1 0,-4 17-1,4-17 54,-6 24 159,2 1-1,1 0 1,2 0 0,2 74-1,4-77-133,3 0-1,1-1 1,2 1-1,1-1 1,17 45-1,-23-77-33,0 0-1,0 0 0,0 0 1,1-1-1,0 1 1,0-1-1,4 5 1,-5-8-5,-1 1 1,0-1 0,1 0 0,-1 0 0,0 0 0,1 0-1,-1 0 1,1 0 0,0-1 0,-1 1 0,1 0 0,0-1-1,-1 1 1,1-1 0,0 0 0,0 1 0,-1-1 0,1 0 0,0 0-1,0 0 1,-1 0 0,1-1 0,0 1 0,0 0 0,3-2-1,1-1-5,0 0 0,0-1-1,0 1 1,0-1-1,-1 0 1,1-1 0,-1 0-1,6-6 1,4-7-83,15-21 1,31-55-196,-53 80 234,5-9-106,15-37-1,-30 71 5,-3 9 288,0 1-1,-2 27 1,7-20-137,1-1 1,6 36-1,-7-60-10,8 22 104,-8-24-98,0-1 0,0 1 0,1 0 0,-1-1 0,0 1 0,1 0 0,-1-1 0,1 1 0,-1-1 0,1 1 0,-1-1 0,1 1-1,-1-1 1,1 1 0,-1-1 0,1 1 0,0-1 0,-1 0 0,1 1 0,0-1 0,-1 0 0,1 1 0,0-1 0,0 0 0,-1 0 0,1 0 0,0 0 0,-1 0-1,2 0 1,4-2 1,0 0 1,-1-1-1,1 0 0,-1 0 0,0 0 0,0 0 0,0-1 0,7-7 0,-4 4-15,32-22-11,1 1 1,1 1-1,1 3 0,68-27 0,-52 23-231,-58 28 248,0-1-1,0 1 0,0-1 0,0 1 1,0-1-1,0 0 0,-1 1 1,1-1-1,0 0 0,0 1 0,-1-1 1,1 0-1,0-1 0,-1 2-2,1 0 0,-1 0 0,0 0 0,0 0 0,0-1 0,0 1-1,0 0 1,0 0 0,0 0 0,0 0 0,0 0 0,0 0 0,0 0 0,0 0 0,0 0 0,0 0-1,0-1 1,0 1 0,0 0 0,0 0 0,0 0 0,0 0 0,0 0 0,-1 0 0,1 0-1,0 0 1,0 0 0,0 0 0,0-1 0,0 1 0,0 0 0,0 0 0,0 0 0,0 0 0,0 0-1,0 0 1,0 0 0,0 0 0,-1 0 0,1 0 0,0 0 0,0 0 0,0 0 0,0 0-1,0 0 1,-10 1-104,0 3 138,0 0-1,1 1 1,0 0 0,0 0 0,0 0-1,0 2 1,1-1 0,0 1 0,1 0-1,-1 0 1,1 1 0,1 0 0,-1 0-1,2 1 1,-1 0 0,1 0 0,0 0-1,1 1 1,0-1 0,-4 15 0,7-20-8,0 1 1,0 0 0,1 0-1,-1 0 1,1 0 0,0 0-1,0-1 1,1 1 0,-1 0-1,1 0 1,0 0-1,0-1 1,1 1 0,-1 0-1,1-1 1,0 1 0,1-1-1,-1 0 1,1 0 0,-1 0-1,1 0 1,1 0-1,4 4 1,-3-3-8,0 0 1,1-1-1,0 0 0,-1 0 0,2 0 0,-1-1 1,0 0-1,1 0 0,-1-1 0,1 0 0,0 0 1,0 0-1,0-1 0,0 0 0,10 0 0,-11-1-272,0 0 0,0-1-1,0 1 1,0-1-1,0-1 1,0 1 0,-1-1-1,1 0 1,-1-1-1,1 1 1,-1-1 0,0 0-1,0 0 1,5-5-1,-6 5-335,-1 0-1,0 0 0,0-1 0,0 1 0,-1-1 1,1 0-1,-1 1 0,0-1 0,0 0 1,0-1-1,0 1 0,-1 0 0,1-1 0,-1 1 1,-1 0-1,1-1 0,0 1 0,-1-1 1,0-7-1,-5-20-4225,0 2 1595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0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 8544,'-9'0'3872,"-3"-3"671,9-2-2431,3 10-1216,-5-5-384,10 0-320,-2 0-1792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0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52 10048,'-24'-3'4544,"27"-1"-3936,1 1 1439,8 3-1247,13-8 1696,8 5-1408,25-9 256,3 9-800,13-5-480,-4 5-64,-5-1-160,-7 4 64,-12 0-3104,-1 4 1760,-8-4-6271,-4 3 4319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1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41 271 4480,'-27'3'9989,"27"-3"-9790,-1 0 0,0-1 1,1 1-1,-1 0 0,0 0 0,1-1 0,-1 1 1,1 0-1,-1-1 0,0 1 0,1-1 0,-1 1 1,1-1-1,-1 1 0,1-1 0,0 1 1,-1-1-1,1 1 0,-1-1 0,1 0 0,0 1 1,-1-1-1,1 0 0,0 1 0,0-1 1,0 0-1,-1 1 0,1-1 0,0 0 0,0-1 1,0 0-56,0-1 1,-1 1 0,1-1 0,0 1-1,1-1 1,0-5 0,4-4 159,0 1 0,1-1 0,1 1 0,-1 0 0,2 0 0,0 1 0,0 0 0,1 0 0,15-13 0,-5 8-169,0 1 0,1 1 0,1 0 0,0 2 0,1 0 1,0 2-1,0 0 0,24-5 0,-43 13-124,0 0 0,-1 0 0,1 1 0,0 0 0,0-1 0,-1 1 0,1 0 0,0 1 0,0-1 0,0 0-1,-1 1 1,1-1 0,0 1 0,-1 0 0,1 0 0,-1 0 0,1 0 0,-1 0 0,1 1 0,-1-1 0,0 1 0,0 0 0,1-1 0,-1 1 0,0 0 0,-1 0 0,1 1 0,0-1 0,-1 0 0,1 0 0,-1 1 0,0-1 0,1 1 0,-1-1 0,1 6 0,0 4 47,-1 0 1,0-1 0,0 1 0,-1 0 0,-3 16 0,-12 58 69,13-77-140,-9 36 166,-30 81 1,31-101-74,-2-1 0,0-1 0,-1 0 0,-28 36 0,23-36-15,-12 14 181,-49 49 0,78-85-233,0-1-1,1 1 0,-1 0 0,0 0 1,0-1-1,0 1 0,1-1 0,-1 1 1,0 0-1,0-1 0,0 0 0,0 1 0,0-1 1,0 0-1,0 1 0,0-1 0,0 0 1,0 0-1,0 0 0,0 0 0,0 0 0,0 0 1,0 0-1,-2 0 0,3-1-11,0 1 0,0 0 1,0 0-1,0 0 0,0 0 0,0 0 0,-1-1 0,1 1 0,0 0 1,0 0-1,0 0 0,0 0 0,0-1 0,0 1 0,0 0 0,0 0 1,0 0-1,0 0 0,0-1 0,0 1 0,0 0 0,0 0 0,0 0 1,0 0-1,0-1 0,0 1 0,0 0 0,0 0 0,0 0 0,0-1 1,0 1-1,0 0 0,0 0 0,1 0 0,-1 0 0,0 0 0,0-1 1,0 1-1,0 0 0,0 0 0,0 0 0,1 0 0,-1 0 0,7-7 31,-6 7-21,6-4 18,-1 0-1,1 1 1,0 0 0,0 0-1,0 1 1,14-4 0,49-4 11,-54 8-40,23-3 23,1 1 0,-1 2 0,1 3 0,-1 0 0,72 14 0,-76-12-1064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1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2560,'0'0'32,"0"0"0,0 0 1,0 0-1,0 0 0,0 0 0,0 0 0,0 0 1,0 0-1,0 1 0,0-1 0,0 0 1,0 0-1,0 0 0,0 0 0,0 0 0,0 0 1,-1 0-1,1 0 0,0 0 0,0 0 1,0 1-1,0-1 0,0 0 0,0 0 0,0 0 1,0 0-1,0 0 0,1 0 0,-1 0 1,0 0-1,0 0 0,0 1 0,0-1 0,0 0 1,0 0-1,0 0 0,0 0 0,0 0 1,0 0-1,0 0 0,0 0 0,0 0 0,0 0 1,0 0-1,0 0 0,0 1 0,1-1 1,1 9 8284,4 14-3759,-6-23-4486,0 0 0,0 1 0,0-1 0,0 0 0,0 1 0,0-1 0,0 0 0,1 0 0,-1 1 0,0-1 0,0 0 0,0 0 0,1 1 0,-1-1 0,0 0 0,0 0 0,0 1 0,1-1 0,-1 0 0,0 0 0,1 0 0,-1 0 0,0 1 0,0-1 0,1 0-1,-1 0 1,0 0 0,1 0 0,-1 0 0,0 0 0,1 0 0,-1 0 0,0 0 0,1 0 0,-1 0 0,0 0 0,1 0 0,-1 0 0,0 0 0,1 0 0,-1 0 0,0 0 0,0-1 0,1 1 0,-1 0 0,0 0 0,1 0 0,-1 0 0,0-1 0,0 1 0,1 0 0,18-17 664,0 0 1,-2-1 0,0-1 0,29-41 0,-39 48-723,0 1-1,-1-2 1,0 1 0,0-1 0,-2 0 0,1 0 0,-2 0 0,0 0 0,0-1-1,-1 1 1,-1-15 0,-1 23-17,0 1 0,0 0 0,-1-1 0,0 1-1,0 0 1,0 0 0,-3-5 0,4 8-2,0 0-1,-1 0 1,1 1 0,0-1 0,-1 0-1,1 1 1,0-1 0,-1 0 0,1 1-1,-1-1 1,1 0 0,-1 1 0,1-1-1,-1 1 1,0-1 0,1 1 0,-1 0-1,0-1 1,1 1 0,-1-1 0,0 1-1,0 0 1,1 0 0,-1-1 0,0 1-1,0 0 1,1 0 0,-1 0 0,0 0-1,0 0 1,1 0 0,-1 0 0,0 0-1,0 0 1,0 0 0,1 1 0,-1-1-1,0 0 1,1 0 0,-1 1 0,0-1-1,0 1 1,1-1 0,-1 0 0,1 1-1,-2 0 1,-2 4 60,-1-1 0,1 1-1,1 0 1,-1 0 0,1 0-1,0 0 1,0 1 0,0-1-1,1 1 1,0 0 0,-3 9-1,0 1 213,0-2-143,0 0 1,1 1 0,1 0-1,1-1 1,0 1-1,1 0 1,0 0-1,1 0 1,1 0 0,0 0-1,1 0 1,1 0-1,8 27 1,-8-34-281,1 5 6,11 26 1,1-16-3116,-14-21 2248,0 0 0,0 0 0,0 0 0,0-1 0,0 1 0,1-1 0,3 3 0,14 3-2833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1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10208,'-9'-3'7043,"21"1"258,-2 2-7896,102-7 2934,14-2-1585,-115 9-781,10-2-2824,-21 2 2439,1 0 0,0 0 0,-1 0 0,1-1 0,-1 1 0,1 0 0,0 0 1,-1-1-1,1 1 0,-1 0 0,1-1 0,0 1 0,-1 0 0,1-1 0,-1 1 0,1-1-411,-1 0 411,1 1 0,-1-1 0,0 1 0,1-2 0,3-5-2958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1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12 815 7136,'-9'-4'1643,"6"2"-177,8 5 1297,16-17 1785,-11 4-4029,1-1 1,9-12-1,-1-2-23,19-35-1,-23 35-260,32-41 0,-47 66-232,0 0-1,0 0 1,0 0-1,0 0 1,0 0-1,0 0 1,0 0-1,0 0 1,1 0-1,-1 0 1,0 0-1,0 0 1,0 0-1,0 0 1,0 0-1,0 0 1,0 0-1,0 0 1,0 0-1,0 0 1,1 0-1,-1 1 1,0-1-1,0 0 0,0 0 1,0 0-1,0 0 1,0 0-1,0 0 1,0 0-1,0 0 1,0 0-1,0 0 1,0 0-1,0 0 1,0 0-1,0 0 1,0 1-1,1-1 1,-1 0-1,0 0 1,0 0-1,0 0 1,0 0-1,0 0 1,0 0-1,0 0 1,0 0-1,0 0 1,0 1-1,0-1 1,0 0-1,-1 0 1,1 0-1,0 0 1,0 0-1,0 0 0,2 12 118,-2 17 75,-6 22 286,-11 57 0,-21 52 269,4-18-174,-19 159 1029,49-278-1244,3-15-168,1-7-49,1-3 49,8-102 68,1 54-280,2 1 0,2 1 0,2 0-1,39-78 1,18-36 176,16-31 97,-87 190-221,2-5-38,0 0 0,1 0 0,10-13 0,-14 20 8,0 0-1,-1 0 1,1 0 0,0 0-1,0 0 1,0 0-1,0 1 1,0-1 0,0 0-1,0 0 1,0 1-1,0-1 1,0 1-1,0-1 1,1 1 0,-1 0-1,0-1 1,0 1-1,1 0 1,-1 0 0,0 0-1,0-1 1,1 1-1,-1 1 1,0-1 0,0 0-1,1 0 1,-1 0-1,0 1 1,0-1 0,0 1-1,1-1 1,-1 1-1,0-1 1,2 2 0,-1 0 23,0 0 0,-1 0 0,1 0 0,0 0 1,-1 0-1,1 0 0,-1 1 0,0-1 0,0 0 1,0 1-1,0-1 0,0 1 0,0-1 1,-1 1-1,1 0 0,-1 2 0,1 6 110,-1 0 0,-1 16 0,1-16-37,-2 15 174,-9 49-1,9-67-268,0 0 0,-1 1 1,0-1-1,-1 0 1,0 0-1,0-1 1,0 1-1,-1-1 0,-9 11 1,4-8-4,1-1 0,-2-1 0,1 1 0,-21 10 0,25-14 56,6-3-96,14-5-106,-6 2 139,15-5-7,0 0 1,36-15-1,72-43-179,-59 27 406,-68 36-208,-6 2-7,0-1 1,1 0 0,0 1 0,-1-1 0,1 1-1,0-1 1,0 1 0,0 0 0,-1-1 0,1 1 0,0 0-1,0 0 1,0 0 0,0 0 0,0 0 0,0 0 0,1 0-1,-1 0 1,0 1 0,-1 1 0,-12 28 31,12-26 0,1-3-13,0 1 1,0-1 0,1 0-1,-1 0 1,1 1-1,-1-1 1,1 1 0,0-1-1,0 0 1,0 1-1,0-1 1,1 4 0,-1-6-4,0 1 0,1-1 0,-1 1 1,0-1-1,0 1 0,1 0 0,-1-1 1,0 1-1,1-1 0,-1 1 1,0-1-1,1 1 0,-1-1 0,1 0 1,-1 1-1,1-1 0,-1 0 0,1 1 1,1 0-1,-1-1 7,0 0 1,0 0-1,0 0 1,0 0-1,0 0 1,0 0-1,0 0 1,0 0-1,0 0 1,0 0-1,0-1 1,0 1-1,0 0 1,0-1-1,2 0 0,-1 0-63,1-1-1,-1 0 0,0 1 1,0-1-1,0 0 0,0 0 1,0 0-1,0-1 0,0 1 1,0 0-1,-1-1 0,0 1 1,1-1-1,0-3 0,0 3-7,-1-1 1,0 0-1,0 1 0,0-1 0,0 0 0,0 0 0,-1 0 0,0 0 1,0 0-1,0-5 0,-1 3 11,0 0-35,0 1 1,0 0-1,0-1 1,0 1-1,-1 0 0,0 0 1,-5-10-1,1 4-126,5 9 200,0-1-1,0 1 1,-1-1 0,1 1 0,-1 0-1,0 0 1,1-1 0,-1 1-1,-3-3 1,7 8 38,0 0 0,1 0-1,-1-1 1,1 1 0,-1-1-1,1 0 1,6 4 0,-3-4 10,0 1 1,0-1-1,1 0 1,-1 0-1,1-1 1,0 0-1,0 0 1,-1-1 0,1 1-1,11-2 1,-8-1 35,0 0 0,0 0 0,0-1 0,0 0-1,-1 0 1,13-7 0,0-3 66,-1 0 0,0-2-1,-1 0 1,34-34 0,-36 31-185,-1 0 1,0-2-1,-2 1 1,0-2 0,-1 0-1,-1-1 1,-2 0-1,0-1 1,-1-1-1,11-38 1,-11 18-135,-2 0 0,-1 0 0,-3-1 0,-1 0 0,-6-70 0,3 114 150,0 0 0,0 1 0,0-1 1,0 0-1,0 0 0,0 1 0,0-1 1,0 0-1,-1 1 0,1-1 0,0 0 0,-1 0 1,1 1-1,0-1 0,-1 0 0,0 1 14,1 0-1,0 0 0,0 0 1,-1 0-1,1 0 0,0 0 1,0 0-1,-1 0 0,1 0 1,0 1-1,0-1 1,0 0-1,-1 0 0,1 0 1,0 0-1,0 1 0,0-1 1,-1 0-1,1 0 0,0 1 1,0-1-1,0 0 1,0 0-1,0 0 0,0 1 1,0-1-1,-1 1 0,-7 22 17,8-22-9,-10 30-12,-30 117 294,33-118-157,2 0 0,2 1 1,-1 31-1,5 10 57,3 1-1,3-1 1,3 0-1,25 87 1,-31-145-100,0-1 0,1 0 1,1 0-1,0 0 0,13 18 1,-18-29-74,0-1 1,0 0-1,0 0 1,0 1-1,0-1 1,0 0-1,1 0 1,-1 0-1,0 0 1,1-1-1,-1 1 0,0 0 1,1 0-1,-1-1 1,1 1-1,-1-1 1,1 1-1,-1-1 1,1 0-1,0 0 1,-1 0-1,1 0 1,-1 0-1,1 0 1,-1 0-1,1 0 1,0 0-1,-1-1 1,1 1-1,-1-1 1,1 1-1,-1-1 0,1 1 1,1-2-1,4-2-20,-1-1-1,1 0 1,-1 0-1,0 0 1,7-7-1,-13 11 8,5-7-183,-4 4 138,0 4 46,-1 0 0,0 0 0,0 0 0,0 0 0,0 0 0,0 0 0,0 0-1,0 0 1,1 0 0,-1 0 0,0 0 0,0 0 0,0 0 0,0-1 0,0 1-1,0 0 1,0 0 0,0 0 0,0 0 0,0 0 0,1 0 0,-1 0 0,0 0-1,0-1 1,0 1 0,0 0 0,0 0 0,0 0 0,0 0 0,0 0-1,0 0 1,0-1 0,0 1 0,0 0 0,0 0 0,0 0 0,0 0 0,0 0-1,0 0 1,0-1 0,0 1 0,0 0 0,-1 0 0,1 0 0,0 0 0,0 0-1,0 0 1,0 0 0,0 0 0,0-1 0,0 0 1,3-1 22,-2 1 23,-1-2-35,9-10-371,-5 9 283,-1 0 0,0 0-1,0-1 1,3-5-1,-3 2-5,-1 0-1,0-1 0,0 1 0,-1-1 0,0 1 0,0-1 0,-1-11 1,-1-5-179,-6-29 0,6 48 191,0-1 1,0 1-1,0 0 1,-1 0-1,0 0 1,0 0-1,-1 0 1,-4-8-1,7 14 67,0-1 0,-1 1 0,1-1 0,-1 1-1,0-1 1,1 1 0,-1-1 0,1 1 0,-1 0-1,0-1 1,1 1 0,-1 0 0,1 0 0,-1-1 0,0 1-1,0 0 1,1 0 0,-1 0 0,0 0 0,1 0 0,-1 0-1,0 0 1,1 0 0,-1 0 0,0 0 0,1 0 0,-1 1-1,0-1 1,1 0 0,-1 0 0,0 1 0,1-1 0,-1 0-1,0 1 1,1-1 0,-1 1 0,1-1 0,-1 1 0,1-1-1,-1 1 1,1-1 0,-1 2 0,-2 1 39,1 0 0,-1 1 1,1-1-1,0 1 0,-2 6 0,-2 3 139,1 1 0,1 0 0,1 0 0,0 1 0,1-1 0,0 1 0,1-1 0,0 1 0,2 0 0,0-1 0,0 1-1,7 27 1,-6-37-86,0 0-1,0-1 0,0 1 0,1-1 0,0 1 1,0-1-1,0 0 0,0 0 0,0 0 0,1-1 0,0 1 1,0-1-1,0 0 0,0 0 0,0 0 0,1 0 1,-1-1-1,1 0 0,-1 0 0,1 0 0,0-1 1,10 3-1,-7-3-274,-1 0 1,1 0 0,0 0 0,0-1-1,0-1 1,0 1 0,0-1-1,0-1 1,0 1 0,0-1-1,-1 0 1,1-1 0,-1 0-1,9-5 1,-13 6-302,0 1 104,-1 0 1,0 0 0,0 0-1,0-1 1,0 1-1,0-1 1,2-3 0,-3 5 83,-1-1 0,1 0 1,-1 0-1,1 0 0,-1 1 1,1-1-1,-1 0 0,0 0 0,0 0 1,1 0-1,-1 0 0,0 0 1,0 0-1,0 0 0,0 0 0,0-1 1,-6-20-5488,-2-2 1889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22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2656,'0'-2'275,"0"0"0,0-1 0,0 1 0,0 0 0,1 0 0,-1 0 0,1 0 0,-1-1 0,1 1 0,0 0 0,-1 0 0,3-4 0,-2 5-64,5-9 508,-5 8-294,1-1 0,-1 1-1,0-1 1,0 1 0,0-1 0,0 1 0,0-1 0,-1 1 0,1-1-1,0-4 1,3-10 5975,-17 403-1200,13-306-4723,1-34-335,-1-46-165,0 1 1,0-1 0,0 0 0,0 0-1,1 0 1,-1 0 0,0 0 0,0 0-1,0 0 1,0 1 0,0-1-1,0 0 1,0 0 0,0 0 0,0 0-1,0 0 1,0 0 0,0 1 0,0-1-1,0 0 1,0 0 0,0 0 0,0 0-1,0 0 1,0 0 0,0 1-1,0-1 1,-1 0 0,1 0 0,0 0-1,0 0 1,0 0 0,0 0 0,0 0-1,0 0 1,0 1 0,0-1 0,0 0-1,-1 0 1,1 0 0,0 0-1,0 0 1,0 0 0,0 0 0,0 0-1,0 0 1,-1 0 0,-2-7-3820,-3-12-5823,8 14 6012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23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64 6560,'-1'-1'286,"0"0"0,-1 1 1,1-1-1,0 0 0,-1 1 1,1-1-1,-1 1 0,1 0 0,-1-1 1,1 1-1,-1 0 0,1 0 0,-1 0 1,0 0-1,1 0 0,-1 1 1,-6 4 6492,34-5-4676,30-3-530,57-10 0,-74 8-1237,-5 0-177,285-29 743,-251 31-865,-1 2 1,118 15 0,-141-7-45,7 2-636,-17-7-3422,-50 12-6745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23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3808,'2'-2'428,"0"-1"1,0 0-1,0 1 0,0-1 1,0 1-1,0 0 0,1-1 0,-1 1 1,1 0-1,0 0 0,-1 1 1,1-1-1,6-2 0,9-7 2626,-16 10-2784,-1 0-1,0 0 1,1 0-1,-1 1 0,0-1 1,1 0-1,-1 1 1,1-1-1,-1 1 1,1-1-1,0 1 1,-1-1-1,1 1 0,-1 0 1,1 0-1,0 0 1,-1 0-1,1 0 1,0 0-1,-1 1 1,1-1-1,2 1 0,-2 0-128,-1 0 0,0 0 0,1 0 0,-1 1 0,0-1-1,1 0 1,-1 0 0,0 1 0,0-1 0,0 1 0,0-1 0,0 1-1,-1 0 1,1-1 0,0 1 0,-1 0 0,1-1 0,-1 1-1,0 0 1,1-1 0,-1 3 0,5 66 1323,-4 84 0,-2-76-1245,2-26-134,0-24-57,-1 1 1,-6 45-1,6-72-260,0-1 0,0 1 0,-1 0 0,1 0 0,-1 0 0,1-1 0,-1 1 0,0 0 0,0-1 0,0 1 0,-2 2 1,3-4-41,-1 1 1,1-1-1,-1 0 1,0 0 0,1 1-1,-1-1 1,1 0 0,-1 0-1,0 0 1,1 0 0,-1 0-1,0 0 1,1 0 0,-1 0-1,1 0 1,-1 0 0,0 0-1,1 0 1,-1 0-1,0 0 1,1-1 0,-1 1-1,1 0 1,-1-1 0,1 1-1,-1 0 1,0-1 0,1 1-1,-1 0 1,1-1 0,0 1-1,-1-1 1,-5-3-2198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4:23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90 559 3968,'1'-1'-293,"4"-6"297,3-9 4947,-8 16-4690,1 0 0,-1-1-1,0 1 1,0-1 0,0 1 0,0-1-1,0 1 1,0-1 0,0 1-1,0-1 1,0 1 0,0-1 0,0 1-1,0-1 1,0 1 0,0 0 0,0-1-1,0 1 1,-1-1 0,1 0 0,-1 1-97,1-1 0,-1 1 1,1 0-1,-1 0 1,1-1-1,-1 1 0,0 0 1,1 0-1,-1 0 0,1-1 1,-1 1-1,0 0 1,1 0-1,-1 0 0,1 0 1,-1 0-1,0 0 1,1 0-1,-1 1 0,1-1 1,-2 0-1,-1 1-8,-1 0-1,1 0 1,0 1-1,-1-1 1,1 1-1,0 0 1,0 0-1,0 0 1,0 0-1,0 0 1,1 1-1,-1-1 1,1 1-1,0 0 1,-1 0-1,-1 4 1,-4 5 114,1 1 0,-8 22 1,14-33-206,-1 4 10,0 1 0,1-1 1,0 0-1,0 0 0,0 1 0,1-1 0,0 0 1,0 0-1,1 1 0,0-1 0,0 0 0,0 0 1,1 0-1,0 1 0,0-2 0,0 1 0,1 0 1,0 0-1,6 9 0,-8-14-52,0 0 1,0 0-1,0 0 1,0 0-1,0 0 1,0 0-1,1 0 0,-1-1 1,0 1-1,0 0 1,0-1-1,1 1 1,-1-1-1,0 1 1,1-1-1,-1 0 0,1 0 1,-1 1-1,0-1 1,1 0-1,-1 0 1,1 0-1,-1 0 0,0-1 1,1 1-1,-1 0 1,0-1-1,1 1 1,-1-1-1,0 1 1,1-1-1,-1 1 0,0-1 1,0 0-1,2-1 1,4-2 64,-1-2 0,1 1 1,-1 0-1,8-10 0,-6 6-28,-1 0 0,0 0 0,0-1 1,-1 0-1,0 0 0,-1-1 0,7-20 0,-10 26-71,0 0 0,-1 0 0,0-1 0,0 1 0,0 0 0,-1-1 0,0 1 0,0-1 0,0 1 0,0 0 0,-1-1 0,0 1 0,0 0 0,-1-1 0,1 1 0,-1 0 0,0 0 0,-5-8 0,-4-1-159,9 13 183,1 0 1,-1 0-1,1 0 0,0 0 1,0-1-1,0 1 0,0-1 1,0 1-1,0-1 0,0 1 0,0-1 1,1 1-1,-1-1 0,1 0 1,-1 1-1,1-1 0,-1 0 1,1 0-1,0 1 0,0-1 1,0 0-1,0 0 0,0 1 1,0-1-1,1-2 0,5-10 182,1 0-1,1 0 1,0 0-1,17-20 1,-5 6-69,18-28 86,48-66 111,-63 91-356,50-49 0,-68 74 1,1 0 0,0 1 0,1 0 0,-1 0 0,1 0 0,0 0 0,0 1 0,0 0 0,1 1 0,8-3 0,-14 5 34,-1 1 0,0 0-1,1 0 1,-1 0 0,0 0 0,1 0-1,-1 0 1,0 0 0,1 0-1,-1 1 1,0-1 0,1 0 0,-1 1-1,0-1 1,0 1 0,1-1 0,-1 1-1,0 0 1,0 0 0,0-1-1,0 1 1,0 0 0,0 0 0,0 0-1,0 0 1,0 0 0,-1 0-1,1 0 1,0 1 0,-1-1 0,2 2-1,1 4 14,-1 0-1,1 0 1,-1 1-1,1 9 1,-3-16-15,8 48 28,-3 0-1,-2 0 1,-6 86-1,-5-49 124,-26 108-1,26-157-140,-2 0 0,-2-1 0,-2 0-1,-28 54 1,30-68 38,-1-1 0,-1 0 0,-1-1 0,-1-1-1,-1 0 1,0-1 0,-39 30 0,50-44-12,0 1 1,-1-2-1,1 1 1,-1-1 0,1 0-1,-1 0 1,0-1-1,0 0 1,0 0-1,-10 1 1,14-3-14,-1 0 0,1 0 0,-1 0 0,1 0 0,-1-1 0,1 1 0,-1-1 0,1 0 0,-1 0 0,1 0 0,0 0 0,0-1 0,-1 1 0,1-1 0,0 0 0,0 0 0,1 0 0,-1 0 0,0-1 0,1 1 0,-1-1 0,1 0 0,-2-3 0,1 3-17,1-1 0,0 0 0,0 0-1,0 0 1,0 0 0,1-1-1,0 1 1,0 0 0,0-1-1,0 1 1,1-1 0,-1 1 0,1-1-1,0 1 1,1 0 0,-1-1-1,1 1 1,0-1 0,0 1-1,0 0 1,1-1 0,-1 1-1,1 0 1,0 0 0,3-4 0,2-3-25,0 1 1,1-1-1,0 2 1,0-1-1,1 1 1,1 1-1,18-14 0,24-12-190,2 3-1,64-27 0,-101 49-564,2 2 0,31-9 0,-41 14-182,-1 1 0,1 0 1,11 0-1,-14 1-239,0 0 1,-1 1 0,1 0-1,-1 0 1,12 3 0,12 9-2374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23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18 219 4800,'-2'-1'233,"1"-1"1,0 1-1,0 0 0,0-1 1,0 1-1,0 0 0,0-1 1,0 0-1,0 1 0,1-1 1,-1 1-1,1-1 1,-1 0-1,0-1 0,0-3 960,0 4-660,1-1 0,-1 1-1,1 0 1,-1 0 0,1 0-1,0 0 1,0-1 0,0 1 0,0 0-1,1 0 1,-1 0 0,0-1 0,1 1-1,1-4 1,0 3-260,0 0 0,0 0 0,0 1 0,0-1 0,0 0 0,1 1 0,-1-1 0,5-2 0,4-3 177,0 1 0,0 0 1,1 0-1,0 1 0,0 1 1,21-6-1,-8 4 65,1 1 1,37-4-1,-57 10-440,80-6 908,-73 5-679,0 2-1,-1 0 1,1 0 0,21 6-1,-24-4-63,0-1-1,0 0 1,1-1-1,-1 0 1,20 0-1,-24-2-258,0 1-1,1-1 1,-1 0-1,0-1 0,0 0 1,0 0-1,0 0 0,0-1 1,0 1-1,8-7 0,3-4-1484,1-1-2571,1 3-5721,-11 10 5599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26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60 2144,'-5'-8'18163,"-1"10"-20140,7-2 2011,-1 0 0,0 0 0,0 0 0,0 0 0,0 0 1,0 0-1,1 0 0,-1 0 0,0-1 0,0 1 0,0 0 0,0 0 0,0 0 0,0 0 0,1 0 0,-1 0 0,0 0 0,0 0 1,0-1-1,0 1 0,0 0 0,0 0 0,0 0 0,0 0 0,0 0 0,0 0 0,0-1 0,0 1 0,0 0 0,1 0 0,-1 0 0,0 0 1,0 0-1,0-1 0,0 1 0,-1 0 0,1 0 0,0-1 0,0 2-3,-1-1 1,1 0-1,-1 1 1,1-1-1,-1 0 0,1 1 1,-1-1-1,1 0 0,0 1 1,-1-1-1,1 1 1,0-1-1,-1 1 0,1-1 1,0 1-1,-1-1 1,1 1-1,0 0 0,-4 7 56,2 0-1,-1-1 0,1 1 1,0 0-1,1 0 0,0 1 1,0 12-1,-5 27 141,-1-5-83,-2 47 0,1 2 117,8-72-246,0-17 24,1-1 1,-1 1 0,0-1-1,0 0 1,0 1 0,0-1 0,-1 0-1,1 1 1,0-1 0,-1 1-1,0-1 1,0 0 0,-1 4 0,2-6-28,0 0-1,0 0 1,0 0 0,0 0 0,0 0 0,0 0 0,-1 0 0,1 0 0,0 0-1,0 0 1,0 0 0,0 0 0,0 0 0,0 0 0,0 0 0,0 0 0,0 0 0,0 0-1,-1 0 1,1 0 0,0 0 0,0 0 0,0 0 0,0 0 0,0 0 0,0 0-1,0 0 1,0 0 0,0 0 0,0 0 0,0 0 0,-1 0 0,1 0 0,0 0 0,0 0-1,0 0 1,0 0 0,0 0 0,0 0 0,0 0 0,0 0 0,0 0 0,0-1-1,0 1 1,0 0 0,0 0 0,0 0 0,0 0 0,0 0 0,0 0 0,0 0 0,0 0-1,0 0 1,0 0 0,0 0 0,0-1 0,0 1 0,0 0 0,0 0 0,0 0-1,0 0 1,0 0 0,0 0 0,0 0 0,0 0 0,0 0 0,0 0 0,0-1 0,-1-12 346,2-17-192,4-12-130,2 0 0,1 1 1,3-1-1,1 2 1,23-52-1,-30 79 82,11-20-105,-16 32-32,0 0 0,1 0 0,0 0 0,-1 0-1,1 0 1,0 0 0,0 0 0,-1 0 0,1 0-1,0 0 1,0 0 0,0 1 0,0-1 0,0 0-1,0 1 1,0-1 0,0 1 0,1-1 0,-1 1-1,1-1 1,-1 1 14,0 0 1,0 0-1,0 1 0,-1-1 0,1 0 0,0 0 0,0 1 1,-1-1-1,1 0 0,0 1 0,-1-1 0,1 1 1,-1-1-1,1 1 0,0-1 0,-1 1 0,1 0 0,-1-1 1,1 1-1,-1 0 0,0-1 0,1 2 0,8 18 75,-7-14-87,11 37 146,-2 1 0,-1-1 1,5 71-1,0-16 138,-11-84-78,-4-13-184,0-1 0,0 0 0,0 0 1,0 0-1,0 0 0,0 0 0,1 0 0,-1 0 0,0 0 0,0 0 0,0 0 0,0 0 0,0 0 0,0 0 0,0 0 0,1 0 0,-1 0 0,0 0 0,0 0 1,0 0-1,0 0 0,0 0 0,0 0 0,0 0 0,1-1 0,-1 1 0,0 0 0,0 0 0,0 0 0,0 0 0,0 0 0,0 0 0,0 0 0,0 0 1,0 0-1,0 0 0,1-1 0,-1 1 0,0 0 0,0 0 0,0 0 0,0 0 0,0 0 0,0 0 0,0 0 0,0-1 0,0 1 0,0 0 0,0 0 0,0 0 1,0 0-1,8-30 378,-6 20-398,20-96 57,-14 62-4,1 1-1,21-57 1,-24 86-120,0-4 17,1 0 0,1 0 0,15-23 0,-22 41 60,-1-1-1,0 1 1,1-1-1,-1 1 0,0 0 1,1-1-1,-1 1 1,1 0-1,-1-1 1,1 1-1,-1 0 1,0 0-1,1-1 0,-1 1 1,1 0-1,-1 0 1,1 0-1,-1 0 1,1 0-1,-1 0 1,1-1-1,-1 1 0,1 0 1,0 1-1,-1-1 1,1 0-1,-1 0 1,1 0-1,-1 0 0,1 0 1,-1 0-1,1 1 1,-1-1-1,0 0 1,1 0-1,-1 1 1,1-1-1,-1 0 0,1 1 1,-1-1-1,0 0 1,1 1-1,-1-1 1,1 1-1,16 22 58,-13-17-35,4 7 26,0-1 0,-1 1-1,0 0 1,-1 1 0,5 16 0,16 75 147,-15-56-125,24 118 511,-36-161-568,0-5-4,-1 0 0,1 0 0,0 0 1,0 0-1,0 0 0,0 0 0,0 0 1,0-1-1,0 1 0,0 0 0,1 0 1,-1 0-1,0 0 0,1 0 0,-1 0 1,0-1-1,1 1 0,-1 0 0,1 0 1,-1 0-1,2 0 0,-2 0 402,-4-9-6924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29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4896,'-6'2'8555,"-1"3"-4933,-6 14-1560,6-6-1710,1 0 0,1 0-1,0 1 1,0-1 0,1 1-1,-1 15 1,-3 4-3,1-7-129,1 0-1,1 1 1,1 0-1,2 0 1,1 40-1,7-43 362,0-14-250,-5-10-320,-1 0 1,0 1-1,0-1 1,0 0-1,1 0 1,-1 0-1,0 0 1,0 0-1,1 1 1,-1-1-1,0 0 1,0 0-1,1 0 1,-1 0-1,0 0 1,0 0-1,1 0 1,-1 0-1,0 0 1,0 0-1,1 0 1,-1 0-1,0 0 1,0 0-1,1 0 1,-1-1-1,0 1 0,0 0 1,1 0-1,-1 0 1,0 0-1,1-1 1,0 0-2,0-1 1,1 0-1,-1 0 1,0 0-1,0 1 0,0-1 1,0 0-1,0-1 1,-1 1-1,1 0 1,0-3-1,4-24-71,-3 15 43,8-118-49,-6 114-207,-4 18 273,0 0 0,0 0 0,0 0 0,0 0-1,0 0 1,0 0 0,0-1 0,0 1 0,0 0 0,0 0 0,0 0-1,0 0 1,1 0 0,-1 0 0,0 0 0,0 0 0,0 0 0,0 0 0,0 0-1,0 0 1,0 0 0,0 0 0,0-1 0,1 1 0,-1 0 0,0 0-1,0 0 1,0 0 0,0 0 0,0 0 0,0 0 0,0 0 0,1 0-1,-1 0 1,0 0 0,0 0 0,0 1 0,0-1 0,0 0 0,0 0-1,1 0 1,3 9 93,16 88 836,-13-76-816,-4-7 7,1-1 1,1 0-1,0 0 1,12 22 0,-16-35-300,0 1 1,0-1 0,0 1-1,-1-1 1,1 1-1,0-1 1,0 0 0,0 1-1,0-1 1,0 0 0,0 0-1,0 0 1,0 0 0,0 0-1,0 0 1,0 0 0,0 0-1,0 0 1,0 0 0,0-1-1,0 1 1,0 0 0,0-1-1,0 1 1,0 0 0,-1-1-1,2 0 1,29-16-4516,33-30 637,-35 24 4217,32-34 1,-41 31 947,-19 25-945,0 0 0,-1 0 0,1 0 0,0 0 0,-1-1 0,1 1 0,0 0 0,-1-1 0,0 1 0,1 0 0,-1-1 0,0 1 0,0-1 0,0 1 0,0 0 0,0-1 0,0 1 0,0-1 0,-1-2-1,1 4-96,0 0-1,-1 0 0,1 0 0,0 0 0,0 0 0,-1 0 1,1 0-1,0 0 0,-1 0 0,1 0 0,0 0 0,0 0 0,-1 0 1,1 0-1,0 0 0,0 1 0,-1-1 0,1 0 0,0 0 0,0 0 1,-1 0-1,1 0 0,0 1 0,0-1 0,-1 0 0,1 0 1,0 0-1,0 1 0,0-1 0,0 0 0,-1 0 0,1 1 0,0-1 1,0 0-1,-4 6 278,-1 1 1,2-1 0,-1 1-1,1-1 1,-4 10-1,-2 4 280,3-7-268,-4 7 183,-9 25-1,18-40-435,-1-1 0,1 1-1,0 0 1,0-1-1,0 1 1,1 0 0,0 0-1,-1 0 1,2-1-1,-1 1 1,2 7 0,-2-11-77,0 0 1,0 0 0,1 0 0,-1 0 0,0 0 0,1 0-1,-1 0 1,1-1 0,-1 1 0,1 0 0,-1 0 0,1 0-1,-1-1 1,1 1 0,0 0 0,-1-1 0,1 1 0,0-1 0,0 1-1,-1-1 1,1 1 0,0-1 0,0 1 0,0-1 0,0 0-1,-1 1 1,1-1 0,0 0 0,0 0 0,0 0 0,0 0-1,0 0 1,0 0 0,0 0 0,0 0 0,0 0 0,0 0-1,0 0 1,-1-1 0,1 1 0,0 0 0,0-1 0,0 1-1,0 0 1,1-2 0,2 0 69,0 0-1,-1-1 1,1 0-1,0 0 1,-1 0-1,0 0 1,0 0-1,3-4 1,6-12-6,-1 0 1,-1-1 0,-1 0 0,8-24 0,18-38-69,-27 69-179,-8 13 156,0 0 0,0 0 0,0 0-1,0 0 1,0 0 0,1-1 0,-1 1-1,0 0 1,0 0 0,0 0 0,0 0 0,0 0-1,1 0 1,-1 0 0,0 0 0,0 0-1,0 0 1,0 0 0,1 0 0,-1 0-1,0 0 1,0 0 0,0 0 0,1 0-1,-1 0 1,0 0 0,0 0 0,0 0-1,0 0 1,1 0 0,-1 0 0,0 0-1,0 0 1,0 0 0,0 0 0,1 0 0,0 3-5,0-1 0,0 0 0,0 0 0,-1 0 0,1 1 0,0-1 0,-1 1 0,0-1 0,1 4 0,3 25 101,-2 0 0,-1 0 0,-1 0-1,-2 0 1,-1 1 0,-1-2 0,-2 1 0,-1 0-1,-12 33 1,-37 74 385,48-122-415,-1 0 1,-1-1 0,0 0-1,-1 0 1,0-1-1,-18 16 1,26-27-67,0 0 1,0 0 0,-1-1-1,1 1 1,-1-1 0,0 0-1,0 0 1,0-1 0,0 1-1,-6 1 1,7-3 0,0 1-1,1-1 1,-1 0-1,0 0 1,0 0-1,0 0 1,0-1 0,1 1-1,-1-1 1,0 0-1,0 0 1,1 0 0,-1 0-1,1 0 1,-1 0-1,1-1 1,-3-1-1,1 0-19,0-1 0,0 1-1,0-1 1,1 0-1,0 0 1,0 0-1,0-1 1,0 1-1,1-1 1,-4-8-1,1 0-61,1 0-1,-5-25 0,8 34 99,1 0-1,0 0 1,-1 0-1,1 0 0,0 0 1,1 0-1,-1 0 1,1 0-1,0 0 1,0 1-1,0-1 1,0 0-1,1 0 0,-1 1 1,1-1-1,0 0 1,0 1-1,1 0 1,-1 0-1,1-1 1,-1 1-1,1 1 0,0-1 1,0 0-1,0 1 1,0-1-1,1 1 1,5-3-1,4-1 61,0 0 0,1 1 0,0 0-1,0 1 1,0 1 0,21-3 0,16 0-88,61 1 1,-93 3-533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29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 4896,'5'-6'1297,"-7"8"-169,2-2-1003,-1 1 1,1-1 0,0 0-1,-1 1 1,1-1 0,0 0-1,0 1 1,-1-1-1,1 1 1,0-1 0,0 1-1,0-1 1,-1 1-1,1-1 1,0 0 0,0 1-1,0-1 1,0 1 0,0-1-1,0 1 1,0-1-1,0 1 1,0 0 0,2 2 710,0 0 0,-1 0 0,1 1 0,-1-1 0,0 1 0,0-1 0,-1 0 0,2 7 1,-2-4-247,0-1 1,-1 0-1,1 1 1,-1-1 0,-1 7-1,-1-2-444,-1 0-1,0-1 1,0 1-1,0-1 0,-10 14 1,13-22-537,-1 1 1,1-1-1,0 0 1,0 1 0,-1-1-1,1 0 1,-1 0-1,1 0 1,-3 1 0,2 0-917,1 1-655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30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3 439 2144,'0'-1'3353,"0"6"-1463,-3 11 8598,3-16-10377,10 0 2102,12-2-1367,-16 0-736,-1 0 1,0 0 0,0 0 0,0 0-1,0-1 1,-1 0 0,1 0 0,-1 0-1,1 0 1,-1-1 0,0 0 0,4-5-1,7-9 12,19-30 0,-28 40-93,26-43 168,51-106 0,-78 144-126,0-1 1,-1 0-1,0 0 0,-1 0 0,1-16 0,-4 28-59,1 0-1,-1-1 1,0 1-1,0 0 1,0 0-1,-1 0 1,1 0-1,0 0 1,-1-1 0,0-1-1,0 3 14,1 1-1,-1-1 0,1 1 1,-1-1-1,0 1 0,1-1 1,-1 1-1,0-1 0,1 1 1,-1 0-1,0-1 0,1 1 1,-1 0-1,0-1 0,0 1 1,1 0-1,-1 0 0,0 0 1,0 0-1,1 0 0,-1 0 1,0 0-1,0 0 0,1 0 1,-1 0-1,0 0 0,0 1 1,1-1-1,-1 0 0,0 0 1,0 1-1,1-1 0,-2 1 1,-1 1 49,-1-1 1,1 1 0,0 0-1,0-1 1,0 2 0,0-1-1,0 0 1,0 1 0,1-1-1,-1 1 1,1 0 0,-1-1-1,1 1 1,0 1 0,1-1-1,-3 4 1,-2 7 77,1 0 1,0 0 0,1 0-1,1 0 1,0 1-1,1 0 1,1-1 0,0 23-1,2 6 215,12 67-1,-11-97-330,1 0 0,1 0 0,0-1 0,1 1 0,0-1 0,1 0 0,0 0 0,11 14 0,-11-18-605,0 0 0,1 0 0,12 11 1,-3-10-1697,-3-7-2073,3-2 1272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32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65 1984,'-8'-6'1204,"8"2"77,0 1 634,-16-23 11156,16 25-12923,0 1 0,0 0 1,0 0-1,0 0 0,0 0 1,0-1-1,0 1 0,0 0 1,0 0-1,0 0 0,0 0 1,0-1-1,0 1 0,9-3 2076,26 4-2748,-19-1 1191,338 5 1125,-327-6-1646,-13 0-77,0 1-1,18 2 1,-33-18-2885,1 16 2601,0-1-1,-1 0 1,1 1 0,0-1 0,-1 1-1,1-1 1,0 1 0,-1-1-1,1 1 1,-1-1 0,1 1-1,-1-1 1,1 1 0,-1 0 0,0-1-1,1 1 1,-1 0 0,1-1-1,-1 1 1,0 0 0,1 0 0,-1 0-1,0-1 1,1 1 0,-1 0-1,0 0 1,1 0 0,-1 0 0,0 0-1,0 0 1,0 1-315,-1-1-1,1 0 1,0 1 0,-1-1-1,1 1 1,0-1 0,-1 1-1,1-1 1,0 1 0,0 0-1,0 0 1,0 0 0,0-1-1,-2 3 1,-7 8-3384,0 1 1311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32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43 4160,'-23'4'8806,"23"-4"-8695,58 2 5687,29-1-2940,162-11-85,-242 10-2830,0-1 1,0 0-1,0 0 0,0-1 1,0 0-1,-1 0 0,8-3 1,-2 1-1791,-11 4 1459,-1 0 0,1 0-1,-1 0 1,1 0 0,-1-1-1,1 1 1,-1 0-1,1 0 1,-1 0 0,1 0-1,-1-1 1,1 1 0,-1 0-1,6-10-8155,-6 10 8156,0-1 0,0 0-1,0 0 1,0-6-3724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38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1248,'0'-4'425,"1"1"-1,-1-1 1,1 1 0,0 0-1,-1-1 1,3-3 0,-2 4 229,0-1 1,1 0 0,-2 1 0,1-1 0,0 0 0,-1-5 0,0 1 519,0-9 4377,-3 22-2922,0 9-1637,3 19-3,-2 94 865,3 64-355,2-73-945,-3-97-577,0-1-1,2 0 1,0 0-1,7 24 1,-9-38-761,8-11-4155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38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 5408,'-18'-1'1549,"-23"1"0,40 0-1411,1 0-1,0 0 0,-1 0 0,1 0 0,-1 0 1,1 0-1,-1 0 0,1 0 0,0 0 0,-1 0 1,1 1-1,-1-1 0,1 0 0,-1 0 0,1 0 1,0 0-1,-1 1 0,1-1 0,0 0 0,-1 0 1,1 1-1,0-1 0,-1 1 0,8 4 3246,21 2-630,32-4-65,121-8-1,-166 4-2547,-11 1-105,280-15 1231,-1 17-967,-233 3-464,-50-5 75,0 0 0,1 0 0,-1 0 1,0 0-1,1 0 0,-1 0 0,0 0 0,1 0 1,-1 0-1,0 0 0,1 0 0,-1 0 1,0 0-1,1 0 0,-1-1 0,0 1 1,0 0-1,1 0 0,-1 0 0,0 0 0,0-1 1,1 1-1,-1 0 0,0-1 0,-26 4-17174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39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35 5824,'0'-2'371,"-1"-1"0,1 0 1,-1 1-1,1-1 0,0 1 1,0-5-1,0 6-202,0 1 1,0-1-1,0 1 1,1-1-1,-1 1 0,0-1 1,0 1-1,0-1 0,1 0 1,-1 1-1,0-1 1,0 1-1,1 0 0,-1-1 1,1 1-1,-1-1 1,0 1-1,1-1 0,-1 1 1,1 0-1,-1-1 1,1 1-1,-1 0 0,1-1 1,-1 1-1,1 0 0,-1 0 1,1 0-1,-1 0 1,1-1-1,0 1 0,-1 0 1,1 0-1,0 0 1,0 0-59,-1 1 0,1-1 1,-1 0-1,1 0 0,-1 1 1,1-1-1,-1 0 0,1 1 1,-1-1-1,0 1 1,1-1-1,-1 0 0,0 1 1,1-1-1,-1 1 0,0-1 1,1 1-1,-1-1 0,0 1 1,0-1-1,0 1 0,0 0 1,1-1-1,-1 1 1,4 19 1529,-4-20-1619,9 62 2917,3 103 0,-22 153-2369,10-306-1771,0-10 485,0 1-1,0-1 0,0 0 0,0 0 0,-1 0 0,1 1 0,0-1 0,-2 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4:24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1002 6656,'0'1'77,"0"-1"-1,0 0 1,0 1 0,0-1 0,0 0 0,-1 1-1,1-1 1,0 0 0,0 1 0,0-1 0,0 0 0,0 1-1,0-1 1,0 1 0,1-1 0,-1 0 0,0 1-1,0-1 1,0 0 0,0 1 0,0-1 0,0 0-1,1 0 1,-1 1 0,0-1 0,0 0 0,0 1-1,1-1 1,-1 1 0,1-1 33,0 0 0,0 0 0,-1 1-1,1-1 1,0 0 0,0 0 0,-1 0 0,1 0-1,0 0 1,0 0 0,-1 0 0,1 0 0,1-1 0,1 1 243,0-1 1,-1 0-1,1 0 1,0 0-1,-1 0 1,1 0-1,-1-1 1,5-2 0,8-12 529,0-1 0,-1 0 1,-1 0-1,15-28 0,24-32 343,-20 42-819,2 1 0,1 2 0,49-34 0,36-34 315,-101 83-628,-2-1-1,0-1 0,-1-1 0,15-25 0,-20 29-88,-8 14-5,-1-1 0,0 0 0,0-1 0,0 1 0,0 0 0,0-1 0,-1 1 0,1 0 0,-1-1 0,1-5 0,-2 8-1,0 1-1,0 0 0,0 0 0,0 0 1,0 0-1,0 0 0,0-1 0,0 1 0,0 0 1,0 0-1,0 0 0,0 0 0,0 0 1,0-1-1,0 1 0,0 0 0,0 0 1,-1 0-1,1 0 0,0 0 0,0 0 0,0-1 1,0 1-1,0 0 0,0 0 0,0 0 1,-1 0-1,1 0 0,0 0 0,0 0 1,0 0-1,0 0 0,0 0 0,-1 0 1,1 0-1,0 0 0,0 0 0,0 0 0,0 0 1,0 0-1,-1 0 0,1 0 0,0 0 1,0 0-1,0 0 0,0 0 0,-1 0 1,1 0-1,0 0 0,0 0 0,0 0 1,0 0-1,0 0 0,0 1 0,-1-1 0,1 0 1,0 0-1,0 0 0,0 0 0,0 0 1,-11 9-142,11-9 132,-88 85-149,31-29 171,36-34-24,0 0 1,2 1 0,1 0 0,1 2 0,-15 27-1,21-31 63,1 0-1,1 1 0,1 0 1,0 0-1,2 1 0,-7 43 1,13-59 37,-1-1 1,1 1 0,1 9-1,-1-14-69,0-1-1,0 0 1,0 0 0,0 0-1,1 0 1,-1 0-1,0 0 1,1 0-1,-1 1 1,1-1 0,-1 0-1,1 0 1,-1 0-1,1-1 1,0 1-1,-1 0 1,1 0 0,0 0-1,0 0 1,0-1-1,0 1 1,0 0-1,0-1 1,0 1 0,0-1-1,0 1 1,1 0-1,3-1 33,-1-1 0,1 1 0,0-1-1,-1 0 1,1 0 0,-1 0 0,1-1 0,-1 1-1,0-1 1,0 0 0,8-5 0,20-14 128,-1-1 1,48-43 0,-63 51-145,113-107 220,-104 94-179,-1-2 1,37-56-1,45-121 130,-60 110-26,-34 71-120,2-1-54,-1-1 1,-1 0-1,11-41 0,-22 63 29,0-1 0,0 0 0,0 1 0,-1-1 0,0 0 0,0 1 0,-1-8 0,1 12-33,0 1-1,0-1 1,0 1 0,0-1-1,0 1 1,0-1-1,-1 1 1,1-1-1,0 1 1,0 0 0,-1-1-1,1 1 1,0-1-1,-1 1 1,1 0-1,0-1 1,-1 1 0,1 0-1,0-1 1,-1 1-1,1 0 1,-1-1-1,1 1 1,-1 0 0,1 0-1,-1 0 1,1-1-1,-1 1 1,1 0-1,-1 0 1,1 0 0,-1 0-1,1 0 1,-1 0-1,1 0 1,-1 0-1,1 0 1,-1 0 0,1 0-1,-1 0 1,1 1-1,-1-1 1,1 0-1,-1 0 1,0 1 0,-2 0 4,1 1 0,-1-1 1,0 1-1,1-1 0,-1 1 1,-4 4-1,1 1-11,0 0 0,1 1-1,0 0 1,0 0 0,0 0-1,1 0 1,0 1 0,-3 11-1,-17 76 82,18-70-55,-101 394 481,106-419-498,-34 141 538,43-160-435,2 1-1,0 0 1,1 0 0,1 1 0,22-22 0,-22 29-184,0 0 0,17-8 0,-20 12-40,-8 4 103,-1 1 1,1 0 0,0 0 0,0-1 0,0 1 0,0 0 0,-1 0 0,1 0 0,0 0 0,0 0-1,0 0 1,0 0 0,0 0 0,0 0 0,-1 1 0,1-1 0,0 0 0,0 0 0,0 1 0,-1-1-1,1 0 1,0 1 0,0-1 0,-1 1 0,1-1 0,0 1 0,-1 0 0,1-1 0,0 1 0,-1 0 0,1-1-1,-1 1 1,1 0 0,-1 0 0,3 3 15,-1 0-1,0 0 0,0 0 1,0 0-1,2 7 1,1 9-42,17 52 353,-18-64-276,0 0 0,0 0 0,0 0 0,1 0 0,0-1 0,8 9 0,-11-13-16,0-1 1,0 0 0,1 0 0,-1-1 0,0 1-1,1 0 1,-1-1 0,1 1 0,0-1 0,-1 0 0,1 0-1,0 0 1,0 0 0,0-1 0,4 2 0,-2-2 13,-1 0 0,0-1 1,1 1-1,-1-1 1,0 0-1,0 0 0,0 0 1,1 0-1,5-4 0,1-1 38,0 0 0,-1-1-1,0 0 1,-1 0 0,0-1-1,13-14 1,-11 10-67,3-3-59,12-15-1,-23 26 49,0-1-1,-1 1 0,1-1 0,-1 0 0,1 0 0,-1 1 1,-1-1-1,3-10 0,-4 14-18,1-1 1,-1 1-1,0 0 0,0-1 1,-1 1-1,1 0 1,0-1-1,0 1 0,-1 0 1,1-1-1,0 1 1,-1 0-1,1 0 0,-1 0 1,0 0-1,1-1 1,-3-1-1,3 3 8,0 0 0,-1-1 1,1 1-1,0 0 0,-1 0 0,1-1 1,0 1-1,-1 0 0,1 0 1,-1 0-1,1 0 0,0-1 0,-1 1 1,1 0-1,-1 0 0,1 0 0,0 0 1,-1 0-1,1 0 0,-1 0 0,1 0 1,-1 0-1,0 1 13,0-1 0,0 0-1,1 1 1,-1-1 0,0 1 0,0-1 0,1 1-1,-1 0 1,0-1 0,1 1 0,-1 0 0,0-1 0,1 1-1,-1 1 1,-1 1 39,1-1 0,0 1-1,0-1 1,0 1 0,1 0-1,-1-1 1,1 1 0,-1 0-1,1-1 1,0 1 0,0 0-1,0 0 1,0 0 0,1-1-1,-1 1 1,1 0 0,0-1-1,1 6 1,3 5 52,1-1-1,10 19 0,-11-23-55,0 1-53,0-1-1,1 1 0,0-1 0,1 0 0,0 0 0,0-1 0,0 0 0,12 8 0,-15-12-310,-1-1 0,1 0 0,-1-1 1,1 1-1,0 0 0,0-1 0,0 0 0,0 0 0,0 0 0,5 0 0,-5-1-392,-1 0 0,0 0 0,1-1 0,-1 1-1,0-1 1,1 0 0,-1 0 0,0 0 0,0 0-1,1-1 1,-1 1 0,0-1 0,5-4 0,5-7-2886,-1-5-1946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39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8 245 6048,'0'-1'148,"0"1"1,0-1-1,0 0 1,0 1-1,0-1 1,0 1-1,0-1 0,-1 1 1,1 0-1,0-1 1,0 1-1,-1-1 1,1 1-1,0-1 1,-1 1-1,1 0 1,0-1-1,-1 1 1,-3-3 3408,5-16 1206,0 12-4274,0 0 1,0 0 0,1 0-1,0 0 1,5-13 0,-1 5-79,0-4 222,2 0 0,12-21 0,-17 35-482,0-1 0,0 1 0,1 0 0,0 0 0,0 0 0,1 1 0,-1-1 1,1 1-1,0 0 0,0 0 0,10-5 0,-13 8-113,1 1 0,0-1 0,-1 0 0,1 1 0,-1-1 0,1 1 0,0 0 0,-1-1 0,1 1 0,0 1 0,-1-1 0,1 0 0,0 1 0,-1-1 0,1 1 0,-1 0 0,1 0 0,-1 0 0,1 0 0,-1 0 0,0 1 0,1-1 0,-1 1 0,0-1 0,0 1 0,0 0 0,2 2 0,6 7 201,-1 0 1,0 0-1,13 23 0,-16-24-63,0 0 6,5 7 154,0 0 0,1 0 0,18 19-1,-27-34-272,-1 0 0,1 0-1,0 0 1,0 0-1,0 0 1,0 0-1,0-1 1,0 1 0,0-1-1,0 0 1,0 0-1,1 0 1,-1-1-1,1 1 1,-1-1-1,0 1 1,1-1 0,-1 0-1,6-1 1,-4 0-47,0 0 0,0-1 0,0 0 0,0 1 0,-1-1 1,1-1-1,-1 1 0,1-1 0,-1 0 0,0 0 0,1 0 1,3-5-1,9-9-471,-1-2 0,27-40 1,-21 25-2985,-1-2-3502,-14 25 3813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42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195 263 3488,'0'0'267,"1"0"0,0-1 1,-1 1-1,1-1 0,-1 1 0,1-1 0,-1 1 1,1-1-1,-1 1 0,1-1 0,-1 0 0,1 1 1,-1-1-1,0 1 0,1-1 0,-1 0 0,0 1 1,1-1-1,-1 0 0,0 0 0,0 1 1,0-1-1,0 0 0,0 0 0,0 1 0,0-1 1,0 0-1,0 0 0,0 0 0,0-4-182,0 0 534,-1 0-1,1 0 1,-1 0 0,0-1-1,0 1 1,-1 0 0,1 0-1,-1 0 1,0 1-1,-4-7 1,5 10-528,0 0 0,0 0 0,0 0-1,-1 1 1,1-1 0,0 0 0,0 1 0,0-1-1,-1 1 1,1 0 0,0-1 0,-1 1 0,1 0 0,0 0-1,-1-1 1,1 1 0,0 0 0,-1 1 0,1-1-1,0 0 1,-1 0 0,1 0 0,0 1 0,0-1 0,-1 1-1,1-1 1,0 1 0,0-1 0,0 1 0,-1 0 0,0 1-1,-5 3 119,1 0-1,0 1 1,0 0-1,-5 7 1,1-1 29,6-8-171,0 0 0,1 1 0,-1-1 0,1 1 0,0 0 0,1 0 0,-1 0 0,1 0 0,0 0 1,-2 8-1,4-10-46,-1 0 0,1-1 0,0 1 0,-1 0 0,1 0 0,1 0 0,-1 0 0,0 0 0,1 0 0,-1 0 0,1 0 0,0 0 0,0 0 0,0 0 0,1-1 0,-1 1 0,1 0 0,-1-1 0,1 1 0,0-1 0,2 3 0,-1-2 8,1 1 0,0-1 0,1 0 0,-1 0 0,0 0 0,1 0 0,0-1 0,6 3 0,4 2 120,-13-6 315,-2-1-462,0 0-1,0 0 1,0-1-1,-1 1 1,1 0-1,0 0 1,0 0-1,0 0 0,0 0 1,0 0-1,0 0 1,-1 0-1,1 0 1,0 0-1,0 0 1,0 0-1,0 0 1,-1 0-1,1 0 1,0 0-1,0 0 1,0 0-1,0 0 0,0 0 1,-1 0-1,1 0 1,0 0-1,0 0 1,0 0-1,0 0 1,0 0-1,-1 0 1,1 0-1,0 0 1,0 0-1,0 1 1,0-1-1,0 0 0,0 0 1,0 0-1,-1 0 1,1 0-1,0 0 1,0 0-1,0 1 1,0-1-1,-8 6-50,8-6 51,-57 37-317,46-30 418,2-2 57,0 1 1,0 0-1,-14 15 1,21-20-127,1 1 1,0-1 0,-1 1 0,1 0 0,0 0 0,0 0 0,0-1-1,0 1 1,0 0 0,1 0 0,-1 3 0,1-4-14,-1 0 1,1 0 0,0 1-1,1-1 1,-1 0-1,0 0 1,0 1-1,0-1 1,1 0 0,-1 0-1,1 1 1,-1-1-1,1 0 1,-1 0 0,1 0-1,0 0 1,-1 0-1,1 0 1,1 2 0,4 2 66,-1 1 0,1-1 0,0 0 1,0-1-1,1 1 0,-1-1 0,1 0 1,8 3-1,-11-6-13,0 1 1,1-1-1,-1 0 0,0 0 1,0 0-1,1 0 0,-1-1 1,0 0-1,1 0 0,-1 0 1,0-1-1,1 1 0,-1-1 1,0 0-1,7-2 0,-3-3 33,-7 6-103,-1-1 0,0 1 0,1 0 0,-1-1 0,1 1 0,-1 0 0,1-1 0,-1 1 0,1 0 0,0 0 0,-1-1 0,1 1 0,-1 0 0,1 0 0,0 0 0,0 0-1,5 0 9,1-1 0,-1 1 0,1-1-1,-1-1 1,0 1 0,0-1 0,0 0-1,0 0 1,0-1 0,0 1-1,0-1 1,7-6 0,11-6 159,-8 5-217,-1-1 0,20-16 0,-25 16-48,0 0-1,0 0 0,-1-1 1,0-1-1,-1 0 0,0 0 1,-1 0-1,7-22 0,-1-1-208,-1 0-1,8-43 0,-17 64 232,-1 0 1,0-1 0,-2 1-1,1-1 1,-2 1 0,0-1 0,-1 1-1,-4-20 1,5 34 55,1 0 1,0-1-1,-1 1 0,1-1 1,-1 1-1,1 0 0,-1-1 0,1 1 1,-1 0-1,0-1 0,0 1 0,0 0 1,0 0-1,0 0 0,0 0 1,0 0-1,0 0 0,0 0 0,-1 0 1,-1-1-1,2 2 5,0 0 0,1-1 0,-1 1 0,0 0 0,0 0 0,0 0 0,1 0 1,-1 0-1,0 0 0,0 0 0,0 0 0,1 0 0,-1 0 0,0 1 0,0-1 0,0 0 0,1 1 0,-1-1 0,0 0 0,1 1 1,-1-1-1,0 1 0,1-1 0,-1 1 0,0 0 0,-2 0-31,0 2 50,1-1 0,-1 1 0,0-1 0,1 1 0,-1 0 0,1 0 1,0 0-1,0 0 0,0 1 0,0-1 0,1 0 0,-1 1 0,0 3 0,-3 9 123,-4 26 0,6-26-80,-4 16 40,2 0 0,1 0 0,1 36 0,3-57-53,1 1-1,0-1 1,0 0-1,1 0 1,1 0-1,-1 0 1,2-1 0,0 1-1,0-1 1,1 1-1,0-2 1,10 16-1,-8-17-13,0-1 0,0 0 0,0 0 0,1-1 0,-1 0 0,2 0 0,-1-1 0,1 0 0,-1 0 0,20 6 0,-17-7 23,0-1 1,1 0 0,-1-1 0,1 0 0,0-1 0,0 0 0,0-1 0,19-2 0,-18-1-19,-1 1 1,25-10 0,-32 10-1,-2 1-41,1-1-1,0 1 0,0-1 1,-1 0-1,1 0 0,-1 0 1,0-1-1,1 1 0,-1-1 1,0 0-1,-1 0 0,1 0 1,0 0-1,-1 0 0,1 0 0,-1-1 1,0 1-1,0-1 0,-1 0 1,1 1-1,-1-1 0,0 0 1,0 0-1,0 0 0,1-8 1,-2 11-1,0 0 0,0 0 0,0 0 0,0 0 0,0 0 0,0 0 0,-1 0 0,1 0 0,0 0 0,0 0 0,-1 0 0,1 0 0,-1 0 0,1 0 0,-1 0 0,1 1 0,-1-1 0,1 0 0,-1 0 0,0 0 0,1 1 0,-1-1 0,0 0 0,0 1 0,1-1 0,-1 1 0,0-1 0,0 1 1,0-1-1,0 1 0,0 0 0,0-1 0,0 1 0,0 0 0,0 0 0,0 0 0,0-1 0,0 1 0,0 0 0,0 0 0,0 1 0,0-1 0,-1 0 0,-2 1 4,-1 0 0,1 0 0,0 0-1,-1 1 1,1-1 0,0 1 0,-6 3 0,1 2 112,0-1 0,1 1 1,0 0-1,0 1 0,1 0 1,-11 14-1,17-20-73,-1 1 0,1-1 0,-1 1 0,1-1-1,0 1 1,0 0 0,0 0 0,1-1 0,-1 1 0,1 0 0,-1 0 0,1 0-1,0 0 1,0-1 0,0 1 0,2 6 0,-2-7-12,1 0 1,0 0-1,0 0 1,0 0 0,0-1-1,0 1 1,0 0-1,1 0 1,-1-1-1,1 1 1,-1-1-1,1 1 1,-1-1-1,1 0 1,0 1 0,0-1-1,-1 0 1,1 0-1,0 0 1,0 0-1,0-1 1,0 1-1,0-1 1,3 1-1,1 0-3,0 0 0,0-1 0,1 0-1,-1 0 1,0 0 0,1-1-1,-1 0 1,0 0 0,9-3 0,8-4 43,24-12 0,-29 12-20,-2 1-42,25-17 1,-40 19 169,-1 9 135,-1 0-232,0 1-1,1-1 1,-1 1-1,-3 6 1,3-7-37,-1-1 0,1 1 0,0 0 0,1 0 0,-1 0 0,1 0 0,-1 0 0,2 6 0,0 12 181,-1-19-205,0-1 1,0 1-1,0-1 0,0 0 1,1 1-1,-1-1 0,1 1 0,-1-1 1,1 0-1,0 1 0,2 3 1,0-1 39,0-1 0,0 0 0,0 0 0,0 0 1,1 0-1,-1-1 0,6 4 0,-7-5-30,1-1 1,-1 0-1,1 0 0,-1 0 1,1 0-1,0 0 0,-1 0 0,1-1 1,0 1-1,-1-1 0,1 0 1,0 0-1,0 0 0,3 0 0,1-1-16,-1 0-1,1-1 0,-1 0 1,0 0-1,0 0 0,0 0 1,0-1-1,10-6 0,-4 1-1003,-1-1 0,0 1 0,9-12 0,-18 18 426,0 0 1,0-1-1,0 1 1,-1-1 0,3-4-1,0 1-1141,4-2-471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43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8384,'-3'0'10815,"3"8"-9727,-4-1 480,4 1-896,-5-5-192,5 5-288,-7-5-256,7 1 0,-5-4-2016,-2 0-3135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44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 2400,'0'0'20719,"0"11"-19908,-2 0-520,-1 0 1,0 1 0,-1-2-1,0 1 1,-9 18-1,-10 20 471,19-37-912,-1 1 0,-1-2 0,0 1 0,-1-1 0,0 1 1,0-2-1,-18 20 0,22-27-428,0-1-1,-1 1 1,1-1 0,-1 0 0,-6 4-1,9-6 69,0 1 0,-1-1 0,1 1 0,-1-1 0,1 1 0,-1-1 0,1 0 0,-1 0 0,0 0 0,1 0 0,-1 0 0,1 0 0,-1 0 0,1 0 0,-1-1 0,1 1 0,-3-1 0,-2-3-2674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4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0 492 6464,'0'-2'2770,"0"8"-218,13-6 2078,-6 0-4213,1 0 1,-1-1 0,0 1 0,1-1 0,-1-1 0,0 1 0,0-1 0,0-1 0,0 1-1,0-1 1,-1 0 0,1-1 0,8-5 0,0-4-346,0 0 0,0-1-1,-1-1 1,-1 0 0,-1 0 0,0-1 0,-1-1 0,14-28-1,-15 24 25,0 0-1,-2-1 0,0-1 0,-2 1 0,-1-1 1,0 0-1,1-26 0,-6 31 76,-1 0-1,-3-22 1,4 39-140,0-1 0,-1 1 0,1 0 0,0 0 0,0 0 0,-1-1 0,1 1 0,-1 0 0,1 0 0,-1 0 0,0 0 0,1 0 0,-1 0 0,-1-1 0,2 1-11,-1 1 0,1 0 0,-1-1 0,1 1 0,-1 0 0,0-1 0,1 1-1,-1 0 1,1 0 0,-1 0 0,0-1 0,1 1 0,-1 0 0,0 0 0,1 0 0,-1 0 0,0 0 0,1 0 0,-2 1 0,0-1 7,-1 1 1,1 0-1,0 0 0,0 1 1,-1-1-1,1 0 1,0 1-1,0-1 1,1 1-1,-1-1 1,0 1-1,0 0 0,-1 3 1,-5 6 104,1 1 0,0 1 0,1-1 0,1 1 0,0 0 0,-4 15 0,-16 86 981,20-82-753,-2 44-1,7-66-329,0 0-1,0-1 0,1 1 0,1 0 0,0-1 0,0 1 0,0-1 0,8 18 0,-8-23-275,0-1 0,1 1 0,-1-1-1,0 1 1,1-1 0,0 0-1,0 0 1,0 0 0,0 0-1,0-1 1,6 4 0,-7-5-223,-1 0 0,1-1 1,0 1-1,0 0 0,-1-1 0,1 1 1,0-1-1,0 0 0,0 0 0,-1 0 1,4 0-1,-3 0-239,0 0 0,0-1 0,-1 1 1,1-1-1,0 1 0,-1-1 0,1 0 0,0 0 1,-1 0-1,1 0 0,-1 0 0,0 0 0,3-2 0,12-12-4518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46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525 1 1728,'-7'3'10353,"-5"8"-7550,-16 15-2397,15-12-117,0 0 0,2 1 0,0 0 0,0 1 0,-9 20 0,2 2 114,-15 47-1,2 5 7,-56 148 851,-72 215 980,136-361-1504,-16 148 0,33-176-468,3 0 1,3 1-1,3-1 1,2 0-1,20 94 1,-4-68-61,3 0 0,65 152 0,-68-195-165,3-1 1,2-1-1,1-1 1,3-1-1,52 58 1,114 94-559,-145-151-1561,2-3 1,68 40 0,-107-73 682,0 0 0,0-1 1,1-1-1,0 0 0,0-1 0,31 6 1,16-3-2960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46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6464,'-8'-3'1630,"11"3"111,16 4 242,-8 0-1623,0 1 0,0 0 0,-1 1 0,0 0 0,0 0 0,0 1 0,-1 1 0,0-1 0,-1 1 0,12 14 0,7 12 620,34 56 0,-36-50-292,51 84 773,67 146 1,-82-139-585,49 155 0,-83-194-285,-4 1 0,18 159 0,-34-188-291,-3 1 0,-2-1 0,-4 1-1,-12 82 1,1-83-231,-3 0-1,-2-1 0,-53 117 1,-150 250-1980,201-398 431,-1-1 0,-32 35 0,18-24-532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47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14 3232,'0'-1'163,"1"1"1,-1-1 0,1 0-1,-1 0 1,1 0-1,0 1 1,-1-1 0,1 0-1,0 1 1,-1-1-1,1 0 1,0 1-1,0-1 1,-1 1 0,1-1-1,0 1 1,0 0-1,0-1 1,0 1-1,0 0 1,0-1 0,0 1-1,0 0 1,0 0-1,0 0 1,0 0-1,-1 0 1,1 0 0,0 0-1,0 0 1,0 1-1,0-1 1,2 1-1,9 1 7184,-13 8-5904,0-6-1024,-1 0 0,1 0 0,-1 0-1,0 0 1,0 0 0,-1-1-1,1 1 1,-1-1 0,-2 4-1,-32 27 798,20-19-576,-13 14-159,2 2 0,1 0 1,-36 55-1,-49 116-475,90-159-640,8-16-3255,11-22 796,6-1 1024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47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 8128,'-4'-2'3488,"5"9"-1811,-1-5-1368,1 0 0,-1-1 0,1 1 0,0 0 0,0 0 0,0 0 0,2 2 0,7 8 2283,18 25 0,18 44-56,-32-54-2086,72 120 1053,-38-76-1866,8-5-3481,-56-65 3688,0-1-1,0 0 0,0 1 1,1-1-1,-1 1 0,0-1 0,1 0 1,-1 1-1,0-1 0,1 0 1,-1 1-1,1-1 0,-1 0 0,0 0 1,1 1-1,-1-1 0,1 0 1,-1 0-1,1 0 0,-1 0 0,0 1 1,1-1-1,-1 0 0,1 0 1,-1 0-1,1 0 0,-1 0 0,1 0 1,-1 0-1,1 0 0,-1-1 1,1 1-1,-1 0 0,1 0 0,-1 0 1,1 0-1,-1-1 0,0 1 1,1 0-1,-1 0 0,1-1 0,-1 1 1,0 0-1,1-1 0,-1 1 1,0 0-1,1-1 0,-1 1 0,0 0 1,0-1-1,1 0 0,7-9-3421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52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35 3552,'0'-21'2067,"0"11"6357,3 7-6268,-2 12-361,-2 110 620,5 184-451,-4-299-1914,0 4 56,1 1 0,0 0 0,0-1 0,4 13 0,-4-19-48,-1 0-1,1 0 1,0 0-1,0 0 1,0-1 0,0 1-1,0 0 1,0-1 0,1 1-1,-1 0 1,0-1 0,1 0-1,0 1 1,-1-1 0,1 0-1,0 0 1,-1 0-1,1 0 1,0 0 0,0 0-1,0 0 1,0-1 0,0 1-1,2 0 1,10 0 27,-1-1 0,0 0 0,0-1 0,1 0 0,21-6 0,-14 4-137,24-3 0,-38 6 72,0 0 0,0 0 0,0 1 0,0 0 0,0 0 0,0 1-1,9 3 1,-6-2 98,-1 1 0,0 1-1,0-1 1,0 1-1,-1 1 1,0 0 0,13 12-1,-19-16-48,0 0 0,1 0-1,-1 0 1,-1 1 0,1-1 0,0 1-1,-1 0 1,1-1 0,-1 1-1,0 0 1,0 0 0,0 0-1,0 0 1,0 0 0,-1 0-1,1 0 1,-1 0 0,0 0 0,0 0-1,0 0 1,0 0 0,0 0-1,-1 0 1,1 0 0,-1 0-1,0 0 1,0 0 0,-2 4-1,-2 1-1,0-1 0,0 1 0,-1-1-1,0 1 1,0-2 0,0 1 0,-1-1 0,0 0-1,-1 0 1,1-1 0,-1 0 0,0 0-1,-16 6 1,-8 2-137,-1-2 0,-47 10 0,48-13 87,-55 10-988,28-9-3471,53-9 3816,4 1 181,1-1-1,0 0 1,-1 0 0,1 0 0,-1 0 0,1 0 0,-1 0-1,1 0 1,0 0 0,-1 0 0,-1-1 0,-2 0-2120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4:25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37 130 10720,'-34'-12'3968,"31"12"-3072,3-3-288,3 3 831,11-8-927,6 1 992,25-4-864,30 0-32,19 1-384,0-2-480,-7 1 128,-10 0-2368,2 4 1376,3-1-4383,8 2 3071,-16-6-2912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53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54 4800,'-27'-18'1557,"26"17"-1492,0 0-1,-1 0 1,1 0 0,0 0-1,-1 1 1,1-1 0,-1 0-1,1 1 1,-1-1 0,0 1 0,1-1-1,-1 1 1,-2 0 0,-2-1 229,-2-1 653,4 1-12,1 0-1,-1-1 1,0 1-1,0 0 1,-5-4 3325,21 10-1986,13 0-861,0 0-1,48 1 1,52-7 403,-39-2-1552,121-19 0,-192 20-618,0 1-1868,0-4-4989,-10 27-5967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53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482 1 4992,'6'0'9678,"-7"6"-4617,-2 0-6062,-6 12 2157,0-1-1,-2 0 0,-15 20 1,-44 46 133,18-22-635,18-20-345,-57 76 220,14-5-176,27-40-1880,18-23-3049,31-48 4209,0 0 0,1 0 0,-1 0 0,0 0 0,0 0 0,0 0 0,0 0 0,0 0 0,0 0 0,0 0 0,0-1 1,0 1-1,0 0 0,0-1 0,-2 1 0,-3 4-2113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53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23 8736,'-3'-5'616,"-5"-10"1698,8 12-1212,6 8-404,-5-3-310,1 1 0,0 0 0,0 0 0,-1 0-1,0 1 1,1-1 0,-1 0 0,0 0 0,-1 1-1,2 5 1,0 2 370,15 58 1311,4-1 1,35 79-1,80 145-272,-116-252-4831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56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 5152,'-2'-3'5212,"4"14"-1774,-4 116 1660,-1 1-3305,-8 141 934,2-121-1737,-10 37-1097,16-163-4,-1 6-804,6-16-2512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56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12 7296,'-12'-9'3351,"12"8"-3304,0 1 0,0 0 0,0 0-1,0 0 1,0 0 0,-1 0 0,1-1 0,0 1 0,0 0-1,0 0 1,0 0 0,0 0 0,0 0 0,-1 0 0,1 0-1,0-1 1,0 1 0,0 0 0,0 0 0,0 0 0,-1 0-1,1 0 1,0 0 0,0 0 0,0 0 0,0 0 0,-1 0-1,1 0 1,0 0 0,0 0 0,0 0 0,0 0 0,-1 0-1,1 0 1,0 0 0,0 0 0,0 0 0,0 0 0,-1 1-1,1-1 1,0 0 0,0 0 0,0 2 431,-1-1 0,1 1 0,-1-1 0,1 1 0,-1-1 0,1 1 0,-1-1 0,0 1 0,-1 1 0,-6 15 923,-4 23 119,1 0 0,-7 70 0,17-93-1358,0 0 1,2 0-1,0 0 1,1 0-1,0-1 1,7 25-1,-5-29-46,0-1-1,1 1 1,1-1 0,-1 0-1,2 0 1,0-1-1,0 0 1,1 0 0,12 12-1,-16-19-30,0 0 0,0-1-1,0 1 1,0-1 0,9 4-1,-10-6-41,-1 1-1,1-1 1,-1-1-1,1 1 1,0 0 0,-1-1-1,1 1 1,0-1-1,-1 0 1,1 1-1,0-1 1,0-1 0,3 1-1,-1-2 11,0 0-1,0 0 0,0 0 1,-1-1-1,1 1 0,-1-1 1,0 0-1,0-1 0,0 1 1,0-1-1,0 1 0,-1-1 1,1 0-1,3-7 0,5-8-82,20-39 0,-28 49 9,2-6 46,0 0 0,-1 0 0,6-24 0,-2 3 3,-4 18-133,-1-1 0,4-37 0,-7 49 100,-1-1 0,0 1 0,-1-1 1,0 1-1,0-1 0,0 1 0,-1 0 0,0-1 1,-1 1-1,-5-12 0,7 18 7,-2-6-14,-1 1 0,0 0 0,-9-12 0,11 16-7,0 0 0,0 1 0,0-1 1,0 0-1,0 1 0,0 0 0,-1-1 1,1 1-1,-1 0 0,1 0 0,0 0 1,-1 1-1,0-1 0,1 1 0,-5-1 1,-9 1-362,1 1 1,-1 0-1,1 1 1,-1 1-1,1 0 1,-20 8 0,13 1-2241,15-5-192,7-7 2661,0 1-1,0-1 0,0 0 0,0 0 0,0 0 0,0 1 0,0-1 1,0 0-1,0 0 0,0 0 0,0 1 0,0-1 0,0 0 0,0 0 0,0 0 1,0 1-1,0-1 0,0 0 0,0 0 0,0 0 0,1 0 0,-1 1 0,10 5-4816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57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94 7296,'-8'-3'1145,"5"2"-486,0 0 1,1-1 0,-1 1 0,1 0-1,-1-1 1,1 1 0,-1-1-1,-2-3 1,-5-14 8108,13 17-8333,0 0-1,1 1 1,-1 0-1,0 0 1,1 0 0,-1 0-1,1 0 1,4 1 0,35-10 661,-29 5-764,24-5 0,10-2-607,-48 11 178,0 1-1,1 0 1,-1 0-1,0-1 0,1 1 1,-1 0-1,0-1 1,0 1-1,1 0 1,-1-1-1,0 1 1,0 0-1,0-1 1,1 1-1,-1 0 1,0-1-1,0 1 1,0-1-1,0 1 0,0-1 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57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22 3328,'-14'-13'5758,"9"14"-2155,-10 0 3990,25-4-4396,15-2-2506,-2 3-533,1 1 1,0 1-1,38 5 0,-53-4-130,-1 1-1,0 0 1,1 0-1,-1 1 1,0 0-1,0 0 1,-1 1 0,1 0-1,-1 1 1,1-1-1,-1 1 1,-1 1-1,10 8 1,-13-10 9,-1-1 0,1 1 1,-1 0-1,0 0 1,0 0-1,0 1 0,0-1 1,-1 0-1,0 1 1,0-1-1,0 1 1,0-1-1,-1 1 0,1 0 1,-1-1-1,-1 1 1,1-1-1,-1 1 0,1-1 1,-1 1-1,-3 7 1,0 1 30,-1 0 0,-1 0 1,1-1-1,-2 0 0,0 0 1,-10 13-1,-18 17 168,22-28-166,1 1 1,-16 24 0,27-38-67,1 1 0,-1-1 0,1 0 0,0 0 0,-1 1 0,1-1 1,0 0-1,0 1 0,0-1 0,0 0 0,0 1 0,0-1 0,0 0 0,0 1 0,0-1 1,1 0-1,-1 0 0,1 1 0,-1-1 0,1 0 0,-1 0 0,1 0 0,0 1 0,-1-1 0,1 0 1,0 0-1,0 0 0,0 0 0,0 0 0,1 1 0,4 3 67,0 0 0,1 0 0,11 6 0,-16-10-61,8 5-66,94 58 795,-101-62-676,0 1 0,1-1 0,-2 1-1,1-1 1,0 1 0,0 0 0,-1 0 0,0 0 0,0 1 0,1-1 0,-2 1 0,3 4-1,-4-7-19,1 0-1,-1 1 0,0-1 0,1 0 0,-1 1 0,0-1 0,0 1 0,0-1 0,0 0 0,0 1 0,-1-1 0,1 0 0,0 1 0,-1-1 0,0 3 0,0-3-17,0 1-1,0 0 1,0-1 0,-1 1 0,1-1-1,-1 0 1,1 1 0,0-1 0,-1 0-1,0 0 1,1 0 0,-1 0 0,0 0-1,-2 1 1,-9 3-40,-1 0 1,0-1-1,0 0 0,0-2 0,-1 1 1,-15-1-1,-92-2-1877,6-1-9014,97 3 7152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59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159 265 5472,'-2'-3'378,"-1"-2"218,1-1 0,-1 0 0,1 1-1,0-1 1,1 0 0,-3-11 0,4 6 2860,0 17-800,0 21-966,-3 18-887,-2 0 0,-2 0-1,-18 59 1,-32 162 543,27-105-473,21-118-523,6-24 494,6-43-449,35-183-417,-27 157 44,30-137 69,57-206 869,-94 380-784,2-1 0,-1 1 0,2 0 0,13-20 0,-20 32-176,1 0 1,0 0 0,-1 0 0,1 0 0,0 0 0,0 1 0,-1-1 0,1 0 0,0 1 0,0-1-1,0 0 1,0 1 0,0-1 0,0 1 0,0-1 0,0 1 0,0 0 0,0 0 0,0-1-1,0 1 1,0 0 0,2 0 0,-1 0 13,0 0 0,1 1 0,-1-1 0,0 1 0,0 0 0,0 0 0,0 0 0,-1 0 0,1 0 0,0 0 0,2 1 0,1 3 40,1 0 0,-1 0 0,0 0-1,0 0 1,-1 1 0,5 6 0,-1 3 52,0 1 1,0 0-1,8 30 0,10 55 172,-12-40-187,8 21 18,51 244 604,-68-295-879,-1 37 1,0-43-334,-2-12-3118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6:59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81 8128,'-12'-2'1014,"9"2"-574,-1-1 0,1 1 0,-1-1-1,1 0 1,-11-6 7493,19 6-7498,0-1 1,0 0-1,0 1 0,1 0 1,-1 0-1,8 0 0,1 0-85,242-29-1022,-241 28-465,44-7-3399,-21-1-3033,-13 2 3100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01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4384,'0'0'16975,"5"1"-15663,-1 1-1099,1-1 0,-1 0 0,1 0 0,0-1 0,-1 1 0,1-1 0,-1 0 0,1 0 0,5-1 0,43-11 732,-5 1-308,5 10-717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4:29.4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0 799 4736,'20'-32'9993,"-11"16"-9736,25-54 1758,-16 32-1038,29-48-1,-29 61-679,1 1 0,0 1 0,2 1 1,1 1-1,0 1 0,28-19 0,-15 12-35,5-3 55,70-41 0,-108 70-300,0 0-1,0 0 1,0 0-1,-1 1 1,1-1-1,0 0 1,0 1-1,4-1 1,-5 1-11,-1 0 0,1 0 0,-1 1 0,1-1 0,-1 0 1,1 0-1,-1 0 0,1 0 0,-1 1 0,1-1 0,-1 0 1,1 0-1,-1 1 0,1-1 0,-1 1 0,0-1 1,1 0-1,-1 1 0,1-1 0,-1 1 0,0-1 0,0 0 1,1 1-1,-1-1 0,0 1 0,0-1 0,1 1 0,-1 0 1,0-1-1,0 1 0,0-1 0,0 1 0,0-1 0,0 1 1,0-1-1,0 1 0,0-1 0,0 2 0,-1 5 72,1-1 0,-2 1 0,1-1-1,-1 1 1,1-1 0,-6 10 0,-19 39 244,17-39-250,-40 92 562,46-101-548,15-11 346,-5-1-381,0 0 0,-1-1 0,0 0 1,8-9-1,8-9 2,129-114-159,-146 134 63,-1 0 0,1 1 1,-1 0-1,1 0 0,0 0 1,6-2-1,-10 5 40,-1 0 0,1 0 0,-1 0 0,0 0 0,1 0 0,-1 0 0,0 0 0,1 1 0,-1-1 0,0 0 0,1 0 0,-1 0 0,0 1 0,1-1 0,-1 0 0,0 0 0,1 1 0,-1-1 0,0 0 0,0 1 0,1-1 0,-1 0 0,0 1 0,0-1 0,0 0 0,0 1 0,0-1 0,1 0 0,-1 1 0,0 0 0,0-1 0,1 5 26,1 1 0,-1 0 0,0 0 0,-1-1 0,1 1 0,-1 0 0,-1 8 0,-9 42 38,3-24 41,4-14-44,-3 16 230,-4 65 0,19-107-37,10-21-143,1 1 0,2 1 0,36-36 0,-34 43-35,34-20 1,-2 1-82,-54 37-20,0 1 0,-1 0 0,1-1 0,0 1 0,0 0 0,0 0 0,0 0 0,0 0 0,0 0 0,0 1 0,1-1 0,-1 0 0,0 1 0,0 0 0,5-1 0,-12 16-90,-5 5 239,1 2-1,1-1 0,0 1 0,2 0 1,0 0-1,2 1 0,0 0 1,0 34-1,4-56-107,0 0 1,0 0 0,0 0-1,0 0 1,0 0-1,0 1 1,0-1-1,1 0 1,-1 0-1,0 0 1,1 0 0,-1 0-1,1 0 1,1 2-1,-2-3-3,0 0-1,1 1 0,-1-1 1,1 0-1,-1 1 0,1-1 1,-1 0-1,1 0 0,-1 1 1,1-1-1,-1 0 0,1 0 1,-1 0-1,1 0 1,0 0-1,-1 0 0,1 0 1,-1 0-1,1 0 0,-1 0 1,2 0-1,2-2 22,0 1-1,0-1 1,0 0 0,0 0-1,0 0 1,5-4 0,22-18 38,46-45 0,15-12-5,-86 76-93,-2 2-25,0 1 0,-1-1 1,1 0-1,-1 0 0,5-7 1,-4 18-267,-3-5 314,-1 0 1,0 1 0,0-1-1,0 1 1,-1-1 0,1 0 0,-1 1-1,-1 4 1,-2 9 42,-1 19 70,-1 43-1,6-78-100,0-1 1,0 1-1,0 0 0,0-1 0,0 1 0,0-1 1,0 1-1,0 0 0,0-1 0,0 1 1,1 0-1,-1-1 0,0 1 0,0-1 0,1 1 1,-1-1-1,0 1 0,1-1 0,-1 1 0,0-1 1,1 1-1,-1-1 0,1 1 0,-1-1 0,1 1 1,0-1-1,0 0 0,-1 0 1,1 0-1,0 0 0,0 0 1,-1 0-1,1 0 0,0 0 1,0 0-1,-1 0 1,1 0-1,0-1 0,0 1 1,-1 0-1,1-1 0,-1 1 1,2-1-1,3-2 23,-1-1 0,1 1 0,-1-1 0,5-6 0,5-6-53,50-54 11,-54 61-13,1 0-1,0 1 0,0 0 1,0 1-1,15-7 0,-6 5 1,-1 1-1,1 1 0,31-7 1,-49 14 23,8-5 11,-9 4 61,-8 2-177,1 1 84,0-1 1,0 1 0,1 0-1,-1 1 1,0-1 0,1 1 0,-8 5-1,3-2-150,1-1 169,1 0 0,1 1 0,-1-1 0,1 2 0,0-1 0,0 1 1,1 1-1,0-1 0,0 1 0,0 0 0,1 0 0,1 0 0,-1 1 0,2 0 0,-1 0 0,1 0 0,0 0 1,1 0-1,0 1 0,0-1 0,1 1 0,1-1 0,-1 1 0,2 14 0,0-22 22,-1 0-1,0-1 1,1 1-1,-1 0 1,1-1-1,-1 1 1,1-1 0,0 1-1,-1-1 1,1 1-1,0-1 1,0 1-1,0-1 1,0 0-1,1 1 1,-1-1-1,0 0 1,0 0 0,3 1-1,-2-1-5,1 1 0,-1-1 1,1 0-1,0-1 0,-1 1 0,1 0 0,0-1 1,0 0-1,-1 0 0,7 0 0,1-1 21,0 0 0,0-1 0,0-1 0,0 0 0,14-6 0,7-3 34,192-92-4,-188 86-68,-25 14 6,1-1 0,-1-1 0,0 0 0,16-14 0,7-5 50,-26 20-33,1-1 0,0 0 0,11-13-1,-17 17-11,15-18-3,-1-1 0,20-32 0,-26 35-3,-1 3 6,-1 0 1,0-1 0,9-29-1,-13 30-1,0 0-1,2-26 1,-6 34-1,1 1-1,-1 0 1,-1-1 0,1 1-1,-1 0 1,0 0 0,0 0-1,-1-1 1,-3-7 0,5 13-19,0 0 1,0 1-1,-1-1 0,1 0 1,0 1-1,0-1 0,-1 1 1,1-1-1,0 0 0,-1 1 1,1-1-1,-1 1 0,1-1 1,-1 1-1,1-1 0,-1 1 1,1-1-1,-1 1 0,1 0 1,-1-1-1,0 1 0,1 0 1,-1-1-1,0 1 0,1 0 1,-1 0-1,0 0 0,1-1 1,-1 1-1,0 0 0,1 0 1,-1 0-1,0 0 0,1 0 1,-1 0-1,0 1 0,1-1 1,-1 0-1,0 0 0,1 0 1,-1 1-1,0-1 0,1 0 1,-1 1-1,0-1 0,1 0 1,-1 1-1,1-1 0,-1 1 1,1-1-1,-1 1 0,1-1 1,-1 2-1,-3 3-48,0 0-1,0 0 1,0 0-1,-4 10 1,-8 19 56,1 1 1,1 0-1,2 1 1,-9 47 0,17-61 53,1-1 0,1 1 0,1-1 0,0 1 1,2 0-1,0 0 0,2-1 0,7 32 1,-8-44-20,1 2 29,0 0-1,0 0 1,1 0 0,10 19 0,-12-28-39,0 1 0,-1-1 0,1 0 0,0 1 0,0-1 0,0 0 0,0 0 0,0-1 0,1 1 0,-1 0 0,0-1 0,1 1 0,0-1-1,-1 0 1,1 0 0,0 0 0,-1 0 0,1 0 0,0 0 0,0-1 0,0 0 0,0 1 0,-1-1 0,7-1 0,4-1 27,-1-1 1,1 0-1,-1-1 0,0 0 1,0-1-1,18-10 0,-8 5-119,9-6 59,-2-2 0,39-29 0,-62 43 14,-1 0 0,1-1 0,-1 1 0,0-1 1,0-1-1,-1 1 0,5-7 0,-8 10 1,0 1 1,0-1-1,0 0 0,-1 0 1,1 0-1,-1 1 0,1-1 0,-1 0 1,1 0-1,-1 0 0,0 0 0,0 0 1,0 0-1,0 0 0,-1 0 0,1 0 1,0 0-1,-1 0 0,1 1 1,-1-1-1,0 0 0,0 0 0,0 1 1,0-1-1,0 0 0,0 1 0,0-1 1,0 1-1,0-1 0,-3-1 1,1-1-24,-1 1 0,0-1 0,0 1 0,0 0 0,0 0 0,-1 1 0,1-1 0,-1 1 1,0 0-1,-6-2 0,1 2-33,1 0-1,-1 0 1,1 1 0,-17 0-1,19 1 45,0 1 1,0-1-1,-11 3 0,15-2-7,1-1-1,0 1 1,-1 0 0,1 0 0,0 0-1,-1 0 1,1 1 0,0-1 0,0 1-1,0-1 1,0 1 0,-2 2 0,-2 2-18,5-5 47,1-1 0,-1 1 0,0-1 0,1 1 0,-1 0 0,1 0 0,-1-1-1,1 1 1,0 0 0,-1 0 0,1-1 0,0 1 0,-1 0 0,1 0 0,0 0-1,0 0 1,0 0 0,0-1 0,0 1 0,0 0 0,0 0 0,0 0 0,0 1 0,0 3-48,-1 0 1,0 1 0,0-1 0,-2 5 0,-2 7 117,2-4 164,1-6-271,0 0-1,1 0 1,0 0-1,0 7 1,1-7 42,1 0 0,-1 0 0,2 0 0,-1-1 0,0 1 0,1-1 0,1 1 0,-1-1 0,1 1 0,0-1 0,0 0 0,1 0 0,0-1 0,0 1 0,0-1 0,0 0 0,1 0 0,0 0 0,0-1 0,1 1 0,-1-1 0,1-1 0,9 6 0,-8-6 14,0 1 0,0-2 0,1 1 0,-1-1 0,1 0 0,0 0 0,-1-1 0,1 0 0,0 0 0,0-1-1,0 0 1,0-1 0,0 1 0,0-2 0,-1 1 0,1-1 0,0 0 0,-1-1 0,1 1 0,6-5 0,1-1 20,-1-1 1,-1-1 0,0 0 0,19-19-1,42-53-162,-42 44-26,-17 18 294,-13 16-130,0 0-1,1 1 1,0-1-1,5-5 1,-7 9-29,0-1 0,-1 1 0,1-1 0,0 0 0,-1 0 1,1 1-1,-1-1 0,1 0 0,-1 0 0,1 0 0,-1 0 0,0 1 1,1-1-1,-1 0 0,0 0 0,0 0 0,1 0 0,-1 0 0,0 0 0,0 0 1,0 0-1,-1-1 0,1 1-22,0 0-58,-3 12-182,-3 1 259,0 0 0,0 0-1,1 1 1,1 0 0,0 0-1,1 0 1,1 0 0,-3 25-1,8 8 136,-3-41-106,1 0 0,0-1 0,0 1 0,0 0-1,1-1 1,-1 0 0,5 8 0,-5-11-18,-1 0 1,1 0 0,0-1-1,0 1 1,0 0 0,0-1-1,0 1 1,0 0-1,0-1 1,0 1 0,0-1-1,0 1 1,0-1 0,0 0-1,0 0 1,0 1 0,1-1-1,-1 0 1,0 0-1,0 0 1,0 0 0,0 0-1,0 0 1,1-1 0,-1 1-1,0 0 1,0 0-1,0-1 1,0 1 0,2-2-1,0 1 17,1-1 0,-1 1 0,1-1 0,-1 0 0,0 0 0,1-1 0,4-4 0,-5 4-20,-1 0 1,1-1-1,-1 1 1,0-1-1,0 1 1,0-1-1,-1 1 1,1-1-1,-1 0 1,0 0-1,0 0 1,0 0-1,-1-4 1,1-5-4,-1-1 0,-3-21 0,2 18-6,0 12 6,0 0-1,0 1 1,0-1-1,-1 1 1,1-1-1,-1 1 1,0 0 0,0-1-1,-1 1 1,1 0-1,-1 1 1,0-1-1,-4-3 1,3 2-46,-1 0 1,0 1-1,-1-1 1,1 1-1,-1 1 0,0-1 1,0 1-1,-9-4 1,7 5 29,10 5-36,-1-3 52,0 1-1,1 0 1,-1 0-1,1-1 1,-1 1-1,1-1 1,0 1-1,-1-1 1,1 0-1,1 1 1,28-3 151,47-8 1,5-1-231,-70 11 68,0-1 0,0 2-1,0 0 1,17 3 0,-27-4 14,-1 1 1,0-1-1,0 1 1,1-1-1,-1 1 0,0 0 1,0 0-1,0 0 1,0 1-1,2 1 1,-3-3 4,0 1-1,-1 0 1,1 0 0,-1 0 0,1 0 0,-1-1 0,1 1 0,-1 0 0,0 0 0,0 0 0,1 0 0,-1 0 0,0 0 0,0 0 0,0 0 0,0 0 0,0 0 0,0 0 0,0 0 0,0 0 0,0 0 0,-1 0 0,1 0 0,0 0 0,-1-1 0,0 3-1,-5 9 56,0 1-1,-1-1 1,0-1-1,-16 19 1,-4 8 160,20-31-104,14-18 34,6-3-159,0 0-1,1 1 0,1 1 0,0 0 0,1 1 0,27-15 0,-34 22 2,31-13-144,-36 16 138,-1 0 0,0 0 0,1 0 0,-1 1 0,1 0 0,-1-1 0,0 1 0,1 1 0,-1-1 0,6 1-1,-7 0 9,0 0 0,0 0 0,-1 0 0,1 1 0,0-1 0,-1 0 0,1 1 0,-1-1 0,0 1 0,1-1 0,-1 1 0,0 0 0,0-1 0,0 1-1,2 3 1,12 32-73,-15-35 74,11 42 167,-10-37-121,1 0 0,-1 1 0,1-1 0,1 0 0,-1 0 0,1 0 0,0 0 0,1 0 0,0 0 0,6 8 0,-9-15-29,-1 1 0,1-1-1,-1 1 1,1-1 0,-1 1-1,1-1 1,-1 0 0,1 1-1,-1-1 1,1 0 0,-1 1-1,1-1 1,0 0 0,-1 0-1,1 0 1,0 1 0,-1-1-1,1 0 1,-1 0 0,1 0-1,0 0 1,-1 0 0,1 0-1,0 0 1,-1-1 0,2 1-1,-1-1 2,1 1-1,-1-1 0,0 0 1,1 0-1,-1 0 0,0 0 0,1 0 1,-1 0-1,0 0 0,1-2 1,3-3 6,-1-1 1,0 1-1,5-10 0,4-15 42,6-12-26,15-27 311,-14 27-489,-20 42 120,0 1-1,0-1 1,1 1 0,-1-1 0,0 1-1,0-1 1,0 1 0,1-1-1,-1 1 1,0 0 0,0-1-1,1 1 1,-1-1 0,0 1-1,1 0 1,-1-1 0,1 1-1,-1 0 1,0-1 0,1 1 0,0-1-1,0 17-127,-1-13 164,-2 43-29,-14 72-1,10-73 130,4-38-75,1-1 0,0 1 0,-6 12-1,6-17-25,1 0 0,-1 0-1,0-1 1,0 1 0,0 0 0,0-1-1,-1 1 1,1-1 0,0 1-1,0-1 1,-1 1 0,1-1 0,-1 0-1,0 0 1,1 0 0,-1 0-1,0 0 1,-2 1 0,3-2-12,0 0 0,0 0 1,0 0-1,0 0 0,0 0 1,0 0-1,0 0 0,0-1 0,0 1 1,0 0-1,0-1 0,0 1 1,0 0-1,0-1 0,1 1 0,-1-1 1,0 0-1,0 1 0,0-1 1,1 0-1,-1 1 0,0-1 0,1 0 1,-1 0-1,0 1 0,1-1 1,-1 0-1,1 0 0,0 0 0,-1-1 1,-2-4 19,1 1 1,0 0-1,-2-11 0,4 14-11,-1 0-1,1-1 0,-1 1 0,1 0 0,0-1 0,0 1 0,1 0 1,-1 0-1,0-1 0,1 1 0,-1 0 0,1 0 0,-1 0 1,1 0-1,0-1 0,0 1 0,0 0 0,0 1 0,1-1 0,-1 0 1,1 0-1,-1 0 0,1 1 0,-1-1 0,1 1 0,0-1 0,0 1 1,-1 0-1,1-1 0,0 1 0,0 0 0,0 0 0,1 1 1,2-2-1,6-1-2,-1 0-1,1 1 1,-1 0 0,1 1 0,20 0-1,-26 1-103,-1-1 0,0 0 0,1 0 0,5-2 0,14-2-2725,-22 4 2232,0 1 0,0 0 1,0 0-1,0 0 0,0 1 0,0-1 0,0 0 0,0 1 0,0-1 0,2 2 0,35 19-11355,-21-13 7205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02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53 5984,'-13'-3'2993,"12"3"-2693,1 0 0,-1 0 1,1-1-1,-1 1 0,1 0 1,-1 0-1,0-1 0,1 1 1,0 0-1,-1 0 0,1-1 1,-1 1-1,1-1 0,-1 1 1,1 0-1,0-1 0,-1 1 1,1-1-1,0 1 0,-1-1 1,1 1-1,0-1 0,0 1 1,-1-2-1,26-15 4484,-16 13-4583,0 1 1,0-1 0,0 2-1,0-1 1,0 1-1,1 1 1,17-2 0,-10 3-192,-1 0 0,1 1 0,26 5 0,-39-5-3,0 0 1,0 0-1,0 1 0,0-1 1,0 1-1,-1-1 0,1 1 1,0 0-1,4 5 0,-6-6 4,-1 0 0,-1 0 0,1 0 1,0 0-1,0 0 0,0 0 0,0 0 0,-1 0 0,1 1 0,-1-1 0,1 0 0,-1 0 0,1 1 0,-1-1 0,0 1 1,1-1-1,-1 0 0,0 1 0,0-1 0,0 0 0,0 1 0,0-1 0,-1 1 0,1-1 0,0 0 0,-1 1 0,1-1 1,-2 3-1,-2 4 19,0 0 1,-1-1 0,-1 1 0,1-1 0,-1 0-1,0-1 1,-8 7 0,-16 18 208,14-12-165,-24 31 183,36-45-189,1 1 1,0-1 0,0 1-1,0 0 1,1 0 0,0 0-1,-2 10 1,3-14-36,1-1 0,0 1-1,0-1 1,0 1 0,0-1 0,0 1 0,0 0-1,0-1 1,1 1 0,-1-1 0,1 1 0,-1-1-1,1 1 1,-1-1 0,1 0 0,0 1 0,0-1-1,-1 0 1,2 2 0,1-1 40,-1 0-1,0 0 1,0 0-1,1 0 1,-1-1-1,1 1 1,0-1 0,-1 1-1,5 0 1,2 1 64,0 0 1,0-1 0,0-1-1,0 0 1,15 1 0,10-3-46,-1-1 0,1-2 0,61-14 0,-91 16-238,-4 2 123,0 0 1,1 0-1,-1 0 0,0 0 1,0 0-1,0 0 0,1 0 1,-1 0-1,0 0 0,0 0 1,0 0-1,0 0 0,1 0 1,-1 0-1,0 0 1,0 0-1,0 0 0,1 0 1,-1 0-1,0 0 0,0 0 1,0 0-1,0 0 0,1 0 1,-1 0-1,0 0 0,0 0 1,0 0-1,0 1 0,0-1 1,1 0-1,-1 0 1,0 0-1,0 1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02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11 5728,'-1'-8'2120,"1"8"-2065,0 0 0,0-1 1,0 1-1,0 0 1,0 0-1,0 0 1,0 0-1,1 0 1,-1 0-1,0 0 1,0 0-1,0-1 1,0 1-1,0 0 0,0 0 1,0 0-1,1 0 1,-1 0-1,0 0 1,0 0-1,0 0 1,0 0-1,0 0 1,0 0-1,1 0 0,-1 0 1,0 0-1,0 0 1,0 0-1,0 0 1,0 0-1,1 0 1,-1 0-1,0 0 1,0 0-1,0 0 1,0 0-1,0 0 0,0 0 1,0 1-1,1-1 1,-1 0-1,0 0 1,0 0-1,0 0 1,0 0-1,0 0 1,0 0-1,0 0 0,0 1 1,0-1-1,0 0 1,1 0-1,-1 1 307,1 0-1,-1 0 1,1-1 0,-1 1-1,0 0 1,1 0-1,-1 0 1,0 0-1,1 0 1,-1 0-1,0 0 1,0 0-1,0 0 1,0 0 0,0-1-1,0 1 1,0 0-1,-1 2 1,-4 19 893,3-15-543,-42 124 2276,31-95-2482,-2 0-305,0-1 1,-3 0 0,0-1 0,-3-1-1,0-1 1,-2-1 0,-2-1 0,0-1 0,-2-1-1,-1-2 1,-42 31 0,49-42-564,11-8-3758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03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5 7040,'1'-2'14489,"12"2"-13768,3-2-282,1 1-1,21 2 1,-29-1-362,-1 1-1,1 0 0,-1 1 1,1 0-1,-1 1 0,10 3 1,-16-5-64,-1-1 1,1 1 0,-1 0-1,0-1 1,1 1 0,-1 0-1,0 0 1,1 0 0,-1 0-1,0 0 1,0 0 0,0 0-1,0 1 1,0-1 0,0 0-1,0 1 1,0-1 0,-1 0-1,1 1 1,0-1 0,-1 1 0,1-1-1,-1 1 1,0-1 0,1 1-1,-1-1 1,0 1 0,0 0-1,0-1 1,0 1 0,0 1-1,-2 1 23,1-1-1,0 1 0,-1-1 0,1 0 1,-1 1-1,0-1 0,0 0 0,-1 0 1,1 0-1,0-1 0,-1 1 0,-4 3 1,-68 56 422,74-62-451,0 1-1,0-1 0,1 1 1,-1-1-1,0 1 0,1-1 1,-1 1-1,0 0 0,1-1 1,-1 1-1,1 0 0,-1 0 1,1-1-1,-1 1 0,1 0 1,0 0-1,-1 0 1,1 0-1,0-1 0,0 1 1,-1 0-1,1 0 0,0 0 1,0 0-1,0 0 0,0 0 1,0 0-1,0 0 0,1 0 1,-1-1-1,0 1 0,0 0 1,1 0-1,0 1 0,0 0 8,1 0 0,0 0 0,0 0 0,0-1 0,0 1 0,1-1 0,-1 1 0,0-1 0,1 0 0,-1 0 0,4 1 0,54 17 182,-44-15-37,-1 0-1,1 1 1,-1 1 0,0 0-1,-1 1 1,23 14-1,-36-20-103,0 0-1,0 0 1,1 0-1,-1 0 1,0 0-1,0 1 1,0-1-1,0 0 1,0 0-1,0 1 1,0-1-1,-1 0 1,1 1-1,0-1 1,-1 1-1,1-1 1,-1 1-1,1-1 1,-1 3-1,0-2-11,0-1-1,-1 1 0,1 0 1,-1-1-1,0 1 0,1-1 0,-1 1 1,0-1-1,0 1 0,0-1 1,0 1-1,0-1 0,0 0 0,0 0 1,-1 1-1,1-1 0,0 0 1,-1 0-1,0 0 0,-17 12 108,0-2-1,-32 15 1,-45 12-119,79-32-347,0 0 0,0-1 0,-21 3 0,32-7-339,0-1 0,-1 0 1,1 0-1,0 0 0,-6-2 1,7 1-504,1 0 1,-1-1-1,1 1 0,-1-1 1,1 0-1,0 0 1,-6-4-1,-4-5-3460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13.1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621 1780 1984,'-9'0'11995,"9"1"-11921,0-1 1,0 0 0,-1 0 0,1 0 0,0 0 0,0 0 0,0 0 0,-1 0 0,1 0-1,0 0 1,0-1 0,0 1 0,-1 0 0,1 0 0,0 0 0,0 0 0,0 0-1,-1 0 1,1 0 0,0 0 0,0 0 0,0-1 0,0 1 0,0 0 0,-1 0 0,1 0-1,0 0 1,0 0 0,0-1 0,0 1 0,0 0 0,-6-6 1016,-2-2-796,1 0 0,0-1 0,1 0 0,0 0 0,0 0 0,1-1 0,1 0 0,-1 0 0,-2-11 0,-4-14 161,-7-45-1,-74-350 1016,63 320-1051,-79-189-1,74 221-454,-97-243 144,51 57 398,80 263-496,-1-5-104,-1 0 1,-1 0-1,1 0 0,-1 1 0,1-1 1,-2 1-1,-3-6 0,7 11 87,0 0 0,0 0 0,0 0 1,0 0-1,-1 0 0,1 0 0,0 0 0,0 0 0,0 0 0,0 0 0,0 0 0,0 0 0,0 0 0,-1 0 0,1 0 0,0 0 0,0 0 0,0 0 0,0 0 1,0 1-1,0-1 0,0 0 0,-1 0 0,1 0 0,0 0 0,0 0 0,0 0 0,0 0 0,0 0 0,0 0 0,0 0 0,0 0 0,0 1 0,0-1 0,0 0 0,0 0 1,0 0-1,-1 0 0,1 0 0,0 0 0,0 0 0,0 1 0,0-1 0,0 0 0,0 0 0,0 0 0,0 0 0,-2 7-183,2-6 146,-2 9-1130,1-1 0,-2 19 0,3-15-1210,0-1 0,1 0 0,6 24 1,0-11-114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14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217 360 2144,'-1'-2'9997,"-4"8"-7534,5-5-2328,-1 1 0,0-1 1,0 0-1,0 0 0,0 1 1,0-1-1,0 0 0,0 0 1,-2 1-1,0-1 145,0 0 0,0 0 0,0-1 0,0 1-1,0-1 1,0 0 0,0 0 0,0 0 0,0 0 0,0 0 0,0-1 0,0 0 0,0 1 0,0-1 0,0 0 0,1 0-1,-1-1 1,0 1 0,1-1 0,-1 1 0,0-1 0,1 0 0,-3-2 0,-6-6-29,0-1 0,1 0-1,-14-21 1,5 7 220,11 15-375,1 0 1,1 0-1,0 0 1,1 0 0,0-1-1,0 0 1,1 0-1,-4-16 1,12 36 32,0 0 0,1-1 0,7 11 0,31 47 80,-18-28 95,-14-22-192,0 0 0,1-1 0,0 0 0,25 21 0,-37-35-100,1-1 0,-1 1 0,0-1 0,1 1 0,-1-1 0,1 1 0,-1-1 0,1 0-1,-1 1 1,1-1 0,-1 0 0,1 1 0,0-1 0,-1 0 0,1 0 0,-1 1 0,1-1 0,0 0 0,-1 0-1,1 0 1,-1 0 0,1 0 0,0 0 0,-1 0 0,1 0 0,0 0 0,-1 0 0,1 0 0,0-1 0,-1 1 0,2 0-1,-1-2 16,0 0 0,1-1 0,-1 1 0,0 0 0,0 0 0,0 0 0,-1-1 0,1 1 0,0-4 0,18-75 93,7-82 0,-24 143-160,0 7 132,0 0 1,-2 0-1,1-1 0,-4-23 0,3 35-92,-1 0-1,1 1 1,0-1-1,-1 0 1,0 1-1,1-1 1,-1 1-1,0-1 1,0 1-1,0-1 1,0 1 0,0-1-1,0 1 1,0 0-1,0 0 1,0-1-1,-1 1 1,1 0-1,-1 0 1,1 0-1,-1 1 1,1-1-1,-1 0 1,1 0-1,-1 1 1,0-1-1,1 1 1,-1-1 0,0 1-1,1 0 1,-1 0-1,0 0 1,1 0-1,-1 0 1,0 0-1,0 0 1,1 1-1,-4 0 1,-3 1-126,1 0-1,0 1 1,0 0-1,0 0 1,0 0 0,0 1-1,-11 8 1,-42 39-5767,47-34 3871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15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4 238 2144,'0'-1'240,"0"0"1,-1 1-1,1-1 1,-1 0-1,1 1 1,0-1-1,0 0 0,-1 0 1,1 1-1,0-1 1,0 0-1,0 0 1,0 1-1,0-1 0,0 0 1,0 0-1,0 1 1,0-2-1,1-16 2744,-1 18-2878,0 0 0,0-1 0,0 1 0,0 0 0,0 0 0,0-1 0,0 1 0,0 0 0,0-1 0,0 1 0,0 0 0,0-1 0,0 1 0,1 0 0,-1 0 0,0-1 0,0 1 0,0 0 0,0 0 0,1-1 0,-1 1 0,0 0 0,0 0 0,1 0 0,-1-1 0,0 1 0,0 0 0,1 0 0,-1 0 0,0 0 0,0-1 0,1 1 0,-1 0 0,0 0 1,1 0-1,-1 0 0,0 0 0,1 0 0,-1 0 0,1 1 89,0-1 0,0 1 1,0 0-1,0-1 1,0 1-1,0 0 1,-1 0-1,1 0 0,0-1 1,0 1-1,0 2 1,16 30 1836,-6 0-1213,-1-1-1,-2 1 1,6 45 0,-3-19-403,23 183 465,-26-179-562,-7-45-68,-2-10 4,1-8-249,0 0 1,-1 0 0,1 1-1,0-1 1,0 0 0,0 0-1,0 0 1,0 0 0,0 0-1,0 0 1,0 0-1,0 0 1,0 0 0,0 0-1,-1 0 1,1 0 0,0 1-1,0-1 1,0 0 0,0 0-1,0 0 1,0 0 0,0 0-1,-1 0 1,1 0 0,0 0-1,0 0 1,0 0 0,0 0-1,0 0 1,0 0-1,0 0 1,-1 0 0,1 0-1,0 0 1,0 0 0,0 0-1,0-1 1,0 1 0,0 0-1,0 0 1,0 0 0,0 0-1,-1 0 1,0-2-2,0 1-1,-1-1 1,1 0-1,0 1 1,0-1 0,0 0-1,1 0 1,-1 0 0,0 0-1,1 0 1,-1 0 0,1 0-1,-1-2 1,0-1 10,-27-146 272,7 31-201,11 68 86,-4-67 0,12 88-107,2-1-1,1 0 1,8-43 0,-9 74-63,3-17 71,0 1 0,1 0 0,0 0-1,2 0 1,0 1 0,9-18 0,-14 32-26,0 0 0,1 0 0,-1 0 0,1 0 0,-1 0 0,1 1 0,0-1 0,-1 0 0,1 1 0,0 0 0,0-1 0,4-1 0,-5 3-42,1-1-1,-1 1 1,1 0-1,-1-1 1,0 1-1,1 0 1,-1 0-1,1 0 1,-1 0-1,0 0 1,1 1-1,-1-1 1,1 0-1,-1 1 1,0-1-1,1 0 1,-1 1-1,0 0 1,0-1-1,1 1 1,-1 0-1,2 1 1,2 3 16,0 0 0,-1-1 0,1 2 0,-1-1 0,0 0 0,-1 1 0,6 10 1,-1 2 50,9 25 1,-13-30-45,-1 1-1,0-1 1,0 1-1,-2-1 1,0 1 0,0 0-1,-1-1 1,-1 1-1,0 0 1,-1 0-1,-4 15 1,2-20-4,0 1-1,0-1 1,-1 0 0,0 0-1,-1 0 1,0-1 0,0 0-1,-11 11 1,11-12-31,0-1 0,-1 1 0,1-2 0,-1 1 0,-14 8 0,20-13 1,0-1 1,0 1-1,0-1 1,0 1-1,1-1 1,-1 1-1,0 0 1,0-1 0,1 1-1,-1 0 1,1 0-1,-1-1 1,0 1-1,1 0 1,-1 0 0,1 0-1,0 0 1,-1 0-1,1-1 1,0 1-1,-1 2 1,1-1 2,0-1 1,0 1-1,1 0 0,-1-1 0,0 1 1,1-1-1,-1 1 0,1 0 1,-1-1-1,1 1 0,1 2 1,2 2 59,1-1 0,-1 1 0,1-1 0,9 9 0,19 12 377,1-2 0,0-1 0,52 25 0,-41-24-254,72 51 0,-104-61-426,-12-11 209,-18-30-16293,15 15 13205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15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21 110 6144,'-20'-10'12967,"20"9"-12785,1 0 1,-1 0-1,1 0 1,-1 1-1,1-1 1,0 0-1,-1 0 1,1 1-1,0-1 1,0 0-1,1 0 1,37-14 2924,-9 3-2253,1 1 0,53-10 0,9 1-609,-82 19-486,7-1 304,-17 2-254,-1 0 0,0 0 0,1 0-1,-1 0 1,1 0 0,-1 0 0,0 0-1,1 0 1,-1 0 0,0-1 0,1 1-1,-1 0 1,0 0 0,1 0 0,-1-1-1,0 1 1,0 0 0,1 0 0,-1-1-1,0 1 1,0 0 0,1-1 0,-1 1-1,0 0 1,0-1 0,0 1 0,0 0-1,1-1 1,-1 1 0,0-1 0,-22 14-12801,12-4 9227,5 2 1301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16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70 6880,'-1'0'237,"1"0"1,-1 0-1,1 0 1,-1-1-1,1 1 1,-1 0-1,1 0 1,-1 0-1,1-1 1,-1 1 0,1 0-1,-1-1 1,1 1-1,-1 0 1,1-1-1,0 1 1,-1-1-1,1 1 1,-1 0-1,1-1 1,0 1-1,0-1 1,-1 1-1,1-2 1,13-4 7408,-7 3-7689,5-1 1130,55-19 3113,-49 18-3760,1 0-1,-1 2 0,34-4 1,44 7-403,-76-4-1035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16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4224,'3'2'17183,"-1"4"-18244,6 34 3197,4 55 0,5 75-264,-10-100-1615,2 35-98,-7-90-364,-1-6-1478,-4-13-1213,2-3 1140,-1 0 0,1 0 0,0 0 0,0 0 0,1 0 0,0 0 0,0 0 0,2-11 0,-1 12 377,2-6-1000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17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 5056,'1'-1'282,"-1"0"1,0 1 0,0-1-1,1 0 1,-1 1-1,0-1 1,1 0 0,-1 1-1,1-1 1,-1 0-1,0 1 1,1-1 0,0 1-1,-1-1 1,1 1-1,-1-1 1,1 1 0,0-1-1,1 0 1,-1 1-10,0 0 1,0 1 0,0-1-1,0 0 1,0 0 0,0 1-1,0-1 1,0 1-1,0-1 1,0 0 0,0 1-1,0 0 1,-1-1 0,1 1-1,0 0 1,1 1 0,1 0 206,-1 0 0,1 0 1,-1 0-1,0 1 1,0-1-1,0 1 0,0 0 1,0 0-1,0-1 1,2 7-1,-1 9-8570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6:3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86 217 10144,'-35'-77'4576,"16"42"-3968,11 19 32,3 7-480,-5-7 479,7 4-351,-2-3-352,5 2 32,5 1-511,3 4 287,5 5-2112,11 3 1280,2 3-3616,1 5 2656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4:30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132 22 5888,'-1'-7'-599,"0"-7"9663,-2 23-5967,-4 5-2152,0-1 1,-13 18-1,-3 7-602,18-29-294,-8 17 12,-18 24-1,21-30-541,-1-2-3763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17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8 576,'-4'0'256,"8"-4"-224,-4 1 64,0 6-64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17.8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1 512,'14'1'17242,"-16"41"-14534,-9 57-1,-1-3-1807,11-84-855,0-3-9,0-1 1,1 1 0,1 16-1,0-23-33,-1 0 0,1 0 0,-1 1 0,1-1-1,0 0 1,0 0 0,0 0 0,0 0 0,0 0-1,0 0 1,0-1 0,1 1 0,-1 0 0,1 0-1,-1-1 1,1 1 0,0-1 0,-1 0 0,1 1-1,2 0 1,9 4-38,-1-1 0,1-1 0,23 5-1,9 4-15,-33-9 260,0 0 0,0 1 0,-1 1 0,0 0 0,0 0 0,13 11 0,-21-15-88,0 1-1,0 0 1,0 0 0,-1 0 0,1 0 0,-1 0 0,0 1 0,0-1 0,0 1 0,2 4 0,-3-5-68,-1 0-1,1 0 1,-1 0 0,1-1 0,-1 1 0,0 0 0,0 0-1,0 0 1,-1 0 0,1-1 0,0 1 0,-1 0 0,0 0-1,0-1 1,0 1 0,-1 3 0,-1-2-27,1 0-1,-1 0 1,0 0 0,0-1 0,-1 1 0,1-1 0,-1 1-1,1-1 1,-1 0 0,0-1 0,0 1 0,-1-1 0,1 0-1,0 0 1,-8 3 0,-8 1-304,0 0-1,-26 3 1,44-8 246,-73 10-4403,63-10 2022,-1-1 0,-12 0 0,11-1-157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18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35 173 8128,'-20'-11'2618,"19"11"-2542,0-1-1,1 1 0,-1 0 0,0-1 0,1 1 1,-1-1-1,0 1 0,1-1 0,-1 1 0,1-1 0,-1 0 1,1 1-1,-1-1 0,1 0 0,-1 1 0,1-1 1,0 0-1,-1 0 0,1 1 0,-1-2 0,1-1 352,-1 2-115,1-1 0,-1 1 0,1 0 0,0-1 0,0 1 0,-1 0 0,1 0 0,0-1 0,0 1 0,1 0 0,-1-1 0,0 1 0,0 0 0,0-1 0,1 1 0,-1 0 1,1 0-1,-1-1 0,1 1 0,0 0 0,-1 0 0,1 0 0,0 0 0,0 0 0,0 0 0,-1 0 0,3-1 0,2-3 247,-1 1-1,1 0 1,0 0-1,9-4 1,9-4 1097,28-12 1,-20 13-1506,59-14 1,-68 20-562,12-3-1882,-12 8-3897,-16 2 1331,1 4 1621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18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69 4064,'0'0'13135,"12"-7"-5652,-13 7-7433,1 0 1,0 0 0,0 0-1,0 0 1,0 0-1,0 0 1,0 0-1,-1 0 1,1 0-1,0 0 1,0-1-1,0 1 1,0 0 0,0 0-1,0 0 1,0 0-1,0 0 1,0 0-1,-1 0 1,1 0-1,0 0 1,0 0-1,0-1 1,0 1 0,0 0-1,0 0 1,0 0-1,0 0 1,0 0-1,0 0 1,0 0-1,0-1 1,0 1-1,0 0 1,0 0 0,0 0-1,0 0 1,0 0-1,0 0 1,0 0-1,0-1 1,0 1-1,0 0 1,0 0-1,0 0 1,0 0 0,0 0-1,0 0 1,0 0-1,0 0 1,1-1-1,-1 1 1,0 0-1,1-16 421,6-17-770,-4 25 975,-3 20-175,-5 19-25,3-24-460,-1 5 98,2-11-118,1-1-1,0 0 1,0 0-1,0 0 0,0 0 1,0 1-1,0-1 1,0 0-1,0 0 1,0 0-1,0 1 1,0-1-1,0 0 1,0 0-1,0 0 1,0 0-1,0 1 0,0-1 1,0 0-1,0 0 1,0 0-1,0 1 1,0-1-1,0 0 1,0 0-1,0 0 1,1 0-1,-1 0 1,0 1-1,0-1 1,0 0-1,0 0 0,0 0 1,0 0-1,1 0 1,-1 0-1,0 1 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19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 16 2080,'1'0'238,"0"-1"0,-1 0-1,1 0 1,0 1 0,0-1 0,0 0 0,0 1-1,0-1 1,0 1 0,0-1 0,0 1 0,0-1-1,13-5 10122,-14 5-10141,-1 1 55,0 0 0,1 1 0,-1-1 0,0 0 0,0 1 0,1-1 0,-1 0 0,0 1 0,0-1 0,1 1 0,-1 0 0,1-1 0,-1 1 0,0-1 0,1 1 0,-1 1 0,-21 23 635,1 0 0,2 1 0,-23 41 0,-74 186-759,109-232-522,6-17-243,0-1-1,0 1 1,0-1-1,0 1 1,-1-1 0,-2 4-1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20.0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5 7040,'-24'-4'2282,"19"3"844,9 10 1551,43 43 942,22 27-3718,-35-40-1557,1-2 0,2-1 0,49 38 0,-71-62-437,16 11-3084,-23-51-15094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20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 5824,'0'-5'1814,"0"5"-1120,0 1 1,0 0-1,0 0 1,1 0-1,-1 0 1,0 0-1,1 0 1,-1 0-1,0-1 1,1 1-1,-1 0 1,2 1-1,-1-1-137,0 1-1,0-1 1,1 1 0,-1-1-1,0 1 1,-1 0-1,1 0 1,1 3-1,8 29 1868,-10-34-2390,7 45 1212,-1 0 1,-1 57 0,2 22-1052,-4-100-256,10 80-379,-12-95-676,0-1-1545,-1-8 2504,0 0 1,0 0-1,1 0 1,-1 0-1,0 0 0,0 0 1,1 0-1,-1 0 1,0 0-1,0 0 1,1 0-1,-1 0 1,0 0-1,0 0 1,0 0-1,1 0 0,-1-1 1,0 1-1,0 0 1,0 0-1,1 0 1,0-2-1723,-1 2 1723,0-1-1,3-3-1298,-1-1 1,1 0-1,-1 1 0,-1-1 0,3-6 1,-2 3 278,6-17-1250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20.8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44 7040,'-4'-7'7058,"4"8"-6808,0-1 0,1 1 0,-1 0 0,0-1-1,0 1 1,0-1 0,0 1 0,0 0 0,0-1 0,0 1 0,0 0 0,0-1 0,0 1 0,0-1 0,0 1 0,0 0 0,-1 0 0,-2 15 558,0-1 1,1 1-1,1 0 1,0 0-1,1 0 1,1 0-1,4 23 1,-3-26-688,1 1 0,1-1 0,0 0 1,1 0-1,0-1 0,1 0 0,0 0 0,1 0 0,9 12 1,-12-19-81,0-1 1,0 1-1,1-1 1,0 0 0,-1 0-1,1 0 1,1 0 0,-1-1-1,1 0 1,-1 0 0,1-1-1,0 1 1,11 2-1,-13-4-10,0 0 0,1-1 0,-1 0 0,1 0 0,-1 0 0,1 0-1,-1 0 1,1-1 0,-1 0 0,0 0 0,1 0 0,-1-1 0,0 1-1,0-1 1,0 0 0,0 0 0,0 0 0,0-1 0,6-5-1,-5 3-35,1-1 0,-1 0 0,-1 0 0,1 0 0,-1 0-1,0-1 1,6-12 0,-2-1-177,7-29 0,-10 32 34,-1-1 0,-1 0 0,1-30 0,-4 38 98,0 0-1,-1 1 1,0-1 0,0 0-1,-1 0 1,0 1 0,-1-1-1,-5-11 1,7 19-5,0 0 0,-1-1 0,0 1 0,1 0 0,-1 0 0,0-1 0,0 1 0,0 1 0,0-1 0,-1 0 0,1 1 1,0-1-1,-1 1 0,1-1 0,-1 1 0,0 0 0,1 0 0,-1 0 0,0 1 0,1-1 0,-1 1 0,0-1 0,-5 1 0,0 0-227,0 0 1,0 1-1,1 0 0,-1 0 0,0 1 0,1-1 0,-9 5 1,2-1-1752,-22 12 0,31-14 753,0 0 1,0 0-1,1 1 1,-5 3-1,-1 8-1621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21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15 131 7456,'-14'-5'16826,"42"-18"-13259,-1 1-2734,55-40 25,-69 49-1408,-11 8-2943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21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8128,'10'3'11467,"-2"3"-9800,1-1 0,14 14 1,-15-9-1150,1 0 1,-1 0 0,-1 1 0,10 18 0,20 50 209,12 63-616,-45-116-2341,-12-48-16277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4:30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11 9312,'0'-1'352,"0"1"0,0-1 0,0 1 0,0-1 0,0 1 1,0-1-1,0 1 0,0-1 0,-1 1 0,-2-5 3522,2 4-3522,-5 10 6802,2-1-8578,-4 7 1994,-9 28 0,0-3-441,15-34-479,0-1 0,0 0 0,1 0 0,-1 1-1,0 6 1,0 27-9602,2-25 7035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22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96 5216,'-1'-1'381,"1"1"-1,-1 0 1,0-1 0,1 1-1,-1-1 1,1 1 0,-1 0-1,0-1 1,1 1 0,-1 0-1,0 0 1,1 0 0,-1 0-1,0-1 1,-3 1 3327,-1-8 359,5 8-3992,-1 0-1,1 0 1,0 0-1,0-1 1,-1 1 0,1 0-1,0 0 1,0-1-1,-1 1 1,1 0-1,0 0 1,0-1 0,0 1-1,-1 0 1,1 0-1,0-1 1,0 1 0,0 0-1,0-1 1,0 1-1,0 0 1,0-1-1,-1 1 1,1 0 0,0-1-1,0 1 1,0 0-1,0-1 1,1 1 0,-1 0-1,0-1 1,0 1-1,0 0 1,0-1-1,0 1 1,1-1 0,2-3 79,1 0 0,0 0 1,0 0-1,0 1 1,1 0-1,-1 0 0,1 0 1,0 0-1,0 1 1,6-3-1,-8 3-108,13-5 75,-8 3-64,0 0-1,0 0 1,0 1-1,1 0 1,0 1-1,8-2 1,-14 4-15,1-1 0,-1 1 0,0 0 0,0 1 0,1-1 0,-1 0 1,0 1-1,0 0 0,0 0 0,1 0 0,-1 0 0,4 2 0,-6-2-16,0 0 0,0-1 1,1 1-1,-1 0 0,0 0 0,0 0 1,0 0-1,0 0 0,-1 0 0,1 0 1,0 0-1,0 0 0,-1 1 0,1-1 1,0 0-1,-1 0 0,1 1 0,-1-1 0,0 0 1,1 1-1,-1-1 0,0 0 0,0 1 1,0-1-1,0 0 0,0 1 0,0-1 1,0 0-1,-1 1 0,1-1 0,-1 3 1,-3 7 82,-1 0 0,0 0 1,-1 0-1,0 0 0,-15 18 1,21-28-121,-1-1 0,1 1 0,0-1 0,0 1 0,-1 0 0,1-1 0,0 1 0,0 0 0,0-1 0,0 1 0,0 0 0,0-1 0,0 1 0,0 0 1,0-1-1,0 1 0,1 0 0,-1-1 0,0 1 0,0-1 0,0 1 0,1 0 0,-1-1 0,0 1 0,1-1 0,-1 1 0,1-1 0,-1 1 0,1-1 1,-1 1-1,1-1 0,-1 1 0,1-1 0,-1 0 0,2 1 0,23 15 131,-21-14-70,66 42 1235,-69-43-1238,1-1 0,-1 1 1,0 0-1,0 0 0,0 0 0,0-1 1,0 1-1,0 0 0,0 1 0,0-1 0,0 0 1,0 0-1,-1 0 0,1 0 0,0 1 1,-1-1-1,1 0 0,-1 1 0,0-1 1,1 0-1,-1 1 0,0-1 0,0 0 1,0 1-1,0-1 0,0 1 0,0-1 1,0 0-1,0 1 0,-1 1 0,0 0-1,-1 0 0,1 1-1,-1-1 1,0 0 0,0 0 0,0 0-1,0-1 1,0 1 0,-1-1-1,1 1 1,-1-1 0,-3 3-1,1-2-195,0 1 0,0-1 0,0 0 0,-1-1 0,1 0 0,-1 1 0,-9 1 0,-23 3-4178,22-5 1521,-16 6-4516,15 2 4209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23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160 258 3072,'-5'-5'14315,"4"17"-13052,-1 1-1,-1 11 376,-13 46 1,-18 49-682,-31 216 0,39-198-733,25-133-284,-1-5 60,-1-13 7,2-12-83,1 0 0,1 0 0,8-49 0,-5 46 85,29-170 558,-8 48 505,-7 15-65,9-41 674,-12 78-529,-14 98-1150,-1 0-1,0 1-1,0 0 0,0 0 0,0-1 0,0 1 0,0 0 0,0-1 0,0 1 0,0 0 1,0-1-1,0 1 0,1 0 0,-1 0 0,0-1 0,0 1 0,0 0 0,1 0 0,-1-1 0,0 1 1,0 0-1,0 0 0,1 0 0,-1 0 0,1-1 0,7 14 21,1 10 38,-1 0-1,-1 0 0,5 30 0,2 7-45,0-9 95,2 0 0,2-2 0,41 78 0,4-4-7,11 17-5,-67-126-667,-6-10 137,1 0-1,0 0 0,0-1 1,0 1-1,1-1 0,-1 1 1,4 3-1,-13-35-16871,6 9 14085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24.2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78 8320,'-13'-18'2672,"12"18"-2551,1-1 1,0 1-1,-1-1 1,1 1-1,-1 0 1,1 0-1,0-1 1,-1 1-1,1 0 1,-1 0-1,1-1 1,-1 1-1,1 0 1,-1 0-1,1 0 1,-1 0-1,1 0 1,-1-1-1,1 1 1,-1 0-1,0 1 418,5-3 1837,38-11 3560,1 4-3566,26-7-1135,-20 1-1656,-42 14-1448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25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71 1984,'-2'-1'306,"1"-1"-1,0 1 1,0 0 0,0-1 0,1 1 0,-1-1-1,0 1 1,0-1 0,1 1 0,-1-1-1,1 0 1,-1 1 0,1-1 0,0 0-1,0 1 1,0-1 0,0 0 0,0 1 0,0-1-1,0 0 1,0 1 0,1-1 0,0-3-1,2-12 2802,-2 4 1855,1 24 604,4 10-3323,3 6-1636,-5-11-473,1 1-1,1-1 0,1 0 1,0-1-1,1 1 0,1-2 1,0 1-1,13 14 0,-15-17-81,-5-5-2109,10-10-7700,-4 1 4656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25.9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173 28 5728,'-2'-17'2754,"2"16"-2593,0 1 0,0 0 1,0-1-1,0 1 0,0-1 0,0 1 0,0-1 0,0 1 0,0 0 0,0-1 0,1 1 1,-1 0-1,0-1 0,0 1 0,0-1 0,1 1 0,-1 0 0,0-1 0,1 1 0,-1 0 1,0 0-1,1-1 0,-1 1 0,0 0 0,1 0 0,-1-1 0,0 1 0,1 0 0,-1 0 1,1 0-1,-1 0 0,0 0 0,1 0 0,-1 0 0,2 0 0,-2 0 130,1 1 0,0 0-1,-1 0 1,1-1 0,0 1-1,-1 0 1,1 0-1,-1 0 1,1 0 0,-1 0-1,1 0 1,-1 0 0,0 0-1,0 0 1,1 0 0,-1 0-1,0 1 1,1 16 778,0 0 0,-2 0-1,0 0 1,-5 27 0,4-32-710,-1-1 0,-1 0 0,0 0 0,-10 20 0,-29 45 448,8-15-481,31-55-340,-57 123 60,48-106-1320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57:26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45 3904,'-1'0'183,"1"0"0,0 0 1,-1-1-1,1 1 0,0 0 1,-1 0-1,1 0 0,0 0 0,0-1 1,-1 1-1,1 0 0,0 0 1,0-1-1,-1 1 0,1 0 0,0-1 1,0 1-1,0 0 0,0 0 1,-1-1-1,1 1 0,0 0 0,0-1 1,0 1-1,0 0 0,0-1 1,0 1-1,0 0 0,0-1 0,0 1 1,0 0-1,0-1 0,0 1 1,0 0-1,0-1 0,0 1 0,0 0 1,1-1-1,-1 1 0,0 0 1,0-1-1,0 1 0,0 0 0,1-1 1,-1 1-1,0 0 0,0 0 0,1-1 1,-1 1-1,0 0 0,0 0 1,1-1-1,22-13 7206,-15 10-7890,-4 2 669,-1 1 0,1-1-1,0 1 1,0-1 0,0 1 0,-1 0-1,1 1 1,0-1 0,0 1 0,0-1-1,6 1 1,-4 1 18,0 0 1,-1 0-1,1 1 0,0 0 1,0 0-1,-1 0 1,6 3-1,-10-4-162,0-1 0,0 1 0,0 0 1,0-1-1,-1 1 0,1 0 0,0 0 0,-1-1 1,1 1-1,0 0 0,-1 0 0,1 0 0,-1 0 0,1 0 1,-1 0-1,0 0 0,1 0 0,-1 0 0,0 0 0,0 0 1,0 0-1,0 0 0,0 0 0,0 0 0,0 0 1,0 0-1,0 0 0,0 0 0,0 0 0,-1 0 0,1 0 1,0 0-1,-1 0 0,1 0 0,-1 0 0,0 1 0,-3 6 225,-1 1-1,0-1 0,-7 9 0,5-7-162,-25 41-48,32-50-50,0 0 0,-1-1 1,1 1-1,0-1 1,0 1-1,0 0 1,0-1-1,0 1 1,0-1-1,0 1 1,1 0-1,-1-1 1,0 1-1,0-1 1,0 1-1,1 0 1,-1-1-1,0 1 0,1-1 1,-1 1-1,0-1 1,1 1-1,-1-1 1,0 1-1,1-1 1,-1 0-1,1 1 1,-1-1-1,2 1 1,14 11 351,-5-6-126,-8-4-48,1 0 0,0 0 0,-1 0 0,0 1 1,1-1-1,-1 1 0,0 0 0,0-1 0,-1 1 0,1 1 0,0-1 0,2 5 0,-5-6-89,1 0-1,-1 0 1,0 0-1,0 0 1,0 0-1,0 0 1,0 0-1,0 0 1,-1 0-1,1 0 0,-1 0 1,1 0-1,-1 0 1,0 0-1,0 0 1,0 0-1,0 0 1,0-1-1,-2 4 1,-5 5 36,1-1 0,-10 9 0,16-17-110,-25 28-81,10-11-19,-16 14 0,27-27-674,-1-1 1,0 1-1,1-2 1,-1 1-1,-1 0 0,1-1 1,-11 4-1,15-7 204,1 0-1,0 1 0,-1-1 0,1 0 1,0 0-1,-1 1 0,1-1 0,0 0 1,-1-1-1,1 1 0,-2 0 1,0-1-748,-7 1-2221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00.5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99 125 2656,'-5'-17'1461,"6"28"5139,2 7-4736,2 19-984,-2 49 840,-10 105-1,6-172-1548,-1 6 261,-1 0 0,-2 1 0,0-1 0,-16 41 0,20-63-321,0-1 0,0 1 0,0-1-1,0 0 1,-1 1 0,-2 3 0,3-6-96,1 0 0,0 1 0,0-1 1,-1 0-1,1 0 0,-1 1 0,1-1 0,0 0 1,-1 0-1,1 0 0,-1 1 0,1-1 0,0 0 1,-1 0-1,1 0 0,-1 0 0,1 0 1,-1 0-1,1 0 0,0 0 0,-1 0 0,1 0 1,-1 0-1,1 0 0,-1 0 0,1-1 0,0 1 1,-1 0-1,1 0 0,-1 0 0,1-1 1,0 1-1,-1 0 0,1 0 0,0-1 0,-1 1 1,1 0-1,0-1 0,-1 1 0,1 0 0,0-1 1,0 1-1,-1 0 0,1-1 0,0 1 1,0-1-1,0 1 0,0 0 0,-1-1 0,-3-9-7,-1 1 1,1-1-1,0 0 0,1 0 0,0 0 0,1 0 0,-2-17 0,0-78-105,4 95 97,1-46 25,2-1 0,17-92 0,-17 136-68,1 0 1,-1 1-1,2 0 0,0 0 1,0 0-1,1 0 0,10-13 0,-12 20 19,0 0-1,0 0 0,0 0 0,1 1 1,-1 0-1,1 0 0,0 0 0,0 0 1,1 1-1,-1 0 0,1 0 0,0 0 0,-1 1 1,1-1-1,0 1 0,12-1 0,0 1 36,-1 0 0,0 2-1,1 0 1,24 4 0,-31-3 30,-1 1 0,1 1-1,-1 0 1,0 0 0,0 1 0,0 0 0,-1 1 0,15 9 0,-21-12 4,0 0 0,1 1 0,-1 0 0,0 0 0,0 0 0,-1 0 0,1 1 1,-1-1-1,1 1 0,-1-1 0,0 1 0,0 0 0,-1 0 0,1 0 0,-1 0 0,0 0 0,0 0 1,0 0-1,-1 0 0,1 0 0,-1 1 0,0-1 0,0 0 0,0 0 0,-1 0 0,0 1 1,0-1-1,0 0 0,0 0 0,0 0 0,-1 0 0,0 0 0,0-1 0,-3 6 0,-8 12 53,-1-1 0,-1-1 0,-1 0 0,0-1 0,-23 18 0,3-5 67,-68 42 0,91-64-309,0 0 0,1 1 0,0 0 0,-19 22 0,30-31 115,1-1 1,0 1 0,0 0-1,0 0 1,0 0 0,0 0-1,0 0 1,0-1 0,0 1-1,0 0 1,0 0 0,0 0-1,1 0 1,-1-1 0,0 1-1,0 0 1,1 0 0,-1-1-1,1 1 1,-1 0 0,1 0-1,-1-1 1,1 1 0,-1 0-1,1-1 1,0 1 0,-1-1-1,2 2 1,23 18 39,-7-8 146,25 11 1,-36-20-106,1 0 1,0 0-1,0-1 1,1 0 0,-1 0-1,10 0 1,-2 0-22,4-1 154,36 0-1,-51-2-138,0 1-1,1-1 1,-1 0 0,0 0 0,0-1-1,0 1 1,1-1 0,-2 0 0,1-1-1,0 1 1,6-6 0,4-3 31,-2-1 1,0 0-1,0-1 0,-1 0 1,16-24-1,-25 32-97,0 1-1,0-1 1,-1 0-1,0 0 1,3-7-1,-5 11 12,0 0 0,0 1 0,0-1 0,0 1 0,1-1 0,-1 1 0,0 0 0,0-1 0,1 1 0,-1-1 0,0 1 0,1-1 0,-1 1 0,0 0 0,1-1 0,-1 1 0,1 0 0,-1-1 0,1 1 7,-1 0 0,0 0 1,1 1-1,-1-1 1,0 0-1,0 0 0,1 0 1,-1 0-1,0 1 1,0-1-1,0 0 0,1 0 1,-1 1-1,0-1 1,0 0-1,0 0 0,0 1 1,1-1-1,-1 0 1,0 1-1,0-1 0,0 0 1,0 1-1,0-1 1,0 0-1,0 0 0,0 1 1,0-1-1,0 0 1,0 1-1,0-1 0,0 0 1,0 1-1,0-1 1,-1 1-1,4 125 7,-2-121 0,0 0 0,1 0 0,-1 0-1,1-1 1,0 1 0,0-1-1,1 1 1,5 6 0,-8-10 6,1 1 1,0-1-1,0 0 1,1 0-1,-1 0 0,0 0 1,0-1-1,0 1 1,1 0-1,-1 0 0,0-1 1,0 1-1,1-1 0,-1 1 1,1-1-1,-1 1 1,1-1-1,-1 0 0,0 0 1,1 0-1,-1 0 1,1 0-1,-1 0 0,1 0 1,-1 0-1,1-1 1,-1 1-1,1-1 0,-1 1 1,0-1-1,1 1 1,1-2-1,4-2 65,1 0 0,-1 0 1,0-1-1,9-7 0,-3-1-111,1 0 0,14-20 0,8-8 23,-15 21-115,-10 10 215,1-1 0,-1-1-1,-1 0 1,0 0 0,12-21 0,-19 25-117,-5 10-136,-6 12-94,-1 3 33,-31 67-47,34-69 267,1 0 0,0 0 0,-5 27 0,10-38-13,-1 1 0,1-1 0,0 0 0,0 0 0,0 0 1,1 0-1,0 0 0,-1 0 0,1 0 0,3 8 0,-4-12 34,0 0-1,1 0 1,-1 1 0,0-1-1,0 0 1,0 0 0,0 1-1,1-1 1,-1 0 0,0 0-1,0 1 1,1-1 0,-1 0-1,0 0 1,0 0 0,1 0-1,-1 1 1,0-1 0,0 0 0,1 0-1,-1 0 1,0 0 0,1 0-1,-1 0 1,0 0 0,1 0-1,-1 0 1,0 0 0,0 0-1,1 0 1,-1 0 0,0 0-1,1 0 1,-1 0 0,0 0-1,1 0 1,-1 0 0,0 0-1,0-1 1,1 1 0,-1 0-1,0 0 1,0 0 0,1 0-1,-1-1 1,0 1 0,0 0-1,1 0 1,-1-1 0,0 1 0,0 0-1,0 0 1,0-1 0,1 1-1,9-15 432,-8 5-387,0 1-1,0-1 0,-1 0 1,0-18-1,2-15-344,-3 23-41,0 5-55,3 15 237,2 10 65,0 0 34,3 5 11,0 2-1,-1-1 1,-1 1 0,-1 0-1,0 0 1,4 35 0,-7-12 214,-4 59 0,0-81-60,-1 0 0,0 0 0,-1-1 0,-1 1 0,-12 27 0,15-42-66,1 1-1,-1-1 1,0 0 0,0 0 0,0 0-1,-1 0 1,1-1 0,0 1-1,-4 2 1,5-4-45,0 0 0,0-1 0,0 1 0,1-1-1,-1 0 1,0 1 0,0-1 0,0 0 0,0 1 0,0-1 0,0 0 0,0 0 0,0 0-1,0 0 1,0 0 0,0 0 0,0 0 0,0 0 0,0 0 0,0 0 0,0-1-1,0 1 1,0 0 0,1-1 0,-1 1 0,0 0 0,0-1 0,0 1 0,0-1-1,1 0 1,-1 1 0,0-1 0,0 0 0,1 1 0,-1-1 0,0 0 0,0-1 0,-2-2-29,-1-1 0,1 1 0,0-1 0,0 0 1,1 0-1,-1 0 0,1-1 0,0 1 0,0 0 0,1-1 1,0 1-1,0-1 0,0 0 0,1 1 0,-1-1 1,1 0-1,2-10 0,-1 9-14,1 0-1,0 0 1,1 0 0,-1 0-1,1 0 1,0 1 0,1-1-1,0 1 1,0 0 0,0 0-1,1 0 1,-1 1 0,10-8-1,3-2 61,1 1-1,38-22 1,45-16-116,-24 12 87,-54 28 64,57-34 99,-80 45-151,1 1 0,-1 0 0,1 0 0,-1-1 1,0 1-1,1-1 0,-1 1 0,0 0 1,1-1-1,-1 1 0,0-1 0,0 1 0,1 0 1,-1-1-1,0 1 0,0-1 0,0 1 1,0-1-1,1 1 0,-1-1 0,0 1 0,0-1 1,0 1-1,0-2 0,-3-1-107,-10 12-535,10-6 599,1 1 0,0-1 0,0 0 0,0 1 0,0-1 0,1 1 0,-1 0 0,1 0 0,0 0 0,0 0 0,0-1 0,1 1 1,-1 0-1,1 4 0,0-5 39,0-1 1,0 0-1,0 0 1,1 0-1,-1 0 1,0 0-1,1 0 1,0 0-1,-1 0 1,1-1-1,0 1 1,0 0-1,0 0 1,0 0-1,0-1 1,1 1-1,-1-1 1,0 1-1,1-1 1,-1 1-1,1-1 1,0 0 0,-1 0-1,1 0 1,0 0-1,0 0 1,-1 0-1,1 0 1,0 0-1,3 0 1,-4-1 22,1 0 0,0 0 0,0 0 0,0 0 0,0 0 0,-1 0 0,1-1 0,0 1 0,0 0 0,0-1 0,-1 0 0,1 1 0,0-1 0,0 0 0,-1 0 0,1 0 0,-1 0 0,1 0 0,-1 0 0,0-1 0,1 1 0,-1 0 0,0-1 0,2-1 0,-1 0 9,-1 1 0,1 0 0,-1 0 0,1-1 0,-1 1 0,0-1 1,0 0-1,0 1 0,0-1 0,0 0 0,-1 1 0,1-1 0,-1 0 1,0 0-1,0-3 0,-2-5 30,0-1-1,-1 1 1,0-1-1,-1 1 1,-10-20 0,12 27-91,0 1 0,0 0 1,0 0-1,0 0 0,0 0 1,0 1-1,-1-1 1,1 1-1,-1-1 0,0 1 1,0 0-1,0 0 0,0 0 1,0 0-1,0 0 1,0 1-1,-1 0 0,1 0 1,-1 0-1,1 0 0,-1 0 1,1 0-1,-5 1 1,7 0-6,0 0 0,0 0 0,0 0 0,0 0 0,-1 0 0,1 0 0,0 0 0,0 1 0,0-1 0,0 0 0,0 1 1,0-1-1,0 1 0,0-1 0,0 1 0,0-1 0,1 1 0,-1 0 0,0 0 0,0-1 0,0 1 0,1 0 0,-1 0 0,0 0 1,1 0-1,-1 0 0,0 1 0,1-1 20,0 1-1,-1-1 1,1 1 0,0-1 0,0 1 0,0-1 0,0 1-1,0-1 1,1 1 0,-1-1 0,0 1 0,1-1 0,-1 0 0,1 1-1,-1-1 1,1 0 0,0 1 0,-1-1 0,1 0 0,0 0-1,1 2 1,3 3 3,0 0 0,0 0 0,1-1 0,0 0 0,0 0 0,0 0 0,1-1-1,-1 0 1,11 5 0,-12-7 28,-1 0 0,0-1 0,1 0 0,-1 0-1,1 0 1,-1 0 0,1-1 0,0 0 0,-1 0 0,1 0-1,0 0 1,-1-1 0,1 0 0,-1 0 0,1 0 0,-1 0-1,9-5 1,96-56 689,-99 55-676,-1-1 0,0-1 0,0 1 1,-1-2-1,0 1 0,7-11 1,-9 7 66,-3 8-328,8 12 38,-5-3 98,-3-2 109,0 0 1,-1 0-1,0-1 0,1 1 1,-1 1-1,0-1 1,0 0-1,0 1 0,0-1 1,0 1-1,-1-1 1,1 1-1,-1 0 0,0-1 1,1 1-1,-1 0 1,0 4-1,1 1-16,-1-1 0,-1 1 0,0 0 0,0-1 1,0 1-1,-1 0 0,0-1 0,-1 1 0,-2 10 0,2-11-27,0 1-1,1-1 1,0 0 0,0 1-1,1-1 1,1 10-1,-1 1 124,17-13-119,-9-4 36,-1 0 0,0 0 0,1-1 1,-1 0-1,1-1 0,-1 0 0,1 0 0,9-3 0,8-3 53,24-11 0,-4-2-79,-1-3 1,48-32-1,-80 45 129,-12 9-134,0 3-23,-3 3-19,-25 54-134,26-54 181,0 0 0,1 0 0,-1 0 0,1 0 0,0 0 0,0 10 0,1-13 7,0 0 0,0 1 0,0-1 0,0 1 0,0-1 0,1 1 0,-1-1 0,1 0 1,0 1-1,-1-1 0,1 0 0,0 1 0,1-1 0,-1 0 0,0 0 0,2 2 0,-2-3-65,16 6 133,-16-7-51,1 0 0,0 0 0,-1 0 0,1 0 0,0 0 0,0 0 0,-1-1 1,1 1-1,0 0 0,-1-1 0,1 0 0,-1 1 0,1-1 0,0 0 0,-1 0 0,0 0 0,1 0 0,-1 0 0,1 0 1,-1 0-1,0 0 0,0 0 0,0-1 0,0 1 0,0 0 0,0-1 0,0 1 0,0-1 0,0 0 0,-1 1 0,1-1 0,-1 1 1,1-1-1,-1 0 0,0 1 0,1-1 0,-1 0 0,0 0 0,0 1 0,0-1 0,-1-3 0,-1-15 119,1 13-109,0 1 0,0-1 1,0 1-1,0-1 0,-1 1 1,0-1-1,-1 1 0,-4-9 1,0 3 7,3 6-54,0-1 0,-1 1 0,-8-9 0,12 14 1,0-1 1,0 1-1,0 0 0,0 0 0,-1 0 1,1 0-1,-1 1 0,1-1 1,0 0-1,-1 1 0,1-1 0,-1 0 1,0 1-1,1 0 0,-1-1 1,1 1-1,-1 0 0,0 0 0,1 0 1,-1 0-1,1 0 0,-3 1 1,3-1-16,-1 1 0,1 0 1,0-1-1,0 1 1,0 0-1,0 0 1,0 0-1,0 0 0,1 0 1,-1 0-1,0 0 1,0 0-1,1 0 1,-1 0-1,1 0 0,-1 0 1,0 3-1,0-2 41,0 0-1,1 0 1,-1 0-1,1 0 0,-1 1 1,1-1-1,0 0 1,0 0-1,0 3 1,0-2-13,1-1 0,0 0 0,0 1 0,1-1 0,-1 0 0,0 0 0,1 1 0,-1-1 0,1 0 0,0 0 0,0-1 0,0 1 1,0 0-1,3 2 0,-2-2 27,0 0 0,0 0 0,1 0 0,-1-1 1,1 1-1,-1-1 0,1 0 0,0 0 0,4 1 1,-1-2 14,0-1 0,1 1 1,-1-2-1,0 1 0,1-1 1,-1 0-1,0 0 0,0-1 1,0 0-1,-1 0 0,10-6 1,64-46 184,-70 46-236,-8 7 20,0 0 0,0 0 1,-1 1-1,1-1 0,0 1 1,1 0-1,1-2 0,-4 22 206,-7 21-205,-2 76 0,9-115 93,1-1 176,12-6-49,6-3-206,80-66 95,-98 74-113,-1 0 1,1 1 0,0-1 0,0 0-1,0 1 1,0-1 0,0 1 0,0 0 0,1-1-1,-1 1 1,0 0 0,0 0 0,0-1 0,0 1-1,0 0 1,0 0 0,0 0 0,1 0 0,-1 1-1,0-1 1,0 0 0,0 0 0,0 1-1,0-1 1,0 0 0,0 1 0,0-1 0,0 1-1,0 0 1,0-1 0,1 2 0,3 2 4,-1 1 1,0-1-1,0 1 1,-1 0 0,4 6-1,9 11 40,-6-12-82,0-2 1,0 1 0,0-1-1,17 9 1,-25-16 57,1 0-1,-1 0 1,1 0 0,0-1 0,-1 1 0,1 0-1,0-1 1,0 0 0,0 0 0,-1 0 0,1 0-1,0 0 1,0-1 0,-1 1 0,1-1-1,0 0 1,0 1 0,-1-1 0,1 0 0,-1-1-1,1 1 1,-1 0 0,0-1 0,1 0 0,-1 1-1,4-5 1,3-3 42,0 0-1,0-1 1,-1 0 0,9-15 0,-4 5-112,-2-1 0,10-24 0,-20 45 45,-1 0 0,0 0 0,0 0 0,1 0 0,-1 0 0,0 1 0,1-1 0,-1 0 0,0 0 0,0 0 0,1 1 0,-1-1 0,0 0 0,0 0 0,0 1-1,1-1 1,-1 0 0,0 0 0,0 1 0,0-1 0,0 0 0,1 1 0,-1-1 0,0 0 0,0 0 0,0 1 0,0-1 0,0 0 0,0 1 0,6 15-113,-5-14 105,1 3 11,-1 0 0,0 0 1,0 0-1,0 1 0,-1-1 1,0 0-1,0 0 0,0 0 1,-1 1-1,1-1 1,-1 0-1,-2 6 0,1-3 27,-2 4 249,3-11-263,1-1-1,-1 0 1,1 1-1,-1-1 1,1 0-1,-1 0 1,1 0-1,-1 1 0,1-1 1,-1 0-1,1 0 1,-1 0-1,1 0 1,-1 0-1,1 0 1,-1 0-1,1 0 1,-1 0-1,1 0 0,-1 0 1,1 0-1,-1 0 1,1-1-1,-1 1 1,1 0-1,-1 0 1,0-1-1,-4 0 25,4 1-36,1 0 1,-1 0-1,1 0 0,-1 0 0,1 0 1,0-1-1,-1 1 0,1 0 1,-1 0-1,1 0 0,0 0 1,-1 0-1,1-1 0,-1 1 1,1 0-1,0 0 0,-1-1 1,1 1-1,0 0 0,-1 0 0,1-1 1,0 1-1,0 0 0,-1-1 1,1 1-1,0-1 0,0 1 1,-1 0-1,1-1 0,0 1 1,0-1-1,0 1 0,0 0 1,0-1-1,-3-4-195,3 3-34,6 5 160,5 3-2,-10-5 80,1 0 1,0 0-1,0 0 0,0 0 1,0 0-1,0 0 0,3 1 1,1-1-4,0 0 0,0 0 1,0 0-1,0 0 0,0-1 1,1 0-1,-1 0 0,0-1 1,0 0-1,0 0 0,0 0 1,0-1-1,-1 1 0,9-5 1,-5 2-58,64-32-8,-64 30 82,1-1 1,-1 1-1,0-2 0,0 1 0,8-11 0,-2 0 23,0-2 1,-2 1-1,0-2 1,-1 0-1,11-25 1,35-115 184,-56 154-232,1-3-14,0-1-1,-1 0 0,0 1 1,0-20-1,-2 26 9,1 0-1,-2-1 1,1 1 0,0 0-1,-1 0 1,0-1 0,0 1-1,0 0 1,-1 0 0,1 0-1,-1 0 1,0 1 0,0-1 0,-4-6-1,4 9-23,1 0 0,-1 0-1,1-1 1,-1 1-1,0 0 1,1 0 0,-1 0-1,0 1 1,0-1 0,0 0-1,1 1 1,-1-1 0,0 1-1,0 0 1,0 0 0,0-1-1,0 1 1,0 0 0,0 1-1,0-1 1,0 0 0,0 1-1,0-1 1,-3 2 0,0-1 6,1 1 1,-1 0 0,1 0 0,0 1-1,0-1 1,0 1 0,0 0-1,0 0 1,-3 4 0,0 0 41,0 1-1,0 0 1,1 1-1,1 0 1,0 0 0,0 0-1,-7 20 1,6-11-67,1 1-1,1-1 1,-2 28 0,2-9 67,1 1 0,2-1 0,2 0 0,1 1 0,8 43 0,-8-74 7,0 0 1,0-1-1,1 1 0,0 0 1,0-1-1,1 1 0,5 6 1,-8-11-4,0-1 1,1 0-1,-1 0 1,1 1 0,0-1-1,-1 0 1,1 0 0,0-1-1,-1 1 1,1 0 0,0 0-1,0-1 1,0 1 0,0-1-1,0 0 1,0 1 0,-1-1-1,1 0 1,0 0 0,0 0-1,0-1 1,0 1-1,3-1 1,5-1 93,1-1 0,18-6 0,-26 7-119,17-6 89,-1-1 0,0 0 0,21-15 0,-37 22-82,-1 1 0,0-1 0,1 1 0,-1 0 1,0 0-1,1 0 0,-1 0 0,1 0 1,0 1-1,-1-1 0,1 1 0,0 0 0,-1-1 1,1 1-1,0 1 0,-1-1 0,1 0 1,-1 1-1,1-1 0,0 1 0,-1 0 0,1-1 1,3 3-1,-3-1-1,0 0 0,-1 0 0,0-1 0,0 1 0,1 1 0,-1-1 0,0 0 0,0 0 0,-1 1 0,1-1 0,-1 1 0,1 0 0,-1-1 0,0 1 0,0 0 0,0 0 0,0 0 0,0 0 0,-1-1 0,1 6 0,4 69 154,-5-76-80,0-1-61,1 0 1,-1 1 0,0-1 0,0 0-1,0 1 1,0-1 0,0 0 0,1 0-1,-1 1 1,0-1 0,0 0 0,1 0 0,-1 1-1,0-1 1,0 0 0,1 0 0,-1 0-1,0 1 1,1-1 0,-1 0 0,0 0-1,0 0 1,1 0 0,-1 0 0,1 0-1,2-1 35,-1 0-1,1 0 1,-1 0-1,1-1 0,-1 1 1,1-1-1,-1 1 0,0-1 1,1 0-1,-1 0 0,2-3 1,22-30-122,-3 6 67,-19 23 4,9-10 50,-12 16-52,-1 0 0,0 0 1,0 0-1,1 0 0,-1-1 0,0 1 1,0 0-1,1 0 0,-1 0 0,0 0 0,0 0 1,1 0-1,-1 0 0,0 0 0,1 0 1,-1 0-1,0 0 0,0 0 0,1 0 0,-1 0 1,0 0-1,0 0 0,1 0 0,-1 0 1,0 0-1,1 0 0,-1 0 0,0 1 0,0-1 1,0 0-1,1 0 0,-1 0 0,0 0 1,0 1-1,1-1 0,-1 0 0,0 0 0,0 0 1,0 1-1,0-1 0,0 0 0,1 0 1,-1 1-1,0-1 0,0 0 0,0 1 0,0-1 1,0 0-1,0 0 0,0 1 0,0-1 1,0 0-1,0 0 0,0 1 0,0 0 0,1 9-42,0 0-1,0 0 0,-1 1 0,-2 17 0,1-19 89,-5 33 4,-1 0 0,-17 49 0,21-78-45,-5 15 44,-1-1 0,-1 0 0,-25 46-1,30-62-30,-1-1-1,-1-1 0,0 1 0,0-1 1,-1 0-1,0-1 0,-1 0 1,0 0-1,0-1 0,-1 0 1,0 0-1,-10 5 0,17-11 45,0 0 0,0 0 0,0 0 0,0 0 1,0 0-1,0-1 0,-1 1 0,1-1 0,0 0 0,0 0 0,-1 0 0,-3-1 0,5 1-62,1 0-1,0-1 0,0 1 1,-1-1-1,1 1 1,0-1-1,0 1 0,0-1 1,0 0-1,0 0 1,0 1-1,0-1 0,0 0 1,0 0-1,0 0 1,0 0-1,1 0 0,-1 0 1,0 0-1,1 0 1,-1-1-1,1 1 0,-1 0 1,1 0-1,-1-1 1,1 1-1,0 0 0,0 0 1,0-1-1,-1 1 1,2-3-1,-1-1-32,1 0-1,-1 0 1,1 0 0,1 0-1,-1-1 1,1 1 0,0 1-1,0-1 1,4-6 0,28-41-69,-20 33 73,89-112-2168,-88 113 1096,-4 4 292,15-17-2757,-10 9-1855,-16 22 5308,1-1 0,-1 1-1,0 0 1,0 0 0,1 0 0,-1-1 0,0 1 0,0 0 0,0 0 0,0-1-1,1 1 1,-1 0 0,0-1 0,0 1 0,0 0 0,0 0 0,0-1-1,0 1 1,0 0 0,0-1 0,0 1 0,0 0 0,0-1 0,0 1 0,0 0-1,0 0 1,0-1 0,0 1 0,0 0 0,0-1 0,0 1 0,0 0-1,0 0 1,-1-1 0,1 1 0,0 0 0,0 0 0,0-1 0,-1 1 0,1 0-1,0 0 1,0-1 0,0 1 0,-1 0 0,1 0 0,0 0 0,0 0-1,-1-1 1,0 1 0,-18-1-3439,-13 4 292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00.8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120 135 10400,'-66'-57'3840,"49"49"-2976,-7 0-256,20 4-480,-1 1-192,2-5-32,3-2 32,0 2-352,8-3 192,4 4-992,12-1 640,14 5-6688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01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271 19 5824,'0'-15'1268,"0"11"-616,0 7 521,9 8 2528,-8-9-3420,-1 0-1,1 0 1,-1 0-1,0-1 1,1 1-1,-1 0 1,0 0-1,0 0 0,0 0 1,0 0-1,-1 0 1,1 0-1,0 0 1,-1 0-1,0 0 1,1 0-1,-1-1 1,0 1-1,0 0 1,-2 3-1,-2 3 348,-1 0 0,-12 14 0,15-19-333,-13 14 164,-1-1 0,0 0-1,-1-1 1,-22 13 0,25-19-969,0 0 1,-1-1 0,-22 8-1,35-15 6,0 0-1,-1 0 1,1 0-1,0-1 1,-1 1-1,1-1 1,0 0-1,-1 0 1,-3 0-1,-5-4-1825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04.2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140 642 6304,'37'-40'8080,"-31"32"-7739,0-2 1,-1 1 0,1 0 0,6-19-1,10-44 561,-18 59-702,24-89 1501,17-137 1,-42 224-1524,-2 0 1,0 1 0,0-1-1,-2 0 1,-2-19 0,2 31-145,1 6-88,-1 9 10,0 0 90,0-1 0,-1 1 0,-5 19 1,-1-1-51,-85 411 825,77-371-591,-3-1-1,-3-1 0,-3-1 1,-50 98-1,74-164-222,0 2 47,-1-1 1,1 1 0,-1-1-1,1 1 1,-1-1 0,0 1-1,0-1 1,0 0 0,0 0-1,-4 3 1,6-5-47,-1 0 0,1 0 0,0 0 0,0 0 0,-1 0 0,1 0 0,0 1 0,0-1 0,0 0 0,-1 0 0,1 0 0,0 0 0,0 0 0,-1 0 0,1 0 0,0 0 0,0 0 0,-1 0 0,1 0 0,0 0 0,0 0 0,-1 0 0,1 0 0,0-1 0,0 1 0,-1 0 0,1 0 1,0 0-1,0 0 0,0 0 0,-1 0 0,1-1 0,0 1 0,0 0 0,0 0 0,-1-1 0,-4-11 30,2-19-298,3 27 206,-1-3 28,1-1 0,1 1 0,-1 0 0,1 0 0,0 0 0,1 0-1,0 0 1,0 1 0,0-1 0,1 0 0,0 1 0,1 0 0,5-9 0,5-5-17,1 2 0,26-28 1,-27 32 119,16-17-93,2 2 0,0 1 0,2 1 0,1 2 0,1 2 0,53-27 0,129-40-112,-106 48 54,-110 42 69,12-5 142,-14 8-22,-5 4-26,-3 2-68,-1 0 1,-11 9 0,-9 8-13,-14 16 35,-22 24 12,56-56-89,0 1 1,1 0-1,0 1 0,-8 18 0,15-29 40,0 0-1,1 0 1,-1 0-1,1 0 1,-1 0-1,1 0 1,0 0 0,-1 0-1,1 0 1,0 0-1,0 1 1,0-1-1,0 0 1,0 0-1,0 0 1,0 0-1,0 0 1,1 1-1,-1 0 1,1-1 7,-1 0 0,1-1-1,0 1 1,-1-1 0,1 1 0,-1-1 0,1 0 0,0 1 0,-1-1-1,1 1 1,0-1 0,-1 0 0,1 0 0,0 1 0,-1-1-1,1 0 1,0 0 0,0 0 0,-1 0 0,1 0 0,1 0-1,2 0 30,1-1-1,-1 1 1,0-1-1,0 0 0,0 0 1,0-1-1,0 1 0,-1-1 1,5-2-1,6-6-8,0 1 0,-2-2-1,1 0 1,-1-1 0,16-19 0,-8 4-93,28-49 0,-48 75 56,1 1 0,-1-1 0,0 1-1,0 0 1,0-1 0,0 1 0,0 0 0,1-1-1,-1 1 1,0 0 0,0-1 0,1 1 0,-1 0-1,0-1 1,1 1 0,-1 0 0,0 0 0,1-1-1,-1 1 1,0 0 0,1 0 0,-1 0 0,1-1-1,-1 1 1,0 0 0,1 0 0,-1 0 0,1 0-1,-1 0 1,0 0 0,1 0 0,0 0 2,-1 1-1,1-1 1,0 1 0,-1 0 0,0-1 0,1 1 0,-1-1 0,1 1 0,-1 0-1,0-1 1,1 1 0,-1 0 0,0 0 0,0-1 0,1 2 0,3 31 9,-4-28-10,0 0-1,1 1 0,0-1 1,0 1-1,1-1 0,-1 0 1,1 0-1,0 0 0,1 0 1,-1 0-1,1 0 0,0-1 1,0 1-1,0-1 0,7 7 1,-8-10 4,0 0 0,-1 0 1,1-1-1,0 1 0,0 0 1,0-1-1,0 0 1,1 1-1,-1-1 0,0 0 1,0 0-1,0 0 0,0 0 1,0 0-1,0 0 1,3-2-1,32-9 59,26-17-29,13-6-64,-56 25 65,-16 7-41,-1 0 0,1 0 0,0 0 0,0 1 0,0 0-1,1-1 1,4 1 0,-13 9 179,-4 6-115,-18 22 1,19-27-22,0-1 1,1 2 0,0-1-1,1 1 1,-1-1 0,-5 17-1,10-21-29,0-1-26,-1 0 1,1 1-1,0-1 1,1 0-1,-1 7 1,1-10 20,0 0 1,0 0 0,0 0-1,0-1 1,0 1 0,0 0-1,1-1 1,-1 1-1,0 0 1,1 0 0,-1-1-1,0 1 1,1 0 0,-1-1-1,1 1 1,-1-1-1,1 1 1,-1 0 0,1-1-1,-1 1 1,1-1 0,0 0-1,-1 1 1,1-1-1,0 1 1,-1-1 0,1 0-1,0 0 1,-1 1 0,1-1-1,0 0 1,0 0-1,-1 0 1,1 0 0,0 0-1,0 0 1,-1 0 0,2 0-1,13-1 94,-1 0 1,0-1-1,1 0 0,-1-2 0,16-5 0,-3-1-18,41-20 1,-57 24-60,0 0 0,0-1 0,-1 0 0,0-1 1,0 0-1,-1-1 0,0 1 0,0-2 1,-1 1-1,-1-1 0,11-17 0,6-16-5,24-62-1,11-50-63,-54 139 51,44-148 186,-39 115-372,-10 40-107,-9 33 95,-7 35 161,3 1-1,-8 83 1,9-47-75,5-32 477,1 88 1,6-151-369,0 0 0,0 0 0,0 0 0,0 0 1,0 0-1,0 0 0,0 0 0,0 0 0,1 0 1,-1 0-1,0 0 0,1 0 0,-1 0 1,1 0-1,-1 0 0,1 0 0,-1 0 0,1 0 1,0-1-1,-1 1 0,1 0 0,0 0 0,0 0 1,-1-1-1,2 1 0,0 0 12,-1-1 0,0 0 0,1 0 0,-1 0 0,0 0 0,1 0 0,-1 0 0,0 0 0,0 0 0,1 0 1,-1-1-1,0 1 0,1-1 0,-1 1 0,0-1 0,0 1 0,0-1 0,0 0 0,1 1 0,0-2 0,14-10-24,0-1 0,24-27 1,5-4 63,-45 44-45,1 0-1,-1-1 1,0 1 0,0 0-1,1-1 1,-1 1 0,0 0-1,1-1 1,-1 1-1,0 0 1,1 0 0,-1-1-1,0 1 1,1 0 0,-1 0-1,1 0 1,-1 0-1,0-1 1,1 1 0,-1 0-1,1 0 1,-1 0 0,0 0-1,1 0 1,-1 0-1,1 0 1,-1 0 0,1 0-1,-1 0 1,0 0 0,1 1-1,-1-1 1,1 0-1,-1 0 1,0 0 0,1 1-1,0 0-16,-1 0 0,1 1-1,-1-1 1,1 0-1,-1 1 1,0-1 0,1 0-1,-1 1 1,0-1-1,0 1 1,0 1 0,-1 30-115,0 29 170,2-55-35,-1-1 0,1 1 0,1-1-1,-1 1 1,1-1 0,5 12 0,-6-15-11,1 0-1,0 0 1,-1 0-1,1 0 1,1 0-1,-1 0 1,0-1-1,1 1 0,-1-1 1,1 0-1,0 1 1,5 2-1,-6-4 25,0 0 0,0-1 0,0 1-1,0-1 1,0 1 0,0-1-1,0 0 1,0 0 0,0 0 0,0 0-1,0 0 1,0 0 0,1 0-1,-1-1 1,0 1 0,0-1 0,-1 0-1,1 1 1,0-1 0,0 0-1,0 0 1,2-2 0,-1 2-5,0-1 0,0 0 1,0 0-1,0 0 0,-1 0 1,1-1-1,-1 1 0,1-1 0,-1 0 1,0 0-1,0 0 0,0 0 1,0 0-1,-1 0 0,1 0 0,-1 0 1,0-1-1,0 1 0,0 0 1,0-1-1,-1 1 0,1-1 0,-1 1 1,0-1-1,0 0 0,0 1 1,0-1-1,-1 1 0,-1-6 1,1 5-19,1 1 1,-1-1 0,0 0-1,-1 1 1,1-1 0,-1 1 0,1-1-1,-1 1 1,0 0 0,0 0-1,-1 0 1,1 0 0,-1 0 0,1 0-1,-1 1 1,0-1 0,0 1-1,0 0 1,0 0 0,-6-3 0,-15-6-148,24 11 65,8 0-59,102-9 73,-77 4 82,62 1 1,-90 4-6,9 1-1,0 0 0,21 4 0,-30-4 7,-1 1 0,1-1 0,0 1 1,0 0-1,-1 0 0,1 1 0,-1 0 0,0-1 0,1 2 0,4 4 1,-1 1 106,0 0 1,-1 1-1,0 0 1,-1 0-1,9 18 1,-10-17-69,1 0 0,0 0 0,1-1 0,0 0 0,9 9 0,-15-18-37,0-1-1,0 0 0,1 1 0,-1-1 1,0 0-1,0 0 0,1 0 0,-1 1 1,0-2-1,1 1 0,-1 0 0,0 0 1,0 0-1,3-1 0,-3 1-9,2-1-166,1 0 1,-1 0-1,0-1 0,0 1 0,0-1 0,0 1 0,0-1 1,0 0-1,0 0 0,-1 0 0,4-4 0,26-31-4660,-25 28 3565,-2 2-115,0 1-1,-1-1 1,0 0-1,0 1 1,-1-2 0,0 1-1,0 0 1,2-12-1,0 1-2861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4:31.0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4 7136,'2'-4'9216,"-8"7"-4833,-4 0-3265,-2-1-753,1 1 0,-1 1 0,1 0-1,0 0 1,-11 7 0,22-11-372,-1 0 1,1 0-1,0 0 1,0 0-1,-1 0 0,1 1 1,0-1-1,0 0 1,0 0-1,-1 0 0,1 0 1,0 1-1,0-1 1,0 0-1,0 0 0,-1 0 1,1 1-1,0-1 0,0 0 1,0 0-1,0 1 1,0-1-1,0 0 0,0 0 1,0 1-1,0-1 1,0 0-1,0 0 0,0 1 1,0-1-1,0 0 1,0 1-1,0-1 0,0 0 1,0 0-1,0 1 1,0-1-1,0 0 0,0 0 1,0 0-1,1 1 1,-1-1-1,0 0 0,0 0 1,0 1-1,0-1 1,1 0-1,-1 0 0,14 9 66,-10-6-66,23 14 54,65 38 247,-73-40 58,-18-15-329,-1 0-1,1 0 1,-1 1 0,0-1 0,1 1 0,-1-1-1,0 0 1,1 1 0,-1-1 0,0 1 0,0-1-1,1 1 1,-1-1 0,0 1 0,0-1 0,0 1-1,0-1 1,1 1 0,-1-1 0,0 1 0,0-1-1,0 1 1,0-1 0,0 1 0,-1-1 0,1 1-1,0-1 1,0 1 0,0-1 0,0 1 0,0-1-1,-1 1 1,1-1 0,0 0 0,0 1 0,-1-1-1,1 1 1,0-1 0,-1 0 0,1 1 0,0-1-1,-1 0 1,0 1 0,-5 3 60,-1 0 0,1-1 0,-1 1 1,0-2-1,0 1 0,0-1 0,0 0 0,0 0 1,-14 1-1,0-2-784,1-1 1,-28-2 0,-8-5-7236,72 0-1637,8 3 5797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04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99 6720,'-10'-6'913,"1"1"0,-1 0 1,-22-7-1,32 12-825,0 0 0,0 0 1,-1 0-1,1 0 0,0 0 0,0 0 1,-1 0-1,1-1 0,0 1 0,0 0 0,0 0 1,-1 0-1,1 0 0,0 0 0,0 0 1,0-1-1,-1 1 0,1 0 0,0 0 0,0 0 1,0-1-1,0 1 0,0 0 0,-1 0 1,1-1-1,0 1 0,0 0 0,0 0 0,0 0 1,0-1-1,0 1 0,0 0 0,0 0 1,0-1-1,0 1 0,0 0 0,0 0 0,0-1 1,0 1-1,0 0 0,0 0 0,0-1 1,0 1-1,0 0 0,0 0 0,1-1 0,-1 1 1,0 0-1,0 0 0,0 0 0,0-1 1,1 1-1,-1-1 88,1 0 0,0 0 0,0 1 0,-1-1 0,1 0 0,0 1 0,0-1 1,0 0-1,0 1 0,0-1 0,0 1 0,1-1 0,43-7 1392,63-4 0,22-4-1301,-76 7-1075,-19 3-3659,-34 6 4215,-1 0-1,1 0 1,0 0-1,0 0 1,-1 0 0,1 0-1,0 0 1,0 0-1,0 0 1,-1 0-1,1 0 1,0 0 0,0 1-1,-1-1 1,1 0-1,0 1 1,-1-1-1,1 1 1,0-1-1,-1 0 1,1 1 0,-1-1-1,1 1 1,-1 0-1,1-1 1,-1 1-1,1-1 1,-1 1 0,1 0-1,-1-1 1,0 1-1,1 1 1,3 11-3876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08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280 5 1408,'4'-4'8637,"-11"5"-4432,5-1-5021,-21 8 3121,19-6-1896,-1 0 0,0-1 0,0 1 0,0-1 0,0 0 0,-9 0 0,-162-5 2674,175 4-3083,0 0 0,0 0 1,1 0-1,-1 0 0,0 1 1,0-1-1,0 0 1,1 0-1,-1 1 0,0-1 1,0 1-1,1-1 0,-1 1 1,0-1-1,1 1 0,-1-1 1,0 1-1,1 0 0,-1-1 1,1 1-1,-1 0 0,1-1 1,0 1-1,-1 0 1,0 1-1,-5 22-145,5-19 137,-3 21 81,2 0 1,1 0 0,1 1-1,6 44 1,-2-18 118,2 69 221,-10 131 0,5-214-281,-1-30-62,1-1-1,-1 1 1,-1 0 0,-2 13-1,2-9 289,1-13-349,0 0 0,1 1 0,-1-1 1,0 0-1,1 0 0,-1 0 0,1 1 0,-1-1 0,1 0 0,-1 0 0,1 0 0,-1 0 0,0 0 0,1 0 0,-1 0 0,1 0 0,-1 0 1,1 0-1,0 0 0,5 0 17,22-2-115,0-1 0,36-8 0,25-2 180,115 2 293,-203 11-262,-13-4-6776,24-15-7864,-3 9 12443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09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5 529 3136,'-5'3'8334,"15"-1"-3000,-3-1-6341,-1-2 1216,0 1 0,0-1 0,0 0 0,0-1 1,0 0-1,0 0 0,0 0 0,0-1 0,-1 1 0,1-1 0,-1-1 0,6-4 1,4-3 60,0-2 1,21-24-1,0-1-20,-3-2 0,32-49-1,-56 75-169,0-1 0,-1 1 0,-1-1 0,0-1-1,-2 1 1,1-1 0,-2 0 0,0 0-1,-1-1 1,2-30 0,-8 9 293,3 35-343,0 0 0,-1 0 0,0 0 0,0 0 0,0 0 0,0 0 1,0 0-1,0 1 0,-1-1 0,-2-3 0,4 6-24,0 0 0,0 0 0,0 0 0,0-1 0,0 1 0,-1 0 0,1 0 0,0 0 0,0 0-1,0 0 1,-1-1 0,1 1 0,0 0 0,0 0 0,-1 0 0,1 0 0,0 0 0,0 0 0,-1 0 0,1 0 0,0 0 0,0 0 0,0 0 0,-1 0 0,1 0 0,0 0 0,0 0-1,-1 0 1,1 0 0,0 1 0,0-1 0,0 0 0,-1 0 0,1 0 0,0 0 0,0 0 0,0 0 0,-1 1 0,1-1 0,0 0 0,-7 9 252,6-7-264,-12 21 343,1 0 0,-9 26 1,14-31-342,1-2 65,1 1 0,1 0 0,1 0 0,0 0 0,1 0 0,1 1 0,1-1 0,4 34 0,0-23 2,9 33 0,-2-15 62,-8-34-88,0 0-1,1 0 1,0-1-1,1 0 1,1 1-1,6 9 1,-12-20-145,1-1 0,-1 1 0,0-1 0,1 0 0,-1 1 0,0-1 0,1 0 0,-1 1 1,1-1-1,-1 0 0,0 0 0,1 1 0,-1-1 0,1 0 0,-1 0 0,1 0 0,-1 1 0,1-1 0,-1 0 0,1 0 0,-1 0 0,1 0 0,-1 0 1,1 0-1,-1 0 0,1 0 0,-1 0 0,1 0 0,-1-1 0,0 1 0,1 0 0,-1 0 0,1 0 0,-1 0 0,1-1 0,-1 1 0,1 0 1,-1-1-1,0 1 0,1 0 0,-1-1 0,0 1 0,1 0 0,-1-1 0,23-25-5799,-10 11 2191,7 1-1606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09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8 8224,'-11'-4'1104,"8"3"-735,0 1 0,1-1-1,-1 0 1,0 1 0,0-1-1,-5 1 3798,21 1-1467,95 5-285,45 5-1004,-138-9-1637,27-1 0,-37-1-237,-4 0-506,19-3-14987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10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36 9056,'13'-28'2922,"-13"28"-2871,0 0 0,0-1-1,0 1 1,1 0 0,-1 0 0,0 0-1,0-1 1,0 1 0,0 0-1,0 0 1,0-1 0,0 1-1,0 0 1,0 0 0,0 0 0,0-1-1,0 1 1,-1 0 0,1 0-1,0-1 1,0 1 0,0 0 0,0 0-1,0 0 1,0 0 0,0-1-1,-1 1 1,1 0 0,0 0 0,0 0-1,0 0 1,0-1 0,-1 1-1,1 0 1,0 0 0,0 0-1,0 0 1,-1 0 0,1 0 0,0 0-1,0 0 1,0-1 0,-1 1-1,1 0 1,0 0 0,0 0 0,-1 0-1,1 0 1,0 0 0,0 0-1,0 0 1,-1 0 0,1 1 0,0-1-1,0 0 1,-1 0 0,1 0-1,0 0 1,0 0 0,0 0-1,-1 0 1,1 1 0,-6 102 6138,-21 50-3760,15-104-2147,-21 104-372,30-131-343,-3 24-5635,6-42 2505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10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435 37 4736,'0'-36'2730,"-1"36"-2285,0 0-1,-1-1 0,1 1 0,-1 0 1,1 0-1,0 0 0,-1 0 0,1 1 1,-3-1-1,2 1-279,0 0 0,1 0 0,-1 1 1,0-1-1,1 0 0,-1 0 0,0 1 0,1-1 0,0 1 0,-1 0 0,1-1 1,0 1-1,-1 2 0,-2 1 163,-50 87 1897,2-4-962,-15 5 152,35-51-998,3 0 0,-47 89 0,55-83-407,-20 67 0,36-95-41,0 0 0,1 0 0,1 1 0,1 0 0,1-1 0,1 29 0,1-40-35,0-1 0,0 1-1,1-1 1,0 1 0,0-1 0,1 0-1,0 1 1,0-1 0,1-1 0,0 1-1,1-1 1,0 1 0,0-1 0,0 0-1,1-1 1,0 0 0,0 0 0,13 10-1,-6-7-589,1-1-1,0-1 1,0 0 0,0 0-1,1-1 1,0-1-1,1-1 1,-1 0-1,1-1 1,22 1-1,35-2-5609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11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30 6304,'-1'-1'40,"0"-1"249,0 1 1,-1-1-1,1-1 0,0 1 0,0 0 0,0 0 0,0 0 1,0 0-1,1-1 0,-2-3 0,2 5-1,2 1 75,0 2-54,1-1 0,0 1 0,-1 0 0,1 0 0,-1 0 0,0 0 0,0 0 0,1 0 0,2 5 0,17 27 1142,-14-21-792,8 17 30,-1 1 1,-1 1 0,-2 0 0,10 39-1,4 12 220,-15-52-521,-2 1 0,-1-1 0,-1 2 0,-2-1 0,-1 1 0,-1-1 0,-5 65 0,-4-23-132,-5-1 0,-2 0 0,-30 94 0,37-150-458,-12 24 0,5-19-2349,13-22 2505,0 0 0,0 0 1,0 0-1,0 0 0,0-1 0,0 1 1,0 0-1,0 0 0,0 0 0,0 0 0,0 0 1,0 0-1,0 0 0,0 0 0,0 0 1,0 0-1,0 0 0,0-1 0,0 1 0,0 0 1,0 0-1,0 0 0,-1 0 0,1 0 1,0 0-1,0 0 0,0 0 0,0 0 0,0 0 1,0 0-1,0 0 0,0 0 0,0 0 1,0 0-1,0 0 0,0 0 0,-1 0 0,1 0 1,0 0-1,0 0 0,0 0 0,0 0 1,0 0-1,0 0 0,0 0 0,0 0 0,0 0 1,0 0-1,0 0 0,-1 0 0,1 0 1,0 0-1,0 0 0,0 0 0,0 0 0,0 0 1,0 0-1,0 0 0,0 0 0,0 0 1,0 0-1,0 0 0,0 1 0,0-10-2672,3-1 1390,1 0-1,0 1 0,1 0 1,0 0-1,0 0 0,1 0 1,8-9-1,21-23-1444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11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49 7712,'-13'-37'2506,"13"36"-2444,0 0 0,-1 0 0,1 1-1,0-1 1,-1 0 0,1 1 0,-1-1 0,1 0-1,-1 1 1,0-1 0,1 0 0,-1 1-1,0-1 1,1 1 0,-5-2 3347,7 12-2894,-1-1 0,-1 1 0,1-1 0,-1 1-1,-1-1 1,0 1 0,-4 17 0,0 5 347,-2 24 230,-2 0 0,-3 0 0,-22 61 0,18-67-1244,-18 103 0,33-146 273,0-7-312,1 1 0,0-1 0,0 1 1,0 0-1,0-1 0,0 1 0,0-1 1,0 1-1,0-1 0,0 1 0,0-1 1,0 1-1,0-1 0,0 1 0,0-1 1,0 1-1,0 0 0,1 0 0,14 6-7376,-1 0 4367,-5 3-1904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12.1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95 9312,'-9'-9'9998,"19"-1"-7869,-4 2-1939,4-6 404,-1 1 1,15-28 0,-26 45 5,-2 4-761,1 1 1,-1-1-1,1 1 1,-2 11-1,15-20-6170,5-7-1300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12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12 6720,'-3'-3'560,"2"2"-457,1 1 1,-1-1 0,1 0 0,0 1 0,-1-1-1,0 1 1,1-1 0,-1 1 0,1-1 0,-1 1 0,0-1-1,1 1 1,-1 0 0,0-1 0,1 1 0,-1 0 0,0 0-1,1-1 1,-1 1 0,0 0 0,0 0 0,-6 1 6332,17 7-4377,-2-1-1484,-2-4-407,-1 0-1,1-1 1,0 0-1,1 0 1,-1 0-1,0-1 1,7 1-1,46 0 847,-41-2-428,28 3-1,-44-2-559,-1-1 0,1 1-1,-1-1 1,0 1-1,1-1 1,-1 1 0,0 0-1,0 0 1,1 0 0,-1 0-1,0 0 1,0 0 0,0 0-1,0 0 1,0 0-1,0 0 1,-1 0 0,1 1-1,0-1 1,-1 0 0,1 1-1,0-1 1,-1 1 0,0-1-1,1 3 1,1 3 34,-1 1 0,-1-1 0,1 13 0,-1 51 132,17 466 133,32-205-5,-47-321-267,0-4 134,0 0 0,-1 1-1,0 10 1,-2-17-75,-1-1-1,1 0 0,-1 0 1,0 0-1,1 0 0,-1 0 0,0 0 1,1 0-1,-1-1 0,-2 0 1,2 1-35,-77-8 435,-53-2-2180,-20-3-1491,136 10 882,30-4-5419,19 7 1419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4:31.4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33 5056,'-5'-8'751,"5"8"-632,0-1 1,-1 0 0,1 1 0,0-1 0,-1 1 0,1-1-1,0 0 1,-1 1 0,1-1 0,0 0 0,0 1-1,0-1 1,0 0 0,0 1 0,0-2 0,0 1 98,1 0 1,0 0-1,-1 0 1,1 0-1,0 1 1,0-1 0,0 0-1,0 1 1,0-1-1,0 0 1,0 1-1,1-1 1,-1 0 44,0 1 0,0-1 0,1 1 0,-1 0-1,0-1 1,0 1 0,1 0 0,-1 0 0,0 0 0,1 0 0,-1 0 0,0 0-1,1 0 1,-1 1 0,0-1 0,1 0 0,-1 1 0,0-1 0,0 1 0,0-1 0,1 1-1,-1 0 1,0-1 0,0 1 0,0 0 0,0 0 0,0 0 0,0 0 0,0 0-1,-1 0 1,2 1 0,1 2 28,1 0 0,-1 1 1,0-1-1,-1 0 0,1 1 0,-1 0 0,2 5 0,4 19-143,-2 0 1,-1 1-1,-2-1 1,-1 1-1,-1 33 1,-3-30-2356,2-31 1504,-1 0 1,1 0 0,0 0-1,-1 0 1,0 0 0,1-1-1,-1 1 1,-1 2 0,2-4 616,0 0 0,0 0 0,0 0 0,0 0 0,-1 1 0,1-1 0,0 0 0,0 0 0,0 0 0,0 0 0,0 0 0,0 0-1,-1 0 1,1 0 0,0 0 0,0 1 0,0-1 0,0 0 0,0 0 0,-1 0 0,1 0 0,0 0 0,0 0 0,0 0 0,0 0 0,0 0 0,-1 0 0,1 0 0,0 0 0,0 0 0,0 0 0,0 0 0,0 0 0,-1 0 0,1 0 0,0-1 0,0 1 0,-9-8-5546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13.8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16 3808,'-2'0'327,"-26"3"1611,17 1 1482,11-4-3193,0 1-1,-1-1 1,1 0 0,-1 0-1,1 1 1,-1-1 0,0 0-1,1 0 1,-1 0 0,1 0-1,-1 0 1,1 0 0,-1 0-1,1 0 1,-1 0 0,1 0-1,-1 0 1,1 0 0,-1 0-1,1 0 1,-1-1 0,1 1-1,-1 0 1,1 0 0,-1-1-1,1 1 1,-1 0 0,1-1-1,-1 1 1,1 0 0,0-1-1,-1 1 1,0-1-1,2 0-104,0 1 0,0-1 0,-1 1-1,1-1 1,0 0 0,0 1 0,0 0-1,0-1 1,0 1 0,-1-1-1,1 1 1,0 0 0,0 0 0,0 0-1,2-1 1,-2 1 64,11-3-61,0 0 0,1 0 1,-1 1-1,1 1 0,-1 0 1,1 1-1,-1 1 0,1-1 1,-1 2-1,1 0 0,-1 0 1,0 1-1,16 7 0,-27-10-107,-1 0 0,1 0 0,0 1 0,0-1 0,0 1 0,0-1 0,0 1 0,-1-1 0,1 1 0,0-1 0,0 1 0,-1 0 0,1-1 0,0 1 0,-1 0 0,1 0 0,-1 0 0,1-1 0,-1 1 0,1 0 0,-1 0-1,0 0 1,1 0 0,-1 0 0,0 0 0,0 0 0,0 0 0,0 0 0,0 0 0,0 0 0,0-1 0,0 1 0,0 0 0,0 0 0,0 0 0,-1 0 0,1 0 0,0 0 0,-1 0 0,1 0 0,0 0 0,-1-1 0,0 2 0,-3 4 98,0 0 0,0 0 0,0-1 1,-9 9-1,9-11-112,-14 16 220,0 0 0,1 2 0,0 0 0,2 1 0,-17 32 0,30-51-207,1 0 0,0-1 0,0 1 0,0 0-1,0 0 1,0 0 0,1-1 0,-1 1 0,1 0 0,0 0-1,0 0 1,0 0 0,0 0 0,0 0 0,1 0 0,-1 0-1,2 3 1,-1-4 0,0 0 1,0 0-1,0 0 0,1 0 1,-1 0-1,1 0 0,0 0 1,-1 0-1,1-1 0,0 1 1,0 0-1,0-1 0,0 0 1,0 1-1,1-1 0,-1 0 1,0 0-1,0-1 0,1 1 1,4 1-1,16 2 9,24 2 0,18 3-1022,-32 0-2527,58 23 0,-25-7-4604,-53-21 6618,-1-1 0,20 3-1,29-2-1199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16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46 813 3968,'-21'2'978,"-4"-1"6774,38-9-4349,43-47 1034,-44 42-4255,-1-1 1,0-1-1,-1 0 1,13-26-1,26-60 762,-42 87-813,13-22 0,-18 32-84,-1 4-48,0 0-1,0 1 1,-1-1 0,1 0-1,0 1 1,0-1-1,0 0 1,-1 1 0,1-1-1,0 1 1,0 0-1,-1-1 1,1 1-1,0 0 1,1 2 21,1 0-1,-1 0 1,0 1 0,-1-1 0,1 0-1,-1 1 1,1-1 0,-1 1 0,0-1-1,0 5 1,5 40 142,-5-39-157,0 19 125,0 1 0,-2-1-1,-1 0 1,-2 1 0,0-1 0,-2 0-1,-1-1 1,-16 42 0,22-67-87,0 0 1,1 0-1,-1 0 1,0-1-1,0 1 1,-1-1-1,1 1 0,0-1 1,-1 1-1,1-1 1,0 1-1,-4 1 1,4-3-33,0 1 0,1-1 1,-1 0-1,0 0 0,0 1 1,0-1-1,0 0 0,0 0 1,0 0-1,1 0 0,-1 0 1,0 0-1,0-1 0,0 1 1,0 0-1,0 0 0,1-1 1,-1 1-1,0 0 0,0-1 1,0 1-1,1-1 0,-1 1 1,0-1-1,1 1 0,-1-1 1,0 1-1,1-1 0,-1 0 1,1 1-1,-1-1 0,0-1 1,-9-11-79,0-2 1,1 1 0,1-1 0,-9-20 0,17 33 15,-1 0 0,0 1 0,1-1 0,-1 0 0,1 0-1,0 0 1,0 1 0,-1-1 0,1 0 0,1-3 0,-1 4 31,0 0 1,0 0-1,1 1 0,-1-1 1,0 0-1,1 0 0,-1 1 1,1-1-1,-1 0 0,1 1 1,-1-1-1,1 1 0,0-1 0,-1 1 1,1-1-1,-1 1 0,1-1 1,0 1-1,0-1 0,-1 1 1,1 0-1,0-1 0,0 1 1,-1 0-1,1 0 0,1 0 1,13-3-31,0 2 0,23-1 0,-24 2 64,1-1 1,0 0 0,16-4 0,105-27 449,-114 26-450,41-19 0,-33 12 102,-20 9-109,1-2 1,-1 0-1,-1 0 1,1 0-1,-1-2 1,0 1-1,0-1 1,-1 0-1,0-1 1,-1 1-1,0-2 1,0 1-1,-1-1 0,5-11 1,6-12 41,-2 0 0,17-51 0,13-75 92,-36 121-130,1-17 13,-7 39-23,6-27 0,-8 42-13,-1 0 0,0 0 0,1-1 1,-1 1-1,0 0 0,1 0 0,-1 0 0,0 0 0,0 0 0,0-1 0,0 1 0,0 0 0,-1 0 0,1 0 0,0 0 1,-1-2-1,1 3 10,0 0 0,0 0 0,0 0 0,0 0 0,0 1 1,0-1-1,0 0 0,0 0 0,0 0 0,0 0 0,0 0 1,0 0-1,0 0 0,0 0 0,0 0 0,-1 0 0,1 0 1,0 0-1,0 1 0,0-1 0,0 0 0,0 0 0,0 0 0,0 0 1,0 0-1,0 0 0,0 0 0,0 0 0,0 0 0,-1 0 1,1 0-1,0 0 0,0 0 0,0 0 0,0 0 0,0 0 1,0 0-1,0 0 0,0 0 0,0 0 0,0 0 0,-1 0 1,1 0-1,0 0 0,0 0 0,0 0 0,0 0 0,0 0 1,0 0-1,0 0 0,0 0 0,0 0 0,0-1 0,0 1 1,0 0-1,0 0 0,-1 0 0,1 0 0,0 0 0,0 0 0,0 0 1,0 0-1,0 0 0,0 0 0,-2 8-57,1-7 56,-11 45 17,-15 63 90,13-32 4,-3 0 0,-42 114 1,41-148-48,-46 132 262,64-174-300,-1 0 1,1-1-1,0 1 1,-1 0-1,1 0 1,0 0-1,0 0 1,0-1-1,0 1 1,0 0-1,0 0 1,0 0-1,0 0 1,0 0-1,0-1 1,1 3-1,-1-3-12,0 0-1,1 0 1,-1 0-1,0 0 1,0 1-1,1-1 1,-1 0-1,0 0 1,1 0-1,-1 0 1,0 0 0,1 0-1,-1 0 1,0 0-1,1 0 1,-1 0-1,0 0 1,1-1-1,-1 1 1,0 0-1,1 0 1,-1 0-1,0 0 1,1 0 0,-1-1-1,0 1 1,0 0-1,1 0 1,27-23 297,-23 17-302,137-108-28,-139 112-16,-1 0-1,1 0 1,-1 0 0,1 0-1,0 1 1,0 0-1,-1-1 1,1 1-1,0 0 1,0 0 0,5 0-1,-7 1 37,0 0-1,1 0 1,-1 0-1,0 0 1,0 0-1,0 0 1,1 1-1,-1-1 1,0 0-1,0 1 1,0-1-1,0 1 1,0 0-1,0-1 1,0 1-1,0 0 0,0-1 1,0 1-1,0 0 1,0 0-1,-1 0 1,1 0-1,0 0 1,0 0-1,-1 0 1,1 0-1,-1 0 1,1 0-1,-1 0 1,0 0-1,1 0 1,-1 2-1,2 5-12,0 0 0,-1 1 0,0 12 0,0 6-37,1-7 93,-2-14-25,0-1-1,0 1 1,1 0-1,0-1 1,0 1-1,3 6 1,-3-11-8,-1-1 0,0 1 0,1 0 1,-1 0-1,1-1 0,0 1 1,-1-1-1,1 1 0,-1 0 1,1-1-1,0 1 0,-1-1 1,1 0-1,0 1 0,0-1 0,0 1 1,-1-1-1,1 0 0,0 0 1,0 1-1,0-1 0,0 0 1,-1 0-1,1 0 0,0 0 1,0 0-1,0 0 0,0 0 0,-1 0 1,2-1-1,27-8-173,-26 8 179,19-9 159,26-16 0,7-4-1,65-21-226,-119 52 8,-4 3-12,-10 8-137,8-7 14,0 0 175,0 1 0,1-1 1,0 1-1,0-1 0,0 1 0,1 0 0,0 0 0,0 1 0,1-1 1,0 1-1,0-1 0,0 1 0,1 0 0,-1 0 0,2 0 0,-1-1 0,1 1 1,0 0-1,2 13 0,-2-19 20,1 1 0,-1-1 1,0 0-1,1 1 0,-1-1 0,1 1 0,-1-1 1,1 0-1,0 0 0,0 1 0,-1-1 1,1 0-1,0 0 0,0 0 0,0 0 0,0 0 1,0 0-1,1 0 0,-1 0 0,0 0 1,0-1-1,1 1 0,-1 0 0,0-1 0,1 1 1,-1-1-1,0 0 0,1 1 0,-1-1 1,1 0-1,-1 0 0,1 0 0,-1 0 0,0 0 1,1 0-1,-1 0 0,1 0 0,-1-1 1,1 1-1,1-1 0,2-1 11,0 0 0,0 0 0,-1 0 0,1-1 0,0 1 0,-1-1 0,0 0 0,0-1 0,0 1 0,4-5 1,-3 2-13,-1 0 0,1 0 0,-1 0 0,0-1 1,-1 1-1,0-1 0,0 0 0,0 0 0,-1 0 1,0-1-1,2-12 0,-3 16-7,-1 0 1,0 0-1,0 0 1,0 0-1,-1 0 1,1 1-1,-1-1 1,0 0-1,0 0 1,0 1-1,-1-1 0,1 0 1,-1 1-1,0-1 1,0 1-1,0 0 1,0 0-1,-1 0 1,1 0-1,-1 0 1,0 0-1,0 1 1,0-1-1,-6-3 1,5 3-31,-2 1 1,1 0 0,0 0 0,0 0 0,-1 1 0,1 0 0,0 0 0,-1 0 0,0 0 0,1 1 0,-1 0 0,1 0 0,-1 1 0,1-1 0,-1 1 0,1 0 0,-1 1 0,1-1 0,0 1 0,0 0 0,0 1-1,0-1 1,0 1 0,0 0 0,0 0 0,1 1 0,-7 5 0,10-8 4,0 0 0,1 0 0,-1 0 0,0 0 0,1 0 0,-1-1 0,1 1 0,-1 0 0,1 0 0,-1 1 0,1-1 0,0 0 0,0 0 0,-1 0 0,1 0 0,0 0 0,0 0 0,0 0 0,0 0 0,0 0 0,1 3 0,-1-2 2,1-1 1,0 1-1,0 0 0,0 0 0,0 0 1,0-1-1,0 1 0,0-1 0,1 1 1,-1-1-1,3 3 0,0-1 44,-1 0 0,1-1-1,1 1 1,-1-1 0,0 1-1,1-1 1,-1 0 0,1-1 0,7 3-1,-1-3 26,0-1-1,0 0 1,0 0-1,0-1 1,11-2-1,54-15 19,-57 13-49,0-1-4,0-1-1,-1-1 1,30-18-1,-9 5 62,-11 3-47,-24 15-30,1 0-1,-1-1 0,1 2 0,8-5 0,-13 7 1,0 0 1,0 0-1,1 0 0,-1 1 0,0-1 1,0 0-1,0 0 0,1 0 0,-1 0 1,0 0-1,0 0 0,0 0 0,0 0 1,1 0-1,-1 1 0,0-1 0,0 0 1,0 0-1,0 0 0,0 0 0,1 1 1,-1-1-1,0 0 0,0 0 0,0 0 1,0 0-1,0 1 0,0-1 0,0 0 1,0 0-1,0 0 0,0 1 0,0-1 1,0 0-1,0 0 0,0 0 0,0 1 1,0-1-1,0 0 0,0 0 0,0 0 1,0 1-1,0-1 0,0 0 0,0 0 1,-1 1-1,-26 137 308,26-106-335,1-31 202,1-1-157,0 0 1,0-1 0,0 1 0,0 0 0,0-1 0,0 1 0,0 0 0,0-1 0,0 1 0,0-1 0,0 0 0,0 1 0,0-1 0,0 0 0,0 1 0,-1-1 0,2-1-1,12-18 108,-4 5-79,-2 7-97,1 0 0,-1 0 0,2 0 0,16-10 0,-26 18 47,0 0 0,1 0 0,-1 0 0,0 0 0,0 0 0,1 0 0,-1 0 0,0 0 0,0 0 0,1 0 0,-1 0 0,0 0 0,0 0 0,1 0 0,-1 0 0,0 0 0,0 0 0,0 0 0,1 0 0,-1 1 0,0-1 0,0 0 0,1 0 0,-1 0 0,0 0 0,0 0 0,0 1 0,1-1 0,-1 0 0,0 0 0,0 0 0,0 1 0,0-1 0,0 0 0,0 0 0,1 1 0,-1-1 0,0 0 0,0 0 0,0 0 0,0 1 0,0-1 1,0 1-1,5 18-9,-4-16 5,-1 0 0,1 0 0,0 0 0,0 0 1,0 0-1,3 5 0,-2-6 8,1 0 1,-1 0-1,1 0 0,-1-1 1,1 1-1,0-1 1,0 1-1,-1-1 0,1 0 1,0 0-1,0 0 1,0-1-1,0 1 1,0-1-1,0 0 0,0 1 1,0-1-1,1-1 1,-1 1-1,5-1 0,7-2-4,0-1-1,27-10 0,-39 13 14,11-4-38,20-7 66,50-27 0,-73 34-25,-2-1 0,1-1 0,0 0 0,-1 0 1,-1-1-1,1 0 0,-1 0 0,0-1 0,7-11 0,2-10 41,-2 0 0,-1-1 0,19-64 1,-18 51-10,-8 24-32,68-226-12,-72 231-43,1-1-23,-1 0 0,0-1-1,-1 1 1,-1-33-1,0 49 56,-1-1 0,0 0 0,0 1-1,0-1 1,-1 0 0,1 1 0,0-1 0,0 0 0,0 1-1,0-1 1,-1 1 0,1-1 0,0 0 0,0 1 0,-1-1-1,1 1 1,-1-1 0,1 1 0,0-1 0,-1 0 0,0 1 4,1 0 0,-1 0 1,1 0-1,0 0 0,-1 0 1,1 0-1,-1 0 0,1 1 1,0-1-1,-1 0 0,1 0 1,0 0-1,-1 0 1,1 1-1,0-1 0,-1 0 1,1 0-1,0 1 0,-1-1 1,1 0-1,0 1 0,0-1 1,-1 1-1,-17 28-143,17-27 136,-9 19 1,1 1-1,0 0 1,-5 26 0,-12 70-18,-20 174 39,46-292-8,-6 83 95,6-73-80,0 1-1,0-1 0,2 0 1,-1 0-1,6 17 1,-6-24 1,0 0 1,0-1 0,0 1 0,0-1 0,1 1 0,-1-1 0,1 1 0,0-1 0,-1 0 0,1 1 0,3 1 0,-4-3-12,1 0 0,-1 0 0,1 0-1,-1-1 1,1 1 0,-1-1-1,1 1 1,-1-1 0,1 1 0,0-1-1,-1 0 1,1 0 0,0 0 0,-1 0-1,1 0 1,0 0 0,-1 0 0,1 0-1,2-1 1,13-4-11,0-1-1,-1-1 0,31-17 1,14-6 6,-50 26 34,-8 3 2,1 0-1,-1 0 1,0-1-1,0 1 1,0-1-1,0 0 1,5-3-1,-7 4-96,-5 9-36,-14 20-134,9-15 210,1-1 0,1 1 0,0 1 1,0-1-1,-6 21 0,10-21 16,0-7 21,2 0 1,-1-1-1,1 1 1,-1 0-1,2 0 1,-1-1-1,1 1 1,-1 0-1,2 6 1,-1-11-19,0-1 1,0 0 0,1 1-1,-1-1 1,0 1 0,0-1 0,0 1-1,1-1 1,-1 0 0,0 1 0,1-1-1,-1 0 1,0 1 0,1-1 0,-1 0-1,0 1 1,1-1 0,-1 0 0,0 0-1,1 1 1,-1-1 0,1 0-1,-1 0 1,1 0 0,-1 0 0,1 1-1,-1-1 1,0 0 0,1 0 0,-1 0-1,1 0 1,-1 0 0,1 0 0,-1 0-1,1 0 1,-1-1 0,1 1 0,-1 0-1,1 0 1,-1 0 0,0 0 0,1-1-1,-1 1 1,1 0 0,-1-1-1,21-13 110,13-15 16,-1-2-1,-2-1 0,47-62 1,-68 78-98,0 0 0,-1-1 1,-1 0-1,0-1 0,9-33 1,-7 10 51,8-65 0,-17 99-75,0-3-6,1 0 0,-1 0-1,-1 0 1,0-1 0,0 1 0,-1 0-1,-3-14 1,4 23-11,0 0-1,-1 0 1,1 1-1,0-1 1,0 0 0,0 1-1,-1-1 1,1 0-1,0 1 1,0-1-1,-1 1 1,1-1-1,-1 1 1,1-1 0,-1 0-1,1 1 1,-1-1-1,1 1 1,-1 0-1,1-1 1,-1 1 0,1-1-1,-1 1 1,0 0-1,1 0 1,-1-1-1,0 1 1,1 0 0,-1 0-1,0 0 1,1 0-1,-1-1 1,0 1-1,1 0 1,-1 0-1,0 0 1,0 1 0,1-1-1,-2 0 1,0 1-1,0 0 1,0 0 0,0 0-1,0 1 1,0-1 0,0 1-1,0-1 1,0 1 0,0 0-1,1 0 1,-2 2 0,-10 13-31,1 1 0,-18 36 0,-13 46 60,38-88-4,1-1 0,1 1 0,0 0 0,0-1 0,1 1 0,0 1 0,1 11 0,1-19-23,0-1 1,0 0 0,1 0 0,0 1 0,0-1-1,0 0 1,0 0 0,1 0 0,-1 0 0,1 0-1,0 0 1,0 0 0,1-1 0,-1 1-1,1-1 1,0 1 0,0-1 0,0 0 0,0 0-1,0 0 1,1-1 0,-1 1 0,6 2 0,-1-1-363,1 0 1,-1 0 0,1-1-1,1-1 1,-1 1 0,0-1-1,14 1 1,7-1-2917,31-3 0,-49 1 2093,50-5-2980,7-8-2609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17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81 1312,'-26'0'608,"10"0"-544,12-5-96,-1 5 0,1-3-128,4-4 96,0-4-32,4 0 32,1-4-96,-1 0 96,0 1-608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18.5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62 4736,'-6'-10'864,"5"8"-556,-1 0 0,1-1 1,-1 1-1,1 0 1,0-1-1,0 1 0,0-1 1,0 1-1,0-1 0,0-5 1,-3-7 3124,1 10-855,0 12-803,-20 102 502,-20 178-35,-30 224-265,69-477-1821,1-2 186,2-26 163,1-12 359,3-29-878,1-1 1,18-67 0,-22 101 10,3-10-10,1-1-1,0 1 1,1 0 0,0 0-1,1 1 1,0-1 0,1 1-1,14-18 1,-15 23 1,-1 0 1,1 0-1,0 1 1,0 0-1,0 0 1,1 1-1,0 0 1,0 0-1,0 0 1,0 1-1,0 0 1,1 0-1,0 1 1,-1 0-1,13-1 1,-12 2-19,0 0 0,0 1 0,0 0 0,0 1 0,0 0 1,0 0-1,0 0 0,-1 1 0,1 1 0,9 3 0,-13-4 31,1 0 1,-1 1-1,0-1 1,1 1-1,-1 0 0,-1 1 1,1-1-1,0 1 1,-1 0-1,0-1 0,0 1 1,0 1-1,0-1 0,0 0 1,-1 1-1,0-1 1,2 7-1,-2-3 33,0 0 0,-1 0 1,0 0-1,0 1 0,-1-1 1,0 1-1,0-1 0,-1 0 0,0 1 1,-1-1-1,1 0 0,-2 0 0,1 0 1,-1 0-1,0 0 0,-1-1 0,0 1 1,0-1-1,-1 0 0,-5 7 1,5-7 0,-1-1 0,1 0 0,-1 0 0,-1 0 0,1-1 0,-1 0 0,0 0 1,-15 7-1,17-10 22,-1 1 1,0-1 0,0 0 0,0-1-1,0 0 1,-1 0 0,1 0 0,0 0 0,0-1-1,-1 0 1,1-1 0,-10-1 0,-1-2-53,0 0 0,-16-7 0,27 8-60,-1 1 1,0-2-1,1 1 1,0-1-1,-1 0 0,2 0 1,-8-6-1,17 12-7,0-1 0,0 1 0,1 0 0,-1-1 0,0 0 0,0 0 0,1 0 0,7 0 0,-4 0 34,20 3 57,0-1 0,0-2 1,1 0-1,-1-2 0,37-6 1,-48 4-36,0-1 0,0 0 0,-1-1 0,1-1 0,-1 0 0,-1-2 0,1 1 1,-1-2-1,27-20 0,-27 17 110,0-2 0,-1 0 0,0 0 0,-1-1 0,0-1 0,-2 0 0,13-22 0,-22 32-57,1-1 0,-1 1 0,0-1 0,2-12 0,-3 15-25,-1 1-1,1-1 0,-1 1 0,0-1 1,-1 1-1,1-1 0,0 1 0,-1 0 1,0-1-1,0 1 0,-1-5 1,1 8-30,1-1 0,0 0 0,-1 1 1,1-1-1,0 1 0,-1-1 0,1 0 1,-1 1-1,1-1 0,-1 1 0,1-1 1,-1 1-1,1 0 0,-1-1 0,0 1 1,1-1-1,-1 1 0,0 0 0,1 0 1,-1-1-1,0 1 0,1 0 0,-1 0 1,0 0-1,1 0 0,-1 0 0,0-1 1,0 2-1,1-1 0,-1 0 0,0 0 1,0 0-1,1 0 0,-1 0 0,0 0 1,1 1-1,-1-1 0,0 0 1,1 1-1,-1-1 0,1 0 0,-1 1 1,0-1-1,1 1 0,-1-1 0,0 2 1,-3 1-16,0 1 1,0 1 0,0-1 0,-4 7 0,4-6 55,1 1 1,0-1-1,0 1 1,1 0-1,0 0 0,0 0 1,0 1-1,1-1 1,0 0-1,-1 7 1,1 11 84,2 31 0,0-36-114,-1-1-15,2-1-1,0-1 1,7 27 0,-7-36 26,1 1 0,0 0 0,0-1 1,0 0-1,1 1 0,0-1 0,0-1 0,1 1 0,8 9 1,-10-14-34,-1 0 1,1 0-1,0-1 1,-1 1-1,1 0 1,0-1 0,0 0-1,0 0 1,0 0-1,0 0 1,0 0 0,0 0-1,0-1 1,1 0-1,-1 1 1,0-1 0,0-1-1,0 1 1,1 0-1,-1-1 1,5-1 0,7-2-417,-1-1 1,1 0-1,17-10 1,-22 10 134,140-80-7702,-95 52 3223,-44 26 3981,51-32-2667,-2-12-101,-46 38 2709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22.0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39 813 3488,'-1'0'29,"-1"0"170,0 0 1,0 0-1,1 1 0,-1-1 0,0 1 0,0-1 0,0 1 0,0 0 1,1 0-1,-1-1 0,0 1 0,1 0 0,-1 1 0,1-1 0,-1 0 1,1 0-1,-1 1 0,1-1 0,0 1 0,0-1 0,-2 3 231,3-4-373,0 0 1,0 0 0,0 0-1,0 0 1,0 0-1,0 1 1,0-1 0,0 0-1,0 0 1,0 0 0,0 0-1,0 0 1,0 0-1,0 0 1,0 0 0,1 2 1094,-1-2-1095,0 0 1,0 0 0,0 0-1,0 0 1,0 0-1,0 0 1,0 0 0,0 0-1,0 0 1,0 0-1,0 0 1,1 0 0,-1 0-1,0 0 1,0 0-1,0 0 1,0 0 0,0 0-1,0 0 1,0 0-1,0 0 1,0 0 0,0 0-1,0 0 1,1 0 0,-1 0-1,10-5 1244,12-9-424,-7 2-301,-1-1 1,-1-1 0,16-20-1,31-51 399,-16 22-278,26-43 1591,-74 120-2258,1-1 1,0 1-1,-1 25 1,2-26 28,-1 19 50,1 1 0,1-1 0,2 0 0,2 1-1,1-1 1,1 0 0,1-1 0,2 1 0,16 40-1,-23-70-69,0 0-1,-1-1 0,1 1 0,0 0 1,0-1-1,0 1 0,0-1 1,1 0-1,-1 1 0,0-1 0,0 0 1,1 1-1,-1-1 0,1 0 1,-1 0-1,1 0 0,0-1 0,-1 1 1,1 0-1,0 0 0,-1-1 1,1 1-1,0-1 0,0 0 0,0 1 1,-1-1-1,1 0 0,0 0 1,0 0-1,0 0 0,0-1 0,-1 1 1,1 0-1,0-1 0,0 1 1,3-2-1,2-1 15,0-1 0,1 1 0,-1-1 0,0 0 0,-1-1-1,1 0 1,6-6 0,20-23 51,-2-1 1,-1-2-1,28-46 0,-31 45-78,-10 13-1,0-1 1,-1 0-1,12-30 0,-27 53-24,0 1-1,-1-1 1,1 1-1,-1-1 1,1 0-1,-1 1 1,0-1-1,0 0 1,0 0-1,-1-3 1,1 5-6,0 1 1,0-1-1,0 0 1,0 0-1,-1 1 0,1-1 1,0 0-1,-1 1 1,1-1-1,0 0 1,-1 1-1,1-1 0,-1 1 1,1-1-1,-1 0 1,1 1-1,-1-1 0,0 1 1,1 0-1,-1-1 1,1 1-1,-1-1 1,0 1-1,1 0 0,-1 0 1,0-1-1,0 1 1,1 0-1,-1 0 1,0 0-1,0 0 0,1 0 1,-1 0-1,0 0 1,0 0-1,1 0 0,-1 0 1,0 0-1,0 0 1,1 1-1,-2-1 1,-3 2-25,1 0 1,-1 0 0,1 0-1,-1 1 1,1-1 0,0 1-1,0 0 1,0 0 0,0 0-1,0 1 1,1 0 0,0-1-1,0 1 1,0 0 0,0 1-1,0-1 1,-1 5 0,-3 5 41,1 0 1,1 1-1,0-1 1,-4 20-1,5-15-37,1 0 0,1 1 0,0 37 1,2-49 29,0-1 0,1 0 0,0 0 0,1-1 0,-1 1 0,1 0 0,1 0 0,-1-1 0,1 1 0,0-1 0,1 0 0,0 0 0,-1 0 0,8 8 0,-8-12 12,-1 0 1,1 1-1,-1-1 1,1 0-1,0-1 1,0 1-1,0 0 1,0-1-1,0 0 1,0 1-1,1-1 1,-1-1-1,0 1 1,1 0-1,-1-1 1,0 1-1,1-1 1,-1 0-1,0 0 1,1-1-1,-1 1 1,1-1-1,-1 1 1,0-1-1,0 0 1,1 0-1,2-2 1,2-1 10,0 0-1,-1 0 1,1-1 0,-1 0-1,0 0 1,0-1 0,-1 0 0,1 0-1,5-9 1,11-13-1,44-52-19,-66 79 1,1-1-23,0 0-1,0 0 1,0 0-1,0 1 1,0-1-1,4-1 1,-5 2 7,-1 1 0,1 0 0,-1 0 0,1 0 0,0 0 0,-1 0 0,1 0 0,-1 0-1,1 0 1,-1 0 0,1 0 0,0 0 0,-1 0 0,1 0 0,-1 0 0,1 1 0,-1-1 0,1 0 0,-1 0 0,1 1 0,-1-1 0,1 0 0,-1 1 0,1-1-1,-1 0 1,1 1 0,-1-1 0,0 1 0,1-1 0,-1 1 0,0-1 0,1 0 0,-1 1 0,0 0 0,0-1 0,1 1 0,-1 0 0,3 7-2,-1 1 0,1 0 1,-2-1-1,1 1 1,-1 0-1,0 0 0,-1 0 1,-1 12-1,1-6 7,-3 60 88,-3 1 0,-25 122 1,21-148-42,-18 71 756,25-113-592,0-10 96,2-16 4,12-267 285,-3 207-772,31-126-1,-33 181 115,12-30-1,-14 44-8,0 0 0,1 0 0,0 0 0,0 1-1,13-14 1,-17 20 57,0 1 1,1-1-1,-1 1 0,0 0 0,1 0 0,0 0 0,-1 0 0,1 0 1,-1 0-1,1 0 0,0 0 0,0 1 0,-1-1 0,1 1 0,0-1 1,0 1-1,0 0 0,0 0 0,0-1 0,-1 1 0,4 1 0,-3-1 6,1 1-1,0 0 0,0 0 0,-1 0 0,1 0 1,-1 1-1,1-1 0,-1 1 0,1-1 0,-1 1 1,0 0-1,0 0 0,4 4 0,0 2 4,0 1 0,-1-1 1,1 1-1,-2 0 0,1 0 0,-1 1 0,-1-1 0,4 14 0,-2 0 75,-1 0 1,3 35-1,-7-48-2,0 0 1,0 0-1,-1 0 1,-4 19-1,4-26-48,1 1-1,-2 0 1,1 0 0,0-1-1,-1 1 1,0-1-1,1 0 1,-1 1-1,-1-1 1,1 0 0,0 0-1,-1 0 1,0 0-1,1-1 1,-5 4 0,6-5-14,-1-1 0,1 1 1,0-1-1,0 0 0,0 1 1,-1-1-1,1 0 1,0 1-1,0-1 0,0 0 1,-1 0-1,1 0 0,0 0 1,-1 0-1,1-1 1,0 1-1,0 0 0,0 0 1,-1-1-1,1 1 0,0-1 1,0 1-1,0-1 1,0 0-1,0 1 0,0-1 1,0 0-1,0 0 0,0 1 1,-2-3-1,-1-2 8,0 0-1,0 0 1,0-1-1,-4-7 1,8 12-26,-1 0 0,0 0-1,0 0 1,1-1 0,-1 1 0,1 0 0,-1 0 0,1-1-1,0 1 1,0 0 0,-1-1 0,1 1 0,0 0 0,0-1 0,0 1-1,0-1 1,1 1 0,-1 0 0,0-1 0,1 1 0,-1 0-1,0-1 1,1 1 0,0 0 0,-1 0 0,1 0 0,0-1 0,-1 1-1,1 0 1,0 0 0,0 0 0,0 0 0,0 0 0,0 0-1,0 1 1,0-1 0,0 0 0,1 0 0,-1 1 0,2-2-1,6-2-14,0 1-1,0 0 0,0 0 0,15-2 0,-16 4-12,-2-1 35,143-34 31,-128 29-17,-1-1 0,0 0 1,-1-2-1,0 0 1,21-15-1,-2-5 31,-2-1 1,-1-1-1,-1-2 1,49-67-1,-71 85-1,-2-1-1,0 0 1,-1 0-1,0-1 1,-2 0-1,0-1 1,4-19-1,0-10 40,7-77 0,-16 101 2,-2-46 0,-1 60-76,0 0 1,0 0-1,-1 0 1,-1 1 0,1-1-1,-2 1 1,-5-12-1,9 20-33,-1 0 0,1 0 0,-1 0-1,1 0 1,-1-1 0,0 1 0,0 0 0,0 0-1,0 1 1,0-1 0,1 0 0,-2 0 0,1 0-1,0 1 1,0-1 0,0 0 0,-2 0 0,2 1 16,1 0 1,-1 0-1,0 0 1,0 0 0,0 0-1,0 0 1,1 0-1,-1 0 1,0 1 0,0-1-1,0 0 1,1 0-1,-1 1 1,0-1 0,0 1-1,1-1 1,-1 0-1,0 1 1,1-1 0,-2 2-1,0 1 4,-1 0 0,1 0-1,-1 0 1,1 0 0,0 1-1,0-1 1,1 1 0,-1-1-1,1 1 1,-2 5 0,-38 242 4,31-168 56,2 85-1,9-120-12,2 0-1,2 0 1,13 54 0,-16-92-6,1 0 0,0 0 1,0 0-1,1-1 1,6 12-1,-9-19-10,0 0 0,1-1 0,-1 1-1,0 0 1,0 0 0,1-1 0,-1 1-1,1-1 1,-1 0 0,1 1 0,0-1 0,-1 0-1,1 0 1,0 0 0,0 0 0,0 0 0,0 0-1,0-1 1,0 1 0,0 0 0,0-1 0,0 0-1,0 0 1,0 1 0,1-1 0,-1 0-1,0-1 1,0 1 0,0 0 0,0-1 0,0 1-1,2-1 1,6-3 18,-1 0-1,0-1 0,0 0 1,-1-1-1,1 1 1,9-10-1,46-47 43,-33 32-52,73-66 8,-79 75-75,2 1 1,34-19 0,-2-1 32,-58 39 90,-1 1-83,0 0 0,0 1 0,0-1 0,1 0 0,-1 0 0,0 0 0,0 0 0,0 1 0,0-1 0,0 0 0,0 0-1,0 0 1,0 0 0,0 1 0,0-1 0,0 0 0,0 0 0,0 0 0,0 0 0,0 1 0,0-1 0,0 0 0,0 0 0,0 0 0,0 0 0,0 1 0,0-1-1,0 0 1,0 0 0,0 0 0,0 0 0,-1 1 0,1-1 0,0 0 0,0 0 0,0 0 0,0 0 0,0 0 0,0 0 0,-1 1 0,1-1 0,0 0 0,0 0-1,0 0 1,0 0 0,-1 0 0,1 0 0,0 0 0,-8 7 117,5-6-96,0 0 0,0 0 0,0 0 0,0 0 0,0-1 1,-1 1-1,1-1 0,0 0 0,0 0 0,-5-1 1,-10 1-45,6 1 1,-1 1 1,1 0-1,0 0 0,0 2 1,0-1-1,-22 11 0,26-10 1,1 0-1,0 0 0,0 1 1,1 0-1,-1 0 1,1 1-1,0 0 0,1 0 1,-1 0-1,1 1 0,-6 9 1,5-5 26,0 0 0,1 1 1,0 0-1,1 0 0,-4 15 0,7-21-17,0-1-1,0 0 0,0 1 1,1-1-1,0 1 0,0-1 0,1 1 1,-1-1-1,1 0 0,0 1 0,0-1 1,1 0-1,0 0 0,4 9 1,-5-12 10,-1-1 0,1 0 0,0 1 1,0-1-1,0 1 0,0-1 1,1 0-1,-1 0 0,0 0 0,0 0 1,1 0-1,-1 0 0,1 0 1,-1 0-1,1 0 0,-1-1 1,1 1-1,-1 0 0,1-1 0,2 1 1,-2-1 9,1 0 1,-1 0 0,0-1-1,1 1 1,-1-1 0,0 1 0,1-1-1,-1 0 1,0 1 0,0-1-1,1-1 1,2-1 0,4-3 14,-1-1 1,-1 1-1,1-1 1,-1-1 0,9-11-1,0-4 17,15-27-1,13-20 10,-24 40 10,-15 22-122,0 0 1,0 0-1,9-8 0,-13 16 46,-1 0 0,1 0 0,-1 1-1,1-1 1,0 0 0,-1 1 0,1-1 0,-1 1 0,1-1-1,-1 0 1,1 1 0,-1-1 0,1 1 0,-1 0 0,1 0-1,-1-1 9,3 5 13,-1 0 1,0 1 0,0-1-1,0 1 1,0 0 0,0 8-1,4 12 17,-1-12-19,-3-4-3,1-1-1,0 1 0,1-1 0,7 14 0,-10-22 0,0 0 0,0 0 0,-1-1 0,1 1 0,0 0 0,0-1 0,0 1 0,-1-1 0,1 1 0,0-1 0,0 1 0,0-1 0,0 0 0,0 1 0,0-1 0,0 0 0,0 0 0,0 0 0,0 0 0,0 0 0,0 0 0,0 0 0,0 0 0,0 0 0,0 0 0,0-1 0,0 1 0,0 0 0,0-1 0,0 1 0,0-1 0,0 1 0,1-2 0,4-1 0,0-1 0,0 0 0,9-8 0,-10 7 0,32-23-20,0 2 0,2 1-1,0 3 1,62-27 0,10-5 297,-131 54-266,12 3-17,0 0 1,0 0-1,0 0 1,0 1-1,1 1 1,-1-1-1,1 1 1,1 0-1,-11 10 1,9-7 2,0 0 0,1 1 0,0 0 0,1 0 1,0 1-1,-9 18 0,11-18-6,0 0 1,0 0-1,1 1 0,0 0 0,1-1 0,0 1 1,1 0-1,0 0 0,1 0 0,0 0 1,0 0-1,1 0 0,1 0 0,0 0 0,0-1 1,6 15-1,-6-21 9,-1-1-1,1 1 1,0-1 0,0 1 0,0-1 0,0 0-1,1 0 1,-1 0 0,1 0 0,0 0 0,0-1-1,0 1 1,0-1 0,0 0 0,1 0 0,-1 0-1,1 0 1,-1-1 0,1 1 0,0-1 0,-1 0-1,1 0 1,0 0 0,0 0 0,0-1 0,0 0-1,6 0 1,-1 0 7,1-1 0,-1-1 0,0 1-1,0-1 1,1-1 0,-1 0 0,-1 0 0,1-1 0,0 0-1,10-7 1,-6 2 29,0 0 0,0-2-1,-1 0 1,0 0 0,-1-1-1,0 0 1,-1-1 0,-1 0-1,0-1 1,0 0 0,-2 0-1,9-20 1,-7 13 41,0 0 157,8-28-1,-17 48-235,1 0 0,-1 1 0,0-1 0,0 0 0,0 1 0,0-1 0,0 0 0,0 0-1,0 1 1,0-1 0,0 0 0,0 1 0,0-1 0,-1 0 0,1 1 0,0-1 0,0 0 0,-1 1 0,1-1 0,0 0 0,-1 1-1,1-1 1,-1 1 0,1-1 0,0 1 0,-1-1 0,0 1 0,1-1 0,-1 1 0,1-1 0,-1 1 0,1 0 0,-1-1 0,0 1-1,1 0 1,-1-1 0,0 1 0,1 0 0,-1 0 0,-1 0 0,0-1-4,0 1 1,0 0-1,0 0 0,-1 0 0,1 0 0,0 0 1,0 0-1,0 1 0,0-1 0,-1 1 1,1-1-1,-3 3 0,-3 1-14,0 1 0,1 1 0,0-1-1,0 1 1,0 1 0,1-1 0,-1 1 0,2 0-1,-1 1 1,1-1 0,0 1 0,1 0 0,-1 0-1,-4 14 1,7-15 13,0 0-1,0-1 1,0 1-1,1 0 1,0 0 0,0 0-1,1 0 1,0 0-1,0 0 1,1 0 0,0 0-1,0-1 1,0 1-1,1 0 1,0 0 0,0-1-1,1 1 1,0-1-1,0 0 1,4 7 0,-5-11 12,-1 0 0,1 0 0,-1 1 0,1-1 0,0 0 1,0-1-1,0 1 0,0 0 0,0-1 0,0 1 0,0-1 1,1 1-1,-1-1 0,0 0 0,1 0 0,-1 0 0,1 0 1,-1-1-1,1 1 0,-1-1 0,1 1 0,0-1 1,-1 0-1,1 0 0,0 0 0,-1 0 0,1-1 0,-1 1 1,1-1-1,0 0 0,-1 1 0,1-1 0,3-2 0,6-4 4,-1 0-1,0 0 1,0-2-1,0 1 1,12-14-1,-9 9-16,20-16 24,2 1 0,53-30 0,85-33 181,-163 86-178,-4 2-2,-1 1 1,1-1-1,-1-1 1,0 1-1,0-1 1,0 0-1,0-1 1,7-7-1,-13 12-19,0 0 0,0 0 0,0 0 0,0 0 0,0 0 0,0 0 0,0 0-1,0 0 1,1 0 0,-1-1 0,0 1 0,0 0 0,0 0 0,0 0-1,0 0 1,0 0 0,0 0 0,0 0 0,0-1 0,0 1 0,0 0-1,-1 0 1,1 0 0,0 0 0,0 0 0,0 0 0,0 0 0,0 0-1,0 0 1,0-1 0,0 1 0,0 0 0,0 0 0,0 0 0,0 0-1,0 0 1,0 0 0,-1 0 0,1 0 0,0 0 0,0 0 0,0 0-1,0 0 1,0 0 0,0 0 0,0 0 0,0 0 0,0 0 0,-1 0-1,1 0 1,0 0 0,0 0 0,0 0 0,0 0 0,0 0 0,0 0-1,0 0 1,-1 0 0,1 0 0,0 0 0,-8 0-15,7 0 10,-5 1 6,1 0 0,-1 1 0,0 0 0,0 0 0,1 0-1,-1 1 1,-6 3 0,-1 2-18,-20 17-1,19-13-17,1 2 1,0 0-1,1 1 1,1 0-1,0 0 1,1 1-1,1 1 1,0 0-1,1 0 1,1 0-1,1 1 1,-5 19-1,10-31 38,0 0 0,1-1 0,-1 1 0,1 0 0,0 0 0,0-1 0,1 1 0,0 0 0,0 0 0,0-1 0,1 1 0,0-1 0,0 1 0,0-1 0,1 0 0,3 6-1,-4-8 12,0 0-1,0-1 0,0 1 0,1 0 1,-1-1-1,1 1 0,0-1 0,0 0 1,0 0-1,0 0 0,0 0 0,0 0 1,0-1-1,1 1 0,-1-1 0,1 0 1,-1 0-1,1-1 0,-1 1 0,1-1 1,-1 1-1,1-1 0,0 0 0,-1 0 1,1-1-1,4 0 0,1-1 15,-1-1 1,0 0-1,0 0 0,0-1 0,0 0 1,0 0-1,-1-1 0,0 0 0,0 0 0,0-1 1,-1 1-1,0-2 0,0 1 0,0-1 1,7-10-1,5-11 66,-1-1-1,21-51 1,-32 68-62,9-24-32,-1-1-1,-2 0 0,7-40 1,8-115-137,-20 131 65,4-54 81,-11 101-36,0 0 1,-1 0-1,-1 1 1,0-1-1,-1 0 1,-5-15-1,8 28 15,-1 0-1,1 0 0,0-1 1,-1 1-1,1 0 0,-1 0 1,1 0-1,-1 0 0,1 0 1,-1 0-1,0 0 0,0 0 1,0 1-1,1-1 0,-1 0 1,0 0-1,0 1 0,0-1 1,0 0-1,-2 0 0,2 1 4,0 0-1,0 0 1,0 0 0,0 0-1,1 0 1,-1 0-1,0 1 1,0-1-1,0 0 1,0 0 0,0 1-1,0-1 1,1 1-1,-1-1 1,0 1-1,0-1 1,1 1-1,-1-1 1,0 1 0,0 1-1,-4 4 1,-1 0 0,2 1 1,-1 0-1,-6 14 0,-24 54 152,-31 93 1,61-152-143,0 1 0,1 0 0,-1 16 0,4-26-9,0 0 0,1 0-1,1 0 1,-1 0 0,1-1-1,0 1 1,0 0-1,1 0 1,0-1 0,3 9-1,2-2-164,0 1-1,1-1 1,10 13 0,-7-13-1264,0-1 1,0 1 0,1-2 0,24 18-1,-16-15-842,2-2-1,-1 0 0,2-1 0,0 0 1,37 10-1,11-2-1254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24.9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95 2496,'-2'-5'519,"1"0"0,0-1 0,1 1 0,-1-1 0,1 1-1,0 0 1,1-1 0,-1 1 0,3-9 0,0-7 3278,-2 10 379,0 22-2496,-3 24-960,-6 40 0,1-16-379,-71 436 2449,59-368-2333,2-3 888,16-122-872,0-2-161,1-10-34,2-16-141,19-82 194,-19 93-318,2 1 0,0-1 0,0 1 0,2 0 0,0 0 0,10-18 1,-13 27-32,0 0 0,0 0 1,0 1-1,1-1 0,0 0 1,0 1-1,0 0 0,1 0 1,-1 0-1,1 1 0,0 0 1,0 0-1,0 0 0,0 0 1,0 1-1,1 0 1,-1 0-1,1 0 0,7-1 1,-10 3 16,0-1 0,1 1 1,-1 0-1,0 0 0,1 0 0,-1 0 1,0 1-1,0 0 0,1-1 1,-1 1-1,0 0 0,0 0 1,0 1-1,0-1 0,0 1 1,0 0-1,0-1 0,-1 1 1,1 0-1,0 1 0,-1-1 1,0 0-1,1 1 0,-1-1 0,0 1 1,-1 0-1,1 0 0,0 0 1,-1 0-1,1 0 0,-1 0 1,0 0-1,0 0 0,0 0 1,-1 1-1,1-1 0,-1 0 1,1 6-1,-2 0 42,1 0 0,-2 0 0,1 0 0,-1 0-1,0 0 1,-1 0 0,-7 15 0,7-18-24,0 1 1,-1-1-1,0 0 0,0 0 1,0-1-1,-1 1 0,0-1 0,0 0 1,0 0-1,-10 6 0,12-9-8,1 0-1,-1-1 1,0 0 0,0 0-1,0 0 1,0 0-1,0 0 1,0 0-1,0-1 1,0 1 0,0-1-1,0 0 1,0 0-1,-1 0 1,1 0-1,0-1 1,0 0 0,0 1-1,0-1 1,0 0-1,0 0 1,0 0-1,0-1 1,1 1 0,-1-1-1,0 1 1,-4-5-1,-21-15 40,28 20-112,1 2-277,10 3 375,0-1 1,1-1-1,-1 1 1,1-2-1,0 0 1,-1 0-1,1-1 1,0 0-1,20-4 1,-2-1-15,-1-2 0,46-16 0,-44 10 191,0-2 0,0-1 0,51-36 0,-52 32-105,5-9-48,-26 21-47,17-12 0,-19 14-83,-4 3-160,-1 8 125,-1 1 94,-1-1 1,1 0-1,-1 0 1,0 0-1,-1 1 1,-1 7-1,-1 15-22,4 7 84,-1 24-12,0-56-32,-1 39 119,1-38-80,0-1 0,0 1 0,1-1 1,-1 0-1,1 1 0,0-1 0,0 0 0,1 0 0,2 6 0,-4-9-36,0 1 0,0-1 0,0 0 1,0 0-1,0 0 0,1 1 0,-1-1 0,0 0 0,0 0 0,0 1 0,0-1 0,1 0 1,-1 0-1,0 0 0,0 0 0,0 0 0,1 1 0,-1-1 0,0 0 0,0 0 0,0 0 0,1 0 1,-1 0-1,0 0 0,0 0 0,1 0 0,-1 0 0,0 0 0,0 0 0,1 0 0,-1 0 0,0 0 1,0 0-1,1 0 0,-1 0 0,0 0 0,0 0 0,1 0 0,-1 0 0,0 0 0,0 0 0,0 0 1,1 0-1,-1-1 0,0 1 0,0 0 0,0 0 0,1 0 0,-1 0 0,0-1 0,0 1 0,0 0 1,8-15 388,-6 10-376,11-24 215,34-71-26,-38 84-261,0 0-1,2 1 1,22-28-1,-30 41 13,0-1 1,-1 1-1,1-1 1,0 1-1,1 0 0,3-2 1,-7 4 34,1-1 1,-1 1 0,1 0 0,-1 0 0,1-1-1,-1 1 1,1 0 0,0 0 0,-1 0-1,1 0 1,-1 0 0,1 0 0,-1 0 0,1 0-1,-1 0 1,1 0 0,0 0 0,-1 0 0,1 0-1,-1 0 1,1 0 0,-1 1 0,1-1 0,-1 0-1,1 0 1,-1 1 0,1-1 0,-1 0 0,1 1-1,-1-1 1,1 0 0,-1 1 0,0-1 0,1 1-1,-1-1 1,0 1 0,1-1 0,-1 1-1,0-1 1,0 1 0,1-1 0,-1 1 0,0-1-1,0 1 1,0-1 0,0 1 0,0 0 0,0-1-1,0 1 1,0-1 0,0 1 0,1 9-8,-1-1 1,0 0 0,-2 11-1,0 3 10,-5 54 99,-19 90 0,17-125-31,-3-1 0,-1 0 0,-32 70 0,40-102-27,1 0 0,-2-1 0,1 1 0,-1-1 0,-1 0 0,0 0 0,-8 7 0,12-12-22,0-1 1,0 1 0,0-1-1,-1 0 1,1 0 0,-1-1-1,1 1 1,-1-1 0,1 1 0,-1-1-1,0 0 1,0 0 0,0-1-1,1 1 1,-1-1 0,0 0-1,0 0 1,0 0 0,0-1-1,0 1 1,-3-2 0,1 0 18,0 0 0,0 0-1,0 0 1,1-1 0,-1 0 0,1 0 0,0 0 0,-5-5 0,8 7-25,1 0 0,0 0 0,-1 0 0,1-1 1,0 1-1,0 0 0,0-1 0,0 1 0,0 0 1,1-1-1,-1 1 0,0-1 0,1 0 0,-1 1 1,1-1-1,-1 1 0,1-1 0,0 0 0,-1 1 1,1-1-1,0 0 0,0 1 0,0-1 0,1 0 1,-1 1-1,0-1 0,1 0 0,-1 1 0,1-1 1,-1 1-1,1-1 0,0 1 0,1-3 0,12-14 143,0-1 0,2 2-1,0 0 1,23-18 0,-8 11-178,1 1 0,1 1-1,1 2 1,0 2 0,57-23 0,111-37-1024,-114 47-2663,-75 27 2352,0 0-1,0 0 1,1 2-1,-1-1 1,0 2 0,1 0-1,0 0 1,-1 1 0,27 4-1,14 6-5211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29.5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17 139 3488,'-17'7'13578,"18"-10"-13304,-1 0-1,1-1 1,0 1-1,0 0 1,0 0 0,1 0-1,-1 0 1,1 0-1,0 0 1,0 0 0,0 1-1,0-1 1,0 1-1,3-4 1,0 2-281,0-1-1,-1 1 1,2 0 0,-1 1 0,0-1 0,10-4-1,-1 1 117,0 0-1,17-12 0,9-6-193,-36 23 88,0 1-1,0 0 0,0-1 0,0 1 1,0 1-1,0-1 0,0 1 0,0-1 1,7 2-1,-9-2-6,-1 1 0,0 1 0,1-1 1,-1 0-1,1 0 0,-1 0 0,0 1 0,1-1 0,-1 1 0,0-1 0,1 1 1,-1-1-1,0 1 0,0 0 0,1 0 0,-1 0 0,0-1 0,0 1 0,0 0 1,0 0-1,0 0 0,0 1 0,-1-1 0,1 0 0,0 0 0,-1 0 0,1 1 1,0-1-1,-1 0 0,1 1 0,-1 1 0,1 4 13,-1 1-1,0 0 1,0 0-1,-1-1 1,0 1-1,-1 0 1,1-1-1,-5 12 1,-5 7 61,-14 26 1,-5 13-44,-23 61 232,44-107-194,-2-1-1,0 0 1,-1 0-1,-20 22 1,-9 9 724,41-49-608,8-1 161,11-6-131,1 0 1,0 1-1,0 1 1,1 1-1,28-2 1,160 1 172,-206 5-1068,0-1-1,0 0 1,0 1-1,0-2 1,1 1 0,-2 0-1,1 0 1,0-1-1,0 0 1,0 1 0,-1-1-1,1 0 1,-1-1 0,0 1-1,1 0 1,1-4-1,17-12-5013,-2 4 2141,-2 2 901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30.1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28 399 6976,'-1'0'154,"0"0"1,0-1 0,0 1-1,-1 0 1,1 0 0,0 0-1,-1 0 1,1 0 0,0 0-1,0 0 1,-1 1 0,1-1-1,0 0 1,0 1 0,0-1-1,-1 1 1,0 0 0,1 0-72,0 0 0,1-1 1,0 1-1,-1 0 0,1 0 1,-1 0-1,1 0 1,0-1-1,0 1 0,-1 0 1,1 0-1,0 0 0,0 0 1,0 0-1,0 0 0,0 0 1,0 0-1,0 0 0,1-1 1,-1 1-1,0 0 1,0 0-1,1 0 0,-1 0 1,0 0-1,2 1 0,-2-1 83,1 1-1,0-1 0,-1 0 0,1 0 1,0 0-1,0 0 0,0 1 0,0-1 1,0 0-1,0 0 0,0-1 1,0 1-1,0 0 0,0 0 0,1 0 1,-1-1-1,0 1 0,1-1 0,-1 1 1,0-1-1,1 1 0,-1-1 0,0 0 1,1 0-1,-1 0 0,1 0 1,-1 0-1,1 0 0,-1 0 0,0 0 1,1 0-1,-1-1 0,2 0 0,2 0 46,0 0-1,0-1 0,0 0 0,0 0 1,-1-1-1,1 1 0,6-6 0,1-3 53,0-1 0,-2 1-1,17-23 1,12-14 20,24-13-12,-31 32-166,28-35-1,-51 53-71,0-2 1,12-21-1,-19 31-14,0-1 0,0 0-1,0 0 1,-1-1 0,1 1 0,-1 0-1,0-1 1,0 1 0,-1 0-1,1-1 1,-1 1 0,0-1 0,-1-6-1,1 10-16,-1 0-1,1-1 1,0 1-1,-1-1 1,1 1-1,-1-1 1,0 1-1,1 0 1,-1-1 0,0 1-1,0 0 1,0 0-1,0 0 1,0 0-1,0 0 1,0 0-1,-1 0 1,1 0-1,0 0 1,-3-1-1,2 1-6,-1 1-1,1-1 0,0 1 1,-1-1-1,1 1 1,0 0-1,-1 0 0,1 0 1,-1 0-1,1 0 1,-5 2-1,-1 0 11,1 1 0,0-1 0,0 1 0,0 1 0,0 0 1,0 0-1,-7 6 0,6-3 88,-1 0 0,1 1 0,1 1 0,0-1 0,0 1 0,0 1 0,1-1-1,-6 13 1,6-7 21,0 0 0,1 0-1,0 1 1,1-1-1,-2 21 1,3-9 39,2 1 0,1-1 1,1 1-1,1-1 1,1 0-1,11 40 1,-12-59-93,0 1 0,1-1 1,0 1-1,7 12 0,-9-18-144,1-1 0,0 0 0,-1 0 1,1 1-1,0-1 0,0 0 0,0 0 0,0-1 0,0 1 0,1 0 0,-1-1 0,0 0 0,1 1 0,-1-1 0,1 0 0,0 0 0,-1 0 0,6 1 0,1-2-1001,1 1 0,-1-2 0,1 1 0,-1-1 0,0 0 1,0-1-1,17-5 0,15-7-6052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30.7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3 3136,'-2'-3'14059,"1"8"-12455,-10 24 122,1-5-752,-7 32 1,-20 202 470,37-254-1439,-4 18 152,-1 7-439,14-47-4338,-2 2 1310,-5 9 1614,1 0-1,-1-1 1,0 1 0,2-10-1,-4 3-2341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31.0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65 5984,'-2'-2'283,"1"1"1,-1-1 0,1 1-1,-1-1 1,0 1 0,0 0-1,0-1 1,0 1 0,0 0-1,0 0 1,0 1 0,0-1-1,-8-1 6499,12 3-5668,5 3-673,0 0-1,1-1 1,-1 0-1,1 0 0,0-1 1,0 0-1,-1 0 1,1-1-1,1 0 0,-1-1 1,11 0-1,13-1-169,48-9 1,-71 9-185,13-3-302,145-24 88,-111 16-2876,-1-2-3524,-52 14 5751,-1-1 0,1 0 0,0 1 0,0 0 0,0-1 0,-1 1 0,1 0 0,0 0 0,0 1 0,-1-1 1,5 2-1,5 1-1987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4:31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8 10048,'-3'-7'3712,"-2"7"-2880,13 12-224,-3-2 1439,-1 9-1247,-4 6 1984,3 4-1568,-3 0-512,0 5-448,0-5-96,5-4-96,-5-3-32,4 0 0,-4-3-3296,-4-6 1792,4 3-5375,-5-6 3839,-2-2-2144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31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8384,'-1'-5'4181,"10"12"-757,-6-2-3008,0 0 0,0 0 0,0 0 0,-1 1 0,0-1 1,0 1-1,0 0 0,0 0 0,0 7 0,0 5 693,0 33-1,-3 24-263,-4 0-1,-17 85 1,19-134-1482,-1 3-6673,27-44-7148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33.3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6 105 3488,'0'0'114,"0"0"0,0 0 1,0 0-1,0 0 0,0 1 0,0-1 1,0 0-1,1 0 0,-1 0 0,0 0 1,0 1-1,0-1 0,0 0 1,0 0-1,0 0 0,-1 0 0,1 1 1,0-1-1,0 0 0,-1 2 1486,1-2-1486,0 0 0,0 0 1,-1 0-1,1 0 0,0 0 0,0 0 1,0 0-1,0 0 0,0 0 0,-1 0 1,1 0-1,0 0 0,0 0 0,0 1 1,0-2-1,-1 1 0,1 0 0,0 0 1,0 0-1,0 0 0,0 0 0,-1 0 1,1 0-1,0 0 0,0 0 1,0 0-1,0 0 0,0 1 240,0-1 0,0 1 1,1 0-1,-1 0 0,1-1 0,-1 1 0,1 0 1,-1-1-1,1 1 0,-1 0 0,1-1 0,0 1 1,-1-1-1,1 1 0,0-1 0,-1 1 0,1-1 1,0 0-1,0 1 0,1-1 0,4 1-102,1-1-1,-1 0 1,1 0-1,-1 0 1,1-1 0,10-3-1,-7 2-127,-1 1 0,15-2 0,34 3 125,201 4 601,-44-6 2,-133 0-797,-30 1-21,310-5 556,-161-1-412,-53 1 81,-77 4-75,138-5 245,-55-5-214,99-4-131,-22 8 325,244 0-381,-200 4 126,14 2-41,-55 1 79,181 1-309,-174 4 298,-83-3-96,260-6 81,-42-6-152,-93 4 649,219-1 224,-231 5-851,312 0 715,-211 13-607,-357-9-344,-4 0-145,-1 0 0,0-1 0,0 0 0,20-3 0,-62 5-9836,-20 7 1851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38.5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0 850 2656,'0'4'14661,"2"-4"-14537,-1 0 1,0 0-1,1 0 1,-1 0-1,0-1 0,1 1 1,-1-1-1,0 1 1,0-1-1,1 1 1,0-2-1,6-5 178,0 0-1,0-1 1,-1 0-1,0-1 1,7-10-1,25-50 296,-14 22-406,-12 25-112,0 2 0,0-1 0,2 2 0,33-34 0,27-14 178,33-32-69,-83 74-50,-2-1 0,25-35 0,-40 48-93,-1 0 0,0 0 0,0 0-1,-2-1 1,0 0 0,0 0 0,-1-1 0,-1 1 0,0-1 0,-1 0 0,-1 1 0,0-1 0,-2-15 0,1 27-47,0-1-1,-1 1 1,1 0 0,-1 0-1,0 0 1,0 0-1,0 0 1,0 0 0,-1 0-1,-2-5 1,3 7-5,0 0-1,0 1 0,0-1 1,1 0-1,-1 0 1,0 0-1,0 1 1,0-1-1,0 0 1,-1 1-1,1-1 1,0 1-1,0-1 1,0 1-1,0 0 1,0 0-1,-1-1 1,1 1-1,0 0 1,0 0-1,-1 0 1,1 0-1,0 0 0,0 0 1,0 1-1,-1-1 1,1 0-1,0 1 1,0-1-1,0 0 1,-2 2-1,-7 3-11,0 1 1,0 0-1,1 0 0,0 1 0,-11 11 0,-40 44 23,55-56-7,-17 19 94,1 0 0,1 1-1,2 1 1,1 1 0,1 1-1,1 0 1,2 1 0,1 0-1,1 1 1,-10 50 0,11-30 55,3-1 1,3 1 0,1 63-1,3-110-147,0 0 0,0 0-1,1-1 1,0 1 0,-1 0 0,1 0-1,1 0 1,-1-1 0,1 1 0,-1-1-1,1 1 1,0-1 0,3 5-1,-3-6-159,0-1-1,0 1 0,0 0 0,0-1 0,1 1 0,-1-1 0,0 0 1,1 0-1,-1 0 0,1 0 0,-1 0 0,1-1 0,-1 1 1,1-1-1,-1 1 0,1-1 0,0 0 0,-1 0 0,1 0 0,0 0 1,2-1-1,32-6-3881,6-3 1249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2:03.1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72 1568,'3'-3'12028,"-4"-5"-10274,-1-3 47,2 9-1751,0 0 0,0 0 0,0 0 0,0 0 0,1 0 0,-1 0 0,1 1 0,-1-1 0,1 0 0,0 0 0,0 0 0,-1 1 0,1-1 0,0 0 0,1 1-1,-1-1 1,0 1 0,0-1 0,1 1 0,-1 0 0,1-1 0,-1 1 0,1 0 0,0 0 0,-1 0 0,1 0 0,0 1 0,0-1 0,-1 0 0,1 1 0,0-1-1,2 0 1,0 1-9,-1-1-1,1 0 0,-1 1 0,1 0 0,0 0 0,-1 0 0,1 0 0,-1 0 0,1 1 0,-1 0 1,1 0-1,-1 0 0,1 0 0,-1 0 0,0 0 0,0 1 0,0 0 0,1 0 0,-1 0 0,-1 0 0,1 0 1,0 0-1,-1 1 0,1 0 0,-1-1 0,3 5 0,-3-3 35,0 0-1,0 0 1,-1 1 0,1-1-1,-1 1 1,0 0 0,-1-1-1,1 1 1,-1 0 0,0-1-1,0 8 1,-1-11-26,1 1 1,-1 0-1,1 0 0,-1-1 0,0 1 1,0 0-1,0-1 0,-2 3 0,-4 8 239,5-7-211,-1 0 0,0 0 0,0 0 0,0-1 0,-7 9 0,-10 13 165,7-11 50,11-13-260,1-1 0,-1 1 0,1 0 0,-1 0 1,1 0-1,-1 0 0,-1 3 0,-6 5 49,8-10-84,1 0-1,-1 1 0,0-1 1,1 1-1,-1-1 1,1 1-1,-1-1 0,1 1 1,-1 0-1,1-1 0,-1 1 1,1-1-1,-1 1 1,1 0-1,0-1 0,-1 1 1,1 0-1,0 0 1,0-1-1,-1 2 0,1-1 10,1 16 250,3-13-223,-1 0 0,1 0 1,0 0-1,1 0 0,-1-1 0,0 0 1,1 0-1,9 5 0,17 11-28,-21-10-33,14 9 26,-2 1 1,0 0 0,21 26 0,-38-39 19,0 0 0,-1 1 0,1-1 0,-1 1 0,0 0-1,-1 0 1,0 1 0,0-1 0,0 1 0,-1 0 0,0-1 0,-1 1 0,0 0 0,0 0 0,-1 0 0,0 12 0,0-17 25,-1 0 1,1-1 0,-1 1 0,1 0-1,-1 0 1,0-1 0,0 1 0,0-1-1,-1 1 1,1-1 0,-1 0 0,1 1-1,-1-1 1,0 0 0,0 0-1,0 0 1,-2 2 0,1-2 34,-1 0 1,1 0-1,-1 0 0,0 0 0,1-1 1,-1 1-1,0-1 0,0 0 1,0 0-1,-7 0 0,2 0 17,0-1 0,1-1 0,-1 1 0,0-1 0,1-1 0,-1 0 0,1 0 0,-1-1 0,1 1 0,-10-6 0,8 2-97,0 0 0,0 0 1,1-1-1,0 0 0,0-1 1,1 0-1,0-1 0,0 1 1,1-1-1,0-1 0,-8-14 1,9 13-1066,1 0 0,0-1 0,-4-18 0,8 30 765,1-1-1,0 0 1,-1 1 0,1-1 0,0 0-1,0 0 1,0 0 0,0 1 0,0-1-1,0 0 1,0 0 0,0 0 0,0 1-1,0-1 1,0 0 0,0 0 0,0 1-1,1-1 1,-1 0 0,0 0-1,1 1 1,-1-1 0,0 0 0,1 1-1,-1-1 1,1 0 0,-1 1 0,2-2-1,0 1-664,0 0-1,1 1 1,-1-1-1,0 0 1,1 1 0,-1-1-1,1 1 1,2 0-1,5-1 266,22-3-1917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45.9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18 6240,'0'-1'164,"0"1"0,0-1 0,0 0 0,0 0 0,0 0 0,5-9 8612,-5 11-8514,0 0 0,-1-1 0,1 1 0,0 0 0,0-1 0,-1 1 0,1 0 0,0-1 0,-1 1 0,1 0 0,-1-1 0,1 1 1,-1-1-1,0 2 0,-17 12 1332,13-10-874,-5 6 294,8-8-905,1 0 1,-1 0-1,0 0 1,0 0-1,0-1 1,0 1-1,0 0 1,0-1-1,0 0 1,-5 2-1,6-3-23,10-22-1916,-8 19 1037,1 1 0,-1-1 0,1 0-1,-1 1 1,1 0 0,0-1 0,0 1-1,0 0 1,0 0 0,0 0 0,1 0-1,-1 1 1,1-1 0,-1 1 0,1-1-1,-1 1 1,1 0 0,5-2 0,8 2-3655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46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16 6400,'0'0'60,"-1"0"0,1 0 0,0-1 0,0 1 0,0 0 0,0 0 0,-1 0 0,1-1 0,0 1 0,0 0 0,0 0 0,0 0 0,0-1 0,0 1 0,0 0 0,0 0 0,-1-1 0,1 1 0,0 0 0,0 0 0,0 0 0,0-1 0,0 1 0,0 0 0,0 0 0,0-1 0,1 1 0,-1 0 0,0 0 0,0-1 0,0 1 0,0 0 0,0 0 0,0-1 0,0 1 0,0 0 0,1 0 0,-1 0 0,0-1 1,4-5 5484,-4 8-5283,1-1 1,-1 1-1,1 0 0,-1 0 0,0 0 0,0-1 0,0 1 1,0 0-1,0 0 0,0 0 0,0 0 0,-1-1 0,1 1 1,-1 0-1,1 0 0,-1-1 0,0 1 0,-1 3 0,-2 1 145,0-1-1,-1 1 0,1-1 0,-9 9 0,7-9-200,1 0 0,0 0 0,1 1 1,-7 9-1,10-13-194,1-1 1,-1 0-1,1 1 0,-1-1 1,1 0-1,-1 1 1,1-1-1,0 0 1,0 1-1,0-1 1,0 1-1,0-1 0,0 1 1,0-1-1,0 0 1,0 1-1,1-1 1,-1 1-1,0-1 1,1 0-1,-1 0 0,1 1 1,0-1-1,-1 0 1,1 0-1,0 1 1,0-1-1,0 0 1,0 0-1,0 0 1,0 0-1,2 1 0,4 3 9,1 0-1,0 0 0,0-1 1,11 5-1,3 1 17,6 6 157,0 1-1,35 29 1,-49-34-31,-1 0 0,0 1 0,-1 0 0,-1 1 0,0 1 1,9 16-1,-16-25-45,-1 0 0,0 1 1,0-1-1,-1 1 1,0 0-1,0 0 1,0 0-1,-1 0 0,1 13 1,-2-17-65,0 0 0,-1 0 0,1 0 1,-1 0-1,1 0 0,-1 0 0,0 0 0,0 0 0,0 0 1,0 0-1,-1 0 0,1 0 0,-1-1 0,0 1 0,0-1 1,0 1-1,0-1 0,0 0 0,0 0 0,-1 0 0,1 0 1,-1 0-1,0 0 0,-3 1 0,-5 3 23,-1-2-1,1 0 1,-1 0-1,0-1 1,0 0-1,0-1 1,-22 1-1,1-3-96,-55-7-1,76 6-209,0-1 1,-16-5-1,24 6-676,0 0 1,1-1-1,-1 1 0,1-1 0,-1 0 0,-4-4 1,7 6 793,1 0 0,0-1 0,0 1 0,0 0 1,-1 0-1,1 0 0,0-1 0,0 1 0,0 0 0,0 0 0,0 0 1,-1-1-1,1 1 0,0 0 0,0 0 0,0-1 0,0 1 1,0 0-1,0 0 0,0-1 0,0 1 0,0 0 0,0 0 1,0-1-1,0 1 0,0 0 0,0 0 0,0-1 0,0 1 1,0 0-1,1 0 0,-1-1 0,0 1 0,0 0 0,0 0 1,0-1-1,0 1 0,1 0 0,-1 0 0,0 0 0,0 0 1,0-1-1,0 1 0,1 0 0,-1 0 0,0 0 0,1 0 1,13-8-2520,-12 7 2086,22-9-2170,0-1-1743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47.0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81 8640,'-32'-18'2784,"15"11"2792,27 2-2086,15-2-2315,0 2 0,41-5 0,-52 8-1031,33-3 66,33-6-217,-56 7-95,25-2-1,-2 5-3138,-7 5-2550,1 3-3675,-12-2 5919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48.7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93 3072,'2'-18'5144,"0"-1"8634,-6 27-12989,2-5-566,0 1 0,-1-1 0,1 1 0,-1-1 0,-4 4 0,6-6-195,0 0 41,2-6 30,0 0 1,0 0-1,1 0 1,-1 0-1,1 0 0,0 0 1,0 1-1,1-1 1,3-4-1,6-15-85,-5 12 266,-7 22 28,-7 21 5,5-26-198,0 14 298,2-18-141,1-2-270,1 1 1,-1-1-1,0 0 0,0 0 0,0 1 0,0-1 0,0 0 1,0 0-1,0 0 0,0 0 0,0-1 0,-1 1 0,1 0 1,0 0-1,-1 0 0,1-1 0,0 1 0,-1 0 0,1-3 1,2-2-1028,1 1-136,13-2-7761,-13 5 7405,8-2-3869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50.4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6656,'5'-1'5658,"-4"1"-5540,1 9 7461,0-1-6013,1-3-5378,-1-3 3167,0 0 1,0 0-1,0-1 1,1 1-1,-1-1 0,1 1 1,-1-1-1,1 0 1,0 0-1,-1 0 1,1 0-1,0-1 1,5 2-1,13 2-4160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50.7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8128,'4'-6'7072,"4"6"-3841,1 0-3807,-2 3 320,3 0-1311,2 5 895,0-1-5088,0 9 3200,12-6-1632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4:32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133 9 7392,'-9'-8'2720,"13"8"-2080,-8 4-224,-1-4 2880,2 8-1888,-6-2 1151,-8 2-1535,5-1 160,-3 4-704,-2-3-288,5-1-128,-2 1-416,2-5 192,4 4-4703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51.1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11 10464,'-12'-11'9791,"19"19"-10527,3-1 608,2 0-1472,12-3 864,2-1-4127,1 5 2719,-1 2-3648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53.8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13 107 3328,'1'-2'9141,"-2"-4"-6917,1 4-1981,0 0 1,-1 0-1,1 0 0,0-1 1,1 1-1,-1 0 0,0 0 1,0-1-1,1 1 0,-1 0 1,1 0-1,0 0 1,0 0-1,0 0 0,0 0 1,0 0-1,0 0 0,0 0 1,1 0-1,-1 1 0,1-1 1,1-1-1,4-3-71,0 1 1,0 0-1,0 0 0,10-4 0,-15 8-97,5-3-37,-1 2 0,1-1 1,-1 1-1,1 0 0,0 0 0,0 0 1,0 1-1,0 0 0,0 1 0,0 0 0,9 0 1,-14 0-23,0 1 0,-1-1 0,1 1 0,0-1 1,-1 1-1,1 0 0,-1-1 0,1 1 1,-1 0-1,0 0 0,1 0 0,-1 0 0,0 0 1,1 1-1,-1-1 0,0 0 0,0 0 0,0 1 1,0-1-1,0 1 0,-1-1 0,1 1 0,0-1 1,-1 1-1,1 0 0,-1-1 0,1 1 0,-1-1 1,0 1-1,0 0 0,0 0 0,0 2 0,0 6 80,-1-1 0,0 0 0,0 0-1,-4 14 1,-53 173 1167,39-144-921,-44 84 0,30-85-268,32-49-74,1-1 0,-1 1 0,0-1 0,0 0 0,0 0 0,0 1 0,0-1 0,0 0 0,0 0 0,-1 0 0,1 0 0,0 0 0,0 0 0,-1-1 0,-1 2 0,3-2 283,0 0-251,0 1 1,0 0 0,0-1-1,1 1 1,-1-1-1,0 1 1,1-1 0,-1 1-1,0-1 1,1 1-1,-1-1 1,0 1 0,1-1-1,-1 1 1,1-1-1,-1 1 1,1-1 0,-1 0-1,1 0 1,0 1-1,-1-1 1,1 0-1,-1 0 1,1 1 0,-1-1-1,1 0 1,1 0-1,17 3 277,-3-3-71,0-1-1,1 0 0,20-5 1,33 0 193,-61 4-404,1 1 0,12 0-1,15-2 70,-17 1-24,-15 1-1216,0 1-1,-1-1 1,1 0 0,0 0-1,6-2 1,30-11-6685,-13 7 4400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54.6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13 607 5152,'-3'0'673,"-6"3"3246,23-3 2671,-4 0-4994,-6-1-1329,-1 0 0,0 0-1,0-1 1,0 1 0,0-1 0,0 1 0,0-1-1,0 0 1,-1 0 0,1-1 0,2-2-1,2-1-17,-1-1-1,10-16 1,58-114 449,-43 75-644,-6 15-1,2 1 0,45-58 1,-58 85-33,12-19 0,-22 31 59,0 0 0,-1 0 0,0 0 0,0 0 0,0 0 0,2-16 0,-5 22-67,1 0 0,-1 0 0,0 0 0,0 0 0,0 0 0,1 0 0,-1 0 0,-1 0-1,1 0 1,0 0 0,0-1 0,0 1 0,0 0 0,-1 0 0,1 0 0,-1 0 0,1 0 0,0 0 0,-1 0-1,0 1 1,1-1 0,-1 0 0,0 0 0,1 0 0,-1 0 0,0 1 0,0-1 0,1 0 0,-1 1 0,0-1-1,0 1 1,0-1 0,0 1 0,0-1 0,0 1 0,0 0 0,0-1 0,0 1 0,0 0 0,0 0 0,0 0 0,0 0-1,-1 0 1,1 0 0,0 0 0,-2 0 0,-4 1 38,1 0 0,-1 1 0,0-1 0,0 1-1,-11 6 1,10-3 20,0 0 0,0 0-1,1 1 1,0 0 0,0 1-1,1 0 1,0 0-1,-11 15 1,4-6 29,5-4-23,-1 0 0,2 0 0,0 1 0,0 0 0,1 0 0,1 0 0,-7 24 1,8-18 63,0 0 1,1 0 0,2 0-1,0 0 1,1 24 0,2-14-140,-2-12 75,1-1-1,1 0 1,5 23 0,-4-30-3,-1-1 0,1 0-1,0 0 1,1 0 0,5 9-1,-8-15-70,1 0 1,0 0-1,-1 0 0,1 0 0,0 0 0,0 0 0,0-1 1,0 1-1,0-1 0,0 1 0,1-1 0,-1 0 1,0 0-1,1 0 0,-1 0 0,1 0 0,-1-1 0,1 1 1,-1-1-1,1 1 0,4-1 0,40-2-1764,-32 1-729,0 0 0,0 1-1,0 0 1,18 4-1,-6 1-922,2-7-1904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55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20 2144,'14'-19'22133,"-14"27"-21830,-1 1-1,0 0 1,0 0 0,-5 16 0,1-8 7,2 1 0,-3 30-1,4-28-224,0-8-70,-4 81 44,5-84-83,0-1-1,0 1 0,-3 7 1,2-7-6,1-1 0,0 0 0,-1 8 0,-2 55-434,3-66 1028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55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21 105 5632,'-5'-6'789,"5"6"-633,-1-1 0,1 0 1,-1 0-1,0 0 0,1 0 1,-1 1-1,0-1 0,1 0 0,-1 1 1,-8-9 7579,9 8-7649,0 1 1,0-1 0,0 1-1,0 0 1,0-1 0,1 1-1,-1 0 1,0 0-1,0-1 1,1 1 0,-1 0-1,0-1 1,0 1-1,1 0 1,-1 0 0,0-1-1,1 1 1,-1 0 0,0 0-1,1 0 1,-1 0-1,0 0 1,1-1 0,-1 1-1,0 0 1,1 0 0,-1 0-1,1 0 1,44-3 5405,-25 3-4767,1 1-312,-1-1-1,0-1 0,1-1 0,-1-1 0,27-7 0,20-11-455,73-13-1,-135 33-231,0 1 1,-1-1 0,1 1-1,0 0 1,-1 0-1,1 0 1,6 2-1,-10-2-108,1 0 0,-1 1 0,1 0 0,-1-1 0,1 1 0,-1 0 0,1 0 0,-1 0 0,0 0 0,0 0 0,1 0 0,-1 0 0,0 0 0,0 1 0,0-1 0,0 0 0,-1 1 0,1-1 0,0 0 0,0 1 0,-1-1 0,1 1 0,-1-1 0,1 4 0,3 12-2338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56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27 5408,'0'-5'1462,"-1"4"-1206,1 1-1,0-1 0,0 0 0,0 1 0,0-1 0,0 0 1,0 0-1,0 1 0,1-1 0,-1 0 0,0 0 0,0 1 1,0-1-1,1 0 0,-1 1 0,0-1 0,1 0 0,-1 1 1,1-1-1,-1 1 0,1-1 0,-1 1 0,1-1 1,-1 1-1,1-1 0,-1 1 0,1-1 0,0 1 0,-1-1 1,1 1-1,0 0 0,-1 0 0,2-1 0,-2 1-38,1 0-1,-1-1 1,1 1 0,-1 0-1,1 0 1,-1 0-1,0-1 1,1 1 0,-1 0-1,1 0 1,-1 0-1,1 0 1,-1 0 0,1 0-1,-1 0 1,1 0-1,-1 0 1,1 0 0,-1 0-1,1 1 1,-1-1-1,1 0 1,-1 0 0,1 0-1,-1 1 1,1-1-1,-1 0 1,1 1 0,0 0-56,0 0 0,-1 0 1,1 0-1,-1 0 0,1 0 1,0 0-1,-1 1 0,0-1 1,1 0-1,-1 0 0,1 2 0,-1 3 49,1 0 0,-1 1-1,0 9 1,-20 137 1334,6-55-1237,8-52-83,-16 64 0,12-78-3904,-2 0-3909,12-32 7435,0 0 0,0 1 1,0-1-1,0 0 1,0 0-1,-1 1 1,1-1-1,0 0 1,0 1-1,0-1 1,0 0-1,0 0 1,-1 1-1,1-1 1,0 0-1,0 0 1,0 0-1,-1 1 1,1-1-1,0 0 1,0 0-1,-1 0 1,1 1-1,0-1 1,-1 0-1,1 0 1,0 0-1,0 0 0,-1 0 1,1 0-1,0 0 1,-1 0-1,1 0 1,0 0-1,-1 0 1,1 0-1,0 0 1,0 0-1,-1 0 1,1 0-1,0 0 1,-1 0-1,1 0 1,0 0-1,0 0 1,-1-1-1,1 1 1,0 0-1,0 0 1,-1 0-1,1-1 1,0 1-1,0 0 1,-1 0-1,1-1 0,-12-10-3904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57.5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23 3808,'-1'-2'592,"0"2"-434,1-1-1,-1 1 1,1-1-1,-1 0 0,1 1 1,-1-1-1,1 0 1,0 1-1,-1-1 0,1 0 1,0 1-1,0-1 1,0 0-1,7-10 9479,-6 11-9406,6 9 2264,7 15-2759,-12-20 1016,15 29 86,31 55 278,8-12-266,12 20 186,-59-81-808,0 1 0,-1 0 0,-1 1 0,8 26 0,-10-25-141,-1 0 1,-1 1 0,-1 0 0,0 0-1,-2 0 1,0 0 0,-1-1-1,-1 1 1,-1 0 0,0 0 0,-1-1-1,-2 0 1,1 0 0,-2 0 0,-1-1-1,0 0 1,-1 0 0,-19 28 0,-40 42-249,19-32-4860,29-35 1459,4 2-4031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2:11.0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97 127 2400,'-17'0'12448,"12"0"-10315,0-7-419,4 7-1600,0-1-1,0 1 1,1-1-1,-1 1 0,0-1 1,1 1-1,-1-1 1,0 0-1,1 1 0,-1-1 1,1 0-1,-1 0 1,1 1-1,-1-1 0,1 0 1,0 0-1,-1 0 1,1 0-1,0 1 0,0-2 1,-1-13 655,0 13-728,1 0 0,0 0 1,0 0-1,0 0 0,0 0 1,0 0-1,0 1 0,0-1 0,1 0 1,-1 0-1,1 0 0,-1 0 0,1 0 1,0 0-1,0 1 0,0-1 1,0 0-1,0 0 0,2-2 0,4-3-32,1 1 1,-1 0-1,15-8 0,-17 11 8,1 0-39,1 1 0,0 0 0,0 0 0,1 0 0,-1 1 0,0 0 0,0 1 0,11 0 0,-15 0 12,0 1 0,1 0-1,-1 0 1,0 1 0,0-1-1,0 0 1,4 4 0,8 2 23,-14-6-8,0-1 0,0 1 0,0-1 0,0 1 0,0 0 0,0-1 0,0 1 0,-1 0-1,1 0 1,0-1 0,0 1 0,-1 0 0,1 0 0,0 0 0,-1 0 0,1 0 0,-1 0 0,1 0 0,0 2 0,3 22 28,-3-16-80,0 13 129,2 4-41,-2-23-19,0 1 0,-1 0-1,0 0 1,1 0 0,-1 0 0,-1 0-1,1 0 1,-1 0 0,1 0 0,-2 4-1,-16 41 300,9-26-246,5-15-50,0 0 1,-1 0 0,0-1 0,0 0 0,-1 0-1,0-1 1,0 1 0,-1-1 0,1-1-1,-1 1 1,-10 5 0,-19 9 51,16-9-62,-23 15 0,38-23 69,0 0 0,0 0 0,-12 3 0,-1 2-74,15-8 22,2 0 624,9 0-547,1-1 1,0-1-1,11-3 0,13-2-28,23-2 348,-31 4-325,1 2 0,27-1 0,-36 3-491,-10 1 401,0 0 0,1 0 1,-1 0-1,0 1 0,8 2 1,-13-3-292,0 1 1,1 0-1,-1 0 1,0 0-1,-1 0 1,1 0-1,0 0 1,3 3-1,-3-2-315,-1-1 1,1 1-1,-1 0 0,0 0 0,0 0 0,0 0 0,1 0 0,-2 0 0,1 0 0,1 2 0,2 14-2357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42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305 30 2816,'-2'-14'1903,"1"-1"8567,0 15-10316,0 1 0,0-1 0,1 0 0,-1 1 0,0-1 0,0 1 0,0 0 0,1-1-1,-1 1 1,0 0 0,1-1 0,-1 1 0,0 0 0,1 0 0,-1 1 0,-10 16 279,9-15-161,-125 189 1986,88-135-1759,24-32-304,1 0 1,1 1-1,1 0 0,2 1 1,0 1-1,2-1 1,-8 50-1,10-32 4,2-1 1,2 1-1,1 0 1,8 58-1,-6-97-148,0 0 0,1 0-1,-1 0 1,1 0 0,0-1 0,1 1 0,-1-1 0,1 1 0,1-1-1,-1 0 1,6 7 0,-6-9-135,0 0 0,0 0-1,0-1 1,0 1 0,0-1 0,0 0-1,1 0 1,-1 0 0,1 0 0,4 1-1,-5-2-290,0 0 1,0-1-1,0 1 0,0-1 0,0 0 0,0 1 0,1-2 0,4 1 0,25-7-7043,-14 4 677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43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29 2816,'-3'-13'1744,"4"12"-753,0 0-1,1-1 1,-1 1 0,0-1 0,0 1 0,0-1-1,0 1 1,1-3 0,-3 40 4525,-4 26-3197,-2 27-1626,0 81 69,7-111-666,-1-50-3184,20-22-12154,-3 3 12469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4:33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52 6400,'-24'-7'18245,"36"-27"-15184,-4 30-3617,12-2-7816,-2 6 3780,3 0-3162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1:44.7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81 1152,'10'-11'18765,"-8"4"-15925,-1-6-3266,-1 11 396,0-1 0,0 1 0,1-1 0,-1 1-1,1-1 1,-1 1 0,2-4 0,-1 3 133,0 1 0,0 0 0,-1 0 0,1 0 0,-1-1 0,1 1 0,-1 0-1,0-1 1,0-2 0,0 5 36,-7 4 906,14-4-4093,-5 0 1916,0 0-1,1 0 1,-1 0-1,0 0 1,0 0-1,0 1 1,0-1-1,0 1 1,3 1-1,4 2-4221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1:02:13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73 1824,'0'0'25,"0"0"0,1 0 0,-1 0 0,0 0 0,0 0 0,0 0 0,0 0-1,1 0 1,-1 0 0,0 0 0,0 0 0,0-1 0,0 1 0,1 0 0,-1 0 0,0 0 0,0 0 0,0 0 0,0 0 0,0 0 0,0-1 0,1 1 0,-1 0 0,0 0 0,0 0-1,0 0 1,0 0 0,0-1 0,0 1 0,0 0 0,0 0 0,0 0 0,0 0 0,0-1 0,0 1 0,0 0 0,0 0 0,0 0 0,0 0 0,0-1 0,0 1 0,0 0-1,0 0 1,0 0 0,0 0 0,0-1 0,0 1 0,0 0 0,0 0 0,0 0 0,-1 0 0,1 0 0,0-1 0,0 1 0,0 0 0,0 0 0,0 0 0,0 0 0,-1 0 0,1 0-1,0 0 1,0 0 0,0-1 0,-1 1 0,3 0 61,-1 0 0,0 0 0,0-1 0,0 1 1,0-1-1,0 1 0,0-1 0,0 1 0,0-1 0,-1 0 0,1 1 0,1-2 0,-1 1-17,0 0 0,0 1 0,0-1 0,0 0 0,0 1 0,0-1 0,0 0 0,0 1 0,0 0 0,1-1 0,-1 1 0,2-1 0,-3 1 69,1 0 0,0 0 0,-1-1 0,1 1 0,-1 0 0,1 0 0,-1-1 0,1 1 0,-1 0 0,1-1 0,-1 1 0,1-1 0,-1 1 0,1 0 0,-1-1 0,1 1 0,-1-1 0,0 1 0,1-1 0,-1 0 0,0 1 0,0-1 0,1 1 0,-1-1 0,0 1-1,0-1 1,0 0 0,0 1 0,0-1 0,0 1 0,0-1 0,0 0 0,0 0 0,0-1 49,0 1 0,0 0 0,0 0-1,0 0 1,0-1 0,0 1 0,0 0 0,-1 0-1,1 0 1,0 0 0,-1 0 0,1-1 0,-1 1-1,1 0 1,-2-1 0,-3-12 3855,-1 103-2186,0 5-842,-5 201 516,10-229-1354,4-55-448,-3-10-66,1-1 0,-1 1 1,0 0-1,1-1 0,-1 1 0,1-1 0,-1 1 0,1-1 0,-1 1 0,1-1 0,-1 1 0,1-1 0,0 0 0,-1 1 0,1-1 0,0 0 1,-1 0-1,1 1 0,0-1 0,-1 0 0,2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6:56.8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314 18 1568,'-2'1'621,"1"0"-1,-1 0 1,0 0 0,0 0 0,0-1 0,0 1-1,0-1 1,0 1 0,0-1 0,-4 1-1,-8-1-242,12 0-566,-27 0 401,-14 0 601,-72 8-1,98-6-1042,-25 0 0,42-2 143,18 0-68,-3-1 155,-1-1 0,22-4 1,-3 0-33,-2 1 100,0 3 1,0 0-1,56 5 0,-56-2-21,-23 0 527,-11 1 424,-11 3-535,-72 10-11,51-7-357,-1-2 0,-58 2 0,5-8 197,87 0-378,13 0-512,14 2 593,-1-1 0,1-2 0,0 0 0,-1-2 0,29-6 0,-5 1-95,-31 6 129,33 2 0,-24 1 534,-25-1 81,-15-5-229,0 1-253,0 0 0,-16-3 0,-11-2-12,19 5-177,1 0-1,-1 1 0,0 2 1,0 0-1,-39 3 0,54-1-359,1 0 1,-1 0-1,-10 4 0,6 1-5079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6:58.2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2 2656,'0'-1'168,"1"1"1,-1 0-1,1 0 0,-1 0 1,1 0-1,-1 0 1,1 0-1,-1 0 0,1 0 1,-1 0-1,1 0 1,-1 0-1,1 0 0,-1 1 1,1-1-1,-1 0 1,1 0-1,-1 0 0,1 1 1,-1-1-1,1 0 1,-1 1-1,0-1 0,1 0 1,-1 1-1,0-1 1,1 0-1,-1 1 0,0-1 1,1 1-1,-1 0 1,2 2 48,0 0 0,-1 0 0,0 1 1,1-1-1,0 6 0,1 2-165,-1 1 0,0 23 0,-25 520 1665,11-433-1392,8-77 438,3-46-812,1 1-1,0 0 1,0 0-1,0 0 1,0 0 0,0 0-1,0 0 1,0 0 0,0 0-1,0 0 1,0 0-1,0-1 1,-1 1 0,1 0-1,0 0 1,0 0-1,0 0 1,0 0 0,0 0-1,0 0 1,0 0 0,-1 0-1,1 0 1,0 0-1,0 0 1,0 0 0,0 0-1,0 0 1,0 0 0,-1 0-1,1 0 1,0 0-1,0 0 1,0 0 0,0 0-1,0 0 1,0 0-1,0 1 1,0-1 0,-1 0-1,1 0 1,0 0 0,0 0-1,0 0 1,0 0-1,0 0 1,0 0 0,0 0-1,0 1 1,0-1 0,0 0-1,0 0 1,0 0-1,0-7-3608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6:59.1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141 37 2496,'-2'-4'4717,"-3"8"-2739,-6 18-1893,5-13 383,1 1-417,1-1 0,0 0 0,0 1 0,1 0 0,0 0 0,0 0 1,1 0-1,1 0 0,0 0 0,0 1 0,1-1 0,0 0 0,1 1 0,4 18 0,-4-23-22,0 0 0,1 0 0,0-1 0,0 1 0,0-1 0,1 0 0,-1 1 0,1-1 0,1-1 0,-1 1 0,1 0 0,0-1 0,0 1 0,0-1 0,0 0 0,1-1 0,0 1 0,0-1 0,0 0 0,0 0 0,0 0 0,0-1 0,1 0 0,-1 0 0,1 0 0,0-1 0,6 1 0,-6-1-13,0-1-1,0 0 1,1-1 0,-1 1-1,0-1 1,0-1-1,0 1 1,0-1-1,8-4 1,8-3 276,20-14-1,-36 20-246,-1 0 0,0 0 0,0 0 0,0 0 0,0-1 0,0 0 0,-1 0 0,0 0 0,0 0 0,0-1 0,0 0 0,0 0 0,-1 0 0,0 0 0,0 0 0,-1-1 0,0 1 1,1-1-1,-2 0 0,1 1 0,-1-1 0,0 0 0,0 0 0,0 0 0,-1-9 0,0 5-31,-1 0 1,0-1-1,-1 1 1,0 0-1,-1 0 1,-4-11 0,5 15 28,-1-1 0,0 1 0,0 0 0,0 1 0,-1-1 0,1 1 0,-2-1 0,1 1 0,0 0 0,-9-7 1,9 10-42,0-1 0,0 1 0,-1 0 0,1 0 0,0 0 1,-1 0-1,0 1 0,1 0 0,-1 0 0,0 0 0,1 0 1,-1 1-1,0 0 0,0 0 0,1 0 0,-1 1 0,0-1 1,-5 2-1,-7 3-12,0 1 1,0 0-1,-23 12 1,21-9 54,-15 9-131,0 1 1,-41 33 0,71-49 267,-4 3-856,8-6 651,0 0 0,0 0 0,0 0 0,0 0 0,0 0 0,0 0 0,0 0 0,-1 0 0,1 0 0,0 0 0,0 0 0,0 0 0,0 0 0,0 0 0,0 0 0,0 0-1,-1 0 1,1 0 0,0 0 0,0 0 0,0-1 0,0 1 0,0 0 0,0 0 0,0 0 0,0 0 0,0 0 0,0 0 0,0 0 0,0 0 0,-1 0 0,1-1 0,0 1 0,0 0 0,0 0 0,0 0 0,0 0 0,0 0-1,0 0 1,0 0 0,0 0 0,0-1 0,0 1 0,0 0 0,0 0 0,0 0 0,0 0 0,0 0 0,0 0 0,0 0 0,0-1 0,1 1 0,-1 0 0,0 0 0,0 0 0,0 0 0,0 0 0,0 0 0,0 0 0,0 0-1,0 0 1,0 0 0,0-1 0,1 1 0,-1-1-301,1-1 0,-1 0 0,1 1 0,0-1 0,0 1 0,0-1 0,0 1-1,0 0 1,2-3 0,0 1-317,10-13-3439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7:00.0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41 2080,'-3'-3'2296,"3"3"-2069,0 0 1,1-1-1,-1 1 0,1 0 0,-1 0 0,0-1 0,1 1 0,-1 0 1,1 0-1,-1 0 0,0 0 0,1 0 0,-1 0 0,1-1 0,-1 1 1,1 0-1,-1 0 0,0 0 0,1 0 0,0 1 0,6-2 46,0 0 0,-1-1 1,1 0-1,8-3 0,-12 4-252,-1 0 0,1 0 0,0 0 0,0 1 0,0-1 1,0 1-1,-1 0 0,1 0 0,0 0 0,3 0 0,15 0 163,41-7 196,-16 2-147,-33 3-236,5 0 143,21-1 0,-38 3 500,-9 11 422,4-7 378,-1-1-3391,5-3 1294,-1 1-1,-6 8-6577,6-2 4664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7:00.6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2656,'2'9'8163,"1"-4"-8641,2 2 590,-2 1 1,1-1-1,-1 1 0,0 0 0,-1-1 1,2 11-1,3 6 169,-4-13-169,-1 1 1,0-1 0,-1 1 0,-1 0-1,0 16 1,-1-16-33,1 1 0,1-1 1,4 24-1,-4-18 16,-1-13-1209,0-12-1678,0 5 1945,0 0 0,1 0 0,-1 0 0,1 0 0,0 0 0,-1 0 0,3-3 0,4 0-375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7:01.4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180 0 3072,'0'0'2347,"-10"1"-374,-16 16-909,1 1 1,1 1-1,1 1 1,-35 38-1,57-56-1071,-1 0-1,1 0 0,-1 1 1,1-1-1,0 0 0,0 1 1,0-1-1,0 1 0,1-1 1,-1 1-1,0-1 0,1 1 1,0 0-1,0-1 0,0 1 1,0 0-1,0-1 0,0 1 1,1-1-1,-1 1 0,1 0 1,0-1-1,0 1 0,0-1 1,0 0-1,0 1 0,2 2 1,4 6 62,0 0 0,1 0 0,17 18 0,-22-26-41,1 0 0,-1 0 0,0 0 0,1 0 0,0-1 1,0 1-1,0-1 0,0 0 0,0 0 0,0-1 1,0 1-1,0-1 0,1 0 0,5 1 0,-6-2 25,-1 0 0,0 0 0,1 0 0,-1 0 0,0 0 0,1-1 0,-1 0 0,0 0 0,0 1 0,1-2 0,-1 1 0,0 0 0,0-1 0,0 1 0,0-1 0,-1 0 0,1 0 0,0 0 0,3-5 0,0 2 15,-1-1 1,0 0 0,-1 0-1,1 0 1,-1 0 0,0-1-1,4-10 1,-8 16-41,0 0 1,0 0-1,0 0 1,0 0-1,0 0 0,0 0 1,0 0-1,0 0 1,0 0-1,0 0 0,-1 0 1,1 0-1,0 0 1,-1 1-1,1-1 0,-1 0 1,1 0-1,-1 0 1,1 0-1,-1 1 0,0-1 1,1 0-1,-1 0 1,0 1-1,0-1 0,1 0 1,-1 1-1,-1-1 1,0-1-24,0 1 1,-1 0-1,1 0 1,0 0 0,0 0-1,-1 0 1,1 1-1,-1-1 1,1 1 0,-4-1-1,1 2-4,-1-1 1,0 1-1,0 0 0,1 1 0,-1-1 0,1 1 1,-1 0-1,-8 5 0,-22 7 48,30-11-146,0-1-1,0 1 0,0-1 0,0 1 1,1 1-1,-7 4 0,2-1-1586,18-4-3575,6 6 2755,-5-1 59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7:03.2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262 4 2144,'-3'-4'7959,"2"5"-7832,-5-1-683,-5 1 756,1 0-1,-1 0 1,1 1-1,-15 5 1,-43 9 418,43-9-512,15-5 33,1 0 0,-15 7 0,2 3-54,-1 7-500,20-16 404,3-2 9,0-1 1,0 0 0,0 1-1,0-1 1,0 0-1,0 1 1,0-1 0,0 0-1,0 0 1,0 1 0,0-1-1,0 0 1,0 1-1,0-1 1,0 0 0,0 1-1,0-1 1,1 0-1,-1 0 1,0 1 0,0-1-1,0 0 1,0 0 0,1 1-1,-1-1 1,0 0-1,0 0 1,1 1 0,-1-1-1,0 0 1,0 0 0,1 0-1,-1 0 1,0 1-1,0-1 1,1 0 0,-1 0-1,0 0 1,1 0 0,13 7 17,-12-6-15,5 1 54,0-1 0,0 1-1,0-1 1,0 0 0,1-1 0,-1 0-1,14-2 1,2 2 14,10 0-205,-17 1 170,1-1 0,-1 0 0,32-6 0,-38 4-19,-1 0 0,1 1 1,0 0-1,0 1 0,0 0 0,0 1 0,0 0 0,0 0 1,-1 1-1,1 1 0,0-1 0,11 6 0,-19-7 5,0 1 1,1-1-1,-1 0 0,0 1 0,0 0 0,0-1 0,0 1 0,0 0 0,-1 0 0,1 0 1,-1 0-1,1 1 0,-1-1 0,1 0 0,-1 0 0,0 1 0,0-1 0,1 6 1,-2-4 112,1 0 0,-1 0 0,1 0 0,-1 1 0,-1-1 0,1 0 0,0 0 0,-1 1 0,0-1 0,-3 8 0,2-8-32,0 0 0,0-1 0,0 1 1,-1 0-1,0-1 0,1 1 1,-1-1-1,-1 0 0,1 0 0,0 0 1,-1 0-1,0 0 0,1-1 1,-1 0-1,-4 2 0,1 0-51,0-1 0,0-1 0,0 1 0,0-1-1,0-1 1,-1 1 0,1-1 0,-10 0 0,2-1 41,0 0-1,0-1 1,-1-1 0,-26-6-1,15 4 21,22 4-580,1-1 0,-1 1 0,0-1 0,-8-2 0,12 3 389,1 0 0,0 0 0,0-1 1,0 1-1,0 0 0,-1 0 0,1 0 1,0 0-1,0 0 0,0 0 0,0 0 1,-1 0-1,1 0 0,0 0 0,0 0 1,0-1-1,0 1 0,0 0 1,-1 0-1,1 0 0,0 0 0,0 0 1,0 0-1,0-1 0,0 1 0,0 0 1,0 0-1,0 0 0,0 0 0,0-1 1,-1 1-1,1 0 0,0 0 0,0 0 1,0-1-1,0 1 0,0 0 0,0 0 1,0 0-1,0 0 0,1-1 0,-1 1 1,0 0-1,0 0 0,0 0 1,0 0-1,0-1 0,0 1 0,0 0 1,0 0-1,0 0 0,1-1 0,6-3-3629,-2 1 157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7:11.7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52 2080,'-13'0'1067,"13"0"-875,1 0-368,8 0 54,-3 0-60,-1 0 0,1 0 0,-1 0 0,0-1 0,1 0 0,-1 0 0,0 0 0,9-4 0,-12 5 153,-1-1 24,0 1 0,0 0-1,0-1 1,0 1 0,0-1 0,0 1 0,0-1-1,-1 1 1,1-1 0,0 0 0,0 0 0,0 1-1,0-1 1,-1 0 0,1 0 0,0-1 0,1-14 3172,-2 2 3637,0 20-5608,3 130 297,-3-131-1459,1 33 328,-2 1 0,-12 70 0,6-75-64,-21 93 2,13-71-146,11-34-52,1-1-1,1 1 0,0 0 1,4 44-1,-1-16 91,-6 82 165,5 119 854,0-250-966,1-14-2757,3-5 43,4-11-4224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4:35.0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1696 802 5472,'3'4'5776,"1"13"-2197,1 5-1516,-5-12-1521,0-1 0,-1 1 0,0 0 0,-1 0 0,0-1 0,-1 1 0,-5 14 0,6-22-467,0 1-1,0 0 1,0 0 0,0-1-1,-1 1 1,1-1 0,-1 1 0,0-1-1,0 0 1,1 0 0,-5 1-1,-36 18 155,3-8-94,0-2 0,0-1-1,-66 7 1,44-11 101,1-2 0,-68-4 0,-118-25 459,207 18-564,0-1 0,-54-19 1,69 17-57,0 0 1,0-2 0,1-1 0,-36-25 0,-101-86 376,75 56 8,72 57-407,1-1-1,-23-24 1,31 30 3,0 0 0,0-1 0,1 0 0,0 0 0,0-1-1,0 1 1,1-1 0,-3-11 0,4 9-43,1-1 1,1 1-1,0-1 0,1 1 0,0-1 1,0 1-1,5-16 0,1-15-71,-2 0 84,5-79 108,-14 80-225,1 21-58,2 11 144,-1 0 0,0 0 0,-1 0 0,-4-9 0,-3-10 20,-2 9-261,12 18 245,0 0 0,0 0 0,0 0 0,0 0-1,0 0 1,0 0 0,0 0 0,0 0 0,0-1 0,0 1 0,0 0-1,0 0 1,0 0 0,0 0 0,0 0 0,0 0 0,0 0-1,0 0 1,0-1 0,0 1 0,0 0 0,0 0 0,0 0 0,0 0-1,0 0 1,0 0 0,0 0 0,-1 0 0,1 0 0,0 0 0,0 0-1,0 0 1,0 0 0,0 0 0,0-1 0,0 1 0,0 0-1,0 0 1,-1 0 0,1 0 0,0 0 0,0 0 0,0 0 0,0 0-1,0 0 1,0 0 0,0 0 0,0 0 0,-1 1 0,1-1 0,0 0-1,0 0 1,0 0 0,0 0 0,0 0 0,0 0 0,0 0-1,0 0 1,-1 0 0,-8 8-78,-10 15-13,-78 136 183,49-77 122,48-81-201,0-1 0,0 0 0,-1 1-1,1-1 1,0 1 0,0-1 0,-1 0 0,1 1-1,0-1 1,-1 0 0,1 1 0,0-1-1,-1 0 1,1 1 0,0-1 0,-1 0 0,1 0-1,-1 1 1,1-1 0,-1 0 0,1 0 0,0 0-1,-1 0 1,0 0 0,1 0 1,-1 0 0,1 0 0,0-1 1,-1 1-1,1 0 0,0-1 0,0 1 0,-1-1 0,1 1 0,0 0 1,0-1-1,0 1 0,-1-1 0,1 1 0,0 0 0,0-1 0,0 1 1,0-1-1,0 0 0,0-32 144,5-42-145,-3 34 80,2 0 0,13-58 0,-13 76 45,-2 13-179,0 0 0,4-13 1,-6 21 31,1 0 0,0 0 0,0 0 0,0 0 1,0 0-1,0 0 0,0 1 0,0-1 0,1 0 1,-1 0-1,0 1 0,1-1 0,0 1 1,-1 0-1,1-1 0,3-1 0,-1 3 6,0-1 0,0 1 1,0-1-1,-1 1 0,1 1 0,0-1 0,0 0 0,0 1 0,0 0 0,7 2 0,2 0-38,33 7 57,62 20-1,-86-22-10,0 1 0,0 1-1,-1 1 1,32 23 0,-44-28 13,-1 0 1,-1 1-1,1 0 0,-1 0 1,0 1-1,-1-1 0,9 15 1,-14-21-8,-1 0 0,1 0 0,-1-1 0,1 1 0,-1 0 0,0 0 0,0 0 0,1 0 0,-1 0 0,0 0 0,0 0 0,0 0 0,0 0 0,0 0 1,0 0-1,0 0 0,0 0 0,-1 0 0,1 0 0,0 0 0,-1-1 0,1 1 0,0 0 0,-1 0 0,0 1 0,-1 0 12,1 0 0,-1 0 0,0 0-1,0 0 1,0-1 0,0 1 0,-1-1-1,1 1 1,-3 0 0,-6 3 17,0 0-1,0-2 1,-15 4 0,-102 15 55,79-16-722,-69 20 0,115-25 156,-17 7-2520,20-8 2825,0 0 0,-1 0 1,1 0-1,0 0 0,0 0 1,0 1-1,-1-1 1,1 0-1,0 0 0,0 0 1,-1 1-1,1-1 0,0 0 1,0 0-1,0 0 0,0 1 1,0-1-1,-1 0 1,1 1-1,0-1 0,0 0 1,0 0-1,0 1 0,0-1 1,0 0-1,0 0 0,0 1 1,0-1-1,0 0 0,0 1 1,0-1-1,0 0 1,0 1-1,0-1 0,0 0 1,0 0-1,0 1 0,1-1 1,-1 0-1,0 0 0,0 1 1,0-1-1,0 0 1,1 0-1,-1 0 0,0 1 1,0-1-1,0 0 0,1 0 1,-1 0-1,0 1 0,0-1 1,1 0-1,-1 0 0,0 0 1,1 0-1,-1 0 1,1 0-1,14 8-4414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7:57.9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4 112 1728,'0'0'52,"0"0"0,-1 0 0,1 0 0,0-1 0,0 1 0,0 0 0,-1 0 0,1 0 0,0 0 0,0 0 0,0-1 0,-1 1 0,1 0 0,0 0 0,0 0 0,0-1 0,0 1 0,0 0 0,0 0 0,-1-1 0,1 1 0,0 0 0,0 0 0,0-1 0,0 1 0,0 0 0,0 0 0,0-1 0,0 1 0,0 0-1,0-1 1,1-3 1533,1-12 1983,0 11-3485,0 0 0,1 0 0,-1 1 0,1 0 0,0-1 0,6-6 0,-6 7-67,0 1-1,0-1 1,1 1-1,-1-1 1,1 1-1,-1 0 1,1 0-1,0 1 1,0-1-1,0 1 1,1 0-1,-1 0 1,1 0-1,-1 1 1,1 0-1,-1-1 1,1 2-1,0-1 1,-1 0-1,1 1 1,5 0-1,11 2 3,-15-2 27,0 0 0,0 1 0,0 0 0,0 0 0,7 3 0,-8-2-13,0 0 0,0 0-1,0 0 1,0 1 0,0 0 0,0 0-1,-1 0 1,1 1 0,-1 0-1,0-1 1,0 1 0,0 1 0,-1-1-1,1 1 1,-1-1 0,0 1-1,3 8 1,-4-9 10,0 1-1,-1 0 1,0-1-1,0 1 1,0 0-1,0 0 1,-1-1-1,0 1 1,0 0-1,0 0 1,0 0-1,-1 0 1,-1 5-1,0-1 0,0 0 0,-1-1 1,1 1-1,-9 15 0,9-20 12,0 0 0,-1-1 0,1 1 0,-1-1 0,0 0 0,0 0 1,0 0-1,0 0 0,-1 0 0,1-1 0,-1 0 0,-4 3 0,-4 0 102,0 1 26,7-4-144,15-3-26,30 4-293,-33-3 280,28 1-16,-32 0 17,-1-1 1,0 0-1,0 1 1,1-1-1,-1 1 1,0 0-1,0 0 1,0 0-1,0 0 1,0 0-1,0 0 0,2 2 1,6 7 4,17 21 0,-24-26 49,-1-1 0,1 1 0,-1-1 0,1 1 0,-1 0 0,0 0 0,-1 0 0,2 7 0,-2-10-1,-1-1-1,0 1 1,1 0-1,-1-1 0,0 1 1,0 0-1,0 0 1,0-1-1,0 1 1,0 0-1,0-1 0,0 1 1,-1 0-1,1-1 1,-1 1-1,0-1 1,1 1-1,-1-1 0,0 1 1,0-1-1,0 1 1,0-1-1,0 0 1,0 1-1,0-1 0,0 0 1,-2 1-1,1 0 5,-1-1-1,0 0 1,1 1-1,-1-1 1,0 0-1,0-1 1,0 1-1,0-1 1,0 1-1,0-1 1,0 0-1,0 0 0,-3 0 1,-42-6 117,23 4 22,19 2-211,-1 0 1,1 0-1,-12-3 1,13 1 0,-1 1 24,1-1-1,-1 1 1,0 0-1,1 0 1,-1 1-1,0 0 1,-8 0-1,-41 1-306,32-1-854,18 0 496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7:58.8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5 3072,'-1'-4'1802,"-2"8"-803,-4 15-138,5-15-443,-4 10-32,2 0 1,-1 0 0,2 0-1,0 0 1,-2 29 0,-1 5 366,4-35-586,0 0 0,1 0 0,0 0 0,1 0 1,1 0-1,0 0 0,3 15 0,1-10 21,-3-8-71,1 1 0,1 0 0,7 15 1,-10-24-80,0 0 0,0 0 0,1 1 0,-1-1 0,1 0 0,0 0 0,-1 0 0,1-1 0,0 1 0,0 0 0,0-1 1,0 1-1,1-1 0,-1 1 0,0-1 0,1 0 0,-1 0 0,0 0 0,1-1 0,3 2 0,2-1 51,0-1 0,-1 1-1,1-1 1,0-1 0,0 0-1,0 0 1,0 0 0,-1-1-1,1 0 1,-1 0 0,1-1-1,-1 0 1,0 0 0,0-1-1,13-9 1,-18 11-54,1 0 1,-1-1-1,0 0 1,0 1-1,0-1 1,0 0-1,-1 0 0,1 0 1,-1 0-1,0 0 1,1 0-1,-1 0 1,-1-1-1,1 1 1,0 0-1,-1-1 1,0 1-1,0 0 0,0-1 1,0 1-1,0 0 1,-2-7-1,-1-6 20,-2 0 0,0 1 0,-10-23-1,9 23 11,0 1-95,0 1 0,0 0 1,-1 0-1,-1 1 0,0-1 1,-1 2-1,0-1 0,-21-19 1,-26-15-270,49 40-451,0 0-2542,6 8 1900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7:59.8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151 23 3072,'0'-1'48,"0"1"0,0 0 1,0 0-1,0-1 0,0 1 0,0 0 1,0 0-1,0-1 0,0 1 0,0 0 1,0 0-1,0 0 0,0-1 0,0 1 0,0 0 1,-1 0-1,1 0 0,0-1 0,0 1 1,0 0-1,0 0 0,0 0 0,-1 0 1,1-1-1,0 1 0,0 0 0,0 0 1,0 0-1,-1 0 0,1 0 0,0 0 1,0-1-1,-1 1 0,1 0 0,0 0 0,0 0 1,0 0-1,-1 0 0,-10 4 1199,-11 10 313,14-6-1279,0 0 1,0 0 0,1 1-1,0 0 1,0 1-1,1-1 1,0 1-1,1 0 1,-6 17 0,3-6 28,0 1 15,1 0-1,-7 36 1,13-52-263,0 0-1,1 0 1,0 0 0,0 0-1,0 0 1,0 1-1,1-1 1,0 0-1,1 0 1,-1 0-1,1 0 1,0 0 0,0-1-1,6 11 1,1-6 23,0 1-1,1-1 1,0 0 0,1-1 0,22 16 0,-15-13-50,-14-9 49,1 0 0,-1 0 0,1-1 1,0 1-1,0-1 0,0 0 0,1-1 0,-1 1 1,0-1-1,9 1 0,-11-2-31,1 0 0,-1 0 0,1 0 1,-1 0-1,1-1 0,-1 1 0,1-1 0,-1 0 0,1 0 0,-1 0 0,0 0 0,0 0 0,1-1 1,-1 0-1,0 0 0,5-4 0,-1-1 13,0 0 1,-1-1-1,1 0 0,-2 0 1,1 0-1,-1-1 0,0 0 1,-1 0-1,0 0 1,-1 0-1,1-1 0,-2 1 1,1-1-1,-2 0 0,1 0 1,-1 0-1,-1-14 1,0-21 13,-12-89-1,9 108-102,3 21 14,-1 0 0,0 0 0,0 0 1,0 0-1,0 1 0,-1-1 0,1 0 0,-1 0 0,0 1 0,-1-1 1,1 1-1,-5-6 0,6 9-7,0 0 1,-1 0-1,1 0 1,0 0-1,-1 0 1,1 0-1,0 1 1,-1-1-1,1 1 1,-1-1-1,1 1 1,-1-1-1,1 1 1,-1 0-1,1 0 1,-1-1-1,0 1 1,1 0-1,-1 1 1,1-1-1,-1 0 1,1 0-1,-1 1 1,-2 0-1,1 0-27,-1 0 1,1 0-1,0 1 0,-1-1 0,1 1 0,0 0 0,0 0 1,0 0-1,-3 3 0,1 0-743,0 0 1,1 0-1,0 1 1,0-1-1,0 1 1,1 0-1,0 0 1,0 0-1,0 1 1,1-1-1,0 1 1,0-1-1,-1 10 1,2 15-1791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8:01.0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 3072,'0'-8'4458,"0"29"-2564,0-4-1423,0 0 1,1 0-1,1-1 0,5 20 1,-6-31-394,1 0 1,-1 0-1,1 0 1,1 0 0,-1 0-1,1 0 1,0-1-1,0 1 1,0-1-1,0 0 1,1 0-1,0 0 1,0 0-1,0-1 1,0 0-1,0 0 1,6 4-1,-6-5 25,0-1-1,-1 1 1,1 0 0,0-1-1,0 0 1,0 0-1,0 0 1,0 0-1,0-1 1,0 1 0,0-1-1,0 0 1,0-1-1,0 1 1,0-1-1,0 1 1,0-1 0,0 0-1,0-1 1,0 1-1,-1-1 1,1 1-1,0-1 1,-1 0 0,1 0-1,-1-1 1,0 1-1,0-1 1,5-4 0,23-19-2,-23 20-73,0 0 0,-1 0 0,12-14 0,-12 13-17,-6 5-32,1 0 0,0 1 0,-1-1 1,1 0-1,-1 0 0,0-1 0,1 1 1,0-3-1,-2 5 0,-1 0 1,1 0-1,0 0 1,-1 0-1,1 0 1,0 0-1,-1 1 0,1-1 1,0 0-1,-1 0 1,1 0-1,0 1 1,-1-1-1,1 0 1,0 0-1,-1 1 1,1-1-1,0 0 1,0 1-1,-1-1 0,1 0 1,0 1-1,0-1 1,0 0-1,0 1 1,-1 0-1,-4 20 176,-4 33 0,-10 32 298,2 16-297,-22 110 237,33-189-311,-21 71 213,23-82-108,-1 0 0,0-1 0,-1 0 0,0 0 0,-11 15 0,16-25-162,1 0 1,-1 0 0,0 0-1,0 0 1,0 0 0,0-1-1,0 1 1,0 0-1,0 0 1,0-1 0,0 1-1,0-1 1,-1 1 0,1-1-1,0 1 1,0-1 0,0 0-1,-1 1 1,1-1-1,0 0 1,-1 0 0,1 0-1,-2 0 1,0-1-3,1 0 0,-1 0 1,1 1-1,0-1 0,-1-1 0,1 1 1,0 0-1,0-1 0,-1 1 0,1-1 0,-2-2 1,0 0-17,-1-1 1,1 1-1,1-1 1,-1 0-1,1 0 0,0 0 1,0-1-1,0 1 1,1-1-1,-2-6 1,2 1-57,0-1 1,1 1 0,1 0-1,0-1 1,1 1 0,0-1-1,0 1 1,1 0 0,1 0-1,4-12 1,-1 5 12,1 1 0,1 0 1,1 0-1,1 1 0,16-22 0,-16 24 78,-5 8-19,-1-1 0,1 1 0,0 0 0,1 0 0,-1 1 0,9-7 0,76-44-167,-81 52 106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11.7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0 1568,'-1'1'222,"0"-1"1,0 0-1,1 0 1,-1 0-1,0 1 0,0-1 1,1 0-1,-1 1 0,0-1 1,1 0-1,-1 1 1,1-1-1,-1 1 0,0 0 1,0 0-139,0-1 0,1 1 0,-1-1 0,1 1 0,-1-1 0,0 1 0,1-1 1,-1 0-1,0 1 0,1-1 0,-1 0 0,0 1 0,0-1 0,-1 0 0,1 1-15,-2 3 2374,4-3-2372,0 0 1,-1-1-1,1 1 1,0 0-1,0-1 0,0 1 1,0 0-1,0-1 0,0 1 1,0-1-1,1 1 1,-1-1-44,5 2 132,0 0-1,1 0 1,-1 0-1,8 0 0,14 4 260,58 26 536,-61-31-464,-23-1-129,13 0-15,-11 0-639,-1 0-1,1 0 1,0 1 0,0-1-1,-1 1 1,1 0 0,0 0-1,5 3 1,-2-1-1102,-1 1 0,1 1-1,9 8 1,6 8-643,-3-1 373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12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0 1664,'-13'0'2261,"-5"1"758,14 0-2434,0-1 0,1 1-1,-1-1 1,0 1 0,-3-1 0,6 0-329,-2 0 1794,6 0-1375,28-1-435,1 2 0,-1 1 0,55 11 0,-54-7-166,7 1 226,-32-5-266,0-1 0,-1 1 0,1-1 0,1 0 1,8 0-1,21-5-5573,-20 4 2942,4 4-1200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13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5 992,'0'0'75,"-1"-1"-1,1 1 1,-1-1-1,1 1 1,-1 0-1,1-1 1,-1 1-1,0 0 1,1-1-1,-1 1 1,0 0-1,1 0 1,-1 0 0,0 0-1,1-1 1,-1 1-1,0 0 1,0 0-1,1 0 1,-1 0-1,0 1 1,1-1-1,-1 0 1,0 0-1,1 0 1,-1 0 0,0 1-1,1-1 1,-1 0-1,1 1 1,-1-1-1,0 0 1,1 1-1,-1-1 1,1 1-1,-1-1 1,1 1 0,-1-1-1,1 1 1,-1-1-1,1 1 1,-1 1 1300,-13 2 5911,21-4-7235,11-1 212,0 2 0,1 0 0,26 6 1,-26-3 201,1-1 0,0-1 1,30 1-1,-33-6-461,-12 2 40,-2 1-243,-1 0 0,1-1 0,0 1 0,0-1 0,-1 0 0,1 0 0,5-2 0,-6 1-269,1 1 0,-1 0 0,1 0 0,0 0 1,0 0-1,0 1 0,-1-1 0,4 1 0,12 2-3190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15.4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464 149 480,'-2'1'7413,"0"-3"-7909,-4-6 1023,0-1 0,-1 1 0,-13-12 0,-5-6 293,22 22-669,0 1 0,-1 0 0,0 0 0,-8-5 0,2 0 91,2 3-56,0 0 0,-1 1-1,1-1 1,-1 1 0,0 1 0,-18-5-1,5 3-37,-39-3-1,55 8-111,-1 0 0,0 0 0,1 0 0,-1 1-1,0 0 1,1 0 0,-1 1 0,1 0 0,-7 3 0,-2 2 38,0 0 0,-17 14 0,28-19-88,1 1 1,0-1-1,0 1 0,0 0 0,0 1 0,0-1 0,1 0 1,-4 7-1,-13 31 228,18-39-218,-3 8 35,1 1 0,1-1 0,0 1 1,1 0-1,0 0 0,0 13 0,4 67 23,-2-85-50,-1 1 1,1-1 0,0 0 0,4 10-1,-3-10 5,-1 0 1,1 0-1,-1 0 0,0 10 0,0-1 23,1 0 0,0 0 0,1-1 0,7 19 0,-9-31 28,0 1 0,0-1 0,0 1 1,1-1-1,-1 0 0,1 0 0,-1 0 0,1 0 0,0 0 1,0 0-1,0 0 0,0 0 0,0-1 0,0 1 0,1-1 1,-1 0-1,5 2 0,4 1 57,-1 0 1,22 4-1,-30-8-91,40 11 15,0 1 0,74 32 0,-103-38 4,-1 1 0,0-1 0,0 2 0,-1 0 0,1 0 0,-2 1 0,1 0 1,-2 1-1,1 0 0,9 14 0,-18-23-21,0-1-1,-1 1 1,0 0 0,1-1 0,-1 1 0,1 0 0,-1 0-1,0 0 1,1-1 0,-1 1 0,0 0 0,0 0-1,0 0 1,0 0 0,0 0 0,0-1 0,0 1-1,0 0 1,0 0 0,0 0 0,0 0 0,-1 0 0,1 1-1,-1-1 29,0 0-1,0 0 0,0 0 1,0 0-1,0 0 1,0 0-1,0 0 0,0 0 1,0 0-1,0-1 0,-1 1 1,1 0-1,-2 0 0,-5 2 233,-1 0-1,1-1 0,-16 2 1,18-3-212,-263 24 1292,265-25-1363,-10 1-301,1 1 1,0 0-1,-1 0 0,-13 6 0,26-8 193,1 0 0,0 0 0,-1 0 0,1 0 0,-1 0 0,1 0 0,0 1 0,-1-1 0,1 0 0,0 0 0,-1 0 0,1 1 0,0-1 0,-1 0 0,1 1 0,0-1 0,-1 0 0,1 1 0,0-1 0,0 0 0,-1 1 0,1-1 0,0 0-1,0 1 1,0-1 0,0 0 0,-1 1 0,1-1 0,0 1 0,0-1 0,0 0 0,0 1 0,1 1-269,-1-1 1,1 0-1,-1 0 1,1 0-1,-1 0 0,1 0 1,0 0-1,0 0 0,-1 0 1,1 0-1,0-1 0,1 2 1,22 17-2665,13 7-928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18.2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6 1408,'-4'-5'610,"8"10"4086,-18-4-312,11 2-4337,1 0 0,0 0 0,0 0 0,0 1 0,0-1-1,1 0 1,-1 1 0,1-1 0,-2 7 0,-5 38 228,5-30-165,-1 23-14,2 0 0,1-1 0,3 1 0,1 0 0,10 44 0,-7-48 24,2-1 0,2 0 0,1-1 0,1 0 0,33 61 0,-36-81-36,68 127 317,-65-113-376,7 10-3053,-10-55-4918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19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190 117 1888,'-1'-1'161,"-1"-1"42,1-1-1,-1 1 0,1 0 0,-1-1 0,1 1 0,0-1 0,0 1 0,0-1 0,1 1 0,-1-1 0,0-4 1,1 7-80,0-1 0,0 1 0,0-1 1,0 0-1,0 1 0,0-1 0,0 1 1,-1-1-1,1 1 0,0-1 1,0 1-1,0-1 0,-1 1 0,1-1 1,0 1-1,-1-1 0,1 1 1,0-1-1,-1 1 0,1-1 0,-1 1 1,1 0-1,0-1 0,-1 1 0,0-1 1,0 1 590,0 0-634,1 0 0,-1 0 0,1 0 0,-1 0 0,1 0 0,0 0 0,-1 0 0,1 0 0,-1 0 0,1 0 0,-1 0 0,1 0 0,-1 1 0,1-1 0,-1 0 0,1 0 0,-1 1 0,-5 7 233,1 0-1,0 0 1,0 1-1,1 0 0,-6 16 1,4-10-124,-11 27 94,-28 45 0,31-60-77,11-20-237,-1 1 0,0-1 0,0 0 0,-1 0 0,0 0 0,-10 10 0,15-16 287,13-14 133,-7 5-338,0-1-1,-1 0 0,1 0 1,-2-1-1,0 1 1,5-16-1,13-63 200,-7-21 659,-8 50-597,-6 54-345,1-10-207,1 13 111,2 10 46,85 149-141,-53-106 223,-26-37 198,0 0 1,-2 1 0,17 31-1,-26-46-140,1 1 0,-1 0 0,0 0 0,1 0 0,-1 0 0,0 0-1,0 0 1,0 0 0,0 0 0,0 0 0,0 0 0,0 0 0,0 0 0,0 2 0,0-3-30,-1 1 0,1-1-1,0 1 1,0-1 0,-1 0 0,1 1 0,0-1 0,-1 1 0,1-1 0,-1 0 0,1 0 0,0 1 0,-1-1 0,1 0 0,-1 1 0,1-1 0,-1 0 0,1 0-1,-1 0 1,0 1 0,-3-1 49,0 0 0,0 0-1,0 0 1,0 0 0,-8-2-1,0 1-81,-113-19-69,72 9-2319,53 11 2319,0 0 1,0 0 0,-1 0 0,1 0-1,0 0 1,0-1 0,-1 1 0,1 0 0,0 0-1,0 0 1,-1 0 0,1 0 0,0 0-1,0 0 1,-1 0 0,1 0 0,0 0 0,-1 0-1,1 0 1,0 0 0,0 0 0,-1 0-1,1 0 1,0 0 0,0 1 0,-1-1 0,1 0-1,0 0 1,0 0 0,-1 0 0,1 0 0,0 1-1,0-1 1,0 0 0,-1 0 0,1 0-1,0 1 1,0-1 0,0 0 0,0 0 0,0 1-1,-1-1 1,1 0 0,0 0 0,0 1-1,0-1 1,0 0 0,0 0 0,0 1 0,0-1-1,0 0 1,0 1 0,0-1 0,0 0-1,0 0 1,0 1 0,0-1 0,0 0 0,1 1-1,3 7-3247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1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414 127 3072,'-5'-9'14924,"-8"10"-15598,-162 6 3815,168-6-3028,-1 1 0,1-1 0,0 1 0,1 0 0,-1 1 0,0 0 0,1 0 0,-1 1 0,1-1 0,0 1 0,0 0 0,-8 9 0,-5 5 315,1 0 0,-16 23 1,32-38-393,-4 4 105,0 2 0,0-1 0,1 1 0,0 0 0,1 0 0,0 0 0,0 1 0,1-1 0,0 1 0,1 0 0,0 0 0,0 0 0,1 0 0,0 0 0,2 12 0,-2-5-11,2 0 1,0 0-1,1 0 0,1 0 1,1 0-1,0-1 1,1 0-1,1 0 1,0 0-1,1 0 1,1-1-1,0 0 1,1-1-1,13 16 1,-16-24-102,0 0 0,1-1 0,-1 1-1,1-2 1,1 1 0,-1-1 0,0 1 0,1-2 0,0 1 0,0-1 0,0-1 0,1 0 0,-1 0 0,0 0-1,1-1 1,11 0 0,6 0-18,0-2-1,-1 0 1,1-2-1,30-7 1,-33 5-55,-1-1 0,0-1 0,0-1 0,41-21 0,-49 21 15,-2 0 0,1-1 0,-1 0 0,0-1 0,-1 0 0,0-1 1,-1 0-1,15-20 0,-15 15 41,0 0 0,-1 0 0,0-1 0,-2-1-1,11-34 1,-15 39-43,0 0-1,-1-1 0,-1 1 1,0-1-1,-1 1 0,0-1 1,-1 1-1,0-1 0,-5-15 1,2 15 54,-1-1 0,0 1 1,-2 0-1,1 1 1,-2-1-1,1 1 1,-2 1-1,0-1 1,-18-18-1,23 27-23,-5-8-4,-2 0-1,0 1 1,0 0-1,-1 1 1,-21-14 0,25 20-87,1-1 1,-2 1 0,1 1 0,0 0 0,-1 0 0,1 0 0,-1 1 0,-17-1 0,20 2-189,1 1 0,-1 1 0,0-1 1,0 1-1,0 0 0,0 0 0,0 1 1,1-1-1,-1 1 0,1 1 1,-1-1-1,1 1 0,0 0 0,-7 5 1,6-4-949,0 1 1,1 0-1,0 0 1,-9 10-1,12-12 481,0-1 1,0 1-1,1 0 0,-1 0 0,1 0 0,0 0 0,0 1 0,0-1 0,0 0 0,0 0 1,1 1-1,-1 5 0,3 13-1990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20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23 1984,'-8'2'6517,"8"-2"-6409,0 0 0,0 0 0,0 0 0,0 0 0,0 0-1,0-1 1,0 1 0,-5-5-571,4 3 522,-1 1 1,0-1-1,0 0 1,0 1-1,0-1 0,-1 1 1,1 0-1,0 0 0,0 0 1,-1 0-1,1 0 1,-1 0-1,1 1 0,-1-1 1,1 1-1,-1 0 0,1 0 1,-1 0-1,1 0 0,-1 0 1,0 0-1,1 1 1,-1-1-1,1 1 0,-1-1 1,1 1-1,0 0 0,-5 3 1,-4 2-50,0 1 0,0 0 1,1 1-1,-15 15 0,4-4 105,18-17-122,1 0 0,0 0-1,0 0 1,0 0 0,0 0 0,0 1-1,0-1 1,0 1 0,1-1 0,0 1-1,-1 0 1,1 0 0,-2 5 0,3-7 49,10 7 86,-5-6-95,1 0-1,0 0 0,-1-1 0,1 1 0,0-1 1,7 0-1,16 4 126,-3 2 79,29 6 76,-37-10-80,-1 2-1,1 0 1,-1 1 0,1 1 0,18 10 0,-35-16-203,-1-1 1,0 1-1,1-1 1,-1 1-1,1-1 1,-1 1-1,0 0 1,0-1-1,1 1 0,-1 0 1,0-1-1,0 1 1,0-1-1,0 1 1,0 0-1,0-1 1,0 1-1,0 0 0,0-1 1,0 1-1,0 0 1,0-1-1,0 1 1,0 0-1,-1-1 1,1 1-1,0 0 1,0-1-1,-1 2 0,1-2 12,-1 2 5,-1 0 0,1 0 0,0 0-1,0 0 1,-1-1 0,1 1 0,-1 0 0,1-1 0,-1 1 0,0-1 0,0 0 0,1 1 0,-5 1 0,-29 11 375,17-8-221,-152 65 743,116-46-1472,78-34-4832,-22 8 5254,21-12-3148,37-16 1,-17 13 1050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21.4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181 4 1984,'0'-4'3562,"-1"12"-3011,0-1 0,0 1 0,-1-1 0,0 0 0,-1 1 0,-3 8 0,-5 12 3,-11 52 160,-11 35 23,-1-28-334,14-38-493,-19 71 1,37-113 76,1 0 1,0 0 0,0 1-1,1-1 1,0 0-1,0 0 1,1 1 0,2 10-1,-3-16 21,0 0-1,1-1 1,-1 1-1,1 0 0,0 0 1,-1-1-1,1 1 1,0 0-1,0-1 1,0 1-1,1-1 0,-1 1 1,0-1-1,0 0 1,1 1-1,-1-1 0,1 0 1,-1 0-1,1 0 1,-1 0-1,1 0 1,0 0-1,-1-1 0,1 1 1,0 0-1,0-1 1,0 0-1,-1 1 1,1-1-1,0 0 0,0 0 1,0 0-1,0 0 1,0 0-1,-1 0 0,1-1 1,3 0-1,9-3 31,0-1-1,-1 0 1,0-1-1,0 0 0,0-1 1,14-11-1,-11 8-16,0 0 0,32-13 1,-17 9-899,-27 12 334,-1 0 0,1-1 0,-1 1 1,0-1-1,0 1 0,0-1 0,0 0 0,0 0 1,-1-1-1,4-4 0,0-4-2305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21.9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32 146 2400,'0'-1'66,"-1"1"0,0-1 1,-1 1-1,1-1 0,0 1 0,0 0 0,0-1 1,0 1-1,0 0 0,0 0 0,0-1 0,-1 1 1,1 0-1,0 0 0,0 0 0,0 1 1,-2-1-1,-7 1 3659,28-9-2157,-5 2-760,64-32 1803,25-16-1677,-86 46-863,0 2 1,1 0-1,0 1 0,27-4 0,-36 8-26,-1 0 1,1 0-1,0 1 0,0 1 0,0-1 0,10 3 0,-16-3-129,0 0-1,0 1 0,0 0 0,0-1 0,0 1 0,0 0 1,0 0-1,0 0 0,0 0 0,-1 0 0,1 0 0,0 1 1,-1-1-1,1 1 0,-1-1 0,1 1 0,-1-1 0,0 1 1,0 0-1,0 0 0,0-1 0,0 1 0,0 0 0,0 0 1,-1 0-1,1 0 0,-1 0 0,1 4 0,0 14-1589,-1 4-1382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22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10 2496,'-16'-5'6329,"15"5"-6260,0-1 1,-1 1 0,1-1 0,0 1-1,0-1 1,0 1 0,0 0 0,0-1 0,-1 1-1,1 0 1,0 0 0,0 0 0,0 0-1,0 0 1,-1 0 0,1 0 0,0 1 0,0-1-1,0 0 1,-1 1 0,1-1 0,0 0-1,0 1 1,0-1 0,0 1 0,0 0 0,-1 0-1,-9 7-29,1 0-1,1 1 1,-11 11-1,17-16 6,0-1 0,0 2 1,0-1-1,0 0 0,0 0 0,1 1 0,0 0 0,0-1 0,0 1 0,1 0 0,-2 5 0,3-9-40,0 1-1,-1-1 1,1 0 0,0 1-1,0-1 1,0 0 0,0 1 0,0-1-1,0 0 1,0 1 0,1-1-1,-1 0 1,0 0 0,1 1-1,-1-1 1,1 0 0,-1 0-1,1 0 1,0 1 0,-1-1 0,1 0-1,0 0 1,0 0 0,0 0-1,0 0 1,0 0 0,0-1-1,0 1 1,0 0 0,0 0-1,0-1 1,0 1 0,1-1-1,-1 1 1,0-1 0,0 1 0,1-1-1,-1 0 1,0 0 0,1 1-1,-1-1 1,0 0 0,0 0-1,3-1 1,1 1 9,0 0 1,0-1-1,0 0 0,0 0 0,0-1 1,-1 1-1,1-1 0,0 0 0,-1 0 1,7-5-1,88-72 306,-77 59-192,-21 20-112,-1-1 1,0 1-1,0 0 0,1-1 0,-1 1 1,0 0-1,1 0 0,-1-1 1,0 1-1,1 0 0,-1 0 0,1 0 1,-1-1-1,0 1 0,1 0 1,-1 0-1,1 0 0,-1 0 0,0 0 1,1 0-1,-1 0 0,1 0 1,-1 0-1,0 0 0,1 0 1,-1 0-1,1 0 0,13 8 237,10 15-7,-23-22-225,6 7 97,0-1 1,1 0-1,0 0 1,10 7-1,-16-13-182,12 7-571,-3 3-6757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23.1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 2816,'-6'0'830,"12"0"3086,-6 2-3148,-8 251 3264,4-45-2853,13-92-742,-9-108-423,0 0 0,1 0 0,0 0 0,1 0 0,0 0-1,0 0 1,0 0 0,1-1 0,5 10 0,-5-11-17,0 1 17,1 1-1,0-1 0,7 11 0,-9-16-18,0 0-1,0 0 1,0 0-1,0 0 1,0-1-1,0 1 1,0-1-1,0 1 1,1-1-1,-1 0 1,1 0-1,-1 0 1,1 0 0,-1 0-1,4 0 1,15-1-495,-19 0-5,1-1 1,0 0-1,-1 0 0,1 0 1,-1 0-1,1 0 0,-1-1 0,0 1 1,3-3-1,1-3-1884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23.5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1 200 3136,'0'0'26,"0"0"1,0 0 0,0 0-1,0 0 1,0 0-1,0 0 1,0 0 0,0 0-1,0 0 1,0 0-1,0 0 1,0 0 0,0 0-1,1 0 1,-1 0-1,0 0 1,0 0 0,0 0-1,0 0 1,0 0-1,0 0 1,0 1-1,0-1 1,0 0 0,0 0-1,0 0 1,0 0-1,0 0 1,0 0 0,0 0-1,0 0 1,0 0-1,0 0 1,0 0 0,0 0-1,0 0 1,0 0-1,0 0 1,0 0-1,-1 1 1,1-1 0,0 0-1,0 0 1,0 0-1,0 0 1,0 0 0,0 0-1,0 0 1,0 0-1,0 0 1,0 0 0,0 0-1,0 0 1,0 0-1,0 0 1,0 0 0,0 0-1,0 0 1,0 0-1,-1 0 1,2 0 34,-1 0 0,1 0 0,0 1 1,-1-1-1,1 0 0,-1 0 0,1 0 0,-1-1 0,1 1 1,-1 0-1,1 0 0,-1 0 0,1 0 0,-1 0 0,1-1 1,-1 1-1,1 0 0,-1 0 0,1-1 0,-1 1 0,82-58 5383,-57 39-5030,0 1-1,0 1 1,42-19 0,-57 32-557,14-7 221,0 1-1,1 2 1,26-6 0,-44 12-231,1 1 0,0 0 0,0 1 1,0 0-1,0 0 0,8 2 0,-12-1-173,1 0 0,-1 0 0,1 0-1,-1 1 1,0 0 0,0 0 0,0 0 0,0 0 0,0 0-1,0 1 1,5 4 0,8 12-3359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23.8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 3904,'-4'-3'1440,"4"6"-1120,4 2-96,5 3 800,-5 4-608,-4 0 608,5 4-576,-5 4-256,5 0-96,-2 0-256,2 0 96,0 0-448,0-5 256,-5-7-1984,0 0 1248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24.2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29 4224,'-13'-20'1568,"8"15"-1216,-5 1 32,6 4-384,8 12-2976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24.6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0 4480,'-2'0'113,"1"1"-1,0-1 1,0 0 0,-1 1 0,1-1-1,0 1 1,0-1 0,-1 1 0,1 0-1,0 0 1,0-1 0,0 1 0,0 0-1,0 0 1,0 0 0,0 0 0,0 0 0,1 0-1,-1 0 1,-1 2 0,-1 1 171,0 0 1,0 0 0,-1 0-1,-7 7 1,7-8-142,1 0-1,0 0 1,0 0 0,-1 1 0,2 0 0,-1-1-1,-3 7 1,-9 26-282,15-35 136,0 0-1,0 0 1,0 0-1,0 0 1,0-1-1,0 1 1,0 0-1,1 0 1,-1 0-1,0 0 1,1 0-1,-1 0 1,0 0 0,1-1-1,-1 1 1,1 0-1,-1 0 1,1 0-1,-1-1 1,1 1-1,0 0 1,-1-1-1,1 1 1,1 0-1,19 13 337,12 2 228,-19-10 86,21 13 1,-34-19-566,0 1 1,0 0 0,0 0-1,0-1 1,1 1 0,-1 0-1,0 0 1,-1 0-1,1 0 1,0 0 0,0 1-1,0-1 1,-1 0 0,1 0-1,0 0 1,-1 1 0,1-1-1,-1 0 1,1 1-1,-1 1 1,0-1-6,0 0 1,0 0-1,-1-1 0,1 1 0,-1 0 0,1-1 1,-1 1-1,1 0 0,-1-1 0,0 1 1,0-1-1,0 1 0,0-1 0,-2 2 0,-4 5 81,-1-1 0,0 0-1,0-1 1,-13 8-1,16-10-185,-2 0-385,0 1-1,-1-1 1,1-1 0,-1 0-1,0 0 1,0 0 0,-14 2-1,5 0-4754,16-9 2902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24.9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12 2656,'-4'-1'247,"0"0"0,0 0 0,0-1 0,0 0 0,-4-2 758,7 4-913,1 1 1,0 0-1,-1-1 1,1 1 0,0-1-1,-1 1 1,1 0-1,0-1 1,0 1-1,0 0 1,-1-1-1,1 1 1,0 0-1,0-1 1,0 1 0,0 0-1,-7 121 2615,-1-7-1457,5 275 276,2-364-1786,1-25 5,0 1-1,0-1 1,-1 1 0,1-1-1,0 0 1,-1 1 0,1-1-1,-1 1 1,1-1 0,-1 0-1,0 1 1,1-1-1,-3 2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1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3 136 6656,'-2'-26'2887,"2"24"-2706,0 0-1,0 1 0,0-1 0,1 0 0,-1 1 0,0-1 0,1 1 0,-1-1 0,1 1 0,0-1 1,-1 1-1,1-1 0,0 1 0,1-2 0,7-6 836,-1 1-1,1 0 1,1 0-1,-1 1 1,1 0 0,1 1-1,-1 0 1,1 1-1,21-8 1,-27 11-867,0 1 0,0 0 0,0-1 0,0 2 0,0-1 0,1 1 0,-1 0 0,0 0 1,0 0-1,0 1 0,0-1 0,1 1 0,-1 1 0,0-1 0,-1 1 0,1 0 0,0 0 0,0 0 0,-1 0 0,1 1 0,-1 0 0,0 0 0,0 0 0,0 1 0,5 5 1,5 8 219,-2 1 0,0 1 0,-1 0 1,-1 0-1,9 24 0,18 34 231,-30-65-476,0 0 0,0-1-1,2-1 1,12 14 0,-19-21-110,0-1-1,0 0 0,1 0 1,-1 0-1,1-1 1,-1 1-1,1-1 1,0 1-1,0-1 1,0 0-1,0 0 0,-1 0 1,1 0-1,1-1 1,-1 1-1,0-1 1,0 0-1,0 0 1,0 0-1,0 0 1,0 0-1,5-2 0,-5 2-104,0 0-1,0 0 1,0-1-1,-1 0 0,1 1 1,0-1-1,0 0 1,0 0-1,-1-1 0,1 1 1,2-2-1,-3 1-395,-1 0 1,1 1-1,-1-1 0,0 0 1,0 0-1,0 0 0,0 0 1,0 0-1,0 0 0,-1 0 0,1-1 1,-1 1-1,1 0 0,-1-4 1,0-17-7418,0 16 4491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25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53 2144,'-7'-27'1149,"6"13"1808,1 14-2889,0-1-1,1 1 1,-1-1-1,0 0 1,0 1-1,1-1 1,-1 1-1,0-1 0,1 0 1,-1 1-1,1-1 1,-1 1-1,0-1 1,1 1-1,-1 0 1,1-1-1,0 1 0,-1-1 1,1 1-1,-1 0 1,1 0-1,-1-1 1,1 1-1,0 0 0,-1 0 1,1 0-1,0-1 1,-1 1-1,1 0 1,0 0-1,-1 0 1,1 0-1,-1 0 0,1 0 1,1 1-1,2-1 64,0 0 0,0 1 0,0-1 0,7 3 0,25 9 16,49 8-1,-67-17-1049,1-1-1,-1 0 1,0-1 0,32-3-1,-21-5-1933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34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4 1056,'0'-4'3760,"-12"19"-256,13-14-3369,0 0 1,0 0-1,0 1 1,0-1-1,0 0 1,0 0-1,-1 1 1,1-1-1,0 0 1,-1 1-1,1-1 1,-1 0-1,0 1 1,1-1-1,-1 3 1,6 30 26,-5 26 638,0-36-712,0-18-82,-1 1 0,0 0-1,0 0 1,0-1 0,-1 1 0,-2 8-1,3-3 81,1-4 132,-3-8-1384,7-6-2777,-1 3 3167,-1 0 1,0 0-1,0 0 1,0-1-1,0 1 1,2-6-1,8-13-152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34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28 132 2656,'-9'-31'960,"9"11"-736,0-4-64,-5 13 704,5-3-512,-5 8 288,5-2-384,-3-1-160,3 6-32,-5-2-992,10 13-1216,-2 4 1376,2 4-608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36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238 565 1888,'1'-1'249,"-1"1"1,1-1-1,-1 0 1,0 0 0,1 1-1,-1-1 1,0 0-1,1 0 1,-1 0-1,0 0 1,0 0-1,0 1 1,0-2-1,-2-3 5,-1 1 0,0 0 0,0 0 0,0 0-1,0 0 1,-1 1 0,1-1 0,-1 1 0,0 0 0,0 0 0,0 0 0,-9-3-1,-3-2 6,-1 0-1,-22-5 0,34 11-255,0 1 1,0 0 0,0 0 0,0 0-1,-10 1 1,13 0 9,0 0 0,-1 0 1,1 1-1,0-1 0,0 1 1,0-1-1,-1 1 0,1 0 0,0 0 1,0 0-1,0 0 0,0 0 1,1 0-1,-1 0 0,-3 4 0,-1 1 32,0 1 0,1-1-1,-7 12 1,10-15-11,0 1 1,1 0-1,0-1 0,-1 1 1,1 0-1,0 0 1,1 0-1,-1 0 1,1 7-1,-1-1-5,2-1 0,-1 0 1,1 0-1,4 16 0,-3-21-17,-1 1-1,1-1 0,1 1 1,-1-1-1,1 1 1,-1-1-1,1 0 1,0 0-1,1-1 1,4 6-1,-3-5 29,1 0 1,-1-1-1,0 1 1,1-1-1,0 0 1,10 3-1,39 10-19,-42-15 40,1 1 0,0-2-1,-1 0 1,1 0 0,0-1 0,-1-1 0,1 0-1,-1-1 1,0-1 0,1 0 0,-2 0 0,1-2-1,0 1 1,-1-2 0,0 1 0,-1-2 0,0 1-1,0-2 1,19-18 0,-22 17-52,0 0 0,-2-1 0,1 0 0,5-13 0,10-16-65,-22 39 43,0 1 0,1-1 0,-1 1-1,0 0 1,0-1 0,1 1-1,-1 0 1,0-1 0,1 1 0,-1 0-1,0 0 1,1-1 0,-1 1 0,1 0-1,-1 0 1,0 0 0,1 0 0,-1-1-1,1 1 1,-1 0 0,1 0-1,-1 0 1,0 0 0,1 0 0,-1 0-1,1 0 1,-1 0 0,1 0 0,-1 0-1,1 0 1,1 1 1,-1 0 1,1-1-1,-1 1 1,0 0-1,1 0 1,-1 0-1,0 0 0,3 2 1,1 2-2,-1 0 1,1 1-1,4 8 1,-5-9 104,-1 0 0,1 0 0,6 7 0,-8-11 127,-2-1-201,0 1 1,0-1 0,0 0 0,-1 1 0,1-1 0,0 0 0,0 0-1,0 1 1,0-1 0,0 0 0,-1 0 0,1 1 0,0-1 0,0 0-1,0 0 1,-1 1 0,1-1 0,0 0 0,0 0 0,-1 0 0,1 0-1,0 0 1,0 1 0,-1-1 0,1 0 0,0 0 0,-1 0 0,1 0-1,0 0 1,-1 0 0,1 0 0,0 0 0,0 0 0,-1 0 0,1 0-1,0 0 1,-1 0 0,1 0 0,0 0 0,-1 0 0,1 0-1,0-1 1,0 1 0,-1 0 0,1 0 0,0 0 0,0 0 0,-1-1-1,-22-10 90,13 6 55,3 2-188,0 0 0,0 1-1,0-1 1,0 2-1,0-1 1,0 1 0,-1 0-1,1 1 1,-9-1 0,12 2-1,0-1 1,0 1-1,0 0 1,1 0-1,-1 0 1,0 1-1,1-1 1,-1 1 0,1 0-1,-1 0 1,1 0-1,0 0 1,0 0-1,0 1 1,0-1-1,0 1 1,1 0 0,-1 0-1,-2 4 1,2-3 16,1 1 0,-1-1 1,1 1-1,0 0 1,0 0-1,1 0 0,-1 0 1,1 0-1,0 0 1,1 0-1,-1 0 0,1 0 1,0 0-1,0 7 1,1-8 16,-1-1 0,1 0 1,0 0-1,0 0 1,0 1-1,0-1 0,0 0 1,1 0-1,0 0 1,-1-1-1,1 1 0,0 0 1,0-1-1,0 1 1,1-1-1,-1 1 0,1-1 1,-1 0-1,1 0 0,0 0 1,0-1-1,5 3 1,-6-3 14,0 0 0,0 0 0,0-1 1,0 1-1,1-1 0,-1 0 0,0 0 1,0 1-1,0-1 0,0-1 0,0 1 1,0 0-1,0 0 0,1-1 0,-1 1 0,3-2 1,-2 0 18,1 0 0,-1 0 0,0 0 1,0 0-1,0-1 0,0 1 0,0-1 1,4-4-1,0-3 35,0 0 1,-1 0-1,1-1 1,6-19-1,-9 23-29,-1 0 0,0-1 0,-1 1 0,0-1 0,0 0 0,1-14 0,-3 21-37,0 3-182,1 6 110,0 0-1,1 0 1,0 0 0,0 0-1,1 0 1,0-1-1,0 1 1,1-1-1,6 10 1,-4-5 19,-4-8 34,-1-2 7,1 0 0,-1 0-1,0 0 1,1-1-1,-1 1 1,1 0-1,0-1 1,-1 1-1,1-1 1,0 0-1,0 1 1,3 0 0,-3-1 4,-1 0 0,0-1 0,0 1 0,0-1 0,1 0 0,-1 1 1,0-1-1,1 0 0,-1 0 0,0 0 0,1 0 0,-1 0 0,0 0 1,1 0-1,-1 0 0,0-1 0,0 1 0,1-1 0,-1 1 0,0-1 1,0 1-1,1-1 0,-1 1 0,2-2 0,3-3 109,1 0-1,10-10 1,-13 11-109,9-8 21,0-1 0,-1-1 1,-1 0-1,0 0 0,-1-1 1,14-27-1,-13 18 19,-1-1-1,-1-1 1,10-46 0,-11 36 18,-2-1 1,-1 1-1,-2-1 0,-2 1 1,-5-61-1,2 87-33,0 0 0,0-1 0,-1 1 0,0 0 1,-6-11-1,7 18-17,1-1 0,-1 1 1,0 0-1,0 0 0,0 0 1,0 0-1,0 0 1,-1 0-1,1 1 0,-1-1 1,0 1-1,0 0 0,0 0 1,0 0-1,0 0 0,0 0 1,-7-2-1,9 4-35,-1-1 1,0 1-1,1 0 0,-1 0 1,0 0-1,1 0 0,-1 0 0,0 0 1,0 0-1,1 1 0,-1-1 0,1 1 1,-1-1-1,0 1 0,1 0 0,-1-1 1,1 1-1,0 0 0,-1 0 0,1 0 1,-1 0-1,1 0 0,0 0 0,0 1 1,0-1-1,0 0 0,0 1 0,0-1 1,0 0-1,0 1 0,-1 2 1,-1 3-22,0 1 1,0 0 0,1 0 0,0 0 0,-1 12 0,-1 9 126,2 2 0,1-1 0,1 0-1,2 0 1,1 0 0,1 0 0,2-1-1,1 1 1,1-1 0,2-1 0,15 34 0,-19-49-37,1-1 0,0 0 1,1 0-1,0-1 0,1 1 0,0-2 1,0 0-1,2 0 0,14 12 1,-18-17-203,0-1 0,0 1 1,0-1-1,1-1 0,-1 1 0,1-1 1,0-1-1,0 1 0,0-1 0,0-1 1,0 0-1,1 0 0,-1 0 1,0-1-1,1 0 0,-1-1 0,11-2 1,-7 1-1216,0-1 0,-1-1 0,17-7 0,8-8-2356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38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32 706 1408,'0'0'1776,"10"-7"304,-3 2-1693,0 1 0,0-1 0,-1-1 0,1 1 0,-1-1 0,8-11 0,8-11-100,-1 0 0,-2-2 0,-1 0-1,-2-1 1,0 0 0,-3-1 0,0-1 0,10-44-1,-10 25-80,13-71 301,-23 105-324,-2 0-1,0-1 1,-1 1 0,-4-34 0,4 50-176,0 0 0,0 0 0,-1 0 0,1 0 1,-1 0-1,1 0 0,-1 0 0,0 0 0,0 0 0,0 0 0,0 0 0,0 0 0,0 1 1,-2-3-1,2 4-11,1 0 1,-1 0-1,1 0 1,0 0 0,-1 0-1,1 0 1,-1 1-1,1-1 1,-1 0 0,1 0-1,0 0 1,-1 0 0,1 1-1,0-1 1,-1 0-1,1 0 1,-1 1 0,1-1-1,0 0 1,0 1-1,-1-1 1,1 0 0,0 1-1,0-1 1,-1 0-1,1 1 1,0-1 0,0 1-1,0-1 1,0 0-1,-1 1 1,-5 17-179,4-14 147,-8 33-30,2 1-1,1 0 0,-3 50 0,1-5 15,-2-10 124,-2-1 0,-4 0 1,-47 127-1,51-166-3,-21 46 217,28-67-239,0 0 0,-1-1 0,0 0 0,-13 14 0,19-25-49,1 1 1,-1 0-1,1-1 0,-1 1 0,1-1 0,-1 1 0,0-1 0,1 1 0,-1-1 1,0 1-1,1-1 0,-1 0 0,0 0 0,0 1 0,1-1 0,-1 0 1,0 0-1,0 0 0,0 1 0,-1-1 0,2-1-3,-1 1 0,1 0-1,-1 0 1,1-1 0,-1 1 0,1 0 0,0-1 0,-1 1-1,1-1 1,-1 1 0,1-1 0,0 1 0,-1 0-1,1-1 1,0 1 0,0-1 0,-1 1 0,1-1-1,0 0 1,0 1 0,0-1 0,0 1 0,0-1-1,0 1 1,0-1 0,0 1 0,0-1 0,0 1-1,0-2 1,0-9-36,1 0 0,1 0 0,0 0 0,0 0 0,1 0 0,0 0 0,1 1 0,0 0 0,1 0-1,0 0 1,0 0 0,1 1 0,1-1 0,-1 2 0,1-1 0,14-12 0,4-1-10,1 1-1,1 1 1,0 2-1,42-21 1,199-100-3,-205 106 335,-50 29-130,10-6 875,-19 4 423,-9 8-979,-11 10-365,-19 24-278,14-15 42,-27 36 0,24-26 128,16-22-45,1 0 0,-1 1 0,2 1 0,-1-1 0,1 1 0,-8 22 0,12-28 30,1 0 0,0 0 0,0 0 0,0 0 0,1 1 0,-1 7 1,1-12 15,1 1 0,-1-1 0,0 1 0,0-1 0,1 1 0,-1-1 0,1 0 0,-1 1 0,1-1 0,0 1 0,-1-1 0,1 0 0,0 0 0,0 0 0,0 1 0,0-1 0,0 0 0,0 0 1,0 0-1,0 0 0,0 0 0,1-1 0,-1 1 0,0 0 0,1-1 0,1 2 0,-2-2 23,1 0 1,0 0-1,-1 0 1,1 0 0,0 0-1,-1 0 1,1 0-1,0 0 1,-1-1-1,1 1 1,-1-1-1,1 1 1,-1-1-1,1 0 1,-1 1-1,3-3 1,21-15 234,-21 14-229,1 0 1,-1-1-1,-1 1 0,1-1 1,-1 0-1,0-1 1,0 1-1,2-6 0,1-4 5,8-29-1,0-29 101,-10 56-64,-4 14-44,1 1 0,0 0 1,-1-1-1,0 1 0,1 0 0,-1-1 1,0 1-1,0-1 0,-1 1 1,0-5-1,-1 4-120,3 13-39,5 17-165,2-7 237,-4-9 16,0 1-1,9 13 0,-12-22 36,1-1-1,0 1 1,0-1-1,-1 0 1,1 1-1,0-1 1,1 0 0,-1 0-1,0-1 1,1 1-1,-1 0 1,1-1-1,-1 1 1,6 1 0,-1-1 17,-1-1 0,1 0 1,0 0-1,0 0 1,0-1-1,0 0 1,0 0-1,0-1 1,0 0-1,-1 0 1,1-1-1,0 0 1,11-5-1,5-3 26,-1-1 1,32-22-1,-34 20-27,109-74 149,-94 66 545,-35 21-694,0 0 1,0 0-1,0 0 0,0 0 1,0 0-1,0 0 1,0 0-1,0 0 0,-1 0 1,1 0-1,0-1 0,0 1 1,0 0-1,0 0 1,0 0-1,0 0 0,0 0 1,0 0-1,0 0 1,0 0-1,0 0 0,0 0 1,-1 0-1,1 0 0,0 0 1,0 0-1,0 0 1,0-1-1,0 1 0,0 0 1,0 0-1,0 0 1,0 0-1,0 0 0,0 0 1,0 0-1,0 0 0,0 0 1,0 0-1,0-1 1,0 1-1,0 0 0,0 0 1,0 0-1,0 0 1,-10 3-30,-17 14 128,2-3-162,1 2 0,-30 25 1,30-22-81,12-10 58,-16 18 1,25-24 52,0 0 1,0 0 0,1 1-1,0-1 1,-1 1 0,1-1-1,1 1 1,-1 0 0,0 0-1,0 6 1,1-9 22,1 0 0,0 0 0,0 1-1,0-1 1,0 0 0,0 1 0,0-1 0,0 0 0,0 0 0,1 1 0,-1-1 0,0 0 0,1 0-1,-1 1 1,1-1 0,-1 0 0,1 0 0,0 0 0,-1 0 0,1 0 0,0 0 0,0 0 0,0 0-1,0 0 1,0 0 0,0-1 0,0 1 0,0 0 0,0-1 0,0 1 0,0 0 0,2 0 0,1 0 3,1 1-1,-1-1 1,1 0 0,0 0 0,-1 0 0,1-1 0,6 1 0,5-2 26,0 0-1,0-1 1,0-1 0,-1-1-1,1 0 1,19-8 0,-14 3-40,-1-1-1,1 0 1,34-26 0,-44 28 26,0-2 0,-1 0 0,0 0 1,-1 0-1,0-1 0,-1-1 0,0 0 0,-1 0 0,0 0 0,9-26 1,-1-6 127,18-90 0,-26 103-33,6-26-12,10-53 260,-24 91-92,-2 14-269,-2 12-248,1 10 238,0-1 1,1 1 0,1 0 0,0 31 0,0-12-79,-7 239-433,9-259 492,0-1 1,2 0 0,0 0 0,0 0 0,2 0 0,9 26 0,-12-37 37,1 0 0,0 0-1,0 0 1,0 0 0,1-1-1,0 1 1,-1 0 0,7 5-1,-7-8 7,0 1 1,0-1-1,0 0 0,0 0 0,0 0 0,1 0 1,-1 0-1,0 0 0,0-1 0,1 1 0,-1-1 1,1 1-1,-1-1 0,0 0 0,1 0 0,-1 0 0,0 0 1,4-1-1,7-2 33,0 0 0,0-1 0,0-1 0,-1 1 0,13-8 0,59-38 296,-68 41-227,-3-3 220,-12 12-312,-1-1 1,0 1-1,1 0 0,-1-1 0,0 1 0,1-1 0,-1 1 0,0-1 1,0 1-1,1-1 0,-1 1 0,0-1 0,0 0 0,0 1 1,0-1-1,0 1 0,0-1 0,0 1 0,0-1 0,0 1 0,0-1 1,0 0-1,0 1 0,0-1 0,0 1 0,0-1 0,-1 1 1,1-1-1,0 0 0,-22 6-194,18-3 141,-1 1-1,1-1 1,1 1 0,-1-1 0,0 1-1,1 0 1,-1 0 0,1 1 0,0-1-1,0 1 1,0 0 0,0 0 0,1 0-1,0 0 1,0 0 0,0 0 0,0 0-1,0 1 1,1-1 0,0 1 0,0-1-1,0 8 1,0-11 23,1 1 0,0 0 1,0-1-1,0 1 0,0-1 0,1 1 0,-1 0 0,0-1 0,1 1 1,-1-1-1,1 1 0,-1-1 0,1 1 0,0-1 0,0 1 0,-1-1 1,1 0-1,0 1 0,0-1 0,0 0 0,1 0 0,-1 0 0,0 0 0,0 0 1,1 0-1,-1 0 0,0 0 0,1 0 0,-1-1 0,1 1 0,-1-1 1,1 1-1,-1-1 0,1 1 0,0-1 0,-1 0 0,1 0 0,-1 0 1,1 0-1,0 0 0,-1 0 0,4-1 0,3 0 35,0-1-1,1 0 1,-1 0-1,0-1 1,0 0 0,14-8-1,-14 7 6,3-2 84,0 0 0,-1-1 0,17-13 0,-25 18-79,0 0 1,0 0 0,0 0 0,0 0 0,-1-1 0,1 1 0,0 0 0,-1-1 0,0 1 0,0-1 0,1 1-1,-1-1 1,-1 0 0,1 0 0,0 1 0,-1-1 0,1 0 0,-1 0 0,0 0 0,0 0 0,-1-5-1,1 6-13,-1 1 0,1-1 0,-1 0 0,0 0 0,0 0 0,0 0-1,0 1 1,0-1 0,0 0 0,0 1 0,-1-1 0,1 1 0,0-1-1,-1 1 1,0 0 0,1 0 0,-1 0 0,0 0 0,-2-2-1,-1 1 21,1 0 1,-1 1-1,0-1 0,1 1 0,-1 0 0,-8-1 0,4 1-102,-1 1 0,0 0 0,1 1 0,-16 2 0,12 2-544,11-3 143,10-1 258,22-3 266,47-8-1,-20 2 336,-29 4-181,-15 2-80,1 0 0,0 1 0,26 1 0,-36 1-70,1 0-1,-1 0 1,1 0-1,-1 0 1,1 1-1,-1-1 1,0 1-1,0 0 1,0 1-1,0-1 0,0 1 1,0 0-1,-1-1 1,1 2-1,4 5 1,7 10 229,-2 0-1,0 1 1,14 30 0,-17-31-419,-8-15 126,1 1-1,0-1 0,0 0 0,0-1 0,0 1 0,1 0 0,6 4 0,-8-6-4,1 0 1,-1-1-1,0 1 0,1-1 0,-1 0 0,0 0 1,1 0-1,0 0 0,-1 0 0,1 0 0,-1-1 1,1 1-1,0-1 0,-1 0 0,1 0 0,3 0 0,1-2-628,0 0-1,1 0 0,-1-1 0,-1 1 1,1-2-1,0 1 0,-1-1 0,1 0 1,-1 0-1,0-1 0,-1 0 1,1 0-1,7-9 0,9-11-3708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28:39.3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24 156 5472,'-23'-8'2016,"28"8"1088,8 0-1504,5-3-928,9-1 1056,4-1-960,1 2-384,4-2-256,4 2-128,15 0 0,7-6-1280,14-11 704,10-8-2944,-1-4 1984,1-1-3552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6:39.2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414 18 1728,'0'-1'121,"0"1"-1,0-1 1,0 0 0,1 1 0,-1-1-1,0 1 1,1-1 0,-1 0 0,0 1-1,1-1 1,-1 1 0,1-1 0,-1 1 0,1-1-1,-1 1 1,1 0 0,-1-1 0,1 1-1,-1 0 1,5-3 3649,-5 3-3694,0 0-1,-1 0 1,1 0-1,0 1 1,0-1-1,0 0 1,-1 0-1,1 0 1,0 0-1,0 0 1,0 0-1,-1 0 1,1 0-1,0 0 1,0 0-1,0 0 1,-1 0 0,1 0-1,0 0 1,0 0-1,0 0 1,-1 0-1,1 0 1,0 0-1,0 0 1,0 0-1,-1-1 1,1 1-1,0 0 1,0 0-1,0 0 1,0 0-1,-1 0 1,1-1-1,0 1 1,0 0-1,0 0 1,0 0-1,-1-1-42,1 1-1,0 0 0,0 0 1,0-1-1,0 1 0,-1 0 1,1 0-1,0 0 0,0 0 1,0-1-1,0 1 0,-1 0 1,1 0-1,0 0 0,0 0 1,-1 0-1,1 0 0,0 0 1,0 0-1,-1 0 0,1 0 1,0 0-1,0 0 1,-1 0-1,1 0 0,0 0 1,0 0-1,-1 0 0,1 0 1,0 0-1,0 0 0,-1 0 1,1 0-1,0 0 0,0 0 1,0 0-1,-1 1 0,-19 6 852,11-3-541,1 0 0,-13 9 0,7 0-171,0-1 1,1 2-1,1 0 1,-14 20-1,-37 66 236,39-59-254,-8 15 427,-38 89 0,55-107-349,2 0 0,2 1 0,-11 65 0,10 10 627,2 143-1,31 38 780,-13-237-1163,19 68 1,-20-104-389,0 0-1,1-1 1,1 0-1,1 0 1,1-1-1,15 21 1,-18-31-76,0-1 1,1 0-1,0 0 0,0-1 0,1 0 1,0-1-1,1 0 0,18 10 0,2-5-11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6:40.9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303 0 2560,'7'8'8456,"-3"-5"-8271,0 1-1,0 0 1,7 9-1,-5-3 249,1-1-1,0-1 1,8 9-1,4 4 462,-10-11-616,-5-6-179,0 0 0,-1 1 0,0 0 0,1-1 0,-1 1 0,4 9 0,5 19 495,-5-17-456,-1 1 0,-1 0 0,6 29 0,5 109 657,-13-34-274,-2-11-525,-1-67 62,-1-31-104,1 1 0,2 16 0,-1-15 184,0 1-1,-2 0 0,-2 22 0,2-27-222,-2 7 104,-1 0 0,-11 31-1,10-34 204,-51 160 194,41-131-306,1-2 251,-34 69 0,21-64 61,-1-2 1,-3-1 0,-35 40-1,43-55-294,2 1 0,-23 45 0,43-74-129,-13 26 44,-32 43 1,46-69-141,0 1 1,0-1 0,-1 1-1,1-1 1,0 1 0,-1-1-1,1 0 1,0 1 0,-1-1-1,1 0 1,0 1 0,-1-1-1,1 0 1,-1 0 0,1 1-1,-1-1 1,1 0 0,-1 0-1,1 0 1,-1 1 0,1-1-1,-1 0 1,1 0 0,-1 0-1,1 0 1,-1 0 0,1 0-1,-1 0 1,1 0 0,-1 0-1,1-1 1,-1 1 0,1 0-1,-1 0 1,1 0 0,0 0-1,-1-1 1,1 1 0,-1 0-1,1-1 1,-1 1 0,1 0-1,0-1 1,-1 1 0,1 0-1,0-1 1,-1 0 0,-1-6-1925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6:47.7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303 290 2400,'-2'0'328,"0"-1"0,0 0 1,0 0-1,0 1 0,-1-1 0,1 1 1,0 0-1,0 0 0,0-1 0,0 1 1,-1 1-1,-2-1 0,-29 6 617,27-4-515,-11 2-11,1 0-1,0 1 0,0 1 0,1 1 0,0 0 0,-17 11 0,24-13-335,1 1-1,1 0 0,-1 0 0,1 1 0,0-1 0,1 1 0,-1 1 0,1 0 1,1 0-1,-1 0 0,2 0 0,-7 13 0,10-18-66,0-1-1,1 0 1,-1 0-1,0 1 1,1-1-1,-1 0 1,1 1 0,0-1-1,0 0 1,0 1-1,0-1 1,0 1-1,1-1 1,-1 0 0,1 1-1,-1-1 1,1 0-1,0 0 1,0 1 0,2 3-1,-2-5 4,0 0-1,0 1 1,1-1-1,-1 0 1,0 0-1,1 0 1,0 1-1,-1-2 1,1 1-1,-1 0 1,1 0-1,0 0 1,0-1-1,-1 1 1,1-1-1,0 1 1,0-1-1,0 0 1,-1 0-1,1 0 1,0 0-1,0 0 1,0 0-1,0 0 1,-1-1-1,4 0 1,6-2 68,0-1 1,0 0 0,-1-1 0,0 0 0,1 0-1,11-10 1,3-3 93,24-23 0,35-41-91,-69 66-41,-1-1 1,0-1-1,11-21 1,-20 30-10,0-1 0,-1 1 1,-1-1-1,1 0 0,-2 0 1,3-11-1,-4 13-46,0 0-1,0-1 1,-1 1-1,0 0 0,-1 0 1,-2-11-1,3 14-28,-1-1 1,-1 1-1,1-1 0,-1 1 0,0 0 0,0 0 0,-1 0 0,0 0 0,-6-9 1,9 13 23,-1 1 1,1-1-1,-1 1 1,1 0 0,-1-1-1,0 1 1,1-1-1,-1 1 1,0 0 0,1 0-1,-1-1 1,0 1-1,0 0 1,1 0 0,-1 0-1,0 0 1,0 0-1,1 0 1,-1 0 0,0 0-1,0 0 1,1 0-1,-1 0 1,0 0 0,1 0-1,-1 1 1,0-1-1,1 0 1,-1 0-1,0 1 1,1-1 0,-1 1-1,0-1 1,1 1-1,-1-1 1,1 1 0,-1-1-1,1 1 1,-1 0-1,-3 3 35,0 0 0,1 0-1,-6 9 1,9-13-22,-6 10 91,0 0 1,1 0 0,1 0-1,0 1 1,0 0 0,1 0-1,-3 14 1,5-19-66,0 0 0,1 1 0,-1-1 0,2 0-1,-1 1 1,0-1 0,1 1 0,1-1 0,-1 0 0,1 0 0,0 0 0,0 0 0,0 0 0,6 9 0,-2-6 61,-1 0 1,2-1 0,-1 0-1,1 0 1,0 0 0,1-1 0,16 12-1,-20-17-41,0 1-1,0-1 0,0 0 1,0 0-1,1-1 0,-1 1 1,1-1-1,-1 0 0,1 0 1,-1-1-1,1 1 0,0-1 1,-1 0-1,1-1 0,0 1 1,-1-1-1,1 1 0,-1-1 1,1-1-1,5-1 0,-6 1-8,1 0-1,-1-1 1,0 1-1,0-1 0,0 0 1,0 0-1,0 0 0,0-1 1,-1 1-1,6-8 1,-4 4 40,-1-1 1,1 1 0,-1 0 0,-1-1 0,4-10 0,-6 17-106,-1 0 0,0-1 1,0 1-1,1 0 0,-1-1 1,0 1-1,0-1 0,0 1 0,0 0 1,0-1-1,-1 1 0,1 0 1,0-1-1,-1 1 0,1 0 1,-1-1-1,1 1 0,-1 0 0,0 0 1,1-1-1,-1 1 0,0 0 1,0 0-1,0 0 0,0 0 0,0 0 1,0 0-1,0 0 0,0 0 1,0 1-1,0-1 0,-1 0 1,1 1-1,0-1 0,0 1 0,-1-1 1,1 1-1,0 0 0,-1-1 1,1 1-1,0 0 0,-1 0 1,1 0-1,-1 0 0,1 0 0,0 0 1,-1 0-1,1 1 0,0-1 1,-1 0-1,1 1 0,0-1 0,-1 1 1,1 0-1,0-1 0,0 1 1,0 0-1,-1 0 0,1 0 1,-1 1-1,0 1 48,0 0 1,0 0-1,0 0 0,1 0 1,-1 0-1,1 0 0,0 1 1,0-1-1,0 0 1,1 1-1,-1-1 0,1 1 1,-1-1-1,1 1 0,0-1 1,2 7-1,-2-4 33,1-1-1,0 0 1,0 0 0,1 0-1,-1 1 1,1-2 0,1 1-1,-1 0 1,0 0 0,5 5-1,-5-8-57,2 4 77,0-1 0,1 0 0,0 0 0,0 0 0,10 7 0,-13-11-38,-1 0 0,1 0 0,0 0 1,0-1-1,0 1 0,0 0 0,0-1 0,1 0 0,-1 1 0,0-1 0,0 0 0,0 0 0,0 0 0,0-1 0,0 1 0,0 0 0,0-1 0,0 1 0,0-1 1,0 0-1,0 0 0,0 1 0,2-3 0,4-1 44,-1-1 0,-1 0 0,1-1 1,8-8-1,-9 7-155,1 1 0,14-10 0,-21 16 58,0 0 1,1 0-1,-1-1 1,0 1 0,1 0-1,-1 0 1,0 0-1,1 0 1,-1-1-1,1 1 1,-1 0-1,0 0 1,1 0 0,-1 0-1,1 0 1,-1 0-1,1 0 1,-1 0-1,0 0 1,1 0-1,-1 1 1,1-1 0,-1 0-1,0 0 1,1 0-1,-1 0 1,0 1-1,1-1 1,-1 0-1,0 0 1,1 1 0,-1-1-1,0 0 1,1 0-1,-1 1 1,0-1-1,0 0 1,1 1 0,-1-1-1,0 1 1,0-1-1,0 0 1,0 1-1,1-1 1,-1 0-1,0 1 1,0-1 0,0 1-1,0-1 1,0 1-1,0-1 1,3 30-127,-3-22 197,2 41 516,-7 69 0,3-88-452,-11 62 246,5-43 72,6-27 610,3-27-951,-1 1-1,1-1 1,-1 0 0,0 1 0,-1-8 0,1 1-56,0-38 70,14-90 0,-10 113-150,2-1 0,1 1 0,2 1 1,0-1-1,13-24 0,-17 42-26,0 0 0,0 0 1,0 1-1,1 0 0,0 0 0,8-7 0,-11 12 6,0 0 0,-1 0 1,1 0-1,0 0 0,0 1 0,0-1 0,0 1 0,0 0 0,4-1 1,-5 1 30,-1 1 0,1 0 0,-1 0 0,1 0 0,0 0 0,-1 0 0,1 0 0,0 0 0,-1 1 1,1-1-1,-1 0 0,1 1 0,-1 0 0,1-1 0,-1 1 0,1 0 0,-1 0 0,1-1 0,1 3 0,-2-2 42,0 0-1,0 0 0,0 1 0,0-1 0,0 0 0,0 1 1,0-1-1,0 1 0,0-1 0,-1 1 0,1-1 0,-1 1 1,1-1-1,-1 1 0,1 0 0,-1-1 0,0 1 0,0 0 1,0-1-1,0 1 0,0 0 0,0-1 0,-1 1 0,0 2 1,0 2 47,-2 1 0,1 0 0,-1 0 1,-4 6-1,5-9-5,-5 10 77,0-1 0,-1 0 1,-15 18-1,20-27-72,-1 0 1,1 0 0,-1-1 0,0 1-1,-9 4 1,11-7-18,0 1-1,-1-1 1,1-1 0,0 1-1,-1 0 1,1 0 0,0-1-1,-1 1 1,1-1 0,-1 0-1,1 0 1,-1 0 0,-2 0-1,3-1-51,1 1 0,0 0 0,-1-1 0,1 1 0,0-1 1,0 1-1,-1-1 0,1 1 0,0-1 0,0 0 0,0 0 0,0 0 0,0 0 0,0 1 0,0-1 0,0 0 0,0-1 0,0 1 0,1 0 0,-1 0 0,0 0 0,1 0 0,-1-1 0,1 1 0,-1 0 0,1 0 0,0-1 0,-1 1 0,1 0 0,0-1 0,0 1 0,0-1 0,0 1 0,0 0 0,0-1 0,0 1 0,1 0 0,-1-1 0,0 1 0,1 0 0,-1 0 0,1-1 0,-1 1 0,1 0 1,0 0-1,0 0 0,-1 0 0,1 0 0,0-1 0,0 2 0,0-1 0,0 0 0,1-1 0,5-1-14,0 0 0,0 1 0,0 0 0,0 0 0,0 1 1,0 0-1,1 0 0,11 1 0,-5-1-44,96 0-30,-70 2 232,65-7 1,-97 5-43,1-1 0,-1-1 0,1 0 0,-1 0 0,14-7 0,-17 8-73,-1-1 0,0 1 0,1-1-1,-1 0 1,-1 0 0,1-1 0,0 1 0,-1-1 0,0 0 0,1 0-1,2-5 1,-5 8-27,-1 0 0,1 0 0,-1 0 0,1 1 0,-1-1 0,1 0-1,-1 0 1,0 0 0,1 0 0,-1 0 0,0 0 0,0-1 0,0 1-1,0 0 1,0 0 0,0 0 0,0 0 0,0 0 0,0 0 0,0 0-1,-1 0 1,1 0 0,0 0 0,-1 0 0,1 0 0,-1 0 0,1 0-1,-1 0 1,1 1 0,-1-1 0,0 0 0,1 0 0,-1 0 0,0 1-1,0-1 1,0 0 0,0 1 0,1-1 0,-3 0 0,1 0-34,0 1-1,0-1 1,0 1 0,0-1 0,0 1 0,0 0 0,0 0 0,0 0-1,0 0 1,0 0 0,0 1 0,0-1 0,0 1 0,0-1 0,0 1-1,0-1 1,1 1 0,-1 0 0,0 0 0,-3 2 0,4-2 46,-1 1-1,0 0 1,0-1 0,1 1 0,-1 0 0,1 0 0,-1-1-1,1 1 1,0 1 0,0-1 0,0 0 0,0 0 0,0 0-1,0 0 1,0 1 0,1-1 0,-1 0 0,1 1-1,0-1 1,0 0 0,0 1 0,0-1 0,0 1 0,0-1-1,1 0 1,-1 1 0,1-1 0,1 3 0,0 2 59,0-1 1,1 0-1,0-1 1,0 1 0,1 0-1,-1-1 1,1 0-1,1 0 1,6 7-1,-10-11-44,0 0-1,0 0 1,0 0-1,0 0 1,1 0-1,-1 0 1,0-1-1,0 1 1,0-1-1,1 1 1,-1-1-1,0 1 1,1-1-1,-1 1 1,0-1 0,1 0-1,-1 0 1,1 0-1,-1 0 1,0 0-1,1 0 1,-1 0-1,0-1 1,1 1-1,-1 0 1,0-1-1,1 1 1,-1-1-1,0 1 1,1-1-1,-1 0 1,0 1-1,2-3 1,82-68 269,-78 65-381,-6 5 71,0 0 0,0 0 0,1 0-1,-1 0 1,0 0 0,1 1 0,-1-1-1,0 0 1,1 1 0,2-1 0,-4 1 21,0 0 0,0 0 0,1 0 0,-1 0 0,0 0 0,0 0 1,1 0-1,-1 0 0,0 0 0,0 0 0,0 0 0,1 1 0,-1-1 0,0 0 1,0 0-1,0 0 0,1 0 0,-1 1 0,0-1 0,0 0 0,0 0 0,0 1 1,0-1-1,0 0 0,1 0 0,-1 1 0,2 14 111,-2-3 153,2 0-1,0 0 1,5 19 0,0-44-210,0 0 0,10-12 0,-14 21-83,0 0 0,0 0-1,1 0 1,0 0 0,0 1-1,0-1 1,0 1-1,0 0 1,7-3 0,-11 6 17,1 0 0,0 0-1,-1-1 1,1 1 0,0 0 0,-1 0 0,1 0 0,-1 0 0,1 0 0,0 0 0,-1 0 0,1 1 0,0-1 0,-1 0 0,1 0 0,-1 0 0,1 1 0,0-1-1,-1 0 1,1 0 0,-1 1 0,1-1 0,-1 1 0,1-1 0,-1 0 0,1 1 0,-1-1 0,0 1 0,1-1 0,-1 1 0,1-1 0,-1 1 0,0 0 0,0-1 0,1 1-1,-1 0 1,10 29-22,-7-21 111,-3-7-68,0-1 0,1 1 0,-1-1 0,1 1-1,-1-1 1,1 1 0,0-1 0,0 0 0,0 1 0,-1-1 0,1 0 0,0 0-1,1 0 1,-1 0 0,0 0 0,0 0 0,0 0 0,1 0 0,-1 0 0,0 0-1,1-1 1,-1 1 0,1 0 0,2 0 0,0-1 23,1 0-1,-1-1 1,1 1 0,-1-1-1,1 0 1,-1 0 0,6-3 0,-5 3-15,27-10 182,36-19 0,-4 1-157,15-9-153,-50 23-149,-48 24-98,3-1 201,-28 16 0,39-20 172,0 0 0,0 0 0,0 0 1,1 0-1,-1 1 0,1 0 0,0-1 0,0 2 0,-5 8 0,8-12-7,0 0-1,1 0 1,-1 0-1,1 0 0,-1 0 1,1 1-1,0-1 1,-1 0-1,1 0 1,0 0-1,0 0 0,1 0 1,-1 0-1,0 0 1,1 0-1,-1 1 0,1-1 1,0 0-1,0-1 1,-1 1-1,1 0 1,0 0-1,1 0 0,-1 0 1,0-1-1,1 1 1,-1-1-1,0 1 1,1-1-1,0 1 0,-1-1 1,1 0-1,0 0 1,0 0-1,0 0 0,0 0 1,0 0-1,0 0 1,0-1-1,0 1 1,0-1-1,0 1 0,0-1 1,0 0-1,0 0 1,0 0-1,0 0 1,4-1-1,0-1 43,0 0 1,0 0-1,0-1 1,0 0-1,0 0 1,0-1-1,-1 1 1,0-1-1,1 0 1,-2-1 0,1 1-1,0-1 1,-1 0-1,0 0 1,7-11-1,-4 3 2,0 1-1,-1-1 1,-1 0 0,0-1-1,0 1 1,3-20 0,-4 9-75,-1 0 1,0 0-1,-2 0 1,-3-31-1,2 1-168,-4 36-232,4 17 414,-1 1-1,1 0 0,0 0 1,0-1-1,0 1 0,0 0 1,0 0-1,0-1 1,-1 1-1,1 0 0,0 0 1,0-1-1,0 1 1,-1 0-1,1 0 0,0 0 1,0 0-1,-1-1 0,1 1 1,0 0-1,0 0 1,-1 0-1,1 0 0,0 0 1,0 0-1,-1 0 0,1 0 1,0 0-1,-1 0 1,1 0-1,0 0 0,0 0 1,-1 0-1,1 0 1,0 0-1,-1 0 0,1 0 1,0 0-1,0 0 0,-1 0 1,1 0-1,0 0 1,0 1-1,-1-1 0,1 0 1,0 0-1,0 0 1,0 0-1,-1 1 0,1-1 1,0 0-1,0 0 0,0 1 1,-1-1-1,1 0 1,0 1-1,-4 4-1,0 1 1,1 0-1,-1 0 1,1 0-1,1 0 1,-1 0-1,1 1 0,0-1 1,1 1-1,-1-1 1,1 1-1,1 0 0,-1 10 1,1-8 43,1 0-1,-1 1 1,2-1 0,-1 0-1,2 1 1,-1-1 0,1 0-1,0 0 1,6 10 0,-5-12-41,1 3 93,1 1-1,0-1 1,1-1 0,9 11-1,-15-18-49,1 0 0,0 0 0,0-1 0,0 1 0,0-1 0,0 0 0,0 1 0,0-1 0,0 0 0,1 0 0,2 0-1,-4 0-9,1-1-1,0 0 0,-1 0 0,1 0 1,-1 0-1,1 0 0,-1 0 0,1-1 1,0 1-1,-1 0 0,1-1 1,-1 1-1,1-1 0,-1 0 0,0 1 1,1-1-1,-1 0 0,3-2 0,4-4 58,-1 0 0,9-10 0,-11 11-121,0 0 0,1 1 0,0 0 0,9-8 0,-14 13 28,-1 0-1,0 0 1,1-1 0,-1 1-1,0 0 1,1 0 0,-1 0-1,1-1 1,-1 1 0,0 0-1,1 0 1,-1 0 0,1 0-1,-1 0 1,0 0 0,1 0-1,-1 0 1,1 0 0,-1 0-1,1 0 1,-1 0 0,0 0-1,1 0 1,-1 0 0,1 1 0,-1-1-1,0 0 1,1 0 0,-1 0-1,1 1 1,-1-1 0,0 0-1,1 1 1,0 0 4,0 0 0,-1 1 0,1-1 1,0 0-1,-1 1 0,1-1 0,-1 1 0,1-1 1,-1 0-1,1 3 0,-1 2 18,1 1 1,-1 0-1,0 12 0,-2-10 12,-10 70 218,10-67-122,-1 0 1,-1 0-1,0-1 0,-8 17 0,12-27-107,-1-1-1,1 1 1,0 0 0,-1 0-1,1-1 1,-1 1-1,1 0 1,-1-1 0,1 1-1,-1 0 1,0-1-1,1 1 1,-1-1 0,0 1-1,1-1 1,-1 1-1,0-1 1,0 0 0,1 1-1,-2-1 1,1 0-8,0 0 0,1 0 1,-1 0-1,1 0 0,-1 0 1,0 0-1,1-1 0,-1 1 1,1 0-1,-1-1 0,1 1 1,-1 0-1,1-1 0,-1 1 0,1 0 1,-1-1-1,1 1 0,-1-1 1,1 1-1,0-1 0,-1 0 1,-1-2 5,0 0 0,1 1 0,0-1 0,0 0 0,-1-1 0,2 1 0,-1 0 0,0 0 0,1 0 0,-1-6 0,1 7-5,0-1 0,0 0 0,1 1 0,-1-1 0,1 0 0,-1 1 0,1-1 0,0 1 0,0-1 0,0 1 0,1-1 0,-1 1 1,0-1-1,1 1 0,0 0 0,-1 0 0,1 0 0,0 0 0,0 0 0,4-3 0,-4 4 7,0 0 0,0 0 1,0 0-1,0 0 0,1 1 1,-1-1-1,0 0 0,0 1 1,0 0-1,1-1 0,-1 1 1,0 0-1,1 0 0,-1 0 1,0 1-1,0-1 0,1 0 1,-1 1-1,0 0 0,0-1 1,0 1-1,0 0 0,0 0 1,4 2-1,-3 0-4,1-1 1,-1 1-1,0 0 0,0 0 1,0 0-1,2 4 1,6 6-289,-9-12-226,-1-1 0,1 0 0,0 1 0,-1-1 0,1 0 1,-1 0-1,1 0 0,0 0 0,-1 0 0,1 0 1,2-1-1,3 1-2702,6 0-3713,4 3 2218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6:48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75 4224,'0'-1'95,"0"1"0,0-1-1,0 1 1,0-1 0,0 0 0,-1 1 0,1-1 0,0 1 0,0-1-1,0 1 1,0-1 0,-1 1 0,1-1 0,0 1 0,0-1 0,-1 1-1,1-1 1,-1 1 0,1-1 0,0 1 0,-1 0 0,1-1 0,-1 1-1,1-1 1,-1 1 0,0-1 139,-1 1 0,1 0 1,0-1-1,0 1 0,0 0 0,0 0 0,-1 0 0,1 0 0,0 0 0,0 0 0,0 0 1,-2 1-1,-3 0 566,0 1-1,1 0 1,-1 1 0,-7 3 0,6-2-376,1 0 0,-1 1 0,1-1 0,0 1 0,0 0 0,1 1 0,-6 7 0,9-12-367,1 1 0,0-1 0,0 1 0,0-1-1,0 1 1,0 0 0,0 0 0,0-1 0,1 1 0,-1 0 0,0 0 0,1 0 0,0 0-1,-1-1 1,1 1 0,0 0 0,0 0 0,0 0 0,0 0 0,1 0 0,-1 0-1,0 0 1,1 0 0,-1-1 0,1 1 0,0 0 0,-1 0 0,1-1 0,0 1-1,0 0 1,0-1 0,1 1 0,-1-1 0,0 1 0,2 1 0,-1-1-1,0-1 0,1 1 0,-1 0 1,0-1-1,1 1 0,-1-1 0,1 0 1,-1 0-1,1 0 0,0 0 0,-1 0 0,1-1 1,0 1-1,0-1 0,0 0 0,-1 0 1,1 0-1,0 0 0,0 0 0,-1 0 1,1-1-1,0 1 0,0-1 0,-1 0 0,1 0 1,0 0-1,-1 0 0,1-1 0,-1 1 1,0-1-1,1 1 0,-1-1 0,0 0 0,4-3 1,-2 0 10,-1 0 0,1 0 0,-1 0 1,0 0-1,0 0 0,-1-1 0,1 0 1,1-8-1,-1 3-43,-1 0 0,-1 1 0,0-1 0,0-12 0,-1 22-30,0-1 1,0 0-1,-1 1 0,1-1 1,0 1-1,-1-1 0,1 1 1,-1 0-1,1-1 0,-1 1 1,0-1-1,1 1 0,-1 0 1,0-1-1,0 1 0,0 0 1,0 0-1,0 0 1,0 0-1,-1 0 0,1 0 1,0 0-1,0 0 0,-2 0 1,-3-2-63,-1 0 1,1 1-1,0 0 1,-10-1 0,-7-4 33,15 1-2969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6:4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1071 4480,'2'1'267,"-1"-1"0,1 1 1,-1-1-1,1 1 0,0-1 0,-1 0 0,1 0 1,-1 0-1,1 0 0,0 0 0,-1 0 1,1 0-1,-1-1 0,1 1 0,-1-1 0,1 1 1,-1-1-1,3 0 0,3-2 232,-1 0-1,0-1 1,7-4 0,5-6 186,-1-2 1,0 0-1,23-28 1,2-2-20,143-128 1120,-156 150-1658,0 1 129,-1-1 1,-1-1-1,43-54 0,-43 41 79,-2-1-1,34-72 0,24-97 617,-80 202-924,18-60 353,-19 59-381,-1 0 0,0 0 0,0 0 0,0 1 1,-1-1-1,0 0 0,-1-11 0,1 17-10,0 1-1,0 0 1,0-1-1,0 1 1,0 0-1,0 0 1,0-1-1,0 1 1,0 0-1,0-1 1,0 1-1,-1 0 1,1-1-1,0 1 1,0 0-1,0 0 1,0-1-1,0 1 1,-1 0-1,1 0 1,0-1-1,0 1 1,0 0-1,-1 0 1,1-1-1,0 1 1,0 0-1,-1 0 1,1 0-1,0 0 1,-1 0-1,1-1 1,0 1-1,0 0 1,-1 0-1,1 0 1,0 0-1,-1 0 1,1 0-1,0 0 1,-1 0-1,1 0 1,0 0-1,-1 0 1,1 0-1,0 0 1,0 0-1,-1 0 1,1 1-1,0-1 1,-1 0-1,1 0 1,0 0-1,0 0 1,-1 1-1,1-1 1,0 0-1,0 0 1,-1 0-1,1 1 1,0-1-1,0 0 1,0 0-1,0 1 1,-1-1-1,1 0 1,0 1-1,-13 18-176,-4 19 210,1-1 0,-11 41-1,15-41 102,2-7-46,-11 31 145,2 0 0,-12 76 0,29-124-86,1 1 1,1-1 0,0 0-1,0 0 1,1 1 0,1-1 0,0 0-1,1 0 1,1 0 0,9 23-1,-12-34-83,0 0 0,0 0 1,0 0-1,0 0 0,0 0 0,1 0 0,-1-1 0,1 1 0,-1 0 0,1-1 0,0 1 0,0-1 0,0 0 0,-1 0 0,1 1 1,0-1-1,0 0 0,4 0 0,-4 0 9,1-1 0,0 1 1,0-1-1,0 0 0,0 0 1,0 0-1,0-1 0,-1 1 1,1-1-1,0 1 1,0-1-1,4-2 0,3-2 10,0-1-1,0 1 0,-1-2 1,0 1-1,0-1 0,8-9 1,49-55 65,-62 67-174,-1-1-1,-1 1 1,1-1-1,-1 1 0,3-8 1,4-8-214,-3 14-277,-6 6 523,0 0-1,0 0 0,0 0 1,0 0-1,1 0 1,-1 0-1,0 0 0,0 0 1,0 0-1,0 0 0,0 0 1,0 0-1,0 0 1,0 0-1,0 0 0,0 0 1,0 0-1,0 0 1,1 0-1,-1 0 0,0 0 1,0 0-1,0 0 0,0 0 1,0 0-1,0 0 1,0 0-1,0 0 0,0 0 1,0 0-1,0 0 0,1 0 1,-1 0-1,0 0 1,0 0-1,0 0 0,0 0 1,0 0-1,0 0 0,0 0 1,0 0-1,0 0 1,0 0-1,0 0 0,0 0 1,0 0-1,0 1 0,0-1 1,0 0-1,0 0 1,0 0-1,1 0 0,-1 0 1,0 0-1,0 0 1,0 0-1,0 0 0,0 2-14,0 0 0,0 0 0,1-1 0,-1 1 0,1 0 0,0-1 0,-1 1 0,1-1 0,1 3 0,4 9-63,-1 34 95,-4-37-4,0 0 1,0 1-1,1-1 0,3 10 0,-2-10 46,1 1-1,0-1 1,0-1 0,11 17-1,-13-23-32,0-1 1,0 1-1,0 0 0,1-1 0,-1 1 0,1-1 0,-1 0 0,1 0 0,0 0 0,0 0 0,0-1 0,0 1 0,0-1 0,1 0 0,-1 0 0,0 0 0,0 0 1,1 0-1,4 0 0,8-1 63,0-1 1,-1 0-1,1-1 1,18-4-1,62-20 205,-89 24-287,46-13 73,0-3 0,87-42 1,-109 41 83,-30 18-187,1 0 0,0-1 0,0 1 0,-1 0 0,1-1-1,-1 1 1,1-1 0,-1 0 0,1 1 0,-1-1 0,1-2 0,-2 3-12,-1 1-1,0 0 1,0 0 0,1 1 0,-1-1 0,0 0 0,0 0 0,1 0 0,-1 0 0,0 1 0,0-1 0,1 0 0,-1 1 0,0-1 0,1 0-1,-1 1 1,1-1 0,-1 1 0,0 0 0,-19 12-27,3 0 82,0 0-1,1 1 1,-15 18 0,24-24-23,0 1 0,0 0-1,1 1 1,1 0 0,-1 0 0,1 0-1,-6 19 1,8-17 56,0 1-1,0-1 1,1 1-1,1 0 1,0 0 0,1 0-1,0-1 1,3 20-1,-2-29 3,-1 0 0,1-1 0,0 1 0,0 0 0,0-1 0,0 1 0,1 0 0,-1-1-1,1 1 1,2 1 0,-4-3-35,1 0 0,-1-1-1,1 1 1,0-1 0,-1 1 0,1-1-1,0 1 1,0-1 0,-1 1 0,1-1-1,0 0 1,0 1 0,0-1-1,0 0 1,-1 0 0,1 0 0,0 0-1,0 1 1,0-1 0,0-1 0,0 1-1,-1 0 1,1 0 0,0 0-1,0 0 1,0 0 0,0-1 0,-1 1-1,1 0 1,0-1 0,0 1-1,0-1 1,-1 1 0,1-1 0,0 1-1,-1-1 1,1 1 0,1-2 0,6-7 49,0 1 0,0-1 0,0-1 0,-1 0 0,7-13 0,26-58 435,-14 26-356,34-76-1392,-60 131 1214,0 0-1,0 0 0,0 0 1,0 0-1,0 0 0,0 0 1,0 0-1,0 0 0,0 0 1,-1 0-1,1-1 0,0 1 1,0 0-1,0 0 0,0 0 1,-4 9-254,-2 20 227,2-14 73,1 0 1,0 0-1,2 1 1,-1-1-1,2 1 1,2 22-1,-2-33-9,3 18 73,8 29-1,-9-46 0,0 0-1,0 1 1,0-1 0,1 0 0,0 0 0,0-1-1,1 1 1,0 0 0,6 7 0,-8-12-46,-1 0 0,0 0 0,0-1 0,1 1 1,-1 0-1,0 0 0,1-1 0,-1 1 1,1-1-1,-1 1 0,1-1 0,-1 0 1,1 0-1,-1 1 0,1-1 0,0 0 1,-1-1-1,1 1 0,-1 0 0,1 0 1,-1 0-1,1-1 0,-1 1 0,1-1 0,-1 1 1,0-1-1,1 0 0,1-1 0,6-3 83,-1-1 0,1 1 0,9-11 0,-6 7-26,71-60 143,52-38-138,-7 20-1040,-128 87 932,1-1 1,-1 1 0,1-1-1,0 1 1,-1-1 0,1 1-1,0 0 1,-1 0 0,1-1-1,0 1 1,0 0 0,-1 0-1,1 0 1,0 0 0,0 0-1,-1 0 1,1 0 0,0 0-1,0 0 1,1 0 0,-2 1 1,1-1 0,-1 0 0,1 1 0,-1-1 0,0 1 0,1-1 0,-1 1 0,0-1 0,1 1 0,-1-1 0,0 1 1,0-1-1,1 1 0,-1-1 0,0 1 0,0-1 0,0 1 0,0 0 0,0-1 0,0 1 0,0 5-11,0 0 0,0-1 1,-1 1-1,-1 6 0,2-10 60,-8 29 85,-20 53 1,1-5 729,33-89-623,1 0 1,0 1-1,9-12 1,1 1-141,-5 5-173,1 1 1,0 0-1,1 1 1,27-19 0,-40 31 60,0 1 1,0-1-1,0 0 1,0 0 0,0 1-1,0-1 1,1 1 0,-1-1-1,0 1 1,0-1 0,1 1-1,-1 0 1,0 0 0,0-1-1,1 1 1,-1 0 0,0 0-1,1 0 1,-1 1 0,2-1-1,-2 1 3,0-1-1,0 1 1,0 0-1,0-1 1,0 1-1,0 0 1,0 0 0,0-1-1,-1 1 1,1 0-1,0 0 1,-1 0-1,1 0 1,-1 0-1,1 0 1,-1 0-1,1 0 1,-1 0-1,1 0 1,-1 1-1,0-1 1,0 2 0,11 100 47,-5-28 405,-6-75-429,1 5 77,-1 0-1,1 0 0,0 0 1,3 7-1,-4-11-60,1 0 0,-1-1 0,0 1-1,0 0 1,1-1 0,-1 1 0,0 0 0,1-1-1,-1 1 1,0-1 0,1 1 0,-1-1 0,1 1-1,-1-1 1,1 1 0,-1-1 0,1 1 0,0-1-1,-1 0 1,1 1 0,-1-1 0,1 0 0,0 0-1,-1 1 1,1-1 0,0 0 0,-1 0 0,1 0 0,0 0-1,0 0 1,-1 0 0,1 0 0,0 0 0,-1 0-1,1 0 1,0 0 0,-1 0 0,1 0 0,0-1-1,-1 1 1,1 0 0,0-1 0,-1 1 0,1 0-1,0-1 1,9-7 99,-1 0 0,0-1 0,13-14 0,-4 3-84,24-26-26,28-26-85,85-51 149,-149 119-106,3-3-56,-1 1 1,1 0 0,0 1 0,1 0 0,0 0 0,15-5 0,-25 10 81,1 0-1,-1 0 1,1 0 0,0 0-1,-1 0 1,1 0 0,-1 0-1,1 0 1,-1 0 0,1 0-1,0 0 1,-1 0 0,1 0 0,-1 0-1,1 0 1,-1 0 0,1 1-1,-1-1 1,1 0 0,-1 1-1,1-1 1,-1 0 0,1 1-1,-1-1 1,1 0 0,-1 1 0,0-1-1,1 1 1,-1-1 0,0 1-1,1-1 1,-1 1 0,0-1-1,0 1 1,1-1 0,-1 1-1,0-1 1,0 1 0,0-1 0,0 1-1,0-1 1,0 1 0,0 0-1,0-1 1,0 2 0,0 4-28,0 0 1,-1 0-1,-2 11 1,0-6 35,-4 38 52,-2-1 0,-3 1 1,-30 79-1,30-100 32,6-13 24,0 0 0,-1-1 0,-17 26 0,24-39-94,-1 0 0,1-1-1,-1 1 1,1-1 0,-1 1-1,1 0 1,-1-1 0,1 1-1,-1-1 1,1 1 0,-1-1 0,0 0-1,1 1 1,-1-1 0,0 1-1,1-1 1,-1 0 0,0 0-1,1 1 1,-1-1 0,0 0 0,0 0-1,1 0 1,-1 0 0,0 0-1,0 0 1,1 0 0,-1 0-1,0 0 1,0 0 0,1-1 0,-1 1-1,0 0 1,1 0 0,-1-1-1,0 1 1,1 0 0,-1-1-1,0 0 1,-2-1-5,1 0 0,0 0 0,0 0-1,0-1 1,0 1 0,1-1 0,-1 1-1,-1-4 1,-7-18-87,2 1 0,0-1-1,-8-44 1,9 36-26,5 6-24,2 23 98,0 0 0,-1 0 0,1 1 0,0-1 0,-1 0 0,-1-5 0,2 8 27,0 0 0,0-1 1,-1 1-1,1-1 0,0 1 1,0-1-1,0 1 0,0-1 1,0 1-1,0 0 0,0-1 1,0 1-1,0-1 0,0 1 1,0-1-1,0 1 0,0-1 1,0 1-1,0-1 0,0 1 0,0-1 1,1 0-1,-1 1-2,1 0 1,-1 0-1,1 0 0,-1 0 0,0 0 0,1 0 0,-1-1 1,0 1-1,1 0 0,-1 0 0,1 1 0,-1-1 0,0 0 1,1 0-1,-1 0 0,1 0 0,-1 0 0,0 0 0,1 0 1,-1 1-1,1-1 0,23 17-207,-14-9 244,1 1 1,1-2-1,-1 1 0,2-1 0,-1-1 1,0 0-1,1-1 0,0-1 0,1 0 0,-1 0 1,21 2-1,-24-5-6,0 0 0,0-1 0,0 0 0,0-1 0,0 0 0,0 0 0,0-1 0,0-1 0,0 1 0,0-2 0,-1 1 0,0-1 0,1-1 0,-2 0 0,1 0 0,14-11 0,21-22 58,77-60 94,-49 49-549,-66 46 259,-6 5-83,-10 11-254,1-2 247,-2 10 274,0 0 0,2 0 1,0 1-1,-7 28 0,12-34-27,1 1 0,0-1 0,1 1 0,1 0 0,0 0 0,3 26 0,-2-41 6,0 0 0,1 0 1,-1 1-1,1-1 0,-1 0 1,1 0-1,0 0 0,-1 0 1,1 0-1,0 0 0,0 0 1,3 3-1,-3-4-32,-1-1 0,1 0 0,-1 1 0,1-1-1,-1 0 1,1 1 0,0-1 0,-1 0 0,1 0 0,-1 1-1,1-1 1,0 0 0,-1 0 0,1 0 0,0 0 0,-1 0-1,2 0 1,0 0 7,0-1-1,0 1 0,0-1 1,0 0-1,0 1 0,-1-1 1,1 0-1,2-2 0,33-24 138,-1-1-1,49-50 1,-46 40-100,-11 12-22,2-1-58,-2-1 0,46-58 0,-54 55 15,32-63-1,7-40-73,-45 102 50,85-219-374,-93 233 64,6-33 1,-11 46 259,-1 4 56,0 1-1,1-1 1,-1 1-1,0-1 1,0 0 0,0 1-1,1-1 1,-1 0-1,0 1 1,0-1-1,0 0 1,0 0-1,0 1 1,0-1-1,-1 0 1,1 1 0,0-1-1,0 0 1,0 1-1,-1-1 1,1 1-1,0-1 1,-1 0-1,1 1 1,0-1-1,-1 1 1,1-1 0,-1 1-1,1-1 1,-1 0-1,1 1 16,-1 0-1,1 0 1,0 0-1,0 0 1,-1 0-1,1-1 1,0 1-1,0 0 1,0 0-1,-1 0 1,1 0-1,0 0 1,0 0-1,-1 0 1,1 0-1,0 0 1,0 1-1,-1-1 1,1 0-1,0 0 1,0 0-1,0 0 1,-1 0-1,1 0 1,0 0-1,0 0 1,0 1-1,-1-1 1,1 0-1,0 0 1,0 0-1,0 0 1,0 1-1,-1-1 1,1 0-1,0 1 1,-6 6-57,1 0 0,-1 1 0,1-1 0,1 1 0,-6 12 0,-13 40 153,-20 76 0,41-126-93,-18 62 45,3 1 0,4 1 0,-6 110 0,19-5 867,0-176-874,1-1 0,-1 1 0,1-1 0,-1 1 0,1-1 0,0 1 0,2 2 0,-3-4-20,0-1 1,0 1 0,1-1 0,-1 1 0,0-1-1,1 0 1,-1 1 0,1-1 0,-1 1 0,0-1-1,1 0 1,-1 1 0,1-1 0,-1 0 0,1 0-1,-1 1 1,1-1 0,-1 0 0,1 0 0,-1 0-1,1 0 1,0 0 0,-1 0 0,1 0 0,-1 0-1,1 0 1,-1 0 0,1 0 0,-1 0 0,1 0 0,-1 0-1,1 0 1,0 0 0,-1-1 0,1 1 0,-1 0-1,1 0 1,-1-1 0,0 1 0,1 0 0,-1-1-1,1 1 1,-1 0 0,1-1 0,8-8 27,0 0 0,-1 0 0,-1-1 0,1 0 0,6-12 0,10-14-74,-11 20-34,1 0 0,0 1 0,1 0-1,33-24 1,-48 39 58,0 0-1,0-1 1,0 1-1,0 0 1,0 0-1,0 0 1,0 0-1,0 0 0,1 0 1,-1 0-1,0 0 1,0 0-1,0 0 1,0 0-1,0 0 1,0 0-1,0 0 1,0 0-1,1 0 1,-1 0-1,0 0 1,0 0-1,0 0 1,0 0-1,0 0 1,0 0-1,0 0 1,0 0-1,1 0 1,-1 0-1,0 0 1,0 0-1,0 1 1,0-1-1,0 0 0,0 0 1,0 0-1,0 0 1,0 0-1,0 0 1,0 0-1,0 0 1,0 0-1,0 0 1,1 1-1,-1-1 1,0 0-1,0 0 1,0 0-1,0 0 1,0 0-1,0 0 1,0 0-1,0 0 1,0 0-1,0 1 1,0-1-1,0 0 1,0 0-1,0 0 0,0 0 1,0 0-1,-1 0 1,1 0-1,0 0 1,0 1-1,0-1 1,-3 15-283,-9 27 201,9-34 65,-5 22 121,2 0 0,0 0 0,2 0 0,0 56 0,4-81-29,1 1 1,-1 0-1,1 0 0,2 8 1,-2-12-47,-1 0 0,1-1 0,-1 1 1,1-1-1,0 1 0,-1-1 0,1 1 0,0-1 1,0 1-1,0-1 0,0 0 0,0 1 0,1-1 1,-1 0-1,0 0 0,1 0 0,-1 0 0,0 0 1,3 1-1,0-2 37,0 1-1,1-1 1,-1-1 0,0 1-1,1 0 1,-1-1 0,0 0 0,0 0-1,0 0 1,8-4 0,8-5-31,0 0 1,0-1-1,28-22 1,53-51-156,-66 55 200,-16 13-53,139-113-666,-150 124 35,-6 8 385,-9 14 309,3-9-83,-14 30-75,10-20 63,0 0 1,-7 25 0,9-22 60,1 1 1,1-1-1,-1 24 1,4-37 5,1 0 0,1 0 0,-1 0 0,1-1 0,0 1 0,1 0 0,0 0 0,0-1 0,1 1 0,-1-1 0,2 0 0,4 9 0,-7-15-32,-1 0 0,1 0 0,-1-1 0,1 1 0,-1 0 0,1 0 0,0 0 0,-1-1 0,1 1 0,0 0 0,0-1 0,0 1 0,0-1 0,-1 1 0,1-1 0,0 1 0,0-1 0,0 1 0,0-1 0,0 0 0,0 0 0,0 1 0,0-1 0,2 0 0,-2 0-7,0-1-1,1 1 1,-1-1-1,1 0 1,-1 1 0,0-1-1,0 0 1,1 0 0,-1 1-1,0-1 1,0 0-1,0 0 1,0 0 0,2-3-1,3-4 4,-1 0-1,0-1 1,8-17 0,-11 22 9,7-16-10,-1-1 0,-1 1 0,7-31 1,-12 42-94,0-1 0,-1 0 0,0 0 0,-1 0 0,0 0 0,-1 0 0,0 0 1,0 0-1,-6-17 0,6 24 62,0 0 0,0 0-1,-1 0 1,1 1 0,-1-1 0,0 1 0,0-1 0,0 1 0,0 0 0,0 0-1,-1 0 1,1 0 0,0 0 0,-1 0 0,0 0 0,1 1 0,-1 0 0,0-1-1,0 1 1,0 0 0,0 0 0,0 1 0,0-1 0,0 1 0,-3-1 0,-5 0-31,0 1 0,0 0 1,0 1-1,1 0 1,-20 4-1,106-8 675,11-6-590,45-4-122,-101 12 41,0 1 0,38 5 0,-63-4 38,0 0 0,0 0 0,0 1 0,0-1 1,0 1-1,0 1 0,0-1 0,-1 1 0,11 7 0,-14-8 16,1 0 0,-1 1 0,1-1-1,-1 1 1,0-1 0,0 1 0,0 0 0,0 0-1,0 0 1,-1 0 0,0 0 0,1 0 0,-1 0-1,0 1 1,0-1 0,-1 0 0,1 1 0,-1-1-1,1 7 1,-2-1 19,0 0-1,0 0 1,-1 0-1,0 0 1,0-1-1,-6 14 1,-28 53 117,12-28-73,18-36 110,-8 19-15,14-30-166,0 0 0,0 0 0,0 1 1,0-1-1,0 0 0,0 0 0,0 1 0,0-1 0,-1 0 0,1 0 0,0 1 0,0-1 0,1 0 0,-1 0 0,0 1 0,0-1 1,0 0-1,0 0 0,0 1 0,0-1 0,0 0 0,0 0 0,0 0 0,0 1 0,1-1 0,-1 0 0,0 0 0,0 0 1,0 1-1,0-1 0,1 0 0,-1 0 0,1 0 14,0 0 1,0 0 0,0 0-1,0 0 1,0 0-1,-1 0 1,1 0-1,0-1 1,0 1 0,0 0-1,0-1 1,0 1-1,-1-1 1,2 0-1,14-9 54,0-1 0,-1-1 0,27-26 0,0 0-162,8-5 30,38-29 194,-77 63-185,1 2 0,0 0 0,0 0 0,22-8-1,-34 15 49,1 0-1,0-1 0,-1 1 1,1 0-1,0 0 0,-1 0 0,1 0 1,0 0-1,-1 0 0,1 0 0,0 0 1,-1 0-1,1 0 0,0 0 1,-1 0-1,1 1 0,0-1 0,-1 0 1,1 0-1,0 1 0,-1-1 0,1 0 1,-1 1-1,1-1 0,-1 1 1,1-1-1,-1 0 0,1 1 0,-1-1 1,1 1-1,-1 0 0,0-1 0,1 1 1,-1-1-1,0 1 0,1 0 1,-1-1-1,0 1 0,0 0 0,0-1 1,1 1-1,-1 0 0,1 5 34,-1 1 0,1-1 0,-1 0 0,-1 7 0,1-3-4,1 33 100,2 0-1,1-1 0,15 59 1,-13-81-73,15 32 1,-17-41-129,4 3-2005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1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23 3136,'-2'0'209,"0"-1"0,0 1 0,1-1 1,-1 1-1,0-1 0,1 0 0,-1 0 0,-2-4 3688,5-7 4431,-2 12-7913,0 0 0,-1 0 0,1 0 0,0 0 0,0 0 0,0 0 0,0 0 0,-1 0 0,1 1-1,0-1 1,0 0 0,0 1 0,0-1 0,0 1 0,0-1 0,-1 2 0,-3 0-238,0 0 1,1 0-1,0 0 1,-6 4-1,-10 17 472,19-22-623,0-1 0,0 1 0,1 0 0,-1 0 0,1 0 0,-1 0 0,1 0 0,-1 0-1,1 1 1,-1-1 0,1 0 0,0 0 0,0 0 0,0 0 0,-1 0 0,1 1 0,0-1 0,0 0 0,1 2 0,-1-2 118,6-1 86,-3 0-186,1 0 1,0-1-1,-1 0 1,1 1 0,-1-1-1,1-1 1,4-1-1,-7 3-30,0 0 0,0-1 0,-1 1 0,1 0 0,0-1 0,-1 1 0,1 0-1,-1-1 1,1 1 0,0 0 0,-1-1 0,1 1 0,-1-1 0,1 1 0,-1-1-1,1 0 1,-1 1 0,0-1 0,1 1 0,-1-1 0,1 0 0,-1 1 0,0-1-1,0 0 1,0 0 0,1 1 0,-1-1 0,0 0 0,0 1 0,0-1 0,0 0-1,0 0 1,0 1 0,0-1 0,0 0 0,-1 0 0,1 1 0,0-1 0,-1-1-1,0 1 41,-1 0-1,0-1 0,1 1 0,-1 0 0,0 0 0,0 0 0,0 0 0,0 1 0,1-1 0,-1 0 0,0 1 0,0 0 0,-1-1 0,1 1 0,0 0 0,0 0 0,-4 0 0,-4 2-225,-1-1 1,1 2-1,0-1 0,-18 8 0,53-10-11883,5-2 7215,9 5 1091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6:48.8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19 6656,'-5'-6'3345,"5"6"-3212,1 0 1,-1 1-1,0-1 1,1 0 0,-1 1-1,0-1 1,1 1-1,-1-1 1,0 1-1,1-1 1,-1 1-1,0-1 1,0 1-1,0-1 1,1 1-1,-1-1 1,0 1-1,0-1 1,0 1-1,0-1 1,0 1-1,0 0 1,5 22 2430,-1-7-1369,-2 6 62,-2-17-964,0-1 0,0 1 0,1 0 0,0-1-1,0 1 1,2 6 0,-1-12-206,-1 1 0,0-1 0,1 0 0,-1 0 0,0 0 0,0 0 0,1 0 0,-1-1 0,1-1 0,-1 2-34,12-12 4,0-2-74,0 1 0,2 0 1,-1 1-1,21-13 0,-30 23-56,-3 1 207,1 0 0,0 1 0,0-1 0,0 1 0,0-1 0,5 0 0,-7 2-86,0-1 1,0 1-1,-1 0 0,1 0 1,0 1-1,0-1 0,0 0 1,0 0-1,0 0 0,0 0 1,0 1-1,0-1 1,0 1-1,0-1 0,-1 0 1,1 1-1,0-1 0,0 1 1,0 0-1,-1-1 0,1 1 1,0 0-1,-1-1 0,1 1 1,-1 0-1,1 0 0,0 1 1,1 1 21,-1-1 1,1 2 0,-1-1 0,0 0-1,0 0 1,0 0 0,0 0-1,-1 1 1,1 5 0,-2 33-234,1-18-328,-1-7-1082,2 30-9776,3-27 7877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6:50.3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321 77 2816,'3'0'6944,"-7"-17"-1686,2 13-5095,0 1-1,-1 0 0,0-1 0,1 1 1,-1 0-1,0 1 0,0-1 1,-1 0-1,1 1 0,-1 0 1,-3-3-1,1 2-72,0 0 1,-1 0-1,1 0 1,0 1-1,-1 0 1,-7-1-1,0 1 158,1 1 0,-24 1 0,31 0-212,1 1 0,-1 0 0,0 0 0,1 1 0,-1-1 0,1 1 0,0 0 0,0 1 0,-7 3 0,-10 7 29,14-8 52,-1 0-1,-12 10 1,18-12-97,0-1 1,1 1-1,-1 0 1,1 0-1,0 0 1,0 0-1,0 0 1,0 0-1,0 1 1,-1 5-1,1-4 81,1-1 0,1 1-1,-1 0 1,0-1-1,1 1 1,0 9-1,1-1 188,-1-12-268,0 0 0,0 0 0,0 0 0,1 0 0,-1 0 0,0 0 0,1-1 0,-1 1 0,1 0 0,-1 0 0,1 0 0,-1-1 0,1 1 0,0 0 0,-1-1 0,1 1 0,0 0 0,-1-1 0,1 1 0,0-1 0,0 1 0,0-1 0,0 1 0,-1-1 0,1 0 0,0 0 0,0 1 0,1-1 0,31 6 289,-25-5-238,57 9 232,-1 3-1,63 22 0,-111-30-125,0 1-1,29 15 1,-40-18-54,0 0 0,0 0 1,0 1-1,0 0 1,0 0-1,-1 0 1,0 1-1,0-1 0,0 1 1,0 0-1,4 8 1,-7-10-75,0-1 1,0 1 0,0-1-1,0 1 1,0-1 0,0 1 0,-1-1-1,1 1 1,-1 0 0,0-1 0,0 1-1,0 0 1,0 0 0,-1-1-1,1 1 1,0-1 0,-1 1 0,0 0-1,0-1 1,0 1 0,0-1-1,0 1 1,0-1 0,-1 0 0,1 0-1,-1 1 1,1-1 0,-1 0-1,0 0 1,-3 2 0,-8 6 259,-1-1 1,-26 14 0,32-19-257,0-1 0,0 0 0,-1-1 1,1 0-1,-1 0 0,-16 1 0,11-2-35,-1-1-1,1-1 0,0 0 1,-1-1-1,1 0 1,0-1-1,0-1 1,1 0-1,-1-1 0,1 0 1,0-1-1,0-1 1,1 0-1,-20-15 1,-13-17-3261,18 14-5253,16 17 4726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2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0 808 6880,'33'-4'6805,"-17"0"-5786,30-12-1,6-5-197,-1-3 1,-1-2-1,47-34 0,-90 55-743,0 0 0,0-1 0,0 0-1,10-13 1,-15 16-58,0-1 0,1 1 0,-2 0-1,1-1 1,0 1 0,-1-1 0,0 0 0,1 1 0,-1-1 0,-1 0 0,1 0-1,-1 0 1,1-4 0,-1 7-33,0 0 0,0 0 0,0-1-1,0 1 1,-1 0 0,1 0 0,0 0 0,-1-1 0,1 1-1,-1 0 1,1 0 0,-1 0 0,1 0 0,-1 0 0,0 0-1,0 0 1,1 0 0,-1 0 0,0 0 0,0 0 0,0 0-1,0 1 1,0-1 0,0 0 0,0 1 0,0-1 0,0 1-1,-1-1 1,1 1 0,0-1 0,0 1 0,0 0 0,-1 0-1,1-1 1,-2 1 0,-2 0-72,0 0 1,0 0-1,0 1 0,0-1 0,0 1 1,0 0-1,-7 3 0,2 0 112,0 0 0,0 1-1,0 1 1,1 0 0,0 0 0,0 1-1,0 0 1,1 0 0,0 1 0,0 0-1,1 0 1,0 1 0,1 0 0,0 0-1,0 1 1,1 0 0,-5 12 0,1 0 226,2-1 1,0 1 0,2 0 0,0 1 0,2-1-1,0 1 1,1 30 0,2-41-106,1 1 0,0 0 0,1-1 0,0 0 0,1 1 0,1-1 0,0 0 0,6 14 0,-7-21-72,-1 1-1,1-1 1,1 0-1,-1 0 1,1 0-1,-1-1 1,1 1-1,1-1 1,-1 0-1,1 0 1,-1 0-1,1-1 1,0 0 0,0 0-1,1 0 1,-1 0-1,1-1 1,-1 0-1,10 2 1,-5-2 0,0-1 1,0-1-1,1 0 1,-1 0-1,0-1 1,0-1-1,1 1 1,-1-1-1,0-1 1,-1 0-1,1-1 1,0 0-1,-1 0 1,14-9-1,1-2-43,0-2 0,-1 0 0,-1-2 0,20-21 0,25-33 134,60-85 1,-61 72-322,-29 31-262,-37 55 412,0 0-1,1 0 1,-1 0-1,0 0 1,0 0 0,0-1-1,0 1 1,0 0 0,0 0-1,0 0 1,0 0-1,0 0 1,0 0 0,0 0-1,0-1 1,0 1 0,0 0-1,0 0 1,0 0-1,1 0 1,-1 0 0,0 0-1,0 0 1,0 0-1,0 0 1,0 0 0,0 0-1,0 0 1,1 0 0,-1-1-1,0 1 1,0 0-1,0 0 1,0 0 0,0 0-1,0 0 1,1 0 0,-1 0-1,0 0 1,0 0-1,0 0 1,0 1 0,0-1-1,0 0 1,1 0 0,-1 0-1,0 0 1,0 0-1,0 0 1,0 9-175,-7 18-75,6-22 202,-11 40-87,-15 63 278,-52 130 0,73-224-10,0-1 1,-13 19 0,18-30-122,1-1 0,-1 1 0,0-1 0,0 0 0,-1 0 0,1 1 0,0-1 0,0 0 0,0 0 0,-1 0 0,1 0 0,-1-1-1,1 1 1,0 0 0,-1 0 0,1-1 0,-1 1 0,-2 0 0,3-1-6,-1 0-1,1-1 1,-1 1-1,1 0 1,-1 0-1,1-1 1,0 1-1,-1-1 1,1 1-1,0-1 1,-1 0-1,1 1 1,0-1-1,0 0 1,-1 0-1,1 0 1,0 0-1,0 0 1,-1-1-1,-3-5-44,0 1-1,1-1 1,0 0-1,0 0 1,1-1-1,-1 1 0,2-1 1,-1 0-1,-2-14 1,2 12-39,3 7 39,-1 1-1,1 0 1,0-1-1,0 1 1,0 0 0,0-1-1,1-3 1,-1-7-101,0 13 139,0 0 0,1 0 0,-1 0 0,0 0 0,0-1 0,0 1 0,0 0 0,0 0-1,0 0 1,0 0 0,0-1 0,0 1 0,0 0 0,0 0 0,0 0 0,0 0 0,0 0 0,1-1-1,-1 1 1,0 0 0,0 0 0,0 0 0,0 0 0,0 0 0,1 0 0,-1 0 0,0 0 0,0 0-1,0-1 1,0 1 0,0 0 0,1 0 0,-1 0 0,0 0 0,0 0 0,0 0 0,0 0 0,1 0 0,-1 0-1,0 0 1,0 0 0,10 3-78,-7-2 98,22 6 172,-4-1-214,-1-1 0,1-1 1,28 2-1,-26-6 81,0-1 0,0-1 0,0-1 0,0-1 0,25-8 1,-9 0 21,0-2 1,37-20-1,71-48 237,-119 64-222,-2-1 0,0-2 0,24-24 1,-37 31-110,-1-1 0,-1 0 0,0 0 0,-1-1 0,12-26 0,27-84-2,64-245-82,-112 365 74,7-35-215,-7 39 215,-1 0-1,0 0 1,0 1 0,0-1-1,0 0 1,0 0-1,-1 1 1,1-1 0,0 0-1,-1 1 1,1-1-1,-1 0 1,0 1 0,0-1-1,1 0 1,-1 1-1,0 0 1,-2-3 0,2 3 15,0 1 1,0-1 0,0 1 0,0-1 0,1 1-1,-1-1 1,0 1 0,0 0 0,0-1 0,0 1-1,0 0 1,0 0 0,0 0 0,0 0 0,0 0-1,0 0 1,0 0 0,0 0 0,0 0 0,0 0 0,-2 1-1,0 0-6,0 0-1,0 0 1,0 1-1,1-1 0,-1 1 1,-4 2-1,2 1 1,0 0-1,0 1 1,1-1 0,-1 1-1,1 0 1,0 0-1,0 0 1,1 0 0,-3 8-1,-23 68 65,29-80-45,-21 75 164,3 0-1,-15 158 1,30-192-58,3 0 0,4 44 0,-2-66 25,1 0-1,1-1 1,1 1-1,1-1 1,1 0-1,10 22 1,-15-39-94,-1 0 1,1-1 0,-1 1 0,1 0 0,0-1 0,0 0 0,0 1 0,0-1 0,1 0 0,2 2 0,-3-3-14,-1 0 0,1 0 0,-1-1 0,1 1 1,0 0-1,0-1 0,-1 0 0,1 1 0,0-1 1,0 0-1,-1 0 0,1 0 0,0 0 0,0 0 1,0 0-1,-1-1 0,1 1 0,0-1 0,-1 1 1,1-1-1,2-1 0,15-8 21,0-1 0,-1-1 1,25-22-1,-18 15-45,121-84 112,-22 18 6,-57 36-710,-67 49 587,0 0 0,0 0 0,1 0 0,-1 0 0,0-1 0,0 1 0,0 0 0,0 0 0,0 0 0,0 0 0,1 0 0,-1 0 0,0 0 0,0 0 0,0 0 0,0 0 0,0 0 0,1 0 0,-1 0 0,0 0 0,0 0 1,0 0-1,0 0 0,0 0 0,1 0 0,-1 0 0,0 0 0,0 0 0,0 1 0,0-1 0,0 0 0,0 0 0,1 0 0,-1 0 0,0 0 0,0 0 0,0 0 0,0 0 0,0 0 0,0 1 0,0-1 0,0 0 0,0 0 1,0 0-1,0 0 0,1 0 0,-1 0 0,0 1 0,0-1 0,0 0 0,0 0 0,0 0 0,0 0 0,0 0 0,0 1 0,0-1 0,0 0 0,0 0 0,0 0 0,0 0 0,-1 0 0,1 1 0,0-1 0,0 0 0,0 0 1,0 0-1,-2 12-149,-3 3 63,-28 87 235,28-82-97,0 0-1,2 0 1,-1 26 0,2-18-48,0-18 101,2 0 1,-1 0 0,1 0 0,1 0 0,0 0 0,0 0 0,4 15 0,-4-24-86,-1 0 1,0 0 0,1 0 0,-1 0 0,1 0 0,-1 0 0,1 0 0,-1 0 0,1 0 0,0 0 0,-1 0 0,1 0 0,0 0 0,0 0 0,0-1 0,0 1 0,0 0 0,0-1 0,0 1 0,0 0 0,0-1 0,0 0 0,0 1 0,1 0 0,0-1 1,-1-1 0,1 1 0,0 0 0,-1 0 0,1-1 0,-1 1 0,1-1 0,0 1 0,-1-1 0,1 1 0,-1-1 0,0 0 0,1 0 0,2-2 0,4-4 10,0-1 1,0 0-1,12-17 0,-16 20-54,35-45-14,34-41 161,-62 79-140,1 1 1,-1 0-1,23-14 0,-33 24 0,0 0 1,0 1-1,0-1 1,0 0 0,0 1-1,0-1 1,0 1 0,0 0-1,0-1 1,0 1 0,0 0-1,0-1 1,1 1-1,0 0 1,-1 0 16,-1 0 0,0 1 0,0-1 1,1 0-1,-1 0 0,0 0 0,0 1 0,1-1 0,-1 0 0,0 0 0,0 1 0,0-1 1,1 0-1,-1 0 0,0 1 0,0-1 0,0 0 0,0 1 0,0-1 0,1 0 0,-1 1 1,0-1-1,0 0 0,0 1 0,0-1 0,0 0 0,0 1 0,0-1 0,0 0 1,0 1-1,-1-1 0,0 7 19,0-1 1,-1 1 0,-5 10-1,3-4-19,-3 6 30,3-7 17,0 1 0,1 0-1,-2 13 1,4-19 16,0 6 110,2-12-47,4-6 31,6-9-158,-1 1-1,2 0 1,0 1 0,0 0 0,1 1 0,1 0-1,0 1 1,0 1 0,1 0 0,0 1 0,0 1 0,1 0-1,17-4 1,-15 5-50,19-5-114,-34 10 149,-1 1 1,1-1-1,0 1 1,0 0-1,0 0 1,-1 0-1,1 0 0,0 1 1,0-1-1,4 2 1,-7-2 15,1 1 0,0-1 1,-1 0-1,1 1 0,0-1 1,-1 1-1,1-1 0,-1 1 1,1-1-1,-1 1 0,1 0 1,-1-1-1,1 1 0,-1 0 1,0-1-1,1 1 1,-1 0-1,0-1 0,0 1 1,1 0-1,-1 0 0,0-1 1,0 1-1,0 0 0,0 0 1,0-1-1,0 2 0,-4 25 68,0-8 56,4-19-115,0 1 0,0-1 0,0 1 0,0-1 0,0 0 0,0 1 0,0-1 0,1 1 0,-1-1 0,0 1 0,0-1 0,0 0 0,0 1 0,1-1 0,-1 0-1,0 1 1,0-1 0,1 0 0,-1 1 0,0-1 0,1 0 0,-1 1 0,0-1 0,1 0 0,-1 0 0,1 1 0,13 0 192,17-10 47,-30 9-246,46-20-2,-32 13-54,1 0 0,-1 1 0,2 1 0,16-4 0,-32 9 53,-1 0 0,0 0 0,0 0 0,0 0 0,0 0 1,0 0-1,1 0 0,-1 0 0,0 0 0,0 0 0,0 0 0,0 0 0,1 0 0,-1 0 0,0 0 0,0 0 0,0 0 0,0 0 0,1 1 0,-1-1 1,0 0-1,0 0 0,0 0 0,0 0 0,0 0 0,0 0 0,1 0 0,-1 0 0,0 1 0,0-1 0,0 0 0,0 0 0,0 0 0,0 0 0,0 0 1,0 1-1,0-1 0,0 0 0,0 0 0,1 0 0,-1 0 0,0 0 0,0 1 0,-3 10-90,-12 15 15,13-23 68,2-3 11,-22 35 2,2 1-1,-20 47 1,39-80 13,-1 1 1,2-1-1,-1 0 0,0 0 1,1 0-1,-1 0 0,1 1 1,0 3-1,0-6-10,0 0-1,0 0 1,1 0 0,-1 0-1,0 0 1,1 0-1,-1 0 1,0 0 0,1 0-1,-1 0 1,1 0 0,0 0-1,-1 0 1,1 0-1,0 0 1,0 0 0,-1-1-1,1 1 1,0 0 0,0-1-1,0 1 1,0 0-1,0-1 1,0 1 0,0-1-1,0 0 1,0 1 0,1-1-1,4 1 6,-1 0-1,0 0 1,0-1-1,1 0 1,-1 0-1,0 0 1,0-1-1,1 1 1,-1-1-1,0 0 1,0-1-1,6-2 1,-2 0 1,0 0 0,0-1 1,-1 0-1,1 0 0,-1-1 1,8-7-1,26-26-90,28-25 88,-62 58-17,65-50-90,-65 51 87,-1-1 0,0 0 1,0 0-1,-1-1 0,12-13 1,-18 20 7,0 0 0,0-1 0,0 1-1,0 0 1,0 0 0,0 0 0,0 0 0,1 0 0,-1 0 0,0-1 0,0 1 0,0 0-1,0 0 1,0 0 0,0 0 0,0 0 0,0-1 0,0 1 0,0 0 0,0 0 0,0 0-1,0 0 1,0-1 0,0 1 0,0 0 0,0 0 0,0 0 0,0 0 0,0 0 0,0-1 0,0 1-1,0 0 1,0 0 0,0 0 0,0 0 0,0 0 0,-1-1 0,1 1 0,0 0 0,0 0-1,0 0 1,0 0 0,0 0 0,0 0 0,0 0 0,-1-1 0,1 1 0,0 0 0,0 0-1,0 0 1,0 0 0,-1 0 0,1 0 0,0 0 0,0 0 0,-10 1-207,2 2 193,0 2 1,0-1-1,0 1 0,1 0 1,0 0-1,0 1 0,0 0 1,0 1-1,1-1 1,0 1-1,0 0 0,1 1 1,-9 15-1,1 3 47,1 1 0,1 0 1,-7 30-1,17-52-13,-1-3-2,1 1 0,0 0 0,0 0 0,0 0 0,1 0 0,-1 0 0,1 1 0,0-1 0,-1 0 0,2 0 0,-1 0 0,0 0 0,0 0 1,1 0-1,0 0 0,0 0 0,1 4 0,-2-6-7,0-1 0,1 1 0,-1-1 0,0 0 0,0 1 0,1-1 0,-1 0 0,0 1 0,1-1 0,-1 0 0,0 1 0,1-1 0,-1 0 0,1 0 0,-1 0 0,0 1 0,1-1 0,-1 0 0,1 0 0,-1 0 0,1 0 0,-1 0 0,1 0 0,-1 1 0,0-1 0,1 0 0,-1 0 0,1-1 0,0 1 0,0 0 9,1-1 1,-1 1-1,1-1 0,-1 0 0,0 1 1,1-1-1,-1 0 0,0 0 0,2-1 1,5-6 43,-1 1 0,7-11 0,-8 11-39,53-62-168,79-69-1,-138 138 146,0 0 0,0 0 0,0 0 0,0 0 0,0 0 0,0 0 0,0 0 0,0 0 0,0 0 0,0 0 0,0 0-1,0 0 1,0 0 0,0 0 0,0 0 0,0 0 0,0 0 0,0 0 0,0 0 0,0 0 0,0 0 0,0 0 0,0 0 0,0 0 0,0 1 0,0-1 0,0 0 0,0 0-1,0 0 1,0 0 0,0 0 0,0 0 0,0 0 0,0 0 0,0 0 0,0 0 0,0 0 0,0 0 0,0 0 0,0 0 0,0 0 0,0 0 0,0 0 0,1 0 0,-1 0-1,0 0 1,0 0 0,0 0 0,0 0 0,0 0 0,0 0 0,0 0 0,0 0 0,0 0 0,0 0 0,-2 8-99,-10 22-150,-4 14 35,13-31 241,0 1 1,-2 26-1,4-35-18,1-1 1,0 1-1,0-1 1,0 0-1,1 1 1,0-1-1,0 1 1,0-1-1,0 0 1,0 0-1,1 1 1,0-1-1,3 5 1,-4-8-2,0 0 0,0 0 0,0 0 0,0 0 0,0 0 0,0 0 0,0-1 1,0 1-1,1 0 0,-1-1 0,0 1 0,0-1 0,1 1 0,-1-1 1,0 0-1,1 1 0,-1-1 0,1 0 0,-1 0 0,0 0 0,3 0 0,1-1 32,0 1-1,0-2 0,0 1 0,6-2 1,-3 0 28,7-2-42,0-1 0,0-1 0,0-1 0,-1 0 0,0 0 0,20-17-1,70-71 3,-84 76 45,-3 2-28,-1 0 1,0-1-1,24-42 1,-17 20-105,17-46 0,-30 64 27,134-291 114,-124 276-76,-9 19-90,-1-1 0,0 0-1,-2 0 1,10-32 0,-18 51 71,0 0 0,0 0 0,0 0 0,0 0 1,0 0-1,0 0 0,0-1 0,0 1 0,0 0 0,0 0 0,0 0 1,-1 0-1,1 0 0,0 0 0,-2-1 0,2 1 5,0 1 1,-1 0-1,1-1 0,-1 1 1,1-1-1,-1 1 0,1 0 1,-1 0-1,1-1 0,-1 1 1,1 0-1,-1 0 0,0 0 0,1-1 1,-1 1-1,1 0 0,-1 0 1,0 0-1,1 0 0,-1 0 1,1 0-1,-1 0 0,1 0 0,-1 1 1,0-1-1,1 0 0,-1 0 1,1 0-1,-1 1 0,1-1 1,-1 0-1,1 0 0,-1 1 1,-5 2-22,1 0 0,1 0 1,-1 0-1,0 0 0,1 1 1,0 0-1,-1-1 0,-6 10 1,2 0 21,1 1 1,0 0-1,1 0 1,-7 22 0,-18 63 1,-15 108 296,39-154-134,-3 103 1,10-141-72,1 1-1,1-1 1,1 1 0,0-1 0,1 0-1,0 1 1,1-1 0,11 25-1,-14-38-60,0 0 0,0 0 0,0-1 0,1 1-1,-1 0 1,0-1 0,1 1 0,-1-1 0,1 1-1,-1-1 1,1 1 0,0-1 0,-1 0 0,1 0-1,0 0 1,2 1 0,0-1-5,-1-1 1,1 1-1,-1-1 1,1 1-1,-1-1 1,1 0-1,-1-1 1,1 1-1,-1-1 1,4 0-1,13-4 30,1-1 0,-2 0 1,28-14-1,57-34 89,-79 40-100,-3 2-40,36-26 0,-52 33-17,0 0-1,0 0 1,0-1 0,0 1-1,-1-2 1,0 1 0,-1 0 0,1-1-1,4-11 1,-8 17 9,-1 1 0,1-1 0,-1 0 0,0 0 0,1 0 0,-1 1 1,0-1-1,0 0 0,0 0 0,1 0 0,-1 0 0,0 0 0,0 1 0,0-1 0,-1 0 0,1 0 0,0 0 0,0 0 0,0 0 0,-1 1 0,1-1 0,0 0 0,-1 0 0,0-1 1,0 1-4,0 1 0,0-1 0,0 0 0,0 1 0,0-1 0,0 1 0,0-1 0,0 1 1,0-1-1,0 1 0,0 0 0,-1 0 0,1-1 0,0 1 0,-2 0 0,-3 0-13,-1 1-1,1-1 1,0 1 0,0 0-1,-8 3 1,4-1 38,1 2 0,0-1-1,-1 1 1,1 0 0,1 1 0,-1 0 0,1 1 0,-14 14-1,20-19 3,0 0 0,0 0 0,0 0 0,1 1 0,-1-1 0,1 1 0,0-1 0,0 1 0,-1-1 0,2 1 0,-1 0 0,0-1 0,1 1 0,-1 0 0,1 0 0,0-1 0,0 6 0,0-4-7,1 0-1,0 0 1,0 0-1,1 0 1,-1 0-1,1 0 1,-1-1 0,1 1-1,1 0 1,3 5-1,1-1 33,0 0 0,1-1-1,-1 0 1,2 0 0,-1 0-1,0-1 1,1-1 0,15 8-1,-17-10-104,1 0 1,1-1-1,-1 1 0,0-2 0,0 1 0,1-1 0,-1 0 0,1-1 0,10 0 0,-13-1-497,0 0 1,0 0-1,0 0 1,0-1-1,0 1 1,-1-2-1,1 1 1,6-4-1,-10 5-29,1-1-1,-1 0 1,1 1-1,-1-1 1,0 0 0,0 0-1,0 0 1,0-1-1,-1 1 1,1 0 0,0-1-1,1-4 1,6-10-2677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2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1349 46 9984,'-36'-12'4512,"44"12"-3936,5 0 1663,11 3-1343,12 1-128,4 4-512,5 0-192,-5 4-32,-4-4-1088,1 1 576,-10-6-5439,-1 2 3263</inkml:trace>
  <inkml:trace contextRef="#ctx0" brushRef="#br0" timeOffset="1">0 14 12384,'0'-5'5599,"40"2"-4863,-16-2-192,2 10-448,6-5-320,-1 8 128,1-1-3167,-6 1 1823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2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11392,'27'-20'5151,"139"-3"-4479,-85 6 416,-4 6-736,62-9-64,4 3-192,37 2 0,-14 2-64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2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5408,'4'-22'1728,"-4"21"-1674,0 0 1,0 0-1,1 0 1,-1 0-1,0 0 1,1 0 0,-1 0-1,0 1 1,1-1-1,-1 0 1,1 0-1,-1 0 1,1 1-1,0-1 1,-1 0-1,1 1 1,0-1-1,0 0 1,-1 1-1,2-2 1,1 1 277,-2 0-4,0 0 0,1 0 0,-1 1 0,0-1 0,1 0 0,-1 1 0,1-1 0,-1 1 0,1 0 0,-1-1 0,1 1 1,-1 0-1,1 0 0,0 0 0,-1 0 0,1 0 0,-1 0 0,3 1 0,-1 0 54,0-1 1,-1 1-1,1 0 1,-1 0 0,1 0-1,-1 1 1,1-1-1,-1 0 1,3 3-1,-3-2-248,-1-1 0,1 1-1,-1 0 1,0 0 0,0 0-1,0 0 1,0 0 0,0 0-1,0 0 1,0 0 0,-1 0-1,1 0 1,-1 0 0,1 0-1,-1 4 1,0 5 235,0 0-1,-2 11 1,1-11-206,-5 34 419,-20 73-1,3-22-496,7-5-1695,13-81-1548,2-6 887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2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9792,'0'0'4448,"-9"15"-3872,-1 2 1727,10 3-1375,-8 16 416,0-1-800,-10 10-352,8 2-96,-4 1 32,6 0-64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0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 1568,'-4'-4'9101,"5"0"-6761,-1 4-2330,0 0 0,0 0 0,0 0 0,0 0 0,0 1 0,0-1 0,0 0 0,0 0 0,0 0 1,0 0-1,0 0 0,0 0 0,0 0 0,0 0 0,0 0 0,0 0 0,0 0 0,0 0 0,0 0 0,0 0 0,1 0 0,-1 0 0,0 0 0,0 0 0,0 0 0,0 1 0,0-1 0,0 0 0,0 0 0,0 0 0,0 0 0,0 0 0,0 0 0,0 0 0,0 0 0,0 0 0,1 0 0,-1 0 0,0 0 0,0 0 0,0 0 0,0 0 0,0 0 0,0-1 0,0 1 0,0 0 0,0 0 0,0 0 0,0 0 0,0 0 0,0 0 1,0 0-1,1 0 0,-1 0 0,0 0 0,0 0 0,0 0 0,0 0 0,0 0 0,0 0 0,0 0 0,0 0 0,0 0 0,0 0 0,0-1 0,0 1 0,0 0 0,0 0 0,5 22 843,-6-7-526,-1-1 0,0 0-1,-2 1 1,-8 24 0,-3 15 487,-22 177-169,10-49 81,19-130-218,6-31-1346,-9 36 0,7-49-3679,8-8 2613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0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28 100 4224,'-28'-14'8330,"29"13"-8158,-1 0 1,0 0-1,1 1 0,-1-1 0,1 0 0,0 1 0,-1-1 0,1 0 0,0 1 1,-1-1-1,1 1 0,0-1 0,-1 1 0,1-1 0,0 1 0,0-1 0,0 1 1,1-1-1,17-5 173,78-6 898,-43 6-843,-25 2-182,-6 1-64,-1 0-1,0 1 0,44 3 1,-59 0-274,0 0 0,0-1 0,0 0 0,0 0 0,0-1 0,12-2 0,-13 1-971,0 0 0,0 0 0,0-1 0,0 1 0,-1-1 0,1-1 0,5-3 0,7-5-1202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0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13 4320,'0'0'0,"0"-1"82,0 0 0,1 1 0,-1-1 0,0 1 1,0-1-1,0 1 0,1-1 0,-1 1 0,0-1 0,0 1 0,1-1 0,-1 1 1,1-1-1,-1 1 0,0-1 0,1 1 0,-1 0 0,1-1 0,-1 1 1,1 0-1,-1-1 0,1 1 0,-1 0 0,1 0 0,-1 0 0,1-1 0,-1 1 1,1 0-1,1 0 1365,3 49 2158,-7 0-2774,-2-1-1,-2 0 0,-2 0 0,-3-1 0,-17 48 0,25-82-775,-30 89 528,-28 153 1,58-236-473,-2 8 841,-2 48 1,20-109 81,-9 16-1034,2 0-1,0 0 0,0 1 0,2 0 1,0 0-1,1 0 0,0 1 0,2 1 1,0 0-1,0 0 0,2 1 0,0 0 0,16-13 1,-21 21-35,-1 1 1,1 0 0,0 0-1,0 1 1,0 0 0,1 0 0,15-4-1,-22 8 24,0-1-1,0 1 1,1-1 0,-1 1-1,0 0 1,0 0-1,0 0 1,0 0 0,0 0-1,1 0 1,-1 0-1,0 1 1,0-1 0,0 1-1,0 0 1,0 0-1,0-1 1,0 1 0,0 1-1,0-1 1,-1 0-1,1 0 1,0 1 0,-1-1-1,1 1 1,-1-1-1,1 1 1,-1-1 0,0 1-1,0 0 1,0 0-1,0 0 1,0 0 0,0 0-1,0 0 1,0 0-1,-1 0 1,1 0-1,-1 3 1,2 6 43,0 1-1,-2 0 1,0 17-1,1 10 24,2 25 33,-2-32-25,1 0 0,9 43 1,-10-70-32,0 0 1,0 0-1,1 0 0,0-1 1,-1 1-1,1 0 1,1-1-1,-1 1 1,1-1-1,0 0 1,3 5-1,-4-7 5,0 0 0,0 0 0,0 0 0,0-1 0,1 1 0,-1 0 0,0-1 0,1 0 0,-1 1 0,1-1 0,-1 0 0,1 0 0,3 0 0,-4 0-12,0-1 1,0 0-1,0 0 1,0 0-1,0-1 0,1 1 1,-1 0-1,0-1 1,0 1-1,0-1 1,0 0-1,0 0 1,0 0-1,0 0 1,0 0-1,0 0 1,2-3-1,5-3 43,-1-1-1,0-1 1,-1 1 0,0-1-1,0-1 1,-1 1 0,10-21-1,26-75 173,-38 94-178,-2 7-55,30-98 279,-29 92-313,-2 0 1,1 0-1,-1 0 0,-1-1 1,0 1-1,-1-13 0,1 23 15,0-1 0,0 1-1,0-1 1,0 1 0,0-1 0,-1 1-1,1-1 1,0 1 0,0-1-1,0 1 1,0-1 0,0 1-1,-1-1 1,1 1 0,0-1 0,-1 1-1,1 0 1,0-1 0,-1 1-1,1-1 1,0 1 0,-1 0 0,1-1-1,0 1 1,-1 0 0,0-1-1,0 1-6,1 0-1,-1 0 1,1 1-1,-1-1 1,0 0-1,1 0 1,-1 0-1,1 1 0,-1-1 1,1 0-1,-1 1 1,0-1-1,1 0 1,0 1-1,-1-1 1,1 1-1,-1-1 1,0 1-1,-1 2-32,0 0 0,-1 0 0,1 0 0,1 0 1,-1 0-1,-2 6 0,-1 10-14,1 1 1,0-1-1,2 1 1,0 0-1,2 0 1,3 40-1,-2-48 86,1 0-1,1 0 1,0 0-1,1 0 1,0 0-1,9 17 1,-11-24 3,1-1-1,0 1 1,0-1 0,1 1 0,0-1 0,-1 0 0,7 5-1,-7-8 13,-1 1 0,1 0 0,0 0-1,0-1 1,0 1 0,0-1-1,0 0 1,0 0 0,0 0-1,0-1 1,1 1 0,-1-1 0,5 1-1,-4-2 20,0 1 0,1-1 0,-1 0-1,1 0 1,-1-1 0,0 1 0,0-1 0,0 0-1,0 0 1,0-1 0,0 1 0,0-1-1,-1 1 1,6-6 0,2-3 31,1-1 0,14-22 0,57-91 63,-8 12-24,-65 97-132,-7 12-45,-1 0-1,1 0 0,0 0 1,0 0-1,1 0 0,-1 1 1,1-1-1,0 1 0,6-4 1,-9 6 39,-1 1 1,1 0 0,-1 0-1,1-1 1,-1 1 0,1 0-1,-1 0 1,1 0 0,-1 0-1,1 0 1,0 0 0,-1 0 0,1 0-1,-1 0 1,1 0 0,-1 0-1,1 0 1,-1 0 0,1 0-1,0 1 1,-1-1 0,1 0-1,-1 0 1,1 1 0,-1-1-1,0 0 1,1 0 0,-1 1-1,1 0 1,1 0-6,-1 1 1,0-1-1,-1 0 0,1 1 1,0-1-1,0 1 0,0 0 0,-1-1 1,1 1-1,-1-1 0,1 3 1,2 26 4,-1-1 0,-1 0 0,-4 38 1,1-33-2,1-9 74,0-1 0,-2 1-1,-1-1 1,-1 0 0,0 0-1,-16 38 1,19-58-18,1-1-1,-1 1 1,0-1 0,0 0 0,-1 0-1,1 1 1,0-1 0,-1-1-1,0 1 1,0 0 0,0-1-1,0 1 1,0-1 0,-5 3 0,5-4-15,0 0 1,0 0-1,0-1 1,0 1-1,0 0 1,0-1-1,0 0 1,0 0-1,0 0 1,1 0-1,-1 0 1,0-1 0,0 1-1,0-1 1,0 0-1,0 0 1,0 0-1,0 0 1,-4-3-1,1 1-44,2 1-35,0 0 0,0 0 0,0 0 0,0-1 0,0 1-1,1-1 1,-1 0 0,1 0 0,-5-6 0,8 9 46,0 0 0,0 0-1,0 0 1,0-1 0,0 1 0,0 0 0,0 0 0,0 0 0,0 0-1,0 0 1,0-1 0,0 1 0,0 0 0,0 0 0,0 0-1,0 0 1,1 0 0,-1 0 0,0 0 0,0-1 0,0 1-1,0 0 1,0 0 0,0 0 0,0 0 0,0 0 0,1 0-1,-1 0 1,0 0 0,0 0 0,0 0 0,0-1 0,0 1 0,1 0-1,-1 0 1,0 0 0,0 0 0,0 0 0,0 0 0,0 0-1,1 0 1,-1 0 0,0 0 0,9-1-43,-7 1 20,30-2-127,37 3 0,-38 0 149,55-4 0,-80 2 30,0 0 1,0 0-1,0 0 1,0-1-1,0 0 1,-1 0 0,1-1-1,-1 1 1,1-1-1,-1 0 1,0-1-1,8-6 1,-4 0 72,0 0 0,0 0-1,-1-1 1,0 0 0,-1 0 0,0-1 0,-1 0-1,7-16 1,-1-9 14,-1 0-1,8-57 1,-19 69-371,0 25 252,0-1 0,0 1 1,0 0-1,0-1 0,0 1 0,0 0 0,0 0 0,0-1 1,0 1-1,0 0 0,0-1 0,0 1 0,0 0 0,0-1 0,0 1 1,-1 0-1,1 0 0,0-1 0,0 1 0,0 0 0,-1-1 1,1 1-1,0 0 0,0 0 0,-1 0 0,1-1 0,0 1 0,0 0 1,-1 0-1,1 0 0,0 0 0,-1 0 0,1-1 0,0 1 1,0 0-1,-1 0 0,1 0 0,0 0 0,-1 0 0,1 0 1,0 0-1,-1 0 0,1 0 0,0 0 0,-1 0 0,1 0 0,0 0 1,-1 1-1,1-1 0,0 0 0,0 0 0,-1 0 0,1 0 1,0 0-1,-1 1 0,1-1 0,0 0 0,0 0 0,-1 0 0,1 1 1,0-1-1,0 0 0,0 1 0,-1-1 0,-1 3-14,0-1 0,1 1 0,-1 0-1,0-1 1,1 1 0,0 0 0,0 0-1,0 0 1,0 0 0,0 0 0,0 1-1,0 4 1,-1 3-2,-3 10 160,1 1 0,1 0-1,0-1 1,2 42 0,2-57-51,-1 1 1,1 0-1,0-1 1,1 1-1,0-1 1,0 1-1,0-1 0,1 0 1,0 0-1,0 0 1,0 0-1,1 0 1,0-1-1,0 1 1,1-1-1,-1 0 0,1-1 1,0 1-1,0-1 1,7 4-1,-3-3-1,-1 0 0,1-1 0,0 0 0,0-1 0,1 0 0,-1 0 0,18 2 0,1-2-1292,39-2-1,-52-1-154,5 1-3233,-2 6 1383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1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2976,'-5'5'16084,"0"3"-13858,-2 5-3519,-2 1 2131,-11 20 245,9-15-616,-1 1-1,-1-2 1,-18 22 0,-44 44 848,66-72-1157,0 0-1,2 1 1,-1 0 0,2 0-1,-9 22 1,5-3 170,1 0 1,1 1-1,1 0 1,-3 65 0,10-81-249,0 1 0,1-1 0,1 1 0,1-1 0,0 0 0,2 0 0,-1 0-1,2 0 1,0-1 0,2 0 0,10 19 0,36 42 75,-46-63-1968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1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1151 7232,'-1'0'135,"1"-1"0,-1 1-1,1 0 1,-1-1 0,1 1 0,-1-1 0,1 1 0,-1-1 0,1 0 0,0 1 0,-1-1-1,1 1 1,0-1 0,-1 0 0,1 1 0,0-1 0,0 0 0,0 1 0,0-1 0,0 0-1,0 1 1,0-1 0,0 0 0,0 1 0,0-1 0,0 0 0,0 0 0,0 1 0,1-2-1,9-24 1207,-4 14-264,84-158 2531,-14 30-2321,18-68-145,-35 16-677,-9 26-34,-41 138-354,-3 8-59,-4 16-181,-2 7-191,-12 74 190,-25 90 0,-33 74 284,40-146 20,-4-1 0,-4-2 0,-64 114 0,65-145 3,-38 71 1170,72-122-1028,3-9-277,0-1-1,0 0 1,0 0 0,0 0 0,0 0-1,0 0 1,0 1 0,0-1-1,1 0 1,-1 0 0,0 0 0,0 0-1,0 0 1,0 1 0,0-1 0,0 0-1,0 0 1,0 0 0,1 0-1,-1 0 1,0 0 0,0 0 0,0 0-1,0 0 1,0 1 0,1-1 0,-1 0-1,0 0 1,0 0 0,0 0-1,0 0 1,1 0 0,-1 0 0,3-1 30,-1 1 0,1-1 0,-1 0 1,0 1-1,1-1 0,-1 0 0,4-3 1,11-6 8,-1-1 1,-1 0 0,0-1 0,0 0 0,23-28-1,54-78-99,-50 60 43,66-89-25,-78 111-38,64-61 1,-76 78 70,-14 15-82,0 0 0,0 0 0,0 0 0,7-5 0,-11 17-45,-10 17 7,0 0 0,-7 36-1,15-51 114,0 0 0,1 0-1,0 0 1,1 0-1,0 0 1,1 0-1,0 0 1,0 0-1,5 16 1,-6-24 17,1-1 1,-1 1 0,1-1-1,0 1 1,0 0 0,-1-1-1,1 0 1,0 1 0,0-1-1,1 1 1,-1-1 0,0 0-1,0 0 1,1 0 0,-1 0-1,0 0 1,1 0 0,-1 0-1,1 0 1,0 0 0,-1-1-1,1 1 1,1 0 0,-1-1 20,0 0 1,1 0-1,-1 0 1,0 0 0,0 0-1,0 0 1,0-1-1,0 1 1,0-1 0,0 1-1,0-1 1,0 0 0,0 0-1,0 1 1,-1-1-1,1-1 1,0 1 0,-1 0-1,1 0 1,1-3-1,10-9 106,-1-1 0,-1 0-1,0-1 1,-1 0 0,-1-1 0,-1 0-1,0-1 1,7-21 0,-13 34-139,-1-1 1,1 1-1,-1-1 1,0 0-1,-1 1 1,1-1-1,-1 0 1,0 0 0,0 1-1,-1-1 1,1 0-1,-1 1 1,-2-6-1,2 7-19,0-1 1,0 1-1,-1 0 0,1 0 0,-1 0 0,0-1 1,0 2-1,0-1 0,-1 0 0,1 0 1,-1 1-1,1-1 0,-1 1 0,0 0 0,0 0 1,0 0-1,-6-3 0,-7-5 144,15 5-224,9 2-99,109-23-205,-76 19 404,74-3-1,-111 10-3,1 0-1,0 1 1,-1 0-1,1-1 1,-1 1-1,1 1 1,-1-1-1,1 1 1,-1 0 0,0 0-1,0 0 1,0 0-1,7 6 1,-5-3 3,-1 0 0,0 0 0,0 1 0,-1-1 0,1 1 0,-1 0 0,-1 0 0,5 10 0,-2-3 39,10 21-44,-15-31 43,0-1 0,0 0 0,1 0 0,-1 0 0,1 0 0,-1 0 0,1 0 0,0-1 0,0 1 0,0 0 0,3 1 0,-3-3-2,-1 1 0,1-1 0,-1 0 0,1 0 0,-1 0 0,1 0 0,-1 0 0,1 0 1,-1 0-1,1 0 0,-1-1 0,1 1 0,-1-1 0,0 1 0,1-1 0,-1 0 0,2 0 0,27-18 223,-19 11-174,15-8 21,144-85-30,-121 74-162,-18 9 24,56-23 0,-84 39 36,1 1 0,-1 1-1,0-1 1,1 0 0,-1 1 0,0-1-1,1 1 1,-1 0 0,1 0 0,4 1-1,-7 0 26,1-1-1,-1 1 0,1-1 0,-1 1 0,1-1 0,-1 1 1,1 0-1,-1 0 0,1-1 0,-1 1 0,0 0 0,0 0 1,0 1-1,1-1 0,-1 0 0,0 0 0,0 0 0,0 1 1,-1-1-1,1 1 0,0-1 0,0 0 0,-1 1 0,1 2 1,1 1-23,-1 1 1,-1-1-1,1 1 1,-1 0 0,0-1-1,0 1 1,-1 7 0,-10 39 12,5-26 41,5-22 27,0 0-1,0 1 0,0-1 1,-1 0-1,1 0 0,-3 4 1,4-6 129,3-3 6,7-5 52,19-17-188,44-46 0,-12 11-116,-59 56 31,0 0 0,0 0 1,0 1-1,0-1 0,0 1 1,1-1-1,-1 1 0,1 0 1,-1 0-1,1 0 0,-1 0 1,1 1-1,4-2 0,-5 2 12,-1 1 0,1-1 0,-1 0-1,1 0 1,0 1 0,-1-1 0,1 1-1,-1 0 1,1-1 0,-1 1 0,0 0-1,1 0 1,-1 0 0,0 0 0,1 0-1,-1 0 1,0 0 0,0 0 0,0 1 0,0-1-1,0 0 1,0 1 0,0-1 0,1 3-1,-1 0 28,1 1-1,-1-1 1,1 1-1,-1-1 1,-1 1 0,1-1-1,-1 1 1,1 0-1,-1-1 1,-1 1-1,1 0 1,-1-1-1,-1 8 1,1-6 4,0 0 1,0 1-1,1-1 1,0 0-1,1 13 0,0-3 101,-1-14 59,9-3 144,176-102 149,-174 97-449,12-5-86,1 0 0,34-10 0,-56 20 55,-1 1-1,0 0 1,1-1-1,-1 1 1,1 0-1,0 0 0,-1 0 1,1 0-1,-1 0 1,1 0-1,-1 0 1,1 0-1,-1 1 1,1-1-1,-1 0 0,1 1 1,-1-1-1,0 1 1,1 0-1,-1 0 1,0-1-1,1 1 1,-1 0-1,0 0 1,0 0-1,0 0 0,0 0 1,0 1-1,0-1 1,0 0-1,0 0 1,1 3-1,1 3-1,-1 0 0,1 0 0,-1 1 0,-1-1 0,2 12 1,1 5 41,-4-24-17,11 40-57,-10-38 81,0 0 0,0 1 0,0-1 0,0 0 0,1 0 0,-1 0 0,1 0 0,-1 0 0,1 0 0,0 0-1,0 0 1,0-1 0,0 1 0,2 1 0,-3-3-7,0 1-1,0-1 1,1 0 0,-1 0-1,0 0 1,0 1 0,1-1-1,-1 0 1,0 0-1,0-1 1,1 1 0,-1 0-1,0 0 1,0-1-1,0 1 1,0 0 0,1-1-1,1-1 1,21-13 132,-18 10-126,20-16-4,0-2 0,-2-1 0,-1 0 1,20-29-1,-32 40-18,-9 11-21,-1 0 1,0 1 0,1-1 0,0 1-1,-1-1 1,1 1 0,0 0 0,0-1-1,0 1 1,0 0 0,0 0-1,2-1 1,-3 2 5,-1 0-1,1 0 1,-1 0-1,0 0 1,1 0-1,-1 0 1,1 0-1,-1 0 1,1 0-1,-1 0 1,0 1 0,1-1-1,-1 0 1,1 0-1,-1 0 1,0 0-1,1 1 1,-1-1-1,0 0 1,1 0-1,-1 1 1,0-1-1,1 0 1,-1 1-1,1 0-6,0 0-1,-1 0 0,1 0 0,-1 1 0,0-1 1,1 0-1,-1 0 0,0 0 0,0 1 0,1-1 1,-1 0-1,-1 2 0,1 16-47,-5 20 0,3-29 94,0 0 0,1 0 0,1 0 1,-1 1-1,2-1 0,-1 0 0,5 18 0,-4-22-25,0-4 23,3-3 79,-3 0-95,15-8 129,0 0 0,-1-1 0,-1-1 0,16-14 0,12-9 38,-13 12-127,-4 3-185,29-17 0,-22 16-103,-31 20 220,-1-1 0,1 1 1,-1 0-1,1-1 0,-1 1 1,1 0-1,-1-1 0,1 1 1,0 0-1,-1 0 0,1 0 1,-1 0-1,1 0 1,0-1-1,-1 1 0,1 0 1,-1 0-1,1 0 0,0 1 1,-1-1-1,1 0 0,-1 0 1,2 0-1,-2 1-2,1-1 0,-1 1-1,0-1 1,1 1 0,-1-1 0,1 1-1,-1-1 1,0 1 0,0-1 0,1 1-1,-1 0 1,0-1 0,0 1 0,0 0 0,0-1-1,0 1 1,1-1 0,-1 2 0,-1 5-53,1 0 1,-1 0-1,-2 9 1,2-6 172,-5 22-93,5-26-26,-1 1 1,1 0-1,0 0 1,1-1-1,-1 1 1,1 0-1,1 0 1,-1 0-1,1 0 0,3 11 1,-3-16 28,-1-1 0,1 1 0,0 0 0,0-1-1,0 1 1,0-1 0,0 1 0,0-1 0,0 0 0,0 1 0,1-1 0,-1 0 0,0 0-1,1 0 1,-1 0 0,1 0 0,0 0 0,-1 0 0,1-1 0,-1 1 0,1 0 0,0-1 0,0 0-1,-1 1 1,1-1 0,0 0 0,0 0 0,-1 0 0,1 0 0,0 0 0,0 0 0,0 0-1,1-1 1,6-1 28,0 0-1,0-1 0,-1 0 0,15-8 0,-22 11-42,5-3 5,6-2 32,-1-1 0,0-1 0,0 1-1,0-2 1,16-13 0,-14 8-19,0-1 0,-1 0 0,-1-1 0,0 0 0,-1-1 0,8-18 0,39-105-15,-31 70-48,13-26 36,38-106-55,-77 201 61,7-26-105,-7 25 75,1 0 0,-1-1 1,0 1-1,0 0 0,0-1 0,0 1 0,0 0 0,0-1 1,0 1-1,0-1 0,0 1 0,0 0 0,-1-1 0,1 1 1,-1 0-1,0-2 0,1 3 26,0 0 0,0 0 1,0 0-1,0 0 0,-1 0 0,1 0 1,0 0-1,0 0 0,0-1 0,-1 1 0,1 0 1,0 0-1,0 0 0,0 0 0,0 0 1,-1 0-1,1 0 0,0 0 0,0 0 0,0 0 1,-1 1-1,1-1 0,0 0 0,0 0 1,0 0-1,0 0 0,-1 0 0,1 0 1,0 0-1,0 0 0,0 0 0,0 0 0,-1 1 1,1-1-1,-4 3-23,1 0 0,-1 0 0,0 0-1,1 0 1,0 1 0,0-1 0,0 1 0,0 0 0,1 0 0,-1 0 0,1 0 0,-2 6 0,-5 12-29,-8 29 1,-16 66-26,-26 173 0,56-268 85,1 1 0,1 0 0,2 0 0,3 33 0,-4-54 16,1 1 0,-1-1 0,0 0 0,1 0 0,-1 0 0,1 0 0,0 0 0,0 0 0,0-1 0,0 1 1,0 0-1,0 0 0,0 0 0,1-1 0,-1 1 0,1-1 0,-1 1 0,1-1 0,-1 0 0,1 1 0,3 0 1,-2-1 10,-1 0 1,1 0 0,0-1 0,0 0 0,0 1 0,0-1 0,0 0 0,0 0 0,0-1 0,0 1 0,0-1 0,0 1 0,0-1 0,4-2 0,159-67 358,-104 41-457,-33 17 108,-1-2 0,36-24 1,-49 27-68,-13 10-167,-10 5 8,-27 19 68,2 2 0,-51 47 0,76-64 113,0 0-1,1 0 1,0 1-1,0 0 1,1 0 0,-10 19-1,16-27 14,-1 0 0,1 0-1,-1 0 1,1 0-1,0 1 1,-1-1 0,1 0-1,0 0 1,0 0 0,0 0-1,-1 0 1,1 0-1,1 1 1,-1-1 0,0 0-1,0 0 1,0 0 0,0 0-1,1 0 1,-1 0-1,1 2 1,0-3 11,0 1-1,-1 0 1,1-1-1,0 1 1,0 0-1,0-1 1,0 1-1,-1-1 1,1 1-1,0-1 1,0 0 0,0 1-1,0-1 1,0 0-1,0 0 1,0 0-1,0 0 1,2 0-1,3 0 51,0 0 0,0-1 0,1 0 0,-1 0 0,0-1 0,6-2 0,8-4-14,0 0-1,-1-2 1,0-1 0,0 0-1,-1-1 1,0-1 0,-1-1-1,-1 0 1,0-1 0,-1-1 0,-1 0-1,13-19 1,9-20-297,-41 68-138,-5 22 1,3-12 331,5-13 47,-1 0-1,2 1 1,-1-1 0,1 0 0,1 1 0,1 17 0,-1-24 39,0-1 0,1 1 0,-1-1 0,1 1 0,0-1-1,0 0 1,0 1 0,0-1 0,1 0 0,-1 0 0,1 1 0,0-1-1,0-1 1,0 1 0,0 0 0,1 0 0,-1-1 0,1 1-1,-1-1 1,1 0 0,0 0 0,6 4 0,-6-5 22,1-1 0,-1 1 0,1 0 0,-1-1 0,0 0-1,1 1 1,-1-1 0,1-1 0,-1 1 0,1 0 0,-1-1 0,0 0 0,1 0 0,-1 0 0,0 0 0,0 0 0,1-1 0,2-2 0,8-4-11,-1 0 0,20-18 0,-25 19-23,8-8 15,0-1 0,-1-1 0,-1-1 0,-1 0 0,0 0 0,17-36 0,37-73-294,-67 126 239,0 1 0,0 0 0,0 0 0,0-1-1,0 1 1,1 0 0,-1 0 0,0 0 0,0-1 0,0 1-1,0 0 1,0 0 0,1-1 0,-1 1 0,0 0 0,0 0-1,0 0 1,1 0 0,-1-1 0,0 1 0,0 0 0,1 0-1,-1 0 1,0 0 0,0 0 0,1 0 0,-1 0 0,0 0-1,0 0 1,1 0 0,-1 0 0,5 7-275,2 18 142,-7-21 139,13 45 5,-6-23 6,8 51 0,-14-59 33,0 1-1,-1-1 1,-1 0 0,0 1-1,-2-1 1,0 0-1,-1 0 1,-7 19 0,10-34 28,0 0 1,0 1 0,0-1 0,-1 0 0,0 0 0,0 0 0,-3 4-1,4-6-41,1 0-1,-1 0 0,0-1 0,0 1 0,0 0 0,0-1 1,0 1-1,0-1 0,0 1 0,0-1 0,0 1 0,0-1 1,0 0-1,0 0 0,0 1 0,-1-1 0,1 0 0,0 0 1,0 0-1,0 0 0,0 0 0,0-1 0,0 1 0,0 0 1,-1 0-1,1-1 0,0 1 0,-2-2 0,-1 0 4,1-1 1,-1 1-1,0-1 0,1 0 0,-1-1 1,1 1-1,0 0 0,0-1 0,0 0 1,-3-5-1,2 1-3,-1 0 1,1 0-1,1 0 0,-6-17 1,8 24-30,1 0 0,0 1 0,0-1 1,0 0-1,-1 0 0,1 0 0,0 0 1,0 0-1,0 0 0,0 0 0,1 0 1,-1 0-1,0 1 0,0-1 0,0 0 1,1 0-1,-1 0 0,0 0 0,1 0 1,-1 1-1,1-1 0,-1 0 0,1 0 1,0 1-1,-1-1 0,1 0 0,-1 1 1,1-1-1,0 1 0,0-1 0,-1 1 1,1-1-1,0 1 0,0-1 0,0 1 1,0 0-1,1-1 0,4 0 22,-1 0 1,1 0-1,0 0 0,-1 1 1,7 0-1,-8 0 0,53 3 83,-1 2-1,1 2 1,63 17 0,-100-19-269,30 12 0,-39-12-1519,-1 0-1,12 7 1,-3 0-970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1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9 3904,'0'-1'82,"1"1"0,-1-1 1,0 1-1,0-1 0,1 1 1,-1-1-1,0 1 0,1-1 0,-1 1 1,1 0-1,-1-1 0,0 1 1,1 0-1,-1-1 0,1 1 0,-1 0 1,1 0-1,-1-1 0,1 1 1,-1 0-1,1 0 0,5-1 5212,-18 1-1849,0 1-3171,-1 1 0,1-1 1,0 2-1,0 0 0,0 0 1,0 1-1,-11 6 0,-1 1-111,0 1 0,-30 21-1,46-26-112,-1-1 0,1 1 0,0 1 0,0-1 0,-7 11 0,11-12 48,0-1 0,0 1 0,1 0 0,0 0 0,0 1 0,0-1 0,1 1 0,0-1 0,-2 10 0,4-15-49,0 0 0,-1 0 0,1 0 0,0 0 0,0 0-1,0 0 1,0 1 0,0-1 0,0 0 0,1 0 0,-1 0-1,0 0 1,0 0 0,1 0 0,-1 0 0,1 0 0,-1 0-1,1 0 1,-1 0 0,1 0 0,0 1 0,0-1-5,0-1-1,0 1 1,0-1 0,0 1-1,0-1 1,0 1 0,0-1-1,1 0 1,-1 1 0,0-1-1,0 0 1,0 0 0,0 0-1,0 0 1,0 0 0,3 0-1,2-1 73,-1 0-1,1-1 0,0 0 1,0 0-1,-1 0 0,6-3 0,19-12 467,40-28-1,-57 35-532,0-1 0,-1 0 0,0 0-1,-1-1 1,11-15 0,-18 21-89,-2 2 6,0 1 0,0 0 1,0 0-1,1 0 0,-1 1 1,1-1-1,-1 1 1,1-1-1,0 1 0,5-3 1,-8 5 13,1 0 1,-1 0-1,0 0 1,0 0-1,1 0 1,-1 0-1,0 1 1,0-1 0,1 0-1,-1 0 1,0 0-1,0 1 1,0-1-1,1 0 1,-1 0-1,0 1 1,0-1-1,0 0 1,0 0 0,0 1-1,1-1 1,-1 0-1,0 0 1,0 1-1,0-1 1,0 0-1,0 1 1,0-1-1,0 0 1,0 0 0,0 1-1,0-1 1,0 1-1,0 10-98,0-11 87,1 7 57,-1 0 1,1 0-1,1-1 1,-1 1-1,1 0 0,0-1 1,1 1-1,0-1 0,0 0 1,0 0-1,0 0 1,1 0-1,0-1 0,0 1 1,1-1-1,7 6 1,-8-6 51,1-1 1,-1-1-1,1 1 1,0 0-1,1-1 1,-1 0 0,1-1-1,-1 1 1,1-1-1,0 0 1,0 0-1,0-1 1,0 1-1,0-1 1,0-1 0,0 1-1,0-1 1,10-1-1,-6-1 19,0-1 0,0 0 0,0 0 0,0-1-1,0 0 1,0-1 0,-1 0 0,0 0 0,0-1 0,14-13-1,2-5-15,43-51 0,-44 48-28,-23 25-103,1 0 0,0 1 0,0-1 0,0 1 0,0-1-1,0 1 1,4-2 0,-6 3 38,0 0 1,1 0-1,-1-1 0,1 1 0,-1 0 0,0 0 1,1 0-1,-1 0 0,1 0 0,-1 0 0,0 0 0,1 0 1,-1 0-1,0 0 0,1 0 0,-1 0 0,1 0 1,-1 0-1,0 0 0,1 0 0,-1 1 0,1-1 1,-1 0-1,0 0 0,1 0 0,-1 0 0,0 1 0,1-1 1,-1 0-1,0 1 0,0-1 0,1 0 0,-1 0 1,0 1-1,0-1 0,0 0 0,1 1 0,-1-1 1,0 1-1,0-1 0,0 0 0,0 1 0,0-1 1,1 0-1,-1 1 0,0-1 0,0 1 0,0-1 0,0 0 1,0 1-1,0-1 0,-1 1 0,1-1 0,0 1 1,0 11-5,0-1 0,0 1 0,1-1 0,0 1 0,1-1 0,1 1 0,0-1 0,5 13 0,-4-16 66,-1 0 0,2 0 0,-1-1 0,1 0 0,0 0 1,0 0-1,1-1 0,0 1 0,13 9 0,-15-12 2,1-1 0,0 0 0,0 0 0,0-1 0,0 1 0,1-1 0,-1 0 0,1-1 0,-1 1 0,1-1 0,0 0 0,-1 0 0,1-1 0,0 0 0,11-1 0,6-3 55,1-1 1,-1-2-1,0 0 1,0-2-1,-1 0 0,36-22 1,-43 23-7,-1-2-1,0 1 1,18-18 0,-26 22-69,-1-1 0,0 0 0,0 0 1,0-1-1,-1 1 0,0-1 0,0 0 1,-1 0-1,4-10 0,-4 10-87,2-12-321,-4 19 361,-1-1 1,0 1 0,0-1 0,0 0-1,0 1 1,0-1 0,0 1 0,0-1-1,0 0 1,0 1 0,-1-1 0,1 1-1,0-1 1,0 1 0,0-1 0,-1 1 0,1-1-1,0 1 1,-1-1 0,1 1 0,0-1-1,-1 1 1,1-1 0,-1 1 0,1-1-1,-1 1 1,0-1 1,1 1-1,-1 0 1,1 0-1,0 0 1,-1 0-1,1 0 1,-1 0-1,1-1 1,-1 1-1,1 0 0,-1 0 1,1 1-1,-1-1 1,1 0-1,-1 0 1,1 0-1,0 0 1,-1 0-1,1 0 1,-1 1-1,1-1 1,-1 0-1,1 0 1,0 1-1,-1-1 1,1 0-1,0 0 1,-1 1-1,1-1 1,-1 1-1,-8 12-116,7-8 151,0 0 0,0 1 0,0-1 0,1 0 1,-1 1-1,1-1 0,1 1 0,-1-1 0,1 1 0,0-1 0,0 1 0,1-1 0,-1 1 1,1-1-1,1 1 0,-1-1 0,1 0 0,0 0 0,3 7 0,-1-3 52,1 0-1,1 0 1,-1-1-1,1 1 0,1-1 1,0-1-1,0 1 1,0-1-1,16 11 1,-20-15-133,1-1 0,0 0 0,-1 0 0,1-1 0,0 1 0,0-1 0,0 1 0,0-1 0,0-1 0,8 2 0,14-2-3513,2-4-4529,-20 3 4970,14 1-1950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1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412 513 3648,'0'0'55,"-1"-1"1,1 1-1,0 0 0,0 0 1,0 0-1,0 0 1,-1 0-1,1-1 0,0 1 1,0 0-1,0 0 1,0 0-1,0-1 0,2-5 5063,-9 2-1177,4 0-3630,-1 1-1,-1 0 0,1 0 1,0 1-1,-1-1 1,1 1-1,-1 0 0,0 0 1,1 0-1,-1 1 1,0 0-1,0 0 0,0 0 1,-7 0-1,-8 0-230,-1 1 0,-25 4-1,37-3 13,-9 1-183,1 1 0,0 0 0,0 2 0,0-1 1,-32 16-1,42-17 90,1 0 0,-1 1 0,1 0 0,-1 0 0,1 0 0,1 1 1,-1 0-1,1 0 0,0 1 0,0-1 0,0 1 0,1 0 0,0 1 0,0-1 1,0 1-1,-5 13 0,8-16 32,0 0 0,1 0 1,-1 0-1,1 0 0,-1 0 1,1 0-1,0 0 0,1 0 1,-1 0-1,1 0 0,0 0 1,2 7-1,-1-5 36,1 0 1,0 0-1,0 0 1,0-1-1,1 0 1,0 0 0,7 8-1,-2-4 102,1-1 0,-1 0 0,2 0 0,-1-1 0,1-1 0,0 0-1,21 9 1,-19-11-88,-1-1 0,0 0-1,1-1 1,-1 0 0,1-1-1,0 0 1,0-1-1,-1-1 1,1 0 0,0-1-1,22-5 1,7-6 64,0-1-1,43-21 1,-45 17-32,36-13 137,-10 4-13,-1-2-1,63-39 1,-127 68-231,0-1 1,0 0-1,0 1 1,0-1-1,0 0 0,0 0 1,0 0-1,0 1 1,-1-1-1,1 0 0,1-2 1,-2 3-10,0 0 1,0-1-1,0 1 0,0 0 1,0 0-1,0 0 0,0 0 1,0-1-1,0 1 0,-1 0 1,1 0-1,0 0 0,0 0 1,0-1-1,0 1 1,0 0-1,0 0 0,0 0 1,-1 0-1,1 0 0,0 0 1,0-1-1,0 1 0,0 0 1,-1 0-1,1 0 0,0 0 1,0 0-1,0 0 0,0 0 1,-1 0-1,1 0 1,0 0-1,0 0 0,0 0 1,-1 0-1,1 0 0,0 0 1,0 0-1,0 0 0,-4 0-31,1 0 0,0 0-1,0 1 1,0-1 0,0 1-1,-5 1 1,-19 10 19,1 2 0,0 0 0,1 2 0,1 0-1,-25 23 1,36-27 22,0 0 0,1 1 0,1 1 0,0-1-1,-11 20 1,16-23 16,0 0 0,1 1-1,0 0 1,0 0 0,1 0 0,1 0-1,0 1 1,-2 17 0,6-8 329,-1-21-330,0 1 1,0-1-1,1 1 1,-1 0-1,0-1 1,0 1-1,1-1 1,-1 1 0,0-1-1,1 1 1,-1-1-1,1 1 1,-1-1-1,0 0 1,1 1-1,-1-1 1,1 0-1,0 1 1,1-1 11,0 1 0,-1-1 0,1 0 0,-1-1 0,1 1 0,-1 0 0,1 0 0,0-1 0,-1 1 0,1-1 0,-1 1 1,1-1-1,-1 0 0,0 1 0,1-1 0,-1 0 0,0 0 0,1 0 0,1-2 0,17-14 247,24-28 1,-14 15-210,23-23-31,37-35 51,-46 41-247,-45 49 58,-1 0 0,1 1 0,0-1-1,-1 1 1,1-1 0,0 1 0,0-1 0,1 1 0,-1 0-1,1 0 1,-1 2 0,0 3 14,1 0 1,0 0-1,2 15 1,0-13 102,0 1 0,1 0 1,0 0-1,0-1 0,1 0 0,9 17 1,-9-22 17,-1 0 0,1 1 1,0-2-1,0 1 0,0 0 0,1-1 1,-1 0-1,1 0 0,9 5 1,-11-7-13,0-1 0,0 1 0,0-1 1,0 0-1,0 0 0,0 0 0,1-1 0,-1 1 1,0-1-1,0 0 0,1 0 0,-1 0 0,0 0 1,0 0-1,1-1 0,-1 0 0,0 1 0,0-1 1,0 0-1,4-2 0,4-3 52,0 0 0,-1-1 0,0 0-1,12-11 1,37-39 19,-19 19-39,-6 6-29,-1-2 1,-2-1-1,-2-1 0,0-2 1,33-60-1,-25 32-47,-4-1 0,33-91 1,-63 152-42,-2 0 0,1-1 1,-1 1-1,0 0 0,1-10 1,-2 16 52,0 0 0,0 0 1,0 0-1,0 0 1,0-1-1,0 1 1,0 0-1,0 0 1,0 0-1,0 0 0,0-1 1,0 1-1,0 0 1,0 0-1,0 0 1,0-1-1,0 1 1,0 0-1,0 0 0,0 0 1,0 0-1,0-1 1,0 1-1,0 0 1,0 0-1,-1 0 1,1 0-1,0 0 0,0-1 1,0 1-1,0 0 1,0 0-1,0 0 1,-1 0-1,1 0 0,0 0 1,0 0-1,0-1 1,0 1-1,-1 0 1,1 0-1,0 0 1,0 0-1,0 0 0,0 0 1,-1 0-1,1 0 1,0 0-1,0 0 1,0 0-1,0 0 1,-1 0-1,1 0 0,0 0 1,0 0-1,0 0 1,-1 0-1,1 0 1,0 1-1,0-1 1,0 0-1,0 0 0,0 0 1,-1 0-1,1 0 1,0 0-1,0 1 1,-12 10-321,4 0 228,0 0 0,1 0 1,0 1-1,-7 18 0,6-13 43,-107 249-179,104-234 247,1 0 0,2 0 0,1 1-1,2 0 1,1 1 0,1 53 0,3-78 7,1 0 0,0 0 0,1-1 1,0 1-1,0 0 0,1-1 0,0 0 1,4 10-1,-6-16 1,0 0 1,1-1-1,-1 1 1,0 0-1,1 0 0,-1-1 1,1 1-1,0 0 1,0-1-1,-1 0 1,1 1-1,0-1 0,0 0 1,0 0-1,3 1 1,-3-2 12,1 1 0,0-1 0,-1 0 0,1 0 0,0 0 0,-1 0 0,1 0 0,0 0 0,-1-1 0,1 1 0,-1-1 0,1 0 0,-1 0 0,1 0 1,-1 0-1,3-2 0,30-18 127,0-3 1,38-33 0,-54 41-153,0 0 0,-1-2 0,-1 0 0,0-1 1,-2 0-1,17-29 0,1-15 10,38-110-1,24-72-18,-69 161-85,-24 73-226,-5 8-139,2 4 424,0-1 0,0 1 1,0 0-1,0-1 0,0 1 0,1 0 0,-1 0 0,0 0 1,0 0-1,1 0 0,-1 0 0,1 0 0,-1 0 0,1 0 1,-1 0-1,1 1 0,-52 159-134,13 5 11,25-101 63,1-7 166,-6 79-1,17-103 25,2 0 1,0 1-1,10 58 0,1-49 75,-10-40-147,0 0 1,1 0-1,0 0 0,0 0 1,0 0-1,0-1 0,5 8 1,-6-11-18,0 1 1,0 0-1,0-1 1,0 1 0,0 0-1,0-1 1,0 1 0,0-1-1,0 1 1,0-1-1,0 0 1,0 1 0,0-1-1,1 0 1,-1 0 0,0 0-1,0 0 1,0 0-1,0 0 1,0 0 0,0 0-1,1 0 1,-1-1-1,1 1 1,2-2 13,0 0 0,0 0-1,0 0 1,5-3 0,-6 3-9,20-14 120,-1-2 1,26-26-1,-17 15-43,74-75 415,-102 101-508,0-1 0,0 0 1,0-1-1,0 1 0,-1 0 1,3-6-1,-5 9-5,1 0 0,-1 0 0,1 0-1,-1 0 1,0 0 0,1 0 0,-1 0 0,0 0 0,0 0 0,0 0-1,0 0 1,0 0 0,0-1 0,0 1 0,0 0 0,-1 0 0,1 0-1,0 0 1,-1 0 0,1 0 0,0 0 0,-1 0 0,1 0 0,-1 0-1,0 0 1,1 1 0,-1-1 0,0 0 0,1 0 0,-1 0 0,0 1-1,0-1 1,0 0 0,0 1 0,-1-2 0,-1 1-50,0 0 1,0 0-1,0 1 1,0-1-1,0 1 1,0-1-1,0 1 1,-1 0-1,1 0 1,0 0-1,0 1 1,0-1-1,0 1 1,0 0-1,0-1 1,-3 3 0,-2 0 10,1 0 1,0 1 0,0 0 0,0 0 0,-7 6 0,7-5 12,0 2 1,1-1 0,-1 1 0,1 0 0,1 1 0,0-1 0,0 1 0,0 0-1,-5 12 1,9-17 27,1-1 0,-1 1 0,0-1 0,1 1 0,0-1 0,0 1-1,0-1 1,0 1 0,0-1 0,0 1 0,0-1 0,1 1 0,0-1 0,-1 1-1,1-1 1,0 1 0,0-1 0,0 0 0,0 0 0,1 1 0,-1-1 0,1 0-1,-1 0 1,1 0 0,0 0 0,-1-1 0,1 1 0,4 2 0,-1 0-7,1 0 1,0 0 0,0-1 0,1 1 0,-1-2-1,1 1 1,-1-1 0,1 0 0,10 2 0,4-2 69,1 0 0,-1-2 1,1 0-1,34-5 0,-12-3-1,53-15 1,18-20-12,-58 19 24,-47 22-150,-10 8 16,-14 12-32,13-17 82,-6 7-31,2 0 0,-1 0 0,1 1 0,0-1 0,-6 18 0,-14 50-105,23-67 131,0 0 1,1 0-1,0-1 1,0 1 0,1 0-1,1 13 1,0-18 21,0 1 0,-1-1 0,2 0 0,-1 0-1,0 0 1,4 7 0,-4-9 6,0-1 0,0 1 0,0-1 0,0 1 0,0-1 0,1 0 0,-1 1 0,0-1 0,1 0-1,-1 0 1,1 0 0,-1 0 0,1 0 0,-1-1 0,1 1 0,2 1 0,-2-2-4,0 0 1,0 0-1,-1 0 0,1 0 1,0 0-1,0-1 0,-1 1 1,1 0-1,0-1 1,-1 1-1,1-1 0,0 0 1,-1 0-1,1 0 0,-1 1 1,1-1-1,-1 0 0,0-1 1,1 1-1,-1 0 1,0 0-1,0-1 0,2-1 1,5-7 48,-1 0 1,8-15-1,-7 11-2,9-12 33,27-45 197,51-109 0,-60 91-88,24-105 0,-52 169-196,39-174-40,-45 191-67,0 1 0,-1-1 1,0 1-1,-1-14 1,1 20 72,0-1 1,0 0-1,-1 1 1,1-1-1,0 1 1,-1-1-1,1 1 1,-1 0-1,0-1 1,1 1-1,-1 0 1,0-1-1,0 1 1,0 0-1,0 0 1,0-1-1,0 1 1,0 0-1,0 0 1,-1 0-1,1 1 1,0-1-1,0 0 1,-1 0-1,1 1 1,-1-1-1,-1 0 1,2 1 16,0 0 0,0 0 0,0 0-1,1 0 1,-1 0 0,0 0 0,0 0 0,0 0 0,0 0 0,0 0 0,0 1 0,1-1-1,-1 0 1,0 1 0,0-1 0,0 0 0,1 1 0,-1-1 0,0 1 0,0 0 0,1-1-1,-1 1 1,0 0 0,-7 8-29,1-1-1,0 1 1,1 1-1,0-1 1,0 1 0,1 0-1,0 1 1,-5 16-1,-24 96-59,31-107 85,-6 20 30,2-1 1,1 1-1,2 0 0,2 1 1,4 65-1,23 68-1166,0-86-2688,-18-64-518,21 38 0,-3-20-483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1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24 4640,'0'-24'8533,"-5"29"-5856,-2 6-2200,1 1-1,0 0 0,0 0 1,1 1-1,-4 15 0,-3 8-59,-3 9-153,-11 48 0,24-82-285,-3 11 161,0 1 0,-1 45 1,6-66-282,0 1 0,0-1 0,0 1 0,1-1 0,0 0 0,-1 1 0,2 2 0,-2-5 9,0 1 1,1 0 0,-1-1-1,0 1 1,1-1-1,-1 1 1,1 0 0,-1-1-1,1 1 1,-1-1-1,1 1 1,-1-1 0,1 1-1,-1-1 1,1 1-1,-1-1 1,1 0 0,0 1-1,-1-1 1,1 0-1,0 0 1,-1 1 0,1-1-1,0 0 1,0 0-1,-1 0 1,1 0 0,1 0-1,18-8-4417,9-4 1440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1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 8224,'0'-1'172,"-1"1"0,1 0 0,-1 0 0,1-1 0,-1 1 0,1 0 0,-1 0 0,0 0 0,1 0 1,-1-1-1,1 1 0,-1 0 0,1 0 0,-1 0 0,0 0 0,1 0 0,-1 0 0,1 1 0,-1-1 0,1 0 0,-1 0 1,0 0-1,1 0 0,-1 1 0,0-1 0,-17 14 2557,-16 26-662,29-33-1924,-1 1-50,1 0 0,0 0 0,0 1 0,0 0 0,2 0 0,-1 0 0,1 1 0,0-1 0,1 1 0,-2 16 0,3-18-386,0 0 0,1 1 0,0-1 0,1 1 0,0-1 1,0 0-1,1 0 0,0 0 0,0 0 0,1 0 1,0 0-1,7 14 0,8 3-3424,-2 2 1157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1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 7296,'-4'-26'2368,"8"13"1968,-4 13-4283,3 49 1413,11 62 0,-4-32-574,6 42 473,45 176 0,-60-293-1363,18 59 458,-16-55-301,0 0-1,1-1 1,0 1-1,0-1 1,7 10 0,-10-16-111,0 0 1,-1 0-1,1 0 0,0 0 1,0 0-1,0 0 1,0 0-1,1 0 0,-1 0 1,0 0-1,0-1 1,0 1-1,1 0 0,-1-1 1,0 1-1,0-1 1,1 0-1,-1 1 1,1-1-1,-1 0 0,0 0 1,1 0-1,-1 0 1,1 0-1,-1 0 0,0 0 1,1 0-1,-1-1 1,0 1-1,1 0 0,-1-1 1,0 1-1,1-1 1,-1 0-1,0 1 1,0-1-1,0 0 0,2-1 1,3-4 54,0 0 0,0 0 0,0 0 0,-1-1 0,8-13 0,93-163 174,-97 168-276,149-293-175,-136 264 44,-21 41 38,1 0 0,-1 0 1,1 0-1,0 0 1,0 1-1,3-4 1,-5 6 82,0 0 0,0 0 0,0 0 0,0 0 1,0 0-1,0 0 0,0 0 0,1 0 0,-1-1 1,0 1-1,0 0 0,0 0 0,0 0 0,0 0 1,0 0-1,1 0 0,-1 0 0,0 0 0,0 0 1,0 0-1,0 0 0,0 1 0,0-1 0,1 0 1,-1 0-1,0 0 0,0 0 0,0 0 0,0 0 0,0 0 1,0 0-1,0 0 0,0 0 0,1 0 0,-1 0 1,0 1-1,0-1 0,0 0 0,0 0 0,0 0 1,0 0-1,0 0 0,0 0 0,0 0 0,0 1 1,0-1-1,0 0 0,0 0 0,0 0 0,2 18-243,-12 156-106,0 0 460,10-166-77,0 63 792,13 110 0,-9-159-225,-4-22-555,0 0-1,0 0 1,0 1-1,0-1 1,0 0 0,0 0-1,0 1 1,0-1-1,1 0 1,-1 0 0,0 1-1,0-1 1,0 0-1,0 0 1,0 0 0,1 1-1,-1-1 1,0 0-1,0 0 1,0 0 0,1 0-1,-1 1 1,0-1-1,0 0 1,0 0 0,1 0-1,-1 0 1,0 0-1,0 0 1,1 0 0,-1 1-1,0-1 1,0 0-1,1 0 1,-1 0 0,1-1 6,-1 1 0,1 0 0,0-1 0,-1 1 0,1-1 0,-1 1 0,1 0 0,-1-1 0,1 1 0,-1-1 0,1 0 0,-1 1 0,0-1 0,1 0 0,11-23 204,-2-1 1,0 0 0,10-48 0,-4 15-114,7-9-100,2 1 1,3 1 0,70-116-1,1-1-255,-85 156 133,-12 21-366,1 0 0,-1 1 0,1-1-1,1 1 1,5-7 0,-9 11 394,0 0 0,0 0 0,0 0 0,0 0 0,0-1 1,0 1-1,1 0 0,-1 0 0,0 0 0,0 0 0,0-1 0,0 1 0,1 0 0,-1 0 0,0 0 1,0 0-1,0 0 0,1 0 0,-1 0 0,0 0 0,0 0 0,1-1 0,-1 1 0,0 0 1,0 0-1,0 0 0,1 0 0,-1 0 0,0 0 0,0 1 0,1-1 0,-1 0 0,0 0 0,1 0 1,1 8-2588,-2-5 2019,4 20-1596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2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4 809 3648,'-1'1'202,"1"1"1,-1-1 0,1 1-1,-1-1 1,1 1-1,0-1 1,0 0-1,0 1 1,0-1 0,0 1-1,0-1 1,0 1-1,0-1 1,1 1-1,-1-1 1,0 1 0,1-1-1,-1 0 1,1 1-1,0-1 1,-1 0-1,1 1 1,0-1 0,0 0-1,0 0 1,0 0-1,1 2 1,0-1 86,0-1-1,-1 1 1,1-1 0,0 1-1,-1-1 1,1 0-1,0 0 1,0 0 0,0 0-1,0 0 1,0 0 0,1 0-1,-1-1 1,0 1 0,0-1-1,0 1 1,1-1 0,-1 0-1,3 0 1,3-2 62,-1 0-1,1 0 1,-1-1 0,1 0 0,-1 0 0,0-1-1,0 0 1,0 0 0,-1-1 0,0 0 0,1 0-1,-2 0 1,1-1 0,8-11 0,-2 2-218,-1-1 1,-1 0 0,0 0-1,-1-1 1,7-21 0,-14 34-154,0-1 1,-1 1 0,0 0-1,0-1 1,0 1 0,0-1 0,-1 1-1,0-1 1,0-5 0,0 8-21,-1 1 0,1 0 0,0 0 1,-1-1-1,1 1 0,-1 0 0,1 0 1,-1 0-1,1-1 0,-1 1 0,0 0 1,0 0-1,0 0 0,0 0 0,0 0 1,1 0-1,-2 1 0,1-1 1,0 0-1,0 0 0,0 1 0,0-1 1,0 1-1,-1-1 0,1 1 0,0-1 1,0 1-1,-1 0 0,1-1 0,0 1 1,-1 0-1,1 0 0,0 0 0,-3 0 1,-1 1 19,0-1 0,0 1 1,-1 0-1,1 0 0,0 1 1,0-1-1,0 1 0,1 0 1,-1 1-1,0-1 0,1 1 1,0 0-1,-1 0 0,1 0 1,0 1-1,0-1 0,1 1 1,-1 0-1,1 0 0,0 0 1,-4 7-1,1-1 80,1 0 0,0 0 0,0 0 0,1 1 0,1 0 0,0 0 0,0 0-1,-2 18 1,4-16 73,1 0 0,0-1 0,1 1 0,0 0 0,1-1 0,0 1 0,1-1 0,1 1 0,6 14 0,-8-21-39,0-1 1,1 0-1,0 1 1,0-1-1,0 0 1,1-1-1,0 1 1,0-1-1,0 1 0,0-1 1,1 0-1,-1-1 1,1 1-1,0-1 1,0 0-1,1 0 1,-1 0-1,1-1 1,-1 0-1,1 0 1,9 2-1,-11-4-51,0 0 1,0 0-1,0 0 0,-1 0 0,1-1 0,0 1 0,0-1 0,0 0 0,-1 0 0,1 0 1,0-1-1,-1 0 0,1 1 0,-1-1 0,0 0 0,4-3 0,3-3 71,0 0 0,-1-1 1,12-15-1,69-96 98,-62 78-182,43-47 0,14 1-276,-77 81 85,-8 7 155,0 0 1,0 0-1,0 0 1,0 0-1,0 0 0,0 0 1,0 0-1,0 0 1,0 0-1,0 0 1,0 1-1,0-1 0,0 0 1,0 0-1,0 0 1,0 0-1,0 0 0,0 0 1,0 0-1,0 0 1,-1 0-1,1 0 1,0 0-1,0 0 0,0 0 1,1 0-1,-1 0 1,0 0-1,0 0 1,0 0-1,0 0 0,0 0 1,0 0-1,0 1 1,0-1-1,0 0 1,0 0-1,0 0 0,0 0 1,0 0-1,0 0 1,0 0-1,0 0 0,0 0 1,0 0-1,0 0 1,0 0-1,0 0 1,0 0-1,0 0 0,0 0 1,0 0-1,0 0 1,0 0-1,0 0 1,0 0-1,0 0 0,1 0 1,-1 0-1,0 0 1,0 0-1,0 0 1,0 0-1,0 0 0,0 0 1,-9 17-646,4-8 717,-1 3-104,1 1 1,0 0 0,1 0 0,1 0-1,-3 21 1,-3 68 85,7-80-18,2 0 0,1 0 0,4 30 0,-3-44 14,0 0 1,0 0-1,0 0 1,1-1-1,0 1 1,1-1-1,0 0 1,0 0-1,0 0 1,1 0-1,0-1 1,9 9-1,-11-12-4,0-1 0,0 1 0,1-1 0,-1 1 0,1-1 0,0 0-1,-1-1 1,1 1 0,0-1 0,0 1 0,0-1 0,0 0 0,0-1-1,0 1 1,1-1 0,-1 0 0,0 0 0,0 0 0,0 0 0,6-2 0,0-1-15,0 0 1,-1-1 0,1-1-1,-1 0 1,0 0 0,0 0 0,0-1-1,-1-1 1,0 0 0,0 0-1,-1 0 1,11-14 0,5-10 76,-1-1 1,19-38-1,-19 31-77,40-67-51,-55 95-50,0 1 0,11-14 0,-1 2-160,-17 22 229,0-1 0,0 1 1,1 0-1,-1 0 0,0 0 1,0 0-1,0 0 0,0 0 1,0 0-1,0-1 1,0 1-1,0 0 0,0 0 1,0 0-1,0 0 0,0 0 1,0 0-1,1 0 0,-1 0 1,0 0-1,0 0 1,0-1-1,0 1 0,0 0 1,0 0-1,1 0 0,-1 0 1,0 0-1,0 0 0,0 0 1,0 0-1,0 0 1,0 0-1,0 0 0,1 0 1,-1 0-1,0 0 0,0 0 1,0 0-1,0 0 0,0 0 1,0 0-1,1 0 0,-1 1 1,2 6-194,-3 14 27,-18 151 71,14-131 234,-1 0-1,-21 69 1,27-109-129,-10 27 148,10-27-137,-1-1-1,1 1 1,0 0-1,-1 0 1,1 0-1,-1 0 1,0 0-1,1-1 1,-1 1-1,1 0 0,-1 0 1,0-1-1,0 1 1,1-1-1,-1 1 1,0-1-1,0 1 1,0-1-1,0 1 1,0-1-1,0 1 0,-1-1 1,1-2-7,0 0 0,-1 0 0,1 0 0,0 0 0,1 0 1,-1 0-1,0 0 0,0-5 0,1 6-18,-1-1-1,1 1 1,0-1 0,0 1 0,0-1 0,0 1-1,0-1 1,0 0 0,0 1 0,1-1 0,-1 1-1,1-2 1,2-13-302,-3 15 317,1 0-1,-1 1 0,0-1 1,1 0-1,-1 1 0,0-1 0,1 0 1,-1 1-1,1-1 0,-1 1 1,1-1-1,-1 1 0,1-1 1,0 1-1,-1-1 0,1 1 1,-1 0-1,1-1 0,0 1 1,0 0-1,-1-1 0,2 1 1,24-8-58,-11 3 47,-1-1 8,0 0-1,-1-1 0,0-1 1,24-18-1,46-47 337,-50 43-254,-1 1-40,92-78-172,-25 38 231,-87 60-141,7-2-125,-19 11 149,0 0 0,0 1 1,0-1-1,0 0 0,1 1 0,-1-1 1,0 0-1,0 1 0,0-1 0,0 0 0,0 1 1,0-1-1,0 0 0,0 1 0,0-1 1,0 0-1,0 1 0,0-1 0,0 0 1,0 1-1,0-1 0,-1 0 0,1 1 0,0-1 1,0 1-1,-14 35-129,-13 28-37,-14 31 367,32-70-105,-2 0 0,0-1 0,-1 0 0,-1 0 0,-17 21 0,27-42-61,0 1 0,0-1 0,-1 1 0,1-1 0,-1 0 1,0 0-1,0 0 0,0-1 0,0 0 0,0 1 0,-9 2 0,11-5-6,-1 1 0,1-1-1,0 1 1,-1-1-1,1 0 1,-1 0 0,1-1-1,0 1 1,-1 0-1,1-1 1,-1 1-1,1-1 1,0 0 0,0 0-1,-1 0 1,1 0-1,0 0 1,0 0-1,0 0 1,0-1 0,0 1-1,0-1 1,0 0-1,-2-2 1,-32-35-142,26 27-60,10 12 186,0 0 1,0 0-1,0 0 0,0 0 1,0-1-1,0 1 1,0 0-1,-1 0 1,1 0-1,0 0 0,0 0 1,0-1-1,0 1 1,0 0-1,0 0 0,1 0 1,-1 0-1,0 0 1,0-1-1,0 1 0,0 0 1,0 0-1,0 0 1,0 0-1,0 0 1,0 0-1,0-1 0,0 1 1,0 0-1,0 0 1,1 0-1,-1 0 0,0 0 1,0 0-1,0 0 1,0 0-1,0 0 1,0-1-1,1 1 0,-1 0 1,0 0-1,0 0 1,0 0-1,4 0 10,-1 0-1,1 0 1,-1 0 0,1 0-1,4 1 1,12 1 23,3-3-41,1 0 0,-1-2 0,0-1 0,0 0 0,0-2 0,-1-1 0,43-19 0,-33 11 120,-2-3 0,0 0-1,-2-1 1,47-41 0,-9-3 165,62-77-1,-114 122-318,0-1-1,-2-1 0,18-36 0,23-68 212,-41 95-267,7-21-81,-3-1 0,16-83-1,-31 133 163,-1 0 1,0 0-1,0 0 0,0 0 0,0 0 1,0-1-1,0 1 0,0 0 0,0 0 0,0 0 1,0 0-1,-1 0 0,1 0 0,-1-2 1,1 3 14,0 0 0,0 0 0,-1 0 0,1 0 0,0-1 0,0 1 0,0 0 0,0 0 1,0 0-1,-1 0 0,1 0 0,0 0 0,0 0 0,0 0 0,0 0 0,0 0 0,-1 0 1,1 0-1,0 0 0,0 0 0,0 0 0,-1 0 0,1 0 0,0 0 0,0 0 0,0 0 1,0 0-1,-1 0 0,1 0 0,0 0 0,0 0 0,0 0 0,0 0 0,-1 0 0,-8 10-106,-6 16 70,1 0-1,-15 38 1,-16 61 74,25-68-53,1-1 222,-9 20-81,-33 148 1,12 42 506,41-233-482,5-23 32,1 0 0,0 0 1,-1 18-1,8-46 402,1-9-574,1 1 0,1 0 1,1 1-1,1 0 0,1 0 0,1 1 0,1 0 0,23-29 0,-26 40-33,1 0 0,0 1-1,1 0 1,0 1 0,1 0-1,0 1 1,1 1 0,0 0-1,0 1 1,1 0 0,0 1-1,0 1 1,1 0 0,32-7 0,-44 12-2,1 1 1,-1-1 0,0 1 0,1 0 0,-1 0 0,0 1 0,1-1 0,-1 1 0,0 0-1,7 2 1,-8-2 19,-1 0-1,0 1 1,0-1-1,0 1 1,0-1-1,0 1 0,0 0 1,0-1-1,0 1 1,-1 0-1,1 0 1,-1 0-1,1 1 1,-1-1-1,0 0 0,0 0 1,0 1-1,0-1 1,1 4-1,-1 1-2,1-1-1,-2 1 1,1 0-1,0 0 1,-1 0-1,-1 0 1,1 0-1,-1 0 1,0-1-1,-3 12 1,-2-2 73,0 0 0,0 0 1,-11 16-1,13-25-35,0 0 0,0 0 0,-1-1-1,0 1 1,0-1 0,-1 0 0,0-1 0,0 1 0,0-1 0,-12 7 0,15-11-23,0 1 0,0-1 0,0 1 0,0-1 0,0 0 0,-1 0 0,1 0 1,0-1-1,0 1 0,-1-1 0,1 0 0,0 0 0,-1 0 0,1 0 0,0-1 0,-1 1 0,1-1 1,0 0-1,0 0 0,0 0 0,0 0 0,-1 0 0,2-1 0,-1 0 0,0 1 0,0-1 0,-5-4 1,1-2-117,8 8-48,14 10-101,-8-5 282,6 2 22,-1-1 1,1 0 0,0-1-1,26 7 1,-27-9-33,0-2 1,0 0-1,-1 0 0,1-1 1,0 0-1,0-1 0,0 0 0,-1-1 1,1 0-1,21-8 0,-16 3 0,-1 1 1,0-2-1,0 0 0,-1-1 0,0-1 1,23-19-1,-25 16 32,0 0-1,-1-2 1,12-15-1,17-21 76,46-43-155,-81 88-2,-4 4 21,1 0-1,-1 0 1,1 0 0,-1-1 0,0 1 0,0-1-1,0 1 1,-1-1 0,1 0 0,0 0 0,-1 0 0,0 0-1,1-3 1,-2 6 9,0 0 1,0-1-1,0 1 0,0 0 0,-1 0 0,1 0 1,0 0-1,0-1 0,-1 1 0,1 0 1,0 0-1,0 0 0,0 0 0,-1 0 0,1 0 1,0 0-1,0 0 0,-1 0 0,1 0 0,0 0 1,0 0-1,-1 0 0,1 0 0,0 0 1,0 0-1,-1 0 0,1 0 0,0 0 0,0 0 1,-1 0-1,1 1 0,0-1 0,0 0 0,-1 0 1,1 0-1,0 0 0,0 0 0,0 1 1,-12 5-87,6-1 82,-1 0 1,1 0-1,1 1 1,-1 0-1,1 0 1,0 0-1,1 1 1,-1-1-1,-5 13 1,1 0-14,1 0 0,-9 31 0,-12 70 9,27-106 16,0 0-1,1-1 1,1 1 0,0 0-1,1 0 1,4 26 0,-4-36 28,0 0 0,0-1 0,0 1 1,1 0-1,-1-1 0,1 1 1,0-1-1,0 0 0,0 1 1,4 4-1,-5-7-5,1 0 1,-1 0-1,0-1 0,1 1 1,-1 0-1,1-1 0,-1 1 1,1 0-1,-1-1 1,1 0-1,0 1 0,-1-1 1,1 0-1,-1 0 1,1 0-1,0 0 0,-1 0 1,1 0-1,0 0 0,-1-1 1,1 1-1,-1-1 1,1 1-1,-1-1 0,1 1 1,-1-1-1,1 0 0,2-2 1,4-1 26,-1-1 0,0-1 1,1 0-1,-2 0 0,1 0 0,-1-1 1,0 1-1,8-13 0,-2 1-63,-2 0-1,15-32 1,-24 49 11,3-8-3,1-1 1,-2 1-1,1-1 1,-1 0-1,0 0 0,-1 0 1,0 0-1,-1 0 1,0-15-1,-1 19-9,-1 0-1,0 0 1,0-1 0,0 1-1,-1 0 1,0 1 0,0-1-1,0 0 1,-1 0 0,0 1-1,0 0 1,0-1 0,-1 1-1,0 0 1,0 1-1,0-1 1,-1 1 0,1 0-1,-1 0 1,0 0 0,0 1-1,0-1 1,-1 1 0,-6-3-1,-15-9-106,27 15 119,0 0 1,0 0 0,0 0 0,0 0 0,0 0 0,0 0-1,0 0 1,0 0 0,0 0 0,0 0 0,0 0 0,0 0-1,1 0 1,-1 0 0,0 0 0,0 0 0,0 0 0,0 0-1,0 0 1,0 0 0,0 0 0,0 0 0,0-1 0,0 1-1,0 0 1,0 0 0,0 0 0,0 0 0,0 0 0,0 0-1,0 0 1,0 0 0,0 0 0,0 0 0,0 0 0,0 0 0,0-1-1,0 1 1,0 0 0,0 0 0,0 0 0,0 0 0,0 0-1,0 0 1,0 0 0,0 0 0,0 0 0,8 1-81,6 2-6,-8-3 58,1 1 1,-1 1-1,0 0 0,0-1 1,0 2-1,0-1 1,-1 1-1,1 0 1,10 7-1,-9-4 31,-1 0 0,0 1-1,0-1 1,0 1 0,-1 1 0,0-1-1,0 1 1,-1 0 0,0 0-1,0 0 1,-1 0 0,4 16 0,-1 3 4,-1 0 1,1 49 0,-5-39-31,-1 0 0,-3 0 1,-1 0-1,-14 59 0,-56 139 320,63-210-24,9-22-87,7-16 84,21-39-126,2 1 0,48-66 0,5-7-105,-29 33-32,67-104-147,-108 181 74,0 0 0,2 0-1,18-15 1,-31 29 50,1-1 1,0 0-1,0 0 0,0 0 1,0 0-1,0 1 0,1-1 1,-1 0-1,0 1 0,0-1 1,0 1-1,1 0 0,-1-1 1,0 1-1,0 0 0,1 0 1,-1 0-1,0 0 0,2 0 1,-2 0 10,0 0 0,0 1-1,0-1 1,0 1 0,-1 0 0,1-1 0,0 1 0,0 0 0,-1-1 0,1 1 0,0 0 0,-1 0-1,1 0 1,-1-1 0,1 1 0,-1 0 0,1 0 0,-1 0 0,0 0 0,1 0 0,-1 0-1,0 0 1,0 0 0,0 0 0,0 0 0,0 1 0,1 19-19,-2 0 1,-1 0-1,0 0 0,-10 37 1,10-48 52,-1-1 0,0 1 0,-1-1 1,0 0-1,0 0 0,-1 0 0,0-1 1,0 0-1,-1 0 0,0 0 0,-1 0 1,-13 11-1,20-18-21,-1 0 0,0-1 0,1 1 0,-1-1 0,0 1 0,1-1 0,-1 1 0,0-1 0,0 1 0,0-1 0,0 0 0,1 1 0,-1-1 0,0 0 0,0 0 0,0 0 0,0 1 0,0-1 0,0 0 0,0 0 0,0 0 0,1-1 0,-1 1 0,0 0 0,0 0 0,0 0 0,0-1 0,0 1 0,0 0 0,1-1 0,-1 1 0,0-1 0,0 1 0,1-1 0,-1 1 0,0-1 0,1 0 0,-1 1 0,0-1 0,1 0 0,-1 1 0,1-1 0,-1 0 0,1 0 0,-1 0 0,1-1 0,-2-2-33,1 0 0,-1 1 0,1-1 1,0-1-1,1 1 0,-1 0 0,1 0 1,0 0-1,0-6 0,1 6-21,-1 0 1,1 0-1,0 0 0,0 0 0,1 0 1,-1 0-1,1 0 0,0 0 0,0 0 1,0 1-1,0-1 0,1 1 0,-1 0 0,1-1 1,3-2-1,0 2 52,0-1-1,0 1 1,0 0-1,0 0 1,1 1-1,0 0 1,-1 0-1,8-2 1,23-9 71,0-1 1,47-29-1,-83 44-73,103-54 151,-45 26 2,-2-3 0,85-62-1,-127 80-108,-2 0-1,1-1 1,-2 0-1,0-1 1,0 0-1,-2-1 1,17-32 0,44-126 384,-67 162-420,64-209-116,-68 214-166,-2 8 40,-8 18-23,-28 94-11,-114 227 224,-56 71 141,195-385-89,11-23-7,-61 117 80,-56 149-1,57-112 383,59-148-400,2-8-46,1 1-1,0-1 1,0 0-1,-1 0 1,1 0-1,-1 0 1,1 0-1,-1 0 1,1 0-1,-1 0 1,0 0-1,1 0 1,-1 0-1,0 0 1,0 0-1,0 0 1,1 0-1,-1-1 1,0 1-1,0 0 1,0-1-1,0 1 1,-1-1-1,0 1 0,2-1-12,0 0-1,0 0 0,-1 1 0,1-1 0,0 0 0,0 0 0,0 0 1,-1 0-1,1 0 0,0 0 0,0 0 0,0 0 0,-1 0 0,1 0 0,0-1 1,0 1-1,0 0 0,-1 0 0,1 0 0,0 0 0,0 0 0,0 0 1,0 0-1,-1 0 0,1 0 0,0-1 0,0 1 0,0 0 0,0 0 0,0 0 1,-1 0-1,1-1 0,0 1 0,0 0 0,0 0 0,0 0 0,0 0 1,0-1-1,0 1 0,-1-4 11,0 0 0,0 0 0,1 0 0,-1 1 0,1-1 0,0 0 0,0 0 0,2-8 0,6-31 42,-4 27-61,1 1 0,1 0 0,0 1 0,1-1 0,9-13 0,2-1 16,26-31 0,-16 29-33,1 0 0,60-47 0,-72 63 4,28-21-239,91-54 0,-5 23-3744,-122 63 3142,0 1 1,0-1-1,0 2 1,1 0-1,-1 0 1,0 0-1,1 1 0,-1 1 1,17 0-1,29 7-3056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0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193 526 2400,'-1'0'74,"1"-1"1,0 1-1,0 0 1,0-1-1,0 1 1,0 0-1,0 0 1,0-1-1,0 1 1,0 0-1,0-1 1,0 1-1,0 0 1,1 0-1,-1-1 1,0 1-1,0 0 1,0 0-1,0-1 1,0 1-1,0 0 1,1 0-1,-1-1 1,0 1-1,0 0 1,0 0-1,1 0 1,-1-1-1,0 1 1,0 0-1,0 0 1,1 0-1,-1 0 1,0 0-1,1 0 1,-1-1-1,0 1 1,0 0-1,1 0 1,-1 0-1,0 0 1,0 0-1,1 0 1,-1 0-1,1 0 1,-1 0 50,0 0 1,0 0 0,1 0 0,-1 0-1,0 0 1,0 0 0,1 0 0,-1 0-1,0 0 1,0 0 0,0 0-1,1 0 1,-1 0 0,0 0 0,0 0-1,0 0 1,1 0 0,-1 0 0,0 0-1,0-1 1,0 1 0,0 0-1,1 0 1,-1 0 0,0 0 0,0 0-1,0-1 1,0 1 0,0 0 0,0 0-1,1 0 1,-1-1 0,0 1 0,0 0-1,0 0 1,0 0 0,0-1-1,0 1 1,0 0 0,0 0 0,0 0-1,0-1 1,0 1 0,0 0 0,0-1-1,-1 0 208,-1-1 0,1 1 1,-1 0-1,1 0 0,-1-1 0,0 1 0,1 0 0,-1 0 0,0 0 0,-2 0 0,-2-1-243,0 1 1,0 0-1,0 0 0,0 0 0,0 1 1,0 0-1,0 0 0,-1 1 0,1 0 0,0 0 1,-9 2-1,9 0-167,-1-1 0,1 1 0,0 1 0,0-1 0,1 1 0,-1 0 0,1 0 0,-1 1 0,1-1 0,1 1 0,-1 0 0,1 1 0,-1-1 0,2 1 0,-1 0 0,-3 7 0,4-8 94,1 0 0,0 0 0,1 0 0,-1 0-1,1 0 1,0 0 0,0 1 0,1-1 0,-1 0 0,1 1-1,1-1 1,-1 0 0,0 0 0,1 1 0,0-1-1,1 0 1,-1 0 0,1 0 0,0 0 0,0 0-1,3 5 1,-4-8 40,1 0 0,-1 0 0,1 0 0,-1 0-1,1 0 1,-1 0 0,1-1 0,0 1 0,0 0 0,0-1 0,0 0-1,0 1 1,0-1 0,0 0 0,1 0 0,-1 0 0,0 0 0,1-1-1,3 2 1,-4-2-11,1 0 0,0-1 0,-1 1 0,1 0 0,0-1-1,-1 0 1,1 1 0,-1-1 0,1 0 0,-1 0 0,1-1 0,-1 1-1,0 0 1,1-1 0,-1 1 0,0-1 0,3-4 0,3-2 101,-1 0 0,-1 0 0,1-1 0,-2 0 0,1-1 0,4-10 0,23-63 536,-23 53-560,-1 0 1,-2-1-1,0 0 1,-2 0 0,1-49-1,-6-59-110,-2 108-44,-1-1 0,-10-45 0,11 71-18,-5-21-571,6 26 599,1 1 0,0 0 0,0-1 0,0 1 0,-1 0 0,1-1 0,0 1 0,0 0 0,-1-1 0,1 1 0,0 0 0,0 0 0,-1-1 0,1 1 0,0 0 0,-1 0 0,1 0 0,-1-1 0,1 1 0,0 0 0,-1 0 0,0 0 0,1 0-7,-1 0 1,0 0-1,1 1 0,-1-1 0,1 0 0,-1 1 1,0-1-1,1 0 0,-1 1 0,1-1 0,-1 1 1,1-1-1,0 1 0,-1-1 0,1 1 0,-1-1 1,1 1-1,-1 0 0,-2 5-51,0-1 0,0 1 0,1 0 0,0 0 0,0 0 0,0 0 0,0 9 0,-4 51 20,4-38 41,-6 114-19,8-114 79,1 0 1,2 0 0,7 30-1,1-6 152,2 0 0,26 62-1,-36-106-120,1-1 0,1 1 0,-1-1-1,1 0 1,0 0 0,1 0-1,-1 0 1,13 9 0,-14-12-5,1-1 0,-1 0 0,1 0 0,0 0-1,0 0 1,1-1 0,-1 1 0,0-2 0,1 1 0,0 0 0,-1-1 0,1 0 0,11 0 0,-6-1 31,-1-1-1,1-1 1,0 0 0,-1 0 0,0-1 0,1-1 0,-1 1 0,-1-2-1,1 1 1,-1-1 0,1-1 0,-1 0 0,-1 0 0,15-14-1,-7 5 30,-1-1-1,-1 0 0,0-1 0,-1-1 1,-1 0-1,12-24 0,-22 38-103,0 0-1,0 0 1,-1 0-1,1 0 1,-1 0-1,0 0 1,0 0-1,0-1 1,0 1-1,-1 0 1,0-5 0,-1 5-59,1 1 0,-1-1 0,0 0 0,0 1 0,-1 0 0,1-1 1,-1 1-1,0 0 0,0-1 0,0 1 0,0 0 0,-3-3 0,4 5 1,0 0-1,0 0 1,0 0-1,0 0 1,0 0-1,0 1 1,0-1-1,0 0 1,0 1-1,0-1 1,0 1-1,0-1 1,0 1-1,0-1 1,-1 1-1,1 0 1,0-1-1,0 1 1,-1 0-1,1 0 1,-2 0-1,1 0-1,0 1 0,0-1 0,0 1 0,0 0-1,0 0 1,0-1 0,1 1 0,-1 0 0,0 1-1,0-1 1,-2 3 0,-1-1 23,2 1-1,-1 1 1,0-1-1,1 0 1,0 1-1,0 0 1,0 0-1,0 0 1,-2 7-1,3-2 0,-1 0-1,2 0 0,-1 0 0,2 0 0,-1 0 1,1 1-1,1-1 0,0 0 0,0 0 0,1 0 1,3 11-1,3 3 22,0 0 0,2 0 0,17 29 0,-23-44 67,1-1 1,0-1-1,1 1 1,0-1-1,10 10 1,-14-15-28,0 0 0,0 0 0,0 0 1,0-1-1,0 1 0,0-1 0,1 0 1,-1 1-1,0-1 0,1 0 0,-1 0 0,1-1 1,-1 1-1,1 0 0,-1-1 0,1 0 1,-1 1-1,1-1 0,0 0 0,-1 0 1,1-1-1,-1 1 0,1 0 0,0-1 0,3-1 1,-1-1 26,-1 1 1,1-2-1,0 1 1,-1 0-1,1-1 1,-1 0-1,0 0 1,-1 0-1,5-5 1,29-48 239,-32 48-280,59-103-109,-13 40-85,-30 44 187,-19 24-47,1 1 0,-1 0 0,1 0-1,0 0 1,-1 1 0,1-1 0,0 0 0,1 1 0,-1 0-1,0 0 1,1 0 0,-1 0 0,1 1 0,-1-1 0,1 1 0,6-2-1,-1 3 22,1-1-1,0 1 0,0 0 0,-1 1 0,15 3 1,-13-3-74,0 0 452,-22 0-29,5-1-373,0 0 0,0 0 0,0 0 0,1 1 0,-1 0 0,0 0 0,0 1-1,1-1 1,-1 1 0,1 1 0,0-1 0,-1 1 0,1 0 0,0 0 0,1 0 0,-1 1 0,0-1 0,-7 9 0,5-3-21,0-1 0,0 1-1,1 0 1,1 0 0,-1 1-1,2-1 1,-1 1-1,1 0 1,-4 15 0,3-5 43,1-1 0,1 1 0,1-1 0,-1 27 0,4-36 6,-1 0 0,1-1-1,0 1 1,1 0-1,0 0 1,1-1-1,0 1 1,1-1 0,5 11-1,-7-16 23,0 0 0,1 0 0,0 0-1,0 0 1,0 0 0,0-1 0,0 1-1,1-1 1,0 0 0,-1 0 0,1 0-1,0-1 1,1 1 0,-1-1 0,0 0-1,1 0 1,-1-1 0,1 1 0,0-1 0,8 1-1,0 0-5,0-2 0,1 0 0,-1 0 0,1-2 0,-1 1 0,0-2 0,16-4 0,-9 0 24,-2 0 0,1-1 0,-1 0-1,21-15 1,-3-2 25,-2-1 0,-2-1 0,56-60 0,-54 52-75,44-53 42,-60 70 151,-16 15-184,1 1 1,-1 0-1,1-1 0,-1 0 1,0 1-1,4-7 1,-7 5 88,-4 6-107,-10 8-81,8-2 36,0-1 1,0 1-1,1 0 1,-10 16-1,-19 41-110,16-29 146,10-18 17,-37 72-91,42-80 93,0 0-1,1 0 1,0 0 0,0 1-1,1 0 1,-1 20-1,3-26 14,0 0-1,1 0 0,0-1 1,0 1-1,0 0 1,0-1-1,1 1 0,0-1 1,0 1-1,4 6 1,-5-10 8,-1 1 1,1-1 0,0 1-1,1-1 1,-1 0 0,0 0-1,0 0 1,0 0 0,1 1-1,-1-2 1,0 1 0,1 0-1,-1 0 1,1 0 0,-1-1-1,1 1 1,-1-1 0,1 1-1,0-1 1,-1 1 0,1-1-1,0 0 1,-1 0 0,1 0 0,0 0-1,-1 0 1,1 0 0,0-1-1,-1 1 1,1 0 0,-1-1-1,1 1 1,2-2 0,0 0 31,-1-1 0,1 1 1,0-1-1,-1 0 0,0 1 1,0-2-1,0 1 0,0 0 0,0 0 1,-1-1-1,1 0 0,2-6 1,4-7 29,9-30 0,-17 46-78,35-120 40,-13 38-40,-20 74-105,0-1-1,-1 0 1,0 0-1,1-19 1,-12 92-435,8-57 477,-1 14 18,1-1 0,2 25 1,-1-39 44,1 1 0,0-1 1,0 0-1,0 0 0,1 1 0,0-1 0,0 0 1,0-1-1,0 1 0,1 0 0,0-1 1,0 1-1,4 4 0,-5-7 8,0 0-1,0-1 1,0 0-1,0 1 1,0-1-1,0 0 1,0 0-1,0 0 1,1 0 0,-1 0-1,0-1 1,1 1-1,-1-1 1,1 1-1,-1-1 1,0 0 0,1 0-1,-1 0 1,1 0-1,-1 0 1,1-1-1,-1 1 1,0-1 0,1 0-1,-1 0 1,0 1-1,0-1 1,3-2-1,6-3 98,0 0-1,0-1 0,18-16 0,-28 22-102,44-38 128,67-78-1,-18 22-172,-92 94 38,-1 0 0,0 0 0,0-1 0,0 1 0,0-1 0,0 1 0,0-1 0,0 1 0,0-1 0,-1 1 1,1-1-1,-1 0 0,1 1 0,-1-3 0,-9 26-740,-2 3 683,8-7 45,1 1 0,0 0 0,2 29 1,11 55-8,-10-89 22,2-1-1,-1 1 1,2-1-1,0 1 1,1-1-1,11 23 1,-11-26-11,-2-4 62,0-1 1,-1 0-1,1 0 0,6 6 1,-9-10-40,1 0 1,0 0 0,-1-1-1,1 1 1,0 0 0,0 0-1,0-1 1,-1 1 0,1-1 0,0 1-1,0-1 1,0 1 0,0-1-1,0 0 1,0 1 0,0-1-1,0 0 1,0 0 0,0 0 0,0 0-1,0 0 1,0 0 0,0 0-1,0 0 1,0 0 0,0 0-1,1-1 1,-1 1 0,-1 0 0,3-1-1,2-2 55,-1 0 0,0 0 0,0 0 0,0 0 0,0 0 1,-1-1-1,1 0 0,-1 0 0,4-5 0,2-6-25,10-20 1,-17 31-23,22-50 16,17-58 0,-13 33-36,-19 61-1,-7 13-55,0 1 1,0-1 0,0 1-1,-1-1 1,0 0 0,1 1-1,-1-8 1,4 96-392,-21 223 280,9-255 300,-2 0-1,-3 0 0,-32 89 0,40-132-88,0 1 0,0-1 0,-1 1 0,0-1 0,-12 14 0,15-20-29,-1-1 0,1 1-1,-1-1 1,1 0 0,-1 0 0,0 0-1,0 0 1,0 0 0,0-1-1,0 1 1,0-1 0,0 0 0,0 0-1,-1 0 1,1 0 0,0-1 0,-1 1-1,1-1 1,0 0 0,-1 0 0,-6-1-1,2-1 12,-1 0 1,0-1-1,1 0 0,0 0 0,-1-1 1,1 0-1,1 0 0,-1-1 0,1 0 0,-1 0 1,2-1-1,-1 0 0,1 0 0,-1-1 0,2 0 1,-1 0-1,1 0 0,0-1 0,0 1 0,1-1 1,-5-14-1,8 20-24,1 1 0,-1-1 0,1 0 1,0 0-1,0 0 0,0 0 0,-1 1 0,2-1 0,-1 0 0,0 0 1,0 0-1,1 1 0,-1-1 0,1 0 0,-1 0 0,1 1 1,0-1-1,-1 0 0,1 1 0,0-1 0,0 1 0,1-1 1,-1 1-1,0-1 0,0 1 0,1 0 0,1-2 0,5-3-10,-1 1 0,1 1 0,0-1 0,12-4 0,-5 3 38,159-78 835,-124 59-941,20-9 176,-60 30-345,0 1 0,0 0-1,0 0 1,1 1-1,11-2 1,-4 4-3370,-3 3 997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0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1020 6560,'-1'-1'144,"1"1"0,-1 0 1,1-1-1,-1 1 0,1-1 0,-1 1 1,1-1-1,0 1 0,-1-1 0,1 0 1,0 1-1,-1-1 0,1 1 0,0-1 1,0 0-1,0 1 0,-1-1 0,1 0 1,0 1-1,0-1 0,0 0 1,0 1-1,0-1 0,0 0 0,1 0 1,5-19 1093,-2 9-270,20-82 2183,-15 54-2121,25-69-1,-21 81-733,0 0 0,1 2-1,2 0 1,1 0 0,1 2-1,41-43 1,-57 63-325,1 1 0,0 0 0,-1-1 1,1 1-1,1 0 0,-1 0 0,0 1 0,7-4 1,-9 5 20,-1 0 0,1 0 0,0-1 0,0 1 0,0 0 0,0 0 0,0 0 0,0 0 0,-1 0 0,1 0 0,0 0 1,0 1-1,0-1 0,0 0 0,0 0 0,-1 1 0,1-1 0,0 0 0,0 1 0,0-1 0,-1 1 0,1-1 0,0 1 0,-1-1 1,1 1-1,0 0 0,-1-1 0,1 1 0,-1 0 0,1 0 0,-1-1 0,1 1 0,-1 0 0,0 0 0,1-1 0,-1 1 1,0 0-1,1 0 0,-1 1 0,1 3 33,-1-1 1,1 1-1,-1-1 1,0 1-1,0 5 1,0 12-41,5 26-10,12 88 64,-14-119 40,1-1 1,1 0 0,0 0-1,1 0 1,1 0-1,9 14 1,-13-25-13,1 0 0,-1 0-1,1-1 1,0 1 0,0-1-1,0 0 1,1 0 0,-1-1 0,1 1-1,0-1 1,0 0 0,7 3-1,-8-5-17,-1 0-1,1 1 0,0-1 1,-1-1-1,1 1 1,0-1-1,0 1 0,-1-1 1,1 0-1,0 0 0,0-1 1,-1 1-1,1-1 0,0 0 1,-1 0-1,1 0 0,0 0 1,-1-1-1,0 0 0,6-2 1,8-10 63,0 0 0,-1-2 0,-1 1 0,27-36 0,51-78 213,-33 44-85,-43 56-171,-8 11-42,-7 11-17,-5 4-163,2 4 126,0-1 1,0 0 0,0 0-1,0 1 1,0-1 0,0 1 0,0-1-1,0 1 1,0-1 0,0 1-1,1-1 1,-2 2 0,-8 9 19,1-1 1,0 2 0,1-1 0,0 1 0,1 0 0,0 1-1,1 0 1,1 0 0,0 0 0,1 0 0,-4 18-1,1 5 21,1-1-1,2 1 0,1 46 0,3-79 19,2 25 124,-1-27-132,-1 0 1,0 0-1,1 0 1,-1 1-1,1-1 0,-1 0 1,1-1-1,-1 1 1,1 0-1,0 0 1,-1 0-1,1 0 1,0 0-1,0-1 0,0 1 1,-1 0-1,1-1 1,0 1-1,0 0 1,0-1-1,2 1 1,-2-1-7,0 1 0,-1-1 0,1 0 0,0 0 0,0 0 0,0 0 0,0 0 0,0 0 0,-1 0 0,1-1 0,0 1 0,0 0 0,0 0 0,-1 0 0,1-1 0,0 1 0,0-1 0,0 1 0,-1 0 0,1-1 0,0 0 0,-1 1 0,1-1 0,-1 1 0,1-1 0,0 0 0,-1 1 0,1-2-1,16-28 293,-16 29-293,67-163 735,-9 16-662,-56 144-186,-2 0 0,1-1 0,0 0 0,-1 1 0,2-9 0,-9 30-656,2 4 655,0 42-1,4-56 107,0 1 1,1 0-1,0-1 0,0 1 0,1 0 1,0-1-1,1 0 0,5 14 0,-4-15-13,-1 1-1,1-1 0,0 0 0,0 0 1,7 7-1,-9-11 18,0 0-1,0-1 1,0 1 0,0-1-1,0 1 1,0-1 0,1 0 0,-1 0-1,0 0 1,1 0 0,-1-1 0,1 1-1,-1 0 1,1-1 0,-1 0-1,1 0 1,-1 1 0,6-2 0,-2 0 14,0 0 0,-1-1 0,1 0 1,0 0-1,0 0 0,-1-1 0,1 0 1,-1 0-1,0 0 0,7-5 0,7-9 168,21-20-1,-31 29-146,21-23 128,44-55 0,-61 67-168,0 0 0,-1 0 0,-2-2 0,0 1 0,8-24 0,21-121 122,-32 131-180,18-146-37,-19 131 104,-7 24-425,1 25 398,0 0 0,0 0 1,0-1-1,0 1 1,0 0-1,0 0 1,0 0-1,0 0 1,0-1-1,0 1 1,0 0-1,0 0 0,0 0 1,0 0-1,0 0 1,0-1-1,0 1 1,0 0-1,0 0 1,0 0-1,0 0 1,-1 0-1,1 0 0,0-1 1,0 1-1,0 0 1,0 0-1,0 0 1,0 0-1,-1 0 1,1 0-1,0 0 1,0 0-1,0 0 0,0 0 1,0-1-1,-1 1 1,1 0-1,-6 13-275,-4 30 158,2 0 1,-4 56-1,10-83 107,-11 165-255,13-138 277,1 1 1,8 51 0,-3-60-7,13 75 113,-14-89-55,0-1 0,2 0-1,11 24 1,-16-39-23,1 0 0,0 0 0,0 0 0,6 6 0,-8-9-13,0-1 0,0 0 0,1 0 0,-1 0 0,0 0 0,1 0 0,-1 0 0,0 0 0,1 0-1,-1 0 1,1-1 0,-1 1 0,1-1 0,-1 1 0,1-1 0,0 0 0,-1 1 0,1-1 0,0 0-1,-1 0 1,3 0 0,0-1 35,-1 0 0,1-1 0,0 1 0,-1-1 1,1 0-1,-1 0 0,0 0 0,1-1 0,3-3 0,29-29 120,-26 25-178,51-63 59,-28 32 25,-19 23 67,15-22 0,-25 35-134,-1 0-1,-1-1 1,1 1 0,-1 0 0,0-1 0,0 1-1,0-1 1,-1 0 0,0 0 0,1-6 0,-2 11-28,0 0 0,-1 0 0,1 0 1,0 0-1,0 0 0,0 0 0,-1 0 1,1 0-1,0 0 0,-1 1 1,1-1-1,0 0 0,-1 0 0,0 0 1,1 1-1,-1-1 0,1 0 1,-1 0-1,0 1 0,1-1 0,-1 1 1,0-1-1,0 1 0,0-1 0,1 1 1,-1-1-1,0 1 0,0-1 1,0 1-1,0 0 0,0 0 0,0 0 1,0-1-1,0 1 0,1 0 0,-1 0 1,0 0-1,0 0 0,0 0 1,-1 1-1,-2-1-21,1 1 1,-1-1 0,1 1-1,0 0 1,-1 0-1,1 0 1,0 0 0,0 1-1,-1-1 1,-2 3-1,2-1 25,0 0 0,1 0 0,-1 1-1,1 0 1,-1-1 0,1 1 0,0 0 0,1 1-1,-1-1 1,1 0 0,-1 1 0,1-1 0,1 1-1,-1 0 1,1 0 0,0-1 0,0 1-1,0 0 1,0 0 0,1 0 0,0 0 0,1 10-1,0-9 36,0 1-1,1-1 0,0 1 0,0-1 0,0 0 0,1 0 0,0 0 0,0 0 0,1-1 1,-1 1-1,1-1 0,0 0 0,1 0 0,-1 0 0,1-1 0,0 1 0,7 4 1,5 1 32,-1 0 0,1 0 0,1-2 0,21 8 0,-31-13-32,0 0-1,0-1 0,0-1 1,0 1-1,0-1 0,0 0 0,0-1 1,0 0-1,1 0 0,-1-1 0,0 0 1,12-4-1,-13 3-476,0-1 1,0 0-1,0 0 1,-1-1-1,0 0 0,9-7 1,-12 9-427,0 0 1,0-1-1,-1 0 1,1 1 0,-1-1-1,0 0 1,0-1-1,0 1 1,0 0-1,-1 0 1,1-1-1,-1 1 1,2-8-1,1-1-2506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1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17 125 7712,'-16'-5'3520,"29"13"-3072,0-8 1536,9 0-1184,19-3 992,4 3-1025,8-13 33,-3 6-480,18-13-128,-1 3-128,4-6 96,-3 7-96,0-1-2783,-4 5 1503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1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62 2976,'3'-11'17850,"-3"11"-17846,0 0-1,0 0 1,0-1-1,0 1 1,0 0-1,0 0 1,0 0-1,0 0 1,0 0-1,0-1 1,0 1 0,0 0-1,0 0 1,0 0-1,0 0 1,0-1-1,0 1 1,0 0-1,0 0 1,0 0-1,0 0 1,0-1 0,0 1-1,0 0 1,0 0-1,0 0 1,0 0-1,0 0 1,0-1-1,-1 1 1,1 0-1,0 0 1,0 0-1,0 0 1,0 0 0,0 0-1,0 0 1,-1-1-1,2 2 46,-1-1-46,0-1-1,0 1 1,0 0 0,-1 0 0,1 0 0,0-1 0,0 1 0,0 0 0,0 0 0,-1 0 0,1 0-1,0-1 1,0 1 0,0 0 0,-1 0 0,1 0 0,0 0 0,0 0 0,-1 0 0,1 0-1,0-1 1,0 1 0,-1 0 0,1 0 0,0 0 0,0 0 0,-1 0 0,1 0 0,0 0 0,0 0-1,-1 1 1,1-1 0,0 0 0,-1 0 0,-1 0 11,2 0-11,-1 0-1,0 1 1,0-1 0,0 0-1,0 0 1,0 1 0,0-1-1,0 1 1,0-1-1,1 0 1,-1 1 0,0-1-1,0 1 1,1 0-1,-1-1 1,-1 2 0,0 1 114,0 0 1,0 0 0,-1 0-1,0-1 1,1 1-1,-5 2 1,5-4-54,0 1-1,-1 0 0,1 0 1,0 0-1,0 0 1,0 0-1,1 1 1,-1-1-1,0 0 0,1 1 1,-1 0-1,-1 4 1,1 5 191,1-10-225,1 0-1,0 0 1,-1 0 0,1 0-1,-1 0 1,1 0 0,-1 0-1,0 0 1,0 0-1,-1 2 1,2-4-7,-1 0 6,0 1 0,1 0-1,-1-1 1,0 1 0,1 0-1,-1-1 1,1 1-1,-1 0 1,1 0 0,-1 0-1,1-1 1,0 1 0,-1 0-1,1 0 1,0 0-1,0 0 1,-1 1 0,-9 23 8,8-15 152,0 0 1,1 0-1,0 11 0,-4 36 150,3-39-151,1 35 0,1-28 38,0-16-145,1 0 1,-1 1-1,1-1 1,1 0-1,2 11 1,1-7-49,-3-6-1,0-1 0,0 1-1,1 0 1,0-1 0,0 1 0,0-1 0,1 0 0,7 9 0,-10-14-18,1 0 0,-1 0 0,1 0 0,-1-1 0,1 1 0,0 0 0,-1-1 0,1 1 0,0-1 0,-1 1 0,1-1 0,0 0 0,-1 0 0,1 0 0,0 0 0,0 0 0,-1 0 0,1 0 0,0 0 0,0-1 0,1 0 0,4-1-15,0-1 0,-1 1 0,10-6 0,-1-1-8,-1-1 1,0 0-1,0 0 1,-1-2-1,-1 0 1,18-21-1,-1-3-135,27-47 1,-34 47 178,-2-1 1,21-54 0,-39 86-20,-1 0 0,1-1 0,-1 1 0,0-1 0,0 1 0,0 0 0,-1-1 0,0 0 0,0 1 0,0-1 0,-1 1 0,0 0 0,0-1 0,0 1 0,-4-10 0,3 13-8,1 0 1,-1 0 0,1-1 0,-1 1 0,0 0 0,0 0 0,0 1 0,0-1 0,0 0 0,0 1 0,0-1 0,-1 1 0,1-1 0,-5 0 0,-1-2-36,-1 1 0,-13-2 0,13 3 25,0 0 0,-1 0 0,1 2 0,0-1 0,-1 1-1,1 0 1,-10 2 0,18-2 3,-30 1 19,19-1-79,0 1-1,1 0 1,-1 1-1,-23 5 1,13-1-88,19-5 118,0-1 1,0 1-1,0 0 0,0 0 1,0 0-1,0 0 1,0 0-1,1 1 0,-1-1 1,0 1-1,1-1 0,-1 1 1,1 0-1,-3 3 1,-18 17-73,3-5 148,7-6-101,11-10 63,0 1-1,0-1 0,0 1 0,0 0 1,0 0-1,1 0 0,-1-1 1,0 2-1,1-1 0,-3 4 1,4-5-19,0-1 38,-1 1-1,1-1 1,0 0 0,0 1 0,0-1 0,-1 1 0,1-1 0,0 1 0,0-1 0,0 1 0,0-1 0,0 1 0,0-1 0,0 1 0,0-1 0,0 1 0,0-1 0,0 1 0,1 0 26,0 0 0,0-1 0,0 1 1,0-1-1,-1 0 0,1 1 0,0-1 0,0 0 0,0 1 0,0-1 0,0 0 0,0 0 1,0 0-1,1 0 0,36 2 535,0-1 0,42-5 1,13 0-76,-52 9-359,-40-5-171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3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8 429 4640,'0'0'192,"0"-1"0,-1 1-1,1 0 1,0 0 0,-1 0 0,1 0 0,0 0 0,-1 0-1,1 0 1,0 0 0,0 1 0,-1-1 0,1 0 0,0 0 0,-1 0-1,1 0 1,0 0 0,0 0 0,-1 0 0,1 1 0,0-1-1,0 0 1,-1 0 192,1 1-192,0-1 0,-1 0-1,5 7 2605,-2-6-2470,-1 0 0,1 1 1,0-1-1,0 0 0,-1 0 1,1-1-1,0 1 0,4 1 1,-1-2-115,1 0 1,0 0-1,0 0 1,0-1 0,-1 0-1,1 0 1,0-1 0,-1 1-1,1-1 1,-1-1 0,0 1-1,0-1 1,0 1 0,0-2-1,0 1 1,0 0 0,5-6-1,8-8 84,0-2 0,25-31 0,-42 49-276,23-31 240,-2-1-1,-2-1 1,0-1 0,-3-1-1,20-55 1,-37 89-230,2-2-13,0 0 0,0 0 0,-1 0 0,0-1 0,0 1 0,0-1 0,-1 1 0,1 0 0,-1-1 0,0 1 0,-1-7 0,1 10-19,0 1-1,0 0 1,0 0-1,0 0 1,0 0 0,0 0-1,0 0 1,0 0-1,0 0 1,0-1-1,0 1 1,0 0-1,0 0 1,0 0-1,0 0 1,0 0-1,-1 0 1,1 0-1,0 0 1,0 0 0,0 0-1,0 0 1,0 0-1,0-1 1,0 1-1,0 0 1,0 0-1,0 0 1,0 0-1,-1 0 1,1 0-1,0 0 1,0 0-1,0 0 1,0 0 0,0 0-1,0 0 1,0 0-1,0 0 1,0 0-1,-1 0 1,1 0-1,0 0 1,0 0-1,0 0 1,-4 5-124,-4 11-56,4-3 142,-38 127-206,37-119 257,1 1 0,1 0 1,0 0-1,3 37 1,0-54 16,0-1 1,1 0 0,0 0 0,0 1 0,0-1 0,1 0-1,-1 0 1,3 4 0,-3-6-1,0 0 0,0-1 0,1 1 1,-1 0-1,0-1 0,1 1 0,-1-1 0,1 1 1,0-1-1,-1 0 0,1 1 0,0-1 0,0 0 0,0 0 1,0 0-1,0-1 0,0 1 0,3 0 0,2 0 42,1 0-1,-1-1 0,0 0 1,0 0-1,0-1 0,0 0 0,0 0 1,0-1-1,0 0 0,11-4 1,3-3 60,-1-1-1,19-13 1,-20 11-133,0-1 0,-1-1 0,-1-1 0,-1 0 0,0-1 0,23-30 0,27-30-93,-64 74 82,-1 0-1,1 0 1,-1 0 0,1 0-1,0 1 1,0-1 0,0 1-1,0-1 1,4-1 0,-6 3 10,1-1 1,-1 1 0,1 0 0,-1 0 0,1 0-1,-1 0 1,0 0 0,1 0 0,-1 0 0,1 0-1,-1 0 1,1 0 0,-1 0 0,1 0 0,-1 0-1,1 0 1,-1 0 0,1 1 0,-1-1 0,1 0-1,0 1 1,-1-1 1,1 1-1,0 0 1,0 0-1,-1 0 1,1-1-1,-1 1 1,1 0 0,-1 0-1,1 0 1,-1 0-1,0 0 1,1 0-1,-1 0 1,0 2-1,2 8 43,0 0-1,-1 0 1,-1 0-1,0 1 1,-2 15-1,-12 59 243,4-35 31,10-46-270,-2 12 321,2-17-357,0 0 0,0 0 0,0 1 0,0-1 0,0 0 0,0 0-1,0 0 1,0 0 0,0 0 0,0 0 0,0 1 0,0-1 0,1 0 0,-1 0 0,0 0 0,0 0 0,0 0 0,0 0 0,0 0 0,0 0 0,0 1 0,0-1 0,1 0 0,-1 0 0,0 0 0,0 0 0,0 0 0,0 0 0,0 0 0,0 0-1,1 0 1,-1 0 0,0 0 0,0 0 0,0 0 0,0 0 0,9-6 263,-2-1-218,-1 0 0,0-1 0,0 0-1,8-15 1,-10 15-107,1 0 0,0 0-1,1 0 1,-1 1-1,2-1 1,7-6 0,-13 13 45,-1 0 0,2 0 0,-1 1 1,0-1-1,0 0 0,0 0 0,0 1 1,0-1-1,1 1 0,-1-1 1,0 1-1,0-1 0,1 1 0,-1 0 1,0-1-1,1 1 0,-1 0 0,1 0 1,-1 0-1,0 0 0,1 0 0,-1 1 1,0-1-1,1 0 0,-1 1 1,0-1-1,0 1 0,1-1 0,-1 1 1,0-1-1,0 1 0,0 0 0,0 0 1,1-1-1,-1 1 0,0 0 0,-1 0 1,1 0-1,2 2 0,8 13 14,14 24 0,7 12-248,-28-47 124,1 0 1,-1 0 0,1 0-1,-1 0 1,1-1 0,8 6-1,-11-9-744,8 5-1238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3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41 7456,'-50'-29'3392,"15"23"-2944,17 1 544,8 10-640,-3-5-224,4 0-96,13 6-2208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3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1195 2976,'0'0'8208,"6"0"-5611,-2-1-2281,0 0 0,0-1 0,0 1 0,0-1 0,-1 0 1,1 0-1,0 0 0,-1-1 0,0 1 0,4-4 0,2-3-17,-1 1-1,-1-1 1,1 0 0,-2-1-1,7-10 1,103-198 528,-80 160-708,47-57-1,49-44 85,-97 118-131,56-80 574,-55 71-764,-30 43-35,-10 12-53,-5 9 53,-33 49-99,19-30 263,-23 41 0,8 3 108,3 1 0,4 2-1,-34 132 1,65-210-138,-5 29 454,7-17 67,-2-13-481,0-1 0,0 0 0,0 1 0,1-1-1,-1 1 1,0-1 0,0 0 0,1 0 0,-1 1 0,0-1 0,0 0 0,1 1 0,-1-1 0,0 0 0,1 0 0,-1 0-1,1 1 1,-1-1 0,0 0 0,1 0 0,-1 0 0,0 0 0,1 0 0,-1 0 0,1 0 0,0 1 0,2-3 55,0 1 0,1 0 1,-1-1-1,0 0 0,0 1 0,0-1 1,0 0-1,0-1 0,-1 1 1,1 0-1,-1-1 0,5-5 1,90-117 534,-63 78-524,18-21-39,57-80-192,-72 88 171,49-111 0,-3-55 177,-68 181-24,17-61-100,-37 142-656,-10 47 638,-3-1 0,-49 134 0,-67 184 583,103-300-314,25-76 124,8-23-209,1-5-16,18-35 77,79-147-537,-97 180 218,21-28-106,-23 33 103,-1 0 1,1 0 0,0-1-1,0 1 1,0 0-1,0 0 1,1 0-1,-1 0 1,0 1-1,0-1 1,1 0 0,-1 0-1,0 1 1,1-1-1,-1 1 1,0-1-1,1 1 1,-1 0 0,1-1-1,-1 1 1,2 0-1,-2 0 3,0 1 0,0-1 1,0 1-1,0-1 0,0 1 0,0-1 0,0 1 0,0 0 0,-1-1 0,1 1 0,0 0 0,-1 0 0,1-1 1,0 1-1,-1 0 0,1 0 0,-1 0 0,1 0 0,-1 0 0,1 2 0,5 23-70,-4-19 52,7 43-88,-6-29 158,1-1 1,1 0 0,1 0-1,11 27 1,-16-45-32,-1-1 0,1 1 1,0-1-1,0 1 0,0-1 0,0 0 0,0 1 1,0-1-1,0 0 0,0 0 0,0 0 0,1 1 1,-1-1-1,0-1 0,1 1 0,-1 0 0,1 0 1,-1 0-1,1-1 0,-1 1 0,1-1 1,-1 1-1,1-1 0,2 0 0,-2 0 20,1 0 1,-1-1-1,0 1 0,1-1 1,-1 0-1,0 0 0,0 0 0,0 0 1,1 0-1,-1 0 0,0-1 1,-1 1-1,1-1 0,0 1 0,0-1 1,-1 0-1,3-2 0,4-7 48,0-1-1,-1 1 1,0-1-1,-1-1 0,7-20 1,-9 22-65,-1 0 1,0 0 0,-1 0-1,0 0 1,-1-1-1,0 1 1,-1 0 0,0-1-1,-1 1 1,-3-21 0,2 26-21,0-1 0,0 1 1,0 0-1,-4-8 1,5 13-24,1 0 0,-1-1 0,0 1 1,1 0-1,-1 0 0,0-1 0,0 1 0,0 0 0,0 0 1,0 0-1,0 0 0,-1 0 0,1 0 0,0 0 0,0 1 1,-1-1-1,1 0 0,0 1 0,-1-1 0,1 1 1,-1-1-1,-1 1 0,2 0 6,0 0 1,0 0-1,0 0 0,0 1 1,0-1-1,0 0 1,0 0-1,0 1 0,0-1 1,0 1-1,1-1 0,-1 1 1,0-1-1,0 1 1,0 0-1,1-1 0,-1 1 1,0 0-1,1-1 0,-1 1 1,1 0-1,-1 0 1,0 1-1,-7 22-168,5-12 188,1 0 0,1 1 0,0-1 0,0 0 0,2 1-1,-1-1 1,2 1 0,-1-1 0,2 0 0,0 0 0,0 0 0,1 0 0,0 0 0,1-1 0,1 1 0,0-1 0,0-1-1,1 1 1,0-1 0,11 11 0,-7-10-46,1 0-1,0-1 0,1-1 0,0 0 1,0-1-1,1 0 0,17 7 1,-19-11-644,0 1 0,1-2-1,20 4 1,-23-6-445,0 0-1,0 0 1,0-1-1,0-1 1,11-1-1,2-2-1045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3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57 8224,'-26'-11'4224,"29"11"-3232,10 0-640,19-5-160,10 1-96,29-4 32,10 0-64,14-1 256,-10 6-192,5-5-2656,-14 8 1376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3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23 7392,'-4'-14'2373,"6"7"-381,-1 6-1105,0 5 63,2 112 821,-46 252 2095,24-244-3210,5-33-341,-8 65 560,21-149-677,0 12 511,3-16-293,3-10 58,35-80-29,-13 27-410,-25 55-32,58-105-85,-53 99 59,1 1 1,0 0-1,0 0 0,0 1 0,2 0 0,-1 0 0,18-12 1,-24 19-35,0 0 0,0 0 0,1 1 0,-1-1 0,0 1 0,6-2 0,-8 3 44,0 0 0,0 0 0,0 0 0,0 0-1,0 0 1,0 0 0,0 0 0,0 0-1,-1 0 1,1 1 0,0-1 0,0 0 0,0 1-1,0-1 1,-1 1 0,1-1 0,0 1 0,0-1-1,-1 1 1,1-1 0,0 1 0,-1 0-1,1 0 1,0-1 0,-1 1 0,1 0 0,-1 0-1,1-1 1,-1 3 0,3 3-7,0 1 1,-1 0-1,1-1 1,-2 1-1,1 0 1,-1 0-1,1 14 1,-4 56 27,1-56-15,-1 63 44,3-69 14,0-1 0,1 0 0,6 27-1,-7-38-37,0 0-1,0 0 1,0 0-1,1 0 0,-1 0 1,1-1-1,-1 1 1,1-1-1,0 1 0,0-1 1,0 1-1,1-1 1,-1 0-1,0 0 0,1 0 1,5 3-1,-5-4 31,1 1 0,0-1-1,0 0 1,0 0 0,0 0 0,0 0-1,0-1 1,0 0 0,0 0 0,0 0-1,7-1 1,0-1 21,-1 0 0,0-1 0,0 0 1,0-1-1,0 0 0,0-1 0,-1 0 0,0 0 0,11-9 1,1-3-78,-1-1 1,-1-1 0,-1-1 0,-1-1 0,0 0-1,17-30 1,-34 50 4,0 1 0,0 0 0,0 0-1,0 0 1,0 0 0,0 0 0,0-1 0,0 1-1,0 0 1,0 0 0,0 0 0,0 0-1,0 0 1,0 0 0,0-1 0,0 1 0,1 0-1,-1 0 1,0 0 0,0 0 0,0 0 0,0 0-1,0 0 1,0 0 0,0-1 0,0 1-1,1 0 1,-1 0 0,0 0 0,0 0 0,0 0-1,0 0 1,0 0 0,1 0 0,-1 0 0,0 0-1,0 0 1,0 0 0,0 0 0,0 0-1,1 0 1,-1 0 0,0 0 0,0 0 0,0 0-1,0 0 1,0 0 0,0 0 0,1 0 0,-1 0-1,0 1 1,1 9-215,-3 19 65,2-27 140,-3 16 29,1-2 12,0 30 0,2-41-22,0-1 0,1 1 1,-1 0-1,1-1 1,0 1-1,1-1 1,-1 1-1,1-1 1,0 0-1,0 0 1,3 5-1,-4-7 13,0 0-1,1-1 0,0 1 0,-1 0 0,1-1 1,0 1-1,0-1 0,0 1 0,0-1 1,0 0-1,0 0 0,0 0 0,0 0 1,0 0-1,1 0 0,-1-1 0,0 1 1,1-1-1,-1 0 0,0 1 0,1-1 1,-1 0-1,0-1 0,1 1 0,-1 0 0,1 0 1,-1-1-1,0 0 0,0 1 0,4-2 1,-1-1 42,0 1 1,0-1-1,0 1 1,0-1-1,0-1 0,-1 1 1,1-1-1,-1 1 1,0-1-1,0-1 1,6-8-1,-3 2 11,0-1 1,-1 1-1,-1-1 0,0-1 0,-1 1 0,0-1 0,3-18 0,-5 21-65,-1-1 0,0 0 0,-1 0-1,0 1 1,-1-1 0,0 0 0,0 0-1,-2 1 1,-4-17 0,6 24-29,0 1-1,0-1 1,0 0 0,-1 0 0,1 1-1,-1-1 1,0 1 0,0-1 0,0 1 0,0 0-1,0 0 1,0 0 0,-1 0 0,1 0-1,-1 1 1,1-1 0,-1 0 0,0 1-1,1 0 1,-1 0 0,0 0 0,0 0-1,-4-1 1,3 2 13,0 0-1,0-1 1,0 2-1,0-1 1,-1 0-1,1 1 1,0-1-1,0 1 1,0 0-1,0 1 1,0-1 0,0 1-1,0 0 1,1 0-1,-7 4 1,-9 6 128,11-7-231,22-10-56,43-20 209,-26 11-81,62-19 0,54 3 88,-119 26-43,-1 2 0,1 1 0,40 3 0,-60-1 19,0 0 0,0 1 1,0 0-1,0 0 0,0 1 0,11 6 0,-15-8 3,-1 1-1,-1-1 0,1 1 0,0 0 1,0 0-1,-1 1 0,1-1 1,-1 0-1,0 1 0,1 0 0,-1-1 1,0 1-1,-1 0 0,1 0 0,0 0 1,-1 0-1,0 0 0,2 6 1,-3 0 72,0 1 1,0 0 0,0 0-1,-2-1 1,1 1 0,-1 0-1,-5 13 1,2-6-36,-2-1 1,-12 24-1,6-14 179,11-21-170,2-5-53,0 0 1,0 1-1,0-1 0,0 1 0,0-1 0,0 0 0,0 1 0,0-1 0,-1 0 0,1 1 0,0-1 0,0 0 0,0 0 0,-1 1 1,1-1-1,0 0 0,0 1 0,-1-1 0,1 0 0,0 0 0,-1 0 0,1 1 0,0-1 0,-1 0 0,1 0 0,0 0 0,-1 0 1,1-2 160,5-11-112,1 0 1,0 0 0,0 1 0,13-17 0,-3 4-101,-8 12-2,2-1 1,10-12-1,-16 21-2,1 0 0,0 1 0,0-1 0,1 1 0,-1 0 0,1 0 0,7-3 1,-12 6 31,0 1 1,0-1 0,0 1-1,-1 0 1,1 0 0,0-1 0,0 1-1,0 0 1,0 0 0,0 0-1,0 0 1,-1 0 0,1 0 0,0 0-1,0 0 1,0 0 0,0 0-1,0 1 1,0-1 0,-1 0 0,1 0-1,0 1 1,0-1 0,0 1-1,-1-1 1,1 1 0,0-1 0,0 1-1,-1-1 1,1 1 0,-1 0-1,1-1 1,0 1 0,-1 0 0,1 0-1,-1-1 1,0 1 0,1 0-1,-1 0 1,1 1 0,1 4-34,0-1 1,-1 1-1,0 0 1,1 10-1,-1 13 146,-1 1 0,-1 0-1,-8 40 1,7-55-92,1-5-24,3-10 120,6-15 146,-6 10-250,7-11 40,13-20 0,-4 8-29,-14 21-77,0 1-1,0 0 0,10-9 1,-13 13 48,0 1 1,0 0 0,0 0 0,0 0 0,0 0 0,1 0 0,-1 0 0,0 1 0,1-1-1,-1 0 1,0 1 0,1-1 0,-1 1 0,1-1 0,-1 1 0,1 0 0,-1 0 0,1-1 0,-1 1-1,1 0 1,-1 0 0,1 0 0,-1 1 0,2-1 0,-2 1-3,1 0 0,-1 0 0,0 0-1,0 0 1,0 0 0,-1 0 0,1 0 0,0 0 0,0 0 0,-1 0 0,1 1-1,0-1 1,-1 0 0,1 0 0,-1 1 0,1 1 0,0-1-5,2 13 27,0-1 1,-1 1 0,0 0-1,-1 0 1,0 0 0,-3 22-1,1 0 84,1-35-80,0-1 0,0 1-1,0 0 1,0-1 0,0 1 0,0 0 0,0-1 0,1 1 0,-1 0 0,1-1 0,-1 1 0,1-1 0,0 1 0,0-1 0,-1 1 0,1-1 0,0 0 0,0 1 0,0-1 0,1 0 0,-1 0 0,0 0 0,0 0 0,1 0 0,-1 0 0,0 0 0,3 1 0,0-1-15,1 0 0,-1 0 0,1 0 0,-1 0 0,1-1 0,0 0 0,-1 0 0,10-1 1,6-2 71,-1-1 0,1-1 0,0 0 0,-1-2 0,0 0 0,-1-1 0,27-15 0,-23 10-40,-1-1 0,-1-1 0,-1-1 1,0 0-1,-1-1 0,-1-1 1,0-1-1,-2-1 0,0 0 1,-1 0-1,-1-2 0,20-43 1,-31 59-13,0-1 1,0 1-1,1-12 1,-3 16-30,0 1 0,1-1 0,-1 1 0,0-1 0,0 1 0,0-1 0,-1 1 0,1-1 0,0 1 1,-1-1-1,1 1 0,-1-1 0,1 1 0,-1-1 0,0 1 0,1 0 0,-1-1 0,0 1 0,-1-2 1,1 3 1,0-1 0,1 1 0,-1 0 0,1 0 0,-1-1 1,1 1-1,-1 0 0,0 0 0,1 0 0,-1 0 0,0 0 1,1 0-1,-1 0 0,1 0 0,-1 0 0,0 0 0,1 0 1,-1 0-1,1 1 0,-1-1 0,0 0 0,1 0 0,-1 1 1,-15 8-110,14-8 94,-4 3 11,1 1-1,0-1 0,0 1 0,1 0 1,-1 0-1,1 0 0,0 1 0,1-1 1,-1 1-1,1 0 0,0 0 1,1 0-1,-4 11 0,3-5 32,0 1-1,0-1 0,1 1 1,1 0-1,0-1 1,1 19-1,1-21 56,1 0 0,-1 0 1,2 0-1,-1-1 0,1 1 0,1-1 0,0 0 0,0 1 0,1-2 0,0 1 0,1-1 1,-1 1-1,2-1 0,-1-1 0,1 1 0,0-1 0,1-1 0,-1 1 0,1-1 0,15 8 1,-20-13-55,0 1 1,0-1 0,0-1-1,0 1 1,0 0 0,0-1 0,0 0-1,0 1 1,0-1 0,1 0 0,-1-1-1,0 1 1,0 0 0,0-1 0,0 0-1,0 0 1,0 0 0,0 0 0,0 0-1,0-1 1,-1 1 0,1-1 0,4-3-1,3-2-14,-1-1-1,0 0 0,0-1 1,13-16-1,67-94 200,-53 66-138,3 3 0,56-56 0,-57 64-517,-35 37 318,-3 7-3,-7 10-115,3-5 166,-13 25 61,2 1 0,2 0 0,0 1 0,3 0 0,0 1 0,-8 65 1,17-92-1,0 0 1,1 0 0,0 0 0,0 0 0,3 13-1,-3-19 45,0-1-1,1 1 1,-1 0-1,0 0 1,1-1-1,0 1 1,-1-1-1,1 1 1,0-1-1,0 1 1,0-1-1,0 1 1,0-1-1,0 0 1,0 1-1,0-1 1,1 0-1,-1 0 0,1 0 1,-1 0-1,0 0 1,1 0-1,0 0 1,-1-1-1,1 1 1,-1 0-1,1-1 1,0 0-1,-1 1 1,1-1-1,0 0 1,2 0-1,-1 0-2,0 0-1,0 0 1,0-1 0,0 0-1,0 1 1,-1-1 0,1 0-1,0-1 1,0 1 0,-1 0-1,1-1 1,3-2-1,2-2 35,0-1 0,8-9-1,-12 11-17,31-35-15,-3-1-1,53-87 1,-44 63-259,-41 64 230,1 0 1,-1 1-1,1-1 0,-1 0 0,1 1 1,0-1-1,-1 0 0,1 1 1,0-1-1,0 1 0,-1-1 0,1 1 1,0 0-1,0-1 0,0 1 0,1-1 1,-1 1 4,-1 0 1,1 0-1,-1 0 0,0 0 1,1 0-1,-1 0 1,1 1-1,-1-1 1,0 0-1,1 0 1,-1 0-1,1 0 1,-1 1-1,0-1 1,1 0-1,-1 0 0,0 0 1,1 1-1,-1-1 1,0 0-1,1 1 1,-1-1-1,0 0 1,0 1-1,1-1 1,-1 0-1,0 1 1,0-1-1,0 1 1,0-1-1,1 0 0,-1 1 1,0-1-1,0 1 1,0-1-1,0 0 1,0 1-1,1 9-59,-1-1 0,0 0-1,-3 16 1,0 11 33,9 76 79,-4-97-39,0 1 1,2-1-1,0-1 0,0 1 1,8 16-1,-12-31 11,0 1 0,1 0 0,-1 0 0,0-1 0,1 1 0,-1 0 0,1-1 0,-1 1-1,1 0 1,-1-1 0,1 1 0,-1-1 0,1 1 0,0-1 0,-1 1 0,1-1 0,0 0 0,-1 1 0,2-1 0,-2 1-8,1-1 0,-1-1 0,1 1 0,-1 0 0,1 0 0,-1 0 0,1 0 0,-1 0 1,1 0-1,-1-1 0,1 1 0,-1 0 0,1 0 0,-1-1 0,1 1 0,-1 0 0,0 0 1,1-1-1,-1 1 0,0-1 0,1 0 0,2-2 41,-1-1 0,1 0 0,-1 0 0,3-8 0,-5 12-44,9-27 19,-1 0-1,-1 0 1,-1-1 0,3-54-1,3-10-212,-12 90 176,1 0 1,0 0-1,-1 0 0,1-1 0,0 1 1,1 0-1,-1 0 0,0 1 1,0-1-1,1 0 0,-1 0 0,1 1 1,0-1-1,-1 1 0,1-1 0,0 1 1,0 0-1,4-3 0,2 0-28,1 0 0,0 1 1,11-3-1,-11 4 36,13-4-19,0 2 1,0 0 0,1 2-1,-1 1 1,1 0 0,40 5-1,-60-4 6,0 0 0,1 1 0,-1 0-1,0-1 1,0 1 0,0 0 0,1 0-1,-1 1 1,0-1 0,0 1 0,2 1 0,-4-2 10,0 0 1,0 0 0,0 0 0,0 0-1,-1 1 1,1-1 0,0 0 0,-1 0-1,1 0 1,-1 1 0,1-1 0,-1 0-1,0 0 1,0 1 0,1-1 0,-1 0-1,0 1 1,0-1 0,0 0 0,0 1-1,0-1 1,-1 0 0,1 1 0,0-1-1,-1 0 1,1 1 0,-1-1 0,1 0-1,-1 0 1,-1 2 0,-32 61 10,-6 11 86,38-71-76,-8 19 9,-11 38 0,19-54-47,0 0 0,1 1 0,0-1 1,0 1-1,1-1 0,0 1 0,0-1 0,1 1 0,2 12 1,-2-17 28,0 1 1,0-1 0,1 0 0,-1 0 0,1 0-1,-1 0 1,1 0 0,0 0 0,0-1 0,0 1-1,0-1 1,1 1 0,-1-1 0,1 0 0,-1 0 0,1 0-1,0 0 1,0 0 0,0-1 0,0 1 0,0-1-1,4 2 1,-2-2 34,-1 0 0,0-1-1,1 1 1,-1-1 0,1 1-1,-1-2 1,1 1 0,-1 0-1,1-1 1,-1 0 0,1 0-1,-1 0 1,0 0 0,0-1-1,1 0 1,4-2-1,-3 0-23,0-1 0,0 1 0,-1-1-1,1 0 1,-1 0 0,0-1 0,-1 0-1,1 1 1,-1-1 0,0-1 0,0 1-1,-1-1 1,0 1 0,0-1 0,-1 0-1,3-14 1,-2 6-7,0 0 0,-1-1-1,-1 1 1,-1-1 0,0 1 0,-1-1-1,-3-15 1,3 26-32,0 0-1,0 0 0,-1 0 1,1 0-1,-1 0 1,0 1-1,-1-1 0,1 0 1,-1 1-1,0 0 1,0 0-1,0 0 1,-1 0-1,1 0 0,-1 0 1,-6-4-1,-26-21 2,36 29 16,-1 0 1,1 0-1,0 0 1,0 0-1,0 0 1,0-1-1,0 1 1,0 0-1,0 0 1,0 0-1,0 0 1,0 0-1,0-1 1,-1 1-1,1 0 1,0 0-1,0 0 1,0 0-1,0 0 1,0-1-1,0 1 1,0 0-1,0 0 1,0 0-1,1 0 1,-1 0-1,0-1 1,0 1-1,0 0 1,0 0-1,0 0 1,0 0-1,0 0 1,0-1-1,0 1 1,0 0-1,0 0 1,1 0-1,-1 0 1,0 0-1,0 0 1,0 0-1,0 0 1,0 0-1,0-1 1,1 1-1,-1 0 1,0 0-1,0 0 1,14-4-100,17 1 70,98 11 72,-123-8-48,0 1 0,0 1 0,-1-1 1,1 1-1,-1 0 0,1 0 0,-1 0 1,0 1-1,0 0 0,0 0 1,0 0-1,-1 0 0,1 1 0,7 8 1,-7-6-15,0 1-1,-1 0 1,0 0 0,0 0 0,-1 0 0,1 1 0,-2-1 0,1 1 0,-1 0 0,2 9 0,28 156 189,-31-166-166,1 0 1,0 0-1,4 9 0,-6-15 12,1 0-1,-1 1 0,1-1 1,-1 0-1,1 0 0,0 0 1,-1 1-1,1-1 1,0 0-1,0 0 0,0 0 1,0 0-1,0 0 0,0-1 1,0 1-1,1 0 0,-1 0 1,0-1-1,0 1 0,1-1 1,-1 1-1,0-1 0,1 1 1,1-1-1,0 0 12,1 0 0,-1-1 0,1 1 0,-1-1 0,0 0 0,1 0 0,-1-1 0,0 1-1,0 0 1,0-1 0,4-2 0,28-25 127,-28 23-118,30-30-81,-2-2 0,39-54 1,-36 43 112,-38 48-62,108-140 234,-85 108-168,-2-1 1,23-51-1,-25 39-140,-2 0 0,20-83 0,-35 113-109,-2 16 179,0 0-1,0 0 0,0 0 1,0 0-1,0 0 1,0 0-1,0 0 0,0 0 1,0 0-1,0 0 0,0 0 1,0-1-1,0 1 1,0 0-1,0 0 0,0 0 1,0 0-1,0 0 1,0 0-1,0 0 0,-1 0 1,1 0-1,0 0 0,0 0 1,0 0-1,0 0 1,0 0-1,0 0 0,0 0 1,0 0-1,0 0 1,0 0-1,0 0 0,0 0 1,0 0-1,0 0 0,0 0 1,0 0-1,0 0 1,0 0-1,0 0 0,0 0 1,-1 0-1,1 0 1,0 0-1,0 0 0,0 0 1,0 0-1,0 0 0,0 0 1,0 0-1,0 0 1,0 0-1,0 0 0,0 0 1,0 0-1,0 0 1,0 0-1,0 0 0,0 0 1,0 0-1,0 0 0,0 0 1,0 0-1,0 0 1,0 0-1,-1 0 0,-4 11-208,-1 1 117,-94 192-370,57-121 557,4 2 0,3 1 0,-43 162 0,70-204 196,9-36-156,5-8 120,13-15 116,11-15-368,35-46 0,115-140-379,-176 213 345,-1 1-1,1-1 1,0 0-1,0 1 1,0 0-1,0 0 1,7-3-1,-10 5 23,1-1-1,-1 1 0,1 0 1,0 0-1,-1 0 0,1 0 1,0 0-1,-1 0 0,1 0 1,0 0-1,-1 0 0,1 0 1,0 0-1,-1 0 0,1 0 1,0 0-1,-1 1 0,1-1 1,1 1-1,-2 0-3,1-1 1,0 1-1,0 0 1,0 0-1,0 0 1,-1 0-1,1 0 1,-1 0-1,1 1 1,-1-1-1,1 0 0,-1 0 1,1 0-1,-1 3 1,2 5-3,-1 0-1,-1 0 1,0 0 0,0 0 0,-3 16 0,1 3-33,1-16 10,-4 119 545,5-98-351,2 0 0,6 32 0,-7-59-80,0 0-1,1 0 1,0-1-1,0 1 0,0-1 1,5 7-1,-6-9-273,1-1 1,-1 1-1,1-1 0,0 0 1,0 0-1,0 0 0,0 0 1,0 0-1,0 0 0,1-1 1,-1 1-1,1-1 1,-1 1-1,1-1 0,2 1 1,10 2-1678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3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1089 6464,'0'0'168,"-1"0"0,1-1-1,-1 1 1,1 0 0,0-1 0,-1 1 0,1 0 0,-1-1 0,1 1-1,0-1 1,-1 1 0,1-1 0,0 1 0,0-1 0,-1 1 0,1-1-1,0 1 1,0-1 0,0 0 0,-1 1 0,1-1 0,0 1 0,0-1 0,0 1-1,0-1 1,0 0 0,0 1 0,0-1 0,1 1 0,-1-1 0,0 1-1,0-1 1,0 1 0,1-1 0,-1 1 0,0-1 0,0 1 0,1-1-1,-1 1 1,0-1 0,1 1 0,-1-1 0,1 1 0,-1 0 0,1-1 0,5-8-45,32-47 1088,3 2-1,2 1 1,76-72-1,-41 54-628,-64 63-619,-7 9-119,-5 10 61,-5 7 87,-10 33 0,7-28 18,-68 201 24,-15-2 61,-26 72 1275,87-226 38,22-58-646,6-18-77,11-28 39,2 8-641,0 1 0,2 1 0,0 0 0,27-33 1,136-172-84,-93 108-152,55-70 112,-130 182-16,-1 1 1,1 0-1,1 1 1,21-16-1,-32 25 50,1 0 0,-1-1 0,1 1 0,-1-1 0,0 1 0,1 0 0,-1 0 0,1-1 0,0 1 0,-1 0 0,1 0 0,-1-1 0,1 1 0,-1 0 0,1 0 0,-1 0 0,1 0 0,0 0 0,-1 0 0,1 0 0,-1 0 0,1 0 0,0 0 0,-1 0 0,1 1 0,-1-1 0,1 0 0,-1 0 0,1 0 0,-1 1 0,1-1 0,-1 0 0,1 1 0,-1-1 0,1 0 0,-1 1 0,1-1 0,-1 1 0,0-1 0,1 1 0,-1-1 0,0 1 0,1-1 0,-1 1 0,0-1 0,1 1 0,-1 2-6,1 0 0,0 1 0,-1-1 0,1 0 1,-1 0-1,0 0 0,0 1 0,0 2 0,-3 13 10,-1 0-1,0 0 1,-1-1 0,-13 30 0,4-15 61,-31 50 0,-16 4 245,61-87-308,-1 0 0,1 1 1,0-1-1,0 0 1,0 0-1,0 1 1,-1-1-1,1 0 1,0 1-1,0-1 0,0 0 1,0 0-1,0 1 1,0-1-1,0 0 1,0 1-1,0-1 0,0 0 1,0 1-1,0-1 1,0 0-1,0 1 1,0-1-1,0 0 1,0 0-1,0 1 0,1-1 1,-1 0-1,0 1 1,0-1-1,0 0 1,0 0-1,1 1 1,-1-1-1,0 0 0,0 0 1,0 1-1,1-1 1,-1 0-1,0 0 1,0 0-1,1 0 0,-1 1 1,0-1-1,1 0 1,-1 0-1,0 0 1,1 0-1,-1 0 1,0 0-1,1 0 0,-1 0 1,0 0-1,0 0 1,1 0-1,-1 0 1,20 0 35,-13-1-2,0 0 0,0-1 0,0 0-1,0 0 1,-1 0 0,1-1 0,-1 0 0,7-5 0,47-35 60,-51 37-92,144-117 120,95-70 159,-227 177-215,26-23-1,-40 33-61,-1 0 0,0-1 0,-1 0 0,0 0 0,0 0 0,0-1 0,5-12 0,-9 17-141,-2 3-81,-3 7 41,-5 13 152,0 1 1,1 0-1,2 1 1,0 0-1,1 0 1,1 0-1,1 0 1,1 0 0,1 1-1,1-1 1,5 42-1,-4-59 38,0 1-1,0-1 0,1 0 0,-1 1 1,1-1-1,0 0 0,1 0 1,-1 0-1,1-1 0,0 1 1,0-1-1,6 7 0,-7-9 6,1 0-1,-1 0 0,1-1 0,-1 1 1,1-1-1,0 1 0,0-1 0,-1 0 1,1 0-1,0 0 0,0-1 1,0 1-1,0-1 0,0 1 0,0-1 1,0 0-1,0 0 0,0-1 1,0 1-1,0-1 0,0 1 0,0-1 1,0 0-1,0 0 0,4-2 1,27-13 54,58-38 1,-64 36-14,191-118 121,-185 114-201,-19 12-54,18-10 1,-67 50-359,16-13 398,2 1-1,0 0 1,1 1 0,1 1-1,0 0 1,2 1 0,-17 39-1,26-53 54,1-1-1,-1 1 0,2 0 1,-1 0-1,1 0 0,0 0 1,0 0-1,1 11 1,0-15-9,1 0 1,-1 0-1,1 0 1,-1-1 0,1 1-1,0 0 1,0-1 0,0 1-1,0-1 1,0 1 0,1-1-1,-1 1 1,1-1 0,0 0-1,0 0 1,0 0-1,0 0 1,0 0 0,0 0-1,0 0 1,0-1 0,1 1-1,-1-1 1,4 2 0,0-1 15,1 1 0,0-1 1,0-1-1,0 1 0,0-1 1,0 0-1,0-1 1,0 0-1,1 0 0,-1 0 1,0-1-1,0 0 0,0-1 1,0 1-1,0-1 0,0-1 1,-1 1-1,1-1 1,7-4-1,-2 0 10,0-1 1,-1 0-1,0-1 0,-1 0 1,0 0-1,0-1 1,-1 0-1,0-1 0,9-14 1,-7 8 9,-1-1 1,-1 0-1,8-20 1,-13 25-31,0 1 0,0-1 1,-2 1-1,1-1 1,-2 0-1,1-15 0,-2 25-41,0 0 0,-1 0 0,1-1 1,-1 1-1,0 0 0,0 0 0,0 0 0,0 0 0,-1 0 0,1 0 0,-1 0 0,0 0 0,0 1 0,0-1 1,0 0-1,0 1 0,-3-3 0,3 3 18,0 1 1,0 0-1,0-1 1,1 1-1,-1 0 1,0 0-1,0 0 1,-1 0-1,1 0 1,0 1-1,0-1 0,0 0 1,-1 1-1,1 0 1,0 0-1,0-1 1,-1 1-1,1 1 1,0-1-1,0 0 1,-1 0-1,1 1 1,0 0-1,-4 1 1,6-2 7,-1 0 1,1 0 0,-1 0-1,1 0 1,0 0 0,-1 1-1,1-1 1,-1 0 0,1 0-1,0 1 1,-1-1 0,1 0-1,-1 0 1,1 1 0,0-1 0,-1 0-1,1 1 1,0-1 0,0 1-1,-1-1 1,1 1 0,0-1-1,0 0 1,0 1 0,-1-1-1,1 1 1,0-1 0,0 1-1,0-1 1,0 1 0,0-1-1,0 1 1,0-1 0,0 1-1,0-1 1,0 1 0,0-1 0,0 0-1,1 1 1,-1 0 0,0 0 2,1 0 1,0-1-1,0 1 1,-1 0-1,1 0 1,0-1-1,0 1 1,0 0 0,-1-1-1,1 1 1,0-1-1,0 1 1,0-1-1,0 0 1,0 1-1,0-1 1,2 1 0,6-1 31,0 1 0,-1-1 0,1-1 0,0 1 0,0-1 0,-1-1 0,1 0 0,-1 0 0,1-1 0,11-5 0,10-6 31,40-25-1,-43 23-61,4-2 16,11-6 42,64-48 1,-81 51-45,0-2 1,-2-1-1,-1-1 1,37-54-1,62-124 143,-96 158-2,-15 29-107,-8 13-54,0 0-1,1-1 1,-1 1 0,-1-1 0,1 1 0,0-1 0,-1 1 0,0-1-1,0 0 1,0 0 0,0 0 0,0-7 0,-1 11-4,0 0 1,0-1-1,0 1 1,0 0-1,0 0 1,0-1-1,0 1 1,0 0-1,0 0 0,0-1 1,0 1-1,0 0 1,0-1-1,0 1 1,-1 0-1,1 0 1,0 0-1,0-1 1,0 1-1,0 0 0,-1 0 1,1-1-1,0 1 1,0 0-1,0 0 1,-1 0-1,1 0 1,0 0-1,0-1 1,-1 1-1,1 0 1,0 0-1,0 0 0,-1 0 1,1 0-1,0 0 1,-1 0-1,-10 6-183,-6 15 2,-124 203-213,105-162 312,-3 4 129,4 1-1,2 2 1,4 1-1,3 2 0,-19 82 1,44-150-34,-4 15 84,-1 20-1,5-35-61,1-1 0,-1 1-1,1-1 1,0 1 0,1-1 0,-1 1-1,0-1 1,1 1 0,0-1 0,0 0-1,0 1 1,0-1 0,3 4 0,-3-6-6,0 0 0,0 0 0,0 0 1,0 0-1,1 0 0,-1-1 0,0 1 0,1-1 1,-1 1-1,0-1 0,1 1 0,-1-1 1,1 0-1,-1 0 0,0 0 0,1 1 1,-1-1-1,1-1 0,-1 1 0,1 0 1,-1 0-1,0 0 0,1-1 0,-1 1 1,1-1-1,-1 1 0,2-2 0,9-5 13,1-1 1,-2-1-1,1 0 0,16-17 0,3-2 10,11-9-12,-7 6-226,58-39-1,-90 69 167,2-3-22,0 1 1,0 0-1,1 0 1,10-3 0,-15 5 38,0 1 0,0 0 0,0 0 0,0 0 0,0-1 0,0 1 0,0 0 0,1 0 0,-1 0 0,0 0 0,0 1 0,0-1 0,0 0 0,0 0 0,0 1-1,0-1 1,1 1 0,-1-1 0,0 1 0,0-1 0,-1 1 0,1 0 0,0-1 0,0 1 0,0 0 0,0 0 0,0 0 0,-1-1 0,1 1 0,0 0 0,0 2 0,9 18-146,-8-15 216,1 0-1,0 0 0,0-1 1,7 11-1,-9-15-49,0 0 0,0 0-1,0 1 1,0-2 0,1 1 0,-1 0-1,0 0 1,0 0 0,1 0 0,-1-1-1,1 1 1,-1-1 0,0 1 0,1-1 0,-1 0-1,1 1 1,-1-1 0,1 0 0,-1 0-1,1 0 1,-1 0 0,1 0 0,-1 0-1,1 0 1,2-1 0,7-4 71,1 0 0,-1 0 0,0-1 0,0 0 0,0-1 0,15-13 0,8-5-64,116-72-121,-125 81 141,-1-2-1,-1 0 1,-1-2-1,-1 0 1,30-38 0,-19 16 25,-1-2 0,27-55 0,-41 67-86,23-39-21,38-100 0,-75 164-17,0-1 0,-1 1-1,2-15 1,-4 22 48,0-1 0,0 1 1,0-1-1,0 1 0,0-1 1,0 1-1,0-1 0,0 1 1,1 0-1,-2-1 0,1 1 0,0-1 1,0 1-1,0-1 0,0 1 1,0-1-1,0 1 0,0-1 1,-1 1-1,1 0 0,0-1 0,0 1 1,0-1-1,-1 1 0,1 0 1,0-1-1,-1 1 0,0-1 1,0 1-7,0 1 0,1-1 0,-1 0 0,0 0 0,0 1 0,0-1 0,0 1 1,0-1-1,0 0 0,1 1 0,-1 0 0,0-1 0,0 1 0,1 0 1,-1-1-1,0 1 0,0 0 0,-7 9-40,0 0 0,0 0 0,1 1 0,-10 19 0,-168 367 234,177-377-147,1 1 1,1 1-1,0-1 0,2 1 1,0 0-1,0 38 0,4-49 26,1 0 0,0 0 0,1-1 0,0 1 0,0-1 0,8 18 0,-7-21-15,0 0-1,1 0 1,0 0 0,0 0-1,1-1 1,0 0 0,0 0-1,1 0 1,-1-1 0,8 6-1,-9-8 2,1 0-1,-1 1 0,1-2 1,0 1-1,1 0 1,-1-1-1,0 0 1,1 0-1,-1-1 0,1 1 1,-1-1-1,1 0 1,0-1-1,-1 0 0,1 0 1,0 0-1,-1 0 1,1-1-1,0 0 0,-1 0 1,1 0-1,-1-1 1,1 0-1,7-4 1,2-1 28,0-2 0,0 0 1,-1-1-1,-1 0 1,1-1-1,20-23 1,-26 25-86,0 0-1,-1 0 1,0-1 0,-1 0 0,0 0 0,0 0 0,-1-1 0,0 0-1,-1 0 1,4-18 0,-8 28 8,1 0 0,-1 1 0,0-1 0,0 0 0,0 0 0,0 1 0,0-1 0,0 0 0,0 1 0,0-1 0,0 0 0,-1 0 0,1 1 0,0-1 0,0 0 0,0 1-1,-1-1 1,0-1 0,1 2-1,0 0-1,-1 0 0,1-1 0,-1 1 0,1 0 0,0 0 0,-1 0 0,1-1 0,-1 1 1,1 0-1,-1 0 0,1 0 0,0 0 0,-1 0 0,1 0 0,-1 0 0,1 0 1,-1 0-1,1 0 0,-1 0 0,1 0 0,-1 1 0,-2-1-21,0 2-1,1-1 1,-1 0 0,0 1-1,1-1 1,-1 1 0,1 0-1,-3 2 1,-2 3 32,0 0 0,1 0-1,0 1 1,0 0 0,1 0 0,0 1 0,0 0 0,-3 10 0,-1 2 2,2 1 0,-6 33 0,10-40 0,0 1-1,1 0 1,1 0 0,2 25-1,-1-33 8,1 0 0,1 0 0,-1-1 0,1 1 0,1 0 0,-1 0 0,2-1 0,-1 0 0,1 0 0,0 0 0,5 7 0,-8-12 18,0-1-1,0 1 1,1-1-1,-1 1 1,0-1 0,1 0-1,-1 1 1,1-1-1,0 0 1,-1 0-1,1 0 1,0 0 0,0-1-1,0 1 1,0 0-1,0-1 1,-1 1-1,1-1 1,0 0 0,0 0-1,0 1 1,0-1-1,0-1 1,0 1-1,0 0 1,0 0 0,0-1-1,2 0 1,4-2 62,0 0-1,0-1 1,0 0 0,-1-1 0,9-6 0,-6 5-81,196-128 239,10 17-310,-153 92-295,-62 26 366,-1 0 1,0 1 0,0-1-1,1 0 1,-1 0 0,0 0 0,0 0-1,0 0 1,0 0 0,-1 0 0,1 0-1,0 0 1,0 0 0,-1 0 0,1 0-1,0 0 1,-2 2 0,-5 11 11,-14 19 1,12-20-15,-13 25 0,3 1 148,19-39-141,0 0 0,0 0 0,0 1 0,0-1 0,0 0 1,0 0-1,0 0 0,0 0 0,0 0 0,0 0 1,0 1-1,0-1 0,0 0 0,0 0 0,0 0 0,0 0 1,0 0-1,1 0 0,-1 1 0,0-1 0,0 0 1,0 0-1,0 0 0,0 0 0,0 0 0,0 0 1,0 0-1,0 0 0,1 0 0,-1 0 0,0 1 0,0-1 1,0 0-1,0 0 0,0 0 0,0 0 0,1 0 1,-1 0-1,0 0 0,0 0 0,0 0 0,0 0 0,0 0 1,1 0-1,-1 0 0,0 0 0,0 0 0,0 0 1,0 0-1,0 0 0,0 0 0,1-1 0,-1 1 1,5-4 49,0-1 1,0 0 0,0 0 0,5-8 0,-1 1-77,6-5-1,0 2 0,1 0 0,0 1 0,28-19 0,-31 24-30,-11 7 28,0 0 0,0 1 0,0-1 0,0 1-1,0-1 1,0 1 0,0 0 0,1 0 0,-1 0 0,1 0-1,-1 0 1,5 0 0,-6 1 16,-1 0 0,1 0 0,-1 0 0,1 0 0,-1 1 0,1-1 0,-1 0 0,0 0 0,1 1 0,-1-1-1,1 0 1,-1 1 0,0-1 0,1 1 0,-1-1 0,0 0 0,0 1 0,1-1 0,-1 1 0,0-1 0,0 1 0,0-1 0,0 1 0,1-1 0,-1 1 0,0-1-1,0 0 1,0 1 0,0-1 0,0 1 0,0-1 0,0 1 0,0-1 0,0 1 0,0-1 0,-1 1 0,1-1 0,0 1 0,-1 0 0,-5 22-106,6-22 110,-7 16 54,5-15-24,1 1-1,0 0 1,0-1 0,0 1 0,0 0 0,1 0 0,-2 3 0,2-6-28,1 0 1,-1 0 0,0 0 0,0 1 0,0-1 0,0 0 0,0 0 0,0 0 0,0 0 0,0 1 0,0-1 0,0 0 0,0 0 0,1 0 0,-1 0-1,0 0 1,0 1 0,0-1 0,0 0 0,0 0 0,1 0 0,-1 0 0,0 0 0,0 0 0,0 0 0,0 0 0,1 0 0,-1 0 0,0 0-1,0 1 1,0-1 0,0 0 0,1 0 0,-1 0 0,0 0 0,0-1 0,0 1 0,1 0 0,15-6 60,21-19 45,-27 18-151,0 0-1,11-6 1,-20 13 29,-1-1 0,1 1-1,0-1 1,-1 1 0,1 0 0,0-1-1,0 1 1,-1 0 0,1 0 0,0 0 0,0 0-1,-1-1 1,1 1 0,0 0 0,0 0-1,0 0 1,-1 1 0,1-1 0,0 0-1,0 0 1,-1 0 0,1 0 0,0 1-1,-1-1 1,1 0 0,0 1 0,-1-1-1,1 1 1,0-1 0,-1 1 0,1-1-1,-1 1 1,1-1 0,0 1 0,-1-1-1,0 1 1,1 0 0,-1-1 0,1 1 0,-1 0-1,0-1 1,1 1 0,-1 0 0,0 0-1,0-1 1,0 2 0,2 4 18,-1 0 1,0 0-1,-1 1 1,0 8-1,0-11-2,0 4 47,0 1 0,0 0 0,1-1 0,0 1 0,0-1 0,1 1 0,0-1 0,1 0 0,6 15 1,-8-22-30,-1 0 1,1 0 0,0 1 0,0-1 0,0 0 0,0 0 0,0 0 0,0 0 0,0 0 0,0-1 0,0 1 0,1 0 0,-1 0-1,0-1 1,1 1 0,-1-1 0,0 1 0,1-1 0,-1 0 0,0 1 0,1-1 0,-1 0 0,1 0 0,-1 0 0,1 0 0,-1 0-1,1 0 1,-1 0 0,0-1 0,1 1 0,1-1 0,6-2 43,0 0 0,-1-1-1,16-8 1,-16 8-71,158-94 206,13-7-414,-174 102 179,0 1 1,0-1 0,0 1-1,0 1 1,0-1 0,0 1-1,9-2 1,-13 3 28,-1 0-1,1 1 0,-1-1 1,0 0-1,1 0 1,-1 0-1,1 0 0,-1 0 1,0 1-1,1-1 1,-1 0-1,0 0 0,1 1 1,-1-1-1,0 0 1,1 0-1,-1 1 0,0-1 1,1 0-1,-1 1 0,0-1 1,0 1-1,0-1 1,1 0-1,-1 1 0,0-1 1,0 1-1,0-1 1,0 0-1,0 1 0,0-1 1,0 1-1,0-1 1,0 1-1,0-1 0,0 0 1,0 1-1,0 0 1,-3 21-74,2-20 69,-12 44 15,-28 62 0,25-68 39,8-21 15,0 0 1,-16 26 0,20-38-41,-1-1 1,0 0 0,0 1 0,0-2 0,-1 1 0,1-1 0,-1 1 0,-1-2 0,-9 8 0,14-12-6,1 1 0,0 0-1,0 0 1,-1-1 0,1 1 0,-1-1 0,1 1 0,0-1-1,-1 0 1,1 1 0,-1-1 0,1 0 0,-1 0 0,1 0 0,-1 0-1,1 0 1,-2-1 0,2 1-5,0 0 0,1-1-1,-1 1 1,1-1 0,-1 1-1,0-1 1,1 1 0,-1-1 0,1 1-1,-1-1 1,1 0 0,0 1-1,-1-1 1,1 0 0,0 1 0,-1-1-1,1 0 1,0 1 0,0-1-1,0 0 1,-1 0 0,1 1-1,0-2 1,0-2 10,0 0-1,0-1 0,1 1 1,0 0-1,-1 0 1,1 0-1,1 0 1,-1 0-1,4-7 0,2-1 44,1 0 0,0 1 0,1-1 0,0 2 0,1 0 0,0 0 0,0 0 0,1 1 0,1 1 0,-1 0 0,1 1 0,22-11 0,-2 5 45,1 0 1,0 3-1,0 0 1,36-4-1,-67 13-97,105-15-479,-92 15-149,0 0 0,0 1 1,0 0-1,0 1 1,18 4-1,-27-3-741,1 0-1,-1 0 1,12 6 0,14 11-2468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4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4 129 4736,'-1'-7'529,"0"6"-429,1 0 0,-1-1 0,1 1 0,0 0 0,0-1 0,-1 1-1,1 0 1,0-1 0,0 1 0,0 0 0,1-1 0,-1 1 0,0 0 0,0 0 0,2-3 0,10-28 1540,14-22 5056,-26 53-6538,0 1 1,1-1 0,-1 0 0,0 0 0,1 1 0,-1-1 0,0 0 0,1 0-1,-1 1 1,1-1 0,-1 0 0,1 1 0,-1-1 0,1 1 0,-1-1 0,1 1 0,0-1-1,0 14 1815,-2 2-1926,-12 287 2423,10-266-2186,0 0 1,3 0 0,1 0 0,8 56 0,-8-87 668,1 4-2813,-2-8 1607,1-1 0,-1 0 0,0 1 0,0-1 0,1 1 0,-1-1 0,0 0-1,1 1 1,-1-1 0,0 0 0,1 0 0,-1 1 0,0-1 0,1 0 0,-1 0 0,1 1 0,-1-1 0,0 0 0,1 0 0,-1 0 0,1 0 0,-1 0 0,1 0 0,-1 1 0,1-1 0,-1 0 0,1 0 0,0-1 0,8 3-4905,0 5 1692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4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76 286 5984,'-42'3'1920,"30"0"-1174,4 1-1304,-5 5 8766,27-11-6807,427-127 4445,-69 17-4604,-278 91-1114,2 5 0,0 4 0,0 4 0,1 4 0,115 10 0,-69 12-132,-122-14-364,1 2 1,-2 0 0,1 1 0,26 12 0,-40-15-661,0 0 0,-1 1 0,9 5 0,12 15-1938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4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27 6880,'1'-6'957,"7"-14"5022,-7 29-2292,-1 56-1049,-15 110-1,-2-34-1785,15-114-690,2 1-1,1 0 1,4 30 0,-3-36-1317,-3-31-5408,1-34-2359,0 18 5125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4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4 284 6560,'0'-1'199,"0"1"1,-1 0-1,1-1 1,0 1-1,-1-1 0,1 1 1,0 0-1,0-1 1,-1 1-1,1-1 1,0 1-1,0-1 1,0 1-1,0-1 1,0 1-1,0-1 0,-1 1 1,1-1-1,0 1 1,0-1-1,0 1 1,1 0-1,-1-1 1,0 1-1,0-1 0,0 1 1,0-1-1,0 1 1,0-1-1,1 1 1,-1-1-1,0 1 1,0 0-1,1-1 1,-1 1-1,0-1 0,1 1 1,0-1-1,18-22 923,-7 11-236,32-50 1008,-21 30-865,1 0 0,43-43 0,-64 71-964,1 1-1,-1 0 0,1 0 0,0 1 0,0-1 0,0 1 1,0 0-1,1 0 0,6-2 0,-9 4-38,0-1-1,1 1 1,-1 0 0,0-1-1,0 1 1,0 0 0,0 1-1,1-1 1,-1 0 0,0 1-1,0-1 1,0 1 0,0-1-1,0 1 1,0 0 0,0 0-1,0 0 1,0 0 0,-1 0-1,1 1 1,0-1 0,2 3-1,6 8 236,0 0-1,-1 1 0,15 27 1,-16-26-41,-1-1 1,2 0-1,0-1 1,16 18-1,-23-28-172,-1-1 0,1 1 0,0-1 0,0 1 0,0-1-1,0 1 1,1-1 0,-1 0 0,0 0 0,0 0 0,1 0 0,-1-1-1,1 1 1,-1 0 0,0-1 0,5 0 0,-4 0-14,0 0 0,0-1 1,0 0-1,0 0 0,0 0 0,0 0 1,0 0-1,-1 0 0,1-1 0,0 1 0,-1-1 1,5-3-1,7-8-242,-1 0 1,0-1-1,20-29 1,0 1-3659,-25 32 982,0 1-1,14-10 1,-6 9-1153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1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3072,'10'3'7170,"-9"-3"-6873,0 0 0,0 0 0,0 1 0,-1-1 0,1 0 0,0 0 0,0 1 0,0-1 0,-1 0 0,1 1 0,0-1-1,-1 1 1,1-1 0,0 1 0,-1-1 0,1 1 0,-1-1 0,1 1 0,0 0 0,1 2 14,-1 0 0,1 0 1,-1 0-1,0 0 0,0 0 0,0 0 1,0 0-1,0 0 0,-1 0 0,1 0 0,-1 0 1,0 1-1,0-1 0,0 0 0,-1 0 1,1 0-1,-1 0 0,0 0 0,1 1 1,-4 4-1,1 0-49,0 1-1,-1-2 1,0 1 0,0 0-1,-1-1 1,-9 11 0,7-10-534,-1-1 0,-14 13 0,14-15-839,1 0 1,-1 0-1,-13 5 0,20-10 618,-1 1 0,0-1 0,0 1 0,0-1 0,1 0 0,-1 0 1,0 0-1,0 0 0,0 0 0,0 0 0,1 0 0,-1-1 0,0 1 0,0-1 0,0 1 0,1-1 0,-1 0 0,0 0 0,1 1 0,-3-3 0,-1-4-2301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4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64 6048,'10'-25'3539,"-2"4"-374,-4 14-1844,1-4 2223,-6 23-1716,-7 16-1259,-1 0 0,-16 34 1,6-17-364,15-34-74,0 0-1,0 0 1,1 0 0,0 1-1,-1 12 1,5-24-91,-1 0 1,0 1-1,0-1 0,0 0 1,1 0-1,-1 1 1,0-1-1,0 0 1,1 0-1,-1 0 1,0 1-1,0-1 0,1 0 1,-1 0-1,0 0 1,1 0-1,-1 0 1,0 1-1,1-1 1,-1 0-1,0 0 0,1 0 1,-1 0-1,0 0 1,1 0-1,-1 0 1,0 0-1,1 0 0,-1 0 1,0-1-1,1 1 1,16-2 118,-12 1-41,64-8 170,17-2-167,-53 11-96,-20 0-127,0 0 0,22-4-1,-21 4 167,-4 1-2908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4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77 7040,'-5'3'3200,"2"-3"-2752,3-3 1280,8 0-1024,2-6 480,3 4-672,5-1 32,4 1-288,5-7-96,4 9-96,-3-11-64,2 11 32,-1-5-128,-3 8 64,-4-8-3072,1 8 1696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4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88 9632,'-9'-16'4384,"13"1"-3840,1 6 1056,3 4-993,7-10-31,1 7-352,8-4-224,-1 7-32,7 2-192,1 3 128,6 0 320,3 8-128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4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1 479 4160,'1'-4'6174,"10"1"-3619,-4 2-2164,-1-1-154,-1 0 1,0 0 0,0-1-1,0 0 1,0 1 0,0-2 0,-1 1-1,1 0 1,-1-1 0,8-8-1,2-4 155,18-27-1,-17 20-278,-1-1 1,-1-1-1,15-38 0,17-82 324,-43 134-496,0 1-1,0-1 1,-1 1-1,-1-1 1,0-16-1,0 27 42,0-1 0,0 1 1,0-1-1,0 1 0,0-1 0,0 1 0,0-1 0,0 1 1,0-1-1,-1 1 0,1-1 0,0 1 0,0 0 0,0-1 1,-1 1-1,1-1 0,0 1 0,0-1 0,-1 1 0,1 0 1,0-1-1,-1 1 0,1 0 0,0-1 0,-1 1 0,0 0-8,1 0 0,-1 0 0,1 0-1,-1 0 1,1 1 0,-1-1-1,1 0 1,-1 0 0,1 1-1,-1-1 1,1 0 0,0 1 0,-1-1-1,1 0 1,0 1 0,-1-1-1,1 1 1,-1 0 0,-13 25-355,1 12 632,1 1-1,2 0 1,-5 43 0,11-61-94,1-1-1,2 1 1,0 22 0,1-37-70,0 0 1,1 0 0,0 1-1,1-1 1,-1 0 0,1 0-1,0 0 1,1 0-1,-1 0 1,1-1 0,0 1-1,1-1 1,-1 1-1,6 5 1,-6-8-10,0-1 0,1 1-1,-1-1 1,0 0 0,1 0-1,0 0 1,-1-1 0,1 1-1,0-1 1,0 0 0,0 0 0,0 0-1,0 0 1,0-1 0,0 0-1,0 1 1,0-1 0,0-1 0,0 1-1,6-2 1,1 0 48,0-1-1,0 0 1,0-1 0,-1 0 0,0-1-1,12-6 1,-17 8-100,0 0 0,0-1 0,0 1 0,-1-1 0,1 0 0,-1 0 0,0-1 0,0 1 0,-1-1 0,1 0 0,-1 0 0,0 0 1,-1 0-1,1-1 0,-1 1 0,2-6 0,-4 10-33,0-1 1,1 1-1,-1 0 1,0 0 0,0 0-1,0 0 1,0 0-1,0 0 1,-1 0 0,1 0-1,0-1 1,0 1-1,-1 0 1,1 0-1,0 0 1,-1 0 0,0 0-1,1 0 1,-1 0-1,1 0 1,-1 1 0,0-1-1,0 0 1,1 0-1,-1 0 1,0 1 0,0-1-1,0 0 1,0 1-1,0-1 1,-1 0-1,0 0-9,0 1 0,0-1-1,0 1 1,0 0-1,0 0 1,0-1-1,0 1 1,-1 0-1,1 1 1,0-1 0,0 0-1,0 1 1,0-1-1,0 1 1,0-1-1,1 1 1,-4 1-1,-4 3 70,1 0 0,-1 1 0,1 0 0,-11 9 0,17-12-22,-1-1 1,0 1-1,1 0 0,0 0 0,0 0 0,0 0 0,0 0 1,0 0-1,0 1 0,1-1 0,0 1 0,-1-1 0,1 1 0,1-1 1,-1 1-1,0 5 0,1-7-13,0-1 1,0 1-1,1 0 0,-1-1 0,0 1 1,1 0-1,-1-1 0,1 1 1,0-1-1,0 1 0,-1-1 0,1 1 1,0-1-1,0 0 0,0 1 1,0-1-1,1 0 0,-1 0 0,0 0 1,0 0-1,1 0 0,-1 0 0,1 0 1,-1 0-1,1 0 0,-1-1 1,1 1-1,-1 0 0,1-1 0,0 0 1,3 1-1,4 1 58,1-1-1,0-1 1,0 0-1,11-1 1,-14 1-26,27-1 63,1-1 0,-1-2 0,0-2 1,57-16-1,-25 1-90,-37 13-39,0-2-1,-1 0 1,49-28-1,-77 38 24,0 0 0,1 0 0,-1 0 1,0 0-1,0 0 0,0 0 0,0 0 0,0 0 0,0-1 1,0 1-1,0 0 0,0 0 0,0 0 0,0 0 1,1 0-1,-1 0 0,0 0 0,0 0 0,0 0 0,0 0 1,0 0-1,0 0 0,0 0 0,1 0 0,-1 0 0,0 0 1,0 0-1,0 0 0,0 0 0,0 0 0,0 0 0,1 0 1,-1 0-1,0 0 0,0 0 0,0 0 0,0 0 0,0 0 1,0 0-1,0 0 0,1 0 0,-1 0 0,0 0 0,0 0 1,0 0-1,0 1 0,0-1 0,0 0 0,0 0 1,0 0-1,0 0 0,0 0 0,0 0 0,0 0 0,1 0 1,-1 1-1,0-1 0,0 0 0,0 0 0,0 0 0,0 0 1,0 0-1,0 0 0,0 1 0,-4 11 212,-11 15-77,12-24-98,0 1 1,0-1-1,0 1 1,1 0-1,0 0 1,-1 0-1,1 0 1,1 1 0,-1-1-1,1 0 1,-1 1-1,1-1 1,0 1-1,1 0 1,-1-1-1,1 9 1,1-11-7,-1-1 1,0 0-1,1 1 0,0-1 1,-1 0-1,1 0 1,0 0-1,-1 0 0,1 1 1,0-1-1,0 0 1,0 0-1,0-1 0,0 1 1,0 0-1,0 0 1,1 0-1,-1-1 0,0 1 1,0 0-1,1-1 0,-1 0 1,0 1-1,1-1 1,-1 0-1,0 1 0,1-1 1,-1 0-1,3 0 1,2 0 91,0 0 0,0 0 0,0 0 0,12-3 1,-6-1-801,0 0 1,0 0 0,14-8 0,29-19-9902,-31 18 7142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4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24 4736,'0'-1'283,"0"-1"0,0 1 0,0 0 1,0-1-1,0 1 0,0 0 0,0 0 0,0-1 0,1 1 1,-1 0-1,1-1 0,0 0 0,-1 1-201,0 1 0,0 0 0,0 0 0,0-1 1,0 1-1,0 0 0,0 0 0,0 0 0,0-1 0,0 1 0,0 0 0,1 0 0,-1 0 1,0-1-1,0 1 0,0 0 0,0 0 0,0 0 0,1-1 0,-1 1 0,0 0 0,0 0 1,0 0-1,1 0 0,-1 0 0,0 0 0,0 0 0,0-1 0,1 1 0,-1 0 0,0 0 1,0 0-1,1 0 0,-1 0 0,0 0 0,0 0 0,1 0 0,-1 0 0,0 0 0,0 0 1,0 0-1,1 0 0,-1 1 0,0-1 0,0 0 0,1 0 0,-1 0 0,0 0 0,0 0 0,0 0 1,1 0-1,-1 1 0,0-1 0,0 0 0,0 0 0,0 0 0,1 1 0,-1-1 0,0 0 1,1 2 208,0 0 0,0 0 1,0 0-1,-1 0 1,1 0-1,-1 0 1,1 0-1,-1 0 1,0 0-1,1 0 1,-1 0-1,0 0 0,0 0 1,-1 3-1,-7 28 1016,7-29-1023,-15 41 377,-3-1 1,-1-1-1,-34 53 0,53-93-717,-1-1-1,1 1 0,-1-1 0,0 0 0,0 0 1,0 0-1,-5 4 0,6-6-206,0 1 1,0 0-1,0-1 1,0 1-1,0-1 1,0 1-1,0-1 0,0 0 1,-1 1-1,1-1 1,-2 0-1,3 0 148,-1 0 0,1 0 0,0 0 0,0 0 0,-1 0 0,1 0 0,0 0 0,-1 0 0,1-1 0,0 1 0,0 0 0,-1 0 0,1 0 0,0 0 0,0-1 0,0 1 0,-1 0 0,1 0-1,0 0 1,0-1 0,0 1 0,-1 0 0,1 0 0,0-1 0,0 1 0,0 0 0,0 0 0,0-1 0,0 1 0,-1 0 0,1 0 0,0-1 0,0 1 0,0 0 0,0-1 0,0 1 0,0 0 0,0-1 0,2-10-2686,-2 11 2707,9-18-3063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4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5 546 3968,'0'0'41,"-1"0"1,1 0 0,0 0-1,0 0 1,-1 0-1,1 0 1,0 0-1,0 0 1,0 1-1,0-1 1,-1 0 0,1 0-1,0 0 1,0 0-1,0 1 1,0-1-1,-1 0 1,1 0-1,0 0 1,0 0 0,0 1-1,0-1 1,0 0-1,0 0 1,0 1-1,0-1 1,0 0-1,0 0 1,0 0-1,0 1 1,0-1 0,0 0-1,0 0 1,0 1-1,0-1 1,0 0-1,0 0 1,0 1-1,0-1 1,0 0 0,0 0-1,0 0 1,1 1-1,11 2 3196,-7-2-2492,-1-1 0,1 0 0,0-1 0,-1 1 1,5-2-1,-2-1-377,1 0-1,-1-1 1,0 0 0,-1 0 0,1-1 0,-1 0 0,0 0 0,0-1 0,0 1 0,-1-1 0,0 0 0,0-1 0,6-10 0,5-10 13,-2 0 0,11-33 0,-18 45-174,13-32 296,-3-1 0,21-87 0,-36 123-390,0 1 0,-1 0 0,0 0 0,-2-20 0,1 29-122,0 0 1,0 0-1,0 0 0,-1 0 0,1 0 0,0 0 0,-1 0 0,1 0 0,-1 0 0,0 0 1,0 0-1,0 1 0,0-1 0,0 0 0,0 0 0,0 1 0,-3-3 0,4 3 4,-1 1 0,0 0 0,0-1 0,0 1-1,0-1 1,0 1 0,0 0 0,1 0 0,-1 0-1,0-1 1,0 1 0,0 0 0,0 0 0,0 0 0,0 0-1,0 1 1,0-1 0,0 0 0,0 0 0,0 1-1,0-1 1,1 0 0,-1 1 0,0-1 0,0 1 0,0-1-1,0 1 1,1-1 0,-1 1 0,0-1 0,1 1-1,-1 0 1,0 0 0,1-1 0,-1 2 0,-3 3 4,0 1 1,0-1 0,0 1 0,1 0-1,0 0 1,1 0 0,-1 0-1,-2 11 1,1-5 3,-9 33 278,2 0 1,3 1-1,1 0 1,-2 74 0,9-108-235,-1 7 70,1 0 0,3 27 0,-2-41-126,0 1 0,0-1 0,0 0 0,1 0 0,0 0 0,0 0 0,0 0 0,1 0 0,0-1 0,0 1 0,0-1 0,0 1 0,5 3 0,10 8-141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5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5 190 4992,'0'0'122,"0"0"0,0 0 0,-1 0 0,1 0 0,0 0 0,-1 0 0,1 0 0,0 0 0,0-1 0,-1 1 0,1 0 0,0 0 0,0 0 0,-1-1 0,1 1 0,0 0 0,0 0 0,0 0 0,-1-1 0,1 1 0,0 0-1,1-9 7478,8-2-6367,0 3-923,6-14 130,2 1 0,31-30 0,-40 43-350,0 1-1,1 0 0,0 1 1,0 0-1,1 0 0,0 1 1,0 0-1,20-6 0,-28 10-77,0 0 0,0 1 0,1-1 0,-1 1 0,0-1-1,0 1 1,0 0 0,0 0 0,0 0 0,0 0 0,0 1-1,1-1 1,-1 1 0,0-1 0,0 1 0,0-1-1,0 1 1,0 0 0,0 0 0,-1 0 0,4 2 0,-2 0-17,0 0 1,-1 1 0,1-1 0,0 1 0,-1 0 0,0 0 0,0 0-1,0 0 1,1 4 0,14 31 224,21 38-1,-33-69-79,-1-1 0,1 1-1,1-1 1,-1 0-1,1 0 1,1-1-1,6 7 1,-10-11-43,0 0 1,0 0-1,-1-1 1,1 1 0,0-1-1,1 0 1,-1 1-1,0-1 1,0 0-1,0-1 1,1 1-1,-1-1 1,0 1-1,1-1 1,-1 0-1,1 0 1,-1-1-1,0 1 1,1-1-1,-1 1 1,4-3-1,2 0 3,-2 0-1,1-1 0,0 0 1,-1-1-1,0 0 1,11-9-1,37-39-65,-32 29-163,-2 2-1943,-14 12-1512,-2 6 1484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5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22 156 5888,'-22'15'5658,"35"-21"-3471,2-3-984,0-1 1,-1 0-1,25-26 1,-21 19-529,26-19 1,-33 28-323,1 0-1,24-11 1,-30 17-279,-1 0 0,1 0 0,-1 0 0,1 1 0,0 0 0,0 0 0,0 1 0,-1-1 0,1 1 0,7 1 0,-3 0 7,-1 1-1,0 0 1,0 1-1,-1 0 1,1 1 0,15 8-1,46 34 380,-6-2 19,-55-38-368,1-2 0,-1 1 1,1-1-1,0 0 0,14 2 1,-22-5-116,0-1-196,0 1-1,0-1 0,-1 0 1,1 0-1,0 0 1,0 0-1,0 0 0,-1 0 1,1 0-1,0 0 1,3-2-1,7-1-1362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0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79 3392,'12'1'3910,"-11"0"-3338,0-1-1,1 0 1,-1 0 0,0 0-1,0 0 1,0 0 0,0 0-1,1 0 1,-1 0 0,0 0-1,0-1 1,2 0 0,0-5 1481,-8-8-2281,3 9 286,-1 1-1,0 0 0,0 0 0,0 0 0,-1 0 0,1 1 0,-1 0 0,0-1 0,0 1 1,0 1-1,0-1 0,-1 0 0,1 1 0,-1 0 0,0 0 0,1 1 0,-1-1 0,0 1 1,0 0-1,0 0 0,0 0 0,0 1 0,-7 0 0,4 1-135,0 1 0,-1 0-1,1 0 1,0 1 0,-13 6 0,-37 24 27,27-15 48,22-13 28,-4 2-60,0 1 0,0 1 0,-12 10 0,23-17 46,-1 0 1,1 0-1,0 0 0,0 0 1,0 0-1,0 1 0,0-1 0,0 1 1,1-1-1,0 1 0,-1 0 0,1 0 1,0 0-1,0-1 0,0 1 1,1 0-1,-1 0 0,1 0 0,-1 0 1,1 0-1,0 0 0,1 4 0,-1-5 38,1 1-1,0-1 1,0 1-1,0-1 1,1 1-1,-1-1 1,1 0-1,-1 0 1,1 0-1,-1 0 0,1 0 1,0 0-1,0 0 1,3 1-1,5 5-20,19 9-1,-12-7 119,53 32 62,-29-18-224,72 55 0,-23-10 273,-52-42 63,-1 3 0,37 39-1,-67-62-179,0 0 0,-1 1 0,0 0 0,0 0 0,-1 1-1,0 0 1,-1-1 0,4 11 0,-8-17-78,1 0 0,-1 0 0,0-1-1,0 1 1,1 0 0,-1 0 0,-1 0 0,1 0 0,0-1 0,0 1-1,-1 0 1,1 0 0,-1-1 0,1 1 0,-1 0 0,0 0 0,0-1-1,0 1 1,0-1 0,0 1 0,0-1 0,0 1 0,0-1 0,0 0-1,-1 0 1,1 1 0,-1-1 0,1 0 0,-1 0 0,-2 1 0,-3 2 85,0 0 0,-1-1 0,1 0 0,-1-1 0,-13 4 0,-10 0-41,-2 0 0,1-3 0,0 0 0,-1-2-1,1-2 1,-38-4 0,-34-14-2575,58 11-3467,28 7 3334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0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98 228 4640,'-8'0'1378,"2"0"456,7 3-346,4 8 350,-3-9-1656,-1 1 0,0-1 0,0 0-1,1 0 1,-1 0 0,1 0 0,0 0-1,0 0 1,-1-1 0,1 1 0,0-1-1,0 1 1,1-1 0,-1 1 0,0-1-1,4 1 1,3 2 545,1 0-1,18 4 0,-20-6-534,0-1 0,1 0 0,-1 0 0,1-1 0,-1 0 0,0 0 0,1-1 0,-1-1 0,0 1 0,1-1 0,-1 0 0,0-1 0,0 0 0,-1 0 0,1-1 0,10-6 0,-10 4-94,0 0 0,0 0 0,-1 0 0,0-1 0,0 0 0,-1-1 0,0 0 0,0 0-1,0 0 1,-1 0 0,-1-1 0,1 0 0,4-16 0,-7 18-52,0 1 1,-1-1-1,0 0 0,0 0 1,-1 0-1,0 0 1,0 0-1,-1 1 0,0-1 1,0 0-1,0 0 0,-5-11 1,6 16-60,-1 0 0,1 0 1,-1 0-1,0 0 1,0-1-1,0 1 0,0 1 1,0-1-1,-1 0 0,1 0 1,-1 0-1,1 1 1,-1-1-1,1 0 0,-1 1 1,0 0-1,0-1 1,0 1-1,0 0 0,0 0 1,0 0-1,0 0 0,0 0 1,0 1-1,0-1 1,-1 1-1,1-1 0,0 1 1,0 0-1,-1 0 0,1 0 1,0 0-1,-1 0 1,1 0-1,0 1 0,0-1 1,-4 2-1,-4 1-36,1 1 1,0 0-1,0 1 0,0 0 1,0 1-1,1-1 0,-11 10 0,-16 15 153,1 2-1,1 1 1,2 1-1,-45 66 1,65-83 79,-15 33 0,24-45-139,0 1 0,0-1 1,0 1-1,1-1 0,0 1 0,0 0 0,1-1 0,-1 1 0,1 0 0,0-1 1,2 7-1,-2-9-13,1 0 0,0-1 0,0 1-1,0 0 1,0-1 0,1 1 0,-1-1 0,1 0 0,0 1 0,-1-1 0,1 0 0,0 0 0,0 0 0,0 0 0,1-1 0,-1 1 0,4 2 0,4 1 139,-1 0 1,1-1-1,12 3 1,-22-6-168,37 9 289,0 0 0,1-3 0,42 4 0,-67-10-269,1-1 0,-1 0-1,1-1 1,-1 0 0,20-5-1,14-7-2350,1-4-4231,-26 12 3791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2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38 5408,'-1'-2'328,"0"2"-48,1-1 0,-1 0 1,1 1-1,-1-1 1,0 0-1,1 1 0,-1-1 1,0 1-1,1-1 0,-1 1 1,0-1-1,0 1 0,1-1 1,-1 1-1,0 0 0,0-1 1,0 1-1,1 0 1,-1 0-1,0 0 0,-2 0 1,-31 9 4652,26-7-4328,-1 0 1,1 1 0,-1 0 0,-10 5 0,9-2-333,1 1 0,0 0 0,0 0 0,0 1 0,1 0 0,0 0 0,1 1 0,-1 0 0,2 0 0,-1 1 0,2 0 0,-1 0 0,-4 12 0,6-11-193,0 0 0,0 1-1,1-1 1,1 1 0,-1 0 0,2 0-1,0-1 1,0 1 0,2 0-1,-1 0 1,1 0 0,4 18 0,-3-23-33,0-1 1,0 0-1,1 0 1,-1 0 0,1-1-1,1 1 1,-1-1 0,1 1-1,0-1 1,0 0 0,0 0-1,1-1 1,6 6-1,-4-5-23,0-1 0,0 0-1,0 0 1,1 0 0,-1-1-1,1 0 1,0 0 0,0-1-1,13 3 1,-11-4-46,0 0-1,0 0 1,0-1 0,0 0-1,0-1 1,0 0 0,0-1-1,0 0 1,-1 0 0,1-1-1,-1 0 1,1-1 0,-1 0-1,0 0 1,0-1 0,-1 0-1,12-9 1,-11 4 22,1 0-1,-2 0 1,1-1 0,-1-1 0,-1 1 0,0-1-1,-1 0 1,0-1 0,0 1 0,-2-1-1,4-14 1,-3 8 81,-1 0-1,-1-1 0,0 1 1,-2-1-1,0 1 0,-2-1 1,-2-24-1,2 39-97,0 0 0,0 0 0,0 0 0,0 1 0,-1-1 0,0 0 0,0 1 0,0 0 0,0-1 0,-1 1 0,0 0 0,-4-5 0,4 6-168,0 0-1,-1 1 1,1-1-1,0 1 1,-1 0-1,0 0 1,1 0-1,-1 1 0,0-1 1,0 1-1,0 0 1,0 0-1,0 0 1,0 1-1,-5-1 1,0 0-1453,0 1 0,-16 1 0,23-1 952,0 0 0,0 1 0,0-1 0,0 1 0,0-1 0,0 1-1,0 0 1,0 0 0,0 0 0,0 0 0,0 0 0,1 0 0,-1 0 0,0 0 0,1 1-1,-1-1 1,-1 3 0,-2 6-2199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0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 7712,'-1'0'161,"1"-1"1,0 1-1,-1-1 1,1 1-1,0-1 1,-1 1-1,1-1 1,0 1-1,0-1 1,-1 0 0,1 1-1,0-1 1,0 1-1,0-1 1,0 1-1,0-1 1,0 0-1,0 1 1,0-1-1,0 1 1,0-1-1,0 0 1,0 1-1,0-1 1,1 1-1,-1-1 1,0 0-1,0 1 1,1-1-1,-1 1 1,0-1 0,1 1-1,-1-1 1,0 1-1,1 0 1,-1-1-1,1 1 1,-1-1-1,1 1 1,0-1-1,3-1 397,0-1 1,0 1-1,1 0 0,6-2 0,-6 3-233,2-1-68,0 0 0,1 0 0,-1 1 0,1 0 1,-1 0-1,1 1 0,-1 0 0,11 1 0,-15-1-227,0 1 0,-1-1 1,1 1-1,-1 0 0,1 0 1,-1 0-1,1 0 0,-1 0 0,0 0 1,0 1-1,1-1 0,1 3 1,-2-2-20,-1-1 1,0 1-1,0 0 1,0-1 0,0 1-1,0 0 1,0 0-1,0-1 1,-1 1 0,1 0-1,-1 0 1,1 0-1,-1 0 1,0 0 0,0 0-1,0 0 1,0 0-1,0 3 1,-1 0 29,0 1-1,0-1 1,-1 0 0,1 0 0,-1 0-1,0 0 1,-1 0 0,1-1-1,-6 9 1,-4 2 140,-19 20 0,21-24-42,0 0 1,0 1 0,-8 13 0,16-22-99,0 1 1,1-1-1,-1 0 1,1 1-1,0 0 1,0-1-1,0 1 1,0-1-1,0 1 1,1 0-1,0 7 1,0-8-11,0-1 0,1 0 1,0 0-1,-1 1 0,1-1 1,0 0-1,0 0 1,0 1-1,0-1 0,0 0 1,1 0-1,-1 0 1,1-1-1,-1 1 0,1 0 1,0-1-1,-1 1 1,1-1-1,4 3 0,2 1 75,0-1 0,0 0 0,0-1 0,1 0 0,-1-1 0,1 1 0,-1-1 0,17 1-1,5-2-16,39-2 0,8-1-164,-44 3-538,-2-1 154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0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169 188 4320,'-4'-3'521,"-1"0"-1,1 1 1,-1-1-1,1 1 1,-1 0 0,0 1-1,1-1 1,-1 1 0,0 0-1,0 0 1,0 1 0,0-1-1,0 1 1,0 0 0,-7 1-1,-14 1 952,19-1-991,0-1 0,1 1 0,-1 0 0,-10 3 1,9-3-161,1 1 5,7-2-320,0 0 0,0 0-1,0 1 1,0-1 0,0 0 0,0 0-1,0 0 1,0 0 0,0 0 0,0 1-1,0-1 1,0 0 0,0 0 0,0 0-1,0 0 1,0 0 0,0 1 0,0-1-1,0 0 1,0 0 0,0 0 0,0 0 0,0 0-1,0 0 1,0 0 0,0 1 0,1-1-1,-1 0 1,0 0 0,0 0 0,0 0-1,0 0 1,0 0 0,0 0 0,0 0-1,1 0 1,-1 0 0,0 0 0,0 1-1,0-1 1,0 0 0,0 0 0,1 0-1,-1 0 1,5 2 82,0 1 0,1-1-1,-1 0 1,1 0 0,-1 0-1,1-1 1,0 0 0,10 1-1,52-2 702,-49-1-559,166-17 1003,-2-16-561,-89 15-481,374-62 705,6 37-715,-355 41-96,-97 3-2,1 2 0,-1 1-1,28 6 1,-49-9-135,0 0-1,0 1 0,0-1 0,0 0 0,0 0 1,-1 1-1,1-1 0,0 0 0,0 1 1,0-1-1,0 1 0,-1-1 0,1 1 1,0-1-1,0 1 0,-1 0 0,1-1 0,-1 1 1,1 0-1,0 0 0,-1 0 0,1-1 1,-1 1-1,0 0 0,1 0 0,-1 0 1,0 0-1,1 0 0,-1-1 0,0 1 0,0 0 1,0 0-1,0 0 0,0 2 0,0-1-599,-1 1-1,0 0 1,0-1 0,0 1-1,0-1 1,0 1-1,-1-1 1,1 0-1,-1 1 1,-2 1 0,-5 11-2308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0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5824,'-5'-8'4256,"8"12"-1511,8 16-1272,-8-8-1176,-1 0 0,-1 1 1,0 17-1,0-3-35,-5 304 2446,1-250-2131,-3 6-202,-1 22 279,10-83 674,-3-29-1253,1 0 0,-1 1 0,1-1 0,0 0 0,0 0 1,1 1-1,-1-1 0,1 1 0,1-3 0,20-27 95,-22 30-157,17-19-40,1 1 0,0 0 1,1 2-1,2 0 0,-1 1 1,30-16-1,-50 32 7,0 0-1,1 0 1,0 0 0,-1 0-1,1 1 1,0-1 0,-1 0-1,1 1 1,0-1 0,0 1 0,-1-1-1,1 1 1,0 0 0,0 0-1,0 0 1,0 0 0,2 0-1,-3 1 25,0 0-1,0-1 1,0 1-1,0 0 1,0 0-1,0 0 1,-1 0-1,1 0 1,0 0-1,-1 0 0,1 0 1,0 0-1,-1 0 1,1 0-1,-1 0 1,0 0-1,1 0 1,-1 1-1,0-1 1,0 0-1,1 0 1,-1 0-1,0 1 1,0-1-1,0 0 1,-1 2-1,0 9 105,-1-1 0,0 1 1,0-1-1,-1 0 0,-7 17 0,-1 3-96,-7 37 271,17-64-35,0 8-2485,12-22-2360,-2-4 938,-1-3 1206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0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0 7872,'-6'0'431,"1"1"0,-1 0 0,0 0 0,0 0 0,0 1 0,1-1 0,-1 1 0,1 1 0,-1-1 0,1 1 0,0 0 0,-9 6 0,-2 4 159,1 1-1,-19 21 1,17-17-80,-12 13 45,-56 60 405,34-34-472,-15 20-2283,64-75 1111,-3 4-177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0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55 4736,'23'-42'4517,"-18"32"-1284,-5 9-3182,0 1 0,0 0 0,0 0 0,0 0 0,0 0 0,0 0 1,0 0-1,0 0 0,0 0 0,0 0 0,0-1 0,0 1 0,0 0 1,0 0-1,0 0 0,0 0 0,0 0 0,-1 0 0,1 0 0,0 0 1,0 0-1,0 0 0,0 0 0,0 0 0,0 0 0,0 0 0,0 0 0,0 0 1,-1 0-1,1 0 0,0 0 0,0 0 0,0 0 0,0 0 0,0 0 1,0 0-1,0 0 0,0 0 0,-1 0 0,1 0 0,0 0 0,0 0 1,0 0-1,0 0 0,0 0 0,0 0 0,0 0 0,0 0 0,-19 12 1901,-19 22-677,-36 39-1,74-73-1273,-31 35 211,3 1 0,1 1 0,-41 74 0,63-103-333,1 1 0,0-1 1,0 1-1,1-1 0,0 1 1,0 0-1,-2 18 0,5-26 34,0-1 1,0 1-1,0-1 0,0 0 0,0 1 0,0-1 0,0 0 0,0 1 0,0-1 0,0 1 0,0-1 0,0 0 0,0 1 0,0-1 0,0 0 0,0 1 0,1-1 0,-1 1 0,0-1 0,0 0 1,0 1-1,1-1 0,-1 0 0,0 0 0,0 1 0,1-1 0,-1 0 0,0 1 0,0-1 0,1 0 0,-1 0 0,0 0 0,1 1 0,-1-1 0,1 0 0,-1 0 0,0 0 0,1 0 0,-1 0 1,0 0-1,1 0 0,-1 0 0,1 0 0,0 0 0,16-8-7051,-12 6 5938,16-7-2341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0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 7296,'-7'-5'1413,"-4"-4"1377,11 6-1601,7 5-416,2 1-415,-1 0 1,1 1 0,0 1-1,-1-1 1,0 2-1,0-1 1,-1 1-1,8 6 1,53 60 1530,-61-63-1763,24 29 1022,49 81-1,13 51 325,-92-168-1457,13 25 185,-1 2 0,-1 0 0,-2 0 0,0 1 0,6 42 0,-15-62-69,0-4-534,2-9-2648,4-6 1024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0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13 3968,'3'-12'6938,"-22"16"-3275,-9 8-2574,17-7-598,-14 8-127,1 0 0,0 2 0,1 1 0,1 0 0,0 2 0,-29 30 0,4 5-481,-57 80 0,100-127-466,0 0 0,0 1-1,-4 7 1,2 2-4710,5-9 2232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0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5216,'12'-14'8250,"-8"64"-4693,1 81-2714,3-17 1978,-11-137-2521,2 1 0,1-39 0,1 12-240,-1 36 9,0-1 0,1 1-1,1-1 1,0 1 0,0 0-1,1 0 1,9-23 0,-10 32-6,1 0 0,-1 0 0,1 0 0,0 0 0,0 1 1,0-1-1,0 1 0,1 0 0,-1 0 0,1 0 0,0 0 0,0 0 1,0 1-1,0 0 0,1 0 0,-1 0 0,0 0 0,1 1 0,-1 0 1,1 0-1,0 0 0,-1 0 0,1 1 0,9 0 0,21 3-639,-25-2-1962,-1 5 660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1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 5824,'-1'-3'352,"1"3"-269,0-1 0,0 1 0,0 0 1,0-1-1,0 1 0,0 0 0,0-1 0,0 1 0,-1 0 0,1-1 0,0 1 1,0 0-1,0-1 0,0 1 0,-1 0 0,1-1 0,0 1 0,0 0 1,-1-1-1,1 1 0,0 0 0,0 0 0,-1 0 0,1-1 0,0 1 0,-1 0 1,1 0-1,0 0 0,-1 0 0,1-1 0,0 1 0,-1 0 0,0 0 0,-8 53 4952,3-13-4279,3 1 1,1 56-1,13 84 649,-7-131-866,-3-44-490,12 239 1299,-13-238-1264,0 0 0,0 1 0,1-1 0,0 0 0,0 0 0,1 0 0,2 6 0,-7-22-5171,2 5 3231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1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34 464 3072,'-23'-41'976,"22"41"-950,0-1 0,1 0 0,-1 0 0,1 0 0,-1 0 0,1 0 0,0 0 0,-1 0-1,1 0 1,0 0 0,0-1 0,0 1 0,0 0 0,-1-1 0,0-14-31,-1 2 914,1-1 0,1 0 1,1-22-1,1 25-538,0 1 1,1-1-1,0 1 0,0 0 0,1 0 1,0 1-1,1-1 0,1 1 1,0 0-1,0 0 0,0 0 0,9-8 1,-4 6 26,1 0 1,0 1-1,1 1 0,0 0 1,1 0-1,26-13 1,-7 7 88,-5 1 79,51-17-1,-71 29-509,0 1 0,1 0 0,-1 0 0,1 1 0,0 0 0,0 1 0,-1-1 0,1 2 0,0-1 0,16 4 0,-23-3-41,1 0-1,-1-1 0,0 1 1,0 0-1,1 0 0,-1 1 1,0-1-1,0 0 0,0 1 1,0-1-1,0 1 0,0-1 0,-1 1 1,1 0-1,-1 0 0,1 0 1,-1 0-1,1 0 0,-1 0 1,0 0-1,0 1 0,0-1 0,0 0 1,-1 1-1,1-1 0,-1 0 1,1 1-1,-1-1 0,0 1 1,0-1-1,0 5 0,-1 4 37,0 1 0,-1 0 0,-1-1-1,0 0 1,-5 14 0,-6 11 91,-28 57-1,30-72-102,-1 0-1,0-1 1,-31 35-1,35-45-27,0-1-36,0 0 0,1 1 0,0 1-1,-7 11 1,13-18 32,0 0 0,1 0 0,-1 0-1,1 0 1,0 0 0,0 0 0,0 0-1,0 0 1,1 0 0,0 1 0,0-1 0,0 0-1,0 0 1,1 1 0,-1-1 0,3 8-1,1-2 171,0-1-1,1 1 1,0-1-1,0 0 0,1 0 1,0 0-1,1-1 0,0 0 1,10 10-1,12 8 709,37 25 1,-63-48-858,7 4 171,1-1 1,15 8-1,-22-12-104,-3-1-90,3 2-3066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2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 7136,'0'0'142,"-1"0"-1,1 0 1,0-1 0,0 1 0,0 0 0,-1 0-1,1-1 1,0 1 0,0 0 0,-1 0 0,1 0-1,0-1 1,-1 1 0,1 0 0,0 0 0,-1 0 0,1 0-1,0 0 1,0 0 0,-1 0 0,1 0 0,0 0-1,-1 0 1,1 0 0,0 0 0,-1 0 0,1 0-1,0 0 1,-1 0 0,1 0 0,0 0 0,-1 0-1,1 0 1,0 1 0,-1-1 0,1 0 0,0 0-1,0 0 1,-1 0 0,1 1 0,0-1 0,0 0 0,-1 0-1,1 1 1,0-1 0,0 0 0,0 0 0,-1 1-1,1-1 1,0 0 0,0 1 0,-9 25 3387,5-11-2609,-27 63 2224,4-12-1589,-102 363 1149,122-403-2710,3-15-636,1 0-1,1 0 1,-2 21-1,4-32 513,0 1 0,-1-1 0,1 0 0,0 1-1,0-1 1,0 0 0,0 1 0,0-1 0,0 1 0,0-1 0,0 0 0,0 1 0,1-1 0,-1 1 0,0-1-1,0 0 1,0 1 0,0-1 0,0 0 0,1 1 0,-1-1 0,0 0 0,0 1 0,1-1 0,-1 0 0,0 0-1,1 1 1,-1-1 0,0 0 0,0 0 0,1 1 0,-1-1 0,1 0 0,-1 0 0,12-5-3823,0-3 1761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1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3 244 6976,'0'-1'77,"0"1"0,-1 0 1,1 0-1,0 0 0,0 0 1,0 0-1,0 0 0,0 0 1,0-1-1,0 1 0,0 0 1,-1 0-1,1 0 0,0 0 0,0 0 1,0-1-1,0 1 0,0 0 1,0 0-1,0 0 0,0 0 1,0-1-1,0 1 0,0 0 1,0 0-1,0 0 0,0 0 0,0-1 1,0 1-1,0 0 0,0 0 1,0 0-1,0 0 0,0 0 1,0-1-1,1 1 0,-1 0 1,0 0-1,0 0 0,0 0 1,0-1-1,9 2 1321,13 0 277,64-7 1173,169-38 658,-2-21-2089,51-10-1018,-288 72-400,141-28 135,-114 25-102,70-2 0,-103 8-394,0 0 1,0 1-1,1 0 0,-1 1 0,0 0 0,10 4 0,9 9-1137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1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67 3808,'3'-6'504,"0"0"1,1 0-1,0 1 0,0-1 1,1 1-1,8-8 0,-4 1 1244,1 5 5016,-19 14-5916,-16 38 123,9-20-723,-26 52 1,28-48 28,-31 47-1,-88 81-28,70-87 70,59-66-340,-26 32-41,27-32 89,1 0 0,-1 0 0,1 0 0,0 0 0,0 1 0,1-1-1,-3 7 1,4-11-41,0 1-1,0 0 1,0 0-1,-1 0 1,1-1-1,0 1 1,0 0-1,1 0 1,-1-1-1,0 1 1,0 0-1,0 0 1,0-1-1,1 1 1,-1 0-1,0 0 1,1-1-1,-1 1 1,0 0-1,1-1 1,-1 1-1,1-1 1,0 2-1,8 0-2673,3-2 999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1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44 6720,'-11'-17'2170,"11"17"-2156,0 0 0,0 0-1,0 0 1,-1 0 0,1 0-1,0 0 1,0 0 0,0 0-1,0 0 1,0-1 0,0 1 0,0 0-1,0 0 1,0 0 0,0 0-1,0 0 1,0 0 0,-1 0-1,1 0 1,0 0 0,0 0-1,0 0 1,0-1 0,0 1-1,0 0 1,0 0 0,0 0-1,0 0 1,0 0 0,0 0-1,0 0 1,0 0 0,0-1-1,0 1 1,0 0 0,0 0-1,0 0 1,0 0 0,0 0-1,0 0 1,0 0 0,0 0 0,0 0-1,1-1 1,-1 1 0,0 0-1,0 0 1,0 0 0,0 0-1,0 0 1,0 0 0,0 0-1,0 0 1,0 0 0,0 0-1,0 0 1,0 0 0,1 0-1,-1 0 1,0 0 0,0 0-1,9-4 636,0 0 0,0 1 0,0 0 0,1 0 0,19-1 0,-12 3-346,0 0 0,0 2 0,0 0 1,1 1-1,-1 0 0,0 1 1,-1 2-1,1-1 0,-1 2 0,0 0 1,0 1-1,-1 1 0,0 0 1,22 16-1,-26-15-98,0 1 0,0 0 1,-1 1-1,0 1 0,-1-1 1,0 1-1,-1 1 0,0 0 1,-1 0-1,0 0 0,5 18 1,3 14 195,-2 1 1,9 55 0,6 81 66,-12-73-173,-11-93-1681,4-47-16897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1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14 5888,'-5'-13'2688,"2"13"-2336,-2 0 1696,5 4-1184,-9 0 512,-1 9-832,-11-1 1088,3 8-896,-14 3-97,5 2-383,-9-2 128,9 0-256,-9 2-32,14-1-64,-6 4 96,11 0-64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1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4 120 6304,'-4'-5'2627,"5"8"-385,6 16 625,-2-7-2598,-1 1 158,-2 0 0,1 0-1,-2 0 1,1 17 0,-2 42 2504,0-63-1250,0-22-1406,0-15-68,0 1 1,2-1-1,1 1 1,7-32-1,-6 45-115,0 0 0,1 0 0,1 1 0,7-14 0,-11 24-59,0-1-1,0 1 1,0 0-1,1 0 1,-1 0-1,1 1 0,-1-1 1,1 0-1,0 1 1,0 0-1,0 0 1,0 0-1,0 0 1,1 0-1,-1 0 0,1 1 1,-1 0-1,1 0 1,-1 0-1,7-1 1,-1 2 23,1 0 1,-1 0-1,1 1 1,-1 1-1,1 0 1,-1 0 0,12 4-1,22 12-1064,-2 3-4719,-28-14 2645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1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1 4160,'0'0'1333,"0"0"-1273,1 0 1,-1 0-1,0 0 0,0 0 0,0 0 1,0 0-1,1 0 0,-1 0 0,0 0 1,0 0-1,0 0 0,0 1 0,0-1 0,1 0 1,-1 0-1,0 0 0,0 0 0,0 0 1,0 0-1,0 1 0,0-1 0,0 0 1,0 0-1,0 0 0,0 0 0,1 0 0,-1 1 1,0-1-1,0 0 0,0 0 0,0 0 1,0 0-1,0 1 0,-1 7 242,-1 0 1,1 0-1,-1-1 0,0 1 0,-1 0 1,0-1-1,0 0 0,-7 11 1,-2 7 395,-57 104 911,12-27-866,-91 225 899,117-249-1343,3 2 0,3 0-1,-23 138 1,-4 333 1631,50-433-1220,6-1-1,20 118 0,25 50 425,-34-216-803,4-1 1,31 74-1,-46-132-301,39 86 230,-34-77-92,2-1 1,22 31-1,-30-45-175,0 0 0,0 0 0,1-1 0,-1 1 0,1-1 0,0 0 0,0 0 0,0 0 1,9 3-1,8 3-143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1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5888,'0'0'56,"0"0"1,0 0-1,0 0 0,0 0 1,1 0-1,-1 0 0,0 0 1,0 0-1,0 0 0,1 0 1,-1 0-1,0 0 0,0 0 1,0 0-1,0 0 0,1 0 1,-1 0-1,0 0 0,0 0 1,0 0-1,0 0 0,0 0 1,1 0-1,-1-1 0,0 1 1,0 0-1,0 0 0,0 0 1,0 0-1,0 0 0,0 0 1,1-1-1,-1 1 0,0 0 1,0 0-1,0 0 0,0 0 1,0-1-1,0 1 0,0 0 1,0 0-1,0 0 0,0 0 1,0-1-1,0 1 1,0 0-1,0 0 0,0 0 1,0 0-1,0-1 0,0 1 1,0 0-1,0 0 0,0 0 1,0 0-1,0-1 0,-1 1 1,1 0-1,0 0 0,0 0 1,0 0-1,0 0 0,15 6 763,46 34 656,-43-30-1067,-1 1 0,25 21-1,-28-19-238,-1 2 0,0-1-1,-1 1 1,-1 1 0,-1 0 0,11 22-1,43 109 834,-55-124-806,17 47 270,-3 0-1,25 136 1,-6 225 1262,-39-308-885,-22 204-1,5-241-346,-3 0 0,-42 124 0,27-120-283,-3-2-1,-4-1 0,-4-2 0,-77 113 1,106-177-1213,-27 27 0,26-27-270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1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32 128 3552,'-4'0'256,"3"0"-29,0 0 0,0 0 0,-1 0 0,1 0 0,0 0 0,0 0 0,0 0 0,-1 0 0,1 1 0,0-1 0,0 0 0,0 1 0,0-1 0,0 1 0,-2 0 0,3-1-111,0 0-1,0 0 1,1 0 0,-1-1 0,0 1 0,0 0 0,0 0 0,0-1 0,0 1-1,0 0 1,0 0 0,0-1 0,0 1 0,0 0 0,0-1 0,0 1-1,0 0 1,0 0 0,0-1 0,0 1 0,-1 0 0,1 0 0,0 0-1,0-1 1,0 1 0,0 0 0,0 0 0,0-1 0,-1 1 0,1 0-1,0 0 1,0 0 0,0 0 0,-1-1 0,1 1 0,0 0 0,0 0-1,-1 0 1,1 0 0,0 0 0,0 0 0,-1 0 0,1 0 0,0 0-1,0-1 1,-1 1 0,1 0 0,0 0 0,0 0 0,-1 0 0,1 1-1,0-1 1,0 0 0,-1 0 0,1 0 0,0 0 0,-1 0 0,7-7 140,0 1 0,0-1 0,1 1 0,-1 1 0,1-1 0,1 1 1,-1 0-1,10-4 0,67-28 283,-81 35-509,-1 2-23,12-6 17,1 0 0,-1 2 1,1 0-1,25-4 1,-37 8-18,1 0 1,-1 0 0,1 0 0,-1 0 0,1 0-1,-1 1 1,1 0 0,-1 0 0,1 0 0,-1 0-1,4 2 1,-4-1 4,-1-1-1,0 1 1,0-1 0,0 1-1,0 0 1,0 0 0,-1 0-1,1 0 1,0 0 0,-1 1-1,0-1 1,0 0 0,1 1-1,-1-1 1,0 1 0,-1-1-1,2 3 1,-1 2-2,0-1 0,-1 0 0,1 0 0,-1 1 0,0-1 0,-1 0 0,1 1 0,-1-1 0,-1 0-1,1 0 1,-1 0 0,0 0 0,0 0 0,-1 0 0,0-1 0,0 1 0,0-1 0,0 1 0,-8 6 0,-8 10 93,0-1 1,-2-1-1,-27 19 1,3-1 195,27-22-182,-15 13-22,31-26-19,-1-1 0,1 1 0,-1 0 0,1 1 0,0-1 0,0 0 0,1 0 0,-3 7 0,4-10-52,0 0-1,-1 1 0,1-1 1,0 1-1,0-1 1,0 0-1,0 1 0,0-1 1,0 0-1,0 1 1,0-1-1,0 1 0,0-1 1,1 0-1,-1 1 1,0-1-1,0 1 1,0-1-1,0 0 0,1 1 1,-1-1-1,0 0 1,0 1-1,0-1 0,1 0 1,-1 0-1,0 1 1,1-1-1,-1 0 1,0 0-1,1 1 0,-1-1 1,0 0-1,1 0 1,-1 0-1,1 1 0,15 2 322,-12-3-180,15 2 11,0-2 0,1 0 0,-1-1 0,19-4 1,12 0-23,-35 4-144,-6 0-61,-1 1 1,1 0-1,13 1 1,0 0-1401,-1-1-3695,-8 3 2410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1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16 6304,'-2'-6'880,"1"-4"5277,4 15-5784,-1 0 0,-1 1-1,1-1 1,1 8 0,-2 5 61,-1 0 0,0 0-1,-1 0 1,-5 29 0,-22 71 840,18-82-989,-29 97 635,20-73-806,10-25 182,-9 65 0,17-90-168,0-9-80,1-1 0,0 1 1,0 0-1,-1 0 0,1 0 1,0 0-1,0 0 1,0 0-1,0 0 0,0 0 1,0 0-1,0-1 0,1 1 1,-1 0-1,0 0 0,1 2 1,0-2 457,1-2-421,-1 0-1,1 1 1,0-1-1,-1 0 1,1 0-1,-1 0 0,1 0 1,-1 0-1,1 0 1,-1 0-1,2-2 1,4-3 59,12-7-87,0 2 1,0 0 0,1 1 0,1 1 0,27-8-1,36 0 127,-10 3-2458,-69 13-1369,-1 3 1057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1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5056,'0'10'5376,"3"25"-2139,2 106 2645,-5-141-5857,0 0-1,0 0 0,0 0 0,0 0 0,0 0 1,0 0-1,0-1 0,0 1 0,0 0 0,0 0 1,0 0-1,0 0 0,0 0 0,0 0 0,0 0 1,0 0-1,0 0 0,0-1 0,0 1 0,0 0 1,0 0-1,0 0 0,0 0 0,0 0 0,1 0 1,-1 0-1,0 0 0,0 0 0,0 0 0,0 0 1,0 0-1,0 0 0,0 0 0,0 0 0,0 0 1,0 0-1,1 0 0,-1-1 0,0 1 0,0 0 1,0 0-1,0 0 0,0 0 0,0 0 0,0 1 1,0-1-1,1 0 0,-1 0 0,0 0 0,0 0 1,0 0-1,0 0 0,0 0 0,0 0 0,0 0 1,0 0-1,0 0 0,0 0 0,0 0 0,1 0 1,-1 0-1,0 0 0,0 0 0,0 1 0,0-1 1,0 0-1,10-64 1368,35-55-891,-42 113-443,0 1 0,0-1 1,1 1-1,0-1 0,0 1 0,0 0 0,1 1 1,-1-1-1,1 1 0,0 0 0,1 0 0,-1 0 1,11-5-1,-9 6-79,-1 0 1,1 0 0,0 1-1,0 0 1,0 0 0,0 1-1,1-1 1,-1 2 0,0-1-1,0 1 1,14 1 0,-20-1-179,0 0 1,0 0-1,0 0 1,0 0 0,0 0-1,0 0 1,0 0-1,0 1 1,0-1 0,0 0-1,0 1 1,0-1-1,-1 0 1,1 1 0,0-1-1,0 1 1,0 0 0,-1-1-1,1 1 1,0-1-1,-1 1 1,1 0 0,0 0-1,-1-1 1,1 1-1,-1 0 1,1 0 0,-1 0-1,1 0 1,-1 0-1,0 0 1,0 0 0,1-1-1,-1 1 1,0 0-1,0 0 1,0 0 0,0 0-1,0 2 1,3 17-3087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2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7552,'0'0'2448,"3"0"-1499,2 2-399,0-1-1,1 1 1,-1 0 0,0 0-1,0 0 1,0 1 0,0 0 0,0 0-1,-1 0 1,1 0 0,-1 1-1,0 0 1,5 5 0,1 2 174,-1 0 0,1 1 0,-2 0 0,0 0 0,0 1 0,-1 0 0,9 23 0,-5-2-296,-2 1 1,-1 0 0,-1 0-1,-2 1 1,-2 0 0,-1 0 0,-2 0-1,-1 0 1,-2 0 0,-1 0-1,-2-1 1,-13 44 0,-36 86-935,9-61-3468,30-77 838,3-5 1029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3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3328,'1'-1'100,"0"0"-1,0 0 1,-1 0-1,1 0 1,-1 0 0,1 0-1,-1 0 1,1 0 0,-1 0-1,1 0 1,-1 0 0,0 0-1,0 0 1,1 0-1,-1-1 1,0 1 0,0 0-1,0 0 1,-1 0 0,1-2-1,0 2 154,0-1 1,-1 1-1,1 0 0,0-1 0,0 1 0,1 0 1,-1-1-1,0 1 0,0 0 0,1 0 0,-1-1 1,0 1-1,2-2 202,2-5 4264,-4 7-4606,0 1 0,0 0 0,0 0 0,0 0 0,0 0 0,1-1 0,-1 1 0,0 0 0,0 0 0,0-1 0,0 1 0,0 0 0,0 0 0,0 0 0,0-1 0,0 1 0,0 0 0,0 0 0,0-1 0,0 1 0,0 0 0,0 0 0,0 0 0,0-1 0,0 1 0,0 0 0,0 0 0,0 0 0,-1-1 0,1 1 0,0 0 0,0 0-1,0-1 1,4 20 623,-1 8-41,-1 0 0,-3 29 0,1-26-262,-5 122 862,1 60-633,5-80-597,-1-76-6418,0-44 3431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3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38 183 3808,'-27'-31'2298,"26"29"-1654,0 0-1,0 0 0,0-1 0,1 1 0,-1 0 0,1 0 0,-1-4 0,-3-11 2778,4 17-3354,0 0 1,0-1-1,0 1 1,0-1 0,0 1-1,0-1 1,0 1 0,0-1-1,0 1 1,0-1-1,0 1 1,0 0 0,0-1-1,0 1 1,1-1 0,-1 1-1,0 0 1,0-1 0,1 1-1,-1-1 1,0 1-1,0 0 1,1-1 0,-1 1-1,0 0 1,1-1 0,-1 1-1,1 0 1,-1 0-1,0-1 1,1 1 0,-1 0-1,1 0 1,-1 0 0,0 0-1,1-1 1,24-6 860,-16 5-700,209-32 1429,-198 32-1559,553-49 1261,-428 46-1177,281 29-1,-254 2 155,-139-24-730,-30-2-1905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3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6880,'-17'-16'3829,"21"30"331,6 53-1942,16 211 2086,-26-273-4232,5 118 747,-4-117-783,-1-1-1,1 1 1,0 0 0,3 6-1,1 16-149,-5-28 66,0-1 1,0 1-1,0 0 0,0 0 1,0 0-1,0 0 0,0 0 0,-1 0 1,1 0-1,0 0 0,0 0 1,0 0-1,0 0 0,0 0 1,0 0-1,0-1 0,0 1 0,0 0 1,-1 0-1,1 0 0,0 0 1,0 0-1,0 0 0,0 0 1,0 0-1,0 0 0,0 0 0,-1 0 1,1 0-1,0 0 0,0 0 1,0 0-1,0 1 0,0-1 1,0 0-1,0 0 0,0 0 0,0 0 1,-1 0-1,1 0 0,0 0 1,0 0-1,0 0 0,0 0 1,0 0-1,0 0 0,0 0 0,0 1 1,0-1-1,0 0 0,0 0 1,0 0-1,0 0 0,0 0 1,0 0-1,0 0 0,0 0 1,-1 1-1,1-1 0,0 0 0,0 0 1,0 0-1,1 0 0,-1 0 1,0 0-1,0 0 0,0 1 1,-6-10-3184,4-3 607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3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19 416 7136,'0'0'57,"0"0"1,0 0 0,0 0-1,0 0 1,0 0 0,0 0-1,-1 0 1,1 1-1,0-1 1,0 0 0,0 0-1,0 0 1,0 0 0,0 0-1,0 0 1,-1 0-1,1 0 1,0 0 0,0 0-1,0 0 1,0 0-1,0 0 1,-1 0 0,1 0-1,0 0 1,0 0 0,0 0-1,0 0 1,0 0-1,0 0 1,-1 0 0,1 0-1,0 0 1,0 0 0,0 0-1,0 0 1,0 0-1,0 0 1,-1 0 0,1 0-1,0 0 1,0-1 0,0 1-1,0 0 1,0 0-1,0 0 1,0 0 0,0 0-1,0 0 1,-1 0 0,1-1-1,0 1 1,0 0-1,0 0 1,0 0 0,0 0-1,0 0 1,0 0 0,0-1-1,-6-15 2647,4 7-1797,0 0-1,1 0 0,0-9 0,2-1-361,1 1 0,2-1 1,-1 1-1,2 0 0,1 0 0,0 0 0,1 1 1,18-33-1,-17 36-412,1 0 1,0 1 0,1 0-1,1 1 1,0 0-1,0 1 1,1 0 0,20-13-1,-26 19-104,1 1-1,0 0 0,0 1 0,0 0 0,0 0 0,0 0 0,0 1 0,1 0 1,0 0-1,-1 1 0,1 0 0,0 1 0,-1-1 0,1 2 0,0-1 0,-1 1 1,1 0-1,0 0 0,12 5 0,-12-3 49,1 1 1,-1 0-1,0 0 1,0 1-1,0 0 0,12 11 1,36 42 772,-28-28-370,-25-26-380,1-1-1,-1 0 1,1 0 0,0 0 0,0-1 0,0 1-1,7 2 1,-9-4-67,0 0 0,-1-1 0,1 1-1,0-1 1,0 1 0,0-1 0,-1 0-1,1 0 1,0 0 0,0 0 0,0 0-1,0 0 1,-1 0 0,1-1 0,0 1-1,0-1 1,-1 1 0,1-1 0,0 0 0,-1 1-1,1-1 1,2-2 0,4-4-111,-1 0 0,-1-1 0,1 0 1,-2 1-1,1-2 0,5-10 0,18-24-5100,-12 25 2474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3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7296,'-1'1'149,"1"-1"0,0 0 0,-1 0 0,1 1 0,0-1 0,-1 0 0,1 1 0,0-1 0,-1 0 0,1 1 0,0-1 0,0 0 0,-1 1 0,1-1 0,0 1 0,0-1 0,0 0 0,0 1-1,-1-1 1,1 1 0,0-1 0,0 1 0,0-1 0,0 0 0,0 1 0,0-1 0,0 1 0,0 0 0,0 21 566,1-13-129,-15 181 3468,8-136-3319,2-25-260,-2-1-1,-15 47 1,17-55-257,3-15-14,0-1-1,0 1 1,0-1 0,0 0-1,-3 6 1,4-10-188,0 0 0,0 0 0,0 0 0,-1 0-1,1 0 1,0 1 0,0-1 0,0 0 0,0 0 0,0 0 0,0 0 0,0 0 0,0 0-1,-1 0 1,1 0 0,0 0 0,0 0 0,0 0 0,0 0 0,0 0 0,0 0 0,0 0-1,-1 0 1,1 0 0,0 0 0,0 0 0,0 0 0,0 0 0,0 0 0,0 0 0,0 0-1,-1 0 1,1 0 0,0 0 0,0 0 0,0 0 0,0 0 0,0 0 0,0 0-1,0 0 1,0 0 0,-1-1 0,1 1 0,0 0 0,0 0 0,0 0 0,0 0 0,0 0-1,0 0 1,0 0 0,0 0 0,0-1 0,0 1 0,0 0 0,0 0 0,0 0 0,0 0-1,0 0 1,0 0 0,0 0 0,0-1 0,0 1 0,0 0 0,0 0 0,0 0 0,0 0-1,0 0 1,0 0 0,0-1 0,-2-7 280,3-3-197,1 0-1,-1 0 1,2 0 0,4-15 0,0 2-76,26-139 10,-26 120-12,-3 25 109,10-34 1,-14 51-131,0 1 1,0 0-1,0-1 1,0 1-1,1 0 1,-1-1 0,0 1-1,0 0 1,0-1-1,0 1 1,0 0-1,0 0 1,1-1-1,-1 1 1,0 0-1,0 0 1,0-1-1,1 1 1,-1 0-1,0 0 1,0-1-1,1 1 1,-1 0-1,0 0 1,0 0-1,1 0 1,-1-1-1,0 1 1,1 0-1,-1 0 1,0 0-1,1 0 1,-1 0-1,0 0 1,1 0-1,-1 0 1,0 0-1,1 0 1,-1 0-1,1 1-3,0-1 1,0 1-1,-1 0 0,1-1 0,-1 1 1,1 0-1,0-1 0,-1 1 0,1 0 0,-1 0 1,0 0-1,1-1 0,-1 1 0,1 2 1,4 18 40,-1 1-1,0 0 1,-2 0 0,0 31 0,0-4 130,8 62 525,-10-109-653,0-1-1,1 1 0,-1-1 0,0 0 0,0 1 1,1-1-1,-1 0 0,1 1 0,-1-1 1,1 0-1,0 0 0,1 2 0,-2-3-28,0 1 0,0-1 0,0 0-1,0 0 1,1 0 0,-1 0 0,0 0-1,0 0 1,0 0 0,0 0 0,0 0-1,1 0 1,-1 0 0,0 0 0,0 0 0,0 0-1,0 0 1,0 0 0,0 0 0,1 0-1,-1 0 1,0 0 0,0 0 0,0 0-1,0 0 1,0 0 0,1 0 0,-1 0 0,0 0-1,0 0 1,0 0 0,0 0 0,0 0-1,0 0 1,1 0 0,-1-1 0,0 1 0,0 0-1,4-11 180,12-71 31,-6 27-331,32-107-1,-40 156 97,0-1-14,1 1-1,-1-1 0,1 1 1,0 0-1,1 0 0,-1 0 1,1 0-1,7-8 0,-10 14 25,-1 0 0,1-1 0,-1 1 1,1 0-1,-1-1 0,1 1 0,-1 0 0,1 0 0,-1 0 0,1-1 0,0 1 0,-1 0 0,1 0 0,-1 0 0,1 0 1,-1 0-1,1 0 0,0 0 0,-1 0 0,1 0 0,-1 1 0,1-1 0,-1 0 0,1 0 0,-1 0 0,1 1 0,-1-1 1,1 0-1,-1 1 0,1-1 0,-1 0 0,1 1 0,-1-1 0,1 0 0,-1 1 0,0-1 0,1 1 0,-1-1 0,1 1 0,12 23-36,-7-7 102,0 1 0,-2 0 0,0 0 0,2 24 0,0-6-4,0 9 113,1 47 0,-6-32-3110,12-61-6682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3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 6976,'0'-1'108,"0"1"1,0-1-1,-1 1 0,1 0 1,0-1-1,0 1 1,-1-1-1,1 1 0,0 0 1,-1-1-1,1 1 1,0 0-1,-1-1 1,1 1-1,-1 0 0,1-1 1,0 1-1,-1 0 1,1 0-1,-1 0 0,1-1 1,-1 1-1,1 0 1,-1 0-1,1 0 0,-1 0 1,1 0-1,-1 0 1,1 0-1,-1 0 1,1 0-1,-1 0 0,1 0 1,0 0-1,-1 1 1,1-1-1,-1 0 0,1 0 1,-1 0-1,1 1 1,-1-1-1,1 0 0,0 0 1,-1 1-1,1-1 1,0 0-1,-1 1 1,1-1-1,0 0 0,-1 1 1,1-1-1,0 1 1,0-1-1,-1 0 0,1 2 1,-4 4 307,1-1 0,0 1 0,-3 9 0,5-14-418,-21 53 1866,-20 80 0,40-128-1694,1 1-1,0-1 1,1 0 0,-1 1 0,1-1 0,2 11 0,-2-15-125,0-1 1,0 0-1,0 0 1,0 0-1,1 0 1,-1 0-1,0 0 1,1 0-1,-1 0 1,1 0-1,-1 0 1,1 0 0,0 0-1,-1 0 1,1 0-1,0 0 1,-1 0-1,1-1 1,0 1-1,0 0 1,0 0-1,0-1 1,0 1-1,0-1 1,0 1-1,0-1 1,0 1-1,0-1 1,0 0-1,0 1 1,0-1-1,1 0 1,-1 0-1,0 0 1,0 0-1,0 0 1,0 0-1,0 0 1,0 0-1,1 0 1,-1-1-1,0 1 1,0 0 0,1-1-1,1-1 18,1 0-1,-1 1 1,0-1 0,0-1-1,0 1 1,0 0 0,0-1-1,0 1 1,-1-1 0,1 0-1,-1 0 1,0 0 0,0 0-1,0 0 1,2-5 0,1-3-23,0 0 0,0-1 0,3-14 0,18-106-536,-27 160 463,2 27 1,0-2 262,-2-26-384,1 27 746,1-49-946,-1 0 1,1 0-1,0 0 0,0 0 0,1 0 0,-1-1 0,1 1 0,3 5 0,1-3-3624,1-1 1189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3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 7648,'-18'-4'2453,"17"4"-2422,1 0 1,0 0-1,-1 0 0,1 0 1,0 0-1,-1 0 0,1 0 1,0 0-1,0 0 0,-1 0 0,1 0 1,0 0-1,-1 0 0,1 0 1,0 0-1,0 0 0,-1 0 1,1 1-1,0-1 0,0 0 1,-1 0-1,1 0 0,0 0 0,0 1 1,-1-1-1,1 0 0,0 0 1,0 1-1,0-1 0,-1 0 1,-3 4 99,0-1 45,0 0 1,1 0-1,0 0 0,-1 1 0,1-1 1,1 1-1,-6 7 0,4-2 168,-10 21 554,1 0 0,2 1 0,-10 39 0,20-66-799,1 0 0,-1 0-1,1 0 1,0 1 0,0-1 0,1 0 0,-1 0 0,1 0 0,0 0-1,0 0 1,0 0 0,3 4 0,-3-6-21,-1 0 0,1-1 0,0 1 0,0-1-1,0 1 1,0-1 0,1 1 0,-1-1 0,0 0 0,0 0 0,1 0-1,-1 0 1,1 0 0,-1 0 0,1 0 0,0 0 0,-1 0 0,1-1 0,0 1-1,-1 0 1,1-1 0,0 0 0,0 1 0,-1-1 0,1 0 0,0 0-1,0 0 1,0 0 0,1-1 0,-1 1-26,0-1 1,-1 1-1,1-1 0,-1 0 1,1 1-1,0-1 0,-1 0 0,0 0 1,1 0-1,-1 0 0,0 0 1,1-1-1,-1 1 0,0 0 1,0-1-1,0 1 0,2-3 1,-1-1 4,1-1 0,-1 1 0,0 0 0,2-9 0,21-91 92,-25 105-152,0 0-1,0 0 1,0 0-1,0 0 1,0 0-1,0 0 1,0-1-1,0 1 1,0 0 0,0 0-1,0 0 1,0 0-1,0 0 1,0 0-1,0 0 1,1-1 0,-1 1-1,0 0 1,0 0-1,0 0 1,0 0-1,0 0 1,0 0-1,0 0 1,0 0 0,0 0-1,0 0 1,1 0-1,-1 0 1,0 0-1,0-1 1,0 1-1,0 0 1,0 0 0,0 0-1,0 0 1,1 0-1,-1 0 1,0 0-1,0 0 1,0 0-1,0 0 1,0 0 0,0 0-1,0 0 1,1 1-1,4 5-116,3 12 29,2 9 87,-2 1 0,-1 1 0,4 32 0,2 90-38,-9-95 78,-1-23 31,9 317 336,-13-338-316,0-1 0,0 0 0,-1 1 0,-6 19 0,7-28-40,0 0 1,0 0-1,-1-1 0,1 1 0,0 0 0,-1-1 1,0 1-1,1-1 0,-1 0 0,0 1 1,0-1-1,-1 0 0,1 0 0,0 0 0,-1-1 1,1 1-1,-1 0 0,1-1 0,-1 0 1,0 0-1,0 0 0,1 0 0,-1 0 0,-4 1 1,1-2 3,0 0 0,0 0 0,0-1 0,0 0 0,0 0 0,1 0 0,-1-1 0,0 1 0,1-2 0,-1 1 0,1 0 0,-1-1 0,1 0 0,0 0 0,-6-6 0,0 0-49,0 0-1,1 0 1,1-2 0,-1 1 0,-13-21-1,15 17 14,1-1-1,0 1 1,-8-26-1,-10-49 595,23 83-550,1 1 1,0-1-1,1 0 1,-1 0-1,1 1 1,0-1-1,1 0 1,-1 0 0,1 0-1,3-10 1,-3 13-49,0 1 1,0-1 0,0 1 0,0 0 0,1-1 0,-1 1 0,1 0 0,-1 0 0,1 0 0,0 0 0,0 0 0,-1 0 0,1 0 0,1 1 0,-1-1 0,0 1 0,0-1 0,1 1 0,-1 0 0,0 0-1,1 0 1,-1 0 0,1 1 0,-1-1 0,4 0 0,-1 1-71,0 0 0,0 0 0,1 0-1,-1 1 1,0-1 0,0 1 0,10 4 0,35 16-7546,-43-18 5161,11 6-1049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3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7712,'-3'3'5304,"11"6"-2496,-6-4-2279,0 0 1,0 1-1,-1-1 1,0 1-1,0-1 1,0 1 0,-1 8-1,-2 41 1166,2-47-1483,-1-1-157,0 0 1,0 0-1,-1 0 0,0 0 0,0 0 0,0-1 0,-1 1 0,0-1 0,0 1 0,-1-1 1,-6 9-1,9-15-151,1 1 1,0-1 0,-1 1-1,1-1 1,-1 0 0,1 1-1,-1-1 1,0 0 0,1 1-1,-1-1 1,1 0 0,-1 1-1,0-1 1,1 0 0,-1 0-1,1 0 1,-1 0 0,0 0-1,1 0 1,-2 0 0,2 0-221,-1 0 0,0 0 0,1 0 0,-1 0 0,1 0 0,-1 0 0,0-1 0,1 1 0,-1 0 0,1 0 0,-1-1 0,1 1 0,-1 0 0,1-1 0,-1 1 0,1 0 0,0-1-1,-1 1 1,1-1 0,-1 1 0,1-1 0,0 1 0,0-1 0,-1 1 0,1-1 0,0 1 0,0-1 0,-1 1 0,1-1 0,0 0 0,0 1 0,0-1 0,0 0 0,2-8-3678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3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8128,'33'-3'8630,"7"-8"-6012,-35 9-2550,0 0 0,1 0 0,-1-1 0,0 0 0,-1 0 1,1 0-1,0 0 0,-1-1 0,0 0 0,0 0 1,0 0-1,0 0 0,5-8 0,-2-3-25,0 0 1,0-1-1,-2 0 0,0 0 0,0-1 1,-2 1-1,0-1 0,1-27 0,-4 39-64,0 0 0,-1 0-1,1 0 1,-1 0 0,0 0-1,0 0 1,-3-7 0,4 11 17,0 0-1,-1 1 1,1-1 0,0 1 0,0-1-1,-1 0 1,1 1 0,0-1 0,-1 1 0,1-1-1,-1 1 1,1-1 0,-1 1 0,1 0 0,0-1-1,-1 1 1,0-1 0,1 1 0,-1 0 0,1 0-1,-1-1 1,1 1 0,-1 0 0,0 0 0,1 0-1,-1-1 1,-1 1 0,1 0 4,0 1-1,-1-1 1,1 0 0,0 1-1,0-1 1,0 1 0,-1 0-1,1-1 1,0 1 0,0 0-1,0 0 1,-2 1 0,-2 3 72,0 0 0,1 1 1,-1 0-1,-3 6 1,-1 3 216,1 0 0,1 0 0,0 1 0,1-1 0,1 1 1,1 1-1,-4 22 0,7-30-166,0 0 1,0 0-1,1 0 1,0 0-1,1 0 0,0 0 1,0 0-1,1 0 1,0 0-1,0 0 0,1 0 1,1-1-1,-1 1 1,2-1-1,5 10 1,-7-14-138,0-1 0,0 1 0,1 0 0,-1-1 0,1 0 0,0 0 0,0 0 0,0 0 0,0-1 0,0 1 0,7 1 1,21 6-2262,1-6-4051,-2-2 2209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4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4640,'8'-15'6101,"-8"15"-6059,0-1 1,0 1-1,0 0 0,0 0 1,0 0-1,1 0 1,-1 0-1,0 0 0,0 0 1,0 0-1,0 0 0,0 0 1,0 0-1,0 0 0,0 0 1,0 0-1,0 0 0,1 0 1,-1 0-1,0 0 1,0 0-1,0 0 0,0 0 1,0 0-1,0 0 0,0 0 1,0 0-1,1 0 0,-1 0 1,0 0-1,0 0 0,0 0 1,0 0-1,0 0 1,0 0-1,0 0 0,0 0 1,0 0-1,0 0 0,0 0 1,1 0-1,-1 0 0,0 1 1,0-1-1,0 0 0,0 0 1,0 0-1,0 0 1,0 0-1,0 0 0,0 0 1,0 0-1,0 0 0,0 0 1,0 1-1,0-1 0,0 0 1,0 0-1,0 0 0,0 0 1,5 7 1432,-2-2-1123,-1 0 0,0 0 1,0 0-1,-1 0 0,1 0 1,-1 1-1,0-1 0,0 8 1,-1 48 211,-1-32-108,1 11-137,1 32 410,-3-1 1,-12 72-1,-8 21 807,22-142-1365,1-7 1626,32-16-1492,40-8-1,6 0-60,18 3-270,-79 6-2828,-13 0 1126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2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52 4384,'-2'-5'805,"-1"-4"1326,3 9-2080,0 0-1,0 0 1,0 0-1,0 0 1,0 0-1,-1 0 1,1 0-1,0 0 1,0-1-1,0 1 1,0 0-1,0 0 1,0 0-1,0 0 0,0 0 1,0 0-1,0 0 1,0 0-1,0 0 1,0 0-1,0 0 1,-1 0-1,1 0 1,0 0-1,0 0 1,0 0-1,0 0 1,0 0-1,0 0 1,0 0-1,0 0 1,0 0-1,-1 0 1,1 0-1,0 0 0,0 0 1,0 0-1,0 0 1,0 0-1,0 0 1,0 0-1,0 0 1,0 0-1,0 0 1,-1 0-1,1 0 1,0 0-1,0 0 1,0 0-1,0 0 1,0 0-1,0 0 1,0 1-1,0-1 0,0 0 1,0 0-1,0 0 1,0 0-1,-11 1 7598,7-1-5414,7 0-399,-3-1-1758,1 1 0,-1 0 0,0-1 0,1 1 0,-1 0 0,0-1 0,1 1 0,-1 0 0,0-1 0,1 1 0,-1 0 0,1 0 0,-1 0 0,1-1 0,-1 1 0,1 0 0,-1 0 0,0 0 0,1 0 0,-1 0 0,2 0 0,14-2 274,-12 1-124,13-1 29,142-18 1318,-131 17-1335,10 0-26,63 2 1,-34 0 664,-20 0-2078,-16 3-5166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4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7456,'-1'4'469,"1"-1"0,-1 1 0,1-1 0,0 1-1,0-1 1,1 1 0,-1-1 0,0 1 0,1-1 0,0 1 0,0-1 0,0 0 0,0 0 0,4 6 0,3 18 1451,-6-1 552,-1-23-365,1-12-725,-2 5-1274,2-3 10,-1 0-1,1 1 0,0-1 0,1 0 0,-1 1 1,2-1-1,-1 1 0,0 0 0,1 0 0,6-7 1,-7 9-67,1 1 0,0 0 1,-1-1-1,1 2 1,1-1-1,-1 0 1,0 1-1,0 0 0,1 0 1,-1 0-1,1 1 1,0-1-1,0 1 0,-1 0 1,10 0-1,-7 0-33,-1 1-1,0 0 0,1 0 1,-1 0-1,1 1 0,-1 0 1,0 0-1,1 1 0,-1 0 1,0 0-1,8 4 0,6 1 279,-3-1-5136,1-14-9015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4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6048,'-5'-23'1952,"5"22"-1909,0 0-1,0 1 1,0-1 0,0 1 0,0-1 0,0 1 0,0-1 0,0 1 0,0-1-1,0 0 1,0 1 0,1-1 0,-1 1 0,0-1 0,0 1 0,0-1-1,1 1 1,-1-1 0,0 1 0,1-1 0,-1 1 0,0-1 0,1 1 0,-1 0-1,1-1 1,-1 1 0,1-1 0,0 0 207,0 1-126,-1-1-1,1 1 1,-1-1-1,1 1 1,-1-1 0,1 1-1,0-1 1,-1 1-1,1-1 1,0 1-1,-1 0 1,1-1-1,0 1 1,-1 0-1,1 0 1,0-1-1,0 1 1,-1 0-1,1 0 1,0 0-1,0 0 1,1 0-1,0 1 44,-1-1 0,1 1 0,0-1 0,0 1-1,-1 0 1,1 0 0,-1-1 0,1 1-1,2 2 1,1 1 225,0 1 0,-1-1 0,1 1 0,4 7 1,104 130 3937,-84-110-3629,-2 1 0,-2 1-1,-1 2 1,28 53 0,-30-39-318,-3 1 0,-1 1 0,-3 1 0,15 95 0,-24-103-173,-2 1 0,-3 56 1,-17 86-112,10-140-85,-2-1 0,-3 1 0,-1-2 0,-35 88 0,37-116-667,0 0 1,-19 27-1,9-16-467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4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42 135 4480,'-9'-3'2101,"-15"0"9799,16 3-10840,8 0-1024,0 0 1,0-1-1,0 1 1,0 0-1,0 0 1,0 0-1,0 0 1,0 0-1,0 0 0,0 0 1,0 0-1,0 0 1,0-1-1,0 1 1,0 0-1,0 0 1,0 0-1,0 0 1,0 0-1,0 0 1,0 0-1,0 0 1,0-1-1,0 1 1,0 0-1,0 0 0,0 0 1,0 0-1,0 0 1,0 0-1,0 0 1,0 0-1,0 0 1,0 0-1,0-1 1,0 1-1,1 0 1,-1 0-1,0 0 1,0 0-1,0 0 1,0 0-1,0 0 0,0 0 1,0 0-1,0 0 1,0 0-1,0 0 1,1 0-1,-1 0 1,0 0-1,0 0 1,0 0-1,0 0 1,0 0-1,7-6 161,-7 6-58,113-82 1200,-111 80-1344,0 1-1,1-1 1,-1 1 0,0-1-1,1 1 1,0 0 0,-1 0-1,1 1 1,-1-1 0,1 0-1,0 1 1,0 0 0,-1-1-1,1 1 1,0 0 0,0 1-1,-1-1 1,1 0 0,0 1-1,-1-1 1,1 1 0,0 0-1,-1 0 1,1 0 0,-1 0-1,1 1 1,-1-1 0,0 0-1,1 1 1,-1 0 0,0 0-1,0-1 1,0 1 0,0 0-1,-1 1 1,1-1 0,2 3-1,-2 0 100,0-1 0,1 0 0,0 0 1,0 0-1,0 0 0,1 0 0,-1 0 0,1-1 0,0 0 0,0 0 0,0 0 0,0 0 0,0-1 0,1 1 0,-1-1 0,1 0 0,0 0 0,0-1 0,-1 0 0,1 1 1,0-2-1,0 1 0,0 0 0,0-1 0,0 0 0,0 0 0,0-1 0,0 1 0,0-1 0,0 0 0,0-1 0,5-1 0,21-9 165,0-2 0,41-25-1,-6 4-3935,-56 28-115,-2 3 1157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4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24 188 4576,'-17'16'2672,"17"-16"-2589,0 0 1,0 0-1,0 0 1,0 0-1,0 1 0,0-1 1,0 0-1,0 0 1,0 0-1,0 0 1,0 0-1,-1 0 1,1 0-1,0 1 0,0-1 1,0 0-1,0 0 1,0 0-1,0 0 1,-1 0-1,1 0 0,0 0 1,0 0-1,0 0 1,0 0-1,0 0 1,0 0-1,-1 0 1,1 0-1,0 0 0,0 0 1,0 0-1,0 0 1,-1 0-1,1 0 1,0 0-1,0 0 1,0 0-1,0 0 0,0 0 1,0 0-1,-1 0 1,1 0-1,0 0 1,0 0-1,0 0 1,0-1-1,0 1 0,0 0 1,0 0-1,-1 0 1,1 0-1,0 0 1,0 0-1,0 0 0,0-1 1,0 1-1,0 0 1,0 0-1,0 0 1,0 0-1,0 0 1,0-1-1,0 1 0,0 0 1,0 0-1,2-11 3857,9-9-1719,-4 7-1299,1-1 0,1 1 1,12-13-1,-18 22-821,0 1 0,0 0 0,1 0 0,-1 0 0,1 0 0,0 1 0,0 0 0,0-1 0,0 1 0,0 1 0,0-1-1,0 1 1,1-1 0,-1 1 0,9-1 0,0 2 110,0 1 1,0 0-1,1 1 0,-1 0 0,14 4 0,-8-1 172,22 2-1,-34-7-322,0 1-1,0-1 0,0-1 1,0 1-1,-1-1 0,1 0 1,7-3-1,-6 1-192,1-1 0,-1 0 0,0 0 0,0-1 0,0 0 1,0 0-1,-1-1 0,0 0 0,0-1 0,-1 1 0,9-12 0,-2 5-1019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5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76 992,'2'-2'458,"1"0"1,0-1 0,-1 1-1,1-1 1,-1 0-1,0 1 1,0-1-1,0 0 1,2-5-1,-2 3 1444,-1 0 0,0 0 0,0 0 0,0 0-1,-1 0 1,0-10 0,19 92 1789,-9-1-2466,3 146 1,-11-130-733,0 154 82,-3-137-121,21-121-10659,-12 6 7877,36-22-5096,-13 12 4571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5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37 109 8896,'0'-2'414,"0"1"1,0 0-1,0-1 0,0 1 1,-1-1-1,1 1 1,0 0-1,-1-1 0,1 1 1,-1-2-1,-3 3 1965,-3 10-821,5-4-1302,-1 1 0,1 0 0,0-1-1,1 1 1,0 0 0,0 0 0,0 0-1,1 9 1,-1 9 114,-1-1-13,-3 34 762,4 73 0,2-114-901,0 1-1,2-1 1,0 0 0,1 0 0,1 0 0,0-1-1,1 1 1,16 29 0,-18-39-87,1-1 1,0 0 0,0 1-1,0-2 1,1 1-1,-1-1 1,12 8-1,-14-10-41,0-1-1,0 0 1,1 0-1,-1-1 0,1 1 1,-1-1-1,1 0 1,0 0-1,-1 0 1,1 0-1,0 0 1,0-1-1,0 0 1,-1 0-1,1 0 0,0 0 1,0-1-1,5 0 1,-1-2-31,0 0 0,-1 0 0,0-1 0,1 0 0,-1 0 0,0-1 0,-1 0 0,1 0 0,-1 0 0,0-1 0,0 0 0,-1 0 0,6-9 0,1-3-8,-1 0 0,-1-1-1,15-37 1,-15 30-4,-1-1-1,-2 1 1,0-1-1,-2-1 1,-1 1 0,1-49-1,-5 61-45,-1 0 0,-1 0-1,-1 0 1,0 1-1,-9-28 1,8 32-54,-1 0 0,0 0-1,0 1 1,-1 0 0,0 0 0,0 0-1,-1 1 1,-15-15 0,19 20 18,-1 0-1,1 1 1,-1-1 0,0 1 0,0-1-1,0 1 1,0 1 0,0-1 0,0 0-1,-1 1 1,1 0 0,0 0 0,-1 0 0,-6 0-1,5 1 31,0 1 0,0-1-1,0 1 1,0 0 0,0 1-1,0-1 1,0 1 0,0 0-1,-9 6 1,6-3-224,0 1 0,0 0 0,1 0 1,0 1-1,0 0 0,0 0 0,1 1 0,0 0 0,1 0 1,0 1-1,-10 17 0,10-12-874,1-1 0,1 1 0,0 0 0,-3 27 0,4 10-1377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5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 3648,'-5'-22'8794,"5"31"-5428,0 792 5001,1-803-8255,0 0-1,0 0 1,0 0 0,0-1-1,1 1 1,2-3-1,4-6-49,62-130 2,-53 108-155,24-37 1,-39 68 83,-1 0 1,1-1 0,-1 1 0,1 0 0,0 0 0,0 0 0,0 1-1,4-4 1,-5 5 10,0 0-1,0-1 1,-1 1 0,1-1-1,0 1 1,0 0-1,0 0 1,0-1-1,0 1 1,0 0 0,0 0-1,-1 0 1,1 0-1,0 0 1,0 0-1,0 0 1,0 1-1,0-1 1,0 0 0,0 0-1,0 1 1,-1-1-1,1 0 1,0 1-1,0-1 1,0 1-1,-1-1 1,2 2 0,0 0 20,0 0 0,-1 0 0,1 0 0,-1 0 0,0 0 0,1 0 0,-1 1 0,0-1 1,0 0-1,0 1 0,-1-1 0,2 5 0,2 35 496,-3-27-388,0 15-40,-6 53 0,2-41-79,-7 42-653,10-83 432,0 0-1,0 0 1,0 0 0,-1 0-1,1 0 1,0 0-1,-1 0 1,1 0-1,-1 0 1,1 0 0,-1 0-1,0 1 1,-1 1-1419,0 4-725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5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 8384,'-4'0'508,"-1"0"1,1 0 0,-1 1-1,1 0 1,-1 0 0,1 0-1,0 0 1,-1 1 0,1 0-1,0 0 1,0 0 0,-4 3-1,-3 4 749,1-1-1,-18 20 0,9-8-800,-138 132 1277,-46 32-1440,197-179-279,1-1-319,-1 0 0,1 1-1,0 0 1,0 0 0,1 0 0,-8 11 0,11-15 175,1 0-1,-1 0 1,1 0 0,-1 0 0,1 0 0,0 0 0,-1 0-1,1 0 1,0 0 0,0 0 0,0 0 0,0 2-1,0-2-56,0-1-1,0 1 1,1-1-1,-1 1 1,0-1-1,1 0 0,-1 1 1,0-1-1,1 1 1,-1-1-1,1 0 0,-1 1 1,1-1-1,-1 0 1,1 1-1,-1-1 0,1 0 1,-1 0-1,1 1 1,-1-1-1,1 0 1,-1 0-1,1 0 0,-1 0 1,1 0-1,1 0 1,22 4-3061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5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86 153 6560,'-18'-4'2136,"14"2"-1584,0 1-1,0 0 0,0 1 1,-1-1-1,1 1 0,0-1 1,0 1-1,-4 1 0,-18 0 4846,68 1-2209,-14 1-2801,39-3 1,232-40 1617,-212 25-1780,314-46 526,-93 31-355,-203 26-271,106 10 0,-59 7-113,0 8 0,193 51 1,-290-62-2408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0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111 152 5632,'-5'-13'2907,"5"13"-2796,0 0 1,-3-8 6818,0 15-6345,-5 49 1044,3-5-832,3-42-685,-50 257 2448,41-219-2185,3 0 1,-3 51-1,10-90-325,0-4 99,1 0 0,-1 0 0,1-1 0,0 1 0,0 0 0,0 0 0,2 5 0,-1-32 758,1-21-749,3-1 1,16-68-1,-1 7-116,12-88-63,-20 131 53,8-66 64,-15 92-235,-5 37 137,0 0-1,0 1 1,0-1-1,0 0 1,0 0-1,0 0 1,0 0-1,0 0 1,1 1-1,-1-1 1,0 0-1,0 0 1,0 0-1,0 0 1,1 0-1,-1 0 1,0 0-1,0 1 1,0-1-1,0 0 1,1 0-1,-1 0 1,0 0-1,0 0 1,0 0-1,0 0 1,1 0 0,-1 0-1,0 0 1,0 0-1,0 0 1,1 0-1,-1 0 1,0 0-1,0 0 1,0 0-1,0-1 1,1 1-1,-1 0 1,0 0-1,0 0 1,0 0-1,0 0 1,1 0-1,-1 0 1,0-1-1,0 1 1,0 0-1,0 0 1,0 0-1,0 0 1,0 0-1,1-1 1,-1 1-1,0 0 1,0 0-1,0 0 1,0 0-1,0-1 1,0 1-1,0 0 1,0 0-1,0-1 1,8 22-15,17 155-73,1 3 292,-21-153-135,-4-15-4,1 0-1,1 0 1,0 0 0,1 0-1,5 12 1,-9-23-48,1 1 1,-1 0-1,0 0 0,1-1 1,-1 1-1,0 0 0,1-1 1,-1 1-1,1-1 0,0 1 1,-1 0-1,1-1 0,-1 1 1,1-1-1,0 0 0,-1 1 1,1-1-1,0 1 0,-1-1 1,1 0-1,0 0 1,0 1-1,-1-1 0,1 0 1,0 0-1,0 0 0,-1 0 1,1 0-1,0 0 0,0 0 1,0 0-1,-1 0 0,1 0 1,0 0-1,0-1 0,-1 1 1,1 0-1,0 0 0,0-1 1,-1 1-1,1-1 0,0 1 1,-1-1-1,1 1 1,-1-1-1,1 1 0,0-1 1,0 0-1,6-6 57,-1 0 0,0 0 0,0-1 0,0 0 1,-1 0-1,5-10 0,23-59-97,2-17-67,50-120-275,-85 214 362,2-5-32,0 1 0,1 0-1,-1 0 1,1 0-1,4-5 1,-7 8 32,0 1 0,1 0 0,-1-1 0,1 1 0,-1 0 0,0-1-1,1 1 1,-1 0 0,1 0 0,-1-1 0,1 1 0,-1 0 0,1 0 0,-1 0 0,1 0 0,0-1 0,-1 1 0,1 0 0,-1 0 0,1 0 0,-1 0 0,2 1 0,-2-1 1,1 0-1,0 1 1,0 0-1,0-1 1,0 1-1,0 0 1,-1-1-1,1 1 1,0 0-1,-1 0 1,1-1-1,0 1 1,-1 0-1,1 0 1,-1 0-1,1 2 1,4 8 19,-1 0 0,-1 0 0,0 0 0,4 23-1,0 53 316,-5-57-259,3 54-24,-1 0 255,22 117-1,-21-163-1133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2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4160,'-5'0'19157,"22"-5"-16838,-3 1-1694,2 1-268,-1 2 1,29 0 0,8 1-120,128-3-1619,-119-1-2112,-36 1 1786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0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60 5728,'0'-1'72,"0"1"0,0 0 0,-1 0 0,1 0 0,0-1 0,-1 1 0,1 0-1,0 0 1,0 0 0,-1 0 0,1 0 0,0 0 0,-1-1 0,1 1 0,0 0 0,-1 0 0,1 0 0,0 0 0,0 0 0,-1 0 0,1 0 0,0 0 0,-1 0 0,1 1 0,0-1 0,-1 0 0,1 0 0,0 0 0,-1 0 0,1 0-1,0 0 1,0 1 0,-1-1 0,1 0 0,0 0 0,0 0 0,-1 1 0,1-1 0,0 0 0,0 0 0,0 1 0,-1-1 0,1 0 0,0 0 0,0 1 0,0-1 0,0 0 0,0 1 0,0-1 0,0 0 0,0 1 0,-1-1 0,1 0-1,0 1 1,0-1 0,0 0 0,0 0 0,1 1 0,-1-1 0,0 0 0,0 1 0,0-1 0,0 0 0,0 1 0,5 12 765,-1-1-1,0 1 1,-1 0 0,0 0-1,-1 0 1,0 25 0,0-8-65,12 275 3431,-9-199-2753,-10-229-1394,1-34 534,5 136-520,11-125 687,-9 129-534,0 0 1,1 1-1,1-1 0,1 1 0,1 0 0,11-21 0,-16 33-168,0 0 0,1 1 0,-1-1 0,1 1 0,0-1 0,0 1 1,0 0-1,5-4 0,-7 6-42,1 1 0,-1-1 0,1 0 0,-1 1 0,1-1 0,-1 1 0,1-1 0,0 1 0,-1 0 0,1 0 0,0 0 0,-1 0 0,1 0 0,0 0 0,-1 0 0,1 0 0,0 1 0,-1-1 0,1 1 0,0-1 0,-1 1 0,1 0 0,-1-1 0,3 3 0,-2-1 46,0-1-1,1 1 1,-1 0-1,0 0 1,-1 0-1,1 0 1,0 1-1,-1-1 1,1 0-1,-1 1 1,0-1-1,0 1 1,0-1 0,0 1-1,0 0 1,0-1-1,0 7 1,0-2 81,0 0 0,-1 0 0,0 1 0,0-1-1,-2 14 1,-1-5 79,-1 0 0,-9 23-1,11-34-189,0-1 0,0 1 0,0-1-1,-1 1 1,1-1 0,-1 0-1,0 0 1,-1 0 0,1 0 0,-1-1-1,1 1 1,-6 2 0,8-5-176,0 0 1,-1-1-1,1 1 0,0-1 1,-1 1-1,1-1 0,0 0 1,-1 1-1,1-1 1,-1 0-1,1 0 0,-1 0 1,1 0-1,-1 0 0,1 0 1,0 0-1,-1-1 1,1 1-1,-1 0 0,1-1 1,0 1-1,-1-1 0,1 0 1,0 1-1,0-1 1,-1 0-1,1 0 0,-1-1 1,-2-1-1102,1 0 0,0-1 0,0 1 1,0-1-1,0 0 0,0 0 0,-2-6 1,-1-2-1985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0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32 3488,'0'0'49,"0"0"-1,0 0 1,0 0 0,-1 0-1,1 0 1,0-1 0,0 1-1,0 0 1,0 0-1,-1 0 1,1 0 0,0-1-1,0 1 1,0 0 0,1-11 9093,-1 10-8767,-1 0-1,0 0 1,0 0 0,0 0 0,0-1 0,0 1 0,-1 0 0,1 1 0,0-1 0,0 0 0,-1 0 0,1 0 0,0 1 0,-2-1 0,-1 0-90,1 0-1,0 0 1,-1 1 0,1-1 0,-1 1 0,-3 0 0,-6 1-122,0 1 1,-19 4-1,23-4 304,-7 1-242,-1 1 0,2 1-1,-21 9 1,30-11-121,1 0 1,-1 0-1,1 0 0,0 0 1,0 1-1,0 0 1,1 0-1,-1 0 1,1 1-1,0-1 0,0 1 1,-5 8-1,9-11-67,-1-1 0,1 0 0,-1 1 0,1-1 0,0 1 0,-1-1 0,1 0 0,0 1 0,0-1-1,0 1 1,0-1 0,0 0 0,0 1 0,1-1 0,-1 1 0,0-1 0,1 0 0,-1 1 0,1-1 0,-1 0 0,1 1-1,0-1 1,0 0 0,-1 0 0,1 0 0,0 0 0,0 0 0,0 0 0,0 0 0,0 0 0,3 1 0,3 4 138,1-1 0,-1 0-1,16 6 1,-18-8-136,11 4 27,1 0 1,-1-1-1,1-1 0,0-1 0,0 0 1,0-1-1,0-1 0,1 0 0,25-2 1,-30-1-1142,0-1 1,1 0 0,-1-1-1,17-5 1,-8 0-1513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0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84 8800,'-1'-6'4480,"10"17"-1931,-2 0-1788,0 1 0,-1 0 0,-1 1 0,7 20 0,9 53 604,-16-62-861,44 238 2323,-42-213-2152,0 83-1,-7-132-664,0 0-1,0 0 1,0 0-1,0 0 1,0 0-1,0 0 1,0 0-1,0 0 1,0 0-1,0 0 1,0 0-1,0 0 1,0 1-1,0-1 1,0 0-1,0 0 1,0 0-1,0 0 1,0 0-1,0 0 1,0 0-1,0 0 1,0 0-1,0 0 1,0 0-1,0 0 1,0 0-1,0 0 1,0 0-1,0 0 1,0 0-1,0 0 1,0 0-1,0 0 1,0 0-1,0 0 1,0 0-1,0 0 1,0 0-1,0 0 1,-1 0-1,1 1 1,0-1-1,0 0 1,0 0-1,0 0 1,0 0-1,0-1 1,0 1-1,0 0 1,0 0-1,0 0 0,0 0 1,0 0-1,0 0 1,0 0-1,0 0 1,0 0-1,0 0 1,0 0-1,0 0 1,-1 0-1,1 0 1,0 0-1,0 0 1,0 0-1,0 0 1,-5-6 296,-7-10-180,8 9-89,0 0 0,1 0 0,0 0 0,0 0 0,1-1 0,-2-8 0,-7-47 173,8 20-201,1-1 0,7-73 0,-3 91-4,2 0 0,0 0 1,2 1-1,1-1 1,1 1-1,11-25 1,-13 38 5,0 1 0,0-1 1,1 2-1,0-1 0,1 1 1,0 0-1,1 0 0,0 1 1,0 0-1,1 1 0,0 0 1,1 1-1,0 0 0,14-7 1,-16 10-2,0 0 1,1 0 0,-1 1-1,1 1 1,0 0 0,0 0-1,0 1 1,19-1 0,-25 2-8,0 1 1,-1-1-1,1 1 0,0 0 1,-1-1-1,1 2 1,-1-1-1,1 0 0,-1 1 1,1-1-1,-1 1 1,0 0-1,0 0 1,0 1-1,0-1 0,0 0 1,-1 1-1,1 0 1,-1 0-1,1 0 1,-1 0-1,0 0 0,0 0 1,0 0-1,-1 1 1,1-1-1,0 4 0,1 3-4,0 0-1,-2 0 1,1-1-1,-1 1 0,0 0 1,-1 0-1,-2 18 0,0-8 64,-2 0-1,-11 37 0,12-47-36,0-1 0,-1 1 0,-1-1 0,1 0 0,-1 0-1,-1 0 1,0 0 0,0-1 0,-1 0 0,0 0 0,0-1 0,-1 0 0,0 0 0,-16 10-1,16-12-57,0 0 0,0 1 0,-12 10 0,19-14 31,-1-1 1,1 1-1,-1-1 1,1 1-1,-1 0 1,1 0 0,0 0-1,0 0 1,0 0-1,0 0 1,0 0 0,1 0-1,-1 0 1,0 0-1,1 0 1,0 0 0,-1 1-1,1-1 1,0 0-1,0 0 1,0 1 0,1 1-1,3 6 42,0 0 0,1-1 1,0 1-1,0-1 0,1 0 0,0-1 0,11 12 0,1 3 242,33 37 280,-35-43-445,-1 1 0,-1 1-1,21 34 1,-22-29-164,-6-12-444,0 0-1,4 14 1,-9-22-768,-1 1 1,0-1 0,0 0-1,0 1 1,0 8-1,-1 4-2149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0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20 4064,'13'-19'9424,"-20"35"-7254,-4 4-898,-26 35 0,23-37-996,1 1-1,-11 21 1,-51 139 837,44-100-781,-82 282 1140,84-241-733,-20 184-1,38-179 172,9 208-1,8-255-577,4 0 0,4-1 0,29 99 0,-19-100-169,2-2 1,42 81 0,-41-102-78,3-2 1,2 0 0,59 70-1,18-1-1702,-86-100-28,-20-19 1105,-1 0 1,1 1-1,0-1 1,-1 0-1,1-1 1,0 1 0,-1 0-1,1-1 1,3 0-1,22 1-3055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0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 5472,'-17'-6'4295,"17"6"-4232,0 0 0,0 0 1,0 0-1,0 0 1,0 0-1,0 0 0,0 0 1,0 0-1,0 0 0,0 0 1,0 1-1,0-1 1,0 0-1,0 0 0,0 0 1,0 0-1,0 0 0,0 0 1,0 0-1,0 0 0,0 0 1,2 6 2001,3 2-1507,1 0 0,0 0-1,1-1 1,-1 0 0,1 0 0,14 10-1,-9-8-40,23 20 279,-1 3 0,-1 0 0,-2 2-1,28 39 1,-26-23-200,-2 1 0,-3 2 0,30 74 0,-31-53 7,-4 1-1,16 84 1,24 286 1071,-55-9-612,-47-28-540,19-300-474,-5-2 0,-49 131 0,65-213-290,0 4 507,-17 32 1,22-53-537,1-1 0,-1 0 0,0 0 0,-1 0-1,1 0 1,-1 0 0,0-1 0,-1 0 0,1 0 0,-7 4 0,-12 4-1425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0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83 6464,'-2'0'369,"0"-1"0,0 1 0,0-1 0,0 0 0,0 0 0,0 0 0,0 0 0,0 0 0,2-8 6218,15-2-4093,25-9-833,-16 11-779,0 2 1,44-9-1,-56 14-813,0 1 0,0 0 0,1 1 0,-1 0 1,0 1-1,0 0 0,24 7 0,-33-8-48,-1 1 0,0 0-1,1 0 1,-1 0-1,0 1 1,0-1 0,1 0-1,-1 1 1,0-1 0,0 1-1,-1 0 1,1 0 0,0 0-1,-1 0 1,3 3 0,-3-4-5,-1 1 0,1-1 0,0 1 0,-1-1 1,1 1-1,-1 0 0,0-1 0,0 1 1,1-1-1,-1 1 0,0 0 0,-1-1 0,1 1 1,0-1-1,0 1 0,0-1 0,-1 1 1,1 0-1,-1-1 0,0 1 0,1-1 0,-1 0 1,0 1-1,0-1 0,-1 2 0,-9 9 84,0 0-1,0-1 1,-2 0 0,1-1-1,-16 9 1,-9 8 310,10-6-85,15-13-72,1 0 0,1 1 0,-1 1 0,-9 11 0,20-21-236,0 1 1,-1-1-1,1 0 1,0 1-1,0-1 1,-1 0 0,1 1-1,0-1 1,0 0-1,-1 1 1,1-1-1,0 1 1,0-1 0,0 1-1,0-1 1,0 0-1,0 1 1,-1-1-1,1 1 1,0-1 0,0 1-1,0-1 1,1 1-1,-1-1 1,0 1-1,0-1 1,0 0 0,0 1-1,0-1 1,0 1-1,1-1 1,-1 0-1,0 1 1,0-1 0,1 1-1,-1 0 1,2-1 8,-1 1 0,0 0 1,0-1-1,1 1 0,-1 0 0,1-1 1,-1 0-1,0 1 0,1-1 1,-1 0-1,1 0 0,1 1 0,31-1 137,0-2 0,47-7-1,-4-1-319,5 7-3672,-46 5 1594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4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39 147 5824,'-15'-4'2711,"13"4"-2054,0 0 1,0 0 0,1 0 0,-1-1-1,0 1 1,1 0 0,-1-1 0,0 1 0,1-1-1,-3-1 1,2 0 925,5 4 770,2-7-129,6-5-1986,0 1-1,0 1 1,1 0 0,0 0 0,1 1-1,-1 1 1,26-10 0,8 2 8,47-10 1,-58 16-218,0 2 0,51-2 1,-70 8-44,0 0 1,0 1 0,-1 1-1,1 0 1,-1 1 0,1 0-1,-1 2 1,15 5 0,-28-9-48,0 0 1,0 1 0,0-1 0,0 0-1,0 1 1,0-1 0,0 1 0,0-1 0,2 3-1,-4-3-111,1 0-1,0 0 0,-1 0 0,1 0 0,-1 0 0,0 0 1,1 0-1,-1 0 0,0 0 0,1 0 0,-1 1 1,0-1-1,0 0 0,0 0 0,0 0 0,0 0 1,0 0-1,0 0 0,0 0 0,-1 0 0,1 0 1,0 1-1,-1-1 0,0 1 0,-2 5-1183,0-1 0,-1 0 1,0 0-1,0 0 0,0-1 0,-1 1 0,0-1 1,-8 7-1,-11 8-2228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4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8640,'-13'3'3904,"26"-3"-3392,-3-3 2464,3-2-1729,19-3 929,8 4-1280,15-4-256,3 5-384,5-9-160,-5 7-64,-5 2-128,-8 3 64,-3 0-3776,-11 3 2081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4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11 5472,'3'-5'1234,"11"-1"10785,-20 20-10361,-14 17-1498,-162 184 2000,138-166-1920,-2 1-57,-53 60 18,89-97-274,1 0-1,0 1 0,0 0 0,2 1 0,-9 20 1,13-25-2060,4-10 1524,-1 0 406,1 1 1,-1-1-1,0 0 0,0 0 0,1 0 0,-1 0 0,0 0 0,1 0 0,-1 0 1,0 0-1,0 0 0,1 0 0,-1 0 0,0 0 0,1 0 0,-1 0 1,0 0-1,0 0 0,1 0 0,-1 0 0,0 0 0,1 0 0,-1 0 0,0-1 1,8 1-2518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4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6656,'-4'-17'2144,"4"17"-2125,0 0 0,0 0 0,0 0 0,0 0 0,0 0 0,0 0 0,0 0 0,0-1 0,0 1 0,0 0 0,0 0 0,0 0 0,0 0 0,0 0 0,0 0 0,0-1 0,0 1 0,0 0 0,0 0 0,0 0 0,0 0 0,0 0 0,0 0 0,0-1 0,0 1 1,0 0-1,0 0 0,0 0 0,0 0 0,0 0 0,0 0 0,0 0 0,0-1 0,0 1 0,1 0 0,-1 0 0,0 0 0,0 0 0,0 0 0,0 0 0,0 0 0,0 0 0,1 0 0,4-3 542,0 1-1,0 0 1,0 0 0,0 0-1,1 1 1,-1 0-1,0 0 1,1 0 0,10 0-1,54 5 1549,-57-2-1798,30 2 424,-1 2-1,0 2 0,0 2 0,57 21 1,-78-22-493,-1 0 1,-1 0 0,1 2-1,-2 1 1,1 0 0,-2 1 0,0 1-1,0 1 1,-2 0 0,23 28 0,-4 6 18,-1 2 0,-3 1 1,-2 2-1,-2 1 0,21 65 1,-45-112-268,1 0 0,-1 1 0,0 0 0,-1-1 0,1 16 1,-2-19-754,-1 0-1,1 0 1,-1 0 0,-2 8 0,2-9-873,-1 0 1,0 0-1,0 0 0,0 0 0,-4 6 1,-8 9-2993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2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39 3808,'7'-10'18367,"-10"9"-19076,0 3 1004,1-1 0,0 0 0,0 1 0,-1 0 0,1-1 1,-3 4-1,-4 3-78,3-3-86,0 0 0,0 1 0,0 0 0,0 0 0,1 0 0,0 1 0,1-1 0,-1 1 0,1 1 0,0-1 0,1 0 0,0 1 0,-3 11 0,5-17-126,1-1-1,-1 1 1,1 0 0,0 0-1,-1 0 1,1 0 0,0 0-1,0-1 1,0 1-1,0 0 1,1 0 0,-1 0-1,0 0 1,1-1 0,-1 1-1,1 0 1,0 0 0,0-1-1,-1 1 1,1 0-1,0-1 1,1 1 0,-1-1-1,0 1 1,0-1 0,0 0-1,1 1 1,-1-1-1,1 0 1,-1 0 0,1 0-1,0 0 1,-1 0 0,1 0-1,0-1 1,-1 1-1,4 0 1,2 1-11,0 0 0,0-1 0,1 0 0,-1-1 1,0 1-1,1-1 0,-1-1 0,9-1 0,16-4-13,0-1-1,0-2 1,-1-1 0,56-27 0,-86 37 48,0 0 1,0-1-1,0 1 1,0 0-1,0-1 0,-1 1 1,1 0-1,0 0 1,0 0-1,0 0 1,0 0-1,0 0 0,0 0 1,0 0-1,0 1 1,-1-1-1,1 0 1,0 0-1,0 1 0,0-1 1,0 0-1,-1 1 1,1-1-1,0 1 1,0-1-1,-1 1 0,1 0 1,0-1-1,-1 1 1,2 1-1,2 3 163,-1 0 0,1 0 0,4 10 0,5 7 197,-10-17-321,1-1 0,0 0-1,0 1 1,1-2 0,-1 1 0,1 0-1,6 3 1,-9-6-35,0 0 1,1 0-1,-1-1 0,0 1 1,0 0-1,1-1 0,-1 1 1,0-1-1,1 0 0,-1 0 0,0 0 1,1 0-1,-1 0 0,0-1 1,1 1-1,-1-1 0,0 1 1,1-1-1,-1 0 0,0 0 0,3-1 1,0-2 1,1 1-1,-1-1 1,0 0 0,0 0 0,0-1 0,-1 0 0,0 1 0,1-2-1,-2 1 1,1 0 0,-1-1 0,4-7 0,0-1-69,-1-1 1,-1 0 0,6-29 0,-10 39-32,-1 0-1,1 0 1,-1 0 0,0 0 0,-1 0-1,0-7 1,0 9-60,1 1 0,-1-1-1,1 1 1,-1 0 0,0 0-1,0-1 1,0 1 0,0 0 0,0 0-1,0 0 1,-1 0 0,1 0-1,-1 0 1,0 0 0,1 1-1,-3-3 1,3 4-86,0 0-1,0-1 0,0 1 1,0 0-1,0-1 0,-1 1 1,1 0-1,0 0 1,0 0-1,0 0 0,0 0 1,0 0-1,0 0 0,-1 0 1,1 1-1,0-1 0,0 0 1,-1 1-1,-19 10-5980,17-4 4086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5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9 5216,'0'-9'3693,"-1"14"-1757,-2 5-1144,-2 8-342,-5 13 418,-17 43 1,-34 69 1093,16-49-789,-47 141 0,80-195-978,2 0 1,1 1-1,2 0 0,2 0 0,2 1 0,2 63 0,5-79-30,0-2 1,2 1-1,0 0 0,2-1 1,14 30-1,-2-3 64,70 172 337,-89-221-666,18 35 631,-18-35-812,1 0 0,-1 0 0,1 0 0,-1 0 0,1 0 0,0 0-1,0-1 1,0 1 0,0-1 0,0 1 0,0-1 0,1 0 0,3 2 0,7 1-1948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5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15 4896,'-5'-14'5103,"5"19"-313,0-4-4545,-2 31 480,-1-1 0,-8 35 0,5-32-505,2-8-75,-50 246 1208,17-76-297,37-166-719,1-11 814,-1-19-1149,0 0 0,0 0 0,0 0 0,0 0-1,0 1 1,0-1 0,0 0 0,0 0 0,0 0 0,0 1-1,0-1 1,0 0 0,0 0 0,-1 0 0,1 0 0,0 0-1,0 1 1,0-1 0,0 0 0,0 0 0,0 0 0,0 0-1,0 0 1,-1 0 0,1 1 0,0-1 0,0 0 0,0 0-1,0 0 1,0 0 0,-1 0 0,1 0 0,0 0 0,0 0-1,0 0 1,0 0 0,-1 0 0,1 0 0,0 0-1,0 0 1,0 0 0,0 0 0,-1 0 0,1 0 0,0 0-1,-1 1-58,1-1 63,1 0 1,-1 0-1,0 0 0,0 0 0,0 1 1,0-1-1,0 0 0,0 0 0,0 0 1,1 0-1,-1 0 0,0 1 1,0-1-1,0 0 0,0 0 0,0 0 1,0 0-1,0 0 0,0 1 1,0-1-1,0 0 0,0 0 0,0 0 1,0 0-1,0 1 0,0-1 0,0 0 1,0 0-1,0 0 0,0 0 1,0 1-1,0-1 0,0 0 0,0 0 659,4-1-546,3-1-73,-1 0-1,1 1 0,11-1 0,2-1-7,177-22 213,-153 20-236,-27 2-12,-1 1 0,1 1-1,33 2 1,-17-1-83,-27-4 256,-4 2-696,-14 1-9978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5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9792,'0'-1'292,"1"0"1,-1 0-1,0 0 0,1 0 1,-1 0-1,1 0 1,-1 0-1,1 0 1,-1 0-1,1 0 1,0 1-1,0-1 0,-1 0 1,1 0-1,0 1 1,0-1-1,0 0 1,0 1-1,1-1 0,22-12 1385,14-2-427,70-27 214,4 4-1206,-67 21-4622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5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8640,'-17'-11'3904,"25"11"-3392,-3 0 1920,9 0-1441,7 0 289,7 0-736,2-4 64,2 4-352,-1-8-64,6 8-128,-5-3 96,-1 3-96,-4-5-96,-1 10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5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8 4320,'0'0'1392,"12"-7"2794,-12 7-4080,1 0 0,-1 0 0,0-1-1,0 1 1,0 0 0,0 0 0,0 0-1,1 0 1,-1 0 0,0 0 0,0 0-1,0 0 1,0 0 0,1 0 0,-1 0-1,0 0 1,0 0 0,0 0 0,0 0-1,0 1 1,1-1 0,-1 0 0,0 0-1,0 0 1,1 0 529,-1 1-530,0-1 1,0 0 0,0 0 0,0 0-1,0 0 1,0 0 0,0 1 0,1-1-1,-1 0 1,0 0 0,0 0 0,0 0-1,0 0 1,0 1 0,0-1 0,0 0-1,0 0 1,0 0 0,4 17 1444,1 19-1012,-4 11 72,-2 0-1,-14 90 0,-35 91 576,-2-72-664,18-65-18,32-84-471,-7 20 264,8-18 165,0-9-447,1 0 0,0 0 0,0 0 0,0 0 0,0 0 1,0 0-1,0 0 0,0 0 0,0 0 0,0 0 0,0 0 0,0 0 0,0 1 0,0-1 0,0 0 0,0 0 0,0 0 0,0 0 1,0 0-1,0 0 0,0 0 0,0 0 0,0 0 0,0 0 0,0 0 0,0 0 0,0 0 0,0 0 0,0 1 0,0-1 1,1 0-1,-1 0 0,0 0 0,0 0 0,0 0 0,0 0 0,0 0 0,0 0 0,0 0 0,0 0 0,0 0 0,0 0 0,0 0 1,0 0-1,0 0 0,0 0 0,0 0 0,0 0 0,1 0 0,-1 0 0,0 0 0,0 0 0,0 0 0,0 0 0,0 0 1,0 0-1,0 0 0,62-24 642,-35 15-662,179-63 118,-152 54 80,-45 13-2175,-8 4 1332,1 1 1,-1-1 0,0 0 0,1 1 0,-1-1-1,0 1 1,1-1 0,-1 1 0,0-1-1,1 1 1,2 0 0,5 2-2299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5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 8384,'-2'-5'3413,"2"10"-78,2 8-2467,3 62 502,0 26 1190,-14-142-619,8 32-1876,0-1 0,1 1 0,1-1 0,-1 1 0,1-1 0,1 1 0,0 0 0,0-1 0,1 1 0,0 0 0,7-14 0,-7 18 2,0-1-1,0 1 1,1 0-1,0 0 1,0 0-1,0 0 0,0 1 1,1 0-1,0 0 1,0 0-1,0 0 1,0 1-1,0-1 1,1 2-1,0-1 1,-1 0-1,1 1 0,7-2 1,-1 3-62,0-1 0,0 2 0,0-1 0,15 3-1,4-1-385,-13 1-2444,-7 8-5875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3:5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5984,'-3'-7'9664,"6"10"-9652,1 1 0,-1-1 0,0 1 0,2 5 0,13 15 317,4-2 100,1-1 0,38 27 1,-38-32-248,-1 1-1,-1 1 1,0 1 0,19 24 0,-24-21 4,-2 0 0,0 1 0,-1 1 0,-1 0 0,14 43 0,-13-26 290,-3-1 0,12 82 0,-20-92-261,-1 0 0,-1-1-1,-2 1 1,-6 41 0,-2-22 160,-28 81 0,8-51-14,-4-2 0,-71 118 0,40-98-193,14-21 352,46-69-451,4-5-207,0 0 0,0 1 0,0-1-1,-1 0 1,1 0 0,-1 0-1,0 0 1,1-1 0,-1 1 0,0 0-1,0-1 1,-4 3 0,2-5-3132,3-3 950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1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 2400,'0'-1'403,"-1"0"0,1 0 0,-1-1 0,1 1 0,-1 0 0,1 0 0,0 0 0,0 0 0,-1-1-1,1 1 1,0 0 0,0 0 0,0 0 0,0-1 0,1 1 0,-1-4 3603,8 29-2994,-1 0 1,-2 0-1,4 32 1,2 7-338,1-10-303,-5-25-59,-1 0 0,-1 1-1,-1 0 1,-1 52 0,-4-76-213,1 1 0,-1-1 0,0 1 0,-1-1 0,1 1 0,-1-1 0,0 0 0,-5 10 0,6-14-56,0 0 0,0 0 0,0 1-1,0-1 1,0 0 0,0 0 0,0 0-1,0 0 1,0 0 0,0-1 0,0 1 0,-1 0-1,1 0 1,0-1 0,-1 1 0,1-1 0,0 1-1,-1-1 1,1 0 0,-1 1 0,1-1 0,-1 0-1,1 0 1,-1 0 0,1 0 0,-1 0-1,1 0 1,0-1 0,-1 1 0,1 0 0,-1-1-1,1 1 1,0-1 0,-1 0 0,1 1 0,0-1-1,0 0 1,-3-1 0,2 1-17,0-1 1,1 1-1,-1 0 0,0-1 0,1 1 1,-1-1-1,0 1 0,1-1 0,0 0 1,-1 1-1,1-1 0,0 0 0,0 0 1,0 0-1,0 0 0,0 0 0,1 0 1,-1 0-1,1 0 0,-1-1 0,1 1 1,0 0-1,0 0 0,0 0 0,0 0 1,0-1-1,0 1 0,0 0 0,1 0 1,-1 0-1,2-3 0,0-1 30,1 0 1,0 1-1,0-1 0,0 1 1,1 0-1,-1 0 0,1 0 1,0 0-1,9-7 0,7-4-72,0 1 0,1 0-1,30-15 1,10 2-2262,2 2-5358,-34 16 3769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3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5312,'-5'3'613,"-1"0"0,0 0 1,-1-1-1,-7 3 0,12-5-122,1 0 1,-1 1-1,1 0 0,-1-1 0,1 1 0,-1 0 0,1-1 0,-3 3 0,-7 2 3382,11-5-3822,0 0-1,0 0 0,0 0 0,-1 0 0,1 0 0,0 0 0,0 0 1,0 0-1,0 0 0,-1 0 0,1 0 0,0 0 0,0 0 0,0 0 0,0 1 1,0-1-1,-1 0 0,1 0 0,0 0 0,0 0 0,0 0 0,0 0 1,0 0-1,0 1 0,-1-1 0,1 0 0,0 0 0,0 0 0,0 0 0,0 0 1,0 1-1,0-1 0,0 0 0,0 0 0,0 0 0,0 0 0,0 1 0,0-1 1,0 0-1,0 0 0,0 0 0,0 0 0,0 1 0,0-1 0,0 0 1,0 0-1,0 0 0,0 0 0,0 1 0,0-1 0,0 0 0,0 0 0,0 0 1,1 0-1,-1 0 0,0 1 0,0-1 0,0 0 0,0 0 0,0 0 1,0 0-1,1 0 0,-1 0 0,1 1 981,0 4 201,1-4-1109,0 1-1,0 0 1,0-1-1,0 0 1,0 1 0,0-1-1,0 0 1,0 0-1,1 0 1,3 1-1,28 6 738,8-3-381,1-2 0,41-3 0,-37-1-278,12 1 0,160-4 302,-173 4 352,-33 1-3650,-1-1-4636,-14 8 285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3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 8544,'-13'0'3872,"16"5"-3360,2-5 2816,9 3-1921,9-3 1761,8 0-1824,14-3 352,5-2-992,12-2-416,-3 7-192,0-8-192,-10 8 64,-4-8 32,-10 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6:4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954 77 10464,'-13'-5'4736,"13"1"-4096,3 1 703,2 6-863,0-3-352,0 9-96,-2-6-480,7 5 224,3 1-4735</inkml:trace>
  <inkml:trace contextRef="#ctx0" brushRef="#br0" timeOffset="1">14 92 10048,'-14'-12'4544,"41"12"-3936,-4-3 1919,4 3-1503,18-9 992,4 6-1152,36-10-480,5 9-256,18-7-128,-8 6 0,-16-7-704,-16 4 384,-14 0-3392,-8 4 2049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2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4480,'3'-3'7712,"3"2"-3391,10 1-1321,-11 1-2178,102 1 3051,56-1-2471,173-25-299,-192 12-873,534-7 69,-608 24-354,1 3 1,-1 2-1,98 29 0,-166-38-18,52 17-2132,-50-16 1392,1 0 0,-1 0 0,0 0-1,0 1 1,4 3 0,-5 5-5869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3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32 5888,'1'-2'358,"-1"0"0,0 1 1,0-1-1,1 1 0,-1-1 0,1 0 1,0 1-1,-1 0 0,1-1 0,0 1 1,0-1-1,0 1 0,0 0 0,0-1 1,0 1-1,0 0 0,0 0 0,0 0 1,1 0-1,-1 0 0,0 0 0,4-1 1,-5 2-255,0 1 0,1-1 0,-1 1 0,0-1 1,0 0-1,0 1 0,0-1 0,1 1 1,-1-1-1,0 1 0,0-1 0,0 0 0,0 1 1,0-1-1,0 1 0,0-1 0,0 1 1,0-1-1,0 1 0,0-1 0,-1 0 1,1 1-1,0 0 0,-4 17 1080,-8 13-358,-1 0 0,-1-1 0,-21 32 0,5-7-216,5-8-232,-33 96 1,51-122-405,1 1 1,1 0 0,1 0 0,1 0 0,1 1-1,1-1 1,1 23 0,2-30-2439,2-7 629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3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8384,'0'-1'106,"-1"1"0,1-1-1,0 1 1,0 0 0,0-1 0,0 1 0,0-1 0,0 1 0,-1 0 0,1-1 0,0 1-1,0-1 1,0 1 0,0-1 0,1 1 0,-1 0 0,0-1 0,0 1 0,0-1 0,0 1-1,0 0 1,0-1 0,1 1 0,-1 0 0,0-1 0,0 1 0,1-1 0,-1 1 0,0 0-1,0 0 1,1-1 0,-1 1 0,0 0 0,1-1 0,-1 1 0,0 0 0,1 0 0,-1 0-1,1 0 1,-1-1 0,0 1 0,1 0 0,-1 0 0,1 0 0,-1 0 0,3-1 112,0 0 0,0 0 1,0 0-1,0 1 1,0-1-1,5 1 1,4 0 221,0 1 0,0 1 1,0 0-1,0 1 1,17 6-1,56 26 1186,-76-31-1404,23 12 161,-1 0-1,-2 3 1,1 0-1,-2 2 1,37 34-1,-25-15 124,-2 1 0,54 76 0,-79-98-413,-1 1 1,-1 1-1,-1-1 0,0 2 0,-2-1 0,-1 1 0,0 1 0,-2-1 0,-1 1 1,0 0-1,-2 0 0,0 35 0,-8 98-102,0-90-5385,5-45 2467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3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55 3968,'2'-21'1285,"-2"21"-1245,0-1 0,0 0-1,1 1 1,-1-1 0,0 0 0,0 1-1,0-1 1,1 0 0,-1 1 0,0-1-1,1 0 1,-1 1 0,0-1-1,1 1 1,-1-1 0,1 1 0,-1-1-1,1 1 1,-1-1 0,2 0 0,0-1 282,5-9 2793,-2 4 1271,-8 18-2148,-6 19-1698,-2-1 1,-2 0-1,-1 0 1,0-1-1,-24 32 0,-70 74 852,73-85-932,3 2 0,2 0 0,-36 88 0,45-82-161,2 0-1,3 1 0,2 1 0,3 0 0,-3 62 1,12-85-140,2 1 0,2 0 0,10 62 0,-6-71-115,1-1 0,1 0-1,1-1 1,2 0 0,20 37-1,-20-45 18,0 0 0,1-2 0,18 20 0,-21-27-271,-1 0 0,2-1 0,-1 0 0,1-1 0,0 0 0,18 10 0,-25-16-205,0 1 0,1-1 1,-1 0-1,0 0 0,0 0 1,1 0-1,-1 0 0,0-1 1,1 1-1,-1-1 0,1 0 1,-1 0-1,0 0 0,1-1 1,-1 1-1,1-1 0,-1 0 1,0 0-1,0 0 1,1 0-1,-1 0 0,0-1 1,0 0-1,0 1 0,0-1 1,-1 0-1,1-1 0,0 1 1,-1 0-1,0-1 0,4-3 1,21-26-3906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4:3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48 139 8480,'0'0'114,"-1"0"0,1 0-1,0 0 1,0 0 0,-1 0 0,1 0 0,0 0 0,0 0 0,-1 0 0,1 1 0,0-1-1,0 0 1,0 0 0,-1 0 0,1 0 0,0 1 0,0-1 0,0 0 0,-1 0 0,1 0 0,0 1-1,0-1 1,0 0 0,0 0 0,0 1 0,0-1 0,0 0 0,-1 0 0,1 1 0,0-1-1,0 0 1,0 0 0,0 1 0,0-1 0,0 0 0,0 0 0,0 1 0,0-1 0,3 18 494,-1 0 128,1 38 966,-2-1-1,-13 103 0,-5-6-334,2-18-419,12-120 145,0-25-465,2-26-157,4-49-134,2-21-333,14-94 129,13-18 11,-30 203-100,0 5 33,0-1 1,1 1 0,0-1 0,6-12-1,-9 24-78,0 0 0,0 0 0,0 0 0,0 0 0,0-1 0,0 1-1,0 0 1,0 0 0,0 0 0,0 0 0,0 0 0,0 0 0,0-1 0,0 1 0,0 0 0,1 0-1,-1 0 1,0 0 0,0 0 0,0 0 0,0 0 0,0 0 0,0-1 0,0 1 0,0 0-1,1 0 1,-1 0 0,0 0 0,0 0 0,0 0 0,0 0 0,0 0 0,0 0 0,1 0-1,-1 0 1,0 0 0,0 0 0,0 0 0,0 0 0,0 0 0,0 0 0,1 0 0,-1 0 0,0 0-1,0 0 1,0 0 0,0 0 0,0 0 0,0 0 0,1 0 0,-1 1 0,0-1 0,0 0-1,0 0 1,0 0 0,0 0 0,0 0 0,0 0 0,0 0 0,0 0 0,0 1 0,1-1-1,-1 0 1,3 10-18,27 190-137,-22-128 325,17 73-1,-17-114-113,13 49-39,-19-72 76,1 0 1,1-1-1,-1 1 1,1-1-1,1 0 1,-1 0-1,9 10 1,-12-16-63,0 0 0,0 0 0,0 0 0,0-1 0,0 1 1,0 0-1,0 0 0,1-1 0,-1 1 0,0 0 0,0-1 1,1 0-1,-1 1 0,0-1 0,1 0 0,-1 1 0,0-1 1,1 0-1,-1 0 0,0 0 0,1 0 0,-1 0 0,1 0 0,-1-1 1,0 1-1,0 0 0,1-1 0,-1 1 0,0-1 0,1 0 1,-1 1-1,1-2 0,3-1 5,0-1-1,-1 0 1,1 0-1,-1 0 1,0 0-1,4-6 1,4-6-68,-1-2 0,0 1 0,16-37 0,14-59 154,-7-10-139,-24 82-59,1 1 0,3 0 1,23-51-1,-36 89 46,0 0 1,1 0-1,-1 0 1,1 0-1,-1 0 1,1 0 0,2-1-1,-4 2 18,1 1 0,-1 0 0,1-1 0,-1 1 0,0 0 0,1 0 0,-1-1-1,1 1 1,-1 0 0,1 0 0,-1 0 0,1-1 0,-1 1 0,1 0 0,-1 0 0,1 0 0,-1 0 0,1 0 0,0 0 0,-1 0 0,1 0-1,-1 1 1,1-1 0,-1 0 0,1 0 0,-1 0 0,0 0 0,1 1 0,-1-1 0,1 0 0,-1 1 0,1-1 0,-1 0 0,0 1 0,1-1 0,-1 0-1,1 1 1,-1-1 0,0 0 0,0 1 0,1-1 0,-1 1 0,0-1 0,1 1 0,2 7-39,1-1 0,-1 1 0,0 0 0,3 16 0,4 39-75,-6-37 71,15 96-25,22 157 568,-39-267-556,2 30-2104,-5-28-2477,-1-1-3658,1-5 3375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1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25 3808,'-8'-8'1252,"9"2"802,1-4 4389,2 35-2679,13 20-2443,-2-6-822,-4-3-177,-2 0 1,-2 0 0,-1 1-1,-2 0 1,-2 0 0,-1 0-1,-5 45 1,4-78-261,-1 0 1,1 0-1,-1 0 0,-1 0 1,1 0-1,0 0 0,-3 4 0,4-8-48,0 0-1,0 1 0,-1-1 0,1 0 0,0 0 0,0 1 0,0-1 0,-1 0 0,1 1 0,0-1 0,0 0 0,-1 0 0,1 1 0,0-1 0,-1 0 0,1 0 1,0 0-1,-1 0 0,1 1 0,0-1 0,-1 0 0,1 0 0,0 0 0,-1 0 0,1 0 0,-1 0 0,1 0 0,0 0 0,-1 0 0,1 0 0,0 0 0,-1 0 1,0-1 15,-1 0 1,1 0-1,0 0 1,0 0 0,0 0-1,0-1 1,0 1-1,1 0 1,-1 0 0,0-1-1,0 1 1,1 0-1,-1-3 1,-11-25 254,-14-52-1,22 68-301,2 0 0,0 0 0,1 0-1,0 0 1,0 0 0,2 0 0,1-14-1,0 22 20,-1-1-1,1 1 0,0-1 0,0 1 1,1 0-1,0 0 0,0 0 0,0 0 1,0 0-1,1 1 0,0-1 0,0 1 1,7-6-1,0 1-88,1 0 1,1 0-1,25-12 1,-22 13-1472,0 2 0,31-9-1,-2 6-1095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1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31 2976,'0'-1'311,"1"-1"0,-1 1 0,1-1 0,-1 1 0,1-1 0,0 1 0,0 0 0,0-1 0,0 1 0,0 0 0,0-1 0,0 1 0,0 0 0,1 0 0,-1 0 0,0 0 0,3-1 0,4-4 3568,-14 16 1244,-10 13-3601,-140 150 1953,41-48-2518,99-107-856,2 2 1,-19 32-1,32-50-153,0 0 0,0 0 1,0 0-1,0 0 0,0 0 0,1 0 0,-1 0 0,0 1 1,1-1-1,0 0 0,0 0 0,0 1 0,0-1 1,0 0-1,0 0 0,0 1 0,1-1 0,-1 0 1,1 0-1,1 3 0,12-15-11942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1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63 6656,'-18'-50'3696,"18"49"-3605,0 1 0,0-1 0,0 1 1,0-1-1,0 1 0,0 0 0,0-1 1,0 1-1,0-1 0,0 1 0,0 0 1,1-1-1,-1 1 0,0-1 0,0 1 1,0 0-1,1-1 0,-1 1 0,0-1 1,0 1-1,1 0 0,-1-1 0,0 1 1,0 0-1,1 0 0,-1-1 0,0 1 1,1 0-1,-1 0 0,1-1 0,-1 1 1,0 0-1,1 0 0,-1 0 0,1 0 0,-1 0 1,0 0-1,1 0 0,-1 0 0,1-1 1,-1 1-1,1 1 0,-1-1 0,0 0 1,1 0-1,-1 0 0,1 0 0,0 0 1,26 6 1329,-23-5-1153,305 102 4233,-286-93-4279,-1 1 0,0 0 0,0 2 0,-1 1 1,20 17-1,-26-18-13,0 2 1,-1 0-1,-1 0 1,0 1 0,-1 1-1,16 28 1,-9-6 86,-1 1 1,-2 0-1,-1 1 1,-2 1-1,-3 1 1,-1-1-1,-2 1 1,-1 1-1,-2 71 1,-4-96 19,0-5-1410,0-5-4587,2-18-825,6 0 2037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1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21 5408,'0'-1'383,"-1"-1"1,1 1-1,0 0 1,-1-1-1,1 1 1,0-1-1,0 1 1,0-1-1,0 1 1,0-3-1,0 3-271,0 1 1,1 0-1,-1 0 0,0 0 0,0 0 0,0 0 0,0 0 0,1 0 0,-1-1 1,0 1-1,0 0 0,0 0 0,0 0 0,1 0 0,-1 0 0,0 0 0,0 0 1,0 0-1,1 0 0,-1 0 0,0 0 0,0 0 0,0 0 0,1 0 0,-1 0 1,0 0-1,0 0 0,0 0 0,1 0 0,-1 0 0,0 1 0,0-1 1,0 0-1,0 0 0,1 0 0,-1 0 0,0 0 0,0 0 0,0 1 0,0-1 1,1 0-1,2 3 600,0 0 0,0 1 0,0-1 0,0 1-1,4 7 1,1 6-359,-1 0 0,0 1 0,-1-1 0,-2 2 0,4 20 0,1 8 54,-3 0 1,-2 0-1,-1 1 1,-7 68-1,3-105-329,0-1 1,-2 1 0,1-1-1,-1 0 1,-1 0-1,-8 17 1,10-23-32,0-1 1,0 0 0,0 0 0,-1 0 0,1 0 0,-1 0 0,0-1-1,0 1 1,-5 3 0,6-5-14,-1 1-1,1-1 1,0-1 0,0 1-1,-1 0 1,1 0 0,-1-1-1,1 0 1,0 1 0,-1-1-1,1 0 1,-1 0-1,1 0 1,-1-1 0,1 1-1,-4-1 1,1-1 10,1 1 1,0 0-1,0-1 1,0 0-1,0 0 1,0 0-1,0-1 1,0 1-1,1-1 1,-1 0 0,1 0-1,0 0 1,0 0-1,0-1 1,0 1-1,1-1 1,-4-6-1,3 4-13,0-1 0,1 1 0,0-1 0,0 0 0,0 1 0,1-1 0,0 0 0,1 0 0,-1 0 0,1 0 0,2-10 0,-1 7-17,1 0 0,0 1 0,1-1-1,0 0 1,1 1 0,0 0 0,0-1-1,1 1 1,0 1 0,1-1 0,-1 1-1,14-14 1,0 3-15,1 1 1,0 1-1,41-26 0,-39 30-70,0 1 0,0 1 0,1 1-1,27-8 1,12 3-3839,-49 13 1455,0 1 0,0 0 1,17 2-1,14 1-1971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1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52 3904,'4'-7'930,"0"0"1,0 0-1,6-6 1,8-3 4552,-18 16-5447,0 0 1,0 0-1,0-1 1,0 1-1,0 0 0,0 0 1,0 0-1,0 0 1,0 0-1,1 0 0,-1 0 1,0 0-1,0 0 1,0 0-1,0 0 0,0 0 1,0 0-1,0 0 1,0 0-1,1-1 0,-1 1 1,0 0-1,0 0 1,0 0-1,0 0 1,0 0-1,0 0 0,0 1 1,1-1-1,-1 0 1,0 0-1,0 0 0,0 0 1,0 0-1,0 0 1,0 0-1,0 0 0,0 0 1,1 0-1,-1 0 1,0 0-1,0 0 0,0 0 1,0 0-1,0 1 1,0-1-1,0 0 0,0 0 1,0 0-1,0 0 1,0 0-1,0 0 1,0 0-1,0 0 0,1 1 1,-1-1-1,0 0 1,0 0-1,0 0 0,0 0 1,0 0-1,-2 11 1611,-14 34 417,-6-5-1307,-2-1 1,-51 64-1,41-60-229,-49 84 0,57-77-163,2 1 0,2 0 0,-16 63 0,29-81-158,2 1-1,1-1 1,1 1-1,2 0 1,2 0 0,4 56-1,2-51-129,2-1 0,1 1 0,3-1-1,19 49 1,-11-44-15,29 50 0,-39-76-141,2-1-1,0-1 1,1 0 0,0 0 0,27 22-1,-36-34-267,1 0-1,0 0 0,1-1 0,6 4 1,16 3-923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1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5632,'0'0'7501,"5"15"-3792,-6 4-2473,-2 0 0,-6 31 0,4-25-603,-62 259 1921,24-106-1518,38-160-851,2 0 1,0 0 0,1 0 0,1 0 0,1 1 0,3 32 0,-3-50-146,0 0 0,1 0 0,-1 1 0,0-1 0,1 0 0,-1 0 0,1 0 0,-1 0 0,1 0 0,-1 0 0,1 0 0,0 0 0,0 0 0,-1 0 1,1-1-1,0 1 0,0 0 0,0 0 0,0-1 0,0 1 0,0 0 0,0-1 0,0 1 0,0-1 0,0 0 0,0 1 0,0-1 0,1 0 0,-1 1 0,0-1 0,2 0 0,2 0 54,1 0-1,0-1 0,0 0 1,11-2-1,-8 1-7,221-31 291,-218 31-375,119-4-194,-131 6-80,1 0 0,-1 0 0,1 0-1,-1 0 1,0 0 0,1 0 0,-1 0-1,1-1 1,-1 1 0,0 0 0,1 0 0,-1 0-1,0 0 1,1-1 0,-1 1 0,0 0 0,3-3-2178,-3 3 2178,0-1-1,0 1 1,0 0 0,0-1 0,0 1 0,1-1-1,-1 1 1,0-1 0,0 0-359,0 0-1,0 0 1,0 0 0,0 0-1,0 0 1,-1 1 0,1-1-1,0 0 1,0 0 0,-1 0 0,1 0-1,0 1 1,-1-1 0,0-1-1,-5-7-2834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4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19 168 2656,'0'-3'10029,"-1"2"-10496,0 0 529,-1 0-1,1 0 0,0 0 0,-1-1 0,1 1 1,0 0-1,0-1 0,0 1 0,0-1 0,0 1 1,0-1-1,1 1 0,-1-1 0,0 0 1,1 1-1,-1-1 0,1 0 0,0 0 0,0 1 1,-1-1-1,1 0 0,0 0 0,0 1 1,1-1-1,-1 0 0,0 0 0,0 1 0,1-1 1,-1 0-1,1 0 0,0 1 0,1-4 0,1 0-47,-1 0-1,1 0 1,0 1-1,1-1 1,-1 1-1,1-1 1,0 1-1,0 0 0,7-4 1,2-1-26,1 1 0,0 1-1,0 1 1,1 0 0,0 0 0,0 2 0,0 0-1,1 0 1,0 2 0,-1 0 0,1 1 0,0 0-1,16 2 1,-27-1 13,0 1 0,-1 0 1,1 0-1,0 0 0,-1 0 0,1 1 0,-1-1 0,1 1 0,-1 0 1,5 4-1,-7-5 5,0 1 1,0 0-1,0-1 1,0 1-1,0 0 1,-1 0-1,1 0 1,-1 0-1,1 1 1,-1-1-1,0 0 1,0 1-1,0-1 1,0 0-1,0 1 1,-1-1-1,1 1 1,-1 0 0,1-1-1,-1 6 1,-1 16 77,-1 0 0,-1 0 0,-1 0 0,-2 0 0,0 0 0,-9 22 0,-6 4-47,-42 77-1,49-103 87,0-2-1,-2 0 1,-35 40 0,39-50 110,-1 0 1,0 0 0,-1-1 0,0-1-1,-26 14 1,21-17 702,20-7-926,-1 0 0,0 0 0,0 0 0,0 0 0,0 0 0,0 0 0,0 0 0,0 0 1,0 0-1,0 0 0,0 0 0,0 0 0,0 0 0,0 0 0,-1 0 0,1 0 0,0 0 0,0 0 0,0 0 0,0 0 0,0 0 1,0 0-1,0 0 0,0 0 0,0 0 0,0 0 0,0 0 0,0 0 0,0 0 0,0-1 0,0 1 0,0 0 0,0 0 0,0 0 1,0 0-1,0 0 0,0 0 0,0 0 0,0 0 0,0 0 0,0 0 0,0 0 0,0 0 0,10-6 62,5-1-102,0 0 0,0 1 1,1 0-1,0 2 0,0 0 1,0 0-1,23-1 0,-17 4-36,0 1 0,0 0 0,0 2-1,0 1 1,23 5 0,-22-4 125,-16-3-38,-1 0-1,1 0 1,-1 1-1,0 0 1,0 0-1,7 3 1,1 1 50,1 0 178,-15-5-164,5-13-5935,-5 4 3226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2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9 174 10816,'-8'-12'3477,"8"12"-3409,-1 0-1,1 0 1,0-1-1,0 1 1,0 0 0,0-1-1,0 1 1,0 0-1,0 0 1,0-1 0,0 1-1,0 0 1,0-1 0,0 1-1,0 0 1,0 0-1,1-1 1,-1 1 0,0 0-1,0 0 1,0-1-1,0 1 1,0 0 0,1 0-1,-1-1 1,0 1 0,0 0-1,0 0 1,1 0-1,-1-1 1,0 1 0,0 0-1,1 0 1,-1 0-1,0 0 1,0 0 0,1-1-1,8-3 1257,16-5 171,173-58 2151,1 13-4952,-194 53 991,16-5-2966,-20 6 2696,0-1-1,1 1 1,-1-1-1,0 1 1,0-1 0,0 1-1,0-1 1,0 0-1,0 0 1,-1 1-1,1-1 1,0 0-1,1-1 1,2 1-2348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2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37 129 10144,'-36'-12'4576,"36"-1"-3968,9 6 2207,8 2-1663,20-7 576,8 1-992,18-6 160,0 9-512,3-4-192,-6 4-128,-7-7-160,-3 10 64,-5 2-1312,-5 3 736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2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35 3392,'-7'-14'1088,"7"13"-1023,0 1 0,-1 0 1,1-1-1,0 1 0,0 0 0,0-1 1,0 1-1,0-1 0,0 1 0,0 0 0,0-1 1,0 1-1,0-1 0,0 1 0,0 0 1,0-1-1,0 1 0,0-1 0,0 1 1,1 0-1,-1-1 0,0 1 0,0 0 1,0-1-1,1 1 0,-1 0 0,0-1 1,0 1-1,1 0 0,-1 0 0,0-1 0,1 1 1,-1 0-1,0 0 0,1-1 0,-1 1 1,0 0-1,1 0 0,-1 0 0,1-1 1,18-3 3469,-15 3-2945,-2 1-262,0-1-1,0 1 1,0 0 0,0 0 0,0 0 0,0 0 0,0 0-1,0 0 1,0 0 0,1 1 0,1 0 0,-3-1-186,0 1 1,0-1-1,0 1 1,0-1 0,0 1-1,0-1 1,0 1-1,0 0 1,0 0 0,0-1-1,-1 1 1,1 0-1,0 0 1,0 0-1,-1 0 1,1 0 0,-1 0-1,1 0 1,-1 0-1,1 0 1,-1 0-1,0 0 1,1 0 0,-1 1-1,1 6 261,-1 0-1,0 1 1,-1-1 0,0 0-1,0 0 1,0 0 0,-4 10-1,-2 14 185,-36 155 757,20-103-877,-5-1 1,-47 100 0,70-172-365,-1 1 0,2-1 1,-1 1-1,-3 19 1,8-30-71,-1-1 0,1 1 0,0-1 1,0 1-1,0 0 0,0-1 0,-1 1 1,1 0-1,0-1 0,0 1 0,0 0 0,1-1 1,-1 1-1,0-1 0,0 1 0,0 0 0,0-1 1,1 1-1,-1 0 0,0-1 0,0 1 0,1-1 1,-1 1-1,1-1 0,-1 1 0,0-1 0,1 1 1,-1-1-1,1 1 0,-1-1 0,1 0 0,-1 1 1,2-1-1,0 1 47,1-1 1,-1 0-1,0 1 1,1-1 0,-1-1-1,1 1 1,3-1-1,6 0 8,127-17 680,-88 8-409,53-12-265,-89 18-2787,-14 3 1936,1 1 0,-1 0-1,1-1 1,-1 1 0,0 0-1,1 0 1,-1 0 0,1 0-1,-1 0 1,0 1 0,1-1-1,-1 0 1,1 1 0,-1-1 0,2 1-1,9 6-2932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2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7392,'9'11'4962,"14"18"1,-16-17-3832,-4-8-648,0 1-1,0-1 1,-1 1 0,1 0 0,-1 0 0,0 0 0,-1 0 0,1 0 0,-1 0-1,1 10 1,4-20 96,-1-1 0,1 0-1,5-9 1,11-14-75,0 0 0,2 1 0,33-28 0,-54 53-458,0 0 0,1 0 0,-1 1 0,1 0 1,0-1-1,0 1 0,-1 1 0,1-1 0,8-2 0,-11 4-42,1 0 1,0 0-1,0-1 0,0 1 0,-1 0 0,1 0 0,0 1 1,0-1-1,0 0 0,-1 0 0,1 1 0,0-1 0,0 1 0,-1 0 1,1 0-1,0-1 0,-1 1 0,1 0 0,-1 0 0,1 0 1,-1 1-1,0-1 0,1 0 0,1 3 0,13 18-2409,-7-5-8405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2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9632,'11'-10'3120,"-11"10"-3078,0 0 0,1-1 0,-1 1 0,0 0 0,0 0 0,0 0 0,1 0 1,-1 0-1,0 0 0,0-1 0,0 1 0,1 0 0,-1 0 0,0 0 0,0 0 0,0 0 1,1 0-1,-1 0 0,0 0 0,0 0 0,1 0 0,-1 0 0,0 0 0,0 0 0,0 0 1,1 0-1,-1 0 0,0 1 0,4-1 246,1 1-1,-1 0 1,0 1 0,0-1-1,0 1 1,0 0 0,0 0 0,-1 0-1,8 6 1,1 2 936,16 18 0,-8-8-496,14 13 504,-1 1 0,-1 1 0,47 71 0,-48-56-516,-3 2-1,-2 1 1,-3 0 0,33 112-1,-44-118-489,-3 1-1,-2 0 1,-2 0 0,-2 0-1,-2 1 1,-7 69-1,-1-72-114,-1-1 1,-28 85-1,28-108-389,0 0 0,-2-1 1,-1 0-1,-1 0 0,0-1 1,-1-1-1,-28 31 0,35-44-652,0 0 0,0-1 0,-1 0 0,-9 6 0,-7-2-3129,22-9 3285,-1 1-1,0-1 1,0 0 0,0 0-1,0 0 1,0 0-1,0 0 1,0 0 0,-3-1-1,-11-7-5075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2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6 640,'12'-5'1003,"-11"5"-914,-1 0 0,0 0 1,1 0-1,-1 0 0,0 0 0,0-1 1,1 1-1,-1 0 0,0 0 0,1 0 1,-1 0-1,0 0 0,7 6 5833,-21-3-3826,-3-6-1876,0 1 1,0 0-1,0 1 0,0 1 1,0 1-1,0 1 0,-22 4 1,5 2-109,0 1 1,-50 22 0,65-23-110,-31 19 0,42-22-3,0 0 0,0 1 0,0 0 0,1 1 0,-13 14 0,20-21 17,-1 1 0,0 0 0,0 0 0,1 0 0,-1 0 0,0 0 0,1 0 0,-1 0 0,1 0 0,-1 0 1,1 0-1,0 0 0,-1 0 0,1 0 0,0 0 0,0 0 0,0 0 0,0 1 0,0-1 0,0 0 0,0 0 1,0 0-1,0 0 0,0 0 0,1 0 0,-1 0 0,0 0 0,1 1 0,-1-1 0,1 0 0,-1 0 0,1-1 0,0 1 1,-1 0-1,1 0 0,0 0 0,0 0 0,-1 0 0,1-1 0,0 1 0,0 0 0,0-1 0,0 1 0,0-1 0,2 2 1,4 1 60,1 0 0,0 0 1,-1-1-1,16 3 0,-22-5-82,41 7 91,120 28-86,-142-29-12,-1 0 0,0 2 0,0 0 0,-1 1-1,35 23 1,-46-27 28,-1 0 0,0 1-1,0-1 1,0 2-1,0-1 1,4 8 0,-8-12 42,-1 0 0,0-1 0,0 1 1,0 0-1,0 0 0,0 0 0,0 0 1,-1 0-1,1 0 0,-1 0 0,1 0 0,-1 0 1,0 0-1,0 1 0,0-1 0,0 0 1,0 0-1,0 0 0,-1 0 0,1 0 0,-1 0 1,1 0-1,-1 0 0,0 0 0,0 0 1,0 0-1,0 0 0,0 0 0,-2 2 1,-2 1 51,0-1 0,0 0 0,0 0 1,-1 0-1,1-1 0,-1 0 0,0 0 1,0 0-1,0-1 0,0 1 1,-11 1-1,-10 2 129,-38 2-1,48-6-219,-180 6 365,165-8-343,9 2 74,16 2-181,7-4 44,0 0 1,0 1-1,0-1 0,0 0 0,0 1 0,0-1 0,0 0 0,1 0 0,-1 0 0,0 1 0,0-1 0,0 0 0,0 0 0,0 1 1,1-1-1,-1 0 0,0 0 0,0 0 0,1 0 0,-1 1 0,0-1 0,0 0 0,1 0 0,-1 0 0,0 0 0,0 0 1,1 0-1,-1 0 0,1 0 0,2 2-342,0-1 1,1-1-1,-1 1 1,0 0-1,1-1 1,-1 0 0,1 1-1,4-2 1,-2 1-232,28 0-1475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3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88 3328,'11'-28'1061,"-11"27"-1016,1-1 0,-1 1 0,1-1 1,-1 1-1,1 0 0,0-1 0,0 1 0,-1 0 0,1 0 0,0 0 0,0 0 0,0-1 0,1 1 1,1-1-1,2-2 233,5-8 1132,-7 8-625,1 0 1,-1 0 0,1 0 0,6-4-1,-10 12-552,0 1 0,0-1 0,-1 0 0,1 1 0,-2 6 0,-5 12 139,-1 0 1,-1-1-1,-1 0 1,-1 0 0,-14 22-1,-78 96 511,74-102-748,-1 3 70,2 1 1,2 2-1,-29 64 0,51-99-165,1 0 0,0 0 0,0 0 0,1 1 0,0-1-1,1 1 1,0-1 0,0 1 0,2 12 0,-1-18 15,0 0 1,1 0 0,0 0-1,0 0 1,0 0-1,0-1 1,1 1 0,-1 0-1,1 0 1,0-1 0,0 1-1,1-1 1,-1 0-1,1 0 1,-1 0 0,1 0-1,0 0 1,0 0-1,0-1 1,1 1 0,-1-1-1,1 0 1,6 3-1,1-1 14,0 0-1,1-1 0,-1 0 1,1-1-1,21 2 1,62-5 191,-88 1-216,106-10 394,-92 7-511,0-1-1,0-1 1,23-9-1,-35 8-1974,1-1 550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3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82 4640,'-19'-3'584,"11"1"-206,0 1 0,-1 1 0,-9-1 0,1 1 423,-6 0 3278,19-1-2224,6-1-1000,8-2-3,218-24 2460,-62 10-2635,-8-2-245,-154 19-727,1 1-1,-1 0 1,0 0-1,9 1 0,-9 0-848,0 0 1,-1 0-1,1 0 0,0 0 0,6 4 0,3 5-1538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3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13 4736,'-1'-1'148,"1"0"1,-1 0 0,1 0-1,-1 1 1,0-1-1,1 0 1,-1 1 0,0-1-1,1 0 1,-1 1-1,0-1 1,0 1 0,0-1-1,1 1 1,-1 0-1,0-1 1,0 1 0,0 0-1,0-1 1,0 1-1,0 0 1,0 0-1,0 0 1,0 0 0,0 0-1,1 0 1,-3 0-1,-32 7 2386,29-5-2306,-16 4 201,1 1 0,-1 1-1,1 1 1,1 0 0,-25 17-1,32-17-293,0 0-1,0 1 0,1 1 1,0 0-1,1 1 0,0 0 1,1 0-1,-12 19 1,21-29-81,-3 4 26,0 1 1,1-1-1,-4 9 0,7-13-39,-1 0 1,1-1-1,-1 1 0,1 0 0,0 0 1,-1-1-1,1 1 0,0 0 0,0 0 0,0-1 1,1 1-1,-1 0 0,0 0 0,1-1 0,-1 1 1,1 0-1,0 0 0,-1-1 0,2 2 0,-2-2-8,1 0-1,0 0 0,-1-1 0,1 1 1,0-1-1,-1 1 0,1 0 0,0-1 0,-1 0 1,1 1-1,0-1 0,0 1 0,0-1 1,0 0-1,-1 1 0,1-1 0,0 0 0,0 0 1,0 0-1,0 0 0,0 0 0,1 0 1,1 0 46,0 0 0,1-1 1,-1 0-1,0 0 1,0 0-1,5-2 1,4-3 110,1 0 1,12-10 0,-23 15-178,106-78 611,17-10-811,-121 86 138,0 1 0,0 0 0,0 0 0,0 0 0,0 0 0,1 1 0,7-2 0,-10 2 46,-1 1 1,0 0 0,1 0-1,-1 0 1,1 1-1,-1-1 1,1 0 0,-1 0-1,0 1 1,1-1 0,-1 1-1,0-1 1,1 1-1,-1 0 1,0-1 0,0 1-1,0 0 1,0 0 0,1 0-1,-1 0 1,0 0-1,-1 0 1,1 0 0,0 0-1,0 0 1,0 1 0,-1-1-1,1 0 1,0 2-1,4 8 44,-1 1 0,0-1 0,-1 1 0,0 0 0,2 18 0,8 46 679,-12-74-923,-1 1 0,1 0 0,0-1 0,0 1 0,0-1 0,0 1 0,2 2 0,-3-4 22,1-1-1,-1 1 0,0 0 0,1-1 0,-1 1 1,1-1-1,-1 1 0,0-1 0,1 1 1,0-1-1,-1 0 0,1 1 0,-1-1 0,1 0 1,-1 1-1,1-1 0,0 0 0,-1 0 1,1 1-1,0-1 0,-1 0 0,1 0 0,0 0 1,-1 0-1,1 0 0,0 0 0,-1 0 1,1 0-1,0 0 0,0 0 0,8-4-2036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3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14 6816,'-11'-14'2197,"9"36"2208,-2 70-2722,-18 103-1,-3 32-615,24-202-935,-1 87 247,3-100-325,0 0 0,1 0 0,0 0 1,1 0-1,0-1 0,1 1 0,6 11 0,-8-20 4,-1 0 0,1 0 0,0 0 0,-1 0-1,2-1 1,-1 1 0,0-1 0,0 1 0,1-1 0,-1 0 0,1 0-1,0 0 1,-1 0 0,1-1 0,0 1 0,0-1 0,0 1-1,0-1 1,0 0 0,6 1 0,-3-2 2,0 1 0,-1-1 1,1-1-1,0 1 0,0-1 0,0 0 1,0 0-1,0 0 0,-1-1 0,10-4 0,39-18 18,-8 3-2153,3 3-3757,-31 14 3838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4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6560,'-4'-11'3546,"11"42"-479,1 129-1064,9 86-630,-16-193-189,19-82-9931,-12 22 6993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3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79 7968,'-1'0'101,"1"-1"1,-1 1 0,1-1 0,0 1-1,-1 0 1,1-1 0,0 1-1,-1-1 1,1 1 0,0-1 0,-1 1-1,1-1 1,0 0 0,0 1-1,0-1 1,0 1 0,0-1 0,-1 1-1,1-1 1,0 0 0,0 1-1,0-1 1,0 1 0,1-1 0,-1 1-1,0-1 1,0 0 0,0 1-1,0-1 1,0 1 0,1-1 0,-1 1-1,0-1 1,1 1 0,-1-1-1,0 1 1,1-1 0,-1 1-1,1-1 1,-1 1 0,1-1 0,1-1 94,1 0 1,-1-1 0,0 1 0,1 1 0,0-1 0,-1 0 0,1 1-1,0-1 1,0 1 0,0 0 0,0 0 0,0 0 0,0 0 0,4 0-1,5-2-71,24-6 71,1 1 1,1 2-1,-1 2 0,65 1 1,52 15-1653,-53 6-3873,-76-12 2819,53 13-3534,-76-19 6151,0 1 0,-1 0 0,1-1 0,0 1 0,0 0 0,-1 0 0,1 0 0,-1 0 0,1 1 0,-1-1 0,1 0 0,-1 1 0,0-1 0,1 1 0,0 1 0,0 2 481,0-1 1,0 0-1,-1 1 1,0-1-1,1 6 0,-1-6-420,-1 0-1,1 1 1,-1-1-1,0 0 1,-1 0-1,1 0 1,-1 0-1,1 0 1,-1 0-1,0 0 1,-3 6-1,-2 3 134,-15 25 0,16-29-108,-1-1 1,2 2-1,-1-1 0,1 0 0,-3 12 0,5-16-1100,1-1 161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3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77 5408,'4'-28'1728,"-4"27"-1686,1 0 1,-1 1 0,0-1-1,0 0 1,1 0 0,-1 0-1,0 1 1,0-1 0,0 0-1,0 0 1,0 0-1,0 1 1,0-1 0,-1 0-1,1 0 1,0 1 0,0-1-1,-1 0 1,1 0 0,-1 0-1,-6-16 263,7 17-299,0-1-1,0 1 1,0 0 0,-1-1 0,2 1-1,-1-1 1,0 1 0,0-1 0,0 1-1,0-1 1,0 1 0,0 0 0,0-1-1,0 1 1,1-1 0,-1 1 0,0-1-1,0 1 1,1 0 0,-1-1 0,0 1 0,0 0-1,1-1 1,-1 1 0,1 0 0,-1-1-1,0 1 1,1 0 0,-1 0 0,0-1-1,1 1 1,-1 0 0,1 0 0,-1 0-1,1 0 1,-1 0 0,1-1 0,1 1-46,0-1 0,0 1 0,0 0 0,0 0 0,1 0 0,-1 0 0,0 0-1,0 0 1,2 1 0,101 16-3143,-71-12 2996,0 0 0,-1 2 1,48 17-1,-77-23 337,-1 1 0,1 0 1,-1 0-1,1 0 0,-1 0 1,0 1-1,1-1 0,-1 1 1,0 0-1,-1 0 0,5 4 1,-6-5-24,0-1 1,0 1 0,-1 0 0,1 0 0,0 0 0,0-1 0,-1 1 0,1 0 0,-1 0 0,0 0 0,0 0 0,0 0 0,1 0 0,-2 0 0,1 0 0,0 0 0,0 0 0,-1 0 0,1-1 0,-1 1 0,1 0 0,-1 0 0,0 0-1,0 0 1,-1 1 0,-18 19 1209,17-19-1220,0-1 0,1 1 0,-1-1 0,1 1 0,0 0 0,-1 0 0,1 0 0,0 0 0,1 0 0,-3 4 0,4-6-83,0 0-1,0-1 0,0 1 1,0 0-1,0 0 0,0 0 1,0 0-1,0-1 0,1 1 1,-1 0-1,0 0 0,0 0 0,1-1 1,-1 1-1,0 0 0,1 0 1,-1-1-1,1 1 0,-1 0 1,1-1-1,-1 1 0,1-1 1,0 1-1,-1 0 0,1-1 1,0 1-1,-1-1 0,1 0 1,0 1-1,0-1 0,-1 0 1,3 1-1,2 1 71,1 0 1,0 0-1,9 1 1,-8-2-33,31 6 163,-15-4 168,-1 2-1,1 0 0,28 12 1,-49-16-320,1 0-1,-1 1 1,1-1 0,-1 1 0,0-1 0,0 1-1,3 2 1,-4-3-56,-1-1-1,1 1 0,-1 0 1,1-1-1,-1 1 0,1 0 1,-1-1-1,0 1 0,1 0 0,-1 0 1,0-1-1,0 1 0,0 0 1,1 0-1,-1 0 0,0-1 1,0 1-1,0 0 0,0 0 1,0 0-1,-1 0 0,1-1 1,0 1-1,0 0 0,0 0 1,-1-1-1,1 1 0,0 0 1,-1 0-1,1-1 0,-1 1 1,1 0-1,-1 0 0,-5 5 91,0 0 1,0-1-1,-1 1 0,0-1 1,0-1-1,-8 5 0,-44 22 218,-1-3-1,-93 31 0,144-56-585,-5 2-17,-1 0 0,-17 2 1,28-6-203,0-1 0,0 1 0,0-1 0,0 0 0,-5-1 0,7 0-5,0 1 0,1-1 0,-1 1 0,0-1 0,1 1 1,-1-1-1,1 0 0,-1 0 0,1 0 0,-1 0 0,1 0 0,0 0 1,-2-1-1,-3-7-3477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3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48 4064,'-3'-6'503,"-7"-15"388,9 20-740,1 0-1,-1 0 1,1 0 0,0 0-1,0 0 1,-1 0-1,1 0 1,0 0 0,0 0-1,0 0 1,0 0-1,0 0 1,0 0 0,0 0-1,1 0 1,-1 0 0,0 0-1,1-2 1,-3 10 314,0-1 0,1 1-1,0 0 1,0 0 0,1 0 0,0 12 0,-2 21 46,-60 359 3591,41-286-3239,-4 118-70,12-88 9,12-121-104,2-19-708,1-11-529,2-4 48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3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47 229 5824,'-13'-6'711,"10"5"-475,0 0 1,0 0-1,0-1 1,0 0-1,0 1 1,0-1-1,-4-4 0,6 6-146,1 0 0,0-1-1,-1 1 1,1 0-1,0-1 1,-1 1-1,1 0 1,0-1 0,-1 1-1,1-1 1,0 1-1,0 0 1,-1-1-1,1 1 1,0-1 0,0 1-1,0-1 1,0 1-1,0-1 1,-1 1-1,1-1 1,0 1 0,0-1-1,0 1 1,1-1-1,-1 0 1,0 0 147,1-1 0,0 1-1,0 0 1,-1 0 0,1-1 0,0 1 0,0 0 0,0 0 0,1 0-1,0-2 1,22-15 848,0 2-1,35-19 1,-58 34-1080,36-18 137,2 2 0,0 2 0,2 1 1,-1 2-1,52-8 0,-70 15-29,1 2-1,0 0 0,46 2 1,-58 2-481,-1 0 0,1 1 0,0 0 1,13 5-1,-16-4-454,-1 0 1,-1 0-1,1 1 0,0 0 1,-1 0-1,0 1 0,6 5 1,7 9-1707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3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87 172 4384,'0'8'2016,"8"12"-1760,-8-6 992,0-3-736,-5 4 928,5 2-832,-3 3 256,3 0-512,-10 0 32,6-1-256,-6-2 416,10 3-288,-3-8 448,3-1-416,-5-6-3296,5-1 1632</inkml:trace>
  <inkml:trace contextRef="#ctx0" brushRef="#br0" timeOffset="1">0 57 4320,'0'-40'1952,"5"32"-1696,-5 3-224,9 5-64,1-3-128,8 3 96,0 0-672,4 8 416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3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11 4992,'0'1'50,"0"-1"0,1 0 0,-1 0 0,0 0 1,0 0-1,0 0 0,0 1 0,0-1 0,0 0 0,0 0 0,1 0 0,-1 0 1,0 0-1,0 0 0,0 0 0,0 1 0,0-1 0,1 0 0,-1 0 1,0 0-1,0 0 0,0 0 0,1 0 0,-1 0 0,0 0 0,0 0 0,0 0 1,0 0-1,1 0 0,-1 0 0,0 0 0,0 0 0,0 0 0,0 0 0,1 0 1,-1 0-1,0 0 0,0-1 0,0 1 0,0 0 0,0 0 0,1 0 1,1-9 2113,-3 9-2072,1-1 0,0 1 0,-1 0 0,1-1 0,0 1 0,-1 0 0,1 0 0,0 0 0,-1-1 0,1 1 0,-1 0 0,1 0 0,0 0 0,-1 0 0,1 0 0,-1 0 0,1 0 0,-1 0 0,1 0 0,0 0 0,-1 0 0,1 0 0,-1 0 0,1 0 0,-1 0 0,1 0 0,0 0 0,-1 0 0,1 1 0,-1-1 0,-2 1 352,-17 3 336,0 1 0,0 2 0,-33 14 1,12-4-57,15-7-339,-1 1 0,2 1 0,-1 2 0,-43 30 0,63-39-304,0 0 1,0 1-1,1 0 0,0-1 1,0 1-1,1 1 0,-1-1 1,1 1-1,1 0 0,-1 0 0,-4 14 1,7-16-29,0-1 0,0 1 1,0 0-1,1 0 0,0 0 1,0 0-1,0 0 1,0-1-1,1 1 0,0 0 1,0 0-1,0-1 0,1 1 1,-1 0-1,1-1 0,0 1 1,0-1-1,1 0 0,4 6 1,-5-6-7,2 0 1,-1-1-1,0 1 1,1-1-1,0 0 0,0 0 1,0 0-1,0 0 1,0 0-1,1-1 1,-1 0-1,6 2 1,-3-2 10,1 0 1,-1-1 0,1 1 0,-1-1 0,1-1 0,-1 0 0,10-1-1,4-1-92,0-2 0,-1-1 0,0 0 0,38-16 0,12-10-4358,53-20-7013,-82 39 8520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3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17 5888,'-1'-1'230,"0"0"1,-1-1 0,1 1-1,0 0 1,-1 0-1,1-1 1,-1 1 0,0 1-1,1-1 1,-1 0-1,0 0 1,1 0 0,-1 1-1,0-1 1,0 1-1,1-1 1,-1 1 0,0 0-1,0 0 1,0 0 0,0 0-1,1 0 1,-1 0-1,0 1 1,-3 0 0,-6 1 511,0 1 1,-20 7 0,23-7-386,-4 3-17,-1 0-1,1 0 1,0 1 0,1 0 0,-1 1-1,2 1 1,-1 0 0,1 0-1,-9 12 1,14-16-172,0 1 0,0 0-1,-5 10 1,9-15-134,1 0 0,-1 0 0,0 1 0,0-1 0,1 0 0,-1 1 0,1-1 0,-1 1 0,1-1 0,0 1 0,0-1 0,-1 1 0,1-1 0,0 1 0,0-1 0,0 1-1,1-1 1,-1 1 0,0-1 0,0 0 0,1 1 0,-1-1 0,1 1 0,0 1 0,0-2-7,-1-1 0,1 1 0,0-1 0,-1 1 0,1-1 0,-1 1 0,1-1-1,0 0 1,-1 1 0,1-1 0,0 0 0,-1 0 0,1 1 0,0-1 0,-1 0 0,1 0 0,0 0 0,0 0 0,-1 0-1,1 0 1,0 0 0,-1 0 0,1 0 0,0 0 0,0 0 0,-1 0 0,2-1 0,19-10 308,-16 7-213,53-33 407,20-11-468,-70 44-134,1 0 1,0 0-1,0 0 1,0 2 0,1-1-1,-1 1 1,11-1-1,-18 3 65,0 0-1,0 0 0,0 0 0,0 0 0,0 1 0,0-1 1,0 0-1,0 1 0,0 0 0,0 0 0,0-1 1,0 1-1,-1 0 0,1 0 0,0 1 0,-1-1 0,1 0 1,0 1-1,-1-1 0,0 1 0,1-1 0,-1 1 1,0-1-1,0 1 0,0 0 0,0 0 0,0 0 0,0 0 1,0-1-1,1 5 0,1 6 70,0 1 0,-1-1 1,0 0-1,-1 14 0,0-11-67,1 67 549,-3-44-1849,20-57-5797,-1-2 2468,-2 1 1494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3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 7392,'0'0'292,"-7"-9"740,3 8-324,2 7 582,-2 202 3148,-5 61-1041,10 267-3301,-1-535-105,4 47-2204,6-16-2632,6-4 1203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3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592 131 4800,'-1'-4'447,"0"1"0,0 0 1,1-1-1,-1 1 0,1 0 0,-1-5 1,1 6-221,0 0 0,0 0 0,0-1 0,-1 1 0,1 0 0,0 0 0,-1 0 0,0 0 0,1 0 0,-1 0 0,0 0 0,0 0 0,0 1 0,0-1 0,-1 0 0,1 0 0,0 1 0,-1-1 0,1 1 0,-4-3 0,-6-4 3,0 1 1,-1 0-1,0 1 0,0 0 0,-1 1 0,0 0 0,0 1 0,0 1 1,0 0-1,0 0 0,-23 0 0,13 2-225,1 1-1,0 1 1,-1 1 0,1 1-1,0 1 1,-30 10 0,40-10 6,0 0-1,1 0 1,0 1 0,0 1-1,0 0 1,0 0 0,1 1-1,0 1 1,1-1 0,0 2-1,0-1 1,0 1 0,1 0-1,1 1 1,0 0 0,-9 16-1,9-12 14,2 0-1,-1 1 1,2-1 0,0 1-1,1 0 1,0 0-1,1 1 1,1-1-1,0 0 1,1 1 0,1-1-1,5 27 1,-2-22 67,1 0 0,1 0 0,1-1 0,1 0-1,1 0 1,0-1 0,1 0 0,1-1 0,15 19 0,-7-12-36,15 19 334,1-1 0,47 43-1,-78-82-638,0 1 0,1-2-1,-1 1 1,6 3 0,-9-6 114,0 1 1,0-1 0,0 0 0,0 0 0,0 1 0,-1-1 0,1 0 0,0 0 0,0 0 0,0 0 0,0 0 0,0 0 0,1 0-1,-2 0 24,1-1 0,-1 1 0,1 0 0,-1 0 0,0-1 0,1 1 0,-1 0 0,0 0-1,1-1 1,-1 1 0,0-1 0,0 1 0,1 0 0,-1-1 0,0 1 0,0 0-1,0-1 1,1 1 0,-1-1 0,0 1 0,0-1 0,0 1 0,0 0 0,0-1-1,0 1 1,0-1 0,0 1 0,0-2 0,-6-15-4235,-2-3 1393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3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83 5824,'-59'0'1866,"36"1"-937,16 2-781,1 0 178,-16 3 5196,42-8-2643,-1 0-2726,392-65 2919,-369 58-2979,1 2-1,66-2 1,-102 10-315,0 0 1,-1 0 0,1 1 0,-1 0 0,1 0-1,-1 0 1,0 1 0,0 0 0,0 0 0,11 8-1,19 10-6965,-8-10 4387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4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5152,'0'-1'222,"2"-27"1882,-2 27-1954,0 1-1,0-1 1,0 0 0,0 0-1,0 1 1,1-1 0,-1 0-1,0 0 1,0 1 0,1-1-1,-1 0 1,1 0 0,-1 1-1,0-1 1,1 1 0,-1-1-1,1 0 1,0 1-1,-1-1 1,1 1 0,-1-1-1,1 1 1,0 0 0,-1-1-1,1 1 1,0-1 0,0 1-1,-1 0 1,3-1 0,-2 2-13,0 0 0,0 1 0,0-1 0,0 0 0,0 0 0,-1 1-1,1-1 1,0 0 0,-1 1 0,1-1 0,0 1 0,-1-1 0,0 1 0,1 1 0,0 0-90,2 13 349,0-1-1,-1 1 1,-1 0 0,-1 26-1,0-26-165,-10 250 1108,9-237-1137,-2 15 356,2-35-297,0-2-377,-4-7-3306,0-1 1642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3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10 5632,'0'0'84,"0"-1"-1,1 1 1,-1 0 0,0-1 0,0 1 0,0 0 0,0-1-1,0 1 1,-1 0 0,1-1 0,0 1 0,0-1 0,0 1-1,0 0 1,0-1 0,0 1 0,0 0 0,-1-1 0,1 1-1,0 0 1,0 0 0,-1-1 0,1 1 0,0 0 0,0 0-1,-1-1 1,1 1 0,-1 0 0,-13 1 2297,8-1-1487,-4 3-299,0 0-1,0 0 1,-18 9-1,-8 4 47,13-7 56,0 0 0,-38 24 0,51-26-525,-1 0 0,1 1 0,1 0 0,-1 0 0,2 1 0,-1 1 0,-11 15-1,19-23-124,0-1 0,0 1 0,0-1-1,0 1 1,0-1 0,1 1-1,-1-1 1,0 1 0,1 0-1,0-1 1,-1 1 0,1 0-1,0 0 1,0-1 0,0 1-1,0 0 1,0 2 0,1-3-24,-1-1 0,0 1 0,0-1 0,1 1 0,-1-1 0,0 1 0,1-1 0,-1 1 0,1-1 0,-1 0 1,0 1-1,1-1 0,-1 0 0,1 1 0,-1-1 0,1 0 0,-1 1 0,1-1 0,-1 0 0,1 0 0,0 0 0,1 1 17,0-1 0,0 0-1,-1 0 1,1 0-1,0 0 1,0-1 0,0 1-1,0 0 1,2-2-1,14-5 157,0 0 0,-1-2-1,24-15 1,-3 2-184,11-9 51,-36 22-128,-1 1 1,2 0-1,-1 1 0,1 0 0,20-6 1,-32 13 40,0-1 1,0 1 0,0-1 0,0 1-1,0 0 1,0 0 0,0 0 0,0 0-1,0 0 1,0 0 0,1 1 0,-1-1-1,-1 1 1,1-1 0,0 1 0,0 0-1,0 0 1,0 0 0,0 0 0,-1 0-1,1 0 1,2 2 0,1 2 83,-1 1 1,1-1-1,-1 1 1,0 0-1,3 8 1,-2-5-237,1 0 0,7 9 0,-12-16-12,1 0-1,0 0 0,0 0 1,0 0-1,0-1 0,0 1 1,1-1-1,-1 1 0,0-1 1,1 0-1,-1 0 0,6 2 1,7-1-1452,1-1 0,0 0 0,-1-1 0,1-1 0,21-3 0,12-2-861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3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22 5408,'10'-15'2410,"-11"15"-2163,0-1 0,1 1 0,-1-1 0,1 1 0,-1-1 0,0 1-1,0 0 1,1-1 0,-1 1 0,0 0 0,0-1 0,0 1-1,-1 0 1,-5-1 284,0 0 0,0 1 0,-1 0-1,1 1 1,0-1 0,-11 4 0,-45 13 1172,56-14-1509,1-1 0,0 1 0,0 0 0,-1 0 0,-4 4 0,10-6-161,0-1 0,0 1 0,0-1 0,1 1-1,-1-1 1,0 1 0,1 0 0,-1-1 0,0 1 0,1 0 0,-1-1 0,1 1 0,-1 0 0,1 0 0,0 0-1,-1-1 1,1 1 0,0 0 0,-1 0 0,1 0 0,0 0 0,0 0 0,0 0 0,0 0 0,0 0 0,0-1 0,0 1-1,0 0 1,0 0 0,0 0 0,0 0 0,1 0 0,-1 0 0,0 0 0,1-1 0,-1 1 0,1 0 0,-1 0-1,1 0 1,-1-1 0,1 1 0,-1 0 0,1-1 0,0 1 0,-1 0 0,1-1 0,0 1 0,0-1 0,-1 1 0,2 0-1,6 3 51,-1 1-1,0-1 0,1-1 0,0 1 0,0-1 0,0 0 1,0-1-1,11 2 0,2-1-73,-1-1 1,27 0-1,-30-3-1220,0 0-1,0-2 1,0 0-1,-1 0 1,18-7-1,11-3-1646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3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20 7648,'-22'-16'2453,"22"16"-2439,0-1 1,0 1-1,0 0 0,0 0 0,0 0 1,0 0-1,0 0 0,0 0 0,0-1 1,0 1-1,0 0 0,0 0 1,-1 0-1,1 0 0,0 0 0,0 0 1,0 0-1,0 0 0,0 0 1,0-1-1,0 1 0,0 0 0,-1 0 1,1 0-1,0 0 0,0 0 0,0 0 1,0 0-1,0 0 0,0 0 1,-1 0-1,1 0 0,0 0 0,0 0 1,0 0-1,0 0 0,0 0 0,0 0 1,-1 0-1,1 0 0,0 0 1,0 0-1,0 0 0,0 0 0,0 0 1,0 0-1,0 0 0,-1 1 0,1-1 1,0 0-1,0 0 0,0 0 1,0 0-1,0 0 0,0 0 0,0 0 1,0 0-1,0 0 0,0 1 0,0-1 1,-1 0-1,1 0 0,0 0 1,0 0-1,0 0 0,0 0 0,0 1 1,-4 9 348,0-4 58,2 0 0,-1 0 0,-2 12 1,-5 33 842,2 0 0,-3 89-1,12-69-524,16 109 0,-11-143-536,2 0 0,2-1 1,1 0-1,2-1 0,1 0 0,2 0 1,1-2-1,26 37 0,-41-66-236,0-1-68,-1-1 1,1 1 0,0-1 0,-1 1-1,1-1 1,0 0 0,1 0 0,-1 0 0,0 0-1,0 0 1,1 0 0,-1-1 0,1 1-1,0-1 1,4 2 0,6-2-1202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3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43 111 6880,'-40'-32'3840,"39"32"-3722,1 0 0,0 0 1,0-1-1,0 1 0,0 0 0,0 0 1,0 0-1,-1 0 0,1-1 1,0 1-1,0 0 0,0 0 0,0 0 1,0 0-1,0-1 0,0 1 1,0 0-1,0 0 0,0 0 0,0-1 1,0 1-1,0 0 0,0 0 1,0 0-1,0 0 0,0-1 0,0 1 1,0 0-1,0 0 0,0 0 1,1-1-1,-1 1 0,0 0 0,0 0 1,0 0-1,0 0 0,9-8 1558,15-4-454,-1 4-828,0 1-1,36-7 1,49-2-98,-67 11-139,0 3-1,54 2 0,-71 2-723,0 1 0,0 1 0,0 1 0,0 1 0,27 11 0,-31-9-1040,43 18-1677,-57-23 3028,1 1 0,-1 0 0,0 0 1,0 0-1,-1 1 0,11 10 0,-14-13 227,-1 1 1,1-1 0,0 1-1,-1-1 1,1 1-1,-1 0 1,0 0 0,0-1-1,0 1 1,-1 0 0,1 0-1,0 0 1,-1 0 0,0 0-1,0 0 1,0 0-1,0 0 1,0 0 0,-1 0-1,1 0 1,-2 3 0,-2 5 433,0 0 0,-1 0 0,0 0 1,-7 11-1,5-10 483,-9 21 0,14-28-600,0 1-1,1-1 0,-1 1 0,1 0 1,1-1-1,-1 11 0,1-15-212,0 0-1,0 1 0,0-1 1,0 0-1,0 1 0,0-1 1,1 0-1,-1 0 0,0 0 1,1 1-1,-1-1 1,1 0-1,-1 0 0,1 0 1,0 0-1,0 0 0,-1 0 1,1 0-1,0 0 0,0 0 1,0 0-1,0 0 0,0-1 1,0 1-1,0 0 0,0-1 1,0 1-1,1 0 0,-1-1 1,0 0-1,0 1 0,0-1 1,1 0-1,0 1 0,3-1 120,0 1 0,0-1-1,0-1 1,0 1 0,0-1-1,9-2 1,-11 3-119,-1-1 0,0 0 0,1 0 0,-1 0 0,0 0 0,1-1 0,-1 1 0,0-1-1,0 1 1,0-1 0,0 0 0,-1 0 0,1 0 0,0 0 0,2-3 0,-3 2-13,1 0-1,-1 0 1,0 1-1,0-1 1,0 0 0,0 0-1,0 0 1,0 0-1,-1 0 1,0 0-1,1 0 1,-1 0 0,0-1-1,-1 1 1,1 0-1,0 0 1,-1 0 0,-1-5-1,-1 2-65,0 0-1,0 0 1,0 1 0,-1-1-1,0 1 1,0 0-1,0 0 1,-6-4 0,1 3-896,124 53-7209,35 15 7209,-134-53 813,-3-1 840,1-1-1,28 9 0,-40-15-568,0-1-1,0 1 0,0-1 1,0 0-1,0 0 0,0 0 1,0 0-1,0 0 0,0-1 1,0 1-1,0 0 0,-1-1 1,1 0-1,0 1 0,0-1 1,0 0-1,-1 0 0,1 0 1,0 0-1,-1 0 0,1 0 1,-1 0-1,1-1 0,-1 1 1,0-1-1,2-1 0,3-6 84,0 1-1,-1 0 0,-1-1 0,5-9 1,-2 2 6,23-49 474,9-16 120,-33 70-789,1 1-1,0 0 1,1 0-1,0 0 1,9-9 0,-14 17-76,0 0 0,-1 0 0,1 0 0,0 0 0,0 0-1,0 1 1,0-1 0,0 1 0,1 0 0,-1 0 0,0 0 0,1 0 0,-1 1 0,0 0 0,1-1 0,-1 1 0,1 0 0,-1 0 0,0 1 0,1-1 0,4 2 0,5 2 4,0 1-1,0 0 1,0 0 0,12 9 0,-10-7 23,66 37-935,37 27-9473,-84-47 4198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4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28 2976,'0'-2'279,"0"0"0,1 0 1,-1 0-1,0 1 0,0-1 0,1 0 1,-1 0-1,1 0 0,0 0 1,3-6 6644,-4 7-6828,-12 24 2619,-3-4-1789,-7 11 3,-1 5-203,12-18-473,-11 20-1,19-30-221,0 1 0,0-1-1,1 0 1,-1 1 0,2-1-1,-2 13 1,2-17-96,1 0 1,0 1-1,0-1 1,0 1-1,1-1 1,-1 0 0,1 1-1,1 5 1,-1-8-93,-1 0 1,1-1-1,-1 1 1,1 0-1,-1 0 1,1-1-1,-1 1 0,1 0 1,0-1-1,-1 1 1,1-1-1,0 1 1,0-1-1,-1 1 1,1-1-1,0 1 1,0-1-1,0 0 1,0 1-1,0-1 1,-1 0-1,1 0 1,0 0-1,0 1 1,0-1-1,0 0 1,0 0-1,0-1 1,0 1-1,0 0 1,0 0-1,-1 0 1,1 0-1,0-1 1,0 1-1,0-1 0,1 0 1,16-10-4580,0-1 1547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4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6048,'-22'-3'2752,"27"3"-2400,3 8-672,1 1-416,9 6 416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4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4896,'0'0'35,"0"0"1,0 0-1,0 0 0,1 0 1,-1 0-1,0 1 0,0-1 1,0 0-1,0 0 0,0 0 1,1 0-1,-1 0 0,0 0 1,0 0-1,0 0 1,0 1-1,0-1 0,0 0 1,0 0-1,1 0 0,-1 0 1,0 0-1,0 1 0,0-1 1,0 0-1,0 0 0,0 0 1,0 0-1,0 1 0,0-1 1,0 0-1,0 0 1,0 0-1,0 0 0,0 1 1,0-1-1,0 0 0,0 0 1,0 0-1,0 0 0,0 0 1,0 1-1,0-1 0,-1 0 1,1 0-1,0 0 0,0 0 1,0 0-1,0 1 1,0-1-1,0 0 0,0 0 1,0 0-1,-1 0 0,1 0 1,0 0-1,0 0 0,0 0 1,0 1-1,-1-1 0,1 0 1,-46 25 3644,-71 54 0,113-75-3526,0-1-1,0 0 1,0 1 0,1 0 0,-1 0 0,-2 5 0,5-8-113,1-1 1,-1 1-1,1 0 0,-1 0 1,1 0-1,-1 0 0,1 0 0,0 0 1,0 0-1,-1 0 0,1 0 1,0 0-1,0 0 0,0 0 1,0 0-1,0 0 0,0-1 0,1 1 1,-1 0-1,0 0 0,0 0 1,1 0-1,-1 0 0,0 0 0,1 0 1,-1 0-1,1 0 0,-1-1 1,1 1-1,0 0 0,-1 0 0,1-1 1,0 1-1,-1 0 0,1-1 1,0 1-1,0 0 0,1 0 0,9 5 281,0-1 0,1 0 0,-1-1 0,1 0 0,15 3 0,-8-3 220,19 9 1,-32-11-370,-1 1 1,1 0-1,-1 0 1,1 0 0,-1 1-1,0 0 1,6 5 0,-10-8-121,1 1 0,-1-1 1,0 0-1,0 1 0,0-1 0,0 0 1,0 1-1,0-1 0,0 1 1,-1-1-1,1 1 0,0 0 0,-1-1 1,0 1-1,1 0 0,-1-1 1,0 1-1,0 0 0,0 0 1,0-1-1,0 1 0,0 0 0,0-1 1,0 1-1,-1 0 0,1-1 1,-1 1-1,1 0 0,-1-1 0,0 1 1,0-1-1,0 1 0,-1 1 1,-3 4 72,-1-1 1,0 1-1,0-1 1,0-1-1,-10 7 1,13-9-133,-12 8 31,0-1 0,0 0-1,-1-1 1,-21 8 0,19-10-2767,-36 9 0,46-14 1801,4 0-1471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4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27 5152,'-8'-4'1408,"0"0"1,0 0-1,0 1 0,0 0 1,0 0-1,-18-2 1,22 5-890,0-1 0,-1 1 0,1 1 0,0-1 0,0 1 0,0-1 1,-1 1-1,-5 3 0,5-3-481,1 1 1,0 0-1,0 1 1,0-1 0,-4 4-1,-2 3 154,1 0-1,0 0 1,0 1 0,1 0 0,1 0-1,0 1 1,0 0 0,-8 20-1,9-18-104,1 0-1,0 1 0,1 0 1,1 0-1,0 0 0,1 0 1,-1 22-1,3-32-22,0 1 0,0 0 0,0-1 0,1 1 0,0-1 0,0 1 0,0-1 0,0 1 0,1-1 0,-1 0 0,1 0 0,0 0 0,1 0 0,-1 0 0,1 0 0,3 4 0,-5-8-47,-1 1 0,1 0 0,-1-1 0,1 1 1,0-1-1,-1 0 0,1 1 0,0-1 0,-1 1 0,1-1 0,0 0 0,0 1 0,-1-1 1,1 0-1,0 0 0,0 0 0,0 0 0,-1 0 0,1 0 0,0 0 0,0 0 1,1 0-1,0 0 5,-1-1 0,0 0 0,1 1 0,-1-1 0,0 0 0,1 0 0,-1 0 0,0 0 0,0 0 0,0 0 0,2-2 0,2-3 40,0-2-1,0 1 1,5-12 0,-8 14-50,26-50 76,-8 12-204,31-46 0,-51 88 116,1 0-1,-1 1 1,1-1-1,-1 0 1,1 1-1,-1-1 1,1 1-1,-1-1 1,1 0-1,0 1 1,-1-1-1,1 1 1,0 0-1,-1-1 1,1 1-1,0 0 1,0-1-1,0 1 1,-1 0-1,1 0 1,0-1-1,0 1 1,0 0-1,-1 0 1,1 0-1,0 0 1,0 0-1,0 0 1,-1 0-1,1 1 1,0-1-1,0 0 1,0 0-1,-1 1 1,1-1-1,0 0 0,0 1 1,-1-1-1,1 1 1,0-1-1,0 2 1,4 2-2,0 0 0,-1 1 0,1 0 0,4 8 0,-3-5-79,5 6-298,0 0-1,0-1 1,1-1 0,1 0-1,0-1 1,19 14-1,-1-6-1044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4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26 4992,'-26'-25'2858,"26"25"-2688,-1 0 0,1 0 0,0 0-1,-1 0 1,1 0 0,0 0 0,0 0 0,-1 0-1,1 0 1,0 0 0,0 0 0,-1 0-1,1 1 1,0-1 0,0 0 0,-1 0-1,1 0 1,0 0 0,-1 1 339,1-1-339,0 0 0,0 0 0,0 1-1,0-1 1,-1 0 0,1 0 0,0 1-1,0-1 1,0 0 0,0 0 0,0 1-1,0-1 1,0 1 0,-7 19 2176,-4 30-1076,3 5-319,-74 360 3314,61-341-3893,-20 72 316,35-117-566,1 0-1,1 0 1,1 32 0,3-55-76,0-1 0,0 0 1,1-1-1,-1 1 0,3 7 0,-3-11-32,1 1-1,-1-1 1,1 0-1,0 0 1,-1 1-1,1-1 0,0 0 1,0 0-1,0 0 1,0 0-1,0 0 1,0 0-1,0 0 0,0 0 1,1 0-1,-1 0 1,0-1-1,0 1 1,1 0-1,-1-1 0,0 1 1,2-1-1,1 1 26,0 0 0,-1-1 0,1 0 0,0 1 0,0-1 0,-1-1-1,1 1 1,0-1 0,-1 1 0,1-1 0,5-2 0,4-2-55,23-13 1,-26 12-72,24-9 0,-13 10-1802,28-4 1,8-2-4858,-18 2 3600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4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9312,'-13'0'4192,"18"0"-3616,-5 4 1216,0-1-1089,-5 2 481,5 7-672,-5 4-160,10-1-224,-5 5-160,0 0 0,0 0 224,8 0-96,2-3-3423,-2-6 1823,2-11-5248,4 0 3776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4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2 244 4320,'0'0'221,"-1"-1"0,1 1 0,0-1 0,0 1 0,0-1-1,0 1 1,0-1 0,-1 1 0,1-1 0,0 0 0,0 1 0,1-1 0,-1 1 0,0-1 0,0 1 0,0-1 0,0 1 0,0-1 0,0 1-1,1-1 1,-1 1 0,0-1 0,0 1 0,1-1 0,11-19 4117,-1 4-3314,-1-5-341,1 2 1,1-1-1,28-34 1,-33 47-637,-1 0 1,1 1-1,0-1 0,1 1 1,-1 1-1,1-1 0,0 1 1,1 1-1,-1-1 0,1 2 0,0-1 1,11-2-1,-9 3-8,0 1 1,1 0-1,0 1 0,17-1 0,-25 3-13,0-1-1,1 1 0,-1-1 1,0 1-1,0 0 1,1 1-1,-1-1 0,0 1 1,0 0-1,0 0 1,-1 0-1,1 0 1,0 1-1,-1 0 0,5 3 1,5 9 209,-1 0 0,0 1 0,9 17 0,-12-19 0,1 1 1,0-2-1,0 1 1,16 14-1,-23-26-163,-1 0-1,1 0 1,0 0 0,0 0-1,0 0 1,6 2 0,-8-4-41,0 1 1,1-1-1,-1 0 0,0 1 1,1-1-1,-1 0 1,1 0-1,-1 0 1,0 0-1,1 0 1,-1 0-1,0-1 1,1 1-1,-1 0 0,0-1 1,1 1-1,-1-1 1,0 1-1,2-2 1,1-1 21,0 0 1,0-1-1,0 0 1,-1 1-1,1-1 1,-1-1-1,4-5 0,18-34-1074,-25 42 895,17-34-5277,-10 24 2625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4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 8384,'-14'-11'2704,"14"11"-2687,0 0 1,0 0 0,0 0 0,0 0 0,0 1-1,0-1 1,0 0 0,0 0 0,0 0-1,0 0 1,0 0 0,0 0 0,0 0 0,0 0-1,0 1 1,0-1 0,0 0 0,0 0-1,0 0 1,0 0 0,0 0 0,0 0 0,0 0-1,0 0 1,0 0 0,-1 0 0,1 1-1,0-1 1,0 0 0,0 0 0,0 0 0,0 0-1,0 0 1,0 0 0,0 0 0,0 0-1,0 0 1,-1 0 0,1 0 0,0 0 0,0 0-1,0 0 1,0 0 0,0 0 0,0 0-1,0 0 1,0 0 0,-1 0 0,1 0 0,0 0-1,0 0 1,0 0 0,0 0 0,0 0-1,0 0 1,0 0 0,0 0 0,0 0-1,-1-1 1,-4 43 2762,1 71 0,3-45-1684,-7 425 2189,7-376-3096,-3 51-196,4-159-163,-1 36 337,8-14-3455,-5-27 1398,0-5 462,1-9-777,0 2 550,9-16-1385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4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13 8224,'-2'-5'718,"-2"-3"1531,2 16-715,9 25 1485,2 140 1515,-8-103-3549,8 389 1927,-10-225-2612,-5-132-4664,5-85 2044</inkml:trace>
  <inkml:trace contextRef="#ctx0" brushRef="#br0" timeOffset="1">35 516 9312,'-29'-14'2981,"23"15"79,11 5 1298,1-3-3846,0 1 0,1-1 0,-1 0-1,1-1 1,11 4 0,38 6 480,-41-9-697,230 27 568,-146-21-777,-32-6-1387,-39-3 495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4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24 11136,'-98'-23'5056,"61"34"-4417,27-11-767,7 5-64,6-10-2175,7 5 1311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4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1984,'-3'-1'12828,"-4"11"-10412,-6 15-3079,-41 110 2204,29-76-938,2 1-1,-21 86 1,16 4-426,24-117-22,1 1-1,2 47 0,1-74-77,1-1-1,0 1 1,0 0 0,0-1-1,1 1 1,0-1 0,0 0 0,1 1-1,-1-1 1,8 11 0,-6-13-31,-1 1 0,1-1 1,0 0-1,0 0 1,0-1-1,1 0 0,-1 1 1,1-1-1,0-1 1,0 1-1,0-1 1,0 0-1,7 2 0,7 2 76,-1-2 1,1 0-1,27 1 0,57-3-710,-79-2 58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4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77 225 6400,'-1'0'13,"-4"-14"2612,5 14-2522,0 0 0,0-1 1,0 1-1,0 0 0,0 0 0,0 0 1,0 0-1,0-1 0,0 1 0,0 0 1,0 0-1,1 0 0,-1 0 0,0-1 1,0 1-1,0 0 0,0 0 0,0 0 1,1 0-1,-1 0 0,0 0 0,0 0 1,0-1-1,0 1 0,1 0 0,-1 0 1,0 0-1,0 0 0,0 0 0,1 0 1,-1 0-1,0 0 0,2-1 154,1 0 0,-1 0 0,0 0 0,0 0 0,0 0 0,0 0 0,3-4 0,3-3 112,1 0 0,-1-1 0,-1 0 1,0 0-1,10-17 0,-14 21-267,-1 1-1,0-1 1,0 0-1,0 0 1,0 0-1,-1-1 1,0 1 0,0 0-1,0 0 1,-1-1-1,0 1 1,0 0-1,0-1 1,-1-7-1,0 11-109,1 0 0,-1 0-1,0 0 1,1 0-1,-1 0 1,0 0-1,0 1 1,0-1 0,-1 0-1,1 1 1,0-1-1,-1 0 1,1 1-1,-1 0 1,1-1 0,-1 1-1,1 0 1,-5-2-1,3 1 11,0 1-1,0 0 0,0 0 0,-1 0 0,1 1 1,0-1-1,-1 1 0,1 0 0,-1 0 1,-6 0-1,5 1 65,1 0 0,-1-1 0,0 2 0,0-1 0,1 0 0,-1 1 0,1 0 0,-1 0 0,1 1 0,0-1 0,0 1 0,0 0 0,0 0 0,0 0 0,1 0 0,-5 6 0,5-4 3,0 1-1,0 0 0,1-1 0,0 1 1,0 0-1,0 0 0,1 0 0,0 1 0,0-1 1,1 7-1,-1 2 251,2 1-1,4 27 1,-3-29-189,1 0 0,1-1 0,0 1 0,0-1-1,2 1 1,0-1 0,0-1 0,1 1 0,1-1 0,0-1 0,0 1 0,1-1-1,1-1 1,0 0 0,0 0 0,18 12 0,-22-18-152,-1-1-1,1 0 1,0-1 0,0 1 0,0-1-1,0-1 1,0 1 0,1-1-1,-1 0 1,0 0 0,1-1-1,-1 0 1,1 0 0,-1 0 0,12-3-1,-8 1-774,0-1 0,0 0 0,14-6 0,-13 4-1411,-1-1-1,17-11 1,9-8-1504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4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435 477 3552,'1'-9'1026,"-1"8"-850,0 1-1,0-1 0,1 1 0,-1-1 1,0 1-1,0-1 0,0 1 0,0-1 1,0 1-1,0-1 0,0 1 0,0-1 1,0 1-1,0-1 0,0 1 1,0-1-1,-1 1 0,1 0 0,0-1 1,0 1-1,0-1 0,-1 1 0,1-1 1,0 1-1,0 0 0,-1-1 0,1 1 1,0 0-1,-1-1 0,1 1 0,0 0 1,-1-1-1,1 1 0,-1 0 0,1 0 1,-1-1-1,1 1 0,0 0 1,-1 0-1,1 0 0,-1 0 0,1 0 1,-1 0-1,1 0 0,-1-1 0,0 2 1,-7-2 213,1 2 0,-1-1 0,1 1 0,-1 0 0,1 1 0,-1 0 1,1 0-1,0 0 0,0 1 0,-11 6 0,-8 2 34,18-8-322,-111 46 1011,93-36-917,2 0 0,-36 25 0,53-33-175,1 0-1,1 0 1,-1 0 0,1 1 0,0-1 0,0 1 0,1 1 0,-1-1 0,1 1-1,1 0 1,-4 8 0,5-11 6,1 0 0,0 1 0,0-1 0,0 0 0,0 1 0,1-1 0,0 1 0,0-1 0,0 1 0,0-1 0,1 0 0,0 1 0,0-1 0,0 0 0,0 1 0,1-1 0,-1 0 0,1 0 0,0 0 0,5 6 0,-3-4 22,1 0 1,0 0-1,0 0 1,1-1 0,-1 0-1,1 0 1,1-1-1,-1 0 1,0 0 0,1 0-1,0-1 1,0 0-1,11 4 1,-13-6 4,0 0 0,0 1 0,0-2 1,0 1-1,0-1 0,1 0 0,-1 0 0,0 0 1,0-1-1,0 1 0,1-1 0,-1-1 0,0 1 1,0-1-1,0 0 0,-1 0 0,1 0 0,0-1 1,-1 1-1,6-5 0,-1-2 45,1 0 0,-1 0 1,-1-1-1,0 0 0,13-21 0,-8 9 40,17-43-1,-20 36-119,-1 0 1,-2 0-1,-1-1 0,-1 0 1,1-35-1,-7-147-5,-21 13-115,21 191 105,1 6 2,0 0-1,-1 0 1,1 0 0,0 0-1,-1 1 1,1-1 0,-1 0-1,0 0 1,1 0 0,-1 1-1,-2-4 1,3 5-5,0 0 0,0-1 1,-1 1-1,1 0 0,0 0 0,0 0 1,0 0-1,0-1 0,-1 1 0,1 0 1,0 0-1,0 0 0,0 0 0,0 0 1,-1 0-1,1 0 0,0 0 0,0 0 0,0-1 1,-1 1-1,1 0 0,0 0 0,0 0 1,-1 0-1,1 0 0,0 0 0,0 0 1,0 0-1,-1 1 0,1-1 0,0 0 1,0 0-1,0 0 0,-1 0 0,1 0 0,0 0 1,0 0-1,0 0 0,-1 0 0,1 1 1,0-1-1,0 0 0,0 0 0,0 0 1,0 0-1,-1 1 0,1-1 0,0 0 1,0 0-1,0 0 0,0 0 0,0 1 0,0-1 1,0 0-1,-6 15-34,1 9 88,1 0 1,1 0-1,0 26 1,6 75 357,-1-78-269,20 175 508,-11-130-603,-3-28 16,20 76 0,-27-135-51,0-2-228,-1 1 1,1-1-1,0 0 0,0 0 0,1 1 1,-1-1-1,0 0 0,1 0 0,0 0 0,0 0 1,0-1-1,4 5 0,11 5-1428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4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6 344 7968,'-5'0'4096,"5"5"-2464,5 3-992,-5 4 288,5 0-544,-5 4-96,0-1-160,0 5 128,8 0-160,-3 0 191,3 0-191,6-3-2495,-1-6 1311</inkml:trace>
  <inkml:trace contextRef="#ctx0" brushRef="#br0" timeOffset="1">46 57 4736,'-17'-24'2144,"34"5"-1856,-4 10-512,2 9 64,11-5-576,1 5 416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5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512 265 6464,'-8'-40'2090,"6"22"-1263,3 8-762,-1 2 469,1-1 0,-2 1 0,1 0-1,-1 0 1,0-1 0,-1 1 0,1 0-1,-4-8 1,3 13-301,0-4 154,-1 0 0,0 0 0,0 0 0,-1 1 0,0-1 0,0 1 0,0 0 0,-1 0 0,0 0 0,0 1 0,-1-1 0,-8-6 0,7 9-272,1-1-1,0 1 1,-1 1 0,1-1 0,-1 1-1,0 0 1,0 0 0,0 1-1,0 0 1,0 1 0,0-1-1,0 1 1,0 0 0,0 1-1,0 0 1,0 0 0,0 1-1,0-1 1,0 1 0,-11 6-1,8-4-62,1 1 0,1 0 0,-1 0-1,1 1 1,0 0 0,0 1-1,1 0 1,0 0 0,0 0-1,1 1 1,0 0 0,0 1 0,0-1-1,-6 17 1,-1 8 82,3 2 1,1 0-1,1 0 1,-4 48-1,9-52-108,1-1 0,1 1 0,2 0 0,1-1-1,1 1 1,9 34 0,31 110-404,-40-157-1665,-3-18 1948,-1 0 0,1 1 0,0-1 0,0 0-1,0 0 1,0 0 0,0 1 0,0-1 0,0 0 0,0 0 0,0 1-1,0-1 1,0 0 0,-1 0 0,1 0 0,0 0 0,0 1 0,0-1-1,0 0 1,0 0 0,-1 0 0,1 0 0,0 0 0,0 1 0,0-1-1,-1 0 1,1 0 0,0 0 0,0 0 0,-1 0 0,1 0 0,0 0 0,-1 0-1,-1 0-441,0-1-1,-1 0 1,1 0-1,0 0 0,-1 0 1,1 0-1,0 0 1,-3-3-1,2 2 489,-1 0-153,-65-44-1698,58 37 3194,-18-19-1,27 27-1051,1-1-1,-1 1 1,1-1 0,-1 0 0,1 0-1,0 0 1,0 0 0,0 0-1,0 0 1,0 0 0,0 0 0,1 0-1,-1-1 1,1 1 0,-1 0-1,1 0 1,0-1 0,0 1 0,0-4-1,1 4-110,-1 0 0,1 0 0,0-1 1,0 1-1,0 0 0,0 0 0,1 0 0,-1 1 0,0-1 0,1 0 0,-1 0 0,1 1 0,0-1 0,0 1 0,-1-1 0,1 1 0,0 0 1,0 0-1,3-1 0,6-3-30,0 0 0,1 1-1,-1 0 1,1 1 0,0 0 0,0 1 0,0 0 0,1 1 0,-1 1 0,16 0 0,12 4-1969,71 17-1,-55-9-2523,-15-4 1534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5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544 140 6304,'4'-10'886,"-1"0"1,9-16-1,1-1 2001,-13 25-2659,1 1 1,0-1-1,0 0 0,-1 1 0,1-1 0,-1 0 1,0 0-1,1 1 0,-1-1 0,0 0 0,0 0 0,0 0 1,0 1-1,0-1 0,-1 0 0,1 0 0,0 0 0,-1 1 1,0-1-1,1 0 0,-1 1 0,0-1 0,0 0 1,0 1-1,0-1 0,0 1 0,0-1 0,0 1 0,-2-1 1,0-1-29,0 2 0,0-1 0,0 0 0,0 1 0,0-1 0,-1 1 0,1 0-1,-1 0 1,1 0 0,-1 1 0,1-1 0,-1 1 0,1 0 0,-8 1 0,-6 0 37,1 1-1,-1 0 0,0 2 1,1 0-1,0 1 0,-22 9 0,27-9-122,0 1 1,1 0-1,-1 0 0,1 1 0,1 1 0,-1 0 0,1 0 0,1 0 0,-15 19 0,11-9-4,1 0-1,1 1 1,1 1-1,0-1 1,-10 38 0,-18 108 339,32-142-383,-2 31 76,2 1-1,2 78 1,3-111-71,1 3 37,7 39 0,1 4 66,-4-17-62,-1-59-1478,-2-4 681,-1-1 0,-1 1 0,0-1 0,-1 1-1,0-1 1,-1 1 0,-5-17 0,3 14 438,0 0-1,-2 1 1,1-1 0,-2 1-1,-13-22 1,11 26 658,1 0 1,-1 0-1,0 1 0,-1 0 1,0 0-1,-1 1 0,-19-12 1,29 20-349,1 0 1,-1 0-1,0-1 1,1 1 0,-1 0-1,1-1 1,-1 1-1,1 0 1,-1-1 0,1 1-1,-1-1 1,1 1-1,-1-1 1,1 1 0,0-1-1,-1 1 1,1-1 0,0 1-1,-1-1 1,1-1-1,0 2-19,0 0-1,1-1 0,-1 1 0,1 0 1,-1 0-1,1-1 0,-1 1 1,0 0-1,1 0 0,-1 0 0,1 0 1,-1 0-1,1-1 0,-1 1 1,1 0-1,-1 0 0,1 0 0,-1 0 1,1 0-1,0 1 0,29 3 779,198 28-550,-131-20-2253,-62-6-2866,0 1 0,36 12 0,-12-2 11799,-45-23-4955,-1-2-795,1 0-112,-1-1 1,21-17 0,-30 23-975,0-1-1,-1 1 1,0-1 0,0 0 0,0 0 0,0 0 0,-1-1 0,0 1 0,1 0-1,-1-1 1,-1 0 0,1 1 0,0-7 0,-1 10-108,-1 0 0,0 0 0,1 0 0,-1 0 0,0 0-1,0 0 1,0 0 0,0 0 0,0 0 0,0 0 0,0 0 0,0 0 0,-1 0 0,1 0 0,0 0 0,0 0 0,-1 0 0,1 0-1,-1 0 1,1 0 0,-1 0 0,1 0 0,-1 0 0,0 1 0,1-1 0,-1 0 0,0 0 0,0 1 0,1-1 0,-1 0-1,0 1 1,0-1 0,0 1 0,0-1 0,0 1 0,0 0 0,0-1 0,0 1 0,0 0 0,0 0 0,0-1 0,-2 1 0,-1 0-20,0 0 0,0 1 1,0-1-1,0 1 0,0 0 1,0 0-1,0 0 0,0 0 1,-5 3-1,-5 3 43,1 1 0,0 0 1,0 1-1,1 1 0,1-1 0,-14 16 1,23-23-15,0 1 0,0-1 0,0 1 0,1 0 0,-1-1 0,1 1 0,-1 0 0,1 0 0,0 0 0,1 0 0,-1 0 0,0 0 0,1 1 0,-1-1 0,1 5 0,1-4 10,-1 1-1,1-1 1,0 0 0,0 1-1,1-1 1,-1 0 0,1 1-1,0-1 1,4 7-1,0-3 11,0-1-1,0 0 0,0 0 0,0 0 1,1 0-1,1-1 0,-1 0 0,1-1 1,13 8-1,-16-11 7,-1 0-1,1-1 1,0 1 0,-1-1 0,1 0 0,0 0-1,0-1 1,0 1 0,0-1 0,-1 0-1,1 0 1,0-1 0,0 1 0,0-1 0,-1 0-1,1-1 1,0 1 0,5-3 0,7-4 115,-1-1 0,0-1 0,21-16 1,-26 18-202,77-63 56,-51 40-110,45-29-1,-61 48-168,-20 24 154,-1-3 53,0-4 74,0 0-1,-1 1 1,2-1-1,-1 0 1,0 0-1,1 0 1,0 0 0,1 0-1,-1 0 1,1 0-1,0 0 1,0 0-1,0-1 1,5 7 0,-1-3 20,1 0 0,0 0 1,1-1-1,-1-1 1,1 1-1,1-1 1,-1-1-1,1 1 0,0-1 1,0-1-1,1 0 1,-1 0-1,1-1 1,0 0-1,0-1 0,0 0 1,0 0-1,1-1 1,-1 0-1,0-1 1,0-1-1,1 1 0,-1-1 1,0-1-1,0 0 1,0-1-1,10-3 1,-11 3-2,-1-1 1,0 0 0,0 0 0,0-1 0,0 0 0,-1 0-1,11-10 1,-13 10-13,0-1 0,-1 1-1,1-1 1,-1 0 0,-1 0-1,1 0 1,-1 0 0,0-1-1,-1 0 1,3-7 0,2-24-103,-7 36 71,0 0 1,1 0 0,-1 0 0,0 0 0,-1 0 0,1-1-1,0 1 1,-1 0 0,1 0 0,-1 0 0,1 0 0,-1 0-1,0 0 1,-2-3 0,3 5 3,-1-1 0,1 1 0,0 0 0,-1 0 0,1-1 0,0 1 0,-1 0 1,1 0-1,0 0 0,-1 0 0,1 0 0,0-1 0,-1 1 0,1 0 0,-1 0 0,1 0 0,0 0 0,-1 0 0,1 0 0,-1 0 0,1 0 0,0 0 0,-1 1 0,1-1 0,0 0 0,-1 0 0,1 0 0,-1 1 0,-13 8-122,-8 17-28,21-25 149,-6 7-26,1 1 0,0 0 0,1 0-1,0 0 1,0 1 0,1 0 0,-5 14 0,8-21 46,0 0 0,1 1 0,-1-1 0,1 0 0,-1 1 0,1-1 0,0 1 0,0-1 0,1 1 0,-1-1 0,1 0 0,0 1 0,0-1 0,0 0 0,0 0 0,0 0 0,1 1 0,-1-1 0,1 0 0,0-1 0,0 1 0,0 0 0,0-1 0,0 1 0,1-1 0,4 4 0,-6-5-8,1 0 1,-1 0 0,1-1 0,0 1 0,-1 0 0,1-1-1,0 0 1,-1 1 0,1-1 0,0 0 0,0 0 0,-1 0-1,1 0 1,0 0 0,0 0 0,-1-1 0,1 1 0,0 0-1,-1-1 1,4-1 0,5-2-2,-1 0 0,14-9 1,-7 4-18,-4 2-47,10-5 67,0 1 1,1 0 0,0 2 0,44-12 0,-59 19 1,-5 1 13,0 0 0,0 1 0,-1-1-1,1 1 1,0 0 0,0-1-1,3 2 1,-6-1-16,1 0 0,-1 0 1,0 0-1,0 0 0,1 0 0,-1 0 0,0 0 0,0 1 0,1-1 1,-1 0-1,0 0 0,0 0 0,1 1 0,-1-1 0,0 0 0,0 0 1,1 0-1,-1 1 0,0-1 0,0 0 0,0 0 0,0 1 0,0-1 1,1 0-1,-1 1 0,0-1 0,0 1 0,0 0 15,0 0 0,0 0 0,0 0 0,-1 1 0,1-1 0,0 0 0,-1 0 0,1 0 0,0 1 0,-2 1 0,-3 9 84,-1 0 0,-1-1-1,0 0 1,-13 17-1,29-35 6,0-1 0,0 2 0,1-1 0,14-6 0,51-20-260,-66 30 108,0 0-1,0 1 1,1 0-1,-1 0 1,1 1-1,13 0 1,-16 1 33,-1 0 1,1 1 0,-1 0-1,0 1 1,1-1 0,-1 1-1,0 0 1,0 1-1,0-1 1,8 6 0,10 8 110,-11-7-17,0-1 0,21 11-1,-30-17-55,0-1-1,0 1 1,0-1 0,0 0-1,1 0 1,-1 0 0,0-1-1,1 0 1,-1 0 0,0 0-1,1 0 1,-1 0-1,7-2 1,9-5 69,1 0-1,-2-1 1,31-17 0,51-40-126,-83 52 52,-2-1 1,0 0 0,0-1-1,-1-1 1,-1-1 0,-1 0-1,21-35 1,138-262-61,-137 248-141,-28 51 166,-5 11-3,-1 0 0,1 0-1,1 0 1,-1 1 0,4-6 0,-6 9 14,0 0 1,0 0 0,0 0-1,0-1 1,0 1 0,1 0-1,-1 0 1,0 0-1,0-1 1,0 1 0,0 0-1,1 0 1,-1 0 0,0 0-1,0-1 1,0 1-1,0 0 1,1 0 0,-1 0-1,0 0 1,0 0 0,1 0-1,-1 0 1,0 0-1,0-1 1,1 1 0,-1 0-1,0 0 1,0 0 0,0 0-1,1 0 1,-1 0-1,0 0 1,0 1 0,1-1-1,-1 0 1,0 0 0,0 0-1,1 0 1,0 14 187,-26 297 473,24-239-472,2-1-1,16 102 1,40 133-3032,-56-285 154,-3-12 253,-56-71-13738,18 18 13426,-12-18 348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5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6 180 11456,'-5'-35'4256,"15"30"-3297,16-6-287,1 3 1056,23-4-1088,18-3 448,12-2-640,-4 1-480,0 1 0,1-2-1728,4 1 992,9 4-7807,-9 17 4767,-22 7-160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5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1728,'-4'-3'8565,"16"400"-5738,16-195-2399,-27-199-419,0 1 25,0 0 0,0 0 0,1 0 0,3 7-1,-3-9 106,-1 1 0,1 0 0,-1 0 0,0 0-1,0 0 1,0 0 0,0 0 0,0 6 0,-1-9-123,0 0 0,0 0 0,0 0 0,0 0 1,0 0-1,0 0 0,0 0 0,0-1 0,0 1 1,0 0-1,0 0 0,0 0 0,0 0 0,0 0 0,0 0 1,0 0-1,0 0 0,0 0 0,1 0 0,-1 0 1,0 0-1,0 0 0,0 0 0,0 0 0,0 0 1,0 0-1,0 0 0,0 0 0,0 0 0,0 0 1,0 0-1,0 0 0,0 0 0,0 0 0,0 0 1,0 0-1,0 0 0,1 0 0,-1 0 0,0 0 1,0 0-1,0 0 0,0 0 0,0 0 0,0 0 1,0 0-1,0 0 0,0 0 0,0 0 0,0 0 1,0 0-1,0 0 0,0 0 0,0 0 0,0 1 1,0-1-1,0 0 0,0 0 0,0 0 0,0 0 0,0 0 1,0 0-1,0 0 0,0 0 0,0 0 0,0 0 1,0 0-1,0 0 0,0 0 0,7-6 486,8-16-372,-10 14 8,26-36 35,20-27-551,-45 64 271,0 0 0,1 1 0,-1-1 0,1 2 0,1-1 0,-1 1 0,11-6 0,-17 11 104,0-1-1,1 0 0,-1 1 0,0-1 1,1 1-1,-1 0 0,0-1 1,1 1-1,-1 0 0,1 0 1,-1 0-1,1 0 0,-1 0 1,0 0-1,1 0 0,-1 1 1,1-1-1,-1 0 0,0 1 1,1-1-1,-1 1 0,0 0 1,0-1-1,1 1 0,-1 0 1,0 0-1,0 0 0,0-1 0,0 1 1,0 1-1,0-1 0,0 0 1,0 0-1,0 0 0,-1 0 1,1 1-1,0-1 0,0 2 1,2 4 72,0 1 0,0-1 0,-1 0 1,0 1-1,1 11 0,-2-13-45,-1 0-1,0 0 0,-1 0 1,1 0-1,-1-1 0,0 1 1,-3 7-1,-2 17 196,-2-7 189,4-13 111,4-10-553,0 0-1,0 0 1,0 0-1,0 0 0,0 1 1,-1-1-1,1 0 0,0 0 1,0 0-1,0 0 1,0 0-1,0 1 0,0-1 1,0 0-1,0 0 0,0 0 1,0 0-1,-1 0 1,1 0-1,0 0 0,0 1 1,0-1-1,0 0 0,0 0 1,0 0-1,-1 0 0,1 0 1,0 0-1,0 0 1,0 0-1,0 0 0,0 0 1,-1 0-1,1 0 0,0 0 1,0 0-1,-1 0-43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5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729 237 2976,'0'-2'405,"-1"0"1,1-1-1,0 1 0,-1 0 1,1 0-1,0-1 0,0 1 1,1 0-1,-1-1 0,0 1 1,1 0-1,-1-1 0,2-1 0,-1 1 112,0 0 0,-1 1 0,1-1 0,-1 1 0,1-1 0,-1 0 0,0 1-1,0-1 1,0 0 0,-1 1 0,1-4 0,-5-7 876,1 1 0,-2-1 0,-8-14 0,8 17-1167,0 0 0,-1 1 0,0 0 0,0 0 1,-1 1-1,0 0 0,-11-8 0,14 12-218,-1 1 0,0 0 0,0 1-1,1-1 1,-1 1 0,-1 0 0,1 1 0,0-1 0,0 1 0,-1 1-1,1-1 1,0 1 0,-1 0 0,1 0 0,0 1 0,-1 0 0,1 0-1,-9 3 1,3 0-17,0 1 0,1 0 0,0 0 0,0 1 0,-14 11 0,11-8 15,-29 18 38,2 2 0,1 2 0,1 2-1,-50 54 1,81-78-6,-6 7-20,-22 32 0,33-43 2,0 0 0,0 0 0,1-1 0,0 1 1,0 1-1,0-1 0,1 0 0,-1 0 0,1 1 0,1-1 1,-1 1-1,1 7 0,0-11 1,1 1-1,-1 0 1,1 0-1,0 0 1,0 0 0,1-1-1,-1 1 1,0 0 0,1-1-1,0 1 1,-1-1 0,1 0-1,0 1 1,0-1-1,1 0 1,-1 0 0,0 0-1,0-1 1,1 1 0,4 2-1,6 2 53,0 0 1,1 0-1,14 3 0,-13-4-26,135 33-18,13 5-42,-121-29 87,-2 2 0,0 2 0,-1 2 0,0 2 0,-2 1 0,67 55 0,-96-72-29,-1 1 0,-1 0 0,1 0 0,-1 1 0,0 0 0,-1 0 0,0 0 0,0 1 0,4 12 0,-7-18-4,-1 1 0,0 0-1,0-1 1,-1 1 0,1 0 0,-1 0 0,0-1-1,0 1 1,0 0 0,0 0 0,-1-1 0,1 1-1,-1 0 1,0-1 0,0 1 0,0 0 0,-1-1-1,1 1 1,-1-1 0,0 0 0,0 0 0,0 1-1,0-1 1,-1-1 0,1 1 0,-6 5 0,-12 7 61,0 0 1,-1-1-1,0-1 1,-1-1-1,0-1 1,-1-1-1,0-1 1,-1-1-1,-32 7 1,-29 1-29,-115 8 0,143-19-138,-189 19-2427,239-23 1395,0 0-1,-1-1 1,1 0-1,-14-1 1,13 0-3916,17 0 867,15-2-1327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5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9632,'-5'-1'1220,"-4"-1"67,9 2-1120,-1 0 0,-2 2 2341,3-2-2341,0 0 0,0 1 1,0-1-1,0 0 0,0 0 0,0 1 0,0-1 0,-1 0 1,1 0-1,0 0 0,0 1 0,0-1 0,0 0 1,0 0-1,0 1 0,0-1 0,0 0 0,0 0 1,0 1-1,10-1 2990,49-1-562,138 7-705,-91-3-1508,-10 0-54,-91-3-322,6 1-10,0 0 0,0-1-1,18-2 1,-28 2-117,0 0-1,-1-1 1,1 1 0,-1 0 0,1 0-1,-1-1 1,1 1 0,-1 0 0,0-1 0,1 1-1,-1-1 1,1 1 0,-1 0 0,0-1-1,1 1 1,-1-1 0,0 1 0,1-1-1,-1 1 1,0-1 0,0 1 0,0-1 0,1 1-1,-1-1 1,0 1 0,0-1 0,0 0-1,0 1 1,0-1 0,0 1 0,0-1-1,0 1 1,0-2 0,-1 1-150,1 1-1,0-1 1,0 1-1,0-1 1,-1 1-1,1-1 1,0 1-1,0-1 1,-1 1-1,1-1 1,-1 1-1,1 0 1,0-1-1,-1 1 1,1-1-1,-1 1 1,1 0-1,-1-1 1,1 1-1,-1 0 1,1 0 0,-1-1-1,1 1 1,-1 0-1,1 0 1,-1 0-1,1 0 1,-1 0-1,0 0 1,1 0-1,-1 0 1,1 0-1,-1 0 1,1 0-1,-1 0 1,1 0-1,-1 0 1,0 0-1,0 1 1,-13 5-5622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5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9568,'-18'9'3520,"23"-9"-2720,17 5-256,1-5 2207,17-5-1631,15 1 2016,11-1-1792,5 2 160,3 0-896,-16-2-384,-8 1-128,-6-1 32,-9 5-64,-6 0-2272,-8 5 1184,-8 4-6559,6 14 4223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5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62 161 2656,'-15'7'837,"14"-7"-764,1 0 0,0 0 0,-1 0 0,1 1 0,0-1 0,-1 0 0,1 0 0,0 0 0,0 1 0,-1-1 1,1 0-1,0 0 0,0 1 0,-1-1 0,1 0 0,0 1 0,0-1 0,0 0 0,-1 1 0,1-1 0,0 1 0,-2 2 896,-12 0 10816,14-4-11662,0 1 0,0 0-1,-7-6 2758,7 6-2836,0-3 189,0 0-1,0 0 1,0 0-1,0 0 1,1 0-1,-1 0 1,1 1-1,0-1 1,2-5-1,-2 4-168,1 1 1,0-1-1,0 1 0,0-1 0,1 1 1,-1 0-1,1 0 0,0 0 0,6-4 0,32-22 279,-40 29-336,15-10 4,1 1 0,0 0-1,1 2 1,0 0 0,0 1-1,0 0 1,25-3 0,-24 6-33,0 0 1,1 1 0,0 1-1,-1 1 1,1 0 0,21 5-1,-38-5 44,1 1-1,0 0 0,0 0 1,0 0-1,-1 1 0,1-1 1,0 1-1,-1 0 0,0 0 1,1 0-1,-1 1 0,0-1 1,0 1-1,0 0 0,-1-1 1,1 1-1,-1 1 0,1-1 1,-1 0-1,3 6 0,-3-3-20,0 0-1,-1 0 1,1 1-1,-1-1 1,0 1-1,-1-1 1,0 1-1,0 8 1,-2 3 18,-8 31 0,5-26 31,-2-1 0,-1 0 1,0 0-1,-2-1 0,0 0 1,-25 36-1,-100 117 181,-25 38 130,66-52 130,85-149-87,7-7-62,10-7-123,13-5 409,30-18 1,-32 15-348,34-13-1,3 6-37,94-18 0,59 5-334,-106 19-172,-61 5-2546,-37 6 1721,-1 1 0,1-1 0,0 1 0,0 0 0,0 0 0,8 2 0,5 5-2367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5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38 5152,'0'0'77,"0"0"0,-1 0 0,1 0 0,0 0 0,-1-1 0,1 1 0,0 0 0,0 0 0,-1-1 0,1 1 0,0 0 0,0-1 0,0 1 0,-1 0 0,1-1 0,0 1 0,0 0 0,0-1 0,0 1 0,0 0 0,0-1 0,0 1 0,0 0 1,0-1-1,0 1 0,0 0 0,0-1 0,0 1 0,0 0 0,0-1 0,0 1 0,0-1 0,0 1 0,0 0 0,0-1 0,1 1 0,-1 0 0,0 0 0,0-1 0,0 1 0,1 0 0,-1-1 0,0 1 0,1 0 0,16-14 3352,-6 4 2979,-17 11-4697,-14 8-1236,5-1 14,-8 1-21,-9 3 188,-45 25 0,68-32-579,0 1-1,0 0 0,1 1 1,-1-1-1,2 2 0,-1-1 1,1 1-1,0 0 1,-6 10-1,-3 11 120,1-1 0,2 2 1,1 0-1,-15 61 0,14-45-14,3 2-1,1 0 0,3 0 1,2 0-1,1 51 0,5-82-113,-1 0 0,2 0 0,0 0 0,1-1 0,1 1 0,1-1 0,12 27 0,-13-34-318,0 0 0,1 0 0,0 0-1,0-1 1,1 0 0,0 0-1,0-1 1,1 0 0,0 0-1,0 0 1,1-1 0,-1-1 0,18 9-1,13 2-1669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5:5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7232,'0'0'2314,"4"13"1276,-6 46 38,-11 71 1,-19 56-2400,21-131-596,-30 96 560,10-46-210,23-57 95,25-54-904,0-1 1,1 2 0,31-5-1,13 1-202,1 2-1,77 3 1,-87 4 115,3 0-686,-19 5-3465,-24-1 1845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0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92 8064,'-1'2'188,"1"-1"1,-1 1 0,1-1-1,0 1 1,0 0-1,0-1 1,0 1 0,0-1-1,0 1 1,0 0-1,1-1 1,-1 1 0,0-1-1,1 1 1,-1-1-1,1 1 1,0-1 0,0 1-1,-1-1 1,2 2-1,7 19 2001,-9-21-2118,3 16 2638,8 25-1,-9-29-1393,-2-10-93,3-6-218,2-6-632,0 1 0,0-1 0,4-12 0,10-19-244,-10 26 1,-1 0 0,2 0 0,16-18 0,-21 27-28,1 0 0,0 0 1,0 0-1,0 1 1,1 0-1,-1 0 1,1 0-1,0 1 1,0 0-1,8-2 1,-2 1-58,1 2 0,-1-1 1,1 2-1,0-1 0,-1 2 0,1 0 1,0 1-1,20 3 0,-15 0-1403,22 6 0,-11-2-4577,3 0-4192,-15-2 5921,4-7 1524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0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9792,'0'0'158,"13"2"8324,-7 10-4903,-4-8-3825,1 7 771,1 0 1,-2 0-1,0 0 1,2 22-1,-4 47 240,-1-15-195,4 4-185,4 142-12,-10-176-481,1 1-4280,1-32 1849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0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60 10464,'-11'-3'1205,"2"0"1990,22 0-380,145 0 3218,7-1-5084,-87-1-1187,-18 1-2686,0-3-4623,-25-3 3648,1-8-1706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0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11712,'0'0'112,"-1"0"0,1 0 0,0 0 0,0 1 0,0-1 0,-1 0 0,1 0 0,0 0 0,0 0 0,0 0 0,0 0 0,-1 0 0,1 0 0,0 0 0,0 1 0,0-1 0,0 0 0,0 0 0,-1 0 0,1 0 0,0 1 0,0-1 0,0 0 0,0 0 0,0 0 0,0 0 0,0 1 0,0-1 0,0 0 0,0 0 0,0 0 0,0 1 0,0-1 0,0 0 0,0 0 0,0 0 0,0 1 0,0-1 0,0 0 0,0 0 1,0 0-1,0 1 0,0-1 0,0 0 0,0 0 0,0 0 0,0 0 0,0 1 0,1-1 0,6 16 754,-2-7 1306,0 7-1424,-1 0 0,0 0 0,-1 0 0,-1 0 0,0 23 0,0-9-196,16 231 1246,-15-229-1750,6 68-11,-7-82-575,-2 33 0,0-23-7986,14-43-974,4-14 4778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5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3488,'-26'10'3000,"11"-4"-1200,-16 9-817,1 1 0,1 1 0,0 2 0,-30 26 0,-99 99 239,149-135-1178,-60 47 692,69-56-883,-7 7 409,7-7-334,0 0 1,0 0-1,0 0 0,-1 1 0,1-1 0,0 0 0,0 0 0,0 0 0,0 1 0,0-1 0,0 0 0,0 0 0,-1 0 0,1 1 0,0-1 0,0 0 0,0 0 0,0 0 0,0 1 0,0-1 0,0 0 0,0 0 1,0 0-1,0 1 0,0-1 0,0 0 0,0 0 0,1 0 0,-1 1 0,0-1 0,0 0 0,0 0 0,0 0 0,0 1 0,0-1 0,0 0 0,1 0 0,-1 0 0,0 1 0,6 2-1426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0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10048,'47'21'4051,"-23"-7"-3301,39 30 1,-48-31-23,-1 0 1,0 1 0,-1 0-1,-1 1 1,0 1-1,15 24 1,-11-15 106,6 9-125,-2 1-1,-2 0 1,-1 2-1,-2 0 1,13 46-1,-14-29-233,-3 1 0,-2 0-1,2 61 1,-10-82-342,-1-1 0,-2 0 0,-1 0 0,-1-1-1,-13 46 1,10-52-594,-2-1-1,-18 37 0,16-42-1055,0 0-1,-2-1 1,-18 23-1,25-35 337,1-1 0,-1 0 0,-1 0 0,1 0 0,-1-1 0,0 0-1,0-1 1,-1 1 0,1-1 0,-15 5 0,-24 5-3785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0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4224,'0'0'5664,"1"1"-5003,2 0-422,0 0 0,0 0 0,0 0 0,0-1 0,1 1 0,-1-1 0,0 0 0,0 1-1,0-1 1,5-1 0,34-5 1122,191-24 245,-216 28-1532,529-11 943,-373 14-1213,696 3 367,-119 25-128,-492-12 132,192 10-94,-225-14 97,180 5 332,-15-8 248,-174-4-754,-9 0 51,262 4 72,311-13 715,-593 3-616,168 0-68,-127-1-13,151-3 62,487-8 314,-558 9-418,227-2 223,-174-1-74,-24 0-3,131-5-89,-135-4-38,177-10-84,-479 23-16,219-20-4364,-212 18 774,-10 3 1126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0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12 3904,'0'-2'239,"0"1"-187,0 1 0,0 0 0,0-1 0,0 1 1,0 0-1,0 0 0,5-8 6144,-11 25 2026,-28 59-6925,6-22-775,-10 22 60,-30 124 650,9 47-650,54-228-489,1 1 0,1-1-1,1 1 1,0 0 0,2 0 0,2 27 0,-2-46-69,0 0 0,0-1 0,0 1 0,0 0 0,0 0 0,1-1 0,-1 1 0,0 0 0,0-1-1,0 1 1,1 0 0,-1-1 0,0 1 0,1 0 0,-1-1 0,1 1 0,-1-1 0,1 1 0,-1-1 0,1 1 0,-1-1 0,1 1-1,-1-1 1,1 1 0,0-1 0,-1 0 0,1 1 0,0-1 0,-1 0 0,1 1 0,0-1 0,-1 0 0,1 0 0,0 0 0,-1 0-1,2 0 1,2 0 75,0-1 0,0 0 0,0 0 0,0 0 0,6-3-1,7-2-72,20-1 64,66-3 0,-51 6-94,-1-1-1,0 2 0,66 5-1,-83 4 203,-26-4-121,1 0 0,-1-1 0,11 0 1,-15-5-2120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0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7136,'-4'17'2309,"4"-17"-2282,-1 0 0,1 0 0,0 1 1,0-1-1,0 0 0,0 0 0,0 0 0,0 0 0,0 1 1,0-1-1,0 0 0,0 0 0,0 0 0,0 1 0,0-1 0,0 0 1,0 0-1,0 0 0,0 1 0,0-1 0,0 0 0,1 0 1,-1 0-1,0 0 0,0 1 0,0-1 0,0 0 0,0 0 0,0 0 1,0 0-1,1 0 0,-1 1 0,2 2 386,0 1 1,0 0-1,0 0 1,-1 0-1,1 0 0,-1 0 1,0 0-1,0 1 1,0-1-1,-1 8 0,1 37 5167,-1-46-4214,0-12-908,0 2-288,0 0 1,0 1 0,1-1 0,-1 0 0,2 0-1,-1 1 1,4-10 0,-1 4 33,1 0-1,0 0 1,1 1 0,14-21-1,-16 28-115,-1-1 0,1 1 0,0 1 0,0-1 0,1 1-1,-1-1 1,1 1 0,-1 1 0,1-1 0,0 0 0,0 1-1,0 0 1,0 1 0,9-3 0,-2 2 37,1 1 1,-1 1-1,1 0 1,-1 1-1,0 0 0,1 0 1,21 7-1,9 0-2173,1-4-4528,-26-4 3595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0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2 7712,'-4'-1'721,"-1"1"0,1 0 0,-1-1 0,0 2 0,1-1 0,-1 0 0,1 1 0,-1 0 0,1 0 0,-9 3 0,-12 2 1299,-27 3-52,-58 17-1,81-17-1560,2 1 0,-1 1 0,-41 24 0,62-32-383,2 1-1,-1 1 1,0-1-1,1 1 1,0 0 0,0 0-1,1 0 1,-1 1 0,1-1-1,-5 10 1,5-7 17,0 1 1,0 0 0,1 0-1,0 1 1,1-1-1,-3 17 1,4 6 118,0 0 1,2 0-1,8 51 0,-5-48-19,2 169 175,-7-141-237,-8 227 316,5-233-338,-6 64 14,7-97-53,-11 63 492,13-71-292,1-15-106,2-1 86,163-8 504,0-1-663,-163 9-43,17 0-201,1 0 1,-1 2 0,31 5 0,-26-3-3841,-22-4 3108,0 0 1,1 0 0,-1 0 0,0 0-1,0-1 1,0 1 0,0-1-1,0 1 1,3-2 0,5-2-6125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0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6240,'-3'2'8805,"2"8"-4668,3 20-3311,0-8 328,-5 59 704,2 31-484,2-16-961,-21 173 1,20-252-790,1-4-3072,-1-9 1762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0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5888,'0'-1'172,"0"0"0,0 1 0,0-1 0,0 0 0,0 1 0,0-1 0,0 0 0,0 0 0,0 1 0,0-1 0,0 0 0,1 1 1,-1-1-1,0 1 0,1-1 0,-1 0 0,0 1 0,1-1 0,-1 1 0,1-1 0,0 0 0,-1 1 74,1 0 0,-1-1 0,1 1 1,-1 0-1,1 0 0,0 0 0,-1 0 0,1 0 0,-1 0 0,1 0 1,-1 1-1,1-1 0,-1 0 0,1 0 0,-1 0 0,1 0 0,-1 1 1,1-1-1,-1 0 0,1 0 0,-1 1 0,17 14 4483,-9-5-4877,-3-3 700,-1 0 0,0 1 0,6 13 0,3 8 546,38 72 465,29 52-934,-59-115-1063,2-1 1,53 64-1,-75-101 189,-1 1 0,1 0-1,-1 0 1,1-1 0,-1 1 0,1-1 0,0 1-1,0 0 1,-1-1 0,1 1 0,0-1 0,0 1-1,-1-1 1,1 0 0,0 1 0,0-1 0,0 0 0,0 0-1,0 0 1,0 1 0,0-1 0,-1 0 0,1 0-1,0 0 1,0 0 0,0-1 0,0 1 0,0 0-1,0 0 1,0 0 0,-1-1 0,1 1 0,0 0 0,0-1-1,0 1 1,0-1 0,2-2-504,-1 1-1,0 0 1,0-1 0,0 1 0,0-1-1,-1 1 1,1-1 0,-1 0-1,2-3 1,6-22-3480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1 8480,'-18'8'1961,"0"1"1,-25 16-1,-6 5 842,-22 6-604,23-13-1030,1 3 1,-62 44-1,1 27 69,41-34-3466,20-24-5315,32-31 3932,-6-2-2255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4992,'-36'0'2142,"28"0"1503,-1 0 3421,28 5-4672,20-2-1797,1 1 0,-1 2 0,53 15 0,-85-19-558,0 0 2,0 0 0,1 0 1,-1 1-1,0 0 0,8 5 0,-14-8-24,0 1-1,1 0 1,-1 0 0,0 0-1,1 0 1,-1 0 0,0 0-1,0 0 1,0 0-1,0 1 1,0-1 0,0 0-1,0 1 1,0-1 0,-1 0-1,1 1 1,0-1-1,-1 1 1,1-1 0,-1 1-1,0-1 1,0 1 0,1 0-1,-1-1 1,0 1-1,0-1 1,0 1 0,0-1-1,-1 1 1,0 3 0,0-2 15,-1 1 1,0-1-1,1 1 1,-1-1-1,-1 0 1,1 0 0,0 0-1,-1 0 1,0 0-1,-4 3 1,-35 23 166,17-13-159,2-1 0,11-7 23,-20 17-1,31-24-74,0-1 0,0 1 0,1 0 0,-1-1 0,0 1-1,0 0 1,1 0 0,-1-1 0,1 1 0,-1 0 0,0 0 0,1 0-1,0 0 1,-1 0 0,1 0 0,0 0 0,-1 0 0,1 0 0,0 0 0,0 0-1,0 0 1,0 0 0,0 0 0,0 0 0,0 0 0,0 0 0,0 0-1,0 0 1,1 0 0,-1 0 0,0 0 0,1 0 0,-1 0 0,1 0-1,-1 0 1,1 0 0,-1 0 0,1-1 0,0 1 0,0 1 0,5 3-6,-1-1 1,1 0-1,-1 0 1,1-1-1,9 4 1,1 2-5,6 3 125,0 2-1,-1 0 0,0 2 0,-1 0 0,24 26 1,-42-40-39,0 0 0,0 0 0,-1 0 0,1 0 1,-1 0-1,1 1 0,-1-1 0,0 0 0,0 1 0,0-1 1,0 1-1,0-1 0,0 1 0,-1 0 0,1-1 1,-1 1-1,0 0 0,0-1 0,0 1 0,0 0 0,-1-1 1,1 1-1,0 0 0,-1-1 0,0 1 0,0-1 1,0 1-1,-2 4 0,-2-1 41,1 0 0,-1 0-1,0 0 1,0-1 0,-1 0 0,0 0 0,0 0 0,0-1-1,0 0 1,-9 5 0,-11 4-90,-34 12 1,33-15-149,-50 11-1,64-18-595,-1-1-1,0-1 0,0 0 0,0 0 0,-23-4 1,36 3 394,0 0 0,0 0 1,-1 0-1,1-1 0,0 1 1,0 0-1,0-1 0,0 1 1,0-1-1,0 0 0,0 1 1,0-1-1,-2-1 0,3 1 105,0 1 0,-1-1 0,1 1 0,0-1 0,-1 1 0,1-1 0,0 0-1,0 1 1,0-1 0,0 1 0,-1-1 0,1 0 0,0 1 0,0-1 0,0 1-1,0-1 1,1 0 0,-1 1 0,0-1 0,0 0 0,0 1 0,0-1 0,0 1-1,1-1 1,-1 1 0,0-1 0,1 1 0,-1-1 0,1 0 0,1-3-394,1 1 0,0 0 0,-1 1 0,1-1 0,6-4 0,28-16-3584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1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8640,'7'8'10090,"46"37"-6741,4-2-2614,-3 3 0,-1 3 0,-3 1 0,85 112 0,-109-131-743,-2-2-1179,-11-10-3741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5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54 3904,'-2'-2'511,"0"0"1,0-1 0,0 1-1,0-1 1,0 1 0,-2-5-1,4 5-294,-1 0 1,0 0-1,0 0 0,-1 0 1,1 1-1,0-1 0,0 0 1,-1 1-1,1-1 0,-1 1 1,0 0-1,1-1 0,-1 1 1,0 0-1,0 0 0,1 0 1,-1 0-1,0 0 0,0 0 1,0 1-1,-3-1 0,-4 0-79,0 0 0,0 0 0,0 1 0,0 1 1,0-1-1,0 2 0,0-1 0,1 1 0,-1 0 0,0 1 0,1 0 0,-10 5 0,6-2 20,1 1 1,-1 0-1,2 1 1,-1 0-1,1 1 1,0 0 0,1 0-1,-9 11 1,2 0-152,0 1 0,1 0 0,1 1 0,2 0 0,-17 39 0,27-57 1,1 0-1,0 0 0,0 0 0,0 0 1,1 0-1,0 0 0,0 0 1,0 0-1,0 1 0,0-1 1,1 0-1,-1 0 0,1 0 1,0 0-1,1-1 0,-1 1 1,1 0-1,-1 0 0,1-1 1,0 1-1,1-1 0,4 7 0,-3-5 43,1-1 0,0 0 0,0 0 0,0 0 0,0 0 0,0-1 0,1 0 0,-1 0 0,1-1 0,0 1 0,0-1 0,0 0 0,0-1 0,7 2 0,6-1 96,0-1 0,0-1 1,-1 0-1,1-2 0,22-3 1,-3-3-528,52-18 1,-69 21-345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1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 5 9216,'-2'-1'305,"1"1"1,-1-1-1,0 0 0,0 1 1,0-1-1,0 1 1,0 0-1,0-1 0,0 1 1,0 0-1,0 0 1,0 0-1,-3 1 0,0 1 49,0-1-1,1 1 0,-1 0 1,-6 4-1,-116 58 4767,-22 12-2992,-73 71-763,97-59-8383,122-86 6326,1 0-1,-1-1 1,0 1 0,0 0-1,-1-1 1,1 0 0,0 0-1,0 0 1,-1 0 0,1 0-1,0-1 1,-1 1 0,1-1-1,-1 0 1,-2 0 0,-21-4-2972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1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1 4992,'-1'0'265,"1"0"1,-1 0-1,1 0 1,0 0-1,-1 0 1,1 0-1,-1 1 1,1-1-1,-1 0 1,1 0-1,-1 0 1,1 1-1,0-1 1,-1 0-1,1 1 1,0-1-1,-1 0 1,1 1-1,0-1 1,-1 1 0,1-1-1,0 0 1,0 1-1,0-1 1,-1 1-1,1-1 1,0 1-1,0-1 1,0 1-1,0-1 1,0 1-1,0-1 1,0 1-1,0-1 1,0 0-1,0 1 1,0-1-1,0 2 1,-3 12 2125,2-13-2206,0 1 0,0-1 0,0 1 0,0-1-1,-1 1 1,1-1 0,0 0 0,0 1 0,-1-1 0,1 0-1,-1 0 1,1 0 0,-1 0 0,1-1 0,-1 1 0,0 0 0,0-1-1,1 1 1,-1-1 0,0 1 0,0-1 0,1 0 0,-3 0 0,0 1-14,-70 11 1100,-80 3-1,-26 3-707,152-16-395,23-2-145,-1 1 1,1-1 0,0 1-1,-1 0 1,1 0 0,0 0-1,-7 4 1,11-5-26,0 1 0,1-1-1,-1 1 1,0 0 0,1-1-1,-1 1 1,0 0 0,1-1-1,-1 1 1,1 0 0,-1 0-1,1 0 1,0 0-1,-1-1 1,1 1 0,0 0-1,-1 0 1,1 0 0,0 0-1,0 2 1,0 21 149,1-15-26,-2 8-27,1-3-44,0-1 1,1 1 0,4 20-1,-5-30-40,2 0-1,-1 0 1,0 0-1,1 0 1,0 0-1,0 0 1,0-1-1,0 1 0,1-1 1,-1 1-1,1-1 1,0 0-1,0 0 1,0 0-1,6 4 1,11 5 19,1-1 1,0-1-1,36 11 1,8 5 1,-43-16-49,0 0 0,-1 2-1,-1 1 1,0 0 0,0 2-1,20 19 1,-14-10 14,-13-12-9,1 0 0,-2 1 0,1 1 0,12 19 0,-19-23 17,-2-5 88,-1 0 1,0 0-1,0 1 1,0 0-1,2 7 0,-4-11-42,-1 1 0,0-1 0,0 0 0,1 0 0,-1 1 0,0-1 0,-1 0 0,1 0 0,0 0 0,-1 1 0,1-1 0,-1 0 0,0 0 0,1 0-1,-1 0 1,0 0 0,0 0 0,-1 0 0,-1 3 0,0-1-12,-1 0 0,0 0 0,0-1 0,-1 1 0,1-1 0,0 0 0,-1 0 0,0 0-1,0-1 1,0 1 0,0-1 0,0-1 0,0 1 0,-1-1 0,-5 1 0,-11 2-58,0-2 0,-31-1 0,47-1 12,-40-1-274,-58-9 0,5-10-2983,98 19 2972,-22-7-2719,22 7 2901,1 1 0,0 0 0,-1 0 0,1 0 0,0 0 0,0-1 0,-1 1 0,1 0 0,0 0 0,0-1 0,-1 1 0,1 0 0,0 0 0,0-1 0,0 1 0,-1 0 0,1-1 0,0 1 0,0 0 0,0-1 1,0 1-1,0 0 0,0-1 0,0 0-108,0 1 1,1-1-1,-1 0 1,0 1 0,1-1-1,-1 1 1,0 0 0,1-1-1,-1 1 1,1-1-1,-1 1 1,1 0 0,-1-1-1,1 1 1,-1 0-1,1-1 1,-1 1 0,1 0-1,0-1 1,31-10-2747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1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706 1 8384,'-5'1'592,"0"0"0,0 0 0,0 1 1,0 0-1,0 0 0,0 0 0,0 0 0,1 1 0,-1 0 1,-4 4-1,-2 0 483,-5 4 9,0 1 1,2 0 0,-1 0-1,-20 25 1,-43 64 712,50-61-1162,-40 41 0,35-49-346,-66 51-1,-46 17-233,119-83-84,9-3-412,-11 7-2036,26-21 1743,1 1-1,-1 0 1,1 0 0,-1-1 0,1 1-1,-1-1 1,0 0 0,1 1-1,-3-1 1,20-17-6642,2-9 3211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1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12128,'5'25'4479,"22"10"-3455,4 25-320,-13-20 2528,1 16-1920,4 4 1024,-6-3-1376,1-9-320,-5-5-416,5-12-224,-4-6-32,-1-1-32,-3-8 0,-2-7-4224,2-9 2304,7-14-7615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1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13472,'13'-11'4991,"-18"11"-3903,2 8-288,3-1-1152,0 1 1280,0 0-480,-5 0 224,13-8-4416,7-5 2080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1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 10720,'-17'20'3968,"20"-13"-3072,-3 6 639,5-7-1695,4-1 64,9-5-4287</inkml:trace>
  <inkml:trace contextRef="#ctx0" brushRef="#br0" timeOffset="1">462 1 10400,'-8'32'3840,"13"-19"-2976,3 2-256,-8-7 735,0 4-863,5-4-416,3 0-64,2-4-5119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1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 4896,'6'-2'9187,"-5"3"-8969,0 8 2801,-5 15-1956,-91 155 3071,74-140-3686,2-1-227,1 0 1,2 2 0,1 0-1,3 1 1,1 0-1,2 1 1,2 0 0,-3 56-1,10-79-60,0-1 0,2 1 0,0-1 0,1 1 1,0-1-1,2 0 0,9 26 0,-9-31-98,1-1 1,0-1 0,0 1 0,1-1-1,1 0 1,0 0 0,0-1 0,1 0-1,1-1 1,-1 0 0,14 10 0,-19-17-123,0 0 1,-1 0 0,1 0 0,0 0 0,0-1 0,0 0-1,1 0 1,-1 0 0,0 0 0,0 0 0,0-1 0,1 0 0,-1 0-1,0 0 1,1-1 0,4 0 0,-3 0-546,-1-1 0,1 1 0,-1-1 0,1 0 0,4-4 0,-5 4-800,0-1 1,0 0-1,-1-1 1,1 1-1,4-6 0,11-14-2398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1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32 4384,'-30'4'2537,"-3"0"7203,33-3-9651,0-1-1,0 0 1,0 0 0,0 0-1,0 0 1,-1 0 0,1 0-1,0 0 1,0 0 0,0 0-1,0 0 1,0 0 0,-1 0 0,1 0-1,0 0 1,0 0 0,0 0-1,0 0 1,0 0 0,-1 0-1,1 0 1,0 0 0,0 0 0,0 0-1,0 0 1,0 0 0,-1 0-1,1 0 1,0 0 0,0 0-1,0 0 1,0 0 0,0-1-1,0 1 1,0 0 0,-1 0 0,1 0-1,0 0 1,0 0 0,0 0-1,0 0 1,0-1 0,0 1-1,0 0 1,0 0 0,0 0-1,0 0 1,0 0 0,0-1 0,0 1-1,0 0 1,8-6 1143,17-5-778,-6 6-291,1 0 0,-1 1 0,1 1 0,-1 1 1,1 1-1,24 1 0,-41 0-155,0 1 0,0-1-1,1 1 1,-1-1 0,0 1 0,0 0 0,1 0 0,-1 1 0,0-1 0,0 1 0,0-1 0,-1 1 0,5 3 0,-5-3 4,-1-1-1,1 1 1,-1 0-1,0 0 1,1 0-1,-1 0 1,0 0-1,0 0 1,0 0-1,0 0 0,-1 1 1,1-1-1,-1 0 1,1 1-1,-1-1 1,0 0-1,0 1 1,0-1-1,0 4 1,-3 17 24,-1-1-1,-1-1 1,0 1-1,-2-1 1,0 0 0,-2 0-1,0-1 1,-2 0 0,-12 19-1,-2-4 7,0-1-1,-2-2 1,-59 56 0,75-79-7,6-5 5,0 0-1,1 0 1,0 1 0,-8 9 0,12-14-28,0 1 0,0-1 0,-1 1 0,1-1 0,0 1 0,0-1 0,0 0 0,0 1 0,0-1 0,0 1 0,0-1 0,0 1 0,0-1 0,0 1 0,0-1 0,0 1 0,0-1 1,0 1-1,0-1 0,0 1 0,1-1 0,-1 0 0,0 1 0,0-1 0,0 1 0,1-1 0,-1 0 0,0 1 0,1-1 0,-1 0 0,0 1 0,1-1 0,-1 0 0,0 1 0,1-1 0,-1 0 0,1 1 0,16 6 310,-4-5-190,0 0 0,0 0 0,0-1 1,-1-1-1,15-1 0,3 0-2,26 3-18,-27-1-144,52-3 0,-74 1 304,10-2-3931,-15 3 2880,-1-1-1,1 0 1,-1 1-1,1-1 0,-1 0 1,1 0-1,-1 0 0,0 0 1,0 0-1,0 0 1,1-1-1,-1 1 0,0 0 1,0 0-1,0-1 1,1-2-1,10-18-3017,6-4-59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1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16 7808,'0'0'61,"-1"0"-1,1 0 1,0 0 0,0-1 0,0 1-1,-1 0 1,1 0 0,0 0 0,0 0-1,0 0 1,0-1 0,0 1 0,-1 0-1,1 0 1,0 0 0,0 0 0,0-1 0,0 1-1,0 0 1,0 0 0,0 0 0,0-1-1,0 1 1,0 0 0,0 0 0,0-1-1,0 1 1,0 0 0,0 0 0,0 0-1,0-1 1,0 1 0,0 0 0,0 0-1,0 0 1,0-1 0,0 1 0,0 0 0,0 0-1,0 0 1,1-1 0,-1 1 0,0 0-1,0 0 1,0 0 0,0 0 0,1-1-1,3-5 4560,-3 10-4122,-1-1 0,1 1 0,-1 0 0,0-1 0,0 1 0,-1 0 0,1 0 0,-1-1 0,-2 8 0,-14 33 455,10-27-316,-77 217 1571,21-42-1520,60-185-656,1 1 0,0 0 0,1 0 0,-1 15 0,2-19 21,-5 9-111,-4 8 276,9-21-217,-1 1 0,1-1 1,0 0-1,0 0 0,0 1 0,-1-1 0,1 0 0,0 0 0,0 1 0,-1-1 1,1 0-1,0 0 0,-1 0 0,1 0 0,0 1 0,-1-1 0,1 0 0,0 0 1,-1 0-1,1 0 0,0 0 0,-1 0 0,0 0 0,-2-1 442,104-1 848,96 4-737,-175 2-352,-17-3-1141,0 0 1,0 0-1,10 1 1,0 0-4946,-13-1 5079,0-1 0,0 1 0,0-1 0,0 0-1,0 1 1,1-1 0,-1 0 0,0 0-1,0-1 1,0 1 0,3-1 0,5-6-3947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1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93 7456,'-1'0'120,"1"0"1,-1 0 0,1 0 0,-1 0-1,1 0 1,0 0 0,-1 0 0,1 1-1,-1-1 1,1 0 0,-1 0-1,1 0 1,0 0 0,-1 1 0,1-1-1,0 0 1,-1 0 0,1 1-1,-1-1 1,1 0 0,0 1 0,0-1-1,-1 0 1,1 1 0,0-1-1,0 0 1,-1 1 0,1-1 0,0 1-1,0 0 1,-1 0 216,1 0-1,0 1 1,0-1-1,0 1 1,0-1-1,0 1 1,0-1-1,1 0 1,0 4-1,1 2 778,1 0 0,0-1-1,4 9 1,18 15 2379,-24-28-2954,4-6 805,-2-2-1154,0 1-1,-1-1 1,0 0 0,0 0 0,2-9 0,1-5 95,2-1-107,11-29 465,-18 48-606,1 1-1,0-1 1,0 1-1,0-1 1,0 1 0,1 0-1,-1-1 1,0 1-1,0 0 1,1 0-1,-1 0 1,1 0 0,-1 0-1,1 0 1,-1 0-1,1 0 1,0 1 0,-1-1-1,1 1 1,0-1-1,2 1 1,4-1 83,0 1-1,-1-1 1,16 3 0,-16-1-181,0 0 0,0-1 0,10 0 0,8-6-2277,13-5-6731,-15 3 5885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2:5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 4800,'0'-1'103,"-1"1"0,1-1 0,-1 1 0,1 0 1,-1-1-1,1 1 0,0-1 0,-1 1 0,1-1 0,0 0 0,-1 1 0,1-1 1,0 1-1,0-1 0,0 1 0,-1-1 0,1 0 0,0 1 0,0-1 0,0 0 1,0 1-1,0-1 0,0 1 0,0-1 0,1-1 0,-1 1 4,1 1-1,-1-1 1,1 0 0,-1 0-1,1 0 1,0 1-1,0-1 1,-1 0-1,1 1 1,0-1 0,0 0-1,0 1 1,0-1-1,1 0 1,3-1 137,1 0-1,-1 0 1,1 1 0,11-2-1,-3 1-77,-10 1-68,0 0 0,1 0 0,-1 1 0,0 0 0,0-1 0,1 2 0,-1-1-1,0 0 1,1 1 0,3 1 0,-7-2-58,0 1-1,-1-1 1,1 0-1,0 1 1,-1-1-1,1 1 1,0-1-1,-1 0 1,1 1-1,-1-1 1,1 1 0,-1 0-1,1-1 1,-1 1-1,0-1 1,1 1-1,-1 0 1,0-1-1,1 1 1,-1 0-1,0 1 1,1 0 40,-1 0 1,0 0-1,0 0 1,0 0-1,0 0 1,0 0-1,0 0 1,-1 2-1,-2 4 88,1-1 1,-8 16-1,10-23-182,-2 5-68,0-1 0,0 1 0,0-1-1,1 1 1,0 0 0,0 0 0,-1 7 0,2-10 102,0 1-1,1 0 1,-1-1 0,0 1 0,1-1 0,0 1 0,0-1 0,0 1-1,0-1 1,0 1 0,0-1 0,0 0 0,1 0 0,-1 0 0,1 0-1,3 4 1,15 14 453,-10-11 201,0 1 1,16 20-1,-26-29-606,1 1-1,0-1 1,0 0-1,-1 1 1,1-1 0,0 0-1,-1 1 1,0-1-1,1 1 1,-1-1-1,0 1 1,0-1-1,1 1 1,-1-1 0,-1 1-1,1-1 1,0 1-1,0-1 1,0 1-1,-1-1 1,0 3 0,0-1 67,-1-1 1,1 1-1,-1-1 1,0 1-1,0-1 1,0 0-1,0 0 1,0 0-1,0 0 1,-5 3-1,0-1-353,1 0 0,-1 0 0,-1-1-1,1 0 1,0 0 0,-1-1 0,1 0 0,-11 1-1,15-2-388,-4 0-1094,0-1-1,0 1 1,0-1 0,0 0-1,-7-2 1,0-1-1835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1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9984,'-7'-14'3205,"11"30"5184,3 39-5701,-8 177 618,-2-92-2948,3-83 417,0-33-2421,0-19-1815,-1-22-6095,-3-2 3290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1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65 11040,'-7'0'1169,"-8"-3"4467,26 3-1711,95-8 843,-80 7-4513,0-1 1,39-7-1,11-11-3357,-20 4-7154,-31 11 2774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1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9984,'4'0'4321,"-4"0"-4244,8 7 2379,7 10 428,-12-13-2387,2 3-60,-1-1 0,0 1 0,0-1-1,-1 1 1,1 0 0,-2 1 0,1-1-1,-1 0 1,0 1 0,0-1 0,0 13 0,-1 11 341,-1-1 0,-10 60 1,-20 61-293,7-47-700,13-66-534,9-33-2932,7-24-7032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1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 6816,'-27'-4'2197,"26"4"-2131,1 0-1,0 0 1,0 0 0,-1-1-1,1 1 1,0 0 0,-1 0-1,1 0 1,0 0-1,-1 0 1,1 0 0,0 0-1,-1 0 1,1 0 0,0 1-1,0-1 1,-1 0 0,1 0-1,0 0 1,-1 0-1,1 0 1,0 0 0,0 1-1,-1-1 1,1 0 0,3 7 2009,13 8 840,-13-13-2860,21 19 1689,-1 0 0,37 45 0,-37-35-373,29 50 0,-42-62-954,-1 0-1,-1 1 1,0 0 0,6 31 0,-5-3 28,-3 0 0,-2 1 0,-2-1-1,-9 94 1,4-115-313,-1 0 0,-1 0 0,-17 48 1,16-57-242,-2-1 1,0 0 0,0-1 0,-2 0-1,0 0 1,-17 20 0,22-31-719,-1 1 1,1-1-1,-1 0 0,-10 7 1,12-10-125,1 0 1,-1 0 0,0-1 0,1 1 0,-7 1-1,9-3 717,0 0 0,1 1-1,-1-1 1,0 0 0,0 0-1,1 0 1,-1 0 0,0 0-1,1 0 1,-1 0-1,0 0 1,0 0 0,1 0-1,-1-1 1,0 1 0,1 0-1,-2-1 1,-4-10-7227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2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111 111 9312,'0'-1'427,"0"-1"1,0 1-1,0 0 1,0 0-1,0 0 1,0 0-1,1 0 1,-1-1-1,0 1 1,0 0-1,1 0 0,-1 0 1,1 0-1,-1 0 1,1 0-1,-1 0 1,1 0-1,0 0 1,0 0-1,-1 1 1,1-1-1,0 0 1,2-1-1,29-24 2587,-17 15-1989,-7 5-721,0 0-1,0 1 1,0 0 0,1 0-1,0 1 1,0 0 0,17-5 0,-23 8-261,0 0 1,1 1 0,-1-1 0,0 1-1,1-1 1,-1 1 0,1 0 0,-1 1 0,1-1-1,-1 0 1,0 1 0,1 0 0,-1 0-1,0 0 1,1 0 0,-1 0 0,0 1 0,0-1-1,0 1 1,0 0 0,-1 0 0,1 0-1,0 0 1,-1 1 0,4 3 0,0 2 14,0 1 1,-1 0 0,0 0-1,0 1 1,-1-1 0,5 20-1,11 64 106,-11-43-136,50 215 26,21 80-38,-66-298 9,2 0 0,26 52-1,-40-96-9,-1 0-1,1 1 0,-1-1 0,0 1 1,0 0-1,-1-1 0,1 1 0,-1 4 0,0-7-7,0 1 0,0 0-1,0-1 1,-1 1 0,1-1-1,0 1 1,-1-1 0,0 1-1,1-1 1,-1 0 0,0 1-1,0-1 1,1 0 0,-1 1-1,0-1 1,0 0 0,-1 0-1,1 0 1,0 0 0,0 0-1,0 0 1,-1 0 0,-1 1-1,-17 7 162,1-2 0,-2 0 0,1-1 0,-33 6 0,4-1-53,-35 11-56,35-7-251,-1-3 0,-89 11 0,130-23-232,0 1-1,0-1 1,1 0 0,-1-1-1,0 0 1,1 0 0,-1-1 0,-11-3-1,19 4 244,0 1 0,0 0 0,0-1 0,1 1-1,-1-1 1,0 1 0,0-1 0,1 0 0,-1 1 0,0-1 0,1 0-1,-1 1 1,1-1 0,-1 0 0,1 0 0,-1 1 0,1-1 0,-1 0-1,1 0 1,0 0 0,-1 0 0,1 0 0,0 0 0,0 1-1,0-1 1,0 0 0,-1 0 0,1 0 0,1 0 0,-1 0 0,0-2-1,1 0-362,0 0-1,0 0 1,0 0-1,0 0 1,1 1-1,-1-1 1,1 0-1,0 1 0,2-4 1,24-24-2581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2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 7456,'-2'-18'12607,"13"13"-10639,16-7 2,-16 6-1242,23-7 1,-32 12-691,1 0 1,0 1 0,0-1-1,-1 1 1,1 0 0,0-1-1,0 1 1,0 0 0,-1 1-1,1-1 1,0 0 0,0 1 0,3 1-1,-4-2-26,-1 1 0,0 0 0,0-1 0,1 1 0,-1 0 0,0 0 0,0 0 0,0 0 0,0 0 0,0 0 0,-1 0 0,1 0-1,0 0 1,0 0 0,-1 0 0,1 1 0,0 1 0,0 0 15,0 0 0,0 0 0,-1 0 1,1 0-1,-1 0 0,0 0 0,0 4 0,-1 4 66,-1-1 1,0 1-1,-4 13 1,-5 7 289,-2 0 0,-1-1 0,-23 39 0,18-36-86,16-27-186,0-1 1,0 1-1,1 0 1,-1 0 0,1 0-1,-2 9 1,4-14-88,0 1 1,0-1 0,0 0 0,0 1 0,0-1 0,1 1-1,-1-1 1,0 0 0,1 1 0,-1-1 0,0 0 0,1 1-1,0-1 1,-1 0 0,1 0 0,0 0 0,0 1 0,-1-1-1,1 0 1,0 0 0,0 0 0,0 0 0,0 0-1,1-1 1,-1 1 0,0 0 0,0 0 0,0-1 0,1 1-1,-1-1 1,0 1 0,1-1 0,-1 0 0,0 1 0,2-1-1,9 2-239,0-1-1,0 0 0,0 0 1,0-2-1,0 1 0,-1-2 1,1 1-1,12-4 0,28-4-3474,-28 7 547,40-5-4429,-26-4-150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2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9 101 8480,'-8'0'11135,"8"-1"-11045,0 0 0,1 0 0,-1 0 0,1 1 0,-1-1 0,1 0 0,-1 0 0,1 1 0,-1-1 0,1 0 0,0 1 0,0-1 0,-1 0 0,1 1 0,0-1-1,0 1 1,-1-1 0,1 1 0,0 0 0,0-1 0,2 1 0,-1-1 54,31-12 216,1 2 0,1 1 0,57-9 0,-1 5 133,174-4 1,-262 18-489,6 0 18,0 0-1,0 0 1,1 1 0,15 4 0,-24-4-18,1-1-1,-1 0 1,1 1 0,0 0 0,-1-1 0,1 1 0,-1 0 0,1 0 0,-1 0 0,0 0 0,1 0 0,-1 0 0,0 0 0,0 1 0,0-1 0,0 0 0,0 1 0,0-1 0,0 1 0,0-1 0,-1 1 0,1-1 0,0 1 0,-1-1 0,1 1 0,-1 0-1,0-1 1,0 1 0,1 0 0,-1-1 0,0 1 0,-1 3 0,-1 9 36,0 0 0,-1 0-1,-1-1 1,0 1-1,-1-1 1,-1 0 0,0 0-1,-10 16 1,-9 9 21,-38 44 0,31-41 72,29-39-130,1 1-1,0 0 0,0 0 1,1 0-1,-1 0 1,1 0-1,-1 0 0,1 1 1,0-1-1,0 0 1,0 1-1,1-1 1,-1 5-1,1-6 8,0 1 0,1-1 1,-1 1-1,1-1 0,-1 0 0,1 0 0,0 1 1,0-1-1,0 0 0,0 0 0,0 0 1,1 0-1,-1 0 0,1 0 0,-1 0 0,1 0 1,0-1-1,0 1 0,2 1 0,13 8 72,1-1 0,0 0-1,0-2 1,1 0 0,35 9-1,-32-10-41,2-1 228,0 2 0,33 16 0,-54-23-188,-1 1-1,1-1 1,-1 1-1,1-1 0,-1 1 1,0 0-1,1 0 1,-1 0-1,3 4 1,-5-5-59,1 0 1,-1 0-1,1 1 1,-1-1-1,0 0 1,1 0-1,-1 0 1,0 0-1,0 0 1,0 0-1,0 0 1,0 1-1,0-1 1,0 0-1,0 0 1,0 0-1,-1 0 1,1 0-1,0 0 1,-1 0-1,1 0 1,-1 0-1,1 0 1,-1 0-1,0 0 1,1 0-1,-2 1 1,-10 12 85,0-1 0,-1 0 0,-21 16 0,15-14-76,-4 5-17,-44 26 0,53-37-413,-1-2 1,0 1-1,0-2 1,-27 8 0,13-9-1829,1-8-4274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2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40 303 8128,'-15'1'1704,"-10"1"9018,35-5-9111,44-11-847,-1 3 1,58-6 0,4 1-457,22-8 121,405-68 838,261-4-579,111 63-112,-40 66 187,186 108-774,-988-126-670,9 2-1554,-28-9-2827,-53-8 4851,1 1 0,-1-1 0,0 0 0,1 0 0,-1 0 1,1 0-1,-1 0 0,0 0 0,1 0 0,-1 0 0,1 0 0,-1 0 0,0 0 1,1 0-1,-1 0 0,1 0 0,-1 0 0,0-1 0,1 1 0,-1 0 1,0 0-1,1 0 0,-1 0 0,0-1 0,1 1 0,-3-11-3543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2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77 4992,'-1'0'101,"1"-1"0,-1 1 0,1-1 0,0 0 0,-1 0 0,1 1 0,0-1 0,-1 0-1,1 1 1,0-1 0,0 0 0,0 0 0,0 0 0,-1 1 0,1-1 0,0 0 0,0 0 0,1 0 0,-1 1 0,0-1 0,0-1 0,11-14 2794,-9 13-2251,23-21 3925,-6 8 2056,-20 18-5788,-37 149 1053,-30 90-1006,56-207-715,-74 248 824,58-119-1045,16-85 318,12-78-255,0 0 0,0 0 0,0 1 0,0-1 1,0 0-1,0 0 0,0 1 0,0-1 0,0 0 1,0 0-1,0 0 0,0 1 0,0-1 0,0 0 1,0 0-1,0 1 0,0-1 0,1 0 0,-1 0 1,0 0-1,0 0 0,0 1 0,0-1 0,0 0 1,1 0-1,-1 0 0,0 0 0,0 0 0,0 1 1,1-1-1,-1 0 0,0 0 0,0 0 0,0 0 1,1 0-1,-1 0 0,0 0 0,0 0 1,1 0-1,-1 0 0,0 0 0,0 0 0,0 0 1,1 0-1,-1 0 0,0 0 0,0 0 0,1 0 1,-1 0-1,0 0 0,0-1 0,0 1 0,1 0 1,-1 0-1,0 0 0,0 0 0,0 0 0,0 0 1,1-1-1,17-8 137,-13 6-89,13-6 22,1 1 0,-1 1 0,2 0 0,33-6 0,81-6 186,20 14-125,-114 6-300,8 2-1143,-47-3 579,0-1 1,0 1-1,0 0 0,0-1 1,0 1-1,0-1 0,0 1 1,0-1-1,0 1 0,0-1 1,0 0-1,1-1 0,8-5-5159,0 6 314,3-3 2030,1 1 1537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2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57 7456,'-6'-7'1768,"5"8"-412,5 17 402,-1-6-1104,14 95 4870,-7-29-3305,-8-59-1451,-2-16-578,1 1 1,-1 0-1,1-1 1,-1 1-1,1 0 1,0-1-1,1 1 0,-1-1 1,4 6-1,-4-25 850,2-24-749,8-76 513,-8 103-626,0 0 0,0 0 0,1 0 0,1 0 0,0 1 0,11-20 1,-14 29-140,0 0 0,1-1 0,0 1 0,0 0 0,0 0 0,0 0 0,0 1 0,0-1 0,1 1 0,-1 0 0,1-1 0,0 2 0,0-1 0,0 0 0,0 1 0,0 0 0,0 0 0,0 0 0,0 0 0,0 1 0,0-1 0,8 1 0,-2 1 42,0 0 0,0 1 0,0 0 0,0 0 0,-1 1 0,1 0 0,-1 1 0,13 6 0,9 4-2930,-25-12 1520,0 0 0,0-1 1,0 0-1,1 0 0,-1 0 0,1-1 0,-1 0 0,0 0 0,12-2 0,4-1-5348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0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11 2144,'-5'-11'9525,"0"31"-7749,-1 33-826,-30 371 2820,19-144-2710,-5 148-280,38 90 9,-2-321-525,-6-70 469,-9-97-1602,-2-38-928,6 0 495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2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 8384,'-1'-4'8024,"4"10"-4047,-1-1-4421,1 3 1000,-1 1-1,-1 0 1,0 0 0,0 0 0,-1 10 0,-5 49 779,2-45-795,-28 190 1621,9-76-1314,12-60-1807,7-69-2283,-2-9 52,-5-12-2040,6 8 3761,-5-7-4082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2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9 100 11040,'-8'-4'5113,"24"4"-959,-4 1-3422,124-3 3987,66-12-3091,-153 10-1438,51-8-145,16-8-2984,-98 14 454,6-9-10796,-14 7 10551,8-8-992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3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52 6304,'-31'-19'3280,"30"18"-2731,-7-19 7563,8 17-7244,1-5 3359,11 8-2748,-6 0-1941,5 3 578,1-1 1,-1 2 0,0-1-1,0 2 1,20 9 0,-15-6-17,-6-3-32,-1 0 0,1 0 0,-1 1 1,0 0-1,0 1 0,13 13 0,-19-17-51,0 0-1,0 1 1,-1-1-1,0 1 0,1 0 1,-1 0-1,0 0 0,-1 0 1,1 0-1,-1 0 1,0 0-1,0 0 0,0 1 1,0-1-1,-1 0 0,0 1 1,0-1-1,0 1 1,-1 6-1,-3 5 38,-1 0 0,-1-1 0,-1 0 0,0 1 0,0-2 0,-14 19 1,-37 49 116,36-51-97,20-29-72,1-1 1,0 1-1,-1 0 0,1 0 0,0 0 1,0 0-1,1 0 0,-1 0 1,-1 4-1,2-5 1,0 0 1,0 1-1,1-1 0,-1 0 1,0 0-1,0 0 0,1 0 1,-1 0-1,0 0 0,1 0 0,-1 0 1,1 0-1,0 0 0,-1 0 1,1-1-1,0 1 0,-1 0 1,1 0-1,0-1 0,0 1 1,2 1-1,2 2 15,1 0-1,0-1 1,0 1 0,1-1 0,-1-1 0,12 4-1,44 8 144,-22-6 45,-40-8-206,76 20 413,-65-16-282,0 0-1,0 0 1,-1 1 0,16 10-1,-24-13-81,0-1-1,0 0 0,-1 0 1,1 0-1,0 1 0,-1-1 1,1 1-1,-1 0 1,0-1-1,0 1 0,1 0 1,-1 0-1,0-1 0,0 1 1,-1 0-1,1 0 1,0 0-1,-1 0 0,1 0 1,-1 1-1,0-1 1,1 0-1,-1 0 0,0 0 1,0 0-1,-1 0 0,1 0 1,0 0-1,-1 0 1,1 0-1,-1 0 0,0 0 1,1 0-1,-2 3 1,-3 2 85,0 1 0,0 0 1,-1-1-1,0 0 1,0 0-1,-12 10 1,-151 117 281,146-117-482,0-2 0,-2 0 0,1-2 0,-43 17 0,49-24-716,0 0-1,-36 5 1,40-9-566,0-1-1,0-1 1,0 0 0,-21-3-1,33 3 856,0 0 0,0-1 0,0 1 0,0-1-1,0 1 1,0-1 0,0 0 0,0 1 0,1-1-1,-1 0 1,0 0 0,1 0 0,-1-1 0,1 1-1,-1 0 1,1 0 0,-1-1 0,1 1-1,0-1 1,0 0 0,0 1 0,-1-3 0,-12-19-5555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3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23 4320,'-2'-6'771,"-3"-8"860,3 11-825,2 5-14,-12 0 3213,-5 6-2828,0 0 0,-23 15-1,14-7-290,13-8-581,-1 1 1,2 1-1,-1 1 1,1-1-1,1 2 1,-20 24-1,7-2 314,0 0 0,-36 76-1,34-57 66,-35 102-1,6 67 398,25-54 159,-14 310 0,42-292-568,7 0 0,45 288 0,-35-392-498,4 0 0,33 89-1,-31-115-1048,3 0-1,2-2 1,55 84-1,-31-68-975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3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5632,'-6'-4'1175,"-5"-5"749,11 9-1773,0-1 1,0 1 0,0 0 0,0 0-1,0 0 1,0-1 0,0 1-1,0 0 1,0 0 0,0 0 0,-1-1-1,1 1 1,0 0 0,0 0 0,0 0-1,0-1 1,1 1 0,-1 0 0,0 0-1,0-1 1,0 1 0,0 0-1,0 0 1,0 0 0,0-1 0,0 1-1,0 0 1,0 0 0,1 0 0,-1-1-1,8 7 2473,20 24-1206,-2 0-1,38 57 0,31 73-633,-55-89-231,-39-69-541,45 76 665,44 105 0,-51-82-80,-5 3 0,-4 0 1,-5 2-1,17 163 0,-28-20 386,-15-179-480,-16 114 0,3-105-229,-4 0 0,-3-1 0,-4-1 0,-2-1-1,-72 135 1,-61 47-370,126-205-469,26-38-131,-1 1-1,-1-2 0,-1 1 1,-22 23-1,32-37 574,1-1 1,0 0-1,0 0 0,0 1 0,0-1 0,0 0 1,-1 0-1,1 1 0,0-1 0,0 0 0,0 0 1,-1 0-1,1 0 0,0 1 0,0-1 1,-1 0-1,1 0 0,0 0 0,0 0 0,-1 0 1,1 0-1,0 0 0,-1 0 0,1 0 0,0 0 1,0 0-1,-1 0 0,1 0 0,0 0 0,-1 0 1,1 0-1,0 0 0,0 0 0,-1 0 0,1 0 1,-1-1-197,1-1 1,0 1 0,0 0 0,0 0-1,0 0 1,1 0 0,-1 0 0,0 0-1,0 0 1,1-1 0,0 0-1,17-47-7367,4-4 3649,-15 36 3281,27-62-2508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8T01:16:3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 4224,'-4'-3'569,"3"2"-441,0 1 0,1-1 0,-1 1 0,0-1 1,0 1-1,0-1 0,1 1 0,-1 0 0,0-1 0,0 1 0,0 0 0,0 0 0,0 0 0,-1 0 1627,-9 1 5737,-1 1-1411,23-8-4033,45-2-1570,1 3 0,105 5 1,-138 0-388,0 2 1,0 1 0,0 1-1,38 11 1,-58-14-88,0 1-1,0-1 1,0 1-1,0 0 1,0 0 0,-1 0-1,1 1 1,5 4-1,-7-5 3,0 0-1,-1 0 1,1 0 0,-1 0-1,0 0 1,0 0 0,0 1-1,0-1 1,0 0 0,0 1-1,0-1 1,-1 0 0,1 1-1,-1-1 1,0 1 0,0 3-1,0 1 21,-1 0-1,0 0 1,0 0 0,-1 0-1,0 0 1,0-1 0,-1 1-1,1-1 1,-1 1 0,-6 7-1,-3 4 36,-1 0 0,-15 16-1,-183 168 1236,169-166-1035,40-34-201,-1 1-1,0-1 0,1 1 0,-1 0 0,1-1 0,0 1 1,0 0-1,-3 6 0,5-8-32,0 0-1,0 0 1,0 0-1,-1 0 1,1 0-1,0-1 1,0 1-1,0 0 1,1 0-1,-1 0 1,0 0-1,0 0 1,0 0 0,1 0-1,-1 0 1,0 0-1,1-1 1,-1 1-1,1 0 1,-1 0-1,1 0 1,-1-1-1,1 1 1,0 0 0,-1-1-1,1 1 1,0 0-1,0-1 1,-1 1-1,1-1 1,0 1-1,0-1 1,0 0-1,0 1 1,1-1-1,5 3 39,0-1 0,0 0 0,0 0 0,0 0 0,1-1 0,-1 0-1,0-1 1,1 0 0,14-1 0,-11 0-26,36 0-170,0-3-1,91-19 1,-91 11-770,154-33-6646,-110 34 2870,-12-3-4304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1:2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74 299 2400,'0'0'92,"0"0"-1,0 0 1,0 1 0,0-1 0,0 0 0,0 0-1,0 0 1,0 1 0,0-1 0,0 0-1,0 0 1,0 0 0,0 0 0,0 1-1,0-1 1,0 0 0,1 0 0,-1 0 0,0 0-1,0 1 1,0-1 0,0 0 0,0 0-1,0 0 1,0 0 0,1 0 0,-1 0-1,0 1 1,0-1 0,0 0 0,0 0 0,0 0-1,1 0 1,-1 0 0,0 0 0,0 0-1,0 0 1,1 0 0,-1 0 0,0 0 0,0 0-1,0 0 1,10-4 1335,11-16-496,-7 1-554,-1-1-1,15-29 1,-17 23-79,-1 4-900,-10 21 331,0 3-44,-4 14-437,-70 285 2506,15-39-444,30-145-705,29-116-593,-5 18 1070,-8 26 0,28-107 1072,-6 21-2121,9-34-24,9-36-43,43-117 0,-26 124-131,70-121-1,-111 219 122,0 1 0,0 0 0,1-1 0,0 2 0,0-1 0,0 0 0,8-6-1,-9 10 34,-1-1 0,0 1 0,0-1 0,1 1 0,-1 0 0,1 0 0,-1 0 0,1 1-1,-1-1 1,1 1 0,-1-1 0,1 1 0,0 0 0,-1 0 0,1 0 0,-1 0-1,1 0 1,0 1 0,-1-1 0,1 1 0,2 1 0,0 0 6,1 0 0,-1 1 0,0 0 0,0 0 0,0 1 0,0-1 0,-1 1 0,0 0 0,1 0 1,-2 1-1,1-1 0,6 10 0,-3-2 23,0 0 0,-1 0 0,0 1 0,6 17 1,-11-22-6,1-1 0,-1 1 0,0 0 1,-1-1-1,0 1 0,0 0 1,-1-1-1,1 1 0,-2-1 1,1 1-1,-1-1 0,0 1 1,-1-1-1,0 0 0,0 0 1,-6 10-1,-2 1 102,0 0-1,-1-2 1,-1 1 0,-29 28 0,26-32-30,0 0 0,-28 17 1,27-20-116,1 1-1,-30 26 1,43-34-6,-1 1 0,1 0 0,0 0 0,0 0 0,1 0 0,-1 0 1,1 1-1,0-1 0,0 1 0,1 0 0,-1-1 0,1 1 0,0 0 0,0 0 0,0 0 1,1 0-1,0 0 0,0 0 0,0 0 0,1 0 0,-1 0 0,1-1 0,3 8 0,2 6 68,1 0-1,0-1 1,2 1-1,17 25 1,-23-38 41,1 1 0,0-1 0,0 0 0,1 0 0,0 0 0,0-1 1,0 1-1,0-1 0,1 0 0,-1-1 0,1 0 0,0 1 0,0-2 0,0 1 0,0-1 1,1 0-1,-1 0 0,10 1 0,7-1-2,0 0 1,0-2 0,45-5-1,-29 2-109,-30 2 96,0 0 1,0 0-1,-1 0 0,1-1 0,0-1 0,-1 0 1,0 0-1,0 0 0,12-8 0,-17 10-41,-1-1 0,1 0 0,-1 0-1,0 0 1,0 0 0,0 0 0,0-1 0,0 1 0,-1 0-1,1-1 1,-1 0 0,1 1 0,-1-1 0,0 0-1,0 0 1,0 0 0,-1 1 0,1-1 0,-1 0-1,1 0 1,-1 0 0,0 0 0,0 0 0,0 0-1,-1 0 1,1 0 0,-1 0 0,1 0 0,-1 0-1,0 0 1,-2-4 0,2 5-35,0-1-1,0 1 1,0-1-1,-1 1 1,1-1-1,0 1 1,-1 0-1,0 0 1,1 0-1,-1 0 1,0 0-1,0 0 1,0 0 0,-1 0-1,1 1 1,0-1-1,-1 1 1,1 0-1,-1 0 1,1 0-1,-1 0 1,-4-1-1,3 1-12,1 1 0,-1 0 0,1 0-1,-1 0 1,1 1 0,-1-1 0,1 1 0,0 0-1,-1-1 1,1 2 0,0-1 0,-1 0 0,1 1-1,0-1 1,0 1 0,0 0 0,-4 4-1,1-1 16,0 0 0,1 1 0,0 0-1,0 0 1,0 0 0,0 1-1,1-1 1,0 1 0,1 0 0,0 1-1,0-1 1,0 0 0,1 1-1,0 0 1,0 0 0,0 11-1,1-14 23,1 0-1,0 0 1,0 1 0,1-1-1,-1 0 1,1 0-1,0 0 1,1 0-1,-1 0 1,1 0-1,0-1 1,0 1-1,1-1 1,-1 1-1,1-1 1,0 0-1,0 1 1,1-2-1,-1 1 1,1 0-1,-1-1 1,1 1-1,0-1 1,1 0-1,-1-1 1,6 4-1,1-2 83,1 1 0,0-1 0,0-1 0,0 0-1,0-1 1,0 0 0,1-1 0,-1 0 0,1-1-1,-1 0 1,13-3 0,-4 1 0,0-2-1,-1-1 1,1-1-1,-1 0 1,33-16-1,-24 6-63,0-1-1,0-1 1,27-24 0,69-74 116,-101 93-225,-14 15-22,-9 7 6,-3 3-44,-3 3 136,1 0-1,-1 0 1,1 0-1,-4 7 1,-9 12 14,-4 2-119,2 1 0,0 1-1,1 1 1,-16 39 0,25-49 158,7-15-46,0 0 1,0 0 0,0 1-1,0-1 1,1 1-1,-1-1 1,1 1-1,0 0 1,1-1 0,-1 1-1,1 6 1,0-10 16,0-1 0,0 1 0,0 0 0,0-1 0,0 1 0,0 0 0,1-1 0,-1 1 0,0 0 0,0-1 0,1 1 0,-1-1 1,0 1-1,1-1 0,-1 1 0,1-1 0,-1 1 0,1-1 0,-1 1 0,1-1 0,-1 1 0,1-1 0,-1 0 0,1 1 0,-1-1 0,1 0 0,0 1 0,-1-1 0,1 0 1,-1 0-1,1 0 0,0 0 0,-1 1 0,1-1 0,0 0 0,-1 0 0,1 0 0,0 0 0,-1-1 0,1 1 0,0 0 0,1 0 0,2-2 115,0 1 0,1-1 1,-1 0-1,7-4 0,-10 5-127,6-4 52,1 0 0,-1-1 0,0 0 1,0 0-1,-1 0 0,7-9 0,30-47 124,-27 35-139,-1-2 0,15-38 1,15-60 26,-40 111-52,26-80 68,32-186-1,-62 276-148,0 0 0,0 0 0,-1 0 0,0 0 0,0 0 0,-1 0-1,0 0 1,0 0 0,-2-7 0,3 13 46,0-1 0,0 1 0,-1 0 0,1-1 0,0 1 0,0 0 0,0-1 0,-1 1 0,1 0 0,0-1-1,0 1 1,-1 0 0,1-1 0,0 1 0,0 0 0,-1 0 0,1-1 0,0 1 0,-1 0 0,1 0 0,0 0 0,-1 0 0,1-1 0,-1 1 0,1 0 0,0 0 0,-1 0 0,1 0 0,-1 0 0,1 0-1,-1 0 1,0 0-7,0 1 0,0-1 0,0 1-1,0-1 1,0 1 0,0-1 0,0 1 0,0 0-1,0-1 1,1 1 0,-2 1 0,-16 21-322,2 5 309,1 1 1,2 1-1,1 0 1,1 1-1,2 0 1,-11 62-1,13-42 124,3 0 0,2 1 0,7 84-1,-4-116-36,1 6-186,8 36 0,-9-55 189,1-1-1,0 1 1,0-1 0,0 0-1,1 1 1,0-1 0,0 0-1,1-1 1,0 1-1,7 8 1,-9-13-6,0 1 0,0-1-1,0 0 1,0 0 0,0 0 0,0 0 0,0 0-1,0-1 1,0 1 0,0-1 0,1 1 0,-1-1-1,0 0 1,0 0 0,1 0 0,-1 0 0,0 0-1,0-1 1,4 0 0,4-1 39,0-1 0,18-7 0,-15 5-37,0-2-1,-1 0 1,0 0-1,0-1 1,0 0-1,-1-1 1,-1 0-1,0-1 1,12-14-1,-9 7-35,-1 0-1,0-1 1,-1 0-1,-1 0 1,12-32-1,9-21-457,-31 71 444,0 0 0,0 0 0,0 0-1,0 0 1,0 0 0,0 0-1,0 0 1,0 0 0,0 0 0,0 0-1,0 0 1,0 0 0,0 0-1,1 0 1,-1 0 0,0 0 0,0 0-1,0 0 1,0 0 0,0 0-1,0 0 1,0 0 0,0 0 0,0 0-1,0 0 1,0 0 0,0 0-1,0 0 1,0 0 0,0 0 0,0 0-1,0 0 1,0 0 0,0 0-1,0 0 1,0 0 0,0 0 0,0 0-1,0 0 1,0 0 0,0 0 0,1 0-1,-1 0 1,0 0 0,0 0-1,0 0 1,0 0 0,0 0 0,0 0-1,0 0 1,0 0 0,0 0-1,0 0 1,0 0 0,0 0 0,0 0-1,0 0 1,0 0 0,1 7-115,0 10 16,8 168-255,-9-176 364,1 0 0,1-1 0,0 1-1,0 0 1,0-1 0,1 0 0,8 16 0,-2-4 182,-9-20-167,0 1 0,0-1 0,0 1 0,1-1 0,-1 1 0,0-1 1,1 0-1,-1 1 0,0-1 0,1 1 0,-1-1 0,0 0 0,1 1 0,-1-1 0,1 0 0,-1 1 0,1-1 0,-1 0 0,1 0 0,-1 1 0,1-1 1,-1 0-1,1 0 0,-1 0 0,1 0 0,0 0 0,1 0 14,-1 0 0,0 0-1,1-1 1,-1 1 0,1 0 0,-1-1 0,0 1 0,1-1 0,1-1 0,2-1 83,0-1 1,0 0-1,8-8 1,2-6-66,-1 0 0,-1-1 0,-1-1 0,-1 0 0,12-28 0,-6 12-83,-12 28-130,-7 13-227,-4 11 11,5-14 352,-4 14 6,0 0-1,1 0 0,1 0 1,-2 23-1,5-33 29,0-1 0,0 1 0,1-1-1,0 0 1,0 1 0,0-1 0,0 0 0,1 0 0,0 1 0,0-1-1,1-1 1,2 6 0,-3-9 12,-1 0 0,0 1 0,1-1 0,0 0 0,-1 0 0,1-1 0,-1 1 0,1 0 0,0 0 0,0-1 0,-1 1 0,1-1 0,0 0 0,0 1 0,0-1 0,0 0 0,3 0 0,3-1 88,1 1 0,13-4-1,2-3 1,0-1 0,37-17 0,-27 11-61,-20 8-15,16-6-91,-1-1 1,0-1 0,35-24-1,-48 28 20,25-14-1,-36 21 3,-5 3-14,-4 12 16,-14 37-285,12-35 336,1 1 0,-5 15 0,9-26-21,0 0 0,1 0 1,-1 0-1,1 0 0,0 1 1,0-1-1,0 0 1,1 0-1,0 0 0,-1 0 1,1 0-1,3 6 0,-3-8 20,0 1-1,1-1 0,0 1 0,0-1 0,-1 0 0,1 1 0,1-1 1,-1 0-1,0 0 0,0-1 0,1 1 0,-1 0 0,1-1 1,0 1-1,-1-1 0,6 2 0,-3-2 26,1 1-1,-1-1 1,1 0 0,-1 0-1,1 0 1,0-1 0,8 0-1,-7 0-9,-1-1-1,0 1 0,0-1 1,0-1-1,1 1 0,-1-1 0,0 0 1,-1 0-1,1-1 0,0 1 1,-1-1-1,1-1 0,-1 1 0,7-6 1,5-7 80,-10 10-25,0 0 0,0-1 0,-1 0 0,0 0 0,10-16 0,-12 15-113,0 0 0,0 0 0,3-10 0,-6 16 16,-1 0 0,1 0 0,0 0-1,-1-1 1,0 1 0,1 0 0,-1 0 0,0-1-1,0 1 1,0 0 0,0 0 0,-1-1-1,1 1 1,-1 0 0,1 0 0,-1-1 0,-2-3-1,3 6-5,-1 0 0,1-1 0,-1 1 0,1 0 0,-1 0-1,1-1 1,-1 1 0,1 0 0,-1 0 0,1 0 0,-1 0-1,1 0 1,-1-1 0,1 1 0,-1 0 0,1 0 0,-1 1 0,1-1-1,-1 0 1,0 0 0,1 0 0,-1 0 0,1 0 0,-1 0-1,1 1 1,-1-1 0,1 0 0,-1 1 0,1-1 0,0 0 0,-1 1-1,1-1 1,-1 0 0,1 1 0,-1 0 0,-16 16-267,9-7 233,0 0 0,1 1 0,-7 13 0,12-21 50,1 1 1,-1-1-1,1 1 1,-1 0-1,1-1 1,0 1-1,1 0 1,-1 0 0,1-1-1,-1 1 1,1 0-1,0 0 1,0 0-1,1 0 1,0 4-1,0-6 12,0 0 0,0 0 0,0-1-1,0 1 1,0-1 0,0 1 0,1-1-1,-1 1 1,1-1 0,-1 0 0,1 1-1,-1-1 1,1 0 0,-1 0-1,1 0 1,0 0 0,2 1 0,1-1 24,-1 1 0,0-1 0,1 0 0,-1 0 0,1-1 0,7 1 0,23-3 115,59-11 1,-62 8-97,-4-1 12,50-16 1,-36 8-59,66-27-132,-39 12 155,-69 29-35,0 0 1,0 0-1,0 0 0,0 0 0,0 0 1,0 0-1,0 0 0,0 0 0,0-1 1,0 1-1,1 0 0,-1 0 0,0 0 1,0 0-1,0 0 0,0 0 1,0 0-1,0 0 0,0 0 0,0 0 1,1 0-1,-1 0 0,0 0 0,0 0 1,0 0-1,0 0 0,0 0 1,0 0-1,0 0 0,0 0 0,1 0 1,-1 0-1,0 0 0,0 1 0,0-1 1,0 0-1,0 0 0,0 0 0,0 0 1,0 0-1,0 0 0,0 0 1,0 0-1,0 0 0,1 0 0,-1 0 1,0 1-1,0-1 0,0 0 0,0 0 1,0 0-1,0 0 0,0 0 0,0 0 1,0 0-1,0 0 0,0 1 1,0-1-1,0 0 0,-5 10-91,-15 14 0,-32 14 82,32-24 13,-31 29-1,50-43 1,0 1-1,1 0 0,-1 0 0,0 0 0,0 0 1,1 0-1,-1 0 0,1 0 0,-1 0 0,1 0 0,-1 0 1,1 0-1,-1 0 0,1 0 0,0 2 0,0-2 4,0-1-1,0 1 0,0 0 1,0-1-1,0 1 0,1 0 0,-1-1 1,0 1-1,0-1 0,1 1 0,-1-1 1,0 1-1,1-1 0,-1 1 0,0-1 1,1 1-1,-1-1 0,1 1 1,-1-1-1,1 1 0,0-1 0,1 1 9,0 0-1,0 0 0,0 0 1,1 0-1,-1-1 0,0 1 1,0-1-1,1 1 1,-1-1-1,0 0 0,1 0 1,-1 0-1,0 0 0,5-1 1,2-1 52,0 0 1,-1-1-1,1 0 1,0-1-1,-1 1 1,0-1-1,1-1 1,-2 0-1,13-9 1,-12 4-42,0-1 0,0 0 0,-1 0-1,-1 0 1,0-1 0,-1 0 0,5-15 0,-7 20-14,14-41 47,-2 0 0,11-60 0,4-100-139,-29 201 42,-1 0-1,1 0 1,-1 0-1,0 0 0,-1-1 1,0 1-1,0 0 1,0 0-1,-4-9 0,5 15 12,0 0 1,-1 0-1,1 1 0,-1-1 0,1 0 0,-1 0 0,1 0 0,-1 1 1,1-1-1,-1 0 0,0 0 0,0 1 0,1-1 0,-1 1 0,-1-2 1,1 2 9,0 0 1,1 0-1,-1-1 1,1 1 0,-1 0-1,0 0 1,1 0-1,-1 0 1,1 0-1,-1 0 1,0 1 0,1-1-1,-1 0 1,1 0-1,-1 0 1,0 0 0,1 1-1,-1-1 1,0 1-1,-1 0-14,-1 1-1,1 0 0,0 0 0,0 0 1,0 1-1,0-1 0,0 0 0,-2 4 1,1 0 11,1 0 0,-1 0 1,1-1-1,0 2 0,0-1 1,1 0-1,0 0 0,-1 10 1,1-6-4,-2 21 47,1 0 0,1 0 0,2 0 1,7 50-1,-5-61 52,2 1 1,0-1-1,1 0 1,1-1-1,1 0 1,1 0-1,21 35 1,-28-51-236,0 0 0,1 0 1,-1 0-1,1 0 0,0 0 1,0-1-1,0 1 0,0-1 1,0 0-1,0 0 0,1 0 1,-1 0-1,1 0 0,6 1 1,-5-2-713,0 0 1,1 0 0,-1 0-1,0-1 1,1 0 0,6-1-1,14 0-2272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1:3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108 779 3904,'-1'-3'666,"0"0"0,0-1 0,1 1 0,-1 0 0,1-1 0,0 1 0,-1-5 0,1 8-617,0 0 1,0 0-1,0 0 1,0-1 0,0 1-1,0 0 1,0 0-1,0 0 1,0 0-1,0 0 1,0 0-1,0 0 1,0-1 0,0 1-1,0 0 1,0 0-1,0 0 1,0 0-1,0 0 1,0 0-1,-1 0 1,1 0 0,0 0-1,0 0 1,0 0-1,0 0 1,0-1-1,0 1 1,0 0-1,0 0 1,-1 0 0,1 0-1,0 0 1,0 0-1,0 0 1,0 0-1,0 0 1,0 0-1,0 0 1,-1 0 0,1 0-1,0 0 1,0 0-1,0 0 1,0 1-1,-9 2 586,7-2-658,0 1 1,0-1 0,0 1-1,0-1 1,0 1-1,-2 3 1,-6 12 99,1 0 1,0 1-1,2 0 0,0 1 0,1-1 1,-4 21-1,4-8 280,1 1-1,-1 60 1,6-87-241,0-1 0,1 1 1,-1-1-1,1 1 0,0-1 0,0 0 1,0 1-1,1-1 0,-1 0 1,1 0-1,3 5 0,-4-8-56,0 1 0,0-1 0,0 0 0,0 1 0,1-1 0,-1 0 0,0 0 0,1 0 0,-1 0 0,1 0 0,0 0 0,-1-1 0,1 1 0,-1 0 0,1-1 0,0 1 0,0-1 0,-1 0 0,1 0 0,0 1 0,0-1-1,-1 0 1,1 0 0,0-1 0,0 1 0,-1 0 0,1-1 0,0 1 0,2-2 0,4 0 30,-1-2-1,0 1 1,0-1-1,-1 0 1,1 0 0,-1-1-1,0 0 1,9-9-1,40-49 131,-53 60-222,8-9-18,2-3-100,14-23-1,-18 28-418,-3 9 90,-4 2 398,0 0 0,0 0 0,-1 1 0,1-1 0,0 0 0,-1 0 0,1 1 1,-1-1-1,1 1 0,-1 1 0,4 9-28,2 4 65,1 0-1,0 0 0,17 24 1,-19-33 71,0 0 1,1 0 0,0-1-1,0 1 1,1-2-1,-1 1 1,1-1-1,0 0 1,11 6 0,-14-9 44,1 0 0,0 0 0,-1 0 0,1 0 0,0 0 0,0-1 0,0 0 0,0 0 0,0-1 0,0 1 0,0-1 0,9-1 0,-11 0-49,0 1 1,1-1-1,-1-1 0,0 1 0,1-1 0,-1 1 0,0-1 0,0 0 0,0 0 1,-1 0-1,1 0 0,0-1 0,-1 1 0,1-1 0,-1 1 0,0-1 0,0 0 1,0 0-1,2-5 0,6-13 1,0 0 1,-2-1-1,-1 0 0,0-1 1,-2 1-1,0-1 1,-2-1-1,-1 1 0,0-39 1,-5 25-3,1 30-132,1 0 0,1 0 1,0 0-1,0-14 0,2 14-17,-3 7 74,1-1 0,0 0-1,1 1 1,-1-1 0,0 0 0,0 1 0,0-1-1,0 0 1,0 1 0,1-1 0,-1 0 0,0 1 0,1-1-1,-1 0 1,0 1 0,2-2 0,13 4-67,-11-1 127,10 2-9,0-1 0,0-1 0,1 0 1,14-2-1,60-7-91,-43 3 113,89-10 121,42-4 31,-140 19-250,-37 3 50,-1-1-1,0 0 0,0 1 0,0-1 0,-1 0 1,1 0-1,-1 0 0,-1 2 0,-150 214 164,143-202-173,-13 26-1,20-36 33,1 0 0,0 0 0,0 1 1,0-1-1,0 1 0,1-1 0,-1 11 0,2-15 5,0-1 0,0 1 0,0-1 0,0 1 0,1-1 0,-1 1 0,0-1 0,0 1 0,1-1 0,-1 1 0,1-1 0,-1 0 0,1 1-1,0-1 1,0 0 0,-1 0 0,1 1 0,0-1 0,0 0 0,0 0 0,0 0 0,1 0 0,-1 0 0,0 0 0,0 0 0,0-1 0,1 1-1,-1 0 1,0-1 0,1 1 0,-1-1 0,1 1 0,-1-1 0,1 0 0,-1 1 0,1-1 0,2 0 0,0 0 36,1-1-1,-1 1 1,1-1 0,-1 0 0,1 0 0,-1 0 0,1 0-1,-1-1 1,0 0 0,0 0 0,5-3 0,1-2-16,-1-1 1,0 0-1,0 0 1,-1 0-1,0-1 1,-1-1-1,0 1 1,0-1-1,7-15 1,3-10-62,18-56 1,-26 65-3,8-31-359,-18 73 67,1-1-1,1 20 1,0-18 201,1 13 117,1-1 0,1 1-1,2-1 1,15 48 0,-18-69 58,0 0 0,1 0 0,0 0 0,0-1 0,1 0 0,0 0 0,7 8 0,-11-14-47,-1 0-1,1 0 1,-1-1 0,1 1 0,0 0 0,-1-1 0,1 1 0,0-1 0,-1 1-1,1-1 1,0 1 0,0-1 0,0 0 0,-1 1 0,1-1 0,0 0 0,0 0-1,0 1 1,0-1 0,0 0 0,0 0 0,0 0 0,-1 0 0,1 0 0,0 0-1,0 0 1,0-1 0,0 1 0,0 0 0,0 0 0,-1-1 0,1 1 0,0 0-1,0-1 1,0 1 0,-1-1 0,1 1 0,1-2 0,1-2 73,1 1 1,-1-1 0,0 0-1,-1 0 1,5-8 0,-7 12-97,19-38 110,-2-1 1,16-58 0,5-11-54,-28 85-38,3-8-151,19-35 0,-26 54 4,-2 5-517,-5 17 255,-3 27 365,2 0 1,1 1-1,2-1 1,6 41-1,-5-55 77,12 43 0,-11-55 57,0 0-1,1-1 1,1 1-1,-1-1 1,2 0 0,6 10-1,-11-19-88,-1 0-1,1 0 0,0-1 1,0 1-1,0 0 0,0-1 1,0 1-1,0 0 0,0-1 0,0 1 1,0-1-1,0 0 0,0 1 1,0-1-1,0 0 0,0 1 1,0-1-1,0 0 0,1 0 1,-1 0-1,0 0 0,0 0 0,0 0 1,0-1-1,0 1 0,0 0 1,0 0-1,0-1 0,1 1 1,-1-1-1,1 0 0,3-1 25,-1-1 0,1 0-1,0 0 1,-1 0 0,6-5-1,-1-1 16,0 0 0,-1-1-1,0 0 1,10-15-1,23-49 59,-19 31-153,-8 17 35,-6 11-93,0 0-1,1 1 1,12-16-1,-19 28 48,-2 2 32,0-1 1,1 0 0,-1 1-1,0-1 1,1 1 0,-1-1-1,1 1 1,-1-1-1,1 1 1,-1-1 0,1 1-1,-1-1 1,1 1 0,-1 0-1,1-1 1,0 1 0,-1 0-1,1-1 1,-1 1 0,1 0-1,0 0 1,-1 0-1,1 0 1,0-1 0,-1 1-1,1 0 1,0 0 0,-1 0-1,1 0 1,0 1 0,0-1-1,-1 0 1,1 0 0,-1 0-1,1 1 1,0-1-1,-1 0 1,1 0 0,0 1-1,-1-1 1,1 1 0,-1-1-1,1 0 1,0 1 0,4 4 2,-1-1-1,1 1 1,-1 0 0,0 0 0,0 1 0,4 8 0,8 9 11,-15-21-3,8 10 19,0 0 0,0-1-1,18 15 1,-25-24-4,1 0-1,-1 0 0,1 0 1,0 0-1,-1-1 0,1 1 1,0-1-1,0 1 0,0-1 1,0 0-1,0 0 1,0-1-1,1 1 0,-1-1 1,0 1-1,0-1 0,1 0 1,-1 0-1,0 0 1,0-1-1,1 1 0,4-2 1,-2-1 44,1 0 0,-1-1 0,0 1 0,0-1 0,-1-1 0,1 1 0,-1-1 0,0 0 0,6-7 0,5-8 133,15-25 0,-29 42-176,7-10-5,-1-1 0,-1 0 0,0 0 0,-1 0 0,0-1-1,5-24 1,-10 37-27,-1 0-1,0 0 1,1 0 0,-1 0-1,0 1 1,0-1-1,0 0 1,0 0-1,-1 0 1,1 0 0,0 1-1,-1-1 1,1 0-1,-1 0 1,0 1-1,1-1 1,-2-2 0,1 4-1,0-1 1,0 0-1,0 1 1,0-1-1,0 1 1,0-1-1,0 1 1,0-1 0,0 1-1,0-1 1,0 1-1,0 0 1,0 0-1,0 0 1,0 0-1,-1 0 1,1 0-1,0 0 1,0 0 0,0 0-1,0 0 1,0 0-1,0 1 1,0-1-1,0 1 1,0-1-1,0 0 1,0 1-1,-2 1 1,-2 0-17,0 1 0,0 0 0,0 1 0,1-1 0,-1 1 0,1 0 0,0 0 0,0 1 1,0-1-1,1 1 0,0-1 0,-1 1 0,2 0 0,-1 1 0,-2 6 0,-3 9 33,1 0-1,-6 37 1,13-56 5,-6 30 15,0 1-1,3 0 0,0 36 1,3-56 25,1 0 0,0 0 1,1-1-1,1 1 1,0-1-1,0 1 1,1-1-1,1 0 1,0 0-1,13 21 1,-16-30-8,-1 0 0,1-1 1,0 1-1,1-1 1,-1 0-1,0 0 0,1 0 1,-1 0-1,1 0 1,-1 0-1,1-1 1,0 1-1,0-1 0,3 1 1,1 0 40,0-1-1,0 1 1,1-2 0,-1 1 0,8-1 0,23-6-286,-25 4 257,11-5 37,-1 0 1,0-1-1,0-1 1,0-2-1,30-18 1,-38 18-60,1 0 1,-2-1-1,1 0 0,-2-1 0,0-1 1,17-23-1,58-98-14,-64 94 77,-1 4 13,-3-2 0,-1 0 0,15-44 0,42-182-292,-64 213 96,-3 0 0,-2 0 0,1-56 0,-8 103 42,0-1 1,0 1 0,-1 0-1,0 0 1,1 0 0,-2 0-1,1 0 1,-1 0 0,-4-9-1,6 13 40,0 0-1,-1 0 0,1 0 0,0 1 1,-1-1-1,1 0 0,-1 0 0,0 1 1,1-1-1,-1 0 0,1 1 1,-1-1-1,0 1 0,0-1 0,1 1 1,-1-1-1,0 1 0,0-1 0,0 1 1,1-1-1,-1 1 0,0 0 1,0 0-1,0 0 0,0-1 0,0 1 1,0 0-1,1 0 0,-1 0 0,0 0 1,0 0-1,0 1 0,0-1 1,0 0-1,0 0 0,0 0 0,1 1 1,-1-1-1,0 1 0,0-1 0,0 0 1,1 1-1,-1-1 0,0 1 1,0 0-1,0 0 0,-3 3-10,1-1-1,-1 1 1,1 0 0,0 0 0,0 0-1,-4 8 1,-1 6-16,0 1 0,-7 32 0,11-36 25,-32 133-283,25-97 209,1 9 124,2 1-1,2 0 1,4 0-1,2 0 1,2 0-1,17 96 1,-16-142 13,0 0 1,0 0-1,1-1 0,1 0 1,1 1-1,9 17 1,-13-29-28,-1 0 0,2 1 0,-1-1 1,0 0-1,0 0 0,1 0 0,0-1 1,0 1-1,-1-1 0,2 1 0,-1-1 0,0 0 1,0 0-1,1 0 0,-1-1 0,1 1 0,-1-1 1,1 0-1,-1 0 0,1 0 0,0 0 1,0-1-1,0 1 0,-1-1 0,1 0 0,0 0 1,0-1-1,0 1 0,5-2 0,-3 0 6,0 0 0,0 0-1,0-1 1,0 0 0,-1 0-1,1 0 1,-1-1-1,0 1 1,5-6 0,-3 4 0,10-9 4,-1-1 0,0-1 1,-2-1-1,1 0 0,-2 0 0,0-1 1,-2-1-1,0 0 0,-1-1 0,0 0 0,-2 0 1,0-1-1,-2 0 0,5-28 0,-10 47-59,-1 0 0,0 0 0,1 0 0,-1 0 1,0 0-1,-1 0 0,1 0 0,0 0 0,0-1 0,-1 1 0,0 0 0,1 0 0,-1 1 0,0-1 0,-1-3 0,1 4 10,0 0-1,1 0 1,-1 1-1,0-1 1,0 0-1,0 0 1,0 0-1,0 1 1,0-1 0,0 0-1,0 1 1,-1-1-1,1 1 1,0 0-1,0-1 1,0 1-1,0 0 1,-1 0-1,1-1 1,0 1 0,0 0-1,-1 0 1,1 0-1,0 1 1,0-1-1,-1 0 1,0 1-1,-3 0-2,1 1 0,0 0 0,0 0 0,0 0-1,0 0 1,0 1 0,0-1 0,1 1 0,-1 0 0,1 0-1,0 1 1,0-1 0,0 1 0,-3 4 0,0 2 0,0-1 0,0 1 0,1 1 0,-6 16 0,7-14 21,1 0 1,0-1 0,1 1 0,0 0-1,1 0 1,1 0 0,1 24 0,0-30 32,0 0 0,0 1 0,1-1 0,0 0 0,0 0 0,1 0 0,0 0 1,0-1-1,0 1 0,1-1 0,0 0 0,1 0 0,-1 0 0,1 0 1,6 5-1,-9-9-12,1 0 1,0 1-1,0-1 0,0-1 1,1 1-1,-1 0 1,0-1-1,1 1 1,-1-1-1,1 0 0,-1 0 1,1-1-1,-1 1 1,8 0-1,-5-2 3,-1 1-1,1-1 1,0 0 0,-1 0-1,1-1 1,-1 1 0,1-1-1,7-5 1,2-2 17,0 0 0,-1-1 1,0-1-1,-1 0 0,13-14 1,-1-1-8,21-32 0,13-13-169,-59 70 117,1 0 0,0 0-1,0 0 1,0 0 0,0 0-1,0 1 1,0-1 0,0 0-1,0 1 1,0-1 0,0 1-1,0-1 1,0 1 0,1-1-1,-1 1 1,0 0 0,0-1 0,0 1-1,1 0 1,-1 0 0,2 0-1,-2 1 3,0-1 0,0 0 0,0 1-1,0 0 1,-1-1 0,1 1 0,0 0-1,0-1 1,-1 1 0,1 0 0,0 0-1,-1-1 1,1 1 0,-1 0 0,1 0-1,-1 0 1,1 0 0,-1 0 0,0 0-1,0 0 1,1 0 0,-1 0 0,0 0-1,0 0 1,0 0 0,0 2 0,0 26-43,0-1 1,-7 40-1,1-10 244,6-16 264,6-51-299,0 1 1,6-14-1,-8 14-130,11-22-15,31-44 0,-45 72-37,1 1 0,-1-1 1,0 1-1,0-1 1,1 1-1,-1-1 0,1 1 1,-1 0-1,1 0 1,3-2-1,-5 3 21,1 0 0,0 0 0,-1 0 0,1 0 0,0 0 0,-1 0 0,1 0 0,0 0 1,-1 0-1,1 1 0,0-1 0,-1 0 0,1 0 0,-1 0 0,1 1 0,0-1 0,-1 0 0,1 1 0,-1-1 0,1 1 0,-1-1 1,1 1-1,-1-1 0,1 1 0,-1-1 0,0 1 0,1-1 0,-1 1 0,0-1 0,1 1 0,-1 0 0,0-1 0,0 1 0,1-1 0,-1 1 1,0 0-1,6 15-102,6 29 1,-10-33 144,1 0 1,1 0-1,0 0 1,0-1 0,7 12-1,-9-20-17,1 0-1,-1 0 0,1 0 1,-1 0-1,1-1 0,0 1 1,0-1-1,0 1 0,0-1 1,1 0-1,-1-1 0,0 1 1,1 0-1,-1-1 0,1 0 1,0 0-1,-1 0 0,1 0 1,4 0-1,4 0 41,0-1 1,0 0-1,1 0 1,19-4-1,-14 0-18,0 0-1,0-2 1,0 0-1,-1-1 1,0 0-1,0-2 1,0 0-1,-2 0 1,1-2-1,-1 0 1,19-18 0,-9 5 9,-2-1 0,-1-2 1,-1 0-1,-1 0 0,21-40 1,-36 57-119,0 0 0,4-11 0,-8 20 64,-1 1-1,0-1 1,0 1 0,0-1 0,1 1-1,-1-1 1,0 1 0,0-1 0,0 1-1,0-1 1,0 0 0,0 1 0,0-1-1,0 1 1,0-1 0,0 1 0,-1-1-1,1 0 1,0 0 1,-1 1-1,1 0 1,0 0 0,0 0-1,0 0 1,-1 0 0,1-1-1,0 1 1,-1 0 0,1 0-1,0 0 1,0 0 0,-1 0-1,1 0 1,0 0 0,-1 0-1,1 0 1,0 0 0,0 0-1,-1 0 1,1 0 0,0 0-1,-1 0 1,1 0-1,0 0 1,-2 1-25,0 0-1,0 0 1,0 0 0,0 0-1,0 0 1,0 0-1,1 0 1,-4 3 0,-7 10-13,1 1 0,0 0 0,1 0 0,0 1 0,1 0 0,1 1 0,-7 20 0,8-17 70,1 0 0,1 1 0,1 0 0,0 0 0,-1 41 0,5-56 3,0 0 0,1 0 0,-1 0 0,1 0 0,0 0 0,1 0 0,-1 0 0,1-1 0,1 1 0,-1 0 0,1-1 0,-1 0 0,7 8 0,-9-12-18,1-1 0,-1 1 1,1 0-1,0-1 0,-1 1 0,1-1 0,-1 0 0,1 1 0,0-1 0,0 0 0,-1 1 0,1-1 0,0 0 0,0 1 0,-1-1 0,1 0 0,0 0 1,0 0-1,-1 0 0,1 0 0,0 0 0,0 0 0,0 0 0,-1 0 0,1 0 0,0-1 0,0 1 0,-1 0 0,1 0 0,0-1 0,0 1 1,-1-1-1,1 1 0,0 0 0,-1-1 0,1 1 0,-1-1 0,1 0 0,0 1 0,-1-1 0,1 1 0,0-2 0,2-2 23,0 0 0,0-1 0,0 0 0,3-7 0,4-11 43,-1 0 0,10-43-1,2-48 38,-19 99-296,0-25 0,-19 126-771,6-4 900,-22 126 25,29-190 41,0 7 38,-2 0 0,0-1 1,-20 44-1,26-66-31,-1-1 0,0 0 1,0 0-1,0 0 0,0 0 0,0 0 1,0 0-1,0 0 0,0 0 1,0 0-1,0 0 0,0 0 1,-1-1-1,1 1 0,0 0 1,-1-1-1,1 1 0,0-1 0,-1 0 1,1 1-1,-1-1 0,1 0 1,0 0-1,-1 0 0,1 0 1,-1 0-1,1 0 0,-1 0 0,1-1 1,0 1-1,-1 0 0,-1-2 1,-1 1 9,1 0 0,-1-1 1,1 0-1,-1 1 0,1-1 1,-1-1-1,1 1 0,0 0 1,0-1-1,0 0 0,-4-5 1,2 2 64,0-1-128,-1 0 1,1 0-1,1-1 0,-7-13 1,10 19 25,0 1 0,0-1 0,1 0 0,-1 0 0,1 0 0,0 0 0,0 0 0,-1 0 0,1 1 0,0-1 0,0 0 0,1 0 0,-1 0 0,0 0 0,1 0-1,-1 0 1,1 0 0,0 1 0,-1-1 0,1 0 0,0 0 0,0 1 0,0-1 0,0 1 0,0-1 0,1 1 0,-1-1 0,2-1 0,12-8-66,1 1-1,0 0 0,0 1 1,1 0-1,27-9 0,17-8 8,18-15 124,-1-4 0,-2-3 0,92-77 0,-120 83 25,-2-1 1,49-59 0,-79 81-86,-1 0 1,-1-1-1,-1 0 0,-1-1 1,17-45-1,26-124 148,-51 177-133,2-10-26,5-15-165,-2 0 0,-1 0 0,3-68-1,-11 107 164,0 1 0,0-1 0,0 0 0,0 1 0,0-1 0,0 1 0,0-1 0,-1 0 0,1 1 0,0-1 0,0 1 0,0-1 1,-1 1-1,1-1 0,0 0 0,0 1 0,-1-1 0,1 1 0,-1-1 0,0 0 0,1 2 7,-1-1 0,1 0 1,-1 0-1,1 0 1,-1 1-1,1-1 1,-1 0-1,1 0 0,-1 1 1,1-1-1,-1 0 1,1 1-1,0-1 0,-1 1 1,1-1-1,-1 1 1,1-1-1,0 0 1,-1 1-1,1-1 0,0 1 1,0 0-1,0-1 1,-1 1-1,1-1 0,0 1 1,0-1-1,0 2 1,-11 30-108,2 0 1,1 1-1,-5 46 1,5-32 64,-65 317 163,40-207 72,20-80 686,13-77-850,0 0-1,1 0 1,-1 0 0,0 0-1,0 0 1,0 0 0,0 0-1,0 0 1,0 0-1,0 0 1,0 0 0,0 0-1,0 0 1,0 1 0,0-1-1,0 0 1,0 0 0,1 0-1,-1 0 1,0 0 0,0 0-1,0 0 1,0 0 0,0 0-1,0 0 1,0 0-1,0 0 1,0 0 0,0 0-1,0 0 1,0 0 0,0 1-1,7-14 330,-2 3-228,79-138-248,-81 143 115,0 0 0,1 1 0,-1-1 0,5-4 0,-6 8-26,-1 0-1,0 0 0,1 0 1,-1 0-1,1 0 0,0 0 1,-1 0-1,1 0 0,0 0 1,-1 1-1,1-1 1,0 1-1,0-1 0,-1 1 1,3-1-1,-3 2 22,0-1 0,-1 0 0,1 0 0,0 0 0,-1 1 1,1-1-1,-1 0 0,1 1 0,0-1 0,-1 0 0,1 1 0,-1-1 0,1 1 0,-1-1 1,1 1-1,-1-1 0,0 1 0,1-1 0,-1 1 0,1-1 0,-1 1 0,0-1 0,0 1 0,1 1 1,5 19-123,6 71 338,4 20 50,-13-98-134,1-1 0,0 0 0,1-1 0,0 1-1,1-1 1,10 17 0,-14-27-72,-1 0-1,0-1 1,0 1 0,1 0 0,-1-1-1,1 1 1,0-1 0,-1 1 0,1-1-1,0 0 1,0 1 0,0-1 0,0 0-1,0 0 1,0-1 0,0 1 0,0 0-1,0-1 1,0 1 0,5 0 0,-4-2-55,1 1 1,-1 0 0,1-1-1,-1 0 1,1 0 0,-1 0-1,1 0 1,-1-1 0,0 1-1,0-1 1,6-4-1,2-2-865,-1 0-1,0-1 0,-1-1 0,0 1 0,0-2 0,7-11 0,-8 10-2849,12-23 0,-12 18 582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1:3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52 3712,'-5'-10'823,"4"8"-582,0-1 1,-1 1-1,1 0 1,0 0-1,1-1 1,-1 1-1,0 0 1,1-1-1,-1 1 1,1-1-1,0 1 1,0-4-1,2-2 2571,-5 15-850,-5 16-1655,-50 126 911,45-119-1024,1 0 0,1 0 0,2 1 0,1 0-1,-5 45 1,11-58-293,1 0-1,1-1 1,1 1-1,0 0 0,1 0 1,1-1-1,1 1 0,0-1 1,1 0-1,1 0 1,9 17-1,-5-17-2460,4-5 747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1:3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64 7136,'-10'-15'3232,"28"10"-2816,-5 1 1280,6 4-1024,25-8-192,11 5-320,3-11-64,1 11-64,-5-5-32,-5 8 32,-8-3-4896,-6 3 2656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6:4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40 10880,'-45'-20'4928,"50"20"-4289,-5-3-191,4 3-384,-4-5-160,5 5 32,0-3-2079,3 3 1183,2-9-7296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0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2976,'2'9'14119,"31"-7"-10327,5-4-6261,-17 0 3800,70-1-1694,-73 2 444,37 2 0,-12 0-67,477 5-62,-443-1 2320,-705-5-2507,415 7 267,105-4-416,88 0 363,21-3-118,4 1-26,245 115 181,97 28 341,-306-128-370,68 37 0,-104-50 22,1 1-1,-1-1 1,0 1 0,-1 0 0,1 0 0,-1 0 0,7 8 0,-10-11 16,0 1 1,0-1 0,0 1-1,0-1 1,0 0 0,-1 1-1,1 0 1,0-1 0,-1 1-1,1-1 1,-1 1-1,0 0 1,1-1 0,-1 1-1,0 0 1,0-1 0,0 1-1,0 0 1,-1-1 0,1 1-1,0 0 1,-1-1 0,1 1-1,-1 0 1,1-1-1,-1 1 1,0-1 0,0 1-1,0-1 1,0 0 0,0 1-1,-2 1 1,-4 4 26,-1 0 0,1-1-1,-2 0 1,1-1 0,-1 0 0,1 0 0,-12 4 0,-71 24 242,64-24-208,-44 13 63,29-10-206,2 2 0,-60 28 0,-31 17-76,111-48 37,1 1 0,1 0 0,-29 26 0,44-34 92,-1 0-1,1 0 1,0 0-1,0 0 1,-4 7 0,-7 10-13,57-26 193,-27 1-158,-1 0 1,0-1-1,0-1 0,22-11 0,-14 7-8,1 0-1,-1 1 1,2 1-1,-1 1 1,28-3 0,127-9 60,-140 18-92,46 3 0,-65 0 22,0 0 1,-1 2-1,1 0 0,23 9 0,-36-10 16,1 0-1,-1 0 1,0 1-1,-1 0 0,1 0 1,0 1-1,-1-1 1,9 10-1,-15-13-4,1-1-1,-1 1 1,1-1 0,0 1 0,-1-1-1,1 1 1,-1-1 0,1 1 0,0-1-1,-1 0 1,1 1 0,0-1 0,0 0-1,-1 0 1,1 1 0,0-1 0,0 0-1,-1 0 1,1 0 0,0 0 0,0 0-1,-1 0 1,1 0 0,0 0 0,0 0-1,-1 0 1,1-1 0,0 1-1,0 0 1,-1 0 0,2-1 0,0-1 15,0 0-1,1 0 1,-1 0 0,0 0 0,0 0 0,2-4 0,2 0-71,2-4 41,1 2-1,0-1 1,1 1-1,0 1 1,21-13-1,-31 20 8,0 0 0,1 0 0,-1 0 0,0 0 0,0 0 0,1 0-1,-1 0 1,0 0 0,0 0 0,1 0 0,-1 0 0,0 0 0,0 0 0,1 0 0,-1 0-1,0 0 1,0 0 0,1 0 0,-1 0 0,0 1 0,0-1 0,0 0 0,1 0-1,-1 0 1,0 0 0,0 1 0,0-1 0,1 0 0,-1 0 0,0 0 0,0 1 0,0-1-1,6 13 159,1 16 143,-2 47-58,-4-61-67,-1 24 1,0-28-3229,0 1-3333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1:3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111 529 5152,'0'-2'620,"0"0"-234,-1 0 0,1 0 0,0 0 1,0 0-1,0 0 0,0 0 0,1 0 1,0-3-1,-1 5-347,0 0 1,0 0-1,0 0 0,0 0 1,0 0-1,0 0 1,0 0-1,0 0 1,1 0-1,-1 0 1,0 0-1,0 0 0,0 0 1,0 0-1,0 0 1,0-1-1,0 1 1,0 0-1,0 0 0,0 0 1,0 0-1,0 0 1,0 0-1,0 0 1,0 0-1,0 0 1,0 0-1,0-1 0,0 1 1,0 0-1,0 0 1,0 0-1,0 0 1,0 0-1,0 0 0,0 0 1,0 0-1,0 0 1,0 0-1,0-1 1,0 1-1,0 0 0,0 0 1,0 0-1,-1 0 1,1 0-1,0 0 1,0 0-1,0 0 1,-7-3 1443,6 2-1426,0 1-1,0 0 1,-1-1-1,1 1 1,0 0-1,-1 0 1,1 0-1,0 0 1,-1 0-1,1 0 0,-2 1 1,-42 23-404,42-22 378,0-1-1,0 1 1,0 0-1,1 0 0,-1 1 1,1-1-1,-1 0 1,1 1-1,0-1 1,0 1-1,0 0 0,0 0 1,1 0-1,-1 0 1,1 0-1,0 0 0,-1 0 1,2 0-1,-1 1 1,0-1-1,0 0 1,1 1-1,0-1 0,0 1 1,0-1-1,0 0 1,0 1-1,1-1 1,-1 0-1,1 1 0,0-1 1,0 0-1,0 0 1,1 0-1,-1 0 0,1 0 1,0 0-1,-1 0 1,1 0-1,1-1 1,-1 1-1,0-1 0,5 4 1,-1 0 74,0-2-1,1 1 1,-1-1-1,1 0 1,8 4 0,-12-7-39,0 0 1,-1 0 0,1 0 0,0 0 0,-1-1 0,1 1 0,0-1 0,0 0 0,0 1 0,0-1 0,-1-1 0,1 1-1,0 0 1,0-1 0,0 1 0,4-2 0,-6 1-23,1 0-1,-1-1 1,0 1-1,1 0 1,-1 0-1,0-1 1,0 1-1,0 0 1,0-1-1,0 1 1,0-1-1,-1 0 1,1 1-1,0-1 0,-1 0 1,1 1-1,-1-1 1,0 0-1,1 1 1,-1-1-1,0-3 1,0-5-15,0-1 1,-2-14-1,-23-132 329,25 153-286,0-1-1,0 1 1,0-1 0,0 1 0,1-1-1,-1 1 1,1-1 0,1 1-1,1-6 1,18-36 309,54-132-90,-16 34-427,-57 140 92,0 1-1,-1-1 0,2 1 1,3-6-1,-6 9 32,1 0-1,-1-1 1,0 1-1,1-1 1,-1 1-1,0 0 1,1-1-1,-1 1 1,1 0-1,-1-1 1,0 1-1,1 0 1,-1 0-1,1 0 0,-1-1 1,1 1-1,-1 0 1,1 0-1,-1 0 1,1 0-1,-1 0 1,1 0-1,-1 0 1,1 0-1,-1 0 1,1 0-1,-1 0 1,1 0-1,-1 0 1,1 0-1,-1 0 0,1 1 1,-1-1-1,1 0 1,-1 0-1,1 1 1,-1-1-1,0 0 1,1 0-1,-1 1 1,1-1-1,-1 1 1,0-1-1,1 0 1,-1 1-1,0 0 0,3 3-28,-1 0-1,0 0 0,0 1 1,0-1-1,0 1 0,-1-1 1,0 1-1,0 0 0,1 7 1,-1 48-30,-1-44 53,-9 136-53,6-112 48,-50 396 120,15-229 765,-71 221 1,108-423-731,-10 26 696,11-29-721,-1 0 1,0 0-1,0 0 0,0 0 1,0 0-1,0 0 0,-1 0 0,1 0 1,-3 2-1,4-4-82,0 0-1,-1 0 0,1-1 1,0 1-1,0 0 1,-1 0-1,1 0 1,0 0-1,0-1 1,-1 1-1,1 0 1,0 0-1,0 0 1,0-1-1,-1 1 1,1 0-1,0 0 1,0-1-1,0 1 1,0 0-1,0-1 1,-1 1-1,1 0 1,0 0-1,0-1 1,0 1-1,0 0 1,0-1-1,0 1 1,0 0-1,0-1 1,0 1-1,0 0 1,0 0-1,0-1 1,0 1-1,1-1 1,-1-21 336,5-7-244,2 0 0,1 0 0,12-29 0,-14 42-95,2 1-1,0 0 0,1 0 1,0 1-1,1 0 0,0 1 0,1 0 1,1 0-1,0 1 0,1 1 1,19-14-1,-14 13-374,1 1 0,-1 1-1,2 1 1,-1 1 0,2 0 0,-1 1 0,1 1 0,32-4-1,-16 6-1181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1:3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11 142 4224,'-4'-9'1100,"3"7"-793,0 0 1,0-1-1,0 1 0,1 0 1,-1 0-1,1-1 1,-1 1-1,1 0 1,0-1-1,-1 1 1,2-4-1,1-16 3314,-3 21-3493,1 0-1,0 0 1,0 0 0,0-1 0,0 1 0,0 0 0,0 0-1,0 0 1,1 0 0,-1 0 0,0 0 0,1 0-1,-1-1 1,0 1 0,1 0 0,-1 0 0,1 0 0,0 0-1,-1 1 1,1-1 0,0 0 0,0 0 0,-1 0-1,1 0 1,0 1 0,2-2 0,1-1 59,-3 2-137,0 1 0,0-1-1,0 0 1,1 1 0,-1-1 0,0 1-1,0-1 1,1 1 0,-1-1 0,0 1-1,3-1 1,-3 2-49,0-1 0,0 0 0,-1 1 0,1-1 0,0 1 0,0-1 0,0 1 0,0-1 0,0 1 0,-1 0 0,1 0 0,0-1 0,-1 1 0,1 0 0,0 0 0,-1-1 0,1 1 0,-1 0 0,1 0 0,-1 1 0,21 37 36,-3 1-1,-1 1 1,-3 0 0,-1 1-1,-1 1 1,9 83 0,-3 266 1327,-17-384-1247,-1-7-49,0 1 0,0 0 0,0 0 0,0 0 1,0 0-1,-1 0 0,1 0 0,0 0 0,-1-1 1,0 1-1,1 0 0,-2 2 0,2-4-48,-1 0 1,1 1-1,0-1 0,0 0 0,-1 0 1,1 1-1,0-1 0,0 0 0,-1 0 1,1 0-1,0 0 0,-1 1 0,1-1 1,0 0-1,-1 0 0,1 0 0,0 0 1,-1 0-1,1 0 0,0 0 1,-1 0-1,1 0 0,0 0 0,-1 0 1,1 0-1,0 0 0,-1 0 0,1 0 1,0 0-1,-1 0 0,1-1 0,0 1 1,0 0-1,-1 0 0,1 0 0,0 0 1,-1-1-1,1 1 0,0 0 0,0 0 1,0-1-1,-1 1 0,1 0 0,0 0 1,0-1-1,0 1 0,-1-1 1,-1-1 42,0-1-1,0 1 1,1-1 0,-1 0 0,1 1 0,-3-6 0,-6-28 198,-9-61 0,15 69-169,-2-6 66,2-1 0,1 0 0,2 0 0,1 0 0,7-51 0,-3 64-156,1 0 1,0 1-1,2-1 0,0 1 0,1 1 0,1-1 1,1 1-1,1 1 0,23-31 0,-18 29-29,1 1 0,2 1 0,-1 0 0,24-17 0,-33 30 9,-1-1 1,1 1-1,1 1 1,-1 0-1,1 0 1,0 1-1,0 0 1,1 1 0,-1 0-1,0 1 1,1 0-1,19-1 1,-23 3-469,-1 0 1,0 1 0,1 0-1,-1 0 1,0 1 0,0 0-1,0 0 1,7 3 0,16 11-2128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1:3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 7712,'-5'-3'3520,"18"3"-3072,-3-5 1088,3 5-928,9-4 64,10-1-448,-1-1 0,1 1-128,-1-4 160,-4 6-160,-1-9-736,-2 7 352,2 2-5280,1 3 3072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1:4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1083 3648,'7'0'405,"-1"0"0,1 0 0,-1-1 0,1 0 0,-1 0 0,1-1 0,-1 0 0,0 0 0,0 0 0,0-1 0,0 1 0,0-2 0,0 1 0,-1-1 0,7-4 0,3-9 301,0 0 0,-1-1 0,13-23 1,32-63 704,16-24 145,-40 73-842,-24 34-526,2 1 1,16-20-1,-21 24-945,-8 17 730,0 0 0,0 0 0,1 0 0,-1-1 0,0 1 0,1 0 0,-1 0 0,1-1 0,-1 1 0,1 0 0,-1-1 0,1 1 0,-1 0 0,1-1 0,1 2 0,8 10 113,-8-3-154,1 0 0,-2 0 0,1 0 0,-1 0 0,0 18 0,-6 48 37,0-18 48,4-40 20,1 0-1,1 1 1,0-1-1,2 0 1,4 21-1,-6-33-6,1 0 0,-1 0 0,1 0 0,0-1 0,1 1 0,-1 0 0,1-1 1,0 0-1,0 1 0,0-1 0,1 0 0,-1 0 0,1-1 0,0 1 0,0-1 0,0 0 0,1 0 0,-1 0 0,1-1 0,0 0 0,9 4 0,-7-4 23,0-1 0,1 1 0,-1-1-1,1-1 1,0 1 0,-1-2 0,14 0 0,-3-2 30,-1-1 0,21-7 0,-14 2 8,-1-1 0,0-1 0,0 0 0,34-25 0,79-71 223,-55 41-166,-61 51-118,-10 6 22,1 1 1,11-6-1,-12 7-176,-10 7 121,0 0 0,0 0 0,0 0 0,0 0-1,0 0 1,0-1 0,0 1 0,0 0 0,0 0 0,0 0 0,0 0-1,0 0 1,0 0 0,0 0 0,0 0 0,0 0 0,0 0 0,0 0-1,0 0 1,0 0 0,0 0 0,0 0 0,0 0 0,0 0 0,-1 0 0,1 0-1,0 0 1,0 0 0,0 0 0,0 0 0,0 0 0,0 0 0,0-1-1,0 1 1,0 0 0,1 0 0,-1 0 0,0 0 0,0 0 0,0 0-1,0 0 1,0 0 0,0 0 0,0 0 0,0 0 0,0 0 0,0 0-1,0 0 1,0 0 0,0 0 0,0 0 0,0 0 0,0 0 0,0 0 0,0 0-1,0 0 1,0 0 0,-1 0-28,-1 1 1,0-1-1,1 1 0,0 0 0,-1 0 1,1 0-1,-1 0 0,1 0 1,-2 2-1,-10 12 14,1 0 1,1 1-1,0 0 1,1 1-1,1 0 1,1 1-1,0 0 1,1 0-1,-5 23 0,8-24 101,-3 24-1,6-36 8,1 0-1,-1 1 1,1-1-1,1 0 1,-1 1-1,1-1 1,-1 0-1,4 10 1,-3-14-71,-1-1 0,0 0 0,0 1 1,0-1-1,0 1 0,0-1 0,1 0 1,-1 1-1,0-1 0,0 0 0,1 0 1,-1 1-1,0-1 0,0 0 0,1 0 0,-1 1 1,0-1-1,1 0 0,-1 0 0,0 1 1,1-1-1,-1 0 0,1 0 0,-1 0 1,0 0-1,1 0 0,-1 0 0,1 0 0,-1 0 1,1 0-1,0 0 15,0 0 1,0-1-1,0 1 0,0-1 1,0 1-1,0-1 0,0 1 0,0-1 1,0 0-1,2-1 0,18-23 304,-20 24-317,18-29 94,-1 0 0,22-50-1,-33 64-206,-5 13 102,9-17-746,-11 20 727,0 0 0,0 0 0,0 0 1,0 0-1,0 0 0,0 0 0,1 0 0,-1-1 0,0 1 0,0 0 1,0 0-1,0 0 0,0 0 0,0 0 0,0 0 0,0 0 0,0 0 1,0 0-1,0 0 0,1 0 0,-1 0 0,0 0 0,0 0 0,0 0 0,0 0 1,0 0-1,0 0 0,0 0 0,0 0 0,0 0 0,0 0 0,0 0 1,1 0-1,-1 0 0,0 0 0,0 0 0,0 1 0,0-1 0,0 0 0,0 0 1,0 0-1,0 0 0,0 0 0,0 0 0,0 0 0,0 0 0,0 0 1,0 0-1,0 0 0,0 0 0,0 0 0,1 1 0,-1-1 0,0 0 0,0 0 1,0 0-1,1 14-132,-1-7 140,0 1 1,1 0-1,0-1 0,1 1 1,-1-1-1,1 1 1,1-1-1,0 0 1,0 0-1,0 0 0,7 11 1,-7-14 20,1 1 1,-1-1 0,1 0-1,-1-1 1,1 1 0,0-1-1,1 1 1,-1-1-1,0-1 1,1 1 0,0 0-1,0-1 1,-1 0 0,1 0-1,1-1 1,-1 1 0,0-1-1,6 0 1,4 0 18,-1-1-1,0 0 1,0-1 0,0-1 0,0-1-1,0 0 1,0 0 0,17-8 0,-5 1 41,-1-2 0,0 0 0,31-22 0,54-48 112,-27 19-322,-73 58-308,-14 12-73,-6 11 412,-31 78 118,-19 54-317,57-141 378,1 0 0,0 1 0,1-1 0,-1 16 0,2-24-67,0-1 0,0 0 0,-1 1 0,1-1 0,0 1 0,1-1 0,-1 1 0,0-1 0,0 1 0,0-1 0,0 1 0,0-1 0,0 0 0,0 1 0,1-1 0,-1 1 0,0-1 0,0 1 0,1-1 1,-1 0-1,1 1 0,-1-1-3,0 0 0,1 0 1,-1 0-1,0 0 1,1 0-1,-1 0 0,0 0 1,1 0-1,-1 0 1,0 0-1,1 0 1,-1 0-1,0-1 0,1 1 1,-1 0-1,0 0 1,0 0-1,1 0 0,-1-1 1,0 1-1,0 0 1,1-1-1,16-21 314,59-104 240,75-71-205,-11 16-112,-119 148-265,-2-1-1,-1 0 0,-1-2 0,-2 0 0,13-48 1,-23 70-15,-1-1 1,0 1 0,-1-1 0,-1 0 0,-1 0-1,0-18 1,-1 32 11,0-1 1,0 1-1,0 0 0,0-1 1,0 1-1,-1-1 0,1 1 1,-1 0-1,1-1 0,-1 1 1,0 0-1,1 0 0,-1-1 1,-2-1-1,3 3 1,-1-1 0,0 0 1,0 1-1,1-1 0,-1 1 0,0 0 0,0-1 1,0 1-1,0 0 0,0-1 0,0 1 0,1 0 1,-1 0-1,0 0 0,0 0 0,0 0 0,0 0 1,-1 0-1,-2 1-26,0 0 1,-1 0-1,1 1 1,0-1 0,0 1-1,0 0 1,0 0-1,1 0 1,-1 1-1,-3 2 1,-11 10-47,1 1 0,0 1 0,-24 31 0,-39 65-47,64-88 146,0 1-1,2 1 0,0 0 1,2 0-1,2 1 0,0 1 1,-6 31-1,10-31 16,2 1 0,-1 58-1,5-71 39,1 1-1,1 0 0,1 0 1,0-1-1,1 1 0,9 21 1,-11-33 3,1-1 0,-1 0 1,1 0-1,0 0 0,1 0 0,-1 0 1,6 5-1,-6-7-16,-1-1 0,1 0-1,0 0 1,0 0 0,-1 0 0,1 0 0,0-1 0,0 1-1,1-1 1,-1 0 0,0 0 0,0 0 0,7 1 0,-2-2 25,0 0 0,0-1 0,0 0 0,1 0 0,-1-1 0,-1 0 0,1 0 0,0-1 0,0 0 0,-1 0 0,0 0 0,1-1 0,7-6 0,9-8 32,0 0 1,24-26-1,9-17-53,-43 45-130,1 0 0,0 0-1,26-19 1,-41 35 57,0-1 1,0 1-1,1 0 0,-1 0 1,0-1-1,1 1 0,-1 0 1,0 0-1,1 0 0,-1 0 1,1-1-1,-1 1 0,0 0 1,1 0-1,-1 0 0,0 0 1,1 0-1,-1 0 0,1 0 1,-1 0-1,0 0 0,1 0 1,-1 0-1,1 0 1,-1 0-1,0 0 0,1 1 1,0-1-1,-1 1 1,1-1 0,-1 1-1,0-1 1,1 1 0,-1 0-1,0-1 1,0 1 0,1-1-1,-1 1 1,0 0 0,0-1-1,0 1 1,0 0 0,0 0-1,-1 35-211,0-26 179,-6 52 67,-1 38 108,7-86-66,2-1-1,-1 1 1,2-1-1,0 0 1,5 17-1,-7-28-30,1 0-1,-1-1 1,0 1 0,1-1 0,0 1-1,-1-1 1,1 0 0,0 1 0,0-1-1,0 1 1,0-1 0,0 0-1,0 0 1,0 0 0,0 0 0,0 0-1,1 0 1,-1 0 0,0 0 0,1 0-1,-1 0 1,1-1 0,-1 1-1,1-1 1,-1 1 0,1-1 0,-1 1-1,1-1 1,-1 0 0,1 0 0,0 0-1,2 0 1,1-1 11,1-1-1,-1 0 1,0 0-1,0 0 1,0 0-1,0-1 1,8-6 0,31-28 44,-28 22-61,17-12 11,1 1-1,61-34 1,82-32-76,-34 27-34,-140 63 12,-1 1 1,1 0-1,0 1 0,0-1 1,-1 0-1,4 0 1,-5 1 58,-1 0 1,0 0-1,0 0 0,1 0 1,-1 0-1,0 1 0,1-1 1,-1 0-1,0 0 1,0 0-1,1 0 0,-1 0 1,0 0-1,0 0 1,1 1-1,-1-1 0,0 0 1,0 0-1,1 0 0,-1 0 1,0 1-1,0-1 1,0 0-1,0 0 0,1 1 1,-1-1-1,0 1 2,0 0 0,0 0 0,0-1 0,0 1 0,0 0-1,0 0 1,0 0 0,0-1 0,0 1 0,0 0 0,0 0 0,-1 0-1,0 1 1,-5 13-10,-2 0-1,-14 21 0,7-12-30,-78 119 64,69-93 491,24-50-499,0 0 0,0 0 0,0 0 0,1 0 0,-1 0 0,0 0 0,0 0 0,0 0 0,0 0 0,0 0 0,0 0 1,0 0-1,0 0 0,0 0 0,0 0 0,0 0 0,0 0 0,0 0 0,0 0 0,0 0 0,0 0 0,0 0 0,0 0 0,0 0 1,0 0-1,0 0 0,0 0 0,0 0 0,0 0 0,1 0 0,-1 0 0,0 0 0,0 0 0,0 0 0,0 0 0,0 0 0,0 0 1,0 0-1,0 1 0,0-1 0,0 0 0,0 0 0,0 0 0,0 0 0,0 0 0,0 0 0,0 0 0,0 0 0,0 0 0,0 0 1,0 0-1,0 0 0,0 0 0,0 0 0,0 0 0,0 0 0,0 0 0,0 0 0,0 0 0,0 0 0,0 0 0,0 0 0,0 1 0,3-4 68,15-22 184,-3 3-257,13-24 0,17-27 29,-32 55-122,-6 9-51,-2 8-130,-5 2 218,1 0-1,0 0 1,0 0-1,-1 1 1,1-1 0,-1 0-1,1 1 1,-1-1-1,1 3 1,0 0 12,3 14-113,2 30 0,-6-36 181,2 1 0,0-1 1,0 0-1,1 1 1,8 21-1,-8-29 54,0 1-5,-1-1 1,1 1-1,6 7 0,-9-12-69,1 0 0,0 0-1,0-1 1,-1 1 0,1 0-1,0 0 1,0-1 0,0 1-1,0 0 1,0-1 0,0 1 0,0-1-1,0 1 1,0-1 0,0 1-1,0-1 1,0 0 0,0 0-1,0 1 1,0-1 0,0 0-1,0 0 1,0 0 0,1 0-1,1-1 1,-1 0 14,1 0-1,0 0 1,-1-1-1,1 1 1,0-1-1,-1 1 1,0-1-1,1 0 1,-1 0-1,0 0 1,2-3-1,20-28 142,-21 27-133,62-86 299,108-122 0,-135 170-317,-1-1 0,-3-1-1,35-63 1,30-89 33,-76 147-120,-2 2-233,19-65-1,-37 107 236,-3 6 48,1 0 0,-1 1 0,0-1-1,1 0 1,-1 1 0,0-1 0,0 0 0,0 0-1,0 1 1,0-1 0,1 0 0,-1 0 0,-1 1 0,1-1-1,0 0 1,0 0 0,0 1 0,0-1 0,0 0 0,-1-1-1,0 1-127,-2 5 31,-7 10 11,1 1 0,-7 17 0,-66 156 12,35-75 35,37-90 86,-61 157-143,65-158 168,0-1 1,1 1-1,2 0 1,0 0-1,1 0 0,2 36 1,0-55-9,1 1 1,-1-1 0,1 1-1,0-1 1,0 0 0,0 1 0,1-1-1,-1 0 1,3 5 0,-3-7-15,0 1 0,0-1 0,0 0 0,0 1 0,1-1 0,-1 0 0,0 0 0,1 0 1,-1 0-1,0 0 0,1 0 0,-1 0 0,1-1 0,0 1 0,-1 0 0,1-1 0,-1 1 1,1-1-1,0 0 0,-1 1 0,3-1 0,0-1 19,0 1 0,0-1 0,0 0 1,0 0-1,0 0 0,0 0 0,0-1 0,4-2 0,31-19 185,-20 11-124,106-65-317,-124 76 182,0 0 0,0 1 0,0-1-1,0 0 1,0 1 0,0-1 0,1 1 0,-1 0 0,0-1 0,0 1 0,0 0 0,1-1 0,-1 1 0,0 0 0,0 0 0,2 0 0,-2 1 4,0-1 0,0 1 0,-1 0 0,1-1-1,0 1 1,0-1 0,-1 1 0,1 0 0,-1 0 0,1-1 0,-1 1 0,1 0 0,-1 0-1,1 0 1,-1-1 0,0 1 0,1 0 0,-1 0 0,0 0 0,0 0 0,0 0 0,0 0 0,1 0-1,-2 1 1,3 23 5,-3 48 1,0 5 105,2-67-51,0 0 0,0-1 1,1 1-1,1-1 0,4 14 0,-5-19 8,0 0 0,1-1 0,-1 1-1,5 6 1,-6-10-26,0 0 0,0 0-1,0 0 1,0 0 0,0 0 0,0 0-1,0 0 1,0 0 0,0 0 0,0 0-1,1-1 1,-1 1 0,0 0-1,0-1 1,1 1 0,-1-1 0,1 0-1,-1 1 1,0-1 0,1 0 0,1 0-1,0 0 14,0-1 0,-1 0 0,1 1 0,-1-1 0,1 0 0,-1-1-1,1 1 1,-1 0 0,0-1 0,0 1 0,4-4 0,21-22 169,-20 18-121,142-174 244,-147 181-361,0-1-1,0 1 1,-1-1-1,1 0 1,-1 1-1,0-1 1,0 0-1,1-4 1,-2 7 34,0 0 0,0 0 0,0 0 0,0 0-1,0 0 1,0 0 0,0 0 0,0 0 0,0-1 0,0 1 0,0 0 0,0 0 0,0 0-1,0 0 1,0 0 0,0 0 0,0 0 0,0 0 0,0 0 0,0-1 0,0 1 0,0 0 0,0 0-1,0 0 1,0 0 0,0 0 0,0 0 0,0 0 0,0 0 0,0 0 0,0 0 0,0 0-1,0 0 1,-1 0 0,1-1 0,0 1 0,0 0 0,0 0 0,0 0 0,0 0 0,0 0 0,0 0-1,0 0 1,0 0 0,-1 0 0,-5 2-172,-11 8-8,9-3 150,1 1 0,0 0 0,0 0 1,0 1-1,1 0 0,-9 18 0,2-1 30,-12 37 0,19-48 8,1 0 1,1 0-1,-3 26 1,6-37 14,1 0-1,-1 0 1,1 0 0,0 0 0,1 0 0,-1 0 0,1-1 0,0 1 0,0 0 0,0 0 0,0 0 0,0-1 0,1 1 0,0 0 0,0-1 0,0 0 0,0 1 0,0-1 0,5 4 0,-6-5 14,1-1-1,-1 0 1,1 0-1,-1 0 1,1 0 0,0 0-1,0 0 1,-1 0-1,1 0 1,0-1 0,0 1-1,0-1 1,0 1 0,0-1-1,0 0 1,0 1-1,3-2 1,-1 1 0,-1-1 0,1 0 0,-1 1 0,0-2 0,0 1-1,1 0 1,-1-1 0,0 1 0,4-4 0,4-4 49,0 0 0,-1 0 0,17-22 0,-26 31-75,25-33 120,-2-1 1,32-61-1,-49 83-130,-1-1-1,8-22 1,-13 30-16,1 0 0,-1 0 0,0 0 0,0-1 0,-1 1 0,1-1 0,-1 1-1,0 0 1,-2-8 0,1 10-8,0 0-1,0 0 0,0 0 1,-1 1-1,0-1 0,1 0 1,-1 1-1,0-1 0,0 1 1,0 0-1,0 0 1,-1 0-1,1 0 0,-1 0 1,1 0-1,-1 0 0,0 1 1,1 0-1,-1-1 0,0 1 1,-5-1-1,-2-1-24,1 0 1,-1 1-1,0 0 0,0 1 0,-14 0 1,10 1 65,13 0-7,2 0 3,21-1 141,93 0 157,-60 2-450,-39-1 128,0 0 0,-1 1 0,1 1 0,0 0 0,-1 1 0,0 1 0,0 1 0,0 0 0,16 8 0,-28-12 4,0 1 0,0 0 0,0 0 0,-1 1 0,1-1 0,-1 1 0,1-1 1,-1 1-1,0 0 0,0-1 0,0 1 0,0 0 0,-1 0 0,1 1 0,1 4 1,-1 1 14,0 0 1,0 1 0,-1-1 0,1 12 0,-2 1 10,-1 0 0,-1 0 0,-7 30 0,5-28 329,-3 47 0,8-72-305,-1 1 0,1 0 0,-1 0 0,1-1 0,-1 1 0,1 0 0,-1-1 0,0 1 0,1-1 0,-1 1 0,1-1 0,-1 1 0,0-1 1,1 1-1,-1-1 0,0 1 0,0-1 0,0 1 0,1-2 0,32-97 176,-30 90-213,30-71-2,-28 69-13,1 0 0,0 1 1,1 0-1,0 0 0,9-9 1,-14 17-7,0 0 0,0 0 0,0 1-1,0-1 1,0 1 0,0-1 0,1 1 0,-1 0 0,0 0 0,1 0 0,-1 0 0,1 0 0,-1 1 0,1-1 0,0 1 0,-1-1 0,1 1 0,0 0 0,-1 0 0,1 0 0,0 1 0,-1-1 0,1 0 0,-1 1 0,1 0 0,-1 0 0,1 0 0,-1 0 0,1 0 0,-1 0 0,0 0 0,1 1 0,-1 0 0,4 3 0,12 12 106,0 2 0,-1 0 0,-1 1 0,21 35 0,5 5-2073,-40-58 162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1:4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5472,'-19'0'2496,"24"3"-2176,0-3 384,9 5-448,7-5 480,11 3-448,8-3 288,1 0-320,-6-3-1984,2 3 928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1:4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742 43 8064,'0'0'3648,"31"0"-3168,11-3 352,3 3-544,36-8 96,-1 5-224,14-6 32,-7 9-96,-7-8-192,-7 8 32,-12-8-4256,-11 4 2336</inkml:trace>
  <inkml:trace contextRef="#ctx0" brushRef="#br0" timeOffset="1">32 125 6048,'-31'7'2752,"36"-2"-2400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1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14 3808,'0'0'1227,"2"-1"-742,20-10 5472,-20 9-3706,-15 14 1234,-28 25-3419,-34 59 825,58-76-711,1 2 1,-22 37-1,30-44-133,0 0-1,2 1 1,-1-1 0,2 2 0,-4 19-1,4-13 106,2-12-105,1 1 1,-1 22-1,1-29-1749,2 3 439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1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45 155 1984,'-23'-20'640,"22"20"-613,0-1 0,1 0 0,-1 0-1,0 1 1,0-1 0,0 0 0,0 0 0,1 0 0,-1 0 0,0 0 0,1 0 0,-1 0-1,1 0 1,-1 0 0,1 0 0,-1-2 0,0-2 215,0 3-27,-1-1 0,1 1 1,0-1-1,1 1 0,-1-1 1,0 1-1,1-1 1,-1 0-1,1 1 0,0-1 1,0 0-1,0 1 0,0-1 1,0 0-1,1 1 1,-1-1-1,1 1 0,0-1 1,0 0-1,0 1 0,0 0 1,0-1-1,0 1 1,1 0-1,-1-1 0,1 1 1,-1 0-1,1 0 0,0 0 1,0 0-1,0 1 1,0-1-1,4-2 0,1 0 7,0 0-1,0 0 0,0 1 1,1 0-1,-1 0 0,1 1 0,0 0 1,0 0-1,15 0 0,-15 1-103,0 1 0,0 1-1,-1 0 1,1 0 0,0 0 0,0 1-1,-1 0 1,1 0 0,10 6-1,-7-3 58,0 1 0,-1 1 0,0 0 0,0 0 0,12 13-1,3 6 228,-3 1 1,0 1-1,22 36 0,50 68 1358,-73-108-1295,29 26 1,-25-25 245,-23-24-113,-2-1-684,0 0-1,-1 0 1,1 0 0,0 0 0,0 0 0,0 0 0,0 0 0,-1 0 0,1 0 0,0 0-1,0 0 1,0 1 0,0-1 0,0 0 0,-1 0 0,1 0 0,0 0 0,0 0-1,0 0 1,0 0 0,0 0 0,0 1 0,0-1 0,-1 0 0,1 0 0,0 0 0,0 0-1,0 0 1,0 1 0,0-1 0,0 0 0,0 0 0,0 0 0,0 0 0,0 1 0,0-1-1,0 0 1,0 0 0,-2 9-2030,2-8 1938,-3 18-3822,-1 8 1344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1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10 108 3808,'0'-8'1145,"0"-1"0,-1 1 1,-3-16-1,3 11 603,1 10-1360,0 1 0,0-1 0,0 0 0,-1 1 0,1-1 0,-2-4 0,2-5 1245,1 2-146,7 17-1588,-2 3 83,-1 0 0,-1 0 0,0 0 1,0 0-1,2 12 0,2 7 221,59 202 1268,-59-201-1229,-2 1-1,0 0 0,2 48 1,-8-77-170,0 0 0,0 0 0,0 0 0,0-1 0,0 1 1,0 0-1,-1 0 0,1 0 0,-1-1 0,1 1 0,-1 0 0,0-1 1,1 1-1,-1 0 0,0-1 0,0 1 0,0-1 0,-2 2 0,3-2-31,-1-1 0,1 0 0,-1 1 0,0-1-1,1 0 1,-1 0 0,1 0 0,-1 0-1,0 0 1,1 1 0,-1-1 0,0 0 0,1 0-1,-1-1 1,1 1 0,-1 0 0,0 0-1,1 0 1,-2-1 0,0 0 3,-1 0-1,1 0 0,0 0 1,0-1-1,-1 1 1,-2-4-1,-2-1-3,1-1 0,0 0 0,0 0 0,1-1 0,0 1-1,1-1 1,-1 0 0,2 0 0,-1-1 0,1 1 0,0-1-1,1 0 1,0 0 0,0 0 0,1 0 0,0-10 0,1 14 6,1-1-1,0 1 1,0 0 0,0 0 0,1 0 0,0 0 0,0 0 0,0 0 0,0 0-1,1 1 1,0-1 0,0 1 0,5-6 0,7-7 247,31-27 0,-32 31-305,3-2-214,37-37 1097,-49 45-1314,1 0-1,-1 0 1,0 0-1,-1 0 1,0-1 0,5-12-1,-7 15-1140,1-1 0,-1 1 0,1 0 0,4-6 0,3 3-2026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1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18 415 4320,'-11'-2'1188,"4"1"3501,12-6-2332,14-1-1063,-2 1-775,-1-1 1,1 0-1,-2-1 1,1-1-1,24-20 1,-7 0-314,103-87 142,-94 86-451,0 1 0,61-30-1,-17 22-5724,-30 19 2063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0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30 4384,'0'0'4474,"-1"11"-1135,-2 2-2363,3-10-791,0-1-1,-1 1 1,1-1 0,-1 1 0,0-1-1,0 1 1,0-1 0,0 1 0,0-1 0,0 0-1,-1 0 1,1 1 0,-4 3 0,20-65 2209,-6 30-3578,-9 26-1477,0 6 736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1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53 3136,'-11'-6'2095,"4"3"2866,2 2-2115,15 5-1223,14-2-999,0 0-1,0-2 1,44-5 0,-46 3-554,144-6 1011,-76 5-605,-65 1-367,1-1-1,26-8 1,-37 10-231,6-2 883,-21 3-895,1 0 0,-1-1-1,1 1 1,-1 0 0,1 0 0,-1-1 0,1 1-1,-1 0 1,0-1 0,1 1 0,-1 0 0,1-1-1,-1 1 1,0-1 0,1 1 0,-1 0 0,0-1-1,1 1 1,-1-1 0,0 1 0,0-1 0,0 1 0,1-1-1,-1 1 1,0-1 0,0 1 0,0-1 0,0 0-1,0 0 1,-9 1-6788,0 4 4074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1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6 111 3808,'-1'0'88,"1"0"0,0 0 1,0 0-1,-1 0 0,1 0 1,0 0-1,0 0 0,-1-1 1,1 1-1,0 0 0,0 0 0,-1 0 1,1 0-1,0-1 0,0 1 1,0 0-1,0 0 0,-1-1 0,1 1 1,0 0-1,0 0 0,0-1 1,0 1-1,0 0 0,0 0 1,0-1-1,0 1 0,0 0 0,0-1 1,0 1-1,0 0 0,0 0 1,0-1-1,0 1 0,0 0 0,0 0 1,0-1-1,0 1 0,0 0 1,0-1-1,0 1 0,1 0 1,-1 0-1,0-1 0,0 1 0,0 0 1,0 0-1,1-1 0,14-7 3553,-9 5-3267,9-4 627,-1 0 0,1 1-1,26-7 1,48-5 260,74-5-337,-61 10-611,-74 11-276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2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45 1408,'-1'-2'206,"1"1"0,1 0 1,-1-1-1,0 1 0,0 0 0,0 0 0,1-1 0,-1 1 1,1 0-1,-1 0 0,1-1 0,-1 1 0,1 0 1,1-2-1,-1 2 270,0 0 1,-1 0-1,1-1 1,0 1-1,-1 0 1,1-1-1,-1 1 0,1-1 1,-1 1-1,0-1 1,1 1-1,-1-1 1,0 1-1,0-3 1,-1 4-413,1 0 0,-1 0 0,1 0 0,-1 0 0,1 0 0,-1 0 0,1 0 0,-1 0 0,1 0 0,0 0 0,-1 0 1,1 0-1,-1 1 0,1-1 0,-1 0 0,1 0 0,-1 0 0,1 1 0,0-1 0,-1 0 0,1 1 0,-1-1 0,1 0 0,-1 1 1,-15 13 349,10-8-334,1 0 0,1 0 0,-1 0 0,1 1 0,1-1 0,-1 1 0,1 0 0,-5 15 0,0 9 139,1 1 1,1 0 0,2 0-1,-1 49 1,5-78-136,0 0-1,0 0 1,1 0-1,-1 0 1,1 1-1,0-1 1,0 0-1,0 0 1,0 0-1,0 0 0,1 0 1,-1-1-1,5 6 1,-5-7-30,0 0 0,0 0 0,0 0 0,0 0 0,0 0 0,1 0 0,-1 0 0,0-1 0,1 1 0,-1 0 0,0-1 0,1 1 0,-1-1 0,1 0 0,-1 1 0,1-1 0,-1 0 0,1 0 0,-1 0 0,1 0 0,-1 0 0,1 0 0,-1-1 0,1 1 0,-1 0 0,1-1 0,-1 1 0,0-1 0,1 0 0,1 0 0,4-4 5,0 1 0,-1-1 0,1 0 1,-1-1-1,0 0 0,0 0 0,-1 0 0,1-1 0,-2 0 1,6-7-1,9-14-92,-18 28 9,-1-1 0,0 1 0,1-1 1,-1 1-1,0-1 0,1 1 0,-1-1 0,1 1 0,-1 0 0,1-1 0,-1 1 0,1-1 0,-1 1 0,1 0 0,-1 0 0,1-1 0,-1 1 0,1 0 0,-1 0 0,1 0 0,0 0 0,-1 0 0,1-1 0,-1 1 0,1 0 0,0 0 0,-1 1 0,1-1 0,-1 0 0,1 0 0,0 0 0,-1 0 0,1 0 0,-1 1 0,1-1 0,-1 0 0,1 0 0,-1 1 0,1-1 0,-1 0 0,1 1 0,-1-1 0,1 1 0,2 3-57,0-1-1,0 1 0,-1-1 0,1 1 0,1 4 0,1 0 55,3 6-5,1 2 116,1-1-1,0 0 0,1-1 1,14 15-1,-21-25 15,1 0-1,-1-1 1,1 1 0,0-1-1,0 0 1,0 0 0,0-1 0,0 0-1,1 1 1,-1-2 0,1 1 0,-1-1-1,1 0 1,0 0 0,0 0 0,-1-1-1,9 0 1,-7 0 11,1-1 0,0 0 0,-1 0 0,1 0 0,-1-1 0,0 0 0,0-1 0,0 0 0,0 0 0,0 0 0,0-1 0,-1 0 0,1 0 0,-1-1 0,8-7 0,-5 2-44,0-1 0,-1 0 0,0-1 0,-1 0 0,0 0 0,-1 0 0,7-21 0,-3 3 44,-1 0 1,5-40-1,-13 64-178,0 0-1,0 0 1,-1 0 0,0 0-1,0 0 1,-1 0 0,1 0-1,-1 0 1,0 0 0,-4-10-1,5 15-28,-1 0 0,1 1 1,-1-1-1,1 0 0,-1 0 0,0 0 0,1 1 0,-1-1 0,0 0 0,1 1 0,-1-1 0,0 0 0,0 1 0,1-1 0,-1 1 0,0 0 0,0-1 0,0 1 0,0-1 0,0 1 0,0 0 0,0 0 1,0 0-1,-1-1 0,0 1-337,0 0 1,0 1 0,0-1-1,0 0 1,0 1 0,0-1-1,0 1 1,0-1 0,0 1-1,-2 1 1,-10 8-1907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2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83 3136,'-26'1'7440,"32"0"-3889,16 1-1209,136-26 672,71-7-2295,37 1-1572,-261 30-512,8-1-1122,-13 1 2282,0 0-1,1 0 1,-1 0 0,0 0-1,1 0 1,-1 0-1,0 1 1,1-1 0,-1 0-1,0 0 1,0 0 0,1 0-1,-1 1 1,0-1-1,1 1-615,-1-1 616,0 0-1,1 1 1,-1-1 0,0 0-1,0 0 1,0 1-1,0-1 1,0 0 0,0 1-1,0-1 1,0 0 0,0 1-1,1-1 1,-1 0-1,-1 1 1,1 10-2920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2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155 137 4224,'0'-3'225,"0"1"-1,1-1 1,-1 1 0,1-1 0,0 1 0,0 0-1,0-1 1,0 1 0,0 0 0,0 0-1,1 0 1,-1-1 0,1 2 0,2-4-1,-2 2 100,0 1-1,0-1 0,0 1 0,0-1 0,0 0 0,-1 0 0,1 0 0,-1 0 0,1-5 0,-1 4 147,0 0 1,-1 0-1,1 0 0,-1-1 0,0 1 0,-1 0 0,0-5 0,1 8-386,0-1 1,-1 1-1,1-1 0,-1 1 1,1 0-1,-1-1 1,0 1-1,1 0 0,-1 0 1,0-1-1,0 1 0,0 0 1,0 0-1,0 0 0,0 0 1,0 0-1,0 0 0,0 1 1,-1-1-1,1 0 0,0 0 1,-1 1-1,1-1 0,0 1 1,-1-1-1,1 1 0,-3-1 1,0 1-47,0 0-1,0-1 1,0 2 0,0-1-1,0 0 1,0 1 0,0 0 0,0 0-1,0 0 1,0 0 0,-5 3 0,3-1 4,-1 1 1,1-1-1,0 2 1,0-1-1,1 1 1,-7 5-1,6-3 33,0 0 0,0 0 0,0 1-1,1-1 1,0 1 0,0 0 0,1 1 0,0-1-1,1 1 1,-5 14 0,8-20-18,-1 1 0,0 0 1,1-1-1,0 1 0,0 0 0,0 0 0,0-1 0,1 1 1,-1 0-1,1-1 0,0 1 0,0-1 0,0 1 0,1-1 1,-1 1-1,4 4 0,-2-4 34,0 0-1,0 0 1,1-1 0,0 1-1,0-1 1,0 1 0,0-1 0,0-1-1,0 1 1,9 3 0,2 0 62,2 0-1,-1-2 1,0 1 0,1-2 0,0-1 0,17 1 0,1-2 76,2-1-101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2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 6400,'-3'-2'7072,"9"3"-2307,1 0-5792,18-2 2348,46-9-1,-45 5-1147,49-1 0,-10 6-840,94-13 0,-150 13-373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2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6816,'0'-8'3072,"9"13"-2656,-4-5 1376,8 0-1056,9-5 768,6 1-864,17-4-96,0 0-320,13-4 64,0 4-160,10-4-3520,-15 9 1856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2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 3392,'-3'-5'6698,"-6"18"-3210,8-2-3126,-1 0 0,0 0 0,-1 0 0,0-1 0,-1 1 0,-9 18 0,-6 17-128,4 8 62,-13 83 1,23-108-239,3-22 19,0 6-2147,2-10-490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2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6656,'0'-3'2192,"0"3"-2145,0 0-1,1 0 1,-1 0 0,0 0-1,0 0 1,0 0 0,0 0-1,0 0 1,0 0 0,0 0-1,0 0 1,0 0-1,0 0 1,0 0 0,0 0-1,0 0 1,0 0 0,1 0-1,7 0 964,15 3-732,-22-3-138,40 5 843,-1 3 0,0 1 0,38 15 0,-57-16-631,0 1 1,-1 0-1,0 2 1,-1 0-1,0 1 1,-1 2 0,21 18-1,-14-7 104,-2 0-1,-1 2 0,34 53 1,-24-27 86,30 72 1,-56-111-395,0 1 0,5 20 0,-10-31-297,0 0-1,0 0 1,-1-1-1,1 1 1,-1 0-1,0 0 1,0 0 0,-1 0-1,1 0 1,-1 0-1,0 0 1,0 0-1,0 0 1,-2 5-1,-3 4-1274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2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52 112 3072,'-30'-12'1925,"29"12"-1714,1 0 1,-1 0-1,1-1 0,-1 1 0,1 0 1,-1 0-1,1 0 0,0 0 0,-1 0 1,1 0-1,-1 0 0,1 0 0,-1 0 0,1 0 1,-1 0-1,1 0 0,-1 0 0,0 0 1,-11 2 5798,16 0-5197,10 3-77,-1-2-420,0-1 0,-1 0-1,1-1 1,0 0 0,19-2-1,-8 0 42,94-4 640,132-24 0,-108 10-682,28 1-114,146-20 131,-279 33 98,-23 5-2256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0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11 2656,'5'-7'8704,"-6"7"-8454,0 1 0,0 0 0,1-1 0,-1 1 0,0-1 0,0 1 1,0-1-1,0 1 0,0-1 0,0 1 0,0-1 0,0 0 0,0 0 0,0 1 1,0-1-1,0 0 0,0 0 0,0 0 0,-2 0 0,-12-7 1457,6 5-1394,0 1 0,0 1-1,0 0 1,0 0 0,-16 3 0,14-1-339,1 2 0,-1 0 0,1 0 0,0 1 1,1 0-1,-16 10 0,23-13 11,0-1 1,0 0 0,0 1 0,1 0-1,-1-1 1,0 1 0,1 0-1,-1 0 1,1 0 0,0 0-1,0 0 1,-2 2 0,3-3 6,0 0 1,-1 0 0,1 0-1,0 1 1,0-1-1,0 0 1,-1 0 0,1 0-1,0 0 1,1 0 0,-1 0-1,0 0 1,0 0-1,0 0 1,0 0 0,1 0-1,-1 0 1,1 0 0,-1 0-1,1 0 1,-1 0-1,1 0 1,-1-1 0,1 1-1,0 0 1,-1 0 0,1 0-1,1 0 1,4 4 52,0 0 1,0 0 0,0-1 0,1 0-1,-1 0 1,12 3 0,11 6 60,45 26 1,-71-37-77,0 0 1,0 1-1,0-1 0,0 1 1,0 0-1,-1-1 0,1 1 1,-1 1-1,0-1 0,0 0 1,3 6-1,0 1 167,-1 0 0,5 21 0,-9-28-99,0 0 0,1 0-1,-1 0 1,0 0 0,0 0 0,-1 0 0,1 0 0,-1 0 0,1 0 0,-1-1 0,0 1 0,0 0 0,0 0 0,-1 0-1,1-1 1,-1 1 0,1-1 0,-1 1 0,0-1 0,0 0 0,0 0 0,0 0 0,0 0 0,-5 4 0,-2-3 23,-1 0 0,1 0 0,-1-1 1,0 0-1,-18 0 0,-57-2-135,40-1-177,12 1-779,15 0-6662,29 0 5499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2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14 212 3968,'-7'-3'1203,"7"3"-1102,-1 0 1,1 0-1,0 0 0,0 0 0,-1 0 1,1 0-1,0 0 0,0 0 0,-1-1 1,1 1-1,0 0 0,0 0 0,-1 0 1,1 0-1,0 0 0,0 0 0,0 0 1,-1 0-1,1-1 0,0 1 0,0 0 1,0 0-1,-1 0 0,1 0 0,0-1 1,0 1-1,0 0 0,0 0 0,0-1 1,0 1-1,-1 0 0,1 0 0,0 0 1,0-1-1,0 1 0,0 0 0,0 0 0,0-1 1,5-20 4298,-2 14-4029,0 1-1,0-1 1,1 1 0,0 0 0,0 0 0,0 0 0,1 0 0,8-7 0,51-41 47,-41 36-164,-23 18-237,9-8 95,0 2 0,0-1 1,1 1-1,16-8 1,-23 13-120,-1 0 0,1 0 0,-1 0 0,1 1 0,-1-1 1,1 1-1,0-1 0,-1 1 0,1 0 0,-1 0 0,1 0 0,0 1 0,-1-1 1,1 1-1,0-1 0,-1 1 0,1 0 0,-1 0 0,1 0 0,-1 0 0,0 0 1,1 1-1,-1-1 0,0 1 0,3 2 0,-1 0 10,1 0 0,-1 1 1,0 0-1,0 0 0,0 0 0,-1 0 0,0 0 0,0 1 0,0 0 1,-1-1-1,0 1 0,0 0 0,2 9 0,-3-7 17,0 1 0,-1-1 1,0 1-1,0-1 0,0 1 0,-1 0 0,-1-1 0,-4 16 1,0-7 55,-1-1 0,0 0 0,-1 0 0,-1-1 0,0 0 0,-1 0 0,-1-1 1,0-1-1,-14 14 0,-50 39 605,53-47-280,16-15-388,-4 6 762,10-10-759,-1 0 0,1 0 0,0 1-1,0-1 1,0 0 0,0 0-1,0 1 1,0-1 0,0 0-1,0 0 1,0 1 0,0-1-1,0 0 1,0 1 0,1-1-1,-1 0 1,0 0 0,0 0 0,0 1-1,0-1 1,0 0 0,0 0-1,1 1 1,-1-1 0,0 0-1,0 0 1,0 0 0,1 0-1,-1 1 1,0-1 0,0 0-1,0 0 1,1 0 0,-1 0-1,0 0 1,0 0 0,1 0 0,-1 1-1,0-1 1,0 0 0,1 0-1,-1 0 1,0 0 0,0 0-1,1 0 1,-1 0 0,12 2 288,1 0 1,-1 0 0,0-1 0,15-1-1,9 1 34,35 0-256,-39-1-20,-32 0-119,1 0-1,-1 0 1,0 0 0,0 0 0,0 0-1,0 0 1,1 0 0,-1 0 0,0 0-1,0 0 1,0 0 0,0 0-1,0 0 1,1 0 0,-1 0 0,0 0-1,0 0 1,0 0 0,0 0 0,0 0-1,1 0 1,-1 0 0,0 0 0,0 0-1,0-1 1,0 1 0,0 0-1,0 0 1,1 0 0,-1 0 0,0 0-1,0 0 1,0 0 0,0-1 0,0 1-1,0 0 1,0 0 0,0 0-1,0 0 1,0 0 0,0-1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2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7968,'9'15'6022,"1"12"-3920,7 31-806,-17-58-1293,4 26 409,0-1-1,-2 1 1,0 0-1,-4 41 1,1-14-208,3-43-3411,6-16-1679,-4 2 3758,9-10-3246,5-2 1484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2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4896,'5'-14'5398,"-5"14"-5332,3 27 5240,-2-18-5895,1 50 3025,-6 78 1,-1-12-1668,5-107-1014,-1 0 0,0-1-1,-1 1 1,-6 20 0,6-33-1568,-1-9-1457,3 0 828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2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12 213 6976,'-1'0'168,"1"1"0,-1-1 0,1 0 1,-1 0-1,1 0 0,-1 0 0,1 0 0,-1 1 1,1-1-1,-1 0 0,1 0 0,-1 0 1,1 0-1,-1-1 0,0 1 0,1 0 0,-1 0 1,1 0-1,-1 0 0,0-1 0,1 1-55,0-1 0,0 1 0,0 0 0,0-1 0,0 1 0,1-1 0,-1 1 0,0 0 0,0-1-1,0 1 1,0 0 0,1-1 0,-1 1 0,0 0 0,0-1 0,1 1 0,-1 0 0,0-1 0,0 1 0,1-1 0,25-20 1904,-21 17-1944,10-9 654,2 2 0,0-1 0,0 2 0,1 0 0,31-12 0,-39 19-560,1 0 0,-1 0 0,1 1 0,-1 0 0,1 1 0,0 1 0,0-1 0,-1 2 0,1-1 0,0 2 0,-1-1 0,17 5 0,20 12 491,-35-13-369,0 0 0,0-1 1,0-1-1,0 0 1,15 2-1,-23-5-246,0 1 1,-1-2-1,1 1 1,-1 0-1,1-1 0,0 0 1,-1 1-1,1-1 1,-1-1-1,0 1 0,1 0 1,-1-1-1,0 0 1,0 0-1,0 0 0,0 0 1,0 0-1,0 0 1,-1-1-1,1 0 0,-1 1 1,4-6-1,-1 0-431,1 0 1,-2 0-1,1 0 0,-1-1 0,0 0 0,5-18 1,-1 1-1315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5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3136,'-1'1'7816,"-4"2"-4415,-1 3-3176,-1-1 1,-9 12-1,3 4 42,1 0 0,1 1 0,-17 46-1,4-10-26,-83 193 591,92-224-701,12-22-53,0-1 1,0 1 0,0-1 0,1 1-1,0 0 1,0 0 0,0 0 0,1 0-1,-2 9 1,5-6-361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5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56 3648,'-2'0'165,"1"-1"0,0 0 0,0 0 0,0 0-1,0-1 1,0 1 0,0 0 0,0 0 0,1 0 0,-1-1 0,0 1 0,1 0 0,-1-1 0,1 1 0,-1 0 0,1-1-1,0 1 1,-1-1 0,1 1 0,0-1 0,0 1 0,0-1 0,0 1 0,0-1 0,1 1 0,-1-1 0,0 1 0,1 0 0,-1-1-1,1 1 1,-1 0 0,1-1 0,0 1 0,-1 0 0,1-1 0,0 1 0,0 0 0,1-2 0,1 0 608,-4 3-289,-1 0-68,7 1 156,0-1-280,-1 1-1,1 0 1,0 0 0,-1 1-1,1-1 1,-1 1 0,0 0 0,5 3-1,19 8 135,-9-7-330,0 2 0,0 1 0,0 0 0,-1 2 0,-1 0 0,0 0 0,0 2 0,-1 0 0,-1 1 0,0 1 0,-1 0-1,0 1 1,18 29 0,8 21 310,36 82-1,-9 4 683,-26-56-32,-41-95-1047,1-1 0,-1 0 0,0 0 0,0 1 0,0-1 0,0 0 0,0 1 0,0-1 0,1 0 0,-1 1 0,0-1 1,0 0-1,0 1 0,0-1 0,0 0 0,0 1 0,0-1 0,0 0 0,-1 1 0,1-1 0,0 0 0,0 1 0,0-1 0,0 0 0,0 1 0,0-1 0,-1 0 0,1 1 0,0-1 0,0 0 0,-1 0 0,1 1 0,0-1 0,0 0 0,-1 0 0,1 0 0,0 1 0,0-1 1,-1 0-1,1 0 0,0 0 0,-1 0 0,1 1 0,0-1 0,-1 0 0,1 0 0,0 0 0,-1 0 0,1 0 0,0 0 0,-1 0 0,0 0 0,-24-3-4106,19 2 2318,-8 0-1010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5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 3712,'-1'-1'293,"0"0"1,1 0-1,-1 0 0,0 0 1,0 1-1,1-1 0,-1 0 0,0 0 1,0 1-1,0-1 0,0 1 1,0-1-1,0 1 0,0-1 1,0 1-1,0-1 0,0 1 1,0 0-1,-1 0 0,1 0 1,-2-1-1,3 2-223,0-1 0,0 0 0,0 0 0,0 0 0,-1 0 0,1 1-1,0-1 1,0 0 0,0 0 0,0 0 0,0 0 0,-1 0 0,1 0 0,0 1 0,0-1 0,0 0 0,-1 0-1,1 0 1,0 0 0,0 0 0,0 0 0,-1 0 0,1 0 0,0 0 0,0 0 0,0 0 0,-1 0 0,1 0-1,0 0 1,0 0 0,0 0 0,-1 0 0,1 0 0,0 0 0,0 0 0,0 0 0,-1-1 0,1 1 0,0 0 0,0 0-1,0 0 1,0 0 0,-1 0 0,1 0 0,0-1 0,-1 0 602,3 6-149,0 2-314,1-1 0,0 0 0,0 0 1,6 9-1,-5-8-72,0-1 0,0 1 0,3 10 0,6 26 182,-1 0 0,-2 1 0,-2 1 0,2 57 0,-9-92-237,0 13 91,0-1 0,-1 1-1,-6 39 1,5-62-136,1 1 0,0 0 0,0 0 0,0 0 1,-1 0-1,1 0 0,0-1 0,-1 1 0,1 0 0,-1 0 0,1-1 0,-1 1 0,0 0 0,1 0 0,-1-1 0,1 1 1,-1-1-1,0 1 0,0-1 0,1 1 0,-1-1 0,-2 1 0,2 0-13,0-1 0,-1 0 0,0 0 0,1 1 0,-1-1 0,1 0 0,-1-1 0,1 1 0,-1 0 0,1 0 0,-1-1 0,-2 0 0,0-1-22,0 0 0,0 0 0,0 0 1,0 0-1,0-1 0,0 0 0,0 0 0,-5-5 0,4 2 59,0-1 1,1 1-1,-7-13 1,9 16-24,1 0 0,-1 0 0,1-1 1,0 1-1,0 0 0,0-1 0,1 1 0,-1-1 0,1 1 1,0-1-1,0-3 0,2-6 85,1-1 0,0 1 0,1 0 0,1 0-1,0 1 1,0-1 0,1 1 0,1 0 0,0 1 0,1-1 0,11-13 0,2 3 132,1 0 0,0 1 1,49-35-1,-68 54-317,-1 1-20,-1 0 1,1-1 0,0 1 0,0 0 0,-1-1 0,1 1 0,-1-1 0,1 1 0,-1-1-1,2-2 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5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 2720,'2'-4'2663,"-1"12"1212,-5 11-3076,0 0-1,-1 0 0,-1-1 0,-1 1 0,-17 31 1,8-21-473,2 1 1,0 0 0,2 1-1,2 0 1,1 1 0,1 0-1,-6 50 1,11-48-88,2 0 0,1 1 0,1-1 0,2 0 0,11 52 0,-9-70-63,1 1 0,0-1-1,1 0 1,1 0 0,0-1-1,14 20 1,-15-25-71,1-1 0,0 1 1,0-2-1,1 1 0,0-1 1,0 0-1,1-1 0,0 0 1,18 10-1,-25-16-202,0 0 0,0 0 0,0 0 0,0 0 0,0 0-1,0-1 1,0 0 0,5 1 0,12-3-4687,-2-2 1328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5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6 443 4576,'-3'6'44,"0"1"4617,9-10-625,4-5-2535,-5 4-1217,-1 1 0,0 0 1,0-1-1,0 0 1,-1 0-1,0 0 0,6-8 1,32-63 437,37-93 1,-7 11 141,-70 151-1068,-2 6 1,0 3 45,-4 29 128,3 0 0,0 1 0,2-1 0,8 61 0,-5-69 69,10 44 0,-11-60 27,1-1 1,-1 1-1,1-1 1,1 0-1,-1 0 0,1 0 1,1 0-1,-1-1 0,9 10 1,-12-15-37,0-1 0,0 1 0,0 0 0,0 0 0,0-1 0,1 1 0,-1-1 0,0 1 0,0-1 0,0 1 0,1-1-1,-1 0 1,0 1 0,1-1 0,-1 0 0,0 0 0,1 0 0,-1 0 0,0 0 0,1-1 0,-1 1 0,0 0 0,0-1 0,1 1 0,-1 0 0,0-1 0,0 0 0,1 1 0,-1-1 0,0 0 0,0 1 0,1-2 0,4-3 46,-1 1 1,1-1-1,-1 0 0,8-10 0,42-55 9,33-39 113,-85 106-218,-1 1 1,1-1-1,-1 1 1,1 0-1,0-1 0,0 1 1,0 1-1,0-1 1,3-1-1,-5 2 17,0 1 0,0 0 0,0-1 0,0 1 0,0 0 0,0 0 0,0 0 0,0 0 0,0 0 0,0 0 0,0 0 0,0 0 0,0 0 0,0 1 0,0-1 0,0 0 0,0 1 0,0-1 0,0 0 0,0 1 0,0-1 0,0 1 0,-1 0 0,1-1 0,0 1 0,0 0 0,-1-1 0,1 1 0,0 0 0,-1 0 0,1 0 0,-1-1 0,1 1 0,-1 0 0,1 2 0,3 6 20,-1 1 0,0 0 0,-1 0 0,0 0 0,0 0 0,-1 0 0,0 20 0,-1-15 126,1 1 0,3 15 0,-3-30-112,-1 0-1,0 0 0,0-1 1,1 1-1,-1 0 0,0 0 0,0 0 1,0 0-1,0 0 0,0 0 1,0 0-1,0 0 0,0 0 0,0 0 1,-1 0-1,1 0 0,0-1 1,-1 1-1,1 0 0,0 0 0,-1 0 1,1 0-1,-1 0 0,0 0 1,3-6 108,1 0 0,-1 0 0,0 0 0,2-9 0,1-2-136,-1 1-45,2 0-1,-1 1 0,2 0 1,0 0-1,17-25 0,-24 39 38,1-1-1,-1 0 0,0 1 0,1-1 1,-1 1-1,1-1 0,0 1 1,-1-1-1,1 1 0,-1-1 0,1 1 1,0-1-1,-1 1 0,1 0 0,0-1 1,-1 1-1,1 0 0,0 0 1,0 0-1,-1 0 0,1-1 0,0 1 1,0 0-1,-1 0 0,1 0 1,0 0-1,0 1 0,-1-1 0,1 0 1,0 0-1,0 0 0,-1 1 0,1-1 1,0 0-1,-1 1 0,1-1 1,0 0-1,-1 1 0,1-1 0,-1 1 1,1-1-1,-1 1 0,1-1 1,-1 1-1,1 0 0,0 0 0,3 5 26,0 0-1,-1 0 1,0 0-1,4 9 1,-3-6-19,0 0 78,0-1 0,1 0 0,0 0 1,1-1-1,0 0 0,13 13 0,-17-18-163,0 0 0,0 0-1,1 0 1,-1 0 0,1 0 0,-1-1-1,1 1 1,0-1 0,-1 0-1,1 0 1,0 0 0,0 0-1,0 0 1,0-1 0,0 1-1,0-1 1,0 0 0,0 0 0,0 0-1,0 0 1,0-1 0,0 1-1,0-1 1,0 0 0,4-1-1,5-8-4261,-10 7 2751,6-4-975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3:5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29 6816,'-63'-23'3072,"36"26"-2656,19-3 256,3 0-448,0-3 128,10-2-224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0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 3072,'-1'-1'769,"0"0"0,-1 1 0,1-1-1,0 1 1,-1-1 0,1 1 0,-1 0 0,1-1 0,-1 1 0,1 0 0,-1 0 0,1 0-1,-1 0 1,-1 1 0,-24 5 2578,7-1-1924,16-2 913,6-3-2340,-1 0 0,1 0 0,0 0 0,0-1 0,-1 1 0,1-1 0,3 0 0,11 1 116,-7-3-41,0 2-1,0-1 1,0 1-1,16 1 0,28-1-206,-21 0 227,1 1 1,0 1-1,55 11 1,-31-4 445,-48-8-5538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0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26 1984,'0'0'640,"9"-13"2442,-5 10-1630,-3 3-1346,-1 0-1,0 0 1,1 0 0,-1 0 0,0-1-1,0 1 1,1 0 0,-1 0 0,0-1-1,1 1 1,-1 0 0,0-1 0,0 1-1,0 0 1,1-1 0,-1 1 0,0 0-1,0-1 1,0 1 0,0 0 0,0-1-1,0 1 1,0-1 0,0 1 0,0 0-1,0-1 1,0 1 0,0-1 0,0 0-1,-3 21 4194,-8 17-2610,-4 14-1144,-14 148 913,19-110-878,0-11-327,-11 72 464,16-131-128,2-11-570,6-14-3315,2 1 1217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0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54 3072,'-11'-11'976,"-2"13"3845,13-2-4742,0 1 0,0-1 0,0 0 0,0 0-1,0 0 1,0 0 0,0 0 0,0 0 0,0 1 0,0-1 0,0 0-1,0 0 1,0 0 0,0 0 0,0 0 0,0 0 0,0 0 0,0 1 394,-1-1-394,1 0-1,0 0 1,0 0 0,0 0 0,0 0 0,0 0 0,0 1 0,0-1-1,-4-2 3042,10 5-730,-4-3-2216,0 1 1,0 0-1,0 0 0,0-1 1,0 1-1,0-1 1,0 0-1,1 0 0,-1 0 1,4 0-1,28-4 730,-17 1-526,79-8 503,197-24-242,-282 35-570,0 0 0,19 2 0,3 0-143,-32-2 202,-15 12-4571,-16 4-6319,20-9 7909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0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90 3712,'-11'11'6275,"12"-11"-6169,-1 0 0,0 1 1,0-1-1,0 0 0,0 0 0,0 0 0,0 0 0,1 0 1,-1 0-1,0 0 0,0 0 0,0 0 0,0 0 1,0 0-1,1 0 0,-1 0 0,0 0 0,0-1 1,0 1 317,1 0-317,17-4 4136,-5 0-4335,35-14 1430,2 3 0,73-14-1,108-1-518,-190 31-1640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0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4480,'0'-1'141,"0"-1"0,0 1 0,0-1 0,0 1 0,0-1 0,0 1-1,0-1 1,1 1 0,-1-1 0,0 1 0,1-1 0,-1 1 0,1 0 0,0-1 0,0 1 0,-1 0 0,1 0 0,0-1 0,0 1 0,0 0 0,0 0 0,0 0-1,0 0 1,1 0 0,-1 0 0,0 0 0,0 1 0,1-1 0,-1 0 0,0 1 0,1-1 0,-1 1 0,1-1 0,-1 1 0,1 0 0,-1 0 0,1-1 0,-1 1 0,1 0-1,1 1 1,2-1 117,0 1 0,0 0 0,0 0 0,0 0 0,0 1 0,-1 0 0,1 0 0,-1 0 0,1 0 0,-1 1 0,6 4 0,19 19 580,-2 0-1,-1 2 0,26 36 0,-38-45-622,-1 1-1,-1 1 0,-1-1 1,0 2-1,-2-1 0,-1 2 1,0-1-1,-2 1 0,0 0 0,3 36 1,-5-7 190,-1 1 0,-4-1 1,-10 88-1,4-97-111,-20 71 0,-24 39-120,39-116-280,-15 30-2749,14-38-6354,8-16 3615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0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41 2304,'-22'-1'3926,"-12"1"1323,22 1 1277,22 1-6252,-1 0 0,0-1 1,1 0-1,-1 0 0,20-3 0,-3 2 59,245-17 1193,-128 5-1148,-120 10-213,53-5 620,-66 7-742,-10 0-36,1 0-1,-1 0 1,1 0 0,0 0 0,-1 0 0,1 0 0,-1 0 0,1 0 0,0 0 0,-1 0 0,1 0 0,-1 0 0,1-1-1,-1 1 1,1 0 0,-1 0 0,1-1 0,-1 1 0,2-1 0,-2 1 102,1-5-1956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0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18 2720,'-26'-3'5963,"12"6"-1545,6 2-4357,2 0 3552,16-2-3317,-1 0-24,1-1 0,-1 0-1,1 0 1,-1-1-1,1-1 1,0 1-1,13-3 1,72-12 616,-47 6-695,108-8 63,-150 16-576,9-1 838,27 1 0,-15 5-1591,-24-4 409,-1 0 0,1 0 0,-1 0 0,1 1 0,-1-1 0,0 1 0,4 2 0,3 8-2856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0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1824,'2'-4'464,"-1"0"0,1 1 0,-1-1 0,2-8 0,5-10 3445,-7 22-3716,-1-1 0,1 1 0,-1-1 0,1 0-1,-1 1 1,0-1 0,1 0 0,-1 1 0,0-1 0,1 0 0,-1 1 0,0-1 0,0 0-1,0 0 1,1 1 0,-1-1 0,0 0 0,0 0 0,0 1 0,0-1 0,0 0 0,-1 0-1,1 1 1,0-1 0,0 0 0,0 1 0,-1-1 0,1 0 0,0 1 0,-1-1-1,1 0 1,0 1 0,-1-1 0,1 0 0,-2 0 0,3 3-34,1 0-1,-1 0 1,-1 0 0,1 0-1,0 1 1,0-1-1,-1 0 1,1 0 0,-1 4-1,7 38 136,-3-13 44,2 0 73,0 1 135,-1-1 0,2 42-1,5 161 479,-11-187-234,-1-47-798,0 0 1,0 0 0,0 0-1,0 0 1,0 0 0,0 0-1,0 0 1,0 0 0,0 0-1,-1 0 1,1 0 0,0 0-1,0 0 1,0 0 0,0 0-1,0 0 1,0 0 0,0 0-1,0 0 1,0 0 0,0 0-1,0 0 1,0 0 0,0 0-1,0 0 1,0 0 0,0 0-1,0 0 1,0 0 0,0 0-1,0 0 1,0 0 0,0 0-1,0 0 1,0 0 0,0 0-1,0 0 1,0 0 0,0 0-1,0 0 1,0 0 0,0 1-1,0-1 1,0 0 0,0 0-1,0 0 1,0 0 0,0 0-1,0 0 1,0 0 0,0 0-1,-3-6-1636,-2-8-2895,4-3 1227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0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56 3488,'0'0'39,"0"0"-1,0 0 1,0 0 0,0 0-1,0 1 1,0-1 0,0 0-1,0 0 1,0 0 0,0 0-1,0 1 1,0-1 0,0 0-1,0 0 1,0 0 0,0 1-1,0-1 1,0 0 0,0 0-1,0 0 1,0 0 0,0 1-1,0-1 1,0 0 0,0 0-1,0 0 1,0 0 0,-1 0-1,1 1 1,0-1 0,0 0-1,0 0 1,0 0 0,0 0-1,-1 0 1,1 0 0,0 0-1,0 1 1,0-1 0,0 0-1,-1 0 1,1 0 0,0 0-1,0 0 1,0 0 0,0 0-1,-1 0 1,1 0-1,0 0 1,0 0 0,0 0-1,-1 0 1,1 0 0,0 0-1,0 0 1,0 0 0,0 0-1,-1-1 1,1 1 0,0 0-1,0 0 1,0 0 0,0 0-1,0 0 1,-1 0 0,1 0-1,0-1 1,1 3 190,0 0-1,0 0 1,0 0-1,0 0 1,0 0-1,0 0 1,0 0 0,-1 0-1,1 1 1,-1-1-1,0 0 1,0 0-1,0 0 1,0 1-1,0-1 1,0 0-1,0 0 1,-1 0 0,1 1-1,-2 1 1,1 3 238,-1-1 1,-1 1-1,1-1 1,-1 1 0,-6 9-1,4-9-253,0 1-1,-1-2 0,0 1 1,0-1-1,0 1 0,-1-2 1,0 1-1,0-1 1,0 0-1,-9 4 0,12-7-140,-1 0 0,1 0 0,0-1-1,0 0 1,-1 0 0,1 0 0,-1 0 0,1-1-1,-1 0 1,1 0 0,-1 0 0,1 0 0,0-1-1,-1 1 1,1-1 0,-1 0 0,1-1 0,0 1-1,0-1 1,0 0 0,0 0 0,-5-3-1,6 3-41,-1 0-1,1-1 0,0 0 0,0 0 0,0 0 0,0 0 0,0 0 0,1-1 0,-1 1 0,1-1 0,0 1 0,0-1 0,0 0 0,0 0 0,1 0 0,0 0 0,0 0 0,0 0 0,0-1 0,0 1 0,1 0 0,0 0 1,0-6-1,1 4-67,0 0-1,0 0 1,0 0 0,1 0 0,-1 0 0,2 1 0,-1-1 0,1 1 0,-1-1 0,1 1 0,1 0 0,-1 0 0,1 0 0,0 0 0,7-6-1,-6 6-34,0 1-1,-1 1 0,1-1 0,1 1 0,-1 0 0,0 0 0,1 0 0,5-2 0,-7 5 68,0-1 0,0 0 0,0 1 0,0-1 0,-1 1 0,1 0 0,0 0 0,0 1 0,0-1 1,0 1-1,0 0 0,-1 0 0,1 0 0,4 2 0,-1 1 100,0-1 0,0 1 0,0 1 0,-1-1 0,1 1 0,-1 0-1,0 1 1,-1-1 0,1 1 0,-1 0 0,0 0 0,-1 1 0,1 0 0,-1-1 0,-1 2 0,1-1 0,-1 0 0,4 15 0,-4-9 139,0 1 0,-1 0 0,0 0 0,-1 0 0,0 0 0,-1 0 0,-1 1 0,-1-1 0,-5 27 0,-23 48 17,17-52-166,2-8 65,-1 1 1,-1-2 0,-22 35-1,30-55-54,0 0 0,-1-1 0,-8 9 0,12-14-306,0-1-1,0 1 0,1 0 1,-1-1-1,-1 1 0,1-1 1,0 0-1,0 0 0,0 0 1,-1 0-1,1 0 0,-1 0 1,1 0-1,0-1 0,-4 1 1,6-1 5,-1 0 0,1 0 0,-1 0 1,0 0-1,1-1 0,-1 1 0,0 0 0,1 0 1,-1-1-1,1 1 0,-1 0 0,1-1 1,-1 1-1,1 0 0,-1-1 0,1 1 0,-1-1 1,1 1-1,-1-1 0,1 1 0,0-1 0,-1 1 1,1-1-1,0 1 0,-1-1 0,1 1 1,0-1-1,0 0 0,0 1 0,0-1 0,-1 0 1,1 1-1,0-1 0,0 1 0,0-1 0,0 0 1,0 1-1,1-1 0,-1 0 0,0 0 0,0 0-33,3-19-3708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0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23 108 5568,'-23'2'5920,"27"3"-3487,13 6 243,-7-7-2254,1-1-1,-1 0 1,1 0 0,0-1-1,0 0 1,14 0 0,69-5 690,-67 2-867,7-2 42,0 0 1,0-3-1,46-12 0,-55 10-206,-1-1 1,0 0-1,0-2 1,-2-1-1,26-17 0,-37 21-45,-6 4-50,1 1 0,-1-1 0,1 1 0,0 0 0,8-4 0,-14 7 8,1 0-1,-1 0 1,0 0-1,1 0 1,-1 0-1,0 0 1,0 0-1,1 0 1,-1 0-1,0 0 1,1 0-1,-1 0 1,0 0-1,1 0 1,-1 0-1,0 0 1,0 0-1,1 0 1,-1 1-1,0-1 1,0 0-1,1 0 1,-1 0-1,0 0 1,0 1-1,1-1 1,-1 0-1,0 0 1,0 1-1,0-1 1,1 0-1,-1 0 1,0 1-1,0-1 1,0 0-1,0 0 1,0 1-1,0-1 1,1 0-1,-1 1 1,0-1-1,0 0 1,0 0-1,0 1 1,0-1-1,0 0 1,0 1-1,0-1 1,-1 1-1,-2 19-17,2-14-5,-3 12-55,-12 29 1,3-6 143,0 1 84,-2-1 0,-34 70 0,22-58-20,2 1 0,3 2 0,-30 113 0,42-117-55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0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0 387 3648,'37'1'7223,"-26"0"-6323,0 0 1,21 5 0,58 10 939,-62-11-1532,1-2 0,0-1 0,47-3 0,33-11 461,-49 4-312,186-20 381,-92 12-395,291-20 106,32 16-357,-180 8 237,12-2 43,-159 6-411,254-24 507,225-44 606,-205 37-510,8 19-280,-65 4-216,-254 10-100,350-35-14,-430 35-1014,37-12 0,-29 5-192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1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4800,'43'-1'12365,"11"0"-8599,78-1-3263,-84 3-309,-18 0-40,1-1 0,33-5 0,-61 4-496,0 1 1,0-1-1,0 0 0,-1 0 1,1 0-1,4-3 1,-2 1-931,-1 0 1,0-1-1,0 1 1,-1-1-1,1 0 1,-1 0 0,1 0-1,4-8 1,0 0-2249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0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 4224,'0'0'133,"0"-1"-1,0 1 1,0-1 0,0 1-1,0 0 1,0-1 0,0 1 0,0 0-1,0-1 1,0 1 0,0 0-1,0-1 1,0 1 0,1 0-1,-1-1 1,0 1 0,0 0 0,0-1-1,0 1 1,1 0 0,-1 0-1,0-1 1,0 1 0,1 0 0,-1 0-1,0-1 1,0 1 0,1 0-1,-1 0 1,0 0 0,1-1 0,0 1 66,0 0 0,0 0 0,-1 0 1,1 1-1,0-1 0,0 0 1,-1 0-1,1 0 0,0 1 1,-1-1-1,1 0 0,0 1 1,-1-1-1,2 1 0,0 1 104,1 0-1,-1 0 1,0 0-1,1 0 1,-1 0-1,0 0 0,-1 1 1,1-1-1,1 3 1,0 2-111,-1-1 0,0 0-1,-1 1 1,1-1 0,-1 1 0,-1-1 0,1 1 0,-1-1 0,0 1 0,-1-1-1,-1 12 1,-4 7 339,-13 41-1,18-64-507,-29 97 1028,-24 136 0,49-205-904,2 0 0,0 1 0,2-1 1,4 42-1,-3-71-123,0 0 0,0 0 1,1 0-1,-1-1 0,0 1 1,0 0-1,1 0 0,-1 0 0,0 0 1,1 0-1,-1 0 0,1 0 1,-1-1-1,1 1 0,-1 0 1,1 0-1,0-1 0,-1 1 0,1 0 1,0-1-1,0 1 0,-1-1 1,1 1-1,0-1 0,0 1 1,0-1-1,0 0 0,0 1 0,-1-1 1,1 0-1,0 0 0,0 1 1,0-1-1,0 0 0,0 0 1,0 0-1,0 0 0,0 0 0,1-1 1,5 0 88,-1 0 0,0-1 0,0 0 0,11-5 0,-9 3-77,179-69 983,-88 28-852,-36 16-153,-36 18 19,-17 7-21,0 0 0,16-9 0,-26 13-134,0 0 0,1-1 0,-1 1 0,0 0-1,0 0 1,0-1 0,0 1 0,1 0 0,-1 0 0,0-1 0,0 1-1,0 0 1,0 0 0,0-1 0,0 1 0,0 0 0,0-1-1,0 1 1,0 0 0,0 0 0,0-1 0,0 1 0,0 0-1,0-1 1,0 1 0,0 0 0,0 0 0,0-1 0,0 1 0,0 0-1,-1-1 1,1 1 0,-7-12-6645,4 9 5214,-2-5-1135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0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28 139 5888,'-20'0'1898,"20"0"-1848,0 0 0,0 0 0,-1 0-1,1 0 1,0 0 0,0 0-1,-1 0 1,1 0 0,0 0 0,0 0-1,0 0 1,-1 0 0,1 0-1,0 0 1,0 0 0,-1 0 0,1 0-1,0 0 1,0 0 0,0 0-1,-1 0 1,1 0 0,0 0 0,0-1-1,0 1 1,-1 0 0,1 0-1,0 0 1,0 0 0,0 0 0,-1-1-1,1 1 1,0 0 0,0 0-1,0 0 1,0-1 0,0 1 0,0 0-1,0 0 1,-1 0 0,1-1 0,0 1-1,0 0 1,0 0 0,0-1-1,0 1 1,0 0 0,0 0 0,0 0-1,0-1 1,0 1 0,0 0-1,0 0 1,0-1 0,1 1 0,-1 0-1,0 0 1,0-1 0,11 0 987,-1 0-1,1-1 1,-1-1 0,0 0 0,14-6 0,17-4-37,119-31 461,-138 38-1924,50-14 1793,-38 7-2749,-4-3-4045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0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50 204 5408,'-35'-7'1728,"35"7"-1704,-1 1 1,1-1-1,0 0 0,-1 0 1,1 0-1,0 0 0,-1-1 1,1 1-1,0 0 1,-1 0-1,1 0 0,0 0 1,-1 0-1,1 0 0,0 0 1,0-1-1,-1 1 1,1 0-1,0 0 0,0 0 1,-1-1-1,1 1 1,0 0-1,0 0 0,-1-1 1,1 1-1,0-1 0,-1 0 28,0 0 69,1 1 0,-1-1 0,1 0-1,-1 1 1,1-1 0,0 0 0,-1 0 0,1 1 0,0-1 0,-1 0 0,1 0 0,0 1-1,0-1 1,0 0 0,0 0 0,0 0 0,0 0 0,0 1 0,0-1 0,0 0 0,0 0-1,0 0 1,0 1 0,1-1 0,-1 0 0,0 0 0,0 0 0,1 1 0,-1-1 0,1 0-1,0-1 1,11-6 738,1 1 0,0 0 0,0 0 0,0 1 0,20-5 0,-7 1-349,-3 2-162,47-20 7,2 3 0,82-16 0,-138 38-686,0 1 0,32 0 0,-36 2-1119,1 2 0,15 2 0,-1 1-4316,4-2 1772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1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82 3648,'-16'-28'1588,"15"26"-1371,1 0-1,-1 0 1,0 1 0,1-1 0,0 0 0,-1 0 0,1 0 0,0 0-1,0 0 1,0 0 0,0 0 0,0 0 0,1-3 0,-1-9 2191,-1 4 495,3 17-465,36 145 566,-22-90-2691,5 6 218,5 21 20,-24-79-458,-1 0 0,0 1 0,0-1 0,-1 1 0,0-1 0,-3 18 0,3-24-57,0-2 46,-1 0 1,1 1 0,-1-1 0,1 0 0,-1 1 0,0-1 0,0 0 0,-2 4 0,2-5-61,1-1 1,-1 1-1,0-1 0,0 1 1,1-1-1,-1 1 0,0-1 1,0 1-1,0-1 1,0 0-1,0 0 0,0 1 1,1-1-1,-1 0 0,0 0 1,0 0-1,0 0 1,0 0-1,0 0 0,0 0 1,0 0-1,0-1 0,0 1 1,0 0-1,1-1 1,-1 1-1,-1-1 0,-6-2-21,1-1 0,-1 0 0,1 0 0,0-1 0,0 0 0,1 0 0,-1-1 0,1 0 0,1 0 0,-11-13 0,15 17-3,0 1 0,1 0 1,-1-1-1,0 0 0,1 1 0,-1-1 0,1 1 0,-1-1 1,1 0-1,0 1 0,0-1 0,0 0 0,0 0 1,0 1-1,0-1 0,0 0 0,0 1 0,2-4 1,-1 2 4,0 0 1,1 0 0,-1 0 0,1 0 0,0 1-1,0-1 1,0 0 0,5-4 0,2-1 87,0 0-1,1 1 1,0 0 0,13-6-1,17-8 337,2 1 0,82-26-1,-116 44-436,1 1 0,14-2-1,3 0 10,-6 3-229,-6 0-3975,-13-1 3340,0 1 0,0 0 0,0 0 0,0-1 0,0 1 0,0-1 0,0 1 0,4-4-2595,5-1-1244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1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4736,'-2'0'176,"1"0"0,-1 0 0,1 1 0,-1-1 0,1 1 0,0-1 0,-1 1 0,1-1 0,0 1 0,-1 0 0,1 0 1,0 0-1,0 0 0,-1 0 0,1 0 0,0 0 0,0 0 0,-1 2 0,-17 27 1579,11-15-818,-54 69 2513,-3 4-1096,55-71-1945,0 0 0,2 0 0,-13 34 0,14-30-157,2 0 0,1 1 0,1-1 1,0 1-1,2-1 0,0 1 0,1 0 1,7 40-1,-2-34-61,2 0-1,0-1 1,2 1 0,1-1 0,1-1-1,19 31 1,-25-48-116,0-1-1,0 1 1,1-1 0,0-1-1,0 1 1,1-1 0,0 0-1,10 7 1,1-2 90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1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 2080,'5'-7'9440,"-5"8"-9282,-1 0 0,0-1 0,0 1 0,1 0 0,-1 0 0,1-1 0,-1 1 0,1 0 0,-1 0 0,1 0 0,0 0 0,-1 0 0,1 0 0,0 0 0,-1 2 0,0 2 444,-11 13 688,10-15-1126,0 0 0,0 0-1,0 0 1,0 1 0,-2 5-1,-3 15 621,-6 38 0,12-53-624,0 0 1,1 0 0,0 0 0,0-1-1,1 1 1,0 0 0,4 17-1,-4-24-92,0 0 0,0 1 0,-1-1 0,1 0-1,0 0 1,1 0 0,-1-1 0,0 1-1,0 0 1,1 0 0,-1-1 0,1 1 0,0-1-1,-1 1 1,1-1 0,0 1 0,0-1-1,2 1 1,-2-1-22,0-1 0,-1 1 0,1-1-1,0 0 1,0 0 0,-1 1 0,1-1 0,0 0-1,0-1 1,0 1 0,-1 0 0,1 0 0,0-1-1,0 1 1,-1-1 0,1 1 0,0-1 0,-1 0-1,1 0 1,-1 0 0,1 0 0,1-1 0,9-9 33,0 0-1,-1-1 1,-1 0 0,16-24 0,-3 5-63,39-36 35,-26 30-43,-31 31 21,3-2-260,-7 9 119,-2 8 95,-3 7 40,1 0 0,-1 26 0,3-35 44,1-1-1,0 1 0,1-1 0,0 0 0,0 1 0,0-1 1,0 0-1,1 1 0,4 7 0,-6-13-40,1 1 0,0-1 0,-1 0-1,1 0 1,0 0 0,0 0 0,0 0 0,0 0 0,0 0 0,0 0-1,1 0 1,-1 0 0,0 0 0,0-1 0,1 1 0,-1 0 0,0-1-1,1 1 1,-1-1 0,0 0 0,1 1 0,-1-1 0,1 0 0,-1 0-1,1 0 1,-1 0 0,0 0 0,1 0 0,-1 0 0,1-1 0,-1 1-1,0 0 1,1-1 0,1 0 0,5-3 73,0 1 1,0-2-1,0 1 1,10-9-1,-9 6-114,7-4 39,15-11-12,1 2-1,67-33 0,-93 50-43,0 1 0,-1 0 0,1 1 0,0-1 0,0 1 0,0 0 0,11 0 0,-15 1 28,0 0 0,-1 0 0,1 1 0,0-1 0,0 1 0,-1-1 0,1 1 0,0 0 0,-1 0 0,1 0 0,-1 0 0,1 0 1,-1 0-1,0 0 0,1 0 0,-1 0 0,0 1 0,0-1 0,0 0 0,0 1 0,0-1 0,0 1 0,0-1 0,0 1 0,-1 0 0,1-1 0,0 1 0,-1 0 0,0 0 1,1 2-1,1 8 174,1 23 0,-3-25-75,1 0 0,0-1 0,0 1 0,3 10 1,-1-13-273,-1-1 359,0 1-1,0-1 0,1 0 1,4 8-1,-6-13-248,0 0 0,-1 0 0,1 0-1,0 0 1,-1-1 0,1 1 0,0 0-1,0 0 1,0-1 0,-1 1 0,1 0-1,0-1 1,0 1 0,0-1 0,0 1 0,0-1-1,0 0 1,0 1 0,0-1 0,1 0-1,-1 0 1,0 0 0,0 0 0,0 0-1,0 0 1,0 0 0,0 0 0,0 0 0,0 0-1,0 0 1,0-1 0,2 0 0,9-2-1427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1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25 8896,'-27'-16'4032,"12"12"-3520,12-1 992,3 10-640,8-5-800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1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106 173 2816,'-1'-8'2583,"-1"7"-703,-5 11 296,-6 21-458,4-1-577,-38 132 2130,38-123-2726,2 0 0,-3 49 1,10-2 1715,6-107-1637,-2 10-517,21-91 144,-10 33-321,24-101 283,-14 57 91,-22 99-249,-2 6-23,1 1 0,0-1-1,0 1 1,0-1 0,8-13 0,-10 21-33,1 0 0,-1 0 0,0 0 0,0 0 0,1 0 0,-1 0 0,0 0 0,0 0 0,1 0 0,-1 0 0,0 0 0,0 0 0,1 0 0,-1 0 0,0 1 0,0-1 0,1 0 0,-1 0 0,0 0 0,0 0 0,0 0 0,1 0 0,-1 1 1,0-1-1,0 0 0,0 0 0,1 0 0,-1 1 0,0-1 0,0 0 0,0 0 0,0 0 0,0 1 0,0-1 0,1 0 0,-1 0 0,0 1 0,0-1 0,0 0 0,0 0 0,0 1 0,6 14 15,37 115 317,-24-64-54,-15-50-118,0 0 0,1 0 0,1 0 0,11 21 0,-16-36-104,-1 0 0,1 1 1,0-1-1,0 0 1,0 0-1,0 0 1,0 0-1,0 0 0,0 0 1,0 0-1,0 0 1,2 1-1,-2-2-29,0 0 0,0 0 0,-1 1 1,1-1-1,0 0 0,-1 0 0,1 0 0,0 0 0,0 0 1,-1 0-1,1 0 0,0 0 0,0 0 0,-1-1 0,1 1 0,0 0 1,-1 0-1,2-1 0,1-1 13,-1 1 1,1-1-1,-1-1 0,1 1 1,-1 0-1,0-1 0,0 1 1,0-1-1,2-3 0,13-23 32,-1 0 0,14-40 1,28-83-77,-26 65-214,-31 86 225,8-20-181,-9 21 166,1-1 0,-1 1 0,0-1 0,0 1-1,0 0 1,1-1 0,-1 1 0,0 0 0,0-1 0,1 1 0,-1 0-1,0-1 1,1 1 0,-1 0 0,0-1 0,1 1 0,-1 0 0,1 0-1,-1 0 1,0-1 0,1 1 0,-1 0 0,1 0 0,-1 0 0,1 0 0,-1 0-1,0 0 1,1 0 0,-1 0 0,1 0 0,-1 0 0,1 0 0,-1 0-1,1 0 1,-1 0 0,0 0 0,1 1 0,-1-1 0,1 0 0,-1 0-1,0 0 1,1 1 0,0-1 0,0 2-3,1 0 1,0 0-1,-1 0 1,0 0-1,1 0 1,-1 0-1,0 1 1,0-1-1,0 0 0,1 5 1,4 28 2,-4-20 6,52 463 1523,-50-380-298,-4-98-1216,0 0 1,0 0-1,0 0 1,0-1 0,0 1-1,0 0 1,0 0 0,0 0-1,0 0 1,0 0-1,0 0 1,-1 0 0,1 0-1,0 0 1,0 0 0,0 0-1,0 0 1,0 0-1,0 0 1,0 1 0,0-1-1,0 0 1,0 0 0,0 0-1,0 0 1,0 0-1,0 0 1,-1 0 0,1 0-1,0 0 1,0 0 0,0 0-1,0 0 1,0 0-1,0 0 1,0 0 0,0 0-1,0 0 1,0 0 0,0 0-1,0 1 1,0-1-1,0 0 1,0 0 0,0 0-1,0 0 1,0 0 0,0 0-1,0 0 1,0 0 0,0 0-1,0 0 1,0 0-1,0 0 1,-5-10-1002,-3-19-2897,7 23 2446,1 0 0,0 1 0,0-1 0,0 0 1,1 0-1,0 0 0,0 1 0,3-10 0,5-3-1903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1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4992,'4'3'469,"-1"-1"0,0 1 0,1-1 0,0 0 0,-1 0 0,1 0 0,0-1 0,0 1 0,0-1 0,0 0 0,6 1 0,0-1 353,0 0 1,0 0-1,18-2 0,-22 1-570,1-1 0,-1 0 0,1-1 0,-1 1 0,0-1-1,0-1 1,1 1 0,-2-1 0,1 0 0,6-4 0,-10 6-219,0-1 0,0 1 0,0-1 0,-1 0 0,1 0 0,0 1 0,-1-1 0,1 0 0,-1 0 0,0-1 0,1 1 0,-1 0 0,0 0-1,-1-1 1,1 1 0,0 0 0,-1-1 0,1 1 0,-1-1 0,1 1 0,-1-1 0,0 1 0,0 0 0,-1-1 0,1 1 0,0-1 0,-1 1 0,1-1 0,-2-2 0,1 4-32,1-1 1,-1 1-1,1-1 1,-1 1-1,0-1 1,1 1-1,-1 0 0,0-1 1,0 1-1,0 0 1,0 0-1,0-1 1,-1 1-1,1 0 1,0 0-1,0 1 1,-1-1-1,1 0 1,-3-1-1,2 1 25,0 1 1,-1 0-1,1-1 0,0 1 1,-1 0-1,1 0 0,0 0 0,0 0 1,-1 1-1,1-1 0,0 0 1,-3 2-1,-2 1 113,0-1 0,1 1 0,0 1 0,0-1-1,0 1 1,0 0 0,0 0 0,-5 7 0,8-8-14,0 1-1,0 0 1,0 0 0,0 0-1,1 0 1,-1 0 0,1 1-1,0-1 1,1 1 0,-1 0-1,-1 9 1,2-7 29,0 1 1,1 0-1,0-1 0,0 1 0,0 0 1,1-1-1,3 11 0,-3-10-23,1-1 0,1 0 0,-1 1 0,1-1-1,0 0 1,1-1 0,0 1 0,0-1 0,0 1 0,1-1-1,0 0 1,0-1 0,1 1 0,-1-1 0,1 0 0,9 5 0,-13-8-101,1-1 1,-1 0-1,1-1 1,0 1 0,-1 0-1,1-1 1,-1 1 0,1-1-1,0 0 1,0 0-1,-1 0 1,1 0 0,0-1-1,-1 1 1,1-1 0,0 0-1,-1 1 1,1-1-1,-1 0 1,1 0 0,-1-1-1,0 1 1,1 0-1,-1-1 1,0 0 0,3-2-1,5-5-761,-1-1 0,0 1 0,15-22 0,-22 28 199,30-45-6827,-15 27 4239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1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6400,'8'18'8616,"24"61"-5809,75 177 1476,-52-112-3184,-27-64-150,-28-80-938,0 1 1,1-1-1,-1 0 1,0 0-1,0 0 1,0 0 0,0 1-1,0-1 1,0 0-1,0 0 1,0 0-1,0 0 1,0 1-1,1-1 1,-1 0-1,0 0 1,0 0-1,0 0 1,0 0-1,0 0 1,1 0-1,-1 0 1,0 0-1,0 1 1,0-1-1,0 0 1,1 0-1,-1 0 1,0 0-1,0 0 1,0 0-1,1 0 1,-1 0-1,0 0 1,0 0-1,0 0 1,0 0-1,1 0 1,-1 0-1,0-1 1,0 1-1,0 0 1,0 0 0,1 0-1,-1 0 1,0 0-1,0 0 1,0 0-1,0 0 1,0-1-1,1 1 1,-1 0-1,0 0 1,0 0-1,0 0 1,0-1-1,11-15 215,6-22-121,10-37 82,72-235 212,-54 86-596,-38 184-119,1 0-2208,-7 29-2430,0 1-3390,-1 22 4520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1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8736,'-4'3'4338,"4"-3"-4194,0 0 1,0 0 0,-1 0-1,1 0 1,0 1-1,0-1 1,0 0 0,0 0-1,0 0 1,0 1-1,0-1 1,0 0 0,1 0-1,-1 0 1,0 0-1,0 1 1,0-1 0,5 12 3963,-2-3-3766,0 5 52,-2 0-1,0 0 0,0 1 0,-3 18 0,1 0-183,1 248-1420,0-274-40,2 20-1659,-2-26 2325,1 0-1,-1 1 0,1-1 0,-1 0 1,1 0-1,-1 0 0,1 0 1,-1 0-1,1 0 0,0 0 0,0 0 1,1 1-1,9 4-3372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4:1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8064,'1'-1'269,"0"1"1,-1-1-1,1 1 1,0-1-1,-1 1 1,1-1-1,0 1 1,-1 0-1,1-1 1,0 1-1,0 0 1,0 0-1,-1-1 1,1 1-1,0 0 1,0 0-1,0 0 0,-1 0 1,1 0-1,0 0 1,0 0-1,1 1 1,0 0-8,1-1 0,-1 1 0,0 0 0,0 1-1,1-1 1,-1 0 0,3 3 0,3 4 67,0-1 1,11 15-1,-17-20 16,10 13 152,-2 0-1,0 1 1,-1 0-1,12 27 1,20 70 1249,-13-14-659,-24-80-853,0 0-1,-1 1 1,-1 24 0,-3-15-57,-1-1 0,-2 0 0,-9 36 0,-29 85 61,18-73-198,-58 164-2094,62-188-2270,1 6 559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15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49 2816,'0'-9'851,"0"7"-596,0 1-1,-1 0 1,1-1-1,0 1 1,0 0 0,1-1-1,-1 1 1,0 0-1,0-1 1,0 1-1,1 0 1,-1 0-1,1-1 1,-1 1-1,1 0 1,0-2-1,1-10 4693,-2 10-3280,-1 12-1134,1 446 5435,-2-447-5451,-2-11-1897,4 2 996,-1 0 1,1 0 0,-1 0-1,1 0 1,0 0-1,0 0 1,-1 0-1,1 0 1,0-1 0,0 1-1,0 0 1,0 0-1,0 0 1,0 0-1,0 0 1,1-1 0,7-7-2145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15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73 175 3136,'-15'1'857,"-22"2"5068,36-3-5782,0 0-1,0 0 1,0 0 0,0 0 0,0 0 0,1 0 0,-1 1-1,0-1 1,0 0 0,0 1 0,0-1 0,1 0-1,-1 1 1,0-1 0,0 1 0,1-1 0,-1 1-1,0 0 1,1-1 0,-1 1 0,1 0 0,-1-1 0,1 1-1,-1 0 1,1 0 0,-1-1 0,1 1 0,0 0-1,-1 1 1,1-2-90,0 1 0,0-1-1,0 1 1,0-1 0,0 0 0,0 1-1,0-1 1,1 1 0,-1-1-1,0 0 1,0 1 0,0-1 0,0 0-1,1 1 1,-1-1 0,0 0-1,0 1 1,1-1 0,-1 0-1,0 1 1,1-1 0,-1 0 0,0 0-1,1 1 1,-1-1 0,0 0-1,1 0 1,-1 0 0,0 0 0,1 1-1,-1-1 1,1 0 0,-1 0-1,0 0 1,1 0 0,15-1 519,-12 0-290,44-7 461,-1-3 0,0-1 0,55-24-1,37-10-412,-41 20-191,2 4 0,193-16-1,-180 37 12,-68 1 170,-38-1-1538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16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 3808,'5'-11'8186,"-5"18"-6292,-1 153 2541,-7 78-1900,6-109-1870,3-72-263,-3-51-726,-1-12-4010,2 5 3693,1 0 0,-1 0 0,1 0-1,0-1 1,0 1 0,0 0 0,-1 0 0,1-1 0,0 1-1,1 0 1,-1-3 0,7-7-2532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17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14 232 3328,'-14'-8'8288,"24"-8"-4235,-3 7-3562,1 1-1,0 0 1,0 0-1,1 1 1,0 0 0,0 0-1,1 1 1,20-10 0,-26 14-433,0 0 0,1 1 1,0-1-1,-1 1 0,1 0 1,0 0-1,0 1 1,-1-1-1,1 1 0,0 0 1,0 1-1,0-1 0,-1 1 1,1 0-1,0 0 0,5 2 1,21 5 566,-20-5-421,-1 0-1,1-1 0,0 0 0,-1-1 0,1 0 0,20-1 1,-8-2 130,40-7 676,-29 5-606,-25 3-261,0 0 0,1 0 0,17-6 0,-19 4-3,1 0 0,-1-1 1,0 0-1,0-1 1,8-6-1,-12 8-133,0-1-1,-1 1 1,1 0 0,-1-1-1,0 0 1,0 1 0,-1-1-1,1 0 1,-1-1 0,0 1 0,3-7-1,7-16-3034,-2 13-5975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24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6 474 2976,'-5'-3'7104,"6"5"-6912,0-1 1,1 0-1,-1 0 1,1 0-1,-1 1 1,1-1-1,-1-1 0,1 1 1,2 1-1,-3-1 6,4 1-25,0 0 1,1 0-1,-1 0 0,0-1 0,1 1 0,-1-1 0,1 0 1,6-1-1,-9 0-104,0 0 0,1 0-1,-1 0 1,0-1 0,0 1 0,0-1 0,1 0 0,-1 0 0,0 0 0,0-1 0,0 1 0,-1-1 0,1 1 0,0-1 0,4-4 0,1-1 78,-1 0 1,0-1 0,12-16-1,-17 21-112,0-1 0,0 1 1,-1 0-1,1-1 0,-1 1 0,0-1 0,0 1 0,0-1 0,-1 1 0,1-1 0,-1 0 0,0 0 0,0 1 0,0-1 0,-1-4 1,0 4-52,1-1 1,-1 1 0,-1 0-1,1 0 1,-1 1 0,1-1-1,-1 0 1,0 0 0,-1 1 0,-3-5-1,5 6-22,0 1-1,-1-1 0,1 1 1,-1 0-1,1 0 0,-1 0 1,1 0-1,-1 0 0,0 0 1,0 1-1,1-1 0,-1 0 1,0 1-1,0-1 0,0 1 1,0 0-1,1 0 0,-1 0 1,0 0-1,0 0 0,0 0 1,0 0-1,0 0 1,0 1-1,-3 0 0,0 1 82,0 1 1,0-1-1,0 1 0,0 0 1,0 0-1,1 1 0,0-1 0,-1 1 1,1 0-1,0 0 0,1 0 1,-1 1-1,-3 5 0,2-2 89,0 0-1,1 0 1,0 0-1,1 1 1,0-1 0,0 1-1,-3 16 1,5-13-62,1 0 0,-1 0 0,2 1 0,0-1 0,0 0 1,1 0-1,0 0 0,1 0 0,1 0 0,0 0 0,1-1 0,0 0 1,0 0-1,1 0 0,1 0 0,-1-1 0,2 0 0,0-1 0,8 9 0,-14-16-44,1 0-1,-1-1 1,0 1-1,0-1 1,1 0-1,-1 0 1,0 0-1,1 0 1,-1 0-1,1 0 1,0-1-1,-1 1 1,1-1-1,0 0 1,-1 0-1,1 0 0,-1 0 1,1 0-1,0 0 1,-1-1-1,1 1 1,0-1-1,-1 0 1,1 0-1,-1 0 1,4-2-1,-1 1 10,0-1 1,-1 0-1,1 0 0,-1-1 1,0 1-1,1-1 0,-2 0 1,1 0-1,0 0 0,-1 0 0,0-1 1,4-6-1,105-232 594,-78 159-432,-23 55-260,-5 12 51,-1-1 1,0 1 0,-1-1-1,2-35 1,-5 23-16,-1 0-1,-5-34 1,5 61-29,0 1-1,-1-1 1,0 0 0,1 1-1,-1-1 1,0 0 0,0 1 0,-2-4-1,3 5 38,-1 1-1,1 0 1,0-1 0,-1 1-1,1 0 1,0-1 0,-1 1-1,1 0 1,0 0-1,-1-1 1,1 1 0,0 0-1,-1 0 1,1 0 0,-1-1-1,1 1 1,0 0-1,-1 0 1,1 0 0,-1 0-1,0 0 1,1 0-14,-1 0-1,0 0 1,0 1 0,0-1-1,1 0 1,-1 1-1,0-1 1,1 0 0,-1 1-1,0-1 1,1 1 0,-1-1-1,0 1 1,1-1 0,-2 2-1,-5 7-22,1 0 0,-1 0 0,1 0 0,1 1-1,0 0 1,0 0 0,1 1 0,-3 10-1,-17 90-36,22-101 63,-1 13 70,2 1 0,2 45 0,0-17-16,-1-27 26,1 0 1,0 0-1,2-1 0,1 1 1,1 0-1,13 38 0,-15-54 43,1 0 0,0 0 0,1 0 0,-1 0 0,12 14 0,-13-20-60,-1 0 0,1-1 1,0 1-1,0-1 0,0 0 0,0 0 1,0 0-1,0 0 0,0-1 0,1 1 1,-1-1-1,1 1 0,-1-1 0,1-1 0,0 1 1,-1 0-1,1-1 0,6 0 0,-2 0 14,1-1-1,-1 0 0,0-1 1,0 0-1,0 0 0,0-1 1,0 0-1,0-1 0,-1 1 1,0-1-1,1-1 0,-1 1 1,11-11-1,-4 2 1,0-1 1,0 0-1,-2 0 0,21-31 1,-31 41-41,9-13 56,0 0 0,9-24-1,-17 35-45,-1 1-1,0-1 0,-1 0 0,0 0 0,0 1 0,0-1 0,0 0 1,-1 0-1,0 0 0,0 0 0,-2-11 0,2 16-30,-1 0 0,1 0 0,0 0 0,0 1 0,0-1-1,-1 0 1,1 0 0,0 0 0,-1 0 0,1 0 0,-1 1 0,1-1 0,-1 0 0,1 0 0,-1 1-1,1-1 1,-1 0 0,0 1 0,1-1 0,-1 1 0,0-1 0,0 1 0,1-1 0,-1 1 0,0-1-1,0 1 1,-1-1 0,0 1 5,1 0 0,-1 0 1,0 1-1,0-1 0,1 0 0,-1 0 0,0 1 0,1-1 0,-1 1 1,0 0-1,1-1 0,-1 1 0,-1 1 0,-6 4 22,1 0-1,0 0 0,-11 12 1,12-10-17,1 0-1,0 0 1,0 0 0,1 0 0,0 1-1,1 0 1,0 0 0,0 0 0,-4 19 0,4-9 5,0 1 0,1-1 0,0 38 0,3-53 24,0-1-1,0 1 1,1-1-1,-1 1 1,1-1-1,0 1 1,0-1-1,0 1 1,0-1-1,1 0 0,-1 0 1,1 0-1,0 0 1,0 0-1,0 0 1,0 0-1,0-1 1,1 1-1,-1-1 1,1 1-1,0-1 1,0 0-1,0 0 0,0 0 1,0-1-1,0 1 1,0-1-1,0 1 1,1-1-1,-1 0 1,0-1-1,1 1 1,-1 0-1,1-1 1,-1 0-1,1 0 0,0 0 1,-1 0-1,1 0 1,-1-1-1,0 0 1,1 0-1,-1 0 1,1 0-1,5-3 1,0-1 8,-1-1 0,1 0 0,-1-1 0,0 0 0,-1 0 0,13-15 0,35-57 45,-23 29-41,-31 50-35,8-15-22,1 1 0,0 1 0,1 0 1,1 0-1,26-21 0,-41 38-16,0 0 0,1 0 0,-1 0 0,1 1 0,0-1 0,1 0 0,-2 6 0,-14 44 175,0 29-208,15-70 81,1-1-1,0 1 1,1 0-1,2 19 1,-2-30 4,1 0-1,-1 1 1,1-1-1,0 0 1,-1 0-1,1 0 1,0 0 0,0 0-1,1-1 1,2 5-1,-4-6 0,0 1-1,1-1 1,-1 0-1,0 1 1,1-1-1,-1 1 1,1-1-1,-1 0 1,1 1-1,-1-1 1,1 0-1,-1 0 1,1 1-1,-1-1 1,1 0 0,0 0-1,-1 0 1,1 0-1,-1 0 1,1 0-1,-1 0 1,1 0-1,0 0 1,-1 0-1,1 0 1,-1 0-1,1 0 1,0 0-1,-1 0 1,1-1-1,-1 1 1,1 0-1,-1 0 1,1-1-1,-1 1 1,1 0-1,-1-1 1,1 1-1,0-1 1,4-5 58,0 0 1,0 0-1,-1 0 0,0-1 1,0 0-1,0 1 0,4-13 1,0-4-49,5-26 0,-3 9 10,13-39 51,23-90-56,-39 134-25,-1 0 1,-2 0 0,0-35 0,-4 59-81,0 0 0,-2-12 1,2 23 64,0 0 1,0 0-1,0 0 1,0 0-1,0 0 1,0 0-1,0 0 1,0-1-1,0 1 1,0 0-1,0 0 1,-1 0-1,1 0 1,0 0-1,0 0 1,0 0-1,0 0 1,0 0-1,0-1 1,0 1-1,0 0 1,0 0 0,0 0-1,0 0 1,0 0-1,0 0 1,0 0-1,0 0 1,-1 0-1,1 0 1,0 0-1,0 0 1,0 0-1,0 0 1,0 0-1,0 0 1,0 0-1,0 0 1,0 0-1,0 0 1,-1 0-1,1 0 1,0 0-1,0 0 1,0 0-1,0 0 1,0 0-1,0 0 1,0 0-1,0 0 1,0 0-1,-1 0 1,1 0 0,0 0-1,0 0 1,0 0-1,-6 7-316,-3 12 110,0 7 256,2 0 1,0 1-1,2 0 1,1 1-1,1-1 0,1 43 1,4-15-72,4 36-111,-5-78 220,2 0 0,0 0 1,0 0-1,11 23 0,-11-29-15,0 0-1,1 0 1,0 0 0,0-1-1,7 9 1,-9-13-40,-1-1 0,1 1 0,-1-1 0,1 0 1,0 0-1,0 1 0,0-1 0,-1 0 0,1 0 0,0-1 1,0 1-1,0 0 0,0-1 0,0 1 0,1-1 0,-1 0 1,0 1-1,0-1 0,0 0 0,0 0 0,0-1 0,0 1 1,0 0-1,3-1 0,0-1 5,-1 1 0,0-1-1,1 0 1,-1 0 0,0-1 0,0 1 0,0-1 0,-1 0 0,6-4-1,1-4-975,14-17 0,-22 25 486,1-1-760,0 0 0,0-1 0,-1 1 0,1 0 1,-1-1-1,0 0 0,-1 1 0,3-9 0,0 3-1087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24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32 6720,'-11'-2'1664,"9"1"-756,5 2 153,3 2 202,3 0-537,-1 0 0,1-1 1,0 0-1,0-1 0,1 0 1,-1 0-1,0-1 1,16-1-1,6-3-389,37-10 1,-45 8-73,2 1-332,13-4 33,-13 4-4121,-8 4 1542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24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8224,'0'32'3712,"0"4"-3200,0-24 1888,5 4-1408,-1-4 223,1 3-735,-5-7 64,5 6-320,-5-11 352,0 0-320,-5-6-2080,5 0 960,-9-22-7967,-1 1 4863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26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0 2496,'-8'1'10495,"7"-1"-9971,-11 12 1478,3-1-1232,8-11-757,1 1 31,-1-1-1,0 1 0,1-1 1,-1 1-1,0-1 1,0 1-1,1-1 0,-1 1 1,0-1-1,0 1 1,0-1-1,0 0 0,-1 1 1,1-2 12,-1 1 1,1 0 0,-1-1-1,1 1 1,0-1-1,-1 0 1,1 0-1,-1 1 1,1-1 0,-1-1-1,0 1 117,-1 0-142,0 7-253,-2 4 181,-7 11 307,8-14 205,4-7-460,0 0 1,0-1-1,0 1 0,0 0 0,0 0 0,0 0 0,0 0 0,0 0 0,0 0 0,0 0 0,0 0 0,0 0 0,0 0 0,0 0 0,0 0 0,0 0 0,0 0 0,0 0 0,0 0 1,0 0-1,0 0 0,0 0 0,0-1 0,0 1 0,0 0 0,0 0 0,0 0 0,-1 0 0,1 0 0,0 0 0,0 0 0,0 0 0,0 0 0,0 0 0,0 0 0,0 0 1,0 0-1,0 0 0,0 0 0,0 0 0,0 0 0,0 0 0,0 0 0,0 0 0,0 0 0,0 0 0,0 0 0,0 0 0,0 0 0,-1 0 0,1 0 0,0 0 0,0 0 0,0 0 1,0 0-1,0 0 0,0 0 0,0 0 0,0 0 0,0 0 0,0 0 0,0 0 0,0 0 0,0 0 0,0 0 0,1 1-8,-1-1 0,1 0 0,0 0 0,0 0 0,-1 1 0,1-1 0,0 0 1,0 1-1,-1-1 0,1 0 0,0 1 0,-1-1 0,1 1 0,-1-1 0,1 1 0,-1 0 0,1-1 0,-1 1 0,2 1 0,15 16 123,-11-10 49,-1 1 0,0-1 0,0 1 0,-1 0 0,0 0 0,-1 0 0,0 0 0,0 0 0,-1 1 0,-1 0 0,2 9-1,-3-12-59,0 1-1,-1-1 0,1 0 0,-1 0 0,-1 0 0,1 0 0,-1 0 0,0 0 0,-1 0 0,0 0 0,0-1 1,0 1-1,-1-1 0,0 0 0,-7 9 0,8-12-209,-5 7 251,-1-1 0,1 0 0,-12 8 1,18-15-327,0 0 1,-1 0 0,1-1 0,0 1-1,-1-1 1,1 0 0,-1 1 0,0-1 0,1-1-1,-1 1 1,0 0 0,0-1 0,1 1 0,-1-1-1,0 0 1,0 0 0,0 0 0,0 0-1,1 0 1,-5-1 0,-5-6-4876,6-2 1488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26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7 670 3552,'-6'5'1845,"16"-5"753,19-3 415,-23 0-2738,1 1 1,0-1 0,-1-1-1,1 1 1,-1-1 0,0 0-1,0-1 1,0 1 0,-1-1-1,0 0 1,8-11-1,-1 0 1,0 0-1,17-36 0,38-96 419,-53 115-577,1-4 55,-2 0 1,-1-1 0,-2-1 0,8-66-1,-17 94-114,0 0 0,-1-1-1,0 1 1,-2-12-1,2 22-50,-1-1 0,1 1 0,0-1-1,-1 1 1,1 0 0,-1-1 0,1 1-1,-1 0 1,0-1 0,1 1-1,-1 0 1,0 0 0,-1-2 0,1 2-2,0 1-1,1 0 1,-1-1 0,0 1 0,1-1 0,-1 1 0,0 0 0,0 0 0,1-1 0,-1 1 0,0 0-1,0 0 1,1 0 0,-1 0 0,0 0 0,0 0 0,1 0 0,-2 0 0,-2 1 31,1 0 1,0 1 0,0-1 0,0 0-1,0 1 1,1 0 0,-1 0 0,0 0-1,-3 3 1,-3 4 143,0 0 0,1 0 0,1 1-1,0 0 1,0 1 0,0-1 0,2 1-1,-1 1 1,1-1 0,1 1 0,0-1 0,1 1-1,0 0 1,-1 18 0,1-8 18,2 1-1,1-1 1,1 0-1,1 1 1,0-1-1,2 0 1,7 23-1,-8-32-87,1 0 0,1-1-1,0 1 1,1-1-1,0 0 1,1-1 0,10 13-1,-14-19-233,1-1-1,0 0 1,0 0 0,0 0-1,0 0 1,1-1 0,0 0-1,-1 0 1,1 0-1,0 0 1,0-1 0,1 0-1,-1 0 1,0 0 0,1-1-1,0 0 1,-1 0-1,1 0 1,6-1 0,-8 0-515,0 0 1,0 0-1,0-1 1,0 0 0,-1 0-1,1 0 1,0 0-1,0-1 1,-1 1-1,1-1 1,-1 0-1,1 0 1,3-3 0,0 0-803,34-19-3769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1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40 461 3328,'0'-5'11518,"-3"-13"-9142,1-2-2132,0 0 87,-9-136 949,9 128-939,-6-35 1,2 19-129,3 29-168,2 12-36,1-1 0,-1 0 0,1 0 0,-1 0 0,1 0 0,0 0 0,1-6 0,0 5-9,0 1-1,-1-1 1,0 0-1,-1-6 1,1-6-345,33 60 820,21 27-198,-22-32-57,41 65 0,-15-18-9,-25-39-184,-13-18 279,27 31 1,-23-20 1346,-23-45-1034,3-3-518,0 1 0,-1-1 0,0 0 1,0 0-1,-1 0 0,2-18 0,-2 12-78,1-2 8,17-91 63,-14 87-59,0 0-1,16-38 1,2-1 230,-17 41-293,0 1 0,12-20 0,-5 10 222,-6 10-1300,-2 7-2846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28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68 2656,'-1'-1'467,"0"0"-1,0 1 1,0-1 0,0 0 0,-1 0 0,1 1-1,0-1 1,0 1 0,-1-1 0,1 1 0,0-1-1,0 1 1,-1 0 0,1-1 0,0 1-1,-1 0 1,1 0 0,-1 0 0,-1 1 0,-13-1 2522,4 5 83,134-15-1217,-100 7-1646,325-22 781,-311 24-812,92-17 766,-126 17-937,-1 0-5,-1 1-1,1 0 0,-1 0 1,1 0-1,0 0 0,-1 0 0,1-1 1,-1 1-1,1 0 0,-1 0 1,1 0-1,-1 1 0,1-1 0,-1 0 1,1 0-1,0 0 0,-1 0 1,1 0-1,-1 1 0,1-1 0,-1 0 1,1 1-1,0-1 18,-1 0-1,1 0 1,-1-1-1,1 1 1,-1 0-1,1 0 1,-1 0-1,1-1 1,-1 1-1,1 0 1,-1-1-1,1 1 1,-1 0-1,1-1 1,-1 1-1,0 0 1,1-1-1,0 0 1,-1 0-579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28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72 165 5216,'-34'0'1696,"23"2"-1040,7 0-524,1-1 223,1 1 0,-1-1 0,1 0 0,-1 1 0,1-1 1,-1 1-1,1 0 0,0 4 2660,2-6-2882,0 1 0,0-1 0,0 0 0,1 0 0,-1 0 0,0 0 0,0 0 0,0 0 0,0 0 0,1 0 0,-1 0 0,0 0 0,0 0 0,0 0 0,0 0 0,1 0 0,-1 0 0,0 0 0,0 0 0,0 0 0,0 0 0,1 0 0,-1-1 0,0 1 0,15-1 115,-12 1 414,27-4 400,-1 0-1,0-3 0,52-17 1,81-43 91,-13 5-946,-137 57-545,17-6-1168,-15 9-2104,0 4-3501,-2 5 2679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3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62 2560,'-5'0'6128,"5"0"-6066,0 0 0,0 0 0,1 0 0,-1 0 0,0 0 1,0-1-1,1 1 0,-1 0 0,0 0 0,0 0 0,0 0 0,1 0 1,-1 0-1,0 0 0,0 0 0,1 0 0,-1-1 0,0 1 0,0 0 1,0 0-1,0 0 0,1-1 0,-1 1 0,0 0 0,0 0 0,0 0 1,0-1-1,0 1 0,0 0 0,1 0 0,-1 0 0,0-1 1,0 1-1,0 0 0,0 0 0,0-1 0,0 1 0,0 0 0,0 0 1,0-1-1,0 1 0,0 0 0,0 0 0,0-1 0,0 1 0,-1 0 1,1 0-1,0-1 0,0 1 0,0 0 0,0 0 0,0 0 0,0-1 1,-1 1-1,1 0 0,0 0 0,0 0 0,0-1 0,-1 1 0,1 0 1,-12-15 805,11 13-594,-1 0-180,-1 0 0,1 0-1,0 1 1,-1-1 0,0 1 0,1-1 0,-1 1 0,0 0-1,1 0 1,-1 0 0,0 0 0,-5 0 0,3 0-23,-19-4 163,0 1 0,0 1 0,0 1 1,-1 2-1,1 0 0,0 2 0,0 0 1,0 2-1,0 0 0,0 2 0,1 0 1,-42 19-1,61-23-217,0 0-1,0 0 1,1 0 0,-1 0 0,1 1-1,-1-1 1,1 1 0,0 0 0,0 0-1,0 1 1,0-1 0,1 0 0,0 1-1,-1 0 1,1-1 0,0 1-1,-2 8 1,3-7 22,0 0 0,0 0 0,0 0 0,1 0 0,0 0 0,0 0 0,1 0 0,-1 0 0,1 0-1,0-1 1,0 1 0,1 0 0,-1 0 0,6 8 0,-2-3 28,0-1 1,1 0-1,1 0 1,-1-1-1,1 0 0,1 0 1,0 0-1,0-1 0,0 0 1,1-1-1,0 0 0,0 0 1,0-1-1,1 0 1,0 0-1,13 3 0,15 3 232,-1-2-1,1-1 1,44 3 0,-68-10-202,-4 0-70,-1 1 0,0 0 0,1 0 0,-1 1 0,0 0 0,0 0 0,-1 1 0,1 0 0,-1 1 0,0 0-1,0 0 1,-1 1 0,1 0 0,-1 0 0,0 0 0,-1 1 0,1 0 0,-2 1 0,1 0 0,6 11 0,-7-11 40,-1 0 0,0 0 0,0 0 0,-1 0 0,0 1 1,3 16-1,-6-21-10,1 1 1,-1-1 0,0 0-1,0 0 1,0 0 0,-1 1 0,0-1-1,1 0 1,-1 0 0,-1 0-1,1 0 1,-1 0 0,1-1-1,-1 1 1,0 0 0,-5 5-1,4-4 34,-1 0-1,0 0 0,-1-1 0,1 0 0,-1 0 1,0 0-1,0-1 0,0 1 0,0-1 1,-1 0-1,-9 3 0,8-3-36,-1-1 1,0-1-1,1 0 1,-1 0-1,0 0 0,0-1 1,1 0-1,-1-1 1,-8-1-1,-14-4 168,-42-13-1,13 2-4211,47 16 1910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3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21 108 3328,'0'0'52,"-1"1"-1,1-1 1,0 0-1,0 0 1,0 0 0,-1 1-1,1-1 1,0 0 0,0 0-1,-1 0 1,1 0 0,0 0-1,-1 0 1,1 0-1,0 1 1,0-1 0,-1 0-1,1 0 1,0 0 0,0 0-1,-1 0 1,1 0 0,0 0-1,-1 0 1,1-1-1,0 1 1,0 0 0,-1 0-1,1 0 1,0 0 0,0 0-1,-1 0 1,1 0-1,0-1 1,0 1 0,-1 0-1,1-1 1,0 1 24,0 0 0,-1 0 0,1 0 0,0 0 0,0 0 0,0 0 0,0 0 0,0-1 0,0 1 1,-1 0-1,1 0 0,0 0 0,0 0 0,0 0 0,0 0 0,-1 0 0,1 0 0,0 0 0,0 0 0,0 0 0,0 0 0,-1 0 0,1 0 0,0 0 0,-6 2 5182,11 6-3718,-3-5-1317,1 0 0,-1 1 0,1-1 0,0 0 0,0 0 0,0 0-1,0-1 1,0 1 0,1-1 0,-1 1 0,1-1 0,0 0 0,-1-1 0,1 1 0,0-1 0,0 1 0,0-1 0,0 0 0,8 0 0,5 1 166,1-1 0,-1 0 0,22-3 1,-32 2-281,6-1 80,0 0 1,0 0-1,0-2 0,20-5 1,-30 7-170,-1 0 1,1 0-1,-1 0 1,1 0-1,-1 0 0,0-1 1,0 1-1,0-1 1,1 0-1,-2 1 0,1-1 1,0 0-1,0 0 1,-1 0-1,1-1 0,-1 1 1,1 0-1,-1 0 1,0-1-1,0 1 0,0-1 1,0 1-1,-1-1 1,1 1-1,-1-1 0,1 0 1,-1 1-1,0-4 1,0 2-35,-1 1 1,1-1-1,-1 1 0,0-1 1,0 1-1,0 0 1,-1 0-1,1-1 1,-1 1-1,1 0 1,-1 0-1,0 0 1,0 1-1,-1-1 0,1 0 1,-1 1-1,1 0 1,-5-4-1,3 3-31,-1 0-1,0-1 1,0 2-1,0-1 1,0 0 0,-1 1-1,1 0 1,0 0-1,-1 1 1,-10-2-1,10 3 32,-1 0-1,0 0 0,1 1 0,-1 0 1,1 0-1,-1 0 0,1 1 0,0 0 1,0 0-1,-11 6 0,5-1 53,-1 1 0,1 0 0,-21 18 0,29-21 35,0-1 0,0 0 0,0 1 0,0 0-1,1 0 1,0 0 0,0 1 0,-3 7 0,1 2 172,0-1 1,-2 18-1,6-28-191,0 0 0,1 0 0,-1-1 1,1 1-1,0 0 0,0 0 1,0 0-1,1 0 0,-1 0 0,1-1 1,0 1-1,0 0 0,0-1 0,1 1 1,-1-1-1,4 5 0,-3-4 29,1 0-1,1 0 1,-1-1-1,0 0 1,1 1-1,0-1 1,0-1-1,0 1 1,0 0-1,0-1 1,7 3-1,4 0 119,0 0 0,1-1-1,0-1 1,-1-1 0,1 0-1,28-1 1,-3-1-120,1-3 0,42-7-1,-14-6-3954,-47 10 1655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39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19 104 4896,'-2'0'284,"0"0"-1,1-1 1,-1 1 0,1-1-1,-1 0 1,1 1 0,-1-1 0,1 0-1,-3-2 1,12 8 5814,-5-4-5701,1 0 1,-1 0-1,1 0 1,-1-1-1,0 1 0,6-1 1,177-16 4492,-7-14-3950,-43 6-856,-52 8 59,25-4-2846,-91 20 309,-6 5-1995,1 3 1317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40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5408,'-9'1'4015,"11"3"-916,5 8-1088,-2-1-751,-2 1-1,6 22 1,2 59 205,-7-44-917,0-19-371,4 43 673,29 119 0,-30-161-760,-5-22 2,0 0 0,0 0 0,1-1 0,3 9-1,-6-16-67,1 0-1,-1-1 1,0 1-1,0-1 0,1 1 1,-1-1-1,0 1 1,1-1-1,-1 1 1,1-1-1,-1 0 0,1 1 1,-1-1-1,0 1 1,1-1-1,0 0 0,-1 1 1,1-1-1,-1 0 1,1 0-1,-1 0 1,1 1-1,-1-1 0,1 0 1,0 0-1,-1 0 1,1 0-1,-1 0 1,1 0-1,0 0 0,-1 0 1,1 0-1,-1 0 1,1 0-1,0-1 0,-1 1 1,1 0-1,-1 0 1,1-1-1,-1 1 1,1 0-1,-1 0 0,1-1 1,0 0-1,3-2 24,0-1 0,0 0-1,0 0 1,4-5 0,0 1 4,13-15-98,-2-1 0,26-40 1,19-23-219,-63 84 254,1 1 0,0 0 0,0 0 0,0 0 0,0 1 0,1-1 0,-1 0 0,0 1 0,1 0 0,-1-1 0,1 1 0,2-1 0,-3 2 11,-1 0 0,0 0 0,0 0 1,0 0-1,1 0 0,-1 0 1,0 0-1,0 1 0,0-1 1,0 0-1,1 1 0,-1-1 1,0 1-1,0-1 0,0 1 1,0-1-1,0 1 0,0 0 1,0 0-1,0-1 0,0 1 1,-1 0-1,1 0 0,0 0 1,0 0-1,-1 0 0,1 0 1,-1 0-1,2 2 0,2 6 114,0 0 0,0 1-1,-1-1 1,0 1-1,-1-1 1,0 1 0,0 0-1,0 14 1,-2 9 158,-5 40 0,3-49-313,1-5 99,1-12-423,0 0 0,-1 0-1,-2 10 1,3-17 105,0 1 0,0-1 0,-1 1 0,1-1 0,0 1 0,-1 0 0,1-1-1,0 1 1,-1-1 0,1 0 0,-1 1 0,1-1 0,-1 1 0,1-1 0,-1 1 0,0-1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40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625 8 5632,'-3'-1'371,"2"0"-120,0 0 0,0 0 0,0 1 0,-1-1 0,1 1 0,0-1 0,0 1 0,-1-1 0,1 1 0,0 0 0,-1-1 0,1 1 1,0 0-1,-1 0 0,1 0 0,0 0 0,-1 0 0,-1 1 0,-20 12 2846,-46 17 0,4-1-1350,-135 81 1605,74-39-2805,86-50-432,-1 0-2894,15-5-5928,20-13 4569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42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19 3136,'0'-1'305,"0"0"0,0 0 0,0 0 0,0-1 0,0 1 0,8-11 9686,-10 32-9181,1-11 201,-6 81 1878,4-41-2119,2 37 325,2-5-345,-4-44-625,0 4 71,4 48 0,0-24 486,-2-45-3001,1-16-1110,0-8 928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42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21 3392,'-3'-2'470,"0"1"0,0 0 0,0 0 0,0 0 0,0 0 0,-1 0 0,-5 4 4240,9-3-4640,-8 7 1963,-6 2 1719,30-9 95,-5 0-3507,212-16 2076,-26 0-2325,-190 16-99,261 5-11,-215-4-1874,-42-1 863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43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65 3392,'0'-1'259,"-1"-1"0,1 1 0,0 0-1,0-1 1,0 1 0,0-1 0,0 1 0,0 0 0,0-1 0,0 1 0,0 0 0,1-1-1,-1 1 1,1 0 0,-1-1 0,1 1 0,-1 0 0,1 0 0,0-1 0,0 1 0,-1 0-1,1 0 1,2-2 0,-1 1 147,0 0-1,-1-1 0,1 1 0,-1-1 1,1 0-1,0-3 0,3-5 3762,-12 24-1838,-94 162 642,82-140-2761,2 0 0,-19 55 0,24-58-227,4-16 61,1-1-785,5-6-2951,6-5 1303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1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127 358 3712,'-10'4'1018,"-1"0"0,1 1 0,-14 8 1,16-8 389,-1 0 0,1 0 1,-1-1-1,-18 5 0,27-9-1307,0 0 0,-1 0 0,1 0 0,0 1-1,-1-1 1,1 0 0,0 0 0,-1 0 0,1 0-1,0 0 1,-1 0 0,1 0 0,0 0 0,-1 0 0,1-1-1,0 1 1,-1 0 0,1 0 0,0 0 0,-1 0-1,1 0 1,0 0 0,0-1 0,-1 1 0,1 0 0,0 0-1,0 0 1,-1-1 0,1 1 0,0 0 0,-1-1 0,1-12 972,8-13-429,6-4-378,2 1 0,1 0 0,1 1 1,1 1-1,1 1 0,2 0 0,0 2 0,2 1 0,28-23 0,28-20-138,-77 64-128,-1 0 0,1 0-1,-1 1 1,1-1 0,0 1-1,-1 0 1,1 0 0,0 0 0,3-1-1,-5 2-3,0 0 0,-1 0 0,1 0 0,0-1 0,0 1 0,0 0 0,-1 0-1,1 0 1,0 0 0,0 1 0,0-1 0,-1 0 0,1 0 0,0 0 0,0 1 0,-1-1 0,1 0 0,0 1-1,0-1 1,-1 1 0,1-1 0,-1 0 0,1 1 0,0 0 0,-1-1 0,1 1 0,-1-1 0,1 1-1,-1 0 1,1-1 0,-1 1 0,0 0 0,1-1 0,-1 1 0,0 0 0,1 1 0,11 54 65,7 89 0,-16-116 19,2-1 0,0 0 0,11 32 0,-14-54-13,1 0 0,-1 0 0,1 0-1,1 0 1,-1-1 0,1 1 0,0-1 0,8 9-1,-10-12-34,0 0-1,1 0 1,-1 0 0,1 0-1,0 0 1,0 0-1,-1-1 1,1 0-1,0 1 1,0-1-1,0 0 1,1 0-1,-1-1 1,0 1 0,0 0-1,0-1 1,1 0-1,-1 0 1,4 0-1,4-2 10,-1-1-1,0 0 0,0 0 0,0-1 1,-1 0-1,0-1 0,1 0 1,-1-1-1,-1 1 0,1-2 1,10-9-1,7-10 69,44-54 1,-43 47-34,-6 8-41,10-13 49,3 1 1,60-54-1,-91 89-78,-1 0-1,1 0 1,0 1 0,0-1-1,-1 1 1,1 0 0,0-1-1,0 1 1,0 1 0,6-2-1,-7 2 7,-1 0 0,1 0-1,-1 0 1,1 0-1,-1 0 1,1 0-1,-1 0 1,1 1 0,-1-1-1,0 1 1,1-1-1,-1 1 1,0 0-1,1-1 1,-1 1 0,0 0-1,0 0 1,1 0-1,-1 0 1,0 0 0,0 0-1,0 0 1,0 0-1,1 3 1,3 5 76,0 1-1,0-1 1,-1 1 0,0 1-1,-1-1 1,3 12-1,7 66-4018,-10-61-596,-2-16 906,-1 1 1205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44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29 5408,'-18'-20'1728,"18"20"-1639,-1-1 0,1 1 1,0 0-1,0-1 0,-1 1 0,1-1 1,0 1-1,2-6 4525,4 12-2812,50 54 2308,3 2-2033,-26-35-1273,2-2 1,66 36 0,-4-2 82,-74-43-703,82 58 685,-90-62-731,-1 1 0,-1 0 1,0 1-1,20 29 0,-24-31-98,-4-5 0,0 1 0,0 0 0,0 0 0,5 14 0,-9-20-477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45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9 331 4480,'-9'5'2016,"13"-17"-1728,1 7 1664,0 5-1120,0-12 1632,3 4-1408,5-15 1312,11 3-1345,-3-20 161,6 7-672,9-14-544,4 11 0,10-4-320,0 12 224,3 8-3327,-3 8 1887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46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4992,'2'-6'7409,"3"17"-4749,0-2-2157,-1 0 0,0 1 0,-1-1 0,0 1 0,0 0 0,-1-1 0,-1 1 0,2 20 0,-2-17-225,12 159 1566,-12-126-1166,-7 78 0,6-122-634,0 0 1,0 0 0,-1 0-1,1 0 1,0 0-1,-1 0 1,1 0-1,-1 0 1,0 0-1,1-1 1,-1 1-1,0 0 1,0 0-1,0-1 1,0 1-1,-1-1 1,1 1 0,0-1-1,-3 2 1,4-3-24,-1 1 0,1-1 0,-1 0 0,1 0 1,-1 0-1,1 0 0,-1 0 0,1 0 0,-1 0 0,1 0 1,-1 0-1,1 0 0,-1 0 0,1 0 0,-1 0 1,1 0-1,-1-1 0,1 1 0,-1 0 0,1 0 0,-1 0 1,1-1-1,0 1 0,-1 0 0,1-1 0,-1 1 1,1 0-1,0-1 0,-1 1 0,1-1 0,0 1 0,-1 0 1,1-1-1,0 1 0,0-1 0,0 1 0,-1-1 1,1 1-1,0-1 0,0 0 0,-1-2 27,0 0 0,0 0 0,0 0 1,0 0-1,0 0 0,1 0 0,0-5 0,0-7 85,2 0 0,0 0 1,0 0-1,2 0 0,0 0 0,1 0 1,0 1-1,1 0 0,0 0 0,1 0 0,1 1 1,0 0-1,17-19 0,-12 17-374,1 0-1,0 0 1,1 2-1,17-12 0,-15 13-1051,-1 2 0,1 0 0,1 1 0,20-7 0,-7 6-2173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48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69 2400,'-1'-1'142,"0"0"1,0-1-1,0 1 0,0 0 0,0-1 1,1 1-1,-1-1 0,1 1 1,-1-1-1,1 0 0,-1 1 0,1-1 1,0 1-1,0-1 0,0 0 1,0 1-1,0-1 0,0-2 1,0 3 291,1-1 1,-1 0 0,0 0 0,0 0 0,-1 1-1,1-1 1,0 0 0,0 0 0,-1 1 0,1-1-1,-1 0 1,0 0 0,1 1 0,-1-1 0,0 1 0,0-1-1,0 1 1,-2-3 0,3 4-372,0 0-1,-1-1 691,1 1-690,0 0-1,0 0 1,0 0 0,0 0-1,0 0 1,0 0 0,0 0-1,0 0 1,0-1 0,0 1 0,0 0-1,0 0 1,0 0 0,0 0-1,0 0 1,0 0 0,0 0 0,0 0-1,0 0 1,0-1 0,0 1-1,0 0 1,0 0 0,0-1 689,0 1-689,1 0 0,-1 1 38,0-1 0,1 0 0,-1 1 1,1-1-1,-1 1 0,0-1 0,1 1 0,-1-1 1,0 0-1,0 1 0,1 0 0,-1-1 0,0 1 1,0-1-1,0 1 0,0-1 0,1 1 1,-1 0-1,0 3 84,1 0 0,-1 0 0,1 0 0,-1 0-1,-1 5 1,1 14 434,19 174 2098,-12-108-2186,13 48-24,-4-35-97,-13-74 16,-3-25-306,-3-19-682,-12-87-3193,-20-124 3670,31 207 144,-2-40 0,6 53-37,0 0-1,0 0 1,1 0 0,0 0 0,0 0 0,1 0 0,0 1-1,0-1 1,5-11 0,-2 10 170,-1 0 0,1 0-1,0 1 1,1 0 0,0 0 0,0 0 0,1 1 0,9-8-1,-10 10-112,0 1-1,0-1 0,0 1 1,1 0-1,-1 0 0,1 1 1,0 0-1,-1 0 1,1 1-1,0 0 0,10-1 1,-6 2 8,-1 0 0,0 0 0,0 1 0,0 0 0,19 6 0,-23-6-40,0 1 0,-1 1 0,1-1 0,-1 1 0,1 0 1,-1 0-1,0 0 0,0 1 0,-1 0 0,1 0 0,5 6 1,-9-9-38,0 0 0,0 1 0,0-1 0,0 0 0,0 1 0,-1-1 0,1 1 0,0-1 0,-1 1 0,1 0 0,-1-1 0,1 1 0,-1-1 0,0 1 0,0 0 0,0-1 0,0 1 0,0 0 0,0 0 0,0-1 0,0 1 0,-1-1 0,1 1 0,-1 0 0,1-1 0,-1 1 0,1-1 0,-1 1 0,0-1 0,0 1 0,-1 1 0,-4 4 34,0-1 1,0 0-1,0 0 1,0-1-1,-1 0 1,-9 6-1,-47 24-135,49-27 95,-29 12 22,24-12-23,-18 12 0,35-19-5,1 0 1,0 0 0,-1 0 0,1 0 0,0 0-1,0 0 1,0 1 0,0-1 0,0 0 0,0 0-1,0 1 1,0-1 0,0 1 0,1-1 0,-1 1-1,1-1 1,-1 1 0,0 2 0,1-1 12,0 0 1,0-1-1,0 1 1,1 0-1,-1-1 1,0 1-1,1 0 1,0-1-1,0 1 1,1 3-1,3 3 119,0-1 1,0 0-1,1 0 0,-1 0 1,9 8-1,17 13 468,1 0 1,60 40-1,-61-47-372,21 10 60,-35-23-181,16 13 0,-17-12 54,-16-10-153,1 1 0,0-1 1,-1 0-1,1 0 0,-1 0 1,1 1-1,-1-1 1,1 0-1,0 0 0,-1 0 1,1 0-1,-1 0 0,1 0 1,0 0-1,-1 0 1,1 0-1,-1 0 0,1-1 1,-1 1-1,1 0 0,0-1 1,0 1-159,-1-1-1,1 1 1,-1-1 0,1 0 0,-1 1-1,0-1 1,1 0 0,-1 0 0,0 1 0,0-1-1,0 0 1,1 0 0,-1 0 0,0 1-1,0-1 1,0 0 0,0 0 0,0 0 0,-1 0-1,-1-21-3920,1 17 2076,-5-24-7826,2 17 5951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49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42 100 2560,'-28'-5'1452,"14"5"6002,71-3 2573,37-10-7944,-27 3-1148,161-13 334,55-8-1290,-260 28 40,36-7-1947,-42 9 669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49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21 2912,'9'-9'1315,"4"-3"6922,-19 22-5832,2-5-1695,-1 1-1,0-1 1,0 0-1,-7 5 1,-6 6 334,4-2-442,-68 73 1338,73-76-1896,1 1 0,0 0-1,0 0 1,1 1-1,1 0 1,-6 16 0,5-11-253,-1 2-760,5-6-3059,4-9 1144,6-17-4295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50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38 6304,'-11'-26'2032,"11"26"-1968,-1 0 0,1-1 1,0 1-1,0 0 0,0 0 0,-1-1 1,1 1-1,0 0 0,0 0 0,0-1 1,0 1-1,0 0 0,0-1 0,-1 1 1,1 0-1,0 0 0,0-1 0,0 1 1,0 0-1,0-1 0,0 1 0,0 0 1,0-1-1,0 1 0,0 0 0,1-1 1,-1 1-1,0 0 0,0 0 0,0-1 1,0 1-1,0 0 0,1-1 0,-1 1 1,0 0-1,0 0 0,0 0 0,1-1 1,-1 1-1,0 0 0,1-1 0,8 3 1154,-7-1-921,19 5 1135,1 2-1,-2 0 1,1 1-1,33 21 1,-11-6-302,219 138 3115,-242-148-3948,-2 0 0,19 19 1,-31-26-212,0-1 0,0 1 1,-1 0-1,1 1 1,-2-1-1,1 1 0,-1 0 1,5 13-1,-6-12 70,0 0 0,-1 0 0,0 1 0,1 16-1,-7 4-784,3-25-513,-1 1 1,0 0 0,-5 8-1,6-11-366,-1-1-1,1 1 1,0 0-1,0 0 1,0 0-1,0 5 1,0 6-2972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52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 5216,'0'0'60,"0"-1"0,0 1 0,0 0 1,0 0-1,0 0 0,-1 0 0,1 0 0,0 0 1,0-1-1,0 1 0,0 0 0,0 0 0,0 0 0,0 0 1,0 0-1,0-1 0,0 1 0,0 0 0,0 0 1,-1 0-1,1 0 0,0-1 0,0 1 0,0 0 1,0 0-1,1 0 0,-1 0 0,0-1 0,0 1 1,0 0-1,0 0 0,0 0 0,0 0 0,0-1 0,0 1 1,0 0-1,0 0 0,0 0 0,0 0 0,1 0 1,-1 0-1,0-1 0,0 1 0,0 0 0,0 0 1,0 0-1,0 0 0,1 0 0,-1 0 0,0 0 1,0 0-1,0 0 0,0 0 0,1 0 0,-1-1 0,0 1 1,0 0-1,0 0 0,0 0 0,1 0 0,-1 0 1,0 1-1,1-1 225,0 0-1,-1 0 1,1 0 0,0 1-1,-1-1 1,1 0 0,-1 1 0,1-1-1,0 1 1,-1-1 0,1 1 0,-1-1-1,1 1 1,-1-1 0,0 1-1,1-1 1,0 2 0,3 9 269,0-1 0,0 1 0,-1 0 0,3 19 0,3 48 671,-9-76-1194,11 319 2967,-12-296-2600,1-25-355,0 1-1,0 0 1,0 0 0,0-1 0,0 1-1,-1 0 1,1 0 0,0-1 0,0 1-1,0 0 1,-1 0 0,1-1 0,0 1-1,-1 0 1,1-1 0,-1 1-1,1-1 1,-1 1 0,1 0 0,-1-1-1,1 1 1,-1-1 0,-1 1 0,2-1-30,-1 0 1,0-1 0,0 1 0,0-1 0,1 1-1,-1 0 1,0-1 0,1 0 0,-1 1-1,0-1 1,1 1 0,-1-1 0,1 0 0,-1 0-1,1 1 1,-1-1 0,1 0 0,-1 0 0,1 1-1,0-1 1,-1 0 0,1 0 0,0 0-1,0 0 1,0 1 0,0-1 0,0 0 0,0-1-1,-2-25-44,2 27 31,0-13 128,2-1 0,-1 1 1,2 0-1,0 0 1,0 0-1,1 0 1,1 0-1,0 1 0,1 0 1,0 0-1,1 0 1,0 1-1,1 0 0,15-16 1,-7 9-368,2 0 0,31-24 0,-20 21-3030,34-19 1,-34 26-2556,2 4 1835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52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32 5152,'0'-19'2336,"-8"10"-2048,-2 6 2400,6 6-1536,-24 9 1152,2 4-1344,-24 16 480,10 8-865,-10 5-95,15-2-288,-6-3-64,14 0-64,0-4-896,14-4 448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53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3 3808,'-3'-3'5131,"3"4"-5036,-7 3 1428,-5 10-838,-11 12 268,2 2-1,1 0 1,1 1-1,-26 54 1,26-35-112,-18 70 1,-3 58 339,14-30-99,-6 157 1,27-186-330,6 1 1,4 0-1,43 230 0,-39-305-633,3-2 1,1 1-1,24 48 0,-25-66-88,0 0 0,2-1 0,1-1 0,0-1 0,2 0-1,27 27 1,-37-41-236,0-1 0,1 0 0,-1 0 0,1-1-1,0 0 1,10 4 0,14 4-719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1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11 4800,'-2'-2'479,"-8"-5"837,0 5 2654,6 15 957,-9 47-2510,-42 425 1935,52-264-4045,5-124-172,-2-95-193,-1 5-218,2 0 0,-1 0 1,1 0-1,0 0 1,2 9-1,-3-16 220,0 0-1,0 0 1,0 1-1,0-1 1,0 0-1,0 0 1,0 0-1,0 0 1,0 1-1,0-1 1,0 0-1,0 0 1,0 0-1,0 0 1,0 1-1,0-1 1,0 0 0,1 0-1,-1 0 1,0 0-1,0 0 1,0 1-1,0-1 1,0 0-1,0 0 1,1 0-1,-1 0 1,0 0-1,0 0 1,0 0-1,0 0 1,0 0-1,1 1 1,-1-1-1,0 0 1,0 0-1,0 0 1,0 0-1,1 0 1,-1 0-1,0 0 1,0 0-1,0 0 1,0 0-1,1 0 1,-1 0-1,0 0 1,0 0-1,0-1 1,0 1-1,1 0 1,-1 0-1,0 0 1,0 0-1,0 0 1,0 0-1,0 0 1,1 0-1,-1 0 1,0-1-1,0 1 1,0 0-1,0 0 1,0 0-1,0 0 1,0 0-1,0-1 1,0 1-1,1 0 1,0-1-640,6-3-1437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54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5728,'-11'-8'1881,"4"4"3368,8 5-4475,14 10 6,-1 0 0,0 1 1,-1 1-1,0 0 1,-1 0-1,-1 1 0,19 30 1,-2 7-390,25 61 1,-42-86-101,22 51 669,34 122 0,-44-106-86,-6 1 1,13 189-1,-28-152-52,-24 214-1,14-279-685,-24 95-1,26-138-91,-2 0-1,0 0 1,-1-1-1,-2 0 1,0 0-1,-1-1 0,-21 26 1,29-41-447,-1 0-1,0-1 1,0 1 0,-1-1-1,0-1 1,0 1 0,-12 7-1,-10 3-1628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55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80 3072,'-1'-1'201,"-21"-15"8998,22 15-8960,-1 0 0,1 1 0,-1-1 0,1 0 0,-1 0 0,1 1 0,-1-1 0,1 0 0,0 0-1,-1 1 1,1-1 0,0 0 0,0 0 0,0 0 0,0 0 0,0 1 0,0-1 0,0 0 0,0 0 0,0 0 0,0 0 0,0-1-1,2-1-79,0 0 0,-1 1-1,1-1 1,0 1 0,1-1-1,-1 1 1,0 0 0,0 0-1,1 0 1,0 0 0,-1 0-1,1 1 1,0-1 0,0 1-1,0 0 1,0 0 0,0 0-1,0 0 1,6-1 0,2 0 19,1 1 0,0 0 0,0 0 0,17 2 0,-25-1-167,1 1 0,0 0-1,0 0 1,-1 0 0,1 1 0,-1-1-1,1 1 1,7 4 0,-10-5-10,0 0 0,-1 1 0,1-1 0,-1 0 0,1 1 0,-1-1 0,1 1 0,-1-1 0,0 1 0,0-1 0,1 1 0,-1 0 0,-1 0 0,1 0 0,0-1 1,0 1-1,-1 0 0,1 0 0,-1 0 0,1 0 0,-1 0 0,0 0 0,0 0 0,0 3 0,-1 1 5,0 1 0,-1-1 1,0 0-1,0 0 0,0 0 0,-1 0 0,-4 6 1,-26 40 7,-59 87 1159,82-125-963,7-10 13,0 0-1,0 0 1,0 1-1,-2 4 1,8-11-5,-1 0-1,1-1 1,-1 1 0,1 0-1,0 0 1,0 1 0,6-4-1,30-12 31,-22 12-199,0 1-1,1 1 1,-1 0-1,30 1 1,-16 2-96,55 8 1,-70-7-217,0 0-3602,-8 3 1491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5:55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1 431 7552,'3'3'5836,"-3"-3"-5683,8-2 2217,7-6-1044,-3-1-637,0-2 1,-1 0 0,14-17-1,28-43-136,-26 33-270,-13 18-190,0 0-1,20-42 1,-29 51-62,0 0 1,-1 0-1,-1-1 0,0 0 0,0 1 1,-1-1-1,0-22 0,-2 30-21,0 1 1,0-1-1,-1 0 0,1 1 0,-2-5 0,2 7-10,-1 0 0,1 1 0,0-1-1,0 0 1,0 1 0,-1-1 0,1 1 0,0-1-1,-1 0 1,1 1 0,-1-1 0,1 1 0,-1-1-1,1 1 1,-1-1 0,1 1 0,-1 0 0,1-1 0,-1 1-1,1-1 1,-1 1 0,0 0 0,1 0 0,-1-1-1,0 1 1,1 0 0,-1 0 0,0 0 0,1 0-1,-1 0 1,0 0 0,1 0 0,-1 0 0,0 0-1,1 0 1,-1 0 0,0 0 0,0 1 0,-2 0 24,1 0 1,-1 1-1,1 0 1,-1-1-1,1 1 1,0 0-1,0 0 1,0 1-1,0-1 1,0 0-1,-2 4 1,-17 30 369,6-3 288,1 1 1,3 1 0,-9 37-1,16-56-482,1 0 0,0 0 0,1 1-1,1-1 1,1 1 0,0-1 0,1 1 0,0-1-1,2 0 1,0 1 0,1-1 0,10 28-1,-12-40-203,-1 0 0,1 0 0,0-1 0,0 1 0,0 0 0,1-1 0,-1 1 0,1-1 0,0 0 0,0 0 0,0 0 0,1-1 0,-1 1 0,0-1 0,1 1 0,0-1 0,-1 0 1,1 0-1,8 2 0,-7-3-522,1 0 1,0-1 0,11 0-1,24 0-1042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30.5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43 217 3808,'1'-19'2246,"1"11"1406,-2 8-3257,1 5 96,1 5-263,0 0 1,-1 1 0,0-1-1,-1 0 1,-1 20 0,0-1 153,-6 189 1081,5-167-1326,-15 156 1362,17-196-1280,-2 11 646,0-18 17,0-12 442,-3-19-920,0 2-163,-3-41 0,8-87-11,2 121-189,2 1-1,14-58 1,-3 35-89,3 1 0,2 1 0,34-64 0,-48 105-8,1 1 0,0 0 0,0 1 1,1 0-1,0 0 0,0 0 0,13-9 0,-17 15 40,0 0 0,0 1-1,0-1 1,0 1 0,1-1-1,-1 1 1,1 1 0,-1-1-1,1 1 1,0-1 0,-1 2-1,1-1 1,0 0 0,0 1-1,0 0 1,0 0-1,0 0 1,-1 1 0,9 1-1,-8 0 8,-1 0 0,1 0 0,-1 0 1,1 1-1,-1 0 0,0 0 0,0 0 0,0 1 0,-1-1 0,1 1 0,-1 0 0,0 0 0,0 0 0,0 0 0,0 0 0,2 6 0,2 4 19,-1 0 0,-1 1 1,0-1-1,3 18 0,-5-20-1,-1-1 1,-1 1-1,0 0 1,0-1-1,-2 1 0,1 0 1,-1-1-1,-1 1 1,-3 13-1,2-17 35,1 0 0,-1 0 0,-1-1 0,1 1 0,-1-1 0,-1 0 0,1 0 0,-1 0 0,-1-1 0,1 1 0,-1-1 0,0-1-1,-11 9 1,9-9 11,1 0 0,-1-1 1,0 0-1,-1-1 0,1 1 0,-1-2 0,-11 4 0,4-3-69,0-1 1,-32 1-1,66 9-482,32 14 327,-35-19 201,1 1-1,15 11 1,5 9 90,39 39 1,-68-60-70,1 1 0,-1 0-1,-1 0 1,1 0 0,-1 1 0,-1 0 0,0 0-1,0 0 1,6 19 0,-10-27-151,-1 0 0,0 1 0,0-1 0,0 0 0,0 0 0,0 0 0,0 1 0,0-1 0,0 0 0,0 0 0,-1 0 0,1 0 0,0 1 0,-1-1 0,0 2 0,0-2-526,0 6-763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31.3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24 4160,'-18'-3'10272,"28"3"-9430,89-6 539,-33 1-1157,-4 1 122,70-1 76,-122 4-565,4 1 546,-12 9-6374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31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57 5408,'-14'-20'2432,"19"20"-2112,0 0 1600,4 0-1120,4-5 1216,10 5-1152,9-3 256,-1 3-640,4-5 192,-3 5-384,-1-3-97,-4-1-95,1-4 64,-6 8-96,1-8 32,4 8-32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32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12 3552,'-8'-11'3118,"12"19"782,-2 4-3352,1-1 0,-1 1-1,-1 0 1,0 0 0,-1 19 0,0-22-261,7 173 2144,-1-96-1820,-7 88 0,1-104-536,1-33 1050,0-42-2712,-1-1-1,2 0 1,-1 0 0,4-10 0,6-2-3346,6 1 1621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32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6048,'1'12'4309,"6"16"-1876,-5-17-1469,-2-10-933,8 32 1084,-3 0 0,4 59 0,-9-92-1163,0 0 0,0 0 0,0 0 0,0 0 0,0 0 0,0 0-1,0 0 1,0 0 0,0-1 0,0 1 0,0 0 0,1 0 0,-1 0 0,0 0 0,0 0 0,0 0 0,0 0-1,0 0 1,0 0 0,0 0 0,0 0 0,0 0 0,0 0 0,0 0 0,0 0 0,1 0 0,-1 0-1,0 0 1,0 0 0,0 0 0,0 0 0,0 0 0,0 0 0,0 0 0,0 0 0,0 0 0,1 0-1,-1 0 1,0 0 0,0 0 0,0 0 0,0 0 0,0 0 0,0 0 0,0 0 0,0 0 0,0 0 0,0 0-1,0 0 1,0 0 0,0 0 0,1 0 0,-1 1 0,0-1 0,0 0 0,0 0 0,0 0 0,0 0-1,0 0 1,0 0 0,8-11-3971,-6 8 2988,11-14-1875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32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15 156 4320,'-10'-12'2463,"9"12"-2367,1 0-1,0 0 1,-1-1 0,1 1 0,0 0-1,-1-1 1,1 1 0,0 0 0,0-1-1,-1 1 1,1-1 0,0 1-1,0 0 1,0-1 0,0 1 0,-1-1-1,1 1 1,0-1 0,0 1 0,0-1-1,0 1 1,0-1 0,0 1 0,0-1-1,0 1 1,0 0 0,0-1-1,1 1 1,-1-1 0,0 1 0,0-1-1,0 1 1,0 0 0,1-1 0,-1 1-1,1-1 1,3-9 755,0 0-1,1 0 1,0 0 0,1 1-1,10-14 1,14-11 148,-28 32-974,1-1 0,-1 1 0,1 0 0,0 0 0,0 0 0,0 0 0,0 1 0,0-1 0,0 1 0,6-2 0,-8 3-31,0 0 0,1 0 0,-1 0 0,1 0 0,-1 0 0,0 0 0,1 0-1,-1 0 1,0 1 0,1-1 0,-1 1 0,0-1 0,0 1 0,1-1 0,-1 1-1,0 0 1,0 0 0,0-1 0,0 1 0,0 0 0,0 0 0,0 0-1,0 0 1,0 0 0,0 0 0,-1 0 0,1 1 0,0-1 0,0 2 0,2 4 12,0 0 0,-1 0 0,0 1 0,2 7 1,-3-7 12,2 9 30,-1 0 0,-1 0 0,-1-1-1,0 1 1,-5 25 0,4-25-49,-6 25 278,-1-1 0,-25 75-1,8-36 373,18-61-397,5-17-154,1 1 1,0 0 0,0 0 0,0-1-1,0 1 1,0 0 0,0 3 0,4-7 29,1 0 1,-1 0-1,0-1 0,0 0 1,0 0-1,-1 0 1,1 0-1,2-2 0,10-7-45,-10 8-71,0 1 0,0-1 0,0 1 0,1 0 0,-1 0 0,1 1 1,-1 0-1,1 0 0,-1 0 0,1 0 0,0 1 0,-1 0 0,1 0 1,-1 1-1,1-1 0,0 1 0,-1 1 0,1-1 0,-1 1 0,0-1 0,1 2 1,-1-1-1,0 1 0,0-1 0,4 5 0,-2-2-384,7 5-3224,-13-10 2738,1 1 0,-1 0-1,0-1 1,0 1 0,1-1 0,-1 1-1,0-1 1,0 0 0,3 1 0,5-1-3335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33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4320,'2'10'4541,"5"46"-1141,1 103 1870,-17 78-3874,7-195-1235,-1 15 233,1-47-1059,3-19-2315,2-19-2361,5 4 2781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1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84 5312,'1'-1'595,"0"-1"1,0 0-1,-1 0 1,1 1-1,0-1 0,-1 0 1,1 0-1,-1 0 1,0 0-1,0 0 0,0 1 1,0-1-1,0-2 1,0 1-145,-1 0 0,1 1 1,-1-1-1,0 1 0,0-1 0,0 1 1,0-1-1,-3-3 0,2 3-278,1 1-1,-1 0 0,0 0 1,1 0-1,-1 0 0,0 0 1,0 1-1,0-1 1,-1 1-1,1-1 0,0 1 1,-1 0-1,1 0 0,-1 0 1,1 0-1,-1 0 1,1 0-1,-1 1 0,-5-1 1,7 1-171,0 0-1,0 0 1,0 0 0,-1 1 0,1-1 0,0 1 0,0-1 0,0 1 0,-1-1 0,1 1 0,0-1-1,0 1 1,0 0 0,0 0 0,0-1 0,0 1 0,1 0 0,-1 0 0,0 0 0,0 0-1,1 0 1,-1 0 0,0 0 0,1 1 0,-1-1 0,1 0 0,-1 0 0,1 2 0,-2 5-48,0 0 1,1 0-1,-1 12 0,1-10 51,0 9 141,0-1 0,2 1 1,3 24-1,14 58 322,-2-13-12,-11-61-271,3 24 304,-8-45-434,0-1 1,0 0-1,0 1 0,0-1 1,-1 0-1,-3 11 1,4-14-31,-1-1 1,0 1 0,0-1 0,0 1 0,-1-1-1,1 0 1,0 1 0,-2 1 0,-5 1-2717,4-11-2807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33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0 195 8384,'0'-3'422,"1"-1"1,-1 1-1,1-1 1,0 0-1,0 1 0,0-1 1,1 1-1,-1 0 1,1-1-1,-1 1 1,1 0-1,0 0 1,1 0-1,-1 0 0,0 0 1,1 1-1,4-5 1,4-1 326,1-1 1,-1 2 0,19-10-1,-10 7-413,-1 2 0,1 0 1,25-5-1,64-11-61,-98 22-258,34-4 71,-27 4-58,21-4 1,-34 5-682,0-1 1,0 1-1,0-1 1,8-5-1,-18 20-8100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34.0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77 7968,'-8'0'4096,"13"0"-1696,3 0-1408,6-5 863,9 5-1087,4-8 288,-1 1-608,6-6-352,4 10-64,-4-9 256,-6 7-192,1-7-2112,-4 9 1088,-1-5-6079,-4 8 3903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34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172 374 6048,'-6'6'546,"1"0"0,-1 0 0,1 0 0,1 0 1,-1 1-1,1 0 0,-4 8 0,-1 0 295,-3 10-165,0-1 1,-15 51-1,-8 58 490,4 22 669,29-142-964,7-34 167,6-18-800,0 0 0,22-46 0,44-78-352,-38 88 142,40-119 0,-3-52 1945,-72 235-2256,-1 27 193,23 164 506,50 181 0,-48-213 80,-24-100-5616,-7-76-1051,2 8 3713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34.8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28 5984,'-37'-5'2688,"24"5"-2336,8 0 2304,10 0-1536,0 0 800,-2 0-1120,7 0 255,8 0-607,9-3 0,5 3-256,7-5-96,3 2-64,-2-6-128,-4 9 64,-4-3-4479,0 3 2463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37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 3968,'0'-24'2325,"3"18"184,-3 6-2451,0 0 1,0 0-1,0 0 1,0 0-1,0 0 1,0 0-1,0 0 1,0 0-1,0 0 1,1 0-1,-1 0 1,0 0-1,0 0 0,0 0 1,1 1 1169,-1-1-1170,0 0 0,0 0 1,0 0-1,0 0 1,1 0-1,-1 0 1,0 0-1,0 0 1,0 0-1,0 0 1,0 0-1,0 1 1,0-1-1,0 0 0,0 0 1,0 0-1,0 0 1,0 0-1,0 0 1,0 0-1,-1 0 1,1 0-1,0 0 1,0 0-1,0 1 0,0-1 1,5 59 2154,-5-40-1596,-1-6-341,1 1-1,1 0 1,0-1 0,1 0 0,4 17 0,-1-11-24,2 27 1,-2-16-91,-4-3 488,-1-27-548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38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373 7 5888,'0'-1'81,"0"1"1,0 0 0,0 0-1,0-1 1,0 1-1,0 0 1,-1 0-1,1-1 1,0 1 0,0 0-1,0 0 1,0-1-1,0 1 1,0 0-1,-1 0 1,1-1 0,0 1-1,0 0 1,0 0-1,0 0 1,-1 0-1,1-1 1,0 1 0,0 0-1,-1 0 1,1 0-1,0 0 1,0 0-1,-1 0 1,1-1 0,-3 10 2213,-2 5-1162,0-6-648,-1 1 1,0 0-1,-1-1 1,0 0-1,0-1 1,-15 13-1,2-1 208,-8 8-233,2 2 1,1 1 0,1 1 0,1 1 0,2 1 0,-17 37 0,-31 88 552,55-135-697,6-13-941,8-10 579,0 0 1,0 0-1,0 0 1,0 0-1,0 0 1,0 0-1,0 0 1,0 0-1,0 0 1,0 0-1,0 0 1,0 1-1,0-1 1,0 0 0,0 0-1,0 0 1,0 0-1,0 0 1,0 0-1,-1 0 1,1 0-1,0 0 1,0 0-1,0 0 1,0 0-1,0 0 1,0 0-1,0 0 1,0 0-1,0 0 1,0 0-1,0 0 1,0 0-1,0 0 1,-1 0-1,1 0 1,0 0-1,0 0 1,0 0-1,0 0 1,0 0-1,0 0 1,0 0-1,0 0 1,0 0-1,0 0 1,0 0-1,-1 0 1,1 0-1,0 0 1,0 0-1,0 0 1,0 0-1,0 0 1,0 0-1,0 0 1,0 0-1,0 0 1,0 0-1,0 0 1,0 0-1,0-1 1,0 1-1,0 0 1,0 0-1,3-1-1649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43.1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73 2656,'-10'0'9845,"29"-16"-8085,2 6-1658,1 1 0,0 0 0,1 2 0,-1 1 0,1 1 0,38-4 1,-59 8-64,0 1 0,0 0 1,1 0-1,-1 0 0,0 0 1,0 0-1,0 1 0,0-1 1,0 1-1,0-1 1,0 1-1,0 0 0,0-1 1,0 1-1,3 2 0,-4-2-10,0 0-1,0 0 1,0 1-1,0-1 1,0 0-1,-1 0 1,1 1-1,0-1 1,-1 0-1,1 1 1,-1-1-1,0 0 1,1 1-1,-1-1 1,0 1-1,0-1 1,0 0-1,0 1 1,0-1-1,0 1 1,0-1-1,0 1 1,0-1-1,-1 0 1,0 2-1,-2 8 36,0-1 0,-1 1 0,0-1 0,-1 0 0,0 0 0,-1-1 0,0 0 0,0 0 0,-10 10 0,-109 121 107,124-139-157,0 0 0,0 0 0,0 0 0,0 0 0,0 0 0,0 0 0,1 0 0,-1 1 0,0-1 1,1 0-1,-1 0 0,1 1 0,0-1 0,-1 3 0,1-3 2,0-1 0,1 1 0,-1 0 0,0 0 0,1 0 1,-1 0-1,1-1 0,-1 1 0,1 0 0,-1 0 0,1-1 0,-1 1 0,1 0 0,0-1 0,0 1 0,-1-1 1,1 1-1,0-1 0,0 1 0,0-1 0,-1 1 0,2-1 0,10 5 0,0 0 0,-1-1-1,2-1 1,-1 0 0,21 2-1,-21-3-10,0 0 0,0 0 0,-1 1 0,1 0-1,-1 1 1,15 7 0,-25-10 62,1-1 0,-1 1 1,0 0-1,0 0 0,0-1 0,0 1 0,1 0 0,-1 0 0,0 0 0,0 0 1,-1 0-1,1 1 0,0-1 0,0 0 0,0 0 0,-1 1 0,1-1 0,0 2 1,-1-2-24,0 0-1,0 0 1,0-1 0,0 1 0,0 0 0,-1 0 0,1 0 0,0 0 0,0 0 0,-1 0 0,1 0 0,-1 0-1,1-1 1,-1 1 0,1 0 0,-1 0 0,1 0 0,-1-1 0,0 1 0,-1 1 0,-2 1 19,0 0 1,0-1-1,0 1 0,-1-1 1,1 0-1,-1 0 1,0 0-1,0 0 1,-8 1-1,-31 2-64,0-1 0,0-2 0,0-2 0,-51-8 0,79 7-1898,9 3 512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45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41 109 2912,'-1'0'225,"-1"-1"0,1 1 0,-1-1 0,0 1 0,1 0 0,-1-1 0,1 1 0,-1 0 1,1 0-1,-1 0 0,0 0 0,1 1 0,-1-1 0,-2 1 0,-11 0 5551,30-9-2811,12-8-2944,20-5 410,68-21 0,-89 33-333,-19 6-89,1 1 0,-1 0 0,1 0 0,0 1 0,0 0 0,14-1 0,-19 3 16,0-1 1,-1 0-1,1 1 1,0-1-1,0 1 0,-1 0 1,1 0-1,-1 0 1,1 0-1,-1 1 0,1-1 1,-1 1-1,0-1 0,1 1 1,-1 0-1,0 0 1,0 0-1,-1 0 0,1 0 1,0 0-1,-1 1 0,1-1 1,1 3-1,13 38 532,0 2 78,-14-42-525,0 1 1,-1-1 0,1 0 0,0-1 0,1 1 0,-1 0-1,0 0 1,1-1 0,-1 0 0,6 4 0,-7-5-47,0 0 0,1-1 1,0 1-1,-1-1 0,1 1 0,-1-1 1,1 1-1,0-1 0,-1 0 1,1 0-1,0 0 0,-1 0 0,1 0 1,0 0-1,-1 0 0,1 0 1,0-1-1,-1 1 0,1-1 0,-1 1 1,1-1-1,0 0 0,-1 0 1,0 1-1,3-3 0,3-2 36,-1 0 1,0 0-1,11-13 0,-11 12-55,2-4 271,15-20 0,-9 4-1109,-11 9-2497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45.7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47 3552,'-34'0'1147,"34"0"-1117,-1 0 0,0 0 0,1 0 0,-1 0 0,0 0 0,0 0 0,1 0 0,-1 0 0,0 0 0,0 0 0,1 0 0,-1 0 0,0 1 0,1-1 0,-1 0 0,0 1 0,1-1 0,-1 0 0,0 1 0,1-1 0,-1 1 0,1-1 0,-1 2 0,-2 0 209,-5 4 2014,7-2-455,15-4 683,27-10-239,151-35 1417,-162 39-3303,-24 5-275,-1 0 0,1 0 0,-1 1-1,1-1 1,0 1 0,-1 0-1,1 1 1,0-1 0,-1 1-1,1 0 1,-1 1 0,1 0-1,-1-1 1,0 1 0,1 1 0,-1-1-1,0 1 1,-1 0 0,1 0-1,0 1 1,-1-1 0,6 7-1,2 4 220,16 15 269,-27-27-525,1-1 0,-1 0 0,1 0 1,-1 0-1,1 0 0,-1 0 0,1-1 0,0 1 1,-1 0-1,1-1 0,0 1 0,-1-1 0,1 1 1,0-1-1,0 0 0,0 0 0,2 0 0,5-2 11,1-1 0,-1 0 0,-1-1 0,1 1 0,0-2 0,-1 1 1,0-1-1,0-1 0,8-7 0,25-15-4323,-38 27 3419,-1 0 1,0 0-1,1 0 1,-1 0-1,1 0 0,0 1 1,2-1-1,8 0-1844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46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5 4480,'-5'-5'4245,"5"6"-4045,-1 0 0,1-1 0,-1 1 0,1 0 0,0 0 0,-1-1-1,1 1 1,0 0 0,0 0 0,-1-1 0,1 1 0,0 0 0,0 0 0,0 1 0,-1 3 204,-11 30 1148,-52 161 2351,58-176-3542,4-15-265,0 1-1,0 0 1,1 0 0,0 0-1,-1 8 1,2-12-62,0-1 1,1 1-1,-1 0 1,0 0-1,0-1 1,1 1-1,0 0 1,-1 0-1,1-1 1,0 1-1,-1-1 1,1 1-1,0-1 1,0 1-1,1-1 1,-1 1-1,0-1 1,0 0-1,1 0 1,-1 1-1,0-1 1,3 1-1,8 4 32,-1-1 0,0 0 0,1-1 0,24 5 0,-10-2-28,28 8 87,-23-8 104,0 2 0,-1 1 0,0 1 0,30 17 0,-55-26-101,-1 1 0,0 0-1,0 0 1,0 0 0,-1 0 0,5 5 0,-7-7-100,-1 0 1,1 0-1,0 0 0,0 0 0,-1 0 1,1 0-1,-1 0 0,1 0 1,-1 0-1,0 0 0,1 0 0,-1 1 1,0-1-1,0 0 0,0 0 1,0 0-1,0 1 0,0-1 1,0 0-1,0 0 0,0 0 0,0 1 1,-1-1-1,1 0 0,-1 0 1,1 0-1,-1 0 0,1 0 0,-2 2 1,-3 3 72,0 0 1,-1 0 0,1-1 0,-1 1 0,-1-2-1,1 1 1,-12 6 0,-54 25 339,55-28-320,2-1 9,0-1 1,0 0-1,-1-1 1,0-1 0,-17 3-1,26-6-237,-1-1-1,0 0 0,0 0 0,1 0 0,-9-2 1,9 0-535,1 1 0,0-1-1,-1-1 1,1 1 0,0-1 0,-9-5 0,15 8 433,-1 0 1,1-1-1,-1 1 0,1 0 0,0 0 0,-1 0 0,1 0 0,0-1 0,-1 1 0,1 0 0,0 0 0,-1-1 0,1 1 0,0 0 0,-1-1 0,1 1 0,0 0 0,0-1 0,-1 1 0,1-1 1,0 1-1,0 0 0,0-1 0,0 1 0,-1-1 0,1 1 0,0-1 0,4-3-2132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6:4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24 124 9312,'-23'-28'4192,"36"16"-3616,5 4 1344,9 4-1153,31-7 1953,5 6-1536,37-7-224,3 4-576,36-4-96,-4 9-160,-4-9-288,-14 4 96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1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 7296,'-2'-2'7157,"17"-1"-4666,5-2-886,5-2-949,0 2 0,0 1 0,1 1 1,26 0-1,-17 1-791,14 2-170,-19 0-3523,-21 0 2138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46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68 231 3648,'-16'-17'780,"5"7"2658,1-1-1,-13-18 1,22 28-3261,0-1 0,0 1 0,0 0 0,1-1 0,-1 1 0,1-1 0,-1 1 0,1-1 0,-1 1 0,1-1 0,0 1 0,0-1 0,0 1 0,0-1 0,0 0 0,0 1 0,0-1 0,0 1 0,1-1 0,-1 1 0,0-1 0,1 1 0,0-1 0,0-1 0,1 0-39,1 0-1,-1 0 0,1 0 0,0 0 0,0 0 0,0 1 1,0-1-1,0 1 0,4-2 0,7-5 77,1 2 0,0 0 0,1 0 0,-1 2 0,23-6 0,82-10 494,-98 18-593,18-3 85,7-2-51,0 2-1,1 2 1,51 3-1,-87 1-101,-10 0-87,0-1 0,-1 1 0,1 0 0,-1 0 0,1 0 0,0 1 0,-1-1-1,1 0 1,-1 1 0,1-1 0,-1 1 0,1-1 0,-1 1 0,3 1 0,-3-2-153,-1 1 1,0-1-1,0 1 1,0-1 0,0 1-1,0-1 1,1 0 0,-1 1-1,0-1 1,0 1-1,0-1 1,0 1 0,0-1-1,0 1 1,0-1 0,0 0-1,0 1 1,-1-1-1,1 1 1,0-1 0,0 1-1,0-1 1,-1 1-1,-7 15-3987,3-5 866,-3 11-35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47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161 24 4320,'10'-24'7589,"-11"60"-5774,-2-1 1,-13 61-1,-26 67 269,-2-27-1154,-11 45-260,47-150-179,6-24-475,4-6-1162,5-8-2033,7-20-3338,0 11 3717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47.8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10 155 8960,'0'-1'76,"-2"-2"564,1 0 0,-1 0 0,1 0 0,0 0 1,0 0-1,-1-5 0,2 7-518,0 0 0,0 0 0,0 1 0,1-1 0,-1 0 0,0 0 0,0 0 0,0 0 0,1 0 0,-1 1 0,0-1 0,1 0 0,-1 0 0,1 1 1,-1-1-1,1 0 0,-1 0 0,1 1 0,0-1 0,-1 1 0,1-1 0,0 1 0,-1-1 0,1 1 0,0-1 0,0 1 0,-1-1 0,1 1 0,1-1 0,22-7 600,-1 1 0,1 1 1,1 0-1,28-1 0,-8 0-194,108-11 789,-85 12-791,81-18-1,-86 9-168,-59 13-424,-4 2 58,0 0 0,0 0 0,0 0 0,1 0 0,-1 0 0,0 0-1,0 0 1,0 0 0,1 0 0,-1 0 0,0 0 0,0 0 0,0 0 0,1 0 0,-1 0 0,0 0 0,0 0 0,0 0 0,1 0 0,-1 0 0,0 0 0,0 0 0,0 0 0,1 0-1,-1 0 1,0 0 0,0 0 0,0 1 0,0-1 0,0 0 0,1 0 0,-1 0 0,0 0 0,0 1 0,-4 4-3943,-13 15-314,7-1 2650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48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9 160 8320,'-9'-5'3744,"26"5"-3232,1-7 1952,6 2-1440,20-6 1055,10-1-1183,4-8 128,-3 7-608,-2-7-384,-8 5-32,-9-5 96,-4 9-32,-6-3-1088,-3 8 576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51.3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154 718 2400,'6'-9'1707,"0"1"-1,11-12 1,-4 5-1250,-1 0-1,-1-1 1,0 0 0,-1-1 0,13-30-1,26-95 724,-7-23-303,-3 8-48,-21 76-114,-18 81-715,0 0-1,1-1 1,-1 1 0,0 0 0,0-1-1,0 1 1,0 0 0,0-1 0,0 1-1,0 0 1,0-1 0,0 1 0,0 0-1,0-1 1,0 1 0,0 0 0,0-1-1,0 1 1,0 0 0,0-1-1,-1 1 1,1 0 0,0 0 0,0-1-1,0 1 1,-1 0 0,1-1 0,0 1-1,-1 0 1,1 0-8,0 0 1,-1 0-1,1 0 0,-1 0 0,1 0 0,0 0 0,-1 1 1,1-1-1,0 0 0,-1 0 0,1 1 0,0-1 1,-1 0-1,1 0 0,0 1 0,-1-1 0,1 0 1,0 1-1,0-1 0,-1 0 0,1 1 0,0-1 0,0 1 1,0-1-1,0 0 0,-1 1 0,-14 37-47,1 1-1,-11 51 1,-6 19 173,6-41 256,-4-2-1,-56 95 0,-80 156 955,160-307-1197,-2 3 484,9-13-283,5-8-87,34-34-108,72-58 0,-77 69-27,64-49 29,12-11-108,-8 6 145,-102 83-125,-2 1-31,1 1 0,-1 0-1,1-1 1,-1 1 0,1 0 0,-1-1 0,0 1-1,1-1 1,-1 1 0,0-1 0,1 1 0,-1-1-1,0 1 1,0-1 0,1 1 0,-1-1-1,0 1 1,0-1 0,-4 1 87,0 1-119,0 1 0,0-1 0,1 1 0,-1 0 0,1 0 0,-1 1 0,1-1 0,0 1 0,0 0 0,0 0 0,0 0 0,-2 3 0,-7 10 49,-11 20 0,15-23-57,5-9 17,0 0-1,1 0 1,-1 1-1,1-1 1,0 1-1,0-1 1,1 1-1,-1 0 0,1 0 1,0 0-1,0 8 1,1-12 115,9-1 490,-7 0-553,0-1-1,0 1 0,-1-1 0,1 1 0,0-1 1,0 0-1,0 0 0,0 0 0,0 0 1,-1 0-1,1 0 0,-1 0 0,1 0 0,0-1 1,-1 1-1,0-1 0,3-2 0,2-5 22,0 0 0,6-11 0,-7 11-38,0 1-57,0 0 1,0 1-1,1 0 1,0-1-1,0 2 1,0-1-1,1 1 1,0 0-1,1 0 1,-1 1 0,1 0-1,0 0 1,1 1-1,-1 0 1,1 1-1,17-6 1,-16 7-16,0 0 0,0 1 0,0 0-1,0 1 1,0-1 0,20 4 0,-25-2 34,1 0 0,0 1 0,0-1-1,0 1 1,-1 1 0,1-1-1,-1 1 1,0 0 0,0 0 0,0 1-1,0-1 1,0 1 0,4 5 0,0 1 125,0 1 0,-1 0 0,0 0 0,-1 1 0,12 23 0,-19-33-101,1-1 0,0 0 0,-1 1-1,1-1 1,0 1 0,0-1-1,0 0 1,0 0 0,0 1 0,1-1-1,-1 0 1,0 0 0,0 0 0,1 0-1,-1-1 1,1 1 0,-1 0 0,1 0-1,-1-1 1,1 1 0,-1-1-1,1 0 1,-1 1 0,1-1 0,3 0-1,1 0-1117,1 0 0,0-1 0,0 0 0,12-4 0,-1 0-1108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52.0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285 55 3648,'-28'66'4688,"-84"189"-667,83-199-3411,3 1-1,-21 63 1,35-84-406,-17 63 830,29-99-1013,0 0 0,0 0 1,0 0-1,0 0 0,-1 0 1,1 0-1,0 0 1,0 0-1,0 1 0,0-1 1,0 0-1,0 0 0,0 0 1,0 0-1,0 0 1,0 0-1,0 0 0,0 0 1,0 0-1,0 1 1,0-1-1,0 0 0,0 0 1,0 0-1,0 0 0,0 0 1,0 0-1,0 0 1,0 0-1,0 0 0,0 1 1,0-1-1,0 0 0,0 0 1,0 0-1,0 0 1,0 0-1,0 0 0,1 0 1,-1 0-1,0 0 1,0 0-1,0 0 0,0 1 1,0-1-1,0 0 0,0 0 1,0 0-1,0 0 1,0 0-1,0 0 0,1 0 1,-1 0-1,0 0 0,0 0 1,0 0-1,7-6 703,15-22-185,-2 3-301,-1 4-153,9-10-26,0-2 0,44-68 0,-30 17 14,42-117 1,-57 132 51,26-80 435,-56 158-537,1 0 0,0-1-1,1 1 1,-1 0 0,1 14 0,0-1 16,-8 386 569,9-281-534,2-27 710,-1-58-1573,0-4-4155,-1-49 507,0-4 1408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52.4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1 101 5472,'0'-4'2016,"8"4"-1536,5-5-160,0 5 1024,11-3-800,7-5-160,9-1-224,5 6 288,-5-5-256,1-1 128,-4 1-192,3 1-4704,0-9 2464,5-4-960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7:52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58 165 6880,'-3'-14'2560,"11"8"-1984,1-8-160,6 6 1184,11-7-960,9-5 576,20 0-704,3 0-224,5 0-160,-10 9-128,-3 2 32,-8 1 96,-7 8-64,-9 0-32,-2 8 0,-11 7-3360,-5 10 1824,-11-1-4320</inkml:trace>
  <inkml:trace contextRef="#ctx0" brushRef="#br0" timeOffset="1">0 384 8064,'5'-5'2976,"14"2"-2304,15-14-192,-5 10 1216,16-6-1024,8 6 352,10-1-608,0 0-224,0-1-128,-10 9 127,2 0-95,-10 5-4959,0 7 2655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8:20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3 176 1664,'0'0'45,"0"0"0,0 0 0,0 0 0,0 0 0,0 0 0,-1 0 0,1 0 0,0 0 0,0 0 0,0 0 0,0 0 0,0 0 0,0 0 0,0 0 0,-1-1 0,1 1 0,0 0 0,0 0 0,0 0 0,0 0 0,0 0 0,0 0 0,0 0 0,0 0 0,0 0 0,-1 0 0,1-1 0,0 1 0,0 0 0,0 0 0,0 0 0,0 0 0,0 0 0,0 0 0,0-1 0,0 1 0,0 0 0,0 0 0,0 0 0,0 0 0,0 0 0,0 0 0,0-1 0,0 1 0,0 0 0,0 0 0,0 0 0,0 0 0,0 0 0,0 0 0,0 0 0,1-1 0,-1 1 0,0 0 0,0 0 0,0 0 0,0 0 0,0 0 0,0 0 0,0 0 0,0 0 0,0 0 0,1-1 0,-1 1 0,0 0 0,0 0 0,0 0 0,12-12 1559,-1-2 4388,-10 2 3618,5 7-9447,0 0 1,0 1-1,0-1 1,1 1-1,-1 1 1,1-1-1,8-2 1,55-16 182,-64 21-304,276-60 417,-257 58-458,-20 3 16,0 0 0,-1 0 0,1-1 0,-1 0 0,1 1 0,-1-2 0,1 1 0,4-2 0,-15 14 1093,-9 12-791,10-17-185,-35 56 110,6-8 76,-68 81 1,-85 68 53,115-120-614,90-98-11179,-1 3 8305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8:21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118 186 5312,'-5'-7'2759,"0"1"1255,-26-13 1207,-14-1-1077,44 19-4093,1 1 1,-1 0-1,1 0 1,-1-1-1,1 1 1,-1 0-1,1-1 1,-1 1-1,1 0 0,-1-1 1,1 1-1,-1-1 1,1 1-1,0-1 1,-1 1-1,1-1 1,0 1-1,-1-1 0,1 1 1,0-1-1,0 0 1,-1 1-1,1-1 1,0 1-1,0-1 1,0 0-1,0 1 0,0-1 1,0 1-1,0-1 1,0 0-1,0 1 1,0-1-1,0 1 1,0-1-1,1 0 1,-1 1-1,0-1 0,0 1 1,1-1-1,-1 1 1,0-1-1,1 1 1,-1-1-1,0 1 1,2-1-1,0-3 97,0 2 1,1-1-1,-1 0 0,1 0 0,0 1 1,5-4-1,6-3 50,0-1 23,0 1 0,1 1 0,-1 0 0,1 1-1,1 0 1,30-8 0,-31 12-158,3 0 22,0 0 0,29-1-1,-43 4-61,0 0-1,0 0 0,0 0 1,0 1-1,0-1 1,0 1-1,0 0 0,0 1 1,0-1-1,0 1 0,-1-1 1,1 1-1,-1 0 0,1 0 1,-1 1-1,0-1 0,5 5 1,-7-5-11,1 0 0,0 1 1,-1 0-1,1-1 0,-1 1 0,0 0 1,0 0-1,0-1 0,0 1 0,-1 0 1,1 0-1,-1 6 0,-1 38 63,1-47-75,-3 24 4,-1-1 0,0 0 0,-2 0 0,-1 0 0,0-1 0,-2 0 0,0-1 0,-2 1-1,0-2 1,-25 33 0,13-23 112,-1-2 0,-2 0 0,-48 38 0,62-56-58,-15 13-95,-32 20 0,36-24 156,18-13-35,15-5 364,16-2 85,34-7 1,2 0-257,20 1-115,37-3-35,-38 7-3360,-74 4 591,0-1 0,-1 1 0,11 3 0,-6-1-3030,1 1 233,-10 3 1732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1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14 3072,'5'-14'11884,"-5"14"-11769,-1 11 2931,-8 24-2264,-1-1 1,-2 0 0,-25 52-1,19-50-485,-2-2 0,-38 53 0,31-56-1877,6-14-5656,19-14 5178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8:39.1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132 21 3488,'-9'-20'16455,"7"22"-16160,0 0 0,0 0 1,1 0-1,-1 1 1,0-1-1,1 1 0,0-1 1,-1 1-1,1 0 1,0-1-1,-1 6 0,-35 200 2052,6-43-1456,9-60-268,9-50-329,13-40-64,1-5 89,-1-10-289,1 1-1,-1-1 1,1 0-1,-1 1 1,0-1 0,1 0-1,-1 0 1,1 1-1,-1-1 1,1 0 0,-1 0-1,0 0 1,1 1-1,-1-1 1,1 0 0,-1 0-1,1 0 1,-1 0-1,1 0 1,-1 0-1,1 0 1,-1 0 0,1 0-1,0 0 1,19-1 160,-19 1-176,280-3 898,-263 5-878,34 8-1,-36-7-80,-1 0 0,31 2-1,-45-5-18,-1 0 0,0 0 0,1 0-1,-1 1 1,0-1 0,1 0 0,-1 0-1,1 0 1,-1 0 0,0 0 0,1-1-1,-1 1 1,0 0 0,1 0 0,-1 0-1,0 0 1,1 0 0,-1 0 0,0 0-1,1-1 1,-1 1 0,0 0 0,0 0-1,1 0 1,-1-1 0,0 1 0,0 0-1,1 0 1,-1-1 0,-5-12-7802,-3 4 3388,-1 3 1515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8:39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59 7136,'-10'-3'1627,"-13"-6"228,10-1 6673,14 10-8174,1 1 0,-1-1 0,0 0 0,0 1 0,1-1 0,-1 0-1,0 0 1,0 0 0,1 0 0,1 0 0,44-7 1364,0 3 0,53 2-1,-49 2-1957,84-11-1,-112 4-739,-10 2-1748,0 3-3750,-8 4 3833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8:39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31 140 9376,'-22'-7'3034,"22"7"-2997,0 0 1,-1 0-1,1 0 0,0 0 0,0 0 0,0 0 0,-1 0 1,1 0-1,0 0 0,0 0 0,0 0 0,-1 0 0,1 0 1,0 0-1,0 0 0,0-1 0,0 1 0,-1 0 0,1 0 1,0 0-1,0 0 0,0-1 0,0 1 0,0 0 0,-1 0 1,1 0-1,0 0 0,0-1 0,0 1 0,0 0 0,0-1 1,-1-2-145,0 3 219,1-1-1,0 1 1,0-1-1,-1 1 0,1-1 1,0 1-1,0-1 0,0 1 1,0-1-1,-1 1 1,1-1-1,0 1 0,0-1 1,0 1-1,0-1 0,0 1 1,0-1-1,0 1 1,0-1-1,1 1 0,-1-1 1,0 1-1,0-1 1,0 1-1,1-1 0,-1 1 1,0 0-1,0-1 0,1 1 1,-1-1-1,0 1 1,1 0-1,-1-1 0,0 1 1,1 0-1,-1-1 0,1 1 1,-1 0-1,0-1 1,1 1-1,-1 0 0,1 0 1,0-1-1,83-25 5611,45 0-3556,-38 12-1561,102-12-538,-156 19-1023,0 0-4829,-19 7 2659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8:40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72 4576,'-2'-25'1813,"3"23"-1646,-1 1 0,0-1 0,1 1 1,-1 0-1,1-1 0,0 1 0,-1-1 1,1 1-1,0 0 0,0 0 1,0 0-1,0-1 0,1 0 0,7-8 1509,-8 8-1124,-1 0-1,1 1 1,1 0-1,-1-1 1,0 1 0,0 0-1,0-1 1,1 1-1,-1 0 1,3-1 0,-4 2-428,0 0 1,1 0 0,-1-1-1,0 1 1,1 0 0,-1 0-1,0 0 1,1 0 0,-1 0-1,0 0 1,1 1 0,-1-1 0,0 0-1,1 0 1,-1 0 0,0 0-1,1 0 1,-1 0 0,0 1-1,1-1 1,-1 0 0,0 0-1,1 1 1,8 13 1843,-5 1-1502,0 0 0,-1 1 1,0 0-1,-1-1 0,0 19 0,-1-19-346,0 31 148,-2 0 0,-2 0 0,-17 88 0,18-125-147,0-1-1,-1 1 1,0 0-1,-5 8 1,7-13-41,0-2-52,0-1 1,1 1 0,-1-1 0,0 1 0,0-1 0,0 1-1,0-1 1,-2 2 0,3-2-22,-1-1-1,1 0 0,-1 1 1,1-1-1,-1 0 0,1 0 1,-1 0-1,0 1 0,1-1 1,-1 0-1,1 0 1,-1 0-1,0 0 0,1 0 1,-1 0-1,1 0 0,-1-1 1,0 1-1,1 0 0,-1 0 1,1 0-1,-1 0 1,0-1-1,1 1 0,-1 0 1,1-1-1,-1 1 0,1 0 1,-1-1-1,1 1 0,0-1 1,-2 0-1,-1-3-8,0 0 1,-1 0-1,1 0 0,1 0 1,-1-1-1,1 1 0,-1-1 0,1 0 1,0 0-1,1 0 0,-2-8 0,-1-6 31,-3-34 1,6 47 43,1 0 1,0 1 0,0-1 0,0 0 0,1 1 0,0-1 0,0 0-1,1 1 1,-1-1 0,4-5 0,-3 7 4,0 0 1,0 1-1,1-1 0,-1 1 1,1 0-1,0-1 0,0 1 1,0 1-1,1-1 0,-1 0 1,1 1-1,-1 0 0,8-4 1,6-1 143,0 0-1,0 1 1,0 1 0,34-5 0,74-1-1,-42 4-1258,-69 5-2285,0-2 900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8:41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41 112 6048,'-35'-3'6058,"35"3"-5929,0 0-1,0 0 0,0 0 1,-1 0-1,1 0 1,0 0-1,0 0 0,-1 0 1,1-1-1,0 1 0,0 0 1,0 0-1,-1 0 1,1 0-1,0 0 0,0 0 1,0 0-1,-1-1 0,1 1 1,0 0-1,0 0 1,0 0-1,0 0 0,0-1 1,-1 1-1,1 0 0,0 0 1,0 0-1,0-1 1,0 1-1,0 0 0,0 0 1,0-1-1,0 1 0,0 0 1,0 0-1,0 0 1,0-1-1,0 1 0,0 0 1,0 0-1,0-1 0,0 1 1,0 0-1,0 0 1,0 0-1,0-1 0,5-9 1683,-2 4-1477,1 1 0,1 0 0,-1 0-1,1 0 1,0 0 0,0 1-1,0-1 1,1 2 0,8-6 0,1 0 354,0 2 0,29-10 1,-41 15-614,1 1 0,-1 0-1,1 1 1,-1-1 0,1 1 0,0-1 0,-1 1-1,1 0 1,0 1 0,-1-1 0,1 0 0,-1 1-1,1 0 1,-1 0 0,1 0 0,-1 0 0,7 4-1,-4-1 69,0 0-1,0 1 0,-1 0 1,1 0-1,-1 0 0,0 0 1,7 11-1,-11-14-76,1 0 0,-1 0 0,1 0 0,-1-1 0,1 1 0,0-1 0,0 1 1,-1-1-1,1 1 0,0-1 0,0 0 0,1 0 0,-1 0 0,0 0 0,0-1 0,0 1 0,1-1 0,-1 1 0,0-1 0,0 0 0,1 1 0,-1-1 0,0 0 0,1-1 0,-1 1 0,0 0 0,1-1 1,-1 1-1,0-1 0,0 0 0,0 0 0,1 0 0,-1 0 0,0 0 0,0 0 0,0 0 0,-1-1 0,4-2 0,15-13-87,13-12-87,-18 8-4291,-12 39-10850,-3-13 12733,5 17-1510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8:48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14 107 2400,'-13'3'8805,"13"-3"-8771,0 0 0,0 0 0,0 0 0,0 0 0,0 0 0,0 1 0,0-1 0,0 0 1,0 0-1,-1 0 0,1 0 0,0 0 0,0 0 0,0 0 0,0 1 0,0-1 0,0 0 0,0 0 0,0 0 0,0 0 0,0 0 0,0 0 0,0 0 0,0 1 1,1-1-1,-1 0 0,0 0 0,0 0 0,0 0 0,0 0 0,0 0 0,0 0 0,0 0 0,0 1 0,0-1 0,0 0 0,0 0 0,0 0 0,0 0 0,1 0 1,-1 0-1,0 0 0,0 0 0,0 0 0,0 0 0,0 0 0,0 0 0,0 0 0,1 0 0,5 4 1042,-2-4-786,0-1 0,0 0 0,0 0 0,0-1 0,0 1 0,-1-1 0,1 0 0,0 0 1,-1 0-1,6-4 0,8-5 380,85-46 818,-86 50-1310,-1 1-1,30-8 1,-42 13-155,0 1 0,-1-1 0,1 1 0,0-1 0,-1 1 0,1 0 0,0 0 0,0 0 1,-1 1-1,1-1 0,0 1 0,0-1 0,-1 1 0,1 0 0,-1 0 0,1 0 0,0 0 0,-1 0 0,0 1 0,1-1 0,1 3 0,2 2 132,0 0 0,0 1 1,-1-1-1,0 1 0,6 10 0,-7-9 84,1 0 1,1 0-1,0-1 0,6 7 1,-10-13-177,0 1 1,0-1 0,0 0 0,0 0 0,0 0 0,0 0-1,1 0 1,-1-1 0,0 1 0,1-1 0,-1 1 0,0-1-1,1 0 1,-1 0 0,0 0 0,1 0 0,-1 0 0,3-1-1,1 0-83,-1 0 0,0-1 0,0 1-1,0-1 1,-1 0 0,1 0 0,5-4-1,-2 2-1299,-7 3 592,1 0 0,-1 1 0,1-1 0,-1 0 0,1-1 0,-1 1 0,0 0 0,3-2 1,5-6-2185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8:49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22 176 5312,'-22'9'5893,"25"-8"-5489,-1 1 1,1-1-1,0 1 0,0-1 0,0 0 1,0 0-1,-1-1 0,1 1 1,1 0-1,-1-1 0,0 0 1,0 0-1,0 0 0,0 0 1,0 0-1,0-1 0,4 0 0,-2-1-257,-1 0 0,0 0 0,1 0 0,-1 0 0,0-1 0,0 1-1,-1-1 1,1 0 0,-1 0 0,1-1 0,2-3 0,7-8 95,-2-1 0,0 0 1,0-1-1,-2 1 0,0-2 0,12-35 1,-19 45-98,-3 22-82,-6 145 384,2-64-41,3 117-38,3-10 484,-1-118-760,8-14 543,-8-70-628,-1 0 1,1 1-1,-1-1 1,1 1 0,-1-1-1,1 1 1,-1-1-1,1 0 1,-1 0 0,1 1-1,-1-1 1,1 0-1,-1 0 1,0 1 0,1-1-1,-1 0 1,1 0-1,-1 0 1,0 0 0,1 0-1,-1 0 1,0 0-1,0 0 1,-23-1 13,18 1-48,-94 4 197,139-4 558,115-2 548,-49-8-3749,-101 10 1848,4-1-803,-2-3-2642,3 1 1239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8:50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123 179 3808,'-19'-9'8026,"18"11"-7712,-1-1 0,1 0 0,0 1 0,0-1-1,0 1 1,0 0 0,0-1 0,1 1 0,-1 0-1,0-1 1,0 4 0,0-1 43,-8 23 604,1 0 0,-6 35 0,6-20-506,-9 56 242,-6 120-1,12-88-73,10-93-303,2-24 143,-1-10 40,0-5 254,5-36-165,17-187-133,41-259 186,-59 440-618,-3 25-22,5-22 0,-6 41-5,0 0-1,0 0 1,0 0-1,0 0 1,0 0 0,0 1-1,0-1 1,0 0-1,0 0 1,0 0-1,0 0 1,0 0-1,0 0 1,0 0 0,0 0-1,0 0 1,0 0-1,0 0 1,0 0-1,0 0 1,0 0-1,0 0 1,0 0 0,0 0-1,0 0 1,0 0-1,0 0 1,0 0-1,0 0 1,0 0-1,1 0 1,-1 0-1,0 0 1,0 0 0,0 0-1,0 0 1,0 0-1,0 0 1,0 0-1,0 0 1,0 0-1,0 0 1,0 0 0,0 0-1,0 0 1,0 0-1,0 0 1,0 0-1,0 0 1,0 0-1,0 0 1,0 0 0,0 0-1,0 0 1,0 0-1,0 0 1,0 0-1,0 0 1,0-1-1,3 9-59,4 13-47,-6-17 104,56 198 324,39 124-125,-96-325-195,10 21 307,-10-22-296,0 0 0,1 1 1,-1-1-1,0 0 1,0 1-1,1-1 1,-1 0-1,0 1 0,0-1 1,1 0-1,-1 0 1,0 1-1,1-1 1,-1 0-1,0 0 0,1 0 1,-1 1-1,1-1 1,-1 0-1,0 0 1,1 0-1,-1 0 0,1 0 1,-1 0-1,0 0 1,1 0-1,-1 0 1,1 0-1,-1 0 0,0 0 1,1 0-1,-1 0 1,1 0-1,-1 0 1,0-1-1,1 1 0,-1 0 1,0 0-1,1 0 1,-1-1-1,0 1 1,1 0-1,-1 0 0,0-1 1,1 1-1,-1 0 1,0-1-1,0 1 1,0 0-1,1-1 0,-1 1 1,0 0-1,0-1 1,0 1-1,0-1 1,0 1-1,1-1 1,10-22 109,-1 0 0,-1-1 1,8-35-1,-8 28-57,37-136 234,-31 112-306,-8 32-123,-1-1 1,3-28 0,-8 49 94,-1 0 0,1 0 0,0 0 0,0 0 0,2-5 0,-3 7 25,0 1 1,0 0-1,0 0 0,0 0 1,0-1-1,0 1 0,0 0 1,0 0-1,1 0 0,-1 0 1,0-1-1,0 1 0,0 0 1,0 0-1,0 0 1,1 0-1,-1 0 0,0 0 1,0-1-1,0 1 0,1 0 1,-1 0-1,0 0 0,0 0 1,0 0-1,1 0 1,-1 0-1,0 0 0,0 0 1,0 0-1,1 0 0,-1 0-5,1 1 1,-1-1-1,1 1 0,-1 0 0,1-1 0,-1 1 0,0-1 0,1 1 0,-1 0 0,0-1 0,1 1 0,-1 0 1,0-1-1,0 1 0,0 1 0,64 306 1407,-30 23-1302,-33-293-653,-1-26-1860,5-39-14259,0 6 12890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8:51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20 132 6304,'-16'-4'2032,"16"4"-1997,0 0 0,0 0 0,0 0-1,-1 0 1,1 0 0,0 0 0,0 0 0,0 1 0,0-1 0,-1 0 0,1 0 0,0 0 0,0 0 0,0 1 0,0-1 0,0 0-1,-1 0 1,1 0 0,0 1 0,0-1 0,0 0 0,0 0 0,0 1 0,0-1 0,0 0 0,0 0 0,0 0 0,0 1 0,0-1-1,0 0 1,0 0 0,0 1 0,0-1 0,0 0 0,1 9 1617,8 9 2595,-7-14-3554,0 0 0,0 0 0,0 0 0,0 0 1,5 5-1,-6-8-573,0 0 0,0 0 1,0 0-1,1 0 0,-1-1 1,0 1-1,0 0 0,0-1 1,1 1-1,-1-1 0,0 1 1,1-1-1,-1 0 0,0 1 1,1-1-1,-1 0 0,1 0 1,-1 0-1,0 0 0,1 0 1,-1 0-1,3-1 0,-1 0-9,1 0-1,0-1 1,0 1-1,0-1 1,-1 0-1,1 0 1,-1 0-1,1-1 1,-1 1-1,0-1 1,0 0-1,0 1 1,-1-1-1,1-1 1,0 1-1,-1 0 1,0-1 0,0 1-1,0-1 1,0 0-1,-1 1 1,2-8-1,0 3-98,-1-1 0,0 1 0,0-1 0,-1 0 0,0 1 0,-1-1 0,0 0 0,-1 0 0,-1-14 0,1 22-33,1-1-1,0 1 1,-1-1 0,1 1 0,-1 0 0,0-1 0,1 1 0,-1 0 0,0-1 0,0 1 0,0 0 0,0 0 0,0-1 0,0 1 0,0 0 0,0 0-1,0 0 1,-1 0 0,1 1 0,0-1 0,-1 0 0,1 1 0,0-1 0,-1 0 0,1 1 0,-3-1 0,2 1 22,0 0 0,0 0 0,0 0 0,0 0-1,0 0 1,0 0 0,0 1 0,0-1 0,0 1 0,0-1 0,0 1 0,0 0 0,0 0 0,0 0 0,0 0 0,0 0 0,1 0-1,-1 1 1,1-1 0,-2 2 0,-3 3 93,1 0 1,1 1-1,0-1 0,0 1 0,0 0 0,0 0 0,1 0 0,0 0 1,1 1-1,0 0 0,0-1 0,1 1 0,-1 0 0,2 0 0,-1-1 1,1 11-1,1-7 25,0 0 0,0 0 0,1 0 0,0 0 0,1 0 0,0-1 0,1 1 0,0-1 0,1 0 0,0 0 0,7 11 0,-6-14-52,0 0-1,0-1 0,1 0 0,0 0 0,0 0 0,1-1 0,-1 0 0,1 0 0,0-1 1,0 0-1,1-1 0,-1 0 0,17 4 0,-11-3-333,1-1 0,0-1 0,0-1 0,0 0 0,0-1 0,0 0 0,25-5 0,-36 5-304,-1-1-1,1 0 1,-1 0 0,1 0 0,-1-1-1,0 1 1,1-1 0,5-3 0,4-4-1723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8:51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3 125 9376,'0'0'146,"-1"0"0,1-1 1,0 1-1,0 0 1,0 0-1,0 0 0,-1-1 1,1 1-1,0 0 1,0 0-1,0 0 0,0-1 1,0 1-1,0 0 0,0-1 1,-1 1-1,1 0 1,0 0-1,0-1 0,0 1 1,0 0-1,0 0 0,0-1 1,0 1-1,0 0 1,1 0-1,-1-1 0,0 1 1,0 0-1,0-1 1,8 3 2200,13 12-209,-6-1-1156,-1 0-1,-1 0 0,21 28 1,-24-27-622,-1 1 1,0-1 0,-1 1-1,-1 1 1,9 26 0,-5-5 69,8 53 0,-3 44 327,4 26-133,-19-156-595,-1-3 8,0 0-1,0-1 1,0 1 0,0 0 0,0 0 0,0 0-1,1-1 1,-1 1 0,0 0 0,0 0-1,1-1 1,-1 1 0,0 0 0,1 0-1,-1-1 1,1 1 0,-1 0 0,1-1-1,-1 1 1,1-1 0,0 1 0,0 0-1,2-3 79,-1-1 0,0 0-1,0 1 1,0-1 0,-1 0-1,1 0 1,-1 0 0,0-1-1,1-2 1,9-32 243,7-47-1,-1 2-192,-12 66-140,8-39 85,23-61 0,-19 76-275,19-77 0,-21 28-2219,-11 29-2683,-4 41-5,0 7 1617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2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 7808,'-10'-1'1184,"9"1"-939,-1 0 1,0 0 0,1 0 0,-1 0-1,1-1 1,-1 1 0,0-1 0,1 1-1,-1-1 1,-5-3 5718,16 5-4146,62 9-4,95 1-1,-155-11-1844,0 1 0,0 1 0,0 0 0,0 0 0,-1 1 0,1 0 0,-1 1 1,0 0-1,18 11 0,-16-6-1438,-3-3-2748,-5-3 2010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07.3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378 17 2496,'0'-1'295,"13"-14"11943,-13 16-11911,-1 0 0,0 1 0,0-1 0,1 0 0,-1 0 0,0 0 0,0 0 1,0 0-1,0 0 0,0 0 0,-2 0 0,-5 6 414,-34 34 1787,-83 62 0,75-69-2127,-52 39-295,94-66-82,0 0-1,-8 11 1,14-15-342,-1-1-1,1 1 0,1 0 1,-1 0-1,0 0 1,1 0-1,-1 0 0,1 1 1,-2 5-1,3 0-1377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07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41 5216,'-15'-9'1696,"15"8"-1648,-1 1 0,1-1 0,-1 1 1,1 0-1,0-1 0,0 1 0,-1-1 0,1 1 0,0-1 1,0 1-1,-1 0 0,1-1 0,0 1 0,0-1 1,0 1-1,0-1 0,0 1 0,0-1 0,0 1 1,0-1-1,0 1 0,0-1 0,0 1 0,0-1 1,0 1-1,0-1 0,1 0 0,-1 0 168,0 0-1,0 1 1,0-1-1,1 0 1,-1 0 0,0 0-1,1 1 1,-1-1-1,0 0 1,1 1 0,-1-1-1,1 0 1,-1 1-1,1-1 1,0 0-1,-1 1 1,1-1 0,-1 1-1,1-1 1,0 1-1,0 0 1,-1-1 0,1 1-1,0 0 1,0-1-1,-1 1 1,1 0-1,0 0 1,0-1 0,0 1-1,-1 0 1,1 0-1,1 0 1,2 0 242,1 0 1,-1 0-1,0 0 0,0 0 0,5 2 1,9 2 356,-1 1-1,1 0 1,-1 1 0,0 2 0,19 10-1,-19-7-608,0 0 0,-1 1 0,-1 0 0,0 1 0,-1 1-1,0 1 1,-1 0 0,11 17 0,16 31 698,59 129 0,-79-144-411,-2 1 0,-3 0 1,18 93-1,-17-69-392,-15-65-600,0-13-2623,-1-6 946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09.7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19 3808,'-15'-18'17272,"20"33"-16177,3 11-378,-1 0-1,-1 1 0,3 31 1,0 84-98,-7-94-184,-1-17-239,0 0 1,-5 34-1,3-56-115,-1-1 0,1 1 0,-1 0 0,-1 0 1,0-1-1,0 1 0,-1-1 0,0 0 0,0 0 0,-1 0 1,-9 12-1,12-18-74,1-1 0,-1 1 0,0 0 0,0 0 0,0-1 0,0 1 0,0-1 0,-1 0 0,1 1 0,0-1 1,-1 0-1,1 0 0,-1-1 0,1 1 0,-1 0 0,1-1 0,-1 0 0,1 1 0,-1-1 0,1 0 0,-1 0 0,0-1 0,1 1 0,-1 0 0,1-1 0,-1 0 1,1 1-1,-1-1 0,1 0 0,0 0 0,-1-1 0,1 1 0,0 0 0,0-1 0,0 1 0,-2-3 0,0 1-2,0-1-1,1 0 0,0 0 1,0 0-1,0 0 1,0 0-1,1-1 0,-1 1 1,1-1-1,0 1 1,1-1-1,-3-8 0,3 5 8,0 1-1,1 0 0,-1-1 1,1 1-1,1-1 1,-1 1-1,5-15 0,-1 7 101,0 1 1,2 0-1,-1 1 0,2 0 0,0 0 0,1 0 0,0 0 0,14-16 0,4 2 172,2 0 0,0 2 0,46-31 0,-58 44-198,26-12-1,-37 21-146,1 0-1,0 1 0,0 0 1,0 0-1,1 0 0,-1 1 1,0-1-1,10 1 0,-15 1-173,1 0 0,-1 0-1,1 0 1,-1 0 0,0 1-1,1-1 1,-1 0 0,0 1-1,1-1 1,-1 1 0,0-1 0,0 1-1,1 0 1,-1-1 0,1 2-1,8 10-1892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11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40 251 1984,'0'0'891,"-19"-5"7764,11 0-5696,7 5-2801,0 0 1,1 0-1,-1-1 1,0 1-1,1 0 1,-1 0-1,0-1 1,1 1 0,-1-1-1,1 1 1,-1 0-1,1-1 1,-1 1-1,1-1 1,-1 0-1,1 1 1,0-1-1,-1 1 1,1-1-1,0 0 1,-1 1-1,1-1 1,0 1-1,0-1 1,-1 0-1,1 1 1,0-2-1,1-4 286,0 1-1,0-1 1,0 0-1,1 1 1,0-1-1,4-8 1,2-4 179,-1-4 219,20-36 0,-23 50-640,1 0-1,0 0 1,1 1-1,-1-1 1,1 1-1,1 1 1,7-7-1,-12 11-163,1 0 1,-1 1-1,1-1 0,0 1 1,0-1-1,0 1 0,0 0 0,0 0 1,0 0-1,0 1 0,0-1 0,0 1 1,5-1-1,-7 1-10,1 0 0,0 1 0,0-1 1,0 0-1,0 1 0,0-1 0,0 1 0,-1 0 0,1-1 0,0 1 0,0 0 0,-1 0 1,1 0-1,-1 0 0,1 0 0,-1 1 0,1-1 0,-1 0 0,0 1 0,1-1 0,-1 1 1,0-1-1,1 3 0,3 8 227,0 0 1,0 1 0,-1-1-1,3 25 1,-5-26-82,0 0 0,1 0 1,0 0-1,1 0 0,0-1 0,0 1 1,7 9-1,-9-18-128,0 1-1,0 0 1,0-1 0,0 1 0,1-1-1,-1 1 1,1-1 0,-1 0 0,1 0 0,0-1-1,0 1 1,0 0 0,0-1 0,0 0-1,0 0 1,1 0 0,-1 0 0,0 0 0,0-1-1,1 1 1,-1-1 0,0 0 0,1 0 0,-1 0-1,0 0 1,1-1 0,-1 1 0,0-1-1,6-2 1,4-1 47,0-2 0,0 0 0,0-1 0,-1 0 0,15-11-1,8-6-127,-1-1-1,54-54 1,-70 53-628,-11 14-2264,-3 49-16395,0-11 15696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12.4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11 167 3328,'-10'-8'7832,"10"8"-7728,0 0 0,0-1 0,0 1 0,0 0 0,0 0 0,1 0 0,5-1 3071,-6 1-2990,1 0-1,0 0 0,-1 0 0,1 0 0,-1 0 0,1-1 0,0 1 0,-1 0 1,1 0-1,-1-1 0,1 1 0,0 0 0,-1 0 0,1-1 0,-1 1 0,1-1 0,-1 1 1,1-1-1,-1 1 0,1 0 0,-1-2 0,5-4 1061,1-1 0,-1 1 1,1 0-1,8-6 0,-9 8-856,0 0 0,0 1 0,1-1 0,0 1 0,11-4 0,-13 6-313,-1 0 0,1 0 0,0 0-1,0 0 1,0 1 0,0-1 0,0 1-1,0 0 1,0 0 0,0 1 0,0-1-1,0 1 1,-1 0 0,1 0 0,0 0-1,0 0 1,-1 1 0,1 0 0,0 0-1,-1 0 1,0 0 0,1 0 0,4 5-1,-2-1 109,1-1 0,-1-1-1,1 1 1,0-1-1,0-1 1,0 1 0,0-1-1,1 0 1,-1-1-1,1 0 1,0 0-1,0 0 1,0-1 0,0 0-1,15-1 1,-7-1-154,0-1 0,0-1-1,1 0 1,-1-1 0,-1-1 0,26-11 0,-32 12-24,1-1 0,-1 0 0,0 0 0,-1-1 0,12-10 0,-14 10-669,-1 0 0,10-11 0,-12 12-614,0 0 1,0 0-1,0 0 1,3-8-1,-6 11 59,1 1 0,0-1-1,-1 0 1,1 1 0,0-1-1,0 0 1,1 1 0,0-2-1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13.9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 3072,'10'-16'19459,"-3"63"-16769,-5 132-402,-3-97-1723,1 127 220,0-119-4045,27-114-13305,-12 12 12971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14.4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320 92 7808,'1'0'245,"0"0"1,-1 0-1,1 0 1,0 0-1,0 0 1,0 1-1,-1-1 1,1 0-1,0 0 1,0 0-1,-1 1 1,1-1-1,0 0 0,0 1 1,-1-1-1,1 1 1,0-1-1,-1 1 1,1-1-1,-1 1 1,1-1-1,0 1 1,-1 0-1,1-1 1,-1 1-1,0 0 1,1-1-1,-1 1 1,0 0-1,1 0 1,-1-1-1,0 1 1,0 0-1,1 0 1,-1-1-1,0 1 1,0 2-1,0-1-40,-1 1 1,1 0-1,0-1 0,-1 1 0,0 0 1,1-1-1,-1 1 0,0-1 1,0 1-1,-1-1 0,-1 4 0,-3 1-80,1 1 0,-2-1-1,1-1 1,-1 1-1,0-1 1,0 0 0,-1 0-1,0-1 1,0 0-1,0-1 1,-1 1 0,1-2-1,-1 1 1,0-1-1,0 0 1,0-1 0,0 0-1,-1-1 1,1 0-1,0 0 1,-12-1 0,11-1-60,-1-1 1,1 0-1,1 0 1,-1-1 0,0-1-1,-12-5 1,18 7-72,-1-1 0,1 1 1,0-1-1,0 1 0,0-1 1,1-1-1,-1 1 0,1 0 0,-1-1 1,1 0-1,0 0 0,1 0 1,-1 0-1,1 0 0,-4-9 1,5 11-8,1-1 0,-1 1 0,1-1 1,0 1-1,0-1 0,0 0 1,0 1-1,1-1 0,-1 1 0,1-1 1,-1 1-1,1 0 0,0-1 0,0 1 1,0 0-1,0-1 0,0 1 0,1 0 1,1-2-1,1-2 14,0 1-1,0 0 1,1 1-1,0-1 1,0 1-1,5-4 1,4-1 193,1 0-1,0 1 1,0 1-1,1 1 1,31-9 0,-34 11 47,0 2-1,1 0 1,-1 0 0,1 1 0,-1 1-1,1 0 1,24 4 0,-33-3-149,-1 0 0,0 0 0,0 1 0,0-1 0,1 1 0,-2 0 1,1 0-1,0 0 0,0 1 0,-1 0 0,1-1 0,-1 1 0,4 4 0,-3-2 41,-1 0 0,1 0 1,-1 0-1,0 1 0,0-1 0,-1 1 0,1-1 0,1 10 0,0 1 78,-2 0 0,0 0 0,0 0-1,-2 0 1,0 0 0,-3 24-1,-3-1 26,-1 0 0,-2-1-1,-1 0 1,-2 0-1,-21 44 1,25-67-164,1-1 1,-2 0-1,-14 20 1,18-28-289,0-1 0,0 0 0,0 0 0,0 0 0,-1-1 0,0 0 0,0 0 0,0 0 0,-1-1 0,-8 4 0,-3-1-2690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15.0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 9312,'-26'0'13914,"27"0"-12725,114 9 2710,106-6-2768,-182-4-1153,-31 1 53,-1 0 0,1 1 0,-1-1 0,0 1 0,1 1 0,-1-1 0,0 1 0,1 0-1,12 7 1,-19-8-10,0 0 0,0 0 0,0 0-1,0 0 1,0 1 0,0-1 0,-1 0-1,1 0 1,0 1 0,-1-1 0,1 0-1,-1 1 1,1-1 0,-1 1 0,0-1-1,1 1 1,-1-1 0,0 1 0,0 2-1,-4 35 222,3-29-200,-29 125 610,15-73-371,2-11-222,-2-1 0,-3 0-1,-36 74 1,52-121-248,0 0 1,0 1-1,0-1 1,0 0-1,-5 5 0,-8 1-5532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16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25 3488,'0'-1'105,"0"0"0,-1 1 1,1-1-1,0 0 0,0 1 0,-1-1 0,1 0 1,0 0-1,0 0 0,0 1 0,0-1 1,0 0-1,0 0 0,0 1 0,1-2 0,8-9 8121,-17 27 1804,3-1-9318,1 0-1,-4 19 1,-9 128 1241,-4 25-1042,12-115-644,-7 42 95,14-102-470,-3 4-1256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17.2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92 4384,'-7'-2'832,"5"1"-146,0 0 0,0 1 0,0-1 0,1 0 0,-1 0 0,0 0 0,-2-3 0,-10-4 10983,28 8-5138,23-8-5792,-11 2-367,400-47 362,-381 49-743,-8 4-23,-36 0-213,-23 0-7184,0 1 261,13 1 4358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2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9 8384,'-17'-4'3660,"14"3"-3250,0 0 0,0 0 0,0 0 0,-1 1 0,1-1 0,0 1 0,-1 0 0,1 0 0,-6 1 0,-29 4 1410,0 1 0,-44 13 1,-138 27-747,168-36-1242,25-7-962,49-7-5635,28-7-1,-26 8 4420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17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44 108 4992,'-8'1'-1519,"-6"2"3469,-8 0 13955,40-10-11442,25-7-3234,1 2 0,1 2 1,53-5-1,138-1-1372,-148 12 361,-79 3-473,-1 1-258,0-1 0,1 0 0,7-2 0,-13 3-264,-1-1-1,0 0 0,0 0 0,1 0 1,-1 0-1,0 0 0,0 0 0,3-4 1,-4 5 456,-1 0 1,1 0-1,-1-1 1,1 1 0,-1 0-1,0-1 1,1 1-1,-1-1 1,1 1 0,-1 0-1,0-1 1,0 1-1,1-1 1,-1 1 0,0-1-1,0 1 1,1-1-1,-1 1 1,0-1-1,0 1 1,0-1 0,0 1-1,0-1 1,0 0-1,0 1 1,0-1 0,0 1-1,0-1 1,0 1-1,0-1 1,0 1 0,0-1-1,-1 1 1,1-1-1,0 1 1,0-1-1,-1 0 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20.5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9 204 2304,'-2'-16'1027,"1"14"-598,1 0 0,-1 1-1,1-1 1,0 0 0,0 0-1,0 0 1,0 0-1,3-12 8834,-4 20-5965,0 5-3497,-2 68 2981,0 30-954,5-35-952,5 52-6,25 129-159,-27-179 415,-11-186-725,-2 33-340,-2-10-51,9 53 4,-2-16-134,2 0-1,12-96 0,-6 115 135,22-106 111,-22 123-113,-1 0 0,2 0 0,0 0 0,0 1 0,1 0-1,1 0 1,13-17 0,-17 25-1,1 0 0,0 1 0,0-1-1,0 1 1,0 0 0,1 0 0,11-5 0,-15 8-5,0 0 0,1 0 0,-1 0 0,1 0 0,-1 0-1,1 1 1,0-1 0,-1 1 0,1 0 0,0 0 0,-1 0 0,1 0 0,0 0 0,-1 0 0,1 1 0,-1-1 0,1 1 0,-1 0 0,1 0 0,-1 0 0,1 0 0,-1 0 0,3 2-1,0 1 10,-1 0-1,0 1 1,0-1-1,0 1 0,0-1 1,-1 1-1,0 0 0,0 1 1,0-1-1,-1 1 0,0-1 1,0 1-1,0-1 0,0 1 1,-1 0-1,1 12 0,-1-3-2,0 1-1,-2 0 0,0-1 0,0 1 0,-5 19 0,1-15 24,-1 0 0,0-1 0,-2 0 0,0 0 0,-1-1 0,-14 20 0,7-14 34,-1 0 1,-2-2 0,-35 34-1,43-47-48,9-8-22,1 0 1,0 0-1,-1 0 1,1 0-1,0 0 1,0 0-1,0 0 1,0 0-1,0 0 1,0 0-1,0 1 1,-1 1-1,2-3-2,0 1-1,0-1 0,0 0 0,0 1 0,0-1 0,0 0 0,0 1 0,1-1 0,-1 0 0,0 1 0,0-1 0,0 0 0,0 1 0,0-1 0,1 0 0,-1 1 0,0-1 0,0 0 1,1 0-1,-1 1 0,0-1 0,0 0 0,1 0 0,-1 0 0,0 1 0,1-1 0,-1 0 0,0 0 0,1 0 0,-1 0 0,0 0 0,1 0 0,14 4 106,-10-3-65,168 57 828,-148-48-704,-1 1 0,0 1 0,-1 2 0,38 28 0,-11 8-1910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20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44 6048,'-27'-3'14442,"44"6"-13337,1-1 0,0-1 1,-1-1-1,24-2 0,-26 1-732,249-16 1821,99-4-1749,-196 19-360,-95 2-2889,-55-1 458,-6-1-2076,-2 1 1392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21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268 21 5888,'-1'-21'8074,"0"22"-7508,0 1-1,-1-1 1,1 0-1,0 0 1,-1 0 0,1 0-1,-1 0 1,-2 2-1,-6 2 516,-2 6-105,1 1 0,1-1 0,-1 2 1,-11 20-1,-1-1 15,5-8-824,1 1 0,2 1 0,0 1 0,2 0 0,1 1 0,1 0 0,2 1 0,-8 35 0,9-28-474,-6 37 100,12-63-669,1 0 0,1 0 0,-1 0 0,2-1 0,1 11 0,1-9-3515,-3-11 4316,0 0-1,1 0 1,-1 0 0,0 0 0,0 0-1,0 0 1,0 0 0,0 0 0,0 0-1,0 0 1,1 0 0,-1 0 0,0 0-1,0 0 1,0 0 0,0 0 0,0 0-1,0 0 1,0 0 0,1 0-1,-1 0 1,0 0 0,0 0 0,0 0-1,0 0 1,0 0 0,0 0 0,0 0-1,0 0 1,1 0 0,-1 0 0,0-1-452,0 1 452,0 0-1,7-16-4484,-4-4 1387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21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29 7456,'-27'-23'2421,"24"19"-1154,5 3-510,3 2 600,4 5-390,-1 0-1,0 1 1,-1 0-1,0 0 0,10 12 1,29 46 909,-45-64-1855,59 92 2370,63 90 461,-84-132-1911,-4 1 1,51 97 0,-76-128-935,-2 0 1,0 1-1,-2 0 1,6 33-1,-10-39-337,-1-1 0,0 0 1,-1 1-1,0-1 0,-2 0 0,0 1 0,-6 23 1,8-38 283,-1 0-334,1 1 1,0 0 0,-1 0 0,1 0 0,-1 0 0,0 0 0,0-1 0,0 1 0,0 0 0,0-1 0,0 1-1,0 0 1,0-1 0,-1 0 0,1 1 0,-3 1 0,-2 1-2432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22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442 5 6240,'-2'-2'1588,"2"2"-1361,0-1 0,0 1 0,-1 0 0,1 0 0,0 0 0,-1 0-1,1-1 1,0 1 0,-1 0 0,1 0 0,0 0 0,-1 0 0,1 0 0,0 0 0,-1 0 0,1 0-1,0 0 1,-1 0 0,1 0 0,0 0 0,-1 0 0,1 0 0,0 0 0,-1 0 0,1 1 0,0-1-1,-1 0 1,-15 11 3501,-16 25-1254,28-31-1679,2-3-691,-120 136 4302,98-113-4213,-2-2-1,0-1 1,-38 25-1,27-26-228,28-16-184,-1 0 1,1 0-1,0 1 0,1 0 1,0 1-1,-9 9 1,16-15-52,0-1 0,0 1 0,1 0 0,-1 0 0,0 0 0,1 0 0,-1 0 0,1 0 0,-1 0 0,1 0 0,-1 2 0,1-2 142,0-1 0,0 0-1,0 0 1,0 1 0,0-1 0,0 0-1,0 1 1,1-1 0,-1 0-1,0 0 1,0 1 0,0-1-1,0 0 1,0 0 0,1 1 0,-1-1-1,0 0 1,0 0 0,0 1-1,1-1 1,-1 0 0,0 0 0,0 0-1,1 1 1,-1-1 0,0 0-1,1 0 1,1 1-744,1 0-1,0-1 1,-1 1 0,1-1-1,0 0 1,5 0 0,-7 0 743,32 0-3800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23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11 7232,'-5'-10'11013,"9"20"-8835,1 2-1316,-1 6-36,0 1 0,-2 0 0,1 26 0,-2-18-189,7 154 1324,-3-44-1224,-4-107-554,-1 0 0,-1 0-1,-7 37 1,8-66-180,0 0 1,0-1-1,0 1 0,0-1 0,0 1 1,-1 0-1,1-1 0,0 1 0,0-1 1,0 1-1,-1-1 0,1 1 0,0-1 1,-1 1-1,1-1 0,0 1 1,-1-1-1,1 1 0,-1-1 0,1 0-6,-1 0 1,1 0-1,0 0 0,-1 0 0,1 0 0,0 0 0,-1 0 0,1 0 0,0 0 0,0 0 0,-1 0 1,1 0-1,0-1 0,0 1 0,-1 0 0,1 0 0,0 0 0,0 0 0,0-1 0,-1 1 1,1 0-1,0 0 0,0-1 0,0 1 0,-1-1 0,0-1-39,-1-1 0,1 1 0,0-1 0,0 0 0,0 0 0,-1-4 0,1-4-18,0 0-1,0 0 1,2 0 0,-1 0-1,1 0 1,5-20-1,24-66 220,-16 54 78,-8 24-172,0 1 0,2 1-1,0-1 1,0 1-1,2 1 1,0-1-1,1 2 1,1 0-1,20-21 1,-28 32-404,1 0 0,1 0-1,-1 0 1,0 0 0,1 1 0,10-5 0,19-3-5564,-9 7 2617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24.4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50 5888,'-36'0'21423,"76"-2"-20364,-1-1 0,39-10-1,12-1-757,-88 14-297,230-17 563,-134 20-935,-105 28-21925,6-19 18779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24.8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21 9152,'-9'4'12826,"13"-1"-12231,0-1 1,1-1-1,-1 1 1,0 0-1,1-1 1,-1 0-1,9 1 0,35 0 877,-26-2-811,72 1-544,166-21 0,-224 13-1691,-1-2-3341,-34 9 4663,31-5-3332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28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48 2656,'0'-27'11770,"0"27"-11541,0-1 0,0 1 0,0-1 0,0 0 0,0 1 0,0-1 0,-1 1 0,1-1 0,0 1 0,0-1-1,0 0 1,-1 1 0,1-1 0,0 1 0,-1-1 0,1 1 0,-1-1 0,1 1-191,0 0 0,-1 0-1,1-1 1,0 1 0,0 0 0,0 0 0,0 0 0,0 0-1,0 0 1,0 0 0,-1-1 0,1 1 0,0 0 0,0 0-1,0 0 1,0 0 0,0 0 0,0-1 0,0 1-1,0 0 1,0 0 0,0 0 0,0 0 0,0-1 0,0 1-1,0 0 1,0 0 0,0 0 0,0 0 0,0-1 0,0 1-1,0 0 1,0 0 0,0 0 0,0 0 0,1 0 0,-1-1-1,0 1 1,0 0 0,0 0 0,0 0 0,0 0-1,0 0 1,0 0 0,1 0 0,-1-1 0,0 1 12,0 0 0,0 1 0,0-1 0,-1 0 0,1 0 1,0 0-1,0 0 0,0 0 0,0 0 0,0 0 0,0 0 1,-1 0-1,1 0 0,0 0 0,0 0 0,0 0 0,0 0 0,0 0 1,-1 0-1,1 0 0,0 0 0,0 0 0,0 0 0,0 0 0,0 0 1,0 0-1,-1 0 0,1 0 0,0-1 0,0 1 0,0 0 1,0 0-1,0 0 0,0 0 0,0 0 0,0 0 0,-1 0 0,1 0 1,0-1-1,0 1 0,0 0 0,0 0 0,0 0 0,0 0 1,0 0-1,0 0 0,0-1 0,0 1 0,0 0 0,0 0 0,0 0 1,0 0-1,0 0 0,0 0 0,0-1 0,0 1 0,-9 24 870,1 0 0,-8 36-1,-3 54-420,13-73-178,-2-6-136,6-26-125,-1 1 1,1 0 0,1 1-1,-1-1 1,2 0 0,0 0-1,0 0 1,2 12-1,-2-21-43,1 0-1,-1 1 0,1-1 0,0 0 0,-1 0 0,1 1 0,0-1 0,0 0 0,0 0 0,0 0 0,0 0 0,0 0 1,0 0-1,0 0 0,1 0 0,-1 0 0,0-1 0,0 1 0,1 0 0,-1-1 0,0 1 0,1-1 0,-1 0 0,1 1 1,-1-1-1,1 0 0,1 0 0,6 1 5,0-1 0,1 0-1,11-2 1,-4 0-16,28-2 11,-19 1-4,31 1 0,-48 2-2,1 1-1,-1 0 1,0 0 0,1 1-1,-1 1 1,0-1 0,9 5-1,-14-5 11,3 1 62,-1 0 1,0 0 0,8 6 0,-13-9-64,0 0-1,-1 1 1,1-1 0,0 1-1,-1-1 1,1 1 0,0-1-1,-1 1 1,1 0-1,-1-1 1,1 1 0,-1 0-1,1-1 1,-1 1 0,1 0-1,-1 0 1,0-1-1,1 1 1,-1 0 0,0 0-1,0 0 1,0-1 0,0 1-1,1 0 1,-1 0 0,0 0-1,0 0 1,-1-1-1,1 1 1,0 0 0,0 0-1,0 0 1,0 0 0,-1-1-1,1 1 1,-1 1-1,-1 0 11,0 1-1,0-1 0,0 0 0,-1 0 0,1 0 0,-1 0 0,1 0 0,-1-1 0,-4 3 0,-31 11 191,28-12-164,-122 46 260,120-46-473,1 0 1,-1-1-1,-22 1 0,5-2-4752,24-2 1170,19-7-8424,3 5 8767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2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8128,'0'0'92,"0"0"0,0 0-1,0-1 1,0 1 0,0 0 0,0 0 0,0 0 0,0 0 0,0 0 0,0 0 0,0-1 0,0 1-1,0 0 1,0 0 0,0 0 0,0 0 0,0 0 0,0 0 0,0-1 0,0 1 0,0 0 0,0 0 0,0 0-1,0 0 1,0 0 0,1-2 919,-1 2-919,0 0 0,0 0 0,0 0 0,0 0 0,0 0 0,1 0-1,-1 0 1,0 0 0,4 7 2594,3 13-693,15 133 2360,-16-95-3405,11 66-441,-14-101-488,-3-16-381,1 0 0,0 0-1,1 0 1,3 11 0,-2-9-753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29.0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54 5152,'-6'-4'760,"-5"-3"1406,11 7-2045,0 0 0,0 0 1,-1 0-1,1-1 1,0 1-1,0 0 0,0 0 1,-1 0-1,1 0 0,0-1 1,0 1-1,0 0 1,0 0-1,0 0 0,0 0 1,0-1-1,-1 1 1,1 0-1,0 0 0,0-1 1,0 1-1,0 0 1,0 0-1,0 0 0,0-1 1,0 1-1,0 0 1,0 0-1,0-1 0,0 1 1,0 0-1,0 0 0,0 0 1,1-1-1,-1 1 1,1-9 6978,-1 12-4222,6-3 109,173-13 1436,-28 1-4175,-105 9-204,-20 1 65,49 3 0,-53 0-236,-4-1-2178,-25 32-20617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29.6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70 260 3552,'-48'-10'3530,"27"11"7619,28 0-5162,13-1-4821,42-2 132,314-47 542,21-34-1515,-119 20-45,-199 45-251,-28 9-12,-36 7-412,0-1 0,-1 0 1,1-1-1,25-10 0,-34 12-767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30.2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33 5056,'0'-2'278,"-5"-18"1690,5 9 3114,2 22 930,1 5-3529,5 22-312,9 192 2697,-15 2-4548,-3-139-2265,28-116-12039,-14 10 11211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30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51 4736,'4'-17'1530,"-4"17"-1488,0 0-1,0 0 0,0 0 1,0-1-1,0 1 1,0 0-1,0 0 0,0 0 1,0 0-1,0 0 0,0 0 1,0-1-1,0 1 0,0 0 1,0 0-1,0 0 0,0 0 1,0 0-1,0 0 0,0 0 1,0-1-1,0 1 0,0 0 1,0 0-1,0 0 0,0 0 1,1 0-1,-1 0 0,0 0 1,0 0-1,0 0 0,0 0 1,0 0-1,0-1 0,0 1 1,1 0-1,-1 0 0,0 0 1,0 0-1,0 0 0,0 0 1,0 0-1,0 0 0,1 0 1,-1 0-1,0 0 0,0 0 1,0 0-1,0 0 0,3 6 4692,-5 14-2528,-3 21 0,2-15-780,1-13-927,0-1 0,-1 0 0,0 1 0,-1-1 1,-10 19-1,13-27-423,-1 0 0,0-1 0,0 1 0,0-1 0,-1 1 0,1-1 0,-1 0 0,0 0 0,0 0 0,0 0 0,0 0 0,0-1 0,-1 0 1,1 1-1,-1-1 0,1 0 0,-1-1 0,0 1 0,0-1 0,-7 2 0,8-3-53,1 0 0,-1 0 0,0 0 0,1-1 0,-1 1 0,0-1 0,1 0 0,-1 0 0,1 0 0,-1 0 0,1 0 0,-1 0 0,1-1 0,0 1 0,0-1 0,0 1 0,0-1 0,0 0 0,0 0 0,-2-3 0,0 0 18,0-1-1,0 1 1,0-1 0,1 0 0,0 0 0,-4-10 0,6 10-22,-1 0 0,1 0 0,0 0 0,0-1 0,0 1 0,1 0 0,0-1 0,0 1 0,1 0 0,0-1 0,0 1 0,1 0 0,-1 0 0,1 0 0,5-10 0,-4 9 53,1 0 0,0 1 0,0 0 0,0 0 0,1 0 0,0 0 0,0 1 0,1 0 0,-1 0 0,1 0 0,0 1 0,12-7 0,-15 9-7,0 1 1,0-1 0,-1 1-1,1 0 1,0 0-1,0 0 1,1 1-1,-1-1 1,0 1-1,0-1 1,0 1-1,0 0 1,0 0 0,0 1-1,1-1 1,-1 1-1,0-1 1,0 1-1,0 0 1,0 0-1,0 0 1,0 1 0,-1-1-1,1 1 1,0-1-1,-1 1 1,1 0-1,4 4 1,-4-1 52,0 0 0,0-1 0,0 1 0,-1 0 0,0 1 0,0-1 0,2 8 0,7 41 498,-7-30-316,2 14 90,-2 1-1,-1 1 1,-2-1-1,-5 49 0,1-55-256,-2 0-1,-2-1 1,0 0-1,-2 0 1,-20 44-1,26-70-269,0 0 1,0 0-1,-8 9 1,10-14 16,1 0 1,-1 0 0,0-1-1,1 1 1,-1 0 0,0-1 0,0 1-1,0 0 1,1-1 0,-1 1-1,0-1 1,0 1 0,0-1-1,0 0 1,-1 1 0,2-1-27,-1 0 0,0-1 0,1 1 0,-1 0 1,1 0-1,-1 0 0,1-1 0,-1 1 0,1 0 1,-1-1-1,1 1 0,-1 0 0,1-1 0,0 1 0,-1 0 1,1-1-1,-1 1 0,1-1 0,0 1 0,-1-1 1,1 1-1,0-1 0,0 1 0,-1-1 0,1 1 0,0-1 1,0 0-1,0 1 0,0-1 0,-3-14-4109,5 0 1408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31.2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52 5632,'-13'-13'933,"9"9"-51,0 0 0,0 1 0,0-1 1,-8-4-1,12 8-725,0 0-1,0 0 1,-1 0 0,1 0 0,0-1 0,0 1 0,0 0 0,-1 0 0,1 0-1,0-1 1,0 1 0,0 0 0,0 0 0,0 0 0,0-1 0,-1 1 0,1 0-1,0 0 1,0-1 0,0 1 0,0 0 0,0 0 0,0-1 0,0 1-1,0 0 1,0-1 0,0 1 0,0 0 0,0 0 0,0-1 0,0 1 0,1 0-1,-1 0 1,0 0 0,0-1 0,0 1 0,0 0 0,0 0 0,0-1 0,1 1-1,9-5 6155,6 4-3333,22 3-1871,-19 0-170,126 13 907,-83-7-1512,62 0-1,-123-8-323,-1 1 1,1-1-1,-1 1 1,1-1-1,-1 1 1,0-1-1,1 1 0,-1-1 1,0 1-1,1 0 1,-1-1-1,0 1 0,0 0 1,1-1-1,-1 1 1,0 0-1,0-1 1,0 1-1,0 0 0,0-1 1,0 1-1,0 0 1,0-1-1,-1 1 0,1 0 1,0 0-1,-5 33 85,4-23-66,-17 66 85,6-32-102,-5 15-171,-2 0-1,-44 90 0,59-144-664,1 1-1,-1-1 1,-5 7-1,-2 1-5232,6-3 2496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31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85 2912,'-15'-1'3125,"13"1"-2024,0-1-1,0 1 1,-1-1 0,1 0 0,0 0-1,0 0 1,0 0 0,0 0-1,0 0 1,0 0 0,0-1-1,-7-5 4389,17 6-4066,-6 0-1357,152-24 3318,117-13-2549,-208 38-883,-27 1-91,-36-1-245,0 8-5013,-12 27-5637,8-18 8218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32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52 9728,'-18'0'4384,"23"5"-3808,3-5 2879,10 0-2015,14-5 2368,8 5-2176,15-3 576,-2 3-1280,2-3 64,-2 3-576,-8-9-288,-9 4-128,-4-1-64,-6 1 0,-7-7-3808,-1 4 2112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36.6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3 232 3552,'0'0'30,"0"0"0,-1 0-1,1 0 1,0 0 0,0 0 0,0-1 0,0 1 0,-1 0-1,1 0 1,0 0 0,0 0 0,0-1 0,0 1 0,0 0 0,0 0-1,0 0 1,-1-1 0,1 1 0,0 0 0,0 0 0,0 0-1,0-1 1,0 1 0,0 0 0,0 0 0,0-1 0,0 1 0,0 0-1,0 0 1,0 0 0,0-1 0,0 1 0,1 0 0,5-9 2727,18-11 3949,-16 14-4886,0 0-606,35-30 3055,18-22-2045,-50 46-1885,1 1 1,0 0-1,1 0 1,0 1-1,17-9 1,-29 18-317,0 0 1,0 1 0,0-1-1,1 0 1,-1 1-1,0 0 1,1-1 0,-1 1-1,0-1 1,1 1-1,-1 0 1,0 0 0,1 0-1,-1 0 1,0 0-1,1 0 1,-1 0 0,0 1-1,1-1 1,-1 0-1,0 1 1,0-1-1,1 1 1,-1-1 0,0 1-1,0-1 1,0 1-1,1 0 1,-1 0 0,0 0-1,0 0 1,0 0-1,0 0 1,-1 0 0,1 0-1,1 1 1,2 6 35,1-1 0,-2 1 1,1 0-1,4 15 0,0 1 276,21 29 392,-23-43-569,-4-8-89,-1 0-1,1 1 1,0-1-1,-1 0 1,1 0 0,0-1-1,0 1 1,0 0-1,1-1 1,-1 1 0,0-1-1,0 1 1,1-1-1,-1 0 1,1 0-1,-1 0 1,1-1 0,0 1-1,-1-1 1,5 1-1,-4-1-12,1 0 0,-1 0-1,1 0 1,-1-1 0,1 1-1,-1-1 1,1 0 0,-1 0-1,0 0 1,0-1-1,1 1 1,-1-1 0,0 1-1,0-1 1,4-4 0,2-2-16,-1 0 0,-1-1 1,1 0-1,-1 0 0,-1-1 0,6-11 1,9-22-1317,-4-1-3975,-16 42 4908,-1 1 61,0 1 0,0-1 0,0 0-1,0 1 1,1-1 0,-1 0 0,0 1-1,0-1 1,1 1 0,-1-1 0,0 0-1,1 1 1,-1-1 0,1 1 0,-1-1-1,1 1 1,-1-1 0,1 1 0,-1-1-1,1 1 1,0 0 0,-1-1 0,1 1 0,-1 0-1,1 0 1,0-1 0,1 1 0,7 2-2998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37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15 5472,'-2'-2'439,"2"2"-358,-1-1 0,1 1 0,-1 0 1,1-1-1,-1 1 0,-4-11 8811,10 42-3726,-3-23-4186,-1 0 1,1 16-1,0 103 3255,6 65-2679,-3-137-1368,-2-39-135,-1-1 1,-1 0-1,-1 1 0,0-1 0,-3 23 0,0-31-1275,-2-24-9236,5 12 8304,-1-7-3915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37.5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59 245 7296,'-5'1'424,"0"0"0,-1 0 0,1 1 0,0 0 0,0 0 0,1 0 0,-1 0 0,0 1 0,-8 6 2570,30-4 2310,12-6-3549,-11 0-713,436-35 5242,0-27-4765,-423 58-1463,142-24 131,-7-14-409,-154 40-287,-1-2-1,1 0 1,14-8-1,-23 11 21,0 0 0,0 0 0,0 0-1,0-1 1,-1 1 0,1-1-1,-1 1 1,1-1 0,-1 0-1,0 0 1,0 0 0,0 0 0,-1-1-1,1 1 1,1-5 0,-2-6-4108,-1 14 4412,0 0 1,0-1-1,0 1 0,0 0 1,0-1-1,0 1 1,0 0-1,0-1 1,0 1-1,0 0 1,0-1-1,0 1 1,0 0-1,0-1 1,-1 1-1,1 0 1,0-1-1,0 1 1,0 0-1,-1-1 0,1 1 1,0 0-1,0 0 1,-1-1-1,1 1 1,0 0-1,0 0 1,-1 0-1,1-1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5:5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0 1728,'-9'3'9381,"0"1"-1938,3-3-8790,1-1 1636,0 1-1,-1 0 1,1 0 0,0 0 0,1 1 0,-1 0-1,0 0 1,0 0 0,-4 3 0,-7 5 101,-17 14 1,12-8-176,2 2-1,1 0 1,0 2 0,1 0-1,-27 42 1,17-18 44,3 2-1,-19 49 1,-7 9 242,16-36-213,27-54-206,2 1-1,0 0 0,1 0 0,1 0 1,-3 22-1,1 79 359,11 2-101,-4-99-261,2 0 1,0 0-1,1 0 0,8 21 1,3-4 79,1 1 0,31 47 1,-33-61-81,-1 0 1,0 1 0,-2 0 0,15 43 0,-15-26 193,13 74 1,-23-101-209,-1 1 0,0 0-1,-1-1 1,-1 1 0,0 0 0,-1-1 0,0 1 0,-9 25 0,-2-7 68,-1-1 0,-1-1 0,-25 38-1,-5-7-3095,38-57-1851,7-13-1388,3-3 2299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38.0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17 6240,'-3'-17'4944,"5"29"2805,3 15-6395,2 25 563,-3 1-1,-4 76 1,0-63-1005,0 0-329,-4 167-25,3-209-632,1-17-676,0 0 1,-1 1-1,-2 13 1,-7-32-6270,7 5 5522,1-1-1,0 1 0,0-1 1,0 0-1,0-8 0,-3-16-3579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38.5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423 12 5216,'1'0'47,"-1"-1"0,0 1 0,0 0 0,0-1 0,0 1 0,0 0 0,0-1 0,0 1 0,0 0 0,0-1 0,0 1 0,0 0 0,0-1 0,0 1 0,0 0 0,0-1 0,0 1 1,0 0-1,0-1 0,-1 1 0,1 0 0,0-1 0,0 1 0,0 0 0,0 0 0,-1-1 0,1 1 0,0 0 0,0 0 0,-1-1 0,1 1 0,0 0 0,-1 0 0,1 0 0,0 0 0,0-1 0,-1 1 0,1 0 0,0 0 0,-1 0 0,1 0 0,0 0 1,-1 0-1,1 0 0,0 0 0,-1 0 0,1 0 0,0 0 0,-1 0 0,0 1 202,0 0-1,0 0 1,1-1 0,-1 1 0,0 0 0,1 0-1,-1 0 1,1 1 0,-1-1 0,1 0 0,0 0-1,-1 0 1,1 0 0,0 0 0,0 2 0,-2 3 575,2-6-788,-50 139 8511,43-125-8018,-1 1-1,0-1 0,-1 0 1,0-1-1,-1 0 1,0-1-1,-14 13 0,-16 8 348,-2-1-1,-46 26 1,7-5-431,79-51-440,0 0 0,0 0 0,0-1 0,0 1 0,1 1 0,-1-1 0,0 0 0,0 3 0,1-4 3,11 1 158,159-14 32,-78 4 270,95-9-169,-149 13-70,13 0-325,-46 4 98,2-1-2014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39:38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258 257 9376,'-3'-1'237,"0"-1"-27,0 1 0,0-1-1,0 1 1,0 0 0,0 0 0,-1 0 0,1 0-1,0 1 1,0 0 0,-1-1 0,1 1 0,-1 0 0,1 0-1,0 1 1,-1-1 0,1 1 0,0 0 0,-5 1 0,-11 6 935,0 0 0,1 2 1,-26 17-1,35-21-560,1 1 1,-1 0-1,2 0 1,-1 0-1,1 1 1,0 1-1,1-1 0,-9 16 1,13-21-436,0 1 1,1-1-1,-1 1 0,1 0 1,0 0-1,0 0 1,0 0-1,1 0 0,-1-1 1,1 1-1,0 1 1,0-1-1,0 0 0,1 0 1,0 4-1,1-3-49,-1 0 0,1 0 0,1 0 0,-1-1 0,1 1 0,-1 0 0,1-1 0,1 0 0,-1 0 0,5 5 0,2 0 11,1 0 1,0-1-1,0 0 0,1-1 1,0 0-1,1-1 0,20 8 1,-21-10-51,0 0 1,0-1 0,1-1-1,-1 0 1,0 0 0,1-1-1,-1-1 1,1 0 0,0-1-1,-1 0 1,0-1 0,1 0-1,-1-1 1,0-1 0,20-7-1,75-41 376,-91 42-410,1 0 0,-1-1-1,-1-1 1,14-14-1,-23 19-18,0 1 0,-1-1 0,-1 1-1,1-1 1,-1-1 0,0 1-1,0-1 1,-1 1 0,0-1 0,-1 0-1,0 0 1,0 0 0,0-1-1,-1 1 1,0 0 0,-1-1-1,0 1 1,0 0 0,-3-16 0,-2 0-17,0 0 0,-2 0 1,-1 1-1,-1-1 0,-15-28 0,19 43 0,0 0 0,0 1-1,0-1 1,-1 1 0,0 0-1,-1 1 1,-11-11-1,13 14-16,1 1 0,-1 0-1,0 0 1,0 0-1,0 0 1,-1 1 0,1 0-1,0 0 1,-1 0-1,1 1 1,-1-1 0,0 1-1,1 1 1,-8-1-1,1 2-88,0 0 0,0 0 0,0 2 0,0-1 0,1 2 0,-1-1 0,1 1 0,0 1 0,0 0 0,1 1 0,-1 0 0,1 0-1,-9 9 1,10-8-618,0 1-1,0 0 0,1 1 0,1 0 1,-1 0-1,1 0 0,1 1 0,-7 12 1,11-17-62,0 1 1,0-1-1,0 0 1,1 1 0,0-1-1,0 1 1,0 0-1,1-1 1,-1 1 0,1 0-1,1-1 1,0 8-1,4 29-5216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1:00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4320,'-5'2'8521,"5"-2"-8354,-4 15 2702,-1 22-3162,5-31 1162,-12 59 612,1-12-770,-4 64 417,2 182 0,12-278-913,-1 1 0,-7 31 0,8-51-147,1 0 1,0 0-1,-1 0 1,1 0-1,0 0 0,0 1 1,1-1-1,-1 2 1,1 4 558,-9-19-339,5-14-163,2 20-106,0-1 0,0 1 0,1-1 0,-1 0 0,2-11 1,2-12 110,-3 22-188,0 1-1,1-1 1,0 1 0,0-1 0,3-9 0,9-21 81,-9 24 35,11-25 0,-7 22-60,1-1 1,0 2-1,1-1 1,1 1-1,0 0 0,20-18 1,-30 32-8,-1 0 0,1 1 0,0-1 0,0 0 0,0 0 0,0 1 0,-1-1 0,1 1 0,0-1 0,0 1 0,0-1 0,0 1 0,0-1 0,0 1 0,1 0-1,-1 0 1,0 0 0,0-1 0,0 1 0,0 0 0,0 0 0,2 1 0,-2-1 15,0 1 0,0-1 0,0 1 0,0 0-1,0-1 1,-1 1 0,1 0 0,0 0 0,0 0-1,-1 0 1,1-1 0,-1 1 0,1 0 0,0 0-1,-1 0 1,0 0 0,1 2 0,1 5 47,0-1 1,-1 0 0,0 1-1,0-1 1,0 8 0,-2 17-16,1 1 54,6 62 0,-4-85-54,0 0 0,0 0 1,1-1-1,0 1 1,1-1-1,0 1 1,0-1-1,1-1 1,0 1-1,10 12 1,-9-15 13,-1 0 0,1 0 0,0-1 0,7 6 1,-10-9-29,0 0 1,0-1-1,0 1 1,0-1-1,0 1 1,1-1-1,-1 0 1,0 0-1,1 0 1,-1-1-1,7 1 1,-2-1-6,0-1 0,0-1 1,0 1-1,0-1 0,0 0 1,-1-1-1,1 0 0,-1 0 1,1-1-1,-1 0 0,10-7 1,-5 2-8,-1 0 0,0-1 0,0 0 0,-1 0 0,13-18 0,1-6 52,29-54 0,-45 71-36,0 0 0,7-27 1,-14 42 3,-1 1-43,1-1-1,-1 1 1,1 0-1,-1 0 1,0-1 0,1 1-1,-1 0 1,0-1 0,0 1-1,0 0 1,0-1-1,0 1 1,0 0 0,-1-2-1,-11 26 7,-27 80 25,6-15 61,29-79-72,1 1 0,-1 0 0,1 0 0,-1 14 0,3-21 4,1-1 0,0 1 0,0 0 0,0-1 0,0 1 0,1 0 0,-1 0-1,1-1 1,1 6 0,-1-7-3,-1 0 0,1 0 0,0 1 0,0-1 0,0 0 0,0 0 0,0 0 0,0 0 0,0 0 0,0 0 0,0 0 0,0 0 0,0 0 0,1 0 0,-1-1 0,0 1 0,1-1 0,-1 1 0,2 0 0,-1-1 12,-1 0 0,0 0 1,0 0-1,0 0 1,0 0-1,0 0 1,0-1-1,1 1 0,-1 0 1,0-1-1,0 1 1,0-1-1,0 1 0,0-1 1,0 1-1,0-1 1,0 1-1,-1-1 1,1 0-1,0 0 0,0 0 1,0 1-1,-1-1 1,1 0-1,0-1 0,17-28 190,-18 29-206,7-15 22,-1-1 0,-2 0 0,1 1 1,-2-1-1,2-21 0,3-13-139,-7 50-179,0 4 100,1 12 29,2 28 165,-3-33-76,0 4 128,1 1 0,7 23 0,-7-31 17,0-1-1,1 0 1,0 1 0,0-1-1,0 0 1,1 0-1,-1-1 1,6 6-1,-8-10-44,-1 0-1,1 0 0,0-1 1,0 1-1,0 0 0,0 0 1,0-1-1,0 1 0,0-1 1,0 1-1,0-1 0,0 0 1,0 1-1,0-1 0,0 0 1,0 1-1,0-1 1,0 0-1,1 0 0,1 0 1,-1-1-10,0 1 1,0-1-1,0 0 1,0 1 0,0-1-1,0 0 1,0 0-1,-1 0 1,1 0 0,2-3-1,2-1 22,0-1-1,-1 1 0,0-1 1,8-12-1,6-16-37,-1-1-1,20-58 0,1 1-138,-32 81 92,-7 11 42,0 0 0,0 0 1,1 0-1,-1 0 1,0 0-1,0 0 1,0 0-1,0 0 1,1 0-1,-1 0 1,0 0-1,0 0 1,0 0-1,0 0 1,1 0-1,-1 0 1,0 0-1,0 0 1,0 0-1,0 0 1,1 0-1,-1 0 1,0 0-1,0 0 1,0 0-1,0 0 1,1 0-1,-1 1 1,0-1-1,0 0 1,0 0-1,0 0 1,0 0-1,1 0 1,-1 2-13,1-1-1,0 1 1,-1-1 0,1 0 0,-1 1 0,1-1 0,-1 1 0,0-1 0,0 1-1,0-1 1,0 3 0,3 113 324,-1-93-192,1-1 1,11 44-1,-13-65-93,-1 1 0,1-1 0,0 0 0,0 0 0,0 0 0,0 0-1,0 0 1,0 0 0,1 0 0,-1 0 0,3 2 0,-4-4-17,0 0 0,1 0 0,-1 1 0,0-1 0,1 0 0,-1 0 0,0 0 0,1 0 0,-1 0 0,0 0 0,1 1 0,-1-1 0,1 0 0,-1 0 0,0 0 0,1 0 0,-1 0 0,0 0 0,1-1 0,-1 1 0,1 0 0,-1 0 0,0 0 0,1 0 0,-1 0 0,1-1 1,0 0-5,0 0 0,0 1 0,0-2 1,0 1-1,0 0 0,0 0 0,0 0 1,0 0-1,-1-1 0,2-1 0,39-98 136,0-1-235,-41 101 83,1 0 1,-1 0-1,1-1 0,0 1 0,-1 0 1,1 0-1,0 0 0,0 0 0,0 0 0,0 0 1,0 0-1,0 0 0,0 0 0,0 0 1,1 1-1,-1-1 0,0 0 0,0 1 1,2-1-1,-2 1 1,0-1 0,1 1 0,-1 1 0,0-1 1,0 0-1,0 0 0,1 0 0,-1 1 0,0-1 0,0 0 1,0 1-1,0-1 0,0 1 0,0 0 0,0-1 0,0 1 0,2 1 1,3 4-25,1 1 1,-1 0-1,-1 0 1,9 14-1,-5-8 85,-4-6-35,1 3 11,1-1 0,0 0 0,1 0 0,0 0 0,0-1-1,1 0 1,14 9 0,-3-8 122,-18-9-139,-1 0-1,0 1 1,0-1 0,0 0 0,0 0-1,0 0 1,0 0 0,0 0 0,0 0-1,1 0 1,-1-1 0,0 1 0,0 0-1,0-1 1,0 1 0,0-1 0,0 1-1,0-1 1,0 1 0,1-2-1,2-2 20,-1 0 0,1-1 0,-1 1 0,0-1-1,0 0 1,-1 0 0,1 0 0,-1 0-1,0-1 1,1-5 0,2-7 76,4-33 1,-6 37-135,-2-1-1,0 0 1,0 1 0,-2-1 0,0 0-1,-3-17 1,4 31 25,0 1 0,0 0 0,0-1 0,0 1 1,0 0-1,0-1 0,0 1 0,-1 0 0,1-1 0,0 1 0,0 0 0,0-1 0,0 1 0,-1 0 0,1-1 0,0 1 0,0 0 0,0 0 1,-1-1-1,1 1 0,0 0 0,-1 0 0,1-1 0,0 1 0,-1 0 0,1 0 0,0 0 0,-1 0 0,1-1 0,0 1 0,-1 0 1,1 0-1,0 0 0,-1 0 0,1 0 0,0 0 0,-1 0 0,1 0 0,0 0 0,-1 0 0,1 0 0,-1 0 0,1 0 0,0 1 0,-1-1 1,1 0-1,0 0 0,-1 0 0,1 0 0,0 1 0,-1-1 0,1 0 0,0 0 0,0 0 0,-1 1 0,1-1 0,0 0 0,0 1 1,0-1-1,-1 1 0,-1 1-3,-1 1 1,1 0 0,0-1 0,0 1 0,-2 5-1,-1 5 4,0 0-1,1 0 0,0 1 1,2-1-1,-1 1 0,0 22 0,3-14 174,0 1-1,1-1 0,6 30 1,-4-41-62,0 0 1,0 0 0,1 0-1,0 0 1,6 11 0,-8-18-76,0 0-1,1 0 1,-1 0-1,1-1 1,0 1 0,0-1-1,0 1 1,1-1 0,-1 0-1,1 0 1,0 0 0,0-1-1,0 1 1,0-1 0,6 2-1,-7-3-44,0 0 0,0-1 0,0 0-1,0 0 1,0 1 0,0-2-1,0 1 1,0 0 0,0-1-1,0 1 1,0-1 0,0 0 0,0 0-1,0 0 1,0 0 0,-1-1-1,1 1 1,0-1 0,-1 1 0,1-1-1,-1 0 1,4-4 0,-1 2-593,0-2-1,-1 1 1,1-1 0,-1 1 0,0-1 0,-1 0 0,1-1 0,-1 1 0,2-7 0,2-17-4455,1 1 1607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1:11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1 1824,'0'3'3563,"0"9"5116,0 1-4269,-1-8-4244,1-1 0,-1 1 0,1 0 0,-1-1 0,-1 1 0,1 0 0,-1-1 0,0 1 0,0-1 0,0 0 0,0 0 0,-6 7 0,-5 4 38,-1-2-1,0 0 1,-1 0 0,-1-2-1,-22 14 1,-90 40-3206,113-58 1945,-7 3-2660,7 1 1157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1:15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11 430 4224,'-4'0'358,"-2"0"753,5-5-180,12 6 4186,21-6-3018,-20 2-1717,0 0 0,0-1 1,0-1-1,-1 0 1,0-1-1,0 0 0,0-1 1,-1 0-1,16-13 0,-16 10-290,-1 0 0,0 0-1,0-1 1,-1 0-1,7-14 1,-1-2 139,-2 0 1,0 0-1,-2-2 1,8-33-1,-15 35-333,-3 24-109,-3 19 119,-2 26 312,2 1 1,4 77-1,0-114-160,-1 0-1,1 0 1,0 0-1,0 0 1,1 0-1,0 0 1,0 0-1,3 6 1,-4-10-10,1 0 1,-1 0 0,1 0-1,-1 0 1,1 0-1,0-1 1,0 1-1,-1 0 1,1-1-1,0 0 1,0 1 0,1-1-1,-1 0 1,0 0-1,0 0 1,0 0-1,1-1 1,-1 1 0,1-1-1,-1 1 1,0-1-1,1 0 1,3 0-1,1 0-16,0-1 0,1 0-1,-1-1 1,0 0 0,0 0-1,0 0 1,-1-1-1,1 0 1,0 0 0,-1 0-1,0-1 1,0 0 0,7-6-1,1-3 16,0 0 0,0 0 0,20-29 0,-27 33-17,-2-1-1,9-17 1,3-7 33,-12 26-78,-1 4-23,-1-2-1,0 1 1,0 0-1,0 0 0,-1-1 1,0 0-1,0 1 1,0-1-1,1-7 0,-7 17-821,-42 162 10,45-160 903,-6 41 28,7-44-40,0 1 0,0-1 0,0 1 1,0 0-1,1-1 0,0 1 0,-1-1 0,1 1 1,1-1-1,1 6 0,-2-8-15,0 0 0,0 0 0,-1 0 0,1 0 0,0-1 0,0 1 0,0 0 0,0 0 0,0-1 0,0 1 0,0 0 0,0-1 0,0 1 0,0-1 0,0 1 0,0-1 0,1 0 0,-1 1 0,0-1 0,0 0 0,0 0 0,1 0 0,-1 0 0,0 0 0,0 0 0,0 0 0,1 0 0,-1-1 0,0 1 0,0 0 0,0-1 0,0 1 0,1-1 0,-1 1 0,0-1 0,0 0 0,0 1 0,0-1 0,0 0 0,-1 0 0,1 1 0,0-1 0,0 0 0,0 0 0,-1 0 0,1 0 0,0-2 0,5-9 58,-1 0-1,0 0 1,-1-1 0,-1 1-1,0-1 1,1-18 0,2-68-1422,-2 250 1011,0-66 858,-8 92 0,3-160-368,-2 17 80,3-32-210,0 0-1,-1 0 1,1 0 0,-1 0 0,1 0-1,-1-1 1,0 1 0,0 0 0,0 0-1,0 0 1,-1 2 0,1-4-8,1 0 1,-1 1-1,1-1 1,-1 1-1,1-1 1,-1 0-1,0 0 0,1 1 1,-1-1-1,1 0 1,-1 0-1,0 0 1,1 0-1,-1 0 1,0 0-1,1 0 0,-1 0 1,0 0-1,1 0 1,-1 0-1,1 0 1,-1 0-1,0 0 1,1-1-1,-1 1 0,1 0 1,-1 0-1,0-1 1,1 1-1,-1 0 1,1-1-1,-1 1 1,1-1-1,-1 1 0,0-1 1,-17-20 356,17 20-353,-9-14-4,1-1 1,0 1 0,1-1 0,-9-25-1,16 38-31,0-1 0,1 1 0,-1-1 0,1 1 0,0-1 0,0 1 0,0-1 0,1 1 1,-1-1-1,1 1 0,0-1 0,0 1 0,0 0 0,0-1 0,1 1 0,-1 0 0,4-4 0,4-8-36,1 0 1,15-16 0,-11 15 15,45-51 86,-29 34 15,52-62 97,32-36-199,-102 118 104,-8 8-51,0 0 0,1 0 0,0 0 0,0 1 0,0 0 1,0 0-1,8-4 0,-12 8-28,-1-1 0,1 1 0,-1 0 0,1 0 1,0 0-1,-1 0 0,1 0 0,0 0 0,-1 0 0,1 0 0,-1 1 0,1-1 1,0 0-1,-1 0 0,1 0 0,-1 1 0,1-1 0,0 0 0,-1 1 1,1-1-1,-1 0 0,1 1 0,-1-1 0,0 1 0,1-1 0,-1 1 0,1-1 1,-1 1-1,0-1 0,1 1 0,-1-1 0,0 1 0,1-1 0,-1 1 0,0 0 1,0-1-1,0 1 0,0 0 0,6 27 10,-6-28-9,3 50 82,-2-1 1,-5 52 0,5-44 209,-1-57-282,-1 0 0,1 1 0,0-1 1,0 0-1,0 0 0,1 0 0,-1 0 0,0 1 1,0-1-1,0 0 0,0 0 0,0 0 0,0 0 1,0 1-1,0-1 0,0 0 0,0 0 0,0 0 1,0 0-1,0 0 0,1 0 0,-1 1 0,0-1 1,0 0-1,0 0 0,0 0 0,0 0 0,1 0 1,-1 0-1,0 0 0,0 0 0,0 0 0,0 0 1,0 0-1,1 0 0,-1 1 0,0-1 0,0 0 0,0 0 1,0 0-1,1 0 0,-1-1 0,0 1 0,0 0 1,0 0-1,0 0 0,1 0 0,-1 0 0,0 0 1,0 0-1,0 0 0,14-8 235,15-18-146,29-46-81,-11 12-11,-46 59-41,0-1 0,1 0 0,-1 1 0,1 0 1,0-1-1,0 1 0,-1 0 0,1-1 1,0 1-1,0 0 0,0 1 0,0-1 1,4-1-1,-5 2 15,0 0 0,0 0 0,0 0 0,0 0 0,0 0 0,0 0 1,0 1-1,0-1 0,0 0 0,0 1 0,0-1 0,0 1 0,0-1 0,0 1 0,0-1 1,-1 1-1,1 0 0,0-1 0,0 1 0,-1 0 0,1-1 0,0 1 0,-1 0 0,1 0 1,-1 0-1,1 0 0,-1 0 0,1 0 0,-1 0 0,1 1 0,4 16 39,1 0-1,-2 0 1,4 32-1,5 24 208,-13-73-219,0 0 1,0 0 0,1 0 0,-1 0 0,0 0-1,1 0 1,-1 0 0,1 0 0,0 0 0,-1 0-1,1 0 1,-1 0 0,1 0 0,0 0 0,0-1-1,0 1 1,-1 0 0,3 0 0,-2 0 6,-1-1 0,1 0-1,0 0 1,0 0 0,0 0 0,-1 0 0,1 0-1,0 0 1,0 0 0,0 0 0,-1 0 0,1 0-1,0 0 1,0-1 0,0 1 0,-1 0 0,1-1 0,0 1-1,1-1 1,1-2 32,0 1 0,0-1 0,1 0 0,-2 0-1,1-1 1,0 1 0,-1 0 0,4-7 0,20-39-40,24-67 0,-45 104-2,-3 10-27,-1-1-1,0 1 1,0-1-1,0 1 1,0-1-1,0 0 1,0-3 0,-1 6 10,0 0 1,0 0-1,0 0 1,0 0 0,0 0-1,0 0 1,-1 0-1,1 0 1,0 0 0,0 0-1,0 0 1,0 0-1,0 1 1,0-1 0,0 0-1,0-1 1,0 1-1,0 0 1,0 0 0,0 0-1,0 0 1,-1 0-1,1 0 1,0 0 0,0 0-1,0 0 1,0 0-1,0 0 1,0 0 0,0 0-1,0 0 1,0 0-1,0 0 1,0 0 0,0 0-1,0 0 1,0 0-1,0 0 1,0 0 0,0 0-1,0 0 1,-1-1-1,-2 11-261,-3 31 21,1-11 209,-1 38 0,6-59 102,0 0-1,0 0 1,1 0 0,1 1-1,-1-1 1,2-1 0,-1 1 0,6 14-1,-7-22-44,-1 0 1,1 0-1,-1 1 0,1-1 0,0 0 0,0 0 0,-1 0 0,1 0 1,0 0-1,0 0 0,0 0 0,0 0 0,0 0 0,0-1 0,0 1 1,0 0-1,0-1 0,1 1 0,-1-1 0,0 1 0,0-1 0,1 1 1,-1-1-1,0 0 0,1 0 0,-1 1 0,0-1 0,0 0 0,1 0 1,-1-1-1,0 1 0,1 0 0,-1 0 0,0 0 0,1-1 0,-1 1 1,0-1-1,0 1 0,0-1 0,1 0 0,-1 1 0,0-1 0,0 0 1,0 0-1,0 0 0,0 1 0,0-1 0,0 0 0,1-2 1,1-3-5,0 0 0,-1 0 1,0 0-1,0-1 1,0 1-1,0 0 1,-1-1-1,0 1 1,-1-1-1,1 0 0,-2-7 1,0-8 29,-7-40-1,6 53-88,0 1 0,0-1-1,-1 1 1,-1 0 0,1 0-1,-6-8 1,-7-16-88,10 20 94,6 12 42,0 0 0,0 0 1,0 0-1,0 0 1,0 0-1,0 0 0,0 0 1,0 0-1,0 0 1,0 0-1,0-1 0,1 1 1,-1 0-1,0 0 1,0 0-1,0 0 0,0 0 1,0 0-1,0 0 1,0 0-1,0 0 1,0 0-1,0 0 0,0 0 1,0 0-1,0 0 1,0 0-1,0 0 0,0 0 1,0 0-1,0 0 1,0 0-1,0 0 0,0 0 1,0 0-1,0 0 1,0-1-1,0 1 0,0 0 1,0 0-1,0 0 1,0 0-1,0 0 0,0 0 1,0 0-1,0 0 1,0 0-1,0 0 0,0 0 1,0 0-1,0 0 1,0 0-1,0 0 1,0 0-1,0 0 0,0 0 1,0 0-1,0 0 1,0-1-1,0 1 0,0 0 1,0 0-1,0 0 1,0 0-1,0 0 0,3-1 37,12-4 7,-7 2-44,0 0-1,0 0 1,11-1 0,-4 2-53,34-6 31,0 3 1,83 1-1,-125 4 25,-1 1 0,0 0 0,0 0 0,1 1 0,-1 0 1,10 4-1,-13-5 20,-1 1 0,1-1 0,-1 0 1,0 1-1,0-1 0,0 1 1,0 0-1,0 0 0,0 0 1,0 0-1,-1 0 0,1 0 0,-1 0 1,1 1-1,-1-1 0,0 0 1,0 1-1,1 4 0,1 14 96,0 0 1,-2-1-1,-1 29 0,0-22-62,0-21-32,0 0 1,1 1 0,0-1-1,1 1 1,-1-1 0,1 0-1,0 0 1,1 0 0,-1 0-1,7 10 1,-8-15-9,0 0 1,1 0-1,-1 0 0,0 0 1,0 0-1,0 0 0,1 0 1,-1 0-1,0-1 0,1 1 1,-1 0-1,1-1 0,-1 1 1,1-1-1,-1 0 0,1 1 1,-1-1-1,1 0 0,-1 0 1,1 0-1,-1 0 0,1 0 1,-1 0-1,1-1 0,-1 1 1,1 0-1,-1-1 0,1 1 1,-1-1-1,1 1 0,-1-1 1,0 0-1,1 0 0,-1 0 1,2-1-1,6-11 28,0 1 0,-1-1 0,0 0 0,8-23 0,15-23 29,-22 40-175,-8 16 71,0 0 1,0 0 0,1 0-1,-1 0 1,1 1 0,0-1-1,0 0 1,0 1 0,0-1-1,0 1 1,3-3-1,-5 5 28,0 0 0,1 0 0,-1 0 0,0 0 0,1 0 0,-1 0 0,0 0 0,1 0 0,-1 0 0,0 0 0,1 0 0,-1 0 0,0 0 0,0 0 0,1 0 0,-1 0 0,0 0 0,1 0 0,-1 0 0,0 0 0,0 0 0,1 1 0,-1-1 0,0 0 0,1 0 0,-1 0 0,0 1 0,0-1 0,0 0 0,1 0 0,-1 0 0,0 1 0,0-1 0,0 0 0,0 1 0,1-1 0,3 12 8,-4-12-7,4 18 28,-2 0 1,2 29-1,-1-4 174,-2-17-136,-1-19 1,0-1 0,0 1-1,1 0 1,2 7 0,-2-7 72,0-7-46,2-5 9,11-9-65,-1 0-1,0-1 1,20-32 0,-19 26 20,28-32 1,-39 50-75,39-38-230,-38 37 221,0 1 0,1 0-1,-1 0 1,1 0-1,-1 1 1,1-1 0,0 1-1,8-2 1,-12 4 16,0-1 1,1 1-1,-1 0 0,0 0 1,0 0-1,0 0 0,0 0 1,1 0-1,-1 0 0,0 1 1,0-1-1,0 0 1,0 0-1,0 1 0,0-1 1,0 1-1,0-1 0,0 1 1,0 0-1,2 1 0,-2-1-7,1 1 0,0 0 0,-1 0 0,1 0 0,-1 0 0,0 0 0,0 1 0,0-1 0,1 3 0,1 3 4,-1 1 0,0 0 0,0 0 0,-1 9-1,1 33 357,-2-50-339,0-1 1,0 0-1,0 0 1,0 0 0,0 1-1,0-1 1,0 0-1,0 0 1,0 1-1,0-1 1,0 0 0,0 0-1,1 1 1,-1-1-1,0 0 1,0 0-1,0 0 1,0 1 0,0-1-1,1 0 1,-1 0-1,0 0 1,0 0-1,0 1 1,1-1 0,-1 0-1,0 0 1,0 0-1,0 0 1,1 0-1,-1 0 1,0 0 0,0 0-1,1 1 1,-1-1-1,0 0 1,0 0-1,1 0 1,-1 0 0,0 0-1,0 0 1,1-1-1,-1 1 1,0 0-1,0 0 1,1 0 0,-1 0-1,0 0 1,0 0-1,1 0 1,-1 0-1,0-1 1,0 1-1,0 0 1,1 0 0,-1 0-1,0 0 1,0-1-1,0 1 1,0 0-1,0 0 1,1 0 0,-1-1-1,0 1 1,0 0-1,15-20 127,-10 13-138,3-4-64,4-7 98,1 1 0,30-30-1,-42 46-41,0 0 0,0 0 0,0 1 0,0-1-1,0 0 1,0 0 0,0 1 0,0-1 0,1 1-1,-1-1 1,0 1 0,0 0 0,1-1 0,-1 1-1,0 0 1,2 0 0,-2 0 2,0 0 1,0 0-1,0 0 1,-1 1-1,1-1 1,0 0-1,0 1 1,0-1-1,-1 1 1,1-1-1,0 1 1,-1-1-1,1 1 1,0-1-1,-1 1 1,1 0-1,-1-1 1,2 2-1,0 3-13,0 0 1,1 0-1,-2 0 0,1 1 0,0-1 0,0 6 0,2 13 77,-2-1 0,0 37 0,-2-59-44,0 0-1,0 0 1,0 0 0,0 0 0,0 0-1,0 0 1,1 0 0,-1 0-1,0 0 1,0 0 0,1 0 0,-1 0-1,1 0 1,-1 0 0,1 0 0,-1-1-1,1 1 1,-1 0 0,1 0 0,0 0-1,0-1 1,-1 1 0,1 0 0,0-1-1,0 1 1,0-1 0,0 1 0,-1-1-1,1 1 1,0-1 0,0 0 0,0 1-1,0-1 1,0 0 0,0 0 0,0 0-1,0 0 1,0 0 0,0 0-1,0 0 1,0 0 0,2 0 0,1-1-25,0 0 1,0 0 0,0 0 0,0 0-1,-1 0 1,1-1 0,0 0-1,-1 0 1,6-4 0,1-2-139,-1-1 0,0 0 0,-1 0 0,0-1 1,0 0-1,7-14 0,0-2-33,16-43 1,-28 61 201,0 0 0,-1-1 0,0 0 0,0 1 0,-1-1 1,1-14-1,-2 22-21,0 1 0,0-1 0,0 0 0,0 1 0,0-1 0,0 1 0,0-1 0,0 0 0,0 1 1,0-1-1,0 1 0,0-1 0,0 1 0,-1-1 0,1 0 0,0 1 0,0-1 0,-1 1 0,1-1 0,0 1 0,-1-1 0,1 1 0,0-1 0,-1 1 1,1 0-1,-1-1 0,0 1-3,0 0 0,1 0-1,-1 0 1,0 1 0,1-1 0,-1 0 0,1 0 0,-1 1 0,0-1 0,1 1 0,-1-1 0,1 0 0,-1 1 0,1-1 0,-1 1 0,1-1 0,-1 1-1,1 0 1,-20 29-130,9-6 141,1 0 0,1 0 0,2 1 0,0 0 0,-3 29 0,9-46 44,0-1-1,0 17 0,1-22-6,0 1-1,1-1 0,-1 1 1,0 0-1,1-1 0,0 1 1,-1-1-1,1 1 0,0-1 1,0 0-1,1 1 0,2 3 1,-4-5-26,1-1 1,-1 0-1,0 1 0,1-1 1,-1 1-1,1-1 0,-1 0 1,1 0-1,0 1 1,-1-1-1,1 0 0,-1 0 1,1 1-1,-1-1 0,1 0 1,0 0-1,-1 0 1,1 0-1,0 0 0,-1 0 1,1 0-1,-1 0 0,1 0 1,0 0-1,-1 0 1,1-1-1,-1 1 0,2-1 1,0 0 24,0 0 1,1 0 0,-1-1-1,0 1 1,0-1-1,0 0 1,2-2 0,1-1-6,-1-1 0,0 1 0,0-1 0,6-11 0,-10 17-45,1 0 0,0 1 0,-1-1 0,1 1 0,-1-1 1,1 1-1,-1-1 0,0 1 0,1-1 0,-1 1 0,1-1 0,-1 1 0,0-1 1,1 1-1,-1 0 0,0-1 0,0 1 0,1 1 0,1 9 50,0 1 1,0 0-1,-1 0 0,0-1 0,-1 1 0,0 0 1,-1 0-1,-1 0 0,-5 23 0,0-8-1,-12 31 0,15-47 37,-2 1 1,1-1-1,-1 0 0,-1 0 1,-8 10-1,12-17-39,0-1 0,0 1-1,0-1 1,0 0 0,-1 0-1,1 0 1,-1-1 0,0 1 0,0-1-1,0 0 1,0 0 0,0 0-1,0-1 1,-1 0 0,1 1 0,0-1-1,-1-1 1,-6 2 0,-1-2 54,-1 0 1,1-1-1,0 0 1,-1-1-1,-21-6 1,28 6-48,0 0 1,0 0-1,0-1 1,0 0-1,0 0 1,1 0-1,-1-1 1,1 0-1,0 0 1,0 0-1,0 0 1,1-1-1,-5-6 1,8 10-61,0-1 1,0 0 0,0 0 0,1 0-1,-1 1 1,1-1 0,-1 0 0,1 0-1,0 0 1,-1 0 0,1 0 0,0 0-1,0 0 1,1 0 0,-1 1-1,0-1 1,1 0 0,-1 0 0,1 0-1,-1 0 1,2-2 0,3-5-519,-1 1-1,1 0 1,6-9 0,-1 3-1146,17-30-4070,-25 41 5149,0-1-1,0 1 1,0 0-1,0-1 0,-1 0 1,1 1-1,-1-1 1,0 0-1,0 0 1,0 1-1,-1-1 0,1-4 1,-1 3 70,5-29-2930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1:15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1605 22 11136,'-31'-5'5056,"12"10"-4417,11-5-255,8 3-352,-10 1-863,10 4 447,-3 4-3488,3 1 2112</inkml:trace>
  <inkml:trace contextRef="#ctx0" brushRef="#br0" timeOffset="1">72 73 10560,'-48'-36'4768,"24"33"-4128,24-2-576,5 1-160,9-7-960,4-3 608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1:16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436 0 2400,'0'3'444,"1"-1"-1,-1 0 1,1 0 0,0 1-1,0-1 1,0 0 0,2 3-1,7 17 3236,-10-22-3547,0 1 0,0-1 1,0 1-1,0-1 0,0 0 1,0 1-1,0-1 0,0 1 1,0-1-1,0 1 0,0-1 1,0 1-1,0-1 0,0 1 1,0-1-1,-1 0 0,1 1 1,0-1-1,0 1 0,-1-1 1,1 0-1,0 1 0,-1-1 1,1 0-1,0 1 0,-1-1 1,1 0-1,0 1 1,-1-1-1,1 0 0,-1 0 1,1 0-1,-1 1 0,1-1 1,0 0-1,-1 0 0,1 0 1,-1 0-1,-9 3 539,1-2 0,0 1 0,-1-1 0,1 0 0,0-1 0,-1 0 1,1-1-1,-1 0 0,1 0 0,0-1 0,-15-4 0,-24-17 236,44 21-867,0 1 0,0-1 0,0 1 1,-1 0-1,1 0 0,-1 0 1,1 1-1,0 0 0,-1-1 0,1 2 1,-1-1-1,1 0 0,-1 1 1,1 0-1,0 0 0,-1 0 1,-3 2-1,2-1-34,1 1 0,-1-1 0,1 1 1,0 0-1,0 0 0,0 1 0,1-1 1,-1 1-1,1 0 0,0 1 0,-8 8 1,11-10-1,-1 0 1,1-1 0,0 1-1,0 0 1,0 0 0,0 0-1,0-1 1,1 1 0,-1 0-1,1 0 1,0 0 0,0 0-1,0 0 1,0 0 0,0 0-1,1 0 1,0 0 0,-1 0 0,1 0-1,0 0 1,0 0 0,0-1-1,4 6 1,2 4 33,1 0 0,1 0 0,17 18 1,-14-17 11,33 33 124,2-1 0,53 38 0,-79-66-34,-1 0 0,0 2-1,-1 0 1,21 29 0,-32-37-44,8 14 165,-16-24-248,1 0 1,-1 0 0,1 0 0,-1 0 0,1 0 0,-1 1 0,0-1-1,0 0 1,0 0 0,0 0 0,0 0 0,0 1 0,0-1-1,0 0 1,0 0 0,0 0 0,-1 0 0,1 1 0,-1 0 0,-1 1 29,0-1 0,1 0 0,-1 0 0,0 0 0,0-1 0,0 1 1,-1 0-1,1-1 0,0 1 0,-1-1 0,1 0 0,-1 1 0,1-1 1,-1-1-1,1 1 0,-5 1 0,-6 1 235,-29 2 0,15-3-2,0-1-1,0-1 0,-49-6 1,-71-24-214,86 10-2757,56 19 1717,0-1 1,1 1 0,-1-1 0,0 2-1,0-1 1,-7 0 0,-7 3-2204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0:38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149 442 3648,'0'-11'5098,"0"19"-3956,-4 5-396,-2 7 237,-13 31 0,17-46-874,-1 0-1,0 0 1,0-1-1,0 1 1,0 0 0,-1-1-1,0 0 1,1 0 0,-2 0-1,1 0 1,-5 2 0,8-5-79,-1 0 1,1 0-1,-1-1 0,1 1 1,-1-1-1,1 1 1,-1-1-1,1 1 1,-1-1-1,1 0 1,-1 0-1,0 0 1,1 0-1,-1 0 1,1 0-1,-1 0 1,1-1-1,-1 1 0,1-1 1,-1 1-1,1-1 1,-1 1-1,1-1 1,-1 0-1,1 0 1,0 1-1,-3-3 1,2 1-11,0 0 1,0 0 0,0 0-1,0 0 1,0-1 0,1 1-1,-1-1 1,1 1-1,-1-1 1,1 1 0,0-1-1,0 0 1,0 0 0,-1-4-1,0-8-48,0-1-1,1 0 1,1-1-1,0 1 1,1 0 0,1 0-1,0 1 1,5-18-1,-2 20 5,0 1 0,0 1-1,1-1 1,1 1 0,0 0-1,0 0 1,1 1 0,16-17 0,-22 26 75,0-1 1,0 0-1,0 1 1,0-1 0,0 1-1,1 0 1,-1-1-1,1 1 1,-1 1 0,1-1-1,-1 0 1,1 0-1,-1 1 1,1-1-1,0 1 1,-1 0 0,1 0-1,0 0 1,-1 0-1,1 1 1,-1-1 0,1 1-1,0-1 1,-1 1-1,1 0 1,-1 0 0,0 0-1,1 0 1,-1 0-1,0 1 1,1-1 0,-1 1-1,0 0 1,0-1-1,0 1 1,-1 0 0,1 0-1,0 0 1,-1 0-1,1 1 1,-1-1 0,2 4-1,1 4 25,0 0 1,-1 1-1,-1-1 0,0 1 0,0 0 0,0 11 1,-2 67 469,-1-84-501,0 37 194,-3 0-1,-10 46 0,-49 166 738,58-233-704,-2 7 331,12-46 470,13-31-781,31-42-111,-22 43-239,30-57-28,85-118 1,-128 203 24,-4 6-41,1 0 0,0 0 0,1 1 0,13-11 0,-23 22 74,0 0 0,0 1-1,0 0 1,1 0 0,-1-1-1,0 1 1,1 0 0,-1 1-1,0-1 1,6-1 0,-7 2 21,0 0 0,0 0 0,0 0 1,0 0-1,1 0 0,-1 1 0,0-1 0,0 0 0,0 1 1,0-1-1,0 0 0,0 1 0,0-1 0,0 1 0,0 0 1,0-1-1,0 1 0,0 0 0,0-1 0,0 1 0,0 0 1,0 0-1,-1 0 0,1 0 0,0 0 0,0 2 0,2 4 8,0 0-1,0 1 1,-1 0-1,1 0 0,-2 0 1,1 0-1,-1 0 1,-1 0-1,0 8 1,-6 79 58,4-79-59,-41 225-80,37-219 103,4-15 66,0 0 0,1-1 1,-1 1-1,1 8 1,1-15-70,0 0 1,0 0-1,0 0 0,0 0 1,0 0-1,0 1 1,0-1-1,0 0 1,0 0-1,0 0 1,0 0-1,0 1 0,0-1 1,0 0-1,0 0 1,0 0-1,0 0 1,0 0-1,0 1 1,0-1-1,0 0 0,0 0 1,0 0-1,0 0 1,1 0-1,-1 1 1,0-1-1,0 0 1,0 0-1,0 0 0,0 0 1,0 0-1,1 0 1,-1 0-1,0 0 1,0 0-1,0 1 1,0-1-1,0 0 0,1 0 1,-1 0-1,7-5 283,10-17-120,-4-2-148,-1 1 1,9-29-1,-9 23-35,46-132 2,-38 100-47,3 1 0,34-65 0,-50 111 72,-6 10-111,1 1 0,-1 0 0,1-1 0,0 1 0,0 0 0,0 0 0,4-3 0,-6 6 73,0 0 1,0 0 0,0 0 0,0 0 0,0 0-1,0 0 1,1 0 0,-1 0 0,0 0 0,0 0-1,0 0 1,0 0 0,0 0 0,0 0 0,0 1-1,0-1 1,0 0 0,0 0 0,0 0 0,0 0-1,1 0 1,-1 0 0,0 0 0,0 0-1,0 0 1,0 1 0,0-1 0,0 0 0,0 0-1,0 0 1,0 0 0,0 0 0,0 0 0,0 0-1,0 0 1,0 1 0,0-1 0,0 0 0,0 0-1,0 0 1,0 0 0,0 0 0,-1 0-1,1 0 1,0 0 0,0 0 0,0 1 0,0-1-1,0 0 1,0 0 0,0 0 0,0 0 0,0 0-1,0 0 1,0 0 0,-1 0 0,1 1-22,-3 20-42,-2 32-1,0 8 80,-20 224 401,24-259-397,0 48 84,1-64-4,1-1-1,1 0 1,-1 1 0,2-1 0,5 16-1,-7-24-62,-1 1-1,1-1 0,-1 0 1,1 1-1,-1-1 0,1 0 1,0 0-1,0 0 0,0 0 0,0 0 1,0 0-1,0 0 0,0 0 1,0 0-1,0 0 0,0 0 1,0-1-1,1 1 0,-1 0 1,0-1-1,1 1 0,-1-1 0,0 1 1,3-1-1,-1 0 6,-1 0-1,1 0 1,-1-1 0,1 1-1,-1-1 1,1 0 0,-1 0-1,1 0 1,-1 0 0,1 0 0,-1 0-1,3-2 1,5-5-10,0 0 0,0 0 0,-1-1-1,11-13 1,77-99 299,-72 87-890,-25 34 565,0 0 1,0 0 0,0 0-1,0 0 1,0 0-1,0 0 1,0 0 0,0 0-1,0 0 1,0 0 0,0 0-1,0 0 1,0 0 0,0 0-1,0 1 1,0-1-1,0 0 1,0 0 0,0 0-1,0 0 1,0 0 0,0 0-1,0 0 1,0 0 0,0 0-1,0 0 1,0 0-1,0 0 1,0 0 0,0 0-1,0 0 1,1 0 0,-1 0-1,0 0 1,0 0-1,0 0 1,0 0 0,0 0-1,0 0 1,0 0 0,0 0-1,0 0 1,0 0 0,0 0-1,0 0 1,0 0-1,0 0 1,0 0 0,0 0-1,0 0 1,0 0 0,0 0-1,0 0 1,1 0 0,-1 0-1,0 0 1,0 0-1,0 0 1,0 0 0,0 0-1,0 0 1,0 0 0,0 0-1,0 0 1,0 0 0,0 0-1,0 0 1,0 0-1,1 7-122,0 9 65,-5 40 61,2-44 17,1 0 0,0 0 0,1 0 0,0 0 0,1 0 1,0 0-1,5 17 0,-6-28-3,0 0 0,1 0 0,-1 0 0,0-1 0,1 1 0,-1 0 0,1 0 1,0 0-1,-1-1 0,1 1 0,-1 0 0,1-1 0,0 1 0,-1 0 0,1-1 0,0 1 0,0-1 0,0 1 0,0-1 0,-1 0 0,2 1 1,0 0 8,0-1 0,0 0 0,-1 0 0,1 0 0,0 0 0,0 0 0,0 0 0,-1 0 0,1-1 0,3 0 0,1-1 43,-1 0-1,1-1 1,0 0-1,-1 0 1,10-7-1,11-11 134,-16 11-282,1 2 0,0-1 0,24-13 0,-34 22 69,-1 0 1,1-1 0,-1 1-1,1 0 1,0 0 0,-1 0 0,1 0-1,0-1 1,-1 1 0,1 0-1,-1 0 1,1 0 0,0 0-1,-1 0 1,1 0 0,0 0 0,-1 1-1,1-1 1,0 0 0,-1 0-1,1 0 1,-1 1 0,1-1 0,-1 0-1,1 1 1,0-1 0,-1 0-1,1 1 1,-1-1 0,0 1-1,1-1 1,-1 1 0,1-1 0,-1 1-1,0-1 1,1 1 0,-1-1-1,0 1 1,1 0 0,-1-1 0,0 1-1,0-1 1,0 1 0,0 0-1,1-1 1,-1 2 0,1 4 0,0 1 1,-1-1 0,0 12 0,0-11 34,0 2-36,0 0 0,1-1 1,0 1-1,5 16 0,-5-23 40,-1 1-1,1-1 0,0 0 0,0 1 1,0-1-1,0 0 0,1 0 1,-1 0-1,1 0 0,-1 0 1,1 0-1,0 0 0,-1 0 1,1-1-1,0 1 0,0-1 1,0 1-1,0-1 0,1 0 1,3 2-1,-4-3 2,-1 0 1,0 0-1,0 0 0,1 0 0,-1 0 1,0 0-1,1-1 0,-1 1 1,0 0-1,0-1 0,0 1 1,1-1-1,-1 1 0,0-1 0,0 0 1,0 1-1,0-1 0,0 0 1,1-1-1,18-19 314,-20 20-331,9-11 32,0 0 1,-2-1-1,1 0 1,-2 0 0,0 0-1,6-20 1,21-89-210,-28 100 173,23-139 146,-16 79-84,1-38-202,-5 26 94,-7 84-165,-1 7-74,-1 5-455,-5 26 326,-6 27 407,1 33 8,0 174-1,12-208 13,-1-27-42,1 0 1,7 37-1,-4-40 151,-4-18-79,1 0 1,0 0-1,0 0 0,1 0 0,-1 0 0,1 0 0,0-1 0,1 1 0,0-1 0,0 1 0,5 6 0,-7-11-14,0 0 0,0-1 0,-1 1 0,1 0 0,0-1 0,0 1 0,0-1 0,0 0 0,0 1 0,1-1 0,-1 0 0,0 0 0,0 0 0,0 1 0,0-1 0,0 0 0,0 0 0,0-1 0,0 1 0,0 0 0,0 0 0,0 0 0,0-1 0,1 1 0,-1-1 0,0 1 0,-1-1 0,1 1 0,0-1 0,0 1 0,2-2 0,3-3 21,1 0 1,-1 0 0,6-7-1,-9 9-11,11-13-3,-1 0 1,-1-1-1,0-1 0,9-20 0,-8 15-39,21-42-2,39-107 0,-18 39 0,-39 96-44,-1 0 0,-3-1 0,16-75 0,-27 101-260,-1 12 295,0 0 1,0 0 0,0 0-1,0 0 1,0 0-1,0 0 1,0 0 0,0-1-1,0 1 1,0 0-1,0 0 1,0 0 0,0 0-1,0 0 1,0 0 0,0 0-1,0 0 1,0 0-1,0 0 1,0 0 0,0 0-1,0 0 1,0-1-1,0 1 1,0 0 0,0 0-1,0 0 1,-1 0-1,1 0 1,0 0 0,0 0-1,0 0 1,0 0-1,0 0 1,0 0 0,0 0-1,0 0 1,0 0-1,0 0 1,0 0 0,0 0-1,-1 0 1,1 0-1,0 0 1,0 0 0,0 0-1,0 0 1,0 0 0,0 0-1,0 0 1,0 0-1,0 0 1,-13 15-393,10-12 479,-8 13-99,1 1 0,0 1 0,1-1-1,1 2 1,0-1 0,2 1 0,-8 34 0,-14 142 30,26-180-21,-4 45 130,2 114 0,4-166-72,1 0-1,0-1 0,0 1 1,1 0-1,0-1 0,0 1 1,1-1-1,0 0 0,5 10 1,-7-16-18,0 1-1,0-1 1,0 0 0,0 0 0,0 0 0,0-1 0,1 1 0,-1 0 0,0 0 0,0-1 0,1 1 0,-1 0 0,1-1 0,-1 0 0,0 1-1,1-1 1,-1 0 0,1 0 0,-1 1 0,1-1 0,-1 0 0,1 0 0,-1-1 0,0 1 0,1 0 0,-1 0 0,1-1 0,-1 1 0,1-1 0,-1 1-1,3-2 1,2-1-33,0-1 0,0 1 0,0-1 1,0 0-1,8-8 0,18-20 54,-20 20-76,-1 1 0,1 0 0,19-13 0,-30 23 23,-1 1 0,1 0-1,-1 0 1,1 0 0,-1 0 0,1-1 0,-1 1 0,1 0-1,-1 0 1,1 0 0,-1 0 0,1 0 0,-1 0 0,1 0-1,-1 0 1,1 0 0,-1 1 0,1-1 0,-1 0 0,1 0-1,-1 0 1,0 0 0,1 1 0,-1-1 0,1 0 0,-1 1-1,0-1 1,1 0 0,-1 1 0,1-1 0,-1 0 0,0 1-1,0-1 1,1 0 0,-1 1 0,0-1 0,0 1 0,1-1-1,-1 1 1,0-1 0,0 1 0,0-1 0,0 1 0,0-1-1,1 1 1,6 31-224,-5-21 189,0-2 52,12 35 229,-13-41-222,0 0 1,0-1-1,1 1 0,-1 0 0,1-1 0,0 1 0,-1-1 0,1 1 0,0-1 0,1 0 0,3 4 0,-5-6-4,-1 0-1,1 0 1,0 1-1,-1-1 1,1 0-1,0 0 1,-1 0-1,1 0 0,0 0 1,-1 0-1,1 0 1,0 0-1,-1 0 1,1 0-1,0 0 1,-1 0-1,1-1 1,0 1-1,-1 0 1,1 0-1,1-1 1,2-1 81,-2 1-65,0 0 0,1 0 0,-1 0 0,0 0 0,0 0 1,0 0-1,-1-1 0,1 1 0,0-1 0,0 1 1,-1-1-1,1 0 0,-1 0 0,0 0 0,1 0 1,-1 0-1,0 0 0,0 0 0,0 0 0,1-3 0,3-6-19,47-90-221,-52 100 192,0 1 1,1-1-1,-1 0 0,0 1 1,0-1-1,1 0 1,-1 1-1,0-1 1,1 0-1,-1 1 1,1-1-1,-1 1 1,1-1-1,-1 1 1,1-1-1,-1 1 1,1-1-1,0 1 1,-1-1-1,1 1 1,-1 0-1,1-1 1,0 1-1,-1 0 1,1 0-1,0 0 1,0-1-1,-1 1 1,1 0-1,1 0 1,-2 1 4,1-1 0,0 1 0,0-1 0,0 1 0,-1 0 0,1-1 0,0 1 1,0 0-1,-1 0 0,1 0 0,-1-1 0,1 1 0,-1 0 0,1 0 0,-1 0 1,0 0-1,1 0 0,-1 0 0,0 0 0,1 2 0,1 12-31,0 1 0,-1-1 0,-2 27-1,0-11 79,-20 346 391,16-338 131,2-28-92,5-28-130,0-93-86,4 64-203,2 0 0,1 0-1,25-67 1,-22 77-133,1 1-26,30-62 1,-42 95 87,0 1 0,0-1 0,0 0 0,0 0 0,1 1 0,-1-1 0,1 1 0,-1-1 0,1 1 0,-1 0 0,1-1 0,0 1 0,0 0 0,0 0 0,0 0 0,-1 1 0,4-2 0,-4 2 15,-1 0 0,1 0 0,-1 0 0,1 0 0,0 0 0,-1 0 0,1 0 0,-1 0 0,1 1 0,-1-1 0,1 0 0,-1 0 0,1 1 0,-1-1 0,1 0 0,-1 0 0,1 1 0,-1-1 0,1 1 0,-1-1 0,1 0 0,-1 1 0,0-1 0,1 1 0,-1-1 0,0 1 0,1-1 0,-1 1 0,0-1 0,0 1 0,1-1 0,-1 1 0,0 0 0,0-1 0,0 1 0,0 0 0,3 22 32,-4-15-29,1-1 1,-2 0-1,1 0 0,-1 0 0,0 0 0,-1-1 0,1 1 1,-1 0-1,-4 6 0,1-4 122,1 0 1,-1-1-1,0 0 0,-1 0 1,-10 10-1,8-9 286,17-14-236,12-5-264,136-65-313,22-7 342,-176 81 62,-1 1 1,1-1 0,0 0 0,-1 1 0,1 0 0,0-1 0,-1 1 0,1 0-1,2 0 1,-4 0 2,1 0 0,-1 0 0,0 0 0,1 0 0,-1 0-1,0 0 1,1 0 0,-1 0 0,0 0 0,0 1 0,1-1 0,-1 0 0,0 0-1,0 0 1,1 0 0,-1 1 0,0-1 0,0 0 0,0 0 0,1 1-1,-1-1 1,0 0 0,0 0 0,0 1 0,0-1 0,1 0 0,-1 0 0,0 1-1,0-1 1,0 0 0,0 1 0,0-1 0,0 0 0,0 1 0,0-1-1,0 0 1,0 0 0,0 1 0,0-1 0,0 0 0,0 1 0,0-1 0,-1 0-1,1 1 1,0-1 0,0 0 0,0 0 0,0 1 0,0-1 0,-1 0 0,-25 50-158,19-37 157,0-1 0,1 1 0,-6 18 0,12-30 13,-1 0-1,1 1 0,0-1 1,0 0-1,-1 1 1,1-1-1,0 0 0,1 1 1,-1-1-1,0 0 1,0 1-1,0-1 1,1 0-1,-1 0 0,1 1 1,-1-1-1,1 0 1,-1 0-1,1 1 0,0-1 1,0 0-1,-1 0 1,1 0-1,0 0 0,0 0 1,0 0-1,0 0 1,0-1-1,0 1 0,1 0 1,-1-1-1,0 1 1,0 0-1,0-1 0,1 1 1,-1-1-1,0 0 1,1 1-1,0-1 1,2 1 26,0 0 0,0-1 0,-1 1 0,1-1 0,0 0 0,0 0 0,0 0 0,0-1 0,-1 0 0,1 1 0,0-1 0,-1 0 0,6-3 1,-4 1-2,0 0 0,-1-1 1,1 1-1,-1-1 1,0 0-1,0-1 1,-1 1-1,1-1 1,-1 1-1,0-1 0,0 0 1,0 0-1,-1-1 1,0 1-1,3-11 1,-2 4-59,0 0 0,-1 0 1,0 0-1,-1 0 0,0 0 1,-2-19-1,0 27-30,1 1 0,0 0-1,-1-1 1,0 1 0,0-1-1,0 1 1,0 0 0,-3-5-1,4 7 46,-1 1-1,1-1 1,-1 0 0,1 1-1,-1-1 1,0 1-1,1-1 1,-1 1-1,0-1 1,1 1-1,-1-1 1,0 1-1,0 0 1,1-1-1,-1 1 1,0 0-1,0 0 1,0 0-1,0 0 1,1 0-1,-1 0 1,0 0-1,0 0 1,0 0-1,0 0 1,1 0-1,-1 0 1,0 0 0,0 1-1,0-1 1,1 0-1,-1 1 1,0-1-1,0 0 1,1 1-1,-1-1 1,0 1-1,-1 1-2,0-1 1,0 1-1,0 0 0,0 0 0,0-1 0,1 1 1,-3 3-1,3-4 9,1 0 0,-1 0 0,1-1 0,-1 1 0,1 0 0,-1 0 0,1 0 0,0 0 0,-1 0 0,1 0 0,0 0 0,0 0 0,-1 0 0,1 0 0,0 0 1,0 0-1,0 0 0,0-1 0,1 1 0,-1 0 0,0 0 0,0 0 0,1 2 0,0-1 22,1 0 1,-1 0-1,1 1 1,0-1-1,0 0 1,0-1 0,0 1-1,0 0 1,0 0-1,0-1 1,1 1-1,-1-1 1,0 0-1,1 0 1,-1 0-1,1 0 1,-1 0-1,1 0 1,0-1-1,-1 1 1,1-1-1,0 0 1,0 0-1,-1 0 1,1 0 0,0 0-1,-1-1 1,1 1-1,0-1 1,-1 0-1,1 1 1,-1-1-1,1-1 1,-1 1-1,1 0 1,-1 0-1,4-4 1,1-1-3,0 0 0,0-1 0,0 0 0,-1-1 0,0 1 0,-1-1 1,0 0-1,7-14 0,28-80-56,-16 37-28,58-136 463,-72 176-444,18-53 128,-26 70-102,0 0-1,-1 1 1,0-1 0,0 0 0,-1 0 0,0 0 0,-1-15 0,1 22 10,0 1-1,0-1 0,0 1 1,0-1-1,0 0 0,0 1 1,0-1-1,-1 1 0,1-1 1,0 0-1,0 1 0,0-1 1,-1 1-1,1-1 0,0 1 1,-1-1-1,1 1 0,0-1 1,-1 1-1,1-1 0,-1 1 1,1-1-1,-1 1 0,1 0 1,-1-1-1,1 1 1,-1 0-1,1-1 0,-1 1 1,1 0-1,-1 0 0,0 0 1,1-1-1,-1 1 0,1 0 1,-1 0-1,0 0 0,1 0 1,-1 0-1,1 0 0,-1 0 1,0 0-1,1 0 0,-2 1 1,1 0-13,-1-1 1,0 1 0,0 1-1,1-1 1,-1 0 0,0 0-1,1 0 1,-1 1 0,1-1-1,0 1 1,0-1 0,-2 3-1,-8 14 9,0 1 1,2-1-1,0 1 0,2 1 0,0 0 1,-7 33-1,1 21 41,-4 121 0,16-166 29,2 0 0,5 30 0,-4-43 28,1 0 0,1-1 0,0 1 0,1-1 0,10 21 0,-14-33-54,1 0 0,0 1 0,0-1-1,0 0 1,0 0 0,0 0 0,0-1 0,1 1 0,0 0-1,-1-1 1,1 0 0,0 1 0,0-1 0,0 0 0,1-1-1,-1 1 1,0 0 0,1-1 0,-1 0 0,1 0-1,-1 0 1,1 0 0,0-1 0,-1 1 0,1-1 0,0 0-1,-1 0 1,1 0 0,0-1 0,-1 1 0,1-1 0,-1 0-1,7-2 1,1 0 2,-1-2-1,1 1 1,-1-1 0,0-1-1,0 0 1,0 0-1,-1-1 1,0-1 0,-1 1-1,14-16 1,-10 9-27,-1 0 1,-1-1 0,0 0-1,-1-1 1,-1 1 0,0-2-1,9-31 1,-11 27-67,-1 0 0,-1 0 0,2-39 0,-8 46-51,2 14 111,0-1-1,-1 1 1,1 0 0,0 0 0,0 0 0,0 0 0,0 0 0,0 0 0,-1-1 0,1 1 0,0 0 0,0 0-1,0 0 1,0 0 0,-1 0 0,1 0 0,0 0 0,0 0 0,0 0 0,-1 0 0,1 0 0,0 0 0,0 0-1,0 0 1,-1 0 0,1 0 0,0 0 0,0 0 0,0 0 0,-1 0 0,1 0 0,0 0 0,0 0-1,0 0 1,-1 1 0,-1 0-19,0 1-1,0 0 1,1 0-1,-1 0 1,0 0-1,1 0 1,-1 0-1,-1 5 0,-13 25-62,1 1-1,1 1 1,-15 59-1,27-84 109,1-1 0,-1 1 0,2-1 0,-1 1-1,1-1 1,0 1 0,1-1 0,0 1 0,0-1 0,3 9 0,-3-11 5,1-1 1,0 0-1,1 0 0,-1 0 0,1 0 0,0 0 1,0-1-1,0 1 0,1-1 0,0 0 1,-1 0-1,1 0 0,1-1 0,-1 1 0,1-1 1,5 3-1,-4-3 38,0 1 0,0-2 0,1 1 1,-1-1-1,0 0 0,1 0 0,0-1 0,-1 0 1,12 0-1,-13-1-27,0 0 1,0 0 0,0-1-1,0 0 1,0 0 0,-1-1-1,1 1 1,0-1 0,-1 0-1,1 0 1,-1-1 0,0 1-1,0-1 1,4-3 0,1-1-45,-1-1 1,0 0 0,0 0-1,-1 0 1,-1-1 0,1 0-1,-1-1 1,-1 1 0,1-1-1,-2 0 1,7-18 0,4-13 42,2-5-144,-2 0 1,11-56-1,-25 102 101,-1 0 0,0 0-1,0 0 1,0 0 0,0 0-1,0 0 1,0 0 0,0 0 0,0 0-1,0 0 1,0 0 0,0 0-1,0 0 1,0 0 0,0 0-1,0 0 1,0 0 0,0 0 0,0 0-1,0 0 1,0 0 0,0 0-1,0 0 1,0 0 0,0 0 0,0 0-1,0 0 1,1 0 0,-1 0-1,0-1 1,0 10-121,1 16 12,-8 173-181,2-145 529,-21 92 0,18-124 161,8-21-386,0 1 1,0-1-1,0 0 1,0 1-1,0-1 1,0 0-1,-1 0 1,1 1-1,0-1 1,0 0 0,0 0-1,-1 1 1,1-1-1,0 0 1,0 0-1,0 1 1,-1-1-1,1 0 1,0 0-1,-1 0 1,1 0-1,0 0 1,0 0-1,-1 1 1,1-1-1,0 0 1,-1 0-1,1 0 1,0 0-1,-1 0 1,1 0-1,0 0 1,-1 0 0,1 0-1,0 0 1,-1 0-1,1-1 1,0 1-1,0 0 1,-1 0-1,1 0 1,0 0-1,-1 0 1,1-1-1,0 1 1,0 0-1,-1 0 1,1 0-1,0-1 1,0 1-1,0 0 1,-1 0-1,1-1 1,0 1-1,0 0 1,0 0-1,0-1 1,0 1 0,-1 0-1,1-1 1,0 1-1,0 0 1,0-1-1,-1-1 14,1 0-1,-1 0 1,1 1-1,0-1 1,-1 0-1,1 0 1,0 0-1,0 0 1,0 0-1,0 0 1,1 0-1,-1 0 1,0 0-1,1 1 1,1-4-1,12-28-72,-13 31 35,3-6 36,1 0-1,0 1 0,0 0 1,1 0-1,0 0 0,1 1 1,-1-1-1,1 1 0,0 1 0,9-6 1,4-1-415,20-9 1,2 2-3868,7-4-7822,-35 17 7914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0:38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7136,'-5'-4'3232,"10"16"-2816,-5-15 288,5 3-480,-2-5-640,11 5 192,-4-4-2752,-2 8 1664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6:25.03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15 519 1984,'-14'-17'10901,"17"19"-10720,0 0 0,1-1 0,-1 1 0,1-1 0,0 1-1,-1-1 1,1 0 0,0 0 0,0-1 0,-1 1 0,1-1 0,5 0 0,61-1 801,77 3-284,21 18-629,-101-11-113,-46-5-17,40 2 1,634-6 374,-682-1-269,25-4 0,10 0 159,157-3-226,-161 8 51,105 4-122,-96 0 117,85-5 0,-100-1-113,67-3 226,163-1-89,-142 6-85,-34-4 53,430 4-16,-398-8-32,212 13 240,-259 1-329,24 1 66,569-7 124,-528-5-20,-1 0-119,-41 5 275,112-15 1,195-25-388,-112 13 415,-27 3-284,207 0 99,-226 18-198,-28-9 182,-107 5-96,368-27 192,-253 33-61,-142 5-96,79 4 122,1 1-186,412-6 237,-417-13 101,0 0-357,59 13-11,-219 0 107,0 0 21,-2 0 1,0 0 0,1 0-1,-1 0 1,0 0 0,0 0-1,0 0 1,1 0-1,-1 0 1,0 0 0,0 0-1,0 0 1,1 0-1,-1 0 1,0 0 0,0 0-1,0 0 1,1 0 0,-1 0-1,0 0 1,0 0-1,0 0 1,1 0 0,-1 0-1,0 0 1,0 0-1,0 0 1,0-1 0,1 1-1,-1 0 1,0 0 0,0 0-1,0 0 1,0-1-1,0 1 1,1 0 0,-1 0-1,0 0 1,0-1-1,0 1 38,0-8-240,6-7 565,0 4-283,2-21-24,-1 1-1,-1-1 0,-2-1 1,-1 1-1,-2-37 1,-1 64-75,0 2-13,0-1 0,0 1 0,0-1 0,-1 1 0,1 0 0,-1-1 0,-1-3 0,0 2-329,2 4 328,0 1 0,0 0 0,0 0-1,0 0 1,0 0 0,0-1 0,0 1 0,0 0 0,0 0 0,0 0 0,0 0 0,0 0-1,-1-1 1,1 1-84,0 0 84,0 0 0,-1 0 0,1 0 0,0-1-1,0 1 1,0 0 0,0 0 0,0 0 0,-1 0 0,1 0 0,0 0 0,0 0 0,0 0 0,-1 0-1,1 0 1,0 0 0,0 0 0,0 0 0,0 0 0,-1 0 0,1 0 0,0 0 0,0 0-1,0 1 1,0-1 0,-1 0 0,0 15-79,-2 2 64,0 1-1,0 24 0,0 4 69,2-31 95,1 23 0,1-27-233,-1 0 0,0 0 0,-1 0 0,-3 17 0,4-26-162,-1 0 1,0 0 0,0 0 0,0-1 0,0 1-1,0 0 1,0 0 0,-1-1 0,1 1 0,0-1-1,-1 0 1,1 1 0,-1-1 0,1 0 0,-1 0-1,-2 1 1,-25 10-5992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0:38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14 157 8320,'-14'-20'3744,"24"15"-3232,4-4 1824,7 3-1376,39-16 383,6 7-799,34-5-416,-10 9-96,13-9 32,-8 6-32,8 3-7839,-14 7 4255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0:42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193 440 3552,'2'-5'5635,"-9"5"-2924,5 0-2502,0 1 0,-1-1-1,1 0 1,0 1 0,0-1-1,0 1 1,0 0 0,0 0-1,0 0 1,0 0 0,0 0-1,0 0 1,-2 3 0,-23 22 971,22-20-988,-19 19 720,-29 42 0,47-58-798,-1 1 0,2 0 1,0 0-1,0 0 0,0 1 1,1 0-1,1-1 0,-4 19 1,7-27-78,0 0 1,-1 0 0,1 0 0,0 0-1,0 0 1,0 0 0,1 0 0,-1 0-1,0 0 1,1 0 0,-1 0 0,1 0-1,0 0 1,-1 0 0,1 0 0,2 3-1,-2-4 6,0 0 1,0-1-1,1 1 0,-1 0 0,0 0 0,0 0 0,1-1 0,-1 1 0,0 0 0,1-1 0,-1 0 0,0 1 0,1-1 0,-1 0 0,1 1 0,-1-1 0,1 0 0,-1 0 0,1 0 1,-1 0-1,1-1 0,1 0 0,5 0 48,-1-1 1,0-1 0,0 0-1,0 0 1,0 0 0,0-1-1,0 0 1,-1 0 0,0-1-1,0 1 1,0-1 0,-1-1-1,8-7 1,1-5-29,0 0 0,-1-1 0,13-24 1,-8 9-82,-2 0 1,-1-2 0,16-60-1,-28 85-51,0-1 0,-1 1-1,0-1 1,-1 0 0,0 1-1,-1-1 1,-2-23 0,1 33 31,0-1 0,0 0 1,0 0-1,0 1 0,-1-1 0,1 1 1,-1-1-1,0 1 0,1-1 1,-1 1-1,0 0 0,0 0 1,0 0-1,-1 0 0,1 0 0,0 1 1,-1-1-1,-3-1 0,1 1 62,0-1-1,0 1 0,0 1 1,0-1-1,-1 1 0,1 0 0,-1 0 1,-10 0-1,13 0 113,0 1 0,0-1 0,0 1 0,0-1 0,0 0 0,0 0 0,-4-2 0,7 2-114,0 1 0,0-1 0,0 0 0,0 1-1,-1-1 1,1 0 0,0 1 0,0-1 0,0 0 0,0 1 0,1-1 0,-1 0 0,0 1-1,0-1 1,0 0 0,0 1 0,1-1 0,-1 0 0,0 1 0,1-2 0,3-12 110,-2 9-35,-2 5-101,1-1 0,-1 1 0,0-1 0,1 1 1,-1 0-1,0-1 0,0 1 0,0-1 0,1 1 0,-1-1 0,0 1 0,0-1 0,0 1 0,0-1 0,0 0 0,0 1 1,0-1-1,2-5-41,-1 6 39,-1 0 0,0 0 0,0 0 0,0 1 1,0-1-1,1 0 0,-1 0 0,0 0 0,0 0 1,0 0-1,0 0 0,0 0 0,1 1 0,-1-1 0,0 0 1,0 0-1,0 0 0,0 0 0,0 0 0,0 1 1,0-1-1,0 0 0,0 0 0,0 0 0,0 0 1,0 1-1,0-1 0,0 0 0,0 0 0,0 0 1,0 0-1,0 1 0,0-1 0,0 0 0,0 0 1,0 0-1,0 1 0,0-1 0,0 0 0,-1 95 63,3 107 329,-1-174-236,2 0 1,2 0-1,0-1 1,11 32-1,-12-51-99,0 0 0,0 0 1,1 0-1,0-1 0,0 0 0,1 0 0,0 0 1,0 0-1,1-1 0,-1 0 0,1-1 0,1 0 1,-1 0-1,12 6 0,6-4-35,-24-6 176,5 0 160,-2 0-313,0-1-1,0 1 1,0 0 0,0-1 0,0 0-1,0 0 1,0 0 0,1-1 0,-1 0-1,0 1 1,0-1 0,0-1-1,0 1 1,-1 0 0,1-1 0,0 0-1,0 0 1,-1 0 0,6-5 0,2-2-3,-1-1-1,0-1 1,-1 1 0,11-17 0,-3 5-46,-16 20-13,0 1 0,1-1 0,-1 0 0,0 0 1,0 0-1,0-1 0,0 1 0,0 0 0,0 0 0,-1 0 0,1-1 1,-1 1-1,1-4 0,-1 5-142,0 2 133,1 0 0,-1 0 1,1 0-1,-1 0 1,1 0-1,-1 0 1,1 0-1,-1 1 1,0-1-1,0 0 0,1 1 1,-2 8 56,1-4-8,0 0 1,0 0-1,0 0 0,1 0 1,0 0-1,0 0 0,0 0 1,4 9-1,-2-9-59,0-1 68,-1 1 0,1-1-1,7 9 1,-9-13-11,-1 0-1,1 0 0,0 0 1,0-1-1,0 1 1,0 0-1,0 0 0,0-1 1,0 1-1,0 0 1,0-1-1,0 1 1,0-1-1,1 0 0,-1 1 1,0-1-1,0 0 1,0 0-1,1 1 0,-1-1 1,0 0-1,0 0 1,1 0-1,0-1 1,1 0 26,-1 1 1,1-1 0,-1-1 0,1 1-1,-1 0 1,0-1 0,0 1 0,0-1-1,1 1 1,-1-1 0,-1 0 0,1 0 0,0 0-1,0 0 1,-1 0 0,1-1 0,1-3-1,3-5 22,-2-1-1,7-18 1,-6 15 11,8-30-52,11-64 1,-3 13 71,-8 46-44,18-88-234,-22 103 51,-7 30-14,0 0 0,-1 0-1,0 0 1,1-7 0,-3 31 34,-6 31 1,3-24 54,-84 506-272,37-229 762,36-208 346,13-90-619,2-5-153,0 0-1,0 0 1,0 0-1,0 0 1,0 0 0,0-1-1,0 1 1,0 0-1,0 0 1,0 0 0,0 0-1,0 0 1,0 0-1,0 0 1,0 0 0,0 0-1,0 0 1,0 0-1,0 0 1,0 0 0,0 0-1,0 0 1,0-1-1,0 1 1,0 0 0,0 0-1,0 0 1,0 0-1,0 0 1,-1 0 0,1 0-1,0 0 1,0 0-1,0 0 1,0 0 0,0 0-1,0 0 1,0 0-1,0 0 1,0 0 0,0 0-1,0 0 1,0 0-1,0 0 1,0 0 0,-1 0-1,1 0 1,0 0-1,0 0 1,0 0 0,0 0-1,0 0 1,0 0-1,0 0 1,0 0 0,0 0-1,0 0 1,0 0-1,0 0 1,0 0 0,0 0-1,0 0 1,0 0-1,-1 0 1,0-11-2,0-1 1,1 1-1,0-1 0,1 1 1,2-18-1,17-55 85,-18 76-65,15-46-46,2 1 1,36-68 0,23-29-18,-31 60 88,111-168-92,-110 185-42,42-80 112,-83 144-611,-7 9 575,0 0 0,0 0 1,0 0-1,0 0 0,0 0 0,0 0 0,0 0 1,0 0-1,0 0 0,0 0 0,1 0 1,-1 0-1,0 0 0,0 0 0,0 0 1,0 0-1,0 0 0,0 0 0,0 0 0,0 0 1,0 0-1,0 0 0,0 0 0,0 1 1,0-1-1,0 0 0,1 0 0,-1 0 0,0 0 1,0 0-1,0 0 0,0 0 0,0 0 1,0 0-1,0 0 0,0 0 0,0 0 1,0 0-1,0 0 0,0 1 0,0-1 0,0 0 1,0 0-1,0 0 0,0 0 0,0 0 1,0 0-1,0 0 0,0 0 0,0 0 1,0 0-1,0 0 0,0 0 0,0 0 0,0 1 1,0-1-1,0 0 0,0 0 0,0 0 1,-1 0-1,-5 26-408,-26 60 406,-101 233-153,107-258 131,-31 59 22,-17 43 70,-7 79 510,57-164 222,20-70-530,4-10-49,2-19-13,2 2-180,0 0 0,0 1 0,2-1-1,1 1 1,0 1 0,1-1 0,1 1 0,0 1 0,1 0 0,23-27 0,-11 19-77,35-29 0,-3 4 24,-34 30-50,86-79-10,-91 86 40,0 1 1,1 0-1,0 1 0,1 1 0,25-11 0,-11 12-107,-24 6 200,0 0 0,-1 0-1,1 0 1,7-4 0,-12 5-20,0-1 0,1 1 0,-1-1 0,0 0 0,0 1 1,0-1-1,0 0 0,0 0 0,-1-1 0,1 1 0,0 0 1,-1-1-1,0 1 0,2-4 0,0-6-7,0 0 0,0 0-1,-1-1 1,-1 1 0,0 0 0,-1-1-1,0 1 1,-1 0 0,-4-22 0,5 33-32,0 0 0,0 1 0,0-1 0,-1 0 0,1 1 0,0-1 0,0 0 0,0 1 0,-1-1 0,1 0 0,0 1 0,-1-1 0,1 1 0,-1-1 0,1 0 1,-1 1-1,1-1 0,-1 1 0,1-1 0,-1 1 0,0-1 0,0 1 2,1 0 1,-1 0-1,1 0 0,-1 0 0,1 1 1,-1-1-1,1 0 0,-1 0 1,1 0-1,-1 1 0,1-1 1,0 0-1,-1 1 0,1-1 1,0 0-1,-1 1 0,1-1 1,0 0-1,-1 1 0,1-1 0,0 0 1,-1 1-1,1-1 0,0 1 1,0-1-1,0 1 0,0-1 1,-1 1-1,1-1 0,0 1 1,0-1-1,0 1 0,0 0 1,-10 27-82,-5 18 48,1 42 167,13-76-84,1-1-1,0 1 0,0 0 1,2 0-1,3 17 0,-4-25 9,0-1-1,0 1 1,0-1-1,1 1 1,0-1 0,0 0-1,3 4 1,-5-6-21,1 0 0,0 0 0,-1 0 1,1-1-1,0 1 0,0 0 0,0 0 1,0-1-1,0 1 0,0 0 0,0-1 1,0 1-1,0-1 0,0 1 0,0-1 1,0 0-1,0 1 0,0-1 0,0 0 1,1 0-1,-1 0 0,0 0 0,0 0 1,0 0-1,0 0 0,1 0 0,-1 0 1,1-1-1,3-1-3,0 0 0,0-1 0,0 0 0,0 0-1,-1 0 1,0 0 0,1-1 0,5-6 0,3-6-50,13-17 0,-20 25-30,0 0 36,-4 7 25,-1 0 0,1-1-1,-1 1 1,0-1 0,1 1 0,-1-1 0,0 0 0,0 1 0,0-1 0,0 0-1,-1 0 1,1 0 0,0 0 0,0-3 0,4 25-488,-5-11 495,1-1 1,1 1-1,0-1 0,0 1 0,0-1 0,1 0 1,0 0-1,1 0 0,0 0 0,0-1 0,0 0 0,1 1 1,7 7-1,-10-13 27,1 0 0,-1 1 1,1-1-1,-1 0 0,1 0 1,0 0-1,0-1 0,0 1 0,0-1 1,0 1-1,0-1 0,0 0 0,0 0 1,1 0-1,-1-1 0,6 1 1,-3-1 21,0 0-1,-1-1 1,1 0 0,-1 0 0,0 0 0,1-1 0,-1 0 0,0 0 0,9-4 0,0-2-3,-1-1-1,1 0 1,-2-1-1,1 0 1,-1-1-1,19-22 0,-9 5-131,35-59-1,-55 85 60,-1 0-1,0 0 0,1 0 0,0 0 0,-1 0 0,1 0 0,0 0 0,3-2 0,-4 3 16,-1 1 0,0 0 0,0 0 0,1 0 0,-1 0 0,0 0 0,0 0 0,1 0 0,-1 0 0,0-1 1,1 1-1,-1 0 0,0 0 0,0 0 0,1 0 0,-1 0 0,0 0 0,0 1 0,1-1 0,-1 0 0,0 0 0,1 0 0,-1 0 0,0 0 0,0 0 0,1 0 0,-1 1 0,1-1 2,-1 1-1,1 0 0,-1 0 0,1-1 0,-1 1 1,0 0-1,1 0 0,-1 0 0,0-1 0,0 1 1,0 0-1,1 0 0,-1 1 0,5 136-46,-5-129 94,1-1 0,0 1 0,2 9 1,-2-14-5,0-1 0,0 0 1,0 1-1,0-1 1,1 0-1,-1 0 0,1 0 1,0 0-1,4 6 0,-4-9-11,-1 0 0,1 0-1,-1 0 1,1 0-1,-1-1 1,0 1 0,1 0-1,-1 0 1,3-2-1,5-1 16,0-1-1,-1-1 0,1 0 1,-1 0-1,0 0 0,0-1 0,-1 0 1,8-8-1,25-19-195,-38 31 143,-1 1-1,1 0 1,0 0-1,0 0 1,0 0-1,0 0 1,0 0-1,5-1 1,-7 2 4,1 0-1,0 0 1,-1 0 0,1 0 0,0 0-1,-1 1 1,1-1 0,0 0-1,-1 0 1,1 0 0,-1 1 0,1-1-1,0 0 1,-1 1 0,1-1-1,-1 1 1,1-1 0,-1 0 0,1 1-1,-1-1 1,0 1 0,1-1-1,-1 1 1,1-1 0,-1 1 0,0 0-1,0-1 1,1 1 0,-1-1 0,0 1-1,0 0 1,0-1 0,1 1-1,-1 0 1,0 1 0,1 5 23,0 0 1,0 0-1,-1 0 1,0 0-1,0 0 1,-1 0-1,1 0 1,-2 0-1,1 0 1,-3 8-1,67-88 497,-62 72-531,0 0-1,0 0 1,0 0-1,0 0 1,1 0-1,-1 0 1,0 0-1,0 1 0,1-1 1,-1 0-1,1 1 1,-1-1-1,0 1 1,1 0-1,-1-1 1,1 1-1,-1 0 0,1 0 1,-1 0-1,3 0 1,-2 1 4,-1 0 1,1-1-1,-1 1 0,1 0 1,-1 0-1,1 0 1,-1 0-1,0 0 0,1 0 1,-1 0-1,0 0 1,0 1-1,0-1 0,0 0 1,0 1-1,0-1 1,0 1-1,0 1 0,4 9 16,6 14 106,-10-25-95,-1 0 1,1 0 0,-1 0 0,1 0-1,0 0 1,-1 0 0,1 0-1,0 0 1,0-1 0,-1 1 0,1 0-1,0 0 1,0-1 0,0 1-1,0-1 1,0 1 0,2 0-1,1-1 12,-1 0-1,1 0 0,-1 0 0,1 0 0,-1-1 0,1 1 0,-1-1 0,0 0 0,1 0 0,-1-1 0,4-1 0,34-21 46,-29 16 1,9-5-61,0-1 0,-1-1 0,-1 0 0,-1-2 0,26-29 0,-43 46-24,-1-1 1,1 1-1,-1-1 1,1 1-1,0-1 1,-1 0-1,0 1 1,1-1-1,-1 0 1,1 0-1,-1 1 1,0-1-1,0 0 1,1 0-1,-1 1 1,0-1-1,0 0 1,0 0-1,0 0 1,0 0-1,0 1 1,0-1-1,0 0 1,0-1-1,0 2 12,-1 0-1,1 0 1,0 0-1,0 0 1,0 0-1,0 0 1,0 0-1,0 0 1,0 0-1,0 0 1,0 0 0,0 0-1,0 0 1,0-1-1,0 1 1,0 0-1,0 0 1,0 0-1,0 0 1,0 0-1,0 0 1,0 0-1,-1 0 1,1 0-1,0 0 1,0 0 0,0 0-1,0 0 1,0 0-1,0 0 1,0 0-1,0 0 1,0 0-1,0 0 1,0 0-1,0 0 1,0 0-1,-1 0 1,1 0-1,0 0 1,0 0 0,0 0-1,0 0 1,0 0-1,0 0 1,0 0-1,0 1 1,0-1-1,0 0 1,0 0-1,0 0 1,0 0-1,0 0 1,0 0-1,0 0 1,0 0 0,0 0-1,0 0 1,-1 0-1,-12 10-112,1-1 0,0 2-1,0 0 1,-14 16 0,4-1 100,-31 46 0,51-69 32,0 0 0,0 0 0,1 0 0,-1 1 0,1-1 0,-1 5 1,1-8-8,1 1 1,0 0-1,0-1 1,0 1 0,0-1-1,0 1 1,0 0-1,0-1 1,0 1 0,0 0-1,0-1 1,0 1-1,0-1 1,0 1 0,0 0-1,0-1 1,1 1-1,-1-1 1,0 1 0,0 0-1,1-1 1,-1 1 0,0-1-1,1 1 1,-1-1-1,1 1 1,-1-1 0,1 0-1,-1 1 1,1-1-1,-1 0 1,1 1 0,-1-1-1,1 0 1,-1 1-1,1-1 1,0 0 0,-1 0-1,1 0 1,1 1-1,5-1 26,1 0 0,-1-1 0,1 0 0,12-3 0,-16 3-50,11-3-39,-9 2 1,1 1 0,-1-1 0,1 1 0,-1 0 0,9 0 0,-14 1 48,0 0-1,0 0 1,0 1-1,0-1 1,0 0 0,0 0-1,0 0 1,0 1 0,0-1-1,0 1 1,0-1 0,0 1-1,0-1 1,0 1 0,0-1-1,0 1 1,0 0 0,-1 0-1,1-1 1,0 1 0,-1 0-1,1 0 1,0 0-1,-1 0 1,1 0 0,-1 0-1,1 0 1,-1 0 0,0 0-1,1 0 1,-1 0 0,0 0-1,0 0 1,1 0 0,-1 0-1,0 0 1,0 0 0,-1 2-1,1 6 4,-2 0 0,1 0 1,-1-1-1,-1 1 0,1 0 0,-5 8 0,0 0-38,-83 220 175,69-190-73,-2-2-1,-55 83 1,73-121-7,1-1 1,-1 0-1,0 0 1,0 0 0,-1-1-1,0 0 1,0 0-1,0 0 1,-1 0-1,1-1 1,-8 3-1,12-6-44,1-1 0,-1 1 0,1-1 0,-1 1 0,1-1-1,-1 0 1,1 0 0,-1 0 0,1 0 0,-1 0 0,1 0-1,-1 0 1,1 0 0,-1 0 0,1-1 0,0 1 0,-1-1-1,1 1 1,-1-1 0,1 0 0,0 1 0,-1-1 0,1 0-1,0 0 1,0 0 0,0 0 0,0 0 0,-2-2 0,1 0 10,0 0 0,0 0 1,0-1-1,0 1 0,1 0 1,-1-1-1,1 1 1,0-1-1,0 0 0,0-4 1,-1-14 14,2 0-1,0 0 1,2 0 0,0 0 0,1 0 0,10-32-1,-9 39-28,1 1-1,0 0 0,1 0 0,1 1 1,0 0-1,1 0 0,0 0 1,1 1-1,0 0 0,14-13 0,-1 5-1043,0 0-1,1 2 0,1 1 0,29-16 1,-7 3-5777,-27 18 231,-10 7 2791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0:4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1529 125 8480,'-32'-28'3840,"22"11"-3360,7 9-128</inkml:trace>
  <inkml:trace contextRef="#ctx0" brushRef="#br0" timeOffset="1">30 26 8480,'-26'-25'3840,"22"25"-3360,8 0 480,9 5-640,10-2-352,9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0:45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18 3648,'-2'-14'1681,"3"11"-425,1 4 473,5 7 500,-6-7-1966,0-1 0,0 1 0,0 0 1,0 1-1,0-1 0,-1 0 0,1 0 0,0 0 0,0 0 1,-1 1-1,1 0 0,2 8 329,0 0 1,-1 0-1,0 0 1,-1 1-1,0-1 1,-1 11-1,-7 63 676,3-52-742,1-8-298,-3 49 636,-4-1 1,-23 85-1,13-80 192,48-95-336,31-32-706,1-1-171,-52 46 117,0-1 1,1 1 0,-1 1 0,1 0 0,17-7 0,-24 11 24,0-1 0,-1 1 0,1-1 0,0 1 0,0 0 0,0 0 0,0 0 0,0 0 0,0 0 0,0 0 0,0 1 0,0-1 0,0 1 0,0-1 0,0 1 0,-1 0 0,1-1 0,0 1 0,0 0 0,-1 0 0,1 0 0,-1 1 0,1-1 0,-1 0 0,1 0 0,-1 1 0,0-1 0,1 1 0,-1 0 0,0-1 0,0 1 0,0 0 0,0-1 1,0 4-1,1 0 70,0 0 0,0 1 1,-1-1-1,0 1 1,0-1-1,0 1 0,-1 0 1,0-1-1,0 1 1,-1 8-1,0-6 45,-1-1-1,0 1 1,0-1-1,-1 0 1,0 0-1,0 0 1,-1 0 0,0 0-1,0-1 1,0 1-1,-1-1 1,-10 10 0,12-13-43,-1 0 1,0 0-1,0 0 1,0-1-1,0 1 1,0-1-1,-1 0 1,1 0-1,-1 0 1,0-1-1,1 0 1,-1 0-1,0 0 1,0 0-1,1-1 1,-1 0-1,0 0 1,0 0-1,0 0 1,0-1-1,-5-1 1,-58-21 54,52 19-731,39 12 731,-12-6-80,1 1 0,0-1-1,0-1 1,1 0 0,-1-1 0,0 0-1,0-1 1,0 0 0,0-1 0,0 0-1,0-1 1,0 0 0,-1-1 0,1-1-1,-1 1 1,0-2 0,-1 0 0,1 0-1,-1-1 1,13-10 0,4-8-43,0 0 1,-2-2-1,26-36 0,-49 61-21,0 0 0,-1 0 0,1 0 1,0 0-1,0 1 0,0-1 0,2-1 0,-4 3 24,1 0 0,-1 0 0,0 0 0,0-1 0,1 1 0,-1 0 0,0 0 0,1 0 0,-1 0 1,0 0-1,1 0 0,-1 0 0,0 0 0,0 0 0,1 0 0,-1 0 0,0 0 0,1 0 0,-1 0 0,0 0 0,1 0 0,-1 0 0,1 1 0,-1-1 3,0 1-1,1-1 0,-1 1 0,0-1 1,1 1-1,-1-1 0,0 1 0,0-1 1,0 1-1,1-1 0,-1 1 0,0 0 1,0-1-1,0 1 0,0-1 0,0 1 1,0 1-1,-1 16-12,-1 0 0,-4 20 0,2-19 100,1-1 0,0 22 0,3-39-50,0 1 0,0 0 0,1-1 0,-1 1 0,0 0 0,1-1 0,-1 1 0,0-1 0,2 3 0,-2-4-15,0 1-1,1-1 0,-1 1 0,0-1 0,1 1 1,-1-1-1,1 0 0,-1 1 0,0-1 0,1 0 1,-1 1-1,1-1 0,-1 0 0,1 0 0,-1 1 0,1-1 1,-1 0-1,1 0 0,0 1 0,1-2 21,1 1-1,-1 0 1,0 0-1,1-1 0,-1 1 1,0-1-1,1 0 1,-1 0-1,0 0 1,3-1-1,17-10 43,-1-1 1,29-23-1,9-6-237,-58 41 142,1 0 0,-1 0 1,1 0-1,0 0 0,0 0 0,0 0 0,-1 0 0,1 1 0,0-1 0,0 1 1,0-1-1,0 1 0,0 0 0,0 0 0,0 0 0,0 0 0,0 0 0,0 0 1,0 1-1,0-1 0,0 1 0,2 0 0,-2 0-6,0 1 1,0-1-1,-1 1 0,1 0 0,0-1 0,-1 1 1,1 0-1,-1 0 0,0 0 0,1 0 1,-1 0-1,0 0 0,0 0 0,0 1 1,-1-1-1,1 0 0,0 1 0,-1 1 1,2 5 8,-1-1 0,-1 1 0,1 0 0,-1-1 0,-1 1 0,-2 14 0,-8 36 72,-3-1-1,-2 0 1,-3-2 0,-3 0-1,-1-1 1,-45 75 0,51-105 71,0 0 0,-2-2 0,0 0 0,-27 24 0,39-40-63,3-3-10,1 0 1,-1-1 0,0 1 0,0-1 0,-1 0 0,1 0 0,-1 0 0,1 0 0,-10 3-1,12-6-44,1 1-1,-1-1 0,0 1 1,1-1-1,-1 0 0,0 0 1,1 0-1,-1 0 0,0 0 1,1 0-1,-1 0 0,0-1 1,1 1-1,-1 0 0,0-1 0,1 1 1,-1-1-1,1 0 0,-1 0 1,1 0-1,-1 1 0,1-1 1,-1 0-1,1-1 0,0 1 1,0 0-1,0 0 0,0-1 1,-1 1-1,2 0 0,-3-3 1,0-2 3,1 0 1,-1 0 0,1 0 0,0-1 0,1 1 0,-2-8-1,1-3 17,0 1-1,1-1 0,0 0 0,2 1 0,0-1 1,1 0-1,0 1 0,1-1 0,1 1 0,1 0 1,1 0-1,0 1 0,0 0 0,2 0 0,0 0 1,0 1-1,2 0 0,0 0 0,0 1 0,1 1 1,1 0-1,0 0 0,0 1 0,1 1 0,1 0 1,20-12-1,-7 9-131,0 0 0,0 2 0,2 0 0,-1 3 0,1 0-1,51-7 1,-73 14-139,0 1 0,0-1-1,0 1 1,0 0 0,13 3-1,-17-3-130,-1 1-1,1 0 1,-1 0-1,1 0 1,-1 0-1,0 0 1,1 1-1,-1-1 0,0 0 1,0 1-1,0 0 1,0-1-1,0 1 1,-1 0-1,1 0 1,0 0-1,-1 0 0,1 1 1,1 3-1,8 29-6328,-3 7 2181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0:47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50 3648,'0'-1'18,"0"1"101,0-1 1,0 0 0,0 0-1,0 0 1,0 0-1,0 0 1,0 0 0,0 1-1,-1-1 1,1 0-1,0 0 1,-1 0 0,1 1-1,0-1 1,-1 0-1,1 0 1,-2-1-1,2 17 5735,-8 28-3698,4-23-1008,-14 69 966,-29 87 1,35-139-1674,-25 70 579,35-103-823,-5 14 11,7-17-141,0 0 0,-1-1 0,1 1-1,0 0 1,0-1 0,0 1 0,0 0 0,0-1-1,0 1 1,0 0 0,0-1 0,0 1 0,0 0-1,0-1 1,0 1 0,1 0 0,-1-1 0,0 1-1,0 0 1,1 0 0,-1-1-52,1 0 0,-1 0 0,0 0 0,0 0 1,0 0-1,0 1 0,0-1 0,0 0 0,1 0 0,-1 0 0,0 0 0,0 0 0,0-1 1,0 1-1,0 0 0,1 0 0,-1 0 0,0 0 0,0 0 0,0 0 0,0 0 0,0 0 1,1 0-1,-1 0 0,0 0 0,0 0 0,0 0 0,0 0 0,0-1 0,0 1 0,0 0 1,0 0-1,1 0 0,-1 0 0,0 0 0,0 0 0,0-1 0,0 1 0,0 0 0,0 0 1,0 0-1,8-14 165,0 1 1,-2-1 0,10-27-1,10-46-85,-23 76-59,27-116 403,24-80 919,-44 168-1400,-10 39 40,0 0 1,0 0-1,0 0 1,1 0 0,-1 0-1,0 0 1,0 0-1,0-1 1,0 1 0,0 0-1,0 0 1,0 0-1,0 0 1,0 0 0,0 0-1,0 0 1,0 0-1,0 0 1,0 0 0,1 0-1,-1 0 1,0-1-1,0 1 1,0 0 0,0 0-1,0 0 1,0 0-1,0 0 1,0 0 0,1 0-1,-1 0 1,0 0-1,0 0 1,0 0 0,0 0-1,0 0 1,0 0-1,0 0 1,1 0 0,-1 0-1,0 0 1,0 1-1,0-1 1,5 5-17,4 11 33,-8-14-14,24 54 11,-13-27-5,19 32 0,-3-13-73,3-2 1,39 46-1,-15-32 69,46 57 149,-100-116-131,0 1 0,1 0 0,-1 0 0,0 0 1,0 0-1,0 0 0,-1 0 0,1 0 0,0 1 1,-1-1-1,1 2 0,-1-3-11,0 0 0,0 0 0,0 0 0,0 0 0,-1 0 0,1-1 0,0 1 0,-1 0 0,1 0 1,0 0-1,-1 0 0,1-1 0,-1 1 0,1 0 0,-1-1 0,1 1 0,-1 0 0,0-1 0,1 1 0,-1-1 0,0 1 0,0-1 0,1 1 0,-1-1 0,0 1 0,0-1 0,0 0 0,1 1 0,-1-1 0,0 0 0,-1 0 1,-14 3 127,0-2 1,0 0 0,0-1 0,-24-2 0,32 1-81,-185-22 187,119 7-308,16 3-87,49 11 571,0 0-3450,32 7-10512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0:47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1 602 7136,'5'0'1151,"0"0"1,1-1 0,-1 0-1,0 0 1,1 0 0,-1-1-1,7-2 1,-7 1-916,1 0 0,-1 0 1,1 0-1,-1-1 0,0 0 0,-1 0 0,1 0 1,-1 0-1,0-1 0,0 0 0,7-10 0,7-21 157,-1 0 0,15-47 0,-8 17-260,-4-1 1,14-81-1,-32 141-125,-1-1 1,0 0-1,0 1 0,-1-1 1,0 0-1,-1 1 0,1-1 0,-4-13 1,4 20-9,-1 1 1,1-1-1,0 0 1,0 0-1,-1 0 1,1 0-1,-1 1 1,1-1-1,-1 0 1,1 0-1,-1 1 1,1-1-1,-1 0 1,1 1 0,-1-1-1,0 1 1,1-1-1,-1 1 1,0-1-1,0 1 1,1-1-1,-1 1 1,0 0-1,0-1 1,0 1-1,0 0 1,1 0-1,-1 0 1,0-1-1,0 1 1,0 0-1,0 0 1,0 0-1,0 0 1,1 1-1,-1-1 1,0 0 0,0 0-1,0 0 1,0 1-1,1-1 1,-1 0-1,0 1 1,0-1-1,-1 2 1,-1 0 29,-1 1 1,1-1 0,0 1-1,0 0 1,0 0 0,0 0-1,0 0 1,1 1 0,-3 3-1,-3 10 211,0-1-1,1 2 0,1-1 0,0 1 1,2 0-1,-5 29 0,4 2 426,1 63 0,4-86-483,2 0 1,5 34-1,-4-47-158,0-1-1,0 1 0,1-1 0,1 0 0,0 0 0,11 17 1,-5-15-1087,1-3 262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0:4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96 6400,'-27'5'16266,"29"-6"-15994,0-1 0,1 0 0,-1 1 0,0-1 0,0 1 0,1 0 0,-1 0 0,0-1 0,6 0 0,83-19 457,55-16-610,-123 29-83,35-11-5379,-66 46-12896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0:48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15 8224,'-8'-3'3712,"16"3"-32,7 3-2337,-1-6 1441,4 3-1632,4-5 32,4 5-736,2-4-64,-1 4-224,0-3-96,-1 6-32,-3-3-384,4 0 192,-4 0-6207,4 0 3487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0:49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10 169 3648,'-10'5'8352,"10"-4"-8186,0-1 1,0 0-1,0 0 0,0 1 1,0-1-1,0 0 1,0 1-1,0-1 1,1 0-1,-1 1 1,0-1-1,0 0 0,0 1 1,0-1-1,0 0 1,0 0-1,1 1 1,-1-1-1,0 0 1,0 0-1,0 1 0,1-1 1,-1 0-1,0 0 1,0 0-1,1 1 1,-1-1-1,0 0 1,0 0-1,1 0 0,-1 0 1,1 1-1,11-3 2539,10-11-769,-14 5-1577,-1 0 1,0-1 0,9-12-1,0-1-123,49-75 276,-64 94-563,-3 7-63,-4 11-51,-4 21 300,2 1 0,-3 39 0,1 79 366,8-86-224,-1 32-42,2-26-144,2-29 240,-1-45-324,1 1 0,-2 0 0,1-1 0,0 1 1,0-1-1,0 1 0,-1-1 0,1 1 1,-1-1-1,1 1 0,-1-1 0,0 1 1,1-1-1,-3 3 0,1-2 18,0 0 0,-1 0 1,0 0-1,1 0 0,-6 2 0,-6 4-2,11-5 22,-1-1 0,1 0 0,-1 1 1,0-2-1,0 1 0,0 0 0,0-1 0,0 0 0,0 0 0,-5 1 0,36-10 931,97 0-213,-111 7-756,23 2 1,-9 0-1020,-26-1 549,1 0 0,-1 0 0,0 0 1,0 1-1,1-1 0,-1 0 1,0 1-1,0-1 0,0 1 0,0-1 1,1 1-1,-1 0 0,0-1 1,0 1-1,0 0 0,0 0 0,-1 0 1,1 0-1,0 0 0,0 0 1,0 0-1,-1 0 0,1 0 0,0 0 1,0 1-1,0 0-690,8 13-3540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1:03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157 317 7232,'-7'-3'1961,"-8"-2"574,15 5-2396,-1 0-1,0 0 0,1 1 1,-1-1-1,0 0 0,1 0 1,-1 1-1,0-1 1,1 0-1,-1 0 0,1 1 1,-1-1-1,1 1 0,-1-1 1,1 1-1,-1-1 0,1 1 1,-1-1-1,0 2 1,-15 15 1713,11-11-1475,0-1 0,0 1 0,-6 8-1,-3 12 248,0 0 0,2 1 0,1 1 0,-14 52 0,23-73-557,1-1-1,0 0 0,1 1 1,0-1-1,0 1 0,0-1 1,0 0-1,3 11 0,-3-16-37,1 1-1,-1 0 0,1-1 1,-1 1-1,1-1 0,0 1 1,-1-1-1,1 1 0,0-1 1,0 0-1,0 1 0,0-1 0,0 0 1,1 0-1,-1 0 0,0 0 1,0 0-1,1 0 0,-1 0 1,1 0-1,-1 0 0,1 0 1,-1-1-1,1 1 0,-1-1 1,1 1-1,-1-1 0,1 0 0,0 1 1,-1-1-1,1 0 0,0 0 1,-1 0-1,1 0 0,0-1 1,-1 1-1,1 0 0,1-1 1,2-1 9,0 0 0,0-1 0,-1 1 0,1-1 1,-1 0-1,0 0 0,1 0 0,-1-1 0,-1 0 1,1 0-1,0 0 0,-1 0 0,4-5 1,-2 2-4,7-9 64,0-1 0,-1-1 0,11-25-1,20-58 142,-34 81-229,12-32-40,-2-1 1,13-60-1,-29 96 27,1 0-1,-1-24 0,-2 33-49,-1 0 0,1-1 0,-2 1-1,1 0 1,-1 0 0,-5-14 0,7 21 57,-1 0-1,1 1 1,0-1 0,-1 0 0,1 0 0,-1 1-1,1-1 1,-1 0 0,1 1 0,-1-1-1,1 1 1,-1-1 0,0 1 0,1-1 0,-1 1-1,0-1 1,1 1 0,-1-1 0,0 1-1,0 0 1,1-1 0,-1 1 0,-1 0-1,0 0-6,1 0 0,-1 0 0,1 0 0,-1 0 0,1 1 0,-1-1 0,1 0 0,-1 1 0,1-1 0,-1 1 0,-1 1 0,-2 0 5,0 1 0,1 0 0,0 1 0,0-1 1,0 1-1,-4 4 0,0 3 79,0 0 0,1 0 0,1 0 0,0 1 0,0 0 0,1 0 0,1 0 0,0 1 0,1 0 0,0-1 0,-1 18 0,2 2 44,1 0 0,2 0 0,6 42 0,-5-55-111,2-1 1,0 1-1,1-1 1,1 0 0,0-1-1,13 24 1,-14-31 31,1 0 0,0-1 1,0 1-1,1-1 1,1-1-1,-1 1 0,1-1 1,1-1-1,0 0 0,0 0 1,17 10-1,-21-15-7,0 0 0,0 0 0,1 0 0,-1-1 0,1 0 0,-1 0 0,1-1 0,-1 1 0,1-1 0,-1 0 0,1-1 1,0 1-1,-1-1 0,10-3 0,-9 3-22,0-1 1,0-1 0,0 1 0,0-1 0,-1 0 0,1 0-1,-1-1 1,0 1 0,0-1 0,0 0 0,0-1 0,-1 1-1,6-7 1,-3 1-10,-1 0-1,0 0 1,0 0-1,-1-1 1,-1 0-1,1 0 1,-2 0-1,1 0 1,2-21 0,-4 14-81,-1 0 1,0-1 0,-1 0 0,-1 1 0,-6-31 0,7 48 61,0 0 0,0-1 0,0 1 0,-1 0 0,1 0 0,0 0 1,-1 0-1,1 0 0,-1 0 0,1 1 0,-1-1 0,0 0 0,1 0 0,-1 0 0,0 0 0,1 1 0,-1-1 1,0 0-1,0 1 0,0-1 0,0 0 0,-1 0 0,1 1-5,0 0-1,0 0 1,0 0-1,0 0 1,0 0-1,0 1 1,0-1-1,0 0 1,0 0-1,0 1 1,0-1-1,0 0 1,0 1-1,0-1 1,0 1-1,0 0 1,0-1-1,-1 2 1,-2 2-24,0 0 1,0 0 0,0 0 0,0 1 0,0 0 0,-3 6 0,3-1 57,0-1 1,0 1 0,1-1-1,0 1 1,0 0 0,2 0-1,-1 0 1,1 0 0,0 1-1,1-1 1,0 0 0,3 12 0,-2-13 14,0-1 0,1 1 0,0-1 0,1 1 0,0-1 0,0 0 0,0 0 1,1-1-1,1 1 0,-1-1 0,1 0 0,0 0 0,1 0 0,9 8 1,-13-12-5,1-1 0,0 1 0,0-1 0,1 0 0,-1 0 1,0-1-1,1 1 0,-1-1 0,1 1 0,-1-1 0,1 0 1,0-1-1,-1 1 0,1 0 0,0-1 0,0 0 0,0 0 1,-1 0-1,1-1 0,0 1 0,0-1 0,-1 0 0,1 0 1,0 0-1,-1 0 0,1 0 0,-1-1 0,0 0 0,1 0 0,-1 0 1,5-4-1,1-2-38,-1-1 1,-1 1-1,0-1 0,0-1 1,10-17-1,-9 13 11,33-57 46,-27 44 11,1 2 0,1 0-1,25-30 1,-39 53-67,8-9-60,0 0 1,0 1-1,17-12 0,-25 20 55,1 0-1,0 0 1,0 1-1,-1-1 1,1 1-1,0-1 1,0 1-1,1 0 1,-1 0-1,0 1 1,0-1-1,0 1 1,0-1-1,1 1 1,-1 0-1,0 0 0,1 0 1,-1 1-1,0-1 1,0 1-1,4 1 1,-6-2 7,0 1 0,0-1 0,1 1 0,-1-1 0,0 1 0,0-1 1,0 1-1,0 0 0,0 0 0,0 0 0,0 0 0,2 1 0,-3-1 11,0 0 0,0-1 0,0 1 0,0-1 0,0 1 0,0 0 0,0-1 0,0 1 0,0 0 0,0-1 0,0 1 0,-1-1 0,1 1 0,0 0 0,0-1 0,-1 1 0,1-1 0,0 1 0,-1-1 0,1 1 0,0-1 0,-1 1 0,1-1 0,-1 1 0,1-1 0,-1 0 0,1 1 0,-1-1 0,1 0 0,-2 1 1,-8 8 107,5-5-69,-1 1-1,1-1 1,-12 7 0,4-5-24,1 2 0,0-1 0,1 1 0,0 1 0,0 0 1,1 0-1,-18 22 0,22-24-37,1 1 1,0-1-1,0 1 1,1 0-1,0 0 1,0 0-1,1 1 1,0 0-1,0-1 1,1 1-1,1 0 1,-1 0-1,1 13 1,1-19 29,0 0 1,0 1-1,1-1 1,-1 0 0,1 0-1,0 1 1,0-1-1,0 0 1,0 0-1,0 0 1,1 0-1,-1 0 1,1 0-1,0-1 1,0 1 0,0 0-1,0-1 1,1 1-1,-1-1 1,1 0-1,-1 0 1,1 0-1,0 0 1,0-1-1,0 1 1,0-1 0,0 1-1,0-1 1,0 0-1,0 0 1,0 0-1,5 0 1,3 0 43,0 0 0,0 0 0,0-1 0,0 0 1,1-1-1,-1-1 0,18-4 0,0-2-104,43-20 0,-51 20 65,-1-2 0,-1-1 0,0 0 0,0-1 0,-2-1-1,1-1 1,-1-1 0,-1 0 0,-1-1 0,0 0 0,-1-1 0,14-24-1,-24 35-40,-1 1-1,0-1 0,-1 1 1,1-1-1,-1 0 0,0 0 1,1-12-1,-3 18 21,0 0 0,0 0-1,0 0 1,0-1 0,0 1 0,0 0 0,0 0-1,0 0 1,0 0 0,0-1 0,0 1-1,0 0 1,0 0 0,-1 0 0,1 0 0,0 0-1,0 0 1,0-1 0,0 1 0,0 0 0,-1 0-1,1 0 1,0 0 0,0 0 0,0 0-1,0 0 1,0 0 0,-1 0 0,1 0 0,0 0-1,0 0 1,0 0 0,-1 0 0,1 0-1,0 0 1,0 0 0,0 0 0,0 0 0,-1 0-1,1 0 1,0 0 0,0 0 0,0 0-1,0 0 1,0 0 0,-1 0 0,1 0 0,0 0-1,0 1 1,0-1 0,0 0 0,0 0-1,-1 0 1,1 0 0,0 0 0,0 1 0,-9 6-64,1 3 62,0 2 0,1-1 0,0 1-1,0 0 1,-5 18 0,5-15 24,0 2 38,1 1 1,1-1 0,0 1-1,1 0 1,-2 27 0,6-40-39,-1 0 0,2 0 0,-1 0 0,0 0 0,1 0 0,2 8 0,-3-12-9,1 1 0,-1-1 1,0 0-1,1 0 1,-1 0-1,1 0 0,-1 0 1,1 0-1,-1 0 0,1 0 1,0 0-1,0 0 0,-1 0 1,1-1-1,0 1 0,0 0 1,0 0-1,0-1 0,0 1 1,0 0-1,0-1 0,0 1 1,0-1-1,0 0 1,0 1-1,0-1 0,0 0 1,1 0-1,-1 1 0,0-1 1,0 0-1,0 0 0,0 0 1,1 0-1,-1-1 0,1 1 1,2-1 22,-1-1 0,1 1 0,-1-1 0,1 0 1,-1 0-1,0 0 0,0 0 0,0 0 0,0-1 0,0 0 1,-1 1-1,1-1 0,-1 0 0,1 0 0,-1 0 0,3-7 1,3-5-26,-1-1 0,7-23 0,-13 34-15,43-143-394,-42 139 3,-3 19 154,1 20 133,0 13 106,1 0 0,8 49 0,-8-87 45,0 0 0,0 0 1,1 0-1,0 0 0,0-1 0,0 1 1,5 7-1,-6-11-23,0 0 0,-1 0 0,1 0-1,0-1 1,0 1 0,0 0 0,-1 0 0,1-1 0,0 1 0,0 0 0,0-1-1,0 1 1,1-1 0,-1 0 0,0 1 0,2 0 0,-2-1-7,0-1 1,1 1-1,-1 0 1,0 0-1,1-1 1,-1 1-1,0 0 1,0-1-1,0 1 1,0-1-1,1 0 1,-1 1-1,0-1 1,0 0-1,0 0 1,0 1-1,0-1 1,0 0-1,0-1 1,11-13 60,0-1 0,-2 0 0,17-32 1,-4 5-96,-13 25-17,14-23-92,1 1 0,56-69-1,-73 101 29,-5 9-81,-4 15-112,0-4 334,-1 6 3,1 0 0,0 0 0,2 0 0,0 0 0,1 0 0,1-1 0,1 1 0,0-1 0,13 32 0,-15-44-17,1 0 1,-1-1-1,1 0 0,0 1 1,1-1-1,-1 0 0,1-1 1,4 5-1,-5-6-4,-1 0 1,1 0-1,-1-1 0,1 1 1,0-1-1,0 0 0,0 0 1,-1 0-1,1 0 0,0 0 1,0-1-1,0 1 0,0-1 0,0 0 1,0 0-1,4 0 0,5-2-8,0 0-1,-1-1 0,1-1 0,-1 0 0,0 0 0,0-1 0,11-7 1,1-1 76,41-34 0,-60 43-74,-1 1-1,1-1 0,-1 0 1,0 0-1,0 0 0,-1 0 1,1-1-1,-1 1 0,0-1 1,0 1-1,0-1 0,1-5 0,12-38 228,-12 28-203,-1 15-61,-1-1-1,0 0 1,-1 1-1,0-7 1,1 12 52,-1-1 3,1 0 1,-1 0-1,1 0 0,-1 0 0,1 1 0,-1-1 1,0 0-1,1 0 0,-1 0 0,0 0 0,0 0 1,0 0-1,0 0 0,0-2 0,0 3-41,0 0 0,-1 0 0,1 0 0,0 0 1,-1-1-1,1 1 0,0 0 0,-1 0 0,1 0 0,-1 0 0,1 0 0,0 0 0,-1 0 0,1 0 1,-1 0-1,1 0 0,0 0 0,-1 1 0,1-1 0,-1 0 0,-1 0 85,2 2-99,0 0 1,0 0 0,0 0 0,-1 0-1,1 0 1,0 0 0,-1 0 0,-1 3-1,-3 15-17,-7 51 70,-32 105 1,35-150 87,-2-1 0,-23 44 1,32-66-89,0 1 0,-1-1-1,1 0 1,-1 0 0,0 0 0,0 0 0,0 0 0,0-1 0,0 1 0,0-1 0,-1 0 0,-4 3 0,-1-2 34,0 0 0,1 0 1,-19 2-1,9-3-80,1 0-1,0-1 1,-31-3-1,21 1-8,-13-3 14,-55-12 1,61 10-14,9 3 77,-4-2 56,29 5-108,-1 0 1,1 0-1,0 0 1,0 0-1,0 0 0,0 0 1,0 0-1,0 0 0,0 0 1,0 0-1,0 0 0,0 0 1,-1 0-1,1 0 1,0 0-1,0 0 0,0 0 1,0 0-1,0 0 0,0 0 1,0 0-1,0 0 0,0 0 1,0 0-1,0 0 1,0 0-1,0-1 0,0 1 1,-1 0-1,1 0 0,0 0 1,0 0-1,0 0 0,0 0 1,0 0-1,0 0 1,0 0-1,0 0 0,0 0 1,0-1-1,0 1 0,0 0 1,0 0-1,0 0 0,0 0 1,0 0-1,0 0 1,0 0-1,0 0 0,0 0 1,0 0-1,0-1 0,1 1 1,-1 0-1,0 0 1,0 0-1,0 0 0,0 0 1,0 0-1,0 0 0,0 0 1,0 0-1,0 0 0,0 0 1,0 0-1,0 0 1,1 0-1,4-3 23,156-36 57,-45 15-1360,-39 5-2640,-63 17 1983,-1 0 0,1 0 0,18 2 0,12-2-9045,-26 1 6689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6:26.47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54 390 1568,'22'7'14021,"-22"-7"-13981,3-14 379,0-1-334,-2 7-138,-1 8 40,0 0 0,0-1 0,0 1 0,0 0 0,0 0 1,0-1-1,0 1 0,0 0 0,0 0 0,0-1 0,1 1 0,-1 0 0,0 0 0,0-1 0,0 1 0,0 0 0,0 0 0,0-1 0,1 1 0,-1 0 0,0 0 0,0 0 0,0-1 0,1 1 0,-1 0 1,9-12 673,-9 9-600,1 1 0,-1 0 0,1-1 0,-1 1-1,0-1 1,0 1 0,0 0 0,-1-1 0,1 1 0,0 0 0,-1-1 0,1 1 0,-2-3 0,0-4-24,-31-139 219,26 122-321,-1-1 0,-15-34 0,16 43-49,-1 4-364,5 11 88,1 10 69,5 30 355,1 1 1,10 41-1,-14-75-36,12 56 565,30 90-1,-42-149-708,0 0 0,0 0 0,1 1 0,-1-1 0,1 0 0,-1 0 0,1 0 0,0 0 0,-1 0 0,1 0 0,0 0 0,0 0 0,0 0 0,-1 0 0,1 0 0,0 0 0,0-1 0,0 1 0,0 0 0,2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1:05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21 489 5632,'-20'10'4926,"39"-18"2943,-3 2-6491,27-18 0,-16 4-959,-2-1-1,0-1 0,-2-1 0,0-1 1,-2-1-1,32-48 0,-47 64-330,17-23 184,-22 31-240,0-1 0,1 0 1,-1 1-1,1-1 0,0 1 0,-1-1 0,1 1 1,0 0-1,0 0 0,0 0 0,0 0 1,3-1-1,-5 1-22,1 1 1,-1 0-1,0 0 0,1 0 1,-1 0-1,0 0 0,1 0 1,-1 0-1,0 0 1,0 0-1,1 0 0,-1 0 1,0 0-1,1 0 0,-1 0 1,0 1-1,1-1 0,-1 0 1,0 0-1,0 0 0,1 0 1,-1 1-1,0-1 1,0 0-1,1 0 0,-1 0 1,0 1-1,0-1 0,0 0 1,1 0-1,-1 1 0,0-1 1,1 11-8,0-5 4,5 91 27,2 12 311,-7-99-314,1 1 1,1-1 0,0 0-1,0 0 1,10 20 0,-12-28-12,0 1-1,1 0 1,0-1 0,-1 1 0,1-1-1,0 0 1,0 0 0,0 1 0,0-1-1,1 0 1,-1-1 0,1 1 0,-1 0-1,1-1 1,-1 1 0,1-1 0,0 0-1,0 0 1,0 0 0,-1 0 0,1 0 0,0-1-1,0 0 1,0 1 0,5-1 0,-1-1 47,-1 0 1,1-1 0,0 1-1,-1-1 1,0-1 0,11-4-1,37-24-232,-35 19 123,36-26 162,85-75-1,-112 88-112,-21 19-68,-8 6 132,-13 14-12,-49 65-54,-45 50 305,100-120-269,1 0 1,-11 17 0,12-16 110,5-10-144,1 0 1,0 0-1,0 1 1,0-1 0,-1 0-1,1 0 1,0 1-1,0-1 1,0 0-1,0 1 1,0-1-1,0 0 1,0 1 0,-1-1-1,1 0 1,0 1-1,0-1 1,0 0-1,0 1 1,0-1-1,0 0 1,1 1 0,-1-1-1,0 0 1,0 1-1,0-1 1,0 1-1,1-1-2,-1 0 0,0 0 1,1 0-1,-1 1 0,1-1 0,-1 0 0,1 0 0,-1 0 0,1 0 0,-1 0 0,0 1 0,1-1 0,-1 0 0,1 0 0,-1 0 0,1-1 0,-1 1 0,1 0 0,-1 0 0,1 0 0,-1 0 0,1 0 0,12-5 21,0 0 0,-1-1 0,0 0 0,0-1 0,0 0-1,-1-1 1,18-15 0,27-18-87,-54 39 48,1 1 0,-1-1 0,1 1 1,0 0-1,0 0 0,0 0 0,-1 0 0,1 0 0,0 1 0,5-1 0,-6 1-3,-1 0 0,1 0 0,0 0 0,-1 1 0,1-1 0,0 1 0,-1-1 0,1 1 0,0-1 0,-1 1 0,1 0 0,-1 0 0,0 0-1,1 0 1,-1 0 0,0 0 0,1 0 0,-1 0 0,2 2 0,12 17 24,-8-9 18,1-1-1,1 0 0,11 11 0,-18-19-2,0 0-1,1-1 1,-1 1-1,0 0 1,0-1-1,1 0 1,-1 1-1,1-1 1,0 0-1,-1 0 1,1 0 0,0-1-1,-1 1 1,1-1-1,0 0 1,0 1-1,-1-1 1,1 0-1,0 0 1,5-2-1,-3 0 2,0 0-1,1 0 0,-1-1 1,0 0-1,-1 0 1,1 0-1,0-1 0,-1 0 1,0 0-1,0 0 1,0 0-1,0 0 1,-1-1-1,1 0 0,-1 0 1,-1 0-1,5-9 1,3-8 41,-2 0 1,10-43 0,-4 1 5,-3 0 0,-3 0 0,1-99 0,-9 159-115,0 0 1,-1 1-1,1-1 0,-1 0 1,-1-5-1,2 9 41,-1 0-1,1 0 1,0 0 0,0 0-1,0 0 1,0 0 0,0 0-1,0 0 1,0 0 0,0 0-1,0 0 1,0 0 0,0 0-1,-1 0 1,1 0-1,0 1 1,0-1 0,0 0-1,0 0 1,0 0 0,0 0-1,0 0 1,0 0 0,0 0-1,-1 0 1,1 0 0,0 0-1,0-1 1,0 1 0,0 0-1,0 0 1,0 0 0,0 0-1,0 0 1,0 0-1,-1 0 1,1 0 0,0 0-1,0 0 1,0 0 0,0 0-1,0 0 1,0 0 0,0 0-1,0-1 1,0 1 0,0 0-1,0 0 1,0 0 0,0 0-1,0 0 1,0 0-1,0 0 1,0 0 0,0 0-1,0-1 1,0 1 0,0 0-1,0 0 1,-3 11-54,-1 26 53,-3 35 230,8 4-177,3 0-1,21 115 1,1-60-823,-24-124-1792,2-14-3112,-4 7 5362,0-1-1,-1 0 1,1 1 0,0-2-1,-16-45-6832,-15-21 4423,21 46 2444,-2-2 1152,-25-37 0,16 31 3189,-48-50-1,63 74-3295,2 3-245,1-1 0,0 1 0,0 0 0,1-1 0,-6-7 0,8 10-435,0 0 0,-1 0-1,1 1 1,0-1 0,0 0-1,0 0 1,0 0 0,-1 0-1,1 0 1,0 0 0,1 1-1,-1-1 1,0 0 0,0 0-1,0 0 1,0 0 0,1 0-1,-1 0 1,0 1 0,1-1-1,-1 0 1,1 0 0,-1 1-1,1-1 1,-1 0 0,1 0-1,-1 1 1,1-1 0,0 1 0,-1-1-1,1 1 1,0-1 0,0 1-1,-1-1 1,2 0 0,3-1 140,1-1-1,-1 1 1,0 0 0,1 1 0,0-1 0,-1 1 0,1 0 0,0 1 0,-1-1 0,1 1 0,7 0 0,9 2 181,33 7 1,60 8-612,-67-13-4286,-46-3 3838,1-1 0,-1 0 0,0 1 0,0-1 0,1 1 0,-1 0 0,0 0 0,0 0 0,0 0 0,0 0 0,0 0 0,3 3 1,12 11-2931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1:06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6 202 9792,'0'0'254,"1"-1"1,-1 1-1,1-1 1,-1 0-1,1 1 1,-1-1-1,1 1 1,-1 0-1,1-1 1,-1 1-1,1-1 1,0 1 0,-1 0-1,1 0 1,-1-1-1,1 1 1,0 0-1,-1 0 1,1 0-1,0-1 1,0 1-1,17-3 1709,-13 3-1687,-1-1 0,0 0 0,0 0 0,0-1 0,0 1 0,0-1-1,0 0 1,0 0 0,0 0 0,0 0 0,-1-1 0,1 0 0,-1 1 0,0-1 0,0 0 0,0-1 0,0 1-1,3-5 1,-4 4-194,0 0 1,0 0-1,0 0 0,0 0 0,-1 0 0,1 0 0,-1-1 0,0 1 0,0 0 0,-1-1 0,1 1 1,-1-1-1,0 1 0,0-1 0,-1 1 0,1 0 0,-1-1 0,0 1 0,0 0 0,0-1 1,-1 1-1,1 0 0,-1 0 0,0 0 0,-1 0 0,1 0 0,-4-4 0,5 7-71,0 0 0,0 0 0,0 0-1,0 0 1,0 0 0,0 0 0,0 1-1,0-1 1,-1 0 0,1 1 0,0-1-1,0 0 1,-1 1 0,1 0 0,0-1-1,-1 1 1,1 0 0,0 0 0,-1-1-1,1 1 1,-1 0 0,1 1 0,0-1-1,-1 0 1,1 0 0,-1 0 0,-1 2-1,0-1 13,0 0 0,0 1 0,0 0 1,0-1-1,0 1 0,1 0 0,-1 1 0,1-1 0,-1 0 0,-2 5 0,1-2 42,0 0 0,1 1-1,-1 0 1,1 0 0,0 0 0,1 0 0,0 0-1,0 1 1,0-1 0,0 0 0,1 1 0,0 0 0,1-1-1,0 1 1,0 0 0,0-1 0,1 1 0,-1 0-1,2-1 1,-1 1 0,1-1 0,0 0 0,0 1 0,1-1-1,-1 0 1,2 0 0,-1-1 0,1 1 0,-1 0-1,1-1 1,1 0 0,-1 0 0,1 0 0,0-1 0,0 0-1,0 0 1,1 0 0,8 5 0,-3-4 105,1 0 0,0-1 0,0 0 0,0-1 0,1 0 1,-1-1-1,1 0 0,-1-1 0,25-1 0,-30-1-128,-1 0-1,1 0 1,-1 0-1,1-1 1,-1 0-1,0-1 1,0 1-1,0-1 1,-1 0-1,1-1 1,-1 1-1,1-1 1,-1 0-1,0-1 1,0 1-1,-1-1 1,0 0-1,1 0 1,4-8 0,5-11-27,0 0 0,-2 0 0,13-35 0,-16 35-74,1-4-61,-9 22 76,1 1 1,-1 0-1,1 0 0,0 0 0,1 1 0,2-6 0,1 5-161,-3 9 100,-2 11 52,-1-11 38,3 15 74,-2 1 1,0-1 0,-2 0 0,0 0-1,-1 0 1,-1 0 0,0 0 0,-2 0-1,-11 32 1,15-49-38,0-1 0,1 1-1,-1 0 1,0 0 0,0-1 0,0 1-1,0 0 1,0-1 0,-1 1 0,1-1-1,0 1 1,-1-1 0,1 0 0,-1 0-1,1 1 1,-1-1 0,0 0 0,1 0-1,-1-1 1,0 1 0,0 0 0,1-1-1,-1 1 1,0-1 0,0 1 0,0-1-1,0 0 1,0 0 0,0 0 0,0 0-1,0 0 1,0 0 0,0 0 0,0-1-1,1 1 1,-1-1 0,-4-1 0,6 2-22,-1 0 0,1 0 1,0 0-1,-1-1 0,1 1 1,-1 0-1,1 0 0,0 0 1,-1 0-1,1-1 0,-1 1 1,1 0-1,0-1 0,-1 1 1,1 0-1,0 0 0,0-1 1,-1 1-1,1-1 1,0 1-1,0 0 0,-1-1 1,1 1-1,0 0 0,0-1 1,0 1-1,0-1 0,0 1 1,-1-1-1,1 1 0,0 0 1,0-1-1,0 1 0,0-1 1,0 1-1,0-1 0,1 0 1,-1 1 11,1-1 1,-1 0-1,0 1 1,1-1-1,0 1 1,-1-1-1,1 1 1,-1-1-1,1 1 1,-1-1-1,1 1 1,0 0-1,-1-1 1,1 1-1,0 0 1,0 0-1,-1 0 1,2-1-1,10 0 30,-1 1 0,0 0-1,1 1 1,-1 0-1,0 1 1,0 0-1,15 5 1,-5-2-156,-17-4-83,-1-1 0,1 1 0,0-1 1,0 0-1,-1-1 0,1 1 0,6-2 0,13 0-5204,-20 2 4833,-1 0-618,1 0 0,-1 0 1,1 0-1,-1 0 0,0-1 0,1 1 0,-1-1 1,1 0-1,3-1 0,12-6-4515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1:21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106 383 3904,'-2'0'453,"2"0"-414,-1 1 0,1-1-1,0 0 1,0 0 0,0 0 0,-1 0 0,1 0 0,0 0 0,0 0 0,0 0-1,-1 0 1,1 0 0,0 0 0,0 0 0,-1 0 0,1 0 0,0 0 0,0 0 0,0 0-1,-1 0 1,1 0 0,0 0 0,0-1 0,0 1 0,-1 0 0,1 0 0,0 0-1,0 0 1,0 0 0,0-1 0,-1 1 0,1 0 0,0 0 0,0 0 0,0 0 0,0-1-1,0 1 1,0 0 0,0 0 0,-1 0 0,1-1 0,0 1 0,0 0 0,0 0-1,-4-11 6004,4 11-5960,0 0 0,-1 0 0,1 0 0,0-1 0,0 1 0,0 0 1,-1 0-1,1 0 0,0 0 0,0 0 0,-1 0 0,1-1 0,0 1 0,0 0 0,-1 0 1,1 0-1,0 0 0,-1 0 0,1 0 0,0 0 0,0 0 0,-1 0 0,1 0 0,-1 0 1,0 1-74,0-1 1,0 1 0,1-1 0,-1 1 0,0 0 0,0-1 0,0 1 0,1 0 0,-1-1 0,0 1 0,-1 1 0,-5 10 168,-1-1 0,1 1 0,1 0 0,0 0 0,-5 16 0,2-1 112,-7 41 0,15-61-234,0-1 1,0 0-1,1 0 1,0 0-1,0 1 1,0-1 0,1 0-1,0 0 1,0 0-1,1 0 1,0 0-1,0 0 1,0 0 0,1 0-1,0-1 1,0 1-1,0-1 1,1 0-1,-1 0 1,1 0 0,0 0-1,8 6 1,-10-10-20,-1 0 0,0-1 0,0 1 0,0 0 0,1-1 0,-1 1 0,0-1 0,1 1 0,-1-1 0,0 0 0,1 0 0,-1 1 0,0-1 0,1 0 0,-1 0 0,1 0 0,-1 0 0,0-1 0,1 1 0,-1 0 0,0-1 0,1 1 0,-1-1 0,0 1 0,1-1 0,-1 1 0,0-1 0,0 0 0,0 0 0,0 0 1,0 0-1,0 1 0,2-3 0,1-2 88,1 0 0,-1 0 0,0-1 1,-1 0-1,5-8 0,-4 5-69,0-1-1,-1 1 1,0 0-1,-1-1 0,2-9 1,-1 2-26,-3 15-27,12-52 30,5-84 0,-16 124-26,6-138 11,-7 117 95,-2-1-1,-7-43 1,6 61 11,3 13-141,-1 0 0,0 0 0,0 0 0,0 1 0,-1-1 0,-2-5 0,4 10 9,-1 0 0,1 0 0,-1 1-1,1-1 1,-1 0 0,1 0-1,0 1 1,-1-1 0,1 0 0,-1 1-1,1-1 1,0 0 0,-1 1 0,1-1-1,0 1 1,-1-1 0,1 1-1,0 0 1,-1-1-5,0 5 33,-1 0 0,1 1 1,0-1-1,0 0 0,1 1 1,0-1-1,0 7 0,-1 11 79,-3 64 420,3 0 0,18 153 0,-16-231-446,1 1 0,0-1 0,1 0 0,0 0 0,0 0 0,1 0 0,9 16 0,-12-23-40,1 0 1,-1 0-1,1 0 0,0 0 1,-1 0-1,1 0 1,0-1-1,0 1 0,0 0 1,0-1-1,1 0 0,-1 1 1,0-1-1,1 0 0,-1 0 1,0 0-1,1-1 0,-1 1 1,1-1-1,0 1 0,-1-1 1,1 0-1,-1 0 0,1 0 1,-1 0-1,1 0 0,0-1 1,-1 1-1,1-1 0,-1 1 1,1-1-1,-1 0 0,4-2 1,2-1 26,1-1 0,-1 0 0,1-1 0,-2 0-1,1 0 1,8-9 0,-2-1-312,24-31-1,-38 47 250,0 0 0,0 0 0,0 0 0,0 0 0,1 0 0,-1 0 0,0-1 0,0 1 0,0 0 0,0 0 0,0 0 0,0 0 0,0 0 0,1 0 0,-1 0 0,0 0 0,0 0 0,0 0 0,0 0 0,0 0 0,0 0 0,1 0 0,-1 0 0,0 0 0,0 0 0,0 0 0,0 0 0,0 0 0,0 0 0,1 0 0,-1 0 0,0 0 0,0 0 0,0 0 0,0 0 0,0 0 0,0 0 0,0 0 0,1 0 0,-1 0 0,0 1 0,0-1 0,0 0 0,0 0 0,0 0-1,0 0 1,0 0 0,0 0 0,0 0 0,0 1 0,1-1 0,4 11 12,1 13 102,-3-13-49,0 1 1,0-1 0,1 0-1,1-1 1,0 1-1,0-1 1,1 0-1,14 19 1,-17-26-28,-1 1 1,1-1 0,0 0-1,1 0 1,-1 0 0,1-1-1,-1 1 1,1-1 0,0 0-1,0 0 1,0 0-1,0 0 1,0-1 0,0 1-1,0-1 1,0 0 0,1-1-1,-1 1 1,0-1 0,1 0-1,-1 0 1,1 0 0,-1 0-1,0-1 1,1 0 0,7-2-1,-6 1-26,0-1 1,0 1-1,0-1 0,-1-1 0,1 1 0,-1-1 0,0 0 1,0 0-1,7-7 0,-5 3 9,-1 0-1,0 0 1,0-1 0,-1 0-1,6-12 1,1-10 35,-1-1 0,11-57 0,-12 49-42,0 0-19,1-3-63,11-85 1,-18 98-165,-5 26 31,-2 14 94,-25 202-103,17-144 164,-54 245 218,21-116 180,18-70 141,25-127-483,1-1-1,0 1 0,0 0 1,0 0-1,0 0 0,0 0 1,0 0-1,0 0 0,0 0 1,0 0-1,0 0 0,0-1 1,0 1-1,0 0 1,-1 0-1,1 0 0,0 0 1,0 0-1,0 0 0,0 0 1,0 0-1,0 0 0,0 0 1,0 0-1,-1 0 0,1 0 1,0 0-1,0 0 1,0 0-1,0 0 0,0 0 1,0 0-1,0 0 0,0 0 1,-1 0-1,1 0 0,0 0 1,0 0-1,0 0 0,0 0 1,0 0-1,0 0 1,0 0-1,0 1 0,0-1 1,-1 0-1,3-13 58,0 0 1,0 0-1,5-12 0,-2 3-140,5-17 48,1 1 0,2 1 0,30-63 0,-17 43 122,22-73 0,10-67-240,9-24 232,-44 164-137,2-9-490,-36 116 179,-33 197 184,-23 104 334,22-153-108,44-191 21,0-2-3,1 0 1,-1-1-1,-1 1 1,1-1-1,-1 1 1,1-1-1,-1 1 0,-3 3 1,4-10 168,2-8-210,-1 1 1,2 0-1,-1 0 1,1-1-1,1 1 1,3-9 0,2-2 25,18-32 1,-19 41-57,0 1 0,1-1-1,0 1 1,1 1 0,0 0 0,0 0-1,18-12 1,81-47-315,-57 39 384,-16 9 81,-7 3-190,38-27 0,-58 37 60,0 1 0,-1-2-1,1 1 1,-2-1-1,1 0 1,-1 0-1,0-1 1,7-15-1,-8 14 57,-1 0 0,4-14 0,-7 20-84,0 1 0,0-1 0,-1 1 0,0-1 0,1 1 0,-1-1 0,-1 0 0,1 1 0,0-1 0,-2-3 0,2 6 4,0 1 0,0-1 0,0 1 0,-1-1 0,1 0 0,0 1 0,0-1 0,-1 1 0,1-1 0,0 1 1,-1-1-1,1 1 0,-1-1 0,1 1 0,0-1 0,-1 1 0,1 0 0,-1-1 0,1 1 0,-1-1 0,0 1 1,1 0-1,-1 0 0,1-1 0,-1 1 0,0 0 0,1 0 0,-1 0 0,1 0 0,-1 0 0,0 0 0,1 0 1,-1 0-1,0 0 0,1 0 0,-1 0 0,0 0 0,1 0 0,-1 0 0,1 1 0,-1-1 0,1 0 0,-1 0 1,0 1-1,1-1 0,-1 0 0,1 1 0,-1 0 0,-3 1-27,0 1-1,0 0 1,0 0-1,-4 5 1,-2 3 7,0 0 0,1 1 1,0-1-1,1 2 0,1-1 1,0 1-1,0 0 0,1 1 0,1-1 1,0 1-1,1 0 0,-4 26 1,8-36 43,-1 0 1,1 0-1,1 0 0,-1 1 1,0-1-1,1 0 1,0 0-1,0-1 1,0 1-1,1 0 1,-1 0-1,1 0 1,3 5-1,-4-7 1,1 0-1,-1-1 0,1 1 1,-1 0-1,1 0 1,0-1-1,0 1 0,0-1 1,0 1-1,0-1 1,0 0-1,0 0 1,0 0-1,1 0 0,-1 0 1,0-1-1,1 1 1,-1 0-1,1-1 1,-1 0-1,0 0 0,1 0 1,4 0-1,3-1 21,1-1-1,-1-1 0,0 1 1,0-2-1,0 1 0,0-2 1,0 1-1,-1-1 0,0 0 1,0-1-1,13-11 0,-9 5-49,0 0 0,-1-1 0,-1 0 0,0-1 0,0 0 0,10-20 0,31-50 120,-48 77-222,-2 4-46,0 9-29,9 50 23,1 11 187,-8-53-33,10 32 237,-12-42-198,0 0 0,-1 0 0,2-1 0,-1 1 0,0-1 0,1 1 0,-1-1-1,1 0 1,3 3 0,0-1 61,-1-1-1,1 0 0,9 5 0,-13-8-51,0 0 0,1 0-1,-1-1 1,1 1 0,-1 0-1,1-1 1,-1 1 0,1-1-1,0 0 1,-1 0 0,1 0-1,3-1 1,3-1 7,0-1 0,0 0 1,-1 0-1,1-1 0,-1 0 1,0-1-1,0 0 0,13-10 1,-2-1 44,33-35 0,-32 28-112,-2-1 1,16-27-1,3-3 12,-22 31 10,10-11-253,-25 34 254,0 0 0,0 0 1,0-1-1,1 1 0,-1 0 1,0 0-1,0 0 0,0 0 0,0-1 1,1 1-1,-1 0 0,0 0 1,0 0-1,0 0 0,1-1 0,-1 1 1,0 0-1,0 0 0,1 0 1,-1 0-1,0 0 0,0 0 0,1 0 1,-1 0-1,0 0 0,0 0 0,1 0 1,-1 0-1,0 0 0,0 0 1,1 0-1,-1 0 0,0 0 0,0 0 1,0 0-1,1 0 0,-1 0 1,0 1-1,0-1 0,1 0 0,-1 0 1,0 0-1,0 0 0,0 0 1,1 1-1,-1-1 0,0 0 0,0 0 1,0 0-1,0 1 0,0-1 1,1 0-1,-1 0 0,0 1 0,0-1 1,0 0-1,0 1 0,4 15 79,-4-15-63,1 15 114,0 1 1,-2-1 0,-3 28 0,2-26-2,0-1 1,3 34-1,-1-21 253,0-30-374,0 0 0,1 0 0,-1 0 0,0 0 0,0 1 0,0-1 0,0 0 0,1 0 0,-1 0 0,0 0 0,0 0 0,0 0 0,1 0 0,-1 0-1,0 0 1,0 0 0,0 0 0,1 0 0,-1 0 0,0 0 0,0 0 0,1 0 0,-1 0 0,0 0 0,0 0 0,0 0 0,1 0 0,-1 0 0,0 0 0,0 0 0,0 0 0,1 0 0,-1-1 0,0 1 0,0 0 0,0 0 0,1 0 0,9-6 56,2-3-45,-1 0-1,0 0 1,0-1-1,-1-1 0,13-17 1,-9 11-121,20-19 0,-33 36 99,-1-1 1,0 1-1,0 0 0,1-1 1,-1 1-1,0 0 0,1-1 1,-1 1-1,0 0 0,1 0 1,-1-1-1,1 1 0,-1 0 1,0 0-1,1 0 0,-1 0 1,1 0-1,-1 0 0,0-1 1,1 1-1,-1 0 0,1 0 1,-1 0-1,1 0 0,-1 1 1,0-1-1,1 0 0,-1 0 0,1 0 1,-1 0-1,0 0 0,1 1 1,0-1-4,0 1 0,-1 0 1,1 0-1,-1 0 0,1 0 0,-1 0 1,1 0-1,-1-1 0,1 1 0,-1 0 1,0 0-1,1 2 0,1 35 34,-2-35 0,-1 16 110,0 0-1,-6 24 0,0-5-41,5-29-55,1-2 175,8-11-90,-2-1-116,0-1 1,-1 0 0,0 0-1,0-1 1,0 1 0,-1-1-1,4-10 1,2-2 27,-2 3-26,4-7-94,0 1 0,1 1 0,22-29 0,-33 49 71,-1 0-1,1 0 1,0 0 0,0 0-1,1 0 1,-1 0-1,0 0 1,0 0 0,0 0-1,1 0 1,-1 1-1,0-1 1,1 0 0,1 0-1,-2 1 10,0 0 0,0 0 0,-1 1 0,1-1 0,0 0 0,0 0 0,-1 1 0,1-1 0,0 0 0,0 1 0,-1-1 0,1 0 0,0 1 0,-1-1-1,1 1 1,-1-1 0,1 1 0,-1 0 0,1-1 0,-1 1 0,1 0 0,-1-1 0,1 1 0,-1 0 0,0-1 0,1 1 0,-1 1 0,33 74 53,-33-76-37,1 1 0,-1 0 0,1 0 0,-1 0 1,1-1-1,0 1 0,-1 0 0,1-1 0,0 1 0,-1 0 0,1-1 1,0 1-1,0-1 0,0 1 0,-1-1 0,1 0 0,0 1 0,0-1 1,0 0-1,0 1 0,2-1 0,-1 0 4,0 0 0,0 0 1,0 0-1,0-1 0,0 1 0,0-1 0,0 1 1,0-1-1,3-1 0,3-2 16,-1 0 1,0-1-1,0 0 1,7-7-1,10-11-40,-2 0-1,-1-1 1,-1-2-1,19-29 0,-32 41-163,11-22 0,-18 36 168,0 0 1,0 0-1,0 0 1,0 0-1,0 0 0,0 0 1,0 0-1,0 0 1,0 0-1,0 0 1,0 0-1,0 0 0,0 0 1,0 0-1,0 0 1,0 0-1,0 0 1,0-1-1,0 1 0,0 0 1,0 0-1,0 0 1,0 0-1,0 0 1,0 0-1,0 0 1,0 0-1,0 0 0,-1 0 1,1 0-1,0 0 1,0 0-1,0 0 1,0 0-1,0 0 0,0 0 1,0 0-1,0 0 1,0 0-1,0 0 1,0 0-1,0 0 0,0 0 1,0 0-1,0 0 1,0 0-1,0 0 1,-1 0-1,1 0 0,0 0 1,0 0-1,0 0 1,0 0-1,0 0 1,0 0-1,0 0 1,0 0-1,0 0 0,0 0 1,0 0-1,0 0 1,0 0-1,0 0 1,0 0-1,0 0 0,0 0 1,0 1-1,-8 2-98,-7 6 58,2 3 80,0 1-1,0 1 1,-21 29-1,13-16 31,0 0 89,21-27-157,0-1 0,1 1 0,-1 0 0,0-1 0,1 1 0,-1 0 0,1 0 0,-1 0 0,1-1-1,-1 1 1,1 0 0,-1 0 0,0 0 0,1 0 0,-1 0 0,1 0 0,-1 0 0,1 0 0,-1 0-1,1 0 1,-1 0 0,1 0 0,-1 0 0,1 0 0,-1 0 0,1 0 0,-1 0 0,1 1 0,1 0-10,-1 0 1,1 0-1,0 0 1,-1 1 0,1-1-1,-1 0 1,3 4 0,-1 0-22,1 0 1,-1 0-1,0 0 1,0 1 0,2 5-1,-3-2 32,0-1 0,0 1 0,-1-1 0,0 1 0,0 0 0,-1-1 0,0 1 0,-1 0 0,0-1 0,0 1 0,-1 0 0,0-1 0,0 0 0,-1 1 0,0-1 0,0 0 0,-1 0 0,-7 10 0,2-4 69,-1-1 1,0 0 0,-1 0-1,0-2 1,-1 1 0,0-1-1,-1-1 1,-27 17 0,35-24-22,-1 0 0,1 0 1,-1-1-1,0 1 0,0-2 1,0 1-1,0 0 0,0-1 1,0 0-1,-8 0 0,10-1-109,1-1-1,-1 1 0,1 0 1,-1-1-1,0 0 1,1 0-1,-1 0 1,1 0-1,0-1 1,-1 1-1,1-1 0,0 0 1,0 0-1,0 0 1,0 0-1,0 0 1,-4-6-1,-1-5-3127,8 12 2715,0 0 0,0 0 0,0 0 0,0 0 0,0 0 0,0 0 0,0 0 0,0 0 0,0 0 0,0 0 0,0 0 0,1 0 0,-1 0 1,0 1-1,1-1 0,-1 0 0,1 0 0,0-1 0,7-7-2985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1:21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1456 61 9792,'-32'-32'4448,"-7"27"-3872,20 2-288,11 6-288,-15-3-640,9 5 352,-7-2-3680,3 6 2176</inkml:trace>
  <inkml:trace contextRef="#ctx0" brushRef="#br0" timeOffset="1">90 104 10624,'-23'-75'4832,"-17"70"-4192,27 2-289,8-1-319,-3-4 64,8 3-64,13 2-863,5 3 447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1:23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41 5568,'-2'-4'329,"1"0"237,-1 0-1,1 0 1,-1 0 0,-4-6-1,4 5 1578,4 0 2141,-2 22-2869,-2 1 0,0-1 0,-6 22 0,-20 57-480,4-13-267,-52 257 666,53-252-721,22-80-179,1-12-163,3-13-155,5-1-98,0 1-1,1 0 1,0 0-1,2 1 1,0 0-1,18-20 1,-21 28-44,-1 0 0,1 1 0,0-1 0,0 1 0,1 1 0,0 0 0,0 0 0,16-7 0,-21 12 17,-1-1 0,1 1 0,0-1-1,0 1 1,0 0 0,0 0-1,0 1 1,0-1 0,1 1 0,-1 0-1,0 0 1,0 1 0,0-1 0,0 1-1,0 0 1,0 0 0,0 0-1,0 0 1,0 1 0,0-1 0,-1 1-1,1 0 1,0 1 0,-1-1 0,5 5-1,-3-3 17,0 1 0,-1 0 0,0 1 0,0-1 0,0 1 0,-1 0 0,0 0 0,0 0 0,0 0 0,-1 0 0,0 1 0,0-1 0,-1 1 0,1-1 0,-2 1 0,1 0 0,-1 0 0,0-1 0,0 8 0,-1-6 31,-1 1 0,1-1 0,-1 0 1,0 0-1,-1 0 0,0 0 1,0-1-1,-1 1 0,0-1 0,0 0 1,-1 0-1,0 0 0,0-1 1,0 0-1,-8 7 0,7-8 18,0 0 1,0-1-1,0 0 0,-1 0 0,1 0 0,-1-1 0,0 0 1,0 0-1,0 0 0,0-1 0,-1 0 0,1-1 1,-12 1-1,14-2-45,1 0 0,-1 0 1,0 0-1,0-1 0,0 0 0,1 0 1,-1 0-1,1-1 0,-1 0 0,1 0 1,-1 0-1,1 0 0,0 0 0,0-1 1,0 0-1,0 0 0,0 0 0,1 0 1,0-1-1,-1 1 0,1-1 0,-3-6 1,5 9-18,0 1 1,1-1 0,-1 0 0,0 0 0,1 0-1,-1 0 1,1 0 0,-1 0 0,1 0 0,-1-1-1,1 1 1,0 0 0,0 0 0,0 0-1,-1 0 1,1 0 0,0-1 0,0 1 0,1 0-1,-1 0 1,0 0 0,0 0 0,1 0 0,-1-1-1,0 1 1,1 0 0,-1 0 0,1 0 0,-1 0-1,1 0 1,0 0 0,-1 0 0,1 1 0,0-1-1,0 0 1,0 0 0,1 0 0,1-2 2,0 1 1,1 1 0,-1-1-1,1 0 1,0 1-1,-1 0 1,1 0 0,0 0-1,0 0 1,5 1 0,81 0-205,-37 2 307,-9-1-49,-20 0 99,1-1 0,48-6 0,-68 4-112,-1 1 0,0 0 0,0-1 0,0 0 0,0 0-1,-1 0 1,1 0 0,5-5 0,24-24 247,-25 24-212,-1-1-56,1-1 0,-1 0 1,-1 0-1,1-1 0,-2 0 1,1 0-1,6-18 0,-10 17 206,0 6-97,-2 5-21,0 1-68,0 7 16,0 18-167,0 37 350,-9 79 0,10-109 73,0-32 8,2-4-113,8-12-45,10-19-215,-8 10 42,9-18-146,-20 39 128,0 0 0,0 0-1,0 1 1,1-1 0,-1 1 0,0-1 0,1 1 0,0 0-1,-1 0 1,7-3 0,-8 5 27,0-1 0,0 1 0,0-1 0,1 1 0,-1 0 0,0 0 0,0-1 1,0 1-1,1 0 0,-1 0 0,0 0 0,0 1 0,1-1 0,-1 0 0,0 0 0,0 1 0,0-1 0,1 1 0,-1-1 0,0 1 0,0-1 0,0 1 0,0-1 0,0 1 0,0 0 0,0 0 0,0 0 0,0 0 1,-1-1-1,1 1 0,0 0 0,0 0 0,-1 0 0,1 1 0,0 0 0,2 3-14,-1 1 0,1 0-1,-1-1 1,-1 1 0,3 10 0,-3-6-8,0 0 0,-1 0-1,0 0 1,0 1 0,-1-1 0,-3 13 0,-18 61 153,14-58-57,-2 7 38,0 0-1,-2-1 1,-24 46 0,34-74-88,-1 0 1,1 0 0,-1-1-1,1 1 1,-1-1-1,0 1 1,0-1 0,0 0-1,-1 0 1,-3 3-1,6-6-10,0 1 0,-1-1 0,1 1-1,0-1 1,0 1 0,-1-1-1,1 0 1,0 0 0,-1 0 0,1 1-1,0-1 1,-1 0 0,1-1 0,0 1-1,-2 0 1,0-1-1,1 0 0,0 0 0,-1 0 0,1 0 0,0 0 0,0-1 0,0 1 0,0-1 0,0 1-1,-3-4 1,0-1 15,1 1 0,-1-1 0,1-1 0,0 1-1,0-1 1,1 0 0,0 1 0,0-1-1,-2-12 1,3 16-11,1-1 0,1 0-1,-1 0 1,1 1 0,-1-1-1,1 0 1,0 0 0,0 1 0,1-1-1,-1 0 1,1 0 0,-1 1-1,1-1 1,1 0 0,-1 1 0,0-1-1,1 1 1,0-1 0,0 1-1,0 0 1,4-6 0,5 0 7,-1 0 0,1 1 1,1 0-1,-1 0 1,1 1-1,1 1 0,-1 0 1,17-5-1,15-2-85,53-10-1,-50 13-17,-35 7 77,112-19-1359,-110 20-18,0 1-1,1 1 0,-1 0 0,0 1 0,1 0 1,23 6-1,-34-6 751,-1 1 0,1-1 0,0 0 1,-1 1-1,1 0 0,-1 0 0,0 0 1,0 0-1,1 0 0,-1 1 0,-1-1 1,1 1-1,0 0 0,-1 0 0,1 0 1,-1 0-1,3 5 0,14 26-4043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1:56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52 2304,'-4'-16'4406,"4"11"-361,0 11-2011,1 5-1708,0 0 1,1 0-1,5 22 1,3 9 303,7 77 80,12 64 244,-25-167-692,0 1 1,-2-1 0,1 19-1,-3-35-244,0 0-1,0 0 0,0 0 0,0 0 0,0 0 0,0 1 0,0-1 1,0 0-1,0 0 0,0 0 0,0 0 0,0 1 0,0-1 0,0 0 1,0 0-1,0 0 0,0 0 0,0 0 0,0 1 0,0-1 0,0 0 1,0 0-1,0 0 0,-1 0 0,1 0 0,0 0 0,0 0 0,0 1 1,0-1-1,0 0 0,0 0 0,0 0 0,-1 0 0,1 0 0,0 0 1,0 0-1,-6-4 354,-5-14-155,8 6-175,0 1 0,0 0 0,0-14 0,0 4 3,-9-41 1,-1-4-67,-5-76-1,17 131 105,1-1 0,0 1 0,1 0 0,0 0 0,1-1 0,0 1 0,6-17 0,-7 25-88,1 0 0,-1-1 1,1 1-1,0 0 0,0 0 1,0 0-1,0 0 0,0 0 0,1 1 1,-1-1-1,1 1 0,0-1 1,0 1-1,0 0 0,0 0 0,0 0 1,0 1-1,0-1 0,0 1 1,1-1-1,-1 1 0,1 0 0,-1 1 1,1-1-1,-1 1 0,1-1 0,5 1 1,1 0-5,0 1-1,0 0 1,0 0 0,15 5 0,-21-5 19,0 1 1,0-1-1,-1 1 0,1-1 1,0 1-1,0 0 0,-1 1 1,1-1-1,-1 1 0,0-1 1,0 1-1,0 0 0,4 5 1,-7-7 8,1 0 0,0 0 0,-1 0 0,1 1 0,-1-1 0,1 0 1,-1 0-1,1 1 0,-1-1 0,0 0 0,0 1 0,0-1 0,0 0 0,0 1 1,0-1-1,0 0 0,0 1 0,0-1 0,-1 2 0,0-1 12,0 1-1,0-1 1,-1 1-1,1-1 1,-1 0-1,1 1 1,-1-1-1,0 0 1,-2 2-1,-5 4 7,-1 0 0,0 0 1,-16 7-1,25-14-44,-87 46 120,87-46-122,0-1 0,0 1-1,0 0 1,0 0-1,0 0 1,0-1-1,0 1 1,0 0 0,1 0-1,-1 0 1,0 0-1,1 0 1,-1 1 0,1-1-1,-1 0 1,1 0-1,-1 0 1,1 0-1,0 3 1,0-2 16,0 0 1,0 0-1,0 0 0,0 0 1,1 0-1,-1 1 0,1-1 1,0 0-1,-1 0 0,3 3 1,1 3 83,2-1 0,-1 1 1,1-1-1,6 7 1,-11-13-85,62 58 1000,-32-31-668,-17-16-223,1-1-1,0 0 0,24 12 1,-1-1 478,-38-22-560,0 1 1,1-1-1,0 0 0,-1 1 1,1-1-1,-1 0 0,1 1 1,-1-1-1,1 0 0,0 0 1,-1 0-1,1 1 0,0-1 1,-1 0-1,1 0 0,0 0 1,0 0-92,-1-1 1,0 1-1,0 0 1,0 0-1,0 0 1,0-1-1,0 1 1,1 0-1,-1 0 1,0 0-1,0-1 1,0 1-1,0 0 1,0 0-1,0-1 1,0 1-1,0 0 1,0 0-1,0 0 1,0-1-1,0 1 1,0 0-1,0 0 1,0-1-1,-1 1 1,1 0-1,0 0 1,0-1-1,-10-18-6249,0 6 2905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1:57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99 2400,'-24'-8'1328,"6"8"3717,62-4 2150,32-11-5402,-33 6-1011,226-31 344,-180 31-998,83-5-2262,-153 16 727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1:57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29 3904,'-1'-2'573,"0"-1"0,1 0 0,-1 0 0,0 0 0,1 0-1,-1-4 1,1 7-433,0 0 0,0-1 0,0 1 0,0 0 0,-1-1 0,1 1 0,0 0 0,0 0 0,-1-1 0,1 1 0,0 0 0,0 0 0,-1 0 0,1-1 0,0 1-1,0 0 1,-1 0 0,1 0 0,0 0 0,-1 0 0,1 0 0,0-1 0,-1 1 0,1 0 0,0 0 0,-1 0 0,1 0 0,0 0 0,-1 0 0,1 0 0,0 0 0,-1 1 0,0-1-1,-9 1 863,3 2-556,1 0 0,0 1 0,0 0 0,0-1 0,1 2 0,-1-1 0,-6 8 0,-32 40 1092,37-43-1295,-28 38 787,-47 85-1,78-125-973,1 0 1,0 0-1,1 0 1,-4 12-1,5-16-40,1 1-1,-1 0 1,1-1-1,0 1 1,0 0 0,0-1-1,0 1 1,0-1 0,1 1-1,0 0 1,2 5-1,-3-8-69,0-1 0,1 1-1,-1 0 1,0-1 0,1 1-1,-1 0 1,1-1-1,-1 1 1,1-1 0,0 1-1,-1-1 1,1 1 0,0-1-1,-1 0 1,1 1 0,0-1-1,-1 0 1,1 1 0,0-1-1,-1 0 1,1 0-1,0 0 1,0 1 0,0-1-1,-1 0 1,1 0 0,0 0-1,0 0 1,-1-1 0,2 1-1,0 0-497,1-1 0,-1 1-1,0-1 1,1 0 0,-1 0-1,0 0 1,0 0 0,3-2 0,8-6-2184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1:58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3808,'-8'-4'1701,"13"9"722,-3-3-1971,18 15 3243,31 36 1,-4-3-1930,214 162 1262,-187-157-2483,-55-41-376,0 1 1,31 33-1,-46-43-128,1 1 0,-1-1 0,0 1 0,-1 0 1,0 0-1,1 0 0,-2 0 0,1 0 0,-1 1 0,0-1 1,0 1-1,-1 0 0,0 0 0,1 10 0,-5-1-67,-1-4-12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1:58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3 4320,'4'-2'2384,"-5"5"482,-9 8-58,-92 84 3955,-7 5-5829,83-79-888,0 0 0,-39 21 0,44-29 28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6:32.8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387 24 2976,'0'0'133,"1"-1"0,-1 0-1,0 1 1,1-1 0,-1 1 0,0-1 0,1 1 0,-1-1 0,1 1-1,-1-1 1,0 1 0,1-1 0,0 1 0,-1 0 0,1-1 0,-1 1-1,1 0 1,-1-1 0,1 1 0,0 0 0,-1 0 0,2-1 0,15-13 7652,-25 27-6509,-23 24-496,14-16-319,-17 24-1,-53 94 498,-114 171 729,190-292-1656,9-14 23,-1 1 1,1-1-1,-1 0 0,0 0 0,0-1 1,-4 4-1,7-7-83,0 1-1,0-1 1,0 0 0,0 0 0,0 0-1,0 0 1,0 0 0,0 0-1,0 0 1,0 0 0,-1 0 0,1 0-1,0 0 1,0 0 0,0 0-1,0 0 1,0 0 0,0 0-1,0 0 1,0 0 0,0 0 0,0 0-1,-1 0 1,1 0 0,0 0-1,0 0 1,0 0 0,0 0 0,0 0-1,0 0 1,0 0 0,0 0-1,0-1 1,0 1 0,0 0-1,-1 0 1,1 0 0,0 0 0,0 0-1,0 0 1,0 0 0,0 0-1,0 0 1,0 0 0,0 0 0,0 0-1,0-1 1,0 1 0,0 0-1,0 0 1,0 0 0,0 0-1,0 0 1,0 0 0,0 0 0,0 0-1,0 0 1,0-1 0,0 1-1,0 0 1,0 0 0,0 0 0,0 0-1,0 0 1,0 0 0,0 0-1,1-7-1479,3-1-400,-1 0 1,2 0-1,5-8 0,0-1 152,10-17-2189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1:59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46 3328,'-3'-8'289,"-5"-13"1945,8 20-2033,0 1 0,0-1 0,0 0 0,0 1 0,0-1-1,0 0 1,0 1 0,0-1 0,0 0 0,1 1 0,-1-1 0,0 0-1,0 1 1,0-1 0,1 0 0,-1 1 0,0-1 0,1 1-1,-1-1 1,1 1 0,-1-1 0,0 1 0,1-1 0,-1 1 0,1-1-1,0 0 1,3 7 3072,10 23-1842,-1 5-932,-1 2 0,-2-1 0,-2 2 0,-1-1 0,-2 1 0,2 68 0,-7-97-397,0 0 0,-1 0 0,0 0 0,0 0 0,0 0 0,-1 0-1,0 0 1,-1-1 0,-6 15 0,8-21-82,1 0 0,0 0 0,-1-1 0,1 1 0,-1 0 0,1 0 0,-1 0-1,1-1 1,-1 1 0,0 0 0,1 0 0,-1-1 0,0 1 0,1-1 0,-1 1 0,0-1 0,0 1 0,0-1 0,0 1 0,0-1 0,1 0 0,-1 1-1,0-1 1,0 0 0,0 0 0,0 0 0,0 1 0,0-1 0,0 0 0,0-1 0,0 1 0,0 0 0,0 0 0,0 0 0,0 0 0,-1-1 0,0-1 20,-1 0 1,1 1 0,-1-1 0,1 0 0,0-1 0,0 1 0,0 0 0,0-1 0,-3-3 0,0-2-23,0-1-1,1 1 1,0-1 0,0 0 0,1 1 0,0-1 0,1-1 0,0 1-1,-2-19 1,4 22 44,0 0-1,0 0 0,1 0 0,-1 1 0,1-1 0,1 0 1,-1 0-1,1 1 0,0-1 0,0 0 0,0 1 1,1 0-1,0 0 0,0 0 0,0 0 0,1 0 0,4-4 1,13-11 155,1 1 1,1 2-1,1 0 1,0 1-1,1 1 0,0 2 1,1 1-1,48-16 1,-62 24-473,23-4 1,-11 7-1732,-1 6-4153,-9 2 2091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00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23 1888,'4'-23'2501,"-5"24"-1562,-6 1-632,0 1 0,0 1 1,1-1-1,0 1 0,-1 0 0,1 0 1,1 1-1,-1 0 0,1 0 0,-1 0 1,2 1-1,-8 10 0,-3 6 392,2 1 0,-14 34-1,-86 244 2897,90-222-3224,5 1 1,-15 133 0,28-165-268,3 1 1,3 63 0,1-91-69,1 0 0,0 0 0,2 0 1,0 0-1,2-1 0,0 0 0,1-1 0,12 21 0,-2-12-178,1-1-1,2-1 1,1-1-1,1 0 0,1-2 1,0-1-1,30 20 0,28 15-923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00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16 4224,'-14'-15'1386,"26"20"-481,10 5-476,4 2 339,-2 2 1,0 0 0,0 2 0,-1 0-1,-1 1 1,-1 2 0,30 33-1,-5 2 763,70 106-1,-51-53-581,-52-82-599,-1 1 1,13 41-1,-12-20 202,-2 0-1,-2 0 1,5 74-1,-13-87-284,-1 0 0,-1-1 0,-2 1 0,-1 0 0,-2-1 0,-10 34 0,10-52-168,1 0 1,-2 0-1,0 0 1,-1-1-1,-1 0 1,0 0-1,0-1 1,-1 0-1,-13 11 1,16-16-242,-1-1-1,-1 0 1,1-1 0,-1 1 0,0-1 0,-1-1 0,1 0 0,-1 0 0,0-1 0,0 0 0,-1-1 0,1 0 0,-1-1 0,-14 2 0,-8-3-1240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01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60 3904,'0'0'161,"-11"-10"696,10 10-769,1 0 0,0 0 0,-1-1 0,1 1 0,0 0 0,-1 0 0,1 0 0,0 0 0,0-1 0,-1 1 0,1 0 0,0 0 0,0-1 0,0 1 0,-1 0 0,1 0 0,0-1 0,0 1 0,0 0 0,0-1 0,-1 1 0,1 0 0,0-1 0,0 1 0,0 0 0,0-1 0,0 1 0,0 0 0,0-1 0,0 1 0,0 0 0,0-1 0,0 0 0,19-9 4009,7-5-1015,-18 12-2518,1 0-1,0 0 1,0 1 0,11 0-1,-17 1-518,0 1-1,0 0 1,0 0-1,0 0 0,0 0 1,0 1-1,0-1 1,0 1-1,0 0 0,0 0 1,0 0-1,-1 0 1,1 0-1,0 1 0,-1-1 1,5 4-1,-6-4-33,0 0 0,0 1 0,0-1-1,0 0 1,0 0 0,0 1 0,-1-1 0,1 1-1,-1-1 1,1 1 0,-1-1 0,1 1 0,-1-1-1,0 1 1,0-1 0,0 1 0,0-1 0,0 1-1,0-1 1,0 1 0,0-1 0,-1 1 0,1-1-1,-1 1 1,0 2 0,-3 4 74,1 0 0,-1 0 1,-8 10-1,5-5 189,-12 19 285,11-20-112,0 1 0,1 1 1,0-1-1,-8 27 0,15-39-429,0-1 0,0 0 1,0 0-1,0 0 0,0 1 1,0-1-1,-1 0 0,1 0 1,0 1-1,0-1 0,0 0 1,0 0-1,0 1 0,0-1 1,0 0-1,0 0 0,0 1 1,0-1-1,0 0 0,1 0 0,-1 1 1,0-1-1,0 0 0,0 0 1,0 1-1,0-1 0,0 0 1,0 0-1,1 0 0,-1 1 1,0-1-1,0 0 0,0 0 1,0 0-1,1 0 0,-1 1 1,0-1-1,0 0 0,1 0 1,-1 0-1,0 0 0,0 0 1,1 0-1,-1 0 0,0 0 1,0 1-1,1-1 0,-1 0 1,0 0-1,0 0 0,1 0 1,-1 0-1,0 0 0,1-1 1,16-4 472,-12 2-470,19-6-135,0 1 0,1 2 1,0 0-1,46-5 0,-60 11-528,0 0 0,1 1 0,-1 0 1,0 0-1,17 5 0,-19-3-349,-1 0 0,1 1 0,-1 0 1,1 0-1,-1 1 0,0 0 0,11 9 0,-9-4-1606,19 21 0,8 17-795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02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17 3328,'-12'-12'7271,"12"12"-7165,12 0 3029,-6 1-2531,0 0 0,1 0 0,-1-1 0,0 0 1,9-1-1,16 0 149,27 7-199,-26-1-292,65-2-1,5-13 179,-60 2-3562,-23 7 1229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02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81 5408,'-12'-14'1728,"14"13"-1505,-1 1-1,0-1 1,0 0 0,1 1 0,-1-1 0,0 1 0,0-1 0,1 1-1,2-1 1,-2 1 306,25-7 2045,54-13 1657,43-1-3111,-83 16-1027,-8 1-391,40 0-1,-61 5-1216,0 0-1,16 3 0,-21-2-494,1 0-1,-1 1 1,1-1-1,10 7 1,-3 0-1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03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45 4064,'-26'-4'1307,"26"4"-1290,-1 0 0,1 0 1,-1-1-1,1 1 1,0 0-1,-1 0 1,1 0-1,-1 0 1,1 1-1,-1-1 1,1 0-1,0 0 1,-1 0-1,1 0 1,-1 0-1,1 0 1,0 1-1,-1-1 0,1 0 1,-1 0-1,1 1 1,0-1-1,-1 0 1,1 0-1,0 1 1,0-1-1,-1 0 1,1 1-1,-15 12 995,1 1 1,0 0-1,2 0 0,-13 18 0,19-22-274,0 1-1,1 0 0,0 0 0,1 0 0,-6 23 0,9-28-582,0 1 0,0-1 0,1 0 0,0 0 0,0 1 0,0-1 0,1 0 0,0 0 0,0 0 0,0 1 0,1-1 0,5 11-1,-5-11-77,1-1 0,-1 0 0,2 0 0,-1 0 0,0-1 0,1 1 0,0-1-1,0 0 1,0 0 0,0 0 0,1 0 0,0-1 0,0 1 0,0-1 0,0-1-1,0 1 1,0-1 0,1 0 0,-1 0 0,1 0 0,0-1 0,-1 0 0,1 0-1,0 0 1,0-1 0,0 0 0,-1 0 0,10-2 0,4-1 3,-1-1 1,1-2-1,-1 1 1,-1-2-1,1-1 0,-1 0 1,0-1-1,-1-1 1,0 0-1,0-1 1,15-15-1,-26 21-71,-1 0 0,0 1 0,1-2 0,-2 1 0,1 0 0,-1-1 1,0 0-1,0 0 0,0 0 0,-1 0 0,0 0 0,0 0 0,0-1 0,-1 1 0,0 0 0,-1-1 0,1 1 0,-1-1 0,0 0 0,-1 1 0,1-1 0,-2 1 1,1 0-1,0-1 0,-1 1 0,0 0 0,-1 0 0,0 0 0,-5-9 0,3 7-3,0 1-1,0 0 1,-1 0 0,0 0 0,0 1-1,-1 0 1,1 0 0,-1 0 0,-1 1-1,1 0 1,-15-6 0,16 8-20,0 1-1,0-1 1,-1 2 0,1-1 0,-1 1 0,1 0-1,-1 0 1,1 1 0,-1-1 0,0 2 0,1-1 0,-1 1-1,1 0 1,-1 0 0,1 1 0,0-1 0,-8 5-1,2-1 25,0 1 0,0 0 0,1 1 0,0 0 0,1 1 0,-16 14 0,22-18-225,0 0 1,1 0-1,-1 1 1,1-1-1,0 1 1,1 0 0,-1 0-1,-2 6 1,4-8-222,0 0-1,1 1 1,-1-1 0,1 1 0,-1-1-1,1 1 1,0-1 0,0 1 0,0 0 0,1-1-1,-1 1 1,1-1 0,2 6 0,10 15-2588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03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7808,'0'0'3520,"-3"14"128,3-5-2304,-5 7 31,5-4-863,-5 0-224,5 4-160,-5-4-96,5 0 0,0-4-1664,5 0 897,8-8-8673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04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113 109 5984,'-42'12'1920,"41"-12"-1876,0 0 0,1 1 0,-1-1-1,0 0 1,0 0 0,0 1 0,1-1 0,-1 1 0,0-1 0,1 0 0,-1 1 0,0-1 0,1 1 0,-1 0 0,0-1-1,0 2 1,-6 5-235,1 0 1250,0-1 1,0 1 0,1 0 0,-1 1-1,2-1 1,-8 16 0,11-21-907,0 1 0,0 0 0,0 0 0,1 0 1,-1 0-1,1 0 0,0 0 0,-1 0 0,2 0 0,-1 0 0,0 0 1,0 0-1,1 0 0,0 0 0,0 0 0,0-1 0,0 1 0,0 0 1,0 0-1,1-1 0,-1 1 0,4 3 0,-3-3-66,2 1 0,-1-2 0,0 1 0,0 0 0,1-1 0,0 1 0,-1-1 0,1 0 0,0 0 0,0 0 0,0-1 0,0 0-1,1 1 1,6 0 0,8 0 48,0-1-1,-1-1 1,1 0-1,0-1 1,-1-1-1,23-6 1,105-35 379,-139 40-499,6-1 54,24-12 0,-34 14-54,0 0-1,0 0 0,0 0 0,0 0 0,-1 0 0,1-1 0,0 1 0,-1-1 0,0 0 0,0 0 0,1 0 0,1-4 0,-3 3 5,1 0 1,-1 0-1,0 0 0,0 0 0,-1 0 0,1 0 0,-1 0 0,0 0 0,0 0 0,0 0 0,0 0 1,-1 0-1,0 0 0,0 0 0,0 0 0,0 0 0,-1 0 0,1 1 0,-1-1 0,0 0 1,-4-5-1,1 2-11,0 1 1,0-1 0,0 1 0,-1 1 0,0-1 0,0 1-1,0 0 1,-1 0 0,0 1 0,-7-4 0,0 1-20,-1 1 0,1 1 1,-1 0-1,0 1 0,0 1 1,-1 0-1,1 1 0,-19 0 1,19 2 48,1 0 1,-1 1 0,-25 5 0,35-5-263,0 0 0,0 0 1,1 1-1,-1-1 0,1 1 1,-1 0-1,1 1 0,0-1 1,-1 1-1,1 0 0,1 0 1,-1 0-1,0 0 0,-5 8 1,8-11 21,0 1 0,1 0 0,-1 0 0,1 0 0,-1 0 0,1 1 0,-1-1 1,1 0-1,0 0 0,-1 0 0,1 0 0,0 0 0,0 0 0,0 1 0,0-1 0,0 0 0,0 0 1,0 0-1,0 0 0,1 0 0,-1 1 0,0-1 0,1 0 0,-1 0 0,1 0 0,-1 0 0,1 0 1,-1 0-1,1 0 0,0 0 0,-1 0 0,1-1 0,0 1 0,0 0 0,0 0 0,0-1 1,0 1-1,0 0 0,0-1 0,1 2 0,5 1-1009,-1 1 1,1-1-1,0-1 0,12 4 1,-19-6 1109,45 12-3136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04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42 5312,'-4'1'334,"1"-1"0,-1 1-1,1 0 1,-1 0 0,0 0 0,1 0 0,0 1 0,-1-1 0,1 1-1,0 0 1,0 0 0,0 0 0,0 0 0,-4 4 0,1 1 386,0 0 0,0 1 0,1 0 1,0 0-1,1 0 0,-1 1 0,2-1 1,-5 12-1,7-16-568,0 0 0,1 0-1,-1 1 1,1-1 0,0 0 0,0 0 0,0 0 0,0 0 0,1 1 0,-1-1 0,1 0-1,0 0 1,1 0 0,-1 0 0,1 0 0,0-1 0,0 1 0,0 0 0,0-1 0,0 1 0,5 3-1,-4-3-67,1 0 0,0-1-1,0 1 1,0-1-1,0 0 1,0-1 0,6 4-1,-7-5-33,0 0 0,-1 0-1,1 0 1,0 0 0,0 0 0,0 0-1,0-1 1,0 1 0,0-1 0,0 0-1,0 0 1,0 0 0,6-2 0,-3 1 73,1-2 1,-1 1-1,0-1 1,11-6 0,-14 8-96,0-1 0,0 0 0,0-1 0,-1 1 0,1 0 0,-1-1 0,1 1 0,-1-1 0,0 0 0,0 0 0,3-5 0,-4 3-3,1-1 0,-1 1 0,0 0 1,0 0-1,0-1 0,-1 1 0,0 0 0,0-1 0,0 1 0,-1 0 0,1-1 0,-3-5 0,0 1 0,0 0 0,0 0 0,-1 0-1,0 1 1,-8-11 0,8 13-40,0 1 0,0 1 1,-1-1-1,0 0 0,0 1 0,0 0 0,-1 1 1,0-1-1,0 1 0,0 0 0,0 0 0,-1 1 1,-12-5-1,14 6-4,0 1 1,0-1-1,0 1 1,0 1-1,0-1 0,0 1 1,0 0-1,0 0 1,0 0-1,0 1 0,0 0 1,0 0-1,0 0 1,0 0-1,0 1 1,1 0-1,-1 0 0,0 0 1,1 1-1,-6 3 1,9-5-143,-1 0 1,1-1-1,0 1 0,0 0 1,-1 0-1,1 0 1,0 1-1,0-1 1,0 0-1,0 0 1,0 1-1,0-1 1,0 0-1,1 1 1,-1-1-1,0 1 0,1-1 1,-1 1-1,1-1 1,0 1-1,-1-1 1,1 1-1,0-1 1,0 1-1,0 0 1,0-1-1,0 1 1,0-1-1,0 1 0,1 0 1,-1-1-1,1 1 1,-1-1-1,1 1 1,0-1-1,-1 0 1,1 1-1,0-1 1,0 0-1,1 2 0,3 2-922,-1 0 0,1 0 0,1 0 0,-1-1 0,1 0 0,-1 0 0,1 0 0,7 2-1,23 11-2238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6:33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83 5472,'-3'-2'557,"-19"-5"768,21 6-889,0 1 0,0 0 1,-1 0-1,1 0 1,0 0-1,0 0 1,0 0-1,0 1 0,0-1 1,-2 1-1,20-7 651,1 0 0,0 2 0,27-4 0,56-2 21,-75 9-703,356-21 1740,-215 14-1666,-102 7-360,23-2-142,-72-1-309,-11 2-945,-21 4-8569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04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56 5984,'-16'-37'1920,"16"36"-1888,0 1 1,0-1-1,0 1 1,0-1-1,0 1 1,0-1-1,-1 1 0,1 0 1,0-1-1,0 1 1,0-1-1,-1 1 1,1 0-1,0-1 1,-1 1-1,1 0 1,0-1-1,-1 1 1,1 0-1,0-1 0,-1 1 1,0 0-1,-3-2 338,0 0-1,0 1 1,0 0-1,0 0 1,0 0-1,-1 0 1,1 1-1,0-1 1,-1 1-1,1 0 1,0 1-1,-1-1 1,1 1-1,0 0 0,0 0 1,-1 0-1,-4 2 1,-5 3 154,0 1 1,0 0 0,1 1-1,0 0 1,-13 11 0,17-12-350,0 1 1,1 0 0,0 1 0,0 0 0,0 0 0,1 1 0,-7 14-1,12-22-140,1 0-1,0 0 0,0 0 0,0 1 0,1-1 1,-1 1-1,0-1 0,1 0 0,0 1 0,-1-1 1,1 1-1,0-1 0,0 1 0,1-1 0,-1 1 1,0-1-1,1 1 0,0-1 0,-1 0 0,1 1 1,0-1-1,0 0 0,0 1 0,1-1 0,-1 0 1,0 0-1,1 0 0,0 0 0,-1 0 0,1-1 1,2 3-1,3 1 44,-1-1 1,1 1 0,0-1 0,0 0-1,0-1 1,0 0 0,1 0-1,12 3 1,-9-4-4,0 0-1,0-1 1,0 0 0,1 0 0,-1-1-1,0-1 1,1 0 0,-1 0 0,0-2-1,15-3 1,-20 4-49,-1 0-1,1-1 1,-1 0 0,1 1-1,-1-2 1,0 1 0,0-1-1,0 1 1,4-6 0,-6 6-28,0-1 1,0 1 0,-1-1 0,0 0-1,1 1 1,-1-1 0,-1 0 0,1 0-1,0-1 1,-1 1 0,0 0 0,0 0 0,1-8-1,-2 8-8,0 1 0,-1-1 0,1 0 0,-1 0 0,1 0 0,-1 1 0,0-1 0,0 0-1,-1 1 1,1-1 0,-1 1 0,0 0 0,0-1 0,0 1 0,0 0 0,0 0 0,-1 0 0,0 0 0,1 1 0,-1-1-1,0 1 1,0 0 0,0-1 0,-6-1 0,2-1 13,-1 1 1,-1 0-1,1 1 1,0 0-1,-1 0 0,0 1 1,1 0-1,-1 1 0,-9-1 1,1 2-32,1 1 1,0 1 0,0 0 0,0 2-1,0-1 1,0 2 0,1 0 0,-24 11-1,34-13-237,-1 0 0,1 0 0,-8 5 0,12-7 142,1-1-1,-1 0 0,0 1 0,1-1 0,-1 1 0,0-1 0,1 1 1,-1-1-1,1 1 0,-1 0 0,1-1 0,-1 1 0,1 0 0,-1-1 1,1 1-1,0 0 0,-1-1 0,1 1 0,0 0 0,-1 0 0,1 0 1,0-1-1,0 1 0,0 0 0,0 0 0,0 0 0,0-1 1,0 1-1,0 0 0,0 0 0,0 0 0,1-1 0,-1 1 0,0 0 1,1 0-1,-1 1 0,2-1-456,1 1 0,-1 0 0,0 0 1,0-1-1,1 1 0,3 1 0,24 13-2118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05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468 8 6880,'-2'-1'288,"0"0"0,1 0 1,-1 0-1,0 0 0,0 1 0,0-1 0,0 1 1,0-1-1,0 1 0,0-1 0,0 1 1,0 0-1,0 0 0,0 0 0,0 1 1,1-1-1,-1 0 0,0 1 0,0-1 1,-3 2-1,-4 1 725,1 0 1,-17 10 0,21-11-775,-12 7 226,1 1 0,1 1 1,0 0-1,0 1 0,-18 20 1,-50 70 960,80-98-1379,-78 112 1176,70-100-1045,1 1-1,1-1 1,1 2 0,0-1 0,-6 26-1,12-38-136,0 0 0,0 0 0,1 0 0,-1 0 0,1 0 0,0-1 0,0 1 0,1 0 0,0 0 0,-1 0 0,2 0 0,-1 0 0,0-1 0,1 1 0,0 0 0,0-1 0,0 1 0,1-1 0,0 0-1,0 0 1,0 0 0,0 0 0,0-1 0,6 5 0,1-1 14,0 0 0,0-2 0,1 1 0,-1-1 0,2-1 0,-1 0 0,0 0-1,1-1 1,-1-1 0,1 0 0,0 0 0,0-1 0,0-1 0,0 0 0,0 0 0,22-5 0,-29 4-28,1-1 0,0 0 1,-1 0-1,1 0 0,-1-1 0,1 0 1,-1 0-1,0 0 0,5-5 1,-8 6-29,0 1 1,-1-1 0,1 1-1,-1-1 1,0 0-1,1 0 1,-1 1 0,0-1-1,0 0 1,0 0 0,0 0-1,-1 0 1,1 0-1,0 0 1,-1-1 0,1 1-1,-1 0 1,0 0-1,0 0 1,0 0 0,0-1-1,0 1 1,0 0 0,-1 0-1,1 0 1,-1 0-1,1-1 1,-1 1 0,0 0-1,-1-2 1,-1-1-11,0 0 0,0 0 0,-1 0 0,1 1 0,-1-1 0,-1 1 0,1 0 0,0 0 0,-1 0 0,0 1 0,0-1 0,0 1 0,0 0 0,-1 1 0,1-1 0,-1 1 0,1 0 1,-8-1-1,-3-1-68,0 2-1,0 0 1,0 0 0,0 2 0,-29 2 0,29-1-771,0 2 0,0 0 0,-18 6 0,26-6-358,1 0 0,-1 0 0,1 1 0,-12 7 1,12-6-36,1 0 0,-10 12 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05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32 279 3072,'-20'-5'976,"8"10"2782,16-7-610,16-17 1902,4-17-2537,-4 6-1516,55-64 112,-73 93-1100,8-12 24,24-21 0,-31 32-43,0-1 0,-1 1 0,1 0 0,1 0 0,-1 0 0,0 0 0,0 0 0,1 1 0,-1 0 0,0 0 0,1-1 0,0 2 0,-1-1 0,1 0 0,4 1 0,-6 0 19,0 0-1,-1 1 1,1-1-1,0 1 1,-1-1-1,1 1 1,-1 0-1,1 0 1,-1 0-1,1-1 1,-1 2-1,0-1 1,0 0-1,1 0 1,-1 0-1,0 0 1,0 1 0,0-1-1,0 0 1,0 1-1,-1-1 1,1 1-1,0-1 1,-1 1-1,1 0 1,0 1-1,1 6 73,0-1 0,-1 1 0,1 14-1,-1-20-57,0 49 630,-1-32-266,1 0-1,6 39 1,-7-57-320,1 0 0,-1 0 0,1-1 0,0 1 0,-1 0 0,1 0 0,0-1 0,0 1 0,0 0 0,0-1 0,0 1 0,3 2 0,-3-4-34,-1 1 0,1-1 0,0 1 0,0-1 0,-1 0 0,1 1 0,0-1 0,0 0 0,0 0 0,0 1 0,0-1-1,0 0 1,-1 0 0,1 0 0,0 0 0,0 0 0,0 0 0,0 0 0,0-1 0,0 1 0,0 0 0,-1 0 0,1-1-1,0 1 1,0 0 0,1-2 0,7-4 26,0 0-1,-1-1 0,0-1 1,0 1-1,-1-1 1,0-1-1,6-8 0,2-2 51,19-25-535,43-76-1,-66 100-2794,3 7 847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06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31 142 4384,'-5'-3'462,"-13"-8"617,18 11-986,-1 0-1,1-1 1,-1 1-1,1 0 1,-1-1-1,1 1 0,0-1 1,-1 1-1,1 0 1,-1-1-1,1 1 1,0-1-1,-1 1 0,1-1 1,0 1-1,0-1 1,-1 1-1,1-1 1,0 0-1,0 1 0,0-1 1,0 1-1,0-1 1,0 1-1,0-1 1,0 0-1,3-5 695,1 1-1,1-1 1,-1 1-1,1 0 1,0 1 0,9-8-1,-10 8-511,8-6 310,1 1-1,0 0 0,1 1 1,-1 0-1,2 1 0,16-7 1,-29 14-532,0-1 0,0 1 1,0-1-1,0 1 0,0 0 0,0-1 1,0 1-1,0 0 0,0 0 0,1 1 1,-1-1-1,0 0 0,0 1 0,0-1 1,2 2-1,0 0 126,-1 0 0,1 0 0,-1 0 0,0 1 0,5 4 0,13 10 780,-17-15-822,0 0 0,0-1 0,0 1 0,0-1 0,0 0 1,0 0-1,0 0 0,1-1 0,6 1 0,41-4 570,-40 2-561,134-15 505,-133 16-984,31-2-2999,2 5-5568,-20 4 4964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06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36 6048,'7'-31'1952,"-7"31"-1917,0-1 1,0 1-1,1 0 0,-1 0 1,0-1-1,0 1 0,1 0 1,-1 0-1,0-1 1,1 1-1,-1 0 0,0 0 1,0 0-1,1-1 0,-1 1 1,0 0-1,1 0 1,-1 0-1,1 0 0,-1 0 1,0 0-1,1 0 1,-1 0-1,0 0 0,1 0 1,-1 0-1,0 0 0,1 0 1,-1 0-1,0 0 1,1 0-1,-1 0 0,1 0 1,-1 1-1,0-1 0,0 0 1,1 0-1,-1 0 1,0 0-1,1 1 0,1 0 305,0-1-1,-1 1 1,1 0-1,0-1 0,0 1 1,-1 0-1,1 0 0,-1 0 1,1 0-1,-1 1 1,0-1-1,1 0 0,-1 1 1,0-1-1,0 1 0,0-1 1,0 1-1,2 2 1,-1 2-76,0-1 0,-1 1 1,1-1-1,0 9 0,-1-8 25,2 19 427,-1 0 0,-2 39 0,-8 49 815,6-99-1360,-38 209 1570,22-139-1439,12-59-204,3-18-100,2 1 0,-1-1 0,0 14 1,2-21-124,0 1 0,0-1 0,0 1 0,0-1 1,0 1-1,0-1 0,0 1 0,0-1 0,0 1 0,0-1 1,0 0-1,0 1 0,1-1 0,-1 1 0,0-1 0,0 0 1,1 1-1,-1-1 0,0 1 0,1-1 0,-1 0 0,0 1 1,1-1-1,-1 0 0,0 0 0,1 1 0,-1-1 1,1 0-1,-1 0 0,0 1 0,1-1 0,-1 0 0,1 0 1,-1 0-1,1 0 0,-1 0 0,1 0 0,-1 0 0,0 0 1,1 0-1,-1 0 0,1 0 0,-1 0 0,1 0 1,-1 0-1,1 0 0,-1 0 0,1-1 0,27-11-7541,-16 7 4841,17-4-924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07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33 7136,'-8'17'883,"3"-7"-109,1 0 0,-5 19 0,8-28-832,-7 22 1496,2 1 0,0 0-1,2-1 1,-3 32-1,8-43-1054,0 1-1,0 0 1,1-1-1,1 1 0,0-1 1,1 0-1,8 20 1,-8-25-241,-1 0 0,1 1 0,1-1 0,-1-1 0,1 1 0,0-1 0,1 0 0,-1 0 1,1 0-1,1-1 0,-1 0 0,14 9 0,-15-12-81,0 0 0,0-1 0,1 1 0,-1-1 0,0 0 0,1 0 0,-1-1 0,1 1 0,-1-1 0,1 0 0,-1-1 0,1 0 0,-1 1 0,1-2 0,7-1 0,6-4 60,-1 0 0,31-17 0,-37 18-108,-1 0 0,0-1 0,0 0 0,0-1 0,-1 0 0,0-1 0,-1 0 0,15-18 0,-19 18 5,0 1 1,-1-1-1,0 0 0,0 0 0,-1-1 1,0 1-1,-1-1 0,0 1 1,0-1-1,-1 0 0,0 0 0,-1 0 1,-1-11-1,-1 10-26,1 1 1,-2 0-1,1-1 1,-1 1-1,-1 0 1,0 0-1,0 1 0,-1-1 1,0 1-1,-1 0 1,0 0-1,0 1 1,-12-12-1,14 15-12,0 1 0,-1 0-1,0 0 1,0 0 0,0 1-1,0 0 1,0 0 0,0 0-1,-1 0 1,0 1 0,1 0 0,-1 0-1,0 0 1,0 1 0,0 0-1,0 0 1,0 1 0,-1-1-1,1 1 1,0 1 0,0-1 0,0 1-1,0 0 1,-10 3 0,0 3-20,0 1 0,1 1 0,-1 0 1,2 1-1,-1 0 0,2 1 0,-1 1 1,2 0-1,-1 1 0,-14 19 0,25-29-271,0 1 0,0-1-1,0 1 1,0-1 0,1 1-1,-1-1 1,1 1 0,0 0-1,0 0 1,0 0 0,0 5 0,1-7-84,0 0 1,0 0 0,0 0 0,0 0 0,1 0 0,-1 0 0,1 0 0,-1 0 0,1-1-1,0 1 1,0 0 0,0 0 0,0 0 0,0-1 0,0 1 0,0 0 0,0-1 0,1 1 0,-1-1-1,1 0 1,-1 1 0,1-1 0,1 1 0,23 11-3051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07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35 5472,'-26'-17'1760,"24"17"-1567,1-1 0,0 0 0,-1 1 0,1-1 1,-1 1-1,1 0 0,-8-2 6367,11 1-5736,2 0 105,1-1 1,0 1 0,0 0 0,9-1-1,41 2 237,-23 2-687,78-5 96,-63 0-2830,-28 2 873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07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19 4640,'-15'-7'1504,"8"8"-216,6-1-616,4-1 408,0-1-550,1 1 1,-1 0 0,1 0 0,-1 1 0,1-1-1,6 0 1,3 0-12,0-1-181,0 1-1,0 1 0,0 0 1,0 1-1,0 0 0,0 1 1,15 4-1,-25-5-253,1 0 1,-1 0-1,1 1 1,-1-1-1,1 1 1,-1 0-1,0 0 1,0 0-1,6 5 1,-8-5-41,0-1 0,0 0 0,0 0 0,0 1 0,0-1 0,0 1 0,0-1 0,-1 1 0,1-1 0,-1 1 0,1-1 1,-1 1-1,0-1 0,1 1 0,-1 0 0,0-1 0,0 1 0,0 0 0,0-1 0,0 1 0,-1-1 0,1 1 0,0 0 0,-2 1 0,0 2 31,0 0-1,-1-1 0,1 0 0,-1 1 1,0-1-1,0 0 0,-1-1 0,-5 6 1,5-4-29,-1 0 0,1 0 1,-6 8-1,9-12-41,1 0 1,-1 0 0,1-1-1,-1 1 1,1 0 0,0 0-1,-1 0 1,1 0 0,0 0-1,0 0 1,0 1 0,0-1-1,0 0 1,0 0-1,0 0 1,0 0 0,0 0-1,0 0 1,0 0 0,1 0-1,-1 0 1,0 0 0,1 0-1,-1 0 1,1 0 0,-1-1-1,1 1 1,-1 0 0,1 0-1,0 0 1,0 0 0,-1-1-1,1 1 1,0 0-1,1 0 1,3 2 27,0 0 0,0 0-1,1 0 1,-1-1 0,8 2 0,48 14 408,-36-12 118,-1 1 0,1 2 0,-1 0 1,38 22-1,-61-31-480,0 1 1,0 0-1,0-1 1,0 1-1,0 0 1,0-1-1,0 1 1,0 0-1,-1 0 1,1 0-1,0 0 1,-1 0-1,1 0 1,-1 0-1,1 0 0,-1 0 1,1 1-1,-1-1-28,0 0 0,0 0 0,0-1-1,0 1 1,0 0 0,0 0-1,0-1 1,-1 1 0,1 0 0,0 0-1,-1-1 1,1 1 0,0 0-1,-1-1 1,1 1 0,-1 0 0,1-1-1,-1 1 1,0 0 0,-2 2 46,0-1 0,0 0 0,0 0 0,0 0-1,-1 0 1,1 0 0,-1 0 0,-5 1 0,-10 2 9,0-1-1,1 0 0,-35 1 1,-60-5-461,55-1-421,55 1 503,-5 0-839,-1 0 0,0 1 0,-9 1-1,16-1 594,0-1 0,0 1-1,0-1 1,0 1 0,0 0 0,0 0-1,0 0 1,0 0 0,0 0-1,1 1 1,-1-1 0,0 0-1,1 1 1,-1 0 0,1-1 0,-1 1-1,-1 2 1,-4 18-3918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12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436 16 1664,'11'-4'11904,"-15"3"-11729,0-1 1,0 1-1,0 0 1,0 0 0,0 1-1,-1-1 1,1 1-1,0 0 1,0 0 0,-7 2-1,-23-2 608,5-2-166,-7-1 374,-60 2 0,85 2-856,1 0 1,-1 0 0,1 1-1,-1 1 1,1 0 0,0 0-1,0 1 1,0 0-1,1 1 1,-13 8 0,18-11-91,1 1 0,0-1 1,0 1-1,0 0 1,0 0-1,1 0 0,-1 1 1,1-1-1,0 0 0,0 1 1,0 0-1,0-1 0,1 1 1,-3 6-1,3-4 31,0 0-1,0 0 1,1 0-1,0 1 1,0-1-1,0 0 1,1 0-1,2 11 1,1-3 28,0-1 1,1 0 0,0-1-1,1 1 1,0-1 0,1 0-1,16 21 1,-11-19-24,1-1 1,0 0-1,0-1 1,19 14-1,-2-6 57,37 18 0,-60-34-121,19 9 14,32 24 1,-52-33 84,0 0 0,-1 1 1,1 0-1,-1 0 0,0 1 1,0 0-1,0 0 0,-1 0 1,0 0-1,5 11 1,-8-15-57,-1 0 0,1 1 0,-1-1 0,0 0 0,1 0 0,-1 0 0,0 0 1,-1 1-1,1-1 0,0 0 0,0 0 0,-1 0 0,0 0 0,1 1 0,-1-1 1,0 0-1,0 0 0,0 0 0,0-1 0,0 1 0,-1 0 0,1 0 1,0 0-1,-1-1 0,1 1 0,-1-1 0,0 1 0,-2 0 0,-2 3 100,1-1 0,-1 0 0,0-1 0,-1 0 0,1 0 0,-1 0 0,-8 2 0,-36 5 223,-1-2 0,0-2-1,-92-2 1,141-4-561,-27-1-233,29 1 218,1 0 1,-1 0-1,0 0 1,0 0-1,1 0 1,-1 0 0,0 0-1,1 0 1,-1-1-1,0 1 1,0 0-1,1 0 1,-1-1-1,1 1 1,-1 0-1,0-1 1,1 1-1,-1-1 1,1 1-1,-1-1 1,1 1-1,-1-1 1,1 1 0,-1-1-1,1 0 1,-1 1-1,1-2 1,5-3-2992,13-1-2133,7 5 1765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17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36 10144,'-99'-20'4576,"64"20"-3968,20-3-64,7-2-416,3-2-448,18 10-4832,10 9 2912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7:36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488 73 1152,'0'-1'71,"0"0"0,1 1 0,-1-1 0,0 0 0,0 1 1,0-1-1,1 0 0,-1 1 0,0-1 0,1 1 0,-1-1 0,1 1 0,-1-1 0,0 1 0,1-1 0,-1 1 1,1-1-1,0 1 0,-1-1 0,1 1 0,-1 0 0,2-1 0,2-3 1686,-1 0-1281,8-11 3325,2-3-1395,-8 10-1777,-3 5-347,0-4 513,-22 53-800,13-35 200,0 0-1,-1-1 1,-1 0 0,-14 15 0,9-11 47,-45 48 485,15-17-269,-58 78-1,44-32 31,-87 179 0,137-251-333,4-10 1,0-1 0,0 1-1,-1-1 1,-7 10-1,8-11-538,7-18-5159,2-2 1462,7 0 1318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6:34.7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498 1 5056,'-6'8'936,"1"0"-1,1 0 1,0 0 0,0 0 0,0 1 0,-2 9-1,-11 25 1069,4-17-1211,-1-1 0,-34 45 0,-7 7 10,-59 108 0,-11 18 113,59-103-78,59-93-430,2-8 204,5 0-587,0 1 0,0-1-1,0 0 1,0 0 0,-1 0 0,1 0 0,0 1-1,0-1 1,1 0 0,-1 0 0,0 0 0,0 1 0,0-1-1,0 0 1,1 0 0,-1 1 0,0-1 0,1 0-1,-1 0 1,2-1 0,16-26-54,2 0 1,0 1-1,2 1 0,2 1 1,0 1-1,1 1 0,40-28 1,-55 44-117,24-12 1,-30 17 123,0 1 0,0-1 1,0 1-1,0 0 0,1 0 1,-1 0-1,0 0 0,0 1 0,7 0 1,-9 0 15,0 1 0,0 0 0,0-1 0,0 1 0,0 0 1,0 0-1,-1 0 0,1 0 0,0 1 0,-1-1 0,1 0 0,-1 1 1,0-1-1,1 1 0,-1 0 0,0-1 0,0 1 0,0 0 0,0 0 1,0-1-1,0 1 0,1 4 0,1 3 37,0 0 0,-1 0 0,2 12 0,0 10 12,-2-14-12,1 0-1,0 0 0,1 0 1,11 29-1,-14-42-2,1 0-1,0 0 1,1 0 0,-1 0-1,1-1 1,-1 1-1,1-1 1,0 0 0,1 0-1,-1 0 1,0 0 0,1 0-1,-1-1 1,1 1 0,0-1-1,0 0 1,0 0 0,0-1-1,0 1 1,1-1-1,-1 0 1,0 0 0,1 0-1,4-1 1,-3 1 16,0-2 0,0 1 0,0-1 0,0 0 0,0 0 0,0-1 0,0 1 1,9-6-1,47-25 245,-55 28-218,3-1-73,-1 0 1,0-1-1,-1 0 0,1 0 1,-1-1-1,-1 0 0,12-13 1,-12 11 34,-2 0 0,1 0 0,-1 0 0,0-1 0,-1 0 0,6-19 0,-10 26-61,1 0 0,0 0 1,-1 0-1,0 0 1,0 0-1,0 0 0,0 0 1,0 0-1,-1 0 1,1 0-1,-1 0 0,0 0 1,1 0-1,-1 0 1,-1 0-1,1 1 0,0-1 1,-1 0-1,0 1 1,1-1-1,-1 1 1,0-1-1,0 1 0,0 0 1,-1 0-1,1 0 1,0 0-1,-4-2 0,4 3 0,1 1 1,-1-1-1,0 0 0,1 1 0,-1-1 0,0 1 0,1-1 0,-1 1 0,0 0 0,0 0 0,0 0 1,1 0-1,-1 0 0,0 0 0,0 0 0,1 0 0,-1 1 0,0-1 0,0 1 0,1 0 0,-1-1 1,0 1-1,1 0 0,-1 0 0,1 0 0,-1 0 0,1 0 0,0 0 0,-2 2 0,-5 4-49,1 0-1,0 1 0,-11 16 0,10-13 29,3-4 70,1 1-1,0-1 1,0 0 0,1 1 0,0 0 0,0 0 0,1 0-1,0 0 1,0 0 0,1 0 0,0 0 0,1 1 0,0-1 0,0 0-1,0 1 1,1-1 0,0 0 0,1 0 0,0 0 0,3 9-1,-3-14 28,-1 0-1,1 0 0,0 0 1,0 0-1,0 0 0,1 0 1,-1-1-1,1 1 0,0-1 1,-1 1-1,1-1 0,0 0 1,0 0-1,1 0 0,-1-1 1,0 1-1,0-1 0,1 0 1,-1 0-1,1 0 0,-1 0 1,1 0-1,0-1 0,-1 0 1,1 0-1,-1 0 0,6 0 1,9-2 91,0-1 1,-1-1-1,0 0 1,23-10-1,-21 8-196,23-8 246,-2-2-1,0-1 0,56-35 1,-94 51-180,0 0 1,0 0-1,0 0 1,0 0-1,0 0 1,1 0-1,-1 0 0,0 1 1,0-1-1,1 1 1,-1-1-1,0 1 1,4 0-1,-5 0-12,0 0-1,-1 1 0,1-1 0,0 1 1,0-1-1,0 0 0,0 1 0,-1-1 1,1 1-1,0 0 0,-1-1 0,1 1 1,0 0-1,-1-1 0,1 1 0,-1 0 1,1-1-1,-1 1 0,1 0 0,-1 0 1,1 0-1,-1 0 0,0 0 0,0-1 1,1 1-1,-1 0 0,0 0 0,0 0 1,0 0-1,0 0 0,0 0 0,0 0 1,0 1-1,0 10 37,0 0 1,-1-1-1,0 1 0,-1 0 0,0-1 1,-5 13-1,5-17-22,1-5 34,1 1-1,-1-1 1,0 1 0,0-1 0,-1 1-1,1-1 1,0 0 0,-1 0 0,-2 4-1,4-6-32,1 0 0,-1 0 0,1 0 0,0 1 0,-1-1 0,1 0 0,-1 0 0,1 0 0,0 0 0,-1 0 0,1 0 0,-1 0 1,1-1-1,-1 1 0,1 0 0,0 0 0,-1 0 0,1-1 0,-1 1 0,1 0 0,-1 0 0,1-1 0,-1 1 0,1-1 0,-1 1 0,1 0 0,-1-1 0,14-11 22,37-50-1,-32 38-131,31-31 0,-49 54 75,1-1-1,0 1 1,0 0-1,0-1 1,0 1-1,0 0 1,0 1-1,4-2 0,-5 1 23,-1 1 0,1 0 0,-1 0 0,1 0-1,-1 0 1,0 0 0,1 0 0,-1 0 0,1 0-1,-1 0 1,1 0 0,-1 0 0,1 0-1,-1 0 1,1 0 0,-1 0 0,0 0 0,1 0-1,-1 1 1,1-1 0,-1 0 0,1 0-1,-1 1 1,0-1 0,1 0 0,-1 1 0,0-1-1,1 0 1,-1 1 0,0-1 0,0 0-1,1 1 1,-1-1 0,0 0 0,0 1 0,1-1-1,-1 1 1,0-1 0,0 1 0,0-1-1,0 1 1,0-1 0,0 0 0,0 1 0,0-1-1,0 1 1,0 0 0,5 86 432,-5-83-414,0 0 1,0 0-1,0 0 1,1 0-1,0 0 1,0 0-1,0 0 1,0 0-1,0 0 0,1-1 1,0 1-1,0-1 1,0 1-1,0-1 1,5 6-1,-4-6 4,1 0-1,-1 0 1,1 0-1,0-1 1,0 0 0,0 0-1,0 0 1,0 0-1,0 0 1,1-1-1,-1 0 1,0 0 0,9 1-1,7 0-841,0-2 1,0 0-1,23-4 0,21 0-5415,-53 4 5191,21-1-2259,-28-1 2399,-1 1-1,1 0 1,0-1-1,0 0 1,-1 0-1,6-3 1,-9 5 889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16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403 16 1728,'5'-3'5840,"-7"3"-5370,0 1 0,0-1 0,0 0 0,0 0 0,0 0 0,0 0 0,0 0 0,-2 0 0,-3-1 292,-9 4-92,0 0 0,0 1 0,1 0 1,0 1-1,0 1 0,0 0 1,1 2-1,-1-1 0,-18 15 0,3 1-65,1 0 0,-49 54 0,65-63-410,1 0 1,-18 27-1,27-38-163,1 1 0,0-1 0,0 1 0,0 0 0,1-1 0,-1 1 0,1 0 0,0 0 0,0 0 0,0 0 0,1 0 0,-1 0 0,1 0 0,0 1 0,0-1 0,1 0 0,-1 0 0,1 0 0,1 5 0,-1-6-4,1-1 0,-1 1 0,1-1 0,0 0-1,-1 0 1,1 1 0,0-1 0,1 0 0,-1-1 0,0 1-1,0 0 1,1-1 0,-1 1 0,1-1 0,-1 0 0,1 1-1,0-1 1,-1 0 0,6 0 0,2 1 48,-1 0 1,1-1-1,0-1 1,14 0-1,-13 0-18,0-1 1,0-1-1,-1 0 1,1 0-1,-1-1 1,16-7-1,-20 8-38,0-1 0,0-1 0,0 1 1,-1-1-1,1 0 0,-1 0 0,0-1 0,-1 1 0,1-1 0,-1 0 0,8-11 1,-8 7-17,1 0 0,-1-1 1,-1 1-1,1-1 1,-2 0-1,1 1 0,-1-1 1,1-14-1,-3 15-4,1 1 1,-1 0-1,-1-1 0,1 1 1,-1-1-1,-1 1 0,0 0 0,0 0 1,0 0-1,-7-13 0,9 20-5,-1 0 0,1 0 0,0 1 1,-1-1-1,0 0 0,1 0 0,-1 0 0,1 1 0,-1-1 0,0 0 0,0 1 0,1-1 0,-1 1 0,-1-1 0,2 0 3,-1 1-1,1 0 0,0 0 1,-1 0-1,1 0 1,0 0-1,-1 0 0,1 0 1,0 0-1,-1 0 0,1 0 1,0 1-1,-1-1 1,1 0-1,0 0 0,-1 0 1,1 0-1,0 0 0,0 0 1,-1 1-1,1-1 1,0 0-1,0 0 0,-1 1 1,1-1-1,0 0 0,-2 2 17,1 0 0,0 0-1,0 0 1,0 0 0,0 0-1,1 0 1,-1 0 0,1 0-1,-1 0 1,0 4 0,1 22 175,0 1 1,2 0 0,1 0-1,12 50 1,-7-36 229,4 50 0,-11-71-259,0 0-1,-2 0 0,-1-1 1,0 1-1,-2-1 0,0 1 1,-11 29-1,13-46-87,0 1 1,-1-1 0,0 0-1,-5 8 1,7-11-44,-1-1-1,1 1 1,-1 0-1,1-1 1,-1 0-1,0 1 1,1-1-1,-1 0 1,0 0-1,0 0 1,0 0-1,0 0 1,0 0-1,0-1 1,0 1-1,-3 0 1,0-1-13,0 0 0,0-1 1,1 1-1,-1-1 0,0 0 1,0 0-1,1-1 0,-1 1 1,1-1-1,-1 0 0,1 0 1,0-1-1,-6-3 0,-3-3-19,1 0 0,-21-21-1,26 23-8,-4-3-8,-18-24 0,26 31 5,1-1 0,0 1 0,0 0 1,0-1-1,0 0 0,1 1 0,-1-1 0,1 0 0,0 0 1,1 0-1,-1 0 0,0-5 0,1 6 15,1 0 0,-1 0-1,1 1 1,-1-1 0,1 0 0,0 0 0,0 1-1,1-1 1,-1 0 0,0 1 0,1 0-1,0-1 1,-1 1 0,1 0 0,0 0-1,0-1 1,4-2 0,1 0-9,-1 0 0,1 1 1,0 0-1,15-7 0,50-16-47,79-19 0,-142 44 61,69-27 198,-71 26-184,0 0 0,-1-1 0,1 1 1,-1-1-1,1 0 0,-1-1 0,0 1 0,-1-1 0,1-1 0,-1 1 0,0-1 0,0 0 0,-1 0 0,0 0 1,0 0-1,0-1 0,4-10 0,2-11 125,0 0 1,-2-1 0,5-34-1,-4 19 81,-5 21-268,-4 19 24,0 0 0,1 1 0,-1-1 0,1 0 0,0 1 1,0-1-1,0 0 0,1 1 0,-1-1 0,5-6 0,-6 80-18,5 131 351,-4-193-258,-1 0 0,1 1 0,0-1 0,0 0 0,1 1 0,1-1 0,3 8 0,-6-15-47,0-1 0,0 1 0,0-1-1,1 0 1,-1 1 0,0-1-1,0 1 1,1-1 0,-1 0 0,0 1-1,1-1 1,-1 0 0,0 0-1,1 1 1,-1-1 0,0 0 0,1 0-1,-1 0 1,1 1 0,-1-1-1,0 0 1,1 0 0,-1 0 0,1 0-1,-1 0 1,1 0 0,-1 0-1,1 0 1,15-6 222,10-14-101,-16 8-107,0 0-1,0-1 1,11-22 0,-3 7 40,26-37 55,22-35-428,-61 95-1575,-5 12-2102,0 1 2846,0 11-4672,0 4 1819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16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4160,'-5'-4'6212,"11"11"-2502,-2 0-4230,11 25 2227,-2 1 0,-1 0 1,13 55-1,-1 0 67,17 19 487,-41-106-2246,0-1 0,0 0 0,0 1 0,1-1 0,-1 1 0,0-1 0,0 0 0,1 1 0,-1-1 0,0 0 0,1 1 0,-1-1 0,0 0 0,1 0 0,-1 1 0,0-1 0,1 0 0,-1 0 0,1 1 0,-1-2 6,1 1 1,-1 0-1,0 0 0,1 0 0,-1 0 0,0 0 0,1 0 0,-1-1 0,0 1 0,1 0 0,-1 0 1,0-1-1,1 1 0,-1 0 0,0 0 0,0-1 0,1 1 0,-1 0 0,0-1 0,0 1 1,0 0-1,0-1 0,1 1 0,-1 0 0,0-1 0,0 1 0,0 0 0,0-1 0,0 1 0,0-1 1,14-45 431,21-85 327,11-31-163,-44 157-655,-1 0-140,1 0 0,0 0 0,0 1 1,0-1-1,1 1 0,0 0 0,6-8 0,-3 7-3401,3 4 971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17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2 204 6304,'-1'-5'1667,"3"5"562,-1 1-2039,0-1-1,-1 0 0,1 0 1,0 1-1,-1-1 1,1 0-1,0 0 1,0 0-1,-1 0 1,1 0-1,0 0 1,-1 0-1,1 0 0,0 0 1,-1 0-1,1-1 1,1 1-1,2-2 318,0-1-1,0 1 0,-1-1 0,1 0 1,-1 0-1,1 0 0,-1 0 1,0-1-1,-1 1 0,1-1 1,3-6-1,3-6 201,10-27 1,-13 30-178,-4 8-474,1-1 0,-1 0 0,0 0-1,-1-1 1,1 1 0,-1 0 0,-1 0-1,1-1 1,-1 1 0,0-8 0,0 13-42,0 1-1,0 0 1,0 0 0,0-1 0,0 1 0,0 0 0,0-1 0,0 1-1,-1 0 1,1-1 0,0 1 0,0 0 0,0-1 0,0 1 0,0 0-1,0-1 1,-1 1 0,1 0 0,0 0 0,0-1 0,0 1 0,-1 0 0,1 0-1,0-1 1,-1 1 0,1 0 0,0 0 0,0 0 0,-1 0 0,1-1-1,0 1 1,-1 0 0,1 0 0,-1 0 0,0 0 47,0 0-1,1 1 1,-1-1 0,0 0-1,0 1 1,0-1 0,0 1 0,1-1-1,-1 1 1,0-1 0,1 1-1,-2 1 1,-2 2 203,1-1-1,0 1 1,0 1-1,-4 6 1,0 5 62,2 1 0,0 0 0,1 0 1,1 0-1,0 0 0,1 0 1,1 0-1,1 1 0,0-1 1,5 30-1,-4-42-295,0-1 0,0 1-1,1-1 1,0 1 0,-1-1 0,1 0 0,1 1 0,-1-1 0,1 0 0,3 4-1,-5-6-65,1 0 0,-1-1 0,1 1 0,0-1 0,0 1 0,-1-1 0,1 1 0,0-1 0,0 0 0,0 0 0,1 0 0,-1 0-1,0 0 1,0-1 0,0 1 0,1-1 0,-1 1 0,0-1 0,1 0 0,-1 0 0,3 0 0,15-3-2296,0-1 0,-1-1 0,0-1 0,0 0 0,35-18 0,-26 9-575,-1-1 0,50-40 1,-67 48 2757,-1-1 1,0 0-1,13-17 1,-18 21 541,0 0 0,-1 0 1,0-1-1,-1 1 0,4-9 0,-6 13-271,1 0-1,-1 1 1,0-1-1,1 0 0,-1 0 1,0 0-1,0 0 1,0 1-1,0-1 0,0 0 1,0 0-1,0 0 0,0 0 1,0 1-1,0-1 1,0 0-1,-1 0 0,1 0 1,0 0-1,-1 1 1,1-1-1,0 0 0,-1 0 1,1 1-1,-1-1 0,1 0 1,-1 1-1,1-1 1,-1 1-1,0-1 0,1 0 1,-1 1-1,0-1 1,1 1-1,-1 0 0,0-1 1,0 1-1,1 0 0,-1-1 1,0 1-1,0 0 1,0 0-1,0-1 0,1 1 1,-1 0-1,0 0 1,0 0-1,0 0 0,-1 1 1,-4-1 535,0 0 0,0 1 1,0 0-1,0 0 0,-10 4 0,12-4-427,1 1 0,-1-1 0,1 1 0,0 0 0,-1 0 0,1 0 0,0 0 0,0 0-1,1 1 1,-1 0 0,0-1 0,1 1 0,-3 4 0,4-6-158,0 1 1,1-1-1,-1 1 1,0-1-1,1 1 1,0-1-1,-1 1 1,1-1 0,0 1-1,0 0 1,0-1-1,0 1 1,0-1-1,0 1 1,0 0-1,0-1 1,1 1-1,-1-1 1,1 1-1,-1-1 1,1 1-1,-1-1 1,1 1-1,0-1 1,0 0-1,0 1 1,0-1-1,0 0 1,0 0-1,0 1 1,0-1-1,2 1 1,10 8 473,1 0 0,0-1 0,16 9 0,26 16 914,-50-30-1219,-1 1 0,0-1-1,0 1 1,0 0 0,0 0 0,-1 1 0,5 7 0,-8-11-193,0 0-1,0 0 1,-1 0 0,1 0-1,0 0 1,-1 0 0,0 0-1,1 0 1,-1 0 0,0 0 0,0 0-1,0 0 1,0 0 0,-1 0-1,1 0 1,-1 0 0,1 0 0,-1 0-1,1 0 1,-1 0 0,0 0-1,0-1 1,0 1 0,0 0 0,0 0-1,-1-1 1,1 1 0,-3 2-1,-1 1-16,0 0-1,0-1 1,-1 0-1,1 0 0,-1 0 1,0 0-1,-8 3 1,-4 0-179,-1-1 0,1 0 0,-22 2 1,-23 2-3310,51-8 1690,-1-1 0,0 0-1,0-1 1,-13-1-1,-7-3-2120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2:19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42 2816,'13'-10'636,"-12"-2"1146,-1 2 2024,0 9-3662,-1 1 1,1-1 0,0 1-1,0-1 1,0 1 0,-1-1-1,1 1 1,0 0 0,0-1 0,-1 1-1,1-1 1,0 1 0,-1 0-1,1-1 1,-1 1 0,1 0-1,0-1 1,-1 1 0,1 0-1,-1 0 1,1-1 0,-1 1-1,1 0 1,-1 0 0,1 0-1,-1 0 1,1-1 0,-1 1-1,1 0 1,-1 0 0,1 0-1,-1 0 1,1 0 0,-1 0-1,1 1 1,-1-1 0,0 0-1,-26 5 1895,12 0-1417,0 1 0,0 0 1,1 1-1,0 0 0,0 2 1,1-1-1,0 2 0,-21 19 1,15-11-196,1 1 1,1 0-1,1 1 0,-24 40 1,34-51-362,2 0 0,-1 0 1,1 1-1,0 0 0,1 0 0,0 0 1,1 0-1,-2 11 0,4-17-42,0 0 0,0-1 0,0 1 0,0 0 0,1-1 0,-1 1 0,1 0 1,0-1-1,0 1 0,0-1 0,1 1 0,-1-1 0,1 0 0,0 0 0,-1 1 0,2-1 0,-1-1 0,0 1 0,1 0 0,-1 0 0,1-1 0,0 1 0,-1-1 0,1 0 0,5 3 0,-4-3 11,0 0 0,0 0 0,0 0-1,1-1 1,-1 0 0,0 0 0,1 0-1,-1 0 1,0 0 0,1-1 0,-1 0 0,1 0-1,-1 0 1,1-1 0,-1 1 0,0-1 0,1 0-1,-1 0 1,5-2 0,-3 0-24,-1 0 0,0 0 0,1 0-1,-1-1 1,0 1 0,-1-1 0,1 0 0,-1-1 0,0 1 0,0-1 0,0 0-1,0 0 1,4-9 0,5-12 31,-2 0-1,0-1 0,-2 0 1,-1-1-1,-2 0 0,0 0 1,2-37-1,-7 53-30,0 9-9,0 0 1,-1 1-1,0-1 0,1 0 1,-1 1-1,0-1 1,0 0-1,-1 0 0,1 1 1,-2-6-1,-1 24 233,15 164 1274,-7-146-1164,10 36 0,-3-20 128,-12-48-451,0 0 0,1-1 1,-1 1-1,1 0 0,0-1 0,-1 1 1,1 0-1,0-1 0,0 1 1,0-1-1,0 1 0,0-1 0,0 0 1,2 2-1,-2-2-8,0-1 0,0 1 0,0-1 0,0 0 0,0 1 0,0-1 1,0 0-1,-1 0 0,1 1 0,0-1 0,0 0 0,0 0 0,0 0 0,0 0 0,0 0 0,0-1 0,0 1 1,0 0-1,0 0 0,0-1 0,0 1 0,0 0 0,0-1 0,0 1 0,0-1 0,1-1 0,3-1-3,-1-1 0,1 0-1,-1 0 1,1-1 0,-1 1-1,-1-1 1,6-8-1,21-39-3,-23 37-8,15-27 1,-6 10 0,0 0 0,3 2 0,0 0 0,29-32 0,-47 61 0,19-18 7,-19 19-8,-1-1 0,0 1 0,1-1 0,0 1 0,-1 0 0,1-1 0,-1 1 1,1 0-1,-1 0 0,1-1 0,0 1 0,-1 0 0,1 0 0,0 0 0,-1 0 0,1 0 0,0 0 1,-1 0-1,1 0 0,0 0 0,-1 0 0,1 0 0,-1 0 0,1 0 0,0 0 0,-1 1 0,1-1 1,-1 0-1,1 1 0,0-1 0,-1 0 0,1 1 0,-1-1 0,1 0 0,-1 1 0,1 0 0,2 4 1,-1 0 1,0 0-1,0 1 0,0-1 0,-1 1 0,0-1 0,0 1 0,0-1 0,-1 1 0,0 7 0,1-2 95,-1 17 29,-1 0 0,-7 46 0,2-31 32,5-39-121,1-1-1,0 1 1,0-1-1,0 0 1,1 8-1,0-11-31,-1 0-1,0 1 1,0-1-1,0 1 1,0-1 0,0 0-1,1 1 1,-1-1-1,0 0 1,0 1 0,1-1-1,-1 0 1,0 1-1,0-1 1,1 0 0,-1 1-1,0-1 1,1 0-1,-1 0 1,0 0 0,1 1-1,0-1 1,-1 0-1,1 0 1,0 0-1,0 0 1,-1 0-1,1 0 1,0 0 0,-1-1-1,1 1 1,0 0-1,-1 0 1,1-1-1,0 1 1,-1 0-1,1-1 1,0 1-1,-1-1 1,1 1 0,0-1-1,19-18 25,0 0-1,34-43 0,-37 41-71,0 0 0,2 1 0,30-24 0,-48 42 44,1 1 0,-1 0 0,1 0-1,0-1 1,0 1 0,-1 1 0,1-1 0,0 0 0,0 0 0,0 1 0,0-1 0,0 1 0,0-1 0,0 1 0,0 0 0,0 0 0,0 0 0,0 0-1,0 0 1,0 0 0,0 1 0,0-1 0,0 1 0,0-1 0,-1 1 0,1 0 0,0 0 0,0-1 0,0 2 0,-1-1 0,1 0 0,0 0 0,-1 0-1,1 1 1,-1-1 0,0 1 0,1-1 0,-1 1 0,2 3 0,6 10 4,-1 1 0,0 0 1,-2 0-1,8 26 0,-13-39-39,0 0 0,1 1 0,0-1 0,-1 0 0,1 0 0,0 0 0,4 3 0,9 11-5509,-6-7-2467,0 1 3506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3:12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330 539 2816,'-5'0'7081,"-2"0"-3468,-1 1-3369,-1 0 0,1 0-1,-16 4 1,9 1-63,0 0 1,0 1-1,0 1 0,1 0 1,0 1-1,0 1 0,1 0 1,0 0-1,1 1 0,0 1 0,1 0 1,1 1-1,0 0 0,-9 15 1,9-13-50,0 1 1,1 0 0,1 1-1,1 0 1,0 0-1,-7 29 1,14-43-90,-1-1 1,1 1-1,-1 0 1,1-1-1,0 1 1,0 0-1,1-1 1,-1 1-1,0-1 1,1 1-1,0 0 1,1 3-1,-2-5-22,1 0 1,0 0-1,-1-1 0,1 1 0,0 0 0,0 0 0,-1 0 1,1-1-1,0 1 0,0 0 0,0-1 0,0 1 0,0-1 1,0 1-1,0-1 0,0 1 0,1-1 0,-1 0 0,0 0 0,0 1 1,0-1-1,0 0 0,0 0 0,0 0 0,1 0 0,-1-1 1,0 1-1,0 0 0,0 0 0,0-1 0,2 1 0,0-2 27,0 1 1,1 0-1,-1-1 0,0 1 0,0-1 0,0 0 0,0 0 0,0 0 0,-1 0 0,1-1 0,0 1 0,2-4 0,3-4 68,12-21-1,-16 25-101,7-12-40,-1 0 0,0-1 0,-2 0 0,0 0 0,-1-1 0,-1 0 0,6-34 0,-12 52 17,0 0 3,1 0 0,-1 0 0,0 1 0,0-1 0,0 0 0,0 0 0,0 0 0,0 0-1,-1-3 1,1 4 4,0 1 0,0 0 0,0 0-1,0 0 1,0 0 0,0 0 0,0 0-1,0-1 1,0 1 0,0 0-1,-1 0 1,1 0 0,0 0 0,0 0-1,0 0 1,0 0 0,0-1 0,0 1-1,0 0 1,0 0 0,0 0 0,0 0-1,-1 0 1,1 0 0,0 0-1,0 0 1,0 0 0,0 0 0,0 0-1,0 0 1,0 0 0,-1 0 0,1 0-1,0-1 1,0 1 0,0 0 0,0 0-1,0 0 1,0 0 0,-1 1 0,1-1-1,0 0 1,0 0 0,0 0-1,0 0 1,0 0 0,0 0 0,0 0-1,-1 0 1,1 0 0,0 0 0,0 0-1,0 0 1,0 0 0,0 0-1,-7 10-42,-4 14 164,6-8-76,2 0-1,-1 1 0,2-1 1,1 0-1,0 1 1,0-1-1,4 22 1,-3-32-18,1 0 1,0-1 0,1 1 0,-1 0 0,1-1 0,0 0 0,1 1 0,-1-1 0,1 0-1,0 0 1,0 0 0,1-1 0,0 1 0,-1-1 0,1 0 0,1 0 0,-1 0 0,1 0-1,-1-1 1,1 0 0,0 0 0,0 0 0,0 0 0,9 2 0,-6-3 18,0 0 1,0-1-1,1 1 1,-1-2-1,1 1 1,-1-1-1,12-2 1,6-1 89,26-7 0,-35 5-137,0-1 1,0 0-1,-1-1 1,0-1-1,-1 0 0,0-1 1,0-1-1,0 0 1,17-18-1,-3 1-40,-1-3 0,47-62 0,-41 51-176,-68 106-174,-8 13 290,15-34 47,-38 79 0,63-119 66,1 0-1,0 0 0,0 0 1,0 1-1,0-1 1,0 0-1,1 0 0,0 1 1,0 5-1,0-8 7,1-1 0,-1 0 0,0 1 0,0-1 0,1 0 0,-1 1-1,1-1 1,-1 0 0,1 1 0,0-1 0,-1 0 0,1 0 0,0 0 0,0 0 0,0 0 0,0 0-1,0 0 1,0 0 0,0 0 0,0 0 0,0 0 0,0-1 0,0 1 0,1 0 0,-1-1 0,0 1 0,0-1-1,1 1 1,-1-1 0,0 0 0,3 1 0,0-1 24,0 0 0,0-1 0,-1 1 0,1-1 0,0 0 0,0 1 0,-1-2 0,1 1-1,0 0 1,-1-1 0,1 0 0,-1 1 0,0-1 0,0-1 0,0 1 0,0 0 0,5-6 0,3-3 57,-1 0-1,16-25 1,-24 33-93,32-50 51,40-86 0,14-61-54,-79 178 0,11-29 24,-1-1 0,16-79 1,-28 91-157,-1-1 0,-2 0 0,-2-74 0,-3 111 79,1 1 0,0 0 0,-1-1 0,1 1 0,-1 0-1,-2-4 1,3 7 35,0-1-1,0 1 1,0-1 0,-1 1-1,1 0 1,0-1-1,0 1 1,-1 0-1,1-1 1,0 1 0,-1 0-1,1-1 1,0 1-1,-1 0 1,1 0 0,-1-1-1,1 1 1,0 0-1,-1 0 1,1 0-1,-2-1 1,2 1-11,-1 1 1,0-1-1,0 0 0,1 0 0,-1 0 0,0 1 1,0-1-1,1 0 0,-1 1 0,0-1 1,0 1-1,1-1 0,-1 1 0,1-1 1,-1 1-1,0-1 0,0 2 0,-11 12-64,1 1-1,1 0 0,0 1 1,-12 27-1,14-29 82,-14 29 19,2 0 0,2 2 0,-24 90 0,11 36 14,29-149 12,0-1 1,2 0-1,0 1 1,1-1 0,9 42-1,-9-57 4,1 0 0,0 0 1,0-1-1,1 1 0,-1-1 0,1 1 0,0-1 1,1 0-1,-1 0 0,6 5 0,-6-7-12,0 0 0,0-1 1,0 0-1,0 0 0,0 0 0,0 0 0,1 0 0,-1-1 0,1 1 1,-1-1-1,1 0 0,0 0 0,0 0 0,-1-1 0,1 1 0,0-1 1,6 0-1,3-1-18,1-1 0,0-1 0,-1 0 1,0 0-1,0-1 0,0-1 1,0 0-1,-1-1 0,0-1 0,0 0 1,0 0-1,15-14 0,10-11-112,-2-1-1,37-46 0,-46 49 141,29-41-143,-40 56-325,-15 15 425,0 0 0,0 0 1,0 0-1,0 0 0,0 0 1,0 0-1,0 0 0,0 0 1,0 0-1,0 0 0,0 0 0,0 0 1,0 0-1,0 0 0,0 0 1,0 0-1,0 0 0,0 0 1,0 0-1,0 0 0,1 0 1,-1 0-1,0 0 0,0 0 1,0 0-1,0 0 0,0 0 0,0 0 1,0 0-1,0 0 0,0 0 1,0 0-1,0 0 0,0 0 1,0 0-1,0 0 0,0 0 1,1 0-1,-1 0 0,0 0 1,0 0-1,0 0 0,0 0 0,0 0 1,0 0-1,0 0 0,0 0 1,0 0-1,0 0 0,0 0 1,0 1-1,0-1 0,0 0 1,0 0-1,0 0 0,0 0 1,0 0-1,0 0 0,0 0 0,0 0 1,0 0-1,0 0 0,-3 11-237,-16 34-23,12-25 246,-10 18-1,-8 8 38,3 2 0,-27 84 0,47-127 19,1 1-1,0 0 1,0 0-1,1-1 1,0 1-1,0 0 1,0 0-1,2 11 1,-1-16-11,-1 0 1,0 1 0,1-1-1,-1 0 1,1 1-1,-1-1 1,1 0 0,-1 0-1,1 0 1,0 1-1,0-1 1,0 0-1,-1 0 1,1 0 0,0 0-1,0 0 1,0-1-1,1 1 1,-1 0 0,0 0-1,0-1 1,0 1-1,1 0 1,-1-1-1,0 1 1,1-1 0,-1 0-1,0 0 1,1 1-1,-1-1 1,0 0 0,1 0-1,-1 0 1,0 0-1,1 0 1,-1-1-1,1 1 1,1-1 0,1 0-7,0 0-1,-1-1 1,1 1 0,-1-1 0,1 0 0,-1 0 0,0 0 0,0-1-1,0 1 1,0-1 0,0 1 0,0-1 0,-1 0 0,4-6-1,2-2 31,-2-1 0,10-22-1,29-86 84,32-136 0,-70 231-105,0-2-84,-1 0 0,-1 0 0,-1-1 0,-1 1 0,-2-1 0,-1 0 0,-4-34 0,3 59-10,1 0-1,-1-1 0,0 1 1,0 0-1,0 0 0,0 0 1,-3-5-1,4 7 54,-1 1-1,1-1 1,-1 0-1,1 1 1,-1-1 0,1 1-1,-1 0 1,1-1 0,-1 1-1,1-1 1,-1 1 0,0 0-1,1 0 1,-1-1-1,1 1 1,-1 0 0,0 0-1,1 0 1,-1-1 0,0 1-1,1 0 1,-1 0 0,0 0-1,1 0 1,-1 0-1,0 0 1,0 1 0,1-1-1,-1 0 1,1 0 0,-1 0-1,0 1 1,1-1 0,-1 0-1,0 1 1,1-1 0,-1 0-1,1 1 1,-1-1-1,1 1 1,-1 0 0,-4 3-19,1 0 1,0 0 0,0 1 0,0-1-1,0 1 1,1 0 0,-4 6-1,-19 44 136,16-32-177,0 0 74,2 1 1,0 1 0,2-1 0,0 1-1,-2 36 1,0 127 167,8-182-138,4 105 306,-3-95-272,1 0 0,1-1-1,0 1 1,12 28-1,-14-40 8,1 0 0,-1 0 0,1-1 0,0 1 0,1-1 0,-1 1 0,1-1 0,5 5 0,-7-7-41,0 0 1,-1-1-1,1 1 0,0-1 0,0 1 0,0-1 0,0 1 0,0-1 0,0 0 1,0 0-1,0 1 0,0-1 0,0 0 0,0 0 0,0 0 0,1 0 1,0-1-11,0 1 1,-1 0 0,1-1 0,-1 0 0,1 1-1,-1-1 1,0 0 0,1 0 0,-1 0 0,0 0 0,1 0-1,-1 0 1,2-2 0,13-17 56,-1-1 1,-1 0-1,-1-1 1,11-26-1,-12 25 1,32-63-301,-33 71-48,-6 12 98,-4 3 163,-1 0 0,0 0 0,0 1 0,0-1 0,1 0 0,-1 1 0,0-1 0,0 0 0,0 1 0,0-1 0,1 0 0,-1 1 0,0-1 0,0 1 0,0-1 0,0 0 0,0 1 0,0-1 0,0 0 0,0 1 0,0-1 0,0 1 0,-6 75-242,-1 11 216,7-78 89,1 1 0,0 0 0,0 0 0,1 0 0,0-1 1,5 16-1,-5-22-20,-1 0 0,1 1 0,0-1 0,0 0 0,0 0 0,0 0 0,1 0 1,-1-1-1,1 1 0,0-1 0,0 1 0,0-1 0,0 0 0,0 0 0,0 0 0,0-1 0,1 1 1,-1-1-1,1 1 0,-1-1 0,7 1 0,-4-1 1,0-1 0,-1 1 0,1-1 0,0 0 0,0-1 0,-1 1 0,1-1 0,0 0 0,-1-1 0,1 1 0,-1-1 0,0 0 0,11-6 0,-6 2-20,0-1 0,-1-1 0,0 0 1,0 0-1,-1-1 0,0 1 0,0-2 1,12-19-1,1-7-4,19-47 0,-29 60-34,96-232 89,-90 199-43,-1 0 0,-4-2 1,6-59-1,-14 71-1002,-7 53 878,0 0-1,0 0 1,-2 10 0,-4 11-23,-58 160 131,52-135 33,-14 92-1,28-139-34,-15 148 277,15-130-189,1-1-1,1 1 1,1 0-1,7 34 1,-8-54-63,0 2 41,1 0 0,0 0 0,4 10 0,-6-15-51,1-1 1,-1 1-1,0 0 0,1 0 0,-1-1 1,1 1-1,-1 0 0,1 0 0,0-1 1,-1 1-1,1 0 0,0-1 0,-1 1 1,1-1-1,0 1 0,0-1 0,-1 0 1,1 1-1,0-1 0,0 0 1,0 1-1,0-1 0,-1 0 0,1 0 1,0 0-1,0 0 0,0 0 0,0 0 1,0 0-1,0 0 0,0 0 0,1 0 1,1-2 7,0 1 1,0 0 0,-1-1 0,1 0 0,0 1 0,-1-1 0,0 0 0,1 0-1,-1-1 1,0 1 0,4-5 0,19-33 0,-22 33-19,19-38-80,-12 24 119,12-19-1,-21 38-80,0 1 0,0-1-1,0 0 1,0 1-1,1-1 1,-1 1 0,1 0-1,-1-1 1,4-1-1,-5 3 26,1 0 0,-1 0 0,0 0 0,1-1 0,-1 1 0,0 0 0,1 0 0,-1 0 0,0 0 0,1 0 0,-1 0 0,0 0 0,1 0 0,-1 0 0,0 0 0,1 0 0,-1 1 0,0-1 0,1 0 0,-1 0 0,0 0 0,0 0 0,1 1 0,0-1 2,0 1-1,-1 0 1,1 0 0,-1-1-1,1 1 1,-1 0 0,1 0-1,-1 0 1,0 0-1,1 0 1,-1-1 0,1 3-1,2 15-9,-1 0-1,0 0 1,-1 0-1,-3 22 1,2-6 110,0-32-78,0 0 0,0 0 1,0 0-1,0 0 0,0 1 1,1-1-1,-1 0 1,1 0-1,0 0 0,-1 0 1,1 0-1,0 0 0,0 0 1,0-1-1,1 1 0,-1 0 1,0 0-1,1-1 1,1 2-1,-1-1 4,0-1 0,0 0 0,0 0 0,0 0 0,0 0 0,1-1 0,-1 1-1,0 0 1,1-1 0,-1 0 0,0 1 0,1-1 0,-1 0 0,0 0 0,1 0 0,3-2 0,3 1 3,-1-2 0,0 1 0,0-1 0,0 0 0,0-1 0,0 0 0,9-6 0,3-4 95,25-22 1,-25 19-159,-1-1 0,18-23 0,-36 40 45,-1 0 1,1 0-1,0 0 0,0-1 0,0 1 1,-1 0-1,1-1 0,-1 1 1,1 0-1,-1-1 0,1-1 1,-1 3-7,0 0 1,0 0 0,0 0 0,0 0 0,0 0 0,0 0-1,0 0 1,0 0 0,0-1 0,0 1 0,0 0 0,-1 0 0,1 0-1,0 0 1,0 0 0,0 0 0,0 0 0,0 0 0,0 0-1,0 0 1,0 0 0,0 0 0,0 0 0,0 0 0,0-1-1,0 1 1,0 0 0,0 0 0,0 0 0,-1 0 0,1 0-1,0 0 1,0 0 0,0 0 0,0 0 0,0 0 0,0 0 0,0 0-1,0 0 1,0 0 0,0 0 0,0 0 0,-1 0 0,1 0-1,0 0 1,0 0 0,0 0 0,0 0 0,0 0 0,0 0-1,0 0 1,0 1 0,-9 6-149,-2 5-74,-3 3 75,-20 27-1,31-38 159,0 0 0,0 1 0,1 0 0,0-1 0,0 1 0,0 0 0,0 0-1,1 0 1,-1 0 0,1 1 0,0 7 0,1-10 4,1-1 1,-1 1-1,0-1 1,1 0-1,0 1 0,0-1 1,0 1-1,0-1 0,0 0 1,0 0-1,1 0 1,-1 0-1,0 0 0,1 0 1,0 0-1,0 0 1,-1 0-1,1-1 0,0 1 1,0-1-1,1 1 1,-1-1-1,0 0 0,0 0 1,1 0-1,3 1 1,1 1 35,0-1 0,0 0 1,0-1-1,1 0 1,-1 0-1,0-1 1,14 0-1,-13-1-35,-1-1 1,1 1-1,0-2 0,-1 1 0,0-1 1,0 0-1,0 0 0,0-1 0,0 0 0,-1 0 1,1-1-1,-1 0 0,0 0 0,-1 0 1,1-1-1,-1 0 0,0 0 0,0 0 0,-1 0 1,0-1-1,0 0 0,-1 0 0,0 0 1,0 0-1,0-1 0,-1 1 0,0-1 0,0 1 1,-1-1-1,0 0 0,-1 0 0,0 1 1,0-1-1,0 0 0,-2-8 0,1 14-32,0-1 0,1 1 0,-1-1 0,0 1 0,-1-1 0,1 1 0,0 0 0,-1 0 0,1 0 0,-1 0 0,0 0 0,1 0 0,-1 0 0,0 0 0,0 1 0,0-1 0,-1 1 0,1-1 0,0 1 0,0 0 0,-1 0 0,1 0 0,-1 0 0,1 0-1,-1 1 1,1-1 0,-1 1 0,0-1 0,1 1 0,-1 0 0,1 0 0,-1 0 0,0 1 0,1-1 0,-1 1 0,1-1 0,-1 1 0,1 0 0,-1 0 0,1 0 0,-5 2 0,-27 18 61,47-25 278,54-16-333,-27 0 83,-31 15-63,0 0 1,0 1 0,0 0 0,1 0-1,-1 1 1,1 0 0,0 0 0,19-1-1,-27 4-7,1 0 0,-1 0-1,0 1 1,0-1-1,0 1 1,0-1 0,0 1-1,0 0 1,0 0 0,0 0-1,0 0 1,0 0 0,0 1-1,-1-1 1,1 0 0,0 1-1,-1-1 1,1 1 0,-1 0-1,0-1 1,1 1 0,-1 0-1,0 0 1,0 0-1,0 0 1,0 0 0,0 0-1,-1 0 1,1 0 0,0 2-1,0 5 41,1-1-1,-1 0 1,0 0 0,-1 0-1,0 1 1,-2 15-1,-5 16 187,-13 42 0,19-72-131,5-9 144,-3-2-219,0 1 0,0-1 0,1 0-1,-1 0 1,0 0 0,0 0-1,0 0 1,0 0 0,1-2 0,36-52 25,-23 31-92,2 1 1,30-34-1,-45 55 35,-1 0-1,1 1 1,-1 0 0,1-1 0,0 1 0,0 0-1,0 0 1,0 0 0,0 0 0,0 0-1,0 0 1,0 0 0,2 0 0,-3 1 0,0 0 1,1 0 0,-1 0-1,0 1 1,0-1-1,0 0 1,0 0 0,0 1-1,0-1 1,0 1 0,0-1-1,0 1 1,0-1-1,0 1 1,0 0 0,0-1-1,-1 1 1,1 0 0,0 0-1,0 0 1,-1-1-1,1 1 1,-1 0 0,1 0-1,0 0 1,0 2 0,1 4 16,1 0 1,-1 1 0,0-1-1,-1 0 1,0 1 0,0-1-1,-1 0 1,0 1-1,0-1 1,-2 11 0,2-8 35,-1 0 0,1 1-1,1-1 1,2 13 0,-3-21-31,1 1-1,-1-1 1,1 0-1,0 0 1,0 0-1,0 0 1,0 0-1,0 0 1,1 0-1,-1 0 1,1 0-1,-1-1 1,1 1-1,-1 0 1,1-1-1,0 1 1,0-1-1,0 0 0,0 0 1,0 0-1,0 0 1,0 0-1,0 0 1,0 0-1,1-1 1,-1 1-1,0-1 1,1 1-1,-1-1 1,0 0-1,5 0 1,5-1 56,0 0 0,-1-1 1,1 0-1,20-8 0,-8 3-55,0-1 0,-1-2 0,-1 0 0,1-1-1,-2-2 1,0 0 0,0-1 0,25-23 0,-29 22-27,-1-1 1,-1-1-1,22-30 0,-31 39-8,-1 0 0,12-11 0,-51 70-500,-71 65 785,98-108-257,-1 0 0,1 1 1,1-1-1,0 2 1,-6 11-1,10-19-8,1 1 0,0 0 0,0 0 0,0-1 0,1 1 0,-1 0 0,1 0 0,-1 0 0,1 0 0,0 0 0,0 3 0,1-5 14,-1 1 0,1 0 0,-1-1 0,1 1 0,-1 0-1,1-1 1,0 1 0,0-1 0,0 0 0,0 1-1,0-1 1,0 0 0,0 1 0,0-1 0,1 0-1,-1 0 1,0 0 0,1 0 0,-1 0 0,3 1 0,-1-1 17,0 1 0,0-1 0,0 0 0,0 0 0,0 0 0,0 0 0,0-1 0,1 1 0,-1-1 0,0 0 0,0 0 0,1 0 0,-1 0 0,0-1 0,0 1 0,0-1 0,1 0 0,-1 0 0,0 0 0,0 0 0,0 0 0,-1-1 0,1 0 0,0 1 0,0-1 0,-1 0 0,1 0 0,-1 0 0,4-5 0,1-1-41,0-1 0,0 0 0,-1 0 0,-1 0 0,1-1 0,-2 0 0,8-20 0,-2 2-29,-5 19-1,-2-1 1,1 0-1,-1 0 0,-1 0 0,3-21 0,-15 50-325,6-8 357,1-1 1,0 1-1,1 0 0,0 0 1,1 0-1,0 0 0,0 0 1,2 0-1,-1 0 0,3 13 1,-2-18 35,0-1 0,1 0 0,-1 0 0,1 0 0,0 0 0,5 7 1,-6-10 6,1 0 0,-1 0 0,1 0 0,0 0 0,0 0 0,0 0 0,0 0 0,0-1 0,0 1 0,0-1 0,1 1 0,-1-1 0,0 0 0,5 1 0,-5-1-24,0-1 1,0 0-1,0 0 1,0 0-1,0 0 1,0 0-1,0 0 1,0-1-1,-1 1 1,1-1-1,0 1 1,0-1-1,0 0 1,0 1-1,0-1 1,-1 0 0,1 0-1,0 0 1,2-3-1,3-2 6,-1 0 1,13-14-1,2-8-65,-2-2 0,0 0 0,27-63 0,-30 60 74,23-45 35,28-62 9,-53 104-84,0 0 0,8-42 0,1-56 87,-20 110-76,-2 0 1,-1 0 0,-5-41-1,5 61-23,0 1 0,-1 0-1,0-1 1,0 1 0,0 0 0,0-1-1,-1 1 1,1 0 0,-1 0 0,-4-5 0,6 7 17,-1 0 0,0 1 1,0-1-1,0 0 1,0 1-1,0-1 1,0 1-1,0-1 1,0 1-1,0 0 1,0-1-1,0 1 1,0 0-1,0 0 1,0 0-1,0-1 1,0 1-1,0 0 1,-1 1-1,1-1 1,0 0-1,0 0 1,0 0-1,0 1 1,0-1-1,0 0 1,0 1-1,0-1 1,0 1-1,0-1 1,0 1-1,0 0 1,1-1-1,-1 1 1,-1 1-1,-7 6-27,0 1-1,1-1 0,1 2 1,-1-1-1,1 1 1,-7 14-1,-4 5 36,2 1 1,1 0-1,2 1 1,1 0-1,1 1 1,2 0-1,1 1 0,-7 61 1,12-50 226,1 0 0,8 72 0,-3-90-512,2-1 0,8 27 0,-8-35-1019,1-1 0,1 1 1,16 27-1,-22-44 1230,14 21-3870,1-11-3525,1-6 2503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3:13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8320,'-15'0'3744,"33"8"-3232,0-3 1952,9-2-1440,9 1 351,4 1-799,2-5-96,-2 3-288,5-3-32,-1 0-96,1 0 96,-3 0-96,-7-3-736,1 3 384,-9-5-4639,-4 1 2719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3:13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13 9632,'-36'-9'4384,"36"6"-3840,8 3-192,5 7-320,19-2-576,4 3 288,4 3-6720,-3 9 3808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3:14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64 7232,'-35'-40'3264,"16"37"-2848,10-2 416,5 5-544,-6-4 576,10-4-1024,5 5 64,8 3-4064,6 3 2272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3:17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31 817 6240,'0'0'79,"0"0"-1,0 0 1,0 0 0,0 0 0,0 0-1,-1 0 1,1 0 0,0 0 0,0 0-1,0 0 1,0 0 0,0 0 0,0 0-1,-1 0 1,1 0 0,0 0 0,0 0-1,0 0 1,-1-1 472,1 1-472,0 0 0,0 0 0,0 0-1,0 0 1,0-1 0,0 1 0,0 0-1,0 0 1,0 0 0,0 0 0,0 0-1,0 0 1,0 0 0,0-1 0,0 1-1,0 0 1,0 0 0,0 0 0,0 0-1,0 0 1,0 0 0,0-1 0,0 1-1,0 0 1,0 0 0,0 0 0,0 0-1,0 0 1,0 0 0,0 0 0,0 0-1,0-1 1,1 1 0,6-10 2715,-1 2-1737,23-47 617,22-63 1,17-40-926,-45 111-609,37-56 0,108-123 377,-144 191-449,-21 30-219,-12 24-16,3-8 113,0-1 1,-1 1-1,0-2 0,-15 17 1,10-12 88,-20 29 0,-125 268 155,129-249-134,-127 304 671,147-347-526,8-18-171,-1-1 0,1 1 0,0 0 0,-1 0 0,1 0 1,-1 0-1,1 0 0,0-1 0,-1 1 0,0 0 0,1 0 0,-1-1 0,0 1 1,1 0-1,-1-1 0,0 1 0,-1 0 0,2-1-9,-1 0 0,1-1-1,-1 1 1,1 0 0,-1-1 0,1 1 0,-1-1-1,1 1 1,0-1 0,-1 1 0,1-1-1,-1 1 1,1-1 0,0 1 0,0-1 0,-1 1-1,1-1 1,0 0 0,0 1 0,0-1-1,0 1 1,-1-1 0,1 0 0,0 1 0,0-2-1,0-1-12,0 0-1,0 0 0,0 0 1,0 0-1,1 0 0,-1 0 0,1 0 1,0 0-1,-1 1 0,1-1 1,1 0-1,1-4 0,2-2-30,0 0 1,8-9-1,4-1 75,0 1 0,1 0 0,1 2 0,31-22 0,-19 15-72,42-38-57,65-70-1,-94 86 60,57-53-92,-91 90 125,3-3-160,19-12 1,-27 20 145,0 0 0,0 1-1,0 0 1,0 0 0,1 0 0,-1 1 0,0-1 0,7 0 0,-3 1-12,-1 1 0,0-1 1,1 2-1,11 0 0,-3 2 49,-18-1-12,0 0 0,0 1 0,0-1 0,0 0-1,0 0 1,-1-1 0,1 1 0,-4 3 0,2-1-9,-43 59 188,-52 68-90,54-70 141,39-53-240,0 0 0,0 1 0,1-1 0,0 1 0,-4 16 0,7-24-6,1 0 0,0 0-1,-1 0 1,1 0-1,0 0 1,0 0 0,0 0-1,0 0 1,0 0-1,0 0 1,0 0 0,0 0-1,0 0 1,0 0-1,0 0 1,1 0 0,-1 0-1,0 0 1,1 0 0,-1-1-1,1 1 1,-1 0-1,1 0 1,-1 0 0,1 0-1,0 0 1,-1-1-1,1 1 1,0 0 0,0-1-1,-1 1 1,1 0-1,0-1 1,0 1 0,0-1-1,0 0 1,0 1-1,1 0 1,1-1 25,0 0 0,0 0-1,0 0 1,0 0 0,0 0 0,0 0-1,0-1 1,-1 1 0,1-1 0,0 0-1,0 0 1,4-2 0,2-2 6,0 0 1,-1-1-1,0 0 1,-1 0-1,1 0 1,-1-1-1,0 0 0,-1-1 1,0 0-1,0 0 1,0 0-1,5-12 1,48-103-3,-41 82-36,-11 24-103,-3 7-89,-5 20 25,-7 32-5,0 1 301,-3 47 1,11-88-139,-1 8 49,1 0 0,0 0 0,1 1 0,2 11 0,-3-20-13,0-1 0,1 1 1,-1 0-1,1 0 0,0-1 1,0 1-1,-1-1 0,1 1 0,0-1 1,0 1-1,0-1 0,1 1 1,1 1-1,-2-2 1,1-1 0,-1 1 0,0-1 0,0 1 0,0-1 0,0 1-1,1-1 1,-1 0 0,0 0 0,0 0 0,1 0 0,-1 0 0,0 0 0,0 0 0,1 0 0,-1 0-1,0-1 1,0 1 0,1 0 0,-1-1 0,0 1 0,2-2 0,13-6-10,-1-2 1,0 0-1,0-1 0,22-20 1,-10 8-1,-17 14-4,144-109-301,-147 113 285,9-5-11,0 0 0,0 0 0,24-9 0,-34 17 2,1 0 0,-1 1 0,1-1 0,-1 1 1,1 0-1,-1 1 0,1-1 0,-1 2 0,1-1 0,0 1 0,-1-1 1,1 2-1,8 2 0,-9-3 15,8 4-73,-14-5 71,0 1-1,1-1 0,-1 0 1,0 1-1,0-1 0,1 0 1,-1 1-1,0-1 1,0 1-1,1-1 0,-1 0 1,0 1-1,0-1 1,0 1-1,0-1 0,0 1 1,0-1-1,0 0 1,0 1-1,0-1 0,0 1 1,0-1-1,0 1 1,0-1-1,0 1 0,0-1 1,0 0-1,-1 1 1,1-1-1,0 1 0,0-1 1,0 0-1,-1 1 1,-5 10-3,-1-1 0,0 0 1,-1 0-1,0-1 0,0 0 1,-11 10-1,-60 44 9,75-60-22,-21 16 32,1 0 0,-39 43 1,61-60-21,1 0 1,-1 0 0,0 0 0,1 0 0,0 1 0,-1-1 0,1 0-1,0 1 1,0-1 0,0 1 0,0-1 0,0 6 0,1-7 0,0 0 0,0 1 0,0-1 1,1 0-1,-1 0 0,0 1 0,1-1 1,-1 0-1,1 0 0,-1 1 1,1-1-1,0 0 0,-1 0 0,1 0 1,0 0-1,0 0 0,0 0 0,0 0 1,0 0-1,0 0 0,0 0 1,0-1-1,0 1 0,0 0 0,0-1 1,2 2-1,5 1 33,0 0 1,1 0 0,-1 0-1,0-1 1,1 0-1,-1-1 1,1 0-1,0-1 1,-1 1-1,1-1 1,0-1 0,0 0-1,-1 0 1,1-1-1,9-3 1,-6 1-18,0 0 0,-1-1 0,1 0 0,-1-1 0,-1 0 0,1-1 0,-1 0 1,0-1-1,-1 0 0,10-10 0,3-9-14,0-2 0,-2-1 0,-2 0 0,18-38 0,-18 34 93,36-64-26,17-31-126,-58 101 144,14-41-1,-22 56-122,-1-1 0,-1 0 0,-1 0 0,0 0 0,0-17 1,-2 27-16,0-1 1,-1 1 0,1 0 0,-3-7 0,3 10 40,0 1 0,0-1 0,0 0 1,0 1-1,0-1 0,-1 1 0,1-1 0,0 0 0,-1 1 0,1-1 0,0 1 0,-1-1 0,1 1 0,0-1 0,-1 1 1,1-1-1,-1 1 0,1-1 0,-1 1 0,1 0 0,-1-1 0,1 1 0,-1 0 0,0-1 0,1 1 0,-1 0 0,1 0 1,-1-1-1,0 1 0,1 0 0,-1 0 0,0 0 0,1 0 0,-1 0 0,1 0 0,-2 0 0,-2 2-18,1 0 0,-1 1 0,1-1 0,0 0 0,0 1-1,0 0 1,0 0 0,0 0 0,-3 5 0,-7 11-26,1 0 1,-19 40-1,21-34 38,1-1-1,1 1 1,1 1 0,-5 29-1,5 0 46,-1 54 0,7-77-3,4 36 0,-2-54 7,1-1 0,1 1 0,0-1 0,1 0 0,6 17 0,-8-27-13,-1 0 1,1 0-1,-1 0 0,1 0 0,0 0 1,0-1-1,0 1 0,1 0 0,-1-1 0,1 0 1,-1 1-1,1-1 0,0 0 0,0-1 1,0 1-1,0 0 0,0-1 0,0 1 0,0-1 1,0 0-1,1 0 0,-1 0 0,4 0 1,0-1 1,0-1 0,-1 1 0,1-1 1,0 0-1,-1-1 0,1 0 1,-1 0-1,0 0 0,0 0 1,11-7-1,6-5 61,28-21 0,48-52-102,-68 57-89,-20 22 26,-11 8 77,0-1-1,0 1 0,1 0 0,-1 0 1,0 0-1,0 0 0,0 0 1,0 0-1,1 0 0,-1 0 1,0 0-1,0 0 0,0 0 1,0 0-1,1 0 0,-1 0 1,0 1-1,0-1 0,0 0 1,0 0-1,1 0 0,-1 0 0,0 0 1,0 0-1,0 0 0,0 0 1,0 0-1,0 1 0,1-1 1,-1 0-1,0 0 0,0 0 1,0 0-1,0 0 0,0 1 1,0-1-1,0 0 0,0 0 0,0 0 1,0 0-1,0 0 0,0 1 1,0-1-1,0 0 0,0 0 1,0 0-1,0 0 0,0 1 1,0-1-1,0 0 0,0 0 1,0 0-1,0 0 0,0 1 1,-2 5-9,0 0 1,0 0-1,0 0 0,-6 9 1,-5 13-54,4-2-13,1-8 1,-7 32 0,13-45 80,1 0 0,1 0 0,-1 0 0,1 1 0,0-1-1,0 0 1,0 0 0,1 1 0,-1-1 0,1 0 0,2 6 0,-2-9 13,0 1 1,0 0-1,1-1 1,-1 1-1,1-1 1,-1 0-1,1 1 1,0-1-1,0 0 1,0 0-1,0 0 1,0 0 0,1 0-1,-1-1 1,0 1-1,1-1 1,-1 1-1,1-1 1,0 0-1,-1 0 1,1 0-1,0 0 1,0-1-1,0 1 1,-1-1-1,1 0 1,0 1-1,0-1 1,0-1 0,0 1-1,0 0 1,0-1-1,-1 1 1,1-1-1,0 0 1,0 0-1,-1 0 1,1 0-1,3-3 1,-2 1-1,0 0 1,0 0-1,0-1 1,0 0-1,-1 0 1,1 0-1,-1 0 0,0-1 1,-1 1-1,1-1 1,-1 1-1,0-1 1,0 0-1,2-8 1,-1 0 22,0 0 0,-1 0 0,0 0 0,-1-20 1,-1 29-64,0 0-1,0 0 1,-1 0 0,0 0 0,1 0 0,-2 0 0,1 0 0,0 0 0,-1 0 0,1 0 0,-1 1 0,0-1 0,0 1 0,-1-1 0,1 1 0,-4-4 0,3 5 11,1 0 1,-1 0-1,0 0 0,0 0 0,1 0 0,-1 1 1,0-1-1,0 1 0,0 0 0,-1 0 0,1 0 0,0 1 1,0-1-1,0 1 0,-1-1 0,1 1 0,0 0 1,-1 0-1,1 1 0,-5 0 0,-6 0 59,21-5 25,23-6 79,-2 2-307,-19 6 115,-1-1 1,0 1-1,0 1 1,15-2-1,-21 3 44,0 0-1,0 0 1,0 1-1,0-1 0,0 0 1,0 1-1,1-1 1,-1 1-1,0 0 0,-1 0 1,1 0-1,0 0 1,0 0-1,0 0 0,0 0 1,-1 0-1,1 1 1,-1-1-1,1 1 1,-1-1-1,1 1 0,-1 0 1,2 3-1,4 10 74,-1 0 0,0 1-1,-1 0 1,3 17 0,-2-4 297,-2-13-128,-1 1 0,2-1 0,11 28 1,-13-39-213,-1 0 1,1-1 0,0 1-1,1-1 1,-1 0-1,1 0 1,-1 0 0,1 0-1,0 0 1,1-1 0,-1 0-1,1 0 1,-1 0 0,1 0-1,0-1 1,5 2-1,12 3-8,-1-1 0,1-2 0,0 0-1,0-1 1,0-1 0,26-1-1,-24-2-3284,27-4-1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3:17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92 6560,'-44'-12'2976,"15"15"1888,48-3-2241,4 0-1503,22-3 640,8 0-1024,37-11-32,-1 8-416,24-11 0,-10 6-160,-8-3-128,-19 8-32,-8-3-4000,-14 9 2209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6:39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10 536 3072,'2'-6'595,"0"0"-1,0 0 1,1 1 0,3-7 0,-4 9 259,0-1 0,0 0 0,-1 0 0,1 0 0,-1 0 0,0 0 0,0 0 0,0 0 0,0-7 795,-5 25-519,-8 26-191,-5 46 0,17-84-921,-3 10 119,2 0-1,0 1 0,1 14 1,0-24-109,0 0 1,0 0-1,1 0 0,0 0 1,-1 0-1,1 0 1,0 0-1,0 0 1,1 0-1,-1-1 0,1 1 1,-1 0-1,1-1 1,0 1-1,0-1 0,0 0 1,0 1-1,3 1 1,0 0 26,-1-1-1,1 0 1,0-1 0,0 1 0,0-1 0,0 0-1,0 0 1,0 0 0,0-1 0,1 0 0,-1 0-1,1 0 1,-1-1 0,0 1 0,1-1 0,-1-1 0,1 1-1,-1-1 1,1 0 0,-1 0 0,0-1 0,1 1-1,-1-1 1,0 0 0,0-1 0,0 1 0,-1-1-1,1 0 1,-1 0 0,1-1 0,-1 1 0,0-1 0,0 0-1,0 0 1,5-9 0,9-17 14,-1 0 1,18-49-1,-29 67-114,-5 10-26,0 0 1,0 0 0,0-1 0,0 1 0,-1 0-1,1-1 1,-1 1 0,1-4 0,-4 184 710,3-177-634,2 17 460,-2-18-455,0 0-1,0 0 1,0 1-1,0-1 1,0 0-1,0 1 1,0-1-1,1 0 1,-1 0-1,0 1 1,0-1-1,0 0 1,0 0-1,1 0 1,-1 1-1,0-1 0,0 0 1,1 0-1,-1 0 1,0 0-1,0 1 1,1-1-1,-1 0 1,0 0-1,1 0 1,-1 0-1,0 0 1,0 0-1,1 0 1,-1 0-1,0 0 1,1 0-1,-1 0 1,0 0-1,0 0 1,1 0-1,-1 0 1,0 0-1,1 0 1,-1 0-1,0 0 1,0-1-1,1 1 1,-1 0-1,0 0 1,1 0-1,4-4 51,0 0 0,0 0 0,-1 0 0,1 0 0,-1-1 0,0 0 1,0 0-1,4-7 0,13-14-46,0 4-5,22-18 0,-33 32-51,1 0-1,0 0 1,0 1 0,21-9 0,-31 15 44,1 1-1,0-1 1,0 0 0,-1 1 0,1 0 0,0-1 0,0 1 0,-1 0 0,1 0 0,0 0 0,0 0 0,0 0 0,-1 1-1,1-1 1,0 0 0,0 1 0,-1-1 0,1 1 0,0 0 0,-1 0 0,1-1 0,-1 1 0,1 0 0,-1 0 0,1 0 0,-1 1-1,0-1 1,0 0 0,1 1 0,-1-1 0,0 0 0,0 1 0,0-1 0,0 1 0,0 1 0,2 2 13,-1 0 0,0 1 0,0-1 0,-1 0 0,1 1 1,-1-1-1,0 1 0,-1-1 0,1 1 0,-1 6 0,-1-5 62,-1 1-1,1-1 0,-5 13 0,-3 11 265,9-31-334,0 0 1,0 0-1,0 0 1,0 0-1,0 0 0,0 0 1,0 0-1,0 1 1,0-1-1,0 0 1,0 0-1,0 0 0,0 0 1,0 0-1,0 1 1,0-1-1,0 0 0,0 0 1,0 0-1,0 0 1,0 0-1,0 0 1,0 1-1,0-1 0,0 0 1,0 0-1,0 0 1,0 0-1,0 0 0,1 0 1,-1 0-1,0 1 1,0-1-1,0 0 1,0 0-1,0 0 0,0 0 1,0 0-1,1 0 1,-1 0-1,0 0 0,0 0 1,0 0-1,0 0 1,1 0-1,8-3 144,12-11-96,-17 12-16,40-31 34,-32 23-128,0 0 0,1 1 0,0 1 0,1 0 0,0 0 0,23-8 0,-35 15 44,1 1 1,-1-1 0,1 0 0,-1 1-1,1 0 1,-1-1 0,1 1-1,-1 0 1,1 1 0,-1-1 0,0 0-1,1 0 1,-1 1 0,1 0 0,-1-1-1,0 1 1,1 0 0,-1 0-1,0 0 1,0 1 0,1-1 0,-1 0-1,0 1 1,-1 0 0,1-1 0,0 1-1,0 0 1,-1 0 0,1 0 0,-1 0-1,1 0 1,-1 0 0,0 0-1,0 1 1,0-1 0,0 0 0,0 1-1,-1-1 1,1 0 0,-1 1 0,1 4-1,0 1 22,1 0 0,1 0 0,4 11 0,0 3 26,-4-6 20,-3-14-55,0 0 0,0-1 0,0 1 0,0 0 0,1-1-1,-1 1 1,1 0 0,-1-1 0,1 1 0,-1-1 0,1 1 0,1 2 0,0-2 22,0 1 0,0-1 1,0 1-1,1-1 1,-1 0-1,0 0 1,1 0-1,-1 0 1,1-1-1,0 1 0,5 2 1,-6-4-8,1 1 0,-1-1 0,0 1 0,1-1 0,-1 0-1,1 0 1,-1 0 0,0-1 0,1 1 0,-1-1 0,1 1 0,-1-1 0,0 0 0,0 1 0,4-3 0,16-6 38,-9 3-108,22-12 0,100-62 201,-119 65-123,-11 5-107,-5 10 75,0-1 1,0 1 0,0 0 0,0-1 0,0 1 0,0 0 0,0 0 0,0-1 0,0 1 0,0 0-1,0-1 1,0 1 0,0 0 0,0 0 0,0-1 0,-1 1 0,1 0 0,0 0 0,0-1-1,0 1 1,-1 0 0,1 0 0,0 0 0,0 0 0,0-1 0,-1 1 0,1 0 0,0 0 0,0 0-1,-1 0 1,1-1 0,-3 1-8,1 0-1,0 1 1,0-1 0,0 0-1,0 0 1,0 1-1,0-1 1,0 1 0,0 0-1,0 0 1,0 0-1,0 0 1,-2 2 0,1-2-8,-19 12-27,0 2 0,0 0 0,2 1 0,-24 23 0,44-38 45,-22 23 70,21-23-54,-1 1 0,1 0-1,0-1 1,0 1 0,0 0 0,0 0-1,0 0 1,1 0 0,-1 0-1,0 0 1,1 0 0,-1 2 0,1-3-77,-1 0 32,-3 4 24,8 6 32,-3-10 72,11 13-59,-9-11-11,1-1 1,-1 0-1,0 0 0,1-1 1,-1 1-1,1 0 0,-1-1 1,1 0-1,0 0 1,-1 0-1,1-1 0,0 1 1,0-1-1,0 0 0,-1 0 1,1 0-1,0 0 1,0-1-1,0 1 0,-1-1 1,6-2-1,9-3-8,-1 0-1,0-1 1,20-12-1,-22 11-16,-2 1-4,0 0 1,0 0 0,-1-1 0,0-1 0,-1 0 0,0-1 0,0 0 0,-1 0-1,0-1 1,-1 0 0,0-1 0,-1 0 0,0-1 0,6-15 0,2-11-39,-3-2 0,9-44 1,-2 5 28,-9 40-71,-2 0 0,-2 0 0,-2-1-1,0-57 1,-5 96 49,0 0-1,0 0 1,-1 0-1,1 0 1,-1 0-1,1-1 1,-1 1 0,0 0-1,1 0 1,-1 0-1,0 1 1,0-1-1,-2-2 1,1 1-86,2 3 111,0 0 0,0 0 0,0 0 0,-1 0 0,1 0 0,0 0 0,0 0 0,0 0 0,-1 0 0,1 0 0,0 0 0,0 0 0,0 0 0,-1 0 1,1 0-1,0 1 0,0-1 0,0 0 0,0 0 0,-1 0 0,1 0 0,0 0 0,0 0 0,0 1 0,0-1 0,0 0 0,-1 0 0,1 0 0,0 0 0,0 1 1,0-1-1,0 0 0,0 0-6,-8 12-56,1-1 1,0 1-1,1 0 0,0 0 0,1 1 0,-5 18 0,4-3 98,0 0 0,2 1 0,-1 54 0,14 86 137,-7-151-158,0 1 0,2-1 0,8 28-1,-9-37 16,0-1 0,1 0-1,0 0 1,0 0-1,1-1 1,0 1 0,0-1-1,0 0 1,11 9 0,-13-13 12,1-1 0,-1 1 0,0-1 0,1 0 0,0 0 0,-1 0 0,1-1 0,0 0 0,0 1 0,0-1 0,0 0 0,0-1 0,0 1 0,0-1 0,0 0 0,1 0 0,-1 0 0,0 0 0,0-1 0,0 0 0,0 0 0,0 0 1,5-2-1,-1 0-13,1-1 0,-1 0 1,0 0-1,0-1 1,-1 0-1,1-1 1,-1 0-1,0 0 0,9-10 1,-14 12-15,0 1 1,0 0-1,0 0 0,0 0 1,-1-1-1,0 1 0,1-1 1,-1 1-1,0-1 0,0-6 1,0 4-11,-1-1 1,1 0 0,-1 0 0,-2-12-1,2 17-3,-1 1 0,1 0 0,0 0 0,-1-1-1,1 1 1,-1 0 0,1 0 0,-1 0 0,1-1 0,-1 1 0,0 0-1,0-1 1,0 2-4,1-1 0,-1 1 0,1 0-1,-1 0 1,1-1 0,-1 1 0,1 0 0,-1-1 0,1 1-1,-1 0 1,1 0 0,-1 0 0,1 0 0,-1 0-1,1 0 1,-1 0 0,1 0 0,-1 0 0,1 0-1,-2 0 1,1 0-5,-1 1 0,1-1 0,-1 1 0,1 0-1,0 0 1,-1-1 0,1 1 0,0 0 0,0 0 0,-1 0 0,1 1-1,0-1 1,0 0 0,0 0 0,0 0 0,1 1 0,-2 2 0,-1 1-13,1 1 0,0-1 0,0 1 0,1 0 0,0 0 0,0-1 0,-1 12 0,2 0-42,3 26 0,-3-41 87,0 0-1,1 1 1,-1-1-1,1 0 1,-1 1-1,1-1 1,0 0-1,0 0 0,0 0 1,0 0-1,0 0 1,0 0-1,1 0 1,-1 0-1,1-1 1,-1 1-1,1 0 1,0-1-1,0 1 1,-1-1-1,1 0 1,0 1-1,0-1 0,0 0 1,1 0-1,-1-1 1,0 1-1,0 0 1,0-1-1,1 1 1,-1-1-1,0 0 1,1 1-1,2-2 1,7 1 2,-1 0 0,0-2 0,1 1 0,-1-1 1,18-7-1,69-16 387,-77 18-411,-18 6-68,1-1-1,-1 1 1,0 0-1,1 1 0,-1-1 1,7 0-1,-9 2 70,-1-1-1,1 1 0,-1 0 0,1 0 1,-1 0-1,0-1 0,1 1 0,-1 0 1,0 0-1,0 0 0,1 0 1,-1 0-1,0 0 0,0 0 0,0 0 1,0 0-1,0 1 0,0-2 8,0 3 5,0 0-1,0 0 1,1 0 0,-1 0-1,1 0 1,0 0 0,0 0-1,0-1 1,0 1 0,0 0-1,1-1 1,-1 1 0,1 0-1,0-1 1,0 0 0,0 1-1,0-1 1,0 0 0,0 0-1,0 0 1,1-1 0,-1 1-1,1 0 1,0-1 0,5 3-1,-2-2 25,0 0-1,0 0 1,0 0-1,1-1 0,-1 0 1,0-1-1,1 1 1,-1-1-1,0 0 1,1-1-1,6 0 1,-3-2-14,-1 1 1,1-1-1,-1-1 1,0 0-1,1 0 1,-2-1-1,1 0 1,-1-1-1,0 0 1,0 0-1,0-1 1,-1 1-1,0-2 1,0 1-1,-1-1 1,0 0-1,0 0 1,-1-1 0,0 0-1,4-10 1,13-35-117,27-101 1,-13 37 71,-22 77-69,12-63 0,-23 91 0,-1 1 1,-1 0-1,-1-1 1,1 1-1,-2-1 1,0 1-1,0-1 1,-1 1-1,-7-23 1,9 35 76,0-1 0,0 1 0,0-1 0,0 1 0,-1-1 0,1 1 0,0-1 0,0 1 1,0 0-1,-1-1 0,1 1 0,0-1 0,0 1 0,-1 0 0,1-1 0,0 1 0,-1-1 0,1 1 0,-1 0 0,1 0 0,0-1 0,-1 1 0,1 0 1,-1 0-1,1-1 0,-1 1 0,1 0 0,-1 0 0,1 0 0,-1 0 0,0 0 0,0 0 2,0 0 0,0 1 1,0-1-1,0 1 0,1 0 0,-1-1 1,0 1-1,0 0 0,0-1 0,1 1 0,-1 0 1,0 0-1,0 1 0,-3 4-13,0 0 0,1 1 1,-4 7-1,4-6-7,-7 17 43,1 1-1,1-1 0,1 1 0,-6 43 0,4 49 195,7 130 0,2-247-201,1 22 34,5 27 1,-5-43 31,1-1-1,-1 0 1,1 0 0,1 0 0,-1 0 0,1 0 0,0-1 0,0 1 0,6 7 0,-8-12-28,0 0 1,1 0 0,-1 1-1,1-1 1,-1 0-1,1-1 1,0 1-1,-1 0 1,1 0-1,0-1 1,-1 1-1,1-1 1,0 1-1,0-1 1,0 0-1,-1 0 1,1 0 0,0 0-1,0 0 1,0 0-1,0 0 1,-1 0-1,1-1 1,0 1-1,0-1 1,2-1-1,6-2-22,0 0 0,0-1 0,12-8 1,-10 5 57,56-38-89,-14 9-27,-54 37 37,0 0-1,0 0 1,0-1-1,1 1 1,-1 0-1,0 0 1,0 0 0,0 0-1,0 0 1,0 0-1,1 0 1,-1 0 0,0 0-1,0 0 1,0 0-1,0 0 1,1 0 0,-1 0-1,0 0 1,0 0-1,0 0 1,0 0 0,1 0-1,-1 0 1,0 0-1,0 0 1,0 0 0,0 0-1,0 1 1,1-1-1,-1 0 1,0 0 0,0 0-1,0 0 1,0 0-1,0 0 1,0 0-1,0 1 1,1-1 0,1 9 3,-1 18 167,-1-21-224,0-2 85,0 0 0,0 1 1,1-1-1,0 0 0,0 0 0,0 0 0,0 0 0,0 0 0,1 0 0,0 0 0,0-1 1,0 1-1,0 0 0,1-1 0,-1 0 0,1 0 0,0 1 0,0-2 0,0 1 0,0 0 0,1 0 1,-1-1-1,1 0 0,-1 0 0,1 0 0,0 0 0,0-1 0,0 1 0,0-1 0,0 0 0,0 0 1,0 0-1,0-1 0,1 1 0,-1-1 0,0 0 0,0-1 0,0 1 0,1-1 0,3 0 1,6-4 34,0 1 0,0-2 1,-1 0-1,1 0 1,18-14-1,34-27-209,-65 46 0,10 16-134,-10-12 295,-1-1 0,1 0 1,-1 0-1,0 0 0,0 1 0,0-1 1,0 0-1,0 0 0,0 0 0,0 1 1,-1-1-1,1 0 0,-1 0 0,1 0 1,-3 3-1,-2 19 149,4-16-108,0 2 320,1-10-369,0 1 1,0-1-1,0 0 1,1 0-1,-1 0 1,0 0-1,0 1 1,0-1-1,0 0 1,0 0-1,0 0 0,0 0 1,0 0-1,1 1 1,-1-1-1,0 0 1,0 0-1,0 0 1,0 0-1,0 0 1,1 0-1,-1 0 1,0 0-1,0 0 0,0 0 1,0 0-1,0 0 1,1 1-1,-1-1 1,0 0-1,0 0 1,0 0-1,1 0 1,-1 0-1,0-1 1,0 1-1,0 0 1,0 0-1,1 0 0,-1 0 1,0 0-1,0 0 1,0 0-1,0 0 1,0 0-1,1 0 1,-1-1-1,3-1-18,1 0-1,-1 0 1,0-1-1,0 1 1,0-1-1,-1 0 1,1 0-1,2-4 1,12-11-234,12-1 170,-16 12-186,-12 8 256,0 0-1,0 0 0,0 0 0,0 0 1,0 0-1,0 1 0,-1-1 0,1 0 1,0 0-1,0 3 0,3 27-120,-5-27 135,1-1 0,0 0 0,1 0 0,-1 1 1,0-1-1,1 0 0,0 0 0,0 0 0,0 1 0,0-1 0,0 0 0,1-1 1,-1 1-1,4 5 0,-4-7 4,1 0-1,-1-1 1,0 1 0,1 0-1,-1-1 1,1 1 0,-1-1-1,1 1 1,-1-1 0,1 0-1,-1 0 1,1 1 0,-1-1-1,1 0 1,2-1 0,28-3 256,-25 3-244,13-2-18,-1-1 0,1-1 0,-1 0 0,0-1 0,-1-2 0,1 1 1,-2-2-1,29-18 0,-44 25-30,1 0-1,-1 0 1,0 0-1,0-1 1,0 1 0,0-1-1,0 0 1,0 1 0,1-4-1,-3 5 18,1 0 0,-1 1-1,0-1 1,0 1 0,0-1-1,0 0 1,0 1 0,1-1 0,-1 1-1,0-1 1,0 0 0,0 1-1,-1-1 1,1 1 0,0-1 0,0 0-1,0 1 1,0-1 0,0 1-1,-1-1 1,1 0 0,-1 0 8,0 1 0,1-1-1,-1 1 1,0-1 0,0 1 0,1-1 0,-1 1 0,0 0 0,0-1 0,0 1-1,0 0 1,0-1 0,1 1 0,-1 0 0,0 0 0,0 0 0,0 0-1,0 0 1,-1 0 0,-2 0-19,0 1 0,1-1-1,-1 1 1,0-1 0,0 1-1,1 0 1,-1 1 0,0-1-1,1 1 1,-1-1 0,1 1-1,0 0 1,-1 0 0,1 1-1,0-1 1,0 1 0,1-1 0,-1 1-1,1 0 1,-4 5 0,5-8 27,1 1 1,0 0-1,-1 0 0,1-1 1,0 1-1,-1 0 1,1 0-1,0 0 1,0-1-1,0 1 1,0 0-1,0 0 1,-1 0-1,2 0 1,-1 0-1,0-1 1,0 1-1,0 0 1,0 0-1,0 0 1,1-1-1,-1 1 1,0 0-1,1 0 0,0 0 1,0 1-9,1 0 0,-1-1 0,1 1 0,-1-1 0,1 0 0,-1 1 0,1-1 0,0 0 0,0 0 0,2 1-1,5 1 6,0 0 0,0 0-1,14 2 1,-1-3 28,0 0 0,0-1 0,0-1 0,0-1 0,0-1 0,-1-1 0,1 0 0,40-14 0,-56 15-2,0 0 0,-1 0 0,1-1 0,-1 1 0,0-1 0,1-1 0,4-3 0,-22 10-601,-16 13 435,-25 20 0,50-34 147,-4 3-22,1 0 0,0 0 1,1 0-1,0 1 0,-1-1 0,-4 9 0,8-12 12,1 0-1,0 0 0,0 0 0,0 0 1,0 0-1,0 0 0,0 0 0,0 0 1,1 0-1,-1 0 0,1 0 0,-1 0 0,1 0 1,0 1-1,0-1 0,0 0 0,0 0 1,1 0-1,-1 0 0,0 1 0,1-1 1,-1 0-1,1 0 0,0 0 0,2 3 1,-2-4 17,0 1 0,0-1 0,0-1 0,0 1 0,0 0 0,0 0 0,0 0 0,0 0 0,1-1 0,-1 1 0,0-1 0,0 1 0,1-1 0,-1 1 0,1-1 0,-1 0 0,0 0 0,1 0 0,-1 1 0,1-1 0,-1-1 1,0 1-1,1 0 0,-1 0 0,1 0 0,-1-1 0,3 0 0,3-1 39,-1-1 1,1 0 0,11-6 0,-11 4-4,0 0 1,0 0 0,0-1 0,-1 1 0,0-2 0,9-11-1,-3 3 29,17-34 0,-16 20-82,-1 0 0,-1-1 1,10-45-1,-12 42-1,18-70 35,32-110 90,-11 38-359,-46 168 111,-1-1 0,0 1 1,1-8-1,-2 15 116,0 0 1,-1 0 0,1 0-1,0 0 1,0 0-1,0 0 1,0 0 0,0 0-1,0 0 1,0 0-1,0 0 1,0 0 0,0 0-1,0 0 1,0 0-1,0 0 1,0 0 0,0 0-1,0 0 1,0 0-1,0 0 1,0 0 0,0 0-1,0 0 1,0 0-1,0 0 1,0 0 0,0 0-1,0 0 1,0 0-1,0 0 1,0 0 0,0 0-1,0 0 1,0 0-1,0 0 1,-1 0 0,1 0-1,0 0 1,0 0-1,0 0 1,0 0 0,0 0-1,0 0 1,0 0-1,-2 6-102,-3 9 65,-5 35 51,3 1-1,3-1 1,1 70 0,5-72-111,2 85-1010,-7-45-5450,-2-53 1731,4-33 4241,1 1-1,-1-1 1,0 0 0,0 0-1,0 0 1,0 1 0,0-1 0,0 0-1,0 0 1,-1-1 0,-2 5-1,-4-4-2729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3:21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16 3328,'-2'-1'272,"2"0"13,-1 0-1,0 0 1,0 0 0,1 0 0,-5-9 7685,0 34-7103,-42 356 4237,43-343-4887,2 1 0,2 0 1,5 45-1,-4-80-229,-1 0 1,1 0-1,0 0 0,0 0 0,0 0 1,0 0-1,1-1 0,-1 1 0,4 4 1,-2-8-728,1 0-1,-1 0 1,1-1 0,-1 1 0,0-1 0,0 1-1,5-4 1,2-1-1651,11-3-223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3:21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98 7392,'-11'7'2373,"10"-7"-2333,1 0-1,0 1 1,0-1-1,-1 0 1,1 1-1,0-1 1,0 0-1,-1 0 1,1 1 0,0-1-1,0 1 1,0-1-1,0 0 1,-1 1-1,1-1 1,0 0-1,0 1 1,0-1 0,0 1-1,0-1 1,0 0-1,0 1 1,0 0-1,-4 19 251,-1-4 661,2 0-1,-2 23 1,4-18-235,-1 60 1329,2-70-1742,1 0 1,0 0-1,1 0 0,1 0 0,4 13 1,-6-20-219,1 0-1,0 0 1,0-1 0,1 1 0,-1-1 0,1 1 0,0-1 0,-1 0-1,2 0 1,-1 0 0,0 0 0,0-1 0,1 1 0,-1-1 0,1 0-1,0 0 1,0 0 0,0-1 0,0 1 0,0-1 0,0 0-1,0 0 1,7 1 0,1-1 73,0-1 0,0 0 0,0 0 1,0-1-1,0-1 0,0 0 0,12-3 0,-14 2-119,-1-1 0,1 1 0,-1-1 0,0-1 1,0 0-1,-1 0 0,1 0 0,-1-1 0,-1-1 0,1 1 0,-1-1 1,0 0-1,0-1 0,-1 0 0,0 0 0,-1 0 0,1-1 0,3-9 0,-3 5-37,-1 0 0,-1 0 0,0 0 0,-1 0 0,0-1 0,-1 1 0,-1-1 0,0 0-1,0 1 1,-2-1 0,1 0 0,-6-21 0,5 27-25,-1 0 0,0 0 0,-1 0 0,1 1 0,-6-10 0,5 13 6,1 0 1,-1 0-1,0 0 1,0 1-1,0-1 1,-1 1-1,1 0 1,-1 0-1,0 0 1,-7-4-1,5 4 10,1 0 0,-1 1 1,0 0-1,0 0 0,0 0 0,0 1 1,0 0-1,0 0 0,-1 0 0,1 1 1,0 0-1,-1 0 0,1 0 0,0 1 1,0 0-1,0 1 0,0-1 0,0 1 1,0 0-1,0 0 0,-8 5 0,8-3-160,-1 0-1,0 0 1,1 1-1,0 0 0,0 0 1,1 0-1,0 1 1,-1 0-1,2 0 1,-1 0-1,1 1 1,0-1-1,0 1 0,1 0 1,0 0-1,-5 15 1,8-20-137,0 0 0,-1 1 0,1-1 0,0 0 1,0 0-1,0 0 0,1 0 0,-1 0 0,0 0 0,1 0 0,-1 1 1,1-1-1,0 0 0,0-1 0,0 1 0,0 0 0,0 0 1,0 0-1,0 0 0,1-1 0,-1 1 0,0-1 0,1 1 1,0-1-1,-1 1 0,1-1 0,0 0 0,0 0 0,-1 0 0,1 0 1,0 0-1,0 0 0,0-1 0,0 1 0,4 0 0,20 3-2314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3:22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55 7136,'-18'-17'7158,"24"15"-5027,17-2-53,20-5-848,-25 4-1379,1 0 0,0 1-1,30-2 1,-33 4-1393,-1 1 44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3:22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70 6240,'-1'-1'208,"1"1"1,-1 0 0,0 0-1,0 0 1,0-1-1,1 1 1,-1 0-1,0-1 1,0 1 0,1-1-1,-1 1 1,0-1-1,1 1 1,-1-1 0,1 1-1,-1-1 1,0 0-1,1 1 1,-1-1 0,1 0-1,0 0 1,-1 1-1,0-2 1,1 1-21,1 0 0,-1 0-1,0 0 1,0 1 0,0-1 0,1 0 0,-1 0-1,0 0 1,1 1 0,-1-1 0,0 0 0,1 1 0,-1-1-1,1 0 1,0 1 0,-1-1 0,1 0 0,1 0-1,3-3 350,1 0 0,0 0 0,0 0-1,10-3 1,-8 3-389,1 1 0,0 0 0,0 1-1,0 0 1,0 0 0,15 0 0,-20 2-136,0 0 0,0 0-1,0 0 1,0 0 0,0 1 0,0 0 0,0 0 0,0 0 0,0 0-1,-1 1 1,1-1 0,0 1 0,-1 0 0,0 0 0,1 0-1,-1 1 1,5 3 0,-7-4 8,0 0 0,0-1 0,0 1 1,0 0-1,0 0 0,0-1 0,-1 1 0,1 0 0,-1 0 0,1 0 0,-1 0 1,1 0-1,-1 0 0,0 0 0,0 0 0,0 0 0,0 0 0,-1 0 0,1 0 1,0 0-1,-2 4 0,-2 5 159,0-1 0,-10 20 0,3-7 68,7-15-137,1-1 1,1 1-1,0 0 1,-2 11-1,3-17-66,1-1 1,0 0-1,0 0 1,0 1-1,0-1 1,0 0-1,0 1 1,0-1-1,0 0 1,0 0-1,0 1 1,1-1-1,-1 0 0,1 0 1,-1 1-1,1-1 1,-1 0-1,1 0 1,0 0-1,-1 0 1,1 0-1,0 0 1,0 0-1,0 0 0,0 0 1,0 0-1,0 0 1,0-1-1,0 1 1,0 0-1,0-1 1,0 1-1,1-1 1,-1 1-1,0-1 1,2 1-1,9 0 79,0-1 0,-1 0 0,1 0 1,0-1-1,0-1 0,-1 0 0,12-3 0,-12 1-499,1 2 1,-1 0-1,1 0 0,-1 1 0,1 1 0,-1-1 1,18 3-1,-10 5-1278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3:24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158 143 5728,'0'0'90,"-1"0"0,1 0 0,0 0 0,-1 0 0,1-1 0,-1 1 0,1 0 1,-1 0-1,1 0 0,-1 0 0,1 0 0,0 0 0,-1 0 0,1 1 0,-1-1 0,1 0 0,-1 0 1,1 0-1,0 0 0,-1 0 0,1 1 0,-1-1 0,1 0 0,0 0 0,-1 1 0,1-1 0,0 0 0,-1 1 1,1-1-1,0 0 0,-1 1 0,1-1 0,0 0 0,0 1 0,0-1 0,-1 1 0,1-1 0,0 0 1,0 1-1,0-1 0,0 1 0,-9 26 1220,7-17-676,-34 92 2272,-15 52-410,6 65-400,45-218-2039,0 0 0,0 0 0,-1-1 0,1 1 0,0 0 0,0 0 0,0 0 0,0-1 0,0 1 0,0 0 0,0 0 0,0 0 0,1-1 0,-1 1 0,0 0 0,0 0 0,1 0 0,-1-1-22,1 0 0,-1 0 0,1 0 1,-1-1-1,1 1 0,-1 0 0,1 0 1,-1-1-1,0 1 0,1 0 0,-1-1 1,0 1-1,1-1 0,-1 1 0,0 0 1,0-1-1,1 1 0,-1-1 0,0 0 1,16-28 382,35-85-152,90-208-132,-129 290-146,-3 8 86,1 0 0,0 1-1,26-40 1,-33 60-70,-1 0 1,1 0-1,-1 0 0,1 0 1,0 0-1,0 1 0,0-1 1,5-2-1,-7 4-13,0 1 1,1-1 0,-1 1-1,0-1 1,0 1-1,0 0 1,1 0 0,-1-1-1,0 1 1,0 0-1,1 0 1,-1 0 0,0 0-1,0 0 1,1 1-1,-1-1 1,0 0 0,0 0-1,0 1 1,1-1-1,-1 1 1,0-1 0,0 1-1,0 0 1,0-1-1,0 1 1,0 0 0,0 0-1,1 1 1,1 1 0,0 1 0,0 0 1,0 0-1,-1 0 0,0 0 1,0 0-1,3 9 0,8 34 102,-12-42-78,2 10 67,-1 0 0,0 0 1,-1 0-1,-1 0 0,0 0 0,-1 0 1,-1 0-1,0-1 0,-1 1 0,0 0 1,-2-1-1,-9 24 0,12-33-38,0 0 0,-1 0 0,0-1 0,0 1 0,0-1 0,0 1 0,-1-1 0,0 0 0,-7 6 0,8-8-19,1 0 0,-1 0 0,0 0 0,0-1 0,0 1 0,0-1 0,0 0 0,0 0 0,0 0 0,-1 0 0,1 0 0,0-1 0,0 0 0,-1 1 0,1-1 0,0 0 0,-6-1 0,8 1-27,1 0 1,-1 0 0,1 0 0,-1-1 0,1 1 0,-1 0 0,1 0-1,0 0 1,-1 0 0,1-1 0,-1 1 0,1 0 0,-1 0 0,1-1-1,0 1 1,-1 0 0,1-1 0,-1 1 0,1 0 0,0-1 0,-1 1-1,1-1 1,0 1 0,0 0 0,-1-1 0,1 1 0,0-1 0,0 1-1,0-1 1,0 1 0,-1-1 0,1 1 0,0-1 0,0 1 0,0-1-1,0 1 1,0-2 0,1 1-14,-1 0 1,0 0-1,1 0 1,-1 0-1,1 0 0,-1 0 1,1 0-1,0 1 1,-1-1-1,1 0 0,0 0 1,-1 0-1,1 1 0,0-1 1,0 0-1,0 1 1,2-2-1,3-1-5,1 1 1,-1-1-1,12-1 0,7-3 3,26-8-56,-28 8 96,0 0-1,0-2 0,36-17 1,-44 16-5,0 0 0,0 0 0,-1-1 0,-1-1 0,0-1 0,12-14 0,-18 19 13,0-1-1,-1 1 1,-1-1-1,1-1 1,-2 1-1,1-1 1,-1 1-1,0-1 1,-1-1 0,-1 1-1,3-17 1,-4 23-42,-1 1 0,-1-1 1,1 0-1,0 1 0,-1-1 1,0 0-1,0 1 0,-2-5 0,3 7 2,0 0-1,-1 0 0,1 0 1,-1-1-1,1 1 0,-1 0 0,0 0 1,1 0-1,-1 0 0,0 1 1,0-1-1,0 0 0,0 0 0,1 0 1,-1 1-1,0-1 0,0 0 1,-1 1-1,1-1 0,0 1 0,0-1 1,0 1-1,0 0 0,0-1 1,-1 1-1,1 0 0,0 0 0,0 0 1,0 0-1,-2 0 0,0 1-7,-1 0 0,1 0-1,0 1 1,-1-1 0,1 1 0,0 0-1,0 0 1,1 0 0,-1 0-1,0 0 1,1 1 0,-1 0 0,1-1-1,-4 5 1,-2 5-68,0 0 0,-9 18 0,10-15 39,0 1 0,0 0 0,2 0 0,-6 23 1,10-33 69,0-1 0,0 1 0,0-1 0,1 1 1,0-1-1,0 1 0,0 0 0,1-1 1,0 1-1,0-1 0,0 1 0,1-1 0,0 0 1,0 1-1,0-1 0,0 0 0,5 6 1,-5-8-10,1-1 0,-1 0 0,1 1 0,0-1 1,0 0-1,0 0 0,0 0 0,0-1 0,0 1 0,0-1 1,1 0-1,-1 0 0,0 0 0,6 1 0,1-1 41,-1 0 0,0 0 1,1-1-1,12-2 0,2-2-31,0-1 0,0-1 0,0-1 0,-1-1 0,0-1 0,0-2 0,-1 0 0,29-19 0,-37 19-104,18-14-1,-24 17 100,1 0 0,0 1 0,1 1 0,-1-1-1,12-4 1,-20 11-32,0-1-1,0 1 1,0-1-1,0 1 1,0 0 0,0-1-1,0 1 1,0 0-1,0 0 1,1 0-1,-1 0 1,0 0-1,0 0 1,0 0 0,0 0-1,0 1 1,0-1-1,0 0 1,0 1-1,0-1 1,0 0-1,0 1 1,0-1 0,0 1-1,0 0 1,0-1-1,-1 1 1,1 0-1,0-1 1,0 1-1,-1 0 1,1 0-1,0 0 1,-1 0 0,1 0-1,-1 0 1,1 0-1,-1-1 1,1 2-1,-1 0 1,2 5 4,0 0 1,0 0-1,-1 0 1,1 13-1,-1-10 72,0-2-80,-1 1 126,1 0-1,1 1 1,0-1-1,0 0 0,5 11 1,-7-19-63,1 1 0,0 0 0,0-1 1,0 0-1,0 1 0,0-1 0,0 1 0,0-1 1,0 0-1,0 0 0,0 0 0,1 0 1,-1 0-1,1 0 0,-1 0 0,0 0 1,1 0-1,0-1 0,-1 1 0,1 0 0,-1-1 1,1 1-1,0-1 0,-1 0 0,1 0 1,0 0-1,-1 0 0,1 0 0,0 0 0,-1 0 1,1 0-1,0-1 0,-1 1 0,1 0 1,2-2-1,-1 1-14,0 0 1,0-1-1,0 0 1,0 1-1,-1-1 1,1 0-1,0 0 1,-1 0-1,0-1 1,3-2-1,18-26-182,-23 31 146,4-6-530,-1 0-1,0-1 1,0 1 0,0-1-1,-1 0 1,3-11-1,-1-21-5942,-4 18 2998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3:27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96 478 4064,'0'0'66,"1"0"0,-1 0 0,0-1 0,0 1 1,0 0-1,0 0 0,1-1 0,-1 1 0,0 0 0,0-1 0,0 1 0,0 0 1,0-1-1,0 1 0,0 0 0,0-1 0,0 1 0,0 0 0,0-1 1,0 1-1,0 0 0,0-1 0,0 1 0,0 0 0,0 0 0,0-1 0,0 1 1,-1 0-1,1-1 0,0 1 0,0 0 0,0 0 0,0-1 0,-1 1 0,-1-3 2070,2 3-2051,0 0 0,0 0 0,0 0 0,0 0 0,0 0 0,0 1 0,0-1 0,0 0 0,0 0 0,0 0 0,0 0 0,0 0 0,-1 0 1,1 0-1,0 1 0,0-1 0,0 0 0,0 0 0,0 0 0,0 0 0,0 0 0,-1 0 0,1 0 0,0 0 0,0 0 0,0 0 0,0 0 0,0 0 0,-1 0 0,1 0 0,0 0 0,0 0 0,0 0 0,0 0 0,0 0 0,-1 0 0,1 0 0,0 0 0,0 0 0,0 0 0,0 0 0,-1 0 0,-2 0 177,-1 1 0,0-1 0,1 1 0,-1 0 0,1 0 0,-1 1 0,1-1 0,-1 1 0,-3 2 0,0 0-9,1 1 0,0-1 0,-10 10 0,14-12-207,1 0 1,-1 1-1,1-1 0,-1 1 0,1-1 0,0 1 1,0 0-1,0 0 0,0-1 0,1 1 0,-1 0 1,1 0-1,0 0 0,-1 0 0,1 0 1,1 0-1,-1-1 0,0 1 0,1 0 0,-1 0 1,1 0-1,1 4 0,-1-5 21,0 0 1,-1 1-1,1-1 0,0 0 0,0 0 1,1 1-1,-1-1 0,0 0 1,1 0-1,-1-1 0,1 1 1,0 0-1,-1 0 0,1-1 0,0 1 1,0-1-1,0 1 0,0-1 1,0 0-1,1 0 0,-1 0 1,0 0-1,0 0 0,1-1 0,-1 1 1,4 0-1,-5-1-27,0-1 0,0 1 0,0 0 0,1-1 0,-1 1-1,0-1 1,0 1 0,0-1 0,0 1 0,-1-1 0,1 0 0,0 1 0,0-1 0,0 0-1,0 0 1,-1 0 0,2-1 0,12-19 56,-10 14-19,-2 3-43,0 0-1,0 0 1,-1 0 0,1 0 0,-1 0 0,0 0 0,0 0 0,0-6-1,0-36 191,-1 36-176,1 6-15,-2 0 0,1-1 0,0 1 0,-1 0 0,0-1 0,0 1 0,0 0 0,0 0 0,-1 0 0,0 0 0,0 0 0,0 0 0,0 0 0,0 1 0,-4-5 0,-3 4 58,9 3-92,0 1 1,0 0-1,0 0 1,0 0-1,0 0 0,0 0 1,0 0-1,0 0 1,-1-1-1,1 1 1,0 0-1,0 0 0,0 0 1,0 0-1,0 0 1,-1 0-1,1 0 1,0 0-1,0 0 0,0 0 1,0 0-1,0 0 1,-1 0-1,1 0 1,0 0-1,0 0 0,0 0 1,0 0-1,-1 0 1,1 0-1,0 0 1,0 0-1,0 0 0,0 0 1,0 0-1,-1 0 1,1 0-1,0 0 1,0 1-1,0-1 0,0 0 1,0 0-1,0 0 1,-1 0-1,1 0 1,0 0-1,0 0 1,0 1-1,0-1 0,0 0 1,0 0-1,0 0 1,0 0-1,0 0 1,0 1-1,0-1 0,1 0-36,0 0-128,-1 23 282,0-22-110,0-1-1,0 1 1,0-1 0,0 1-1,0-1 1,0 0 0,0 1-1,0-1 1,0 1 0,0-1-1,0 0 1,1 1 0,-1-1-1,0 1 1,0-1 0,0 0-1,1 1 1,-1-1 0,0 0-1,0 1 1,1-1 0,-1 0-1,0 0 1,1 1 0,-1-1-1,0 0 1,1 0 0,-1 1-1,0-1 1,1 0-1,-1 0 1,1 0 0,-1 0-1,0 0 1,1 0 0,0 1-1,12-4 95,-11 3-107,3-2 20,0 0 0,1 0-1,-1-1 1,0 1 0,0-1-1,0 0 1,-1-1 0,1 1-1,-1-1 1,0 0 0,0 0-1,0-1 1,0 1 0,-1-1-1,4-6 1,11-10 2,-15 17 14,0 1-1,0 0 1,0-1 0,0 1 0,-1-1-1,3-5 1,-3 11-7,-1 0 1,1 0-1,-1 0 0,0 1 1,0-1-1,1 0 0,0 5 1,1 0-14,0 0 32,-1 0-1,0 0 1,0 1-1,0-1 0,-1 1 1,1 11-1,-3 52 477,0-31-286,1-39-218,0 0 0,0 0 0,0 0 1,0 1-1,0-1 0,0 0 0,0 0 0,0 0 0,0 1 0,1-1 0,-1 0 0,1 0 0,-1 0 0,1 0 0,-1 0 0,1 0 0,-1 0 0,1 0 0,0 0 0,0 0 0,0 0 0,-1 0 1,1 0-1,1 0 0,0 0 9,0-1 1,0 1 0,1-1-1,-1 0 1,0 0 0,0 1-1,0-1 1,0-1 0,0 1-1,0 0 1,0 0 0,0-1-1,3 0 1,12-5 14,0 0 0,-1-1 1,1 0-1,21-15 0,21-9 59,-13 9-106,-20 8-261,37-12 0,-63 26 269,0 0 1,0 0-1,1 0 1,-1 0-1,0 0 1,0 0 0,0 0-1,0 0 1,0 0-1,0 0 1,0 0 0,0 0-1,0 0 1,0 0-1,0 0 1,0 0-1,1 0 1,-1 0 0,0 0-1,0 0 1,0 1-1,0-1 1,0 0-1,0 0 1,0 0 0,0 0-1,0 0 1,0 0-1,0 0 1,0 0-1,0 0 1,0 0 0,0 0-1,0 0 1,0 0-1,0 1 1,0-1-1,0 0 1,0 0 0,0 0-1,0 0 1,0 0-1,0 0 1,0 0-1,0 0 1,0 0 0,0 0-1,0 0 1,0 1-1,0-1 1,0 0-1,0 0 1,0 0 0,0 0-1,0 0 1,-1 0-1,-2 9 14,-7 10-23,-2-4-12,0 0-1,-1 0 0,-15 12 0,1 0-51,13-14 38,-14 15-52,27-27 96,-1 1 1,1 0-1,0 0 1,-1 0-1,1 0 1,0 0-1,0 0 1,0 0-1,1 1 1,-1-1-1,0 0 1,1 0-1,-1 4 1,1-6-4,0 1 1,0-1 0,0 0 0,0 1 0,1-1 0,-1 0-1,0 1 1,0-1 0,0 0 0,0 1 0,0-1 0,1 0-1,-1 1 1,0-1 0,0 0 0,0 0 0,1 1 0,-1-1-1,0 0 1,1 0 0,-1 1 0,0-1 0,0 0-1,1 0 1,-1 0 0,0 0 0,1 0 0,-1 1 0,0-1-1,1 0 1,-1 0 0,0 0 0,1 0 0,-1 0 0,0 0-1,1 0 1,0 0 0,20-4 197,-12 1-130,-1 0-1,0-1 1,11-6-1,-9 2-45,0 0 0,-1 0 0,0-1-1,0 0 1,-1 0 0,0-1 0,-1-1 0,12-19-1,-6 2-61,0 1-1,12-42 0,-9 21 112,24-84-2,-32 100-78,-1 0 0,3-36 0,-9 58 47,-1 6-96,1 0 0,-1 0 0,0-1 1,0 1-1,0 0 0,-1 0 0,1-1 0,-1 1 1,-2-6-1,3 10 42,0 0 1,0-1 0,0 1-1,0 0 1,0-1-1,-1 1 1,1 0-1,0-1 1,0 1-1,0 0 1,-1-1-1,1 1 1,0 0-1,0-1 1,-1 1 0,1 0-1,0 0 1,-1 0-1,1-1 1,0 1-1,-1 0 1,1 0-1,0 0 1,-1 0-1,1 0 1,-1-1-1,1 1 1,0 0 0,-1 0-1,1 0 1,-1 0-1,0 0 1,0 1-4,0-1-1,0 1 1,-1-1 0,1 1 0,0-1 0,0 1 0,0 0-1,0-1 1,0 1 0,-2 1 0,-1 3-13,0-1 1,-1 1-1,1 0 0,-3 6 0,-3 7-11,1 1-1,1-1 1,1 2-1,-10 36 1,8-12 134,-5 52 0,11-74-72,2 0-1,0-1 0,1 1 1,2 0-1,4 28 0,-4-42 29,0 0-1,0 0 1,1-1-1,0 1 1,0-1-1,1 0 1,0 0-1,0 0 1,1 0-1,-1-1 1,2 0-1,-1 0 1,1 0-1,-1 0 1,2-1-1,-1 0 0,13 7 1,-17-11-35,0 0 0,1 0 0,-1 0 0,1 0 0,-1-1 0,1 1 1,-1-1-1,1 0 0,0 1 0,-1-1 0,1-1 0,-1 1 0,1 0 0,0-1 0,-1 1 0,1-1 0,-1 1 0,1-1 0,-1 0 1,0 0-1,1-1 0,-1 1 0,0 0 0,0-1 0,0 1 0,0-1 0,4-3 0,-1 0 5,0 0 0,-1 0 0,1-1 0,-1 1 0,0-1 0,0 0 0,-1 0 1,0-1-1,5-10 0,-4 2 0,0 1 0,-1-1 1,0 0-1,1-24 1,-8 22-124,4 17 96,0 0-1,0-1 0,0 1 0,-1 0 0,1 0 0,0-1 0,0 1 0,0 0 0,-1-1 1,1 1-1,0 0 0,0 0 0,0 0 0,-1-1 0,1 1 0,0 0 0,-1 0 0,1 0 1,0 0-1,0 0 0,-1-1 0,1 1 0,0 0 0,-1 0 0,1 0 0,0 0 0,-1 0 1,1 0-1,0 0 0,-1 0 0,1 0 0,0 0 0,-1 0 0,1 0 0,0 0 0,0 1 0,-1-1 1,1 0-1,0 0 0,-1 0 0,1 0 0,0 0 0,0 1 0,-1-1 0,1 0 0,0 0 1,0 1-1,-1-1 0,1 0 0,-4 5-17,-1 0 0,1 0 1,1 0-1,-1 1 0,1-1 0,0 1 0,-3 6 1,-15 46 128,20-54-99,-3 6 61,1 1 1,-3 21 0,6-28-39,-1-1 0,1 1-1,0 0 1,0-1 0,1 1 0,-1-1 0,1 1 0,0-1-1,0 1 1,0-1 0,0 0 0,0 1 0,3 4 0,-3-7-20,0 0 1,1 0-1,-1 0 1,0 0-1,0 0 1,0 0-1,1 0 1,-1 0-1,0 0 1,1-1-1,-1 1 1,1 0-1,-1-1 1,1 1-1,-1-1 1,1 0-1,-1 1 1,1-1 0,-1 0-1,1 0 1,0 0-1,-1 0 1,1-1-1,2 1 1,3-2 23,0 1 0,1-1 0,12-5 1,15-9 92,-19 9-158,1 0 0,-1 1-1,26-6 1,-36 11 51,-1 0 0,1 0-1,-1 1 1,1 0 0,-1 0 0,1 1 0,-1-1 0,0 1 0,1 0-1,-1 1 1,0-1 0,1 1 0,-1 0 0,0 0 0,8 5 0,6 7 378,-1 1 1,33 32-1,-19-16 23,-28-28-419,9 11-631,-13-14 338,1 1 0,-1 0 0,0-1 1,0 1-1,1 0 0,-1-1 0,0 1 1,0-1-1,0 1 0,0 0 0,1 0 1,-1-1-1,0 1 0,0 0 0,-1-1 1,1 1-1,0 0 0,0-1 0,0 1 0,0 0 1,0-1-1,-1 1 0,1 0 0,-8 12-7346,-1 5 2363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43:27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12800,'-9'0'5791,"14"19"-2015,-5-10-2560,-5-1-352,5 0-544,-5-4-128,5 4-128,-3-11-2336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3:01:51.3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371 501 3072,'1'-1'155,"0"0"0,0-1 0,-1 1 0,1 0 1,0-1-1,0 1 0,-1 0 0,1-1 0,0 1 0,-1-1 0,0 1 0,1-1 1,-1 0-1,0 1 0,0-1 0,0 1 0,0-1 0,0 1 0,0-1 0,0 0 1,0 1-1,-1-1 0,1 1 0,-1-1 0,1 1 0,-1-1 0,1 1 1,-1 0-1,0-1 0,0 1 0,0 0 0,0-1 0,0 1 0,0 0 0,0 0 1,0 0-1,0 0 0,-1 0 0,1 0 0,0 0 0,-1 0 0,1 1 0,0-1 1,-1 0-1,1 1 0,-1-1 0,1 1 0,-1 0 0,1-1 0,-1 1 1,0 0-1,1 0 0,-1 0 0,1 0 0,-1 0 0,-2 1 0,-19 5 120,0 2 0,1 0 0,0 2 0,1 0 0,0 2 1,-31 21-1,32-17-107,1 1 1,1 0-1,0 2 1,-24 32-1,37-44-135,1-1 1,-1 1-1,1 0 0,0 1 1,-5 12-1,9-19-5,-1 1 0,1-1-1,-1 1 1,1-1 0,-1 0 0,1 1 0,0-1 0,0 1 0,0-1 0,0 1-1,0-1 1,0 1 0,0-1 0,0 1 0,1-1 0,-1 1 0,0-1-1,1 1 1,0-1 0,-1 0 0,1 1 0,0-1 0,-1 0 0,1 1 0,0-1-1,0 0 1,0 0 0,0 0 0,0 0 0,0 0 0,1 0 0,-1 0 0,0 0-1,0 0 1,1-1 0,-1 1 0,3 0 0,0 0 45,0 0 0,0 0 0,1-1 0,-1 0 0,0 0 0,0 0 0,0 0 0,1-1 0,-1 1 0,0-1 1,6-2-1,8-3 102,19-9-1,-26 10-131,0 0 0,0-1 0,-1 0 0,0-1-1,-1-1 1,1 1 0,-1-1 0,11-14 0,-9 9 19,-2 0 0,1-1 0,-2 0 0,0 0 1,9-24-1,-3-4 46,-1-2-1,-3 1 1,9-71 0,-15 76-160,-1 1 0,-2-1 0,-8-75 0,7 108 67,-1 1-1,0-1 1,0 1 0,0-1 0,0 1-1,-1 0 1,1-1 0,-1 1-1,0 0 1,-1 0 0,1 0 0,-1 0-1,0 1 1,1-1 0,-2 1 0,-3-4-1,6 6-32,0 0 0,0 1 1,-1-1-1,1 1 0,0-1 0,-1 1 0,1-1 0,-1 1 0,1 0 0,-1 0 0,1 0 0,-1 0 0,1 0 0,0 0 0,-1 0 0,1 0 0,-1 0 0,1 1 0,-1-1 0,1 1 0,0-1 0,-2 1 0,-2 1 2,1 1-1,0-1 1,0 0-1,0 1 1,-4 3-1,3-1 18,1 0-1,-1 1 1,1-1-1,0 1 1,-5 11-1,5-11 3,-3 6 35,2 1 0,0-1-1,0 1 1,1 0 0,-4 19 0,-4 66 167,10-74-135,1-1-1,1 0 1,1 1 0,2-1-1,7 38 1,-8-52-13,1 0 0,0-1-1,0 1 1,1 0 0,0-1 0,0 0-1,1 0 1,0 0 0,0 0 0,1-1-1,0 0 1,0 0 0,1-1 0,0 0-1,0 0 1,0 0 0,10 5 0,-9-8-2,0 0 0,0-1 1,1 0-1,-1 0 1,0 0-1,1-1 0,0-1 1,-1 1-1,1-1 1,-1-1-1,1 0 0,15-3 1,-17 2-33,0 0 0,0 0 0,-1-1 0,1 0 0,-1 0 0,0-1 0,0 0 0,0 0 0,0 0 0,-1 0 0,8-9 0,-2 1-8,0-1 0,-1-1 0,14-23 0,-23 36-31,-1 0 0,1 0 0,-1 0 0,1 0 0,-1 0 0,1 1 0,-1-1 0,1 0 0,0 1 0,-1-1 0,1 0 0,0 1 0,0-1 0,0 1 0,-1-1 0,1 1 0,0-1 0,1 0 0,-1 1 6,0 1 0,0-1 0,-1 0 0,1 0 0,0 1 0,-1-1 0,1 0 0,0 1 0,-1-1 0,1 1 0,-1-1 0,1 1 0,0-1 0,-1 1 0,1-1 0,-1 1-1,0 0 1,1-1 0,-1 1 0,1 0 0,-1-1 0,0 1 0,0 0 0,1 1 0,7 18-39,0 1 1,6 33-1,1 2 264,-14-52-215,1 0 42,-1 0-1,0 0 1,1-1 0,-1 1 0,1 0 0,3 3-1,-5-6-19,1-1 0,-1 1 0,1-1 0,-1 1 0,1-1 0,0 1 0,-1-1 0,1 1 0,0-1 0,-1 0 0,1 1 0,0-1 0,0 0 0,-1 0 0,1 1 0,0-1-1,0 0 1,-1 0 0,1 0 0,0 0 0,0 0 0,0 0 0,-1 0 0,1 0 0,0-1 0,0 1 0,-1 0 0,1 0 0,0 0 0,0-1 0,-1 1 0,1-1 0,0 1 0,-1 0-1,1-1 1,0 0 0,4-3 32,-1 1-1,0-1 1,0 0-1,0-1 1,0 1-1,-1-1 1,0 1-1,0-1 1,0 0-1,0 0 1,3-10-1,2-8-9,7-33 0,-12 44-11,7-33-19,-7 27-159,1 0 0,11-29 0,-15 46 134,0 1 0,0 0-1,0 0 1,0-1 0,0 1 0,0 0 0,0 0 0,0-1 0,0 1 0,0 0 0,1 0 0,-1-1 0,0 1-1,0 0 1,0 0 0,0-1 0,1 1 0,-1 0 0,0 0 0,0 0 0,0 0 0,1-1 0,-1 1 0,0 0-1,0 0 1,1 0 0,-1 0 0,0 0 0,0 0 0,1 0 0,-1 0 0,1-1 0,4 9-173,1 19 115,-1 2 201,-1-6-78,0 1-1,-2-1 1,-1 0-1,-1 32 1,-2-38-17,2-7 20,-1 0 1,-1-1 0,1 1-1,-1-1 1,-1 1 0,0-1-1,0 0 1,-1 0 0,-8 14-1,12-22-33,-1 0-1,1 0 1,-1 0-1,0-1 1,1 1-1,-1 0 1,0 0-1,0-1 1,0 1-1,1-1 1,-1 1-1,0-1 1,0 1-1,0-1 1,0 1-1,0-1 1,0 0-1,0 0 1,0 1-1,0-1 0,0 0 1,0 0-1,-2 0 1,1 0-13,0-1 0,0 1 0,0-1 0,0 1 0,0-1 0,1 0 0,-1 0 0,0 0 0,0 0-1,0 0 1,-2-2 0,2 1-10,-1 0-1,1 0 1,-1-1 0,1 1-1,0 0 1,0-1-1,0 0 1,1 1-1,-1-1 1,0 0-1,1 0 1,0 0-1,0 0 1,0 0-1,0 0 1,-1-5-1,2 8-10,1-1-1,-1 1 0,0-1 1,0 1-1,0-1 1,0 1-1,0-1 0,0 1 1,1-1-1,-1 1 0,0-1 1,0 1-1,1-1 1,-1 1-1,0-1 0,1 1 1,-1-1-1,0 1 0,1 0 1,-1-1-1,1 1 0,-1 0 1,0-1-1,2 1 1,16-4-80,24 7 66,-33-1-34,38 0 260,93-6 1,-104 2-288,-22 1 93,1 0 0,-2-2 0,1 1 1,0-2-1,0 0 0,-1 0 0,0-1 0,0-1 1,0 0-1,-1-1 0,0 0 0,0-1 0,-1-1 0,13-11 1,-11 9 28,-3 2-52,0 0 1,0-1-1,10-13 0,-43 64-171,-34 49 522,50-80-302,0-1 6,0 0 0,1 0 0,1 0 0,-8 16 0,13-24-35,0 0-1,-1 0 1,1 0-1,0-1 0,-1 1 1,1 0-1,0 0 1,0 0-1,0 0 1,0 0-1,0 0 1,0 0-1,0-1 0,0 1 1,0 0-1,0 0 1,1 0-1,-1 0 1,0 0-1,1 0 0,-1-1 1,0 1-1,1 0 1,-1 0-1,1-1 1,-1 1-1,1 0 0,0-1 1,-1 1-1,1 0 1,-1-1-1,1 1 1,1 0-1,0 0 27,0 0 0,-1-1-1,1 0 1,-1 1 0,1-1-1,0 0 1,0 0 0,-1 0 0,1 0-1,0 0 1,-1 0 0,1 0 0,0 0-1,-1-1 1,1 1 0,-1-1 0,4 0-1,-1-2 5,0 1-1,1-1 1,-1 0-1,0 0 1,0-1-1,-1 1 1,1-1-1,-1 0 1,1 0-1,-1 0 1,3-6-1,3-6 4,13-31 1,-4-12-194,-16 55-36,-1 4 45,1 9-36,-1 13 99,-1-17 78,-1 4 14,1 0-1,1-1 0,0 1 0,2 10 0,-2-17 3,0 1 0,0 0-1,0-1 1,0 1 0,0-1-1,1 0 1,-1 1 0,1-1 0,0 0-1,0 0 1,0 0 0,0 0-1,0 0 1,0 0 0,0 0 0,0-1-1,3 2 1,-1-1 21,0 0 1,0 0-1,1-1 1,-1 1-1,0-1 1,1 0-1,-1 0 1,1-1-1,-1 1 1,1-1-1,-1 0 1,1 0-1,6-2 1,4-1 56,-1 0 0,25-11 0,-16 6-118,96-41-16,-99 39 78,-1 0-1,0-2 1,31-24 0,-30 19-124,-33 22-64,-39 31 68,6-4 46,42-30 41,-10 6-28,0 1 1,0 1 0,1 0-1,1 0 1,0 1 0,-14 16-1,25-26 27,1 0 0,-1 0-1,0-1 1,1 1 0,-1 0-1,1 0 1,0 0 0,-1-1-1,1 1 1,-1 0 0,1 0-1,0 0 1,0 0 0,0 0-1,-1 0 1,1 0 0,0 0-1,0 0 1,0 0 0,1 0-1,-1-1 1,0 1 0,0 2-1,1-2 11,0-1 1,-1 1-1,1 0 0,0 0 0,0 0 1,0-1-1,-1 1 0,1 0 1,0-1-1,0 1 0,0-1 0,0 1 1,0-1-1,0 1 0,0-1 0,2 1 1,2 0 38,1 0 0,-1-1 1,0 1-1,1-1 0,-1 0 1,9-1-1,-4-1 10,-1 0 1,1-1-1,-1 0 0,0-1 0,16-8 1,39-29-62,-47 29-61,-17 11 56,0 1 1,0 0-1,1-1 0,-1 1 1,0 0-1,0 0 0,1-1 0,-1 1 1,0 0-1,1 0 0,-1-1 1,1 1-1,-1 0 0,0 0 1,1 0-1,-1 0 0,0-1 1,1 1-1,-1 0 0,1 0 1,-1 0-1,1 0 0,-1 0 1,0 0-1,1 0 0,-1 0 1,1 0-1,-1 1 0,0-1 0,1 0 1,-1 0-1,1 0 0,-1 0 1,0 0-1,1 1 0,-1-1 1,0 0-1,1 0 0,-1 1 1,0-1-1,1 0 0,-1 1 1,0-1-1,0 0 0,1 1 1,-1-1-1,0 0 0,0 1 1,0-1-1,1 0 0,-1 1 0,0-1 1,0 1-1,0 2-16,1-1 0,-1 0 1,0 1-1,0-1 0,0 1 0,0-1 0,-1 1 0,0 2 1,-4 13 31,-14 29 1,4-12-42,-31 97 46,-37 94 64,73-201 32,7-17-35,1-1 0,-1 0 0,-1 0-1,0 0 1,0 0 0,0 0-1,-7 7 1,25-60 102,1 7-171,3 0 0,1 1 1,1 0-1,32-41 0,115-135-9,-123 161 3,-38 45 1,7-7-17,-1 0 0,0-1 0,-1-1 0,12-24 0,-19 31-20,-1 3-122,3 15 51,1 9 58,0 0 1,7 35-1,-2-8 135,-11-40-70,1 0 0,-1-1 0,1 1 0,0 0 1,-1-1-1,2 0 0,-1 1 0,0-1 0,1 0 0,-1 0 0,1 0 1,0-1-1,0 1 0,0 0 0,0-1 0,1 0 0,-1 0 0,0 0 0,1 0 1,0-1-1,-1 1 0,1-1 0,0 0 0,0 0 0,0 0 0,0-1 1,0 1-1,-1-1 0,1 0 0,0 0 0,0-1 0,0 1 0,0-1 0,0 1 1,0-1-1,6-3 0,13-4 24,0 0-1,-1-2 1,0-1 0,-1 0-1,0-2 1,0 0 0,27-25-1,-43 32-21,0 0 0,1 0 0,-2 0 0,1-1 0,-1 0 0,0 0 0,0 0 0,-1 0 0,0-1 0,-1 1 0,1-1 0,-1 0 0,-1 1 0,1-1 0,-1-10 0,-1 17-31,0 1 0,0-1 0,0 1 0,0-1 0,0 0 0,0 1 0,0-1 0,0 0 0,0 1 0,-1-1 0,1 1 0,0-1 0,0 1 0,-1-1 0,1 1 0,0-1 0,-1 1 0,1-1 0,0 1 0,-1-1 0,1 1 0,-1-1 0,1 1 1,-1 0-1,0-1 0,0 0-9,0 1 0,0 0 0,0 0 0,-1-1 0,1 1 0,0 0 0,0 0 0,0 0 0,0 0 0,0 0 0,0 1 0,-3-1 0,0 2 31,0-1 0,0 1-1,0 0 1,0-1 0,0 2 0,-3 1-1,-5 6-28,1 0 1,0 0-1,1 1 0,0 0 0,0 1 0,2 0 0,-1 0 0,1 1 1,1 0-1,-11 28 0,17-37 15,0 1 0,0-1 0,0 0 0,1 1 0,-1-1 0,1 0 0,0 1 0,0-1 1,1 0-1,-1 1 0,1-1 0,0 0 0,0 0 0,1 0 0,-1 1 0,1-1 0,0-1 0,0 1 0,0 0 0,6 7 0,-5-7 33,1-1-1,-1 1 0,1-1 0,0 1 0,0-1 0,1 0 0,-1-1 1,1 1-1,-1-1 0,1 0 0,0 0 0,0 0 0,0 0 0,0-1 1,0 0-1,10 1 0,-2-2 17,1 0 0,0-1 0,-1-1 0,1 0 0,-1-1 0,0 0 0,16-6-1,-8 1 29,0-2-1,0 0 0,26-18 0,-37 20-61,0 0 0,0 0 1,-1-1-1,0 0 0,-1-1 0,0 0 0,-1-1 1,0 1-1,0-1 0,7-19 0,-13 29-21,-1 1 1,1-1-1,-1 0 0,0 0 0,0 0 0,1 0 1,-1 1-1,0-1 0,0 0 0,0 0 0,0 0 1,0 0-1,0 0 0,0 0 0,0 0 0,0 1 1,0-1-1,0 0 0,-1 0 0,1 0 1,0 0-1,-1 0 0,1 1 0,0-1 0,-1-1 1,0 2 0,0 0 1,0-1 0,1 1 0,-1 0 0,0 0 0,0 0 0,1 0 0,-1 0 0,0 0 0,0 0 0,1 0 0,-1 0-1,0 0 1,0 0 0,1 0 0,-1 0 0,0 1 0,1-1 0,-1 0 0,0 1 0,1-1 0,-1 0 0,0 1 0,1-1-1,-1 1 1,0-1 0,1 1 0,-1-1 0,1 1 0,-1-1 0,1 2 0,-8 5 14,1 0 0,0 1 0,1 0 0,-1 1 0,2-1 0,-10 19 0,13-23 7,0 1-1,0 0 1,0 0-1,1 0 1,0 0 0,0 0-1,0 0 1,1 1-1,-1-1 1,1 0-1,0 0 1,1 0 0,-1 1-1,1-1 1,2 8-1,-2-11-1,0 0-1,0 0 1,0 0-1,1 0 1,-1 0-1,1 0 1,-1 0-1,1 0 1,-1 0-1,1-1 1,0 1-1,0-1 1,0 1-1,0-1 1,0 0 0,0 0-1,0 0 1,1 0-1,-1 0 1,0 0-1,0-1 1,1 1-1,-1-1 1,5 1-1,-3-1 38,1 0 0,-1 0 1,0 0-1,0 0 0,0-1 0,1 0 0,-1 0 0,0 0 0,0 0 0,0-1 0,0 1 1,-1-1-1,7-4 0,48-41-78,-34 27 45,29-18 1,-45 32-37,-5 3 0,1 1 0,-1 0 0,0 0 0,1 0 0,0 0 0,-1 0 0,1 1 0,5-2 0,-9 4 24,1-1 0,-1 0 1,1 0-1,-1 1 0,1-1 0,-1 1 0,0-1 0,1 0 0,-1 1 0,1-1 1,-1 1-1,0-1 0,0 1 0,1-1 0,-1 1 0,0 0 0,0-1 0,1 1 0,-1-1 1,0 1-1,0-1 0,0 1 0,0 0 0,0-1 0,0 1 0,0 0 0,1 19 182,-1-19-161,-1 7-31,0 0-1,-1 1 1,0-1 0,0-1 0,0 1-1,-8 14 1,7-15 52,0 0 0,0 1-1,1-1 1,0 1 0,0-1 0,-1 15 0,3-22-39,0 0 1,0 0 0,0 0-1,0 0 1,0 0 0,0 1-1,0-1 1,0 0 0,0 0 0,1 0-1,-1 0 1,0 0 0,0 1-1,0-1 1,0 0 0,0 0 0,0 0-1,1 0 1,-1 0 0,0 0-1,0 0 1,0 0 0,0 0 0,0 0-1,1 0 1,-1 0 0,0 0-1,0 0 1,0 0 0,0 0-1,1 0 1,-1 0 0,0 0 0,0 0-1,0 0 1,0 0 0,1 0-1,-1 0 1,0 0 0,0 0 0,0 0-1,0 0 1,0 0 0,1 0-1,-1 0 1,0 0 0,0-1 0,0 1-1,0 0 1,0 0 0,1 0-1,9-7 163,-10 7-168,27-19 3,1 0 0,0 2 1,1 1-1,56-22 0,-83 37-15,0 0 0,1 1-1,-1-1 1,0 1 0,1 0 0,-1 0 0,0 0 0,1 0 0,-1 0-1,0 0 1,1 0 0,-1 1 0,0-1 0,5 3 0,-6-3 5,0 1 0,0 0 0,0-1 0,0 1 1,0 0-1,0 0 0,0 0 0,-1 0 0,1 0 0,0 0 1,0 0-1,-1 0 0,1 0 0,-1 0 0,1 0 0,-1 1 1,1-1-1,-1 0 0,0 0 0,1 0 0,-1 1 0,0-1 1,0 0-1,0 0 0,0 1 0,0-1 0,0 0 0,-1 0 1,1 3-1,-2 4 62,2-5-43,0-1 0,0 1 0,-1-1 0,0 1 1,1-1-1,-1 1 0,0-1 0,-2 4 1,62-38 350,-50 26-376,1 1 0,11-5 0,-15 10-302,-8 12 40,0-6 283,0 0 1,-1 0 0,0 0-1,0 0 1,0-1 0,-1 1 0,1-1-1,-6 6 1,3-5 4,1 1 1,-8 14-1,12-20 8,0 1-1,1 0 0,-2 0 1,1-1-1,0 1 1,0-1-1,0 1 0,-1-1 1,1 1-1,-3 1 1,63-65 465,9 2-288,-66 58-233,0 1 0,0-1 0,0 1 0,0-1 0,0 1 0,0 0 0,4-2 0,-6 3 29,1 0-1,-1 0 0,0 0 1,1 0-1,-1 0 0,0 0 1,1 0-1,-1 0 1,0 0-1,1 0 0,-1 0 1,0 0-1,1 0 1,-1 0-1,0 0 0,0 1 1,1-1-1,-1 0 0,0 0 1,1 0-1,-1 0 1,0 1-1,0-1 0,1 0 1,-1 1-1,1-1 1,-1 1 0,0 0 0,1 0 0,-1 0 1,0 0-1,1 0 0,-1 0 0,0 0 0,0 0 0,0 0 0,0 0 0,0 2 0,1 11 8,1 0 0,5 25 0,-1-8 247,-6-30-237,0 0 0,1 0 0,-1 0 0,0-1 0,0 1 0,0 0 0,1 0 1,-1 0-1,0-1 0,1 1 0,-1 0 0,1 0 0,-1-1 0,1 1 0,-1 0 0,1-1 0,-1 1 0,1-1 1,0 1-1,-1-1 0,1 1 0,0-1 0,0 1 0,-1-1 0,1 1 0,0-1 0,0 0 0,0 0 0,1 1 0,-1-1 6,1 0-1,-1 0 0,1 0 0,-1-1 0,1 1 1,-1 0-1,1-1 0,-1 1 0,0-1 0,1 1 1,-1-1-1,0 0 0,1 0 0,-1 1 0,0-1 1,2-2-1,19-16 28,-11 10-37,0-1 0,-1 0 0,0 0 1,0-1-1,-1 0 0,-1-1 0,8-13 0,-15 25-10,2-7 8,0 1 1,-1-1 0,3-7 0,-5 13-23,1 0 1,-1-1-1,1 1 0,-1-1 1,0 1-1,0-1 0,0 1 1,0-1-1,0 1 0,0-1 1,0 1-1,-1-1 0,1 1 1,0-1-1,-1 1 0,1 0 1,-1-1-1,0 1 0,1 0 1,-1-1-1,-2-1 0,3 2 3,-1 1-1,1 0 0,-1-1 0,0 1 1,1 0-1,-1 0 0,0-1 1,0 1-1,1 0 0,-1 0 0,0 0 1,1 0-1,-1 0 0,0 0 0,0 0 1,1 0-1,-1 0 0,0 0 0,1 0 1,-1 0-1,0 1 0,0-1 0,1 0 1,-1 0-1,0 1 0,1-1 0,-1 1 1,0 0-1,-2 0-18,1 1 1,-1 0-1,1 0 0,0 0 1,0 0-1,-3 3 1,0 3 14,0-1 0,0 1 0,0 0 0,1 1 0,1-1 0,-1 1 1,-3 17-1,6-20 49,-1 1 0,2-1 0,-1 0 0,1 0 0,0 1 0,0-1 0,1 0 0,0 1 1,0-1-1,0 0 0,1 0 0,4 10 0,-5-14-21,-1-1 1,1 1 0,0-1-1,0 0 1,0 1 0,0-1-1,0 0 1,1 0-1,-1 0 1,0 0 0,0 0-1,1 0 1,-1 0 0,1 0-1,-1-1 1,1 1-1,-1-1 1,1 1 0,-1-1-1,1 1 1,-1-1 0,1 0-1,0 0 1,-1 0-1,1 0 1,-1 0 0,1 0-1,0 0 1,-1 0 0,1-1-1,-1 1 1,1 0-1,0-1 1,1 0 0,5-2 34,0-1 0,0 1 0,0-2 0,12-8 0,28-19-45,2 3 0,73-34 0,-121 62-23,1 0-1,0 1 1,-1-1-1,1 0 1,-1 1-1,1-1 1,0 1 0,-1 0-1,1 0 1,3 0-1,-5 0 14,-1 0 0,1 0 1,-1 1-1,1-1 0,0 0 0,-1 0 0,1 0 0,-1 1 0,0-1 0,1 0 0,-1 0 0,1 1 0,-1-1 0,1 0 0,-1 1 1,0-1-1,1 1 0,-1-1 0,0 1 0,1-1 0,-1 1 0,0 0 5,1 0 1,-1 0-1,0 0 1,0 0-1,0 0 0,0 0 1,0 0-1,0 0 0,0 0 1,0 0-1,-1 0 1,1-1-1,0 1 0,-1 0 1,1 0-1,-1 1 0,-6 13 44,-2 0-1,-14 20 0,0 0 333,67-55 66,4-7-406,-24 13-116,0 1 0,27-9 0,-50 21 72,0 1 0,0-1 0,0 1 0,-1 0 0,1-1-1,0 1 1,0 0 0,0 0 0,0 0 0,0 0 0,0 0 0,0 0 0,0 0 0,0 0-1,-1 0 1,1 0 0,0 0 0,0 1 0,0-1 0,0 0 0,0 1 0,0-1 0,-1 1-1,1-1 1,0 1 0,0-1 0,-1 1 0,1-1 0,0 1 0,0 1 0,1 1 9,0 0 1,-1 0-1,0 0 1,0 1-1,1-1 1,0 7-1,5 16 165,-6-25-146,-1 0-1,1 0 1,-1 0-1,1 0 1,0 0 0,-1 0-1,1 0 1,0 0 0,0 0-1,0 0 1,0 0 0,0-1-1,0 1 1,0 0 0,0-1-1,2 2 1,0-1 0,-1-1 0,1 0-1,0 1 1,-1-1 0,1 0 0,0 0 0,-1-1 0,1 1 0,0 0 0,-1-1 0,1 0-1,-1 1 1,1-1 0,-1 0 0,1 0 0,-1-1 0,4-1 0,4-4 80,-1 1 1,16-15-1,-16 12-71,0-1-1,-1-1 1,0 1-1,-1-1 0,0-1 1,-1 1-1,0-1 0,5-14 1,30-107-15,-23 68 6,28-73 29,19-65-147,-65 202 98,1 1-1,-1-1 0,0 0 0,1 1 0,-1-1 0,0 0 0,0 0 0,0 1 0,0-1 0,1 0 0,-1 0 0,0 1 0,0-1 0,0 0 0,-1 1 0,1-1 0,0 0 0,0 0 0,0 1 0,-1-1 1,1 0-1,0 1 0,0-1 0,-1 0 0,1 1 0,-1-1 0,1 1 0,-1-1 0,1 0 0,-2 0 0,2 1 2,-1 0 0,1 0 0,0 0 0,-1 0 0,1 0 0,-1 0 0,1 0 0,-1 0 0,1 1 0,0-1 0,-1 0 0,1 0 0,-1 0 0,1 1 0,0-1 0,-1 0 0,1 0 0,0 1 0,-1-1 0,1 0 0,-1 1 0,-9 17-38,-2 14 50,2 0 0,-12 59 1,-2 74 240,23-160-235,-2 26 68,1 1 0,2 42 1,1-57-54,1 0 0,1-1 0,0 1 0,1-1 0,13 32 0,19 25-246,-29-63-1160,-1 0 1,14 14 0,-11-19-2135,-9-5 3402,1 0 0,-1 0 0,0 0 0,0 0 1,0 0-1,0 0 0,1 0 0,-1 0 0,0 0 0,0 0 0,0 0 0,0 0 1,1-1-1,-1 1 0,0 0 0,0 0 0,0 0 0,0 0 0,1 0 0,-1 0 1,0-1-1,0 1 0,0 0 0,0 0 0,0 0 0,0 0 0,0-1 0,0 1 1,0 0-1,1 0 0,-1 0 0,0 0 0,0-1 0,0 1 0,0 0 0,0 0 1,0 0-1,0-1 0,0 1 0,0 0 0,0 0 0,0 0 0,-1-1 0,1 1 1,0 0-1,0 0 0,0 0 0,0 0 0,0-1 0,-8-12-4232,3 0 1488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3:01:51.7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37 8320,'-22'-20'3744,"17"17"-3232,0-2 2240,10 10-1601,0-10 1377,4 5-1472,4-3-352,0 3-448,11-5-320,-3 10 0,11-5-96,-1 0 64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3:01:52.1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8 9984,'-35'-8'4512,"22"13"-3936,3-5 1023,7 0-1407,6 0-160,2 0-3359,8 0 1823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6:39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22 10304,'-34'-15'3808,"30"19"-2944,4-8-256,9 1-1600,-4 0 416,2 3-1120,5 3 992,5 4-4320,3 4 2784,13 7-416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3:01:53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1 460 4224,'1'0'398,"0"1"0,0-1 1,0 0-1,0 0 0,1 1 0,-1-1 0,0 0 1,0 0-1,0 0 0,1 0 0,-1 0 0,0-1 1,0 1-1,0 0 0,0-1 0,1 1 0,-1 0 1,0-1-1,0 1 0,0-1 0,0 0 0,0 1 1,1-2-1,16-15 2186,-14 14-2239,0 0 0,0-1 0,-1 1 0,4-5 0,102-165 3225,-61 91-3407,-14 15 271,-4 6-292,-30 61-156,0-1-1,0 1 0,1-1 1,-1 1-1,0 0 0,0-1 0,0 1 1,0 0-1,1-1 0,-1 1 1,0 0-1,0 0 0,1-1 1,-1 1-1,0 0 0,1 0 1,-1-1-1,0 1 0,1 0 0,-1 0 1,0 0-1,1-1 0,-1 1 1,0 0-1,1 0 0,-1 0 1,1 0-1,3 9-148,-3 24 113,-1-28 13,0 8-25,3 74 51,-1-75 88,0-1 0,0 0 0,1 1 0,1-1 0,7 18 0,-9-26-32,0 0-1,-1 0 1,1 0-1,0 0 1,1-1-1,-1 1 1,0-1-1,1 1 0,-1-1 1,1 0-1,0 0 1,0 0-1,0 0 1,0 0-1,0 0 1,0-1-1,0 0 0,1 0 1,-1 0-1,1 0 1,-1 0-1,0-1 1,1 1-1,-1-1 1,1 0-1,6 0 1,0-2 40,1 1 0,-1-1 0,0-1 1,1 0-1,-1 0 0,-1-1 1,15-8-1,-15 7-49,0-1 0,0 0-1,-1-1 1,0 0 0,0 0 0,-1-1-1,0 1 1,8-12 0,43-75-10,-42 66-6,19-41-287,-34 68 253,-1 0-1,1 0 0,-1 1 1,0-1-1,1 0 1,-1 0-1,1 0 0,0 1 1,-1-1-1,1 0 0,0 0 1,-1 1-1,1-1 0,1 0 1,-2 1 8,1 0-1,-1 0 1,0 1 0,0-1-1,1 0 1,-1 0 0,0 0 0,0 1-1,0-1 1,1 0 0,-1 0-1,0 1 1,0-1 0,0 0-1,0 0 1,0 1 0,0-1 0,1 0-1,-1 1 1,0-1 0,0 0-1,0 0 1,0 1 0,0-1-1,0 0 1,0 1 0,0-1 0,0 1-1,-3 36-200,2-30 198,-1 16-46,-1 0 0,-7 27 0,7-40 78,0-1 0,0 0 0,-1 0 0,0-1 0,0 1 0,-1-1 0,0 0 0,-7 8 0,8-11 40,-1-1-1,0 0 1,0 0-1,0 0 1,0-1 0,-1 0-1,1 0 1,-1 0-1,0 0 1,-9 2-1,13-5-47,1 1-1,-1-1 1,0 1-1,1-1 1,-1 0-1,0 0 0,1 0 1,-1 0-1,0 0 1,1 0-1,-1 0 1,0-1-1,0 1 1,-1-1-1,-1 0 20,5 0-14,-1 0 1,1 0-1,-1 0 1,1 0-1,0 0 1,0 0-1,-1 0 1,1 1-1,0-1 1,0 0-1,0 0 1,0 1-1,0-1 0,0 1 1,0-1-1,2 0 1,26-15-156,-2 7 99,0 0-1,53-8 0,-62 15-1180,22 0 0,-8 5-3968,-11 4-3069,-11-2 5054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3:01:53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26 6976,'-40'-14'3168,"32"11"-2752,11 0-160,7 3-224,17-5-576,9 5 288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3:01:54.8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64 291 5312,'-8'-2'905,"1"0"0,-1-1 0,-12-6 1,6-2 3025,13 10-3781,1 0-1,-1 0 1,0-1 0,1 1 0,-1 0 0,1-1 0,-1 1 0,1-1 0,-1 1 0,1 0 0,0-1 0,0 1 0,0-1 0,0 1 0,0-1 0,0 1 0,0-1-1,1 1 1,-1-1 0,1-1 0,1-3 131,0 1 0,0-1 0,5-8-1,1 0-87,1 1 0,0 0 0,0 0 0,2 1-1,-1 1 1,1-1 0,15-10 0,-6 8-180,0 0 0,1 0 0,44-19 0,-58 30-22,0 0-1,0 0 1,0 1 0,0 0 0,12-2-1,-17 4 23,0 0 0,1 0-1,-1 0 1,0 0 0,0 1-1,0-1 1,0 0 0,0 1-1,0-1 1,0 1 0,0 0-1,0 0 1,0 0 0,0 0 0,0 0-1,0 0 1,0 0 0,-1 1-1,1-1 1,-1 1 0,1-1-1,-1 1 1,1 0 0,1 2-1,-1 1 44,1 0 0,-1 1 0,0 0-1,0-1 1,0 1 0,-1 0-1,0 0 1,0-1 0,0 11-1,-1 5 99,-3 28-1,0-20-42,-1 1 0,-2-1-1,-1 0 1,-1 0 0,-2 0-1,-1-2 1,-27 52 0,31-68-68,0-1-1,0 0 1,-1-1 0,-1 0 0,-14 13 0,-50 32-50,67-52 443,8-4-136,125-6 1373,-79 4-1506,-1-4 139,-21 2-212,-24 6-206,1-1 0,-1 0 0,1 0 1,-1 0-1,1 0 0,-1 0 0,4-3 0,3-1-3041,0 3 929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3:01:55.1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32 122 7968,'-23'-20'3616,"20"23"-3136,-2-3 2208,10 0-1568,3-3 607,5 3-1023,10-8 352,4 3-608,0-7 192,4 4-384,-4-4-224,1 4-32,-6-7 64,1 7-32,-7-9-1344,3 9 704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3:01:55.6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4 6976,'-7'-3'2637,"14"6"246,-7 1-457,3 7-1818,-2 0-1,0 1 0,0-1 1,-1 0-1,-2 12 0,1 11-80,2 64 549,-2 122-94,0-170-760,1-26-190,0 0-1,-2 0 0,-7 37 0,9-61-108,0 0 0,0 1 0,0-1 0,0 0 0,0 1 0,0-1 0,0 0 0,0 1 0,0-1 0,0 0 0,0 1 0,-1-1 0,1 0 0,0 0 0,0 1 0,0-1-1,0 0 1,0 1 0,-1-1 0,1 0 0,0 0 0,0 1 0,-1-1 0,1 0 0,0 0 0,0 0 0,-1 1 0,1-1 0,0 0 0,0 0 0,-1 0 0,1 0 0,0 0 0,-1 0 0,1 0 0,0 1 0,-1-1 0,1 0 0,0 0 0,-1 0 0,1 0 0,0 0 0,-1 0 0,1-1 0,0 1 0,0 0 0,-1 0 0,1 0-1,0 0 1,-1 0 0,0-1-480,0 0-1,-1 0 1,1 0-1,0 0 1,0-1-1,1 1 1,-1 0-1,0 0 1,-1-3-1,-4-10-2252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3:01:56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309 0 6240,'-10'0'5424,"5"5"-2918,-2 8-1504,-1 0 0,0 0 0,-1 0 0,-17 18 0,5-6-460,-177 188 2962,196-211-3496,0 0 0,1 0 0,-1 0 0,0 0 0,1 0 0,0 0 1,-1 0-1,1 0 0,-1 3 0,2-5-4,0 1 1,0 0 0,0 0-1,0 0 1,0-1 0,0 1-1,0 0 1,0 0 0,0-1-1,0 1 1,0 0 0,1 0-1,-1-1 1,0 1 0,1 0-1,-1 0 1,0-1 0,1 1-1,-1-1 1,1 1 0,-1 0-1,1-1 1,-1 1 0,1-1-1,0 1 1,-1-1 0,1 1-1,0-1 1,-1 0 0,1 1-1,0-1 1,1 1 0,3 1 58,0 0 0,0-1 0,0 1 1,0-1-1,1 0 0,-1-1 0,0 1 0,1-1 1,-1 0-1,1 0 0,-1-1 0,7-1 1,5-1 60,0-1 0,25-10 0,129-63 493,-85 36-1320,2 4-3872,-65 31 2372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3:01:58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49 570 5152,'-1'0'200,"1"-1"-1,-1 0 1,1 1 0,-1-1-1,1 0 1,0 1 0,-1-1-1,1 0 1,0 0 0,0 1-1,0-1 1,-1 0 0,1 0-1,0 1 1,0-3 1981,-2 7-335,1-2-1439,-7 15 1070,2-3-633,0-1-1,1 1 1,0 1 0,-5 27 0,10-40-779,0 1 0,0 0-1,1 0 1,-1 0 0,1-1 0,-1 1 0,1 0 0,0-1 0,0 1 0,0 0 0,0-1-1,1 1 1,-1-1 0,1 0 0,-1 1 0,1-1 0,0 0 0,0 0 0,0 0 0,0 0 0,0-1-1,1 1 1,3 2 0,-2-2 30,0 0-1,0 1 1,0-2-1,0 1 1,1 0-1,-1-1 0,1 0 1,0 0-1,-1 0 1,1 0-1,0-1 1,-1 0-1,7 0 1,-5-1-64,-1 0 0,0-1 1,0 1-1,0-1 0,0 0 0,0 0 1,0-1-1,-1 0 0,1 1 1,-1-2-1,0 1 0,0 0 0,0-1 1,0 0-1,0 1 0,-1-2 1,0 1-1,0 0 0,0-1 0,0 1 1,-1-1-1,1 0 0,1-6 1,-2 4 35,1 0 0,-2-1 1,1 1-1,-1-1 1,0 1-1,0-1 0,-1 0 1,0 1-1,0-1 1,-1 0-1,0 1 0,-1-1 1,1 1-1,-1-1 1,-6-12-1,0 4 428,-10-26 733,18 41-1212,0 0 0,0 0 0,0 1 0,0-1 0,0 0 0,0 0 0,0 1 0,1-1 0,-1 0 0,0 0 0,1 1 0,-1-1 0,0 0 0,1 0 0,-1 1 0,1-1 0,-1 1 0,1-1 0,-1 0 0,1 1 0,0-1 0,-1 1 0,1-1 0,0 1 0,-1 0 0,2-1 1,18-9 83,-20 10-100,25-9 54,1 2 1,0 1-1,44-4 1,-60 9-49,0-1-1,0 2 1,0-1-1,0 1 1,0 1 0,0 0-1,0 0 1,15 5-1,-20-5-4,0 1 0,-1-1 0,1 1 0,-1 1 1,1-1-1,-1 0 0,0 1 0,0 0 0,0 0 0,-1 0 0,1 1 0,-1-1 0,1 1 1,-1 0-1,0 0 0,-1 0 0,4 6 0,1 7 5,0 0 0,-1 1 0,-1-1 0,-1 1 0,-1 1 0,2 19 1,-5-34 13,0-1 0,1 1 0,0-1 1,0 0-1,0 1 0,0-1 1,4 6-1,-5-8-9,1 1 0,0-1 0,-1 0 0,1 0 0,0 0 0,0 0 0,0 0 0,0-1 0,0 1 0,0 0 0,0 0 0,0-1 0,0 1 0,0 0 0,1-1 0,-1 1-1,0-1 1,0 0 0,1 1 0,-1-1 0,0 0 0,0 0 0,1 0 0,-1 1 0,0-2 0,3 1 0,21-5 1,1-2 0,-1-1 0,-1-1 0,30-15 0,-39 17-18,160-81-21,-141 66-28,52-43 1,-84 64 24,-14 21-434,-4-2 352,-27 23-1,1-1 82,17-16-31,15-15 69,0 0 0,0 1 0,1 0-1,1 1 1,-8 11 0,15-21-6,1 0 1,-1 0-1,0 0 1,1 1-1,-1-1 1,1 0-1,0 0 0,-1 0 1,1 1-1,0-1 1,0 0-1,0 0 1,0 1-1,0-1 1,0 0-1,0 0 0,0 1 1,0-1-1,1 2 1,0-2 10,-1 0 0,1 0 0,0-1 0,-1 1 0,1 0 0,0 0 1,0-1-1,-1 1 0,1-1 0,0 1 0,0-1 0,0 1 0,0-1 0,0 0 0,0 1 0,-1-1 1,1 0-1,0 0 0,2 1 0,2-1 47,0 0-1,0 0 1,-1 0 0,1 0 0,0-1 0,0 0-1,0 0 1,8-3 0,-3-1-40,0-1 1,0 1-1,-1-1 0,0-1 1,0 0-1,0 0 0,-1-1 1,0 0-1,0 0 0,-1-1 1,0 0-1,-1-1 0,10-17 1,2-11-27,-1-1 0,16-53 0,-25 67 18,-4 13 3,45-146 89,-42 131-130,-2-1 1,-1-1-1,2-46 1,-9 48-380,-2 16 67,4 11 324,1 0 0,0 0 0,0 0-1,-1 0 1,1 0 0,0-1-1,-1 1 1,1 0 0,0 0 0,-1 0-1,1 0 1,0 0 0,-1 0 0,1 0-1,0 0 1,-1 0 0,1 0-1,0 1 1,-1-1 0,1 0 0,0 0-1,0 0 1,-1 0 0,1 0-1,0 1 1,-1-1 0,1 0 0,0 0-1,0 0 1,-1 1 0,1-1-1,0 0 1,0 1 0,-7 5-6,2 1 0,-1-1 0,1 1 0,0 1 0,0-1 0,1 1 0,0 0 0,-4 10 0,0 5 6,-9 42 0,10-27 8,1 1 1,2-1-1,2 64 0,3-74 40,2 0 0,1 0 0,1 0 0,1-1 0,17 46 0,-18-62 10,0 1 0,12 17 1,-14-24-10,0-1 1,0 1 0,1-1 0,0 0-1,-1 0 1,2-1 0,-1 1 0,6 3 0,-8-6-28,0 0 1,0 0 0,0 0 0,0-1 0,0 1 0,0-1-1,0 1 1,1-1 0,-1 0 0,0 0 0,0 0 0,1 0 0,-1 0-1,0-1 1,0 1 0,0 0 0,1-1 0,-1 0 0,0 0-1,0 1 1,0-1 0,0 0 0,0-1 0,0 1 0,3-3 0,1-1-6,1-1 0,-1 0 1,-1 0-1,1 0 1,6-10-1,5-12 135,24-49 0,-39 72-128,4-7 14,-1 1 0,0-2 0,-1 1 0,-1 0 0,0-1 1,-1 0-1,0 1 0,0-16 0,-2 26-50,0 1 1,0 0 0,0 0-1,0 0 1,0 0 0,0-1-1,0 1 1,0 0-1,-1 0 1,1 0 0,-1 0-1,1 0 1,-1 0-1,1-1 1,-1 1 0,1 0-1,-1 0 1,0 1-1,1-1 1,-1 0 0,0 0-1,-1-1 1,1 2 9,0 0 0,0 0 0,0-1 0,0 1 0,0 0 0,0 0 0,0 0 0,0 1 0,0-1 0,0 0 0,0 0 0,0 0 0,0 1 0,0-1 0,0 1-1,0-1 1,0 0 0,0 1 0,0 0 0,1-1 0,-1 1 0,0-1 0,0 1 0,1 0 0,-1 0 0,-1 1 0,-2 3 2,-1 1 0,1-1 0,1 1-1,-1 0 1,1 1 0,0-1 0,0 0 0,1 1-1,-3 8 1,0 8 46,-5 34 0,9-48-24,1-1 1,-1 0 0,1 1 0,1-1 0,-1 0 0,1 1 0,1-1 0,0 0 0,0 0 0,5 12 0,-5-16 15,0 1 0,1-1 0,-1 0 0,1 0 1,1 0-1,-1 0 0,0 0 0,1-1 0,0 1 1,0-1-1,0 0 0,0 0 0,0 0 0,0-1 1,1 0-1,-1 0 0,1 0 0,7 2 1,1-1 31,-1 0 1,0-2 0,1 1 0,-1-1 0,1-1 0,-1-1 0,1 1 0,-1-2 0,1 0 0,-1 0 0,0-1-1,0-1 1,0 0 0,0-1 0,-1 0 0,12-7 0,-4 1-60,0-1 1,-1-1-1,-1-1 0,0 0 1,-1-2-1,-1 1 0,0-2 1,16-23-1,4-14-71,-34 73-410,-1 8 546,1 0 0,6 31-1,-5-46 37,1 0-1,0 0 1,1-1-1,0 1 1,1-1-1,1 0 1,8 15 0,-13-25-53,0 1 0,0-1 0,1 1 0,-1-1 0,0 0 0,0 1 0,1-1 0,-1 0 0,1 0 0,-1 0 1,1 0-1,-1 0 0,1 0 0,-1 0 0,1-1 0,3 2 0,-3-2-23,-1 0-1,1 0 1,-1 0-1,1 0 0,-1-1 1,1 1-1,-1 0 1,1-1-1,-1 1 1,1-1-1,-1 0 1,1 1-1,-1-1 1,0 0-1,1 0 1,-1 0-1,0 0 1,0 0-1,0 0 1,1 0-1,0-1 0,10-12-6,-1-1 0,0 1 0,13-25 0,22-52 115,-24 44-212,36-69 40,-57 115 33,0-1 0,0 1 1,0-1-1,0 1 0,0 0 0,0-1 0,0 1 0,1 0 1,1-1-1,-3 1 5,0 1 0,1 0-1,-1 0 1,0 0 0,1 0 0,-1 0 0,0-1 0,1 1 0,-1 0 0,1 0 0,-1 0 0,0 0 0,1 0 0,-1 0 0,0 0-1,1 0 1,-1 0 0,0 1 0,1-1 0,-1 0 0,0 0 0,1 0 0,-1 0 0,0 0 0,1 0 0,-1 1 0,0-1-1,0 0 1,1 0 0,-1 1 0,0-1 0,0 0 0,1 0 0,-1 1 0,0-1 0,0 0 0,0 1 0,1-1 0,-1 0-1,0 1 1,0-1 0,0 0 0,0 1 0,0-1 0,0 0 0,0 1 0,0-1 0,0 0 0,0 1 0,0-1 0,0 1-1,3 17-97,-2 0 0,0 0-1,-1 0 1,-2 21 0,0-6 108,1-3 70,-7 39 0,6-59 2,0 0 0,-1 0 0,0 0 1,-1-1-1,0 1 0,0-1 0,-10 14 0,13-21-53,0 0-1,0-1 0,0 1 0,0-1 1,-1 1-1,1-1 0,0 0 0,-1 1 1,0-1-1,1 0 0,-1 0 0,1 0 0,-1 0 1,0 0-1,0-1 0,0 1 0,1 0 1,-1-1-1,0 1 0,0-1 0,0 0 1,0 0-1,0 0 0,0 0 0,0 0 1,0 0-1,0 0 0,0 0 0,0-1 0,1 1 1,-1-1-1,0 0 0,-3-1 0,2 1-19,1-1 0,0 0 0,-1 0 0,1 0 0,0 0 0,0 0 0,0 0 0,0 0 0,0-1 0,1 1-1,-1-1 1,1 1 0,-1-1 0,1 0 0,0 1 0,0-1 0,0 0 0,1 0 0,-1 0 0,1 0 0,-1 0 0,1-4-1,0 6-1,0 0 0,0 0-1,0 0 1,0-1 0,1 1-1,-1 0 1,0 0 0,1 0-1,-1 0 1,0 0 0,1 0-1,-1 0 1,1 0 0,0 0-1,-1 0 1,1 0 0,0 0-1,0 0 1,-1 0 0,1 1-1,0-1 1,0 0 0,1 0-1,1-1-3,-1 1-1,1 0 0,-1 0 1,1 1-1,0-1 0,0 1 1,-1-1-1,1 1 0,4 0 1,4 0 12,0 1 0,0 0 0,20 6 0,109 35-71,-83-18-2619,-41-16-1662,0 3 1254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3:01:59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95 477 6816,'0'-1'192,"0"1"-1,0-1 1,0 0 0,0 0-1,0 1 1,-1-1 0,1 0 0,0 1-1,-1-1 1,1 1 0,0-1-1,-1 0 1,1 1 0,-1-1 0,1 1-1,-1-1 1,0 0 0,-8 7 4085,2 1-3712,0-1-114,0 1 1,0 0 0,1 0-1,0 1 1,0 0-1,1 0 1,0 0-1,0 1 1,1-1-1,0 1 1,-5 16-1,9-23-399,0 0-1,-1 0 0,1 0 0,0 0 0,0-1 1,0 1-1,0 0 0,0 0 0,0 0 1,1 0-1,-1-1 0,1 1 0,-1 0 0,1 0 1,0-1-1,-1 1 0,1 0 0,0-1 0,2 3 1,0-1 24,-1 0 0,1-1 1,-1 0-1,1 1 0,0-1 1,0 0-1,0 0 1,0-1-1,7 3 0,-5-1 5,1-2 0,-1 1-1,1-1 1,-1 1 0,1-1 0,0-1-1,-1 1 1,1-1 0,0 0-1,0-1 1,-1 1 0,10-3 0,-12 2-76,-1 0 0,1 0 1,-1-1-1,0 1 1,1-1-1,-1 0 0,0 1 1,0-1-1,0 0 0,0 0 1,0 0-1,0 0 1,-1-1-1,1 1 0,-1-1 1,1 1-1,-1-1 1,0 1-1,0-1 0,0 1 1,0-5-1,0 3-22,0 1-1,-1-1 0,0 1 1,0-1-1,0 1 1,0-1-1,-1 1 1,1-1-1,-1 1 1,0 0-1,0-1 1,0 1-1,0 0 0,-1-1 1,1 1-1,-1 0 1,-4-5-1,2 2-40,-1 0 0,1 0 0,-1 1-1,-1 0 1,1 0 0,-1 0 0,0 1 0,0-1-1,0 1 1,0 1 0,-8-4 0,-2 0 62,16 6 3,-1 1 0,1 0 1,0 0-1,0 0 0,0 0 0,0 0 0,0 0 0,-1-1 0,1 1 0,0 0 0,0 0 0,0 0 0,0-1 0,0 1 0,0 0 0,0 0 1,0 0-1,-1-1 0,1 1 0,0 0 0,0 0 0,0 0 0,0-1 0,0 1 0,0 0 0,0 0 0,0 0 0,0-1 0,0 1 0,1 0 1,-1 0-1,0 0 0,0-1 0,0 1 0,2-2 77,0 1 1,0-1-1,0 1 1,0 0-1,0-1 1,0 1-1,0 0 1,3-1-1,9-4 200,0-3-71,0 0 1,-1 0-1,0-2 1,-1 1 0,14-15-1,50-67 561,-60 72-632,53-73 368,59-69 228,-128 161-755,1 0 1,-1 1 0,1-1-1,-1 0 1,1 1-1,0-1 1,-1 1-1,1-1 1,0 1-1,-1-1 1,1 1 0,0 0-1,0-1 1,-1 1-1,1 0 1,0 0-1,0-1 1,0 1-1,0 0 1,-1 0 0,1 0-1,0 0 1,0 0-1,1 0 1,-1 1 5,0 0 0,0 0 0,-1 0 0,1-1 0,0 1 1,0 0-1,-1 0 0,1 0 0,-1 0 0,1 0 0,-1 0 0,1 0 0,-1 1 1,1-1-1,-1 0 0,0 0 0,0 0 0,0 0 0,0 0 0,0 1 0,0-1 1,0 0-1,0 2 0,-2 26-6,-9 42-1,7-47 32,-23 135 120,-66 377-23,79-457 42,3-10 189,-32 105 0,42-169-291,-3 5 55,0 0 1,-6 12-1,10-21-87,-1 1 0,1-1 0,-1 0 0,1 0 0,-1 0-1,0 0 1,0 0 0,1 0 0,-1 0 0,0 0 0,0 0 0,0 0 0,0 0 0,0-1-1,0 1 1,0 0 0,0-1 0,-1 1 0,1-1 0,0 1 0,0-1 0,-1 1 0,1-1-1,0 0 1,0 0 0,-3 0 0,4 0-10,-1 0-1,1 0 0,-1 0 1,1 0-1,-1 0 1,0-1-1,1 1 1,-1 0-1,1-1 1,-1 1-1,1 0 0,0-1 1,-1 1-1,1 0 1,-1-1-1,1 1 1,0-1-1,-1 1 1,1-1-1,0 1 0,-1-1 1,1 1-1,0-2 1,-4-6 31,1-1-1,1 0 1,0 0 0,0 0 0,1-1 0,0 1 0,1-13 0,7-71 19,-5 74-16,1 1 0,1 0 0,0 0-1,2 0 1,14-33 0,-16 43-40,1 0 1,-1 1 0,1 0-1,0 0 1,1 0 0,0 1-1,0-1 1,0 1-1,1 1 1,-1-1 0,1 1-1,1 1 1,-1-1 0,1 1-1,11-4 1,5 0-256,0 1 0,1 1-1,41-5 1,28 6-4312,-27 9 1753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3:02:03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41 826 2976,'-2'2'220,"1"0"1,-1-1 0,1 1-1,-1 0 1,1 0-1,0 0 1,0 0-1,-1 0 1,1 0-1,1 0 1,-1 0 0,0 0-1,0 4 1,0-4 173,0 1 1,0 0 0,0 0-1,0 0 1,0 0 0,-4 4-1,-3 5 1402,4-6 2830,5-19-2163,1 3-2177,0 0-1,1 0 0,1 1 0,0-1 0,0 1 0,0 0 1,12-17-1,3-5 73,34-57 350,3 2-1,99-115 1,-150 195-720,-1 0 1,1 1-1,0 0 1,1 0-1,-1 0 1,1 1-1,0-1 1,0 1-1,0 1 0,1-1 1,8-3-1,-14 7 12,0 0 1,1-1-1,-1 1 0,0 0 0,0 0 0,0 0 0,0 0 0,1 0 0,-1 0 0,0 0 0,0 0 1,0 1-1,0-1 0,0 0 0,0 1 0,1-1 0,-1 1 0,0-1 0,0 1 0,1 0 1,-1 1 8,1-1 1,0 1-1,0 0 1,-1 0-1,1 0 1,-1 0-1,0 0 1,0 0-1,2 3 1,0 3 54,-1-1-1,1 1 1,-1 0 0,2 14-1,-3 4 10,0-1-1,-1 0 0,-7 42 1,-20 75 240,27-141-324,-1 3 41,0 0 0,0 0 0,1 0 1,-1 8-1,1-12-20,0 1 0,0-1-1,0 0 1,1 1 0,-1-1 0,0 1 0,0-1 0,0 1 0,0-1 0,0 0 0,1 1 0,-1-1 0,0 1 0,0-1 0,1 0 0,-1 1 0,0-1 0,0 0 0,1 1 0,-1-1 0,1 1-1,0-1 4,-1 0-1,1 0 0,0 0 1,0 0-1,-1 0 0,1 0 1,0 0-1,-1 0 0,1 0 0,0 0 1,-1-1-1,1 1 0,0 0 1,-1 0-1,1-1 0,0 1 0,-1 0 1,2-1-1,6-4 35,0-1-1,-1 1 1,0-1-1,0-1 1,0 1 0,9-13-1,35-53-13,-46 65-24,91-165-88,-76 134 30,-14 25-4,1 0-1,15-19 1,-21 31 39,-1 0 0,1 0 1,-1 1-1,1-1 0,-1 1 0,1-1 0,0 0 1,-1 1-1,1-1 0,0 1 0,-1-1 0,1 1 1,0 0-1,0-1 0,0 1 0,-1 0 0,1 0 1,0-1-1,0 1 0,0 0 0,1 0 0,-2 0 10,1 0 0,-1 1-1,1-1 1,0 0 0,-1 1-1,1-1 1,-1 0 0,1 1 0,0-1-1,-1 1 1,0-1 0,1 1-1,-1-1 1,1 1 0,-1 0-1,1-1 1,-1 1 0,0-1 0,1 2-1,1 3 12,-1 1-1,1-1 0,-1 0 0,0 1 1,0 6-1,-1 6 44,0-1 1,-2 1-1,-3 18 0,2-22-15,1 1 0,1-1 0,0 0 0,1 0 0,2 20 0,-2-34-21,0 0 1,0 0 0,0 1 0,0-1-1,0 0 1,0 0 0,0 1 0,0-1-1,0 0 1,0 0 0,0 1 0,0-1-1,0 0 1,0 0 0,1 0 0,-1 1-1,0-1 1,0 0 0,0 0 0,0 0-1,0 1 1,1-1 0,-1 0 0,0 0-1,0 0 1,0 0 0,1 0 0,-1 1-1,0-1 1,1 0 0,5-5 161,6-19-142,-10 19 3,11-28-31,9-19 49,-20 47-86,1 1 0,-1-1 0,1 1 0,0 0-1,0 0 1,1 0 0,-1 0 0,5-4 0,-7 8 24,-1 0 0,0 0-1,1-1 1,-1 1 0,0 0 0,1 0 0,-1-1 0,1 1 0,-1 0-1,0 0 1,1 0 0,-1 0 0,1 0 0,-1-1 0,1 1-1,-1 0 1,1 0 0,-1 0 0,0 0 0,1 0 0,-1 0-1,1 1 1,-1-1 0,1 0 0,-1 0 0,0 0 0,1 0 0,-1 0-1,1 1 1,-1-1 0,0 0 0,1 0 0,0 1 0,0 0-4,0 1 0,0-1 1,0 1-1,0-1 1,0 1-1,-1-1 0,1 1 1,0 0-1,0 2 1,2 7 1,-1 0 0,1 12 1,-3-19 4,3 38-48,-2-27 50,0 1 0,1-1 0,0 0 0,6 17 0,-7-28 26,1 0 1,0 0-1,0 0 0,0 0 1,0 0-1,0 0 0,1-1 1,0 1-1,0-1 0,0 0 1,0 0-1,0 0 0,0 0 1,1 0-1,0-1 0,-1 1 1,1-1-1,8 3 0,-3-2 5,0-1 0,0 0-1,0-1 1,0 1 0,0-2-1,0 1 1,1-2 0,-1 1-1,0-1 1,0 0 0,12-4-1,6-2-20,0-1 0,34-16 0,-40 14-7,-2-1 0,0 0 0,0-1 1,-1-1-1,0-1 0,24-25 0,-9 3-48,53-73 1,-86 112 51,0 0 1,-1 1-1,1-1 0,-1 0 1,0 0-1,-2 6 0,-19 29-131,-44 60 0,-35 28 224,77-94-59,22-29-36,0-1 0,1 1-1,0 0 1,-1 0 0,1-1-1,0 1 1,0 0 0,1 0 0,-1 0-1,0 4 1,1-6 0,0 0 0,0 0 1,0-1-1,1 1 0,-1 0 0,0 0 1,0 0-1,1 0 0,-1-1 0,0 1 1,1 0-1,-1 0 0,1-1 0,-1 1 1,1 0-1,-1-1 0,1 1 0,0 0 1,-1-1-1,1 1 0,0-1 0,-1 1 1,1-1-1,0 1 0,0-1 0,-1 0 1,1 1-1,0-1 0,0 0 0,0 0 1,0 0-1,-1 1 0,1-1 0,0 0 1,0 0-1,0 0 0,0 0 0,0 0 1,1-1-1,2 1 33,0-1-1,0 1 1,0-1 0,0 0 0,0 0-1,-1-1 1,7-2 0,-2-1 13,0 0-1,1-1 1,-2-1-1,1 1 1,-1-1 0,0 0-1,0-1 1,5-8 0,44-74-263,-41 64 102,-4 11 85,-10 15 25,-1-1 0,0 1 0,0 0 0,0 0-1,0-1 1,0 1 0,0 0 0,1 0 0,-1-1 0,0 1 0,0 0-1,0 0 1,1-1 0,-1 1 0,0 0 0,0 0 0,1 0-1,-1 0 1,0-1 0,0 1 0,1 0 0,-1 0 0,0 0 0,0 0-1,1 0 1,-1 0 0,0 0 0,1 0 0,-1 0 0,0 0-1,0 0 1,1 0 0,-1 0 0,0 0 0,1 0 0,-1 0 0,0 0-1,0 0 1,1 0 0,-1 1 0,0-1 0,0 0 0,1 0-1,-1 0 1,0 0 0,0 0 0,1 1 0,-1-1 0,0 0 0,0 0-1,0 1 1,1-1 0,-1 0 0,0 0 0,0 1 0,3 14-47,-3-14 42,2 44-58,-2-32 113,1 1 0,0 0 1,0-1-1,8 27 0,-9-38-32,1 0 0,0 0 0,0 0 0,0 0 1,0 0-1,0 0 0,1 0 0,-1 0 0,1 0 0,-1-1 0,1 1 0,0-1 0,-1 1 0,1-1 0,0 0 0,3 2 0,-1-1 10,-1-1 0,1 1 0,0-1-1,0 0 1,0-1 0,0 1-1,-1-1 1,9 1 0,4-3 57,-1 0 0,1 0 0,27-9 0,-35 9-56,33-10 6,-1-2 0,45-21 0,-66 26-35,0-1 0,-1-1 0,0-1 0,-1-1 0,0 0 0,17-18 1,-16 12 7,0-1 0,-2 0 1,0-1-1,24-43 1,-36 52-178,-14 28 55,1-2 61,-12 16-163,-44 48-1,61-74 211,-20 21 55,0 0 0,-35 54 0,57-77-36,1 0-1,0-1 0,0 1 1,0 1-1,0-1 0,1 0 1,-1 0-1,0 0 0,1 0 0,0 1 1,-1-1-1,1 0 0,0 0 1,0 1-1,0-1 0,0 0 1,1 0-1,-1 1 0,1-1 1,0 3-1,0-3-2,0 0 0,0-1 1,1 1-1,-1 0 0,0-1 0,1 1 0,-1-1 1,1 0-1,-1 1 0,1-1 0,-1 0 0,1 0 1,0 0-1,0 0 0,0 0 0,-1 0 0,1-1 1,0 1-1,0-1 0,0 1 0,0-1 0,3 0 1,-1 1 9,1-1 1,-1 0 0,0-1-1,1 1 1,-1-1 0,0 0-1,1 0 1,-1 0 0,0 0-1,0-1 1,0 0 0,0 0-1,0 0 1,0 0 0,-1 0-1,1-1 1,-1 0 0,0 0-1,0 0 1,1 0 0,2-5-1,0 0-32,0-1 0,0 0 0,-1 0 0,0 0 0,0-1 0,-1 1 0,5-21 0,-7 18 6,-1 9-8,-1-1 0,1 1 0,0 0-1,-1 0 1,1-1 0,1 1 0,-1 0-1,0 0 1,1 0 0,0 0 0,3-4 0,-5 7 12,0 0 1,0 0-1,0 0 1,0 0 0,0-1-1,1 1 1,-1 0-1,0 0 1,0 0 0,0 0-1,0 0 1,0 0-1,1 0 1,-1 0 0,0 0-1,0 0 1,0 0-1,0 0 1,1 0 0,-1 0-1,0 0 1,0 0-1,0 0 1,0 0 0,1 0-1,-1 0 1,0 0-1,0 0 1,0 0 0,0 0-1,1 0 1,-1 0-1,0 0 1,0 1 0,4 6-86,0 13-10,-4-19 96,7 131-125,-6-81 128,-13 373-53,10-400 175,-11 45 0,10-59-35,0-1-1,-1 1 0,0-1 0,0 0 0,-1 0 1,-11 15-1,14-22-63,0 1 1,0-1-1,0 1 1,-1-1-1,1 0 0,-1 0 1,0 0-1,1 0 1,-1 0-1,0-1 0,0 1 1,0-1-1,0 0 1,0 0-1,-1 0 1,1 0-1,0-1 0,0 1 1,-1-1-1,1 0 1,0 0-1,-1 0 0,1 0 1,0 0-1,-1-1 1,-4-1-1,2 0-2,1 0 0,-1 0 1,1-1-1,0 0 0,0 0 0,0 0 0,0 0 0,1-1 0,-1 0 1,1 0-1,0 0 0,0 0 0,0-1 0,1 0 0,-5-6 0,-1-8-43,1 0 0,1 0-1,0 0 1,-6-36-1,11 42-1,0-1-1,1 0 1,1 1-1,0-1 0,1 0 1,1 0-1,0 1 0,0-1 1,2 1-1,-1-1 1,2 1-1,0 1 0,0-1 1,1 1-1,1-1 0,0 2 1,1-1-1,0 1 0,0 0 1,12-11-1,5-1 3,0 1 1,2 1-1,38-23 0,94-39 296,-107 55-239,0-2-1,78-60 1,-63 42-80,-64 45 19,0 1 1,0 0-1,0 0 1,0 0 0,1 1-1,-1-1 1,1 1 0,-1 0-1,1 0 1,5-1 0,-7 2 17,0 0 0,-1 0 0,1 1 0,0-1 0,-1 0-1,1 1 1,0 0 0,-1-1 0,1 1 0,0 0 0,-1 0 0,1-1 0,-1 1 0,0 1 0,1-1 0,-1 0 0,0 0 0,0 0 0,1 1 0,-1-1 0,0 0 0,0 1 0,0-1 0,0 3 0,3 3 25,-2 0 1,1-1 0,-1 1-1,0 0 1,-1 0 0,1 0-1,-1 1 1,-1-1 0,1 0-1,-2 10 1,0 1 84,-1 0 0,-1 0 0,-4 18 0,5-19 180,2-17-272,0 1 0,0-1 0,0 0-1,0 0 1,0 1 0,0-1 0,1 0 0,-1 0-1,0 0 1,0 1 0,0-1 0,0 0 0,0 0-1,1 0 1,-1 1 0,0-1 0,0 0 0,0 0-1,1 0 1,-1 0 0,0 0 0,0 1 0,0-1-1,1 0 1,-1 0 0,0 0 0,0 0 0,1 0-1,-1 0 1,0 0 0,1 0 0,2-1 12,-1 1 1,1-1-1,0 0 1,-1 0-1,1 0 1,0-1-1,3-1 1,-4 2-58,10-7 77,-1-1 0,0 1 0,0-2-1,0 0 1,-1 0 0,-1-1-1,13-17 1,25-27-226,-46 53 148,1 0 0,0 0 1,0 1-1,0-1 0,0 1 1,0-1-1,0 1 0,0 0 1,3-2-1,-4 3 25,0 0 0,0 0 0,0 0 0,0 0 0,0 0 0,-1 0 0,1 0 0,0 1 0,0-1 0,0 0 0,0 0 0,0 1 0,-1-1 0,1 0-1,0 1 1,0-1 0,0 1 0,-1-1 0,1 1 0,0-1 0,-1 1 0,1 0 0,0-1 0,-1 1 0,1 0 0,-1-1 0,1 1 0,-1 0 0,1 1 0,3 6-8,0 0-1,-1-1 1,0 2 0,0-1-1,-1 0 1,2 16 0,-1-11 35,7 23 0,-9-31 32,1-1 0,0 0 1,0 0-1,0 0 0,1 0 0,-1-1 0,1 1 0,0-1 0,4 5 0,-5-7-39,-1-1 1,1 1-1,0 0 0,-1-1 0,1 1 0,0-1 0,0 1 0,-1-1 0,1 0 0,0 1 0,0-1 0,0 0 0,-1-1 0,1 1 0,0 0 0,0 0 0,0-1 0,-1 1 0,3-2 0,5 0-27,0-2 1,13-5-1,36-21 178,76-54 0,-120 74-272,18-16 0,-32 25 109,0 1 0,0 0 0,1 0 0,-1 0-1,0 0 1,0 0 0,1 0 0,-1 0 0,0 0-1,0 0 1,1 0 0,-1 0 0,0 0 0,0 0-1,1 0 1,-1 0 0,0 0 0,0 0 0,0 0-1,1 1 1,-1-1 0,0 0 0,0 0 0,1 0-1,-1 0 1,0 0 0,0 1 0,0-1 0,1 0-1,-1 0 1,0 0 0,0 0 0,0 1 0,0-1-1,0 0 1,0 0 0,1 1 0,-1-1-1,0 0 1,0 0 0,0 1 0,0-1 0,0 0-1,0 0 1,0 1 0,0-1 0,5 15-140,0 5 214,1-1 0,12 27 0,-16-40-47,1 0 0,0-1 0,0 1 0,1-1-1,-1 0 1,1 0 0,0 0 0,1 0 0,-1-1-1,1 0 1,0 0 0,8 5 0,-10-7 1,0-1 1,0 0 0,0 0-1,0 0 1,0 0-1,0 0 1,1-1 0,-1 1-1,0-1 1,0 0-1,1 0 1,-1 0 0,0 0-1,0-1 1,1 0-1,-1 1 1,0-1 0,0 0-1,0 0 1,0-1 0,0 1-1,0-1 1,0 1-1,-1-1 1,1 0 0,0 0-1,-1 0 1,5-5-1,0-1-3,1-1-1,-1 0 0,-1-1 0,1 1 0,-2-1 0,10-21 0,1-11 31,18-76 0,-1-47-10,-21 97-33,-1 15-50,-3 15-59,-1-1 0,3-68 0,-11 89-23,0 19 117,1-1-1,0 0 0,0 0 0,0 0 0,0 0 0,0 1 0,0-1 0,0 0 0,0 0 0,-1 0 1,1 0-1,0 1 0,0-1 0,0 0 0,0 0 0,-1 0 0,1 0 0,0 0 0,0 0 0,0 0 1,0 0-1,-1 0 0,1 0 0,0 1 0,0-1 0,0 0 0,-1 0 0,1 0 0,0 0 1,0 0-1,0 0 0,-1 0 0,1-1 0,0 1 0,0 0 0,0 0 0,-1 0 0,1 0 0,0 0 1,0 0-1,0 0 0,0 0 0,-1 0 0,1 0 0,0-1 0,0 1 0,0 0 0,0 0 0,0 0 1,-1 0-1,1 0 0,0-1 0,0 1 0,0 0 0,0 0 0,0 0 0,0-1 0,0 1 1,0 0-1,0 0 0,0 0 0,0-1 0,0 1 0,0 0 0,-7 11-59,1 0 1,0 1-1,1-1 0,-6 24 0,-9 51 91,19-78-52,-11 61 23,4 0 0,3 1 0,4 80 0,2-128 98,1 0 0,0 0 0,2-1-1,0 1 1,2-1 0,12 34-1,-17-53-90,0-1 0,-1 1 0,1-1 0,0 1 0,0-1 0,0 1 0,0-1 0,0 0 0,0 0-1,0 0 1,1 1 0,-1-1 0,0 0 0,1-1 0,-1 1 0,0 0 0,1 0 0,2 0-1,-2 0 5,1 0 0,-1-1-1,1 0 1,0 1-1,0-1 1,-1 0-1,1-1 1,0 1-1,-1 0 1,5-2-1,2 0 44,-1-1 0,1-1 0,-1 0 0,0 0 0,15-10 0,135-110-225,-154 121 179,7-9-55,-1 3-196,-9 13 119,-2 9 37,-3 13 2,-1 39-1,5-57 105,0 0 0,0 0-1,1 0 1,0 0 0,1-1-1,0 1 1,0 0 0,0-1-1,7 13 1,-9-18 7,1-1-1,0 1 1,1-1 0,-1 1-1,0-1 1,0 1 0,1-1-1,-1 0 1,0 0 0,1 0-1,0 0 1,-1 0-1,1 0 1,-1 0 0,1 0-1,0-1 1,3 2 0,-3-2 7,1 1 1,0-1 0,0 0-1,0 0 1,0 0 0,0-1-1,0 1 1,0-1 0,0 1-1,3-2 1,2-2 9,1 1 1,-1-1-1,0-1 1,0 0-1,-1 0 1,8-6-1,4-6-84,-2-1 0,21-25-1,-4 3-106,-34 40 144,1-1 0,-1 1 0,0 0 0,1-1 0,-1 1 0,1-1 0,-1 1-1,1 0 1,-1 0 0,0-1 0,1 1 0,0 0 0,-1 0 0,1-1 0,-1 1 0,1 0 0,-1 0 0,1 0-1,-1 0 1,1 0 0,-1 0 0,1 0 0,0 0 0,-1 0 0,1 0 0,-1 0 0,1 0 0,-1 0 0,1 1 0,-1-1-1,1 0 1,-1 0 0,1 1 0,-1-1 0,1 0 0,-1 1 0,1-1 0,-1 0 0,1 1 0,-1-1 0,0 1 0,1-1-1,-1 0 1,0 1 0,1-1 0,-1 1 0,0-1 0,0 1 0,1-1 0,-1 1 0,0 0 0,0-1 0,0 1-1,0-1 1,0 1 0,0-1 0,0 1 0,0-1 0,0 1 0,0 0 0,0 0 0,-1 23-43,0-8 56,3 30 0,-2-42 6,1-1-1,-1 1 0,1 0 0,0 0 0,0 0 0,1-1 0,-1 1 0,1-1 1,0 1-1,0-1 0,0 1 0,0-1 0,3 3 0,-3-4 6,0-1 1,-1 0-1,1 0 0,0 1 1,0-1-1,0 0 0,0-1 1,0 1-1,0 0 0,0 0 0,0-1 1,0 1-1,0-1 0,0 0 1,0 0-1,0 1 0,1-2 1,-1 1-1,0 0 0,0 0 0,0-1 1,2 0-1,6-1-58,0-2 0,0 0 0,13-7 0,-2 2 70,19-8 41,-1-1 0,0-2 1,37-26-1,-67 40-77,-7 4-15,0 1 0,0 0 0,0-1 0,0 0 0,0 1 0,-1-1 0,3-3 0,-4 5 19,0 0 1,0-1-1,0 1 0,0 0 1,0 0-1,0 0 0,0 0 1,0 0-1,0 0 1,0 0-1,0-1 0,0 1 1,0 0-1,0 0 0,0 0 1,0 0-1,0 0 0,-1 0 1,1 0-1,0 0 0,0 0 1,0 0-1,0 0 0,0-1 1,0 1-1,0 0 0,-1 0 1,1 0-1,0 0 0,0 0 1,0 0-1,0 0 0,0 0 1,0 0-1,-1 0 0,1 0 1,0 0-1,0 0 0,0 0 1,0 0-1,0 0 0,0 0 1,0 1-1,-1-1 0,1 0 1,0 0-1,0 0 1,0 0-1,0 0 0,0 0 1,0 0-1,0 0 0,-17 5-149,5-1 114,0 1-1,1 1 0,0 0 1,0 0-1,1 1 0,-1 1 1,2 0-1,-18 17 0,25-22 51,-1 0-1,1 0 1,0 0 0,0 0-1,1 0 1,-1 1-1,1-1 1,-1 1 0,1-1-1,-1 8 1,2-10-5,0 0 0,0 1 0,0-1 0,0 1 0,0-1 0,0 0 0,0 1 0,1-1 0,-1 0 0,0 1 0,1-1 0,-1 0 0,1 0 0,0 1 0,-1-1 0,1 0 0,0 0 0,0 0 0,0 0 0,0 0 0,0 0 0,0 0 0,0 0 0,0 0 0,0-1 0,0 1 0,0 0 0,1-1 0,-1 1 0,0 0 0,0-1 0,3 1 0,1 0 18,-1 0 1,1-1 0,0 1 0,0-1-1,-1 0 1,1-1 0,0 1-1,0-1 1,8-2 0,5-2 110,19-8 0,-26 8-142,0 0 0,0-1 0,-1 0 0,0-1 0,0 0 0,-1-1 0,0 0 0,0 0 0,-1-1 0,0 0 0,0 0 0,-1-1 0,-1 0 0,0 0 0,7-14 0,3-13-121,-2 0 0,-1-2 0,9-43 0,24-177-197,-43 243 336,-2 7-24,1 1-1,-1 0 0,-1-1 0,0 1 1,0-1-1,0 1 0,-1-1 1,-2-8-1,3 16 0,0 1 0,0-1 0,0 0 1,-1 1-1,1-1 0,0 0 0,0 1 0,-1-1 1,1 0-1,0 1 0,0-1 0,-1 1 0,1-1 1,-1 0-1,1 1 0,-1-1 0,1 1 1,-1 0-1,1-1 0,-1 1 0,1-1 0,-1 1 1,1 0-1,-1-1 0,0 1 0,1 0 0,-1-1 1,0 1-1,1 0 0,-1 0 0,0 0 0,1 0 1,-1 0-1,0 0 0,1 0 0,-1 0 0,0 0 1,1 0-1,-1 0 0,0 0 0,1 0 0,-1 1 1,0-1-1,1 0 0,-1 0 0,1 1 0,-1-1 1,0 0-1,1 1 0,-2 0 0,-2 2-30,-1 1 0,1-1-1,0 1 1,0 0 0,1 0 0,-5 7 0,-8 13-17,1 1 0,1 1 1,2 0-1,-18 54 0,-24 121 322,44-155 17,-5 61 0,13-89-210,2 0-1,0 0 1,1 0-1,0 0 1,2 0 0,6 25-1,-7-36-17,1 0-1,-1 0 1,1-1-1,1 1 1,-1-1-1,1 0 1,1 0-1,5 7 1,-7-9-29,0-1 1,0-1-1,1 1 1,-1 0-1,0-1 1,1 0-1,0 0 1,-1 0-1,1 0 1,0 0-1,0-1 0,0 0 1,0 0-1,0 0 1,0 0-1,5 0 1,2-1 19,0-1 1,0 0 0,0 0-1,0-2 1,0 1-1,-1-1 1,1 0 0,-1-1-1,0-1 1,17-9 0,7-7-93,51-41 0,-48 33-81,-27 22 132,0-1 1,-1 0 0,1 0-1,-2-1 1,1 0-1,-1-1 1,-1 0 0,10-15-1,-17 23-14,1 1 1,0-1-1,-1 1 0,1-1 1,-1 0-1,1 1 0,-1-1 1,0 1-1,0-1 0,0 0 0,0 1 1,0-1-1,0 0 0,0 1 1,0-1-1,-1 1 0,1-1 1,-1 1-1,1-1 0,-2-2 1,1 3 4,1 1 1,-1-1-1,0 0 1,0 0-1,0 1 1,0-1 0,0 1-1,0-1 1,0 0-1,0 1 1,0 0 0,0-1-1,0 1 1,0 0-1,0-1 1,0 1-1,0 0 1,0 0 0,0 0-1,0 0 1,0 0-1,-1 0 1,1 0 0,0 1-1,0-1 1,0 0-1,0 0 1,0 1-1,0-1 1,0 1 0,0-1-1,-1 2 1,-3 0-5,1 1 1,0-1-1,0 1 1,0 0-1,0 1 1,0-1-1,1 1 1,-1 0-1,1-1 1,0 2-1,0-1 1,0 0-1,1 0 1,0 1-1,0-1 1,0 1-1,-2 8 1,2-6 69,0 0 1,1 0-1,-1 0 1,2 1-1,-1-1 0,1 0 1,0 1-1,1-1 1,-1 0-1,2 0 0,3 14 1,-3-15-7,0-1 0,0 0 0,1 0 0,0 0-1,0 0 1,0-1 0,1 1 0,0-1 0,0 0 0,0 0 0,0 0 0,0-1 0,9 6 0,-6-5-3,0 0 0,0-1 0,1 0 0,-1 0 1,1-1-1,-1 0 0,1 0 0,0-1 0,14 1 0,-1-2-22,1-1-1,-1-1 1,1 0-1,33-10 1,-33 6-1274,-1-1 0,26-12 1,-46 18 1183,25-13-2681,-24 12 2053,0 1 0,0-1 1,0 0-1,-1 0 0,1 0 0,0 0 1,-1 0-1,3-4 0,6-15-3494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3:02:03.9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 10048,'5'-8'4544,"9"5"-3936,-6-2 1983,10 10-1535,37-5 640,3 0-992,27 3 192,5 5-512,-1 4-128,-12 1-160,-14-1-96,-8 3 32,-15-7-256,-9 4 128,-7-4-5024,-8 0 2785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6:42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4 775 4224,'-4'6'14982,"12"-9"-15805,2-4 1144,0 0-1,-1 0 0,1-1 0,-2 0 0,1-1 0,11-15 1,2 0-184,14-12-108,-19 19 61,-1-1 0,25-32 0,-34 39 3,-6 10-180,-4 5-122,-10 19 435,0 0 0,-13 34-1,24-52-159,0 2 0,1-1-1,-1 0 1,1 0-1,0 0 1,1 1 0,-1-1-1,1 0 1,2 13 0,-2-17-36,0 0 1,1 0 0,-1 0 0,1 0 0,-1 0 0,1 0 0,0 0 0,0 0 0,0 0-1,0 0 1,0 0 0,0-1 0,0 1 0,1 0 0,-1-1 0,1 1 0,-1-1 0,1 1 0,0-1-1,-1 0 1,1 0 0,0 0 0,0 0 0,0 0 0,0 0 0,0 0 0,0-1 0,0 1-1,0-1 1,0 1 0,0-1 0,0 0 0,2 0 0,7 0 123,0-2 1,0 1-1,-1-1 1,1-1-1,17-6 1,49-25 49,24-23-141,-34 17 7,-63 38-72,0 0 0,0 0 0,0 0-1,0 1 1,0-1 0,0 1 0,6-1 0,-9 2 3,0 0 1,0 0 0,-1 0-1,1 0 1,0 0 0,0 1-1,0-1 1,0 0-1,0 0 1,0 1 0,0-1-1,0 0 1,-1 1-1,1-1 1,0 1 0,0-1-1,0 1 1,-1-1 0,1 1-1,0 0 1,-1-1-1,1 1 1,0 0 0,-1-1-1,1 1 1,-1 0-1,0 0 1,1 0 0,-1 0-1,1-1 1,-1 1 0,0 0-1,0 0 1,1 0-1,-1 0 1,0 1 0,1 7 57,-1-1 0,0 1 0,0 0 0,-2 12 1,-1 13 92,3-33 536,2-2-683,0 1 0,0-1 0,0 0 0,0 0 0,-1 0 0,1 0 0,0 0 0,0 0 1,-1 0-1,1 0 0,-1-1 0,1 1 0,-1 0 0,2-4 0,4-1 105,-5 4-97,6-6-66,1 1 0,0-1 0,0 2 0,1-1-1,11-5 1,-18 11 43,0 0 0,-1 0 0,1 0 0,0 0 0,-1 0 0,1 1 0,0 0 0,0-1 0,0 1 0,-1 0 0,1 0 0,0 0 0,0 1 0,0-1 0,-1 1 0,1-1 0,0 1 0,-1 0 0,1 0 0,0 0 0,-1 1 0,0-1 0,1 1 0,-1-1 0,0 1 0,1 0 0,1 2 0,69 62-65,-70-64 93,1 0 0,-1 0 0,0 0-1,1 0 1,0-1 0,-1 1 0,1-1 0,0 0 0,-1 0 0,1 0 0,0-1 0,0 1 0,7-1-1,2-1 77,-1 0-1,0 0 1,13-4-1,-15 3-75,1 0 1,-1-1-1,0-1 1,1 0-1,-2 0 1,1-1-1,0 0 1,-1 0-1,0-1 1,-1-1-1,1 1 1,-1-2-1,0 1 1,-1-1 0,0 0-1,11-15 1,-5 0-30,-1-1 1,0 0 0,8-28 0,19-79 19,-25 78-4,0 7 38,20-79-143,-29 100-64,-1 0 0,2-51 0,-6 75 144,-1-19-256,1 20 268,0 0 1,0-1-1,0 1 1,0 0-1,0-1 0,0 1 1,0 0-1,0 0 1,0-1-1,0 1 1,0 0-1,-1-1 1,1 1-1,0 0 1,0-1-1,0 1 1,0 0-1,0 0 0,-1-1 1,1 1-1,0 0 1,0 0-1,-1 0 1,1-1-1,0 1 1,0 0-1,-1 0 1,1 0-1,0 0 0,0-1 1,-1 1-1,1 0 1,0 0-1,-1 0 1,1 0-1,0 0 1,-1 0-1,1 0 1,0 0-1,0 0 1,-1 0-1,1 0 0,0 0 1,-1 0-1,1 0 1,0 0-1,-1 0 1,1 0-1,0 0 1,0 1-1,-1-1 1,-1 2-15,1 0 1,-1-1 0,1 1-1,-1 0 1,1 0-1,0 0 1,0 1 0,0-1-1,0 0 1,0 0 0,1 1-1,-2 3 1,-4 12-5,-3 6 40,0 1 0,1 0 1,2 0-1,1 0 0,-4 36 0,3 130-105,10-90 144,-2-82-30,1-1 0,0 1-1,9 25 1,-10-39 15,0 1 1,1 0-1,-1-1 0,1 1 0,0-1 0,1 0 0,5 7 1,-7-10-26,0 0 0,0 0 0,0-1 1,0 1-1,0-1 0,1 1 0,-1-1 1,0 0-1,1 0 0,-1 0 1,1 0-1,0 0 0,-1-1 0,1 1 1,-1-1-1,1 0 0,0 1 0,0-1 1,3-1-1,6 0 8,0-1-1,1-1 1,-1 0-1,0-1 1,0 0 0,0 0-1,-1-2 1,1 1-1,-1-1 1,-1-1 0,1 0-1,-1-1 1,0 0 0,13-14-1,-19 17-49,0-1-1,0 1 1,-1-1-1,0 1 1,4-10 0,-6 13 21,0 0 1,0 0-1,-1 0 1,1 0-1,-1 0 1,1-1-1,-1 1 1,0 0 0,0 0-1,0-1 1,0 1-1,0 0 1,0 0-1,-1 0 1,1-1 0,-1 1-1,1 0 1,-1 0-1,-1-3 1,1 4-2,0 0 1,1 1-1,-1-1 0,0 0 1,0 1-1,1-1 1,-1 1-1,0-1 0,0 1 1,0-1-1,0 1 1,0 0-1,0-1 0,0 1 1,0 0-1,0 0 0,0 0 1,0-1-1,0 1 1,0 0-1,0 0 0,0 1 1,0-1-1,0 0 1,0 0-1,0 0 0,0 1 1,0-1-1,1 0 1,-1 1-1,0-1 0,0 1 1,0-1-1,-1 2 0,-4 2 6,-1 0 0,2 0 0,-9 8 0,13-11 2,-1 1-7,-6 4-13,1 1 0,0 0 0,1 0 0,-11 16 0,15-21 17,1 0 0,0 0 1,0 0-1,1-1 0,-1 1 1,0 1-1,1-1 1,-1 0-1,1 0 0,-1 0 1,1 0-1,0 0 0,0 0 1,0 0-1,0 1 1,0-1-1,1 0 0,-1 0 1,1 0-1,-1 0 1,1 0-1,0 0 0,0 0 1,0 0-1,0 0 0,0 0 1,0-1-1,3 4 1,0-1 29,0 0 1,0 0 0,1-1-1,0 1 1,0-1 0,0 0-1,0-1 1,0 1 0,0-1-1,1 0 1,-1 0 0,1-1-1,-1 1 1,10 0 0,7 0 3,1-1 1,29-1-1,-46-1-20,19-1 34,1-1 0,-1-1 0,-1-1 0,1-1 0,-1-1 1,0-2-1,0 0 0,-1-1 0,-1-2 0,25-15 0,-41 23-11,0 0 0,-1-1 0,1 0 0,-1 0 0,0 0 0,0 0 0,-1-1 0,0 0 0,1 0 0,4-12 0,-8 18-41,-1-1-1,0 1 1,1-1 0,-1 1-1,0-1 1,0 0 0,1 1 0,-1-1-1,0 1 1,0-1 0,0 0 0,0 1-1,0-1 1,0 0 0,0 1-1,0-1 1,0 1 0,0-1 0,0 0-1,0 1 1,-1-1 0,1 0 0,0 0-1,-1 1-9,1 0 1,-1-1-1,1 1 0,-1 0 0,1 0 0,-1 0 0,1 0 0,-1 0 1,1 0-1,-1 0 0,1 0 0,-1 0 0,1 0 0,-1 1 0,1-1 1,-1 0-1,1 0 0,0 0 0,-1 0 0,1 1 0,-1-1 1,1 0-1,0 0 0,-1 1 0,1-1 0,-1 0 0,1 1 0,0-1 1,0 1-1,-1 0 0,-8 7-37,1 1 0,0 0 1,1 1-1,0 0 0,0 0 0,1 1 1,1 0-1,-9 22 0,8-16 74,2 0 0,0-1 0,1 1 0,0 0 0,0 31 0,3-47-5,0 1 0,0-1 1,0 0-1,0 0 0,1 1 0,-1-1 0,0 0 0,0 0 0,1 1 0,-1-1 0,1 0 0,-1 0 0,1 0 1,0 0-1,-1 0 0,2 2 0,-2-3 0,1 0 0,-1 0 0,0 0 0,0 1 0,1-1 0,-1 0-1,0 0 1,1 0 0,-1 0 0,0 0 0,0 0 0,1 0 0,-1 0 0,0 0 0,1 0 0,-1 0 0,0 0 0,1 0 0,-1 0 0,0 0 0,1 0 0,-1 0 0,0 0-1,1 0 1,9-10 294,-5 3-330,-1-2 0,1 1 0,-1 0 0,-1-1 0,1 0 0,-2 1 0,4-15 0,-3 4-213,-1-1 1,1-30-1,-3 50 231,0 1 0,0-1 0,-1 0 0,1 0 0,0 0 0,0 0 0,0 0 0,0 0 0,0 0 0,0 0 0,0 0 0,0 0 0,0 0 0,0 0-1,-1 0 1,1 0 0,0 0 0,0 0 0,0 0 0,0 0 0,0 0 0,0 0 0,0 0 0,0 0 0,0 0 0,-1 0 0,1 0 0,0 0 0,0 0 0,0 0 0,0 0 0,0 0 0,0 0 0,0-1-1,0 1 1,0 0 0,0 0 0,0 0 0,0 0 0,-1 0 0,1 0 0,0 0 0,0 0 0,0 0 0,0 0 0,0 0 0,0-1 0,0 1 0,0 0 0,0 0 0,0 0 0,0 0 0,0 0 0,0 0-1,0 0 1,0 0 0,0 0 0,0-1 0,0 1 0,0 0 0,0 0 0,0 0 0,-4 7-130,-7 27 53,2 0 1,-5 35-1,-5 73 229,1-7-11,18-131-136,-28 143 286,25-136-222,0 0 1,-1 0 0,-5 12-1,7-19-19,1-1-1,-1 0 1,0 1 0,0-1-1,0 0 1,0 0 0,-1-1-1,1 1 1,-1 0-1,0-1 1,0 1 0,0-1-1,-5 3 1,7-4-32,0-1 0,0 0-1,0 1 1,1-1 0,-1 0 0,0 0 0,0 0 0,0 1 0,0-1 0,0 0-1,1 0 1,-1 0 0,0 0 0,0 0 0,0-1 0,0 1 0,0 0-1,1 0 1,-1-1 0,0 1 0,0 0 0,0-1 0,1 1 0,-1-1 0,0 1-1,-1-2 1,1 1-1,-1-1 0,1 0 0,0 0 0,0 0 0,0 0 0,0 0 0,0 0 0,0 0 0,0 0 1,0-3-1,-1-3 2,1 0 0,0-1 0,0 1 0,1 0 0,1-9 0,3-14-66,1 1-1,2 0 1,0 1 0,3 0 0,16-37-1,-17 45 61,2 1-1,0 1 0,1 0 0,2 1 0,-1 0 0,2 1 0,0 1 0,18-15 0,8 0-25,0 2 0,47-23 0,-8 4 186,-40 23-62,-15 11 68,45-35 1,-44 31-181,-26 18 53,0 11-178,-1 0-1,-4 18 1,2-19 136,1 1 0,0 18 0,2-23-19,0 1 1,0-1 0,1 0 0,0 0 0,0 1 0,0-1 0,1 0 0,3 6 0,-3-8 23,0 0 0,0-1-1,1 1 1,-1-1 0,1 1 0,0-1 0,0 0-1,0 0 1,1 0 0,-1-1 0,1 1 0,5 2 0,-5-3-4,1 0 1,-1 0 0,0-1-1,1 0 1,-1 0 0,1 0-1,0 0 1,-1-1 0,1 0-1,-1 0 1,1 0 0,0 0-1,-1-1 1,1 0 0,-1 0-1,8-3 1,7-2 41,-1-2 1,27-15-1,-34 18-45,7-6 66,0 0-1,28-24 0,-41 29-113,-7 2-42,1 4 78,0 0 1,0 0-1,1 0 0,-1 0 0,0 0 0,0 0 0,0 0 0,0 1 0,1-1 0,-1 0 1,0 0-1,0 1 0,0-1 0,1 0 0,-1 1 0,0-1 0,0 1 0,-8 6-14,0-1 0,0 1 0,-8 10 0,15-15 30,0 0 1,0 1-1,0 0 1,0-1-1,0 1 0,1 0 1,-1 0-1,1 0 0,0 0 1,0 0-1,0 0 0,0 0 1,0 0-1,0 7 1,1-9 55,5-2-57,-1 0 0,1 0 0,-1-1 0,1 1 0,-1-1 1,0 0-1,0 0 0,0 0 0,7-6 0,-6 4-3,1 1-1,0 0 1,0 0-1,12-5 1,-17 8-4,1-1 0,0 1 0,0 0 0,0 0 0,-1 0 0,1 0 0,0 0 0,0 0 0,-1 0 0,1 0 0,0 1 0,0-1 0,-1 1 1,1 0-1,0-1 0,-1 1 0,1 0 0,0 0 0,-1 0 0,1 0 0,-1 0 0,2 2 0,8 7 3,4 4 35,0-1 0,26 17 0,-35-27-25,-1 0 1,1 0-1,0 0 1,-1-1 0,1 0-1,0 0 1,1 0-1,-1-1 1,0 0 0,0 0-1,1-1 1,8 0 0,2-1 54,-1-1 0,0-1 0,0 0 1,-1-1-1,1-1 0,17-7 0,-23 7-67,-1 0-1,1-1 0,-1 0 0,0 0 0,-1-1 1,1 0-1,-1 0 0,-1-1 0,1 0 0,7-12 0,15-29-1,-2 0 0,34-86-1,-1 3-201,-35 82 105,-1 1-80,25-64 0,-48 109 144,0-1-1,-1 0 1,0 0 0,0 0-1,0 1 1,0-1 0,-1 0-1,0-8 1,0 12 27,0 0 0,0 1 0,0-1 0,-1 1 0,1-1 0,0 0 0,0 1 0,0-1 1,-1 1-1,1-1 0,0 0 0,-1 1 0,1-1 0,0 1 0,-1-1 0,1 1 0,-1-1 0,1 1 0,-1-1 0,1 1 0,-1 0 0,1-1 1,-1 1-1,0 0 0,1-1 0,-1 1 0,1 0 0,-1 0 0,0 0 0,1-1 0,-1 1 0,1 0 0,-1 0 0,0 0 0,1 0 0,-1 0 1,0 0-1,1 0 0,-1 0 0,-1 1 0,-1 0-9,-1 0 0,0 0 1,1 0-1,-1 1 0,-4 2 0,1 1 39,0-1-1,0 1 1,0 1-1,1 0 1,-1 0-1,1 0 1,1 0-1,-1 1 1,1 0-1,1 0 0,-8 15 1,0 5 80,0 1 1,-7 29-1,16-45-69,-8 23 57,2 1 1,2 0 0,1 1-1,-2 62 1,8-88-59,0 0-1,1 0 1,1 0-1,0 0 0,5 18 1,-5-24-110,0-1-1,-1 0 1,2 1 0,-1-1-1,0 0 1,1 0 0,0-1-1,-1 1 1,1-1 0,1 1-1,-1-1 1,1 0 0,-1 0-1,1 0 1,0-1 0,4 3-1,3 1-1445,1-1-1,-1-1 0,1 0 0,0-1 1,0 0-1,0-1 0,0 0 1,0-1-1,16 0 0,-2-7-4630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3:02:04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37 12128,'-80'-25'5503,"70"22"-4799,7-1-224,6 4-416,11-5-576,9 5 256,8 0-8479,6 9 4767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4:4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1472,'0'6'667,"-1"10"4160,0-6-4624,0-1-1,0 0 0,-5 16 1,-6 15 135,2 1-1,-6 50 1,14-79-322,-3 31 163,3 0 1,3 47-1,0-26 1918,-6-96-4332,4 17 491,-1-2-1685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4:4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11 2656,'0'0'837,"0"-11"3947,-2 26-4584,0 0 0,0-1-1,-1 1 1,-1-1 0,-8 21-1,-5 16 128,-31 180 383,43-210-614,4-14-68,-1 0 0,1 1 0,0 9 0,1-15 27,0 1 0,0-1 0,0 1 0,-1-1 0,1 1 0,-1-1 0,0 4 0,1-6-66,-1 0 1,1 0-1,0 0 1,0 0-1,0 0 0,0 0 1,0 0-1,0 1 1,0-1-1,0 0 0,0 0 1,0 0-1,0 0 1,0 0-1,0 0 0,-1 0 1,1 0-1,0 0 1,0 0-1,0 0 1,0 0-1,0 0 0,0 0 1,0 0-1,0 0 1,0 0-1,-1 0 0,1 0 1,0 0-1,0 0 1,0 0-1,0 0 1,0 0-1,0 0 0,0 0 1,0 0-1,-1 0 1,1 0-1,0 0 0,0 0 1,0 0-1,0 0 1,0 0-1,0 0 0,0 0 1,0 0-1,0 0 1,0-1-1,-1 1 1,-4-11-1960,0-5-2339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4:4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8 217 2400,'-7'-2'3997,"10"1"-2933,-2 1-997,0-1 0,1 1 0,-1-1 0,0 1 0,0-1 0,0 1 0,0-1 0,0 1 1,0-1-1,0 0 0,0 0 0,0 0 0,0 1 0,0-1 0,0 0 0,-1 0 0,1 0 0,0 0 0,-1 0 0,1 0 0,-1-1 0,1 1 0,-1 0 0,1 0 0,-1 0 0,0 0 0,1-3 0,0 2 12,0 0 0,0-1-1,0 1 1,0 0-1,0-1 1,1 1-1,-1 0 1,1 0 0,0 0-1,2-2 1,10-13 256,-6 5-296,0 1 0,1 0 0,0 0 0,0 1 0,1 0-1,1 1 1,-1 0 0,2 0 0,-1 1 0,1 1 0,0 0 0,1 1-1,23-9 1,-34 14-37,1 0 1,0 0-1,-1 0 0,1 0 0,0 1 0,-1 0 0,1-1 0,0 1 1,-1 0-1,1 0 0,0 0 0,0 1 0,-1-1 0,1 1 0,0-1 0,-1 1 1,1 0-1,-1 0 0,1 0 0,-1 0 0,1 1 0,-1-1 0,0 1 1,4 3-1,6 7 94,0 1 1,15 12-1,-22-22-52,1 1 0,-1 0 0,1-1 1,0 0-1,-1 0 0,1-1 0,1 0 0,-1 0 0,7 2 0,26 1 451,0 0-1,50-2 0,-79-4-379,0 0 0,-1 0 0,1-1 0,-1-1 0,1 1 0,9-5 0,-16 5-42,-1 1 0,1 0 0,-1-1-1,0 0 1,0 0 0,1 1 0,-1-1 0,-1 0 0,1-1-1,0 1 1,0 0 0,-1 0 0,1-1 0,-1 1-1,0-1 1,2-4 0,-1 2-165,0-1-1,0 0 1,-1 0 0,0-1 0,0 1-1,1-9 1,-2 9-702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4:4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2144,'-1'0'66,"1"0"0,0 0 0,0 1 0,-1-1-1,1 0 1,0 0 0,0 0 0,-1 1 0,1-1 0,0 0 0,0 0 0,0 1 0,0-1 0,-1 0 0,1 0-1,0 1 1,0-1 0,0 0 0,0 0 0,0 1 0,0-1 0,0 0 0,0 1 0,0-1 0,0 0 0,0 0-1,0 1 1,0-1 0,0 12 1228,0-9-1390,0-2 469,0 16 571,0-15-872,-1 0 0,1 1-1,-1-1 1,1 0-1,-1 1 1,0-1-1,0 0 1,0 0-1,-1 0 1,1 0-1,0 0 1,-1 0-1,-1 2 1,-10 16 41,6-7-47,6-11-47,0-1 0,0 1-1,0 0 1,0-1 0,0 1-1,0 0 1,1 0 0,-1 0 0,0-1-1,1 1 1,0 0 0,-1 3-1,0 15 42,0-17-36,1-1 1,0 1-1,-1-1 0,1 1 1,0-1-1,1 1 0,-1 0 1,0-1-1,1 1 0,-1-1 0,1 1 1,0-1-1,2 5 0,-3-6 80,1 0-1,-1 0 0,1-1 1,-1 1-1,1 0 0,0 0 1,-1-1-1,1 1 0,0 0 1,0-1-1,-1 1 0,1-1 1,0 1-1,0-1 0,1 1 1,-1 0 264,8-10-4027,-8 3 70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4:4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3552,'0'-36'1312,"4"29"-992,-4-6-128,5 9 288,-5 1-320,0-2 64,0 2-128,0-2-352,4 2-2048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4:4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 2720,'-27'3'5418,"37"-3"-5071,14-3-89,49 2-1,-37 2-169,22 2 136,-31 1-96,-22-2 10,-1-1-1,1-1 1,-1 1-1,10 0 1,-8-4 1969,-3-3-3867,-2 6 1614,-1 0 1,0-1-1,0 1 0,0 0 1,0 0-1,0 0 0,0-1 1,0 1-1,0 0 0,0 0 1,0-1-1,0 1 0,0 0 1,0 0-1,0 0 0,0-1 1,0 1-1,0 0 0,0 0 1,0-1-1,0 1 0,0 0 1,0 0-1,-1 0 0,1-1 1,0 1-1,0 0 0,0 0 1,0 0-1,-1-1-291,1 1 291,0 0 1,0 0-1,-1 0 0,1 0 1,0-1-1,0 1 0,0 0 1,-1 0-1,1 0 0,0 0 1,-1 0-1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4:4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1984,'-23'12'4901,"38"-13"-3730,-6 1-929,20-5 142,-21 3-319,0 1 1,1 0-1,8-1 1,-15 2-45,4 0-12,0 0 0,0 0-1,0 1 1,0-1 0,0 1-1,0 1 1,8 2-1,-8-2 139,0 0 0,-1 0 1,1 0-1,1-1 0,-1 1 0,11-1 0,-15-1-750,8-1-3626,6-6 1333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4:4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16 2976,'-1'-1'1324,"9"-6"989,-7 6-1700,0-4 1691,-1 4-2369,-2 4 125,-4 12-230,3-8 240,0 1 1,0 0-1,-3 15 1,-21 200 334,25-66 43,3-87 966,-3-72-460,1-5-1482,1-4-1562,3-5 554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4:4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2304,'0'-3'815,"1"5"-664,-1-1 23,-1-4 1843,2 0-1012,2 6-82,1 4-472,1 50 370,0 64-112,-5-62-427,4 112 343,8-47-278,-7-81 437,-5-43-755,0 1 0,0-1 0,0 0 0,0 1 0,0-1 1,0 0-1,0 0 0,0 1 0,0-1 0,1 0 0,-1 0 0,0 1 1,0-1-1,0 0 0,0 0 0,0 1 0,1-1 0,-1 0 0,0 0 1,0 0-1,0 1 0,0-1 0,1 0 0,-1 0 0,0 0 0,0 0 1,1 0-1,-1 1 0,0-1 0,0 0 0,1 0 0,-1 0 0,1 0 1,6-7-364,4-16-1261,-11 23 1589,9-24-3098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6:43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7 7712,'-10'-3'1037,"-12"0"2251,151 30 3217,2-6-3389,34 7-4753,-5 12-7147,-137-33 5451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4:4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2144,'3'-8'4677,"-2"8"-4607,-1-1-1,0 0 0,0 1 1,0-1-1,0 0 1,1 1-1,-1-1 1,0 0-1,1 1 0,-1-1 1,0 0-1,1 1 1,-1-1-1,1 1 1,-1-1-1,1 1 0,-1-1 1,1 1-1,-1-1 1,2 0-1,16-8 509,-7 4-358,63-29 874,-43 21-828,29-16 1,-54 25-299,0 0 1,0 0-1,1 1 1,0 0-1,-1 1 1,1 0-1,0 0 1,1 0-1,6-1 1,-11 4 19,0 0 0,-1-1 0,1 1 0,-1 0 0,1 1 0,-1-1 0,1 0 1,-1 1-1,0-1 0,1 1 0,-1 0 0,0-1 0,0 1 0,2 4 0,6 2 111,-5-4 25,1 0 0,0 0-1,0-1 1,1 0 0,-1 0 0,1 0 0,-1-1-1,1 0 1,0-1 0,0 1 0,-1-1-1,15 0 1,5-1 300,-1-1-1,32-6 0,-33 3-363,4 0 252,0-2 1,0-1 0,-1-1 0,0-1 0,37-18 0,-59 23-451,1 1 0,-1 0 0,0-1 1,5-5-1,5-4-3397,-6 6 1914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4:5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36 992,'0'0'3040,"8"-13"-971,-8 12-2028,0 0 1,0 0-1,0 0 0,0 0 0,0 0 1,0 0-1,0 0 0,0 0 0,0 0 1,-1 0-1,1 0 0,0 0 0,-1 0 0,1 0 1,-1 1-1,1-1 0,-1 0 0,1 0 1,-2-1-1,1 1-19,0 1 1,0 0-1,-1-1 1,1 1-1,0 0 1,0 0 0,-1 0-1,1 0 1,0 0-1,0 0 1,0 0-1,-1 0 1,1 0-1,-2 1 1,-8 1-15,1 0-1,-1 1 1,1 0 0,0 1 0,0 0 0,0 0 0,1 1-1,-1 0 1,1 1 0,0 0 0,1 1 0,-1-1-1,2 2 1,-13 12 0,8-5 57,7-10-4,0 1 1,0 1-1,0-1 1,-4 9-1,8-13-35,0 0-1,1 0 1,-1 0-1,0 0 1,1 0-1,0 0 1,-1 0-1,1 0 1,0 0-1,0 0 1,0 0-1,0 0 1,0 0-1,1 0 1,-1 0-1,0 0 1,1 0-1,0 0 1,-1 0-1,1 0 1,1 2-1,6 8 135,1 0 0,0-1 0,0 0 0,13 11 0,-9-9 227,20 26 0,-31-36-319,0 0 0,0 1 1,0-1-1,0 1 1,-1-1-1,0 1 0,1 0 1,-1 0-1,-1-1 1,1 1-1,0 0 0,-1 0 1,0 0-1,0 0 0,-1 7 1,-1-1 73,0-1 0,-1 0 0,0 1 0,0-1 0,-6 10 0,7-15-70,0 0 0,-1-1 1,0 1-1,0-1 0,0 1 0,0-1 0,0 0 0,-5 3 0,7-5-65,-1 1 0,0-1-1,1 0 1,-1 0 0,0 0 0,0 0-1,0 0 1,0 0 0,0 0 0,0-1-1,0 1 1,0-1 0,0 1 0,0-1-1,0 0 1,0 0 0,0 0 0,0 0 0,-3 0-1,5-1-115,0 1 0,-1 0 0,1 0 0,0-1 0,-1 1 0,1 0 0,0-1 0,-1 1 0,1 0 0,0-1 0,0 1 0,-1 0 0,1-1 0,0 1 0,0-1 0,0 1 0,-1 0 0,1-1 0,0 1 0,0-1 0,0 1 0,0-1 0,0 1 0,0 0 0,0-1 0,0 1 0,0-1 0,0 1 0,0-1 0,0 0 0,0 1 107,0-13-1619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4:5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2400,'15'-5'4613,"19"-12"-2933,8-5-1205,-24 16-285,1 0 1,0 1 0,1 1 0,-1 1 0,22-1-1,101 3 185,-74 2 810,-57-3-489,-6-4-3232,-4 3 920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4:5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 1568,'0'-1'234,"-1"1"1,1-1-1,0 1 0,-1 0 1,1-1-1,0 1 0,-1 0 1,1-1-1,-1 1 0,1 0 1,-1 0-1,1 0 0,-1-1 1,1 1-1,-1 0 1,1 0-1,-1 0 0,1 0 1,-1 0-1,1 0 0,-1 0 1,0 0-1,0 0-127,1 0 0,-1 1 0,1-1 0,-1 0 0,1 1 0,-1-1 0,1 1 0,-1-1-1,1 0 1,-1 1 0,1-1 0,0 1 0,-1-1 0,1 1 0,-1 1 0,-8 26-875,7-20 1437,0 0-596,0 0 0,1 0 0,0 0-1,0 14 1,-2 9 75,-8 84 932,4 158 0,7-231 72,0-42-1013,1-15-3392,3 3 1247,1-4-1876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4:5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1984,'0'0'7,"0"0"0,0 0 0,0 0 0,-1 1 0,1-1 0,0 0 0,0 0 1,0 0-1,0 0 0,0 0 0,0 0 0,0 0 0,0 0 0,0 0 0,0 0 0,0 0 0,0 0 0,0 0 0,0 0 0,0 1 0,0-1 0,-1 0 1,1 0-1,0 0 0,0 0 0,0 0 0,0 0 0,0 0 0,0 0 0,0 0 0,0 0 0,0 0 0,0 0 0,-1 0 0,1 0 0,0 0 1,0 0-1,0 0 0,0 0 0,0 0 0,0 0 0,0 0 0,0-1 0,0 1 0,0 0 0,0 0 0,0 0 0,-1 0 0,1 0 0,0 0 1,0 0-1,0 0 0,0 0 0,0 0 0,0 0 0,0 0 0,0 0 0,0 0 0,0 0 0,0-1 0,0 1 0,0 0 0,0 0 0,0 0 0,0 0 1,0 0-1,0 0 0,1 9 2571,2 5 0,-3 7-1650,6 27 0,-3-28-784,1 29 0,-17 143 765,3-90-415,9-3-19,2-59 479,-1-39-373,-3-6-863,2 1-357,1 0 1,0 0 0,0-1-1,0 1 1,2-6-1,-1-3-730,0-9-2743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4:5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2144,'4'-2'796,"0"1"1,0-1-1,0-1 1,0 1-1,5-5 0,8-3 69,33-16-1,-14 7-326,61-27 415,-23 11-786,-58 27-253,0 1 0,0 0-1,1 1 1,0 1 0,27-5 0,-41 10 100,1 0 0,0 0 1,0 0-1,-1 1 1,1-1-1,0 1 0,-1 0 1,1 0-1,-1 0 1,1 0-1,-1 1 0,7 3 1,-2 1 80,1 0 0,-1 1 0,8 8 1,-7-7 2,0-1 1,14 11 0,-19-16 58,0 1 1,1-1 0,-1 1-1,1-1 1,0 0-1,-1-1 1,1 1 0,7 0-1,-9-2-102,-1 0-1,0 0 0,0 0 1,1 0-1,-1 0 0,0-1 1,0 1-1,1-1 0,-1 0 1,0 0-1,0 1 1,0-1-1,0 0 0,0-1 1,0 1-1,0 0 0,0-1 1,0 1-1,-1-1 0,3-2 1,3-4 147,-1-1 1,0 0 0,7-12 0,-9 13-406,0 0 0,1 1 1,0 0-1,0 0 0,12-12 0,-16 18-92,0 1 0,0-1 0,1 0-1,-1 1 1,0-1 0,0 1 0,0 0 0,0-1-1,1 1 1,-1 0 0,0 0 0,0 0-1,1 0 1,-1 0 0,0 0 0,0 0 0,0 0-1,1 0 1,-1 1 0,0-1 0,0 0 0,0 1-1,1-1 1,-1 1 0,0-1 0,0 1-1,0 0 1,0-1 0,0 1 0,1 2 0,14 8-1860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4:5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2304,'4'-3'814,"-8"6"1119,4 12-1027,0-3-720,-1 7 77,2-1-1,0 1 1,1-1-1,5 23 1,-4-24-24,-2-13-58,0 0-1,0 0 1,0 0-1,0 0 1,3 6-1,-3-8 764,5-12 406,20-124-470,-24 129-889,-1-1 1,1 1-1,0-1 1,0 1-1,1 0 1,0 0-1,0 0 1,0 0-1,0 0 1,1 1-1,0-1 1,5-4-1,-4 4 20,0 0 0,1 1 0,-1 0 0,1 0 1,0 0-1,0 1 0,1 0 0,-1 0 0,13-4 0,-3 3 28,0 0 0,0 1 1,0 1-1,0 1 0,0 0 1,0 1-1,29 4 0,-44-4-18,-1 0-1,1 0 0,0 0 1,-1 1-1,1-1 0,0 0 1,-1 0-1,1 1 1,-1-1-1,1 0 0,0 1 1,-1-1-1,1 1 0,-1-1 1,1 1-1,-1-1 0,0 1 1,1-1-1,-1 1 1,1 0-1,-1 0 0,1 1 279,-1-1-730,0 1 1,0-1-1,0 0 1,-1 1-1,1-1 1,0 1-1,-1-1 1,1 0-1,-1 1 1,0 0-1,-8 7-4006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0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1248,'0'-1'113,"0"1"-1,1-1 1,-1 1 0,0-1 0,0 1-1,1-1 1,-1 1 0,0-1 0,1 1-1,-1-1 1,0 1 0,1 0 0,-1-1-1,1 1 1,-1 0 0,1-1 0,-1 1-1,1-1 1,0 1 76,0 0 0,0-1 0,-1 1 0,1-1 0,0 0 0,-1 1-1,1-1 1,-1 1 0,1-1 0,0 0 0,-1 1 0,1-1 0,-1 0 0,0 0 0,1 1 0,-1-1 0,0 0 0,1 0 0,-1 0 0,0 0 0,0 0-1,0 0 255,1 2-742,2 4 387,-1 0 1,0 0-1,0 1 0,0-1 0,0 1 0,-1-1 0,1 11 0,0 44 120,-1-13 117,7 26 13,2 13 60,-7-43-129,1 17-128,1 111 1758,-5-169-1712,0-7-1232,1-1 1,-1 1 0,1-1-1,0 1 1,2-6-1,0 0-1184,2-7 122,3 0 998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0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1248,'0'-1'102,"-1"0"0,1 0 0,0 0 0,0 0 0,0 0 0,0 0 0,0 0 0,0 0 1,1 0-1,-1 0 0,0 0 0,0 0 0,1 0 0,-1 0 0,1 0 0,-1 0 0,1 0 0,-1 0 0,1 0 0,0 1 0,-1-1 0,1 0 0,0 0 1,-1 1-1,1-1 0,0 0 0,2 0 0,8-12 1083,-10 11-1105,0 1 0,0 0 0,0 0 1,0 0-1,0 0 0,0 0 0,0 0 1,0 0-1,0 0 0,1 0 0,-1 0 1,0 1-1,0-1 0,1 0 0,-1 1 1,1-1-1,-1 1 0,1 0 1,2-1-1,-3 2-56,0 0 1,0 0-1,0 0 1,0 0-1,0 0 1,0 1 0,0-1-1,0 0 1,0 1-1,-1-1 1,1 0-1,-1 1 1,1-1-1,0 3 1,3 12 116,0 1 0,-1-1 0,-1 1 0,0 32 0,-3-13 320,-8 45-1,4-49-254,-11 89-31,15-97-87,0 0-1,2 0 1,3 25-1,-1-27 33,-2-6 157,2 0-1,8 30 0,-4-34 277,-7-12-559,0 0-1,0 0 1,1 0-1,-1 0 1,0 1 0,0-1-1,1 0 1,-1 0-1,0 0 1,0 0 0,0 0-1,1 0 1,-1 0-1,0 0 1,0 0 0,1 0-1,-1 0 1,0 0-1,0 0 1,1 0 0,-1 0-1,0 0 1,0 0-1,1 0 1,-1-1 0,0 1-1,0 0 1,0 0-1,1 0 1,0-2-151,1 0 0,0 0 1,-1 0-1,0 1 0,1-1 0,-1-1 0,0 1 1,1-2-1,7-19-2195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0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1472,'4'3'6694,"-4"-3"-6542,10-3 1419,8-9-1018,-8 2-363,-1 1-1,0-2 1,13-20-1,-9 13-413,-12 17 214,0 0-1,0 0 1,0 0 0,0 0 0,0 0 0,0 0 0,1 0 0,-1 0 0,0 0 0,1 1 0,-1-1 0,1 0 0,-1 1-1,0-1 1,1 1 0,0 0 0,-1-1 0,1 1 0,1 0 0,9-2 68,-10 2-51,-1 0 1,1 0-1,-1 0 1,0 0-1,1 0 1,-1 0-1,1 0 1,-1 0-1,1 1 1,-1-1-1,0 1 1,1-1-1,-1 1 1,0-1-1,0 1 1,1 0-1,-1 0 1,2 1-1,21 22 198,-8-8-312,-8-10 206,1 1 1,0-1-1,1-1 1,-1 0-1,1 0 1,0-1 0,0 0-1,1 0 1,-1-1-1,1-1 1,0 0-1,-1 0 1,1-1-1,19-1 1,17 0 140,0-3 0,66-11 0,-102 11-137,0-1 1,0 0 0,0 0-1,0-1 1,-1 0-1,18-13 1,6-3 200,-29 19-149,-1-1 0,0 0-1,0 0 1,0 0 0,6-7-1,-7 5-1667,3 7-3176,2 1 3073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6:43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37 9888,'-78'-18'3648,"74"18"-2816,11-6-256,5 1-1792,17 2 544,9-1-1824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0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2496,'0'4'1794,"1"47"1532,0-42-3211,0 0 0,0 0 1,1-1-1,4 16 0,-4-16 114,-2-7 11,0 3 735,0-3-515,0-2 46,-9-54 668,9-105-1350,0 159 175,0 0 0,1-1 0,-1 1 1,0 0-1,0-1 0,1 1 0,-1 0 1,1-1-1,-1 1 0,1 0 0,-1 0 1,1 0-1,0 0 0,0 0 0,0 0 1,-1 0-1,1 0 0,0 0 0,0 0 1,0 0-1,0 0 0,1 0 0,-1 1 1,0-1-1,0 1 0,0-1 0,1 1 1,-1-1-1,0 1 0,0-1 0,2 1 1,1-1-5,0 1 1,0-1-1,0 1 0,0 0 1,0 0-1,0 0 1,-1 1-1,1-1 1,6 3-1,-2 0 138,1-1-1,0 0 0,0 0 0,13 1 1,-21-3 821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0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2240,'-8'-5'6933,"9"5"-6905,-1-1-1,1 1 1,-1 0-1,1-1 0,0 1 1,-1 0-1,1 0 1,-1-1-1,1 1 1,-1 0-1,1 0 1,0 0-1,-1 0 1,1 0-1,1 0 1,-2 0-20,1 0 0,-1 0 0,1 0 1,0 0-1,-1 0 0,1 0 0,-1 0 0,1 0 0,0 0 1,-1-1-1,1 1 0,-1 0 0,1 0 0,-1-1 1,2 0-1,-1 1 17,0 0 0,0-1 1,0 1-1,0 0 0,0 0 1,0 0-1,0 0 0,0 0 0,0 0 1,0 0-1,3 0 0,1 1 136,52-10 244,91 1 235,-55 5-1000,-87 3-2667,-11 0-167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0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 1472,'-17'-1'7312,"18"0"-7229,0 0 0,0 0 1,0-1-1,0 1 0,0 0 1,0 0-1,0-1 0,0 1 1,1-3-1,-2 2-36,1 1 1,0-1-1,0 0 1,1 0-1,-1 1 0,0-1 1,0 1-1,1-1 1,-1 1-1,4-3 0,-2 3-7,0-1-1,1 1 0,0-1 1,-1 1-1,1 0 0,0 0 1,0 1-1,-1-1 0,1 1 1,0 0-1,7 0 0,6 2-20,23 5 0,-16-2-86,5 1 337,-1 0 0,35 14 1,-41-8-1939,-18-9 968,0-1 0,0 0 1,0 0-1,1 0 0,4 1 0,9-1-2393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1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1472,'-4'0'5968,"95"-8"-4747,-63 5-968,36 0 0,-10 1-55,34-1-136,9-1 911,-78 4-769,-16 0-170,0 0-1,0 0 1,0 0-1,0-1 1,-1 1 0,1-1-1,0 1 1,4-3-1,-1 0 357,2-1 1203,-18 2-5554,8 2 2681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1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1888,'1'-1'3012,"1"5"-1215,5 11-725,-4-7-1086,0 1 0,3 13 1,-4-4 268,-1 0-1,-1 1 1,-4 30 0,-13 55 227,13-81-431,-32 216 631,35-232-548,1 1-1,-1 0 0,1 0 1,1-1-1,0 1 0,2 13 1,-3-21-142,1 0 0,-1 0 0,0 1 0,0-1 0,0 0 0,0 0 0,0 0 0,0 0 0,1 0 0,-1 1 0,0-1 0,0 0 0,0 0 0,0 0 0,1 0 0,-1 0 0,0 0 0,0 0 0,0 0 0,0 0 0,1 0 0,-1 0 0,0 0 0,0 0 0,0 0 0,1 0 0,-1 0 0,0 0 0,0 0 0,0 0 0,0 0 0,1 0 0,-1 0 0,0 0 0,0 0 0,0 0 0,0 0 0,1 0 0,-1-1 0,0 1 0,0 0 0,0 0 0,0 0 0,0 0 0,1 0 0,-1 0 0,0-1 0,0 1 0,0 0 0,0 0 0,7-8-1232,2-10 56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1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 1728,'-1'0'37,"0"-1"0,1 1 0,-1 0 1,0-1-1,0 1 0,0 0 0,0 0 0,0 0 0,0 0 1,0 0-1,0 0 0,0 0 0,0 0 0,0 0 0,0 0 0,0 0 1,0 1-1,0-1 0,1 0 0,-1 1 0,0-1 0,0 1 1,0-1-1,0 1 0,0 0 0,-22 20 772,12-10-163,1-3-498,1 1 0,0 0 1,1 1-1,0 0 0,0 0 0,1 1 0,0 0 0,-8 19 1,4-4 133,0-3 98,2 0 0,1 0 0,-7 31 0,8-1-217,2 0-1,3 73 0,2-114-148,2 42 159,14 81 0,-11-99-65,-2-19 31,0 1 1,1-1-1,10 27 0,-12-39-138,1 1 0,-1-1 0,1 0 0,0 0-1,0-1 1,0 1 0,1 0 0,-1-1 0,1 0 0,0 0-1,1 0 1,-1-1 0,0 1 0,1-1 0,5 3-1,20 4-2890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1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3328,'5'-3'144,"0"-1"1,0 1 0,0 1-1,0-1 1,0 1-1,0 0 1,1 0-1,-1 0 1,1 0 0,-1 1-1,1 0 1,0 1-1,0-1 1,-1 1-1,1 0 1,0 0 0,0 1-1,-1 0 1,1 0-1,-1 0 1,1 1-1,-1 0 1,1 0 0,-1 0-1,0 0 1,0 1-1,7 4 1,4 5-26,0 1 1,0 0 0,-1 1 0,-1 0-1,0 2 1,-2-1 0,1 2-1,18 33 1,59 129 904,-83-161-905,0 0 0,-1 0 0,-1 0 0,-1 0 0,3 29 0,-4-1 167,-2 50-1,-3-56-33,-1 0 0,-2 0 0,-2 0-1,-24 75 1,-5-31 289,13-31-389,23-53-159,0 1-85,0-1 0,-1 0 0,1 1 0,0-1 0,0 1 0,0-1 0,0 0 0,0 1 1,-1-1-1,1 0 0,0 1 0,0-1 0,-1 0 0,1 1 0,0-1 0,0 0 0,-1 1 0,1-1 0,0 0 0,-1 0 0,1 1 1,0-1-1,-1 0 0,1 0 0,-1 0 0,1 0 0,-1 1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1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1984,'0'0'8821,"4"7"-9082,-3-3 278,0 1 0,0 0 0,-1 0 0,0 0 1,0 0-1,-1 7 0,0 7 108,0-5-130,0 0 0,-2-1 0,0 1 0,-6 18 0,3-12 89,-3 20 1,-26 152 432,33-169-633,2-20 156,0 0 0,0-1 0,-1 1 0,1 0 1,-1 0-1,1-1 0,-1 1 0,0 0 0,0-1 0,0 1 0,0 0 1,-3 4-1,3-6 114,1 25-159,0-25 14,0-1 0,0 0 0,1 1-1,-1-1 1,0 1 0,0-1 0,1 1 0,-1-1 0,0 0-1,1 1 1,-1-1 0,0 0 0,1 1 0,-1-1 0,0 0-1,1 1 1,-1-1 0,1 0 0,-1 0 0,1 0 0,-1 1 0,1-1-1,-1 0 1,1 0 0,-1 0 0,1 0 0,-1 0 0,1 0-1,-1 0 1,1 0 0,-1 0 0,1 0 0,-1 0 0,0 0-1,2-1 1,25-3-219,-16 2 347,1 1-40,13-2 52,29 0 0,-42 4-94,0 0 0,19 5 0,-2 0-39,-11-1 171,-17-4 1237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1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9 228 2240,'0'0'14,"0"0"1,0 0-1,0 0 0,0 0 1,0-1-1,0 1 0,0 0 1,0 0-1,0 0 0,0 0 1,0 0-1,0 0 0,0-1 1,0 1-1,0 0 1,0 0-1,0 0 0,0 0 1,0 0-1,0 0 0,-1-1 1,1 1-1,-4-5 4733,5 8-4708,-1 0 0,1 0 0,-1-1 0,0 1-1,0 0 1,0 0 0,-1 4 0,0 2 39,2-2 40,-1-5-10,0 0-1,0-1 0,0 1 1,0 0-1,0-1 1,0 1-1,0 0 1,0-1-1,-1 1 1,1-1-1,-1 1 1,-1 3 1156,2-5-986,0-4-188,0 1 0,1 0 0,-1-1 0,1 1 0,-1 0 0,2-4 1,2-15 120,-2 2-178,0-1 0,1 1 0,1-1 0,1 1 0,7-20 0,-8 27-12,1 1 0,0 0 1,1 0-1,0 0 0,9-12 1,-14 23-29,0 0 1,0 0 0,1 0-1,-1 0 1,0 0 0,1 0 0,-1 0-1,0 0 1,1 0 0,1 0-1,-1 1-115,8 14 410,-9-13-237,0 0 0,0 1 0,0-1 0,0 0 1,0 1-1,0-1 0,-1 1 0,1-1 0,0 1 1,-1-1-1,1 1 0,-1-1 0,1 1 0,-1 2 1,2 2 1064,9-3-10402,-10-4 8955,9-5-2096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2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8 180 1568,'-1'-8'6117,"3"1"-5084,-3 6-1425,1 6 268,-5 129-36,4-98 322,0-20-84,1 0-1,3 28 1,-3-42-54,1 0-1,-1 0 0,0 0 1,0 0-1,0 0 1,0 0-1,0 0 1,0 0-1,-1 3 1,1-4-17,0-1 1,0 0 0,-1 1-1,1-1 1,0 0 0,0 1-1,0-1 1,0 0 0,0 1-1,0-1 1,0 0-1,0 1 1,0-1 0,0 0-1,0 1 1,0-1 0,1 0-1,-1 1 1,0-1 0,0 0-1,0 1 1,0-1 0,1 1-1,-1 0 12,1-1-1,-1 1 1,1 0-1,-1 0 1,0 0-1,1 0 1,-1 0-1,0 0 1,0 0-1,0 0 1,0 0-1,0 0 1,0 4 1375,1-14-834,1-13-531,-2 18-24,1 0-1,-1 1 0,1-1 0,-1 1 1,1-1-1,1-3 0,0 3-8,-1 0-1,0-1 1,0 1-1,0 0 1,0-9-1,2-10-32,1-13-16,23-63-385,-26 85 573,-1 13-125,-1 0 0,1 0 0,0 0 0,0 0 0,0 0 0,0 0 0,0 0 0,0 1 0,1-1 0,-1 0 0,0 0 0,0 0 1,1 0-1,-1 0 0,0 0 0,1 1 0,-1-1 0,2-1 0,-2 2 4,0-1 1,1 1 0,-1 0 0,0-1-1,1 1 1,-1 0 0,0-1-1,1 1 1,-1-1 0,0 1 0,0-1-1,1 1 1,-1-1 0,0 1-1,0 0 1,0-1 0,0 1 0,0-1-1,0 1 1,0-1 0,0 1-1,0-1 1,0 1 0,0-1 0,0 0 49,0 0-107,0-8 391,1 8-330,-1 0-1,0 1 1,0-1 0,0 1 0,0-1 0,0 1 0,0-1 0,0 0 0,0 1 0,0-1 0,0 1 0,0-1 0,0 0 0,0 1 0,-1-1 0,1 1 0,0-1 0,0 1-1,-1-1 1,1 1 0,0-1 0,-1 1 0,1-1 0,0 1 0,-1-1 0,0 1 0,-3-15 249,2 12-258,1 1 1,0-1-1,0 1 1,0-1 0,0 0-1,0 1 1,0-1-1,1 0 1,-1-5 0,1-36-85,-5 16 262,5 5-715,0 22 581,15 5-10266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6:44.7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48 237 3968,'-14'5'922,"12"-5"-168,-1 1 0,0 0 0,0 0-1,1 1 1,-1-1 0,1 0 0,-1 1 0,-2 2-1,4-4-603,1 1-1,-1-1 0,1 0 0,-1 1 0,1-1 1,-1 0-1,1 1 0,-1-1 0,1 1 1,0-1-1,-1 1 0,1-1 0,0 1 0,0-1 1,-1 1-1,1-1 0,0 1 0,0-1 1,-1 1-1,1-1 0,0 1 0,0 0 1,0-1-1,0 1 0,0-1 0,0 1 0,0-1 1,0 1-1,0 0 0,1 0 30,0 0-1,-1 0 1,1 0-1,0-1 1,-1 1-1,1 0 1,0 0-1,0-1 1,0 1-1,0-1 1,-1 1-1,1-1 1,0 1-1,2 0 1,2 1 190,1-1 0,-1 0 1,1 1-1,-1-1 0,8 0 1,3-2-23,0 0 1,1 0 0,-1-2 0,0 0 0,0-1-1,23-8 1,-28 7-255,0 0-1,-1 0 1,1-1-1,-1 0 1,-1-1-1,1 0 1,-1-1 0,0 1-1,14-19 1,-12 18-28,-11 8-64,0 0 1,0-1-1,1 1 0,-1 0 0,0 0 0,0 0 0,1 0 0,-1 0 0,0 0 0,1 1 0,-1-1 0,0 0 0,0 0 0,1 0 0,-1 0 0,0 0 0,0 0 0,1 0 0,-1 0 0,0 1 1,0-1-1,1 0 0,-1 0 0,0 0 0,0 1 0,1-1 0,0 3-9,1 0-1,-1-1 1,0 1 0,0 0 0,0 0 0,1 4-1,1 4-49,-2-5 124,1 0 1,1 0-1,-1 0 0,1 0 0,0-1 0,1 0 0,-1 1 1,1-1-1,7 8 0,-9-12-10,0 1-1,-1-1 1,1 1 0,0-1-1,0 1 1,1-1 0,-1 0 0,0 0-1,0 0 1,1-1 0,-1 1-1,0 0 1,1-1 0,-1 1 0,0-1-1,1 0 1,-1 0 0,1 0-1,-1 0 1,1 0 0,-1-1 0,0 1-1,1-1 1,-1 1 0,0-1-1,1 0 1,-1 0 0,3-1 0,3-3 23,1 0 0,-1-1 1,0 0-1,0 0 0,-1-1 1,8-8-1,37-49 135,-28 32-221,69-84-46,-91 114 20,0-1 0,1 1 0,-1-1 0,0 1 0,1 0 0,4-3 0,-6 4 26,-1 1 0,1 0 0,-1 0 0,1-1 0,-1 1 0,1 0 0,-1 0 0,1 0 0,0 0 0,-1 0 0,1 0 1,-1 0-1,1 0 0,-1 0 0,1 0 0,0 0 0,-1 0 0,1 0 0,-1 0 0,1 0 0,-1 0 0,1 1 0,-1-1 0,1 0 0,-1 1 0,1-1 0,-1 0 0,1 1 0,-1-1 0,1 0 0,-1 1 0,1-1 0,-1 1 0,0-1 0,1 1 0,-1-1 1,0 1-1,0-1 0,1 1 0,-1-1 0,0 1 0,0-1 0,0 1 0,1 0 0,0 6-27,1-1-1,-1 0 1,0 1 0,0 0 0,-1-1-1,0 12 1,-6 40 7,1-37 89,0 1 0,-14 36 0,16-49-31,-1-1-1,0 1 1,0-1-1,-1 0 1,0-1-1,-1 1 1,0-1-1,0 0 0,-8 7 1,11-13 32,1 0-1,0 0 1,-1 0 0,1 0-1,-1 0 1,-3 0 0,-5-2 191,11 1-254,0 0 0,0-1 1,0 1-1,-1 0 0,1 0 1,0-1-1,0 1 0,0 0 1,0 0-1,0-1 0,0 1 1,0 0-1,-1 0 0,1-1 1,0 1-1,0 0 0,0-1 1,0 1-1,0 0 0,0 0 1,0-1-1,0 1 0,1 0 1,-1-1-1,0 1 0,0 0 1,0 0-1,0-1 0,0 1 1,0 0-1,0 0 0,1-1 0,-1 1 1,1-1-21,-1 1 0,1-1 0,-1 0 0,1 1 0,-1-1 0,1 1 0,0-1 0,-1 1 0,1 0 0,0-1 0,-1 1 0,1-1 0,0 1 0,0 0 0,-1 0 0,1-1 0,0 1 0,0 0 0,-1 0 0,2 0 0,20 0-278,-14 0 88,49 0-2841,-11-2-4762,71 9 0,-95-4 3248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2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3392,'8'4'3898,"-6"-4"-3044,-2 0-815,1 0 0,0 1-1,-1-1 1,1 1 0,0-1 0,-1 1 0,1-1 0,0 1 0,-1-1 0,1 1-1,-1 0 1,1-1 0,-1 1 0,1 0 0,-1-1 0,0 1 0,1 0 0,-1 0 0,0-1-1,0 1 1,1 0 0,-1 0 0,0 1 0,2 19 516,-2 457 2565,0-477-2832,0-15-1398,3 8 139,-1 0 0,1 0 0,0 0 0,0 0 0,1 0 0,7-9 0,-5 7-386,8-13-547,0-6 672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2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5 380 2496,'0'0'52,"0"0"-1,0 0 1,-1 0 0,1 0 0,0 0-1,0 0 1,0 0 0,-1 0-1,1 0 1,0 0 0,0 0 0,0 0-1,0-1 1,-1 1 0,1 0 0,0 0-1,0 0 1,0 0 0,0 0 0,0-1-1,0 1 1,0 0 0,-1 0-1,1 0 1,0 0 0,0-1 0,0 1-1,0 0 1,0 0 0,0 0 0,0 0-1,0-1 1,0 1 0,0 0-1,0 0 1,0 0 0,0-1 0,0 1-1,0 0 1,0 0 0,0 0 0,0-1-1,0 1 1,0 0 0,0 0 0,1 0-1,-1 0 1,0-1 0,0 1-1,0 0 1,0 0 0,9-17 3321,0 1-3362,-1-4 461,15-24-1,3-4 112,-20 35-477,1 2 1,0-1 0,1 1-1,0 0 1,14-14 0,-21 25-117,-1-1 0,1 1 0,-1 0 0,1 0 1,0-1-1,-1 1 0,1 0 0,-1 0 0,1 0 1,-1 0-1,1 0 0,0 0 0,-1 0 0,1 0 1,-1 0-1,1 0 0,0 0 0,-1 0 0,1 0 1,-1 0-1,1 1 0,0-1 0,-1 0 0,1 0 0,-1 1 1,1-1-1,-1 0 0,1 1 0,-1-1 0,1 1 1,18 16 160,-14-13-185,0 1 172,0 0 0,1-1 0,-1 0 0,1 0 0,0-1 0,10 5 0,-12-6-60,1-1 1,-1 0-1,1 0 1,-1 0-1,1 0 1,0-1-1,0 0 1,-1 0-1,1 0 1,8-2-1,2-1 137,0-1 0,0 0 0,0-1 0,27-14 0,52-36 558,-89 52-733,10-8 143,0-1 0,16-16 0,-6 6 84,-7-1-130,-6 7-4503,-1 20 211,1 1 2230,-2 5-704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2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2656,'-2'-3'902,"-1"6"-608,-1 0 734,5-3-995,0 1 0,0-1 0,0 0 0,0 1 0,0-1 0,-1 1 0,1-1 0,0 1 0,0-1 0,0 1 0,-1 0 0,1-1 0,0 1 0,-1 0 0,1-1 0,0 1 0,-1 0 0,1 0 0,-1 0 0,0-1 0,1 1 0,0 1 0,8 23 517,-8-20-489,9 19 76,4 9 435,-14-31-515,1 0 1,0 1-1,-1-1 0,0 0 1,1 1-1,-1-1 0,0 1 0,0-1 1,0 0-1,-1 5 0,1-7-26,0 0-1,0 0 1,0 0-1,-1 0 0,1 0 1,0 0-1,0 0 1,0 0-1,0 0 1,0-1-1,0 1 1,0 0-1,0 0 1,0 0-1,-1 0 1,1 0-1,0 0 1,0 0-1,0 0 0,0 0 1,0 0-1,0 0 1,0 0-1,-1 0 1,1 0-1,0 0 1,0 0-1,0 0 1,0 0-1,0 0 1,0 0-1,0 0 1,-1 0-1,1 0 0,0 0 1,0 0-1,0 1 1,0-1-1,0 0 1,0 0-1,0 0 1,0 0-1,0 0 1,-1 0-1,1 0 1,0 0-1,0 0 1,0 1-1,0-1 0,0 0 1,-3-14 407,2 11-286,-6-22-39,4 15-48,0 1-1,0-1 1,0-10 0,3 18-56,0-1 0,-1 0 0,2 0 0,-1 0 0,0 0 0,1 0 0,-1 0 0,1 1 0,0-1 0,0 0 0,0 0 0,0 1 0,0-1 0,3-4 0,-2 5-9,-1 0 0,0 1 0,0-1 0,0 1 0,1-1 0,-1 1 0,0 0 0,4-2 0,-5 2-4,0 1 1,1-1-1,-1 1 1,1-1-1,-1 1 1,1 0-1,-1-1 1,1 1-1,-1 0 1,1 0 0,0-1-1,-1 1 1,1 0-1,-1 0 1,1 0-1,0 0 1,-1 0-1,1 0 1,-1 0-1,1 0 1,0 0-1,-1 0 1,1 0-1,-1 0 1,1 0 0,0 0-1,1 1-46,18 2-32,5 3 537,-12-3 886,-12-3-1512,0 1 0,1-1 0,-1 0-1,0 1 1,1-1 0,-1 0 0,1 0 0,-1 0 0,0 0 0,1 0-1,-1 0 1,0-1 0,1 1 0,-1 0 0,2-1 0,26-7-4570,-4 7 2298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2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2400,'-6'-2'1185,"8"-1"872,0 1-368,-8 0-1538,8 1 955,6-1-873,301-1 4487,-301-10-9349,-8 9 1637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3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94 2144,'-4'2'7685,"3"-3"-7530,1 0-38,-13-4 982,-3 3-827,13 1 619,10 1-470,17-1-98,0-1 1,36-7-1,51-7-3,-30 8-336,-69 7 21,0 1-1,1 0 0,-1 1 1,0 0-1,18 5 1,-4-1 166,-10-6 7,-15 1-161,0-1 0,0 1 0,0 0 0,0 0 0,0 0 0,0 0 0,0 0 0,0 0 0,0 0 0,0 1 0,0-1 0,1 1 1,-1-1-5,0 0 1,-1 0 0,1 0 0,-1 0 0,1 1 0,0-1-1,-1 0 1,1 0 0,0 0 0,-1 0 0,1 0-1,0 0 1,-1-1 0,1 1 0,1 0 0,-3 0 5,1 0 0,0 0 1,0 0-1,0 0 0,0 0 1,0 0-1,0 0 0,0 0 0,-1 0 1,1 0-1,0 0 0,0-1 1,0 1-1,0 0 0,0 0 0,0 0 1,0 0-1,0 0 0,0 0 1,-1 0-1,1 0 0,0 0 1,0 0-1,0 0 0,0 0 0,0-1 1,0 1-1,0 0 0,0 0 1,0 0-1,0 0 0,0 0 0,0 0 1,0 0-1,0-1 0,0 1 1,0 0-1,0 0 0,0 0 0,0 0 1,0 0-1,0 0 0,0 0 1,0-1-1,0 1 0,0 0 1,0 0-1,0 0 0,0 0 0,0 0 1,0 0-1,0 0 0,0 0 1,0 0-1,0-1 0,1 1 0,-1 0 1,0 0-1,0 0 0,0 0 1,0 0-1,0 0 0,0 0 1,-5-2-837,0 0 0,0 0 0,0 0 0,0-1 0,0 1 0,1-1 0,-1 0 0,1-1 0,-1 1 0,-5-7 0,-3-10-3108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4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 2976,'0'0'98,"0"0"1,0-1-1,0 1 1,0 0-1,0-1 0,-1 1 1,1 0-1,0 0 1,0-1-1,0 1 0,0 0 1,0-1-1,0 1 1,0 0-1,-1 0 0,1-1 1,0 1-1,0 0 1,0 0-1,0 0 0,-1-1 1,1 1-1,0 0 1,0 0-1,-1 0 0,1-1 1,0 1-1,0 0 1,-1 0-1,1 0 0,0 0 1,0 0-1,-1 0 1,1 0-1,0 0 0,-1 0 1,1 0-1,0 0 1,-1 0-1,1 0 0,0 0 1,0 0-1,-1 0 1,-5 1 5704,6-1-5797,0 0 1,0 1-1,0-1 1,0 0-1,0 0 0,0 1 1,0-1-1,0 0 1,1 0-1,-1 1 0,0-1 1,0 0-1,0 0 1,1 1-1,-1-1 0,0 0 1,0 0-1,0 1 1,1-1-1,-1 0 1,0 0-1,1 0 0,-1 0 1,0 0-1,0 1 1,1-1-1,-1 0 0,0 0 1,1 0-1,-1 0 1,1 0-1,12 0 257,-9 0-235,67-1 392,58 1-274,-103 2-102,0 0 0,47 12 1,51 14 477,-123-28-519,1 1 0,-1 0-1,1-1 1,0 0 0,-1 1 0,1-1-1,-1 0 1,1 0 0,0 0 0,-1 0-1,1 0 1,0 0 0,1-1 0,-2 1-80,-1 0 1,0-1-1,1 1 1,-1 0-1,0 0 1,0-1-1,1 1 1,-1 0 0,0-1-1,0 1 1,1 0-1,-1-1 1,0 1-1,0 0 1,0-1 0,0 1-1,0 0 1,0-1-1,1 1 1,-1 0-1,0-1 1,-3-15-3934,-1 1 1685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4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0 3392,'-6'0'1881,"7"7"624,-1-6-2347,1 1 1,-1 0 0,0 0-1,0 0 1,0 0-1,0-1 1,0 1-1,0 3 1,-4 5 17,0 0 0,-1 0 0,0-1 0,0 1 0,-1-1 0,-1 0 0,1-1 0,-1 1 0,-1-1 0,-8 7 0,-2 1 15,-3 3-6,1 0-1,1 1 0,-29 38 0,27-24-76,1 1-1,1 1 1,2 1 0,2 0 0,1 1-1,2 1 1,1 0 0,3 0 0,-7 70-1,15-100-43,0 1-1,0-1 0,1 1 1,1-1-1,0 0 1,0 1-1,0-1 0,1 0 1,1 0-1,-1-1 1,1 1-1,10 14 0,5 3 300,1 0-1,34 33 1,10 12 29,-42-44-318,13 17 252,-34-43-301,-1 0 0,0 0 0,1 0-1,-1 0 1,1 0 0,-1-1 0,1 1 0,0 0-1,-1 0 1,1-1 0,0 1 0,-1 0-1,1-1 1,0 1 0,0 0 0,0-1 0,0 0-1,1 1 1,-1-2-110,0 0 0,0 0 0,0 0 1,-1 0-1,1-1 0,0 1 0,0 0 0,-1-1 0,1 1 0,-1-1 0,1 1 0,-1-2 0,2-1-167,1-6-1519,0-1 1,3-14-1,-2 0-3370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4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40 2976,'-5'-4'777,"5"4"-679,0 0-1,0-1 1,0 1-1,0 0 0,0 0 1,0 0-1,0 0 1,0 0-1,-1-1 1,1 1-1,0 0 1,0 0-1,0 0 0,0 0 1,0 0-1,-1 0 1,1 0-1,0 0 1,0 0-1,0-1 1,0 1-1,-1 0 1,1 0-1,0 0 0,0 0 1,0 0-1,-1 0 1,1 0-1,0 0 1,0 0-1,0 0 1,0 0-1,-1 0 0,1 1 1,0-1-1,0 0 1,0 0-1,0 0 1,-1 0-1,1 0 1,0 0-1,0 0 1,0 0-1,0 0 0,0 1 1,0-1-1,-1 0 1,1 0-1,0 0 1,0 0-1,0 0 1,0 1-1,0-1 0,0 0 1,0 0-1,-7 4 2158,14-4-1555,11-1-326,0 0-1,31-9 1,14-1 222,291-5 386,-353 16-962,-1-1 0,1 1 0,0 0 0,0 0 0,0 1 0,-1-1 1,1 0-1,0 0 0,0 0 0,0 0 0,-1 1 0,1-1 0,0 0 1,0 1-1,-1-1 0,2 2 0,-2-2-15,0 0 0,1 0 0,-1 1 0,0-1 0,0 0 0,0 1 0,0-1 0,0 0 1,0 1-1,0-1 0,0 0 0,0 1 0,0-1 0,0 0 0,0 1 0,0-1 0,0 0 0,0 1 0,0-1 0,0 0 0,0 1 0,0-1 0,0 0 0,-1 1 0,1-1 0,0 1 0,-2 1-383,1-1 0,0 1 0,-1 0 0,0-1 0,1 1 0,-1 0 0,0-1 0,0 0 0,0 1 0,-3 0 0,-5 3-1206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4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2912,'0'0'62,"0"-1"0,1 0 1,-1 1-1,0-1 0,0 1 0,1-1 1,-1 1-1,1-1 0,-1 1 0,0-1 0,1 1 1,-1-1-1,1 1 0,-1-1 0,1 1 1,0-1-1,-1 1 0,2-1 0,6-4 2121,-8 4-2105,1 1 0,-1 0 0,0-1 0,0 1-1,1 0 1,-1 0 0,0-1 0,1 1 0,-1 0 0,0 0 0,1 0 0,-1-1-1,0 1 1,1 0 0,-1 0 0,0 0 0,1 0 0,-1 0 0,1 0-1,-1 0 1,0 0 0,1 0 0,-1 0 0,0 0 0,1 0 0,-1 0 0,1 0-1,-1 0 1,0 0 0,1 1 0,7 9 801,-3 15-359,-5 5-161,8 270 1094,-4-246-1236,3 0 1,2-1 0,24 78 0,9 1 790,-38-117-565,6-18-7659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4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 1824,'-1'-1'42,"1"1"1,0-1-1,-1 1 0,1-1 1,-1 1-1,1-1 0,0 0 1,0 1-1,-1-1 0,1 1 1,0-1-1,0 0 0,0 1 1,0-1-1,0 0 0,0 0 1,0 1-1,0-1 0,0 0 1,0 1-1,0-1 0,0 0 1,0 1-1,0-1 0,1 1 1,-1-1-1,1-1 0,0 1 152,0 0 0,0-1 0,1 1 0,-1 0 0,0 0 0,1 0 0,-1 1 0,1-1 0,-1 0 0,1 0 0,-1 1 0,4-2 0,5-1 312,0 0 1,0 1 0,0 0-1,19-1 1,-25 3-443,1 0 1,-1 0-1,0 1 0,0 0 0,0 0 1,0 0-1,0 1 0,0-1 1,0 1-1,0 0 0,-1 0 1,1 0-1,-1 0 0,1 1 1,3 3-1,13 14 203,-1 0 0,22 31 0,4 5 276,-35-45-473,8 8 82,-1 1 0,-1 0 0,-1 1 0,-1 1-1,17 33 1,-20-26 19,0 2 1,-2-1-1,-1 1 0,5 46 0,-8-30-16,-3 0 0,-4 66 0,-13 15 265,-38 158-1,29-172 40,-34 99-1760,51-200-767,4-11 818,2-7-222,7-17-2794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6:45.1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18 10048,'-44'-18'3712,"39"24"-1888,13-6-3648,5 8-1984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4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 3712,'0'0'1221,"0"-7"4235,0 14-5406,-1-1 0,0 1 0,0 0 1,-1-1-1,0 1 0,0-1 0,-6 12 0,-2 6 34,-1 14 68,1-1-1,2 2 1,-6 70-1,8-51-21,3-37 24,1 0 0,1 0 0,0 1 0,2-1 0,1 0 0,0 0 0,9 32 0,-10-52-102,-1 0 0,1 0 0,-1 0 0,1-1 0,-1 1-1,1 0 1,0 0 0,0-1 0,-1 1 0,1 0 0,0-1 0,0 1-1,0-1 1,0 1 0,0-1 0,-1 1 0,1-1 0,0 0 0,0 0-1,0 1 1,0-1 0,0 0 0,0 0 0,0 0 0,0 0 0,2 0-1,32-3-161,-26 2 68,19-1 234,29 3-1,-17 0-318,17 2 175,-35 2 271,-8-1-179,4-3 10,-18-1-139,1 1 0,0-1 0,-1 0 0,1 0 0,-1 0 0,1 0 0,0 0 0,-1 0 0,1 0 0,0 0 0,-1 0 0,1-1 0,0 1 1,-1 0-1,1 0 0,0-1 0,-1 1 0,1 0 0,-1 0 0,1-1 0,-1 1 0,1-1 0,-1 1 0,1-1 0,0 0 0,-1 1 27,0-15-11590,-5 5 9248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5:4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14 100 4160,'2'-1'1816,"-4"6"-1403,1-1-134,-1 0 0,1 0 0,-1 0 0,1 0 0,0 0 1,0 0-1,1 0 0,-1 6 0,-1 8 94,1 17 1035,1-34-1072,10-11 1574,1-16-1439,11-36 1,-16 44-370,0-1-18,-5 14-37,0-1 1,1 1-1,0 0 0,4-7 0,-4 8 112,0 1-183,-1 0-1,1 0 0,0 0 0,0 1 1,0-1-1,4-3 0,-5 5-7,-1 1-1,1-1 1,0 1 0,0-1-1,0 1 1,0 0-1,0-1 1,-1 1-1,1 0 1,0 0 0,0-1-1,0 1 1,0 0-1,0 0 1,0 0-1,0 0 1,0 0-1,0 0 1,0 1 0,0-1-1,-1 0 1,1 0-1,0 1 1,0-1-1,0 0 1,0 1 0,0-1-1,-1 1 1,2 0-1,13 9-119,-3-2-98,0 0 0,0-1 0,1 0-1,0-1 1,22 7 0,-5-5-1899,-1 0-2843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6:41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5 803 736,'3'3'309,"-3"-3"-301,1 0 1,-1 0 0,0 0 0,1 1 0,-1-1 0,0 0 0,1 0-1,-1 1 1,0-1 0,0 0 0,1 0 0,-1 1 0,0-1-1,0 0 1,0 1 0,1-1 0,-1 0 0,0 1 0,0-1 0,0 0-1,0 1 1,0-1 0,1 1 0,-1-1 0,0 0 0,0 1 0,0-1-1,0 1 1,0 0 263,0 16 955,0-16-1145,-1 1 1,1 0-1,0-1 1,0 1-1,-1 0 1,1-1-1,-1 1 1,1-1-1,-1 1 1,0 0-1,0-1 0,-1 2 1,1-2 18,1 0-197,0 4 48,0-4-26,-5 4 1375,20-4-832,-13 0-376,0-1-1,0 1 0,1-1 1,-1 0-1,0 0 0,0 0 0,0 0 1,0 0-1,0-1 0,0 1 1,1-1-1,1 0 0,9-4 68,-9 4-120,-1-1 0,1 1 0,-1 0 0,0-1 0,0 0 0,0 0 0,0 0 0,0 0 0,4-4 0,2-3 149,-1 0 0,13-10-1,-11 11-172,-2 0 0,1 0 0,9-14-1,33-51 206,55-69-36,-80 114-186,1 1 0,1 1 1,1 1-1,1 2 0,1 1 1,1 1-1,39-17 0,79-33 171,2 1-153,-112 52-88,0 2-1,1 2 1,1 1-1,73-11 1,60-12 657,-165 35-507,0-1 0,0-1 0,-1 0 0,1-1-1,-1 1 1,1-2 0,-1 1 0,14-11 0,-9 9-100,6-4 132,-19 9-81,-1 1 0,1 0 0,0-1 0,-1 1 0,1 0 0,-1-1 0,1 1-1,0-1 1,-1 1 0,1-1 0,-1 0 0,0 1 0,1-1 0,-1 1-1,1-1 1,-1 0 0,0 1 0,1-1 0,-1-1 0,0 2-37,0 0 1,0 0-1,0 0 1,0 0-1,0-1 0,0 1 1,0 0-1,0 0 1,0 0-1,0 0 1,0-1-1,0 1 1,0 0-1,-1 0 1,1 0-1,0 0 0,0 0 1,0 0-1,0-1 1,0 1-1,0 0 1,-1 0-1,1 0 1,0 0-1,0 0 1,0 0-1,0 0 0,0 0 1,-1 0-1,1 0 1,0 0-1,0 0 1,0 0-1,0 0 1,-1 0-1,1 0 1,0 0-1,0 0 0,0 0 1,0 0-1,-1 0 1,1 0-1,0 0 1,0 0-1,0 0 1,0 0-1,0 0 0,-1 0 1,1 0-1,0 0 1,0 0-1,0 0 1,0 1-1,0-1 1,0 0-1,-1 0 1,1 0-1,0 0 0,0 0 1,0 0-1,0 1 1,-12 9-1681,11-9 1502,-15 14-3857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6:43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0 421 1248,'3'-1'87,"-1"0"0,1 1 0,-1-1 0,1 0 1,0 1-1,-1 0 0,1 0 0,0-1 0,-1 2 0,1-1 0,0 0 0,-1 0 1,1 1-1,0 0 0,-1-1 0,4 2 0,23 3-21,7-1 2483,-31-5-2337,-1 0 1,1 0 0,-1 0-1,0-1 1,1 1 0,-1-1-1,0 0 1,0 0 0,0 0-1,7-6 1,-7 6-104,37-31 93,-29 25-119,1-2 0,-2 0 0,0 0 0,0-1 0,0 0 0,-2-1 0,1 0 0,13-26 0,-17 27 7,-1 1 0,-1-2 1,0 1-1,0 0 0,-1-1 0,-1 0 0,0 1 0,-1-1 1,0 0-1,0-14 0,4-81-154,-5 107 224,1-2-631,-3 7 174,-39 127-39,36-114 361,-1-1 1,-1 0-1,-1-1 0,0 0 0,-20 27 1,4-10-89,-43 41 1,44-54 53,19-18 25,0 1 0,0 0 0,1 0-1,-1 0 1,1 1 0,0-1 0,0 1-1,-4 5 1,7-7 0,-1-1-1,0 0 1,0 0-1,0 1 1,0-1-1,0 0 1,0 0-1,0 0 1,0 0-1,-2 2 1,2-3 40,1 0 0,0 0 0,0 1 0,0-1 0,0 0 0,0 0 0,0 1 0,-1-1 0,1 0 0,0 1 0,0-1 0,0 0 0,0 1 0,0-1 0,0 0 0,0 0 0,0 1 0,1-1 0,-1 0 0,0 1 0,0-1 0,0 0 0,0 1 0,0-1 0,0 0 0,0 0 0,1 1 0,-1-1 0,0 0 0,4 0-37,0-1 1,0 0 0,0 0 0,0 0 0,0 0-1,0-1 1,-1 1 0,5-3 0,28-19-22,4-6-319,26-17 118,-57 41 155,0 0-1,0 1 0,0 0 0,0 1 0,20-5 1,60-9-214,-65 11 1489,-33-7-448,-14-9-516,14 14-280,0 0-1,1-1 1,0 0-1,-8-11 1,4 2-19,6 9 55,-1-1 0,-8-17 0,14 24-28,-1 0 0,1 1 1,-1-1-1,0 1 0,0 0 0,0-1 0,-4-2 1,2 0-39,3 5 89,7 13-1780,3 2 666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6:45.4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0 140 2144,'0'-1'151,"0"1"0,1 0-1,-1-1 1,0 1 0,0-1 0,0 1 0,0 0 0,1-1 0,-1 1-1,0 0 1,0-1 0,1 1 0,-1 0 0,0 0 0,1-1 0,-1 1-1,0 0 1,1 0 0,-1-1 0,1 1 0,0 4-167,1 1 1,-1 0-1,0 0 1,-1-1-1,1 1 1,-1 0-1,0 0 1,0 0-1,-1 6 1,0 7 133,0 37 282,0-9 56,7 60-1,-3-41-105,-3-45-37,6 38 0,-5-50-34,0 1 0,-1 14 0,1 9-540,7-7 316,-5-16 13,0 9 2492,-3-30-2197,-8-136 661,8-259-534,0 403-514,0 1-1,1 0 0,0 0 0,0 0 1,0 0-1,0 0 0,0 0 0,0 0 0,1 1 1,-1-1-1,1 0 0,3-3 0,1-1-95,1-1 0,13-11 0,-15 15 77,0 1 0,0 0 1,0 0-1,1 0 1,-1 1-1,1-1 0,-1 2 1,12-4-1,1 2-165,31-2 0,-35 4 153,0 1 1,0 1 0,0 0 0,0 1 0,22 7 0,-26-7 53,0 2 0,-1-1 1,0 1-1,0 1 0,0 0 1,0 0-1,-1 0 1,14 13-1,-20-17 27,0 1 1,0 0-1,-1 0 0,1 0 0,0 0 1,-1 1-1,1-1 0,-1 0 1,0 1-1,0-1 0,0 1 0,0-1 1,1 5-1,-2-5 6,0 0 1,0 0-1,0 0 0,0 0 0,-1 0 1,1-1-1,-1 1 0,1 0 0,-1 0 1,1-1-1,-1 1 0,0 0 0,0-1 1,0 1-1,0 0 0,0-1 0,0 0 1,-1 1-1,1-1 0,-3 3 0,-6 3 65,0 1 0,0-1-1,0-1 1,-1 0 0,0-1 0,-1 0-1,1 0 1,-20 4 0,0-2 153,0-1 0,-38 1 1,57-5-169,-1-1 0,0-1 0,1 0 0,-1-1 0,0 0 0,1-1 1,-1-1-1,1 0 0,-14-5 0,25 7-133,0 1 0,0-1 0,0 0 0,0 1 1,0-1-1,0 0 0,1 0 0,-1 0 0,0 0 0,0 0 0,1 0 1,-1 0-1,0 0 0,1 0 0,-1 0 0,1 0 0,0 0 0,-1 0 1,1 0-1,0 0 0,-1-1 0,1 1 0,0 0 0,0 0 0,0 0 0,0 0 1,0-1-1,1 1 0,-1 0 0,0 0 0,0 0 0,1 0 0,-1-1 1,2-1-1,-2 2-224,1 0 1,-1 0-1,1-1 1,0 1 0,-1 0-1,1 0 1,0 0-1,0 0 1,0 0-1,0 0 1,0 0 0,0 0-1,0 0 1,0 0-1,0 0 1,0 1-1,1-1 1,-1 0-1,0 1 1,1-1 0,-1 1-1,0 0 1,1-1-1,-1 1 1,0 0-1,1 0 1,-1 0 0,0 0-1,1 0 1,1 0-1,18 7-2082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6:48.9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243 287 2080,'0'2'855,"-1"2"2769,-12 3-2845,-5-1-497,4-1-112,1 0-1,0 1 1,-13 7-1,20-9-98,-14 8 62,-18 15 0,33-22-125,-1 0 0,1 1 0,-1-1 0,2 1 0,-1 0 0,1 0-1,-5 8 1,4-4-7,0-1 1,1 1-1,0-1 0,-5 20 0,6-16 8,1-3 32,0 0 1,-1 13-1,3-20-27,0 0 0,0 0 0,1 1-1,-1-1 1,1 0 0,0 0 0,-1 0-1,1 0 1,1 1 0,-1-1 0,2 3-1,0-1 69,-1-1-1,1 1 0,0-1 1,1 1-1,-1-1 0,1 0 1,6 5-1,-8-8-57,-1 0 0,1 0 0,-1 0 0,1 0 0,0-1 0,-1 1 0,1-1 0,0 1 0,-1-1 0,1 0 0,0 1 0,0-1 0,0 0 0,-1 0 0,1 0 0,0-1 0,0 1 0,-1 0 0,1-1 0,0 1 0,-1-1 0,1 1 0,0-1 0,-1 0 0,1 0 0,-1 0 0,3-1 0,5-5 112,1 0 1,-1-1-1,0 1 0,-1-2 1,0 1-1,0-1 0,11-18 1,-8 8 22,-1 0 0,0 0 1,9-29-1,-17 42-154,-1 0 1,1-1-1,-1 1 0,-1-1 1,1 0-1,-1 1 0,0-1 1,0 1-1,-1-1 0,0 0 1,0 1-1,-1-1 0,0 1 1,0 0-1,0 0 0,-1-1 1,0 2-1,0-1 0,-1 0 1,1 1-1,-1-1 0,0 1 1,-1 0-1,-7-7 0,11 10-55,-1 1 1,0-1-1,0 1 0,1 0 0,-1-1 0,0 1 0,0 0 1,0 0-1,0 0 0,-3-1 0,4 2 21,0 0 0,1 0 1,-1 0-1,1 0 0,-1 0 0,0 0 0,1 0 0,-1 0 0,1 0 0,-1 1 1,1-1-1,-1 0 0,1 0 0,-1 1 0,1-1 0,-1 0 0,1 1 1,-1-1-1,-1 2-32,1-1 0,0 1 1,0-1-1,0 1 0,0-1 1,0 1-1,0 0 0,-1 2 1,1 1-30,-1 0 0,1 0 0,0 0 0,0 1 0,1-1 0,0 1 0,0-1 0,0 0 0,1 1 0,1 6 0,2 10-50,8 22-1,-11-43 137,5 18 88,0-1 0,2 0-1,13 22 1,-15-29-3,0-1 0,1-1 0,0 1 0,1-1 0,0 0-1,17 13 1,-23-21-14,1 1 0,-1 0 0,1-1 0,-1 1 0,1-1 0,-1 0 0,1 0 0,0 0-1,0 0 1,0-1 0,0 1 0,-1-1 0,1 1 0,6-1 0,-5-1 12,1 0-1,-1 1 1,0-1 0,0-1-1,1 1 1,-1-1-1,0 0 1,7-4 0,1-2 23,-1-1 0,0 0 1,0 0-1,-1-1 0,9-12 1,4-6 161,36-63 0,-56 87-255,-1-1 0,1 0 1,-1 0-1,1 0 0,-1 0 1,-1 0-1,1 0 0,-1-1 1,0 1-1,0 0 0,0-9 1,0 12-53,0-1 0,0 1 0,0-1 0,1 1-1,-1 0 1,1 0 0,-1-1 0,1 1 0,0 0 0,0 0 0,0 1 0,0-1 0,0 0 0,3-1 0,0 1-8,0 1-1,0 0 0,1 1 1,-1-1-1,0 1 0,1 0 1,-1 0-1,0 1 0,0-1 1,1 1-1,-1 0 0,0 1 1,0-1-1,0 1 0,8 4 1,-10-4 15,1 0 0,-1 0 0,1 0 0,-1 1 0,0-1 0,0 1 0,4 4 1,-5-5 22,-1 0 1,0-1 0,1 1 0,-1 0 0,0 0 0,0 0 0,0 1-1,0-1 1,0 0 0,0 0 0,-1 0 0,1 1 0,-1-1-1,1 3 1,-2 55-165,2 70 194,0-124 41,1 0 0,-1 1 0,1-1 0,1 0 0,-1 0 0,1 0 0,4 6 0,-7-11-22,1-1 0,0 0 0,0 1 0,0-1 0,0 0 0,0 0 0,0 0 0,0 0 0,0 1 0,0-2 0,0 1 0,0 0 0,0 0 0,0 0 0,0 0 0,0-1 0,0 1 0,0 0 0,0-1 0,0 1 0,0 0 0,-1-1 0,2 0 0,75-115 668,-70 105-694,0 1 0,13-14 0,-13 16 89,0 0 1,0-1-1,9-17 0,9-12 40,-9 17-27,-2 2-159,-12 17 11,0 0 0,0-1 0,0 1 1,0 0-1,0-1 0,-1 1 1,1-1-1,-1 1 0,0-1 0,0 0 1,0 0-1,0 1 0,-1-1 0,1 0 1,0-4-1,-10 19-737,3-2 713,1-1 0,0 2 0,0-1 0,1 0 0,1 1 0,0 0 0,-2 13 0,2-7-11,1 0 1,1 0-1,1 0 1,2 21 0,-1-30 119,0 0 1,1-1 0,0 1-1,1-1 1,0 1 0,0-1-1,0 0 1,1 0 0,0 0-1,0-1 1,1 1 0,0-1-1,0 0 1,0-1 0,7 7-1,-9-11-3,-1 0-1,0 0 1,0 0-1,0 0 0,0-1 1,1 1-1,-1-1 1,0 1-1,1-1 0,-1 0 1,0 0-1,1 0 1,-1 0-1,0 0 1,5-1-1,0-1 7,-1 1 0,1-1 0,-1-1 0,9-3 0,-6 1 31,0-1 1,-1 0-1,0 0 1,0-1-1,0 0 1,-1 0-1,0-1 1,-1 0-1,1 0 1,5-10-1,7-15 241,21-49 0,-27 56-119,-5 6-160,-1 1 1,0-1-1,-2 0 1,0 0 0,3-30-1,-5 14-191,-1 0 0,-5-47-1,2 66 50,-3-18 66,4 26-69,0 9 81,0-1 1,0 0 0,0 1-1,0-1 1,0 0 0,0 1-1,0-1 1,-1 0 0,1 1-1,0-1 1,0 0 0,0 1 0,-1-1-1,1 0 1,0 1 0,-1-1-1,1 1 1,0-1 0,-1 1-1,0-2 1,-4 11-569,0 6 430,0 1 0,2-1-1,0 1 1,1 0 0,0 0 0,1 29-1,-1 18-31,0-41 127,-1 4 36,1 0 0,2 0 0,3 42 0,4-9-215,-4-29 356,1-1 0,2 1 0,10 33 0,2-23 562,-17-40-647,0 1 1,-1 0-1,1-1 0,0 1 0,0-1 1,0 1-1,0-1 0,0 0 0,0 1 1,0-1-1,1 0 0,-1 0 0,0 0 0,0 1 1,0-1-1,0 0 0,0-1 0,0 1 1,0 0-1,2 0 0,3-1-62,-3 1 66,0 0-1,0 0 1,0-1-1,0 0 1,0 1 0,0-1-1,0 0 1,0 0-1,-1-1 1,1 1 0,0-1-1,-1 1 1,1-1-1,-1 0 1,1 0 0,-1 0-1,0 0 1,3-3-1,2-4-9,0-1 0,0 0-1,7-16 1,3-5 155,19-36-13,-9 15 9,-17 26-231,-9 22-21,0 1 1,0-1 0,1 0-1,-1 1 1,1 0 0,-1-1 0,1 1-1,0 0 1,0 0 0,4-4-1,-5 6-200,-2 45-520,0-19 695,1 0-1,5 41 1,-1-32 83,-4-27 81,0-1 0,1 0 0,-1 0 0,1 0-1,1 1 1,-1-1 0,1 0 0,0 0 0,0-1-1,6 10 1,-8-15-34,0 0-1,0 1 0,1-1 1,-1 0-1,0 0 1,1 0-1,-1 0 0,0 1 1,1-1-1,-1 0 1,0 0-1,1 0 0,-1 0 1,0 0-1,1 0 1,-1 0-1,0 0 0,1 0 1,-1 0-1,0 0 1,1 0-1,-1 0 0,0-1 1,1 1-1,-1 0 1,0 0-1,1 0 0,-1 0 1,0 0-1,0-1 1,1 1-1,7-7 227,4-6-42,-2-2-1,0 0 1,11-21 0,6-12-40,-11 24-45,-7 9-219,1 0 1,0 0-1,1 1 1,19-18-1,-30 32 71,0 0 0,0-1-1,0 1 1,1 0 0,-1 0 0,0 0 0,0 0-1,0 0 1,0 0 0,0 0 0,0 0 0,1-1 0,-1 1-1,0 0 1,0 0 0,0 0 0,0 0 0,0 0 0,1 0-1,-1 0 1,0 0 0,0 0 0,0 0 0,0 0-1,0 0 1,1 0 0,-1 0 0,0 0 0,0 0 0,0 0-1,0 0 1,1 0 0,-1 0 0,0 0 0,0 1 0,0-1-1,0 0 1,0 0 0,0 0 0,1 0 0,-1 0 0,0 0-1,0 0 1,0 0 0,0 1 0,0-1 0,0 0-1,0 0 1,3 13-250,-3 17 216,0-29 22,-7 67 107,-26 114 1,22-137-39,-1 0 1,-3-1-1,-2-1 1,-1-1-1,-35 58 1,36-70 96,7-13 387,-16 24 0,25-40-469,0 0 1,0 0 0,0 0-1,0 0 1,0 0-1,0 0 1,0 0-1,0-1 1,0 1 0,0 0-1,0-1 1,0 1-1,-1 0 1,1-1 0,-2 1-1,2-1-19,0 0-1,0 0 1,0 0-1,0 0 1,1 0-1,-1 0 1,0-1-1,0 1 1,0 0-1,0 0 1,1-1-1,-1 1 1,0 0-1,0-1 1,1 1-1,-1-1 1,-1-1-1,0 0-3,-1 0 0,1-1-1,0 0 1,1 1 0,-1-1-1,0 0 1,1 0 0,-1 0-1,-1-6 1,2 4-51,0 0-1,-1 1 0,2-1 1,-1 0-1,0 1 1,1-1-1,0 0 1,0 0-1,1 0 0,-1 1 1,1-1-1,0 0 1,0 1-1,1-1 0,-1 0 1,1 1-1,0 0 1,3-5-1,-1 1-53,1 0 1,0 0-1,0 0 0,1 1 0,0 0 1,1 0-1,-1 0 0,1 1 1,1 0-1,-1 1 0,1-1 0,0 1 1,0 1-1,0 0 0,1 0 0,-1 0 1,16-3-1,3-2 68,-1 2 1,1 0-1,0 2 1,53-3-1,-35 9 637,-24 0-1203,0 0-3579,-32 0 113,-1 0 2669,-9-10-1764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6:49.4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 2400,'-7'-3'695,"7"2"-669,0 1-1,-1 0 0,1 0 1,0 0-1,0 0 0,0 0 1,0 0-1,-1 0 0,1 0 1,0 0-1,0 0 0,0 0 1,0 0-1,-1 0 0,1 0 0,0 0 1,0 0-1,0 0 0,0 0 1,-1 0-1,1 0 0,0 0 1,0 0-1,0 0 0,0 0 1,0 0-1,-1 1 0,1-1 1,0 0-1,0 0 0,0 0 1,0 0-1,0 0 0,0 0 0,-1 1 1,1-1-1,0 0 0,0 0 1,0 0-1,0 0 0,0 0 1,0 2 1159,1-2-823,48 0 339,0 3-1,94 17 1,-107-13-313,0-1 0,0-2 0,41-1 0,-59-2-103,-11-1-152,0 1-1,0-1 1,0-1 0,9 0 0,-11-2-698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6:49.7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61 4160,'-37'-25'1536,"29"25"-1216,3-4-64,2 1 1472,-2-2-992,-5 2-288,2 3-288,3-5-320,1 1 96,-1 1 608,0 3-320,15 3-2880,12-14-1408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6:54.1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222 382 992,'-5'5'5530,"1"-5"-5440,1 0 0,-1-1 0,1 0 0,0 1-1,-7-3 1,5 1-83,-1 0 1,0 1-1,1 0 0,-1 0 1,0 1-1,1 0 0,-1 0 1,0 0-1,0 0 0,1 1 1,-1 0-1,0 0 0,1 1 1,-1 0-1,1-1 0,0 2 1,-1-1-1,1 1 0,0 0 1,0 0-1,1 0 0,-1 1 1,1-1-1,-1 1 0,1 0 1,0 0-1,1 1 0,-1-1 1,1 1-1,0 0 0,-4 8 1,2 1-49,0 1 0,1-1 0,0 1 1,-1 19-1,1 61-91,4-86 219,1 0-1,0-1 1,0 1 0,6 16-1,-6-20-32,1 0 0,0 0 0,0 0-1,1 0 1,0-1 0,0 1-1,0-1 1,0 1 0,5 4-1,-5-7 12,-1-1-1,1 1 1,0 0 0,0-1-1,0 1 1,1-1-1,-1 0 1,0 0-1,0-1 1,1 1-1,-1 0 1,0-1-1,1 0 1,-1 0-1,7-1 1,5 0 85,-1-1 0,16-4 0,-28 5-145,21-4 156,1-2-1,-1-1 0,0-1 1,24-13-1,-32 14-80,0-1 1,-1-1 0,0-1-1,-1 0 1,0 0-1,18-21 1,-4 0 139,-1-1 1,22-36 0,-41 57-177,-1 0 0,0 0 0,-1-1 0,0 0 0,0 0 0,-2 0 0,1 0 0,-2 0 0,0-1 0,1-17 0,-12-152-33,7 165-60,-13-87-259,14 102 279,-1-5-511,2 12-225,-3 13 365,-2 24 162,1 1-1,4 73 0,1-53 299,-8 121 613,0-2-2,7-97 1399,9-101-865,14-73-304,7-18-922,-25 93-60,1 0 0,1 0 0,0 0 0,18-24 0,-22 34-14,0 1 0,1 0 0,0 0 0,0 0 0,0 1 0,1-1 0,-1 1 0,1 0 0,7-4 0,-11 7 67,-1 0 1,1 0-1,-1-1 0,1 1 0,-1 0 0,1 0 0,-1 0 0,1 0 1,0 0-1,-1 0 0,1 0 0,-1 0 0,1 0 0,-1 0 0,1 0 0,-1 0 1,1 0-1,0 0 0,-1 1 0,1-1 0,-1 0 0,1 0 0,-1 1 1,1-1-1,0 1 0,0 0-5,0 0 0,0 0 1,0 0-1,0 1 0,0-1 1,-1 0-1,1 1 0,0-1 0,0 2 1,1 3-21,0 0-1,-1 0 1,2 13 0,25 183 53,-27-197 89,0 0-1,1 0 1,-1 0-1,1 0 1,4 9-1,-5-14-57,-1 1-1,1 0 0,-1 0 0,1 0 1,0-1-1,-1 1 0,1 0 0,0-1 1,-1 1-1,1 0 0,0-1 0,0 1 0,-1-1 1,1 1-1,0-1 0,0 1 0,0-1 1,0 0-1,0 0 0,0 1 0,-1-1 1,1 0-1,0 0 0,0 0 0,0 0 0,0 0 1,0 0-1,0 0 0,0 0 0,0 0 1,0-1-1,0 1 0,0 0 0,0 0 1,-1-1-1,1 1 0,1-1 0,10-7 81,0-1 0,-1 1 1,0-2-1,-1 1 0,10-13 0,9-7 1,7-5-75,1 1 1,2 2-1,63-39 0,11 1 177,-105 63-217,-8 5-4,0 1 1,0 0-1,0 0 1,0 0 0,0 0-1,0 0 1,0 0-1,0 0 1,0 0 0,0 0-1,0 0 1,0-1-1,0 1 1,0 0-1,0 0 1,0 0 0,0 0-1,0 0 1,0 0-1,0 0 1,0 0 0,0 0-1,0-1 1,0 1-1,0 0 1,0 0-1,0 0 1,0 0 0,0 0-1,0 0 1,0 0-1,0 0 1,-1 0 0,1 0-1,0 0 1,0 0-1,0 0 1,0 0-1,0-1 1,0 1 0,0 0-1,0 0 1,0 0-1,0 0 1,-1 0 0,1 0-1,0 0 1,0 0-1,-2 0-30,0 0-1,1 0 1,-1 0-1,0 1 0,0-1 1,0 0-1,0 1 0,1-1 1,-4 2-1,-15 7-64,0 0-1,1 2 0,0 1 1,1 0-1,0 1 0,0 1 1,-24 25-1,27-22 61,1-1 0,0 2 0,1 0 0,1 0 0,1 1-1,1 1 1,0 0 0,-12 40 0,21-56 91,0 0 0,0 0 0,0 0 1,1 0-1,-1 0 0,1 0 0,0 1 0,1 5 0,-1-10-22,1 1-1,-1 0 1,0 0 0,0-1-1,1 1 1,-1 0 0,0-1 0,1 1-1,-1 0 1,0-1 0,1 1 0,-1-1-1,1 1 1,-1 0 0,1-1 0,0 1-1,-1-1 1,1 0 0,1 1 0,-1 0 17,0-1 1,0 0 0,1 1-1,-1-1 1,0 0-1,0 0 1,1 0 0,-1 0-1,0-1 1,1 1 0,-1 0-1,0 0 1,0-1 0,0 1-1,3-1 1,1-2 36,0 0-1,0 0 1,0 0 0,0 0 0,0-1 0,-1 0-1,1 0 1,-1 0 0,6-7 0,3-7-50,13-23 1,-16 26-7,12-23 191,27-67 0,-46 98-315,-1-1 1,1 0 0,-1 1-1,-1-1 1,0 0 0,0 0-1,0 0 1,-1-10 0,0 18 83,0 0 0,0 0 0,0 0 1,-1 0-1,1 0 0,0 0 0,0 1 1,0-1-1,0 0 0,0 0 0,0 0 1,0 0-1,0 0 0,0 0 0,-1 0 1,1 0-1,0 0 0,0 0 0,0 0 1,0 1-1,0-1 0,0 0 0,-1 0 1,1 0-1,0 0 0,0 0 0,0 0 1,0 0-1,0 0 0,0 0 0,-1 0 1,1 0-1,0 0 0,0 0 0,0-1 1,0 1-1,0 0 0,0 0 0,-1 0 1,1 0-1,0 0 0,0 0 0,0 0 1,0 0-1,0 0 0,0 0 0,0 0 1,0-1-1,-1 1 0,1 0 0,0 0 1,0 0-1,0 0 0,0 0 0,0 0 1,0 0-1,0-1 0,0 1 0,0 0 1,0 0-1,0 0 0,0 0 0,0 0 1,0-1-1,0 1 0,0 0 0,-7 10-292,7-3 281,-1 0 1,1 0 0,0 1-1,1-1 1,0 0 0,0 0-1,0 0 1,1 1 0,3 7 0,-2-4 11,6 21 44,0-1 0,3 0 0,0-1-1,22 37 1,-32-64 8,0 0 1,-1 0-1,1 0 0,1-1 0,-1 1 0,0-1 1,1 1-1,-1-1 0,1 0 0,0 0 1,-1 0-1,1 0 0,0-1 0,0 1 0,0-1 1,4 1-1,-5-1-1,1-1 1,-1 0 0,1 1-1,-1-1 1,1 0-1,-1-1 1,1 1 0,-1 0-1,0-1 1,1 1-1,-1-1 1,1 0 0,-1 0-1,0 0 1,0 0 0,1 0-1,-1-1 1,0 1-1,0 0 1,0-1 0,-1 0-1,4-2 1,1-3 43,0 0 0,-1 0 1,0 0-1,0-1 0,6-13 1,16-45 198,-19 43-245,16-30-1,-12 31-218,-7 10 41,1 1 0,12-16 0,-15 22 135,6-4-452,-6 11 237,0 8 183,-1 10 36,-1 0 0,-2 22 0,0-6 6,1 114 1320,2-163-1121,1 0 0,5-18 0,1 1-121,-5 11-126,2 0 0,0 0 0,1 1 1,17-30-1,-19 39-27,0 1 1,1-1 0,1 1 0,-1 1-1,1-1 1,0 1 0,1 0 0,0 0-1,0 1 1,16-9 0,-23 14 59,1 0 0,-1 0 0,0 1 0,1-1 0,-1 0 1,1 1-1,-1-1 0,1 1 0,-1 0 0,1-1 0,-1 1 0,1 0 0,0 0 1,-1 0-1,1 0 0,-1 0 0,1 1 0,-1-1 0,1 0 0,-1 1 0,1-1 0,-1 1 1,1-1-1,-1 1 0,1 0 0,-1-1 0,0 1 0,1 0 0,-1 0 0,0 0 1,0 0-1,0 0 0,0 1 0,0-1 0,0 0 0,2 3 0,1 4-68,0-1 0,-1 1 1,0 1-1,0-1 0,2 12 0,-3-9 62,25 117-248,-26-119 349,1 1-1,0-1 1,0 0 0,8 18-1,-9-25-57,0 0 1,0 0-1,0 0 0,0 0 0,0 0 0,0-1 0,1 1 1,-1-1-1,1 1 0,-1-1 0,1 1 0,0-1 1,-1 0-1,1 1 0,0-1 0,0 0 0,0 0 0,0-1 1,0 1-1,0 0 0,0-1 0,0 1 0,0-1 0,1 0 1,-1 1-1,0-1 0,0 0 0,3-1 0,4 0 6,-1-1 0,1 0 0,-1 0-1,0-1 1,0 0 0,0-1 0,0 0 0,13-8-1,3-5 21,27-26-1,-26 21 32,-6 4 3,-2 0-1,0-1 1,-1-1-1,0-1 1,11-22-1,-25 40-85,0 0 0,0 0 0,-1 0 0,0 0 0,1 0-1,-1 0 1,0 0 0,0 0 0,-1-1 0,1 1-1,-1 0 1,1 0 0,-1-1 0,0 1 0,0 0-1,-2-7 1,2 9-19,0 1 0,0 0 0,0-1 0,0 1 0,0-1 0,-1 1 0,1 0 0,0-1 0,0 1 0,0 0 0,-1-1 0,1 1-1,0 0 1,-1 0 0,1-1 0,0 1 0,0 0 0,-1 0 0,1-1 0,-1 1 0,1 0 0,0 0 0,-1 0 0,1 0 0,0-1 0,-1 1 0,0 0 0,-12 3-226,10-1 223,0-1 0,1 1 1,-1 0-1,1 0 0,-1 0 0,-3 4 1,1 1-11,1 0 0,0 0 0,1 0 0,0 1 0,0-1 0,-4 15 0,3-5 5,1 0 0,-1 19-1,4-16 29,0-1 0,2 1 1,0-1-1,1 0 0,7 23 0,-2-24 154,-8-17-131,1 1-1,0-1 1,0 1-1,-1 0 0,1-1 1,0 1-1,-1 0 1,0-1-1,1 3 1,7-9 517,-6 1-474,0 0 0,0-1 0,-1 1 1,1 0-1,-1-1 0,0 0 1,0 1-1,-1-1 0,1 0 0,-1-9 1,0 6-22,5-127 148,-5 121-377,0 0 0,-5-22 0,5 36 164,0-1-1,0 1 1,0 0-1,0 0 0,0-1 1,0 1-1,0 0 0,0 0 1,0-1-1,0 1 0,0 0 1,0 0-1,0-1 0,0 1 1,-1 0-1,1 0 0,0-1 1,0 1-1,0 0 0,0 0 1,0 0-1,-1-1 0,1 1 1,0 0-1,0 0 0,0 0 1,-1 0-1,1-1 0,0 1 1,0 0-1,0 0 1,-1 0-1,1 0 0,0 0 1,0 0-1,-1 0 0,1 0 1,0 0-1,-1-1 0,-7 11-349,-4 18 270,8-6 49,0 0 0,1 0 0,2 0 0,1 42 0,17 89 18,-14-137-3,16 94 137,3 20-120,-22-123 41,0-1 1,0 1-1,-1-1 0,1 0 0,-4 11 0,-1 11 119,5-25-108,-1-1 0,1 1 0,-1 0 0,0 0 0,0 0 0,0 0 0,-1-1 0,1 1 0,0-1 0,-1 1 0,0-1 0,0 1 0,1-1 0,-1 0 0,-1 0 0,1 0 0,0 0 0,0 0 0,-1 0 0,1-1 0,-1 1 0,0-1 0,1 0 0,-1 0 0,0 0 0,0 0 0,1 0 0,-6 0 0,-3 1 62,1-1 1,-1 0-1,1 0 1,-1-1-1,0-1 1,-18-3-1,10-1-20,0-1-1,0 0 1,-20-11-1,6 3 113,24 11-143,0-2-1,0 1 1,0-1-1,-10-8 1,16 11-62,0-1 1,0 0-1,0 1 0,1-1 1,-1 0-1,1 0 0,-1 0 1,1 0-1,0-1 1,0 1-1,0-1 0,1 1 1,-3-7-1,4 8 7,0 0 0,0-1 0,0 1 1,0 0-1,0 0 0,0 0 0,1 0 0,-1 0 0,1 0 0,-1 0 0,1 0 0,0 0 1,0 0-1,0 0 0,0 1 0,0-1 0,0 0 0,0 0 0,3-2 0,0 0 19,0 1-1,0-1 1,0 1-1,1-1 1,-1 1 0,6-2-1,21-12-121,0 2 1,1 1-1,43-12 0,-24 11 17,-31 9 46,0 0-1,26-3 1,-5 2 101,-1 0 1,71-25 0,-99 28-28,0-1-1,-1-1 1,1 0 0,-1-1 0,0 0-1,-1 0 1,0-1 0,0-1-1,16-17 1,-16 14 23,0-1 0,-2 1 0,1-1 0,-2-1-1,0 1 1,0-1 0,8-28 0,-14 38-53,0 0 1,0 0-1,0-1 1,-1 1 0,0 0-1,0-1 1,0 1-1,0 0 1,-1-1-1,1 1 1,-1 0 0,0 0-1,-3-7 1,3 10-12,1-1-1,-1 0 1,0 1 0,0-1 0,0 1 0,0 0 0,-1-1 0,1 1 0,0 0-1,0 0 1,-1-1 0,1 1 0,-1 0 0,1 1 0,-1-1 0,1 0 0,-1 0 0,0 1-1,1-1 1,-1 0 0,0 1 0,0 0 0,1-1 0,-1 1 0,0 0 0,0 0-1,1 0 1,-1 0 0,0 0 0,0 1 0,0-1 0,1 1 0,-1-1 0,-3 2 0,-2 1 12,-1 0 0,1 1 1,-1 0-1,1 1 0,0-1 1,1 1-1,-11 10 0,13-11-36,1 1 0,-1 0-1,1-1 1,0 1 0,0 0-1,1 1 1,-1-1 0,-2 11-1,4-13 38,0 0-1,1 0 0,0 0 0,0 1 1,0-1-1,0 0 0,0 0 1,0 0-1,1 0 0,0 0 0,-1 0 1,1 0-1,0 0 0,0-1 1,1 1-1,-1 0 0,1 0 1,2 3-1,5 5 20,0-1 0,1 0 0,0 0 0,16 11-1,49 29 47,-46-34-20,0 0 0,47 15 0,-62-26 17,0-1 0,-1-1 0,1-1 0,0 0 0,0 0 0,1-2 0,23-1 0,-31 0 31,0 0-1,0 0 1,0-1-1,0 1 1,-1-2 0,1 1-1,12-7 1,-18 8-132,0 0 0,0 1 0,0-1 0,0 0 0,0 0 0,-1 0 0,1 0 0,0 0 0,-1 0 0,1 0 0,0 0 0,-1 0 0,1 0 0,-1 0 0,0 0 0,1-1 0,-1 0 0,1-24-4062,-4 7-1194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22:16:54.9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 1 1568,'10'1'4465,"-10"-1"-4392,-16 9 789,-23 21-1,17-10-695,2 0 1,1 1-1,0 1 1,-16 27-1,31-43-107,1-1-1,-1 1 1,2 0 0,-1 0 0,1 0-1,-1 1 1,2-1 0,-1 0-1,-1 12 1,3-14-13,0 1-1,0-1 1,1 1-1,-1-1 1,1 1-1,0-1 0,0 1 1,0-1-1,1 0 1,0 0-1,0 1 1,0-1-1,0 0 1,6 7-1,-1-1 80,1-1 0,0 1 0,1-1 0,0-1 0,20 15 0,-25-21-15,0 1-1,1-1 1,-1 1-1,1-1 1,0 0-1,0-1 1,0 1-1,0-1 0,0 0 1,0 0-1,0-1 1,0 0-1,0 1 1,0-2-1,0 1 0,0-1 1,8-1-1,4-4-1074,0 0 0,0-2-1,-1 0 1,0-1 0,0 0-1,19-16 1,28-22-2464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6:58.6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3 829 3072,'-3'1'221,"7"2"2361,7 1 2033,-2-5-4142,-1-1 0,1 0-1,-1 0 1,0-1 0,0 0-1,0 0 1,9-5 0,-13 5-319,12-4 65,140-74 1049,-135 68-1216,-2 0 1,1-1 0,-2-2-1,0 0 1,22-26 0,-9 1 41,-2-1-1,42-85 1,20-28 41,-71 125-93,46-73 518,-63 96-452,-5 5-101,1 2-13,1 0 0,-1 0 0,0 1 0,1-1 0,-1 0 1,0 1-1,1-1 0,-1 1 0,1-1 0,-1 0 0,0 1 1,1-1-1,0 1 0,-2 1 0,-4 6-41,0 1 0,0 1 0,0-1 0,1 1-1,1 0 1,-5 13 0,-14 65 110,11-38-73,-6 19 65,-30 128 178,46-180-145,1 0 0,0 1 0,2 21 0,-1-37-44,0 0 1,0 0-1,1 0 0,-1 0 1,1 0-1,-1 0 1,1 0-1,0 0 0,0 0 1,0 0-1,0 0 0,0-1 1,0 1-1,0 0 1,1 0-1,-1-1 0,3 3 1,-3-3-12,0-1 0,0 1 1,1 0-1,-1-1 0,0 1 1,1-1-1,-1 1 0,1-1 1,-1 0-1,0 1 0,1-1 1,-1 0-1,1 0 0,-1 0 1,1 0-1,-1 0 0,0 0 1,1-1-1,-1 1 0,1 0 1,-1-1-1,0 1 0,1-1 0,1-1 1,24-13 306,-1-2 1,44-36-1,-70 52-337,22-18-8,-1-1 1,-1 0 0,20-28 0,45-72 138,51-99 53,-121 190-40,-1 0 1,15-49-1,-21 27-339,-28 81-144,-45 151 664,64-175-314,-32 95 245,-4-2 1,-57 107-1,77-173-232,-27 55 506,49-97-361,1-1-1,0 1 1,1 0-1,-1 1 1,16-15 0,-8 8-92,19-21-299,63-55 0,-94 89 205,1 0 1,-1 1-1,0-1 0,1 1 0,-1-1 0,1 1 1,-1 0-1,1 0 0,0 0 0,-1 0 0,1 0 1,0 0-1,3 1 0,-5 0 8,1 0 0,0 0 0,-1 1 0,1-1 0,0 1 0,-1 0 0,1-1 0,-1 1 0,1 0 1,-1 0-1,0 0 0,1 0 0,-1 0 0,0 0 0,0 0 0,1 1 0,-1-1 0,0 0 0,0 1 0,0-1 0,-1 0 0,1 1 0,1 2 0,13 30 6,-11-23 0,1 0 0,0 0 0,11 15 0,-3-7-15,-10-13 92,0-1 0,1 0 0,0 0 0,9 9 0,-12-12-47,1-1-1,0 0 1,0 1-1,0-1 0,0 0 1,0 0-1,0-1 0,0 1 1,0 0-1,1-1 0,-1 1 1,0-1-1,0 0 1,0 1-1,1-1 0,-1 0 1,0 0-1,4-1 0,-1 0-4,0-1 1,0 1-1,0-1 0,-1 0 0,1 0 0,0-1 1,-1 0-1,1 1 0,5-7 0,0 1 67,0-1 0,15-18 0,-20 21-48,0-1-1,-1 0 1,1 0-1,-1 0 1,-1-1 0,0 0-1,5-14 1,-7 18-60,0 0 1,0 0-1,-1 0 0,1 0 1,-1 0-1,0 0 1,0 0-1,0 0 1,-1 0-1,1 0 1,-1 0-1,0 0 1,0 1-1,0-1 1,-1 0-1,0 0 1,1 1-1,-4-6 1,4 9 1,1-1 0,-1 1 0,1-1 0,0 1 0,-1-1 0,1 1 0,-1 0 0,0-1 0,1 1 0,-1 0 0,1-1 0,-1 1 0,0 0 0,1 0 0,-1-1 0,0 1 0,1 0 0,-1 0 0,0 0 0,1 0 0,-1 0 0,0 0 0,1 0 0,-1 0 0,0 0 0,1 0 0,-1 0 0,1 0 0,-1 1 0,0-1 0,1 0 0,-1 1 0,0-1 0,1 0 0,-1 1 0,1-1 0,-1 0 0,0 1 0,-1 1 9,0-1 1,1 1 0,-1 0 0,0 0 0,1-1-1,0 1 1,-1 0 0,1 0 0,0 0 0,-2 3 0,0 4 6,0-1 0,1 1 0,0-1 0,0 1 0,0 14 0,2-19 30,0 0 0,0-1 0,1 1 1,-1 0-1,1 0 0,0-1 0,0 1 1,0-1-1,1 1 0,-1-1 0,1 1 1,0-1-1,0 0 0,0 0 0,5 6 1,-2-4 16,0 0 0,1-1 0,-1 0 0,1 0 0,0 0 1,0-1-1,1 1 0,-1-1 0,0-1 0,12 4 0,-5-3-318,1 0 0,0-1 0,-1 0 0,21-1-1,-18-1-1222,1-1 0,20-4 0,7-7-4917,-42 12 6103,0-1 0,-1 0 1,1 1-1,0-1 0,-1 0 0,1 0 0,-1 0 0,1 0 0,-1 0 0,2-2 0,-1 1-519,0-1 0,-1 0 0,1 0 1,-1 1-1,2-7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9:0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62 3072,'-2'-3'279,"1"0"0,0 1 0,0-1-1,0 0 1,0 1 0,0-1 0,0 0 0,1 0 0,-1 0 0,1 1-1,0-1 1,0 0 0,0 0 0,1-5 0,-1-6 1516,5 31-1178,0-1-1,10 24 0,-7-21-433,18 40 645,4 0 0,54 80-1,-80-132-744,17 31 259,-1 1 1,-2 1 0,21 68-1,32 162 752,-62-217-765,-6-31-230,7 30 1,-10-52-68,0 0 1,0 1 0,0-1-1,0 0 1,0 0 0,0 0-1,0 0 1,0 0 0,0 1-1,1-1 1,-1 0 0,0 0-1,0 0 1,0 0 0,0 0-1,0 1 1,0-1 0,0 0-1,0 0 1,0 0 0,0 0-1,0 0 1,1 0 0,-1 0-1,0 0 1,0 1 0,0-1 0,0 0-1,0 0 1,0 0 0,1 0-1,-1 0 1,0 0 0,0 0-1,0 0 1,0 0 0,0 0-1,1 0 1,-1 0 0,0 0-1,0 0 1,0 0 0,0 0-1,1 0 1,-1 0 0,0 0-1,0 0 1,6-9 734,5-25-356,18-120 202,-14 89-501,3 1 0,3 1 0,41-88 0,-36 99 36,74-170 275,-77 174-353,-16 36-167,-1 0-1,-1 0 1,7-20-1,-11 25-261,-1-5-5387,0 9 3713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9:0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3136,'0'-1'73,"0"1"0,0-1 0,0 1 0,0 0 0,0-1 0,0 1 0,0-1 0,0 1 0,0 0 1,0-1-1,0 1 0,0 0 0,0-1 0,0 1 0,0-1 0,1 1 0,-1 0 0,0-1 0,0 1 0,0 0 0,1-1 0,-1 1 0,0 0 0,0-1 1,1 1-1,-1 0 0,0 0 0,1-1 0,-1 1 0,1 0 109,-1 0 0,0-1 0,1 1 1,-1 0-1,0 0 0,0-1 0,1 1 1,-1 0-1,0 0 0,0-1 0,1 1 0,-1 0 1,0-1-1,0 1 0,0 0 0,0-1 1,1 1-1,-1 0 0,0-1 0,0 1 0,0 0 1,0-1-1,0 1 0,0-1 0,0 1 0,0 0 1,0-1-1,0 1 0,0-1 0,7 27 1750,4 7-1384,7 103 697,-10-57-756,0 18-153,-2-16-166,4 79 588,-10-155-691,0 0 1,0 0 0,1 0 0,0 1 0,0-1-1,3 8 1,-2-1 731,-2-10-57,-2-9-235,-4-26-372,1 0-1,2 0 1,1-36-1,0-7-11,1-74 228,3 64-430,9-102 170,-8 166-101,1 1 1,1 0-1,1-1 1,10-24-1,-14 42-5,-1 1-1,1-1 1,-1 0-1,1 1 0,0 0 1,0-1-1,1 1 1,-1 0-1,1 0 1,0 0-1,-1 0 1,1 1-1,0-1 1,1 1-1,-1 0 1,0 0-1,1 0 1,-1 0-1,1 0 1,0 1-1,-1 0 1,1 0-1,0 0 1,0 0-1,0 0 1,0 1-1,0-1 1,0 1-1,0 0 1,0 1-1,-1-1 1,8 2-1,0 1-11,0-1 0,0 2 0,-1 0 0,1 0 1,-1 1-1,0 0 0,-1 0 0,1 1 0,16 15 0,-13-10-29,0 2 1,-1 0-1,-1 0 1,0 1-1,15 26 0,-20-30 72,1 2 16,0 1 0,7 16-1,-12-24-17,-1-1-1,0 0 1,0 0-1,0 1 0,-1-1 1,1 1-1,-1-1 1,0 0-1,0 1 1,0-1-1,-2 8 0,-1-4 36,0 0-1,0 1 1,0-1-1,-1 0 1,-1-1-1,1 1 1,-1-1-1,0 0 1,-1 0-1,0-1 1,0 1-1,0-1 0,-11 7 1,4-3 48,-1-1 1,0 0-1,-1-1 0,0-1 1,0 0-1,-19 5 0,14-8 74,0 0-446,20-4 272,0 0-1,0 0 1,0 0 0,0 0-1,0 0 1,0 0-1,0 0 1,0 0-1,0 0 1,0 0-1,0 0 1,0 0 0,0 0-1,0 0 1,0 0-1,0 0 1,0 0-1,0 0 1,0 0-1,0 0 1,0 1 0,0-1-1,0 0 1,0 0-1,0 0 1,0 0-1,0 0 1,0 0-1,0 0 1,0 0 0,0 0-1,0 0 1,0 0-1,0 0 1,0 0-1,0 0 1,0 0-1,0 0 1,0 0 0,0 0-1,0 0 1,14 1-58,2 0 28,0 1 0,0 1 0,24 6 0,-39-8 48,11 2-13,-1 1 0,1 0 1,-1 1-1,-1 0 0,1 1 0,-1 1 1,0-1-1,0 1 0,0 1 1,-1 0-1,-1 0 0,1 1 0,-1 0 1,-1 1-1,0-1 0,0 1 1,-1 1-1,0-1 0,0 1 0,-2 0 1,1 0-1,-1 1 0,-1-1 1,0 1-1,-1 0 0,0 0 0,0 14 1,-2-23 23,0 0 1,0 0-1,0 0 1,-1-1-1,0 1 1,1 0-1,-1 0 1,0-1-1,0 1 1,-1-1-1,1 1 1,0-1-1,-1 1 1,-3 3-1,2-2 20,-1-1 1,0 0-1,0 1 0,0-2 0,0 1 1,0 0-1,-9 3 0,-2 0 34,0-2 0,0 0 0,0 0 1,-25 2-1,-87-1 139,4 0-1116,118-4 143,1-1 0,0 0-1,0 0 1,-1 0 0,1 0-1,0-1 1,0 0 0,-7-1-1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9:0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4320,'0'-2'429,"0"2"-216,0-1 0,0 0-1,0 1 1,0-1 0,0 0 0,0 1-1,0-1 1,0 0 0,0 1-1,0-1 1,0 0 0,0 1 0,1-1-1,-1 1 1,0-1 0,1 0-1,-1 1 1,0-1 0,1 1 0,-1-1-1,3-4 3637,-4 13-2322,1-7-1448,1 0 0,-1 0 0,1 0 0,-1 0 0,1-1 0,-1 1 0,1 0 0,-1 0 0,1-1 1,0 1-1,-1 0 0,1-1 0,0 1 0,-1 0 0,1-1 0,0 1 0,0-1 0,0 0 0,0 1 1,0-1-1,-1 0 0,1 1 0,0-1 0,0 0 0,0 0 0,2 0 0,27 4 1092,-24-5-1018,0 1 0,1-1-1,-1-1 1,0 1 0,0-1-1,11-4 1,-15 5-155,5-1 70,3-2 21,-10 4-87,0 0 0,0 0 0,1 0 1,-1 0-1,0-1 0,0 1 0,0 0 0,0 0 0,1 0 0,-1-1 0,0 1 0,0 0 1,0 0-1,0-1 0,0 1 0,0 0 0,0 0 0,0 0 0,0-1 0,0 1 1,0 0-1,0 0 0,0-1 0,0 1 0,0 0 0,0 0 0,0-1 0,0 1 0,0 0 1,0 0-1,0-1 0,0 1 0,0-1 0,0 1-35,-1 0-1,1-1 1,0 1 0,0-1-1,0 1 1,0-1 0,0 1-1,0-1 1,-1 1 0,1 0-1,0-1 1,0 1 0,-1-1-1,1 1 1,0 0-1,-1-1 1,1 1 0,0 0-1,-1-1 1,1 1 0,0 0-1,-1 0 1,1-1 0,-1 1-1,1 0 1,0 0 0,-2-1-1,11 5-7698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9:0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2816,'5'6'12558,"-7"-1"-12706,2-5 219,0 1 1,-1 0-1,1-1 0,0 1 0,-1-1 1,1 1-1,-1-1 0,1 1 0,0-1 0,-1 1 1,1-1-1,-1 0 0,1 1 0,-1-1 1,0 0-1,1 1 0,-1-1 0,1 0 0,-1 0 1,0 1-1,1-1 0,-1 0 0,1 0 1,-1 0-1,0 0 0,1 0 0,-1 0 0,0 0 1,1 0-1,-2 0 0,3-1 94,0-1 0,0 1 0,0 0 0,0-1 0,0 1 0,0 0 0,-1-1 0,1 1 0,-1-1-1,2-2 1,5-15-176,-4 15 225,0-3-23,-5 7-151,-1 4 0,-2 3 29,2-6-111,2 2 4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9:1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11 999 2720,'-9'21'1557,"7"-18"-427,9-3 108,-5 0-1026,-1 1 0,0-1 0,1 0 0,-1 0 0,1 0 0,-1 0 0,1 0 1,-1-1-1,1 1 0,-1 0 0,0-1 0,1 1 0,-1-1 0,3 0 0,0-2 159,1 1 1,0 0-1,8-7 1,5-7 211,0-2 0,-1 0 0,24-35 0,-24 30-302,146-192 1687,-152 201-1844,-1 1 1,0-1-1,-1-1 1,0 0-1,12-30 0,-4-5-32,-1-1 0,-3-1 0,12-104 0,-19 95-694,-6 60 557,0 1 0,0-1 1,0 1-1,0-1 0,0 0 1,0 1-1,0-1 0,0 1 0,0-1 1,0 0-1,1 1 0,-1-1 0,0 1 1,0-1-1,1 0 0,-1 1 1,1-1-1,4 5-527,5 20 392,23 95-316,-3 17 480,-22-100 77,-2 0 0,-2 1 1,0 71-1,-18 143 526,11-228-329,-7 30 1,9-45-78,-1 0-1,-1-1 1,1 1 0,-2-1-1,1 0 1,-1 0-1,-7 12 1,10-18-140,0 0 0,0 0 1,0 0-1,0 0 0,0 0 0,0-1 0,0 1 0,-1 0 1,1 0-1,0-1 0,0 1 0,-1-1 0,1 1 0,0-1 1,-1 0-1,1 1 0,-1-1 0,1 0 0,0 0 0,-1 0 1,1 0-1,-1 0 0,1 0 0,0 0 0,-1-1 0,1 1 0,0 0 1,-1-1-1,1 1 0,0-1 0,-1 0 0,-1 0 0,-4-4 42,-1 0 1,1 0-1,0-1 0,-8-7 0,7 4-28,-3-1-55,1 0 0,0-1 0,1 0 0,-13-22 0,19 26-61,3 7 1,-1-1 0,1 0-1,0 0 1,-1 0-1,1 0 1,0 0 0,-1 0-1,1 1 1,-1-1-1,1 0 1,-1 0-1,1 1 1,-1-1 0,0 0-1,1 1 1,-1-1-1,0 1 1,1-1-1,-1 1 1,0-1 0,0 1-1,-1-1 1,1 1-42,2 0 92,-1 0 0,0 0 1,0 0-1,0 0 1,0 0-1,0 0 0,0 0 1,0 0-1,0 0 1,1 0-1,-1 0 0,0 0 1,0 0-1,0 0 1,0 0-1,0 0 0,0 0 1,0 0-1,0 0 1,0 0-1,1 0 0,-1 1 1,0-1-1,0 0 1,0 0-1,0 0 0,0 0 1,0 0-1,0 0 1,0 0-1,0 0 0,0 0 1,0 1-1,0-1 1,0 0-1,0 0 0,0 0 1,0 0-1,0 0 1,0 0-1,0 0 0,0 1 1,0-1-1,0 0 1,0 0-1,0 0 0,0 0 1,0 0-1,0 0 0,0 0 1,0 0-1,0 0 1,0 1-1,0-1 0,-1 0 1,1 0-1,0 0 1,0 0-1,0 0 0,0 0 1,0 0-1,0 0 1,0 0-1,0 0 0,-1 0 1,7 5-29,-1-1 1,0 1-1,0 0 1,0 1-1,4 6 0,9 9 109,-11-14-30,1 1-1,0-1 0,0-1 1,0 0-1,1 0 1,0 0-1,0-1 1,1-1-1,-1 0 0,1 0 1,16 4-1,-12-5 66,0-1-1,1-1 0,-1 0 1,1-1-1,-1 0 0,1-1 1,24-5-1,-11 0 55,0-1 0,0-1 1,-1-1-1,50-26 0,-62 27-71,0-1 1,-1 0-1,0-2 1,0 1-1,-1-2 1,-1 0-1,0 0 1,0-1 0,14-22-1,-19 24-1,-1 0 0,0-1 1,9-24-1,-14 31-105,1 0 0,-1 0 0,0 0 0,0-1 0,0 1 0,-1 0 1,0 0-1,0-1 0,0 1 0,0 0 0,-1 0 0,-2-8 0,3 11-21,-1 1 0,0-1 1,1 0-1,-1 1 0,0-1 0,0 0 0,0 1 0,0 0 0,0-1 0,0 1 0,-1 0 0,1-1 0,0 1 0,-1 0 0,1 0 0,-1 0 0,1 0 0,-1 0 0,1 0 0,-1 1 0,0-1 0,1 0 0,-1 1 1,0-1-1,1 1 0,-1 0 0,0 0 0,0-1 0,0 1 0,1 0 0,-1 1 0,0-1 0,0 0 0,1 0 0,-1 1 0,0-1 0,0 1 0,-2 1 0,-2 0 21,1 0 0,0 1 0,0 0 0,1 0 0,-1 0 0,1 0 0,-1 1-1,1 0 1,0 0 0,0 0 0,-4 7 0,-2 4 6,2 0 1,0 1-1,0 0 0,2 0 1,0 0-1,1 1 0,1 0 1,0 0-1,1 1 0,1-1 1,1 1-1,0-1 0,1 1 1,4 23-1,-3-33 53,0 0 0,1 0 0,0 0-1,1-1 1,0 1 0,0-1 0,0 1 0,1-1 0,9 13-1,-10-17 4,0 1 0,0-1 0,0 0 0,0 0 0,1 0 0,-1 0 0,1 0 0,0-1 0,0 0 0,-1 0 0,2 0 0,-1 0 0,0 0 0,0-1 0,0 0 0,1 0 0,-1 0 0,1 0-1,5-1 1,11-1 235,29-4 0,-43 3-231,0 0-1,0 0 0,-1 0 0,0-1 1,1 0-1,-1 0 0,0 0 0,0-1 0,-1 0 1,1 0-1,-1-1 0,7-7 0,7-8 6,28-41 1,-31 40-81,38-50 203,3 2 1,100-91 0,-142 147-167,7-5 22,-1-2 0,-1-1 0,-1 0 0,18-27 0,-18 18-3,-2-1-1,-1-1 1,20-59 0,21-108-218,-40 136 124,-14 52-3,-1 1 1,2-18 0,-4 25 9,0 0 0,0 1 0,0-1 0,0 0 0,0 1 0,-1-1 0,1 0 1,-1 1-1,0-1 0,1 1 0,-1-1 0,0 1 0,-1-1 0,1 1 0,-2-3 0,-1 0-325,4 4 377,0 1-1,0 0 1,0 0-1,0 0 1,0 0-1,0 0 1,0 0-1,0 0 0,0 0 1,0 0-1,0-1 1,0 1-1,-1 0 1,1 0-1,0 0 0,0 0 1,0 0-1,0 0 1,0 0-1,0 0 1,0 0-1,0 0 0,0 0 1,-1 0-1,1 0 1,0 0-1,0 0 1,0 0-1,0 0 1,0 0-1,0 0 0,0 0 1,0 0-1,-1 0 1,1 0-1,0 0 1,0 0-1,0 0 0,0 0 1,0 0-1,0 0 1,0 0-1,0 0 1,-1 0-1,1 0 1,0 0-1,0 1 0,0-1 1,0 0-1,0 0 1,0 0-1,0 0 1,0 0-1,-3 2-42,-1-1 9,1 1 1,-1 0 0,1 0-1,0 1 1,-1-1 0,1 1-1,1 0 1,-1-1 0,-4 6-1,1 2 13,-12 20-1,5-5 26,-36 71-174,-52 145-1,90-213 154,-33 104-10,39-109 49,0 1 1,1 0-1,0 42 0,4-50-29,2 0-1,0-1 0,0 0 0,9 26 1,-2-14 107,20 43 1,-24-61-37,1 1-1,0-1 0,1 0 1,0 0-1,0-1 0,1 0 1,0 0-1,0-1 0,1 0 1,0 0-1,0-1 0,1 0 0,-1-1 1,17 7-1,-21-11-30,0 1 1,0-1-1,0 1 0,0-2 0,0 1 1,0 0-1,0-1 0,0 0 1,0 0-1,0 0 0,0-1 0,0 0 1,0 0-1,0 0 0,0-1 1,0 1-1,0-1 0,8-5 0,-6 3 24,0 0-1,-1 0 0,1-1 0,-1 0 0,0 0 1,0 0-1,-1-1 0,0 0 0,0 0 1,0 0-1,6-12 0,-2-2-34,-1 0-1,0 0 1,-2-1-1,0 0 1,-2 0 0,0-1-1,-1 1 1,-1-30-1,-1 48-62,-1 1 0,-1 0 0,1-1 0,0 1-1,0 0 1,-1 0 0,1-1 0,-1 1 0,0 0-1,0 0 1,0 0 0,-1-4 0,1 6 26,0-1 0,0 0 0,0 1 0,1-1 0,-1 0 0,0 1 0,0-1 0,0 1 0,0-1 1,0 1-1,0 0 0,0-1 0,0 1 0,0 0 0,0 0 0,0 0 0,0 0 0,0 0 0,0 0 0,-1 0 0,1 0 0,0 0 0,0 0 0,0 1 0,0-1 1,0 0-1,0 1 0,-2 0 0,0 1-7,0 0 0,0 0 0,0 0 1,0 0-1,0 1 0,0-1 0,1 1 0,-1 0 0,1-1 1,-3 6-1,0-1 4,1 0 0,0 0-1,0 1 1,-3 8 0,1 2 2,0 0-1,1 0 1,1 1 0,1 0-1,1-1 1,0 1 0,1 0-1,1 0 1,3 21 0,0-19-18,0-5 105,5 23 1,-7-34-30,1 0 1,0-1-1,0 1 1,0 0-1,1-1 1,-1 0 0,1 1-1,6 6 1,-3-5 8,-3-2 31,1 0 0,0 0 0,0 0-1,0-1 1,8 5 0,-11-7-48,1 0 0,-1 0 0,1-1 0,0 1 1,-1-1-1,1 0 0,-1 1 0,1-1 1,0 0-1,-1 0 0,1 0 0,-1 0 0,1 0 1,0 0-1,-1-1 0,1 1 0,-1 0 0,1-1 1,0 1-1,-1-1 0,1 0 0,-1 1 1,0-1-1,2-1 0,15-11 186,0-1 0,16-17 1,-18 16-163,49-55 65,-32 32-108,32-36 65,45-46-65,-105 115-89,-1 0-1,1 1 1,1 0 0,-1 1-1,0-1 1,1 1 0,9-5-1,-13 8 59,0-1-1,0 1 0,0-1 0,0 1 0,0 0 0,1-1 0,-1 1 0,0 0 0,0 0 0,0 1 0,0-1 0,0 0 0,0 1 0,0-1 0,0 1 0,0-1 0,0 1 0,0 0 0,0 0 0,-1 0 0,1 0 1,0 0-1,-1 1 0,1-1 0,2 3 0,22 25 38,-25-27-8,1 0 0,-1 0 0,1 1-1,-1-1 1,0 1 0,0-1 0,0 1-1,0-1 1,-1 1 0,1-1 0,-1 1-1,1 2 1,-1-4-5,-1-1 1,1 1-1,0-1 1,0 1-1,0-1 0,-1 1 1,1 0-1,0-1 1,-1 0-1,1 1 1,0-1-1,-1 1 0,1-1 1,0 1-1,-1-1 1,1 0-1,-1 1 0,1-1 1,-1 0-1,1 1 1,-1-1-1,0 0 0,-15 6 84,11-5-65,-75 31-76,67-26 17,1 0-1,0 1 1,0 0-1,1 1 1,-19 16-1,7-2-81,-27 33-1,43-47 119,0 1 0,1 0 0,0 0 1,-5 12-1,9-19 7,1 1 1,0 0-1,0 0 1,0 0 0,0 0-1,0-1 1,1 1 0,-1 0-1,1 0 1,0 0 0,0 0-1,0 0 1,0 0 0,1 0-1,-1 0 1,1 0-1,-1 0 1,1 0 0,2 5-1,-1-6-4,0 0 0,0 0-1,0 0 1,0 0-1,0 0 1,1 0 0,-1-1-1,0 1 1,1-1-1,-1 0 1,1 1 0,0-1-1,-1 0 1,5 0-1,7 5 103,-7-3-50,0-1 0,0 0 0,0 0 0,0 0 0,0-1 0,0 0-1,1 0 1,-1-1 0,0 0 0,1 0 0,8-2 0,-5 0-8,-1 0 1,1-1-1,-1-1 1,0 0-1,0 0 0,18-11 1,-4-1 20,-2-1 1,0-1-1,0-1 1,-2-1-1,19-23 0,32-49-69,-13 17-12,50-46 256,-85 98-190,6-10-7,-1-1 1,-2-2 0,-1 0 0,22-44-1,-21 28-89,-2-2 0,27-86 0,-43 112-121,-1 1 1,-1-1 0,-1 0 0,1-35-1,-6 62 144,1 0-1,-1 0 0,0 0 0,0 0 1,0 0-1,0-1 0,0 1 0,-1 0 1,1 0-1,0 0 0,0 0 1,-1 0-1,1 0 0,0 0 0,-1 1 1,1-1-1,-1 0 0,0 0 0,1 0 1,-1 0-1,0 0 0,1 1 0,-1-1 1,0 0-1,0 1 0,1-1 1,-1 0-1,0 1 0,0-1 0,0 1 1,0-1-1,0 1 0,0 0 0,0-1 1,0 1-1,0 0 0,0 0 0,0 0 1,0 0-1,0 0 0,-2 0 1,-1 0-23,0 1 1,1 0 0,-1 0 0,0 0 0,0 0 0,1 1 0,-1 0 0,1-1-1,-5 4 1,-7 7 44,0 0 0,1 0 0,1 1 0,0 1-1,0 1 1,-11 17 0,-4 11-20,-23 47 0,35-57-65,-22 66-1,-3 43-82,34-110 204,1 1-1,1 0 0,0 53 1,6-28-11,10 69 0,-7-100 44,11 41 0,-12-55-22,2 0-1,0-1 1,0 0 0,1 0 0,8 13-1,-13-23-6,1 0 0,0 0 0,-1 0 0,1 0 0,0 0 0,0 0 0,0-1 0,0 1 0,0-1 0,0 1 0,1-1 0,-1 0-1,0 0 1,1 0 0,-1 0 0,1 0 0,4 1 0,-2-2 6,-1 0 1,0 0-1,0 0 0,0-1 0,0 1 1,0-1-1,0 0 0,0 0 0,0 0 1,5-3-1,3-3 31,0 1 1,0-2 0,-1 1-1,0-2 1,15-14-1,6-11 19,-1-1-1,46-71 0,-52 68-75,-7 14 16,32-51-288,-41 63-433,-9 12 676,0 0-1,0-1 0,1 1 1,-1 0-1,0 0 0,0 0 0,0 0 1,0 0-1,0 0 0,0 0 1,1 0-1,-1 1 0,0-1 1,0 0-1,0 0 0,0 0 1,0 0-1,0 0 0,1 0 1,-1 0-1,0 0 0,0 0 0,0 0 1,0 0-1,0 0 0,0 0 1,0 1-1,0-1 0,0 0 1,0 0-1,1 0 0,-1 0 1,0 0-1,0 0 0,0 0 0,0 1 1,0-1-1,0 0 0,0 0 1,0 0-1,0 0 0,0 0 1,0 0-1,0 0 0,0 1 1,0-1-1,0 0 0,0 0 0,-2 29-324,1-19 304,-5 65 3,7 151-1,0-222 56,-1 1 1,1-1-1,0 1 0,0-1 0,0 1 1,1-1-1,-1 0 0,5 8 0,-5-11 2,0 0 0,-1 0-1,1 0 1,0 0-1,0 0 1,0 0 0,1 0-1,-1 0 1,0 0-1,0-1 1,0 1 0,0-1-1,1 1 1,-1-1-1,0 1 1,1-1 0,-1 1-1,0-1 1,1 0-1,-1 0 1,0 0 0,1 0-1,-1 0 1,1 0-1,-1 0 1,0 0 0,1-1-1,-1 1 1,0 0-1,1-1 1,1 0 0,1-1 2,-1 0 0,1 0 1,-1 0-1,1-1 1,-1 1-1,0-1 0,0 1 1,0-1-1,4-5 0,22-32 19,-20 25-16,118-192 161,-100 150-1306,-31 66 966,0 1 0,0-1 1,1 1-1,0 0 0,-1 12 0,1-3 217,0 1 0,1 21 0,2-34-63,0-1 0,1 0 0,0 1 0,0-1 0,1 0 0,0 0 0,0 0 0,0 0 0,1 0 0,0 0 0,0-1 0,0 1 0,1-1 0,-1 0 0,7 6 0,-8-9 23,1 1 0,-1-1-1,1 0 1,-1 0-1,1 0 1,0 0 0,0-1-1,0 1 1,0-1-1,0 1 1,1-1 0,-1 0-1,0 0 1,0-1-1,1 1 1,-1-1 0,1 0-1,-1 0 1,0 0-1,1 0 1,-1 0 0,0-1-1,1 1 1,-1-1-1,0 0 1,0 0 0,1 0-1,-1-1 1,5-2-1,-1-1 7,1 0-1,-1 0 0,0-1 0,0 0 0,0-1 1,-1 0-1,0 0 0,0 0 0,-1 0 0,7-13 1,-7 11-40,0 0 1,-1-1-1,0 1 1,-1-1 0,0 0-1,-1 0 1,0 0-1,0 0 1,0-14 0,-2 19-27,-1 0 1,1 0 0,-1 0-1,0 0 1,0 0 0,0 0-1,-1 0 1,0 0-1,0 1 1,0-1 0,0 1-1,-1-1 1,1 1 0,-7-7-1,6 8-6,0 0 0,0 1 1,0-1-1,0 1 0,0 0 0,0 0 0,-1 0 0,1 0 0,-1 0 0,1 1 0,-1 0 0,1 0 0,-1 0 1,0 0-1,0 0 0,0 1 0,1 0 0,-1-1 0,-7 2 0,5 0 19,-1 1 0,1 0 0,0 0 0,0 0 0,1 1 0,-1 0 0,0 0 0,1 0 0,0 1 0,0-1 0,0 1 0,0 1 0,0-1 0,1 1 0,-6 7 0,10-11 33,0-1 1,1 0-1,-1 0 0,0 0 0,1 0 1,-1 1-1,0-1 0,1 0 0,-1 0 1,1 0-1,-1 0 0,0 0 0,1 0 0,-1 0 1,1 0-1,-1 0 0,0 0 0,1-1 1,-1 1-1,0 0 0,1 0 0,-1 0 1,0 0-1,1 0 0,-1-1 0,1 1 1,17-6 320,-16 6-306,80-33 178,-9 4-176,-44 19-29,0 1 0,1 1 0,1 1 0,-1 2 0,45-2 0,-72 7-4,0 0-1,0 0 0,-1 0 0,1 1 1,0-1-1,-1 1 0,1 0 0,0 0 1,-1-1-1,1 2 0,-1-1 0,1 0 1,-1 0-1,0 1 0,0-1 1,1 1-1,-1 0 0,0 0 0,0 0 1,-1 0-1,1 0 0,0 0 0,-1 0 1,1 1-1,-1-1 0,0 0 0,1 1 1,-1-1-1,-1 1 0,1 0 0,0-1 1,0 4-1,1 8 28,0 0 0,-1 0-1,-1 1 1,-2 26 0,0-23-42,2 16 16,0-21 73,0-1 1,-3 21-1,2-24 251,3-10-76,9-20 45,-4 7-239,68-111 245,-71 119-380,0 0 0,1 0 1,-1 0-1,1 1 1,9-8-1,-13 12 69,-1 1 1,1 0-1,-1-1 0,1 1 0,-1 0 0,1-1 0,-1 1 1,1 0-1,0 0 0,-1-1 0,1 1 0,0 0 0,-1 0 1,1 0-1,-1 0 0,1 0 0,0 0 0,-1 0 0,1 0 0,0 0 1,-1 0-1,1 1 0,-1-1 0,1 0 0,0 0 0,-1 0 1,1 1-1,-1-1 0,1 0 0,-1 1 0,1-1 0,-1 0 1,1 1-1,-1-1 0,1 1 0,-1-1 0,0 1 0,1-1 1,-1 1-1,0-1 0,1 1 0,-1-1 0,1 2 0,2 4-23,-1 0 0,1 0 0,2 9 0,-2-5-13,16 50 105,-15-45-14,0 0-1,1-1 1,1 1-1,0-1 1,1 0-1,16 24 1,-18-32-34,0 0 0,0 0 0,1 0 0,0-1 0,0 0 0,0 0 1,1-1-1,-1 0 0,1 0 0,0 0 0,0-1 0,1 0 0,-1 0 0,1-1 0,-1 0 0,1-1 0,0 1 0,0-1 0,-1-1 1,1 0-1,0 0 0,0 0 0,0-1 0,12-3 0,-8 2-546,0-2 0,0 1 0,-1-2 0,1 0-1,11-6 1,-18 8-91,0 0 0,0-1-1,0 1 1,0-1 0,-1 0-1,0-1 1,1 1 0,-2-1 0,1 1-1,0-1 1,-1 0 0,3-6-1,4-13-2058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9:1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7968,'5'0'3616,"0"0"-3136,0-3-480,3-2-96,6-3-32,-1 4 64,0-7 0,6 6 0,-6-7-2624,5 4 1472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9:1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6976,'0'-9'3168,"31"1"-2752,9 0 1088,5 4-896,45-7 1024,4-1-928,33-5 0,-6 6-416,18-6-64,-9 9-128,-4 0 159,-23 4-159,-8-4-5375,-14 0 2847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9:1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1213 2080,'0'0'34,"0"1"1,0-1-1,-1 0 0,1 1 0,0-1 1,-1 0-1,1 0 0,0 1 1,-1-1-1,1 0 0,0 0 1,-1 1-1,1-1 0,0 0 1,-1 0-1,1 0 0,-1 0 0,1 0 1,0 0-1,-1 1 0,1-1 1,-1 0-1,1 0 0,0 0 1,-1 0-1,1 0 0,-1-1 1,1 1-1,0 0 0,-1 0 0,1 0 1,-1 0-1,1 0 0,-1-1 1,0 0 146,0 0 0,1 0 1,-1 0-1,0 0 0,1 0 0,-1 0 1,0 0-1,1 0 0,-1 0 0,1 0 1,-1-2-1,1-10 5307,0 13-5431,0 1 0,0-1-1,0 1 1,0-1 0,0 1 0,0-1 0,1 1 0,-1-1 0,0 1 0,0-1 0,1 0 0,-1 1 0,0-1 0,0 1 0,1-1-1,-1 0 1,0 1 0,1-1 0,-1 0 0,1 1 0,-1-1 0,0 0 0,1 0 0,-1 1 0,1-1 0,-1 0 0,1 0 0,-1 0 0,1 0-1,-1 0 1,1 0 0,-1 0 0,1 1 0,-1-1 0,1 0 0,-1-1 0,1 1 0,-1 0 0,1 0 0,-1 0 0,1 0 0,2-1 74,-1 1 0,1-1 1,-1 0-1,1 1 0,-1-1 1,1 0-1,-1-1 1,4-1-1,3-5 139,1 0 0,-2 0 0,1-1 1,11-15-1,29-47 410,-43 62-610,16-29 275,23-53 1,-45 90-344,12-27 346,11-45 0,-12 38 12,-4 9-95,-1 0-1,2-28 0,-6 42-155,-1 8-105,0 1 1,0 0-1,0-1 0,1 1 1,-1 0-1,1 0 1,0 0-1,0 0 0,0 0 1,4-5-1,31-27-240,-32 31 226,2-3-28,1 1 0,0 0 0,0 0 0,1 1 0,0 0-1,0 1 1,0 0 0,17-6 0,-22 9 21,0 0 1,0 1 0,0-1 0,0 1-1,0-1 1,0 1 0,0 1-1,0-1 1,0 0 0,0 1-1,-1 0 1,1 0 0,0 0-1,0 0 1,0 0 0,-1 1-1,1 0 1,-1 0 0,1 0-1,-1 0 1,0 0 0,0 1-1,0 0 1,0-1 0,2 4-1,-1-2 17,-1 0 0,0 0-1,-1 0 1,1 1-1,-1-1 1,1 0-1,-1 1 1,-1 0 0,3 7-1,-3-4 37,0 0 1,-1 0-1,1 0 0,-2 0 1,0 9-1,-9 42 60,0 10 10,9-64-68,1 1 0,0 0 0,0-1 0,1 1 0,1 8-1,-2-13-17,0 0-1,1 0 0,-1 0 1,1 1-1,-1-1 1,1 0-1,-1 0 0,1 0 1,-1 0-1,1 0 0,0 0 1,0 0-1,0 0 0,0 0 1,-1 0-1,1-1 0,0 1 1,0 0-1,1-1 0,-1 1 1,0 0-1,0-1 0,0 1 1,0-1-1,0 0 0,1 1 1,-1-1-1,0 0 0,0 0 1,3 0-1,2-1 75,0 0-1,0 0 1,0-1-1,0 0 1,-1 0-1,1 0 1,-1-1 0,10-5-1,-5 3-2,160-90 387,-103 56-353,-39 25-111,-19 9-38,0 1 0,0-2 0,0 1-1,10-9 1,-12 9-334,-5 6 70,-3 11-54,-2 5 328,-2 40 104,3 1 1,2-1 0,10 65-1,-10-118-36,1 0 0,-1 0 0,1 0 0,0 0 0,1 0 0,-1-1 0,1 1 0,0-1-1,-1 1 1,4 3 0,-4-6-27,-1-1-1,0 1 1,1-1-1,0 1 1,-1-1-1,1 1 1,-1-1-1,1 0 1,0 1-1,-1-1 1,1 0-1,-1 1 1,1-1-1,0 0 1,0 0-1,-1 0 1,1 0-1,0 0 0,-1 0 1,1 0-1,0 0 1,0 0-1,0 0 1,1-1 7,0 1 1,-1-1 0,1 0-1,0 0 1,-1 0-1,1 0 1,-1 0-1,0 0 1,1-1-1,-1 1 1,0 0-1,1-1 1,0-2-1,10-14 156,11-22 0,5-9-122,1 8-17,1 2 0,2 1-1,43-40 1,-53 52-121,1 0-372,-53 90-433,23-43 894,1 0-1,1 0 1,0 1 0,-1 27-1,5-35-8,1-1 0,0 0 0,1 0-1,1 1 1,0-1 0,1 0 0,0 0 0,7 18 0,-8-26 43,1 1 1,0 0-1,7 9 1,-9-13-26,0 0 0,1-1 1,-1 1-1,1 0 0,0-1 0,-1 1 1,1-1-1,0 0 0,0 0 1,0 0-1,0 0 0,0 0 0,0 0 1,0 0-1,3 0 0,0 0 3,-1-1 0,0 0 0,0-1-1,1 1 1,-1-1 0,0 1 0,0-1-1,0-1 1,0 1 0,0 0 0,0-1-1,0 0 1,-1 0 0,7-4 0,5-5 38,-1 0 1,15-15 0,-19 16-26,45-44 93,-4-3 0,53-72 0,-78 91-65,-2-1 0,32-71 0,24-90-83,-33 79-157,21-73-125,-67 193 266,-1 0 1,0 0 0,1 0 0,-1 0-1,0 0 1,0 0 0,0 1-1,0-1 1,0 0 0,0 0 0,0 0-1,0 0 1,0 0 0,0 0 0,0 0-1,0 0 1,-1 1 0,1-1-1,-1-2 1,0 3 7,1 0-1,-1-1 0,1 1 1,-1 0-1,1-1 1,-1 1-1,1 0 0,-1 0 1,1-1-1,-1 1 0,0 0 1,1 0-1,-1 0 1,1 0-1,-1 0 0,0 0 1,1 0-1,-1 0 1,0 0-1,1 0 0,-1 0 1,0 1-1,-3 0-10,0 0 0,0 1 0,0-1 0,0 1 0,0 0 1,0 1-1,-6 4 0,2 1-27,-1 0 1,1 1-1,0 1 1,1-1-1,0 1 1,1 1 0,0-1-1,-8 20 1,-31 96-125,42-113 182,-46 177-52,41-146 54,2 0-1,0 63 1,7-76 49,1-1 1,2 1-1,1-1 0,15 49 0,-18-72-21,0-1-1,1 0 1,0 0-1,0 0 0,0 0 1,1 0-1,0 0 1,0-1-1,0 0 0,1 0 1,7 7-1,-8-9 2,0-1 1,0 1-1,0-1 0,0 0 0,0 0 0,0 0 0,1-1 1,-1 1-1,0-1 0,1 0 0,-1 0 0,1-1 0,0 1 1,-1-1-1,1 0 0,-1 0 0,9-2 0,-1-1 43,-1 0-1,1 0 1,-1-1-1,17-9 0,41-26 293,-52 29-338,14-9 65,0-1 0,-1-1 0,-1-2 0,45-45 0,-72 65-92,4-3-15,0-1 1,7-11-1,-12 17 2,0 0 1,0-1-1,0 1 1,-1 0-1,1-1 1,0 1-1,-1-1 1,1 1-1,-1-1 1,0 0-1,1 1 1,-1-1-1,0 0 1,0 1-1,0-1 1,0 1-1,0-1 1,0 0-1,-1 1 1,1-1-1,-1-1 1,1 2-9,-1 1-1,0-1 1,1 0 0,-1 0-1,0 1 1,1-1 0,-1 1 0,0-1-1,0 1 1,0-1 0,0 1-1,1-1 1,-1 1 0,0 0 0,0 0-1,0-1 1,0 1 0,0 0-1,0 0 1,0 0 0,0 0-1,0 0 1,0 0 0,1 0 0,-1 0-1,-1 1 1,-28 6-149,24-5 110,-2 0 44,1 1 1,0-1-1,0 2 0,1-1 0,-1 1 0,1 0 0,-1 0 1,1 1-1,1-1 0,-1 1 0,1 1 0,-1-1 0,1 1 0,1 0 1,-1 0-1,1 1 0,0-1 0,-3 10 0,3-8 16,1 0-1,1 1 1,0-1-1,0 1 0,0 0 1,1 0-1,0-1 1,1 1-1,0 0 1,1 0-1,-1 0 1,2 0-1,-1-1 0,1 1 1,4 9-1,-2-6 13,1 0-1,1 0 1,0-1 0,1 0-1,15 20 1,-16-23 24,0-1 0,1 0 1,0-1-1,0 1 1,1-2-1,0 1 0,0-1 1,14 7-1,-19-11-5,0 0 0,0 0 0,0 0 0,0 0 0,0-1 0,1 1 0,-1-1 0,0 0 0,0 0 1,0 0-1,1-1 0,-1 1 0,0-1 0,0 0 0,0 0 0,0 0 0,0 0 0,0 0 0,0 0 0,0-1 0,-1 0 0,1 1 0,-1-1 0,1 0 0,-1 0 0,3-3 0,6-7 86,0 0 0,-1 0 0,17-27 0,-16 21-47,59-99-83,10-12 123,-58 100-13,-9 12-47,18-30 0,-11 16-40,-13 21-266,-1 1-1,8-17 0,-12 55-364,-8 14 493,-17 71 0,3-23 181,10-35-23,-1 9 222,-3-1 0,-25 73 1,37-132-190,1-3-32,1 0-1,-1 0 1,0 0 0,1 0-1,-1 0 1,0-1 0,0 1-1,0 0 1,-1-1 0,1 1-1,0-1 1,-1 1 0,-1 1-1,3-3-25,-1 0-1,1 0 0,0 1 1,-1-1-1,1 0 0,0 0 1,-1 0-1,1 0 0,-1 0 1,1 1-1,0-1 1,-1 0-1,1 0 0,0 0 1,-1 0-1,1 0 0,0 0 1,-1 0-1,1 0 0,-1-1 1,1 1-1,0 0 0,-1 0 1,1 0-1,0 0 0,-1 0 1,1-1-1,0 1 1,-1 0-1,1 0 0,0 0 1,0-1-1,-1 1 0,-9-15 107,-1-19-7,11 33-103,-33-146-185,33 137-59,0 10 236,0-1 0,0 1 0,0 0 0,0 0 0,0 0 0,1 0 0,-1 0 0,0 0 0,0 0 1,0 0-1,0 0 0,0 0 0,1 0 0,-1 0 0,0 0 0,0 0 0,0 0 0,0 0 0,0 0 0,0 0 1,1 0-1,-1 0 0,0 0 0,0 0 0,0 0 0,0 0 0,0 0 0,1 0 0,-1 0 0,0 0 0,0 0 1,0 0-1,0 0 0,0 0 0,0 0 0,1 1 0,16 13-191,-9-6 175,12 9 78,1-1 0,1-1 0,1-1 0,0-1 0,29 12-1,-34-18 22,0-1 0,0 0-1,1-1 1,-1-1 0,1-1-1,0 0 1,0-1 0,20-2-1,-20-1 40,0-1-1,35-8 0,-45 8-171,1-1-1,0-1 0,-1 0 1,0 0-1,0-1 0,0 0 1,9-7-1,0-4-2698,-1-1 0,28-34-1,-25 27-2139,16-16-396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9:5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247 169 2304,'-1'-4'351,"-1"-1"0,2 1 1,-1 0-1,0-1 0,1 1 0,0 0 1,0-1-1,0 1 0,1-1 0,0 1 1,-1 0-1,1 0 0,2-5 0,-1 1 245,0 0 0,-1 1 0,1-12 0,-2-42 2620,-10 108-2421,5-20-443,-10 27 1,2-5 115,-9 36 468,-43 105 0,32-100-520,-24 106 0,39-99 53,17-89-287,-1 4 285,2-12-447,0 0 0,0 0 1,-1 0-1,1 0 0,0 1 0,0-1 0,0 0 0,-1 0 0,1 0 0,0 0 0,0 0 0,-1 0 0,1 0 0,0 0 0,0 0 0,0 0 0,-1 0 0,1 0 0,0 0 1,0 0-1,-1 0 0,1 0 0,0 0 0,0 0 0,0 0 0,-1 0 0,1-1 0,0 1 0,0 0 0,0 0 0,-1 0 0,1 0 0,0 0 0,0-1 0,0 1 0,0 0 1,-1 0-1,1 0 0,0 0 0,0-1 0,0 1 0,0 0 0,0 0 0,0-1 0,-1 0-109,0 0 0,1 0 0,-1 1 0,1-1 0,-1 0 0,1 0 0,0 0-1,-1 0 1,1-1 0,0 1 0,0 0 0,0 0 0,0 0 0,0 0 0,0 0 0,0-1 0,3-20-2472,-2 15 1212,3-10-517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9:5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44 156 3136,'-1'0'240,"0"-1"-1,0 1 1,0 0 0,0-1-1,0 1 1,0 0 0,0 0-1,0 0 1,0 0 0,0 0-1,0 0 1,0 0 0,0 0-1,-1 0 1,1 1 0,-1-1-1,1-1 117,1 0-1,-1 0 0,0-1 1,1 1-1,-1 0 0,0 0 0,0 0 1,0 0-1,0 0 0,1 0 0,-1 0 1,-2-1-1,-7-9 1273,9 11-1570,1-1 1,0 1-1,0 0 0,0 0 1,0-1-1,-1 1 0,1 0 0,0 0 1,0-1-1,0 1 0,0 0 1,0-1-1,0 1 0,0 0 1,0-1-1,0 1 0,0 0 0,0 0 1,0-1-1,0 1 0,0 0 1,0-1-1,0 1 0,0 0 0,0-1 1,0 1-1,0 0 0,0 0 1,1-1-1,-1 1 0,0 0 1,0-1-1,4-3 1726,3-1-1408,36-13 116,-26 10-381,24-9 0,11 3-19,1 2 0,-1 2 0,2 3-1,91-2 1,-125 10-79,0 0-1,0 2 1,0 0 0,0 1-1,0 1 1,-1 1 0,26 11-1,-39-15 287,-4-1-443,-1 0 1,0 0-1,1-1 1,-1 1-1,1-1 0,-1 1 1,1-1-1,-1 1 1,1-1-1,-1 0 1,2 0-1,-2 0 52,-1 0 0,0 0-1,0 0 1,1-1 0,-1 1-1,0 0 1,0 0 0,0 0 0,1 0-1,-1-1 1,0 1 0,0 0-1,0 0 1,0 0 0,1-1 0,-1 1-1,0 0 1,0 0 0,0-1-1,0 1 1,0 0 0,0 0 0,0-1-1,0 1 1,0 0 0,0-1 0,-2-15-3416,-4-4-722,0-1 1388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6:59.0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16 6560,'-44'-16'2432,"39"16"-1504,13 0 576,13 5-896,12-5 1184,11 3-1024,10 0 224,3 5-576,13-4-160,21 2-160,13 2 127,-2-1-127,-8-4-2623,-7 2 1343,4-5-4864,15-15 3360,-7-3 32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9:5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83 3328,'-18'5'5258,"41"-10"-2666,207-39 1681,119 8-2781,-339 35-1493,0 0-32,0 0 0,1 1 1,-1 1-1,18 2 0,-28-3 8,1 0 0,-1 0-1,0 0 1,1 0 0,-1 0-1,0 0 1,1 0 0,-1 0 0,0 0-1,1 0 1,-1 1 0,0-1-1,1 0 1,-1 0 0,0 0 0,0 0-1,1 1 1,-1-1 0,0 0-1,0 0 1,1 1 0,-1-1 0,0 0-1,0 0 1,1 1 0,-1-1-1,0 0 1,0 1 0,0-1 0,0 0-1,0 1 1,0-1 0,0 0-1,0 1 1,1-1 0,-1 0-1,0 1 1,-8 10-4307,0-1 1236,-2 8 531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39:5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11 525 4736,'-1'-2'181,"1"2"-83,0 0 0,0-1 1,0 1-1,-1-1 0,1 1 1,0 0-1,0-1 1,-1 1-1,1 0 0,0-1 1,-1 1-1,1 0 0,0-1 1,-1 1-1,1 0 0,0 0 1,-1-1-1,1 1 1,-1 0-1,1 0 0,0 0 1,-1 0-1,1 0 0,-2-1 1,2 1 84,0 0 0,0-1 1,0 1-1,0 0 0,0-1 1,-1 1-1,1-1 0,0 1 1,0 0-1,0-1 0,0 1 1,0-1-1,0 1 0,0 0 1,0-1-1,1 1 1,-1 0-1,0-1 0,0 1 1,0-1-1,0 1 0,0 0 1,1-1-1,-1 1 0,0 0 1,0-1-1,0 1 0,1-1 1,10-20 288,-5 10 144,91-184 1967,-80 167-2384,1 1 0,2 0 0,0 1 0,36-35 0,-40 45-162,1 1-1,0 1 1,1 0-1,1 1 1,25-14-1,-41 26-42,-1-1-1,1 1 1,0 0-1,0 0 1,0 0-1,0 0 1,-1 1 0,1-1-1,0 1 1,4 0-1,-5 0 0,-1 0 0,0 1 0,0-1-1,0 1 1,0-1 0,0 1 0,0-1 0,0 1 0,0 0-1,0 0 1,0-1 0,0 1 0,0 0 0,0 0-1,0 0 1,-1 0 0,1 0 0,0 0 0,-1 0 0,1 0-1,-1 0 1,1 0 0,-1 0 0,1 1 0,-1-1-1,0 0 1,0 2 0,3 11 11,-2 0 0,0 0 0,-1 0 0,0-1 0,-1 1 0,-1 0 0,-3 16-1,-2 14 35,1-5 40,3-23 262,-1 32 0,5-40-45,3-9 280,7-17 203,114-178-85,-119 187-704,18-23-124,-22 29 84,0 1-1,0-1 1,1 1-1,-1 0 1,1 0-1,-1 0 0,1 0 1,0 0-1,3-1 1,-5 3 37,-1 0 0,1-1 0,0 1 0,0 0 0,-1 0 0,1 0 0,0 0 0,0-1 0,-1 1 0,1 0 0,0 0 0,0 1 0,-1-1 0,1 0 0,0 0 0,0 0 0,-1 0 0,1 1 0,0-1 0,0 0 0,-1 1 0,1-1 0,0 0 0,-1 1 1,1-1-1,-1 1 0,1-1 0,0 1 0,-1-1 0,1 1 0,-1 0 0,0-1 0,1 1 0,-1 0 0,1-1 0,-1 1 0,0 0 0,0-1 0,1 2 0,1 3 4,-1 1-1,0 0 1,0-1-1,0 10 1,0 0 18,3 9-1,0 2 338,12 42 0,-14-63-255,0 1 0,0-1 0,0 1 0,1-1 0,0 0 0,0 0 0,0 0 0,0 0 0,1 0 0,0-1 0,0 1 0,0-1 0,6 4 0,-5-6-23,0 1 0,0-1 0,1 0 0,-1 0-1,1 0 1,-1-1 0,1 0 0,-1 0 0,1 0-1,0-1 1,0 0 0,-1 0 0,1 0 0,0-1-1,-1 0 1,1 0 0,-1 0 0,11-4 0,-5 0-355,3 3 58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0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1088 2976,'0'0'39,"0"0"0,0 0 1,0 0-1,0 0 0,0 0 1,-1 0-1,1 1 0,0-1 0,0 0 1,0 0-1,0 0 0,0 0 0,0 0 1,0 0-1,0 0 0,-1 0 0,1 0 1,0 0-1,0 1 0,0-1 0,0 0 1,0 0-1,0 0 0,0 0 1,0 0-1,0 0 0,0 0 0,0 1 1,0-1-1,0 0 0,0 0 0,0 0 1,0 0-1,0 0 0,0 1 0,0-1 1,0 0-1,0 0 0,0 0 1,0 0-1,0 0 0,0 0 0,0 1 1,0-1-1,0 0 0,0 0 0,0 0 1,0 0-1,1 0 0,7-1 2540,13-5-131,-21 6-2478,7-4 332,1 1 1,-1-1-1,0-1 0,0 1 1,0-1-1,0-1 1,-1 1-1,9-11 0,42-57 653,-47 59-829,102-146 493,-82 113-526,-2-1 1,23-57-1,29-102 107,-66 169-174,20-66 198,-29 87-210,-2-1 1,0 0 0,1-36 0,-4 53-15,-1-15-214,-2 10-139,3 6 337,0-1 1,0 1-1,0 0 0,0 0 1,0 0-1,0 0 0,-1 0 1,1 0-1,0 0 0,0 0 1,0 0-1,0 0 0,-1 0 1,1 0-1,0 0 0,0 0 1,0 0-1,0 0 0,-1 0 1,1 0-1,0 0 0,0 0 1,0 0-1,0 0 0,0 0 1,-1 0-1,1 1 0,0-1 1,0 0-1,0 0 0,0 0 1,0 0-1,0 0 0,0 0 1,-1 0-1,1 1 0,0-1 1,-2 3-82,0 0 1,-1 0 0,1 0 0,1 0 0,-1 1 0,0-1 0,1 0 0,-2 5-1,-7 32-169,8-31 187,-17 73-34,-26 120 643,18 4 77,27-204-605,-2 21 260,1-1 0,1 1 0,1-1 0,6 42 0,1-46 292,-8-18-529,0 1 1,0-1-1,1 1 0,-1-1 1,0 1-1,1-1 0,-1 1 1,0-1-1,1 0 0,-1 1 1,1-1-1,-1 1 0,0-1 1,1 0-1,-1 0 1,1 1-1,-1-1 0,1 0 1,-1 0-1,1 1 0,0-1 1,-1 0-1,1 0 0,-1 0 1,1 0-1,-1 0 0,1 0 1,-1 0-1,1 0 0,0 0 1,0 0-1,5-4 126,0 0 1,0 0-1,0 0 0,-1-1 1,1 1-1,-1-1 0,0 0 1,4-7-1,10-9 60,53-43 111,-40 37-235,29-32 0,-24 13 13,-2-1 0,31-58-1,92-216-376,-152 307 255,25-70-353,-24 61 217,-6 19-274,-3 8 187,-6 11 58,-72 207 183,7-16 445,-6-27-137,48-94-135,4 0 0,-19 105 0,43-178-195,-2 10 255,0 0 0,-1 42 0,3-56 269,1-8-81,3-4 66,3-10-156,5-19-105,1 0-1,23-46 1,-22 58-282,1 0 0,1 0 0,0 1 1,2 1-1,1 1 0,0 0 1,1 1-1,1 0 0,24-16 0,-40 31 31,1 0-1,-1 1 0,1-1 0,-1 1 0,1-1 1,0 1-1,0 0 0,-1 0 0,1 1 0,0-1 1,0 1-1,0-1 0,0 1 0,0 0 0,3 0 1,-4 1 16,0-1 0,0 1 1,0 0-1,0 0 0,0 0 1,0 0-1,-1 0 0,1 0 1,0 0-1,-1 1 0,1-1 1,-1 1-1,1-1 0,-1 1 1,0 0-1,0-1 0,0 1 1,1 0-1,-2 0 0,1 0 1,0 0-1,0 2 0,26 82-97,-23-73 108,16 82 120,-16-79-65,13 35 101,-16-48-131,0 0-1,0-1 1,1 1-1,-1 0 1,1-1-1,0 1 1,-1-1-1,1 1 1,0-1-1,1 0 1,-1 0-1,0 0 1,4 2-1,-6-4 5,1 1 0,0-1 0,0 0 0,0 1 0,0-1 0,0 0 0,0 0 0,0 0 0,0 0-1,0 0 1,0 0 0,0 0 0,0 0 0,-1 0 0,1 0 0,0 0 0,0-1 0,0 1 0,0 0 0,0-1-1,0 1 1,0 0 0,-1-1 0,1 1 0,0-1 0,0 0 0,-1 1 0,1-1 0,1-1 0,1-2 43,0 0 1,0 0 0,0 0-1,3-7 1,-6 11-69,11-24 180,13-42 1,-19 48-148,2-3-17,0-1 0,-2 1-1,-1-1 1,-1-1 0,1-29 0,-4 48-36,0 0-1,-1 0 1,0 0 0,0 0 0,-1-4 0,2 8-7,-1-1 1,1 0-1,0 0 1,-1 0-1,1 0 1,-1 1-1,1-1 1,-1 0-1,1 0 1,-1 1-1,0-1 1,-1 0-1,2 0 8,0 1-1,-1 0 1,1 0-1,0 0 1,-1 0 0,1 0-1,-1 0 1,1 0-1,-1 0 1,1 0-1,0 0 1,-1 0-1,1 0 1,-1 0 0,1 0-1,0 0 1,-1 0-1,1 0 1,-1 0-1,1 1 1,0-1-1,-1 0 1,1 0 0,0 1-1,-1-1 1,1 0-1,0 0 1,-1 1-1,-3 3 0,0 1 0,1-1 0,-1 1 0,1-1 0,0 1 0,1 0 0,-1 0 0,1 0 0,0 1 0,0-1 0,1 0 0,-1 1 0,1-1 0,0 1 0,1 0 0,-1-1 0,1 1 0,1 10 0,0-7 44,0 1-1,1-1 1,0 0 0,0 0 0,1-1 0,0 1-1,0 0 1,1-1 0,0 0 0,11 16 0,-11-20 5,0 1 1,0-1 0,1 0-1,-1 0 1,1 0 0,9 5 0,-11-7-48,0-1 1,0 1-1,0-1 1,0 0-1,0 0 1,1 0-1,-1 0 1,1 0-1,-1-1 1,0 1-1,1-1 1,-1 0-1,5-1 1,0 0-483,-1-1-1,1 0 1,0-1-1,-1 0 0,1 0 1,-1-1-1,0 1 1,10-8-1,-7 3-946,-1 1 0,0-1 0,0-1 0,-1 1 0,8-12 0,3-6-1696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0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92 5888,'-22'-3'2688,"22"6"-2336,8-3-64,6 5-224,12-5 1376,6 0-768,18-5 480,0 2-672,31-11-64,-1 3-256,19-12 256,-9 11-224,5-5-1152,-14 6 512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1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1260 2400,'-2'6'8683,"17"-24"-8210,-9 11 387,96-125 1609,-63 79-2149,3 2 0,2 2 0,79-70 0,-107 107-484,-16 11 160,0 1-1,0 0 0,1-1 0,-1 1 0,0 0 0,0-1 1,1 1-1,-1 0 0,0 0 0,1-1 0,-1 1 0,0 0 0,1 0 1,-1 0-1,0-1 0,1 1 0,-1 0 0,0 0 0,1 0 1,-1 0-1,1 0 0,-1 0 0,0 0 0,1 0 0,-1 0 0,1 0 1,-1 0-1,1 0 0,-1 2 37,1 0 1,-1 0 0,1 0-1,-1 0 1,1 0-1,0 0 1,1 3-1,-1-3-17,0 0 0,0 0 0,-1 1-1,1-1 1,0 0 0,-1 1 0,1 3 0,-2 16 162,-2 0 1,-4 21 0,-1 4 104,0 4-91,4-28 442,-2 43-1,7-66 73,2-6-284,5-14-27,-3 5-325,1-3 7,1 1-1,0 1 1,2-1 0,-1 1-1,18-23 1,-3 11-151,1 0 1,2 2-1,0 0 0,2 2 1,49-34-1,-73 56 6,1 0 0,-1-1-1,0 2 1,1-1 0,-1 0 0,7-1 0,-10 3 60,0 0 0,0 0 0,0 0 0,0 0 1,0 0-1,0 0 0,1 0 0,-1 0 0,0 0 1,0 0-1,0 0 0,0 1 0,0-1 0,0 1 1,0-1-1,0 1 0,0-1 0,0 1 0,0-1 1,0 1-1,-1 0 0,1-1 0,0 1 0,0 0 1,0 0-1,-1 0 0,1 0 0,-1-1 0,1 1 1,0 2-1,0 0 14,0 0 0,0 0 0,0 0 0,0 0 0,-1 1 0,0-1 1,1 0-1,-1 0 0,-1 1 0,1-1 0,0 0 0,-1 0 0,-1 5 0,-2 5 32,-11 25-1,-39 99 394,7-19-23,43-105-210,4-12-184,0-1 0,0 0 0,0 0 0,0 0 0,0 0 0,0 0 0,0 0 0,0 0 0,0 0 0,0 0 0,0 0 0,0 1 0,0-1 0,0 0 0,0 0 0,0 0 0,0 0 0,0 0 0,0 0 0,0 0 0,0 0 0,0 0 0,0 0 0,1 0 0,-1 1 0,0-1 0,0 0 0,0 0 0,0 0-1,0 0 1,0 0 0,0 0 0,0 0 0,0 0 0,0 0 0,0 0 0,0 0 0,0 0 0,1 0 0,-1 0 0,0 0 0,0 0 0,0 0 0,0 0 0,0 0 0,0 0 0,0 0 0,0 0 0,0 0 0,0 0 0,1 0 0,-1 0 0,0 0 0,0 0 0,0 0 0,0 0 0,0 0 0,0 0 0,0 0 0,0 0 0,0 0 0,0 0 0,0 0-1,1 0 1,4-4 136,34-43 441,-12 14-543,50-49-1,-31 41-190,1 3 0,65-41 0,-110 78 105,0 0 0,0 0 0,-1 0 1,1 0-1,0 0 0,0 0 0,0 1 0,0-1 0,0 1 0,0-1 1,0 1-1,0 0 0,0 0 0,1 0 0,1 0 0,-3 1 33,0-1 0,0 1 0,0-1 0,0 1 0,0 0 0,0-1 0,0 1 0,0 0 0,-1 0 0,1 0 0,0 0 0,0-1 0,-1 1 0,1 0 0,0 0 0,-1 0 0,1 1 0,-1-1 0,0 0 0,1 0 0,-1 0 0,0 0 0,0 0 0,1 1 0,-1-1 0,0 1 0,1 11-12,-1-1-1,0 0 1,-3 19-1,0 1 77,-4 33 79,4-47-81,0 1 0,2 0-1,0 0 1,2 19 0,0-31 35,1 12 199,2-15-91,4-8 37,1-6-148,-1 0 0,-1 0 0,0-1 0,0 0 1,8-21-1,9-13 18,-6 17-124,2 1 0,1 0 0,1 1 1,1 2-1,28-23 0,-51 47 5,0 0 1,0 0-1,-1 0 1,1 0-1,0 0 1,0 0-1,0 0 1,0 0-1,0 0 1,0 0-1,0 0 1,0 1-1,0-1 1,0 0-1,0 0 1,0 0-1,1 0 1,-1 0-1,0 0 1,0 0-1,0 0 0,0 0 1,0 0-1,0 0 1,0 0-1,0 0 1,0 0-1,0 0 1,0 1-1,0-1 1,0 0-1,0 0 1,0 0-1,0 0 1,0 0-1,0 0 1,0 0-1,0 0 1,1 0-1,-1 0 1,0 0-1,0 0 0,0 0 1,0 0-1,0 0 1,0 0-1,0 0 1,0 0-1,0 0 1,0 0-1,0 0 1,0 0-1,0 0 1,0 0-1,1 0 1,-1 0-1,0 0 1,0 0-1,0 0 1,-3 12-204,-9 19 212,4-9 35,1 0-1,2 0 1,0 1-1,1-1 1,1 1-1,0 29 1,3-47-4,0 0 0,0 0 0,1 1 0,0-1 0,0 0 0,0 0 0,1 0 1,0 0-1,0 0 0,0 0 0,4 7 0,-5-12-13,-1 1 1,0 0-1,1 0 1,-1-1-1,1 1 1,-1-1-1,1 1 0,0-1 1,-1 1-1,1-1 1,0 1-1,-1-1 1,1 1-1,0-1 1,-1 1-1,1-1 0,0 0 1,0 0-1,-1 1 1,1-1-1,0 0 1,1 0-1,0 0 16,0 0-1,-1-1 1,1 1-1,0 0 1,-1-1 0,1 1-1,0-1 1,-1 0 0,1 1-1,1-3 1,4-1 51,0-2 1,-1 1 0,9-9 0,-14 12-86,68-68 108,101-80 0,-161 143-156,-2 2-101,0-1 0,15-7-1,-22 13 149,0-1 0,0 1-1,0 0 1,0 0 0,0 0 0,0 0-1,1 0 1,-1 0 0,0 0-1,0 0 1,0 0 0,0 0-1,0 0 1,0 0 0,0 0 0,1 0-1,-1 0 1,0 0 0,0 0-1,0 0 1,0 0 0,0 0 0,0 0-1,0 0 1,1 0 0,-1 0-1,0 0 1,0 0 0,0 0 0,0 0-1,0 0 1,0 0 0,0 1-1,0-1 1,1 0 0,-1 0-1,0 0 1,0 0 0,0 0 0,0 0-1,0 0 1,0 7-100,-4 9-2,4-14 77,-6 20 44,1 0 0,1 0-1,1 0 1,1 1 0,1-1 0,3 34-1,-2-48-15,0-4 11,1 0-1,-1-1 0,0 1 0,1 0 0,0-1 0,0 1 1,0-1-1,0 1 0,1-1 0,-1 0 0,5 7 0,-6-10 5,0 1-1,1-1 0,-1 0 1,0 1-1,1-1 1,-1 0-1,1 1 0,-1-1 1,1 0-1,-1 0 0,1 1 1,-1-1-1,1 0 1,-1 0-1,1 0 0,-1 0 1,1 0-1,-1 1 1,1-1-1,-1 0 0,1 0 1,-1 0-1,1 0 0,-1-1 1,1 1-1,-1 0 1,1 0-1,-1 0 0,1 0 1,-1 0-1,1-1 0,-1 1 1,1 0-1,-1-1 1,1 1-1,-1 0 0,1-1 1,18-17 414,-12 11-402,12-13 78,-1 0 0,20-30 0,26-48-167,-18 19 182,39-96 0,-64 128-146,73-187 45,-61 145 9,-25 72-105,-2-1 1,0 0 0,0 0-1,-2 0 1,-1-1-1,3-23 1,-6 41 60,0 0 1,0 1-1,0-1 0,0 0 1,0 1-1,0-1 1,0 0-1,-1 1 1,1-1-1,0 1 1,0-1-1,0 0 1,-1 1-1,1-1 1,0 0-1,-1 1 0,1-1 1,0 1-1,-1-1 1,1 1-1,-1-1 1,1 1-1,-1-1 1,1 1-1,-1-1 1,0 1-2,0 0 0,0-1 0,0 1 0,0 0 0,0 0 1,0 0-1,0 0 0,0 0 0,0 0 0,0 0 0,0 1 1,0-1-1,0 0 0,-2 1 0,-2 2-14,-1-1-1,1 1 0,0 0 1,-6 5-1,-2 3-9,0 1 1,1 0-1,1 1 1,0 0-1,0 1 1,1 0-1,1 1 1,1 0-1,0 0 1,1 1-1,-9 27 0,0 14 102,-18 116-1,32-163-64,-4 36 22,-1 83 0,7-99-22,2 0-1,1-1 0,14 55 0,-15-76 24,1 1 0,0-1-1,1 0 1,0 0-1,0 0 1,0 0 0,1-1-1,1 0 1,-1 0 0,7 7-1,-9-11 7,1 0 0,-1 0 0,0-1 0,1 1 0,0-1 0,-1 0 0,1 1 0,0-2 0,0 1 0,1 0 0,-1-1 0,0 0 0,0 0 0,1 0 0,-1-1 0,0 1 0,1-1-1,-1 0 1,0 0 0,1-1 0,7-1 0,5-4 36,1-1-1,-2 0 1,1-1-1,-1-1 1,18-13-1,-16 10 7,19-12 74,60-51 0,-89 66-106,1 1 0,-2-1 0,1-1 0,7-12 1,-8 12 2,8-13-5,-1-1 0,-2-1-1,18-46 1,17-84-19,-30 96-29,32-118-21,-44 164-97,-2 0 0,1-1 0,-2 1 0,0-1 0,0-17 0,-2 31 127,0 0 0,0 0 0,0 0 1,0 0-1,0 0 0,0 0 1,0 0-1,0 0 0,0 0 0,0-1 1,-1 1-1,1 0 0,0 0 0,0 0 1,0 0-1,0 0 0,0 0 0,0 0 1,0 0-1,-1 0 0,1 0 1,0 0-1,0 0 0,0 0 0,0 0 1,0 0-1,0 0 0,0 0 0,0 0 1,-1 1-1,1-1 0,0 0 1,0 0-1,0 0 0,0 0 0,0 0 1,0 0-1,0 0 0,0 0 0,0 0 1,0 0-1,0 0 0,-1 0 1,1 1-1,0-1 0,0 0 0,0 0 1,0 0-1,0 0 0,0 0 0,0 0 1,0 0-1,0 0 0,0 1 0,0-1 1,-5 6-75,5-6 74,-5 9-3,0 0-1,0 0 1,1 1-1,0 0 1,-2 12-1,1-7 6,-23 96-199,16-55 218,-15 43 25,13-53-53,2 1 0,2 1 1,-4 52-1,13-86-12,0 2 59,1 30 0,2-19-78,-3-23 52,1 0-1,0 1 1,0-1 0,1 0-1,-1 0 1,1 0-1,0 0 1,0 0-1,0 0 1,1 0-1,-1 0 1,1 0 0,0-1-1,3 6 1,-3-7 23,-1 0 0,1 0 0,-1 0 1,1-1-1,0 1 0,-1 0 0,1-1 1,0 1-1,0-1 0,1 0 0,-1 1 0,0-1 1,0 0-1,0 0 0,4 0 0,-4-1 0,0 0-1,0 0 1,0 0-1,0-1 1,0 1-1,0 0 0,0-1 1,0 0-1,0 0 1,0 1-1,0-1 1,0 0-1,0 0 0,0-1 1,-1 1-1,1 0 1,0-1-1,2-2 1,16-14 59,57-60 0,-66 66-116,0 1 1,1 0-1,1 1 0,-1 0 1,20-11-1,-32 21 18,1 0 0,-1 0 0,0 0 0,0 0 0,1 0 0,-1 0-1,0 0 1,0 0 0,1 0 0,-1 0 0,0 0 0,1 0 0,-1 0 0,0 0 0,0 0-1,1 0 1,-1 0 0,0 0 0,0 0 0,1 0 0,-1 1 0,0-1 0,0 0-1,1 0 1,-1 0 0,0 0 0,0 1 0,0-1 0,1 0 0,-1 0 0,0 1 0,0-1-1,0 0 1,0 0 0,0 1 0,1-1 0,-1 0 0,0 0 0,0 1 0,0-1-1,0 0 1,0 0 0,0 1 0,0-1 0,0 0 0,0 1 0,0-1 0,0 0 0,0 0-1,0 1 1,0 16-194,-6 11 70,3-16 130,1-1 1,0 0-1,1 1 0,0-1 1,1 1-1,2 21 0,-2-28 13,1-1 0,0 1 0,0-1-1,1 1 1,-1-1 0,5 7-1,-5-9 9,0-1-1,0 0 0,0 1 0,0-1 0,0 0 0,0 0 0,0 0 0,1 0 1,-1 0-1,1 0 0,-1 0 0,0-1 0,1 1 0,-1 0 0,1-1 0,0 1 1,-1-1-1,1 0 0,-1 1 0,1-1 0,0 0 0,2 0 0,1 0 29,-1-1 1,1 0-1,-1 1 0,1-2 0,-1 1 0,1 0 0,5-4 0,32-17 120,-28 13-195,62-37 153,31-17-22,-89 51-447,-18 12 334,0 1 1,0-1 0,1 0 0,-1 0 0,0 0-1,0 0 1,1 0 0,-1 1 0,0-1 0,0 0-1,1 0 1,-1 0 0,0 1 0,0-1 0,0 0-1,0 0 1,1 1 0,-1-1 0,0 0 0,0 0-1,0 1 1,0-1 0,0 0 0,0 1 0,0-1-1,0 0 1,0 0 0,0 1 0,0 0-1,0-1-30,0 6-21,-1 1 0,0-1 0,0 0 1,-1 0-1,0 0 0,-4 11 0,-4 9-30,-16 74 135,6-20-4,-66 167-12,10-77 445,67-152-270,4-8-42,3-6 144,6-9-22,2-2-186,14-22-14,-2 0 0,-1-1 0,-1-1 0,13-38 0,7-18-80,58-134 10,-63 158-145,55-86 0,-84 146 121,0 0-60,0 0 0,0 0 0,0 1 0,0-1 0,6-4 0,-7 6 57,-1 1-1,1-1 0,0 1 1,0-1-1,-1 1 0,1 0 1,0 0-1,0-1 0,0 1 1,0 0-1,0 0 0,-1 0 1,1 0-1,0 0 1,0 0-1,0 0 0,0 0 1,0 0-1,0 0 0,-1 1 1,1-1-1,0 0 0,0 0 1,0 1-1,0-1 1,-1 1-1,1-1 0,1 1 1,-1 0 2,0 1 1,0-1-1,0 0 0,0 0 1,0 1-1,0-1 1,-1 0-1,1 1 1,0-1-1,-1 1 1,1-1-1,-1 1 1,1-1-1,-1 1 1,0-1-1,0 1 1,0-1-1,0 4 0,-1 32-99,0-29 84,0 1 28,-10 99 5,7-85 93,0 0-1,-13 36 1,16-56-49,0-1 0,0 1 1,-1-1-1,1 1 0,-1-1 0,-2 3 0,4-4-37,0-1-1,-1 1 1,1-1-1,-1 1 0,1-1 1,0 0-1,-1 1 0,1-1 1,-1 0-1,1 1 0,-1-1 1,1 0-1,-1 0 0,1 1 1,-1-1-1,1 0 0,-1 0 1,1 0-1,-1 0 1,0 0-1,1 0 0,-1 0 1,1 0-1,-1 0 0,1 0 1,-1 0-1,0 0 0,1 0 1,-1 0-1,1 0 0,-1 0 1,1-1-1,-1 1 0,1 0 1,-1-1-1,1 1 1,-1 0-1,0-1 0,-3-3 10,1 0 1,0 0-1,0-1 0,0 1 0,1-1 0,-1 0 0,1 1 0,0-1 1,0 0-1,1 0 0,0-1 0,-2-7 0,2 4-95,0 0-1,0 0 1,1 0-1,0 0 1,1 0-1,3-17 1,-3 23 69,0 0 1,1 1-1,-1-1 0,1 0 1,0 1-1,0-1 1,0 1-1,0 0 1,0 0-1,0-1 1,1 1-1,-1 1 0,1-1 1,0 0-1,-1 1 1,5-2-1,3-2-42,1 0-1,-1 1 1,15-4 0,0 2-72,0 0 0,1 1 0,50-2 0,-75 7 118,-1 1 0,0-1 0,1 0 0,-1 0 0,0 0 0,1 0 0,-1 0 0,0 1 0,1-1 1,-1 0-1,0 0 0,0 1 0,1-1 0,-1 0 0,0 0 0,0 1 0,1-1 0,-1 0 0,0 1 0,0-1 1,0 0-1,0 1 0,0-1 0,1 0 0,-1 1 0,0-1 0,0 0 0,0 1 0,0-1 0,0 0 0,0 1 1,0-1-1,0 1 0,0-1 0,0 1 0,-2 14-137,2-15 133,-4 22-34,-1 43 0,5-62 65,0 0-1,0 0 1,0 0-1,1 0 1,-1 0-1,1 0 0,0 0 1,0-1-1,0 1 1,0 0-1,1 0 1,1 3-1,-2-5-12,0 0 0,0 0 0,0 0-1,0 0 1,0 0 0,0 0 0,0 0 0,1-1-1,-1 1 1,0-1 0,0 1 0,0-1 0,1 1-1,-1-1 1,0 1 0,1-1 0,-1 0 0,0 0-1,1 0 1,-1 0 0,0 0 0,1 0 0,-1 0-1,0 0 1,1-1 0,-1 1 0,0 0 0,1-1-1,1 0 1,4-2 61,0-1-1,0 0 0,0 0 1,-1-1-1,0 0 1,0 0-1,0 0 0,0-1 1,6-7-1,-2 0-45,-1 1 0,0-1 0,12-25 0,-20 36-38,0-1-1,0 1 0,0 0 0,0 0 0,-1-1 1,1 1-1,-1 0 0,1-1 0,-1 1 1,0 0-1,0-1 0,0 1 0,0-1 1,-1 1-1,1 0 0,-1-1 0,1 1 1,-1 0-1,0-1 0,-1-2 0,0 2-17,0 1-1,0-1 0,0 1 1,0 0-1,0 0 0,0 0 0,0 0 1,-1 0-1,1 1 0,-1-1 1,1 1-1,-1-1 0,0 1 0,1 0 1,-1 0-1,-4-1 0,0 1-6,0 0 0,-1 1-1,1-1 1,-1 1-1,1 1 1,0-1 0,-1 2-1,1-1 1,0 1 0,-10 3-1,17-5 37,0 0 0,0 0 1,0 0-1,0 1 0,0-1 0,0 0 0,0 0 0,0 0 0,0 1 0,0-1 0,0 0 0,0 0 1,0 0-1,0 0 0,0 1 0,0-1 0,0 0 0,0 0 0,0 0 0,0 1 0,0-1 0,0 0 1,0 0-1,0 0 0,0 0 0,0 1 0,1-1 0,-1 0 0,0 0 0,0 0 0,0 0 0,0 0 0,0 0 1,1 1-1,-1-1 0,0 0 0,0 0 0,0 0 0,0 0 0,1 0 0,-1 0 0,0 0 0,1 1 7,4 0 27,0 1 0,1-1-1,-1 0 1,1 0 0,-1 0 0,1-1-1,0 0 1,9 0 0,5-3 5,0 0-1,0-1 1,-1-1 0,1-1-1,-1 0 1,0-2 0,27-15-1,-32 15-32,0-2 0,-1 0 0,-1 0 0,0-1 0,0 0 0,-1-1 0,-1-1 0,16-23 0,-2-3 125,35-76-1,-18 22 19,26-57-170,4 2 58,-62 130-90,-1 0 0,-1-1-1,0 0 1,6-32 0,-13 50 37,0 1 1,0 0 0,0-1-1,0 1 1,0-1-1,0 1 1,0-1 0,0 1-1,0-1 1,0 1 0,0-1-1,0 1 1,0-1 0,0 1-1,0-1 1,0 1-1,-1 0 1,1-1 0,0 1-1,0-1 1,0 1 0,-1 0-1,1-1 1,0 1 0,-1 0-1,1-1 1,0 1 0,-1 0-1,1-1 1,-1 1-1,0-1 1,1 1 0,-1 0 0,0 0-1,1 0 1,-1 0 0,0 1 0,1-1 0,-1 0 0,0 0-1,1 0 1,-1 0 0,1 1 0,-1-1 0,0 0-1,1 1 1,-1-1 0,1 0 0,-1 1 0,1-1-1,-1 1 1,0 0 0,-11 12-55,1 0 1,1 0-1,-17 30 1,-17 49-21,31-57 31,3 0 1,1 1-1,-7 54 0,10-46 92,1-1 0,3 1 0,1 0 0,3 0 0,13 83 0,-13-116-7,1 0 0,0 0 0,1-1 1,8 19-1,-10-26 7,0 0 1,0 0-1,0 0 1,0 0-1,0 0 1,1 0-1,-1-1 1,1 1-1,0-1 1,0 0-1,0 0 1,0 0-1,0 0 1,0 0 0,0-1-1,1 1 1,-1-1-1,7 2 1,-1-2 39,0-1 1,1 1-1,-1-1 1,1-1-1,-1 0 1,19-4-1,-2-2 1,28-11-1,-40 13-29,1-2 1,-2 1-1,1-2 1,-1 0-1,20-15 1,-25 16-26,-1 0 0,1 0 0,-1 0 1,-1-1-1,0 0 0,0-1 0,0 1 0,-1-1 0,5-11 1,-9 18-39,0-1 1,0 0 0,0 0 0,0 0-1,0 0 1,-1 0 0,0-1 0,1 1 0,-1 0-1,0 0 1,-1-4 0,1 6 6,0 1 1,0-1-1,0 0 0,0 0 1,-1 1-1,1-1 0,0 0 1,0 1-1,-1-1 0,1 0 1,0 1-1,-1-1 0,1 1 1,0-1-1,-1 0 0,1 1 1,-1-1-1,1 1 0,-1-1 1,0 1-1,1 0 0,-1-1 1,1 1-1,-1-1 0,0 1 1,1 0-1,-1 0 0,0-1 1,1 1-1,-1 0 0,0 0 1,0 0-1,1 0 0,-1 0 1,0 0-1,1 0 0,-1 0 1,0 0-1,0 0 0,1 0 1,-1 0-1,0 1 0,1-1 1,-1 0-1,0 0 0,0 1 1,-5 1-72,0 1 0,0 0 0,-10 6 0,3 0 66,0 0 0,1 1 1,0 0-1,1 1 0,0 0 0,-9 13 1,17-20 26,1-1 0,0 1 1,0 0-1,1 0 1,-1-1-1,1 1 1,0 0-1,0 1 0,0-1 1,0 8-1,0-10 8,1 1 0,0-1 0,0 0 0,1 0 0,-1 1 1,0-1-1,1 0 0,-1 0 0,1 0 0,0 1 0,0-1 0,0 0 0,0 0 0,0 0 0,0 0 0,0-1 0,1 1 0,-1 0 0,1 0 0,-1-1 1,4 3-1,1 0-25,0-1 0,1 0 0,0 0 1,0 0-1,0-1 0,0 0 0,8 2 1,0-2-1432,0 0 0,21 0 0,-13-2-632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1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73 6816,'-10'-8'3072,"20"3"-2656,-2 2-32,6-1-288,9-4-32,-2 0-32,-2-4-32,4 4 0,-15-4-2976,6 7 1632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1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11 122 7040,'-10'-8'3200,"51"-1"-2752,-9 6 1152,3-2-960,23-15 704,10 5-768,27-10-288,3 10-192,10-1 32,-8 11-64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1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4480,'0'1'126,"0"0"1,0-1-1,1 1 1,-1 0 0,0-1-1,0 1 1,1 0-1,-1 0 1,0-1-1,1 1 1,-1 0-1,1-1 1,-1 1-1,1-1 1,-1 1 0,1-1-1,-1 1 1,1-1-1,0 1 1,-1-1-1,1 1 1,0-1-1,-1 0 1,1 1-1,1-1 1,21 7 1477,-14-5-696,0 0-534,0 0-1,0-1 0,-1 0 1,1 0-1,0-1 1,0-1-1,0 1 0,0-1 1,0-1-1,-1 1 0,1-2 1,11-3-1,-9 1-195,0 1 1,0-2-1,0 0 0,-1 0 1,0 0-1,0-1 0,-1-1 1,15-15-1,-19 17-129,0 0-1,-1 0 1,0-1 0,0 0-1,0 0 1,-1 0 0,0 0 0,-1-1-1,1 1 1,-1-1 0,1-14-1,-2 16-62,0 0 0,-1 0-1,0 0 1,0 0 0,-1 0 0,1 1-1,-1-1 1,-1 0 0,1 0-1,-1 0 1,0 1 0,0-1-1,-1 1 1,1 0 0,-1-1-1,-5-5 1,8 10 0,-1 0-1,0 0 1,1 0-1,-1 0 1,0 0-1,0 0 1,0 1-1,0-1 1,0 0-1,0 0 1,0 1-1,0-1 1,0 1 0,0-1-1,0 1 1,0-1-1,0 1 1,0-1-1,0 1 1,-1 0-1,1 0 1,0 0-1,0 0 1,0 0-1,0 0 1,-1 0-1,1 0 1,0 0-1,0 0 1,0 1 0,0-1-1,-1 0 1,1 1-1,0-1 1,0 1-1,0-1 1,0 1-1,0 0 1,0 0-1,-1 0 1,-3 4-70,0 1 1,0-1-1,1 1 0,0 0 1,-5 10-1,4-9 91,-4 9 95,1 1-1,1-1 0,-8 26 0,14-35-15,-1 0 0,1 0-1,0 0 1,0 0 0,1 0-1,0 0 1,0 0 0,1 0-1,0 0 1,0 0 0,1 0-1,0 0 1,0 0 0,0-1-1,6 11 1,-6-13-15,0-1 0,0 1 1,0 0-1,1-1 0,0 1 1,-1-1-1,1 0 0,0 0 1,1 0-1,-1-1 0,0 1 1,1-1-1,-1 1 0,1-1 1,0 0-1,0-1 0,0 1 1,0-1-1,0 0 0,0 1 0,0-2 1,0 1-1,1 0 0,-1-1 1,0 0-1,9-1 0,14-4 166,0-2 0,-1-1 0,50-22 0,-36 13-187,-17 8-46,38-14 69,-2-3 0,70-41 1,-105 50-56,-13 9-36,23-13 0,-30 20-8,-1-1 0,1 1 0,-1-1 0,1 1-1,0 0 1,0 0 0,0 1 0,0-1 0,-1 1 0,1 0 0,5 0 0,-7 1 35,0-1 1,0 1-1,0 0 1,0-1-1,-1 1 0,1 0 1,0 0-1,0 0 1,-1 0-1,1 1 0,0-1 1,-1 0-1,1 1 1,-1-1-1,0 1 0,1-1 1,-1 1-1,1 2 0,3 4 8,0 1-1,5 14 1,0-1 118,-4-12-53,0 0 0,0 0 1,1-1-1,0 0 1,1 0-1,0-1 0,0 0 1,12 8-1,-8-5-221,12 8 585,-23-18-577,1 0 0,-1-1 0,0 1 0,0 0 0,1-1 0,-1 1 0,0-1 0,0 0-1,1 1 1,-1-1 0,1 0 0,-1 0 0,0 0 0,1 0 0,-1 0 0,0 0 0,1 0 0,-1-1-1,2 1 1,2-2-951,-1 0-1,1 0 1,-1-1-1,0 1 0,0-1 1,0 0-1,0 0 0,4-4 1,9-8-1574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1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0 6656,'-4'2'747,"3"-2"-623,0 0 0,0 1 0,0-1 0,0 1 0,0-1 0,0 1 1,1 0-1,-1-1 0,0 1 0,0 0 0,1-1 0,-1 1 0,0 0 0,1 0 1,-1 0-1,1-1 0,-1 3 0,-43 55 1961,36-48-1558,-1 1 1,0-2-1,-1 1 0,0-2 0,-18 14 0,-2 1 124,-139 105 1791,-54 49-1471,157-120-1835,55-45 314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1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10 290 6144,'-4'7'713,"3"-5"-567,0 0 0,1 0 0,-1 0 0,0 0 0,1 0 0,-1 0 0,1 0 0,0 0 0,0-1 0,0 1 0,0 0 0,0 0 0,0 3 0,4 196 3337,5 63-411,-8-230-2653,-1-22-13,0 0 0,4 18 0,-1-21 1277,-1-14-181,2-5-1173,7-24-173,-1-1 0,6-38 0,-8 35-138,1-5 3,103-400 0,-104 420 15,25-68-44,-29 81-4,1 1 1,0 0 0,1 0-1,0 0 1,0 1-1,0 0 1,10-9-1,-15 16-7,1-1-1,-1 1 0,1 0 0,0-1 0,-1 1 0,1 0 0,0 0 1,0 0-1,0 1 0,-1-1 0,1 0 0,0 1 0,0-1 0,0 1 1,0-1-1,0 1 0,0 0 0,0 0 0,0 0 0,1 0 0,-1 1 1,0-1-1,0 0 0,2 2 0,-1-1 11,0 0-1,-1 1 1,1-1-1,-1 1 1,1 0 0,-1 0-1,0 0 1,0 0 0,0 0-1,0 1 1,0-1-1,-1 0 1,1 1 0,-1-1-1,1 1 1,0 3-1,2 3 33,-1-1 0,0 1 0,-1 0 0,0 0 0,0 0 0,-1 0 0,0 15-1,-1-17 8,-1 0 0,1-1 0,-2 1 0,1 0 0,-1-1 0,0 1 0,0-1 0,-1 0 0,0 0-1,-7 12 1,3-7 72,4-6-54,0 1-1,-1-1 0,1 0 1,-1-1-1,0 1 0,-1 0 1,1-1-1,-6 4 0,3-3 50,-1-1-1,1-1 0,-1 1 1,1-1-1,-11 3 1,15-5-78,0-1 1,0 1 0,-1-1 0,1 1 0,0-1-1,0 0 1,0 0 0,0 0 0,0-1 0,0 1 0,-1-1-1,1 1 1,0-1 0,0 0 0,1-1 0,-1 1-1,0 0 1,-3-3 0,1 1 19,-5-6-27,9 9-15,1 0 0,0-1-1,0 1 1,0 0 0,0-1-1,0 1 1,0 0-1,0-1 1,0 1 0,1 0-1,-1 0 1,0-1-1,0 1 1,0 0 0,0-1-1,0 1 1,0 0 0,1 0-1,-1-1 1,0 1-1,0 0 1,0 0 0,1-1-1,-1 1 1,0 0-1,0 0 1,1 0 0,-1-1-1,0 1 1,0 0 0,1 0-1,-1 0 1,0 0-1,0 0 1,1 0 0,-1 0-1,0-1 1,1 1 0,-1 0-1,0 0 1,1 0-1,32-10 2,0 1 0,66-9 0,-34 8 40,157-39-66,-167 33 48,-2-2 0,55-26 0,-103 42-51,11-6-17,-11 8 89,-7 3 67,-26 32-158,15-19 47,0 0-1,-1-1 0,-20 17 1,11-14 67,14-12-54,0 0 1,1 1 0,0 0-1,0 0 1,0 1 0,1 0-1,-8 13 1,14-21-3,1 1 0,-1 0 0,1 0 0,-1 0 0,1-1-1,0 1 1,-1 0 0,1 0 0,0 0 0,0 0 0,0 0 0,0 0 0,0 0 0,0 0 0,0-1 0,0 3 0,0-3 8,0 1 0,0-1 0,1 0 0,-1 1 1,0-1-1,1 0 0,-1 1 0,0-1 1,0 0-1,1 1 0,-1-1 0,1 0 0,-1 1 1,0-1-1,1 0 0,-1 0 0,1 0 1,-1 1-1,0-1 0,1 0 0,-1 0 1,1 0-1,0 0 0,1 0 45,1 0 0,0 0 1,-1 0-1,1 0 0,0 0 0,-1-1 0,1 1 1,-1-1-1,5-2 0,3-1 1,0-1 0,-1-1 0,1 1 0,-2-1-1,1-1 1,0 0 0,-1 0 0,8-11 0,5-7-64,24-38 0,-4 5-87,-39 54 4,1 1 1,-1 0 0,1 0-1,0 0 1,6-4-1,-9 7 72,0 0-1,0 0 0,1 0 1,-1 0-1,0 0 0,0 0 0,0 0 1,0 0-1,1 0 0,-1 0 1,0 0-1,0 0 0,0 0 1,0 0-1,1 1 0,-1-1 1,0 0-1,0 0 0,0 0 1,0 0-1,0 0 0,1 0 1,-1 1-1,0-1 0,0 0 1,0 0-1,0 0 0,0 0 0,0 0 1,0 1-1,0-1 0,0 0 1,0 0-1,0 0 0,0 1 1,1-1-1,-1 0 0,1 7-42,0 4 28,0 0 0,-1 0-1,-1 0 1,-2 16 0,0-3 25,2-6 83,0 1 0,1-1 0,4 35 0,-4-53-53,0 1 0,0 0-1,0 0 1,0-1 0,0 1-1,1 0 1,-1 0 0,0-1-1,1 1 1,-1 0 0,0-1-1,1 1 1,-1 0 0,0-1-1,1 1 1,-1 0 0,1-1-1,0 1 1,-1-1 0,1 1-1,-1-1 1,1 1 0,0-1-1,-1 0 1,1 1 0,0-1-1,-1 0 1,1 1 0,0-1-1,0 0 1,-1 0 0,1 0-1,0 0 1,1 0 0,1 0 33,1-1 0,0 1 0,-1-1 0,1 0 0,-1-1 0,5-1 0,-1 1-27,209-95 153,-202 91-175,24-17-86,-27 16 12,21-11-1,-28 16 29,-1 1 0,0 0 0,1 0 0,-1 0-1,1 0 1,-1 1 0,1-1 0,0 1 0,-1 0 0,1 0-1,4 0 1,-7 1 16,0-1 0,0 0 0,1 0 0,-1 1-1,0-1 1,0 0 0,0 1 0,0-1 0,0 1-1,0 0 1,0-1 0,0 1 0,0 0 0,0 0-1,0-1 1,0 1 0,-1 0 0,1 0 0,0 0-1,0 1 1,0 0 14,0 0 0,0 0 0,-1 0-1,1 0 1,-1 0 0,0 0 0,0 0 0,1 0 0,-1 0-1,-1 4 1,0 4 52,-1 0 0,-1 0 0,-6 17 0,6-20-57,0 8 297,3-14-275,0-1 1,0 0 0,0 0 0,0 1 0,0-1-1,0 0 1,0 0 0,1 1 0,-1-1-1,0 0 1,0 0 0,0 1 0,0-1 0,1 0-1,-1 0 1,0 0 0,0 1 0,0-1-1,1 0 1,-1 0 0,0 0 0,0 0 0,1 0-1,-1 1 1,0-1 0,0 0 0,1 0-1,-1 0 1,0 0 0,1 0 0,-1 0-1,0 0 1,0 0 0,1 0 0,-1 0 0,0 0-1,0 0 1,1 0 0,-1 0 0,0 0-1,1-1 1,-1 1 0,0 0 0,0 0 0,1 0-1,-1 0 1,0 0 0,0-1 0,0 1-1,1 0 1,7-4 28,1-1-1,-1 1 1,-1-2 0,1 1-1,-1-1 1,0 0 0,0 0-1,0-1 1,9-13 0,-16 20-42,55-60-239,-55 60 230,0-1 1,0 1-1,1 0 1,-1-1-1,0 1 1,1-1-1,-1 1 1,0 0-1,1 0 1,-1-1 0,0 1-1,1 0 1,-1 0-1,1-1 1,-1 1-1,0 0 1,1 0-1,-1 0 1,1 0-1,-1 0 1,1 0-1,-1-1 1,1 1 0,-1 0-1,0 0 1,1 0-1,-1 1 1,1-1-1,-1 0 1,1 0-1,-1 0 1,1 0-1,-1 0 1,0 0 0,1 1-1,-1-1 1,1 0-1,-1 0 1,0 1-1,1-1 1,-1 0-1,0 1 1,1-1-1,-1 0 1,0 1-1,1-1 1,-1 0 0,0 1-1,0-1 1,1 1-1,-1-1 1,0 0-1,0 1 1,0-1-1,0 1 1,0-1-1,0 1 1,0 0-1,2 5-39,-1-1-1,0 1 0,1 9 1,-2-10 16,2 7 67,1 0 0,0-1 0,0 1-1,1 0 1,10 18 0,-13-28-19,-1-1 0,1 1 0,0-1 0,0 0 0,0 1 0,0-1 0,0 0 0,0 0 0,0 1 0,0-1 1,1 0-1,-1 0 0,0 0 0,1 0 0,-1-1 0,1 1 0,-1 0 0,3 0 0,-1 0 15,-1-1-1,1 1 1,-1-1-1,1 0 1,-1 0-1,1-1 1,-1 1 0,1 0-1,-1-1 1,1 1-1,2-2 1,7-3 66,0-1 1,0 0-1,-1-1 1,11-9-1,-5 5-120,8-8 38,-1 0 1,0-1-1,-2-2 1,23-27-1,35-34-342,-79 82 312,0 0 1,0 0 0,0 1 0,0-1 0,0 0 0,0 1 0,0-1 0,0 0 0,1 1-1,-1 0 1,0-1 0,0 1 0,0 0 0,1-1 0,1 1 0,-3 0 2,1 0-1,0 0 1,0 0 0,0 1 0,-1-1 0,1 0 0,0 1 0,0-1-1,-1 0 1,1 1 0,0-1 0,-1 1 0,1-1 0,0 1 0,-1-1-1,1 1 1,-1-1 0,1 2 0,1 0-10,-1 0 0,1 1 0,-1-1 0,0 1 0,0 0 1,0-1-1,0 1 0,-1 0 0,1-1 0,-1 1 0,0 0 0,0 3 0,0 12 8,-1 0-1,-1 0 1,-1-1 0,-1 1-1,0-1 1,-2 0-1,1 0 1,-10 17 0,7-14 78,-6 12 197,13-31-233,0 1 0,0 0-1,0-1 1,0 1 0,0-1 0,-1 1 0,1-1-1,-1 0 1,1 1 0,-1-1 0,1 0 0,-1 0-1,-2 1 1,2-1-10,-1-1 0,1 0-1,-1 1 1,1-1 0,-1 0 0,0 0-1,1-1 1,-1 1 0,1 0 0,-1-1-1,1 0 1,-1 1 0,1-1 0,-1 0-1,1 0 1,-4-3 0,-2 0 16,1-1 0,0 1-1,-10-10 1,9 8 9,7 5-60,0 0-1,0 1 0,-1-1 1,1 0-1,0 0 0,0 0 1,0 0-1,0 0 1,0-1-1,0 1 0,0 0 1,1 0-1,-1 0 0,0-1 1,0-1-1,5 3-18,0 0-1,0 0 0,0 1 1,0 0-1,0 0 0,5 1 0,5 1-23,21 3 138,1-2 1,0-1-1,66-4 0,-86-1-53,-1-1 1,0-1-1,0 0 0,0-1 0,0 0 0,-1-1 1,0-1-1,0 0 0,-1-1 0,0-1 0,0 0 1,17-16-1,-9 7-21,-4 4 76,-1-1 0,24-27 0,-35 36-98,-4 4-15,0 0-1,1 0 1,-1 0-1,0 0 1,1 1-1,0-1 1,-1 1-1,1-1 1,0 1-1,-1-1 1,1 1-1,0 0 1,0 0-1,0 0 1,4-2-1,-5 4 25,-1-1 0,0 0 0,0 1 0,1-1-1,-1 0 1,0 1 0,0-1 0,0 1 0,0-1 0,1 0 0,-1 1-1,0-1 1,0 1 0,0-1 0,0 0 0,0 1 0,0-1 0,0 1-1,0-1 1,0 1 0,0-1 0,0 0 0,-1 1 0,1-1-1,0 1 1,0-1 0,0 0 0,0 1 0,-1-1 0,1 1 0,-26 60-215,-3 11 210,17-41 3,9-24 32,0 1 0,0 0 0,1-1 0,0 1 0,0 0 0,-1 15 0,3-23-7,0 1 1,0-1-1,0 1 1,0-1-1,0 1 1,0 0-1,0-1 1,0 1-1,0-1 1,1 1-1,-1-1 1,0 1-1,0-1 1,0 1-1,1-1 1,-1 1-1,0-1 1,1 1-1,-1-1 1,0 1-1,1-1 1,-1 1-1,1-1 1,-1 0-1,1 1 1,-1-1-1,1 0 1,-1 0-1,1 1 1,-1-1-1,1 0 1,-1 0-1,1 0 1,-1 1-1,1-1 1,-1 0-1,1 0 1,-1 0-1,2 0 1,2 0 67,-1-1 1,1 1-1,0-1 1,0 0-1,3-1 1,0 0-34,54-15-4,0-3 1,86-41-1,-64 21-38,-81 39-33,0 0 1,0 0 0,-1 0 0,1 0 0,0 0 0,0 0 0,0 1-1,0-1 1,4 0 0,-6 1 10,1 0 0,-1 1 0,0-1 1,0 0-1,1 0 0,-1 0 0,0 0 0,0 1 0,1-1 0,-1 0 0,0 0 0,0 0 0,0 1 0,1-1 0,-1 0 1,0 0-1,0 1 0,0-1 0,0 0 0,0 0 0,0 1 0,1-1 0,-1 0 0,0 1 0,0-1 0,0 0 0,0 0 1,0 1-1,0-1 0,0 0 0,0 1 0,0-1 0,-1 0 0,1 0 0,0 1 0,0-1 0,0 1 0,-2 9 45,-1-5-41,0 0 0,1 0 0,-1 0-1,-1-1 1,-4 6 0,4-6 4,1 0 0,0 0 1,0 0-1,0 1 0,1-1 0,-1 1 1,-1 5-1,4-9 16,-1 1-1,1 0 1,0-1 0,0 1 0,0 0 0,0-1-1,0 1 1,0 0 0,1 0 0,-1-1-1,0 1 1,1-1 0,0 1 0,-1 0 0,1-1-1,0 1 1,0-1 0,-1 1 0,1-1-1,0 0 1,1 1 0,-1-1 0,0 0 0,0 0-1,0 0 1,3 2 0,-1-1 42,1 0 0,-1 0 0,1 0 0,-1 0 0,1 0 0,0-1 0,0 0-1,0 0 1,0 0 0,0 0 0,0-1 0,0 1 0,0-1 0,0 0 0,0 0 0,0-1 0,0 1 0,6-2 0,-5 1-23,0 0 0,0-1 0,0 1 0,-1-1 0,1 0 0,0 0 0,-1-1 0,1 0 0,-1 1 1,0-1-1,1-1 0,-2 1 0,7-7 0,-7 6-38,0 0 0,-1-1-1,1 1 1,-1-1 0,0 0 0,0 0 0,-1 1 0,1-1 0,-1 0 0,0-1-1,-1 1 1,1 0 0,-1 0 0,0 0 0,0 0 0,-1 0 0,1-1 0,-1 1-1,0 0 1,-1 0 0,1 0 0,-4-7 0,3 10-24,0-1 1,0 1-1,-1 0 0,1 0 1,0 0-1,-1 0 0,1 0 1,-1 1-1,0-1 0,1 1 1,-1 0-1,0 0 0,0 0 1,0 0-1,0 0 0,0 1 1,0-1-1,0 1 0,0 0 1,0 0-1,0 0 0,0 0 1,0 0-1,0 1 0,-6 1 1,9-1 63,4 1 49,14 1 159,-9-2-117,0 0 0,16-1 0,132-12 8,-148 12-182,1 0 0,-1 1 0,0 0 0,0 0 0,0 1 1,11 4-1,-18-6 48,0 1 1,0 0 0,0 0 0,0-1 0,-1 1-1,1 0 1,0 1 0,-1-1 0,1 0-1,-1 0 1,1 1 0,-1-1 0,1 1-1,-1-1 1,0 1 0,0 0 0,0 0 0,0-1-1,0 1 1,0 0 0,0 0 0,-1 0-1,1 0 1,-1 0 0,1 0 0,-1 0-1,0 0 1,0 0 0,0 0 0,0 0 0,0 0-1,0 0 1,-1 4 0,-2 2 18,0 0 0,0 0 1,0 0-1,-1 0 0,0 0 0,-7 8 0,1 0 348,11-14-35,4-4-194,8-4-51,2-2-45,86-42 248,-63 33-317,-25 10-15,0 1 0,25-7-1,-34 12 39,1 0-1,0 0 1,-1 1-1,1 0 1,0-1-1,-1 2 0,1-1 1,0 0-1,0 1 1,-1 0-1,1 0 1,7 3-1,2 3-8,1 0 0,-1 1-1,-1 1 1,1 0 0,-1 1-1,-1 1 1,20 19 0,-31-28 579,8 9-2942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7:37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90 4640,'-22'-9'6261,"23"9"-5952,23 7 699,-10-5-546,0 0 0,0-2-1,26-1 1,48-10 351,-65 8-619,258-42 1315,-57 18-1051,-170 24-403,1 1 0,61 8 1,-62 1 8,-54-7-78,0 0 0,0 0 0,1 0 0,-1 0-1,0 0 1,0 0 0,0 0 0,0 0 0,0 0 0,1 0 0,-1 0 0,0 0 0,0 0 0,0 0 0,0 0 0,0 0 0,0 0 0,1 0-1,-1 0 1,0 0 0,0 0 0,0 0 0,0 0 0,0-1 0,0 1 0,0 0 0,1 0 0,-1 0 0,0 0 0,0 0 0,0 0 0,0 0-1,0-1 1,0 1 0,0 0 0,0 0 0,0 0 0,0 0 0,0 0 0,0 0 0,0-1 0,0 1 0,0 0 0,0 0 0,0 0 0,0 0-1,0 0 1,0-1 0,0 1 0,0 0 0,0 0 0,0 0 0,0 0 0,0 0 0,0 0 0,0-1 0,-1 1-150,1 0 0,0 0 0,0-1 0,0 1 1,0 0-1,-1 0 0,1 0 0,0-1 0,0 1 0,-1 0 1,1 0-1,0 0 0,0 0 0,-1 0 0,1-1 0,0 1 0,-1 0 1,1 0-1,0 0 0,0 0 0,-1 0 0,1 0 0,0 0 1,-1 0-1,1 0 0,0 0 0,-1 0 0,1 0 0,-1 1 1,-7 3-4381,-1 4 1472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7:02.6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22 877 2816,'-3'1'228,"0"-1"0,1 1 0,-1 0 0,1 0 1,-7 7 7270,15-10-6971,36-24 1037,46-35-1,-53 35-1365,10-10 337,62-63 0,-9 8 210,-98 90-725,1 0-1,0 0 0,0 1 1,0-1-1,0 0 1,-1 1-1,1-1 1,0 1-1,0-1 1,0 1-1,1-1 0,-1 1 1,0 0-1,0 0 1,0 0-1,0-1 1,0 1-1,0 0 0,2 0 1,-3 1 0,1-1 0,0 1-1,0-1 1,-1 1 0,1-1 0,0 1 0,-1-1-1,1 1 1,-1 0 0,1-1 0,-1 1 0,1 0-1,-1-1 1,1 1 0,-1 0 0,1 0 0,-1 0-1,0-1 1,0 1 0,1 0 0,-1 0 0,0 0 0,0 0-1,0-1 1,0 1 0,0 1 0,1 10 140,-1 1 0,0-1 0,-1 0 1,-1 1-1,-3 16 0,-21 60 198,11-43-155,13-40-152,0-1 0,0 1-1,-6 7 1,-2 7 248,10-19-119,0-3-70,1 0-1,0 1 1,0-1-1,0 0 0,0 1 1,0-1-1,0 1 1,2-2-1,2-4-26,35-55-63,-21 32-13,42-54 0,-52 73-18,1 0 1,1 1-1,0 1 1,19-14-1,-26 21-2,-1 0 0,1 0 0,0 0 0,0 1 0,0-1 0,0 1 0,0 0 0,0 0 0,5 0-1,-7 1 12,0 0 0,1 0 0,-1 0 0,0 1 0,0-1 0,1 1 0,-1-1 0,0 1 0,0 0 0,0-1 0,0 1 0,0 1 0,0-1 0,0 0 0,0 0 0,0 1 0,3 2 0,-3-1 23,0-1-1,0 0 1,0 1-1,-1 0 1,1-1-1,-1 1 0,1 0 1,-1 0-1,0 0 1,0 0-1,0 0 1,1 6-1,-2-3 28,1 1 0,-1-1 0,-1 0 0,1 1 0,-1-1 0,-1 7 0,-2 0 67,0 1 0,0-1 0,-1-1 0,-1 1 0,-8 14 0,9-20 29,5-6 173,10-13-93,222-226-556,-227 232 314,0 1 0,1 0-1,-1 1 1,1-1 0,0 1 0,0 0 0,1 0-1,12-5 1,-18 9 13,0 0-1,0-1 1,-1 1 0,1 0-1,0 0 1,0 0-1,0-1 1,-1 1-1,1 0 1,0 0-1,0 0 1,0 0-1,-1 1 1,1-1 0,0 0-1,0 0 1,-1 0-1,1 0 1,0 1-1,0-1 1,-1 0-1,1 1 1,1 0 0,-1 0-3,0 0 0,0 1 1,0-1-1,0 0 1,0 0-1,-1 1 0,1-1 1,0 1-1,-1-1 1,1 0-1,0 3 0,1 4-6,-1 0-1,0 0 1,-1 14-1,-1 1 37,-1 0-1,-1 0 1,-1-1-1,-14 42 0,16-56-17,-1 0 0,2 0-1,-1 0 1,1 0 0,0 0 0,1 13-1,0-18 12,0-1-1,1 0 0,-1 0 0,0 0 1,1 0-1,0 1 0,-1-1 0,1 0 0,0 0 1,0 0-1,0 0 0,0 0 0,1-1 1,-1 1-1,0 0 0,1 0 0,-1-1 0,1 1 1,0-1-1,-1 0 0,1 1 0,0-1 1,0 0-1,0 0 0,0 0 0,0 0 1,0 0-1,3 0 0,1 1 4,-1-1 1,0 0-1,1-1 0,-1 1 0,1-1 1,-1 0-1,1-1 0,-1 1 0,9-3 1,-1-1-28,0 0 0,17-9 0,-1 1 20,1 0 36,0-2 0,-1-1 0,0-2 0,-1 0 0,-1-2 0,-1-1 0,46-44 0,-2-6-181,-69 69 121,0 0-1,1-1 1,-1 1-1,0 0 1,1 0 0,-1 0-1,1 0 1,-1 1 0,1-1-1,0 0 1,-1 1 0,1-1-1,0 1 1,-1-1-1,1 1 1,0 0 0,0 0-1,0 0 1,-1 0 0,1 0-1,0 0 1,0 0 0,-1 0-1,1 1 1,0-1-1,-1 1 1,1-1 0,2 2-1,-1 0 0,0 1-1,0-1 0,0 1 1,0 0-1,-1 0 0,1 0 1,-1 0-1,0 0 0,1 0 1,-2 0-1,4 7 0,31 52 46,-35-57-9,-1-4-10,-1 0-1,1-1 1,0 1 0,0 0 0,0-1-1,1 1 1,-1-1 0,0 1-1,0 0 1,0-1 0,0 1 0,0-1-1,1 1 1,-1-1 0,0 1-1,1 0 1,-1-1 0,0 1 0,1-1-1,-1 1 1,1-1 0,-1 0-1,1 1 1,-1-1 0,0 1 0,1-1-1,0 1 1,0 0 40,-2-2-15,0 0 0,0 0 0,0 0 1,0 0-1,0 0 0,0 0 0,0-1 0,1 1 0,-1 0 0,0 0 0,1-1 0,-1 1 0,1-1 0,-1-1 0,-4-6-33,-5-6-9,1 2 90,-14-17-1,19 26-112,0 0-1,0 0 1,0 1 0,-1-1-1,1 1 1,-1 0-1,0 0 1,-5-2-1,9 5 9,-1-1-1,0 1 0,1-1 1,-1 1-1,0 0 0,1 0 1,-1 0-1,0 0 1,1 0-1,-1 0 0,0 0 1,1 0-1,-1 1 0,0-1 1,-2 1-1,0 1-8,1 0 0,-1 0 0,0 0 0,1 0-1,-7 6 1,-2 3-2,2 0 0,-15 18 0,20-23 27,-8 11-31,0 0-1,-19 35 1,29-45 43,0-1 1,0 1 0,1 0-1,-1 0 1,2 0-1,-1 0 1,1 0 0,0 0-1,0 0 1,1 0-1,0 1 1,0 6 0,1-12 4,-1 0 1,0 0 0,1-1 0,-1 1-1,1-1 1,0 1 0,-1 0-1,1-1 1,0 1 0,0-1 0,0 0-1,0 1 1,0-1 0,0 0 0,0 1-1,1-1 1,-1 0 0,0 0-1,1 0 1,-1 0 0,1 0 0,-1-1-1,1 1 1,-1 0 0,1-1 0,0 1-1,-1-1 1,1 1 0,0-1-1,0 0 1,-1 0 0,1 0 0,0 0-1,1 0 1,4 0 36,-1-1 0,0 0 1,0 0-1,0-1 0,0 1 0,0-1 0,0-1 0,7-3 1,-4 1-48,0-1 1,0 0 0,-1 0 0,1-1 0,-2 0 0,1-1 0,-1 0 0,0 0-1,0 0 1,7-14 0,-1-2 54,0-2-1,15-44 1,-23 47-445,-5 22 169,-1 3 18,1 12-7,0 3 159,1 0-1,1 0 1,1 0 0,7 27-1,-7-33 86,1 0 0,0-1 1,1 0-1,0 0 0,1 0 0,0-1 0,0 1 0,9 9 1,-14-18-31,0 0 0,0 0 0,0-1 0,0 1 0,0 0 0,0 0 0,0-1 0,0 1 0,0 0 0,1-1 0,-1 1 0,0-1 0,0 0 0,0 1 1,1-1-1,-1 0 0,0 0 0,1 0 0,0 0 0,1 0 11,-1 0 0,0-1 0,1 1 0,-1-1 0,0 0 0,0 0 0,1 0 0,-1 0 0,3-2 0,4-3 53,-1-1-1,0 0 1,11-13 0,-17 18-65,22-25 10,-1 0 1,-2-1-1,22-37 0,-4-5 1,36-57 82,25-29-132,-81 124 37,-3-1 1,-1-1-1,12-35 0,-21 41-55,-5 22 41,0 1-1,0 0 1,0-1-1,1 1 1,2-5-1,-3 8-37,-1 0 0,1 1 0,-1-1 0,1 0 0,-1 1 0,0-1-1,0 0 1,0-2 0,-1 0-267,-4 11 124,-35 85-41,-7 16 36,36-85 241,1 1-1,1 0 1,-11 43 0,-7 77 160,25-129-198,0 1 0,1-1 0,0 1 0,2 0 0,0 0 0,0-1 0,2 1 0,0-1 0,6 19 0,-7-29 13,0 0 0,0 0 0,1-1 1,0 1-1,0 0 0,0-1 0,0 0 0,0 0 0,1 0 1,0 0-1,0-1 0,0 1 0,0-1 0,1 0 0,-1 0 1,1-1-1,0 1 0,-1-1 0,1 0 0,0 0 0,0-1 1,1 0-1,-1 0 0,0 0 0,0 0 0,1-1 0,-1 1 1,0-2-1,1 1 0,-1 0 0,8-3 0,-4 2 6,0-2-1,0 1 1,0-1-1,0-1 1,0 0-1,0 0 1,8-6-1,-12 6-21,0 1-1,1-2 1,-2 1 0,1 0-1,0-1 1,-1 0-1,0 0 1,0-1-1,0 1 1,-1-1-1,3-6 1,-3 7 5,6-15 106,11-36 0,-18 49-94,-1 1 0,0 0 0,0 0 0,0-1 0,-1 1 1,0 0-1,0-1 0,0 1 0,-1 0 0,-3-10 0,2-3-52,2 17 15,0 0 0,0 0 0,-1-1 0,1 1 0,0 0 0,-1 0 0,0 0 0,-1-3 0,2 5 8,0 0 1,0-1-1,-1 1 1,1 0-1,0 0 1,0 0-1,0-1 1,-1 1-1,1 0 1,0-1-1,0 1 1,0 0-1,0 0 1,0-1-1,-1 1 1,1 0-1,0-1 1,0 1-1,0 0 1,0-1-1,0 1 1,0 0-1,0-1 0,0 1 1,0 0-1,0 0 1,0-1-1,0 1 1,1 0-1,-1-1 1,0 1-1,0 0 1,0-1-1,0 1 1,0 0-1,1 0 1,-1-1-1,0 1 1,0 0-1,0 0 1,1 0-1,-1-1 1,0 1-1,0 0 1,1 0-1,-1 0 1,0 0-1,1-1 1,-1 1-1,0 0 1,0 0-1,1 0 0,-1 0 1,0 0-1,1 0 1,-1 0-1,0 0 1,1 0-1,-1 0 1,19 2-115,-14 1 118,0-1 0,0 0 0,0 1 0,0 0 0,-1 1-1,1-1 1,-1 1 0,0-1 0,0 1 0,0 0 0,6 10 0,-2-2-54,0 0-1,0 1 1,7 19-1,-10-18 55,-1 1-1,0-1 1,2 17-1,-3-12 19,8 23 0,-10-40-2,0 1-1,0 0 0,0-1 1,0 1-1,1-1 0,-1 0 1,1 1-1,0-1 0,0 0 1,-1 0-1,1 0 0,1 0 1,-1 0-1,0-1 0,0 1 1,1-1-1,-1 1 0,5 1 1,-4-2 0,1 0 0,0 0 0,0 0 0,0-1 0,0 1 1,-1-1-1,1 0 0,0 0 0,0 0 0,0-1 0,0 1 0,7-3 1,5-2 20,0-1 1,-1-1 0,1 0 0,-2-1 0,1-1 0,-1 0 0,0-1 0,-1-1-1,0 0 1,-1-1 0,0 0 0,19-26 0,-23 22 7,-1 5-232,-7 11 179,0 1-1,1-1 1,-1 1-1,0-1 1,0 1 0,0 0-1,0-1 1,1 1-1,-1-1 1,0 1-1,0 0 1,0-1-1,0 1 1,0-1-1,0 1 1,-1 0-1,1-1 1,0 1-1,0-1 1,0 1-1,-1 0 1,0 11-37,-1 0 73,1-1 0,0 0 0,2 23 0,-1-30-18,1-1 0,0 1 0,0-1 1,0 0-1,0 1 0,0-1 0,1 0 0,-1 0 1,1 0-1,0 0 0,0 0 0,0 0 0,0-1 1,0 1-1,1 0 0,-1-1 0,6 4 0,-4-3 14,0 0 0,0-1 0,1 1 1,-1-1-1,1 0 0,6 3 0,-9-5-4,0 0 0,0 1-1,0-1 1,0 0 0,0 0 0,0 0 0,0-1 0,0 1 0,0 0 0,0-1 0,0 1-1,0-1 1,0 0 0,0 1 0,0-1 0,0 0 0,0 0 0,-1 0 0,3-2 0,4-4 4,-1-1 0,1 0 1,-1 0-1,-1-1 1,8-12-1,-6 9-16,16-26-93,-16 25 77,-1 1 0,2-1 0,0 2-1,16-18 1,-25 29-1,1-1 1,-1 1-1,1-1 0,0 1 0,-1-1 1,1 1-1,0-1 0,-1 1 1,1 0-1,0-1 0,-1 1 1,1 0-1,0 0 0,0 0 1,-1-1-1,1 1 0,0 0 0,0 0 1,0 0-1,-1 0 0,1 0 1,0 0-1,1 1 0,-1-1 6,0 1-1,0-1 0,1 1 0,-1 0 1,0 0-1,0 0 0,0 0 0,0-1 1,0 1-1,0 0 0,0 1 0,1 0 0,3 6 25,-1-1 0,0 1 0,4 13 0,-4-12-9,2 5 59,1 0 0,0 0-1,12 17 1,-13-24-26,0 0 0,0 0 0,1 0 0,0-1 0,0 0 0,14 10 0,-1-5 81,33 13 1,-32-15-61,-14-6-3,0-1 1,0 0-1,0 0 1,0-1-1,0 0 1,9 0-1,16 2-9,-15-3-858,-16-1 489,0 1 0,1 0 0,-1 0-1,1-1 1,-1 1 0,0 0 0,1 0-1,-1 1 1,0-1 0,1 0 0,-1 0 0,2 1-1,-13-23-18384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1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7040,'-69'0'3200,"56"5"-2752,10-5-352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1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237 690 5216,'5'-4'4454,"-13"4"-582,-2 1-3510,-8-1-103,0 1 0,0 0 1,0 2-1,1 0 1,-1 1-1,1 1 0,0 0 1,0 1-1,0 1 0,-16 9 1,32-15-235,-1 1-1,1-1 1,-1 0 0,1 0 0,-1 0-1,1 1 1,0-1 0,-2 3 0,3-4-18,-1 0 0,1 1 0,0-1 0,0 0 0,0 1 0,0-1 0,0 0 1,0 1-1,-1-1 0,1 1 0,0-1 0,0 0 0,0 1 0,0-1 0,0 0 0,0 1 0,1-1 1,-1 1-1,0-1 0,0 0 0,0 1 0,0-1 0,0 0 0,0 1 0,1-1 0,-1 0 0,0 1 0,0-1 1,0 0-1,1 1 0,-1-1 0,0 0 0,1 0 0,-1 1 0,0-1 0,1 0 0,-1 0 0,0 0 1,1 1-1,-1-1 0,0 0 0,1 0 0,-1 0 0,0 0 0,1 0 0,-1 0 0,0 0 0,2 0 0,4 1 50,0 0-1,0 0 0,0-1 0,0 0 0,1 0 0,-1-1 0,9-1 1,6 0 176,203-30 732,-217 31-915,-1-1-1,1 0 1,0 0-1,-1-1 0,0 0 1,9-5-1,-13 7-34,0 0-1,-1 0 0,1 0 1,-1 0-1,1 0 1,-1-1-1,0 1 0,1 0 1,-1-1-1,0 1 1,0-1-1,0 0 0,0 1 1,0-1-1,0 0 0,-1 1 1,1-1-1,0 0 1,-1 0-1,0 0 0,1 1 1,-1-1-1,0 0 1,0 0-1,0-4 0,-2 0-61,0 0-1,0 0 0,-1 0 0,1 0 1,-1 1-1,-1-1 0,1 1 0,-1-1 1,0 1-1,0 0 0,-10-8 0,-9-13 104,8 9 9,12 15-44,0-1 1,0-1-1,0 1 0,0 0 0,1-1 1,0 1-1,-1-1 0,1 0 0,1 0 1,-1 0-1,0 0 0,1 0 0,-2-7 1,2 2 14,1-1 1,0 1-1,0-1 0,1 1 1,0-1-1,0 1 1,1 0-1,0-1 0,1 1 1,0 0-1,6-10 1,6-12 55,36-52 1,-47 77-86,18-24-36,0 1 1,2 1-1,2 1 0,0 1 1,1 1-1,2 2 0,40-26 1,-67 47 1,0 1 0,0 0 0,0 0 0,0 0 0,1 0 0,-1 0 1,0 0-1,1 0 0,-1 1 0,0-1 0,1 1 0,-1 0 0,0 0 0,1 0 0,-1 0 1,1 0-1,2 1 0,-4-1 12,1 1 0,-1 0 0,1 0 1,-1-1-1,0 1 0,1 0 0,-1 0 1,0 0-1,1 1 0,-1-1 0,0 0 0,0 0 1,0 1-1,0-1 0,0 0 0,-1 1 1,1-1-1,0 1 0,-1 0 0,1-1 1,-1 1-1,1-1 0,-1 1 0,1 2 0,0 8 21,0-1 0,0 1 0,-1-1 0,-2 16-1,1-7 9,-52 394 173,27-285-38,-46 133 0,52-202 62,-3-1-1,-35 65 1,45-100-76,-1 1 0,-2-2 0,0 0 0,-2-1 0,0 0 0,-2-2 0,-26 23 0,42-40-43,-32 23 610,34-25-656,1 0-1,0-1 0,-1 1 0,1 0 1,-1 0-1,1-1 0,-1 1 0,1-1 1,-1 1-1,1-1 0,-1 0 0,0 0 0,1 0 1,-1 1-1,1-2 0,-1 1 0,0 0 1,1 0-1,-1 0 0,-2-2 0,3 2-30,1 0-1,-1-1 1,1 1-1,0-1 1,-1 1-1,1 0 1,-1-1-1,1 1 0,0-1 1,0 0-1,-1 1 1,1-1-1,0 1 1,0-1-1,-1 1 1,1-1-1,0 1 1,0-1-1,0 0 1,0 1-1,0-1 0,0 1 1,0-2-1,4-13 24,-4 13-12,3-5-10,0 0 0,0 1 0,1-1 0,0 1 0,0 0 0,0 0 0,1 0 0,7-7 0,7-5-2,20-15-1,-18 17 30,-1 1 1,2 2-1,0 0 1,38-15-1,-45 22-27,0 0 0,0 2 0,1 0 1,-1 1-1,1 0 0,0 1 0,0 1 0,24 1 0,32 1-2154,-71-1 1756,1 0 1,-1-1 0,1 1 0,-1 0 0,0 0 0,1-1-1,-1 1 1,0-1 0,1 1 0,-1-1 0,0 0 0,3-1-1,-2 1-198,11-8-1905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1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410 212 5472,'0'-6'614,"0"0"-1,0 0 1,-1 0 0,0 0 0,0 0 0,0 0-1,-1 0 1,-2-5 0,4 9-430,-1 1 0,0 0-1,0-1 1,0 1 0,0 0 0,0 0-1,0-1 1,0 1 0,0 0 0,-1 0-1,1 0 1,0 0 0,-1 1 0,-1-2 0,0 1-87,1 0-1,0 1 1,0-1 0,-1 1 0,1 0 0,0 0 0,0 0 0,-1 0 0,1 0 0,0 0 0,-1 1 0,-3 0 0,-6 3 35,0 0 0,1 1 0,0 1 0,0-1 0,0 2 0,-13 9 0,-2 4 19,-33 33 1,39-32-15,0 1 0,1 1 0,1 1 1,1 0-1,1 1 0,2 1 1,-17 38-1,28-56-58,0 0 0,1 0 0,-1 1 1,2-1-1,-1 1 0,1-1 0,1 1 0,0 13 0,1-17-45,-1-1 1,1 0-1,1 0 0,-1 0 0,0 0 1,1 0-1,0 0 0,0 0 0,0-1 1,1 1-1,-1-1 0,1 1 1,0-1-1,-1 0 0,2 0 0,-1 0 1,0 0-1,1-1 0,4 4 0,7 2 75,1 0 0,0-1 0,0-1 0,0-1 0,0 0 0,1-1-1,0 0 1,18 0 0,-3-1 133,0-2 0,1-1-1,46-6 1,-56 2-108,0-1 1,0 0-1,-1-2 1,0-1-1,-1-1 0,1 0 1,-2-2-1,1 0 1,30-24-1,-31 20 3,-1-2 1,0-1-1,-1 0 0,24-30 0,-18 14 134,37-68-1,-45 71-91,20-53 1,-32 73-130,-1-1 0,0 0 1,0 0-1,-1 0 1,-1 0-1,0 0 1,-1-23-1,-1 31-52,0 0-1,1-1 1,-1 1-1,-1 0 1,1 0-1,-1 0 1,1-1-1,-1 2 1,0-1-1,-1 0 1,1 0-1,-1 1 1,-5-7-1,3 6-22,1 0-1,-1 0 0,0 1 0,0 0 0,0 0 0,-1 0 1,1 0-1,-1 1 0,-7-2 0,1 1-20,-1 0 0,1 1-1,-1 1 1,0 0 0,1 1 0,-1 0-1,0 1 1,-25 4 0,26-2 55,0 0 0,0 1 0,0 0 0,1 1 0,-20 11 0,25-13-202,0 1 0,0 1 0,1-1 0,0 1 0,0 0 0,0 0 0,0 0 0,1 1 0,0 0 1,0 0-1,-5 10 0,2 4-1022,0-1 0,1 1 1,1-1-1,1 1 1,1 1-1,1-1 0,0 36 1,5-4-962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1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7136,'2'0'3903,"2"5"-1560,10 17-585,3 3-562,-5-8-678,0 1 0,-1 0 0,-1 1 0,0 0 0,-2 1 0,8 25 0,8 16 30,-14-39-243,10 37-1,-16-37-172,-4-18-73,1 0 0,0 0 0,0 0 0,2 7 0,-1-10-958,-1-5-517,3-12-2144,0 0 107,8-9 195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2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79 5312,'2'-16'2574,"-2"16"-2512,0 0-1,0-1 0,0 1 1,0 0-1,0 0 1,0-1-1,0 1 0,1 0 1,-1 0-1,0-1 0,0 1 1,0 0-1,0 0 0,0-1 1,1 1-1,-1 0 0,0 0 1,0 0-1,0 0 1,1-1-1,-1 1 0,0 0 1,0 0-1,1 0 0,-1 0 1,0 0-1,0-1 0,1 1 1,-1 0-1,0 0 1,0 0-1,1 0 0,-1 0 1,0 0-1,0 0 0,1 0 1,-1 0-1,4 2 3401,-4 3-2369,0 1-760,0 27 152,4-20 120,-4-13-562,1 0 0,-1 0 0,0 1 0,0-1 0,0 0-1,1 0 1,-1 1 0,0-1 0,0 0 0,1 0 0,-1 0 0,0 0-1,1 1 1,-1-1 0,0 0 0,1 0 0,-1 0 0,0 0 0,0 0-1,1 0 1,-1 0 0,0 0 0,1 0 0,-1 0 0,0 0 0,1 0-1,-1 0 1,0 0 0,1 0 0,-1-1 0,3 0 82,0-1 0,-1 0-1,0-1 1,1 1 0,-1 0 0,0-1 0,0 1 0,0-1 0,-1 0 0,1 1 0,1-5-1,-1 3-25,3-5 127,-1 1 0,5-14-1,-9 20-202,1 0 1,0 1-1,-1-1 0,0 0 0,1 0 1,-1 1-1,0-1 0,0 0 0,0 0 1,0 0-1,0 1 0,0-1 0,0 0 1,-1 0-1,1 1 0,-1-1 0,1 0 1,-1 1-1,0-1 0,-1-2 0,1 3-27,1 1-1,-1 0 0,1-1 0,-1 1 1,1 0-1,-1-1 0,1 1 1,-1 0-1,0 0 0,1 0 0,-1 0 1,1-1-1,-1 1 0,0 0 0,1 0 1,-1 0-1,1 0 0,-1 0 1,0 1-1,1-1 0,-1 0 0,1 0 1,-1 0-1,1 0 0,-1 1 0,1-1 1,-1 0-1,0 0 0,1 1 1,0-1-1,-1 0 0,1 1 0,-1-1 1,1 1-1,-1-1 0,1 1 0,0-1 1,-1 1-1,-16 20-3,13-15 40,0 1 0,1-1 0,-4 10 0,10-21 928,11-19-331,-13 22-634,0 1 0,-1-1 0,1 0 0,-1 0 0,1 1 0,-1-1 0,0 0 0,1 1 0,-1-1 0,0 0 0,0 0 0,0 0 0,0 1 1,-1-1-1,0-3 0,1 5-5,-1 0 1,1 0-1,-1 1 1,1-1-1,-1 0 1,1 0-1,0 0 1,-1 1-1,1-1 1,-1 0-1,1 0 1,0 1-1,-1-1 1,1 0-1,0 1 1,-1-1 0,1 1-1,0-1 1,0 0-1,-1 1 1,1-1-1,0 1 1,0-1-1,0 1 1,-1 0-1,-10 17-86,11-17 65,-4 7-1389,0 0 0,1 1 0,0-1 0,1 1-1,-2 10 1,2-8-1594,0 13-602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2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36 3808,'0'-1'238,"-1"1"0,1-1 0,0 0 0,0 0 0,0 0 0,0 0 0,-1 1 0,1-1 0,0 0 0,0 0 0,1 0 1,-1 0-1,0 0 0,0 1 0,0-1 0,0 0 0,1 0 0,-1 0 0,0 1 0,1-1 0,-1 0 0,1 0 0,-1 1 0,1-1 0,-1 0 0,1 1 0,0-1 0,-1 0 0,1 1 0,-1-1 1,1 1-1,1-1 0,-1-7 2729,-1 6-2628,0 5-205,0-2 116,4 6 49,-1 4-258,-1 0 1,0 1-1,-1-1 1,0 15-1,0-1 280,0 12 105,-2-1-1,-2 0 1,-1 0 0,-1-1 0,-14 48-1,14-68-222,0 1 0,-10 23 0,12-35-168,1 1-1,-1 0 0,0-1 1,0 0-1,0 0 1,0 0-1,-1 0 0,1 0 1,-1-1-1,0 0 1,0 1-1,-6 2 0,9-6-155,0 1 0,-1 0-1,1-1 1,0 1-1,-1-1 1,1 0-1,-1 1 1,1-1-1,-1 0 1,1 0 0,-1 0-1,1 0 1,0 0-1,-1 0 1,1-1-1,-1 1 1,1 0-1,-3-2 1,1 1-584,0-1 0,0 0 0,0 1 0,0-1 0,1 0 0,-5-4 0,-12-14-2756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2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5 814 3328,'-4'12'6645,"8"-22"-4346,0-13-1156,-2 14-912,0 0 0,0 0 0,1 0 0,3-9 0,50-97 688,4 2 0,6 2-1,115-148 1,-174 249-939,50-58-15,-47 58-52,1 0-1,-1 0 0,24-15 0,-32 24 74,-1 0 0,0 0 0,1 0-1,-1 0 1,1 1 0,-1-1-1,1 1 1,-1-1 0,1 1-1,-1 0 1,1-1 0,-1 1 0,1 0-1,-1 0 1,3 0 0,-3 1 6,0-1 1,0 0 0,0 1 0,0-1 0,0 0-1,0 1 1,0 0 0,0-1 0,-1 1-1,1-1 1,0 1 0,0 0 0,-1 0-1,1-1 1,0 1 0,-1 0 0,1 0 0,0 1-1,1 3 1,-1-1 0,1 1-1,-1 0 1,0 0 0,0 0-1,0 0 1,-1 0 0,0 7-1,-1 13 67,-1 0-1,-1 1 0,-2-1 0,0 0 0,-10 25 0,-51 121 302,47-128-253,13-30 113,3-7 556,12-12-300,36-36-355,-2-2-1,73-98 0,-78 91-161,-28 38-101,1 1 0,13-14 0,-23 26 133,-1-1 0,1 1 0,-1-1 1,1 1-1,-1-1 0,1 1 0,-1-1 1,1 1-1,-1-1 0,1 1 0,0 0 1,-1-1-1,1 1 0,0 0 0,0 0 1,-1-1-1,1 1 0,0 0 0,-1 0 1,1 0-1,0 0 0,0 0 0,-1 0 1,1 0-1,0 0 0,0 0 0,-1 0 1,1 1-1,0-1 0,-1 0 0,1 0 1,0 1-1,-1-1 0,1 0 0,0 1 1,-1-1-1,1 1 0,-1-1 0,1 1 1,0-1-1,-1 1 0,0-1 1,1 1-1,-1 0 0,1-1 0,-1 1 1,0-1-1,1 1 0,-1 0 0,0 0 1,0-1-1,1 1 0,-1 1 0,2 5-34,0 1 1,0 0-1,1 16 0,-3-20 52,2 27-15,-3 62 0,-13 32 317,13-113-237,0-7 9,1-3-32,0 0 1,-1-1-1,1 1 0,0-1 0,0 1 0,0 0 0,0-1 0,0 1 0,1 0 1,0 3-1,-1-5-40,0 0 0,0 0 1,0 0-1,0 0 1,0 0-1,0 0 0,1 1 1,-1-1-1,0 0 0,0 0 1,0 0-1,0 0 1,0 0-1,0 0 0,1 0 1,-1 0-1,0 0 0,0 0 1,0 0-1,0 0 0,0 0 1,1 0-1,-1 0 1,0 0-1,0 1 0,0-2 1,0 1-1,0 0 0,1 0 1,-1 0-1,0 0 1,0 0-1,0 0 0,0 0 1,0 0-1,1 0 0,-1 0 1,0 0-1,0 0 0,0 0 1,0 0-1,0 0 1,0-1-1,0 1 0,1 0 1,-1 0-1,0 0 0,0 0 1,0 0-1,0 0 1,0 0-1,0-1 0,0 1 1,0 0-2,14-18 77,-1 0 0,18-33 0,-11 12-78,-12 22-72,1 1 0,0 0 0,1 0 1,1 1-1,12-14 0,-7 18-81,-16 10 135,1 1 0,-1 0 0,0 0 0,1 0 0,-1 0 0,1 0 0,-1 0 0,1 0 0,-1 0 0,1 0 0,-1 0 0,1 0 0,-1 0 0,1 1 0,-1-1 0,0 0 0,1 0 0,-1 0 0,1 1 0,-1-1 0,0 0 0,1 0 0,-1 1 0,1-1 0,-1 0 0,0 1 0,0-1 0,1 0 0,-1 1 0,0-1 0,1 1 0,-1-1 1,0 0-1,0 1 0,0-1 0,0 1 0,1-1 0,-1 1 0,0-1 0,0 1 0,0-1 0,0 0 0,0 1 0,0-1 0,0 1 0,0-1 6,2 13-63,0 0-1,-1-1 1,-1 26-1,-7 40-50,5-66 89,1 1 31,-1-1 0,1-1-1,0 1 0,1 0 0,0-1 0,2 14 0,-2-23 24,1 1 0,-1-1-1,1 1 1,0-1 0,0 0-1,0 1 1,0-1-1,0 0 1,0 0 0,1 0-1,-1 0 1,1 0 0,-1 0-1,1 0 1,0 0 0,-1-1-1,1 1 1,0-1-1,0 1 1,0-1 0,1 0-1,-1 0 1,0 0 0,0 0-1,1 0 1,-1 0-1,1 0 1,-1-1 0,0 0-1,5 1 1,7 0 58,1-1-1,0-1 1,0 0-1,24-6 1,59-19 107,-89 23-155,14-5-22,0 0-1,-1-2 1,0 0 0,0-1-1,-1-2 1,-1 0-1,0-1 1,-1-1-1,0-1 1,-2 0-1,1-2 1,23-31-1,-37 44 0,-1 1 1,0-1-1,-1 0 0,1 0 0,-1 0 0,0 0 0,0 0 0,-1-1 0,1 1 0,0-9 0,-2 14-14,0 0 1,0 0-1,0 0 0,0 1 0,-1-1 0,1 0 0,0 0 1,0 0-1,0 0 0,0 0 0,0 0 0,0 0 0,-1 0 0,1 0 1,0 0-1,0 0 0,0 0 0,0 0 0,0 0 0,0 0 0,-1 0 1,1 0-1,0 0 0,0 0 0,0 0 0,0 0 0,0 0 0,0 0 1,-1 0-1,1 0 0,0-1 0,0 1 0,0 0 0,0 0 0,0 0 1,0 0-1,0 0 0,0 0 0,-1 0 0,1 0 0,0-1 0,0 1 1,0 0-1,0 0 0,0 0 0,0 0 0,0 0 0,0 0 0,0-1 1,0 1-1,0 0 0,0 0 0,0 0 0,0 0 0,0 0 0,0 0 1,0-1-1,-8 13-108,8-11 107,-142 213-339,135-205 352,1 0-1,0 1 1,-5 11 0,10-19 2,0 1 0,0-1 0,0 1 0,0-1 0,0 1 0,1-1 0,-1 1 0,1 0 0,0-1 0,0 1 0,0 0 1,0-1-1,0 1 0,1-1 0,-1 1 0,1 0 0,-1-1 0,1 1 0,1 2 0,-1-4 13,0 0-1,0 0 1,0 0-1,0 0 1,0 0-1,0 0 1,0 0 0,1-1-1,-1 1 1,0 0-1,0-1 1,1 1 0,-1-1-1,0 1 1,1-1-1,-1 0 1,0 0-1,1 0 1,-1 1 0,0-1-1,1 0 1,-1 0-1,3-1 1,1 0 61,0 1 0,0-1 0,0-1 0,-1 1 0,7-3 0,-3 0-53,0-1 0,0 0 0,0-1 0,-1 1 0,0-2 0,0 1 0,0-1 0,-1 0 0,0 0 1,0 0-1,8-15 0,4-11 0,22-57 0,-29 64-15,-7 14-99,1 1-473,-4 12 313,0 8 158,-6 54-123,3-46 222,1 0-1,0 0 1,4 29 0,-3-34 8,2 9 163,-2-21-170,0 1-1,0-1 0,0 1 1,1-1-1,-1 1 0,0-1 1,0 1-1,1-1 1,-1 1-1,0-1 0,1 1 1,-1-1-1,0 0 0,1 1 1,-1-1-1,1 0 0,-1 1 1,0-1-1,1 0 1,-1 1-1,1-1 0,-1 0 1,1 0-1,-1 0 0,1 1 1,0-1-1,-1 0 1,1 0-1,-1 0 0,2 0 1,5-1 63,1-1-1,-1 1 1,1-1 0,-1-1 0,1 1 0,-1-2 0,8-3 0,0 0 2,37-20 51,63-42-1,-78 45-181,3-2-17,-25 14-11,2 1-1,-1 1 1,1 0 0,1 2 0,21-8-1,-37 15 72,-1 1-1,1-1 0,-1 1 0,1 0 1,-1 0-1,1 0 0,-1 0 0,1 0 1,0 0-1,-1 0 0,1 0 0,-1 0 1,1 1-1,-1-1 0,1 1 0,-1-1 0,0 1 1,1 0-1,-1-1 0,2 2 0,-1 0-2,0 0 0,-1-1 0,1 1 0,-1 0 0,1 0-1,-1 0 1,0 0 0,0 0 0,0 1 0,0-1 0,2 5-1,-2 0 23,1 0-1,-1 0 0,0 0 1,-1 1-1,1-1 1,-2 1-1,0 11 0,-5 5 295,0 0-1,-15 35 1,45-97 439,-12 10-766,1-3-43,2 1 1,0 0 0,3 1 0,25-35-1,-42 63 48,0 0-1,0-1 1,0 1 0,0 0-1,1 0 1,-1 0-1,0 0 1,0 0-1,1 0 1,-1 0-1,1 1 1,-1-1 0,1 0-1,-1 1 1,1-1-1,-1 1 1,1 0-1,-1-1 1,1 1-1,1 0 1,-1 0-5,-1 1 0,1-1 0,-1 1 0,1-1 0,-1 1 0,1 0-1,-1-1 1,0 1 0,1 0 0,-1 0 0,0 0 0,0 0 0,1 0 0,-1 1 0,0-1 0,0 0 0,0 0 0,0 1-1,-1-1 1,2 2 0,1 3-10,0 1 0,0-1 0,-1 1 0,0-1 0,0 1-1,-1 0 1,0 0 0,0-1 0,0 9 0,-1 9 96,-4 31 1,1-30-114,-3 14 69,4-31 24,0 0 0,1 0 0,0 0 0,1 0 0,0 0 1,0 1-1,2 14 0,-2-22-30,1-1 1,-1 1 0,0-1 0,0 0-1,1 1 1,-1-1 0,0 0 0,1 1-1,-1-1 1,0 0 0,1 1 0,-1-1-1,1 0 1,-1 0 0,0 1 0,1-1-1,-1 0 1,1 0 0,-1 0 0,1 0-1,-1 0 1,1 0 0,-1 1 0,0-1-1,1 0 1,-1 0 0,1 0 0,-1-1-1,1 1 1,-1 0 0,1 0 0,-1 0-1,1 0 1,-1 0 0,0 0 0,1-1-1,-1 1 1,1 0 0,-1 0 0,0-1-1,1 0 1,26-14 301,-20 10-295,20-14 36,0-2 1,-1-2 0,27-29 0,19-17-166,-68 65 57,0 0 1,1 1-1,0 0 0,9-5 0,-13 7 32,-1 1 1,1 0-1,0-1 1,-1 1-1,1 0 0,0 0 1,0-1-1,0 1 0,-1 0 1,1 0-1,0 0 1,0 0-1,0 0 0,-1 0 1,1 0-1,0 0 1,0 0-1,0 0 0,-1 1 1,1-1-1,0 0 0,0 1 1,-1-1-1,1 0 1,0 1-1,0-1 0,-1 1 1,1-1-1,-1 1 0,1-1 1,0 1-1,-1-1 1,1 1-1,-1 0 0,1-1 1,-1 1-1,0 0 1,1-1-1,0 2 0,1 7-27,0 0-1,0 0 1,-1 0-1,0 0 1,0 0-1,-1 0 0,0 0 1,-1 0-1,-2 16 1,1-16 51,0 1 0,2-1 0,-1 1 0,1 0 0,0-1 0,1 1 0,0 0 1,5 18-1,-5-27 21,-1 0 0,1 0 0,-1 0 1,1 0-1,-1 0 0,1 0 1,-1 0-1,1 0 0,0 0 0,0 0 1,0 0-1,-1 0 0,1 0 1,0 0-1,0-1 0,0 1 0,0 0 1,0-1-1,0 1 0,0-1 1,2 1-1,-1-1 7,0 1 0,0-1 0,-1 0 1,1-1-1,0 1 0,0 0 0,-1 0 0,1-1 1,0 1-1,0-1 0,-1 1 0,1-1 0,1-1 1,6-3 33,-1 0 0,0-1 1,0 0-1,8-8 1,-11 9-124,14-12-5,0-2-1,-1-1 0,29-40 1,-47 60 40,1-1 0,-1 0 0,1 0 0,-1 1 0,1-1 0,0 0 0,-1 1 1,1-1-1,-1 1 0,1-1 0,0 1 0,0-1 0,-1 1 0,1-1 1,0 1-1,0-1 0,0 1 0,-1 0 0,1 0 0,0-1 0,0 1 0,1 0 1,-1 0 8,0 0 1,-1 1 0,1-1-1,-1 0 1,1 1 0,-1-1-1,1 0 1,-1 1 0,1-1-1,-1 1 1,0-1 0,1 0-1,-1 1 1,1-1 0,-1 1-1,0-1 1,0 1 0,1-1-1,-1 1 1,0 0 0,0-1-1,1 1 1,-1-1 0,0 1 0,0 0-1,0-1 1,0 1 0,0-1-1,0 1 1,0 0 0,0 0-1,-2 106-247,-29 200 0,27-284 275,-5 33 70,-26 89 0,30-129-36,-1-1 1,0 1 0,-1-2 0,-1 1 0,0-1 0,-1 0 0,0-1 0,-1 0 0,-1 0 0,-16 14 0,21-22-12,0-1 0,0 0 0,0 0 0,-1 0 1,1-1-1,-1 0 0,0 0 0,0-1 0,0 0 1,0 0-1,0-1 0,-1 1 0,1-2 0,0 1 1,-1-1-1,1 0 0,-1-1 0,1 0 0,0 0 1,-1 0-1,1-1 0,0 0 0,-11-5 0,10 4-39,1-1-1,-1 1 1,1-2 0,-1 1-1,1-1 1,1 0-1,-1-1 1,1 0-1,0 0 1,0 0 0,0-1-1,1 1 1,0-1-1,0-1 1,1 1-1,0-1 1,1 1 0,-1-1-1,1 0 1,-2-10-1,3 8-9,1 0 0,0 1-1,0-1 1,1 0 0,1 0 0,-1 0-1,1 0 1,1 1 0,0-1 0,4-9-1,-2 5 9,2 1-1,0 0 0,0 1 0,2-1 1,-1 1-1,13-14 0,-1 4 80,2 0-1,1 1 1,0 2 0,2 0 0,50-30-1,-14 16 80,95-36 0,-127 58-130,-15 5-224,25-9 402,-13 8-3360,-24 6 2918,-1 1 0,1 0 1,-1 0-1,0 0 0,1 0 1,-1 0-1,1 0 0,-1 0 1,1 0-1,-1 0 0,1 0 1,-1 0-1,1 0 0,-1 1 1,0-1-1,1 0 0,-1 0 1,1 0-1,-1 0 0,0 1 1,1-1-1,-1 0 0,1 1 1,-1-1-1,0 0 1,1 0-1,-1 1 0,0-1 1,0 1-1,1-1 0,-1 0 1,0 1-1,0-1 0,1 1 1,-1-1-1,0 0 0,0 1 1,0-1-1,0 1 0,5 15-4191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2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212 581 2496,'-2'-9'3395,"-7"12"2580,-3 1-5612,0 0 1,-1 1-1,-16 10 0,16-9-152,4-1-157,0 1-1,-1-1 0,2 1 1,-1 1-1,1-1 0,0 2 1,0-1-1,0 1 0,1 0 1,1 0-1,0 1 0,0 0 1,-9 18-1,14-25-33,0-1 1,1 1 0,-1 0-1,1 0 1,-1 0-1,1 0 1,0 0-1,-1 0 1,1 0 0,0 0-1,0 0 1,1 0-1,-1 0 1,0 0-1,1 0 1,1 4 0,-2-4 19,1-1 0,0 0 0,0 1 0,0-1 0,1 0 0,-1 1 1,0-1-1,0 0 0,1 0 0,-1 0 0,1 0 0,-1 0 1,1 0-1,-1-1 0,1 1 0,1 0 0,5 1 116,-1-1-1,0 1 1,1-2 0,-1 1-1,1-1 1,0 0 0,12-2-1,4-1 113,-1-2 0,1 0 0,43-17 0,-61 20-209,-1 0 1,1-1-1,-1 0 0,0 0 1,0 0-1,0-1 0,0 0 1,7-7-1,-10 8-28,0 0 0,1 0 0,-2 0 0,1 0 0,0 0 0,0 0 0,-1-1 0,0 1 0,0 0 0,0-1 0,0 1 0,0-1 0,-1 1 0,1-1 0,-1 0 0,-1-5 0,1 4-58,-1-1-1,0 1 0,0 0 0,0 0 1,-1 0-1,0 0 0,0 1 0,0-1 1,-1 0-1,1 1 0,-1 0 0,0-1 0,0 1 1,-1 0-1,1 0 0,-1 1 0,0-1 1,0 1-1,0 0 0,-8-4 0,4 2-53,-1 0 1,0 1-1,0 1 0,-1 0 0,1 0 0,-1 1 1,1 0-1,-1 0 0,0 1 0,-12 0 0,21 1 45,-1 1-1,1-1 0,0 0 0,0 0 0,-1 1 0,1-1 1,0 1-1,0-1 0,0 1 0,0-1 0,-1 1 0,1 0 0,0 0 1,0-1-1,0 1 0,-1 2 0,2-3 30,-1 1 0,1-1 0,0 0 0,-1 1 0,1-1 0,0 1 0,0-1 0,-1 1 0,1-1 0,0 1 0,0-1 0,0 1 0,0-1 0,0 1 0,-1-1 0,1 1 0,0-1 0,0 1 0,0-1 0,1 1 0,-1-1 0,0 1 0,0-1 0,0 1 0,0-1 0,0 1 0,0-1 0,1 1 0,-1-1 0,0 0 0,0 1 0,1-1 0,-1 1 0,0-1 0,1 0 0,-1 1 0,1-1 0,-1 0 0,0 1 0,1-1 0,-1 0-1,1 1 2,3 1 41,-1-1 1,1 1 0,0-1-1,-1 1 1,1-1 0,0 0 0,0-1-1,-1 1 1,1-1 0,0 1-1,7-2 1,2 0 138,1 0-1,16-6 1,-10 2-74,0-2 0,0-1 0,-1 0 0,0-1 0,-1-1 0,0-1 0,0-1 0,-1 0 0,-1-1 0,0-1 0,24-26 0,-14 10 172,-1-1 1,-2-1-1,35-63 0,-27 34 189,31-88-1,-62 148-488,1 0 0,-1 0 0,0 0 1,1 0-1,-1 0 0,1 0 0,-1 0 0,1 0 0,0 0 0,-1 0 0,1 0 0,0 0 0,1-1 0,0 5-360,-4 7 287,-6 14 48,-6 37-1,7-27 49,-39 205-69,35-184 4,-80 341 83,70-327 123,-4 0-1,-2-1 1,-57 97-1,79-155-56,-2 0 1,1-1-1,-2 0 0,1 0 1,-17 14-1,22-20-54,0-1 0,-1 0 0,1-1-1,-1 1 1,1 0 0,-1-1 0,0 1 0,0-1 0,0 0-1,0 0 1,0 0 0,0 0 0,0-1 0,0 1 0,0-1-1,0 0 1,0 0 0,0 0 0,0 0 0,0 0 0,0-1-1,0 1 1,0-1 0,0 0 0,0 0 0,-3-2 0,5 3-14,-1-1-1,1 0 1,0 0 0,0 0 0,0 0 0,1 0 0,-1-1 0,0 1-1,0 0 1,0 0 0,1-1 0,-1 1 0,1 0 0,-1-1 0,1 1-1,-1 0 1,1-1 0,0 1 0,0-1 0,0 1 0,0 0 0,0-1-1,0 1 1,0-1 0,0 1 0,0 0 0,1-1 0,-1 1 0,1-3-1,2-6 30,1 0 0,9-19-1,-12 26-35,8-13 2,0 1 1,1 0-1,0 0 1,2 1-1,0 0 1,18-16-1,92-68 71,-102 83-17,0 2-1,35-18 1,-44 26-487,0 1 0,20-6 0,-23 8-455,-1 1 0,1 0 0,0 0 0,0 1 0,8 0 0,6 3-1635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2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1129 3232,'-12'-4'1843,"8"2"-687,7 3 783,12 5 1155,-12-5-2852,1-1 0,0 0 0,0 0 0,0 0 0,0 0 0,0-1 0,-1 1 0,1-1 0,6-2 0,32-16 1117,-39 17-1261,15-8 102,-1-1 1,0-1-1,-1 0 1,0-1 0,-1-1-1,-1 0 1,0-2-1,-1 1 1,17-27-1,92-157 167,-114 185-366,99-156-6,-12 19 31,-90 144-28,-4 5-42,0 1 1,0 0 0,0-1-1,0 1 1,-1-1 0,1 0-1,0 1 1,-1-1 0,1 1-1,-1-1 1,1-2 0,-1 4 37,0 0-1,0 0 1,0 0 0,0 0-1,0 0 1,-1 0 0,1 0-1,0 0 1,0 0 0,0 0 0,0 0-1,0 0 1,0 0 0,0 0-1,0 0 1,0 0 0,0 0 0,0 0-1,0 0 1,0 0 0,0 0-1,0 0 1,0 1 0,0-1-1,0 0 1,-1 0 0,1-1 0,0 1-1,0 0 1,0 0 0,0 0-1,0 0 1,0 0 0,0 0 0,0 0-1,0 0 1,0 0 0,0 0-1,0 0 1,0 0 0,0 0 0,0 0-1,0 0 1,0 0 0,0 0-1,0 0 1,0 0 0,0 0-1,-1 0 1,-7 10-101,-1 0 1,1 1-1,0 0 1,1 0-1,1 1 0,-10 21 1,-6 23 136,1 0 1,4 1 0,1 1 0,-13 114 0,28-171-26,-1 17 83,0 0-1,1 0 1,1 0-1,3 28 1,-3-45-58,0 0 1,0 1 0,0-1-1,0 0 1,0 0-1,1 0 1,-1 0 0,1 0-1,-1 0 1,0 0-1,1 0 1,0 0-1,-1 0 1,1 0 0,0 0-1,-1 0 1,1 0-1,0 0 1,0-1 0,0 1-1,0 0 1,0-1-1,0 1 1,0 0 0,0-1-1,0 1 1,0-1-1,0 0 1,0 1 0,0-1-1,0 0 1,0 0-1,0 0 1,0 1-1,1-1 1,-1 0 0,0-1-1,0 1 1,2 0-1,2-1 74,-1-1 1,1 1-1,-1-1 0,0 0 0,0 0 0,0 0 0,0-1 0,5-3 0,4-5 18,-1 0 1,1-1-1,13-18 0,-9 11-73,158-183 63,-23 6 320,-126 152-336,-2-1 0,28-69 0,-30 54 46,-3 0-1,-2-1 0,9-68 1,-25 118-217,-1 11 72,0 0 1,0 0 0,0 0-1,0 0 1,0 0-1,0 0 1,0 1 0,0-1-1,-1 0 1,1 0 0,0 0-1,0 0 1,0 0 0,0 0-1,0 0 1,0 0 0,0 0-1,0 0 1,0 0-1,0 0 1,0 0 0,0 0-1,0 0 1,0 0 0,0 0-1,0 0 1,0 0 0,0 0-1,0 0 1,0 0 0,0 0-1,0 0 1,0 0-1,0 0 1,0 0 0,0 0-1,0 0 1,-1 0 0,1 0-1,0 0 1,0 0 0,0 0-1,0 0 1,0 0 0,0 0-1,0 0 1,0 0-1,0 0 1,0 0 0,0 0-1,0 0 1,0 0 0,0 0-1,0 0 1,0 0 0,0 0-1,0 0 1,0 0 0,0 0-1,0 0 1,0 0-1,0 0 1,-1 0 0,1 0-1,-8 18-179,-27 78 162,-14 32-131,-33 30 266,60-118-102,-212 462 446,215-458-352,7-20 32,2 0-1,-12 42 1,22-65-94,0 0 1,-1 1-1,1-1 1,0 1 0,0-1-1,0 0 1,0 1-1,0-1 1,1 0 0,-1 1-1,1 2 1,-1-4-14,1 1 0,-1-1-1,0 1 1,1-1 0,-1 1 0,0-1 0,1 1 0,-1-1 0,1 0 0,-1 1 0,1-1 0,-1 0-1,1 1 1,-1-1 0,1 0 0,-1 1 0,1-1 0,0 0 0,-1 0 0,1 0 0,-1 0 0,1 0 0,0 1-1,-1-1 1,1 0 0,-1 0 0,1 0 0,0-1 0,-1 1 0,1 0 0,1 0 0,4-2 35,0 0 0,0 0 0,0 0 0,0-1 0,-1 1 0,10-7 0,29-24-22,-40 30-37,28-24 27,-1-2 0,37-43 1,43-73-254,-106 139 198,0-3 0,0 2 0,1-1 0,1 0 0,-1 1 0,1 0 0,14-10 0,-21 16 9,1 1-1,-1 0 0,1-1 0,-1 1 1,1 0-1,-1 0 0,1-1 0,0 1 1,-1 0-1,1 0 0,0 0 0,-1 0 1,1 0-1,-1 0 0,1-1 1,0 2-1,-1-1 0,1 0 0,0 0 1,-1 0-1,1 0 0,-1 0 0,1 0 1,0 1-1,0-1 0,0 1 3,0 0-1,0 0 1,0 0 0,-1-1-1,1 1 1,0 0-1,-1 0 1,1 0 0,0 0-1,-1 1 1,1-1 0,0 2-1,0 4-3,1 0 0,-1 0 0,1 11-1,-1 99-43,-1-9 210,1-101-150,0-1 0,-1 1-1,2-1 1,-1 1-1,1-1 1,0 0-1,0 0 1,1 0 0,4 7-1,-6-11 28,0-1-1,0 1 0,0 0 1,0-1-1,1 1 0,-1-1 1,0 0-1,1 1 0,-1-1 1,1 0-1,0 0 0,-1 0 1,1 0-1,0 0 1,0 0-1,0-1 0,-1 1 1,1-1-1,0 1 0,0-1 1,0 0-1,0 1 0,0-1 1,0 0-1,0 0 0,0 0 1,0-1-1,0 1 0,0 0 1,0-1-1,0 1 1,-1-1-1,4-1 0,3-2 26,0-1 0,-1 0 0,1 0 0,-1-1 0,0 0 0,0 0 0,-1 0 0,0-1 0,0 0 0,0-1 0,-1 1 0,8-17 0,-4 9-19,0-2 0,-2 1 0,0-1 0,-1 0 0,0-1 0,-1 1 0,2-23 0,-5 29-29,9-74 27,-10 71-86,-1-1 0,0 1 0,-1 0 0,-2-15 0,-4 8-294,6 20 334,1 1 0,0-1 1,0 1-1,-1-1 1,1 0-1,0 1 0,-1-1 1,1 1-1,0-1 1,-1 1-1,1-1 1,-1 1-1,1 0 0,-1-1 1,1 1-1,-1-1 1,1 1-1,-1 0 0,0 0 1,1-1-1,-1 1 1,1 0-1,-1 0 1,0 0-1,1 0 0,-1-1 1,1 1-1,-1 0 1,0 0-1,1 0 0,-1 0 1,0 1-1,1-1 1,-1 0-1,1 0 0,-1 0 1,0 0-1,1 1 1,-1-1-1,1 0 1,-1 0-1,0 1 0,1-1 1,-1 1-1,1-1 1,-1 0-1,1 1 0,0-1 1,-1 2-1,-3 0-6,1 1 1,0 1-1,0-1 0,1 0 0,-1 1 0,-2 3 1,0 4-3,0 1 0,0 0 0,1-1 0,1 1 0,0 1 0,1-1 0,0 0 0,0 1 0,2-1 0,-1 1 0,2-1 0,2 19 0,-2-20 63,1-1-1,1 1 0,-1-1 0,2 0 0,-1 0 0,2 0 1,-1 0-1,1 0 0,1-1 0,-1 0 0,2 0 0,-1-1 1,1 0-1,15 14 0,-11-13-26,0-1 0,1 0 0,0-1 0,0-1 0,1 0-1,0 0 1,14 3 0,-17-6-343,0-1-1,0 0 1,1-1 0,11 1-1,-14-2-426,0-1 0,0 0 0,-1 0-1,1 0 1,-1-1 0,9-3 0,12-4-1539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2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7456,'-13'-8'3392,"18"-1"-2944,3 6 544,7 6-640,6-3 416,11 0-448,8-3 128,5-2-288,28-2 64,-2 7-128,19-5 160,-4 10-160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7:02.9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487 1 7456,'-2'0'507,"1"0"1,-1 1-1,0 0 0,1-1 1,-1 1-1,1 0 0,0 0 1,-1-1-1,1 1 1,0 0-1,-3 2 0,-19 19 2588,11-10-2332,-6 5-16,-147 132 3205,100-95-3419,-77 82 0,140-133-728,-24 27-536,16-13-1785,6-2-3732,25-14-3048,-1-4 6587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3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1303 4480,'9'-3'811,"0"0"1,-1 0-1,1-1 1,-1-1 0,14-9-1,-8 4-466,1-1 1,-2 0-1,0-2 1,0 1-1,16-23 0,48-76 724,-21 25-506,78-90 0,-62 92-222,69-89 54,-102 115-271,-3-3 1,-3-1 0,-2-1 0,24-73 0,-46 106 173,10-54 1,-18 80-310,-1 1 0,1 0 0,-1-1 0,0 1 0,0-1 0,0 1 0,-1-1 0,1 1 0,-1-1 0,-1-5 0,2 9-10,-1-1-1,1 0 0,-1 1 0,1-1 1,0 0-1,-1 1 0,1-1 0,-1 1 0,1-1 1,-1 1-1,0-1 0,1 1 0,-1-1 1,0 1-1,1-1 0,-1 1 0,0 0 0,1-1 1,-2 1-1,1 0-8,-1 0 0,1 0-1,-1 0 1,1 0 0,0 0 0,-1 0 0,1 0 0,0 1 0,-1-1 0,1 0-1,0 1 1,-1-1 0,1 1 0,-2 1 0,-3 2 1,0 0 1,0 1-1,0 0 0,0 1 1,1-1-1,0 1 0,0 0 1,0 0-1,1 1 0,-5 9 1,7-13 28,-123 240 454,92-173-326,12-26 53,1 1 1,3 1 0,2 1 0,2 1 0,1 0 0,3 0 0,2 1 0,0 67 0,7-100-72,1-1 0,0 0 0,1 0 0,1 0 0,1 0 0,0 0 0,1-1 0,0 0 0,9 16 0,-11-23-40,1 0 0,0-1 0,0 0 0,1 0 0,0 0 0,0-1 0,0 1 0,1-1 0,-1 0 0,1-1 0,0 1 0,1-1 0,-1-1 0,1 1 0,0-1 0,0 0 0,0 0 0,0-1 0,0 0 0,11 1 0,-8-2 1,1 0 0,-1-2-1,1 1 1,-1-1-1,1 0 1,-1-1 0,1 0-1,-1-1 1,0 0-1,0-1 1,-1 0 0,1-1-1,-1 0 1,1 0-1,-2-1 1,14-10 0,-10 6-25,-1-1 1,0 0-1,0 0 1,-2-1-1,1-1 1,-2 1-1,1-2 1,-2 1-1,0-1 1,10-27-1,-10 18 27,8-36 0,-13 47-73,-1 1-1,0 0 1,-1 0 0,0-1 0,-3-17-1,3 28-20,0 0 1,0 0-1,0 1 0,0-1 0,-1 0 0,1 0 0,0 0 0,-1 0 0,1 0 0,0 1 0,-1-1 1,1 0-1,-1 0 0,0 1 0,1-1 0,-1 0 0,1 1 0,-1-1 0,0 1 0,0-1 1,1 1-1,-1-1 0,-1 0 0,1 1-2,0 0 1,-1 0 0,1-1-1,0 1 1,0 0-1,0 1 1,-1-1 0,1 0-1,0 0 1,0 0 0,0 1-1,0-1 1,-1 1-1,1-1 1,0 1 0,0-1-1,0 1 1,0 0-1,-1 1 1,-4 3-2,1 0-1,0 0 1,0 1-1,0 0 0,1 0 1,-1 0-1,2 0 1,-1 1-1,-4 11 1,-2 8-3,-8 32 0,12-35 50,0 0 0,2 0-1,1 0 1,0 0-1,2 35 1,2-50-3,0 1-1,0 0 1,1-1 0,0 1 0,0-1-1,1 0 1,7 15 0,-7-18 24,0 0 0,0-1 0,1 1 0,-1 0-1,1-1 1,0 0 0,1 0 0,-1 0 0,1 0 0,-1-1 0,1 0 0,10 5-1,-13-7-13,0-1 0,0 1-1,0 0 1,0-1 0,1 1-1,-1-1 1,0 0 0,1 0-1,-1 0 1,0 0 0,1 0-1,-1 0 1,0-1-1,0 1 1,1-1 0,-1 1-1,0-1 1,0 0 0,0 0-1,3-2 1,4-2 48,-1-1 0,-1 0-1,12-11 1,-11 11-89,55-58 256,105-135 1,-163 193-252,57-63 86,-20 24 171,-30 33-159,-10 10-82,0 0 0,0 0 0,0 0 0,0 0 0,-1 0 0,1 0 0,-1 0 0,1-1 0,-1 1 0,0-1 0,1 1 0,-2-1 0,1 1 0,0-1 0,0 0 0,-1 1 0,1-5 0,-1 7-12,0 0 0,0 0 1,0 0-1,0 0 0,0 0 0,0 0 0,0 0 1,0 0-1,0 0 0,1 0 0,-1 0 1,0 0-1,0 0 0,0-1 0,0 1 0,0 0 1,0 0-1,0 0 0,0 0 0,0 0 1,0 0-1,0 0 0,0 0 0,1 0 0,-1 0 1,0 0-1,0 0 0,0 0 0,0 0 0,0 0 1,0 0-1,0 0 0,0 0 0,0 0 1,0 0-1,1 0 0,-1 0 0,0 0 0,0 0 1,0 0-1,0 1 0,0-1 0,0 0 1,0 0-1,0 0 0,0 0 0,0 0 0,0 0 1,0 0-1,0 0 0,0 0 0,0 0 0,0 0 1,1 0-1,-1 0 0,0 0 0,0 1 1,0-1-1,0 0 0,0 0 0,0 0 0,0 0 1,8 9-25,8 14-44,-7-1 8,-1-1 1,-1 1-1,5 32 0,0-5 117,-3-14 4,-3-8 7,2 0-1,14 34 1,-19-55-25,0-1-1,1 1 1,0 0-1,-1-1 1,2 0-1,-1 0 1,6 5-1,-9-9-16,0 0-1,0 0 0,1 0 0,-1 0 0,0 0 0,1 0 1,-1 0-1,1 0 0,-1-1 0,1 1 0,-1 0 1,1-1-1,-1 1 0,1-1 0,0 0 0,-1 0 1,1 0-1,0 0 0,-1 0 0,1 0 0,-1 0 0,1 0 1,0 0-1,-1-1 0,1 1 0,-1-1 0,1 1 1,0-1-1,-1 0 0,0 1 0,1-1 0,-1 0 1,1 0-1,1-2 0,2-2 32,1-1 1,-1-1-1,0 1 0,-1-1 1,6-9-1,19-43 19,-25 50-64,21-48-29,21-44 73,-37 85-127,0 0 0,1 1 0,1 0-1,13-15 1,-23 30 61,0-1-1,-1 0 1,1 0-1,0 0 1,0 1-1,0-1 1,0 0-1,0 1 1,0-1-1,0 1 1,0-1-1,0 1 1,0-1 0,0 1-1,0 0 1,0 0-1,0-1 1,2 1-1,-2 0 10,0 1-1,0-1 0,0 0 1,-1 1-1,1-1 1,0 0-1,0 1 0,-1-1 1,1 1-1,0-1 1,-1 1-1,1-1 0,0 1 1,-1 0-1,1-1 1,-1 1-1,1 0 0,-1 0 1,1-1-1,-1 1 1,0 0-1,1 0 0,-1-1 1,0 1-1,1 1 1,1 9-18,-1-1-1,0 1 1,0-1 0,-1 1 0,0 0 0,-3 15 0,1-6 46,-3 32 63,-1 36 293,6-87-368,0 0-1,0 0 0,0 0 0,0 0 1,0-1-1,0 1 0,0 0 0,1 0 1,-1 0-1,0 0 0,1-1 0,-1 1 1,1 1-1,-1-2-5,0 0 1,0 1-1,1-1 0,-1 0 1,0 0-1,0 0 0,1 0 1,-1 0-1,0 0 0,0 0 1,0 0-1,1 1 0,-1-1 1,0 0-1,0 0 0,1 0 1,-1 0-1,0 0 0,0 0 1,1 0-1,-1-1 0,0 1 1,0 0-1,1 0 0,-1 0 1,0 0-1,0 0 0,0 0 1,1 0-1,17-17 362,-14 13-330,10-11 37,78-77-19,-74 76-118,0 1 0,1 0-1,29-16 1,-45 29 36,1 1-1,-1-1 0,1 0 0,-1 1 1,1-1-1,0 1 0,0 0 1,0 1-1,-1-1 0,5 0 1,-6 1 13,0 1 0,-1-1 0,1 0 0,-1 1 1,1-1-1,-1 1 0,1 0 0,-1-1 0,1 1 1,-1 0-1,0 0 0,1 0 0,-1 0 0,0 0 0,0 0 1,0 0-1,0 0 0,0 1 0,0-1 0,0 0 1,0 1-1,0-1 0,0 0 0,-1 1 0,1-1 1,-1 1-1,2 3 0,2 14 48,0 0 0,-2 0-1,0 1 1,-1 0 0,-2 25 0,1-17 122,19-41 376,-11 5-516,0-1 1,0 0 0,-1 0-1,-1 0 1,8-14 0,16-22-110,-13 20-96,-17 25 184,0 0-1,0 0 1,0 0-1,0-1 1,0 1-1,1 0 1,-1 0 0,0 0-1,0 0 1,0 0-1,0 0 1,0 0-1,0 0 1,1 0-1,-1 0 1,0 0-1,0 0 1,0 0-1,0 0 1,0 0 0,1 0-1,-1 0 1,0 0-1,0 0 1,0 0-1,0 0 1,0 0-1,1 0 1,-1 0-1,0 0 1,0 0-1,0 0 1,0 0 0,0 0-1,0 0 1,1 1-1,-1-1 1,0 0-1,0 0 1,0 0-1,0 0 1,0 0-1,0 0 1,0 0-1,0 1 1,0-1 0,1 0-1,-1 0 1,0 0-1,0 0 1,0 0-1,0 1 1,0-1-1,0 0 1,0 0-1,0 0 1,0 0-1,3 9-163,0 4 111,-1 0-1,0 0 0,-1 0 1,-1 14-1,2 9-60,-2-24 90,8 54-56,-7-59 98,0 0 1,1-1 0,0 1 0,1-1 0,-1 1 0,1-1-1,6 9 1,-9-14 0,1 0 0,-1-1 0,1 1 0,0 0 0,-1 0 0,1 0 0,0-1 0,0 1 0,0 0 0,0-1 0,-1 1 0,1 0-1,0-1 1,0 1 0,0-1 0,0 0 0,0 1 0,0-1 0,0 0 0,1 0 0,-1 1 0,0-1 0,0 0 0,0 0 0,0 0 0,0 0 0,0 0 0,0-1 0,0 1-1,0 0 1,0 0 0,0-1 0,0 1 0,0-1 0,0 1 0,0-1 0,0 1 0,0-1 0,0 0 0,0 1 0,0-1 0,-1 0 0,2-1 0,5-4 24,-2-1 1,1 0-1,0 0 1,4-9-1,-9 15-42,18-32 58,26-59 0,-32 61-52,1 1-1,34-52 0,-44 76-12,10-13-56,1 0 1,24-25 0,-39 43 47,1 0 1,0 1 0,-1-1-1,1 0 1,0 1 0,-1-1 0,1 1-1,0-1 1,0 1 0,-1-1 0,1 1-1,0-1 1,0 1 0,0 0 0,0-1-1,0 1 1,0 0 0,0 0-1,0 0 1,-1 0 0,1 0 0,0 0-1,0 0 1,0 0 0,0 0 0,0 0-1,0 0 1,0 0 0,0 1-1,0-1 1,0 0 0,-1 1 0,1-1-1,0 1 1,0-1 0,0 1 0,1 1-1,-1 0-1,1 0 1,0 1-1,-1-1 0,1 0 0,-1 1 0,0 0 1,0-1-1,0 1 0,0 0 0,0 0 0,0 5 1,3 22-32,-2 1 1,-2-1-1,-3 37 0,-19 91 100,20-149 0,0 0 1,0-1-1,-1 1 0,0-1 1,0 1-1,-6 8 1,8-15-28,0-1 0,0 1 0,0 0 0,0-1 0,0 1 0,-1-1 0,1 1 0,-1-1 0,1 0 0,-1 1 0,1-1 0,-1 0 0,0 0 0,0 0 0,1 0 0,-1 0 0,0-1 0,0 1 0,0-1 0,0 1 0,0-1 0,0 0 0,0 1 0,0-1 0,0 0 0,0 0 0,0 0 0,0-1 0,0 1 0,0 0 0,0-1 0,-3-1 0,1 0-8,0 0 0,0 0 0,0 0 0,1-1 0,-1 0 0,1 0 0,-1 0 0,1 0 0,0 0 0,0-1 0,-4-6 0,-1-4-87,0 0-1,-7-16 1,15 29 54,-9-22 43,8 13-111,1 10 77,1 0-1,-1 0 1,0 0 0,0-1 0,0 1 0,0 0-1,0 0 1,1 0 0,-1 0 0,0 0-1,0 0 1,0-1 0,0 1 0,1 0-1,-1 0 1,0 0 0,0 0 0,0 0 0,1 0-1,-1 0 1,0 0 0,0 0 0,0 0-1,1 0 1,-1 0 0,0 0 0,0 0 0,0 0-1,1 0 1,-1 0 0,0 0 0,0 0-1,0 0 1,1 0 0,-1 1 0,0-1 0,0 0-1,0 0 1,1 0 0,28 13 7,1-2 1,0-1-1,0-2 1,45 7-1,-47-12-275,-1 0-1,42-3 1,-47-2-1468,37-7 0,-33 4-43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3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5312,'-14'-3'2400,"23"-6"-2080,-9 4 960,0 10-768,8-5-64,10 0-288,27 0 1088,5 0-704,26 0 416,6 0-576,12 0-128,-9 0-160,5 0 128,-14 4-128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3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356 134 3232,'14'-15'2853,"-11"13"-2177,1-1 1,-1 0 0,0 0 0,-1 0 0,1 0 0,4-7 0,-7 10-574,0-1 1,1 0-1,-1 1 1,0-1 0,0 0-1,0 1 1,0-1 0,0 0-1,1 1 1,-1-1 0,0 0-1,-1 0 1,1 1 0,0-1-1,0 0 1,0 1 0,0-1-1,-1-1 1,0 1-9,1 0 0,-1 0 0,0 0 0,0 0 0,0 0 0,0 0 0,0 0 0,0 0 0,0 0 0,0 1 0,0-1 0,0 0 0,-2 0 0,-2-1 7,0 0 0,1 0 0,-1 1 0,0-1 0,0 1-1,-1 1 1,1-1 0,0 1 0,0-1 0,-7 2 0,3 0-24,-1 0 1,2 1 0,-1 0 0,0 1 0,-13 5 0,9-2-56,1 1 1,-1 0-1,1 1 1,0 0-1,1 0 1,0 2-1,-15 14 1,13-8 5,1 1 0,0 0 0,-17 33 0,-19 58 73,46-101-119,-5 8 80,2 0-1,-5 20 1,9-32 14,1 1 0,-1 0 0,1 0 1,-1 0-1,1 0 0,0 0 0,1 0 0,-1 0 0,1 0 0,-1-1 1,1 1-1,0 0 0,1 0 0,2 6 0,-3-10-48,-1 1 1,1 0-1,0 0 0,0 0 1,-1 0-1,1-1 0,0 1 1,0 0-1,0-1 0,0 1 0,0-1 1,0 1-1,0-1 0,0 1 1,0-1-1,0 0 0,0 1 1,0-1-1,0 0 0,1 0 1,-1 0-1,0 0 0,0 0 0,0 0 1,0 0-1,0 0 0,0 0 1,0-1-1,1 1 0,-1 0 1,0-1-1,0 1 0,1-1 0,5-3 105,-1 1 0,1-1-1,10-8 1,-2 0-64,-1 0 1,0-1 0,-1-1 0,-1 0-1,16-23 1,-6 3-16,25-52-1,-38 68-33,3-4 107,-2-1 0,0 0 0,-1-1 0,9-38 0,-17 57-77,-1 5-53,0-1 1,0 1-1,0-1 1,1 1-1,-1-1 1,0 0-1,0 1 1,0-1 0,0 1-1,0-1 1,0 0-1,0 1 1,-1-1-1,1 1 1,0-1-1,0 1 1,0-1 0,-1 0-1,1 0 1,-1 1-3,1 0 0,0 0 1,-1 0-1,1 0 0,0 0 1,-1 0-1,1 0 0,-1 0 1,1 0-1,0 0 0,-1 0 1,1 0-1,0 1 0,-1-1 1,1 0-1,-1 0 0,1 0 0,0 0 1,-1 1-1,1-1 0,0 0 1,0 0-1,-1 1 0,1-1 1,-1 1-1,1-1 4,-2 3-10,-1 0 1,1 0-1,-1 0 1,1 0-1,0 0 1,0 1 0,0-1-1,1 1 1,-3 6-1,-6 37 7,8-38 26,0 4-20,1 1-1,0 0 1,0 0 0,2-1 0,0 1-1,0 0 1,1 0 0,1-1-1,5 17 1,-6-24 24,1 0 0,-1 0 0,1 0 0,1-1 0,-1 1 0,1-1 0,-1 0-1,2 0 1,6 8 0,-7-11 12,-1 1 0,1 0 0,0-1 0,0 0 0,0 1 0,0-2 0,0 1 0,1 0 0,-1-1-1,0 0 1,1 0 0,-1 0 0,1-1 0,8 1 0,-4-1 27,0-1 1,1 0-1,-1-1 1,0 1-1,0-2 1,-1 1-1,1-1 0,0-1 1,7-4-1,-2 1-16,-1-1-1,-1-1 1,1 0 0,19-20-1,-2-4 67,-2-1-1,42-63 1,-48 61-41,-11 18-145,14-18 1,-16 28-219,-9 8 285,0 0-1,0 0 0,0 0 0,0 0 0,1 0 0,-1 0 0,0 0 0,0 0 0,0 0 0,0 0 1,1 0-1,-1 0 0,0 0 0,0 1 0,0-1 0,0 0 0,1 0 0,-1 0 0,0 0 0,0 0 0,0 0 1,0 0-1,0 0 0,1 1 0,-1-1 0,0 0 0,0 0 0,0 0 0,0 0 0,0 0 0,0 1 1,0-1-1,4 22 11,-3-10 23,2 17-28,10 58-54,-11-76 75,1 0 1,0 0-1,1 0 1,1-1-1,8 18 1,-9-23 11,-1 0-1,1 0 1,0-1 0,0 1 0,1-1 0,-1 0 0,1 0 0,0-1 0,0 1-1,0-1 1,0 0 0,1 0 0,-1-1 0,1 1 0,0-1 0,0-1-1,0 1 1,0-1 0,0 0 0,0 0 0,0-1 0,0 0 0,0 0 0,0 0-1,9-2 1,4-2 16,-1-1 0,-1-1-1,1 0 1,-1-1 0,26-15-1,-26 11-7,0 0 0,-1-1-1,0-1 1,-1-1 0,17-19-1,-18 15 18,-1 0 0,0-1 0,14-30 0,-22 40-67,-1 1 0,-1-1-1,4-10 1,-6 16-4,-1-1 0,1 1 0,0 0 1,-1 0-1,0 0 0,0 0 0,0-1 0,0 1 0,0 0 0,-1 0 0,-1-5 0,2 6-9,-1 1 0,1 0 0,-1 0 0,1 0 0,-1 0 0,0 0 0,0 0 0,1 0 0,-1 0 0,0 0 0,0 1 0,0-1 0,0 0 0,0 0 0,0 1 0,0-1 0,0 0 1,0 1-1,-1-1 0,1 1 0,0 0 0,0-1 0,0 1 0,-1 0 0,1 0 0,0 0 0,0 0 0,-1 0 0,1 0 0,0 0 0,0 0 0,0 0 0,-2 1 0,-3 0-5,1 1 0,-1 0 0,1 0 0,0 0 1,-1 0-1,-4 4 0,0 1 16,1-1 0,0 2 1,0-1-1,1 1 0,-1 1 0,2 0 1,-1 0-1,1 0 0,1 1 0,0 0 1,0 0-1,1 0 0,-7 21 0,9-23 34,0 1 0,1-1 0,0 1 1,1-1-1,0 1 0,0-1 0,1 1 0,0 0 0,0-1 0,1 1 0,0 0 0,1-1 0,0 1 0,0-1 0,1 0 0,0 0 0,0 0 1,1 0-1,7 11 0,-8-14 44,1 0 1,0-1-1,0 0 1,0 1-1,1-1 1,-1-1-1,1 1 1,0-1-1,0 1 1,0-2-1,0 1 1,1 0-1,-1-1 0,1 0 1,0 0-1,-1-1 1,1 0-1,0 0 1,0 0-1,6 0 1,-1-1-302,1-1-1,-1 0 1,0-1 0,1 0-1,-1-1 1,0 0 0,0 0-1,-1-1 1,17-9 0,-1-1-3800,-4 4 1147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4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74 3552,'-3'-2'680,"-1"0"1,1-1-1,-1 1 1,1-1-1,0 0 1,-3-4 0,6 7-612,-1-1 1,1 1 0,0 0-1,-1-1 1,1 1 0,0-1 0,-1 1-1,1-1 1,0 1 0,0-1 0,0 1-1,0-1 1,0 1 0,-1-1-1,1 1 1,0-1 0,0 1 0,0-1-1,0 1 1,0-1 0,1 1 0,-1-1-1,0 1 1,0-1 0,0 1-1,0-1 1,0 1 0,1-1 0,-1 1-1,0-1 1,0 1 0,1-1 0,-1 1-1,0 0 1,1-1 0,-1 1-1,1 0 1,-1-1 0,0 1 0,1 0-1,-1-1 1,1 1 0,-1 0 0,1 0-1,-1-1 1,1 1 0,-1 0-1,1 0 1,-1 0 0,2 0 0,12-6 400,-1 2-156,0-1 0,20-3 1,-18 5-267,0 0 0,0 2 0,1 0-1,-1 1 1,27 2 0,-37-1-28,0 0 0,0 0-1,-1 0 1,1 0 0,0 1-1,-1 0 1,1 0 0,-1 0-1,0 1 1,1 0 0,-1-1-1,0 1 1,-1 1 0,1-1-1,0 1 1,-1-1 0,0 1-1,0 0 1,0 0 0,0 0-1,3 9 1,-3-5 56,0-1 0,0 1 0,-1 0 0,-1 0 0,1 0 0,-1 0 0,-1 0 0,1 1 0,-1-1 0,-1 0 0,0 0 0,0 0 0,0 0 0,-1 0 0,0 0 0,-1 0 0,1 0 0,-2-1 0,-6 12 0,0-2 10,0-1 0,-2 0 0,0-1 0,-1 0 0,0-1 0,-1-1 0,-19 14 0,-66 45 362,98-71-443,-1 0 1,1 0-1,0 0 1,0-1-1,1 1 1,-1 0-1,0 0 1,0 0-1,0 0 1,1 0-1,-1 1 1,0-1-1,1 0 1,-1 0-1,0 2 1,1-2-5,0-1 0,0 1 1,0 0-1,0 0 0,0-1 1,1 1-1,-1 0 0,0-1 1,0 1-1,0 0 0,1 0 1,-1-1-1,0 1 0,1 0 0,-1-1 1,0 1-1,1-1 0,-1 1 1,2 0-1,2 3-2,0-1 0,0 0 1,0 0-1,1-1 0,-1 1 0,6 1 0,2 2 21,-2-1 38,4 3-102,1 0 1,-1 1-1,0 1 0,13 12 1,-24-19 51,0 0 1,0 0-1,0 1 0,0-1 1,-1 1-1,1 0 1,-1-1-1,0 1 0,0 0 1,-1 0-1,1 1 0,-1-1 1,0 0-1,0 0 1,0 1-1,0-1 0,-1 1 1,0-1-1,0 0 0,-1 9 1,-1-6 32,0 1 1,0 0 0,-1 0-1,0-1 1,0 1 0,-1-1-1,0 0 1,0 0 0,-1 0-1,-5 6 1,-3 1 106,0 0 0,0-1 0,-19 14 0,13-14-62,0 1 0,-1-2 0,-1-1 0,0-1 0,0 0 0,-1-2 0,0 0 0,-36 7 0,51-14-20,0 0 0,1 0 0,-1 0 0,-11-1 1,16 0-60,1 0 0,0 0 0,-1 0 0,1-1 0,0 1 0,-1 0 0,1-1 0,0 1 0,-1 0 1,1-1-1,0 0 0,0 1 0,-1-1 0,1 0 0,0 1 0,0-1 0,0 0 0,0 0 1,0 0-1,0 0 0,0 0 0,0 0 0,1 0 0,-1-1 0,0 1 0,1 0 0,-1 0 1,1-1-1,-1 0 0,1 0-6,0 1 1,0 0-1,0 0 0,0 0 1,0 0-1,0 0 1,0 0-1,0 0 1,1 0-1,-1 0 0,0 0 1,1 0-1,-1 0 1,1 0-1,0 0 0,-1 0 1,1 1-1,-1-1 1,2-1-1,17-15 3,-16 15 1,22-16 36,1 2 0,30-16 1,63-24 55,-114 54-94,563-227 120,-566 229-122,43-15 67,0-3 0,66-35 0,-98 46-35,-1-1 0,0-1 0,0 0 0,-1 0 0,0-2 0,0 1 0,-1-1 0,-1 0 0,0-1 0,0-1 0,-1 1 0,9-22 0,-12 23-11,-2 1 0,1-1 0,-1 0-1,-1 0 1,0 0 0,-1 0 0,0-1-1,0 1 1,-2 0 0,1-1 0,-1 1-1,-3-13 1,3 22-30,1-1 0,-1 1 1,0 0-1,0-1 0,0 1 0,0 0 0,-1 0 0,1-1 1,0 1-1,-1 0 0,0 1 0,1-1 0,-1 0 1,0 0-1,0 1 0,0-1 0,0 1 0,0-1 0,0 1 1,-1 0-1,1 0 0,0 0 0,-1 0 0,1 0 1,0 1-1,-1-1 0,1 1 0,-1 0 0,1-1 1,-5 1-1,0 1-14,0 0 0,0 0 1,-1 0-1,1 1 0,0 0 1,0 0-1,0 0 0,-11 7 1,6-2-3,0 1 0,0 0 0,0 1 1,2 0-1,-16 16 0,7-3-3,-25 37-1,36-49 17,2 1 0,-1 0-1,1 0 1,1 1 0,0 0-1,1 0 1,-6 24 0,10-32 25,-1-1 0,1 0 0,0 0 0,1 1 0,-1-1 0,0 0 0,1 0 0,0 1 0,0-1 0,0 0 0,0 0 0,0 0 0,1 0 0,-1 0 0,1-1 0,0 1 0,-1 0 0,2-1 0,-1 1 0,0-1 0,0 0 0,1 1 0,-1-1 1,6 3-1,1 1 44,1-1 1,0 0 0,0 0 0,1-1 0,20 6 0,-16-7 12,1 0 0,-1-1 1,1 0-1,0-1 1,-1-1-1,1-1 0,0 0 1,-1-1-1,1-1 1,-1 0-1,0-1 0,1 0 1,23-12-1,-17 5-37,-1 0 0,-1-2 0,1 0 1,-2-1-1,0-1 0,-1-1 0,0-1 0,17-21 0,73-87-39,-103 120-43,-1-1 0,1 1 0,0 0 0,12-9 0,-16 14 46,-1 0-1,0 0 1,1 0 0,-1 0-1,0 0 1,1 0 0,-1 0-1,0 0 1,1 0-1,-1 0 1,0 0 0,1 0-1,-1 1 1,0-1 0,0 0-1,1 0 1,-1 0 0,0 0-1,0 1 1,1-1 0,-1 0-1,0 0 1,0 0 0,1 1-1,-1-1 1,0 0 0,0 1-1,0-1 1,0 0-1,1 0 1,-1 1 0,0-1-1,0 0 1,0 1 0,0-1-1,0 0 1,0 1 0,0-1-1,0 1 1,4 16-208,-3-15 199,1 19 11,0-1 0,-2 35 0,-1-39 6,1 0 1,0-1-1,1 1 0,1 0 0,6 24 1,-7-36 20,1 0 0,-1 0 0,1-1 0,0 1 0,0 0 0,0-1 0,1 0 0,-1 1 0,1-1 0,0 0 0,0 0 0,0 0 0,6 3 0,-4-3 18,0 0 1,1 0-1,0-1 0,-1 1 1,1-1-1,0 0 0,0-1 1,9 2-1,-2-2 26,0-1 0,1 1 0,-1-2 0,0 0 0,0-1 0,1 0 0,23-8 0,-21 4-43,0 0-1,0-1 1,-1-1-1,-1-1 1,1 0-1,-1-1 1,-1 0-1,0-1 1,0 0-1,-1-1 1,-1-1-1,15-20 1,4-4-220,-46 85-358,6-24 556,3-11-1,1 1-1,1 0 1,0 1 0,0-1-1,2 1 1,0 0-1,-2 23 1,5-36 9,0-1-1,-1 0 1,1 1-1,0-1 1,1 1-1,-1-1 1,0 0-1,0 1 1,1-1-1,-1 0 1,0 0-1,1 1 1,-1-1-1,1 0 1,0 0 0,-1 0-1,1 0 1,0 1-1,0-1 1,0 0-1,0 0 1,0 0-1,0-1 1,0 1-1,0 0 1,0 0-1,0-1 1,0 1-1,0 0 1,1-1 0,-1 1-1,0-1 1,1 0-1,-1 1 1,0-1-1,1 0 1,-1 0-1,0 0 1,3 0-1,-2 0 23,1 0 0,-1 0 0,0-1 0,0 1 0,1-1 0,-1 0 0,0 0 0,0 0 0,0 0 0,0 0 0,0 0 0,0 0 0,0-1 0,0 1 0,0-1 0,-1 1 0,1-1 0,-1 0 0,1 0 0,-1 0 0,2-2 0,0-4-24,0-1 0,0 1 0,0-1 0,-1 0 0,-1 0 0,1 0 0,-2 0 0,1 0 0,-1 0 0,-2-18-1,1 21-33,0-1 0,-1 1 0,1 0 0,-1 0-1,0-1 1,-1 1 0,1 0 0,-1 1 0,-1-1-1,1 0 1,-1 1 0,0 0 0,0 0 0,0 0-1,-8-7 1,9 11 14,1 0 0,0-1-1,-1 1 1,1 0 0,-1 0-1,1 0 1,-1 1 0,0-1-1,1 1 1,-1-1 0,1 1-1,-1 0 1,0 0 0,1 0-1,-4 1 1,7-1 46,1 0 0,0 0 0,0 0 0,-1 0-1,1 1 1,0-1 0,0 1 0,3 1 0,16 3-27,243-1 280,-158-5-433,-51 1-754,-9 0 240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4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312 619 2720,'25'-24'1350,"-20"20"-445,0-1 0,-1 0 0,8-8 0,-10 5 374,-7 6 129,4 2-1279,-1 0 0,0 0 1,1 1-1,-1-1 0,1 1 0,-1-1 0,0 1 1,1 0-1,-3 1 0,-162 110 1759,132-86-1678,2 0 0,-52 57-1,81-79-161,0-1-1,1 1 1,-1-1-1,0 1 0,1 0 1,0 0-1,0 0 1,0 1-1,-1 4 0,3-8-17,0 0 0,0 0-1,0 0 1,-1 0 0,1 0-1,1 0 1,-1 0 0,0 0-1,0 0 1,0 0-1,0 0 1,1-1 0,-1 1-1,0 0 1,1 0 0,-1 0-1,1 0 1,-1 0 0,2 1-1,-1-1 19,1 0-1,-1 0 1,1 0 0,-1 0-1,1 0 1,0-1 0,-1 1-1,1 0 1,0-1-1,-1 1 1,1-1 0,0 0-1,0 1 1,2-1 0,8 0 116,-1 0 1,1-1-1,-1 0 1,1-1 0,-1 0-1,0-1 1,0 0 0,20-9-1,-10 2-84,1-1 1,-1 0-1,23-18 0,-26 14-47,0 0 1,-2-1-1,0-1 0,0 0 1,-2-1-1,23-36 0,59-132 288,-61 114-304,-19 40 22,-2-1 1,-1 0-1,-1-1 1,7-41-1,-17 65-72,10-62-103,-10 61 133,-2 0-1,1 0 1,-2 0-1,-1-17 0,1 26-23,1 0 0,0 0 0,-1 0 0,0 0 0,1 0 0,-1 0 0,0 0 0,0 0-1,0 1 1,0-1 0,-2-2 0,2 3 14,1 1 0,0 0 0,-1-1 1,1 1-1,-1 0 0,1 0 0,-1-1 0,1 1 0,0 0 0,-1 0 1,1 0-1,-1 0 0,1 0 0,-1-1 0,1 1 0,-1 0 0,1 0 1,-1 0-1,1 0 0,-2 1 0,1-1-7,0 0 0,0 1 0,0-1-1,0 1 1,0 0 0,0-1 0,0 1 0,0 0 0,0-1-1,0 1 1,-1 2 0,-7 8 3,0 1 0,1 1 1,-7 14-1,9-15 36,-7 15 19,1 0-1,1 1 0,1 0 1,-8 37-1,-14 119 189,32-180-218,-5 32 143,1 1-1,2 44 1,3-67-50,0 0 1,1 0-1,0 0 1,1 0 0,1 0-1,0-1 1,1 1-1,11 21 1,-14-32-53,-1 0 0,1-1 0,0 1 0,0 0 0,0-1 0,0 0 0,0 1 0,1-1 0,-1 0 0,1 0 0,-1-1 0,1 1 0,0 0 0,-1-1 0,1 0 0,0 1-1,5 0 1,-4-1 9,1-1 0,0 1-1,0-1 1,0 0-1,0 0 1,0 0 0,0-1-1,0 0 1,0 0-1,5-2 1,7-3 70,-1-1 0,1-1 0,-1-1-1,27-19 1,-19 9-105,0-1 0,-2-1 0,40-48 0,-36 39-19,8-10-161,45-68 0,-86 122 56,1 1 0,-6 23 1,0-1 130,-3 1-56,-21 69 77,33-94-10,0 0 1,1 0-1,0 0 0,1 0 1,0 0-1,2 18 0,-1-29-15,1 1 0,-1 0 0,1-1-1,0 1 1,-1-1 0,1 1 0,0-1 0,0 1-1,1-1 1,-1 0 0,0 1 0,1-1-1,0 0 1,-1 0 0,1 0 0,3 2-1,-3-2 11,-1-1 0,1 0 0,0 0-1,0 0 1,0 0 0,0 0-1,1-1 1,-1 1 0,0-1-1,0 1 1,0-1 0,0 0-1,1 0 1,-1 0 0,0 0 0,0 0-1,1 0 1,-1-1 0,3 0-1,6-2 27,-1-1 0,0 0-1,0-1 1,0 0 0,-1-1-1,0 0 1,0 0 0,0-1-1,-1 0 1,0 0-1,0-1 1,12-16 0,1-5-109,-1-1 0,24-51 1,-20 31-9,11-20-397,-32 69 351,-2 6 67,0 7 14,-2 23-40,1-5 62,0 0 1,9 57-1,-7-76 55,1 0 0,0 0 0,0 0 0,7 13 0,-9-22-46,0 0 1,0 0-1,0 0 0,1 0 1,-1 0-1,1 0 0,-1 0 1,1 0-1,0 0 0,-1-1 1,1 1-1,0-1 0,0 1 1,0-1-1,0 0 1,1 0-1,-1 0 0,0 0 1,0 0-1,1 0 0,-1-1 1,0 1-1,1-1 0,-1 0 1,1 1-1,-1-1 0,4-1 1,10-1 65,-1-2 0,1 0 0,-1 0 0,1-2 0,-1 0 0,-1 0 0,23-15 0,-12 5-7,-1 0 0,-1-2 0,28-27 0,-31 24-66,-1 0 1,-1-1 0,-2-1 0,0-1-1,-1 0 1,-1-1 0,-1-1 0,10-28-1,-22 51-8,5-20-144,-6 23 137,0-1-1,1 0 1,-1 1-1,0-1 1,0 0-1,-1 1 1,1-1 0,0 0-1,0 1 1,0-1-1,0 0 1,0 1-1,-1-1 1,1 0 0,0 1-1,-1-1 1,1 1-1,0-1 1,-1 1-1,1-1 1,-1 0 0,1 1-1,-1 0 1,1-1-1,-1 1 1,1-1-1,-1 1 1,1 0-1,-1-1 1,-1 1 0,0-1-11,-1 1 0,1-1-1,-1 1 1,0 0 0,0 0 0,1 0 0,-1 0 0,1 1 0,-1-1 0,0 1 0,1-1 0,-1 1 0,1 0 0,-1 0 0,1 0 0,-5 3 0,-4 3-68,0 0 0,-12 11-1,10-8 119,2 1 0,0 1 0,0 0 0,1 0 0,0 1 0,1 0 0,-11 21 0,16-25-12,-1 0 0,2 1 0,-1-1 0,1 1 0,1 0 0,0 0 0,0 0 0,1 0 0,0 0 0,0 0 0,2 0 0,-1 0 0,2 11 0,0-16 16,0 1-1,0 0 1,0-1-1,0 1 0,1-1 1,0 0-1,0 0 1,0 0-1,1 0 1,0 0-1,0-1 0,0 1 1,0-1-1,1 0 1,-1-1-1,8 5 1,3 1 131,1 0 0,0-1 0,1-1 0,18 6 0,-23-9-60,1-1-1,-1 0 1,1-1 0,0 0 0,0-1 0,15 0 0,-21-2-458,1 0 1,0 0-1,0 0 1,13-5-1,-17 5-571,1-1-1,-1 0 0,1-1 1,-1 1-1,0-1 1,0 1-1,0-1 0,5-5 1,8-7-2679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4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1103 3136,'0'0'92,"0"1"0,0-1 0,0 1 0,0 0 0,0-1 0,0 1 0,0-1 0,1 1 0,-1-1 1,0 1-1,0-1 0,1 1 0,-1-1 0,0 1 0,1-1 0,-1 1 0,0-1 0,1 1 0,-1-1 0,1 0 0,-1 1 0,1-1 0,-1 0 0,1 1 1,18 3 2545,-12-4-1893,1 0 0,-1-1 0,9-1 0,-10 0-486,1 0 0,0-1 1,-1 1-1,1-1 0,-1 0 1,0-1-1,0 0 0,0 0 1,9-8-1,2-4 236,23-28 1,-36 39-438,288-300 1745,-257 273-1721,1-1 12,-1-1 0,-1-2 0,36-51 0,-37 38 201,-3-2-1,-2-1 0,-2-1 0,-2-1 1,25-90-1,-29 84 127,-19 59-435,-1 0 0,1 0 0,-1-1-1,1 1 1,-1 0 0,0-1 0,0 1 0,0 0 0,0-1 0,0 1-1,0 0 1,0 0 0,-1-3 0,1 4 10,0 0 0,0 0 0,0 0 0,0 0 0,0-1 0,0 1 0,0 0 0,-1 0 0,1 0 0,0 0 0,0 0 0,0 0 0,0 0 0,0 0 0,0 0 0,0 0 0,-1 0 0,1 0 0,0 0 0,0 0 0,0 0 0,0 0 0,0 0 0,0 0 0,-1 0 0,1 0 0,0 0 0,0 0 0,0 0 0,0 0 0,0 0 0,0 0 0,-1 0 0,1 0 0,0 0 0,0 0 0,0 0 0,0 0 0,-8 8-138,1 4 83,0 0 1,1 1-1,0 0 0,-5 16 0,-3 9 38,-99 180 86,96-189-87,2-3 94,2 0 0,0 1 0,2 1 0,1 0 0,2 0 1,-7 35-1,13-49-15,0 0 0,2 0 0,-1 0 0,2 0 0,0 0 0,4 20 0,-3-24 16,1 0 0,1 0 0,-1 0-1,2 0 1,-1-1 0,1 1 0,1-1 0,0 0-1,9 11 1,-12-17-28,0 1 1,0-1-1,0 0 1,1 0-1,-1 0 1,1-1-1,0 1 0,0-1 1,0 0-1,0 0 1,0 0-1,0 0 1,0-1-1,1 0 0,-1 1 1,0-2-1,1 1 1,-1 0-1,1-1 0,-1 0 1,1 0-1,-1-1 1,1 1-1,-1-1 1,1 0-1,-1 0 0,0 0 1,1 0-1,-1-1 1,4-2-1,9-7 52,-2 0 0,1-1 0,-2 0 0,23-24 0,-28 27-17,23-25 59,39-52 0,-65 79-106,-5 5-58,1 0-1,-1 0 0,1 0 1,-1 1-1,0-2 1,1 1-1,-1 0 1,0 0-1,-1 0 1,1 0-1,0-1 1,0-2-1,-1 5 22,0 0 0,0 0 0,0 0-1,0 0 1,0-1 0,0 1 0,0 0 0,0 0 0,0 0 0,0 0-1,0 0 1,0 0 0,0 0 0,0 0 0,0 0 0,0 0 0,0-1 0,0 1-1,0 0 1,0 0 0,0 0 0,0 0 0,0 0 0,0 0 0,0 0-1,0 0 1,-1 0 0,1 0 0,0 0 0,0 0 0,0 0 0,0 0-1,0 0 1,0 0 0,0 0 0,0 0 0,0 0 0,0 0 0,0-1 0,-1 1-1,1 0 1,0 0 0,0 0 0,0 0 0,0 0 0,0 1 0,0-1-1,0 0 1,0 0 0,0 0 0,-1 0 0,-5 4-94,-5 7 22,3-2 67,0 1 0,1-1 0,0 2 0,1-1 0,0 1 0,1 0 0,0 0 0,1 1 0,-4 17 0,4-13 42,1-1 1,1 1-1,0 0 1,2-1-1,0 1 0,3 28 1,-2-38 2,0-1 1,0 0-1,1 1 0,-1-1 1,1 0-1,1 0 1,-1 0-1,4 5 1,-5-8-3,1 0 0,0 0 0,-1 1 0,1-1 1,0 0-1,0-1 0,1 1 0,-1 0 1,0 0-1,1-1 0,-1 0 0,1 1 1,-1-1-1,1 0 0,0 0 0,-1 0 0,4 0 1,-3-1-9,-1 0 0,0 0 0,0-1 0,1 1 0,-1-1 0,0 1 0,0-1 1,0 0-1,0 0 0,0 0 0,0 0 0,0 0 0,0 0 0,0 0 0,-1-1 0,1 1 0,0-1 1,-1 1-1,1-1 0,-1 0 0,0 1 0,1-1 0,1-4 0,1 0 6,-1-1-1,1 0 1,-1 0 0,0 0-1,-1 0 1,3-8 0,-3 5-32,-1 0 0,0 0 0,0 0 0,-1-1 0,0 1 0,-1 0 0,0 0 0,-4-19 0,3 21-21,-1 1 0,0 0 0,0 0 0,0-1 0,-1 2 0,0-1 0,-1 0 0,1 1 0,-1 0 0,-1 0 1,1 0-1,-7-5 0,12 10-141,7 2 144,9 3 118,21 8-46,2-2 0,-1-1 1,1-2-1,76 3 1,-107-10-176,1-1 0,-1 1 1,0-2-1,0 1 1,0-1-1,13-5 1,-18 6-249,1 0-1,-1-1 1,-1 1 0,1-1 0,0 0 0,0 1 0,0-1 0,-1-1 0,1 1 0,-1 0 0,0-1 0,0 1 0,0-1 0,0 0 0,0 1 0,0-1 0,-1 0 0,2-5 0,2-5-1572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0:4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7136,'-32'0'3232,"40"0"-2816,6 0 1408,4 0-1088,40 0 832,10 0-896,22 0-96,0 0-352,4 0-65,-7 0-95,2 0 96,-12 0-96,-1 0-96,-9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1:0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 3968,'-5'0'10778,"10"-7"-10698,-1 3 160,-1 3-182,-2-3 98,-1 3-129,-5 3-76,2-2 291,10 0 306,-6 0-223,5 0-313,-4 0-64,-6 0 140,-5 0 18,8 0-95,1 0-13,0 0 0,0 0-1,0 0 1,0 0 0,-1 0-1,1 0 1,0 0 0,0 0-1,0 0 1,0 0 0,0 0-1,0 0 1,0 0 0,-1 0-1,1 0 1,0 0 0,0 0-1,0 0 1,0 0-1,0 0 1,0 0 0,0 0-1,0 0 1,-1 0 0,1 0-1,0 1 1,0-1 0,0 0-1,0 0 1,0 0 0,0 0-1,0 0 1,0 0 0,0 0-1,0 0 1,0 0 0,0 1-1,0-1 1,0 0 0,0 0-1,0 0 1,0 0 0,0 0-1,0 0 1,0 0 0,0 1-1,0-1 1,0 0 0,0 0-1,0 0 1,0 0 0,0 0-1,0 0 1,0 0 0,0 1-1,0-1 1,1 6-1807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1:0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198 692 2400,'-3'3'6829,"-11"7"-2215,-37 26-4228,41-29-321,0 1-1,0 1 1,1 0-1,0 0 1,0 1 0,1 0-1,0 0 1,1 1 0,0 0-1,1 0 1,0 1-1,1-1 1,0 1 0,1 1-1,0-1 1,-3 26 0,6-33-41,-1 12 112,0 0-1,2 21 1,0-33-58,0 0 1,1 0-1,0 0 1,0 0-1,0 0 0,1-1 1,0 1-1,-1 0 1,2-1-1,-1 1 0,1-1 1,3 6-1,-5-9-45,-1 0-1,1 0 1,0 0 0,0 0-1,0 0 1,0-1 0,-1 1-1,1 0 1,0 0 0,1-1-1,-1 1 1,0-1 0,0 1-1,0-1 1,0 1 0,0-1-1,1 1 1,-1-1-1,0 0 1,0 0 0,0 0-1,1 0 1,-1 0 0,0 0-1,0 0 1,1 0 0,-1 0-1,0 0 1,0-1 0,0 1-1,1-1 1,-1 1 0,0-1-1,0 1 1,0-1 0,0 1-1,0-1 1,0 0-1,0 0 1,1 0 0,5-7 70,-1 1 0,0-1 0,0 0 0,0 0 0,-1-1 0,0 0 1,4-11-1,-6 13-86,13-26 39,-2-1-1,-2-1 1,0 0-1,11-71 1,-22 83-36,0 22-24,-1 1 1,0-1-1,0 1 0,0-1 1,0 1-1,0 0 0,0-1 1,0 1-1,0-1 0,0 1 0,-1-1 1,1 1-1,0-1 0,0 1 1,0 0-1,0-1 0,-1 1 1,1-1-1,0 1 0,0 0 0,-1-1 1,1 1-1,0 0 0,0-1 1,-1 1-1,1 0 0,-1-1 1,1 1-1,0 0 0,-1 0 0,1-1 1,-1 1-1,1 0 0,0 0 1,-1 0-1,1 0 0,-1 0 1,1 0-1,-1 0 0,1-1 0,-1 1 1,1 1-1,-2-1-5,1 1-1,1 0 1,-1 0-1,0-1 1,0 1 0,0 0-1,0 0 1,1 0-1,-1 0 1,0 0-1,1 0 1,-1 0-1,1 1 1,-1-1 0,0 2-1,-8 24 1,7-20-12,-1 5 30,0 0 0,0 0 0,1 0 1,0 0-1,1 0 0,1 0 0,0 1 1,1-1-1,0 0 0,0 0 0,2 0 1,-1 0-1,2 0 0,5 14 0,-8-24 17,0 1-1,0 0 0,0 0 0,1-1 0,-1 1 1,1-1-1,0 0 0,0 1 0,0-1 0,0 0 1,0 0-1,0 0 0,0 0 0,1 0 0,-1-1 1,1 1-1,4 1 0,-4-2 22,0-1-1,0 1 1,0-1 0,0 0 0,1 0-1,-1 0 1,0 0 0,0 0 0,0-1-1,1 1 1,-1-1 0,0 0-1,0 0 1,0 0 0,0 0 0,4-3-1,20-11 152,-1-2-1,28-23 1,9-6-49,79-43-75,-97 60-71,-32 20-63,1 0-1,1 1 0,24-10 0,-38 17 57,-1 1 0,1 0 0,-1-1 0,1 1 0,-1 0 0,1 0 0,0 0-1,-1-1 1,1 1 0,-1 0 0,1 0 0,0 0 0,-1 0 0,1 0 0,-1 0-1,1 0 1,0 0 0,-1 0 0,1 1 0,-1-1 0,1 0 0,0 0 0,-1 0 0,1 1-1,-1-1 1,1 0 0,-1 1 0,1-1 0,-1 0 0,1 1 0,-1-1 0,1 1 0,-1-1-1,0 1 1,1-1 0,-1 1 0,0-1 0,1 1 0,-1-1 0,0 1 0,0-1-1,1 1 1,-1 0 0,0-1 0,0 1 0,0-1 0,0 1 0,0 0 0,0-1 0,0 1-1,0-1 1,0 2 0,-1 5 29,1 0 0,-1-1 0,-4 14 0,3-13-24,-13 50 257,8-35-117,1 0 1,1 1-1,1 0 1,-1 27-1,7-42 37,4-9 98,8-17 65,11-16-164,-2 1-218,48-53 1,-55 68 56,-14 14-47,0 1 1,1 0 0,0 0-1,0 0 1,0 0 0,0 0-1,0 1 1,1-1-1,5-3 1,-8 6 24,-1 0 1,0-1-1,1 1 0,-1 0 1,0 0-1,1 0 0,-1-1 0,0 1 1,1 0-1,-1 0 0,0 0 1,1 0-1,-1 0 0,1 0 1,-1 0-1,0 0 0,1 0 1,-1 0-1,0 0 0,1 0 0,-1 0 1,1 0-1,-1 0 0,0 0 1,1 0-1,-1 1 0,0-1 1,1 0-1,-1 0 0,0 0 0,1 1 1,-1-1-1,0 0 0,1 0 1,-1 1-1,0-1 0,0 0 1,1 1-1,-1-1 0,0 0 1,0 1-1,0-1 0,1 0 0,-1 1 1,-2 20-183,0-5 131,-5 131 270,7-141-185,0 0 0,0 0 0,1-1 0,0 1 0,0 0 0,0 0 0,1 0 0,-1-1 0,1 1 0,1-1 0,3 8 0,-5-12-17,0 0-1,0 1 1,0-1 0,0 0-1,0 0 1,0 0 0,0 0-1,0 0 1,0 0 0,1-1-1,-1 1 1,0 0 0,1-1-1,-1 1 1,0-1 0,1 1-1,-1-1 1,1 1 0,-1-1-1,0 0 1,1 0 0,-1 0-1,1 0 1,-1 0 0,3 0 0,4-1 24,-1-1 0,0 0 0,14-5 1,-12 4-23,47-20 50,-1-3-1,53-32 1,-15 7-22,-57 33 4,-1-2-1,55-41 1,-87 58-42,0 1 1,0-1-1,0 1 1,-1-1-1,1 0 1,-1 0 0,0 0-1,3-6 1,-5 9-8,0 0 0,0 0 0,0 0 0,0-1 0,1 1 0,-1 0 0,0 0 0,0 0 0,0-1 0,0 1 1,0 0-1,0 0 0,0 0 0,0-1 0,0 1 0,0 0 0,0 0 0,0 0 0,0-1 0,0 1 0,0 0 0,0 0 1,0 0-1,0-1 0,0 1 0,0 0 0,0 0 0,-1 0 0,1 0 0,0-1 0,0 1 0,0 0 0,0 0 0,-1 0 1,-6 0-150,-13 11 32,0 3 72,-4 2-22,1 2 1,-34 32-1,37-29 92,-20 31 0,33-43-13,1 0 0,1 1-1,0 0 1,0 0-1,1 0 1,-4 14 0,7-20 0,1-1 1,-1 0 0,0 1 0,1-1-1,0 1 1,0-1 0,0 1-1,1-1 1,-1 1 0,1-1 0,0 0-1,-1 1 1,2-1 0,-1 0-1,0 1 1,1-1 0,-1 0 0,3 3-1,-2-4-2,0 0-1,-1 0 1,1 0-1,0 0 1,0-1 0,0 1-1,1-1 1,-1 1-1,0-1 1,1 0-1,-1 0 1,0 0-1,1 0 1,-1 0-1,1 0 1,0-1 0,-1 0-1,1 1 1,0-1-1,-1 0 1,1 0-1,-1 0 1,5-1-1,-1 0 12,0-1-1,-1 0 0,1 0 0,0 0 1,-1-1-1,1 1 0,-1-1 1,0-1-1,0 1 0,0-1 0,0 0 1,-1 0-1,0 0 0,0-1 0,0 1 1,6-10-1,1-3 14,-1 1-1,-1-2 0,12-33 1,-8 18 116,-6 18-161,-1-1 0,0 0 0,6-30-1,-13 34-183,-3 9-107,3 3 292,0 1 0,0 0 0,1-1 0,-1 1 1,0 0-1,0 0 0,0-1 0,0 1 0,1 0 0,-1 0 0,0 0 0,1 0 1,-1 0-1,1 0 0,-1 0 0,1 1 0,-25 61-76,-27 101-1,22-61 5,-93 255 76,120-348 27,-67 192 403,66-192-374,4-8-19,-1-1-1,1 1 0,-1 0 1,0 0-1,1-1 1,-1 1-1,0 0 1,0-1-1,0 1 1,-1-1-1,1 1 1,0-1-1,0 0 1,-1 1-1,1-1 1,-2 1-1,2-2-15,0 1 0,1-1 0,-1 0 0,1 0 0,-1 0 0,0 0 0,1 0 0,-1 0 0,0 0 0,1 0 0,-1 0 1,1 0-1,-1 0 0,0 0 0,1 0 0,-1 0 0,1-1 0,-1 1 0,0 0 0,1 0 0,-1-1 0,1 1 0,-1 0 0,1-1 0,-1 1 0,1-1 0,-1 1 0,1-1 0,-1 1 0,1 0 0,0-1 1,-1 0-1,1 1 0,0-1 0,0 1 0,-1-1 0,1 1 0,0-1 0,0 0 0,0 1 0,-1-1 0,0-5 26,-1 1 1,1-1-1,-2-9 0,0-10-45,1 0 0,1 0 0,2-1 0,6-48 0,-4 58-18,1 0 0,1 0 0,0 1 1,1-1-1,0 1 0,1 0 1,1 1-1,18-26 0,-15 24 2,2 0 0,0 1 0,1 0 0,0 1 0,1 1 0,1 0 0,23-14 0,-19 15 8,-1 0-1,-1-1 0,1-1 0,-2 0 0,0-2 1,26-30-1,-10 1 105,81-98 37,-89 114-33,2 2 1,53-44 0,-57 54-155,-1-1-58,1 1 0,33-17 0,-56 34 114,0 0 0,0 0-1,0 0 1,0 0 0,1 0 0,-1 0-1,0 0 1,0 0 0,0 0-1,0 0 1,0 0 0,1 0-1,-1 0 1,0 0 0,0 0 0,0 1-1,0-1 1,0 0 0,0 0-1,0 0 1,1 0 0,-1 0 0,0 0-1,0 0 1,0 1 0,0-1-1,0 0 1,0 0 0,0 0 0,0 0-1,0 0 1,0 1 0,0-1-1,0 0 1,0 0 0,0 0-1,0 0 1,0 0 0,0 1 0,0-1-1,0 0 1,0 0 0,0 0-1,0 0 1,0 0 0,0 1 0,0-1-1,0 0 1,0 0 0,-4 10-28,0 0 0,-1-1 0,0 0 0,-11 16 1,8-14 43,1 1 0,-8 16 0,4 1 77,1-1 1,1 2-1,1-1 1,-4 37-1,12-65-78,0 0 0,-1 0 0,1 0 0,0 0 0,0 0 0,0 0 0,0 0 0,0 0 0,0 0 0,0 0 0,0 0 0,0 0 0,1 0 0,-1 0 0,0 0 0,1 0 0,-1 0 0,0-1 0,1 1 0,-1 0 0,1 0 0,-1 0 0,1 0 0,0-1 0,1 2 0,-1-2 5,0 0 1,0 1 0,0-1-1,0 0 1,0 0 0,0 0-1,0 0 1,0-1 0,0 1-1,1 0 1,-1 0 0,0-1-1,0 1 1,0 0 0,0-1-1,0 1 1,0-1 0,1 0-1,6-5 58,0 1 0,0-2 0,11-11 0,29-32 81,-5 4-139,54-44 1,-64 62-410,-33 28 391,0 0 0,0 0-1,0 0 1,0-1 0,0 1 0,0 0 0,0 0-1,0 0 1,0 0 0,0 0 0,0 0 0,1 0-1,-1 0 1,0 0 0,0 0 0,0 0 0,0 0-1,0 0 1,0 0 0,0 0 0,0 0 0,0 0-1,0 0 1,1 0 0,-1 0 0,0 0 0,0 0-1,0 0 1,0 0 0,0 0 0,0 0 0,0 0-1,0 0 1,0 0 0,1 0 0,-1 0-1,0 0 1,0 0 0,0 0 0,0 0 0,0 0-1,0 0 1,0 0 0,0 0 0,0 0 0,0 0-1,0 0 1,0 0 0,0 0 0,1 1 0,-1-1-1,0 0 1,0 0 0,0 0 0,0 8-137,-4 9 12,2-10 128,-21 72-21,21-67 13,0 0-1,1 1 1,0-1 0,1 21-1,1-24 23,4 33 6,-5-39 6,1-1 0,0 1 0,-1 0 0,1-1 0,0 1 0,0-1 0,1 1 0,-1-1 0,1 0 0,-1 1 0,1-1 1,2 3-1,-3-5-15,0 1 0,0 0 0,0-1 0,0 1 0,0-1 0,0 1 0,0-1 0,0 0 0,1 1 0,-1-1 0,0 0 1,0 0-1,0 0 0,0 0 0,1 0 0,-1 0 0,0 0 0,0 0 0,0 0 0,0 0 0,1-1 0,-1 1 0,0-1 0,0 1 1,0-1-1,0 1 0,0-1 0,0 1 0,0-1 0,0 0 0,0 0 0,0 1 0,1-3 0,3-2 26,0 0 0,0-1 0,-1 0 0,5-7 0,59-94 124,86-163 56,-151 264-202,146-303-43,-73 145-124,-60 131 92,-4 10-47,-1-1 1,13-42-1,-24 66 89,1-1-1,-1 0 1,0 1 0,0-1-1,0 0 1,0 0-1,1 1 1,-1-1-1,0 0 1,0 1 0,0-1-1,-1 0 1,1 0-1,0 1 1,0-1-1,0-1 1,-1 2 10,1 0-1,0 0 1,0 0-1,-1 0 1,1 0 0,0 0-1,-1 0 1,1 0 0,0 0-1,0 0 1,-1 0-1,1 0 1,0 0 0,0 0-1,-1 0 1,1 0 0,0 0-1,0 0 1,-1 0-1,1 0 1,0 0 0,0 0-1,-1 0 1,1 1 0,0-1-1,0 0 1,0 0-1,-1 1 1,-20 18-229,17-16 262,-11 14-72,0 1-1,1 0 0,-20 34 0,-25 64-86,28-41 112,4 1-1,-23 98 1,30-67 23,18-91 0,1 0 0,0 0 0,2 1 0,2 23 0,-2-35 29,0 0-1,0 1 0,1-1 1,0 0-1,0 0 0,0 0 1,0 0-1,1-1 0,-1 1 1,1-1-1,0 1 0,1-1 1,-1 0-1,6 5 0,-5-6 7,-1-1-1,1 1 1,0-1 0,1 0-1,-1 0 1,0 0 0,1 0-1,-1-1 1,1 0-1,-1 0 1,1 0 0,-1 0-1,1-1 1,0 0-1,-1 0 1,10-1 0,17-5-7,1-1 1,-1-1 0,-1-2 0,33-14 0,-10 3 24,-5 3-72,61-34 1,-100 47 16,0 0 1,-1-1 0,11-9-1,-52 40-462,32-24 461,-55 62-57,48-52 43,0 0 0,1 0-1,0 1 1,-6 14 0,11-21 0,-12 34 110,13-36-69,0 0-1,1 0 1,-1 0 0,1 0 0,-1 0 0,1 0 0,0 0 0,1 0 0,-1 0 0,0 0 0,2 4 0,-2-6-17,0-1 0,0 1 0,0-1 0,1 0 0,-1 1 0,0-1 0,0 1 0,0-1 1,1 0-1,-1 1 0,0-1 0,1 0 0,-1 1 0,0-1 0,0 0 0,1 1 0,-1-1 1,1 0-1,-1 0 0,0 1 0,1-1 0,-1 0 0,1 0 0,-1 0 0,0 0 0,1 1 1,-1-1-1,1 0 0,-1 0 0,1 0 0,-1 0 0,1 0 0,-1 0 0,0 0 0,1 0 0,-1 0 1,1-1-1,-1 1 0,1 0 0,-1 0 0,0 0 0,1 0 0,-1-1 0,1 1 0,-1 0 1,0 0-1,1-1 0,-1 1 0,21-20 271,-16 15-270,30-34 44,-2-1-1,30-49 1,-50 60-249,-13 29 190,0 0 0,0 0-1,0 0 1,0 0 0,0 0 0,0 0 0,0 0 0,0 0 0,0 0 0,0 0 0,0 0 0,0 0 0,0 0 0,-1 0 0,1 0 0,0 0 0,0 0 0,0 0 0,0 0 0,0 0 0,0 0 0,0 0 0,0 0 0,0 0 0,0 0 0,0 0 0,0 0 0,0 0 0,0 0-1,0 0 1,0 0 0,0 0 0,0 0 0,0 0 0,0 0 0,0-1 0,0 1 0,0 0 0,0 0 0,0 0 0,0 0 0,0 0 0,0 0 0,0 0 0,0 0 0,0 0 0,0 0 0,0 0 0,0 0 0,0 0 0,0 0 0,0 0 0,0 0 0,0 0 0,0 0 0,0 0-1,0 0 1,0 0 0,0 0 0,0-1 0,0 1 0,0 0 0,0 0 0,0 0 0,-4 6-95,3 0 112,0 1 1,1-1-1,0 1 0,0-1 1,2 10-1,-1 9 2,-1-14-48,1 1 0,0-1 0,3 15 0,-4-23 60,1 0 0,0 0 0,0 0 0,0-1 0,0 1 0,0 0 0,1 0 0,-1-1 0,1 1 0,0-1 0,-1 1 0,1-1 0,0 0 0,1 1 0,-1-1 0,0 0 0,3 1 0,-2-1 3,-1-1 1,1-1-1,0 1 0,-1 0 0,1-1 0,0 1 1,0-1-1,-1 0 0,1 0 0,0 0 0,0 0 1,-1 0-1,1 0 0,0-1 0,0 0 0,-1 1 1,5-3-1,4-2 27,0 0 1,18-12 0,-10 6-15,12-6-42,91-49 70,-91 51-200,66-21 0,-95 35 104,1 0-1,0 0 1,0 1 0,-1-1-1,1 1 1,0 0-1,0 0 1,0 0 0,4 1-1,-6-1 23,0 0-1,0 1 0,0-1 1,0 1-1,0-1 0,0 1 1,0 0-1,0-1 0,0 1 1,0 0-1,0-1 0,-1 1 1,1 0-1,0 0 0,-1 0 1,1 0-1,0 0 0,-1 0 1,1 0-1,-1 0 0,0 0 1,1 0-1,-1 0 0,0 0 1,1 0-1,-1 2 0,24 106 284,-20-94-184,2 1 0,-1-1 0,2 0 0,15 25 0,-21-38-59,0 0 1,0 0-1,1 0 1,-1 0-1,1 0 1,-1 0-1,1-1 1,0 1-1,0-1 1,0 1-1,0-1 1,0 0-1,0 1 1,0-1-1,0 0 1,1 0-1,-1-1 1,0 1-1,1 0 1,-1-1-1,0 0 1,1 1-1,-1-1 1,0 0-1,1 0 1,-1 0-1,1-1 1,-1 1-1,0 0 1,1-1-1,3-1 1,5-3-99,-1 0 1,1-1 0,-2 0-1,1-1 1,12-10-1,-3 2-841,-7 6 133,38-27-5275,0 2-4179,-18 17 5400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1:1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1168 3808,'-3'1'4180,"4"-1"-4063,0 0 0,-1 0 0,1 0 0,0 0 0,0-1 0,-1 1 0,1 0 0,0-1 0,0 1 1,-1-1-1,1 1 0,0-1 0,-1 1 0,1-1 0,0 0 0,6-8 416,-1 0-1,0 0 1,0 0-1,5-13 1,7-12 239,2 1-367,2 1 0,1 2 1,1 0-1,1 1 0,1 2 1,50-40-1,-7 13 102,126-108 740,-189 158-1238,-1-1-1,1 0 0,-1 1 0,8-3 0,-13 6-6,1 0 0,0 1 1,0 0-1,0-1 0,-1 1 0,1-1 0,0 1 1,0 0-1,0-1 0,0 1 0,0 0 0,0 0 1,0 0-1,-1 0 0,1 0 0,0 0 0,0 0 1,0 0-1,0 0 0,0 0 0,0 1 1,0-1-1,0 0 0,-1 0 0,1 1 0,0-1 1,0 1-1,0-1 0,-1 1 0,1-1 0,0 1 1,0-1-1,-1 1 0,1 0 0,-1-1 1,1 1-1,0 0 0,-1 0 0,1-1 0,-1 1 1,1 1-1,0 2 6,0-1 0,0 0 0,-1 0 0,1 1 1,-1-1-1,0 0 0,0 1 0,0 4 0,-6 31 76,3-21-33,-1 2-16,-1-1 1,-1 0-1,-1 0 0,-10 21 1,-11 29 352,25-49 76,3-20-450,0 0 1,0 0 0,0 1-1,0-1 1,0 0 0,0 0 0,0 0-1,0 1 1,0-1 0,0 0 0,0 0-1,0 0 1,0 0 0,0 1-1,0-1 1,0 0 0,1 0 0,-1 0-1,0 0 1,0 1 0,0-1 0,0 0-1,0 0 1,0 0 0,1 0-1,-1 0 1,0 0 0,0 0 0,0 1-1,0-1 1,1 0 0,9-6 485,25-30-230,31-40 1,-35 38-289,52-48 1,-80 83-5,0 1-1,1-1 1,-1 0-1,1 1 1,-1 0-1,1 0 0,6-2 1,-9 3 14,0 1 0,1 0 0,-1-1 0,0 1 1,0 0-1,0 0 0,1 0 0,-1 0 0,0 0 0,0 0 1,0 1-1,1-1 0,-1 0 0,0 0 0,0 1 0,0-1 0,0 1 1,1-1-1,-1 1 0,0 0 0,0-1 0,0 1 0,0 0 0,-1 0 1,1 0-1,0-1 0,0 1 0,0 0 0,1 2 0,-1 0-1,0 0 0,0 0 0,0 0 0,0-1-1,0 1 1,-1 0 0,1 0 0,-1 0 0,0 0 0,0 0-1,0 0 1,0 1 0,-1 3 0,-1 6 62,-7 23 1,-27 54 385,23-60 34,16-36-295,1 1 1,-1-1-1,1 1 0,1 0 0,4-5 0,33-30-216,-27 26 127,2-2-69,20-21-179,2 2-1,64-44 0,-99 76 129,0 1 0,0 0 1,0 0-1,0 0 0,0 0 0,0 1 0,0 0 0,0 0 0,5-1 0,-8 2 25,1 0 0,-1 0-1,0 0 1,0 0 0,1 0 0,-1 1 0,0-1 0,0 0 0,1 1 0,-1-1-1,0 1 1,0-1 0,0 1 0,0 0 0,0-1 0,0 1 0,0 0-1,0 0 1,0 0 0,0 0 0,0 0 0,0 0 0,0 0 0,-1 0-1,1 0 1,-1 0 0,1 0 0,0 0 0,-1 1 0,0-1 0,1 0 0,-1 3-1,2 1-11,-1 0 0,-1 1 0,1-1 0,-1 0-1,0 1 1,0-1 0,0 1 0,-1-1 0,-1 8 0,-3 3 25,-10 26 1,11-33 3,0 0 0,1 0-1,0 0 1,1 0 0,0 0 0,0 1-1,1-1 1,-1 15 0,2-22 12,1 0 1,-1 0-1,0 0 0,1 0 0,-1 0 1,1 0-1,-1 0 0,1-1 1,0 1-1,0 0 0,0 0 0,0-1 1,0 1-1,0-1 0,0 1 1,1-1-1,-1 1 0,1-1 1,-1 0-1,1 0 0,-1 1 0,1-1 1,0 0-1,-1-1 0,1 1 1,0 0-1,0 0 0,0-1 0,0 1 1,-1-1-1,1 0 0,0 1 1,0-1-1,4 0 0,4 0 53,1-1 0,-1 0-1,0-1 1,0 0 0,12-3-1,-1-3-46,1 0 0,-1-1 0,-1-1 0,0-1 0,0-1 1,-1-1-1,0-1 0,21-20 0,-32 26-66,5-6-75,-12 13 100,-1 1-1,1-1 1,0 1-1,-1 0 1,1-1-1,-1 1 1,1 0-1,-1-1 1,1 1-1,0 0 1,-1 0-1,1 0 1,0-1-1,-1 1 1,1 0-1,0 0 1,-1 0-1,1 0 1,0 0-1,1 0 1,-2 1 3,0-1-1,0 1 1,1-1 0,-1 0 0,0 1 0,0-1-1,0 0 1,0 1 0,0-1 0,1 1-1,-1-1 1,0 1 0,0-1 0,0 0-1,0 1 1,0-1 0,0 1 0,0-1-1,0 1 1,-1-1 0,1 0 0,0 1-1,0-1 1,0 1 0,0-1 0,0 0-1,-1 1 1,1-1 0,-1 1 0,-8 18-64,6-12 92,-9 18-68,9-20 56,1 0 1,-1 0-1,1 0 1,0 0-1,0 1 1,0-1-1,1 0 1,0 1-1,0-1 1,1 1-1,-1 0 1,2 10-1,-1-12 25,1 0-1,0 1 0,0-1 1,0 1-1,1-1 0,2 7 1,-3-11-20,-1 1-1,1 0 1,0 0 0,-1 0 0,1 0 0,0 0 0,0-1 0,-1 1 0,1 0-1,0 0 1,0-1 0,0 1 0,0-1 0,0 1 0,0-1 0,0 1-1,0-1 1,0 0 0,0 1 0,0-1 0,0 0 0,0 0 0,0 0-1,1 0 1,-1 0 0,0 0 0,0 0 0,0 0 0,0 0 0,0-1 0,0 1-1,0 0 1,0-1 0,1 0 0,4-1 18,0-1 0,0-1 1,-1 1-1,1-1 0,-1 0 0,0 0 0,0 0 0,-1-1 1,1 1-1,-1-1 0,4-7 0,-2 4 10,-1-1 0,0 1-1,0-1 1,-1-1 0,-1 1-1,5-16 1,-7 21-46,-1-1-1,1 1 1,-1-1 0,0 1-1,-1-1 1,1 1 0,-1 0-1,0-1 1,0 1 0,0 0-1,0 0 1,-3-5 0,3 6-17,0 0 1,-1 1 0,1-1-1,-1 0 1,1 1 0,-1 0-1,0-1 1,0 1 0,0 0-1,0 0 1,-1 0 0,1 0-1,-1 0 1,1 0 0,-1 1-1,1-1 1,-1 1 0,-5-2-1,5 3-1,0 0 1,1 0-1,-1 1 0,1-1 0,-1 0 0,1 1 0,0 0 0,-1 0 0,1 0 0,0 0 1,-4 2-1,1-1 23,1 1 1,0 0 0,0-1 0,0 1 0,-5 5-1,4-1-11,8-6 126,12-8 82,-9 3-280,30-12 39,1 2 1,1 1-1,68-14 1,-99 26 8,9-2 19,-1 0 1,26-1-1,-33 4 5,0 0 0,0 1 1,0 0-1,0 0 0,0 0 1,0 1-1,8 3 0,-14-4 16,0 0 1,0 0-1,0 0 0,0 0 0,0 1 0,-1-1 0,1 1 1,0-1-1,0 1 0,-1 0 0,1-1 0,-1 1 0,0 0 0,1 0 1,-1 0-1,0 0 0,0 0 0,0 1 0,-1-1 0,1 0 0,0 0 1,-1 1-1,0-1 0,1 0 0,-1 4 0,0-3-6,0 1 0,0 0 0,-1 0-1,1-1 1,-1 1 0,0 0 0,0 0 0,0-1-1,-1 1 1,1-1 0,-1 1 0,0-1-1,0 0 1,-4 6 0,-19 17 290,152-135 416,-106 89-832,-18 17 115,-1 0 0,1 0 0,0 0 0,1 0 0,-1 1-1,0-1 1,1 1 0,-1 0 0,1 0 0,7-3 0,-10 4 2,0 1-1,0 0 1,0 0 0,-1 0-1,1 0 1,0 0 0,0 0-1,0 0 1,0 0 0,0 0-1,0 0 1,0 0-1,0 0 1,0 1 0,0-1-1,-1 0 1,1 1 0,0-1-1,0 1 1,0-1 0,-1 1-1,1-1 1,0 1 0,0 0-1,0 1-3,0-1-1,0 1 0,0 0 0,0-1 1,0 1-1,-1 0 0,1-1 0,0 1 1,-1 0-1,0 0 0,1 2 0,-1 6-4,1 0 0,-2-1 0,-2 16 0,3-23 29,-7 49 359,7-51-355,0 0 1,1 0-1,-1 0 0,0 0 1,1 0-1,-1 0 0,0 0 1,1 0-1,-1 0 0,0 0 1,1 0-1,-1 0 0,0 0 1,1 0-1,-1 0 0,0-1 1,1 1-1,-1 0 0,0 0 1,0 0-1,1-1 0,-1 1 1,0 0-1,0 0 0,1-1 1,-1 1-1,0 0 0,0-1 1,15-11 116,-13 10-130,61-62-69,-63 64 61,1-1-1,0 0 1,-1 1 0,1-1 0,0 1 0,-1-1-1,1 1 1,0-1 0,0 1 0,-1 0-1,1-1 1,0 1 0,0 0 0,0-1 0,0 1-1,-1 0 1,1 0 0,0 0 0,0 0-1,0 0 1,0 0 0,0 0 0,0 0 0,-1 0-1,1 1 1,0-1 0,0 0 0,0 0-1,0 1 1,-1-1 0,1 1 0,0-1-1,0 1 1,-1-1 0,1 1 0,0-1 0,-1 1-1,1-1 1,-1 1 0,2 0 0,0 2-26,0 0 1,0 0-1,0 0 1,0-1-1,-1 2 1,1-1-1,-1 0 1,0 0-1,1 4 1,20 71 49,-21-76-10,0 0 0,0 0 0,0 0 0,0 0 0,0 0 0,0 0 0,0-1 0,0 1 0,1 0 0,-1-1 0,1 1 0,-1-1 0,1 1 0,-1-1 0,3 1 0,0 0 13,0 0 1,0 0-1,0 0 0,0-1 0,0 0 0,9 2 0,1-2 72,0 0-1,0-1 1,20-2-1,-10 0-52,-1-1 0,1-1 0,-1-1 1,0-1-1,0-1 0,32-15 0,-46 18-19,0-1 1,0 0-1,-1 0 0,0-1 1,0 0-1,0 0 0,-1-1 1,0 0-1,0 0 0,-1-1 1,0 0-1,0 0 1,-1 0-1,0-1 0,0 1 1,-1-1-1,0-1 0,3-11 1,-5 14-39,5-25-71,-7 31 79,0 0 0,0-1 0,0 1 0,0-1 0,0 1-1,0-1 1,0 1 0,0 0 0,-1-1 0,1 1 0,-1 0 0,1-1 0,-1 1 0,1 0-1,-1-1 1,0 1 0,0 0 0,0 0 0,-1-2 0,2 3-3,-1 0 0,0-1 0,0 1 0,1 0 0,-1-1 1,0 1-1,1 0 0,-1 0 0,0 0 0,0 0 0,0-1 0,1 1 0,-1 0 0,0 0 1,0 1-1,1-1 0,-1 0 0,0 0 0,0 0 0,1 0 0,-1 1 0,0-1 0,0 0 1,1 1-1,-1-1 0,0 0 0,1 1 0,-1-1 0,0 2 0,-22 18-41,14-11 15,-21 17-166,10-10 178,1 1 0,1 0 0,1 1-1,-26 35 1,41-49 39,-1 0 0,1 0 0,0 0 0,0 1 0,1-1 0,-1 1 0,-1 8 0,3-11-3,-1 0 0,1 0-1,0-1 1,1 1 0,-1 0 0,0 0 0,0-1-1,1 1 1,-1 0 0,1 0 0,-1-1 0,1 1-1,0-1 1,0 1 0,-1 0 0,1-1 0,0 1-1,1-1 1,-1 0 0,0 1 0,0-1 0,1 0-1,-1 0 1,3 2 0,2 0 26,0 0 0,0 0 1,0-1-1,1 0 0,-1 0 0,1 0 1,0-1-1,-1 0 0,1 0 0,0 0 1,10-2-1,3 0 83,-1 0 0,36-9 1,-26 2-75,-1-1 0,42-19 1,50-34-94,-115 60 23,0 0 1,0 0-1,-1 0 1,2 0-1,-1 1 0,0 0 1,0 0-1,9-1 1,-12 2 20,-1 0 0,0 0-1,1 0 1,-1 0 0,0 0 0,1 1 0,-1-1 0,0 0-1,1 1 1,-1-1 0,0 1 0,0-1 0,1 1 0,-1 0-1,0-1 1,0 1 0,0 0 0,0 0 0,0 0 0,0 0-1,0 0 1,0 0 0,0 0 0,-1 0 0,1 0 0,0 0-1,0 0 1,-1 0 0,1 1 0,-1-1 0,1 0 0,-1 0-1,0 1 1,0-1 0,1 0 0,-1 1 0,0-1 0,0 1-1,0 1 1,-1 3 6,0 0 0,-1 0-1,1 0 1,-1 0-1,-1 0 1,1 0 0,-1-1-1,0 1 1,0-1-1,-6 8 1,-10 19 36,3-2 855,23-36-796,1 1 1,-1 0-1,1 0 0,17-7 1,-13 6-82,130-61-36,-125 59-89,1 0 0,21-6 0,-36 13 71,-1 0 27,-1 1-1,0-1 1,1 1-1,-1-1 1,1 1 0,-1-1-1,1 1 1,-1 0-1,1 0 1,0 0 0,-1 0-1,1 0 1,-1 0-1,1 0 1,-1 1 0,1-1-1,-1 0 1,1 1-1,-1-1 1,1 1 0,-1 0-1,1-1 1,-1 1-1,0 0 1,0 0 0,1 0-1,-1 0 1,0 0 0,0 0-1,0 0 1,0 1-1,0-1 1,0 0 0,0 0-1,-1 1 1,1-1-1,0 1 1,-1-1 0,1 2-1,2 6 1,-2-1 0,1 0 0,-1 1 0,0 0 1,-1 13-1,0-15 89,0-2-65,0-1-1,0 1 0,0-1 0,1 1 0,1 6 0,-2-10 5,1 1 1,-1-1-1,1 0 0,0 0 0,-1 0 0,1 0 0,0 0 1,0 0-1,0 0 0,0 0 0,-1 0 0,1 0 0,1 0 0,-1 0 1,0-1-1,0 1 0,0 0 0,0-1 0,0 1 0,1-1 0,-1 1 1,0-1-1,3 1 0,-1-1 10,1 0 0,0 1 0,0-2-1,0 1 1,0 0 0,-1-1 0,1 0 0,7-2 0,-2 0 21,0 0 0,12-7 1,-7 1-18,1 0 0,-2 0 0,1-2 0,21-21 0,38-53 8,-13 12-225,-42 45-20,-21 36 236,2-7 73,3-7-38,3-5-7,1 0 0,0 0 0,8-11 0,13-21 67,17-42-37,59-104 148,-80 149-316,-1-1 0,18-51 1,-37 83 31,0 1 0,2-15 0,-5 23 38,0-1 0,0 1 0,0-1 0,0 1 0,0-1 0,1 1 0,-1-1 0,0 1 0,0-1 0,0 1 0,-1-1 0,1 1 0,0-1 0,0 0 0,0 1 0,0-1 0,0 1 0,-1-1 0,1 1 0,0 0 0,-1-1 1,1 0 1,0 1 0,-1 0 1,1 0-1,-1 0 0,1 0 1,0 0-1,-1 0 0,1 0 1,-1 0-1,1 0 0,0 0 1,-1 0-1,1 0 0,0 0 1,-1 1-1,1-1 0,-1 0 1,1 0-1,0 0 0,-1 0 1,1 1-1,-1-1 0,-24 22-240,17-14 245,-14 12-61,1 2 0,1 0 0,1 1-1,1 1 1,1 1 0,1 1 0,1 0 0,1 1 0,-11 34 0,-5 18 95,-29 126 0,52-173-44,-23 116 180,29-142-127,0 0 0,1 0 1,0 0-1,0 0 1,0 0-1,1 0 1,-1 0-1,4 8 1,-4-12-16,1-1-1,-1 1 1,1-1 0,-1 0 0,1 1 0,0-1 0,0 0 0,0 0 0,0 0 0,0 1 0,0-1 0,0 0 0,0 0-1,0-1 1,3 3 0,-2-3 0,-1 1 0,1 0 0,0-1-1,0 0 1,0 1 0,0-1 0,0 0 0,0 0-1,-1 0 1,1 0 0,0 0 0,0-1 0,0 1-1,0 0 1,2-2 0,70-28 94,-40 15-101,9-5-1,0-2 0,-1-1-1,67-51 1,-108 73-28,0 0 0,0 0 0,0 0 0,0 0 1,1 0-1,-1 1 0,0-1 0,1 1 0,-1-1 0,0 1 0,1-1 1,-1 1-1,4-1 0,-5 1 6,0 1-1,0-1 1,0 0 0,1 0 0,-1 0-1,0 0 1,0 0 0,0 0-1,1 0 1,-1 1 0,0-1 0,0 0-1,0 0 1,0 0 0,1 0-1,-1 1 1,0-1 0,0 0 0,0 0-1,0 0 1,0 1 0,0-1 0,0 0-1,0 0 1,0 1 0,1-1-1,-1 0 1,0 0 0,0 1 0,0-1-1,-4 15-114,-28 54 72,17-41-87,14-25 144,-1 1 0,0 0 0,1 1 0,0-1 0,0 0 0,0 0 0,1 0 0,-1 1 0,1-1 0,0 0 0,0 0 0,1 1 0,-1-1 0,1 0 0,1 7 0,-1-11 7,-1 1 0,1 0 0,0-1 0,-1 1 0,1-1 0,0 1 0,-1 0 0,1-1 0,0 0 0,-1 1 0,1-1 0,0 1 0,0-1-1,0 0 1,-1 0 0,1 1 0,0-1 0,0 0 0,0 0 0,0 0 0,0 0 0,-1 0 0,1 0 0,0 0 0,0 0 0,0 0 0,0-1 0,1 1 0,26-10 159,-25 9-143,2-1-5,0-1 0,-1 0 0,1 0 0,-1-1 0,1 1-1,3-6 1,10-6 47,-4 3-107,-1 0 0,0-1 1,-1 0-1,0-1 0,16-26 1,-28 40 24,0 0 0,0 0 0,0 0 0,1 0 1,-1 0-1,0 0 0,0 0 0,0 0 1,0 0-1,0 0 0,0 1 0,0-1 0,0 0 1,0 0-1,0 0 0,0 0 0,0 0 1,0 0-1,0 0 0,0 0 0,0 0 0,0 0 1,0 0-1,0 0 0,0 0 0,0 0 1,0 0-1,0 0 0,0 0 0,0 0 0,1 0 1,-1 0-1,0 0 0,0 0 0,0 0 1,0 0-1,0 0 0,0 0 0,-2 9-150,-7 24 185,3-13-20,4-8-11,0 0 1,0 0 0,1 0-1,1 0 1,1 23 0,0-34 15,4 22 134,-4-22-133,-1-1-1,0 1 0,0-1 1,0 0-1,1 1 0,-1-1 0,0 1 1,0-1-1,1 0 0,-1 1 0,0-1 1,1 1-1,-1-1 0,0 0 1,1 0-1,-1 1 0,1-1 0,-1 0 1,1 0-1,-1 1 0,0-1 1,1 0-1,-1 0 0,1 0 0,-1 0 1,1 0-1,-1 1 0,1-1 1,-1 0-1,1 0 0,-1 0 0,1-1 1,-1 1-1,1 0 0,-1 0 1,1 0-1,-1 0 0,1 0 0,-1 0 1,1-1-1,0 1 0,27-18 195,-1 0-1,26-24 0,9-5-161,-21 16-64,25-16-46,-55 40-12,-1 1-1,2 1 1,-1-1-1,17-4 1,-27 10 63,1-1 0,-1 1 1,1 0-1,-1-1 0,0 1 0,1 0 0,-1 0 0,1 0 1,-1 0-1,1 0 0,-1 0 0,1 1 0,-1-1 1,1 0-1,-1 1 0,1-1 0,-1 1 0,3 1 1,-4-2 4,1 1 1,0 0 0,0-1-1,-1 1 1,1 0-1,0 0 1,-1 0 0,1 0-1,-1 0 1,1 0-1,-1 0 1,0 0 0,1 0-1,-1 0 1,0 0-1,0 0 1,0 0 0,0 0-1,0 0 1,0 0-1,0 0 1,0 0 0,0 0-1,0 1 1,-2 5 6,1-1 0,-1 0-1,0 0 1,0 0 0,-1 0 0,1-1 0,-6 8-1,-3 3 22,-14 15 0,5-5-6,10-16 35,8-9-30,1 0 0,-1 0-1,1 1 1,0-1-1,-1 0 1,1 1 0,0 0-1,0-1 1,0 1 0,-2 3-1,3-5-7,0 0 1,0 0-1,0 0 0,0 0 0,0 1 1,0-1-1,0 0 0,0 0 0,0 0 1,0 0-1,0 0 0,0 0 0,0 0 1,0 0-1,0 0 0,0 0 0,0 0 1,0 0-1,1 1 0,-1-1 0,0 0 1,0 0-1,0 0 0,0 0 0,0 0 1,0 0-1,0 0 0,0 0 0,0 0 1,0 0-1,0 0 0,0 0 0,0 0 1,0 0-1,0 0 0,0 0 0,1 0 1,-1 0-1,0 0 0,0 0 0,0 0 1,0 0-1,0 0 0,0 0 0,0 0 1,0 0-1,0 0 0,0 0 0,0 0 1,0 0-1,1 0 0,6-1 248,14-8-25,-11 5-107,47-18 42,-18 6-287,2 2 0,49-11 0,-87 25 91,-1-1 1,1 1 0,0 0-1,0 0 1,0 0-1,0 0 1,0 0-1,0 1 1,0-1 0,0 1-1,0 0 1,-1 0-1,1 0 1,0 0-1,0 0 1,2 3 0,-4-4 14,0 1 0,0 0 0,0 0 1,0 0-1,-1 0 0,1-1 1,0 1-1,-1 0 0,1 0 0,0 0 1,-1 0-1,0 1 0,1-1 0,-1 0 1,1 0-1,-1 0 0,0 1 1,0 0 11,0 0 0,0 0 0,0 0 0,-1-1 0,1 1 0,0 0 1,-1 0-1,1-1 0,-1 1 0,0 0 0,0-1 0,0 1 0,-1 2 1,0-2 41,0 1 1,1 0 0,-1-1-1,1 1 1,0 0 0,0-1-1,0 1 1,-1 4 0,4-7 15,-1 0 0,1 0 0,0 0 0,0 0 0,0 0-1,-1 0 1,1-1 0,0 1 0,2-2 0,31-13 143,-27 11-320,0 0 1,1 0 0,16-4-1,-23 8 107,-1-1-1,0 1 1,1 0-1,-1 0 1,1 0-1,-1 0 1,0 1 0,1-1-1,-1 0 1,1 1-1,-1-1 1,0 0-1,1 1 1,-1 0-1,0-1 1,0 1-1,1 0 1,-1 0 0,0-1-1,0 1 1,2 2-1,2 2 0,-1 1-1,0 0 0,5 8 1,10 12 134,-18-24-88,2 0 0,-1-1 1,0 1-1,0-1 0,0 1 0,1-1 0,-1 0 0,1 0 0,-1 0 0,1 0 0,-1 0 0,1 0 0,-1-1 1,1 1-1,0-1 0,4 0 0,2 0 6,0-1 1,0-1 0,14-3 0,3-1-109,38-7-2050,-49 8 129,0 1 0,15-8 0,-7 2-380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7:03.4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1333 37 10976,'-41'-29'4064,"24"29"-3168,1 0-257,11 0-255,-2 0-352,2-3 128,0 3-96,2 0-800,-1 0 385,4 8-4225</inkml:trace>
  <inkml:trace contextRef="#ctx0" brushRef="#br0" timeOffset="1">41 55 7712,'-33'-21'2880,"25"18"-2240,8-2 1440,8 5-1440,9 0 1568,11 5-1249,6-5 673,24-5-960,27 2-160,18 3-320,-9 3-192,-7-3-32,-5-3 32,0-4 0,9-1-2816,4 1 1537,-4 7-7681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1:1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6048,'-48'0'2752,"38"16"-2400,23-12 1504,6 4-1088,21 0 1536,9 4-1312,33-12 192,3 3-673,36-6-255,-3 3-160,6-3-96,-16-2 32,-3-4 160,-15 6-96,-1 0-6783,-12 6 3615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1:1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 2912,'5'-8'6650,"-11"11"-4202,3-1-2265,1-1-1,0 1 1,-1-1-1,0 1 1,-4 1-1,-6 2 142,-18 12 361,19-11-602,0 1 1,-11 7-1,21-12-34,-1 0 0,0 0 0,1 1 0,0-1 0,-1 0 0,1 1 1,0 0-1,0-1 0,1 1 0,-1 0 0,0 0 0,-1 6 0,2-7-8,1-1-1,-1 1 1,1 0 0,0-1-1,0 1 1,0 0-1,-1-1 1,2 1-1,-1-1 1,0 1 0,0 0-1,0-1 1,1 1-1,-1 0 1,1-1-1,-1 1 1,1-1 0,0 1-1,0-1 1,-1 0-1,1 1 1,0-1-1,0 0 1,0 1 0,1-1-1,-1 0 1,0 0-1,0 0 1,1 0-1,-1 0 1,0 0 0,1 0-1,-1-1 1,1 1-1,-1 0 1,4 0 0,2 1 90,0 0 1,0-1-1,0 0 1,0 0 0,0 0-1,0-1 1,9 0 0,-9-1 15,0 0 0,0-1 0,0 0 0,-1 0 0,1 0 0,0-1 0,11-6 0,-13 7-132,-1-1 1,1 0-1,-1 0 0,0-1 1,0 1-1,0-1 0,-1 0 0,1 0 1,-1 0-1,0 0 0,3-6 1,-5 7 15,0 0 1,0 0 0,0-1-1,-1 1 1,1 0 0,-1-1-1,0 1 1,0 0 0,0-1-1,0 1 1,-2-6 0,2 8-32,0-1 1,-1 0 0,1 1-1,0-1 1,-1 0 0,0 1-1,1-1 1,-1 0-1,0 1 1,0-1 0,0 1-1,0-1 1,0 1 0,0 0-1,0-1 1,0 1 0,0 0-1,-1 0 1,1 0 0,-1 0-1,1 0 1,-3-1-1,2 1-13,0 1-1,0 0 1,0 0-1,0 0 1,0 0-1,1 1 1,-1-1-1,0 0 1,0 1-1,0-1 1,0 1-1,0 0 1,0 0-1,-2 1 1,-6 2 82,10-4-68,-1 0-1,1 0 1,0 0-1,-1 1 1,1-1-1,-1 0 1,1 0 0,0 0-1,-1 0 1,1 1-1,-1-1 1,1 0-1,0 0 1,-1 1-1,1-1 1,0 0 0,0 0-1,-1 1 1,1-1-1,0 0 1,0 1-1,-1-1 1,1 1-1,0-1 1,0 1 9,0-1-1,0 0 1,0 1-1,1-1 1,-1 0-1,0 1 1,0-1-1,0 0 1,1 1-1,-1-1 1,0 0-1,0 0 1,1 1-1,-1-1 1,0 0-1,1 0 1,-1 0-1,0 1 1,1-1-1,-1 0 1,1 0-1,1 1 47,0 0 0,1 0 0,-1-1-1,0 1 1,1-1 0,-1 1 0,1-1 0,2 0-1,135-24 697,-110 17-510,37-2 0,-57 8-215,1 1 0,0 0 0,0 0 0,0 1 0,-1 1 0,21 5-1,-27-6 25,1 1 0,-1 0 0,0 0 0,0 1-1,0-1 1,0 1 0,0 0 0,6 7 0,0 1 255,13 19 1,-17-22-176,0 1 0,0-1 0,1-1 0,0 1-1,9 6 1,-10-10-59,0 0 0,0 0 0,1-1 0,0 0 0,-1 0-1,1 0 1,0-1 0,0 0 0,0-1 0,10 2 0,-4-2-452,-1-1 0,0 0 1,0-1-1,1-1 0,15-3 0,-1 0-964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1:2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1151 3808,'-3'1'517,"2"-1"-414,1 0 0,-1 0-1,1 0 1,-1 0 0,1 0 0,-1 0 0,1 0 0,0 0 0,-1 1-1,1-1 1,-1 0 0,1 0 0,0 1 0,-1-1 0,1 0 0,-1 0 0,1 1-1,0-1 1,-1 0 0,1 1 0,0-1 0,0 0 0,-1 1 0,1-1 0,0 1-1,0-1 1,-1 1 0,10-4 2228,21-10-1306,0 0-1,-1-2 1,-1-2 0,-1 0 0,37-31 0,-32 20-747,-1-2 1,-1-1 0,41-57-1,-60 73-223,-8 10-53,0-1 1,1 2-1,0-1 0,0 0 0,0 1 0,0-1 1,1 1-1,7-5 0,-12 9-3,0 0 1,0 0-1,0 0 0,0-1 1,1 1-1,-1 0 0,0 0 1,0 0-1,0 0 0,0 0 1,0 0-1,1 0 0,-1 0 1,0 0-1,0 0 0,0 0 1,0 0-1,0 0 0,1 0 1,-1 0-1,0 0 0,0 0 1,0 0-1,0 0 0,0 0 1,1 0-1,-1 0 0,0 0 1,0 0-1,0 0 0,0 0 1,0 1-1,1-1 0,-1 0 1,0 0-1,0 0 0,0 0 1,0 0-1,0 0 0,0 0 1,0 1-1,0-1 0,0 0 1,1 0-1,-1 0 0,0 0 0,0 11 37,-6 16 32,5-26-71,-10 38 65,-2 0-1,-1-1 0,-26 47 1,8-27 24,-65 128 340,60-104-188,-85 167 702,7-20 2095,114-231-2334,0-7-442,4-5-204,0 1 0,0 0 0,2 0 0,-1 0 0,2 1 0,8-15 1,2-8-26,16-35-24,39-82-7,-47 110-3,2 1 0,2 1 0,45-49 0,197-278-364,-254 335 287,-14 27 65,0 1 0,0-1 0,1 0 0,-1 1 0,1-1 1,0 1-1,0 0 0,1 0 0,6-7 0,-4 28 38,4 5-52,-1 1 1,-1-1 0,-1 2-1,-1-1 1,-2 1 0,0 0-1,1 44 1,-4-61 65,-2-1 0,1 0 0,0 1 0,-1-1 0,-1 0 0,1 0 1,-5 12-1,5-16-17,0 0-1,0 0 1,0-1 0,0 1 0,-1 0 0,1-1 0,-1 1-1,1 0 1,-1-1 0,0 0 0,1 1 0,-1-1 0,0 0 0,0 0-1,0 0 1,0 0 0,0 0 0,0-1 0,0 1 0,0-1-1,-1 1 1,1-1 0,0 0 0,0 1 0,-4-2 0,-4 1 9,0-2 0,0 1 0,1-1 0,-1-1 0,1 0 0,-11-5 0,6 3 117,2-2-169,6 3-117,4 5 23,25 0 49,1-4 107,1 0-1,-1-1 1,0-2 0,33-11 0,-10 3 24,-14 5-94,185-55 2,-177 49 47,-2-1-1,1-2 1,44-29 0,-13-7-56,-44 33 78,-11 4-18,-4 7-265,-11 14 111,-4 10 46,-1-1 41,-1 0-1,0-1 1,-12 22-1,-25 32 33,41-65 17,-13 18-11,-22 23 0,23-28 88,1 1 0,-16 24 0,27-39-70,1 1-1,-1 0 1,1 0 0,-1-1 0,1 1-1,0 0 1,0 0 0,-1 0 0,1 0-1,0-1 1,0 1 0,0 0 0,0 0-1,0 0 1,0 1 0,0-1 2,0-1-1,0 0 1,0 1 0,1-1-1,-1 0 1,0 1 0,0-1-1,1 0 1,-1 1 0,0-1 0,0 0-1,1 1 1,-1-1 0,0 0-1,1 0 1,-1 0 0,1 1 0,-1-1-1,0 0 1,1 0 0,-1 0-1,1 1 1,1-1 19,1 0 1,-1 0-1,0 0 0,0 0 0,1 0 0,-1 0 0,0-1 0,0 1 1,0-1-1,3 0 0,3-3 11,0 0 1,-1 0-1,0 0 1,0-1-1,0 0 0,-1-1 1,1 1-1,-1-1 1,0-1-1,-1 1 0,9-14 1,-1 0-21,-2 0 0,0 0 0,9-27 0,-13 28-60,4-27 0,0 1-318,-19 66-25,-7 25 0,6-9 336,3-16 35,1 0-1,-4 30 1,9-46 26,-1 0 1,1 0-1,0 1 0,1-1 1,-1 0-1,1 0 1,0 0-1,0 1 1,1-1-1,0 0 0,-1 0 1,2-1-1,-1 1 1,6 8-1,-6-10 11,0-1 0,1 0 0,-1 0-1,1 0 1,-1-1 0,1 1 0,0 0 0,0-1-1,-1 0 1,1 0 0,0 0 0,0 0 0,0 0-1,1 0 1,-1-1 0,0 0 0,0 1-1,0-1 1,0-1 0,0 1 0,4-1 0,7-1 75,0 0 0,0-1 0,16-6 0,-2-2-54,-2-1 0,1 0 0,-2-2 0,0-2 0,0 0 0,31-27 0,-44 33-63,-1-1 1,1 0-1,15-20 1,-24 26 9,0 0-1,0 0 1,0 0-1,0 0 1,-1-1 0,0 1-1,0-1 1,0 0-1,-1 1 1,0-1-1,0 0 1,0-10 0,0 15 2,-1 1 1,1-1 0,-1 0 0,1 1 0,-1-1 0,1 1 0,0-1 0,-1 1 0,1-1 0,0 1-1,-1 0 1,1-1 0,0 1 0,0 0 0,-1-1 0,1 1 0,0 0 0,0 0 0,-1 0 0,3 0-1,18-3-75,32 6-109,-45-3 161,0 0-1,0 1 1,0 0-1,-1 1 1,1-1-1,0 2 1,-1-1-1,0 1 1,1 0-1,-1 0 1,10 7-1,-13-7 13,0 0 0,0 0-1,-1 0 1,0 0 0,1 1-1,-1-1 1,-1 1 0,1 0 0,0 0-1,-1 0 1,0 0 0,0 0-1,0 0 1,0 1 0,-1-1-1,0 1 1,0-1 0,0 1-1,0-1 1,0 10 0,-2 6 12,-1 0 1,0 0 0,-10 38-1,11-56 21,1 0 0,-1 0 0,1 0 0,0 0-1,0 1 1,0-1 0,0 0 0,0 0 0,1 0-1,-1 0 1,0 0 0,1 0 0,0 0 0,-1 0-1,1-1 1,0 1 0,0 0 0,2 3 0,-2-4-3,0-1 0,0 0 0,0 1 0,0-1 0,-1 0 0,1 0 0,0 0 0,0 0 0,0 1 0,0-1 0,0-1 0,0 1 0,0 0 0,-1 0 0,1 0 0,0 0 0,0 0 0,0-1 0,0 1 0,-1 0 0,1-1 0,1 0 0,21-9-2,-23 10-12,22-14 53,1 0 1,-2-2 0,0 0 0,21-23 0,-14 14-53,22-23 66,9-7-522,-62 67 290,-2 0-1,-6 14 1,-5 3 130,-11 21-9,26-48 69,0 1 0,0-1 0,0 1 0,1 0 0,-1-1 1,1 1-1,0 5 0,0-7-21,0 0 1,0-1-1,0 1 0,0 0 1,0-1-1,0 1 1,0 0-1,0 0 0,1-1 1,-1 1-1,0 0 0,1-1 1,-1 1-1,0-1 1,1 1-1,-1 0 0,1-1 1,-1 1-1,1-1 1,-1 1-1,1-1 0,-1 1 1,1-1-1,0 0 1,-1 1-1,1-1 0,-1 0 1,1 1-1,0-1 0,-1 0 1,2 1-1,2-1 22,0 0 0,0 0 0,0 0 0,-1-1 0,1 1 0,0-1 0,0 0 0,-1 0 0,1 0 0,6-4-1,4-2 49,20-13 0,-13 5-65,-1-1 0,0 0 0,-1-2-1,32-38 1,56-95-193,-101 143 189,192-311 218,-165 258-285,-3-1 1,-2-2 0,27-93 0,-54 154 27,0 0 0,0 0 0,0 0 0,-1 0 0,1 0 0,-1 0 0,0 0 0,0 0 0,0 0 0,-1-4 0,1 7 25,0-1 0,0 1 1,0 0-1,0-1 0,0 1 1,0 0-1,-1-1 0,1 1 1,0 0-1,0-1 0,0 1 1,0 0-1,-1-1 0,1 1 1,0 0-1,0-1 0,-1 1 1,1 0-1,0 0 0,0-1 1,-1 1-1,1 0 0,0 0 1,-1 0-1,1-1 0,0 1 1,-1 0-1,1 0 0,0 0 1,-1 0-1,0 0 0,-12 5-126,-10 14-64,12-6 131,0 1 0,1 0 0,1 1 0,0 0 0,-9 22 0,9-18 88,-61 155 43,47-108-66,4-7-24,2 0-1,3 2 0,3 0 1,-4 70-1,14-126 29,-3 92 125,4-85-67,1-1-1,0 0 1,1 1-1,0-1 1,1 0-1,5 16 1,-7-26-42,-1 0 0,1 0 0,-1 0 0,1 0 0,-1 0 1,1 0-1,0 0 0,-1 0 0,1 0 0,0 0 0,0 0 0,0 0 0,0 0 0,0-1 1,0 1-1,0 0 0,0-1 0,0 1 0,0-1 0,0 1 0,2 0 0,-1-1-1,0 0 0,-1 0-1,1 0 1,0 0 0,-1 0-1,1-1 1,0 1 0,-1-1-1,1 1 1,-1-1 0,1 1-1,-1-1 1,1 0 0,1-1-1,5-4 36,0 0 1,-1 0-1,0-1 0,9-10 0,-14 15-39,59-69 103,26-27-223,-80 91 85,21-20-37,-26 25 41,0 1 0,0-1 0,1 0 0,-1 1 0,0 0 0,1-1 0,0 1 0,-1 0-1,1 0 1,4-1 0,-6 3 8,0-1 0,0 0-1,-1 0 1,1 0 0,0 0 0,0 0-1,0 1 1,-1-1 0,1 0-1,0 1 1,-1-1 0,1 0 0,0 1-1,-1-1 1,1 1 0,0-1-1,-1 1 1,1 0 0,-1-1 0,1 1-1,-1 0 1,1-1 0,-1 1 0,1 0-1,-1-1 1,0 1 0,0 0-1,1 0 1,-1-1 0,0 1 0,0 1-1,2 3-35,-1 0 0,-1 0 0,1 0 0,-1 7 0,-1 17-19,-2 0 1,-11 42-1,-2 23 308,16-91-229,0 0-1,0 0 1,-1-1-1,2 1 1,-1 0 0,0 0-1,1 0 1,-1-1-1,1 1 1,0 0 0,2 4-1,-3-6 4,1 0-1,0 0 0,0 0 0,0 0 1,0 0-1,0 0 0,0 0 0,0 0 1,0-1-1,0 1 0,0 0 0,0-1 1,1 1-1,-1-1 0,0 1 0,0-1 1,1 1-1,-1-1 0,0 0 0,1 0 1,-1 0-1,0 0 0,1 0 0,-1 0 1,2 0-1,8-1 33,-1-1 1,1 0-1,-1-1 1,0 0-1,0 0 1,0-1-1,9-5 1,65-42-49,-9 4-179,-75 47 169,1-1 0,-1 1 0,1 0 0,-1-1 0,1 1 0,-1 0 0,1-1 0,0 1-1,-1 0 1,1 0 0,0-1 0,-1 1 0,1 0 0,0 0 0,-1 0 0,1 0 0,0 0 0,-1 0 0,1 0 0,0 0-1,-1 0 1,1 0 0,-1 1 0,1-1 0,0 0 0,-1 0 0,1 1 0,0-1 0,-1 0 0,1 1 0,-1-1 0,1 0-1,-1 1 1,1-1 0,-1 1 0,1-1 0,-1 1 0,1-1 0,-1 1 0,0-1 0,1 1 0,-1-1 0,0 1 0,1 0-1,-1-1 1,0 1 0,0 0 0,0-1 0,0 1 0,0 0 0,1-1 0,-1 1 0,0 0 0,0-1 0,-1 2 0,1 3-2,0 0 0,0 0 0,0 0 0,-1 0 0,0-1 0,-3 9 0,-2 3-41,-2-1 0,0 0 1,-11 15-1,-138 201 14,121-175 88,-98 141-65,106-161 127,-1-1 0,-1-2 1,-43 36-1,68-64-62,-1-1 0,0 0 0,0 0 0,-1 0-1,1-1 1,-10 4 0,14-6-38,0 0 1,-1 0-1,1-1 0,0 1 0,-1-1 1,1 0-1,-1 0 0,1 0 0,0 0 1,-1 0-1,1 0 0,0-1 1,-1 1-1,1-1 0,0 1 0,-1-1 1,1 0-1,0 0 0,0 0 1,-4-3-1,5 3-9,-1 0 0,1-1 0,0 1 0,0 0 0,0-1 0,0 1 0,0-1 0,0 0 0,0 1 1,0-1-1,1 0 0,-1 1 0,1-1 0,-1 0 0,1 0 0,0 0 0,-1 1 0,1-1 0,0 0 0,1-3 0,-2-1 7,2-12-6,0 0 1,1 0-1,0 1 0,1-1 1,2 1-1,-1 0 0,2 0 1,0 0-1,1 1 0,1 0 1,1 0-1,17-25 0,-17 30-16,1 0 1,0 0-1,1 1 0,0 0 0,0 1 1,1 0-1,1 1 0,-1 0 1,23-10-1,13-2-72,71-19 0,-48 17 52,-33 9 99,-14 6-1575,-1-1 0,44-21 0,-65 28 1141,0 0 0,-1 0 0,1 0-1,0 0 1,-1 0 0,1 0 0,-1 0 0,0-1 0,1 1 0,-1 0-1,0-1 1,1 1 0,-1-1 0,0 1 0,0-1 0,-1 0 0,1 0-1,0 1 1,0-1 0,-1 0 0,1 0 0,-1 0 0,1 1 0,-1-1-1,0-3 1,-4-8-2060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1:2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 7296,'-17'-4'1635,"14"3"-136,15 2-676,101 9 2574,47 4-2383,305-13-1,-390-3-976,32-2-414,-88 1-1541,34-8 0,-34 7-87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1:2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 6880,'-45'-8'3136,"42"11"-2720,-2-3-224,10 0-192,3 0-512,11 5 288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1:2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1059 2400,'3'-29'4031,"-2"26"-3584,0-1-1,0 0 1,-1 0-1,0 0 1,1 0 0,-2 0-1,1 0 1,0 1-1,-1-1 1,-1-5 0,1 5-368,0 1 1,-1-1-1,1 1 1,-1 0 0,0-1-1,0 1 1,0 0-1,0 0 1,-1 0-1,1 1 1,-1-1 0,0 0-1,0 1 1,0 0-1,0 0 1,0 0-1,0 0 1,0 0 0,-1 1-1,1-1 1,-1 1-1,1 0 1,-5-1-1,1 1-59,1-1 0,-1 2-1,0-1 1,0 1-1,1 0 1,-1 0-1,0 0 1,0 1-1,1 0 1,-1 1-1,-12 4 1,6 0 24,1 1 1,-1 1-1,1 0 1,1 0-1,0 1 1,0 1-1,0 0 1,2 0 0,-1 1-1,1 0 1,1 1-1,0 0 1,0 0-1,1 0 1,1 1-1,-9 26 1,13-32 52,0 0 1,1 0-1,0 0 0,0 12 1,1-16-46,0 0 1,0 0-1,1 0 1,-1 1-1,1-1 0,0 0 1,-1 0-1,1 0 1,1 0-1,-1-1 1,0 1-1,1 0 1,1 3-1,1-3 19,-1 0 0,1 1-1,0-1 1,0 0 0,0-1 0,1 1 0,-1-1-1,1 0 1,-1 0 0,1 0 0,0-1-1,5 2 1,9 1 176,33 2-1,-4-2-8,1-3-1,0-1 0,0-3 1,-1-2-1,57-13 0,-84 13-162,0-2 0,0 0 0,-1-1 0,30-17 0,-37 17 85,0 0 1,-1-1-1,0 0 1,0-1-1,-1 0 1,-1-1 0,14-16-1,-23 25-155,0 1 0,0-1 0,0 1-1,-1-1 1,1 1 0,0-1 0,-1 0 0,1 1 0,0-4-1,-4 1-141,-6 7 50,3 2 55,-1 1-1,1 0 1,0 0-1,0 1 1,-8 13-1,1-3 25,3-5-12,2-3 3,1 0 0,-10 16 0,16-23 40,0 1-1,0-1 1,0 0-1,0 1 1,0-1 0,0 1-1,0-1 1,1 1 0,0-1-1,-1 1 1,1 0 0,0-1-1,0 1 1,0-1-1,1 1 1,-1-1 0,1 4-1,0-5-3,-1 0-1,1 1 0,0-1 1,-1 0-1,1 0 0,0 0 0,0 1 1,0-1-1,0 0 0,0 0 1,0-1-1,0 1 0,0 0 0,0 0 1,0 0-1,1-1 0,-1 1 1,0 0-1,0-1 0,1 1 0,-1-1 1,0 0-1,1 1 0,-1-1 1,1 0-1,-1 0 0,2 0 1,4 0 70,0-1 1,0 1-1,0-1 1,9-3-1,3-1 86,0 0-1,36-17 1,-46 18-133,-1 0 1,1-1 0,-1-1-1,0 1 1,-1-1-1,1 0 1,-1-1-1,6-7 1,-11 12-43,0-1 1,-1 1-1,0-1 1,1 1-1,-1-1 0,0 1 1,0-1-1,0 0 1,-1 0-1,1 1 0,-1-1 1,1 0-1,-1 0 1,0 0-1,0 0 0,0 1 1,0-1-1,-1 0 1,1 0-1,-1 0 0,0 1 1,0-1-1,-1-3 1,0 3-27,1 0 1,-1 0 0,0 0-1,0 0 1,0 1 0,0-1-1,0 1 1,-1-1 0,1 1-1,-1 0 1,1 0-1,-1 0 1,0 0 0,0 1-1,0-1 1,0 1 0,0-1-1,0 1 1,0 0 0,-7-1-1,3 1-3,0 1 0,-1 0 0,1 0 0,0 0 0,-1 1 0,1 0 0,0 0 0,-11 4 0,-3 3-38,-28 14-1,21-8 155,21-14-66,11-3 54,164-51 293,-125 40-375,100-26-73,-109 32 55,0 1 1,44-2 0,-74 9 16,0 0 0,0 0 1,0 0-1,0 0 0,0 1 0,0-1 1,0 1-1,-1 0 0,1 0 0,0 0 0,0 1 1,-1 0-1,1-1 0,-1 1 0,1 0 1,-1 1-1,4 3 0,-4-3 7,0 0 1,-1 0-1,0 1 1,0-1-1,0 1 1,0-1-1,0 1 1,-1 0-1,0 0 1,1 0-1,-1 0 0,-1 0 1,1 0-1,-1 0 1,1 0-1,-2 5 1,0 4 71,0 1 1,-1-1 0,-1 0-1,-1 0 1,-5 14-1,1-1 129,8-25-175,-1 0 0,1 0 0,0 0-1,0 0 1,0-1 0,-1 1 0,1 0 0,0 0 0,0 0-1,0 0 1,0-1 0,1 1 0,-1 0 0,0 0 0,0 0 0,0 0-1,1-1 1,-1 1 0,0 0 0,1 1 0,0-2-6,-1 1 1,1-1 0,-1 0-1,1 0 1,-1 1-1,1-1 1,-1 0-1,1 0 1,-1 0 0,1 0-1,-1 0 1,1 0-1,-1 0 1,1 0 0,-1 0-1,1 0 1,-1 0-1,1 0 1,-1 0-1,1 0 1,-1 0 0,1 0-1,-1-1 1,1 1-1,-1 0 1,1 0-1,-1-1 1,0 1 0,1 0-1,-1-1 1,1 1-1,-1-1 1,14-10 95,-1 0 1,-1-2-1,0 1 1,14-19-1,23-26-159,-8 18-212,-40 38 235,0 0 0,-1 0 0,1 1-1,0-1 1,0 0 0,0 0 0,1 1 0,-1-1-1,0 1 1,0-1 0,0 1 0,0-1 0,1 1-1,-1 0 1,0-1 0,0 1 0,1 0 0,-1 0-1,0 0 1,0 0 0,3 0 0,-3 1 0,0 0-1,1-1 1,-1 1 0,0 0 0,0 0 0,1 0 0,-1 0 0,0 0-1,0 0 1,0 0 0,0 0 0,0 0 0,0 0 0,0 1-1,0 1 1,4 6-29,-2 0 0,1 1 0,-1-1-1,2 14 1,-3-16 66,0 1-38,0 1 0,1 0 0,0-1 0,1 1 0,5 9 0,-7-15 43,0 1 0,0-1-1,1 0 1,0 0-1,-1 0 1,1-1-1,0 1 1,0 0-1,0-1 1,1 0-1,-1 0 1,1 0-1,-1 0 1,6 2-1,2-1 76,0-1 0,0 0 0,0 0 0,0-1 0,0 0-1,0-1 1,0 0 0,1-1 0,-1 0 0,0-1 0,0 0 0,15-6-1,-13 4-63,-2-1 0,1 0 0,-1 0-1,1-2 1,-1 1 0,-1-1-1,0-1 1,0 0 0,0-1 0,-1 1-1,9-12 1,-1-3 7,-1 0 0,20-39 1,21-58-11,-1 1-352,-47 105 117,-9 14 200,0 0 1,0 0-1,0 0 1,0 0 0,0 0-1,0 0 1,0-1-1,0 1 1,1 0 0,-1 0-1,0 0 1,0 0-1,0 0 1,0 0-1,0 0 1,0 0 0,0 0-1,0 0 1,0 0-1,1 0 1,-1 0 0,0 0-1,0 0 1,0 0-1,0 0 1,0 0 0,0 0-1,0 0 1,0 0-1,1 0 1,-1 0 0,0 0-1,0 0 1,0 0-1,0 0 1,0 0 0,0 0-1,0 0 1,0 0-1,1 0 1,-1 0 0,0 0-1,0 0 1,0 0-1,0 0 1,0 0 0,0 0-1,0 0 1,0 1-1,0-1 1,0 0 0,0 0-1,1 0 1,-1 4-56,1 0 0,-1 0 0,0 0 0,0 0 0,-1 6 0,-15 134-21,3-41-103,11-79 143,-1 14 183,-2 1-1,-20 75 0,25-113-122,0-1 1,0 1-1,0 0 1,-1 0-1,1 0 0,0-1 1,-1 1-1,1 0 1,-1 0-1,1-1 1,-1 1-1,1 0 0,-1-1 1,1 1-1,-1-1 1,0 1-1,1-1 0,-1 1 1,0-1-1,0 1 1,1-1-1,-1 0 0,0 1 1,0-1-1,1 0 1,-1 0-1,0 1 0,0-1 1,0 0-1,0 0 1,1 0-1,-1 0 1,0 0-1,0 0 0,0 0 1,0 0-1,1-1 1,-1 1-1,0 0 0,0 0 1,0-1-1,1 1 1,-1-1-1,-1 0 1,-5-3 71,1 0 1,0 0 0,0-1 0,-6-6 0,4 4-190,-1-1 36,1-1 1,1 0-1,-9-13 0,25 26 16,0-1 0,1 0 0,0-1 0,-1 0 0,12 1 0,10-2 73,0-1 0,-1-1 0,1-1 0,58-13 0,112-43 110,-178 49-120,-1 0 0,36-20 0,-45 21 6,-1 0 1,0-1-1,0 0 0,-1-1 0,14-15 1,-19 17-33,1 0 1,-2-1 0,1 1 0,-1-1 0,0 0 0,-1-1 0,0 1 0,0-1 0,-1 0 0,-1 0 0,1 0-1,-2 0 1,1-1 0,-2 1 0,1 0 0,-2-12 0,1 21 0,0-1-1,0 1 1,0 0 0,0-1-1,0 1 1,-1 0 0,1-1 0,0 1-1,-1 0 1,0-1 0,1 1-1,-1 0 1,1 0 0,-1-1-1,0 1 1,0 0 0,0 0 0,0 0-1,0 0 1,0 0 0,0 0-1,0 0 1,0 1 0,0-1-1,-1 0 1,1 0 0,0 1 0,0-1-1,-1 1 1,1 0 0,0-1-1,-1 1 1,1 0 0,-1-1-1,1 1 1,0 0 0,-1 0 0,1 0-1,-1 1 1,1-1 0,0 0-1,-1 0 1,1 1 0,-2 0 0,-6 1-41,0 2 1,1-1-1,-1 1 1,1 0 0,-10 7-1,-6 6 5,-1 1 0,2 0 0,1 2 0,0 1 1,2 1-1,-36 48 0,50-62 62,1 1 0,-1 0 1,2 0-1,-1 0 0,1 1 0,-3 12 1,6-20-9,0 1 0,1 0 0,-1 0 0,1-1 0,0 1-1,-1 0 1,1 0 0,1 0 0,-1-1 0,0 1 0,1 0 0,-1 0 0,1-1 0,0 1 0,0 0 0,0-1 0,0 1 0,1-1 0,-1 1 0,1-1 0,-1 0 0,1 0 0,0 1-1,0-1 1,0 0 0,4 3 0,2 0 46,1 0-1,0 0 0,0-1 1,1 0-1,-1-1 0,1 0 1,0 0-1,-1-1 1,1-1-1,17 2 0,-11-2 0,0-1 1,1-1-1,-1 0 0,0-1 0,29-8 0,-29 4-18,0 0-1,0-1 1,0-1 0,-1 0-1,-1-1 1,1 0 0,-1-1-1,15-16 1,-6 5-38,-2-2 1,-1 0-1,29-44 1,-47 65 11,7-10-41,-2 0 0,1-1 0,-1 0 0,7-20 1,-13 31 14,0 0 0,-1 0 0,1 1 0,-1-1 0,1 0 0,-1 0 0,0 0 0,0 0 0,0 0 0,0 0 0,0 0 0,0 0 0,-1 0 0,1 0 0,0 0 0,-2-2 0,2 4 13,0 0 1,-1 0-1,1-1 1,0 1-1,0 0 1,0 0 0,-1 0-1,1 0 1,0 0-1,0 0 1,0 0-1,0 0 1,-1 0-1,1 0 1,0 1 0,0-1-1,0 0 1,-1 0-1,1 0 1,0 0-1,0 0 1,0 0 0,0 0-1,-1 0 1,1 0-1,0 1 1,0-1-1,0 0 1,0 0-1,0 0 1,-1 0 0,1 0-1,0 1 1,0-1-1,0 0 1,0 0-1,0 0 1,0 1 0,0-1-1,0 0 1,0 0-1,0 0 1,0 1-1,0-1 1,0 0-1,0 0 1,-3 11-27,5 0 11,-1 0 1,2 0 0,0 0 0,0 0 0,1 0-1,0-1 1,7 13 0,-7-15-16,11 24-106,-3-6 152,0-1 1,-2 1-1,8 32 1,-18-55 8,1 0 1,-1 0-1,1 0 1,0 0 0,0 0-1,0-1 1,1 1-1,-1 0 1,1-1-1,-1 1 1,1-1 0,0 0-1,0 0 1,0 1-1,0-1 1,0 0-1,1 0 1,-1-1 0,0 1-1,1-1 1,0 1-1,-1-1 1,1 0-1,0 1 1,0-2 0,-1 1-1,1 0 1,0 0-1,6 0 1,5-2 39,1-1 1,-1 0-1,1-1 1,-1-1-1,0 0 0,-1 0 1,1-2-1,-1 0 1,22-12-1,-23 9-66,0 0 1,0-1-1,-1 0 1,-1-1-1,1 0 0,-2-1 1,10-13-1,52-96-36,-42 67-158,-29 54 190,0 1 1,0-1-1,0 0 0,0 0 0,0 0 0,0 0 1,0 0-1,0 0 0,0 0 0,0 0 0,0 0 1,0 0-1,0 0 0,1 0 0,-1 0 0,0 0 1,0 0-1,0 0 0,0 0 0,0 0 0,0 0 1,0 0-1,0 0 0,0 0 0,0 0 0,0 0 1,0 0-1,0 0 0,0 0 0,1 0 0,-1 0 1,0 0-1,0 0 0,0 0 0,0 0 0,0 0 1,0 0-1,0 0 0,0 0 0,0 0 0,0 0 1,0 0-1,0 0 0,0 0 0,-1 13-152,-6 24 37,6-32 80,-12 52-67,-5 30 56,16-75 69,1 1-1,1 0 1,0 0 0,2 24-1,-1-36 16,-1 1-1,0 0 0,1-1 0,-1 1 0,1-1 1,0 1-1,0 0 0,-1-1 0,1 0 1,0 1-1,0-1 0,0 1 0,0-1 1,1 0-1,1 2 0,-2-2-15,0-1 0,0 1 0,0 0 0,0-1 0,0 0 0,0 1 0,0-1 0,0 0 0,1 1 0,-1-1 0,0 0 0,0 0 0,0 0 0,0 0 0,0 0 0,0 0 0,1 0 0,-1-1 0,0 1 0,0 0 0,0-1 0,0 1 0,0-1 0,0 1 0,2-2 0,2-2 12,-1 0 0,1 0-1,-1 0 1,0-1 0,0 0-1,-1 0 1,1 0 0,3-8-1,-2 4-16,7-12 3,-1 0 0,-1-1-1,-1 0 1,-1-1 0,-1 0-1,5-32 1,-4 8-69,-3 1-1,-1-61 1,-4 106 54,0 0 0,0 0 1,0 0-1,0 0 1,1 1-1,-1-1 1,0 0-1,0 0 0,1 1 1,-1-1-1,1 0 1,-1 1-1,0-1 1,1 0-1,-1 1 0,1-1 1,0 1-1,-1-1 1,1 0-1,0 1 0,-1 0 1,1-1-1,0 1 1,-1-1-1,1 1 1,0 0-1,0-1 0,-1 1 1,1 0-1,0 0 1,0 0-1,0 0 1,-1 0-1,1 0 0,0 0 1,1 0-1,6 0-29,-1 0 0,1 1 0,9 2 0,-4-1 16,65 6 10,80 12-10,-106-11 39,-10 0 25,1-3-1,49 2 1,-92-8-52,0 0 0,0 0 0,0 0 0,0 0 1,0 0-1,0 0 0,0 0 0,0 0 0,0 0 1,1 0-1,-1 0 0,0 0 0,0 0 0,0 0 1,0 0-1,0 0 0,0 0 0,0 0 0,0 0 1,0 0-1,0 1 0,0-1 0,1 0 0,-1 0 1,0 0-1,0 0 0,0 0 0,0 0 0,0 0 1,0 0-1,0 0 0,0 0 0,0 1 0,0-1 1,0 0-1,0 0 0,0 0 0,0 0 0,0 0 1,0 0-1,0 0 0,0 0 0,0 1 0,0-1 1,0 0-1,0 0 0,0 0 0,0 0 0,0 0 1,0 0-1,-1 0 0,-3 9-66,-9 7 56,12-16 8,-23 25-46,-2-1 1,-1-2 0,-50 33 0,7-5-6,64-46 57,-12 9-2,1 0 0,1 1 0,0 1 0,-24 29 0,38-40 33,0 0 1,0 0 0,0 0-1,-3 8 1,4 3 110,1-14-135,0-1 0,1 1 0,-1-1 0,0 0 1,0 1-1,0-1 0,1 1 0,-1-1 0,0 0 1,1 1-1,-1-1 0,0 0 0,1 1 0,-1-1 1,0 0-1,1 0 0,-1 1 0,0-1 0,1 0 0,-1 0 1,1 0-1,-1 1 0,0-1 0,1 0 0,-1 0 1,1 0-1,0 0 0,4 0 7,-1 0-1,1 0 1,0 0 0,0-1 0,-1 0-1,1 0 1,0 0 0,-1 0 0,6-3-1,5-3 52,19-11 0,-22 11-43,0-1 0,-1-1 0,0 0 0,0-1 0,10-12 0,42-58 52,-11 13-328,-52 67 245,0 0 0,0 0-1,0 0 1,0 0 0,0-1 0,0 1 0,0 0 0,0 0 0,0 0 0,0 0 0,0 0 0,0 0 0,0 0 0,0 0 0,1 0 0,-1 0 0,0 0 0,0 0 0,0 0 0,0 0 0,0 0 0,0 0 0,0 0 0,0 0 0,0 0 0,0 0 0,0 0 0,0 0 0,0 0 0,1 0 0,-1 0 0,0 0 0,0 0 0,0 0 0,0 0 0,0 0 0,0 0 0,0 0 0,0 0-1,0 0 1,0 0 0,0 0 0,0 0 0,0 0 0,0 0 0,0 0 0,1 0 0,-1 0 0,0 0 0,0 0 0,0 1 0,0-1 0,0 0 0,0 0 0,0 0 0,1 7-127,0 12 194,-1-17-98,0 17 4,-1-4 88,1 0-1,1 0 1,5 29 0,-5-40-39,0-1 1,0 1-1,0-1 1,0 0-1,0 1 0,1-1 1,0 0-1,0 0 1,0 0-1,0 0 0,0 0 1,0-1-1,1 1 1,-1-1-1,1 1 1,0-1-1,0 0 0,0 0 1,0 0-1,0 0 1,0-1-1,4 2 1,-4-2 0,-1-1 1,1 1-1,-1-1 1,1 0-1,-1 0 1,1 0 0,-1 0-1,1 0 1,0 0-1,-1-1 1,1 1-1,3-2 1,2-1 27,-1-1 0,1 1 0,6-5 0,19-15-8,-2-1-1,47-44 1,-18 13-23,140-130 80,-174 157-106,-1-1 1,-1-1 0,-1-1 0,-2 0-1,18-36 1,83-172-8,-36 66-217,-80 163 220,-2-1 0,1 0-1,-2 0 1,6-21 0,-9 32 13,0-1 0,0 1 0,0 0 0,0-1 0,0 1 0,1-1 0,-1 1 0,0 0 0,0-1 0,0 1 0,0-1 0,0 1 0,0 0 0,0-1 0,-1 1 0,1-1 0,0 1 0,0 0 0,0-1 0,0 1 0,0 0 0,-1-1 0,1 1 0,0 0 0,0-1 0,-1 1 0,1 0 0,0-1 0,0 1 0,-1 0 0,1 0 0,0-1 0,-1 1 0,1 0 0,0 0 0,-1 0 0,1-1 0,0 1 0,-1 0 0,1 0 0,-1 0 0,1 0 1,0 0-1,-1 0 0,1 0 0,-1 0 0,1 0 0,0 0 0,-1 0 0,1 0 0,-1 0 0,1 0 0,0 0 0,-1 0 0,1 1 0,-1-1 0,1 0 0,0 0 0,-1 0 0,1 1 0,-1-1 0,-2 2-33,-1-1 1,0 1-1,0 1 0,1-1 1,-4 3-1,-1 2-2,0 1 1,1 0-1,0 0 0,1 0 0,-9 16 0,-22 48-92,31-59 117,-121 232-326,106-209 344,1 2-1,1 0 0,-13 40 1,16-29 52,-11 53 1,22-79-59,1 1 0,1-1 1,2 1-1,2 40 0,-1-56 42,1 0-1,1-1 1,-1 1 0,2-1-1,-1 1 1,1-1-1,0 0 1,4 8-1,-6-13-14,1 0-1,-1 1 0,1-1 0,0 0 1,-1 0-1,1 0 0,0 0 0,0-1 0,0 1 1,0-1-1,0 1 0,1-1 0,-1 1 0,0-1 1,1 0-1,-1 0 0,1 0 0,-1-1 0,1 1 1,-1-1-1,1 1 0,-1-1 0,1 0 0,0 0 1,-1 0-1,1 0 0,5-1 0,-1-1 4,-1 0 0,1-1 1,0 0-1,-1 0 0,1 0 0,-1-1 0,0 0 0,0 0 0,-1 0 1,9-9-1,6-8-42,23-30 1,-28 33 57,10-14-25,-11 13-91,2 0 1,20-19 0,-36 38 63,1-1 0,-1 0 0,1 1 1,-1-1-1,1 1 0,0-1 0,-1 1 0,1-1 0,0 1 0,-1 0 0,1-1 0,0 1 0,-1 0 0,1-1 0,0 1 0,0 0 1,0 0-1,-1 0 0,1 0 0,0 0 0,1 0 0,-2 0 3,1 0 0,-1 1 1,0-1-1,1 1 0,-1-1 0,0 0 1,1 1-1,-1-1 0,0 1 1,0-1-1,1 1 0,-1-1 0,0 1 1,0 0-1,0-1 0,0 1 0,0-1 1,0 1-1,0-1 0,0 1 0,0-1 1,0 2-1,-1 6-63,0 1 1,-4 14-1,5-20 50,-7 27-6,1 0 1,2 0 0,0 34-1,4-62 40,0 1 0,0-1 0,0 0 0,0 1-1,1-1 1,-1 0 0,1 1 0,-1-1 0,1 0 0,0 0-1,0 0 1,0 0 0,0 1 0,0-1 0,1-1 0,-1 1-1,0 0 1,1 0 0,0 0 0,-1-1 0,4 3-1,-2-2 4,1-1-1,-1 1 1,1-1-1,-1 1 0,1-1 1,0-1-1,-1 1 0,1 0 1,0-1-1,0 0 0,0 0 1,-1 0-1,5 0 1,16-3 11,0-1 0,-1 0 0,1-2 1,-1-1-1,37-16 0,-25 7 61,0-2 1,55-40-1,-73 46-61,18-19 0,-30 26-69,1 0 1,-2 0-1,1-1 0,-1 1 0,1-1 0,4-10 1,-34 60-398,8-11 432,6-14-7,1 0 0,-12 33 0,21-47 13,-1 0 1,1 0-1,0 0 0,0 0 0,0 0 0,1 0 0,0 0 0,0 1 1,0-1-1,0 0 0,1 0 0,0 0 0,0 0 0,0 0 0,1 0 0,3 6 1,-4-8 18,0-1 1,1 1 0,-1-1 0,1 1 0,0-1 0,-1 0 0,1 0 0,0 0 0,1 0-1,-1 0 1,0 0 0,1 0 0,-1-1 0,1 1 0,-1-1 0,1 0 0,-1 0-1,1 0 1,0 0 0,0 0 0,5 0 0,-5-1-12,-1 0 0,1 0 1,0 0-1,0-1 0,0 1 0,-1-1 1,1 0-1,0 0 0,-1 0 0,1 0 1,0 0-1,-1-1 0,0 1 0,1-1 1,-1 0-1,0 1 0,0-1 0,0 0 1,0 0-1,0-1 0,2-2 0,0 0 2,-2 0 1,1 0-1,-1 0 0,1 0 0,-1 0 0,-1-1 0,3-9 0,2-38 103,-5 45-115,0-3-10,-1 0 0,0 0-1,0 1 1,-1-1 0,-1 0-1,0 1 1,0-1 0,-7-17 0,7 23-1,0 0 0,-1 0 0,0 0 0,0 1 0,0-1 0,0 1 1,-1 0-1,0 0 0,0 0 0,0 0 0,0 1 0,0 0 0,-1-1 0,1 2 1,-1-1-1,0 0 0,0 1 0,0 0 0,-8-2 0,7 2 1,-1 1-1,0 0 0,0 0 1,0 0-1,1 1 0,-1 0 1,-13 1-1,146-10 413,-60-2-344,22-2-274,-75 11 181,1 2 0,-1 0 0,0 0 0,22 5 0,-32-5 34,0 1-1,0 0 1,1 0-1,-1 0 1,0 0-1,0 0 1,0 1-1,-1-1 1,1 1-1,0 0 1,0 0-1,-1 0 1,0 0-1,1 0 1,-1 0-1,0 1 1,0-1-1,0 1 1,0 0-1,0-1 1,-1 1-1,1 0 1,-1 0-1,0 0 1,0 0-1,0 0 1,0 0-1,0 1 1,-1-1-1,0 0 0,1 0 1,-1 1-1,0-1 1,-1 0-1,1 0 1,0 1-1,-2 4 1,-2 4 15,0-1 1,-11 22-1,10-23 58,1 1 1,0-1-1,0 1 1,-3 15-1,7-26-60,-1 1-1,1-1 1,0 1-1,0-1 1,0 1-1,0 0 1,0-1-1,0 1 1,0-1-1,0 1 1,0 0-1,0-1 1,0 1-1,0-1 1,0 1 0,0 0-1,1-1 1,-1 1-1,0-1 1,0 1-1,1-1 1,-1 1-1,0-1 1,1 1-1,-1-1 1,1 1-1,-1-1 1,0 0-1,1 1 1,-1-1-1,1 1 1,-1-1-1,1 0 1,-1 0-1,1 1 1,0-1-1,-1 0 1,1 0-1,-1 0 1,1 1-1,-1-1 1,1 0-1,1 0 1,2 0 44,0-1 0,1 1 0,-1-1 0,0 0 0,6-2 0,-4 1 3,25-7 63,-1-3 0,39-19 0,-45 19-197,1 0-1,0 2 1,1 1 0,29-7 0,-51 16 64,0-1 0,0 0-1,0 1 1,1 0 0,-1 0 0,0 0 0,0 0 0,0 1 0,0 0 0,0 0 0,0 0 0,0 0 0,4 2 0,-3 0-13,-1 0 0,1 0 0,-1 0 0,0 1 0,0 0 0,0-1 0,0 1 0,-1 1 0,5 5 0,12 26 53,-17-30 30,0 1 0,1 0 0,0-1-1,0 0 1,0 0 0,1 0 0,0-1 0,10 10 0,-13-14-82,0-1 1,0 1 0,0 0 0,0-1 0,1 1-1,-1-1 1,0 1 0,0-1 0,0 0 0,0 0 0,1 0-1,-1 0 1,0-1 0,0 1 0,0 0 0,0-1 0,0 0-1,3-1 1,-2 2-427,-1-1 0,0 0 0,0 0 0,-1-1 0,1 1 1,0 0-1,3-3 0,-4 3 38,-1 0 1,1 1 0,-1-1-1,1 0 1,-1 1-1,1-1 1,-1 0 0,0 1-1,1-1 1,-1 0 0,0 0-1,1 0 1,-1 1-1,0-1 1,0 0 0,0 0-1,0 0 1,0 0 0,0-1-1,-1-7-2701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1:2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7296,'-32'-3'3744,"37"3"-2624,4 3-704,9-3 64,5 5-320,4-1-320,4 4 96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1:2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34 7456,'-53'-9'3392,"56"9"-2944,20-5 1600,9 5-1216,44-3 1152,14 0-1153,53-6 193,-4 9-608,27-5-384,-8 10-32,-5-5-96,-18 0 32,-4 0-6783,-23 9 3743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01.4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64 2720,'-2'-9'3371,"-2"19"-743,1-2-3059,-17 48 1281,3 0 0,-14 79 0,11-45-168,-33 155 638,38-173-971,-22 179 942,37-214-682,1-18 371,-1-18-383,-1-1-523,0-1-1,1 0 1,-1 0 0,1 1-1,-1-1 1,1 0 0,-1 0-1,1 0 1,0 0 0,-1 0-1,1 0 1,0 0 0,0 0-1,0 0 1,-1-1-1,-1-16 180,2 18-239,-2-18 137,2-1 0,4-35-1,-1 23-42,5-64 78,2-37-169,3-56 52,-12 155-36,2 0-1,1-1 0,15-59 0,-14 78-44,0 0 1,1 0-1,0 1 0,2-1 1,-1 1-1,2 1 0,0 0 0,0 0 1,1 0-1,14-13 0,-10 14-14,0 1 0,0 0 0,1 0 0,1 2 0,0 0-1,26-11 1,-31 15-39,1 1 1,0 1-1,0 0 0,0 0 0,1 1 0,-1 1 1,0 0-1,1 1 0,-1 0 0,18 3 0,-26-3 64,0 1 0,-1 0-1,1 0 1,-1 0 0,0 1-1,1-1 1,-1 1-1,0 0 1,0 0 0,0 0-1,0 0 1,0 0 0,-1 0-1,1 1 1,-1 0-1,1-1 1,-1 1 0,0 0-1,0 0 1,0 0 0,0 1-1,-1-1 1,1 0-1,-1 1 1,0-1 0,0 0-1,0 1 1,-1 0 0,1-1-1,-1 6 1,0 4 50,-2 0-1,1 0 1,-2 0 0,0 0 0,0-1 0,-1 1-1,-6 11 1,-3 5 47,-30 45-1,29-51-27,-2-2 0,0 0 0,-2-1 0,0 0 0,-1-1 0,-1-2 0,-31 23 0,37-31-51,-8 8 63,-2-1-1,-33 16 1,52-30-174,5-2 87,0 0 1,0 0-1,0 0 1,1 0-1,-1 0 1,0 0-1,0 0 1,0 0-1,0 0 1,0 0-1,0 1 1,0-1-1,0 0 1,0 0-1,0 0 1,0 0-1,0 0 1,0 0-1,0 0 1,0 0-1,0 0 1,0 0-1,0 0 0,0 0 1,0 0-1,0 0 1,0 0-1,0 0 1,0 0-1,0 0 1,0 0-1,0 0 1,0 1-1,0-1 1,9 2-3,66 20-92,-54-18 61,-1 2 1,0 0 0,0 1-1,30 16 1,-40-17 17,3 1 10,-1 1 0,0 0 1,18 16-1,-27-21 24,-1 0 0,1-1 0,-1 1 0,0 0 0,0 0 0,0 0 0,0 1 0,0-1 0,-1 0 0,0 1 0,1-1 0,-1 1 0,0-1 0,-1 1 0,1-1 0,-1 1-1,1 0 1,-1-1 0,-1 6 0,0-1 16,-1 0-1,1 0 0,-2 0 1,1-1-1,-1 1 0,0-1 1,-1 1-1,0-1 0,0 0 0,0-1 1,-1 1-1,0-1 0,-11 11 1,2-4 73,-1 0 1,-1-1 0,0-1-1,-27 15 1,25-17-29,-21 7-1,-5 3 18,22-8-106,-1-1 0,0-1 0,0-1 0,-29 6 0,29-5-208,30-8 289,20 1-162,26-7 125,1-2 1,80-22-1,-120 25-36,103-33 150,-93 28-19,-1-1-1,40-23 0,-33 14 61,39-33 0,-56 40-138,0-1-1,0 0 0,-1-1 0,15-23 0,-25 34-45,0 0 0,-1 0 0,1-1 0,-1 1 0,1 0-1,-1 0 1,0-1 0,0 1 0,-1-1 0,1 1 0,0-5 0,-1 5 9,-1 1 1,1 0-1,0 0 1,-1-1 0,1 1-1,-1 0 1,0 0-1,0 0 1,0 0-1,0 0 1,0 0-1,0 0 1,0 0 0,-1 0-1,1 1 1,-1-1-1,1 0 1,-4-2-1,3 3-19,0 0 0,1 0-1,-1 0 1,0 0 0,0 1-1,0-1 1,0 1 0,0-1-1,0 1 1,0-1 0,0 1-1,0 0 1,0 0-1,0 0 1,0 0 0,0 0-1,0 1 1,0-1 0,0 1-1,-2 0 1,-6 2-121,0 1 1,-16 8-1,14-6 88,8-4 17,0 0-1,0 0 1,0 1-1,0-1 1,1 1-1,-1 0 1,1 0-1,-1 0 1,1 0-1,0 1 1,1-1-1,-1 1 1,0 0-1,1 0 1,0-1-1,-3 9 1,3-7 20,1 0 1,0 0-1,1 0 1,-1 0-1,1 0 1,0 0-1,0 0 1,1 0 0,-1 0-1,1-1 1,0 1-1,1 0 1,-1 0-1,1 0 1,2 5-1,0-2 30,0 1 1,1-1-1,-1 0 0,2-1 0,-1 1 0,1-1 0,13 13 0,-16-17-1,-1-1 0,1 0 0,0 0 0,0 0 0,0-1 0,0 1 0,1-1 0,-1 1 0,0-1 0,1 0 1,-1 0-1,0-1 0,1 1 0,-1-1 0,1 1 0,-1-1 0,1 0 0,-1-1 0,1 1 0,-1 0 0,1-1 0,-1 0 0,1 0 0,3-2 0,11-5 94,-2-1 0,31-22 0,-7 4-26,0 3-96,1 2 1,1 2 0,87-30-1,-118 47-38,-1 1-1,0-1 1,1 2 0,-1-1-1,1 2 1,0-1-1,-1 1 1,1 1-1,0 0 1,-1 1-1,18 4 1,58 22 87,-101-33 11,0 1 1,-1 0-1,1 1 1,0 1 0,-1 0-1,0 1 1,1 1-1,-1 0 1,0 1-1,1 1 1,-1 0-1,-27 9 1,31-8-94,0 1 0,0 0 0,1 1-1,-1 0 1,1 1 0,1 0 0,-15 11 0,21-14 21,1 0 0,-1 1 0,1-1 1,-1 1-1,1 0 0,0 0 0,1 0 1,-1 0-1,1 0 0,-1 0 0,1 1 1,1-1-1,-1 1 0,0 0 0,1 0 1,0-1-1,0 1 0,1 0 0,0 0 1,-1 0-1,2 8 0,0-7 26,0 0-1,0 0 1,1-1 0,0 1-1,0 0 1,1-1 0,-1 0-1,1 1 1,0-1 0,1 0-1,-1-1 1,1 1-1,0-1 1,0 1 0,0-1-1,1 0 1,-1-1 0,1 1-1,9 5 1,1-1 24,0-1 1,1 0-1,0-1 0,0-1 0,28 6 1,-33-9-11,0 0 1,1-1 0,-1 0 0,0 0-1,1-1 1,-1-1 0,0 0 0,0-1-1,0 0 1,0 0 0,0-1 0,0-1-1,0 1 1,-1-2 0,0 0-1,0 0 1,0-1 0,16-12 0,58-46 177,99-57 0,-43 41-195,-111 60 62,-25 16-82,1 1-1,1-1 0,-1 1 1,0 0-1,9-4 0,-53 36-352,27-19 346,1 1 0,0 0 0,0 0 0,1 1 0,-11 18 0,6-7 18,1 1 0,-13 31 0,23-45-19,0 1 0,1 0 0,-5 22 0,8-30 33,-1 0 1,1 0-1,-1 0 1,1-1-1,0 1 1,0 0-1,1 0 1,-1 0-1,0 0 1,1 0-1,0 0 1,0 0-1,0 0 1,0-1-1,0 1 1,0 0-1,1-1 1,-1 1-1,1-1 1,3 4-1,-4-5 1,0 0 0,0 0 0,1-1 1,-1 1-1,0 0 0,1-1 0,-1 1 0,0-1 0,1 1 0,-1-1 0,1 0 0,-1 0 0,1 0 0,-1 0 0,1 0 0,-1 0 0,0 0 0,1 0 0,-1 0 0,1-1 0,-1 1 0,1 0 0,-1-1 0,0 1 0,1-1 0,-1 0 0,0 0 0,3-1 1,2-2 73,0-1 0,0 0 0,-1 0 1,6-6-1,11-14-10,-1-1 1,-1-1-1,-1 0 1,-2-2-1,0 0 1,14-37-1,-27 57-48,9-27 23,-12 33-93,0 1-1,0-1 0,-1 0 0,0 0 0,1 0 0,-1 0 0,0 1 0,0-1 0,-1 0 1,0-4-1,1 7 34,0 0 1,0 0-1,0 0 1,0-1-1,0 1 1,0 0-1,0 0 1,0 0-1,0 0 1,-1 0-1,1 0 1,0 0-1,0-1 1,0 1 0,0 0-1,0 0 1,0 0-1,0 0 1,-1 0-1,1 0 1,0 0-1,0 0 1,0 0-1,0 0 1,0 0-1,-1 0 1,1 0-1,0 0 1,0 0-1,0 0 1,0 0-1,0 0 1,-1 0-1,1 0 1,0 0 0,0 0-1,0 0 1,0 0-1,0 0 1,-1 0-1,1 0 1,0 1-1,0-1 1,0 0-1,0 0 1,0 0-1,-10 8-223,-8 13 16,13-12 204,1 1 1,0-1 0,0 1 0,1 0-1,0 0 1,1 0 0,0 1 0,0-1-1,1 11 1,0-3-19,1 1 0,1-1 0,1 0 0,6 26 0,-5-32 56,0 0 0,9 19 1,-10-27 0,0 0 0,0 0 0,1 0 0,0 0 0,-1 0 0,1 0 0,0-1 1,1 1-1,-1-1 0,6 4 0,-8-6-8,0 0-1,0-1 0,1 1 1,-1-1-1,0 0 1,0 1-1,1-1 1,-1 0-1,1 0 1,-1 0-1,0 0 1,1 0-1,-1 0 1,0 0-1,1 0 1,-1 0-1,0-1 1,1 1-1,-1-1 1,0 1-1,0-1 1,1 1-1,-1-1 1,0 0-1,0 1 1,0-1-1,0 0 1,0 0-1,0 0 1,0 0-1,0 0 1,1-2-1,4-3 83,-1-1 1,0-1-1,7-13 0,-11 19-91,73-165 361,-45 94-292,-25 65-128,-2 3-37,0-1 0,0 1 0,1 0 1,-1 0-1,6-5 0,-8 30-724,-3 41 652,1-35 180,2 34 0,1-41-63,0 4 106,1 0 0,8 34-1,-10-56-35,0 0 0,0 0-1,1 0 1,-1 0 0,0 0-1,1 0 1,-1 0 0,0 0-1,1 0 1,-1-1 0,1 1-1,0 0 1,-1 0 0,1 0-1,0-1 1,-1 1-1,1 0 1,1 0 0,-1-1-16,-1 0 1,1 0-1,0 0 1,-1 0-1,1 0 1,-1 0-1,1 0 1,-1 0-1,1 0 1,0 0-1,-1 0 1,1-1-1,-1 1 1,1 0-1,-1 0 1,1-1-1,-1 1 1,1 0-1,-1-1 1,0 1-1,1 0 1,-1-1-1,1 0 1,4-4 37,-1-1 1,0 0-1,0 0 0,3-7 1,-4 6 2,26-43 43,-10 13-73,2 2 0,2 0-1,29-34 1,-45 61 8,3-3-566,-9 12 521,-1-1 0,1 0 0,-1 0 0,1 0-1,-1 0 1,1 1 0,-1-1 0,0 0 0,1 0 0,-1 1 0,1-1-1,-1 0 1,0 1 0,1-1 0,-1 1 0,0-1 0,1 0-1,-1 1 1,0-1 0,0 1 0,1-1 0,-1 1 0,0-1 0,0 1-1,0-1 1,0 1 0,0-1 0,0 1 0,0 0 0,18 66-394,-3-8 325,-7-34 88,16 31 0,-20-47 44,1 0 0,1 0 0,0 0 0,0 0 0,14 14 0,-18-21-27,-1-1 0,1 0 0,-1 1 0,1-1 0,0 0 0,-1 0 0,1 0 0,0 0 0,0 0 0,0 0 0,0-1 0,0 1 0,0 0 0,0-1 0,0 0 0,0 1 0,0-1 0,0 0 0,0 0 0,0 0 0,0 0 0,0-1 0,0 1 0,0-1 0,0 1 0,0-1 0,0 1 0,0-1 1,0 0-1,0 0 0,-1 0 0,1 0 0,0 0 0,-1-1 0,1 1 0,2-3 0,4-5 80,0 0 1,0 0 0,-1-1-1,12-20 1,81-151 89,-76 133-184,-16 32-146,0 0 0,15-21 1,-23 37 120,1-1 1,-1 0-1,1 0 1,-1 1-1,1-1 1,0 0-1,-1 1 1,1-1-1,0 0 1,-1 1-1,1-1 1,0 1-1,0-1 1,-1 1-1,1-1 1,0 1-1,2-1 0,-3 2 12,1-1-1,-1 0 1,1 1-1,-1-1 1,1 1-1,-1-1 0,1 0 1,-1 1-1,0-1 1,1 1-1,-1-1 0,1 1 1,-1 0-1,0-1 1,0 1-1,1-1 1,-1 1-1,0 0 0,0-1 1,0 1-1,0-1 1,0 1-1,0 0 0,0-1 1,0 1-1,0 1 1,0 13-49,0 0 0,-1-1 1,-1 1-1,0 0 0,-1-1 1,-7 21-1,-4 28 366,12-55-263,0 0 0,0 0 0,-1 0 0,0 0 1,-1 0-1,0-1 0,0 0 0,-7 10 0,11-17-32,0 1-1,-1-1 0,1 1 1,-1-1-1,1 1 1,-1-1-1,1 1 0,-1-1 1,1 0-1,-1 1 1,1-1-1,-1 0 0,1 1 1,-1-1-1,0 0 0,1 0 1,-1 0-1,0 0 1,1 0-1,-1 1 0,0-1 1,1 0-1,-1 0 1,1 0-1,-2-1 0,0 1 17,0-1-1,1 1 0,-1-1 1,0 0-1,1 0 0,-1 0 0,1 0 1,-1 0-1,-1-2 0,-1 0-47,1-1-1,-1 0 1,1 0-1,0 0 1,-3-5-1,8 12-41,1 0-1,-1-1 1,1 1-1,0-1 1,0 1-1,0-1 1,1 0-1,-1 0 0,0 0 1,5 1-1,-4-1 60,1 0-1,0 0 1,0 0-1,0-1 1,0 0-1,0 0 0,1 0 1,-1 0-1,10-1 1,-1-3 21,0-1 0,0 0 0,0-1-1,-1-1 1,0 0 0,21-13 0,-14 9-87,-14 6 50,29-14 244,0-2 1,50-39-1,-76 52-213,-1 1-24,0-1 0,-1 0 0,11-13 0,-17 20 2,-1-1 0,1 1 0,-1-1-1,1 0 1,-1 1 0,1-1 0,-1 0-1,1 1 1,-1-1 0,0 0 0,1 0-1,-1 1 1,0-1 0,0 0 0,0 0-1,0 0 1,0 0 0,1 1 0,-1-1-1,-1 0 1,1 0 0,0 0-1,0 0 1,0 0 0,-1 0-3,1 1 0,-1-1 0,0 0-1,1 1 1,-1-1 0,0 1 0,1 0 0,-1-1 0,0 1 0,0-1-1,0 1 1,1 0 0,-1 0 0,0 0 0,0-1 0,0 1-1,1 0 1,-3 0 0,-3 0-32,1 0 0,-1 1-1,0-1 1,1 1 0,-11 3-1,8 0 10,-1-1 1,1 2-1,-1-1 0,1 1 0,1 0 0,-1 1 1,-7 7-1,10-9 26,1 0 0,0 0 0,1 0 0,-1 0 1,1 1-1,0 0 0,0 0 0,0 0 0,0 0 0,1 0 1,0 0-1,-2 11 0,3-13 19,1 1 0,0 0 0,0-1 1,0 1-1,1-1 0,-1 1 0,1-1 0,0 1 0,0-1 1,0 1-1,0-1 0,1 0 0,0 1 0,-1-1 0,1 0 0,0 0 1,0 0-1,1 0 0,-1-1 0,1 1 0,-1-1 0,5 4 1,0-1 39,1 1 1,0-1-1,0 0 1,0-1 0,0 0-1,1 0 1,13 3 0,-5-3 100,-1-1 1,1 0 0,0-2 0,0 0 0,0 0 0,-1-2-1,1 0 1,24-5 0,-24 2-196,0 0 0,0-1 0,18-8 0,-23 7-672,1 0 1,-1-1 0,0 0-1,12-11 1,-22 17 342,-1 0 1,0 0-1,0 0 1,0 0-1,0 0 1,0-1-1,0 1 1,0 0-1,1-3 1,-2 4-120,0-1 1,1 0 0,-1 0 0,0 0 0,0 0 0,0 1 0,0-1 0,0 0 0,0 0 0,0 0 0,0 0 0,0 0 0,-1 0-1,1-1 1,-5-8-4595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00.8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14 478 2304,'-14'12'9754,"15"-14"-9427,-1 1 0,1-1 0,-1 1 0,0-1 0,1 0 0,-1 0-1,0 1 1,0-1 0,-1-3 0,2-11 356,11-25 587,26-56-1,-31 81-1171,1 1 0,1 1 1,0-1-1,1 2 0,0-1 0,20-18 1,3 4 65,1 1 0,2 1 1,0 2-1,72-34 0,-32 27-249,-75 30 87,-1 1 0,1 0 0,0-1 0,-1 1 0,1 0 0,0 0 0,0 0 0,-1-1 0,1 1 0,0 0 0,0 0 1,-1 0-1,1 0 0,0 0 0,0 1 0,-1-1 0,1 0 0,0 0 0,-1 0 0,1 1 0,0-1 0,0 0 0,-1 1 0,1-1 0,-1 0 1,1 1-1,0-1 0,-1 1 0,1-1 0,-1 1 0,1-1 0,-1 1 0,1 0 0,-1-1 0,1 1 0,-1-1 0,0 1 0,1 0 0,-1 0 0,0-1 1,0 1-1,1 0 0,-1-1 0,0 1 0,0 0 0,0 0 0,0-1 0,0 2 0,0 4 37,0 0 0,0-1 0,-1 1 1,1-1-1,-3 7 0,-4 14 140,-20 44 0,9-27-137,-14 29 512,68-111-511,-21 20 28,1 1-1,1 1 1,37-29 0,-54 46-73,6-4-53,0 0 1,0 0-1,0 1 0,8-3 0,-13 5 51,0 1 0,0-1 0,0 1 0,0 0 1,0-1-1,0 1 0,0 0 0,0 0 0,0 0 0,0-1 0,0 1 0,0 0 0,0 1 0,0-1 0,0 0 1,0 0-1,0 0 0,0 1 0,0-1 0,0 0 0,0 1 0,0-1 0,0 1 0,0-1 0,0 1 0,-1-1 1,1 1-1,0 0 0,0-1 0,-1 1 0,1 0 0,0 0 0,-1-1 0,1 1 0,-1 0 0,1 0 0,-1 0 1,1 0-1,-1 1 0,2 4 43,-1 0 0,1 0 1,-2 0-1,1 0 0,-1 0 1,0 9-1,-6 39 48,3-32-54,0-7 72,1 0 0,0 0 0,1 0 0,1 0 0,0 0 0,5 28 0,-5-42-96,0 0-1,1 1 0,-1-1 1,0 0-1,1 0 0,-1 0 1,1 1-1,0-1 1,-1 0-1,1 0 0,0 0 1,-1 0-1,1 0 0,0 0 1,0 0-1,0 0 0,0-1 1,0 1-1,0 0 1,0-1-1,0 1 0,1 0 1,-1-1-1,0 1 0,0-1 1,0 0-1,1 1 0,-1-1 1,0 0-1,1 0 0,-1 0 1,0 0-1,0 0 1,1 0-1,-1 0 0,2 0 1,8-5 8,-1 0 1,1 0-1,-1-1 0,0 0 1,-1 0-1,11-10 1,-4 4-44,217-160-1,-222 161 79,1 0-129,-10 11-57,-3 7-86,-33 112-108,31-105 351,0 0-1,2 1 1,-1-1-1,2 0 1,0 1-1,3 23 1,-2-33-5,1 1 0,0 0 0,0-1 0,4 10 0,-4-12 11,-1 0 1,1-1 0,0 1 0,-1-1 0,1 0 0,0 1-1,0-1 1,0 0 0,1 0 0,-1 0 0,5 2 0,-6-4-16,0 1 0,0-1 0,0 0 0,0 0 0,0 0 1,0 0-1,0 0 0,0 0 0,-1 0 0,1 0 0,0 0 0,0 0 1,0-1-1,0 1 0,0 0 0,0-1 0,0 1 0,0-1 0,0 1 1,0-1-1,-1 1 0,1-1 0,0 1 0,0-1 0,-1 0 0,1 1 1,0-1-1,-1 0 0,2-1 0,1-2 38,0 0-1,-1 0 1,1 0 0,3-8-1,-3 3-27,-1 1-1,1-1 1,-2 0-1,1 0 1,-1 1-1,0-1 1,-2-15-1,1 7 16,-2 1 0,-7-33-1,5 39-52,1 0 0,-1 0 1,-1 1-1,0-1 0,0 1 0,-1 0 0,0 0 0,0 1 0,-1 0 0,0 0 0,-1 1 0,0-1 0,0 1 0,0 1 0,-1 0 0,0 0 1,-10-4-1,19 10 15,0 0 0,0 0 0,-1 0 0,1 0 1,0 0-1,0 0 0,0 0 0,0 0 0,0 0 1,0 0-1,0 0 0,0 0 0,0 0 0,-1 0 1,1 0-1,0 0 0,0-1 0,0 1 0,0 0 1,0 0-1,0 0 0,0 0 0,0 0 0,0 0 1,0 0-1,0 0 0,0 0 0,-1 0 0,1 0 1,0 0-1,0 0 0,0 0 0,0 0 0,0-1 1,0 1-1,0 0 0,0 0 0,0 0 0,0 0 1,0 0-1,0 0 0,0 0 0,0 0 0,0 0 1,0 0-1,0-1 0,0 1 0,0 0 0,0 0 0,0 0 1,0 0-1,0 0 0,0 0 0,0 0 0,0 0 1,0 0-1,0 0 0,0-1 0,1 1 0,-1 0 1,0 0-1,0 0 0,8-1 398,14 1 193,73 12 562,-62-7-1292,0-1 1,1-1-1,34-2 0,-53-3-584,97-9-10598,-84 8 5261,3 3 2006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7:07.0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57 726 2656,'-4'0'533,"0"0"-1,0 0 1,0 1 0,0-1-1,0 1 1,0 0-1,-6 6 6437,10-7-6854,8 5 1539,10 2-1235,-13-6-237,11 0 675,22 1-1,-33-3-758,-1 1 1,1 0-1,-1-1 1,0 0-1,1 0 1,-1-1-1,0 1 1,0-1-1,8-3 1,-5 0 20,1 0 1,-1 0-1,0-1 1,0 0-1,10-10 1,-15 12-84,1 1 0,-1-1 0,0 1 0,0-1 0,0 0 1,-1 0-1,1 0 0,-1 1 0,0-2 0,0 1 0,0 0 0,-1 0 0,0 0 0,1-5 0,-1 5-35,0 0-1,-1 0 1,1 0 0,-1 1-1,1-1 1,-3-6-1,3 9-16,-1 1 0,1-1 0,0 0 0,-1 0 0,0 0-1,1 0 1,-1 1 0,1-1 0,-1 0 0,0 0 0,0 1 0,1-1 0,-1 1-1,0-1 1,0 0 0,0 1 0,0 0 0,1-1 0,-1 1 0,0-1 0,0 1 0,0 0-1,0 0 1,0 0 0,0 0 0,0-1 0,0 1 0,0 0 0,0 1 0,-2-1-1,-1 1-16,-1 0-1,0 0 0,0 1 1,1-1-1,-1 1 0,1 1 1,-1-1-1,1 0 0,-6 6 1,-37 31 421,40-33-248,-5 5 42,-1 0 35,0 1-1,-21 26 1,32-35-179,-1 0 1,1 0 0,0 0-1,1 0 1,-1 0-1,0 0 1,1 1 0,0-1-1,0 0 1,0 1 0,0-1-1,0 1 1,1-1 0,0 1-1,-1 0 1,1-1-1,1 1 1,-1-1 0,0 1-1,2 4 1,0-4 5,-1-1 0,1 1 0,0-1-1,1 1 1,-1-1 0,1 0 0,-1 0 0,1 0 0,0 0 0,0 0-1,0-1 1,0 0 0,0 1 0,1-1 0,6 3 0,-4-2 25,-1-1 1,1 0-1,0 0 1,0 0-1,0-1 1,0 0 0,0 0-1,0 0 1,11-1-1,1-2 34,0-1 0,0-1-1,0-1 1,0 0-1,-1-1 1,21-11 0,95-58-25,-126 71-85,23-16 34,0-2 0,-1 0 0,-2-2 0,0-1 1,-2-2-1,0 0 0,-2-1 0,-2-2 0,20-33 1,-11 13-244,28-67 1,-46 90 76,-2 0 0,-2-1 0,0 0 0,5-41 0,-12 60 103,0 0 0,-1-1-1,-1 1 1,-1-11 0,2 16-26,-1 1 1,1-1 0,-1 1-1,0 0 1,0-1 0,-1 1-1,1 0 1,-1 0 0,1 0 0,-1 0-1,0 0 1,0 0 0,-5-4-1,6 6 30,0 1 0,0-1 0,0 1 0,1-1 0,-1 1-1,0 0 1,0 0 0,-1 0 0,1-1 0,0 1 0,0 0-1,0 0 1,0 0 0,0 0 0,0 1 0,0-1 0,0 0-1,0 0 1,0 1 0,0-1 0,0 0 0,0 1 0,1-1-1,-1 1 1,0-1 0,0 1 0,0 0 0,0-1 0,1 1-1,-2 1 1,-1 0-5,-20 16 16,0 1 1,1 2 0,2 0 0,-27 35-1,33-38 103,1 1-1,1 1 0,1 0 0,1 0 1,1 1-1,-10 32 0,7-10 30,2 0 0,-6 59 0,14-85-38,0 0 1,2-1-1,0 1 1,1 0 0,1 0-1,4 22 1,-4-32-36,0-1 0,0 1 0,1 0 0,0-1 0,0 1 0,0-1 0,1 0 0,0 0 0,0 0 0,1-1 0,-1 1 0,1-1 0,0 0 0,1-1 0,-1 1 1,1-1-1,8 5 0,-3-3 12,0 0 0,1 0 0,0-1 0,0-1 0,0 0 0,1 0 0,-1-2 0,1 1 0,0-1 0,-1-1 0,1-1 0,21-1 0,-20 0-20,-1-2-1,0 0 0,0 0 1,-1-2-1,1 1 0,-1-1 1,14-8-1,37-21-91,-43 25 117,0-1 0,-1-1 0,0-1 0,32-26 0,-49 36-50,0-1 0,0 1-1,0-1 1,-1 1-1,1-1 1,0 1 0,-1-1-1,0 0 1,0 0 0,0 0-1,0 0 1,0 0 0,0 0-1,-1 0 1,1 0-1,-1 0 1,0 0 0,0 0-1,0 0 1,-1 0 0,1 0-1,-1-1 1,1 1-1,-1 0 1,0 1 0,0-1-1,-3-6 1,2 6-46,0-1 1,0 1-1,0-1 1,-1 1-1,1 0 1,-1 0-1,0 0 0,1 0 1,-1 0-1,-1 1 1,1 0-1,0-1 1,-1 1-1,1 0 1,-1 0-1,1 1 0,-1-1 1,0 1-1,0 0 1,0 0-1,-4-1 1,5 2 24,-1 1 1,1-1 0,-1 1 0,1-1 0,0 1-1,-1 0 1,1 0 0,0 1 0,-1-1 0,1 1-1,0 0 1,0-1 0,0 1 0,1 1-1,-1-1 1,0 0 0,-3 5 0,-4 3 58,1 1 0,-15 23 1,16-19-42,0 0 1,0 0 0,2 1-1,0 0 1,1 1 0,0-1-1,-1 19 1,5-26 41,1-1 1,0 1-1,1 0 0,0-1 1,1 1-1,0 0 0,0-1 1,1 0-1,5 14 0,-4-12 94,-3-8-106,-1 0 0,1 0 0,0 0 0,0 0 0,0 0 0,0 0 0,0-1 0,0 1 0,0 0 0,1-1 0,-1 1 0,0-1 1,1 1-1,0-1 0,-1 0 0,1 1 0,0-1 0,0 0 0,-1 0 0,1 0 0,0-1 0,0 1 0,3 0 0,-1 0 19,0-1 1,-1 0 0,1-1-1,0 1 1,-1-1 0,1 1-1,0-1 1,-1 0 0,1 0-1,-1-1 1,1 1 0,5-4-1,152-67 192,-4 2-203,-126 53-11,61-28-31,-90 44 3,0 1 1,0-1 0,0 1 0,0-1 0,0 1 0,0 0 0,0 0 0,0 0 0,0 0 0,0 0 0,0 0 0,-1 1 0,1-1 0,4 2-1,-5-2 1,-1 0-1,1 1 0,0-1 0,0 1 1,0-1-1,-1 1 0,1 0 1,0-1-1,0 1 0,-1 0 0,1-1 1,-1 1-1,1 0 0,-1 0 0,1 0 1,-1-1-1,1 1 0,-1 0 0,0 0 1,1 0-1,-1 0 0,0 0 1,0 0-1,1 0 0,-1 0 0,0 0 1,0 0-1,0 0 0,-1 0 0,1-1 1,0 3-1,-2 10 60,0 0-20,-1 1-1,0-2 0,0 1 1,-1 0-1,-11 22 1,-1-7 226,16-27-145,1-2-91,0 0 0,0 0 0,0 0-1,0 0 1,0 0 0,0 0 0,0 0-1,0 0 1,0 1 0,2-2 0,4-2-2,55-45-311,-56 44 247,-1 1 1,1 0 0,12-5-1,-1 0 77,-17 9-46,1 0 0,-1 0 0,0 0 0,0 0 0,1 0 0,-1 0 1,0 0-1,1 0 0,-1 0 0,0 0 0,1 0 0,-1 0 0,0 0 1,1 0-1,-1 1 0,0-1 0,0 0 0,1 0 0,-1 0 0,0 0 1,0 1-1,1-1 0,-1 0 0,0 0 0,0 0 0,0 1 0,1-1 1,-1 0-1,0 1 0,5 7-62,-4-5 64,0 0 1,0 0-1,0 0 0,-1 0 0,1 1 0,-1-1 1,0 0-1,0 0 0,0 0 0,0 1 0,-1-1 1,0 4-1,-2 15 105,3-14 92,0-8-183,0 0-1,0 1 1,0-1-1,0 0 1,0 0 0,-1 0-1,1 0 1,0 1-1,0-1 1,0 0 0,0 0-1,0 0 1,0 1-1,0-1 1,0 0 0,0 0-1,0 0 1,0 0-1,0 1 1,0-1 0,1 0-1,-1 0 1,0 0-1,0 1 1,0-1 0,0 0-1,0 0 1,0 0 0,0 0-1,0 0 1,0 1-1,1-1 1,-1 0 0,0 0-1,0 0 1,12-10 74,-1 1-196,20-12 0,-3 1-97,-11 10 187,0 0 0,1 1 0,0 0 0,1 2 0,18-6 0,-3 2-20,-33 10 28,0 0-1,1 1 1,-1 0-1,1-1 0,-1 1 1,1 0-1,-1 0 1,0 0-1,1 0 1,-1 0-1,1 0 1,1 0-1,-3 0 13,1 1 0,0-1 0,-1 0 0,1 0 0,-1 1 0,1-1 0,0 1 0,-1-1 0,1 0 0,-1 1 0,1-1 0,-1 1 0,1-1 0,-1 1 0,0 0 0,1-1 0,-1 1 0,1 0 0,0 3 30,0 1 1,0-1-1,0 0 0,-1 0 1,0 0-1,0 9 0,0-9-23,0 0 0,0 1-1,0-1 1,1 0 0,-1 0-1,3 5 1,-1-4-7,1 0-1,0 0 1,0 0 0,0 0-1,0-1 1,1 0 0,0 1-1,0-2 1,0 1-1,1 0 1,-1-1 0,1 1-1,9 4 1,-4-4 62,-1 0-1,1 0 1,0-1 0,0 0-1,1 0 1,15 1 0,-19-4-44,1 0 1,-1 0-1,1 0 0,0-1 1,-1 0-1,0-1 0,1 0 1,-1 0-1,0 0 0,0-1 1,0 0-1,0 0 0,0-1 1,-1 0-1,0 0 0,10-9 1,-10 8-49,0 0 0,0-1 0,-1 0 0,1-1 1,-2 1-1,1-1 0,-1 0 0,0 0 0,0-1 0,-1 1 1,0-1-1,0 1 0,-1-1 0,0 0 0,1-10 1,-2 16-14,-1 0 1,0 0 0,-1 0 0,1-1 0,0 1 0,-1 0-1,1 0 1,-1 0 0,-1-3 0,2 5 32,0-1 1,0 1-1,0-1 1,-1 1-1,1-1 0,0 1 1,0-1-1,-1 1 1,1 0-1,0-1 1,-1 1-1,1 0 1,-1-1-1,1 1 0,-1 0 1,1-1-1,0 1 1,-1 0-1,1 0 1,-1-1-1,1 1 0,-1 0 1,1 0-1,-1 0 1,1 0-1,-1 0 1,1 0-1,-1 0 0,0 0 1,1 0-1,-1 0 1,1 0-1,-1 0 1,1 0-1,-1 0 0,1 0 1,-1 1-1,1-1 1,-1 0-1,1 0 1,0 1-1,-1-1 0,0 1 1,-6 3 4,1 0-1,0 1 1,0 0 0,0 0-1,1 0 1,-1 1 0,1 0-1,0 0 1,1 0 0,0 1-1,0-1 1,0 1 0,1 0-1,0 0 1,0 0 0,1 1-1,0-1 1,0 1 0,0-1-1,1 1 1,0 8 0,1-14 30,1 1-1,-1-1 1,1 0 0,-1 1 0,1-1 0,0 0 0,0 1 0,0-1 0,0 0 0,1 0 0,-1 0 0,0 0 0,1 0 0,0 0 0,-1 0-1,1 0 1,0-1 0,0 1 0,0-1 0,0 1 0,0-1 0,0 0 0,0 0 0,1 0 0,-1 0 0,0 0 0,1 0 0,-1-1 0,1 1 0,-1-1-1,1 1 1,-1-1 0,0 0 0,1 0 0,-1 0 0,1-1 0,-1 1 0,1 0 0,3-2 0,34-18 73,-2 1-63,33-10 4,87-33 98,-153 61-142,0-1 0,-1 1 0,1 0 0,0 0 0,0 1 0,9-1 0,-13 1 7,0 0 1,0 1-1,0-1 0,0 0 1,1 0-1,-1 1 1,0-1-1,0 1 0,0-1 1,-1 1-1,1-1 1,0 1-1,0-1 0,0 1 1,0 0-1,0-1 1,-1 1-1,1 0 0,0 0 1,-1 0-1,1 0 1,-1 0-1,1 0 0,-1 0 1,1 0-1,-1 0 1,1 0-1,-1 0 0,0 0 1,0 0-1,1 0 1,-1 0-1,0 0 0,0 0 1,0 0-1,-1 2 1,-6 62 61,7-65-60,0 1 1,0 0-1,1 0 1,-1-1-1,0 1 1,1 0 0,-1-1-1,1 1 1,-1 0-1,0-1 1,1 1-1,-1-1 1,1 1 0,0-1-1,-1 1 1,1-1-1,-1 1 1,1-1-1,0 1 1,-1-1 0,1 0-1,0 0 1,0 1-1,-1-1 1,1 0-1,0 0 1,0 0-1,-1 0 1,1 0 0,1 0-1,2 1 19,0-1-1,-1 0 1,1 0 0,0 0-1,4-1 1,7-3-68,-1 0-1,1-2 1,-1 0 0,18-10 0,-28 14 26,40-26-10,-36 21 63,1 1 1,0 1-1,1-1 1,13-4 0,-21 9-72,-2 1 29,1-1-1,0 1 0,-1 0 1,1-1-1,0 1 1,-1 0-1,1 0 0,0 0 1,0 0-1,-1-1 0,1 1 1,0 0-1,0 0 1,-1 0-1,2 1 0,-2-1 13,1 1 0,-1 0 0,0 0-1,1 0 1,-1-1 0,0 1 0,0 0 0,0 0-1,0 0 1,1 0 0,-1-1 0,0 1 0,0 0-1,-1 1 1,1 13-26,-1-10 35,1 1-1,0-1 1,1 0 0,-1 0 0,1 1 0,0-1-1,2 6 1,1 3-35,-3-11 9,0 0-1,0 0 1,0 0 0,1 0 0,-1 0-1,1 0 1,-1 0 0,1 0 0,3 2 0,-4-3 30,0-1 0,0 0 0,0 1 0,1-1 0,-1 0 0,1 0 0,-1 0 0,0 0 0,1 0 0,0 0 0,-1-1 0,1 1 0,-1 0 0,1-1 0,0 1 0,0-1 0,1 1 0,1-2 38,0 1 1,0-1-1,0 0 0,0 0 0,0 0 1,6-3-1,64-22-114,-41 16 28,0-2 0,-1-1 0,-1-1 0,39-25 1,-55 29 37,-1-2 0,0 1 0,0-2 0,-2 0 0,22-27 0,-16 14 2,-2-1 0,21-43 0,-20 35 10,44-101 0,-48 104-72,-2 0-1,10-47 0,-12 7-228,-9 69 262,0 1 0,0 0 1,0 0-1,0 0 0,0 0 1,0 0-1,-1 0 0,1-1 1,-1 1-1,1 0 0,-1 0 1,0 0-1,0 0 0,0 0 1,-2-3-1,2 5 4,1 0 0,0 0 0,-1 0 0,1 0 0,0 0 0,0 1 0,-1-1 0,1 0 0,0 0 0,-1 0 0,1 0 0,0 0 1,0 1-1,-1-1 0,1 0 0,0 0 0,0 0 0,0 1 0,-1-1 0,1 0 0,0 0 0,0 1 0,0-1 0,0 0 0,-1 0 0,1 1 0,0-1 0,0 0 0,0 1 0,0-1 0,0 0 0,0 1 1,-5 10-120,-2 15 191,2 1 0,0 0 1,2 0-1,0 39 0,3-56 25,-3 57 77,3-1-1,3 0 0,13 69 1,-14-125-118,0-1 1,1 1 0,0-1-1,0 0 1,1 0 0,0 0-1,10 16 1,-11-21-6,0-1 1,0 1-1,0-1 0,0 0 1,1 0-1,-1 0 0,1 0 1,-1 0-1,1-1 1,0 0-1,0 0 0,0 0 1,1 0-1,-1 0 0,0-1 1,1 0-1,-1 0 0,9 1 1,6-2-89,0 0-1,0-1 1,35-8 0,-6 6-860,-16 3-2910,-15 0-1292,-41 14-7743,9-10 9898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09.6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368 964 2976,'-3'0'892,"4"0"-564,6 0 5422,-13 0-3723,-4 0-1883,-1 1-1,1 1 1,0 0 0,-14 5-1,-40 16-312,46-15 154,1 1-1,-1 0 0,2 1 0,-1 1 1,2 1-1,-28 25 0,33-27 68,0 1 0,1 0 0,0 1 0,1 0 1,0 0-1,1 0 0,0 1 0,1 0 0,-8 28 0,13-36 21,-1-1 0,2 1 0,-1 0 0,0 0-1,1 0 1,0 0 0,0 0 0,0 0 0,1 0 0,2 8 0,-3-11-28,1-1 0,0 1 0,-1 0 0,1-1 0,0 1 1,0-1-1,0 1 0,0-1 0,1 0 0,-1 0 0,0 1 0,1-1 0,-1 0 1,0 0-1,1 0 0,-1 0 0,1 0 0,0-1 0,-1 1 0,1 0 0,0-1 0,-1 1 1,1-1-1,0 1 0,-1-1 0,1 0 0,0 0 0,0 0 0,0 0 0,-1 0 1,1 0-1,0-1 0,1 1 0,6-2 81,-1 0 0,0-1 0,1 0 0,-1 0 0,-1-1 0,1 1 1,0-2-1,-1 1 0,0-1 0,11-10 0,8-8 161,29-35 0,-36 37-88,3-4-155,-1-2 1,-1-1-1,-2 0 0,0-1 1,-2-1-1,17-46 0,-6 1 12,26-124-1,-43 156-15,-2 0-1,-2-1 1,-2 0-1,-2-67 0,-2 106-54,-1 0-1,1 0 1,-1 0-1,1 0 0,-1 0 1,-1 0-1,1 0 1,-1 1-1,0-1 0,0 0 1,0 1-1,-1-1 0,-3-5 1,5 10-2,1 0 1,0-1-1,-1 1 1,1 0-1,0-1 1,-1 1 0,1 0-1,0 0 1,-1-1-1,1 1 1,-1 0-1,1 0 1,0 0-1,-1 0 1,1-1-1,-1 1 1,1 0-1,-1 0 1,1 0-1,-1 0 1,1 0 0,0 0-1,-1 0 1,1 0-1,-1 1 1,1-1-1,-1 0 1,1 0-1,0 0 1,-1 1-1,-1-1-19,0 2-1,1-1 1,0 0-1,-1 0 1,1 0-1,0 1 1,-1-1-1,0 2 1,-3 4-38,1 0 0,-7 13-1,0 9 27,1 0 0,1 1-1,1 0 1,-5 42 0,-4 125 33,16-179 15,-1 23-37,2 0-1,8 69 0,-5-88 98,1-2-1,1 1 1,1 0 0,1-1-1,1 0 1,19 36-1,-25-52 7,1 0 0,-1 0-1,1 0 1,0 0-1,1-1 1,6 7 0,-8-9-15,-1 0 1,1 0 0,-1 0 0,1 0-1,0 0 1,-1 0 0,1-1 0,0 1 0,0-1-1,0 1 1,0-1 0,-1 0 0,1 0 0,0 0-1,0 0 1,0 0 0,0 0 0,0 0 0,-1-1-1,5 0 1,6-5 110,0 1 0,0-2-1,0 0 1,-1 0 0,0-1 0,17-15-1,7-6 19,31-27 39,-31 25-390,-27 23 128,-1 2-467,-11 17 7,0-1 513,0 0-1,0 0 1,1 1-1,1-1 1,0 1-1,0-1 1,1 1 0,0 0-1,1 0 1,0-1-1,1 1 1,0 0-1,1-1 1,0 1 0,1-1-1,0 1 1,0-1-1,1 0 1,1 0-1,0-1 1,0 1-1,0-1 1,1 0 0,1-1-1,0 1 1,0-1-1,0 0 1,16 12-1,-20-18 25,1 1-1,-1-1 1,1 0 0,-1 1-1,1-2 1,0 1-1,0 0 1,0-1-1,0 0 1,0 0-1,0 0 1,0 0-1,0 0 1,1-1-1,-1 0 1,0 0-1,0 0 1,0-1-1,1 1 1,7-3-1,-4 0 51,1-1-1,0-1 0,-1 1 1,0-1-1,0-1 0,0 1 1,-1-2-1,1 1 0,-1-1 1,8-11-1,6-8-3,27-50 1,-14 23-76,-17 26 0,27-57 1,1-11-182,-39 87 2,-1 8-94,-4 1 226,0 1 0,0 0 0,0-1 0,0 1 0,-1 0-1,1 0 1,1 3 0,1 6 31,-1 0 1,0 1-1,-1-1 1,0 0-1,-1 1 0,0-1 1,-2 14-1,-17 81 78,12-70-6,4-24-30,1 3 122,-1-1-1,-1 0 1,0 0 0,-7 15-1,11-29-138,0 1-1,0-1 0,0 1 0,-1-1 1,1 0-1,0 1 0,-1-1 0,1 1 1,0-1-1,-1 0 0,1 1 0,0-1 1,-1 0-1,1 1 0,-1-1 0,1 0 1,0 1-1,-1-1 0,1 0 0,-1 0 0,0 1 1,0-2-2,1 1-1,0 0 1,-1 0 0,1 0 0,-1 0 0,1 0 0,0-1 0,-1 1-1,1 0 1,0 0 0,-1 0 0,1-1 0,0 1 0,-1 0 0,1-1-1,0 1 1,-1 0 0,1-1 0,0 0 0,-9-19 217,7 12-254,0 1 0,0-1 0,1 0 0,0 0 0,1-8 0,-3 1-43,3 13 78,-1-1 1,1 1 0,-1 0-1,1-1 1,0 1-1,0 0 1,0-1-1,1-3 1,0-2-308,-1 8 278,0 0 0,0-1 0,0 1 0,0 0 0,0-1 0,1 1-1,-1 0 1,0 0 0,0-1 0,0 1 0,0 0 0,0-1 0,0 1 0,0 0 0,1 0-1,-1-1 1,0 1 0,0 0 0,0 0 0,1 0 0,-1-1 0,0 1 0,0 0 0,1 0-1,13 2-101,-7 0 127,1-1 1,0 0-1,0-1 1,0 0-1,-1 0 0,1 0 1,0-1-1,7-2 0,65-18 140,-70 18-114,3-1-7,12-3 41,0-2 0,38-18 1,-47 18-53,0-2 1,0 0-1,-1 0 1,0-1-1,-1-1 1,19-23-1,-14 11 14,-1 0 1,-1-1-1,-1-1 0,12-29 0,40-119 23,8-81-155,-65 205 83,-2 1 1,-3-2-1,0-56 0,-6 101-32,0 0 0,0 0-1,-1-1 1,-2-7 0,3 14 43,0 1 1,-1-1 0,1 1 0,0-1 0,0 1-1,0-1 1,0 1 0,0-1 0,-1 1-1,1-1 1,0 1 0,0-1 0,-1 1-1,1-1 1,0 1 0,-1 0 0,1-1-1,-1 1 1,1 0 0,0-1 0,-1 1 0,1 0-1,-1-1 1,1 1 0,-1 0 0,0-1-1,0 2-1,1-1-1,-1 0 1,0 0-1,0 0 1,1 0-1,-1 1 1,0-1-1,1 0 0,-1 1 1,1-1-1,-1 1 1,0-1-1,1 0 1,-1 1-1,1-1 1,-1 2-1,-3 2-31,0 1 0,1 0-1,-5 9 1,-20 49-64,3 0 1,-17 70-1,26-77 102,4 1-1,-7 65 0,7 118 188,12-219-160,0 0-1,2 0 0,1-1 1,0 1-1,2 0 0,0-1 1,1 0-1,1 0 0,1-1 1,12 21-1,-19-38 7,0 1 0,1-1-1,-1 1 1,1-1 0,0 0-1,0 0 1,0 1 0,0-1 0,0 0-1,0-1 1,1 1 0,-1 0 0,1-1-1,-1 1 1,1-1 0,0 0-1,-1 0 1,1 0 0,0 0 0,0-1-1,-1 1 1,1-1 0,0 1 0,0-1-1,0 0 1,0 0 0,0 0 0,0-1-1,0 1 1,-1-1 0,1 1-1,0-1 1,0 0 0,2-1 0,7-3 40,-2-1 0,1 1 0,-1-2 0,0 1 0,0-1 0,0-1 0,12-13 0,-5 3-19,0 0 1,22-32 0,-15 21-76,-19 25-10,0-1 0,-1 0-1,6-9 1,-10 14 27,0 0-1,0-1 1,0 1-1,0 0 1,1 0-1,-1-1 1,0 1-1,0 0 0,1 0 1,-1-1-1,0 1 1,0 0-1,1 0 1,-1-1-1,0 1 1,1 0-1,-1 0 0,0 0 1,0 0-1,1 0 1,-1 0-1,0-1 1,1 1-1,-1 0 1,1 0-1,-1 0 1,0 0-1,1 0 0,-1 0 1,0 0-1,1 0 1,-1 1-1,0-1 1,1 0-1,-1 0 1,0 0-1,1 0 0,-1 0 1,0 0-1,0 1 1,1-1-1,-1 0 1,0 0-1,1 0 1,-1 1-1,0-1 1,0 0-1,0 1 0,1-1 1,-1 1-1,14 7 60,-5-5-73,1-1 0,12 3-1,-15-5 11,-1 1 0,0 1 0,1-1 0,-1 1 0,0 0 0,0 1 0,0-1 0,11 8 0,-8-4 4,-7-5-2,-1 0-1,1 0 1,0 0 0,-1 0-1,1 1 1,-1-1-1,1 0 1,-1 1-1,0 0 1,1-1 0,-1 1-1,0 0 1,0-1-1,0 1 1,0 2-1,2 4 21,-1 0 0,0 1 0,-1-1 0,0 1 0,0 13 0,-2-20-6,1 0 0,0 0 0,0 0 0,0 0 0,0 0 0,1 0 0,-1 1 0,1-1 0,-1 0 0,1 0 0,-1 0 0,1 0 0,0 0 0,0 0-1,0-1 1,0 1 0,1 0 0,-1 0 0,0-1 0,1 1 0,-1-1 0,1 1 0,0-1 0,1 2 0,0-1 11,0 1 0,0-1 0,1 1 1,-1-1-1,1 0 0,-1 0 0,1-1 0,0 1 0,-1-1 0,1 0 0,0 0 0,0 0 0,0 0 0,0-1 0,0 1 0,0-1 0,0 0 0,7-1 0,-3-1 114,0 1-62,1 0 0,-1-1 1,1 0-1,-1 0 0,0-1 1,10-5-1,-4 1-28,-1-1 0,0 0-1,-1-1 1,0 0 0,0-1 0,-1 0 0,0-1 0,-1 0-1,0-1 1,12-19 0,-10 10-29,-7 11-139,2 0 0,-1 0-1,14-15 1,-22 45-259,-3-1 363,2 0 1,-3 36 0,2-18-59,4-31 104,-1 0-1,1 0 1,0 0 0,1 0 0,0 1 0,0-1-1,2 9 1,-2-13-11,-1-1 0,1 0 0,-1 1 0,1-1 0,-1 0 0,1 0 0,0 1 0,-1-1 0,1 0 0,0 0 0,0 0 0,0 0 0,0 0 0,0 0 0,0 0 0,0 0 0,1-1 0,-1 1 0,0 0 0,0-1 0,1 1 0,-1 0 0,0-1 1,0 0-1,1 1 0,-1-1 0,1 0 0,-1 0 0,0 0 0,1 0 0,-1 0 0,1 0 0,-1 0 0,0 0 0,1 0 0,-1-1 0,1 1 0,-1-1 0,0 1 0,2-2 0,32-11 330,43-24 0,-62 27-342,1 0-1,-1-1 1,-1-1-1,23-22 1,-12 5 59,-2-1 0,-1-2 0,34-58 0,-14 10-65,-2-1 0,50-149 0,-69 161-193,16-99-1,-38 158-22,-2 11 12,-6 16-70,4-9 268,-43 108 28,31-74-122,-5 19 75,3 1 0,2 0 0,3 1-1,-8 120 1,20-156 95,1-1-1,1 1 0,1 0 0,1-1 0,1 1 0,12 36 1,-15-58-29,1-1 1,-1-1 0,1 1 0,0 0-1,0 0 1,0-1 0,1 1-1,-1-1 1,1 1 0,0-1 0,0 0-1,6 4 1,-8-6-15,1 0 1,-1 0-1,0 0 1,1 0-1,-1-1 0,1 1 1,0-1-1,-1 1 0,1-1 1,0 0-1,-1 1 1,1-1-1,0 0 0,-1 0 1,1 0-1,0 0 0,-1-1 1,1 1-1,-1 0 0,1-1 1,0 1-1,-1-1 1,1 1-1,-1-1 0,1 0 1,-1 0-1,1 1 0,-1-1 1,0 0-1,1 0 1,1-3-1,1 1 0,0-1 0,-1 1-1,1-1 1,-1 0 0,0-1 0,0 1-1,0-1 1,-1 1 0,1-1 0,-1 0 0,0 0-1,0 1 1,-1-2 0,0 1 0,0 0-1,0 0 1,0-9 0,0 4-72,0-1 0,-1 0 0,-1 0 0,0 0 0,0 1 0,-1-1 0,-3-11 0,5 22 50,0-1 0,0 1 0,0 0 0,0-1-1,-1 1 1,1 0 0,0-1 0,0 1 0,0 0 0,0-1 0,0 1 0,-1 0 0,1-1 0,0 1 0,0 0-1,0 0 1,-1-1 0,1 1 0,0 0 0,0 0 0,-1-1 0,1 1 0,0 0 0,-1 0 0,1 0-1,0 0 1,-1 0 0,1-1 0,0 1 0,-1 0 0,-1 3-34,5-2 27,0 0 0,0 0 1,0-1-1,0 1 0,0-1 1,3 1-1,130 2-4,-90-4 51,-45 1-44,0 0 1,1 0-1,-1 0 0,1 0 0,-1 0 0,1 0 0,-1 0 0,1 1 1,-1-1-1,1 0 0,-1 1 0,0-1 0,1 1 0,-1 0 0,0-1 1,1 1-1,-1 0 0,0 0 0,0 0 0,0-1 0,0 1 1,0 1-1,0-1 0,0 0 0,0 0 0,0 0 0,0 0 0,-1 1 1,1-1-1,0 0 0,-1 1 0,1-1 0,-1 0 0,0 1 0,1-1 1,-1 1-1,0-1 0,0 1 0,0-1 0,0 1 0,0-1 0,0 1 1,0-1-1,-1 3 0,-1 6 18,-1 0 0,0 0 1,0 0-1,-9 17 0,8-20 68,-4 11-4,4-11-60,0 0 0,1 1 0,0-1 0,-2 10 0,5-16-8,-1-1-1,1 1 0,0-1 1,0 0-1,0 1 0,-1-1 1,1 1-1,0-1 0,0 1 1,0-1-1,0 1 1,0-1-1,0 1 0,0-1 1,0 1-1,0-1 0,0 1 1,1-1-1,-1 1 0,0-1 1,0 0-1,0 1 0,0-1 1,1 1-1,-1-1 0,0 0 1,0 1-1,1-1 1,-1 1-1,0-1 0,1 0 1,-1 1-1,0-1 0,1 0 1,-1 0-1,1 1 0,-1-1 1,1 0-1,-1 0 0,0 0 1,1 1-1,-1-1 0,1 0 1,-1 0-1,1 0 1,-1 0-1,1 0 0,-1 0 1,1 0-1,3-1 44,0 1 1,0-1-1,0 0 1,0-1-1,4-1 1,-1 0-1,20-8 90,-1-2 0,-1-1 0,47-33 0,-39 24-313,43-22 0,-75 44 174,0 1-1,0 0 1,0-1 0,0 1 0,0-1 0,-1 1 0,1 0 0,0 0 0,0 0 0,0 0 0,0-1 0,1 1 0,-1 1-6,-1-1 0,0 0-1,0 0 1,1 0 0,-1 0 0,0 0 0,0 0 0,1 0 0,-1 1 0,0-1 0,0 0 0,0 0 0,1 0-1,-1 0 1,0 1 0,0-1 0,0 0 0,0 0 0,1 1 0,-1-1 0,0 0 0,0 0 0,0 1 0,0-1-1,0 0 1,0 0 0,0 1 0,0 2-31,0 0-1,0 0 1,0-1-1,-1 1 1,1 0-1,-2 3 1,1-3 49,-3 8-4,0 1 0,-1 0 0,-7 12 0,6-14-21,2 0 0,-1 0 1,1 0-1,-4 17 0,6-21-34,0 5 151,2-11-95,0 0 0,1 1-1,-1-1 1,0 0 0,0 1-1,0-1 1,0 0 0,1 0-1,-1 1 1,0-1 0,0 0-1,0 0 1,1 0 0,-1 1-1,0-1 1,1 0 0,-1 0-1,0 0 1,0 0 0,1 1-1,-1-1 1,0 0 0,1 0 0,-1 0-1,0 0 1,1 0 0,-1 0-1,0 0 1,0 0 0,1 0-1,-1 0 1,0 0 0,1 0-1,7-1 35,0 0-1,0 0 0,-1-1 0,1 0 1,-1 0-1,1-1 0,-1 0 1,0 0-1,0-1 0,9-6 1,-9 6-18,4-3-14,0-1-1,-1 0 1,1-1-1,-2 0 1,1 0-1,-1-1 1,14-21-1,-1-2-31,24-51 1,-30 39-183,-14 40 58,-1 8 152,-1 0 57,3-7-43,21-53 235,15-34-120,59-104 0,-37 80-184,-47 87 16,5-12-26,-1 0 1,-2-1 0,10-47-1,-25 86 55,0-1-17,0 0-1,-1-1 1,1 1-1,0 0 1,-1-1-1,0 1 1,0 0-1,0-1 1,-1-3-1,1 6 16,0 1 0,0 0 0,0 0 0,0-1 0,0 1 0,-1 0 0,1 0 0,0 0 0,0-1 0,0 1 0,0 0 0,0 0-1,-1 0 1,1-1 0,0 1 0,0 0 0,0 0 0,-1 0 0,1 0 0,0-1 0,0 1 0,0 0 0,-1 0 0,1 0 0,0 0 0,0 0 0,-1 0-1,1 0 1,0 0 0,0 0 0,-1 0 0,1 0 0,0 0 0,0 0 0,-1 0 0,1 0 0,0 0 0,0 0 0,-1 0 0,1 0 0,0 0 0,0 0-1,-1 0 1,1 1 0,0-1 0,0 0 0,0 0 0,-1 0 0,1 0 0,0 1 0,0-1 0,0 0 0,0 0 0,-1 0 0,1 1 0,0-1 0,0 0-1,0 0 1,0 1 0,-13 15-111,12-15 110,-20 28-53,-27 40-37,-41 78-77,84-138 175,-8 14 5,0 1-1,2 1 0,1-1 0,1 2 0,-12 52 0,-8 135 5,17-108-59,4-10 98,7-80-29,1 0 0,1 0 0,1 0 0,3 18 0,-4-31 5,-1-1 0,0 1 0,1 0 0,-1-1-1,1 1 1,0-1 0,0 1 0,-1-1 0,1 1 0,0-1 0,0 1 0,0-1 0,0 0-1,0 0 1,1 1 0,-1-1 0,0 0 0,1 0 0,-1 0 0,2 1 0,-1-2 6,0 0 1,0 1-1,-1-1 0,1 0 1,0 0-1,0 0 1,0 0-1,0 0 1,0 0-1,-1 0 1,1-1-1,0 1 0,0-1 1,0 1-1,2-2 1,5-3 44,1 0 0,-1-1 1,0 0-1,15-14 0,-20 17-118,175-144-194,-177 145 204,1 0-1,-1 0 1,1 1-1,-1-1 0,1 0 1,-1 1-1,5-1 1,-7 1 22,0 1 0,1 0 0,-1 0 0,0 0 0,1 0 0,-1 0 1,1 0-1,-1 0 0,0 0 0,1 0 0,-1 0 0,0 1 0,1-1 0,-1 0 1,0 0-1,1 0 0,-1 0 0,0 0 0,0 1 0,1-1 0,-1 0 0,0 0 0,1 0 1,-1 1-1,0-1 0,1 1-10,-1 0 0,1 0 0,-1 0 0,1 0 0,-1 0 0,0 0 0,0 1 0,1-1 0,-1 0 0,0 0 0,0 0 0,0 2 0,-1 8-20,-1 1 1,0 0-1,-1 0 1,0-1-1,-10 23 1,-1 8 50,13-41-5,0 1 0,1 0 0,0 0 0,-1-1 0,1 1 0,0 0 0,0 0 0,0 0 0,0-1 0,0 1 0,1 0 0,-1 0 0,0 0 0,1-1 0,0 1 0,-1 0 0,2 1 0,-1-1 15,0-1-1,-1 0 0,1 0 1,0 0-1,0-1 1,0 1-1,1 0 0,-1 0 1,0 0-1,0-1 1,0 1-1,1 0 1,-1-1-1,0 0 0,0 1 1,1-1-1,-1 0 1,0 1-1,1-1 0,-1 0 1,3 0-1,9-1 19,0 0 0,0 0-1,0-2 1,-1 1 0,1-2 0,20-7-1,-9 0-64,1-1 0,26-18 0,-41 22 93,0 0 0,13-13-1,16-12-179,-39 33 105,0 0 0,0 0 1,0-1-1,0 1 0,1 0 1,-1 0-1,0 0 0,0 0 1,0 0-1,0 0 0,0 0 0,1-1 1,-1 1-1,0 0 0,0 0 1,0 0-1,0 0 0,1 0 1,-1 0-1,0 0 0,0 0 1,0 0-1,1 0 0,-1 0 1,0 0-1,0 0 0,0 0 1,0 0-1,1 0 0,-1 0 1,0 0-1,0 1 0,0-1 1,0 0-1,1 0 0,-1 0 1,0 0-1,0 0 0,1 9-192,-9 20-35,5-15 181,2-11 60,-1 10-20,1-1 1,0 18-1,1-27 33,0 1 0,0-1 0,1 0 0,-1 0 0,1 0 0,0 0 0,0 1 0,0-1 0,0 0-1,0-1 1,1 1 0,-1 0 0,1 0 0,0 0 0,2 2 0,-3-5-12,-1 1 0,1-1 0,-1 1 0,1-1 1,0 0-1,-1 1 0,1-1 0,-1 0 0,1 0 0,0 1 0,-1-1 1,1 0-1,0 0 0,-1 0 0,1 0 0,0 0 0,-1 0 0,1 0 0,0 0 1,0 0-1,-1 0 0,1 0 0,0 0 0,0-1 0,1 1 13,0-1-1,0 0 0,0 0 1,0-1-1,0 1 0,0 0 1,3-3-1,0-1 14,-1 1 0,0-1 0,0 0 0,0 0 1,5-10-1,-1 0 41,-1-1 0,-1 0 1,6-25-1,-10 34-82,-1 1 0,0-1 0,0 1 0,-1 0-1,0-1 1,0 0 0,0 1 0,-1 0-1,0-1 1,0 1 0,-1-1 0,-2-6 0,3 11-5,1 1 0,-1-1 1,1 1-1,-1 0 1,1-1-1,-1 1 1,0 0-1,0 0 0,0-1 1,1 1-1,-1 0 1,0 0-1,0 0 0,-1 0 1,1 0-1,0 0 1,0 1-1,0-1 1,-1 0-1,1 1 0,0-1 1,-2 0-1,0 1-3,0 0 0,0 0 0,0 1 0,0-1 0,1 1 0,-1 0 0,0 0-1,1 0 1,-5 2 0,1 0-5,-7 3-16,1 1 1,0 1-1,0 0 0,1 1 0,-1 0 0,-13 16 1,25-25 38,0 0 1,0 0-1,-1 0 1,1 0-1,0 1 1,0-1-1,0 0 1,-1 0-1,1 0 1,0 0 0,0 1-1,0-1 1,0 0-1,0 0 1,0 0-1,-1 0 1,1 1-1,0-1 1,0 0-1,0 0 1,0 1 0,0-1-1,0 0 1,0 0-1,0 0 1,0 1-1,0-1 1,0 0-1,0 0 1,0 1-1,0-1 1,0 0-1,0 0 1,0 0 0,0 1-1,0-1 1,1 0-1,8 2 62,16-5-8,17-11 4,-8 2-149,69-22 59,17-5 33,-93 32-31,1 1 0,40-4-1,-61 9 16,0 1 0,-1 0-1,1 1 1,0-1 0,11 4-1,-16-4 18,-1 0-1,1 1 0,-1-1 1,1 1-1,-1-1 0,1 1 0,-1 0 1,1 0-1,-1 0 0,0-1 0,1 1 1,-1 1-1,0-1 0,0 0 1,0 0-1,0 0 0,0 1 0,0-1 1,0 0-1,0 1 0,0-1 0,-1 1 1,1-1-1,-1 1 0,1-1 1,-1 1-1,1-1 0,-1 1 0,0-1 1,0 3-1,0 1-8,0 1 0,-1-1 1,0 0-1,0 1 0,-1-1 0,1 0 0,-1 0 0,0 0 1,-4 6-1,-3 5-12,-16 20 0,1 0 369,22-32-47,5-3-96,13-10-2,22-20-116,-7 1-98,35-42 1,-62 64-30,1 1 0,0 0 0,0-1 1,1 1-1,6-4 0,-11 8 23,0 0 0,0 1 0,1-1 0,-1 0 0,0 1 0,0-1-1,1 1 1,-1-1 0,1 1 0,-1 0 0,0 0 0,1-1 0,-1 1 0,1 0 0,-1 0 0,0 0 0,1 1 0,-1-1 0,1 0 0,-1 0 0,0 1 0,1-1 0,-1 1 0,0-1 0,1 1 0,-1 0 0,0-1 0,0 1-1,0 0 1,0 0 0,0 0 0,1 0 0,0 1 0,5 6-23,-1 0 1,1 1-1,-1 0 0,-1 0 0,6 12 0,17 50 252,-22-52-70,-5-18-269,5 21 463,-7-15-3248,0-3 1104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10.0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15 7040,'-42'-15'3200,"47"15"-2752,4 0 512,6 0-608,20 0 0,1 0-224,4 0 64,2 3-128,-8-3 320,-2 0-192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10.3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 8224,'32'0'3712,"26"0"-3200,-21-5 480,-1 5-640,26-3 0,1 3-224,13-4 192,1 4-192,-9 0-1152,-5 4 512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10.6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45 9312,'-8'-25'4192,"3"22"-3616,0-2 288,10 5-576,-5-7-96,8 7-128,2-5 0,3 10-32,1-5-864,-1 4 448,5 4-4128,0 7 2464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13.0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124 679 3328,'50'-17'5776,"-48"17"-5594,-1-1 0,0 1-1,0-1 1,0 0 0,0 1 0,1-1 0,-1 0 0,0 0 0,0 0 0,-1 0 0,1 0 0,0 0 0,0 0 0,0 0 0,-1 0-1,1 0 1,0-2 0,-1 2-112,0 1 0,0-1 0,-1 1 0,1 0 0,0-1-1,-1 1 1,1-1 0,-1 1 0,1 0 0,-1-1 0,1 1 0,0 0 0,-1-1-1,1 1 1,-1 0 0,0 0 0,1 0 0,-1-1 0,1 1 0,-1 0-1,1 0 1,-1 0 0,1 0 0,-1 0 0,1 0 0,-1 0 0,1 0-1,-1 0 1,-1 1 0,-13 0 149,3 3-89,1 0 0,0 1 1,-21 13-1,9-5 106,21-13-218,-39 25 67,38-23-65,1-1 0,-1 2 0,1-1 0,-1 0 0,1 0 0,0 1 0,0-1 0,0 1 0,0-1 0,1 1 0,-1 0 0,-1 4 0,3-6 2,0 0 0,0 0 1,-1 0-1,1 1 0,0-1 1,0 0-1,0 0 0,1 0 0,-1 0 1,0 0-1,0 0 0,1 0 1,-1 1-1,1-1 0,-1 0 1,1 0-1,-1 0 0,1 0 0,-1-1 1,1 1-1,0 0 0,0 0 1,-1 0-1,1 0 0,0-1 0,0 1 1,0 0-1,0-1 0,0 1 1,0-1-1,0 1 0,2 0 1,2 1 76,0 0 1,1 0-1,-1 0 1,1 0 0,7 0-1,-1-1 36,0 0 1,0-1-1,0 0 0,0-1 1,0 0-1,17-4 0,-20 2-60,0 1-1,-1-1 0,0 0 1,1-1-1,-1 0 0,0 0 1,-1-1-1,1 0 0,9-8 1,-15 12-72,-1 0 0,0 0 1,0 0-1,0 0 0,0-1 1,0 1-1,0 0 0,0 0 0,0-1 1,-1 1-1,1 0 0,0-1 1,-1 1-1,1-1 0,-1 1 0,1-1 1,-1 1-1,0-1 0,0 1 1,0-1-1,0 1 0,0-1 0,0 1 1,0-1-1,0 1 0,0-1 1,-1 1-1,1-1 0,-1 1 0,1-1 1,-1 1-1,0 0 0,1-1 1,-1 1-1,0 0 0,0-1 1,0 1-1,0 0 0,0 0 0,0 0 1,0 0-1,0 0 0,-1 0 1,1 0-1,0 0 0,-3-1 0,-47-17-51,50 19 48,1 0 0,-1 0 0,1-1-1,-1 1 1,1 0 0,-1 0-1,1 0 1,-1-1 0,1 1-1,-1 0 1,1-1 0,0 1-1,-1 0 1,1-1 0,0 1 0,-1 0-1,1-1 1,0 1 0,-1-1-1,1 1 1,0-1 0,0 1-1,-1-1 1,1 1 0,0-1 0,0 1-1,0-1 1,0 1 0,0-1-1,0 1 1,0-1 0,0 1-1,0-1 1,0 1 0,0-1 0,0 0-1,0 1 1,0-1 0,0 1-1,1-1 1,-1 1 0,0-1-1,0 1 1,0 0 0,1-1-1,-1 1 1,0-1 0,1 0 0,3-2-13,-1-1 0,1 1 1,-1 0-1,7-4 1,-2 1 89,3-5-15,-1-1-1,0 0 0,-1-1 1,-1 1-1,0-2 0,9-18 1,1-3 4,43-68 494,114-149 0,-149 217-434,-19 24-123,1-1 0,1 2 0,0-1 0,0 1 0,14-12 0,-17 21-210,-6 8 120,-7 18 23,6-22 49,-31 129-172,-54 158 240,69-233-52,-98 330 68,110-370-31,-50 167 259,35-128 42,-33 67 0,50-116-180,-1 0-1,0 0 0,0 0 0,-1-1 0,-6 9 1,10-15-117,-11 10 398,12-10-430,0 0 1,-1 1 0,1-1 0,0 0-1,-1 0 1,1 0 0,0 0-1,0 0 1,-1 0 0,1 0 0,0 0-1,-1 0 1,1 0 0,0 0 0,-1 0-1,1 0 1,0 0 0,0 0-1,-1 0 1,1 0 0,0-1 0,-1 1-1,1 0 1,0 0 0,0 0 0,-1 0-1,1-1 1,0 1 0,0 0 0,-1 0-1,1-1 1,0 1 0,0 0-1,0 0 1,0-1 0,-1 1 0,1 0-1,0 0 1,0-1 0,0 1 0,0 0-1,0-1 1,0 1 0,0 0-1,0 0 1,0-1 0,0 1 0,0 0-1,0-1 1,0 1 0,0 0 0,0-1-1,0-2 9,0-1-1,0 0 1,0 1-1,0-1 0,0 1 1,1 0-1,0-1 1,0 1-1,2-6 1,17-32 93,-12 26-89,2-3-33,-2 3 0,0-1-1,1 1 0,0 1 0,2 0 0,20-24 1,-23 30-7,1 1 1,-1 0-1,1 0 1,0 1-1,0 0 1,1 0 0,0 1-1,0 0 1,0 1-1,1 0 1,12-3-1,5 2-436,43-4 0,-39 8-241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18.5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297 883 2560,'30'3'6517,"-28"-3"-5674,-9-5 655,4 2-1403,-1 0 0,0 0-1,0 1 1,0-1-1,0 1 1,0 0 0,0 0-1,-1 0 1,1 1 0,-1-1-1,1 1 1,-1 0 0,0 0-1,1 1 1,-1-1-1,0 1 1,0 0 0,1 1-1,-8 0 1,0 1-114,1 1-1,0 0 1,0 0 0,0 1 0,0 1-1,1 0 1,-11 6 0,11-5 15,1 0 1,-1 1-1,1 0 0,0 0 0,1 1 1,0 0-1,0 1 0,1 0 1,0 0-1,1 0 0,-1 1 1,-6 16-1,9-19 53,1 0 1,1 0 0,-1 0-1,1 1 1,-2 14-1,4-20-11,0 1-1,0-1 0,0 1 1,0-1-1,0 1 1,1-1-1,-1 1 0,1-1 1,0 0-1,0 1 1,0-1-1,0 0 0,0 1 1,0-1-1,0 0 1,1 0-1,-1 0 0,1 0 1,0 0-1,0 0 1,3 2-1,2 1 76,1 0 0,-1-1 0,1 0 0,0-1 1,0 0-1,0 0 0,0 0 0,1-1 0,-1-1 0,11 2 0,11-1 390,45-2-1,-74 0-479,23 0 110,0-2 0,-1-1 1,0 0-1,1-2 0,-1-1 1,-1 0-1,1-2 0,-1-1 1,33-18-1,-31 12-22,0-2 0,-1-1 0,0 0 0,37-42-1,68-96 38,-124 150-135,59-73 54,40-56-6,-75 95-56,34-65 0,-40 56-5,-1 0 0,-2-1 0,12-56 0,-23 78-7,-1 2-12,-1 1-1,-1-1 1,2-47-1,-8 65-40,-3 7-27,-6 14-65,-49 91-236,-26 38 376,-37 49-41,86-114 106,-49 158-1,76-208-29,-18 64 502,-16 101 1,43-192-486,0 1 1,0 0 0,0-1-1,0 1 1,-1-1-1,1 1 1,0 0-1,0-1 1,0 1 0,0-1-1,0 1 1,0 0-1,0-1 1,1 1 0,-1-1-1,0 1 1,0-1-1,1 2 1,0-2-8,0 0 1,-1 0-1,1 0 1,0 0-1,0 0 1,0 0-1,0-1 1,0 1-1,-1 0 1,1 0-1,0-1 1,0 1-1,0-1 0,-1 1 1,2-2-1,33-19 109,-2-1 1,0-2-1,44-44 0,50-36-385,-123 102 213,0-1-1,0 1 1,0 0 0,0 0 0,5-1 0,-8 3 17,0-1-1,0 1 1,0 0 0,0-1 0,1 1-1,-1 0 1,0 0 0,0 0 0,0 0-1,0 0 1,1 0 0,-1 0 0,0 1-1,0-1 1,0 0 0,0 1 0,1-1-1,-1 1 1,0-1 0,0 1 0,0-1-1,0 1 1,0 0 0,1 0 0,0 3-12,1-1 1,0 0 0,-1 1 0,0-1 0,0 1-1,0 0 1,0 0 0,-1 0 0,1 0-1,-1 0 1,0 0 0,0 0 0,-1 1-1,1 7 1,-1 3 41,-1 0-1,-6 29 1,4-32 15,1 0 0,0 0-1,1 0 1,1 1 0,1 12 0,-1-24-13,0 1 0,0-1 0,1 1 0,-1-1-1,1 1 1,-1-1 0,1 1 0,-1-1 0,1 1 0,0-1 0,0 0 0,0 1-1,0-1 1,0 0 0,0 0 0,0 0 0,0 0 0,2 2 0,0-2 7,-1 0 0,0 0 1,1 0-1,-1 0 0,1 0 1,-1-1-1,1 1 0,-1-1 1,1 0-1,3 1 0,4-2 11,0 0 0,0 0 0,0-1-1,16-4 1,-12 1-11,1-1-1,-1 0 1,0 0-1,23-16 1,48-41 102,-62 44-149,-1-1-1,37-43 1,-53 54-16,-11 10-127,-13 11-62,4 2 154,0 0-1,-22 30 1,15-17 193,10-15-121,1 1-1,1 0 0,0 1 0,1 0 1,0 0-1,-6 17 0,14-29 39,-1 0 0,1 0 0,0 0 1,0 0-1,0-1 0,0 1 0,0 0 0,0 0 0,1 2 0,-1-4-18,0 1-1,0 0 1,0-1 0,0 1-1,0-1 1,1 1-1,-1-1 1,0 1-1,0-1 1,1 0-1,-1 1 1,0-1-1,1 1 1,-1-1-1,0 0 1,1 1-1,-1-1 1,1 1-1,-1-1 1,1 0 0,-1 0-1,0 1 1,1-1-1,-1 0 1,1 0-1,0 0 1,-1 0-1,1 1 1,-1-1-1,1 0 1,-1 0-1,1 0 1,-1 0-1,1 0 1,-1 0-1,1 0 1,7-3 63,-1 0 0,0 0 0,0 0 0,0-1 0,0 0 0,0 0 0,-1-1 0,10-8 0,5-8-72,-1 0 1,-1-2-1,0 0 0,-2-1 1,-1-1-1,16-33 1,-27 49-45,6-10-332,-11 19 362,0 0 1,0 0-1,0 0 0,0 0 0,0 0 0,0 0 0,0 0 0,0 0 1,0 0-1,0 1 0,0-1 0,0 0 0,0 0 0,0 0 1,0 0-1,0 0 0,0 0 0,0 0 0,0 0 0,0 0 1,0 0-1,0 0 0,0 0 0,0 0 0,0 0 0,0 0 1,0 0-1,0 1 0,0-1 0,1 0 0,-1 0 0,0 0 1,0 0-1,0 0 0,0 0 0,0 0 0,0 0 0,0 0 1,0 0-1,0 0 0,0 0 0,0 0 0,0 0 0,0 0 0,0 0 1,0 0-1,0 0 0,0 0 0,1 0 0,-1 0 0,0 0 1,0 0-1,0 0 0,0 0 0,0 0 0,0 0 0,0 0 1,0 0-1,0 0 0,0 0 0,0 0 0,0 0 0,0 0 1,0 0-1,0 0 0,0 0 0,1 0 0,-1-1 0,0 1 1,-2 15-112,-6 25-109,5-30 195,0-1 1,1 0-1,1 1 0,-1 0 0,2-1 0,-1 1 0,1-1 0,3 17 0,-3-23 49,1-1 1,0 1 0,0 0 0,0-1-1,0 1 1,1-1 0,-1 1-1,1-1 1,0 1 0,-1-1 0,1 0-1,0 0 1,0 0 0,0 0-1,1 0 1,-1-1 0,0 1 0,1 0-1,-1-1 1,1 0 0,-1 0-1,1 0 1,0 0 0,-1 0 0,1 0-1,0-1 1,0 1 0,0-1-1,0 0 1,4 0 0,3 0 45,0-1 0,0 0 0,-1 0 1,1-1-1,-1-1 0,1 0 0,15-7 0,-12 4-43,0-2-1,-1 1 0,0-2 0,-1 1 1,1-2-1,-2 0 0,1 0 1,12-16-1,8-15-108,26-46 0,-34 51-104,-16 28 94,-3 8 1,-1 17-27,-3-12 116,1 30-83,-4 53 0,-1-5 8,4-77 88,1 1 0,-1 0 0,1 0 0,1 0 0,-1 0-1,5 11 1,-5-16 12,-1 0 0,1-1 0,0 1 1,0 0-1,0-1 0,0 1 0,0-1 0,0 1 0,0-1 0,1 1 0,-1-1 0,0 0 0,1 1 0,-1-1 0,1 0 0,0 0 1,-1 0-1,1 0 0,0 0 0,-1-1 0,1 1 0,0-1 0,0 1 0,0-1 0,0 1 0,-1-1 0,1 0 0,0 0 1,0 0-1,2 0 0,27-6 38,0-2 1,0-1 0,33-15-1,-38 14 118,15-6-117,69-37 0,-91 42-58,0-1 0,-1-1-1,-1 0 1,0-2 0,21-22 0,-26 24 21,1-2-49,0 0 0,20-31 0,-33 46 26,0 0-1,0-1 0,1 1 0,-1 0 1,0 0-1,0 0 0,0 0 0,1-1 1,-1 1-1,0 0 0,0 0 0,0 0 1,0-1-1,0 1 0,0 0 0,0 0 1,0-1-1,0 1 0,1 0 0,-1 0 1,0-1-1,0 1 0,0 0 0,0 0 1,0-1-1,0 1 0,-1 0 0,1 0 1,0-1-1,0 1 0,0 0 0,0 0 1,0-1-1,0 1 0,0 0 0,0 0 1,-1 0-1,1-1 0,0 1 0,0 0 1,0 0-1,0 0 0,-1-1 0,0 1-10,0 0-1,0 1 1,0-1-1,0 0 1,-1 0-1,1 1 1,0-1-1,0 1 1,0-1-1,0 1 0,0-1 1,-1 2-1,-21 14-77,2 1 0,-21 21 0,12-11 62,-25 18-115,32-27 121,1 1 0,0 1 1,-29 34-1,49-51 21,0 0-1,0 0 1,0 0 0,1 1-1,-1-1 1,1 0-1,-1 1 1,1-1-1,-1 6 1,2-8 13,0 0 0,0 1 0,0-1 0,0 1 0,0-1 0,0 0 0,0 1-1,0-1 1,1 0 0,-1 1 0,0-1 0,1 0 0,0 0 0,-1 1 0,1-1 0,-1 0 0,1 0 0,0 0 0,0 0 0,0 0 0,0 0 0,0 0 0,0 0 0,0 0-1,0 0 1,0 0 0,2 1 0,2 0 24,-1-1 0,0 1 0,1-1 0,-1 0 0,0 0 0,1 0 0,-1-1 0,1 0 0,0 1 0,4-2 0,48-6 59,-52 6-106,5-1 32,-1 0-1,1 0 0,-1-1 1,0-1-1,0 1 1,0-2-1,0 1 0,0-1 1,-1 0-1,0-1 1,0 0-1,-1 0 0,1-1 1,-1 0-1,-1 0 1,10-14-1,-7 9-20,-2-1 1,0 0-1,0 0 1,-1 0-1,-1-1 1,0 0-1,-1 0 1,-1 0-1,0-1 1,2-23-1,-5 38-6,0 0-1,0 1 1,-1-1 0,1 0-1,0 0 1,0 0-1,0 0 1,0 0 0,0 0-1,0 0 1,0 0-1,0 0 1,0 0 0,0 0-1,-1 0 1,1 0-1,0 0 1,0 0 0,0 0-1,0 0 1,0 0-1,0 0 1,0 0 0,0 0-1,-1 0 1,1 0-1,0 0 1,0 0 0,0 0-1,0 0 1,0 0-1,0 0 1,0 0 0,0 0-1,0 0 1,-1 0-1,1 0 1,0 0 0,0 0-1,0 0 1,0 0-1,0 0 1,0 0 0,0-1-1,0 1 1,0 0-1,0 0 1,0 0-1,0 0 1,0 0 0,0 0-1,-1 0 1,1 0-1,0 0 1,0-1 0,0 1-1,0 0 1,0 0-1,-6 10-239,-76 157-52,55-108 136,-33 109 0,21-55 246,14-46 19,-38 74 0,51-119-34,-1 0 0,0-1 0,-2 0-1,0-1 1,-2-1 0,-35 33 0,44-45 51,-1-1 0,0 0 0,-14 7 0,21-12-114,0 0 1,0 0-1,0 0 1,0-1-1,0 1 1,0-1 0,0 1-1,0-1 1,0 0-1,0 0 1,0 0-1,0 0 1,0 0 0,0 0-1,0 0 1,0-1-1,0 1 1,0-1-1,0 0 1,0 1 0,0-1-1,0 0 1,0 0-1,0 0 1,1 0-1,-4-3 1,3 2-3,0-1 1,0 1-1,0-1 0,0 1 1,0-1-1,1 0 0,-1 0 0,1 1 1,-1-1-1,1 0 0,0 0 1,0 0-1,1-1 0,-1 1 1,1 0-1,-1-6 0,2-3-23,0 0 0,1 0 0,0 1-1,1-1 1,0 0 0,1 1 0,0 0 0,1 0-1,10-16 1,-1 3-29,1 2 0,2 0 0,18-21 0,-13 21 54,1 0 0,1 1 0,1 2-1,41-25 1,114-52 78,-29 17-197,-136 70 133,0-1-1,0-1 0,-1 0 0,0-1 0,-1 0 1,0-1-1,-1-1 0,-1 0 0,19-29 0,-20 24 5,0-1 0,-2 0 0,0 0 0,-1-1 0,-1 0 0,-1 0 0,5-39 0,-9 53-42,-1-1 0,1 0 0,-1 1 0,-1-1 0,1 0 0,-1 1 0,-4-15 0,5 20 6,-1 1 0,1 0 0,0-1-1,-1 1 1,1 0 0,-1 0 0,1-1-1,-1 1 1,0 0 0,0 0 0,1 0-1,-1 0 1,0-1 0,0 1 0,0 1-1,0-1 1,0 0 0,0 0 0,0 0-1,-1 0 1,1 1 0,0-1 0,0 1-1,0-1 1,-1 1 0,1-1 0,0 1-1,-1 0 1,1-1 0,-2 1 0,0 1-9,1-1 0,0 1 1,-1 0-1,1-1 0,0 1 1,0 0-1,0 1 0,0-1 1,0 0-1,0 0 1,0 1-1,0-1 0,1 1 1,-1 0-1,0 0 0,-1 3 1,-9 12 20,1 1 0,1 0 0,1 0 0,1 1 0,0 1 0,1-1 0,2 1 0,-7 35 0,10-43 113,1 0 1,0 0 0,0 17-1,1-25-89,1-1-1,-1 1 0,1 0 0,0-1 0,0 1 0,0-1 0,0 0 0,0 1 1,1-1-1,0 0 0,-1 0 0,1 0 0,0 0 0,1 0 0,-1 0 1,3 2-1,0-1 26,0-1 0,0 1 0,1-1 0,-1-1 1,1 1-1,0-1 0,-1 0 0,1 0 0,0-1 0,0 1 1,0-1-1,9 0 0,11 0 231,41-3-1,-60 1-256,41-3 113,89-18 0,-124 19-517,-1-1 0,1-1 0,-1 0 0,0 0 0,14-10 0,-17 10-631,-1-1-1,0 0 0,-1-1 0,0 1 0,0-1 0,0-1 0,6-9 0,11-16-2480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20.0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1 540 2976,'24'-3'6728,"30"-10"-4515,-28 6-1224,-9 2-667,0 0 0,0-2 0,-1 0-1,0-1 1,0 0 0,0-2 0,-1 1-1,16-15 1,-19 13-178,0-1 0,0 0 0,-1-1 0,-1 0 0,0 0 0,-1-2 0,12-23 0,-4 6 334,22-66-1,3-39 206,-39 124-609,2-11-277,-5 22 70,-2 7 129,-2 14-24,-12 94-617,-1 10 820,15-95-43,0 0 0,5 40-1,-3-65-69,0 0 0,1-1 0,-1 1-1,1 0 1,0 0 0,0-1-1,0 1 1,0 0 0,0-1 0,0 1-1,1-1 1,3 5 0,-4-6-24,0 0 1,0-1-1,0 1 1,0 0-1,0 0 1,1-1-1,-1 1 1,0-1-1,0 1 1,1-1-1,-1 0 1,0 1-1,1-1 1,-1 0-1,1 0 1,-1 0-1,0 0 1,1 0-1,-1 0 1,0 0-1,1 0 1,-1-1-1,0 1 1,1 0-1,-1-1 1,0 1-1,1-1 1,-1 0-1,2-1 1,17-10 121,-1-1 1,0-1 0,17-16-1,-1 0-104,18-14 75,-28 21-145,1 1 0,1 2 0,48-28 0,-74 48 14,1-1 0,-1 0-1,1 0 1,0 1 0,-1-1 0,1 1 0,0 0-1,-1-1 1,1 1 0,0 0 0,0 0 0,-1 0-1,1 0 1,0 0 0,0 0 0,-1 1 0,1-1-1,3 2 1,-4-2-2,0 1 0,0 0 0,0 0 0,1 0-1,-1 0 1,0 0 0,0 0 0,0 0 0,-1 0 0,1 0 0,0 1-1,0-1 1,-1 0 0,1 1 0,0-1 0,-1 0 0,1 1-1,-1-1 1,0 1 0,0-1 0,1 0 0,-1 4 0,0 6 71,0 0 0,-1 0 0,0 1 1,-1-1-1,0 0 0,-7 21 0,-1-4 254,-20 36 0,23-47-150,7-17-164,0 1-1,0-1 1,0 0 0,0 0-1,0 0 1,0 0 0,0 1-1,0-1 1,0 0 0,0 0-1,0 0 1,0 0 0,0 0 0,0 1-1,0-1 1,0 0 0,0 0-1,0 0 1,0 0 0,0 0-1,0 1 1,0-1 0,1 0-1,-1 0 1,0 0 0,0 0-1,0 0 1,0 0 0,0 1-1,0-1 1,0 0 0,1 0 0,-1 0-1,0 0 1,0 0 0,0 0-1,0 0 1,0 0 0,0 0-1,1 0 1,-1 0 0,0 0-1,0 1 1,3-2 79,0 0 0,0 0 1,-1 0-1,1-1 0,-1 1 0,6-4 1,3-2-168,4-2 130,24-20 0,-9 6-41,-4 2-99,-15 13 60,-1 0 0,1 0-1,1 1 1,12-7 0,-21 14 15,-1-1 0,0 1 0,1 0-1,-1-1 1,0 1 0,1 0 0,-1 1 0,0-1 0,1 0 0,-1 1-1,0-1 1,1 1 0,-1 0 0,0-1 0,0 1 0,0 0 0,0 1 0,0-1-1,0 0 1,0 0 0,0 1 0,0-1 0,2 4 0,4 2 17,-1 1 1,0 0-1,11 15 1,-11-11 77,-2-6-56,-1 1 1,1-1-1,6 7 1,-9-11-10,0 0 0,0-1 1,0 1-1,0-1 0,1 0 0,-1 1 1,0-1-1,1 0 0,-1 0 0,0-1 1,1 1-1,-1 0 0,5 0 0,8 0 46,0 0 0,24-3-1,-11-3-6150,-21 3 1775,-2 5 1461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20.3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100 108 5888,'-50'-36'2688,"19"16"-2336,22 11 288,4 6-416,0-8-96,5 6-64,5-7-416,5 9 192,12-6-2624,9 9 1536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21.1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366 64 4384,'12'-13'1216,"10"-11"1402,-21 23-2206,0-1 1,1 1-1,-1-1 0,0 1 0,0-1 0,0 0 0,-1 1 0,1-1 0,0 0 0,0-3 1,-1 5-376,0-1 0,0 1 0,0 0 0,0 0 0,0-1 0,0 1 0,0 0 0,0 0 0,-1-1 0,1 1 1,0 0-1,0 0 0,0 0 0,0-1 0,0 1 0,-1 0 0,1 0 0,0 0 0,0 0 0,0 0 0,-1-1 1,1 1-1,0 0 0,0 0 0,-1 0 0,1 0 0,0 0 0,0 0 0,-1 0 0,1 0 0,0 0 0,0 0 0,-1 0 1,1 0-1,0 0 0,0 0 0,-1 0 0,1 0 0,0 0 0,0 0 0,0 0 0,-1 0 0,-11 4 347,-54 25 624,2 3 0,-105 70 0,161-96-908,-38 28 392,41-30-399,0 1 1,0-1-1,1 1 0,-1 1 1,-6 9-1,11-15-74,-1 1 0,1-1 0,0 1 0,0-1 0,-1 1 0,1-1 0,0 1 0,0-1 0,0 1 0,0-1 0,0 1 0,0-1 0,-1 1 0,1-1 0,0 1 0,0-1 0,1 1 0,-1-1 0,0 1 0,0-1 0,0 1 0,0-1 0,0 1 0,1-1 0,-1 1 0,0-1 0,0 1 0,1-1 0,0 2 0,0-2 7,0 1 0,0 0 0,0 0 1,1 0-1,-1 0 0,0-1 0,1 1 0,-1-1 0,1 1 1,2 0-1,3 0 45,0 0 0,0-1-1,12 1 1,-1-3-8,0 0 0,-1 0 0,1-2 0,-1 0 0,0-1 0,0-1 0,-1 0-1,1-1 1,-1-1 0,-1-1 0,0 0 0,0-1 0,-1 0 0,0-1 0,-1-1-1,0 0 1,0-1 0,17-25 0,-26 33-56,9-13-183,-13 18 172,0 0 1,0-1-1,0 1 0,0 0 1,0 0-1,0 0 0,0 0 0,1 0 1,-1 0-1,0-1 0,0 1 1,0 0-1,0 0 0,1 0 1,-1 0-1,0 0 0,0 0 0,0 0 1,0 0-1,1 0 0,-1 0 1,0 0-1,0 0 0,0 0 1,1 0-1,-1 0 0,0 0 0,0 0 1,0 0-1,0 0 0,1 0 1,1 10-83,-2 13 144,-1-6 136,3 29 1,-1-41-149,0 0 0,0 0 0,0 0 0,1-1 1,-1 1-1,1 0 0,0 0 0,0-1 0,1 0 0,3 6 0,-3-7-5,-1 0 0,1 1-1,0-1 1,1 0 0,-1 0-1,0 0 1,1-1 0,0 0-1,-1 1 1,1-1 0,8 3-1,-7-4-4,1 1 0,0-1 0,0 0 0,0-1 0,0 0-1,0 0 1,-1 0 0,8-1 0,13-3-797,0-2 0,-1-1-1,28-10 1,-16 4-2658,11 0 337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24.5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1432 4384,'-1'0'79,"1"0"-1,0 0 1,-1 0 0,1 0-1,0 0 1,0 0 0,-1-1-1,1 1 1,0 0 0,-1 0-1,1 0 1,0-1 0,0 1 0,-1 0-1,1 0 1,0-1 0,0 1-1,-1 0 1,1 0 0,0-1-1,0 1 1,0 0 0,0-1-1,-1 0 1,7-4 2918,3-1-1673,99-81 3620,103-134-2643,-139 140-1611,-48 54-485,-15 16-143,0 0 0,1 0 1,0 1-1,1 0 0,0 1 0,22-13 0,-32 21-56,0 0-1,0 1 0,0-1 0,0 1 0,0-1 0,0 1 1,0 0-1,0-1 0,0 1 0,1 0 0,-1 0 0,0 0 0,0 0 1,0 0-1,0 0 0,0 0 0,1 0 0,-1 0 0,0 0 1,0 1-1,0-1 0,0 1 0,0-1 0,0 0 0,0 1 0,0 0 1,0-1-1,0 1 0,0 0 0,0-1 0,0 1 0,-1 0 1,1 0-1,0 0 0,0 0 0,-1 0 0,1 0 0,-1 0 1,1 0-1,-1 0 0,1 0 0,-1 0 0,1 2 0,1 3 12,0 1-1,-1 0 1,0 0-1,0 0 0,0 13 1,-2 12 154,-1-1 1,-2 0-1,0 1 1,-2-1-1,-18 50 1,16-59-95,4-15-17,1 0 0,1 1 0,-1-1 0,1 0 0,-2 15 0,4-22-41,0 0 0,0 1-1,0-1 1,0 0-1,0 0 1,0 1 0,0-1-1,0 0 1,0 0-1,0 1 1,0-1 0,0 0-1,0 0 1,0 1-1,0-1 1,1 0 0,-1 0-1,0 1 1,0-1-1,0 0 1,0 0 0,0 0-1,1 1 1,-1-1-1,0 0 1,0 0 0,0 0-1,0 0 1,1 1-1,-1-1 1,0 0 0,0 0-1,1 0 1,-1 0-1,0 0 1,0 0 0,1 0-1,-1 0 1,0 0-1,0 0 1,1 1 0,-1-1-1,0 0 1,0-1-1,1 1 1,-1 0 0,0 0-1,0 0 1,1 0 0,-1 0-1,0 0 1,14-8 86,-11 6-31,10-6-33,0-1 1,-1 0-1,0-1 1,19-20-1,39-55 53,-29 34-80,97-91-157,-124 129 120,-11 10-6,0 0-1,0 0 0,0 0 1,1 0-1,-1 1 1,1 0-1,0 0 0,6-3 1,-10 5 24,0 0 1,1 0 0,-1-1-1,1 1 1,-1 0 0,0 0-1,1 0 1,-1 0 0,1 0-1,-1 0 1,1 0 0,-1 0-1,0 0 1,1 0 0,-1 0-1,1 1 1,-1-1 0,0 0-1,1 0 1,-1 0 0,1 0-1,-1 1 1,0-1 0,1 0 0,-1 0-1,0 1 1,1-1 0,-1 0-1,0 1 1,0-1 0,1 0-1,-1 1 1,0-1 0,0 0-1,1 1 1,-1-1 0,0 1-1,0-1 1,0 0 0,0 1-1,0-1 1,0 1 0,0-1-1,0 0 1,0 1 0,0 0-1,-2 27-101,-9 21 86,-22 59 1,11-41 37,20-60-10,0-1 0,1 1 0,0 0 0,0 0 1,0-1-1,1 1 0,0 10 0,0-15 10,1 0 1,-1 0 0,0 0-1,1 0 1,0 0 0,-1 0-1,1 0 1,0 0 0,0 0-1,0-1 1,0 1-1,0 0 1,1-1 0,-1 1-1,0-1 1,1 1 0,-1-1-1,1 1 1,-1-1 0,1 0-1,0 0 1,0 0 0,-1 0-1,1 0 1,0 0-1,0-1 1,0 1 0,0-1-1,3 1 1,3 0 35,0 0 1,0-1-1,0 0 0,-1 0 1,1-1-1,0 0 1,0-1-1,12-4 0,-3 1 18,-2-1-1,30-16 1,-31 13-62,0 0 1,-1-1-1,-1 0 1,1-1-1,-2-1 1,0 0-1,0-1 1,11-17-1,7-15-70,27-58 0,-32 56 155,6-10-388,-30 57 291,0 0-1,0 1 1,0-1 0,0 0 0,0 0-1,0 0 1,1 0 0,-1 0 0,0 0-1,0 0 1,0 0 0,0 0 0,0 0-1,0 0 1,0 0 0,0 0 0,0 0-1,0 0 1,0 0 0,0 0 0,0 0-1,0 0 1,0 0 0,0 0 0,0 0-1,0 0 1,0 0 0,0 0-1,0 0 1,1 0 0,-1 0 0,0 0-1,0 0 1,0 0 0,0 0 0,0 0-1,0 0 1,0 0 0,0 0 0,0 0-1,0 0 1,0 0 0,0 0 0,0 0-1,0 0 1,0 0 0,0 0 0,0 0-1,0 0 1,0 0 0,0 0 0,0 0-1,0 0 1,1 0 0,-1 0 0,0 0-1,0 0 1,0 0 0,0-1 0,0 1-1,0 0 1,0 0 0,0 0-1,0 0 1,0 0 0,0 7-38,-1 10 42,-34 138-194,31-138 208,-11 80-64,14-88 98,0 1 0,1-1 0,1 1-1,0-1 1,0 1 0,0-1 0,1 0 0,4 10-1,-6-18-21,0 0 1,1 0-1,-1 0 0,1 0 0,-1 0 0,1 0 0,-1 0 0,1 0 1,-1 0-1,1 0 0,0 0 0,0 0 0,0 0 0,-1-1 0,1 1 1,0 0-1,0-1 0,0 1 0,0 0 0,0-1 0,0 1 0,0-1 1,0 0-1,2 1 0,-2-1-10,1 0 0,0 0-1,-1 0 1,1-1 0,-1 1 0,1-1 0,-1 1 0,1-1 0,-1 1-1,1-1 1,-1 0 0,1 0 0,-1 0 0,0 0 0,2-1 0,3-3-7,0-1 0,0 0 0,-1 0 0,0-1 0,6-9 0,81-158 277,-78 144-352,-7 17-7,1-4-6,1 0-1,20-30 0,-42 107-567,-11 48 688,20-86-26,2-1 1,0 0-1,1 27 0,2-45-1,-1 1 0,0-1-1,1 0 1,-1 0 0,1 0 0,0 0 0,0 0 0,1 0 0,-1 0-1,0 0 1,1 0 0,2 2 0,-3-3 2,0 0-1,1-1 1,-1 0 0,1 1-1,0-1 1,0 0 0,-1 0 0,1 0-1,0 0 1,0 0 0,0 0-1,0 0 1,0-1 0,0 1-1,0-1 1,0 1 0,1-1 0,-1 0-1,3 0 1,3-1 47,0 1 0,1-2-1,-1 1 1,0-1 0,0-1 0,0 1 0,12-7-1,53-31 152,-71 39-214,28-19 17,0-2 1,-1-1 0,-2-1-1,0-2 1,40-49-1,8-2-237,-25 27 132,-5 6-4,-39 40 161,-6 4-73,0 0 0,1 0 1,-1 0-1,0 0 1,1 0-1,-1-1 0,0 1 1,0 0-1,1 0 1,-1 0-1,0 0 0,0-1 1,1 1-1,-1 0 1,0 0-1,0-1 0,0 1 1,1 0-1,-1 0 1,0-1-1,0 1 0,0 0 1,0-1-1,0 1 1,0 0-1,0-1 0,0 1 1,0 0-1,1-1 1,-1 1-1,-3 2-41,0 1 1,0 0-1,1-1 0,-1 1 1,-2 4-1,-27 41 22,-28 57 1,17-27-8,35-66-16,1 1 0,1 1 0,-9 26 1,13-35 54,1-1 1,0 0 0,1 0-1,-1 1 1,1-1 0,-1 0 0,1 0-1,0 1 1,1-1 0,-1 0 0,1 1-1,0-1 1,0 0 0,0 0 0,1 0-1,-1 0 1,1 0 0,3 4 0,-4-6 12,0-1 0,0 1 0,0-1 1,0 1-1,1-1 0,-1 0 0,1 0 1,-1 0-1,1 0 0,-1 0 0,1 0 0,-1 0 1,1 0-1,0-1 0,-1 1 0,1-1 1,0 1-1,2 0 0,-1-1 1,1 0 1,-1 0-1,0 0 0,1-1 0,-1 1 1,0-1-1,0 0 0,1 0 0,3-1 1,4-3 11,-1-1 1,0 0 0,0 0-1,13-11 1,120-102 133,-58 47-262,0 0 88,93-100 1,-156 147 22,-1-1 0,22-36 0,26-65 53,-27 43-10,54-105 135,26-24-550,-117 204 302,0 0-1,-1 0 0,5-13 1,-8 21 40,-1 1 1,0 0 0,0-1-1,1 1 1,-1-1 0,0 1-1,0-1 1,0 1 0,0-1 0,0 1-1,0-1 1,1 1 0,-1-1-1,0 1 1,-1-1 0,1 1 0,0-1-1,0 1 1,0-1 0,0 1-1,0-1 1,0 1 0,-1-1-1,1 1 1,0-1 0,0 1 0,-1-1-1,0 0-6,0 1 0,1 0 0,-1 0-1,0 0 1,1 0 0,-1 0 0,0 0 0,0 0-1,1 0 1,-1 1 0,0-1 0,1 0 0,-1 0-1,0 0 1,1 1 0,-1-1 0,0 1 0,-30 19-174,31-20 196,-9 7-6,0 1 0,1 0 0,0 1 0,1 0 0,0 0 0,-12 20 0,-2 8-84,1 1 0,-28 79 0,32-74 37,-60 169-135,65-182 177,-3 14 9,2 1-1,2 1 1,2 0 0,1 0-1,1 79 1,6-102 55,1 0-1,4 24 1,-3-40-26,-1 0 0,1-1 0,0 1 0,0 0 0,0-1 0,1 1 0,0-1 0,1 0-1,-1 0 1,9 10 0,-10-14-18,-1-1 0,1 1 0,-1-1-1,1 0 1,0 1 0,0-1 0,-1 0 0,1 0-1,0 0 1,0 0 0,0-1 0,0 1-1,0 0 1,0-1 0,1 1 0,2-1 0,-2 0 3,1 0 0,-1 0 0,1-1 0,-1 0 0,0 1 0,1-1 0,-1 0 1,0-1-1,5-1 0,3-4 18,1 0 0,-2-1 0,1 0 0,10-11 0,-16 15-30,246-230-38,-242 226 37,1-2 11,0-1 0,13-16 0,-21 24-21,1-1 0,-1 1-1,0-1 1,0 0 0,0 0-1,-1 0 1,1 0 0,-1 0-1,0 0 1,0 0 0,0-1-1,-1-4 1,0 8-1,0 0 0,0-1 0,0 1 0,0 0 0,0 0 0,0-1 0,-1 1 1,1 0-1,-1 0 0,1 0 0,-1 0 0,1-1 0,-1 1 0,1 0 0,-1 0 0,0 0 0,0 0 0,0 0 0,1 1 0,-1-1 0,0 0 1,0 0-1,0 0 0,0 1 0,-1-1 0,1 1 0,0-1 0,0 1 0,0-1 0,0 1 0,-2-1 0,-3 0-12,0 0 0,1 1 0,-1-1 0,0 1 0,-7 1 0,12-1 17,-9 1-14,0 0 0,-1 1 0,1 0 0,0 1 0,0 0 0,1 1 0,-1 0 0,0 0 0,1 1 1,0 0-1,0 1 0,1 0 0,0 0 0,0 1 0,0 0 0,1 0 0,0 1 0,0 0 0,1 0 0,0 1 0,0-1 0,1 1 0,0 1 0,1-1 0,-6 18 0,2-3 41,2 0-1,0 0 1,-2 31 0,8-47-16,-1 0 1,2 1 0,-1-1 0,1 0 0,4 16 0,-4-20-9,1 1 1,-1-1-1,1 0 1,0 0-1,0 0 1,1 0-1,-1 0 0,1-1 1,0 1-1,0-1 1,6 6-1,-3-4 5,-1-1 0,1 0 0,0-1-1,0 0 1,0 1 0,0-2 0,1 1-1,0-1 1,-1 0 0,13 2 0,-9-3 16,-1-1 1,1 1-1,0-2 0,0 1 1,0-1-1,17-5 1,-4-1 17,0-1 0,-1-1 0,0-1 0,0-1 0,24-16 1,-19 7-36,0 0 1,-2-2-1,32-35 1,-30 29-7,4-4-8,41-53 0,-63 74-76,-8 11 9,-1 3-10,-12 21-175,8-15 279,-13 26 19,1 1 0,3 1 1,1 0-1,1 1 0,-7 50 0,19-71 102,-1-17-133,0 1-1,0-1 1,0 0-1,0 0 1,0 1 0,0-1-1,0 0 1,1 0-1,-1 1 1,0-1-1,0 0 1,0 1-1,0-1 1,0 0-1,0 0 1,1 0-1,-1 1 1,0-1-1,0 0 1,0 0-1,1 0 1,-1 1-1,0-1 1,0 0-1,1 0 1,-1 0-1,0 0 1,0 0-1,1 1 1,-1-1-1,0 0 1,0 0-1,1 0 1,-1 0-1,0 0 1,1 0-1,-1 0 1,0 0-1,0 0 1,1 0-1,-1 0 1,0 0 0,1 0-1,-1 0 1,0-1-1,0 1 1,1 0-1,-1 0 1,0 0-1,0 0 1,1 0-1,-1-1 1,0 1-1,0 0 1,0 0-1,1 0 1,-1-1-1,0 1 1,0 0-1,0 0 1,1-1-1,13-15 76,0-1-1,-1-1 1,22-37-1,-17 25-124,41-55 69,-48 71-125,0 1 1,1 0-1,25-21 1,-31 31 1,-3 5-7,-4 13 1,-11 38 141,-13 76-55,22-109 48,1-1 0,1 1 0,1 0 0,4 30 0,-3-46-21,-1-1 0,1 0 0,0 1 0,0-1 0,0 0 0,0 0 0,1 0 0,0 0-1,-1 0 1,1 0 0,3 3 0,-4-4 7,1-1-1,-1 0 1,0 0 0,1 0-1,-1 0 1,1 0-1,-1 0 1,1 0 0,-1 0-1,1-1 1,0 1-1,-1-1 1,1 1-1,0-1 1,0 0 0,-1 1-1,1-1 1,0 0-1,0 0 1,-1 0-1,1 0 1,0-1 0,2 0-1,5-2 31,1 0-1,-1-1 0,0 0 0,0 0 1,0-1-1,-1-1 0,0 1 1,12-11-1,55-59 240,-71 70-285,171-204 218,-154 185-382,39-36 1,-60 59 137,1 0 0,0 0 1,-1 1-1,1-1 1,0 0-1,0 1 1,0-1-1,0 0 0,0 1 1,0-1-1,0 1 1,0 0-1,0-1 1,0 1-1,0 0 0,0-1 1,0 1-1,0 0 1,0 0-1,2 0 1,-2 1 15,-1-1 1,1 1 0,0 0-1,-1-1 1,1 1-1,-1 0 1,0 0 0,1-1-1,-1 1 1,1 0 0,-1 0-1,0 0 1,0 0 0,0 0-1,1 0 1,-1-1 0,0 1-1,0 0 1,0 0 0,0 0-1,0 0 1,-1 0 0,1 0-1,0 0 1,0 0 0,-1 0-1,-9 100 3,-2 16 37,8-91 18,-2-1-1,-12 39 1,8-40 130,-18 32-1,27-53-155,0-1 0,-1 0 0,1 1 0,-1-1 0,0 0 0,0 0 0,1 0 0,-1 0 0,-1 0 1,1-1-1,0 1 0,0-1 0,0 1 0,-1-1 0,1 0 0,-1 0 0,1 0 0,-1 0 0,0 0 0,1-1 0,-1 1 0,0-1 0,1 0 0,-6 0 0,2 0-27,0-1-1,0 0 1,0-1-1,0 1 1,1-1-1,-1 0 1,1-1 0,-1 1-1,1-1 1,0 0-1,-5-4 1,-5-6 147,11 9-134,-1 0-1,0 1 1,0-1 0,-6-3 0,1 2 14,8 3-47,0 1 1,0 0-1,0 0 0,0 0 0,-1 0 1,1 0-1,0 0 0,-1 1 0,1-1 1,-1 1-1,-3-1 0,6 1 24,0 0 0,0 0 0,0 0 0,0 0 0,-1 1 0,1-1 0,0 0 0,0 0 0,0 0 0,0 0 0,0 0 0,0 0 0,0 0 0,-1 0 0,1 0 0,0 1 0,0-1 0,0 0 0,0 0 0,0 0 0,0 0 0,0 0 0,0 1 0,0-1 0,0 0 0,0 0 0,0 0 0,0 0 0,0 0 0,0 1 0,0-1 0,0 0 0,0 0 0,0 0 0,0 0 0,0 0 0,0 1 0,0-1 0,0 0 0,0 0 0,0 0 0,4 12 0,9 12 0,-10-20-6,1 0-1,0 0 0,0 0 1,0 0-1,1-1 1,0 1-1,-1-1 0,1 0 1,0-1-1,0 1 1,0-1-1,1 0 0,-1 0 1,1-1-1,-1 1 1,10 0-1,3 0 91,1 0 0,-1-2 0,33-2 0,-14-3-26,69-17 0,33-22 39,-71 22-80,-18 6-1121,-2 0-2448,-1 2-5355,-33 13 5441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7:07.3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24 9056,'-17'-5'2922,"11"4"107,14 4 1697,74 6-2966,1-3 0,-1-4 0,107-12 0,-124 3-1866,213-14-3495,-233 25-2164,-5 5 1648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26.5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4 514 3136,'0'0'240,"-1"0"0,1-1 0,0 1 0,-1-1 0,1 1 0,0-1 0,0 1 0,-1-1 0,1 1 0,0-1 0,0 1 0,0-1 0,0 1 0,0-1 0,0 1 0,0-1 0,0 1 0,0-1 0,0 0 0,0 1 0,0-1 0,12 1 753,-5 0-602,0 1 0,-1-1 0,1-1 0,0 1 0,0-1 0,-1 0 0,1-1 0,0 0 0,-1 0 0,0 0 0,12-6 0,-6-1-75,0 0 0,-1-1 0,0 0 1,-1-1-1,11-13 0,40-63 507,-44 56-573,0-2 1,14-39-1,8-18-68,-18 43-427,-23 54 206,1-1-1,-1 1 1,1 0 0,0 0-1,1-1 1,0 9 0,-1 7 4,-2 94 23,4-100 37,0 0 0,2 0 1,0 0-1,0 0 0,7 18 0,-9-32 37,0 1-1,1-1 1,-1 1-1,0-1 1,1 1-1,-1-1 1,1 0-1,-1 0 1,1 1-1,0-1 1,0-1-1,4 4 1,-4-4-36,0 0 1,-1 0-1,1-1 1,-1 1-1,1-1 1,0 1-1,0-1 1,-1 0-1,1 0 0,0 0 1,-1 0-1,1 0 1,0 0-1,0 0 1,-1 0-1,1-1 0,0 1 1,-1-1-1,1 1 1,0-1-1,-1 0 1,3-1-1,5-3 88,0-1 0,-1 0-1,0 0 1,9-10 0,30-32 135,-38 38-219,37-41-16,65-67 277,-76 84-329,49-37 0,-55 52-319,-28 20 338,0 1 0,0-1 0,0 0 0,-1 0 0,1 1 0,0-1 0,-1 0 0,1 1 0,-1-1 0,0 1 0,1-1 0,-1 0-1,0 4 1,2 25 46,-2 0-1,0 0 0,-3 0 1,-7 40-1,9-58 13,-5 21-3,-1 1 0,-1-1 0,-24 61 0,27-82 53,-1-1 0,-10 16 0,14-24-47,1-1 1,-1 1-1,0-1 0,-1 1 1,1-1-1,0 0 0,-1 0 0,1 0 1,-1 0-1,1-1 0,-1 1 1,0-1-1,0 0 0,-4 2 0,4-3-16,1 1-1,-1-1 0,1 0 0,0-1 0,-1 1 0,1 0 0,-1-1 1,1 1-1,0-1 0,-1 0 0,1 0 0,0 0 0,0 0 0,0 0 1,0 0-1,0-1 0,0 1 0,0-1 0,-2-2 0,0 1-26,1 0 0,0-1 0,0 1-1,0-1 1,1 1 0,-1-1 0,1 0-1,0 0 1,-3-6 0,5 8-4,-1 0-1,1 0 1,0 0 0,0 0-1,0 0 1,0 0-1,0 0 1,0 0 0,1 1-1,-1-1 1,1 0 0,-1 0-1,1 0 1,0 0-1,-1 0 1,1 0 0,0 1-1,0-1 1,1 0-1,-1 1 1,0-1 0,0 1-1,1-1 1,-1 1 0,1 0-1,-1 0 1,1-1-1,1 0 1,3-2-6,0 1 0,1-1-1,-1 1 1,1 0 0,0 0 0,8-1-1,20-3 12,0 2-1,54-2 0,-51 5 41,-25 2-607,0 0 0,14 3 0,15 0-6463,-29-6 1900,0 3 1610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26.9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60 6048,'-18'-32'2752,"13"21"-2400,10 3-160,3-1-192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31.6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1028 2144,'-14'4'699,"3"8"794,15-3 384,-4-7-1783,0 0 0,1 0 1,-1 0-1,1 0 0,0 0 0,-1 1 0,1-1 0,0 0 0,0-1 1,0 1-1,1 0 0,-1 0 0,0 0 0,1-1 0,-1 1 0,1-1 1,0 1-1,-1-1 0,1 1 0,0-1 0,0 0 0,0 0 0,0 0 1,2 1-1,2 0 188,0 1-1,-1-1 1,1-1 0,0 1 0,0-1-1,0 0 1,9 0 0,-6-1-52,1-1 0,-1-1 1,1 0-1,-1 0 0,0 0 0,1-1 1,-2-1-1,1 0 0,0 0 0,-1 0 1,1-1-1,-1 0 0,-1-1 0,1 0 0,13-13 1,1-6 146,0 0 1,-2-1 0,19-32 0,96-182 773,-131 230-1092,3-5 19,-4 12-203,-2 3-207,1 7 315,2 16-25,4 34 0,-6 24 234,-4 0 0,-3 0 0,-16 82 0,21-158-120,-1-1-1,0 1 1,-1 0 0,-3 8-1,4-12-44,1 0 0,0 0 0,-1 0 0,0 0-1,1 0 1,-1-1 0,0 1 0,1 0 0,-1 0 0,0-1-1,0 1 1,0 0 0,0-1 0,1 1 0,-1 0-1,0-1 1,0 0 0,0 1 0,0-1 0,0 1 0,0-1-1,0 0 1,0 0 0,-1 0 0,1 0 0,0 0 0,-2 0-1,0-1 58,-1 0-1,1-1 1,-1 1-1,1-1 0,-1 0 1,1 0-1,0 0 0,0 0 1,0-1-1,-4-4 1,-26-29-4,-9-25-470,42 61 381,0 0 0,0 0 0,0 0 0,0 0 0,0 0 0,0 0 0,0 0 0,0 0 0,1 0 0,-1 0 0,0 0 0,0 0 0,0 0 0,0 0 0,0 0 0,0 0 0,0 0 0,0 0 0,0 0 0,0 0 0,1 0 0,-1 0 0,0 0 0,0 0 0,0 0 0,0 0 0,0 0 0,0 0 0,0 0 0,0 0 0,0 0-1,0 0 1,0 0 0,0 0 0,0 0 0,0 0 0,1 0 0,-1-1 0,0 1 0,0 0 0,0 0 0,0 0 0,0 0 0,0 0 0,0 0 0,0 0 0,0 0 0,0 0 0,0 0 0,0-1 0,0 1 0,0 0 0,0 0 0,0 0 0,0 0 0,0 0 0,0 0 0,0 0 0,0 0 0,0 0 0,-1 0 0,1 0 0,0-1 0,0 1 0,0 0 0,0 0-1,0 0 1,0 0 0,7 4-189,-2 1 215,0 0-1,-1-1 1,1 1 0,1-1-1,-1 0 1,0-1 0,1 1-1,0-1 1,9 3 0,-10-4 5,-1-1 0,1 0 0,-1 0-1,1 0 1,-1-1 0,1 0 0,-1 1 0,1-2 0,-1 1 0,1 0 0,-1-1 0,1 0 0,-1 0 0,1 0-1,4-3 1,5-3 48,-1 0-1,-1-1 0,1-1 0,19-18 0,9-6 55,-19 17-54,28-20-56,-44 33-42,-1 0 0,1 0 0,-1 1 0,1-1 1,0 1-1,0 0 0,8-1 0,-12 3 22,0 0-1,1-1 1,-1 1-1,0 0 1,1 1-1,-1-1 1,0 0-1,1 1 1,-1-1-1,0 1 1,0 0-1,1 0 1,-1 0-1,0 0 1,0 0-1,0 0 1,0 1-1,0-1 1,-1 0-1,1 1 1,0 0-1,-1-1 1,1 1 0,-1 0-1,1 0 1,-1 0-1,0 0 1,0 0-1,2 4 1,1 5-7,-1 0 1,0 0 0,0 0-1,2 19 1,-5-25-4,3 21 39,-1 1-1,-2 0 1,-1-1-1,0 1 1,-3-1-1,0 0 1,-1 0-1,-14 41 1,-9 23 136,-45 125 370,47-160 212,25-54-724,1-1 1,0 1-1,0-1 1,0 0-1,0 1 1,-1-1-1,1 1 1,0-1-1,-1 1 1,1-1-1,0 0 0,-1 1 1,1-1-1,0 0 1,-1 1-1,1-1 1,-1 0-1,1 0 1,0 1-1,-2-1 1,2 0-6,0 0 0,-1 0 0,1 0 1,0-1-1,-1 1 0,1 0 0,0 0 1,0 0-1,-1-1 0,1 1 0,0 0 1,0 0-1,0-1 0,0 1 0,-1 0 0,1-1 1,0 1-1,0 0 0,0-1 0,0 1 1,0 0-1,0-1 0,0 1 0,-1-5 61,0 0 0,0 0 0,1 0-1,0-8 1,3-9 31,1 0 0,1 1-1,1-1 1,15-37 0,44-79-20,24-27-58,-63 114-43,163-290-387,-183 332 371,37-52-192,-39 57 190,0-1 0,1 1 0,-1 0 0,1-1 0,-1 2 0,1-1 0,0 1 0,1 0 0,7-4 0,-12 6 24,1 1 1,-1-1-1,0 1 1,1-1-1,-1 1 1,0 0-1,1-1 1,-1 1-1,0 0 1,1 0-1,-1 0 0,1 0 1,-1 1-1,0-1 1,1 0-1,-1 0 1,0 1-1,1-1 1,-1 1-1,0-1 1,0 1-1,1 0 0,-1-1 1,0 1-1,0 0 1,0 0-1,0 0 1,0 0-1,0 0 1,0 0-1,0 0 1,0 0-1,0 0 0,-1 0 1,1 0-1,0 1 1,-1-1-1,1 0 1,-1 1-1,0-1 1,1 2-1,1 7 30,0 0 0,-1-1-1,0 1 1,0 17 0,-1-24-22,-1 26 74,-1 1 1,-2-1-1,0 1 0,-2-2 1,-1 1-1,-2 0 0,-12 27 1,20-52-18,-1 0 0,0-1-1,0 1 1,-1-1 0,1 1 0,-1-1 0,0 0 0,1 0 0,-1 0 0,-1 0 0,1-1 0,0 1 0,-5 2 0,6-4-42,0 0-1,1-1 1,-1 1 0,0-1 0,0 1 0,0-1 0,0 0 0,0 1 0,1-1 0,-1 0 0,0 0 0,0 0 0,0-1 0,0 1 0,0 0 0,0-1 0,0 1 0,1-1 0,-1 1 0,0-1-1,0 0 1,1 0 0,-1 0 0,0 0 0,1 0 0,-1 0 0,1-1 0,0 1 0,-1 0 0,0-2 0,0 1-20,1 0 0,0 0 1,0 0-1,-1 0 0,2 0 1,-1 0-1,0 0 0,0 0 0,0-1 1,1 1-1,0 0 0,-1 0 0,1 0 1,0-1-1,0 1 0,0 0 0,0-1 1,0 1-1,1 0 0,-1 0 0,2-4 1,-1 3-23,0 0 0,0 0 0,0 0 0,1 0-1,-1 1 1,1-1 0,-1 0 0,1 1 0,0 0 0,0-1 0,0 1 0,1 0 0,-1 0 0,0 0 0,4-2 0,8-2-54,-1 1-1,0 0 0,1 1 0,20-3 1,-19 4 143,-1 0 0,0-1 0,0 0 0,26-13 0,15-18 203,71-56-1,-102 72-288,8-5 8,-5 4 15,-1-1-1,33-34 1,-40 32 4,-1-2 0,-2 0 0,0-1 0,24-53 0,21-78 72,-27 66-106,-16 44-1,20-47-421,-34 86 27,-4 15 240,-3 13 119,-5 48 87,-3-1 1,-3 1-1,-31 89 0,-42 66-20,27-76 300,53-130-87,0-1 1,-1 1 0,-14 21-1,18-34 9,3-10-82,6-18 19,-1 8-152,2 1 0,0 0-1,0 0 1,2 0-1,16-25 1,-20 34-32,0 0-1,1 1 1,0-1 0,0 1-1,0 0 1,1 0 0,-1 0-1,1 1 1,0 0-1,1 0 1,-1 1 0,1-1-1,0 1 1,-1 1 0,11-3-1,-14 4 12,0 1 0,0 0 1,0-1-1,-1 1 0,1 1 0,0-1 0,0 0 0,0 1 0,0-1 0,0 1 0,-1 0 0,1 0 0,0 0 0,-1 1 0,1-1 1,-1 0-1,1 1 0,-1 0 0,1-1 0,-1 1 0,0 0 0,0 0 0,0 0 0,2 3 0,3 5-29,-1 0 0,1 1 1,-1 0-1,5 15 0,-6-16 42,6 20 3,3 10 89,-12-38-63,-1 1 0,1 0 0,0 0 0,0-1 1,0 1-1,0-1 0,0 1 0,0-1 0,1 0 0,3 3 0,-5-5-15,0 1 0,0 0 1,1-1-1,-1 1 0,0-1 0,1 1 0,-1-1 0,0 0 1,1 1-1,-1-1 0,1 0 0,-1 0 0,0 0 0,1 0 1,-1 0-1,1-1 0,-1 1 0,2-1 0,0 0 5,0 0 0,0 0-1,0-1 1,0 1 0,-1-1-1,1 0 1,4-3 0,1-3 36,-1 0 1,0 0 0,11-16-1,-1-4 99,0-1-1,19-47 0,-34 71-158,-1 0-1,0 0 1,1 0-1,-2 0 0,1 0 1,0-8-1,-1 11 2,0 0 0,-1 1 1,1-1-1,0 1 0,0-1 0,-1 1 0,1-1 0,-1 1 0,1-1 0,-1 1 0,0 0 0,-1-2 0,2 2 2,-1 1-1,1-1 1,-1 0-1,0 1 1,0-1-1,1 1 1,-1-1-1,0 1 1,0 0-1,1-1 1,-1 1-1,0 0 1,0-1-1,0 1 0,0 0 1,0 0-1,0 0 1,1 0-1,-1 0 1,0 0-1,0 0 1,-2 0-1,0 1-15,0-1 0,0 1 1,0 0-1,0 0 0,0 0 0,0 0 0,0 1 0,0-1 0,1 1 0,-1 0 0,0-1 0,1 1 0,-1 1 1,1-1-1,-3 3 0,2 0-13,-1 0 0,1 0 1,0 0-1,0 0 0,1 0 1,-1 1-1,-2 10 0,2-3 17,0 1-1,1 0 1,1 0-1,0 0 1,1 0 0,2 21-1,-1-27 35,0 1 0,1 0 0,0-1 0,0 1-1,1-1 1,0 1 0,8 12 0,-9-17-4,0-1 0,1 1 1,-1-1-1,1 0 0,0 0 0,0 0 0,0 0 0,0-1 0,1 1 0,-1-1 0,1 0 1,-1 0-1,1 0 0,0 0 0,0-1 0,0 1 0,0-1 0,6 1 0,-1-1 9,0-1 0,0 0-1,0 0 1,0-1 0,0 0-1,-1-1 1,1 0 0,0 0-1,-1-1 1,0 0 0,9-4-1,7-5 36,0-2 0,29-19 0,2-8 8,84-82 0,-127 111-62,0 0-1,-1-1 0,16-23 1,-22 26-7,2-4-345,-1 14 271,0 8 219,6 8-133,-10-12-16,1 0 0,0-1-1,-1 1 1,1 0 0,-1 1 0,0-1 0,-1 0-1,1 0 1,1 9 0,0 20 53,-4 46-1,0-29-157,1-15 203,1 0 0,11 69 0,-11-101-60,0 0 0,-1-1 0,1 1 0,0 0 0,0-1 0,0 1 0,1-1 0,-1 1 0,1-1 0,2 3 0,-3-4-16,0 0-1,0 0 1,0 0-1,0 0 1,1-1 0,-1 1-1,0 0 1,0-1-1,1 1 1,-1-1-1,0 1 1,1-1-1,-1 0 1,0 0 0,1 1-1,-1-1 1,0 0-1,1 0 1,-1 0-1,0-1 1,1 1-1,1 0 1,2-2 32,1 0 0,-1 0 1,1 0-1,-1 0 0,0-1 1,0 0-1,0 0 0,7-6 0,36-35 215,-37 33-212,153-162 42,-140 147-89,-19 19-16,1 1 1,0 0 0,0 0 0,0 0-1,9-5 1,-15 10 8,0 1 0,1 0 0,-1-1 0,1 1 0,-1 0 0,1-1 0,-1 1 1,0 0-1,1 0 0,-1-1 0,1 1 0,-1 0 0,1 0 0,-1 0 0,1 0 0,-1 0 0,1 0 0,0-1 0,-1 1 0,1 0 0,-1 1 0,1-1 1,-1 0-1,1 0 0,-1 0 0,1 0 0,-1 0 0,1 0 0,-1 1 0,1-1 0,-1 0 0,1 0 0,-1 1 0,0-1 0,1 0 0,-1 1 1,1-1-1,-1 0 0,0 1 0,1-1 0,-1 1 0,0-1 0,1 0 0,-1 1 0,0-1 0,0 1 0,1-1 0,-1 1 0,0-1 0,0 1 1,0 0-1,1 5-22,0-1 1,-1 0-1,1 1 1,-2 7-1,1-5 69,-1 47 100,0-16-65,4 52 0,-2-85-56,0 0 0,1 1 0,-1-1 0,1 0 0,0 0-1,1 0 1,0 0 0,0-1 0,0 1 0,0-1 0,7 9 0,-8-12-3,0-1 0,0 1 1,-1 0-1,1-1 0,1 1 0,-1-1 0,0 1 1,0-1-1,0 0 0,1 0 0,-1 0 0,1 0 0,-1 0 1,0-1-1,1 1 0,0-1 0,-1 0 0,1 0 1,-1 1-1,1-2 0,-1 1 0,1 0 0,-1 0 1,1-1-1,-1 0 0,1 1 0,-1-1 0,1 0 1,-1 0-1,0 0 0,4-2 0,1-2 21,0 0 0,0-1-1,0 1 1,-1-1 0,1 0 0,7-10-1,31-47-42,-29 38-35,-11 19 30,9-16 38,1 2 0,36-38 1,-20 30-47,0 1 0,61-40 0,-86 64-20,3-2 20,-18 9 101,-2 3-105,0 0-1,1 1 1,0 0-1,0 0 1,1 1 0,0 1-1,0 0 1,1 0 0,1 0-1,-8 12 1,0 6 27,1 0 1,1 1-1,-10 31 1,5 3-98,17-56 118,0-1 0,0 1 1,0 0-1,1 0 0,0 0 0,0 0 0,3 10 0,-3-15-22,0-1 0,1 1 0,-1 0 0,1-1 0,0 1-1,-1-1 1,1 1 0,0-1 0,0 0 0,0 1 0,0-1-1,0 0 1,0 0 0,0 1 0,1-1 0,-1 0 0,0 0 0,1 0-1,-1-1 1,0 1 0,1 0 0,-1 0 0,1-1 0,0 1 0,-1-1-1,1 1 1,-1-1 0,1 0 0,0 0 0,-1 0 0,4 0-1,5 0 35,-1-1 0,0-1 0,0 0 0,15-4 0,-5 1-52,20-6 31,0-1-1,-1-2 1,-1-1 0,61-36-1,-31 11 23,89-74-1,-5-14 31,-156 133-87,0 0-1,1 0 0,-1 1 0,1-1 1,1 1-1,-1 0 0,-2 6 0,-18 47-180,19-43 186,-38 114 29,38-116-37,0 0 1,1 0-1,0 1 1,1-1-1,-2 27 1,4-40 23,1-1 0,0 1 0,0 0 0,0-1 0,0 1 0,0 0 0,0 0 0,0-1 0,0 1 0,1 0 0,-1-1 0,0 1 0,0 0 0,1 0 0,-1-1 0,0 1 0,1-1 0,-1 1 0,0 0 0,1-1 0,-1 1 0,1-1 0,-1 1 0,1-1 0,-1 1 0,1-1 0,0 1 0,-1-1 0,1 0 0,-1 1 0,1-1 0,0 0 0,0 1 0,1-1 20,-1 0 0,0 0 0,0-1 0,0 1 0,1 0 0,-1 0-1,0-1 1,0 1 0,0-1 0,0 1 0,0-1 0,0 0 0,0 1 0,0-1-1,0 0 1,0 1 0,0-1 0,-1 0 0,2-2 0,11-15 25,-1 0 1,0-1 0,-2-1-1,11-27 1,16-29-148,-25 54 26,-8 13 12,1 1 0,-1 0 0,1 1-1,10-11 1,-15 18 55,0 0-1,0 0 1,1 0-1,-1 0 1,0 0-1,0 1 1,0-1-1,1 0 1,-1 0-1,0 0 1,0 0-1,0 1 1,1-1-1,-1 0 1,0 0-1,0 1 1,0-1-1,0 0 1,0 0-1,0 1 0,0-1 1,0 0-1,0 0 1,0 1-1,0-1 1,0 0-1,0 0 1,0 1-1,0-1 1,0 0-1,0 1 1,0-1-1,0 0 1,0 0-1,0 1 1,0-1-1,0 16-73,0-15 76,0 8-25,0 4 45,-1 0 0,2 0 1,0-1-1,1 1 0,0 0 0,0 0 1,2-1-1,4 14 0,-5-20-16,-1-1-1,1 0 1,0 0-1,1 0 1,-1 0 0,1 0-1,0-1 1,6 7-1,-7-10 14,-1 1-1,1 0 0,-1-1 0,1 1 0,-1-1 0,1 0 1,0 1-1,0-1 0,0-1 0,-1 1 0,1 0 1,0-1-1,0 0 0,0 1 0,0-1 0,0 0 1,0 0-1,0-1 0,3 0 0,2-1-10,-1 0 0,0-1-1,0 0 1,1 0 0,11-8-1,32-26 91,-27 15-67,0 0 1,-2-2 0,34-47-1,-29 36-74,-1 2 105,-2-1 1,-2-1-1,-1-2 1,29-68 0,-5-15-81,45-110 80,1 30-403,-87 193 315,-3 4 2,0 1-1,1-1 1,-1 1-1,0-1 1,-1 1 0,1-1-1,0 1 1,-1-1-1,1-4 1,-1 6 27,0 1-1,0 0 1,0-1 0,0 1-1,0-1 1,0 1 0,0 0-1,0-1 1,0 1 0,0 0-1,0-1 1,0 1 0,0 0 0,0-1-1,-1 1 1,1 0 0,0-1-1,0 1 1,0 0 0,-1-1-1,1 1 1,0 0 0,0 0-1,-1-1 1,1 1 0,0 0-1,0 0 1,-1-1 0,1 1 0,0 0-1,-1 0 1,1 0 0,0 0-1,-1 0 1,1 0 0,-1-1-1,1 1 1,0 0 0,-1 0-1,1 0 1,0 0 0,-1 0-1,1 0 1,0 0 0,-1 0 0,1 1-1,-1-1 1,1 0 0,0 0-1,-1 0 1,1 0 0,-3 1 1,1 1 0,0-1 1,-1 0-1,1 0 1,0 1-1,0-1 0,0 1 1,-2 2-1,-7 8-6,1 0-1,1 0 0,0 1 1,0 0-1,2 0 1,-13 29-1,-24 92-70,32-89 90,-52 192-95,51-171 113,-9 106 0,17 36 8,5-204-31,-1 7 19,1 0-1,1 0 1,-1 0 0,2 0 0,-1 0 0,2 0 0,-1 0-1,8 16 1,-10-25-20,1-1-1,0 0 1,-1 1-1,1-1 1,0 0-1,0 0 1,0 0 0,0 1-1,0-1 1,0 0-1,0 0 1,0 0-1,0-1 1,0 1-1,1 0 1,-1 0-1,0-1 1,0 1-1,1 0 1,-1-1-1,1 0 1,-1 1-1,0-1 1,1 0 0,-1 0-1,1 1 1,-1-1-1,1 0 1,-1 0-1,1-1 1,-1 1-1,1 0 1,-1 0-1,0-1 1,1 1-1,-1-1 1,1 1-1,-1-1 1,2-1 0,8-6 42,-1-1 1,0 0-1,-1-1 1,0 0-1,0 0 1,9-16 0,0 2-13,118-132-81,-12 16-23,-96 104 61,-1-1 0,25-47 0,30-95 83,-20 36-27,-50 119-39,-1 2-64,0 0 0,-2 0-1,-1-1 1,10-38 0,-18 60 41,0 1 1,0-1-1,1 0 1,-1 0-1,0 1 1,0-1 0,0 0-1,0 1 1,0-1-1,-1 0 1,1 0-1,0 1 1,0-1-1,0 0 1,0 1-1,-1-2 1,-3 3-74,-3 7 8,-25 50-113,-13 51 228,8-16-18,-37 57 65,40-86-143,3 2 0,-28 86 1,23-3 107,33-128-30,0 0 0,1 1 0,2 0 0,3 41 0,-2-59-3,-1-1 0,1 1 0,0 0 0,0 0 1,0 0-1,1-1 0,-1 1 0,1-1 0,0 1 0,0-1 0,4 6 0,-4-7-6,0 0 0,0 0 0,0-1 0,0 1 0,1-1 0,-1 0-1,0 1 1,1-1 0,-1 0 0,1 0 0,-1-1 0,1 1 0,-1 0 0,1-1 0,0 0 0,-1 1 0,5-1 0,1-1-3,0 0 0,-1-1 1,1 1-1,-1-1 1,0-1-1,1 1 0,-1-1 1,0-1-1,-1 1 1,1-1-1,9-7 1,8-7 55,31-31 1,10-22 41,-42 44-122,-5 5 12,-15 17 6,1-1 0,0 2 0,0-1 0,1 0 0,8-6 0,-12 10-2,-1 1 0,0 0 0,0 0 0,0 0 0,0 0 0,0 0 0,0-1 0,1 1 0,-1 0 0,0 0 0,0 0 0,0 0 0,0 0 0,0 0 0,1 0 0,-1 0-1,0 0 1,0 0 0,0 0 0,0 0 0,1 0 0,-1 0 0,0 0 0,0 0 0,0 0 0,0 0 0,1 0 0,-1 0 0,0 0 0,0 0 0,0 0 0,1 0 0,-1 0 0,0 0 0,0 0 0,0 0 0,0 0 0,0 0-1,1 0 1,-1 1 0,0-1 0,0 0 0,0 0 0,0 0 0,0 0 0,0 0 0,0 1 0,1-1 0,-1 0 0,0 0 0,0 0 0,0 0 0,0 1 0,0-1 0,0 0 0,0 0 0,0 0 0,0 0 0,0 1 0,0-1-1,0 0 1,0 0 0,-1 18-163,-1-9 145,-20 180-49,19-162 68,1-18 3,2 0 1,-1 1-1,1-1 0,2 18 0,-2-25 0,1-1 0,-1 1 0,0 0 0,1-1 0,-1 1 0,1 0 0,-1-1 0,1 1 1,0 0-1,-1-1 0,1 1 0,0-1 0,0 0 0,0 1 0,0-1 0,1 0 0,-1 0 0,0 1 0,0-1 0,1 0 0,-1 0 1,1 0-1,-1-1 0,1 1 0,-1 0 0,1 0 0,-1-1 0,1 1 0,0-1 0,-1 0 0,1 1 0,0-1 0,0 0 0,-1 0 0,3 0 1,1-1 21,0 0 1,0 0 0,0 0-1,-1-1 1,1 1 0,0-1-1,8-5 1,32-23 33,-31 20-47,110-83 53,-52 38 43,-65 49-149,-4 4 13,0-1 1,0 1-1,0-1 1,1 1-1,-1 0 1,1 1-1,-1-1 1,8-2-1,-11 4 26,1 0 0,-1 0 0,1 0 0,0 0 0,-1 0 0,1 0-1,0 0 1,-1 0 0,1 0 0,-1 0 0,1 0 0,0 1 0,-1-1 0,1 0 0,-1 0 0,1 1-1,-1-1 1,1 0 0,-1 0 0,1 1 0,-1-1 0,1 1 0,-1-1 0,1 1 0,-1-1-1,0 0 1,1 1 0,-1-1 0,1 1 0,-1 0 0,0-1 0,0 1 0,1-1 0,-1 1-1,0-1 1,0 1 0,0 0 0,0-1 0,0 1 0,0 0 0,1 3-16,-1 0 1,0 0 0,-1 0-1,0 7 1,0-9-3,-1 9 22,-1-1 0,0 1 0,0-1 1,-1 0-1,-1 0 0,-9 16 0,-42 53 106,35-51-110,-15 24 18,-55 109 0,54-90-13,11-22 15,-57 97 158,70-126-131,0 0 0,-2-1-1,-1-1 1,-33 30 0,35-36 67,-1-1 0,-27 16 0,37-24-91,0 0-1,-1-1 1,0 1-1,1-1 1,-1-1-1,0 1 1,0-1-1,1 0 1,-1 0-1,0-1 1,0 1-1,-7-2 1,11 1-16,1 0 1,-1-1 0,1 1 0,-1 0-1,1-1 1,-1 0 0,1 1 0,0-1 0,-1 0-1,1 1 1,0-1 0,-1 0 0,1 0 0,0 0-1,0 0 1,0 0 0,0-1 0,0 1 0,-2-2-1,2 0-10,0 0-1,0 1 1,0-1 0,0 0-1,0 0 1,1 0-1,-1 0 1,1 0-1,0-5 1,0-1 18,1 0-1,0 0 1,0 0 0,1 0-1,6-15 1,0 5-11,0 1 1,20-30 0,-10 19-44,-7 10-61,2 0-1,1 1 1,0 1 0,1 0 0,23-21 0,-22 25-1053,1 0 0,0 1 0,24-12 0,10-3-5473,-28 17 3872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32.0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37 123 7296,'-23'-43'3328,"15"18"-2912,3 14 288,10 2-480,-5-11-160,8 5-64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36.5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1184 4480,'-10'-1'1754,"22"3"-223,-9-1-1367,-1 0 0,1 0-1,0 0 1,0-1 0,0 1 0,0-1-1,0 0 1,0 0 0,0 0-1,0-1 1,0 1 0,0-1 0,0 1-1,3-2 1,2-1 246,1-1 0,-1 1 0,14-9 0,-10 4-203,-1 0 0,0-1 0,0-1 0,0 0 1,-1 0-1,10-14 0,45-72 748,5-12-115,80-139 907,-144 235-1723,-4 7-26,1 0 1,0 0 0,-1 0 0,2 1 0,-1-1 0,6-6 0,-9 11-4,1-1 0,-1 1-1,1 0 1,-1-1 0,1 1 0,-1 0 0,1 0 0,0-1 0,-1 1 0,1 0 0,-1 0-1,1 0 1,-1 0 0,1 0 0,0 0 0,-1 0 0,1 0 0,-1 0 0,1 0 0,0 0-1,-1 0 1,1 0 0,-1 0 0,1 1 0,-1-1 0,1 0 0,-1 0 0,1 1 0,-1-1-1,1 0 1,-1 1 0,1-1 0,-1 0 0,1 1 0,-1-1 0,0 1 0,1-1 0,-1 1-1,0-1 1,1 1 0,13 24-31,-11-15 20,-1-1 0,0 1 0,0 0 0,-1 0 0,-1 0-1,0 18 1,0-14 18,-2 38 103,-2-1 0,-2 1 0,-3-1 0,-2-1 0,-1 0 0,-22 51 0,30-89 24,-1-1-1,0 0 0,-14 21 0,17-29-52,0 0 1,-1 0-1,1 0 0,-1-1 0,0 1 1,0-1-1,-6 4 0,8-5-24,-1 0 0,0 0 0,0-1 0,0 1-1,0 0 1,0-1 0,1 0 0,-1 1 0,0-1-1,0 0 1,0 0 0,0 0 0,0 0 0,0-1 0,-4 0-1,2 0-21,0 0 1,0-1-1,0 0 0,0 0 0,0 0 0,0 0 0,1 0 0,-1-1 0,1 0 0,-1 1 0,1-1 0,0-1 0,0 1 0,1 0 0,-6-8 0,1-2-28,1 0-1,0-1 1,-5-19 0,8 26-4,-20-44-873,23 57 740,1-1 0,-1 1 0,1-1 0,0 1 0,3 9-1,-3-12 141,0-1-1,1 1 1,-1 0-1,1 0 0,0-1 1,0 1-1,0-1 0,0 0 1,1 0-1,-1 1 1,0-1-1,1-1 0,-1 1 1,4 2-1,-1-2 11,0 0 1,0 0-1,0-1 1,0 1-1,0-1 1,0 0-1,10 0 0,4-1 118,-1-1-1,1-1 1,30-7 0,-45 9-101,14-4 64,-1-1 0,0-1 0,0 0 0,0-1 0,-1 0 0,19-13 0,-15 7 12,0-1 0,-1-1 0,-1-1-1,20-22 1,9-15 12,40-60 0,-69 88-56,-9 14-87,-1 0 1,0-1 0,0 0-1,8-20 1,0-3 123,-30 75-121,1 1-1,2 1 1,3-1-1,0 2 1,3-1-1,0 54 0,5-90 37,2 33 13,-1-36-6,-1 0 0,1-1-1,0 1 1,0 0 0,0-1 0,0 1 0,0-1 0,1 0-1,-1 1 1,1-1 0,-1 0 0,3 3 0,-3-5-9,-1 1 0,1-1 0,-1 1 1,1-1-1,0 0 0,-1 1 0,1-1 1,0 0-1,0 1 0,-1-1 0,1 0 1,0 0-1,-1 0 0,1 0 0,0 0 1,0 0-1,-1 0 0,1 0 0,0 0 1,0 0-1,-1 0 0,1 0 0,0 0 0,0-1 1,-1 1-1,1 0 0,0 0 0,-1-1 1,1 1-1,0-1 0,-1 1 0,1 0 1,1-2-1,2-2 66,0 1 0,0-1 1,-1 0-1,6-7 0,51-80 184,14-19-176,-71 106-76,9-12-105,1 1 0,21-19 0,-33 33 83,-1 1-1,1-1 0,0 0 1,-1 1-1,1-1 0,0 1 0,0-1 1,0 1-1,0 0 0,0-1 1,-1 1-1,1 0 0,0-1 0,0 1 1,0 0-1,2 0 0,-3 0 8,0 0-1,1 0 0,-1 1 1,1-1-1,-1 0 1,0 0-1,1 0 0,-1 1 1,0-1-1,1 0 1,-1 1-1,0-1 0,0 0 1,1 1-1,-1-1 0,0 0 1,0 1-1,1-1 1,-1 0-1,0 1 0,0-1 1,0 1-1,0-1 1,0 1-1,1-1 0,-1 5 0,1 0-1,-1 0 0,0 0 1,0 0-1,-2 8 0,-8 53-3,-30 109 0,-29 62 72,-9 11 54,75-238-106,-11 30 137,-18 39 0,27-68-99,0-1 0,-1 0 0,0-1 0,0 0 0,-1 0 0,0 0 0,-1-1 0,0 0 0,-9 8 0,13-14-28,1 1 1,-1-1-1,1 0 0,-1 0 0,0-1 0,0 1 0,0-1 0,0 0 0,0 0 0,0 0 1,0 0-1,0-1 0,0 1 0,0-1 0,-1 0 0,1-1 0,-5 0 0,6 0-20,1 0-1,-1 0 0,1 0 1,0 0-1,-1 0 1,1 0-1,0-1 0,0 1 1,-1-1-1,1 0 0,0 0 1,1 0-1,-1 0 0,0 0 1,1 0-1,-1 0 0,1 0 1,-1-1-1,1 1 0,0 0 1,0-1-1,0 1 1,0-1-1,1 0 0,-1 1 1,1-1-1,0 1 0,-1-5 1,1-6-3,0 0 0,1 0 0,1 1 0,0-1 1,0 0-1,6-17 0,0 7 1,1 1 0,17-34 0,-4 22-78,1 0-1,1 2 0,38-38 1,-12 19 95,79-58 0,-79 68-19,186-165 34,-164 142 192,-47 41-206,-10 8-154,2 0 0,0 1 0,1 1 0,36-21 0,-53 33 133,1 1-1,-1-1 1,1 0-1,-1 1 1,1-1-1,-1 1 1,1 0-1,-1-1 1,1 1-1,0 0 0,-1 0 1,1 0-1,0 0 1,-1 0-1,1 0 1,-1 1-1,1-1 1,0 0-1,1 2 1,-1-1 5,-1-1 0,0 1-1,0 1 1,1-1 0,-1 0 0,0 0 0,0 0 0,0 1 0,0-1 0,0 0 0,-1 1 0,1-1 0,0 1 0,-1-1 0,1 1 0,0 1 0,0 6-13,1 0 0,-1 0 1,-1 0-1,1 0 1,-2 13-1,-3 51 226,-4 1 0,-20 93 0,27-164-107,2-4 14,2-10 89,2-1-156,12-37-60,3 0-1,36-64 0,-46 95-10,2 0 0,1 1 0,0 0 1,1 1-1,0 0 0,2 1 0,0 1 0,35-25 0,-48 37 4,1 0-1,0 0 0,0 0 1,0 0-1,0 0 0,0 1 1,0 0-1,0 0 0,0 0 1,1 0-1,6 0 0,-10 2 4,1-1 0,-1 0 0,0 0 0,1 0 0,-1 1 0,0-1 0,0 1 0,1-1 0,-1 1 0,0 0 0,0-1 0,0 1 0,1 0 0,-1 0 0,0 0 0,1 1 0,-1 0 8,0 0 0,1 0 0,-1 0 0,0 0 0,0 0 0,-1 0 0,1 0 0,0 0 0,-1 0-1,1 1 1,-1-1 0,0 0 0,0 3 0,0 20 1,-2 0 0,-1 1 0,-1-1 0,-10 35 0,4-20 0,9-35 9,0-1 30,0-1 0,0 1 0,1-1 0,0 1 0,-1-1 0,1 1-1,1 6 1,-1-10-33,0 0-1,0 1 1,0-1-1,0 0 0,0 0 1,0 0-1,1 0 1,-1 1-1,0-1 1,0 0-1,0 0 0,0 0 1,0 0-1,0 0 1,0 1-1,0-1 0,1 0 1,-1 0-1,0 0 1,0 0-1,0 0 1,0 0-1,0 0 0,1 0 1,-1 0-1,0 1 1,0-1-1,0 0 0,0 0 1,1 0-1,-1 0 1,0 0-1,0 0 1,0 0-1,0 0 0,1 0 1,-1 0-1,0 0 1,0 0-1,0 0 1,1-1-1,10-4 100,12-16-6,28-38 92,23-23-142,-49 56-137,-17 16 59,2 0 0,-1 1 0,1 0 1,0 1-1,17-10 0,-27 17 20,1 1 0,0-1 1,0 1-1,0 0 0,0-1 0,0 1 1,-1 0-1,1-1 0,0 1 0,0 0 0,0 0 1,0 0-1,0 0 0,0 0 0,0 0 0,0 0 1,0 0-1,0 0 0,0 1 0,0-1 1,0 0-1,-1 1 0,1-1 0,0 0 0,0 1 1,0-1-1,0 1 0,-1 0 0,1-1 1,0 1-1,0-1 0,-1 1 0,1 0 0,-1 0 1,1-1-1,0 1 0,-1 0 0,0 0 1,1 0-1,-1 0 0,1-1 0,-1 1 0,0 0 1,1 1-1,1 6-18,0 0 0,-1-1 0,0 1 0,1 10 0,-2-14 18,2 85 41,3 28-84,-4-105 84,1 0 1,0 0 0,1-1-1,1 0 1,0 1-1,0-1 1,9 15-1,-12-24-20,-1-1 0,1 0 0,0 0 0,-1 0 0,1 0 0,0 1 0,0-1 0,0 0 0,0 0 0,0-1 0,0 1 0,0 0 0,1 0-1,-1 0 1,0-1 0,0 1 0,1-1 0,-1 1 0,0-1 0,1 1 0,-1-1 0,0 0 0,1 1 0,-1-1 0,0 0 0,1 0 0,-1 0 0,1 0 0,-1-1 0,0 1-1,1 0 1,-1 0 0,0-1 0,3 0 0,0-1 11,0 0-1,0-1 0,0 1 0,-1-1 1,1 0-1,-1 0 0,0 0 1,6-6-1,62-83 191,17-20-74,-64 85-288,53-47-1,-67 65 139,2 1 0,20-12 0,-29 18-6,1 0 1,0 0-1,0 0 0,-1 1 1,1 0-1,0 0 0,0 0 1,1 0-1,-1 0 0,0 1 1,0 0-1,0 0 0,8 1 1,-10 0 12,1 0 1,-1 0 0,0 0-1,1 0 1,-1 1 0,0-1-1,0 1 1,0-1 0,0 1-1,0 0 1,-1 0 0,1 0 0,0 0-1,-1 0 1,1 0 0,-1 1-1,0-1 1,0 0 0,0 1-1,0-1 1,0 1 0,0 2-1,2 5 8,-1 0-1,0 0 1,-1 0-1,0 16 1,-1 0 29,-1 0 1,-1-1-1,-8 40 0,8-55 18,-1-3 8,2 0 0,-1 0 1,1-1-1,-1 14 0,2-20-49,1 0 1,-1 0-1,0 0 0,0 0 1,1 0-1,-1 0 1,0 0-1,0 0 0,1 0 1,-1 0-1,0-1 0,0 1 1,1 0-1,-1 0 0,0 0 1,0 0-1,0 0 1,1-1-1,-1 1 0,0 0 1,0 0-1,0 0 0,1 0 1,-1-1-1,0 1 0,0 0 1,0 0-1,0-1 1,0 1-1,0 0 0,1-1 1,10-13 185,42-66-16,-38 54-215,2 0 0,0 1 0,2 1 0,27-28 0,-43 50 14,-1 0 1,1 0-1,0 0 0,-1 0 0,1 0 0,6-2 0,-8 3 15,0 1 0,-1 0 0,1 0 0,-1 0 0,1 0 0,0 0 0,-1 0 0,1 0 0,0 0 0,-1 0 0,1 0 0,0 0 0,-1 0 0,1 1 0,0-1 0,-1 0 0,1 0 0,-1 1 0,1-1 0,0 0 0,-1 1 0,1-1 0,-1 1 0,1-1-1,-1 0 1,1 1 0,-1-1 0,0 1 0,1 0 0,-1-1 0,0 1 0,1-1 0,-1 1 0,0-1 0,0 1 0,1 0 0,-1-1 0,0 1 0,0 0 0,0-1 0,0 1 0,0 1 0,2 5 31,-1 1 0,-1 0 0,1-1 0,-1 1 0,-2 11 0,-8 42-104,2-12 136,4-18 92,4-31-144,0 0-1,0 0 0,0 0 1,0 1-1,0-1 0,0 0 1,0 0-1,0 0 0,0 0 1,0 0-1,0 0 0,0 0 1,0 0-1,0 0 0,1 1 1,-1-1-1,0 0 0,0 0 1,0 0-1,0 0 0,0 0 1,0 0-1,0 0 1,0 0-1,0 0 0,0 0 1,1 0-1,-1 0 0,0 0 1,0 0-1,0 0 0,0 0 1,0 0-1,0 0 0,0 0 1,0 0-1,1 0 0,-1 0 1,0 0-1,0 0 0,0 0 1,0 0-1,0 0 0,0 0 1,0 0-1,0 0 0,1 0 1,-1 0-1,0 0 0,0 0 1,0 0-1,0 0 0,0 0 1,0 0-1,0 0 1,0-1-1,0 1 0,0 0 1,0 0-1,0 0 0,0 0 1,1 0-1,-1 0 0,0 0 1,0 0-1,0-1 0,0 1 1,0 0-1,0 0 0,22-45 302,-15 29-350,1 1 0,0 0 0,1 0 0,22-26 0,-31 41 37,1-1 0,-1 0 1,1 0-1,0 1 1,-1-1-1,1 1 1,0-1-1,0 0 1,-1 1-1,1-1 1,0 1-1,0 0 0,0-1 1,0 1-1,0 0 1,0 0-1,-1-1 1,1 1-1,0 0 1,0 0-1,2 0 0,-3 0-3,1 1 0,0-1-1,0 0 1,0 1 0,-1-1-1,1 1 1,0-1 0,0 1-1,-1 0 1,1-1 0,0 1-1,-1 0 1,1-1 0,-1 1-1,1 0 1,-1 0 0,1 1-1,2 3-18,-1 1-1,0 0 1,0-1 0,-1 1-1,1 7 1,2 41 34,-3-36-17,0 1 1,6 30 0,-6-44 30,1 0 0,-1 0-1,1-1 1,0 1 0,0-1 0,0 0 0,1 1-1,-1-1 1,1 0 0,0 0 0,0-1 0,1 1-1,-1-1 1,1 1 0,4 2 0,-5-4-6,1-1 1,-1 1-1,1 0 0,0-1 0,-1 0 1,1 0-1,0 0 0,0-1 1,0 1-1,0-1 0,0 0 0,0 0 1,7-1-1,1-1 36,-1 0 1,1-1-1,17-6 1,-9 0-38,1 0-1,-2-1 1,1-2-1,-1 1 1,-1-2 0,0-1-1,-1 0 1,24-26-1,-15 9 3,0 0 0,-2-2 0,35-64 0,-58 95-15,23-47 111,-22 45-115,-1 0-1,0 0 0,0 0 1,0 1-1,0-1 1,0 0-1,-1-1 1,0 1-1,0 0 0,-1-5 1,1 8-6,0 0 0,0 1 0,0-1 0,-1 0 0,1 0 0,0 0 0,-1 1 0,1-1 0,0 0 0,-1 0 0,1 1 0,-1-1 0,0 0-1,1 1 1,-1-1 0,1 0 0,-1 1 0,0-1 0,1 1 0,-1-1 0,0 1 0,0-1 0,1 1 0,-1 0 0,0 0 0,0-1 0,0 1 0,0 0 0,1 0 0,-1 0 0,0 0 0,0-1 0,0 1 0,0 1 0,0-1 0,0 0 0,1 0 0,-3 0 0,0 1-12,-1 0 0,0 1 1,1-1-1,-1 0 0,1 1 0,-1 0 1,1 0-1,-4 3 0,-5 4-9,1 2-1,0 0 1,1 0 0,0 1-1,-16 25 1,11-12-10,1 0 0,-13 37 0,23-53 53,1 0 0,0 0 0,1 1 1,0-1-1,0 1 0,1-1 0,1 1 0,0 17 0,0-24-1,1 1 0,-1-1 0,1 1 1,0-1-1,0 0 0,0 0 0,0 1 0,0-1 0,1 0 0,0 0 1,-1 0-1,1 0 0,0-1 0,0 1 0,1 0 0,-1-1 1,0 0-1,1 1 0,0-1 0,-1 0 0,1 0 0,0-1 0,0 1 1,0 0-1,0-1 0,1 0 0,4 2 0,-3-2-2,-1-1 1,1 1-1,-1-1 0,1 0 0,-1 0 0,1-1 0,-1 1 0,0-1 0,1 0 1,-1 0-1,0 0 0,1-1 0,-1 1 0,0-1 0,4-3 0,7-4 18,0-1-1,19-16 0,-24 18-23,9-9 83,33-37-1,-24 23-45,18-24-247,-45 54 210,0 0-1,-1 0 1,1 0 0,0 0-1,-1 0 1,1 0-1,0 0 1,-1 0-1,1 0 1,-1 0 0,0-1-1,1 1 1,-1 0-1,0 0 1,0-1-1,0-1 1,2-1 9,-1 0 0,1-1 0,-1 1 0,1 0 1,1 0-1,2-5 0,25-35 188,62-55-250,-61 69 56,-2-2-1,33-45 1,-26 20 24,-3-2 1,-2 0-1,36-102 0,-39 73-102,-16 47 34,-4 2 91,-7 36-76,-1 0 0,0 0-1,0-1 1,0 1 0,0 0 0,0 0 0,-1 0 0,0 0 0,1 0 0,-3-4 0,2 6 18,1 0 0,-1 1 1,1-1-1,-1 0 0,1 1 0,-1-1 1,1 1-1,-1-1 0,0 1 0,1-1 1,-1 1-1,0 0 0,1-1 0,-1 1 1,0 0-1,0-1 0,1 1 0,-1 0 1,0 0-1,0 0 0,1 0 0,-1 0 1,0 0-1,0 0 0,0 0 0,1 0 1,-1 0-1,0 0 0,0 0 0,0 1 1,-4 0-5,1 1 1,0-1-1,0 1 1,0 0 0,-4 2-1,-3 4-23,0 0-1,0 1 0,1 0 1,0 0-1,1 1 0,0 1 1,0 0-1,1 0 0,-9 17 1,-5 14 33,-23 60 0,33-74-64,-52 137-187,28-70 188,14-37 134,2 0 1,3 2-1,3 0 0,-11 95 1,25-150-89,-1 7 41,0 0-1,1-1 1,0 1 0,2 15-1,-1-25-4,-1 1 0,1-1 1,-1 0-1,1 0 0,0 0 0,-1 1 0,1-1 0,0 0 0,0 0 0,1 0 1,-1 0-1,0-1 0,1 1 0,-1 0 0,1 0 0,0-1 0,-1 1 0,1-1 1,0 0-1,0 1 0,0-1 0,0 0 0,0 0 0,0 0 0,0 0 1,1-1-1,-1 1 0,2 0 0,1-1-6,1 0 1,-1 0-1,0 0 0,0 0 1,0-1-1,0 0 1,0 0-1,0-1 0,0 1 1,-1-1-1,10-5 0,5-3 12,26-19 0,-38 24-22,41-32-13,-2-1-1,70-77 0,-89 85-21,31-40 0,-58 70 28,0 0-1,0-1 1,0 1 0,0 0-1,0 0 1,0 0-1,0-1 1,0 1-1,0 0 1,1 0-1,-1 0 1,0-1 0,0 1-1,0 0 1,0 0-1,1 0 1,-1 0-1,0 0 1,0-1 0,0 1-1,1 0 1,-1 0-1,0 0 1,0 0-1,1 0 1,-1 0-1,0 0 1,0 0 0,0 0-1,1 0 1,-1 0-1,0 0 1,0 0-1,1 0 1,-1 0 0,4 9-66,-2 15 43,-10 76-123,1-25-57,7-69 211,-1 12 67,1 0 0,2 21 0,-2-35-55,0 0 0,1-1 1,0 1-1,0 0 0,0 0 0,0-1 0,0 1 0,1-1 0,0 1 0,-1-1 0,1 0 0,0 0 0,1 1 0,-1-2 0,1 1 1,4 5-1,-6-8-7,0 1 1,0 0-1,1-1 0,-1 1 1,0-1-1,0 1 1,1-1-1,-1 1 1,0-1-1,1 0 1,-1 0-1,0 0 1,1 1-1,-1-1 1,0-1-1,1 1 1,-1 0-1,0 0 1,1 0-1,-1-1 1,0 1-1,0-1 1,1 1-1,-1-1 0,0 1 1,0-1-1,0 0 1,2-1-1,2-1-15,0-2-1,-1 1 0,0 0 0,7-9 0,-11 13 7,36-46-14,85-97 177,-9 37-430,-112 106 264,0 0-1,0 0 0,0 0 1,0-1-1,0 1 0,0 0 1,0 0-1,0 0 0,1 0 1,-1 0-1,0 0 0,0 0 1,0 0-1,0-1 0,0 1 1,0 0-1,0 0 0,0 0 1,0 0-1,0 0 0,0 0 1,1 0-1,-1 0 0,0 0 1,0 0-1,0 0 0,0 0 1,0 0-1,0 0 0,0 0 1,0 0-1,1 0 0,-1 0 1,0 0-1,0 0 0,0 0 1,0 0-1,0 0 0,0 0 1,0 0-1,1 0 0,-1 0 1,0 0-1,0 0 0,0 0 1,0 0-1,0 0 0,0 0 1,0 0-1,0 0 0,0 0 1,1 0-1,-1 1 0,0-1 1,0 0-1,0 0 0,-2 10-85,-10 22 97,7-20 5,-1 6 18,2 0 0,0 0-1,0 1 1,2 0 0,0-1 0,1 1 0,1 0-1,3 22 1,-2-37-26,-1 0 1,1 0-1,0 0 0,0 0 0,0 0 0,1 0 0,-1 0 1,1-1-1,0 1 0,0 0 0,0-1 0,0 0 0,4 4 1,-4-5 5,0-1 0,0 1 0,0 0 1,1-1-1,-1 0 0,0 1 0,1-1 1,-1 0-1,1 0 0,-1-1 0,1 1 1,0 0-1,-1-1 0,1 0 0,0 0 1,-1 1-1,1-1 0,0-1 0,-1 1 1,1 0-1,3-1 0,17-5 56,1-1 0,-1 0 0,0-2 0,0 0 0,34-21 0,100-76-154,-119 74-3,-24 20 132,29-20 1,-51 38-66,1 0 1,-1 0 0,1 1-1,0 0 1,1 0 0,-1 1 0,2 0-1,-9 13 1,-1 7-99,-19 42 0,29-56 253,-9 29 1,13-38-83,0 1 0,0-1-1,0 0 1,1 0 0,0 1 0,0-1-1,0 0 1,1 0 0,1 8 0,-1-12-37,-1 0 0,1 0 0,0 1 0,0-1 0,-1 0 0,1 0 1,0 0-1,0 0 0,0 0 0,0 0 0,0 0 0,1 0 0,-1 0 1,0-1-1,0 1 0,1 0 0,-1-1 0,0 1 0,0-1 0,1 0 1,-1 1-1,1-1 0,-1 0 0,0 0 0,1 1 0,-1-1 0,1 0 1,1-1-1,2 1-49,0 0-1,1-1 1,-1 0 0,0 0 0,0 0 0,7-3 0,-11 3-21,20-7-2084,19-12-1,-35 17 894,1-1-1,-1 0 1,0 0 0,7-7 0,2-1-1168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36.9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1197 288 6720,'-32'-5'3040,"19"10"-2624,8-5 1696,10-5-1536,5 5-352,3-3-640,4 6 192</inkml:trace>
  <inkml:trace contextRef="#ctx0" brushRef="#br0" timeOffset="1">1 100 9312,'5'-11'4192,"45"2"-3616,-1 4 448,10 5-672,52-11 128,2 2-288,45-11 96,-11 9-161,6-6-1118,-21 10 543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38.2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222 6 7968,'0'-5'3616,"0"13"-3136,-5-5 1152,5 6-992,-8-1 800,3 4-832,-14-1 223,6 6-479,-8 0 160,2-2-288,-7 1-128,2 4-64,-2-3 160,3-2-96,4-10-2495,6-2 1311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40.9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1617 3488,'0'-1'75,"0"1"0,-1 0 1,1 0-1,-1-1 0,1 1 1,-1 0-1,1 0 0,-1 0 0,0 0 1,1 0-1,-1 0 0,1 0 1,-1 0-1,-5 5 5047,6-5-5099,0 0 1,0 0-1,0 0 1,0 0-1,0-1 1,0 1-1,0 0 1,0 0-1,0 0 1,0 0-1,0 0 1,0 0 0,0 0-1,0 0 1,0 0-1,0 0 1,0 0-1,0 0 1,0-1-1,0 1 1,0 0-1,0 0 1,0 0-1,0 0 1,0 0-1,0 0 1,0 0-1,0 0 1,0 0-1,0 0 1,0 0-1,0 0 1,0 0-1,0 0 1,0-1 0,0 1-1,0 0 1,1 0-1,-1 0 1,0 0-1,0 0 1,0 0-1,0 0 1,0 0-1,0 0 1,0 0-1,0 0 1,0 0-1,0 0 1,0 0-1,0 0 1,0 0-1,1 0 1,-1 0-1,0 0 1,11-3 439,0-2 0,0 1 1,-1-1-1,1 0 0,-1-1 0,12-9 1,6-9-131,-1-1 1,-1-1 0,-1-1 0,39-53 0,104-142 498,-63 104-567,-7 7-130,42-87 105,-104 143-32,-8 13-72,32-51 47,-49 75-186,-2 0 1,0-1 0,7-25-1,-15 43-10,-1 0 0,1 0 0,-1 0 0,0 0-1,0 0 1,1 0 0,-1 0 0,0 0 0,0 0 0,0 0-1,0 0 1,0-1 0,0 1 0,-1 0 0,1 0 0,0 0 0,0 0-1,-1 0 1,1 0 0,-1 0 0,1 0 0,-1 0 0,1 0 0,-2-1-1,2 2 5,-1 0 0,1 0-1,-1-1 1,1 1 0,-1 0-1,1 0 1,-1 0-1,1 0 1,-1 0 0,1-1-1,-1 1 1,1 0 0,-1 0-1,1 0 1,-1 0 0,0 1-1,1-1 1,-1 0-1,1 0 1,-1 0 0,-1 1-9,0 0 0,0 0 1,0 0-1,0 0 0,0 0 1,0 1-1,-2 2 0,-8 9-29,0 0-1,1 1 1,-12 19-1,22-31 46,-209 337-8,195-311 23,2 0 0,-13 38 0,20-48 29,1-1 1,1 1-1,1 0 0,0 0 1,1 22-1,1-38-1,1 0-1,0 0 1,0 0 0,0 1-1,0-1 1,1 0-1,-1 0 1,1 0 0,-1 0-1,1 0 1,0 0-1,-1 0 1,1 0 0,0 0-1,0 0 1,1-1-1,-1 1 1,0 0 0,1-1-1,-1 1 1,3 1 0,-2-2 5,1 0 0,-1 0 0,0 0 0,1-1 0,-1 1-1,1-1 1,-1 0 0,1 0 0,-1 0 0,1 0 0,-1 0 0,1-1 0,-1 1 0,1-1 0,-1 1 0,1-1 0,-1 0 0,0 0 0,3-1 0,100-48 468,-63 29-473,-20 9-17,0-1 0,-1-1 0,37-31 0,-39 29 3,-2-1 0,0-1-1,17-22 1,32-61 98,-41 60-101,165-231-40,-139 206-17,51-70 41,-75 96 90,32-65 0,-53 94-66,2-4 15,-1 0 0,0-1 0,-1 0 0,7-29-1,-13 44-52,0 0 0,1-1-1,-1 1 1,0-1 0,0 1-1,0 0 1,0-1-1,0 1 1,0-1 0,0 1-1,-1 0 1,1-2 0,-1 3 1,1 0 0,0 0-1,0 0 1,0 0 0,0 0 0,-1 0 0,1-1 0,0 1 0,0 0 0,0 0 0,0 0 0,-1 0 0,1 0 0,0 0 0,0 0 0,0 0-1,0 1 1,-1-1 0,1 0 0,0 0 0,0 0 0,0 0 0,0 0 0,-1 0 0,1 0 0,0 0 0,0 0 0,0 0 0,0 1-1,0-1 1,-1 0 0,1 0 0,-11 12-107,-75 93-3,-29 35 49,89-105 124,2 1 1,-21 42-1,-203 421 566,239-480-611,-42 89 396,51-106-362,-1-1 0,0 1 1,1 0-1,-1-1 0,1 1 0,-1 0 1,1 0-1,0-1 0,0 1 0,0 0 1,0 0-1,0 0 0,0-1 0,0 1 1,1 0-1,-1 0 0,1 2 1,0-3-34,-1-1 0,0 0 1,1 1-1,-1-1 1,0 0-1,1 1 1,-1-1-1,1 0 0,-1 1 1,0-1-1,1 0 1,-1 0-1,1 0 1,-1 1-1,1-1 0,-1 0 1,1 0-1,-1 0 1,1 0-1,-1 0 0,1 0 1,0 0-1,1 0 3,0 0 0,0-1-1,-1 1 1,1-1 0,0 0-1,-1 1 1,1-1 0,0 0-1,1-1 1,18-14 98,-1 0 0,-1-1-1,-1-1 1,16-21 0,-17 21-156,11-19-129,-23 29 122,1 0 0,0 1 0,0-1 0,15-11 0,-21 18 41,1 0 0,0 1 1,0-1-1,-1 1 1,1-1-1,0 1 1,0-1-1,0 1 0,-1 0 1,1 0-1,0-1 1,0 1-1,0 0 0,0 0 1,0 0-1,0 0 1,-1 0-1,2 0 0,-1 0 2,0 0-1,-1 1 0,1-1 1,-1 0-1,1 0 0,-1 1 0,1-1 1,-1 1-1,1-1 0,-1 1 1,1-1-1,-1 0 0,0 1 1,1-1-1,-1 1 0,0 0 0,1-1 1,-1 1-1,0 0 0,2 4-10,-1-1-1,0 1 0,0 0 0,-1-1 1,1 7-1,-1-6 31,1 23-9,-1-20-21,0 0-1,0 1 0,1-1 1,0 0-1,1 0 0,3 10 0,-2-9 14,0-2 43,-1 0 1,1 0-1,7 10 1,-9-15-27,1 0 1,-1 0-1,1 0 1,-1-1-1,1 1 1,0 0-1,0-1 1,0 0-1,0 1 1,0-1-1,0 0 1,0 0 0,0 0-1,0 0 1,0 0-1,3 0 1,7 1 34,1-1 0,-1 0 0,0 0 0,1-1 1,-1-1-1,13-2 0,2-2 120,43-13 0,-51 12-106,0-1 1,-1-1-1,0 0 0,-1-1 0,21-14 0,-29 15-53,1 1 0,-1-1 1,0 0-1,-1-1 0,0 0 0,-1 0 0,0-1 0,0 0 0,10-20 0,-16 28-11,2-5-26,0 1 0,0 0-1,-1-1 1,0 1 0,0-1 0,1-9-1,-3 15 20,0 1 0,0 0 0,0 0 0,0-1 0,0 1 0,0 0-1,0 0 1,0 0 0,0-1 0,0 1 0,0 0 0,0 0 0,0-1-1,0 1 1,0 0 0,-1 0 0,1 0 0,0-1 0,0 1 0,0 0 0,0 0-1,0 0 1,-1 0 0,1 0 0,0-1 0,0 1 0,0 0 0,-1 0 0,1 0-1,0 0 1,0 0 0,-1 0 0,1 0 0,0 0 0,0 0 0,-1 0 0,1 0-1,0 0 1,0 0 0,0 0 0,-1 0 0,1 0 0,0 0 0,-1 0 0,-11 5-240,6-1 222,1-1 0,-1 2 1,1-1-1,0 1 0,1-1 1,-1 1-1,-5 10 0,1-3 6,1 1 0,-8 20-1,14-30 20,1 0-1,-1 1 1,1-1-1,0 1 1,1-1-1,-1 1 1,0 0-1,1-1 1,0 1-1,0-1 1,0 1 0,0 0-1,1-1 1,-1 1-1,1-1 1,0 1-1,0-1 1,0 1-1,1-1 1,2 6-1,-1-5 20,0 0 0,0 0 0,0-1 1,0 1-1,1-1 0,0 0 0,-1 0 0,1 0 0,0 0 0,1 0 0,-1-1 0,0 0 0,1 0 0,8 3 0,-4-3 16,0 0 0,0-1-1,1 0 1,-1 0 0,0-1-1,0 0 1,0 0 0,17-4-1,4-3-19,38-14-1,7-1 185,-72 21-232,0 0-1,-1 1 0,1 0 1,-1-1-1,1 1 1,0 0-1,-1 0 0,1 1 1,0-1-1,-1 1 0,1-1 1,-1 1-1,1 0 0,-1 0 1,1 0-1,-1 0 1,5 3-1,-4-2 31,1 2-1,-1-1 1,0 0 0,0 1-1,0-1 1,0 1 0,0 0-1,-1 0 1,3 6 0,-3-7 20,0 1 0,0 0 1,1 0-1,-1-1 0,1 0 1,0 1-1,0-1 1,0 0-1,0 0 0,1-1 1,-1 1-1,1-1 0,-1 1 1,1-1-1,0 0 1,0-1-1,0 1 0,0-1 1,0 1-1,1-1 0,5 0 1,-2 0 21,0-1 1,0 0-1,0 0 0,0-1 1,-1 0-1,1-1 1,0 0-1,-1 0 1,1 0-1,-1-1 1,8-4-1,6-3 33,-1-2 0,24-16 0,-37 23-69,0-1 0,-1 1 0,1-2-1,-1 1 1,0-1 0,0 1 0,-1-2 0,9-14-1,-13 19 5,1 0-1,-1 0 0,0-1 1,0 1-1,-1-1 1,1 1-1,0 0 0,-1-1 1,0-5-1,0 8-14,0 0-1,0 0 1,-1-1-1,1 1 1,0 0 0,-1-1-1,1 1 1,-1 0-1,1 0 1,-1 0 0,0-1-1,1 1 1,-1 0 0,0 0-1,0 0 1,0 0-1,0 0 1,1 0 0,-2 1-1,1-1 1,0 0-1,0 0 1,0 1 0,0-1-1,0 0 1,-1 1-1,1-1 1,-2 1 0,-1-1-22,0 1 1,0-1 0,0 1 0,0 0-1,0 1 1,0-1 0,0 1 0,0-1-1,0 1 1,0 0 0,1 1 0,-8 3-1,-5 2-58,-23 17 0,34-21 37,0-1 21,1 1 0,-1 0 0,1 1 0,0-1 0,0 1 0,0 0 1,1-1-1,0 2 0,-4 4 0,6-7 35,0 0 0,0 1 0,0-1 1,0 0-1,1 0 0,-1 1 0,1-1 0,-1 1 0,1-1 0,0 0 1,0 1-1,0-1 0,1 0 0,-1 1 0,0-1 0,1 1 0,0-1 1,-1 0-1,1 0 0,0 1 0,0-1 0,2 3 0,3 5 65,1 0 0,0-1 0,0 0 0,15 14-1,39 30 32,-36-33-10,-13-9 54,0-2 0,1 1 0,1-2 0,-1 0 0,20 9 0,-28-15-152,1-1-1,-1 1 0,0-1 0,0 0 0,1 0 0,-1 0 0,1-1 0,5 0 0,-7 0-178,0-1-1,-1 0 0,1 0 0,-1 0 0,1 0 0,-1 0 0,1 0 1,-1-1-1,0 0 0,0 0 0,0 0 0,0 0 0,4-3 0,24-26-6931,-13 18 3967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41.3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97 4736,'-18'-3'2144,"18"6"-128,8-3-1280,6-3 192,4 3-544,13-9 384,9 4-448,37-6 160,4-1-320,22-8 352,-3 8-288,-2-4-2144,-7 8 1024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42.7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16 627 3648,'-12'0'1173,"12"0"-1145,-1 0-1,1 0 1,0 0-1,0 0 0,0 0 1,0 0-1,-1 0 1,1 0-1,0 0 1,0 0-1,0 1 1,0-1-1,0 0 1,-1 0-1,1 0 1,0 0-1,0 0 0,0 0 1,0 1-1,0-1 1,0 0-1,0 0 1,0 0-1,0 0 1,-1 1-1,1-1 1,0 0-1,0 0 1,0 0-1,0 1 0,0-1 1,0 0-1,0 0 1,0 0-1,0 0 1,0 1-1,0-1 1,1 0-1,-1 0 1,0 0-1,0 0 1,0 1-1,0-1 0,0 0 1,0 0-1,0 0 1,0 1-1,5 6 1903,-2-6-1674,0-1 1,0 1-1,0-1 1,-1 0-1,1 0 0,0 0 1,0 0-1,0 0 0,0-1 1,0 1-1,-1-1 0,1 0 1,0 0-1,-1 0 1,1 0-1,0 0 0,-1-1 1,1 1-1,-1-1 0,0 0 1,1 1-1,-1-1 0,0 0 1,2-3-1,5-6 182,0 1-1,-1-1 1,12-21 0,10-19 372,3 0 1,47-54 0,-15 34-352,-28 32-183,-2-1 0,-2-2 0,30-49-1,-24 27-323,-40 72-346,-76 137-1,67-125 348,0-3 63,1 1 0,1 0 0,-10 32 0,16-46 1,1 0 0,0 1 0,1-1 0,-1 0 0,1 1 0,0-1 0,0 1 0,0-1-1,0 1 1,1-1 0,0 1 0,0-1 0,0 0 0,0 1 0,1-1 0,-1 0 0,1 0 0,1 0 0,-1 0 0,0 0-1,6 5 1,-6-6 22,1-1-1,0 0 0,0 1 0,0-1 1,0-1-1,0 1 0,1 0 0,-1-1 1,1 0-1,-1 0 0,1 0 0,-1 0 1,1 0-1,-1-1 0,1 1 0,0-1 1,-1 0-1,6-1 0,3 0 62,1-1 0,-1 0 0,0-1 0,14-5 0,1-2 20,0-1-1,0-1 1,-1-2 0,-1-1 0,30-22-1,-35 22-102,-2-1 0,0 0 0,-1-2 0,-1 1 0,-1-2 0,24-37 0,-27 40-47,-10 13-14,0 1-1,0-1 1,-1 0-1,1 1 1,-1-1-1,3-4 1,-4 43-335,-2-23 379,0 0-1,-1 0 1,-1 0 0,0 0-1,-8 18 1,-35 61 19,29-59 23,-8 11 77,24-40-58,-1-1 1,0 1-1,0-1 1,0 0-1,0 0 1,-1 0-1,1 0 1,-8 4-1,10-7-54,0 1 0,0-1 1,0 0-1,0 1 0,0-1 0,0 0 1,0 0-1,0 0 0,0 0 0,0 0 1,0 0-1,0 0 0,0 0 0,0 0 1,0 0-1,0 0 0,0-1 0,0 1 1,0 0-1,0-1 0,0 1 0,0-1 0,1 1 1,-1-1-1,0 0 0,0 1 0,0-1 1,0 0-1,1 1 0,-1-1 0,0 0 1,1 0-1,-1 0 0,1 0 0,-1 0 1,1 1-1,-1-1 0,1 0 0,0 0 1,-1 0-1,1 0 0,0 0 0,0 0 0,0 0 1,0 0-1,0-1 0,0 1 0,0 0 1,0 0-1,0 0 0,0 0 0,0 0 1,1 0-1,-1 0 0,1-1 0,1-2-23,1 1-1,0-1 0,-1 1 0,1-1 1,0 1-1,1 0 0,-1 0 0,0 1 1,1-1-1,0 1 0,0-1 0,-1 1 1,1 0-1,7-1 0,9-5 20,35-7-1,-43 12-22,33-5-96,-1 2 1,60-1 0,-41 3-2030,-1 1-2841,-38 5 2890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7:1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14 114 1888,'-14'2'13424,"20"0"-12011,1 0-869,-1 1 0,1 0 1,11 7-1,-11-6-301,1 0 0,12 5 0,-8-5 7,0-1 1,0 0-1,25 3 0,-32-6-166,0 0 1,0 0 0,0 0-1,0-1 1,0 1 0,0-1 0,0-1-1,0 1 1,0-1 0,0 1-1,0-1 1,6-4 0,-4 1 68,0 0 0,0 0-1,7-8 1,-12 11-96,1-1-1,-1 1 0,0-1 1,0 0-1,0 0 1,0 0-1,-1 0 0,1 0 1,-1 0-1,2-6 1,-3 7-50,1 0 1,-1-1 0,-1 1 0,1 0 0,0 0-1,-1 0 1,1 0 0,-1-1 0,1 1-1,-1 0 1,0 0 0,0 0 0,0 0 0,0 0-1,0 1 1,-3-4 0,-2-3-74,-1 1 1,-9-9 0,14 14 28,0 1 0,0-1 0,0 0 0,0 1 1,-1-1-1,1 1 0,0 0 0,-1 0 1,1 0-1,-1 0 0,0 0 0,1 0 0,-1 1 1,0-1-1,1 1 0,-1 0 0,0 0 0,-3 0 1,2 1 38,-1 0 0,1 0 0,0 0 0,0 1 0,0-1 0,-1 1 0,2 0 0,-1 0 0,0 1 0,-5 3 0,0 2 97,0 0-1,1 0 1,-1 1-1,2 1 1,-1-1 0,1 1-1,-8 16 1,10-16-19,1 1 0,1-1 0,-1 1 0,2-1 1,-1 1-1,2 0 0,-1 0 0,2 0 0,-1 0 0,2 0 1,-1 1-1,3 10 0,-1-9 0,0-1 0,1-1 1,1 1-1,0 0 0,0-1 1,1 0-1,1 0 0,0 0 0,0-1 1,14 18-1,-16-24-6,0 0 0,0 0 0,0 0 0,1-1 0,-1 0 0,1 0 0,0 0 0,0 0 0,0-1 0,1 1 1,-1-1-1,7 1 0,-3-1-13,0-1 1,0 0 0,0 0 0,-1-1 0,1 0 0,0-1-1,10-1 1,9-5-51,0 0-1,0-2 0,44-21 1,1-7-1414,-4-3-3965,-52 30 3296,13-5-6466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2:43.0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41 6304,'-58'-29'2848,"48"21"-2464,15 5-192,3 3-192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06.6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545 5 2240,'-6'-1'11072,"-7"4"-8077,-12 8-2263,12-2-435,-1 0-1,1 1 0,1 1 1,0 0-1,1 1 0,0 0 0,1 1 1,-18 27-1,-49 91 1133,-40 60-10,7-30-576,100-145-768,0 1 1,1 0 0,0 1 0,1-1 0,2 1 0,-8 28 0,12-36-65,0 0 1,1 0-1,0 0 1,0 0-1,1 1 1,1-1-1,0 0 1,0 0-1,1 0 1,0 0-1,0 0 1,2 0 0,-1-1-1,5 10 1,-5-14-14,0 0 1,0-1-1,0 1 0,1-1 1,0 0-1,-1 0 1,1 0-1,1 0 1,-1-1-1,7 5 1,-8-6 17,0 0 0,1-1 1,-1 1-1,1-1 1,-1 1-1,1-1 0,0 0 1,-1-1-1,1 1 1,0-1-1,0 1 0,-1-1 1,1 0-1,0 0 1,6-2-1,-2 0 7,0-1-1,-1 0 1,1-1 0,-1 1 0,0-1-1,0-1 1,0 0 0,-1 0 0,0 0-1,0 0 1,0-1 0,0 0 0,-1 0-1,5-9 1,-4 5-44,-1 1-1,-1-2 0,1 1 1,-2 0-1,0-1 0,0 1 1,-1-1-1,0 0 0,-1 0 1,0 0-1,0 0 0,-2 0 1,1 0-1,-1 0 1,-1 0-1,-4-16 0,5 15 22,-2 4-26,3 8 12,0 0 1,0 0 0,0-1 0,0 1-1,-1 0 1,1 0 0,0-1 0,0 1-1,0 0 1,0-1 0,0 1 0,0 0-1,0-1 1,0 1 0,0 0 0,0-1-1,0 1 1,0 0 0,0-1 0,0 1 0,0 0-1,0 0 1,1-1 0,-1 1 0,0 0-1,0-1 1,0 1 0,0 0 0,1-1-1,9-3-167,23 5 174,-22 0 38,42-4 140,90-16 0,-92 11-33,5-6 144,-39 9-239,21-3 0,-14 4 309,-24 5-277,0 12 117,-1-4-157,0 0 1,0 0 0,-1 0-1,-5 15 1,4-18-20,1 1 1,0 0-1,0 1 0,1-1 1,0 0-1,0 0 0,1 1 1,0 9-1,7 7-308,-7-23 296,0-1 0,1 1 0,-1 0 0,1 0 0,-1-1 0,1 1 0,-1 0 0,1-1 0,-1 1 0,1-1 0,0 1 1,-1-1-1,1 1 0,0-1 0,-1 1 0,1-1 0,0 0 0,0 1 0,-1-1 0,1 0 0,0 0 0,0 0 0,0 1 0,0-1 0,1 0 0,9-1 75,1-1-1,-1 0 0,1-1 1,-1 0-1,19-9 1,-2 2 32,-1 0-114,0-2 0,0 0 1,37-25-1,-38 21-50,-26 16 51,0-1 1,0 1 0,0 0 0,0 0-1,0 0 1,0 0 0,0 0 0,0 0-1,1 0 1,-1 0 0,0 0 0,0 0-1,0 0 1,0 0 0,0 0 0,0 0 0,0 0-1,0 0 1,1 0 0,-1 0 0,0 0-1,0 0 1,0 0 0,0 0 0,0 0-1,0 0 1,0 0 0,1 0 0,-1 0-1,0 0 1,0 0 0,0 0 0,0 0 0,0 0-1,0 0 1,0 0 0,0 1 0,0-1-1,0 0 1,1 0 0,-1 0 0,0 0-1,0 0 1,0 0 0,0 0 0,0 0-1,0 0 1,0 1 0,0-1 0,0 0-1,0 0 1,0 0 0,0 0 0,0 0 0,0 0-1,0 0 1,0 1 0,0-1 0,-1 12-179,-6 15 65,4-19 135,0 0 1,0 0 0,1 0 0,0 0-1,1 0 1,-1 9 0,2-15-11,-1 0 0,1 0 0,0-1 1,0 1-1,1 0 0,-1 0 0,0 0 0,1 0 0,-1 0 0,1 0 1,-1-1-1,1 1 0,0 0 0,0 0 0,0-1 0,0 1 0,0 0 1,0-1-1,0 1 0,1-1 0,-1 0 0,0 1 0,1-1 0,-1 0 0,1 0 1,0 0-1,-1 0 0,1 0 0,0 0 0,-1 0 0,1-1 0,4 2 1,-1-1-91,-4-1 83,1 1 0,-1-1 0,1 1 0,-1-1 1,1 0-1,-1 0 0,1 0 0,-1 0 0,1 0 0,-1 0 0,1 0 0,-1 0 1,1-1-1,-1 1 0,1-1 0,-1 1 0,1-1 0,-1 1 0,0-1 1,1 0-1,1-1 0,73-51 216,-16 18-241,3-8 81,-36 24-96,-27 17 37,-5 7-70,1 0 1,0 1 0,0 0-1,-4 8 1,6-8 57,-1 0-1,1 0 1,1 0 0,-1 0-1,1 0 1,1 0 0,-1 1-1,1-1 1,0 7 0,0-9 17,1-1-1,-1 0 1,1 1 0,0-1 0,0 0 0,0 0 0,1 0-1,-1 0 1,1 0 0,-1 0 0,1 0 0,0 0-1,0-1 1,1 1 0,-1-1 0,0 1 0,1-1 0,-1 0-1,5 3 1,-4-4 5,0 1 1,0-1-1,0 0 0,0 0 1,0 0-1,0 0 0,0 0 0,0-1 1,1 1-1,-1-1 0,0 0 0,0 0 1,0 0-1,1-1 0,-1 1 0,4-2 1,6-1 94,-1-1-1,21-11 1,-18 8-135,20-9-45,-2-1 1,0-3-1,37-27 0,-58 37 88,-1 0-1,-1-1 1,0 0-1,0-1 0,-1 0 1,-1-1-1,0 1 1,10-21-1,-5 5-102,0 0 0,12-46 0,10-62-363,-9 32 227,22-60-9,-45 158 202,-1-1-1,0 1 0,-1-1 1,0 1-1,0-1 1,0 0-1,-1 0 0,0 1 1,0-9-1,0 15 24,0 0 0,0 0 0,0 0 0,0-1 0,0 1 0,0 0 0,-1 0 0,1-1 0,0 1 0,0 0 0,0 0 0,0 0 0,0-1 0,0 1 0,0 0 0,-1 0 0,1 0 0,0-1 0,0 1 0,0 0 0,0 0 0,0 0 0,-1 0 0,1 0 0,0 0 0,0-1 0,0 1 0,-1 0 0,1 0 0,0 0 0,0 0 0,-1 0 0,1 0 0,0 0 0,0 0 0,0 0 0,-1 0 0,1 0 0,-10 6-224,-7 16 119,16-20 129,-10 14 9,1 1 0,1 0 0,0 1 0,1 0 0,1 0 0,-7 30 0,-17 121 435,20-96-314,-5 55-55,15-105-58,0 0 0,2 0 0,6 35 0,-5-49 1,0-1 0,0 0 1,1 0-1,7 15 0,-9-21-24,0 0-1,1 1 1,-1-1-1,0 0 0,1 0 1,-1 0-1,1 0 0,0 0 1,0-1-1,-1 1 1,1 0-1,0-1 0,1 0 1,-1 1-1,0-1 1,0 0-1,0 0 0,1 0 1,3 1-1,1-2 46,0 0 0,-1 0-1,1-1 1,0 0 0,-1 0-1,1 0 1,7-3 0,46-20 45,-41 16-79,18-9-19,0-1 0,46-31 0,-68 38 22,-1 0 1,0-2-1,0 1 1,-1-2-1,-1 0 1,0 0-1,12-20 1,-7 5 0,-1 0 0,-1-1 0,11-35 0,-5 10 42,-4 14-35,-3 0 0,16-69 0,-28 95-19,0 4-70,0-1 0,0-11 0,-2 23 55,0-1 0,1 1 0,-1 0-1,0-1 1,0 1 0,0-1 0,0 1 0,0 0 0,0-1-1,0 1 1,-1 0 0,1-1 0,0 1 0,0 0-1,0-1 1,0 1 0,0-1 0,0 1 0,-1 0-1,1-1 1,0 1 0,0 0 0,0 0 0,-1-1-1,1 1 1,0 0 0,-1 0 0,1-1 0,-8 6-42,-6 17 139,11-15-37,0 0 1,0 1-1,1-1 1,0 1-1,-1 14 1,-2 8 73,-4 12 104,-16 85 113,10-20-207,-6 53 360,19-139-359,1 1 1,1 0-1,7 41 0,-6-55-102,2-1 0,-1 1 0,1 0 0,0-1-1,1 0 1,0 0 0,0 0 0,0 0 0,1-1-1,6 8 1,-9-12-120,0 0 1,0-1-1,0 1 0,0-1 0,0 1 1,0-1-1,1 0 0,-1 0 0,0 0 1,1 0-1,-1 0 0,1-1 1,-1 1-1,0-1 0,1 1 0,0-1 1,-1 0-1,1 0 0,-1 0 0,1 0 1,4-1-1,-3 0-730,-1 0 0,0 0 0,1 0 1,-1-1-1,1 1 0,3-3 0,-5 2-623,1 0-1,-1 1 1,1-1-1,-1-1 1,0 1 0,0 0-1,2-3 1,0 1-1030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07.0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21 7392,'-20'-7'2373,"20"7"-2338,0 0-1,0 0 1,0 0 0,0 0-1,0 0 1,0 0 0,0 0-1,-1 0 1,1-1 0,0 1-1,0 0 1,0 0 0,0 0-1,0 0 1,0 0 0,0 0-1,0 0 1,0-1-1,0 1 1,0 0 0,0 0-1,0 0 1,0 0 0,0 0-1,0 0 1,0 0 0,0-1-1,0 1 1,0 0 0,0 0-1,0 0 1,0 0 0,0 0-1,0 0 1,0 0 0,0 0-1,0-1 1,0 1 0,0 0-1,1 0 1,-1 0 0,0 0-1,0 0 1,0 0 0,0 0-1,0 0 1,0 0-1,0 0 1,0 0 0,0-1-1,1 1 1,-1 0 0,0 0-1,0 0 1,0 0 0,0 0-1,7-4 1676,5 2-1055,0 1-1,1 0 0,-1 1 0,1 0 1,-1 1-1,16 2 0,8 1-141,-9-3-681,-1 2-1,1 0 0,0 2 0,-1 1 0,51 19 0,-73-23-661,0 0 0,0 0-1,1 1 1,-1-1 0,5 5-1,2 4-4379,-1 1 2096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07.3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69 7456,'-50'-40'3392,"50"28"-2944,5 4-1376,3 0 416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07.9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91 29 3808,'-18'-10'1227,"-5"2"3867,16 7-3495,-5 0 292,10 1-1485,0 0-1,1 0 1,-1-1 0,0 1 0,1 0 0,-1 0 0,0-1 0,1 1-1,-1-1 1,0 0 0,1 1 0,-1-1 0,-1-1 0,-2 1 977,5 1-1356,0 0-1,0 0 1,0 0 0,0 0 0,0 0-1,0 0 1,0 0 0,0 0-1,0 0 1,0 0 0,0 0 0,0 0-1,0 0 1,0 0 0,0 0-1,0 0 1,0 0 0,0 1 0,0-1-1,0 0 1,0 0 0,0 0-1,0 0 1,0 0 0,0 0 0,0 0-1,0 0 1,0 0 0,0 0-1,0 0 1,0 0 0,0 0 0,0 0-1,0 0 1,0 0 0,0 0-1,0 0 1,0 1 0,0-1 0,0 0-1,0 0 1,0 0 0,0 0-1,0 0 1,0 0 0,0 0 0,1 0-1,-1 0 1,0 0 0,0 0-1,0 0 1,0 0 0,0 0 0,0 0-1,0 0 1,0 0 0,0 0-1,0 0 1,0 0 0,0 0 0,0 0-1,0 0 1,0 0 0,0 0-1,1 0 1,-1 0 0,0 0 0,0 0-1,0-1 1,150 14 3008,-95-6-2769,70 12-106,-48-7-400,-56-11-2802,-10-6-6678,-6 2 6307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08.8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8 216 5056,'-8'-1'7992,"16"-4"-6432,-2 4-1164,-1-1 0,1 0 0,-1 0 0,0-1 0,0 0 0,0 0 0,0 0 0,0 0 0,6-6 0,13-9 401,110-72 1480,-54 34-1482,-56 42-406,-35 26 224,2 1 1,-12 21-1,17-27-515,1 0 1,0 0-1,0 0 1,-2 11-1,5-16-67,-1 0-1,1 0 0,0-1 1,0 1-1,0 0 0,0 0 1,0 0-1,0 0 0,1-1 1,0 5-1,-1-6-19,1 1 0,-1 0 1,0-1-1,1 1 0,-1-1 1,1 1-1,-1-1 0,1 1 0,-1 0 1,1-1-1,0 0 0,-1 1 0,1-1 1,-1 1-1,1-1 0,0 0 0,-1 1 1,1-1-1,0 0 0,0 0 0,-1 0 1,1 1-1,0-1 0,0 0 0,-1 0 1,1 0-1,1 0 0,10-2 78,1 0 0,0 0 1,-1-1-1,1 0 0,-1-1 0,20-10 0,0 1-115,152-63 340,-184 76-306,0 0 0,1-1 0,-1 1 0,1 0 0,-1 0 0,0-1 1,1 1-1,-1 0 0,1 0 0,-1 0 0,1-1 0,-1 1 0,1 0 0,-1 0 0,1 0 0,-1 0 0,1 0 0,-1 0 0,0 0 0,1 0 0,-1 0 0,1 0 0,-1 0 0,1 1 0,-1-1 0,1 0 0,-1 0 0,1 0 0,-1 1 1,0-1-1,1 0 0,-1 0 0,1 1 0,-1-1 0,0 0 0,1 1 0,-1-1 0,0 0 0,1 1 0,-1-1 0,0 1 0,0-1 0,1 0 0,-1 1 0,0-1 0,0 1 0,0-1 0,0 1 0,0-1 0,1 1 0,-1-1 1,0 1-1,0-1 0,0 1 0,0-1 0,0 1 0,-1 0 0,1 3 54,0 1 1,-1-1-1,0 0 0,-2 7 1,-8 15 88,9-22-118,0 0 1,0 0-1,0 0 1,1 0 0,-1 0-1,1 0 1,0 1 0,0 4-1,2-9-13,0 0-1,1 1 1,-1-1-1,0 0 1,1 0-1,-1 0 1,0 0 0,1 0-1,-1 0 1,0 0-1,1-1 1,-1 1-1,0 0 1,2-1-1,16-6-7,-1 0 0,35-18 0,-4 1-5,-47 23-3,0 0 0,1 0-1,-1 0 1,1 0 0,-1 0 0,1 1-1,-1-1 1,1 1 0,-1 0 0,1 0-1,0 0 1,-1 0 0,1 0 0,-1 0-1,1 1 1,-1-1 0,1 1 0,-1 0-1,1 0 1,-1 0 0,1 0 0,-1 0-1,0 0 1,0 0 0,0 1 0,3 1-1,10 9 172,-13-10-418,1 0 1,0 0-1,-1 0 1,1 0-1,-1 0 1,0 0-1,0 1 0,1-1 1,-2 1-1,1 0 1,0 0-1,0-1 1,1 5-1,-1 2-1833,-1 0-1,1 0 1,-1 11 0,0-2-898,3 13-34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09.2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29 6304,'-32'-15'2848,"24"7"-2464,8 3-480,3 5-32,15 0-3200,6 8 1824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11.8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555 642 3712,'2'-10'1431,"-3"1"1096,-9-1 544,7 9-2793,0 0-1,0-1 1,0 1 0,0 0 0,-1 1-1,1-1 1,0 0 0,0 1-1,0 0 1,-1 0 0,1 0-1,0 0 1,-4 1 0,-8 1 587,-23 7 1,15-3-325,-56 13 707,-135 50 0,197-63-1150,0 2-1,-17 10 1,29-14-123,-1-1-1,0 1 1,1 0-1,0 1 1,0-1-1,0 1 1,1 0-1,-8 11 1,11-14 34,0-1 0,0 1 0,0-1 0,1 1 1,-1 0-1,0-1 0,1 1 0,0 0 0,-1 0 0,1-1 1,0 1-1,0 0 0,0 0 0,0-1 0,0 4 0,1-4-4,-1 0-1,0 0 0,1-1 0,-1 1 0,1 0 0,0 0 0,-1 0 0,1-1 0,0 1 0,-1 0 0,1-1 0,0 1 1,0-1-1,-1 1 0,1-1 0,0 1 0,0-1 0,0 1 0,0-1 0,0 0 0,-1 0 0,1 1 0,0-1 0,0 0 0,0 0 1,0 0-1,0 0 0,0 0 0,0 0 0,0 0 0,2-1 0,17-1 101,1-1 1,0-2-1,25-8 0,59-26 55,-84 30-127,0-2 0,-1 0-1,0-2 1,-1 0-1,0-1 1,-1 0 0,-1-2-1,0 0 1,-1-1-1,-1-1 1,0 0-1,-2-1 1,0-1 0,-1 0-1,-1 0 1,-1-1-1,13-39 1,0-17 74,23-146-1,-45 216-106,4-40-67,-4 43 52,-1 0 1,0 0-1,-1 0 1,1 0-1,-1 0 0,0 0 1,0 0-1,0 0 1,-2-4-1,3 8-4,-1-1-1,1 1 1,0-1-1,0 1 1,0-1-1,-1 1 1,1 0-1,0-1 1,0 1-1,-1-1 1,1 1-1,0 0 1,-1-1-1,1 1 1,-1 0-1,1 0 1,0-1-1,-1 1 1,1 0-1,-1 0 1,1 0-1,-1-1 1,1 1-1,-1 0 1,1 0-1,0 0 1,-2 0-1,2 0 18,-1 0 0,0 1-1,0-1 1,1 0 0,-1 1-1,0-1 1,0 1-1,1-1 1,-1 1 0,0-1-1,1 1 1,-1-1-1,1 1 1,-1 0 0,-3 4 111,1-1 0,0 1 1,-3 8-1,-3 10 182,2 0 0,1 0 1,-7 49-1,11-57-133,-27 299 1351,28-281-1363,3 41-1,0-60-58,-1-1-1,2 0 0,0 0 1,1-1-1,0 1 1,6 12-1,-10-23-62,1-1-1,0 1 1,0 0 0,0-1-1,0 1 1,0-1 0,1 1-1,-1-1 1,0 1 0,1-1-1,-1 0 1,1 0 0,-1 1-1,1-1 1,0 0 0,-1-1-1,1 1 1,0 0 0,0 0-1,0-1 1,-1 1 0,1-1-1,0 1 1,0-1 0,0 0-1,0 0 1,0 0-1,0 0 1,0 0 0,0 0-1,0-1 1,0 1 0,-1-1-1,4 0 1,4-3 8,1 0 1,-1 0-1,0-1 0,0 0 1,8-7-1,-16 11-25,26-17 27,0-1 0,-1-2 1,-1 0-1,39-44 0,-57 55-186,-4 4 42,-5 11 84,-7 11-144,4-8 162,0 0 0,1 1 1,0-1-1,-4 14 1,7-19 12,-2 7 51,1 0 1,0 0-1,0 1 1,0 13 0,2-21-34,0 0 0,0 0 0,1 0 0,-1 0 1,1 0-1,0 0 0,-1 0 0,1 0 0,1 0 1,-1 0-1,0 0 0,1-1 0,-1 1 1,1-1-1,0 1 0,0-1 0,0 1 0,0-1 1,5 4-1,-2-3 7,0 0-1,1 0 1,-1-1 0,1 0-1,-1 0 1,1 0 0,0 0 0,-1-1-1,1 0 1,0 0 0,0-1-1,0 1 1,10-2 0,8-1 64,46-10-1,-66 11-77,63-19 146,1-1 44,-67 21-210,0 0 1,0-1 0,0 1 0,1 0 0,-1 0-1,0 0 1,0 0 0,0 0 0,1 0 0,-1 0 0,0 0-1,0 0 1,0 0 0,0 0 0,1 1 0,-1-1 0,0 1-1,0-1 1,0 1 0,0-1 0,0 1 0,1 1 0,-1-1 7,0 1 1,0 0 0,0 0 0,0-1 0,-1 1 0,1 0-1,-1 0 1,1 0 0,-1 0 0,0 0 0,0 0 0,0 0-1,0 4 1,-1 23-19,-1 1 0,-2-1 0,-13 55-1,-40 83 94,35-118 196,-2-1 1,-40 62-1,53-97 3,11-13-274,0 0 0,0 0 1,0 0-1,0 0 0,0 0 1,0 0-1,0 0 0,0 0 0,-1 0 1,1 0-1,0 0 0,0 0 1,0 0-1,0 0 0,0 0 0,0 0 1,0 0-1,0 0 0,0-1 1,-1 1-1,1 0 0,0 0 0,0 0 1,0 0-1,0 0 0,0 0 1,0 0-1,0 0 0,0 0 1,0 0-1,0 0 0,0 0 0,0 0 1,0-1-1,0 1 0,0 0 1,0 0-1,0 0 0,0 0 0,0 0 1,0 0-1,0 0 0,0 0 1,0 0-1,0-1 0,0 1 1,0 0-1,0 0 0,0 0 0,0 0 1,0 0-1,0 0 0,0 0 1,0 0-1,0 0 0,0 0 0,0-1 1,0 1-1,0 0 0,0 0 1,0 0-1,0 0 0,10-27 56,73-178-153,-72 176 90,141-297-130,-102 236 30,-41 76 99,1 0 0,0 1 0,1 0 0,14-12 0,-24 24-4,0 0 0,0 0 0,-1 0 1,1 1-1,0-1 0,0 0 0,0 1 0,1-1 0,-1 1 0,0-1 0,0 1 0,0-1 1,0 1-1,0 0 0,0 0 0,1 0 0,1-1 0,-2 2 1,-1-1 1,1 0-1,0 0 1,0 1-1,0-1 0,-1 0 1,1 1-1,0-1 0,0 1 1,-1-1-1,1 1 0,0-1 1,-1 1-1,1 0 0,-1-1 1,1 1-1,-1 0 0,2 1 1,-1 1 3,1 0 1,-1 1-1,0-1 1,0 1-1,0-1 1,0 1-1,0-1 1,-1 1-1,1 5 1,-2 0 27,0 0 0,-1-1 0,0 1 0,0 0 1,-1-1-1,0 1 0,-1-1 0,-8 15 0,-1 5 69,8-19-10,1 1-1,-12 16 1,14-24-67,1 0-1,0 0 1,-1 0-1,1-1 1,-1 1-1,0 0 1,0-1-1,0 1 1,1-1-1,-1 0 1,0 0-1,-1 1 1,1-2-1,0 1 1,0 0-1,0 0 1,0 0-1,-1-1 1,-2 1-1,4-1-22,1 0 0,-1 0 0,1 0-1,-1 0 1,1 0 0,-1 0 0,1-1 0,-1 1 0,1 0-1,-1 0 1,1 0 0,-1-1 0,1 1 0,-1 0 0,1 0 0,-1-1-1,1 1 1,0 0 0,-1-1 0,1 1 0,0-1 0,-1 1-1,1 0 1,0-1 0,-1 1 0,1-1 0,0 1 0,0-1-1,0 1 1,-1-1 0,1 1 0,0-1 0,0 1 0,0-1-1,0 1 1,0-1 0,0 1 0,0-1 0,0 1 0,0-1-1,0 1 1,0-1 0,0 1 0,0-1 0,1 1 0,-1-1-1,0 1 1,0-1 0,1 0 0,0-1-28,0-1 0,0 1 0,0-1 0,0 1 0,0 0 1,1 0-1,-1 0 0,4-4 0,2 1-12,1 1 1,0 0-1,0 0 0,0 0 1,0 1-1,0 1 1,18-4-1,-12 2 32,57-11-61,94-7 0,-117 16 87,28 2-263,-75 3 254,0 1 0,-1 0 1,1 0-1,0 0 0,-1 0 0,1 1 1,0-1-1,-1 0 0,1 0 1,0 0-1,-1 0 0,1 1 0,0-1 1,-1 0-1,1 1 0,1 0 1,-2-1-2,0 0 1,0 1 0,0-1 0,0 0 0,0 0 0,0 1 0,0-1-1,0 0 1,0 1 0,0-1 0,0 0 0,0 0 0,0 1 0,0-1 0,0 0-1,0 1 1,0-1 0,0 0 0,0 0 0,0 1 0,0-1 0,-1 0-1,1 1 1,0-1 0,0 0 0,0 1 0,-20 18 107,14-14-119,-11 11 18,7-8 12,1 0 0,-15 18-1,22-23-14,1-1 0,-1 1-1,0 0 1,1 0-1,-1 0 1,1-1-1,0 1 1,0 0 0,0 1-1,0-1 1,1 0-1,-1 0 1,1 0-1,0 0 1,0 7-1,0-9 7,0 0-1,1 1 0,-1-1 1,1 1-1,-1-1 0,1 0 0,-1 1 1,1-1-1,0 0 0,0 0 0,-1 1 1,1-1-1,0 0 0,0 0 0,0 0 1,1 0-1,-1 0 0,0 0 0,0 0 1,0-1-1,1 1 0,-1 0 0,0-1 1,1 1-1,-1-1 0,0 1 0,1-1 1,-1 0-1,1 0 0,-1 1 1,1-1-1,-1 0 0,3-1 0,1 1 4,1 0 0,-1 0 0,1-1 0,-1 0-1,1 0 1,-1-1 0,9-3 0,-5 1-9,-1-1 0,1-1 1,-1 1-1,0-2 0,0 1 0,0-1 1,-1 0-1,0 0 0,-1-1 1,0 0-1,0 0 0,0 0 0,-1-1 1,-1 0-1,1 0 0,5-17 0,-10 23-34,1-1-1,0 0 0,-1 1 1,1-1-1,-1 0 0,0 0 0,-1 0 1,1 1-1,-1-1 0,1 0 1,-1 0-1,-2-5 0,3 9 25,0 0 0,-1 0 0,1-1 0,0 1 0,0 0 0,0 0 0,-1-1 0,1 1-1,0 0 1,-1 0 0,1 0 0,0-1 0,0 1 0,-1 0 0,1 0 0,0 0 0,-1 0 0,1 0 0,0 0 0,-1 0 0,1 0-1,0-1 1,-1 1 0,1 0 0,0 0 0,-1 1 0,1-1 0,0 0 0,-1 0 0,1 0 0,0 0 0,-1 0 0,1 0 0,0 0-1,-1 1 1,1-1 0,0 0 0,-1 0 0,1 0 0,0 1 0,0-1 0,-1 0 0,1 0 0,0 1 0,0-1 0,0 0 0,-1 0-1,1 1 1,0-1 0,0 0 0,0 1 0,-1 0-2,1 0 1,0-1-1,-1 1 0,1 0 0,0-1 0,0 1 1,-1 0-1,1 0 0,0 0 0,0-1 1,0 1-1,0 0 0,0 0 0,0-1 0,0 1 1,0 0-1,1 0 0,-1-1 0,0 1 1,0 0-1,1 0 0,-1-1 0,0 1 0,1 0 1,-1-1-1,1 2 0,2 0 16,-1 1-1,1-1 1,0 0 0,0 0-1,0 0 1,0-1-1,0 1 1,0-1-1,0 0 1,1 1 0,-1-1-1,0-1 1,1 1-1,-1 0 1,1-1 0,-1 0-1,1 0 1,-1 0-1,1 0 1,-1 0 0,1-1-1,-1 0 1,0 1-1,1-1 1,5-3-1,-1 1 15,-1-1-1,0 0 1,0 0-1,0-1 0,0 0 1,-1 0-1,0-1 1,0 1-1,0-1 0,8-11 1,9-18-3,29-56-1,13-46 18,-45 95-75,8-18 21,43-100 96,-65 144-92,-2 0 0,5-20-1,-9 34-4,1 1-1,-1-1 0,0 0 1,0 0-1,0 0 1,0 0-1,0 0 1,0 1-1,0-1 0,-1 0 1,1 0-1,-1 0 1,1 1-1,-1-1 0,0 0 1,0 1-1,1-1 1,-1 0-1,0 1 1,-2-3-1,2 4 7,0-1 0,0 0 0,-1 1-1,1-1 1,0 1 0,0-1 0,0 1 0,-1-1 0,1 1-1,0 0 1,0 0 0,-1 0 0,1 0 0,0-1 0,-1 2-1,1-1 1,0 0 0,-1 0 0,1 0 0,0 1 0,0-1-1,0 0 1,-1 1 0,1-1 0,0 1 0,0 0 0,0-1 0,0 1-1,-2 1 1,-5 4-1,0 1 0,0 0-1,0 0 1,0 0 0,1 1 0,1 0-1,-1 1 1,1-1 0,1 1 0,-6 13-1,-2 5 16,2 1-1,-11 39 0,12-32 13,2 1-1,1 1 1,1 0-1,2-1 1,2 2-1,3 43 1,0-66 7,1-1 1,1 1-1,0-1 1,1 0-1,0 0 1,10 21-1,-9-26-8,0 0 0,1 0 0,0-1-1,0 0 1,0 0 0,1 0 0,0-1 0,1 0-1,0 0 1,9 5 0,-5-4 22,0-1 0,0-1 1,0 0-1,1 0 0,0-2 0,0 1 1,0-2-1,1 1 0,0-2 0,-1 0 1,1-1-1,0 0 0,0-1 1,0 0-1,-1-1 0,1-1 0,0 0 1,-1-1-1,22-8 0,-22 6 0,-2-1 1,1 0-1,-1-1 0,1-1 0,-2 0 1,1 0-1,-1-1 0,-1 0 1,17-20-1,-25 27-48,1 0 1,-1 0-1,1-1 0,-1 1 1,0-1-1,0 1 1,0-1-1,0 0 0,0 1 1,-1-1-1,1 0 1,-1 1-1,1-1 0,-1 0 1,0 0-1,0 1 1,-1-1-1,1 0 1,0 1-1,-1-1 0,0 0 1,-1-3-1,1 5 12,1 1-1,-1-1 0,0 1 1,0-1-1,1 1 0,-1-1 1,0 1-1,0-1 1,0 1-1,0 0 0,0 0 1,0-1-1,1 1 0,-1 0 1,0 0-1,0 0 1,0 0-1,0 0 0,-1 0 1,-18 3-89,16-2 108,-1 1-1,0 0 1,1 0 0,-1 1 0,1-1 0,0 1 0,0 0-1,0 0 1,0 1 0,0-1 0,1 1 0,0 0-1,-1 0 1,2 0 0,-1 0 0,-2 5 0,4-8-5,0 1 0,1-1 0,-1 0 0,0 1 0,1-1 0,0 1 1,-1-1-1,1 1 0,0-1 0,0 1 0,0-1 0,0 1 0,0-1 0,0 0 0,0 1 0,0-1 1,1 1-1,-1-1 0,1 1 0,-1-1 0,1 0 0,-1 1 0,1-1 0,0 0 0,0 1 0,-1-1 1,1 0-1,0 0 0,0 0 0,0 0 0,0 0 0,1 0 0,-1 0 0,0 0 0,0 0 0,0 0 1,1-1-1,-1 1 0,1-1 0,0 1 0,6 2-3,0 0 0,-1-1 1,1 0-1,0-1 0,15 2 0,5-3-1857,-1-1-1,41-7 1,-30 4-1676,-2 2 951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12.1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82 17 8800,'-81'-16'4000,"81"21"-3488,13-5-1536,2 0 448,25 0-1536,5 0 1216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15.1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35 907 3392,'-35'20'6357,"41"-26"-2074,6-17-2283,7-10-1313,-8 17-271,1 0-1,1 1 0,19-18 1,49-36 598,-15 14-634,130-144 948,-139 137-992,-49 54-264,-1 1 39,0-1 0,12-8 1,-19 15-92,1 1 1,-1 0-1,1-1 1,-1 1-1,1-1 1,0 1-1,-1 0 1,1-1-1,0 1 0,-1 0 1,1 0-1,0 0 1,0 0-1,-1-1 1,1 1-1,0 0 1,-1 0-1,1 0 1,0 1-1,0-1 1,-1 0-1,1 0 1,0 0-1,0 1 1,0-1 8,0 1 1,0 0 0,0 0 0,0-1-1,0 1 1,-1 0 0,1 0 0,0 0-1,-1 0 1,1 0 0,0 0 0,-1 0-1,1 2 1,1 3 69,0 0 0,-1 0 0,0 0 1,0 10-1,-1 8 163,-1 1 1,0-1-1,-12 48 0,-26 72 390,25-98-481,5-16 175,11-30-284,1 0 0,-1-1-1,0 1 1,1-1 0,-1 0 0,0 0-1,1 0 1,-1 0 0,0 0-1,0-1 1,4-2 0,24-23-83,-23 21 53,37-37-24,53-47 67,-81 77-66,1 1 0,0 1 0,1 0 0,26-12 0,-41 22-2,-1 0-1,1 0 0,0 0 1,-1 0-1,1 1 0,0-1 1,0 1-1,-1 0 1,1 0-1,0 0 0,0 0 1,0 0-1,4 1 0,-6 0 5,1-1 1,-1 1-1,0 0 0,0-1 0,0 1 0,1 0 0,-1-1 0,0 1 0,0 0 0,0 0 0,0 0 0,-1 0 0,1 0 0,0 0 0,0 0 1,-1 1-1,1-1 0,0 0 0,-1 0 0,1 1 0,-1-1 0,0 0 0,1 0 0,-1 1 0,0-1 0,0 0 0,0 1 0,0-1 0,0 2 1,0 3 8,0 0 1,-1 0-1,0 0 1,0 0-1,-1 0 1,0 0 0,0-1-1,0 1 1,-4 7-1,-4 3 81,-19 25 0,0-2 238,29-38-336,-1 0-1,0-1 1,1 1-1,-1-1 0,1 1 1,0 0-1,-1-1 1,1 1-1,-1 0 1,1-1-1,0 1 1,-1 0-1,1 0 1,0-1-1,0 1 0,0 0 1,0 0-1,0 0 1,0-1-1,0 1 1,0 0-1,0 1 1,1-2 11,1 0 0,-1-1 0,1 1 1,-1 0-1,1 0 0,-1-1 0,1 1 1,-1 0-1,0-1 0,1 0 0,-1 1 1,0-1-1,3-1 0,195-103-30,-119 66-69,-76 37 77,1 0 1,-1 0-1,1 1 1,8-2-1,-12 3 7,0 0 0,0-1 1,0 1-1,0 0 0,1 0 0,-1 0 0,0 0 1,0 1-1,0-1 0,0 0 0,0 0 0,0 1 1,0-1-1,0 0 0,0 1 0,0-1 0,0 1 1,0 0-1,0-1 0,0 1 0,0 0 0,0 0 1,0-1-1,-1 1 0,2 1 0,0 2-9,0 0-1,0 1 1,0-1-1,0 0 1,-1 1-1,0-1 1,0 1-1,0 0 1,0-1-1,-1 9 1,0 5 37,-5 27 0,2-27 2,3-16-28,-1 1 1,1 0-1,0-1 0,0 1 1,0 0-1,1 0 0,-1-1 0,0 1 1,1 0-1,0-1 0,0 1 0,2 4 1,-2-5 13,0-1 0,0 0 1,0 0-1,0 0 0,0 1 1,0-1-1,1 0 0,-1 0 1,0-1-1,1 1 0,-1 0 0,0 0 1,1-1-1,-1 1 0,1 0 1,-1-1-1,1 0 0,0 1 1,-1-1-1,1 0 0,-1 0 1,1 0-1,1 0 0,4-1-3,0 1-1,0-2 0,-1 1 1,1-1-1,0 0 1,-1 0-1,0-1 1,1 0-1,-1 0 0,9-6 1,8-8 31,26-22 1,-35 28-49,79-72 74,-80 76-110,-7 5-103,-6 2 140,1 0-1,-1 0 1,0 0-1,0 0 1,0 0-1,0 0 1,0 0-1,0 0 1,0 0-1,0 1 1,0-1 0,1 0-1,-1 0 1,0 0-1,0 0 1,0 0-1,0 0 1,0 0-1,0 0 1,0 0 0,0 0-1,0 0 1,0 1-1,0-1 1,0 0-1,0 0 1,0 0-1,0 0 1,0 0-1,0 0 1,0 0 0,0 1-1,0-1 1,0 0-1,0 0 1,0 0-1,0 0 1,0 0-1,0 0 1,0 0-1,0 0 1,0 1 0,0-1-1,0 0 1,0 0-1,0 0 1,-22 54-112,14-36 82,0 0-1,-8 35 1,15-51 42,1 1 1,-1-1-1,1 0 0,0 0 1,0 1-1,0-1 0,0 0 1,0 1-1,0-1 0,1 0 1,-1 0-1,1 0 0,0 1 1,0-1-1,0 0 0,0 0 1,0 0-1,0 0 0,0 0 1,0 0-1,1-1 0,-1 1 1,1 0-1,0-1 0,-1 1 1,1-1-1,3 3 0,-1-2 9,-1-1-1,1 1 0,0 0 0,0-1 0,0 0 0,0 0 0,0 0 0,0 0 0,1-1 0,-1 1 0,0-1 1,0 0-1,0-1 0,5 0 0,5-1 33,-1-1 0,0-1 0,0 0 0,13-6 0,-21 8-21,0-1 0,0 0 0,0 0 0,0 0 0,0 0 0,-1-1 0,1 0 0,-1 0 0,0 0 0,-1 0 0,7-9 0,-9 10-21,0 1 0,0-1 0,0 1 0,-1-1-1,1 1 1,-1-1 0,1 1 0,-1-1 0,0 1 0,0-1-1,0 0 1,-1 1 0,1-1 0,0 1 0,-1-1 0,0 1 0,0-1-1,1 1 1,-2 0 0,1-1 0,0 1 0,0 0 0,-1 0 0,-2-4-1,-1 0-26,1 1-1,-1-1 0,0 1 0,0 0 0,-1 1 1,1-1-1,-1 1 0,-8-4 0,2 2-36,1 1 0,-1 1 0,0-1 0,-1 2-1,1 0 1,-17-2 0,19 3 61,8 2-6,1 0-1,-1-1 1,1 1 0,-1 0-1,1 0 1,-1 0 0,1 0-1,-1 0 1,1 0 0,-1 0-1,1 0 1,-4 2-1,25-8-343,79-11 432,-16 2 2,101-6-1,-174 21-80,0-1 1,0 2-1,1 0 0,-1 0 0,0 0 0,0 2 1,0-1-1,10 5 0,-17-6 20,0 0 0,0 1 0,0 0 0,0 0 0,0 0 0,0 0 0,0 0 0,-1 1 0,1-1 0,-1 1 0,0 0 0,1-1 0,-1 1 0,-1 0 0,1 0 0,0 0 0,-1 1 1,1-1-1,-1 0 0,0 1 0,0-1 0,0 0 0,-1 1 0,1-1 0,-1 1 0,0 5 0,-1 0 22,1 0 0,-2 0 0,1 0 0,-1 0 0,0-1 1,-5 10-1,6-14-36,-9 24 243,11-30-238,0 0 0,0 0 0,1 0 0,-1 0 0,0 0-1,1 1 1,-1-1 0,3-2 0,2-3-35,18-25 4,-11 14 17,1 1 0,29-30 0,-39 43-13,0 1 0,0-1 0,1 1 0,0 0 0,-1 0 0,1 1 0,0-1 0,0 1 0,1 0 0,-1 0 0,0 1 0,1 0-1,-1 0 1,0 0 0,1 0 0,8 1 0,-11 1 11,0-1-1,1 1 1,-1 0-1,0 0 1,0 0 0,0 1-1,0-1 1,0 1-1,0 0 1,0-1-1,-1 1 1,1 1-1,-1-1 1,1 0-1,-1 0 1,0 1-1,0 0 1,0-1-1,2 5 1,-1-2 20,0 0 1,0 0-1,-1 1 1,0-1-1,0 0 0,0 1 1,-1 0-1,0-1 1,0 1-1,0 7 1,-1 5 33,-1-10-30,1 0 0,0 0 0,2 10 0,-2-17-25,0-1 1,1 1-1,-1-1 1,0 1-1,0-1 1,1 1-1,-1-1 1,0 1 0,1-1-1,-1 1 1,0-1-1,1 0 1,-1 1-1,1-1 1,-1 1-1,1-1 1,-1 0-1,1 0 1,-1 1-1,1-1 1,-1 0-1,1 0 1,-1 0-1,1 1 1,-1-1 0,1 0-1,0 0 1,-1 0-1,1 0 1,-1 0-1,1 0 1,-1 0-1,1 0 1,-1-1-1,1 1 1,0 0-1,24-7 57,-21 5-44,41-15-46,74-42 0,-113 55 4,1 0 13,1-1 0,0 1 0,11-3 0,-18 6 9,1 1 0,-1-1 0,0 1 0,1-1 0,-1 1 0,0 0 0,1 0 0,-1 0 0,0 0 0,1 0 0,-1 0 0,0 0 0,1 0 0,-1 0 0,0 0 0,1 1 0,-1-1 0,0 1 1,1-1-1,-1 1 0,0-1 0,0 1 0,0 0 0,0 0 0,0-1 0,1 1 0,-1 0 0,-1 0 0,2 1 0,19 38-199,-17-30 231,0 0 0,1-1 0,0 0 0,8 10-1,-11-17-17,0 1-1,0-1 1,1 0-1,-1 0 1,0 0 0,1-1-1,-1 1 1,1 0-1,-1-1 1,1 0-1,0 1 1,0-1-1,0 0 1,-1 0-1,1-1 1,0 1-1,0-1 1,0 1-1,4-1 1,1-1 10,0 0 0,0 0 0,-1 0 0,1-1 1,0 0-1,-1-1 0,0 0 0,1 0 0,9-6 0,7-6 69,27-22-1,-50 36-88,17-13-10,30-29 0,-43 38 18,-1 0 0,1 0 0,-1-1 0,0 0 0,0 0 0,-1 0 0,0 0 0,0-1 0,0 1 0,2-9 0,-5 13-18,0-1 0,1 1-1,-1 0 1,0-1-1,0 1 1,0-1-1,0 1 1,-1-1-1,1 1 1,-1-1-1,-1-2 1,2 4 7,0 0-1,-1 0 1,1 0 0,-1 0-1,1 0 1,-1 1 0,0-1-1,1 0 1,-1 0 0,0 1-1,0-1 1,1 1 0,-1-1-1,0 0 1,0 1 0,0-1-1,0 1 1,0 0 0,0-1-1,0 1 1,0 0 0,0 0-1,0-1 1,0 1 0,0 0-1,0 0 1,0 0 0,0 0-1,0 0 1,0 0 0,0 1-1,-1-1 1,-6 3-7,0-1 0,0 1-1,0 0 1,1 1 0,0-1-1,-1 2 1,2-1 0,-1 1 0,0 0-1,1 0 1,0 1 0,0 0 0,-8 10-1,6-6-3,1 1 1,0-1-1,1 2 0,0-1 0,0 1 0,1-1 0,1 1 0,-4 15 0,8-25 15,-1 0-1,1 0 1,-1 1-1,1-1 0,0 0 1,0 0-1,0 0 0,0 0 1,0 0-1,1 1 1,-1-1-1,1 0 0,-1 0 1,1 0-1,0 0 0,-1 0 1,3 3-1,-2-4 6,1 1 0,-1-1 0,1 1 0,0-1 1,-1 0-1,1 1 0,0-1 0,0 0 0,0 0 0,0 0 0,0-1 0,0 1 0,0 0 0,0-1 0,0 1 0,0-1 0,0 0 0,3 1 0,11-1 54,0 0-1,0 0 0,0-2 0,18-3 0,65-18 115,-92 21-166,55-17 72,-1-1-1,0-4 0,63-35 1,-120 57-96,0 0 0,1 0-1,-1 1 1,0-1 0,1 1 0,7-1 0,-11 2 15,0-1 0,0 1 0,0 0 0,0 0 0,0 0 0,0 0 0,0 0 0,0 1 0,1-1 0,-1 0 0,0 0 0,0 1 0,0-1 0,0 0 0,-1 1 0,1-1 0,0 1 0,0 0 0,0-1 0,0 1 0,0 0 0,-1-1 0,1 1 0,0 0 0,0 0 0,-1 0 0,1-1 0,-1 1 0,1 0-1,-1 0 1,1 0 0,-1 0 0,1 2 0,0 2 15,0 0 0,-1 1 0,1-1 0,-1 1-1,0-1 1,-1 1 0,1-1 0,-3 10 0,-16 45 161,8-29-127,5-14-37,-3 17-66,9-33 58,0-1-1,-1 0 1,1 0 0,0 1 0,0-1 0,0 0 0,0 1 0,0-1 0,0 0 0,0 0-1,0 1 1,1-1 0,-1 0 0,0 0 0,0 1 0,0-1 0,0 0 0,0 0-1,0 0 1,0 1 0,1-1 0,-1 0 0,0 0 0,0 0 0,0 1 0,0-1 0,1 0-1,-1 0 1,0 0 0,0 0 0,0 1 0,1-1 0,-1 0 0,0 0 0,0 0-1,1 0 1,-1 0 0,0 0 0,15-1-41,13-11-77,14-14 120,-28 17-61,0 0 0,24-11 0,-36 19 54,0 0-1,-1 1 0,1-1 1,0 1-1,0-1 0,0 1 1,0-1-1,-1 1 0,1 0 1,0 0-1,0 0 0,0 0 1,0 0-1,0 1 0,-1-1 1,1 0-1,0 1 0,3 1 1,-2 0-15,0 0 0,-1 0 0,1 0 0,-1 0 0,0 1 1,1-1-1,-1 1 0,0-1 0,2 6 0,-2-5 29,0-1 0,0 1-1,0 0 1,0-1 0,0 1 0,1-1 0,-1 0 0,1 0-1,-1 0 1,1 0 0,0 0 0,0-1 0,0 1-1,0-1 1,4 1 0,-1 0 18,0-1 1,0-1-1,0 1 1,0-1-1,0 0 0,0 0 1,7-2-1,19-2 38,50-12 1,-67 11-62,0 0 1,-1 0-1,1-2 1,-1 0-1,18-12 0,-16 8 23,-2-1-1,1-1 0,-2 0 0,1-1 1,-2 0-1,15-22 0,57-103-23,-53 84-49,2-1 117,76-97 0,12-14-136,-110 144-8,-10 23 69,-1 0 1,0-1 0,0 1 0,0 0-1,0-1 1,0 1 0,0 0 0,0-1-1,1 1 1,-1 0 0,0-1 0,0 1-1,0-1 1,-1 1 0,1 0 0,0-1-1,0 1 1,0 0 0,0-1 0,0 1-1,0 0 1,0-1 0,-1 1 0,1 0-1,0-1 1,0 1 0,0 0 0,-1 0-1,1-1 1,0 1 0,0 0 0,-1 0-1,1-1 1,0 1 0,-1 0 0,1 0-1,0 0 1,-1-1 0,1 1 0,0 0 0,-1 0-1,1 0 1,0 0 0,-1 0 0,1 0-1,-1 0 1,1 0 0,0 0 0,-1 0-1,0 0 1,0 0 0,1 0-1,-1 0 1,0 1-1,0-1 1,0 0-1,0 0 1,0 1-1,1-1 1,-1 1-1,0-1 1,0 0 0,-1 2-1,-12 9 12,1 0 0,-1 1 1,2 0-1,0 1 0,1 1 0,0 0 1,1 0-1,0 1 0,1 0 0,-11 27 0,5-5 23,2 0 0,1 0 0,-12 72 0,23-104-28,-15 111 85,14-97-100,2-1 0,0 0 0,1 0 0,5 27 0,-5-40-106,0 0 0,1 0 1,0-1-1,0 1 0,0 0 0,1-1 1,0 1-1,-1-1 0,1 0 1,1 0-1,-1 0 0,1-1 0,-1 1 1,1-1-1,0 1 0,8 4 0,-5-5-754,-1 1 0,1-1-1,0 0 1,11 3-1,-10-4-793,0-1 0,0 1 0,0-2 0,8 1 1,-14-1 1171,0 0 1,-1 0 0,1 0 0,0 0 0,0-1-1,-1 1 1,1-1 0,0 1 0,0-1 0,-1 1 0,1-1-1,-1 0 1,3-1 0,6-2-2057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7:1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74 5152,'-3'0'337,"-1"0"0,1 1 0,0-1 1,0 1-1,0-1 0,-1 1 0,1 0 0,-4 3 5574,17-4-3367,205-7 1577,109-20-2493,-64 5-1282,-149 13-291,172-7-558,-266 16-181,23 1-1789,-39-1 2309,-1 0 0,1 0 0,-1 0 0,1 0 0,-1 0 0,1 0 0,-1 0 0,1 0 0,-1 0 0,0 1-1,1-1 1,-1 0 0,1 0 0,-1 0 0,0 0 0,1 1 0,-1-1 0,1 0 0,-1 0 0,0 1 0,1-1 0,-1 0 0,0 1 0,1-1 0,-1 1 0,0-1 0,0 0-1,1 1 1,-1-1 0,0 1 0,0-1 0,0 0 0,0 1 0,0-1 0,1 1 0,-1-1 0,0 1 0,0-1 0,0 1 0,0-1 0,0 0 0,0 1 0,-1-1 0,1 1-1,0-1 1,0 1 0,0-1 0,0 1 0,0-1 0,-1 0 0,1 1 0,0-1 0,0 0 0,-1 1 0,1 0 0,-3 3-1550,-1 0 1,1 0-1,-9 7 0,12-10 1693,-27 18-1974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15.5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28 294 9632,'-20'-27'3120,"19"27"-3035,1-1 0,-1 0 1,0 0-1,1 1 0,-1-1 1,1 0-1,-1 0 0,1 0 1,0 0-1,-1 0 0,1 0 1,0 0-1,-1 0 0,1 0 1,0 0-1,0 0 0,0 0 1,0 0-1,0 0 0,0-1 1,0-2 388,0 1-52,0 1-1,1 0 0,-1-1 1,0 1-1,1 0 0,-1 0 1,1-1-1,0 1 0,-1 0 1,1 0-1,3-4 0,16-22 2911,-14 20-2867,3-3 58,1-1 0,0 1-1,1 1 1,0 0 0,1 0-1,0 1 1,0 1-1,25-13 1,-14 10-442,2 1 0,-1 1 0,42-8 0,79-7-2431,-103 21 433,-34 3 131,1 0 0,14 3 0,5 4-1744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16.2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71 106 6048,'-51'0'3568,"31"4"5770,20-4-9284,10 1 1599,31-2 797,81-14 0,38-19-2130,-79 15-426,-26 6-848,43-9-2107,-77 19 5,25-1 0,17 7-1456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16.9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274 9 10048,'5'-8'4544,"-1"19"-3936,-4-2 2687,0-1-1919,-4 12 1344,4 8-1568,-13 12 128,3 3-736,-22 9-192,1-4-224,-19 0-288,10-8 64,-13 0-4128,3 0 2336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18.7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8 721 3328,'0'0'135,"-1"1"1,1-1-1,-1 1 1,1-1-1,-1 0 1,1 1-1,-1 0 1,1-1-1,-1 1 1,1-1-1,0 1 0,-1-1 1,1 1-1,0 0 1,-1-1-1,1 1 1,0 0-1,0-1 1,0 1-1,-1 0 1,1 0-1,0-1 1,0 1-1,0 0 0,0-1 1,1 1-1,-1 0 1,0-1-1,0 1 1,2 4 4189,18 0 512,-15-5-4497,-1-1-1,0 1 0,1-1 1,-1 0-1,0 0 0,0-1 1,0 1-1,5-3 1,33-21 1641,-24 14-1572,10-8 30,0-1-1,0-1 0,-2-2 1,38-42-1,-48 45-346,0-1-1,-1-1 1,-2 0-1,0-1 1,11-29 0,21-67 81,-25 63-154,30-92 290,-31 84 336,-16 57-301,-2 9-193,1 13-147,0-3 4,9 97 276,-4 155 0,-7-231-143,0-5 64,-6 43 0,4-61-139,0-1 1,0 0-1,0 0 1,-1 0-1,-1 0 1,0 0-1,0-1 1,-6 10-1,9-17-50,0 1 0,0-1 0,0 0 0,0 1 0,0-1 0,-1 0 0,1 0-1,-1 0 1,1 0 0,0 0 0,-1-1 0,1 1 0,-1 0 0,0-1 0,1 1 0,-1-1 0,0 1 0,1-1 0,-1 0-1,0 0 1,1 0 0,-1 0 0,0 0 0,1 0 0,-1 0 0,0 0 0,1-1 0,-1 1 0,0-1 0,1 1-1,-4-2 1,-4-3-8,-1 0-1,1 0 0,0-1 0,-9-8 0,4 4-19,-60-48-302,74 57 308,-1 1 1,0 0-1,1-1 1,-1 1-1,1-1 1,-1 1-1,1 0 1,-1-1-1,1 1 1,0-1-1,-1 1 1,1-1-1,0 0 1,-1 1-1,1-1 1,0 1-1,0-1 0,-1-1 1,1 2-3,1 0 0,-1-1 1,0 1-1,0 0 0,0 0 1,1 0-1,-1-1 0,0 1 0,0 0 1,1 0-1,-1 0 0,0-1 0,0 1 1,1 0-1,-1 0 0,0 0 0,1 0 1,-1 0-1,0 0 0,1 0 0,-1 0 1,0 0-1,1 0 0,-1 0 0,1 0 1,30 2-351,-26-1 339,40 3 66,0-2-1,0-1 1,47-7 0,26-7-2,154-38 0,-247 45 5,-1-2 0,42-17 0,-83 37-28,2 0 0,-25 24 1,19-16-5,0-2 9,7-6 53,-17 17-1,28-26-67,1 1 0,-1-1-1,1 0 1,0 1-1,-1-1 1,2 1 0,-1-1-1,0 1 1,1 0-1,-1 0 1,0 5-1,2-7 6,-1 0 0,1 0 0,0 0 0,0 0 0,0 0 0,0 0 0,1 0 0,-1 0-1,0 0 1,1-1 0,-1 1 0,1 0 0,0 0 0,0 0 0,-1-1 0,1 1-1,0 0 1,1-1 0,1 4 0,-1-3-10,1 0 0,-1-1-1,1 1 1,-1 0 0,1-1-1,0 0 1,0 0 0,-1 1 0,1-2-1,0 1 1,5 1 0,1-1 28,0 0 0,-1-1 0,1 0 0,0 0 0,0-1 0,-1 0 0,16-4 0,-18 3-22,0-1 0,0 1 0,0-1 0,-1 0 0,1-1 0,-1 1 0,0-1 1,0 0-1,0 0 0,0-1 0,-1 1 0,0-1 0,0 0 0,0 0 0,0-1 0,-1 1 0,0-1 0,0 0 0,-1 0 0,1 0 0,-1 0 0,0 0 0,-1 0 0,1-8 0,-1 8-20,0-1-1,-1 1 1,0-1-1,0 1 1,0-1-1,-1 1 1,0 0-1,-1-1 1,1 1-1,-1 0 1,0 0-1,-1 0 1,1 0-1,-1 0 1,0 1-1,-1-1 1,1 1-1,-1 0 1,0 0-1,-1 0 1,1 1-1,-1-1 1,0 1-1,-9-6 1,2 3 13,-1 0 0,1 1 0,-26-8 0,31 11-10,-1 1-1,1 0 1,-1 1-1,0 0 1,0 0-1,0 1 1,0 0-1,-12 1 1,19-1 6,1 0 1,0 0-1,0 0 1,0 0-1,0 0 1,0 0-1,-1 0 1,1 0-1,0 0 1,0 0-1,0 0 1,0 0-1,0 0 1,-1 0-1,1 0 1,0 0-1,0 0 1,0 0-1,0 0 1,0 1-1,0-1 1,-1 0-1,1 0 1,0 0-1,0 0 1,0 0-1,0 0 1,0 0-1,0 0 0,0 1 1,0-1-1,0 0 1,0 0-1,0 0 1,-1 0-1,1 0 1,0 1-1,0-1 1,0 0-1,5 4 63,13 3 27,14-1-38,1-2 0,0-1 0,-1-1 1,38-4-1,134-20-2005,-78 6-3009,-48 10 2133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21.5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444 731 5216,'0'-4'460,"0"0"0,0 0 0,-1 0 0,0 1 0,1-1 0,-1 0 0,0 1 0,-1-1 0,1 1 0,-1-1 0,-3-6 0,4 9-300,0 0 0,0 0-1,0 0 1,0 0-1,-1 0 1,1 0 0,0 0-1,0 0 1,-1 0 0,1 1-1,0-1 1,-1 1 0,1-1-1,-1 1 1,1-1 0,-1 1-1,1 0 1,-1-1 0,1 1-1,-1 0 1,1 0 0,-1 0-1,1 0 1,-1 1 0,1-1-1,-1 0 1,1 1 0,-1-1-1,1 1 1,-1-1 0,1 1-1,-3 1 1,0 0 85,0 1 0,0 0-1,0 0 1,1 0 0,-1 0 0,-5 7 0,0-1 25,-230 220 3799,215-208-3803,13-12-123,0 1 0,1 0 0,0 0 0,-17 23 0,26-31-124,0 1 0,0-1-1,0 0 1,0 0 0,0 0-1,0 1 1,1-1 0,-1 1-1,1-1 1,0 0 0,0 1 0,0 2-1,0-4-8,0 1 0,0-1 0,0 0 1,1 1-1,-1-1 0,1 0 0,-1 1 0,1-1 0,-1 0 0,1 0 0,0 0 0,0 1 0,-1-1 0,1 0 0,0 0 0,0 0 0,0 0 1,0-1-1,0 1 0,1 0 0,-1 0 0,2 1 0,3 0 32,1 1 1,-1-1-1,0-1 0,1 1 0,0-1 1,9 1-1,43-2 243,-46-1-251,0 0 0,-1-1 0,0-1 0,1 0 0,-1-1 0,0 0 0,13-7 0,1-2 62,47-33 0,-47 26-68,0-1 0,-2-2 0,35-40 0,-6 5-78,-3-3 1,52-81-1,-52 53 178,-32 59-169,-2 0 0,-1-2 0,-1 0 0,-2 0 0,12-49 1,-1-41-161,-21 104 161,0 0-1,-2 1 1,0-1 0,-1 0-1,-3-19 1,4 34 28,-1 0 0,1 1 0,-1-1 0,0 0 0,0 0 0,0 1 0,0-1 0,-1 0 0,1 1 0,-1-1 0,1 1 0,-1 0 0,0-1 0,0 1 0,0 0 0,0 0 0,-5-3 0,5 4-1,1 0 0,-1 1 0,1-1 0,-1 1 0,0-1 0,1 1 0,-1 0 0,0-1 0,0 1 0,1 0 0,-1 0 0,0 0 0,-2 1 0,1 0-2,0 0-1,-1 0 0,1 0 1,0 0-1,0 1 0,0-1 1,0 1-1,-4 3 0,-20 18 135,1 2 0,1 1-1,-31 40 1,36-39 105,2 1 0,-30 60 0,29-46-132,1 1 0,2 0 1,2 1-1,2 1 0,2 0 0,2 1 1,2 0-1,2 0 0,3 64 1,1-98-49,1 1 0,1 0 0,0-1 0,1 1 1,0-1-1,8 19 0,-9-25 5,1-1 1,-1 0-1,1 0 1,1-1-1,-1 1 1,1 0-1,-1-1 1,1 0-1,0 0 1,1 0-1,-1-1 1,1 1-1,-1-1 1,1 0-1,0 0 1,0-1-1,7 3 1,-1-2-19,0 0 0,0-1 0,0 0 1,0-1-1,0 0 0,0-1 0,1 0 1,-1 0-1,0-2 0,0 1 0,0-1 1,0-1-1,0 0 0,20-9 0,-16 5-15,0-1-1,0 0 1,-1-1-1,0-1 1,0 0-1,-1 0 1,-1-2-1,0 0 1,13-15-1,-9 4-1,0 0-1,20-38 0,14-50-154,-39 85 109,-16 44-190,1 0-1,-4 30 1,5-26 281,-3 16 98,1-10 70,-3 41 0,8-61-184,0 0 0,1 0 0,-1 0 0,1 0 0,1-1 0,0 1-1,0 0 1,0 0 0,6 12 0,-7-18-25,0 0-1,0-1 1,1 1-1,-1 0 1,0-1-1,1 1 1,-1 0-1,1-1 1,-1 0-1,1 1 1,-1-1-1,1 0 1,0 0-1,0 0 1,0 0-1,0 0 1,-1 0-1,1-1 1,0 1 0,1-1-1,-1 1 1,0-1-1,0 0 1,0 1-1,0-1 1,0 0-1,0-1 1,0 1-1,0 0 1,0 0-1,0-1 1,0 0-1,3 0 1,6-3 6,-1-1 0,1 0 0,-1-1 0,17-11 0,-19 12-36,24-18 14,-2-1-1,33-33 1,-4 3 62,-43 43-80,-16 11 12,1-1-1,-1 1 1,0 0-1,0 0 1,0 0-1,0 0 1,1 0-1,-1 0 1,0-1-1,0 1 1,0 0-1,1 0 1,-1 0-1,0 0 0,0 0 1,1 0-1,-1 0 1,0 0-1,0 0 1,0 0-1,1 0 1,-1 0-1,0 0 1,0 0-1,0 0 1,1 0-1,-1 1 1,0-1-1,0 0 0,0 0 1,1 0-1,-1 0 1,0 0-1,0 0 1,0 1-1,0-1 1,1 0-1,-1 0 1,0 0-1,0 0 1,0 1-1,0-1 1,0 0-1,1 0 0,-1 10-63,-3 3 60,-1-1 0,0 0 0,-1-1 0,0 1 0,-1-1 0,0 0 0,-11 15 0,4-5 3,-18 32 2,-32 79 1,-10 62 242,31-73-28,-34 106 328,76-226-546,-6 23 185,7-21 5,5-14-40,44-109 17,3-7-231,90-118-76,-123 214 142,169-277-38,-12 40-209,-171 260 242,1 0-1,0 1 0,0 0 1,16-12-1,-23 18 9,1 0-1,0 1 1,0-1-1,0 0 1,0 1 0,-1 0-1,1-1 1,0 1-1,0-1 1,0 1 0,0 0-1,0 0 1,0-1-1,0 1 1,0 0-1,0 0 1,0 0 0,0 0-1,2 1 1,-3-1-3,1 0 0,0 1 1,-1-1-1,1 1 0,0-1 1,-1 1-1,1-1 0,0 1 1,-1-1-1,1 1 0,-1 0 0,1-1 1,-1 1-1,1 0 0,-1-1 1,0 1-1,1 0 0,-1 1 1,2 4-17,-1 1 0,0 0-1,0-1 1,0 13 0,-1-11 32,1 18 31,-1-1 0,-1 1-1,-1 0 1,-1-1 0,-2 1-1,-1-1 1,0 0 0,-2 0-1,-1-1 1,-14 28 0,17-41-3,0-1 1,-1 0-1,0 0 0,0 0 1,-11 10-1,14-16-41,-1-1 0,1 1 0,-1 0 0,1-1 0,-1 0 0,0 0 0,0-1 0,0 1 0,0-1 0,-1 0 0,1 0 0,-11 1 0,16-3-10,-1 1 1,1-1-1,0 0 0,-1 0 0,1 0 1,-1 0-1,1 0 0,0 0 0,-1 0 1,1 0-1,0 0 0,-1 0 0,1 0 1,-1 0-1,1 0 0,0 0 0,-1 0 0,1 0 1,-1 0-1,1 0 0,0 0 0,-1-1 1,1 1-1,0 0 0,-1 0 0,1 0 1,0-1-1,0 1 0,-1 0 0,1-1 1,0 1-1,-1 0 0,1 0 0,0-1 1,0 1-1,0 0 0,0-1 0,-1 1 1,1 0-1,0-1 0,0 1 0,0-1 1,0 1-1,0 0 0,0-1 0,0 1 1,0-1-1,0 1 0,0 0 0,0-1 0,0 1 1,0 0-1,0-1 0,1-1-48,0 0 0,0 0-1,-1 0 1,2 0 0,-1 0 0,0 0 0,0 0-1,0 0 1,3-1 0,24-23-45,1 2-1,1 1 1,1 1 0,1 1-1,1 3 1,1 0 0,0 2-1,50-16 1,-65 26 87,-5 0-31,1 2 1,0-1-1,23-2 0,-37 7 50,1 0-1,-1 0 0,0-1 1,0 1-1,1 1 0,-1-1 1,0 0-1,0 0 1,1 0-1,-1 1 0,0-1 1,0 0-1,1 1 1,-1-1-1,0 1 0,0 0 1,0-1-1,2 2 1,-3-1-4,1 0 0,-1 0 0,1 0 0,-1-1 1,1 1-1,-1 0 0,0 0 0,0 0 1,1 0-1,-1 0 0,0 0 0,0 0 1,0 0-1,0 0 0,0-1 0,0 1 1,0 0-1,0 0 0,-1 1 0,0 4-3,-1-1-1,0 1 1,-1-1-1,1 0 0,-1 0 1,-4 6-1,-42 53 283,-2 2 129,45-58-423,3-4 22,1-1 1,-1 0-1,1 1 1,0 0 0,-3 5-1,5-8-2,0-1 1,0 0-1,0 1 0,0-1 0,0 0 1,-1 1-1,1-1 0,0 0 0,0 1 1,0-1-1,0 0 0,1 1 0,-1-1 1,0 0-1,0 1 0,0-1 0,0 0 1,0 1-1,0-1 0,0 0 1,1 1-1,-1-1 0,0 0 0,0 1 1,0-1-1,1 0 0,-1 1 0,1-1 9,0 1 0,0-1 0,0 0-1,0 1 1,0-1 0,1 0 0,-1 0-1,0 0 1,0 0 0,0 0 0,0 0-1,0 0 1,2 0 0,3-1-5,0-1-1,-1 1 1,1-1 0,-1 0 0,1 0 0,-1-1 0,0 0-1,0 0 1,0 0 0,0 0 0,-1-1 0,1 0-1,-1 0 1,0 0 0,0 0 0,5-8 0,-2 1-32,0 1 0,0-1 0,-1 0 0,-1-1 0,0 1 0,7-25 0,-9 21-1,0-1 1,0 0-1,-2 0 0,0 0 0,-2-31 0,0 37-82,-1 0-1,0 1 0,-1-1 0,-6-15 0,9 24 40,0 3 60,1-1 0,0 1 0,0 0 0,0-1 0,0 1 0,0-1 0,0 1 0,1-1 0,-1 1 0,0-1 0,1 0 0,-1 0 0,3 2 0,0 0-9,3 3 31,-1-1 0,1 0 0,1-1 0,-1 1-1,0-1 1,1-1 0,0 1 0,0-2 0,0 1 0,0-1-1,1 0 1,-1 0 0,1-1 0,-1 0 0,1-1 0,-1 0-1,1 0 1,15-3 0,-8 0 39,-1-1 0,0-1 0,0 0 0,-1-1-1,0 0 1,0-1 0,0 0 0,0-2 0,16-13 0,164-133 284,-161 129-297,-2-2 1,-1-1 0,48-60-1,-60 64-73,-1 0-1,0-2 1,-2 0 0,-2-1-1,19-51 1,-28 57-81,-3 22 111,-1 0 1,0 0-1,0-1 0,0 1 0,0 0 0,0 0 1,0-1-1,0 1 0,0 0 0,0 0 0,-1-1 1,1 1-1,0 0 0,0 0 0,0-1 0,0 1 0,0 0 1,0 0-1,0-1 0,-1 1 0,1 0 0,0 0 1,0 0-1,0 0 0,-1-1 0,1 1 0,-1 0-5,1 0-1,-1 0 1,0 0-1,1 0 1,-1 1-1,1-1 0,-1 0 1,1 0-1,-1 1 1,1-1-1,-1 0 1,0 0-1,1 1 1,0-1-1,-1 1 1,1-1-1,-2 1 0,-35 37-62,1 2 0,2 1 0,-29 48 0,46-62 136,1 0 0,2 1-1,1 1 1,1 0 0,-16 60-1,13-23 184,-9 112-1,22-158-189,0 0-1,2 0 0,1 0 1,3 23-1,-3-36-31,0-1 1,1 0-1,0 0 0,0 0 0,0 0 0,1 0 1,-1 0-1,2 0 0,-1-1 0,0 1 1,1-1-1,0 0 0,1 0 0,-1-1 0,1 1 1,-1-1-1,7 4 0,-3-3 13,1-1 0,-1 0 1,1 0-1,0 0 0,0-1 0,0-1 0,1 0 0,-1 0 0,0-1 1,1 0-1,-1 0 0,1-1 0,0 0 0,17-3 0,-13 0-13,-1 0 0,0 0 0,0-2 0,0 1 0,0-2 0,-1 1 0,0-2 0,0 0 0,18-13-1,-21 12-10,0 1 0,0-2 0,-1 1-1,0-1 1,8-13 0,-12 18-32,-1-1 1,-1 0 0,1 0-1,-1 0 1,0-1 0,0 1 0,-1 0-1,1-1 1,-1 1 0,0-1-1,-1 1 1,1-1 0,-2-7-1,2 12 14,-1-1 0,0 1 0,-1-1 0,1 1 0,0-1 0,0 1-1,-1 0 1,1-1 0,0 1 0,-1 0 0,1-1 0,-1 1 0,0 0-1,1 0 1,-1 0 0,0-1 0,0 1 0,0 0 0,0 0 0,0 0-1,0 0 1,0 0 0,0 1 0,0-1 0,0 0 0,-1 0 0,1 1-1,0-1 1,-1 1 0,1-1 0,0 1 0,-1-1 0,1 1 0,0 0 0,-1 0-1,1 0 1,-1 0 0,1 0 0,-3 0 0,-1 1 4,1 0 0,0 0 0,-1 0 0,1 1 0,0 0 0,0-1 0,0 2 0,0-1 0,0 0 0,0 1 0,-6 5 0,5-4 54,0 1 1,0 0-1,1 0 1,-1 1-1,1-1 0,0 1 1,-4 8-1,8-12-34,-1 0-1,0 1 1,0-1 0,1 0-1,-1 0 1,1 1-1,0-1 1,-1 0-1,1 1 1,0-1 0,1 0-1,-1 1 1,0-1-1,1 0 1,-1 0-1,1 1 1,-1-1 0,1 0-1,0 0 1,0 0-1,0 0 1,0 0-1,1 0 1,-1 0-1,3 3 1,3 1 20,-1 1 0,1-1 0,1 0 0,-1-1 0,1 0 0,0 0 0,0-1 1,0 0-1,1 0 0,-1-1 0,12 3 0,42 8-1763,0-6-5826,-38-5 1861,-23-3 5167,0 0 1,1 0-1,-1 0 1,0 0-1,1 0 1,-1 0 0,0 0-1,0 0 1,1-1-1,-1 1 1,0 0 0,0-1-1,0 1 1,1-1-1,-1 1 1,2-2 0,-3 2 508,13-4-3385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21.9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66 8896,'-72'-37'4032,"49"29"-3520,18 4-256,10 4-256,13-3 128,9-2-64,15-3-1728,6 8 928,15 0-5024,5 5 3232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25.5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22 970 2720,'0'0'51,"-1"0"1,1-1 0,-1 1-1,1 0 1,-1 0-1,1-1 1,-1 1-1,1 0 1,-1 0-1,0 0 1,1 0 0,-1 0-1,1 0 1,-1 0-1,1 0 1,-1 0-1,0 0 1,1 0-1,-1 0 1,1 0 0,-1 0-1,1 0 1,-1 1-1,0-1 1,1 0-1,-1 0 1,1 1-1,-1-1 1,1 0 0,0 1-1,-1-1 1,0 1-1,1-1 68,0 0-1,-1 0 1,1 1 0,0-1-1,0 0 1,0 0-1,-1 0 1,1 0-1,0 0 1,0 0 0,0 0-1,0 1 1,-1-1-1,1 0 1,0 0 0,0 0-1,0 0 1,0 1-1,0-1 1,0 0-1,-1 0 1,1 0 0,0 1-1,0-1 1,0 0-1,0 0 1,0 0 0,0 1-1,0-1 1,0 0-1,0 0 1,0 0-1,0 1 1,0-1 0,0 0-1,0 0 1,0 0-1,0 1 1,0-1 0,0 0-1,0 0 1,1 0-1,-1 1 1,0-1 0,0 0-1,0 0 1,0 0-1,0 1 1,0-1-1,1 0 1,-1 0 0,0 0-1,0 0 1,0 0-1,1 0 1,-1 1 0,0-1-1,0 0 1,0 0-1,0 0 1,1 0-1,-1 0 1,0 0 0,0 0-1,1 0 1,-1 0-1,0 0 1,8-1 1064,0 0 0,0 0 0,0-1 0,13-5-1,-13 3-864,1 0 0,-1 0-1,0-1 1,0 0 0,-1 0-1,0-1 1,11-10-1,42-52 599,-35 39-581,-21 24-297,107-132 794,-61 73-462,-30 40 229,27-42 0,-36 44-126,-11 20-133,-8 15-60,-4 13-148,2 1 0,0 0 1,2 0-1,0 1 0,2 0 0,2 1 1,0-1-1,2 1 0,2 46 1,0-68-99,1 0 0,-1-1 0,2 1 1,-1 0-1,1-1 0,0 1 1,0-1-1,0 0 0,1 0 0,0 0 1,1 0-1,-1 0 0,1 0 0,0-1 1,0 0-1,1 0 0,0 0 1,0 0-1,0-1 0,0 0 0,0 0 1,1 0-1,0-1 0,0 0 1,0 0-1,0 0 0,9 2 0,1-1 33,0-1 0,1-1 0,-1 0 0,1-1 0,-1-1 0,1-1 0,22-3 0,113-28-23,-149 32-48,83-23 76,110-46-1,-152 51-76,-2-3 0,0-1 0,-1-2 0,45-36 0,-44 24 132,-38 32-103,0 0-1,0 0 1,0-1 0,0 0 0,-1 0-1,5-7 1,-38 33-211,1 5 202,-60 42-1,-41 14 258,50-33 67,71-44-319,0 1 0,0 0 0,1 0 0,0 1 0,0 0 0,0 1 0,-12 15 0,20-22-16,-1-1-1,1 1 1,-1 0-1,1 0 1,-1 0-1,1-1 0,0 1 1,-1 0-1,1 0 1,0 0-1,0 0 0,-1 0 1,1 0-1,0 0 1,0 0-1,0-1 0,0 1 1,1 2-1,-1-3 6,0 1 0,1 0 0,-1-1 0,0 1 0,1-1 0,-1 0 0,1 1 0,-1-1 0,1 1 0,-1-1 0,1 0 0,-1 1 0,1-1 0,-1 0 0,1 1 0,-1-1-1,1 0 1,0 0 0,-1 0 0,2 1 0,3-1 28,1 1-1,-1-1 1,1 0-1,9-2 1,-15 2-41,27-4-12,0-2-1,-1 0 0,0-2 0,0-1 0,43-22 0,-52 22 2,-1-1 1,-1 0-1,1-1 0,-1-1 0,-1-1 0,0 0 1,-1 0-1,-1-1 0,0-1 0,-1-1 1,0 1-1,13-28 0,-22 38 11,0 1-1,0 0 0,0-1 1,0 0-1,-1 1 1,2-9-1,-23 68-544,16-42 585,1 0 1,0 0-1,1 0 1,0 1-1,1 21 0,1-30-35,0-1 0,1 0 0,0 1 0,-1-1 0,2 0 0,-1 1 0,0-1 1,1 0-1,0 0 0,0 0 0,0 0 0,0 0 0,1-1 0,-1 1 0,1-1 0,0 0 0,0 1 0,1-1 0,-1-1 0,7 6 0,-2-4 8,0 1 0,0-2 0,0 1 1,1-1-1,-1 0 0,1-1 0,-1 0 1,1-1-1,13 1 0,4-1 16,46-5-1,-64 3-27,36-3 17,-1-3 0,0-1-1,0-2 1,42-16-1,-65 19 12,-1-1-1,0-1 0,0-1 1,-1-1-1,0 0 1,-1-1-1,-1-1 0,0-1 1,0 0-1,19-24 0,-32 34-42,0 1 0,-1-1-1,0 0 1,1 0-1,1-5 1,-4 9 12,0 0 1,0 0-1,0 0 1,0-1-1,0 1 1,0 0-1,0 0 1,0-1-1,0 1 1,0 0-1,0-1 1,0 1-1,0 0 1,0 0-1,0-1 1,0 1-1,0 0 0,0 0 1,0-1-1,0 1 1,0 0-1,0 0 1,0-1-1,0 1 1,-1 0-1,1 0 1,0 0-1,0-1 1,0 1-1,0 0 1,-1 0-1,1 0 1,0-1-1,-1 1-5,0 0 0,-1 0 0,1 0 0,0 0 0,0 0 0,0 0 0,0 1 0,0-1-1,0 0 1,0 1 0,0-1 0,0 0 0,-2 2 0,-107 57-158,40-20 199,56-31-25,-1-1-36,1 0 0,0 1-1,1 0 1,0 1 0,0 1 0,1 0-1,-11 12 1,22-20 23,-1 0 0,0 1 0,1-1 0,0 0-1,-1 1 1,1-1 0,0 1 0,0-1 0,1 1 0,-2 2-1,2-3 9,0-1 0,0 0-1,0 0 1,0 0-1,0 1 1,0-1-1,0 0 1,0 0-1,0 0 1,1 1-1,-1-1 1,0 0-1,1 0 1,-1 0-1,1 0 1,0 0 0,-1 0-1,1 0 1,0 0-1,-1 0 1,1 0-1,0 0 1,0 0-1,1 1 1,5 2 8,0-1 0,0 0 1,0 0-1,0 0 0,0-1 0,0 0 0,1-1 1,-1 1-1,1-1 0,9 0 0,-6 0-5,0 0 0,1-1-1,-1-1 1,1 1 0,-1-2-1,1 0 1,-1 0 0,0-1-1,11-4 1,-8 1-23,-1-1 0,1-1 0,-1 0 0,-1-1 0,1 0 0,-2-1 0,19-20 0,-3 0-124,37-57 0,84-139-592,-123 189 654,68-113-114,-82 128 163,0 0-1,-1-1 0,-2 0 1,0-1-1,4-25 0,-11 45 21,0-1-1,0 1 0,-1 0 1,0-1-1,0 1 1,0-1-1,-1 1 0,0-5 1,1 8 7,-1 0 0,1 0 0,0 0 0,-1 0 0,1 0 0,-1 0 0,1 1 0,-1-1 0,1 0 0,-1 0 0,1 1 0,-1-1 0,0 0 1,0 1-1,1-1 0,-1 1 0,-1-2 0,0 2-1,1-1 1,-1 1 0,1 0-1,-1-1 1,1 1-1,-1 0 1,0 0 0,1 0-1,-1 0 1,1 1-1,-1-1 1,1 0 0,-1 0-1,-2 2 1,-3 1 28,0 0-1,0 0 1,1 1 0,-1 0 0,-11 10-1,-30 29 211,31-25-154,1 2 0,0 0 0,1 0 0,2 1 0,0 1-1,1 0 1,1 1 0,1 0 0,-9 36 0,6-11 78,3 2 0,2-1 0,-4 88 0,11-119-96,1-1 1,1 0-1,4 31 0,-4-44-46,0 0 0,0 0 0,0-1 0,0 1 0,0 0 0,1-1 0,0 1 0,-1-1 0,1 0 0,0 0 0,1 1 0,-1-1 0,1-1 0,-1 1 0,1 0 0,0-1-1,0 1 1,0-1 0,0 0 0,0 0 0,1 0 0,-1 0 0,8 2 0,0-2 25,0 0 0,1-1 0,-1 0 0,0-1 0,1 0 0,-1-1 0,1 0 0,-1 0 0,0-2 0,14-3 0,-2-2-17,0 0 0,0-2 0,36-20 0,-20 4-55,0-1-1,50-48 0,-86 73 34,12-14 0,8-4 0,-23 20-1,0 0 0,1 0-1,-1 0 1,1-1 0,-1 1 0,1 0 0,-1 0-1,1 0 1,-1 0 0,1 0 0,-1 0-1,1 0 1,-1 0 0,1 0 0,-1 0 0,1 0-1,-1 0 1,1 0 0,-1 0 0,1 1-1,-1-1 1,1 0 0,-1 0 0,1 0 0,-1 1-1,0-1 1,1 0 0,-1 1 0,1-1-1,-1 0 1,0 1 0,1-1 0,-1 0 0,0 1-1,0-1 1,1 1 0,-1-1 0,0 1-1,0-1 1,0 1 0,1-1 0,-1 1 0,0-1-1,0 1 1,0-1 0,0 2 0,1 2-12,0 0 0,0 0 0,-1 0 0,1 7-1,-2 9 34,-4 22 0,-1 20 126,6-55-123,0-1 0,0 1-1,1 0 1,0-1 0,0 1 0,1-1 0,2 8-1,-2-12-12,-1 1 1,0-1-1,1 0 0,-1 1 0,1-1 0,0 0 0,-1 0 0,1 0 0,0-1 0,1 1 0,-1 0 0,0-1 0,0 1 0,1-1 0,-1 0 1,0 0-1,1 0 0,0 0 0,-1 0 0,1 0 0,-1-1 0,1 1 0,5 0 0,4-1-24,1 0 1,-1 0-1,22-4 1,-31 3 7,90-15 35,156-48 0,-192 45 14,83-41 0,-132 55-27,-11 6-80,-15 7-91,-125 75-85,92-60 320,-64 41 0,106-58-94,-11 7 25,19-12-5,0-1-1,0 1 1,0 0-1,1-1 1,-1 1-1,0 0 1,1-1-1,-1 1 1,1 0-1,-1 0 1,0 0-1,1 0 1,0 0-1,-1 0 1,1 0-1,0-1 1,-1 3-1,1-3 2,0 1 0,1-1 0,-1 1-1,0-1 1,0 1 0,1-1 0,-1 1 0,0-1 0,1 0-1,-1 1 1,0-1 0,1 1 0,-1-1 0,0 0-1,1 1 1,-1-1 0,1 0 0,-1 0 0,1 1 0,-1-1-1,1 0 1,-1 0 0,1 0 0,-1 0 0,1 1 0,-1-1-1,1 0 1,-1 0 0,1 0 0,-1 0 0,1 0 0,-1 0-1,1 0 1,0-1 0,22-1-139,-21 2 110,39-9 27,-1-1-1,46-19 0,10-3-171,-89 30 163,0 0 0,0 1 1,0 0-1,0 0 1,0 0-1,0 1 0,0 0 1,0 0-1,0 1 0,0 0 1,0 0-1,0 1 0,0 0 1,-1 0-1,1 0 0,0 1 1,-1 0-1,7 4 0,-6-3-8,0-1 0,0 0-1,0 0 1,1-1-1,0 0 1,-1 0-1,1-1 1,0 0-1,0 0 1,-1-1 0,16-1-1,8-2-6,48-11 1,-79 14 18,24-5 47,0-1 0,37-16-1,-48 17-41,-1-1 1,0-1-1,0 0 0,-1-1 0,0 0 0,15-15 0,0-5-32,-2-1 0,-1-1 1,26-44-1,55-118-405,-94 173 374,74-157-279,-52 98 279,24-97-1,-49 142 9,-7 32 47,1 1-1,-1-1 0,0 1 0,0-1 0,0 1 1,0-1-1,0 1 0,0-1 0,0 1 0,0-1 0,0 1 1,0-1-1,-1 1 0,1-1 0,0 1 0,0-1 0,0 1 1,-1 0-1,1-1 0,0 0 0,-1 1-5,0 1 0,0-1 0,1 0 0,-1 1 0,0-1 0,1 0 0,-1 1 0,1-1 0,-1 1 0,0-1 1,1 1-1,-1-1 0,1 1 0,-1-1 0,1 1 0,0 0 0,-1-1 0,1 1 0,-1 1 0,-19 28-45,2 1-1,-20 47 1,-21 71 62,24-51 106,4 2 0,-25 146-1,55-237-91,-3 12 82,-1 43 1,5-59-88,0 0 0,1 0 0,-1-1 0,1 1 0,0 0 0,0 0 0,0-1 0,1 1 0,-1-1 0,1 1 0,0-1 0,1 0 0,-1 0 0,5 6 0,-5-8-14,1 0 0,-1 0 1,1 0-1,-1-1 0,1 1 0,-1-1 1,1 1-1,0-1 0,0 0 0,0 0 1,-1 0-1,1 0 0,0-1 0,0 1 1,0-1-1,0 0 0,0 0 0,0 0 1,0 0-1,5-1 0,2-1-5,-1 0-1,0-1 1,1 0-1,-1 0 1,12-7-1,80-51-92,-48 26 137,-17 12-17,-12 8-24,37-19-1,-59 33-17,1 0 0,-1 0 0,1 0 0,0 0-1,-1 0 1,1 1 0,0-1 0,-1 1 0,1-1-1,0 1 1,3 0 0,-5 1 16,-1-1 0,1 0 1,0 0-1,-1 0 0,1 1 0,0-1 1,-1 0-1,1 1 0,-1-1 0,1 1 1,-1-1-1,1 0 0,-1 1 0,1-1 0,-1 1 1,1-1-1,-1 1 0,1 0 0,0 1 6,-1-1-1,1 1 0,-1-1 0,0 1 0,1-1 1,-1 1-1,0-1 0,0 1 0,0-1 0,0 1 1,0 1-1,-1 3-14,-1 0 1,1 0-1,-1 0 1,0 0-1,-1-1 1,-3 7-1,3-5 49,0 0 0,0 0 0,0 0 0,-1 8 0,4-14-30,-1 4 16,0 0 1,0 0 0,1 0-1,0 8 1,0-11-28,0-1 1,0 0-1,1 0 1,-1 1-1,0-1 0,1 0 1,-1 0-1,1 1 1,0-1-1,-1 0 1,1 0-1,0 0 1,0 0-1,-1 0 1,1 0-1,0 0 0,0 0 1,0 0-1,0 0 1,0 0-1,1-1 1,1 2-1,2 0 8,0 0 0,1-1-1,-1 0 1,1 0 0,-1 0 0,1 0-1,0-1 1,9 0 0,1-2-43,29-5 1,-26 2-22,0 0 1,-1-2-1,0 0 1,-1-1-1,21-12 1,-7 0-152,51-41 0,-82 61 207,1 0 0,-1-1 0,0 1 0,0 0 0,0 0 0,0 0 0,0 0 0,0 0 0,0 0 0,1 0 0,-1 0 0,0 0 0,0 0 0,0 0 0,0 0 0,0 0 0,0 0 0,1 0 0,-1 0 0,0 0 0,0 0 0,0 0 0,0 0 0,0 0 0,0 0 0,1 0 0,-1 0 0,0 0 0,0 0 0,0 0 0,0 0 0,0 0 0,0 0 0,1 0 0,-1 0 0,0 0 0,0 1 0,0-1 0,0 0 0,0 0 0,0 0 0,0 0 0,0 0 0,0 0 0,0 0 0,1 1 0,-1-1 0,0 0 0,0 0 0,0 0 0,0 0 0,0 0 0,0 0 0,0 1 0,0-1 0,0 0 0,0 0 0,0 0 0,0 0 0,0 0 0,0 0 0,0 1 0,0-1 0,0 0 0,-1 0 0,1 0 0,0 11-72,-7 16 118,-1 13 109,6-27-84,1-8-9,1 1-1,-1-1 1,1 1 0,0 0-1,1 10 1,0-15-46,-1 0-1,0 0 1,1 0 0,-1 0 0,1 0-1,-1 1 1,1-1 0,-1 0 0,1 0-1,0 0 1,0 0 0,-1-1 0,1 1-1,0 0 1,0 0 0,0 0 0,0-1-1,0 1 1,0 0 0,0-1 0,0 1-1,0-1 1,0 1 0,1-1 0,-1 0-1,0 1 1,0-1 0,0 0-1,1 0 1,-1 0 0,0 0 0,2 0-1,1 0-12,-1 0-1,1-1 0,-1 1 0,0-1 0,1 0 0,-1 0 0,0 0 1,0 0-1,0 0 0,0-1 0,0 1 0,0-1 0,0 0 0,0 0 1,0 0-1,-1 0 0,1-1 0,-1 1 0,0-1 0,0 1 0,0-1 1,0 0-1,0 0 0,0 0 0,-1 0 0,1 0 0,-1 0 0,0-1 1,0 1-1,1-6 0,-1 4-17,0 0 1,-1 0-1,1 0 1,-1 0 0,0 0-1,-1 0 1,1 0-1,-1 0 1,0 0-1,0 0 1,0 1-1,-1-1 1,0 0-1,0 0 1,0 1-1,0-1 1,-1 1 0,0 0-1,0 0 1,-6-8-1,5 9 24,-1-1 0,1 1 0,-1-1 0,1 1 0,-1 0 0,0 1 0,0-1 0,0 1 0,-1 0 0,1 1 0,0-1 0,-1 1 0,1 0 0,-1 0 0,-7 0 0,15 0-20,1 0 1,-1 0-1,1 0 0,-1-1 0,0 1 1,3-3-1,4-1-15,1-1 31,3-1 2,0 0-1,1 1 1,0 0 0,20-5-1,-3 5 56,45-3-1,-59 8-39,-1 1 0,1 0 0,-1 2 0,26 4 0,-39-5-4,1-1 0,-1 1 0,0 1-1,0-1 1,0 0 0,1 1 0,-1 0 0,-1-1 0,1 1-1,0 1 1,0-1 0,-1 0 0,1 0 0,-1 1 0,0 0 0,1-1-1,1 4 1,-1 1 49,0-1 0,-1 1 0,1-1 0,-1 1 0,0 0 0,-1 0 0,1 8 0,-2-14-57,0 0 0,0 0 0,0 0-1,1 0 1,-1 0 0,0 0 0,0 0-1,1-1 1,-1 1 0,0 0-1,1 0 1,-1 0 0,1 0 0,-1 0-1,1 0 1,0-1 0,-1 1 0,1 0-1,0-1 1,-1 1 0,1 0 0,0-1-1,0 1 1,0-1 0,0 1 0,1 0-1,0-1 4,1 0-1,-1 0 1,0 0 0,0 0-1,1 0 1,-1 0-1,0-1 1,0 1 0,0-1-1,0 0 1,3-1-1,7-3-20,1-2-1,-2 0 1,1 0-1,0-1 1,-2 0-1,14-12 0,4-4 85,-26 23-70,-1-1-1,0 1 0,0 0 0,1 0 0,-1 1 0,0-1 0,1 0 0,-1 0 1,1 1-1,-1-1 0,1 1 0,0-1 0,-1 1 0,1-1 0,-1 1 0,1 0 1,0 0-1,-1 0 0,1 0 0,0 0 0,-1 0 0,1 1 0,0-1 1,-1 1-1,1-1 0,-1 1 0,1-1 0,-1 1 0,1 0 0,-1-1 0,1 1 1,-1 0-1,0 0 0,0 0 0,1 0 0,-1 1 0,0-1 0,0 0 0,0 0 1,0 1-1,0-1 0,0 1 0,-1-1 0,1 1 0,0 1 0,15 31 34,13 42-1,-2-3-1634,-26-73 1274,0 1-1,-1 0 0,0 0 1,1 0-1,-1 0 1,0 0-1,1 0 1,-1 1-1,0-1 0,0 0 1,0 0-1,0 0 1,0 0-1,0 0 1,0 0-1,0 0 1,-1 0-1,1 0 0,0 0 1,-1 0-1,1 0 1,0 0-1,-1 0 1,1 0-1,-1 0 0,0 0 1,0 1-1,-5 6-2251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25.8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 49 7456,'-35'-28'3392,"25"21"-2944,7 2-384,3-3-928,3 8 480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26.2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1165 54 10976,'35'-13'4960,"55"9"-4321,-40 1 929,-5-2-992,41-3-288,4 4-224,3-4-480,-7 5 192,-19-2-3615,-13 5 2111</inkml:trace>
  <inkml:trace contextRef="#ctx0" brushRef="#br0" timeOffset="1">117 81 11136,'-85'-47'5056,"62"42"-4417,15 2-543,11-6-895,7 6 511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27.7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74 432 2144,'-36'19'1839,"14"-6"2391,13-8-2174,3 0 1729,8 9-1350,-2-14-2423,1 1 161,-1 0 0,1 0 0,0 0 0,0 0 1,-1 0-1,1 0 0,0 0 0,0 0 0,0-1 0,0 1 0,0 0 1,0-1-1,1 1 0,-1-1 0,0 1 0,0-1 0,2 1 0,23 4 1111,-16-6-1015,-1 0 0,0 0 1,0-1-1,0 0 0,0 0 1,15-7-1,50-28 203,-54 24-378,0-1-1,0 0 1,-1-1-1,-1-1 1,23-27 0,72-100 184,-85 105-147,63-106 541,-91 144-663,1-1 1,-1 1 0,0-1-1,0 1 1,1-1 0,-1 0 0,0 1-1,0-1 1,1 1 0,-1-1 0,0 0-1,0 1 1,0-1 0,0 1-1,0-1 1,0 0 0,0 0 0,-1 1-5,1 0 0,-1 1 0,1-1 0,0 0 0,-1 1 1,1-1-1,-1 0 0,1 1 0,0-1 0,-1 0 0,1 1 0,0-1 1,-1 1-1,1-1 0,0 1 0,0-1 0,-1 1 0,1-1 0,0 1 0,0-1 1,0 1-1,0 0 0,-11 26 97,2 1 0,1 1 0,-5 36 1,-3 90 539,15-137-546,0 0 0,1 0 0,2-1 0,2 19 0,-4-34-68,1 0 1,0 0 0,-1 0 0,1 0 0,0 0-1,0 0 1,0 0 0,0-1 0,0 1 0,0 0-1,0-1 1,1 1 0,-1-1 0,4 4 0,-4-5-17,0 1 1,0 0-1,1-1 0,-1 1 1,0-1-1,0 0 1,1 1-1,-1-1 1,0 0-1,1 0 1,-1 1-1,0-1 0,1 0 1,-1-1-1,0 1 1,1 0-1,-1 0 1,0 0-1,1-1 0,-1 1 1,0-1-1,0 1 1,2-2-1,4-2 14,0 0-1,-1 0 1,0-1-1,0 0 1,0 0 0,7-8-1,30-42 70,-25 30-60,30-38 124,10-14-113,82-85 0,-136 157-29,1 1 0,-1 1-1,8-6 1,-11 9-20,-1-1 0,0 1 0,0 0 0,1-1 0,-1 1 0,0 0 0,1 0-1,-1-1 1,1 1 0,-1 0 0,0 0 0,1 0 0,-1 0 0,1-1 0,-1 1 0,0 0 0,1 0-1,-1 0 1,1 0 0,-1 0 0,1 0 0,-1 0 0,0 0 0,1 0 0,-1 0 0,1 1 0,-1-1 0,0 0-1,1 0 1,-1 0 0,1 0 0,-1 1 0,0-1 0,1 0 0,-1 0 0,0 1 0,1-1 0,-1 0-1,0 0 1,1 1 0,-1-1 0,0 0 0,0 1 0,1-1 0,-1 1 0,0-1 0,0 0 0,0 1 0,0-1-1,1 1 1,-1-1 0,0 0 0,0 1 0,0-1 0,0 1 0,0-1 0,0 1 0,0-1 0,0 0-1,0 1 1,0-1 0,-1 1 0,0 32 34,-2 1 0,-1-1 0,-1-1 0,-11 34 0,10-47 88,0 0 1,-2 0 0,0-1-1,-19 31 1,21-39-40,-1-1 1,0 1-1,0-1 1,-1-1-1,-1 1 1,1-1-1,-1-1 1,-1 0-1,-16 10 0,24-15-74,-1-1-1,1 0 0,-1 0 1,1 0-1,-1 0 0,0-1 1,1 1-1,-1-1 0,0 1 1,1-1-1,-1 0 0,0 0 1,1 0-1,-1-1 0,0 1 1,1-1-1,-1 1 0,-2-2 1,4 2-11,1 0 0,0-1 0,-1 1 0,1 0 0,0 0 0,0-1 0,-1 1 0,1 0 0,0-1 0,0 1 0,0 0 0,-1-1 0,1 1 0,0 0 0,0-1 0,0 1 0,0-1 0,0 1 0,0 0 0,0-1 0,0 1 0,0 0 0,0-1 0,0 1 0,0-1 0,0 1 0,0 0 0,0-1 1,0 1-1,0 0 0,0-1 0,0 1 0,1 0 0,-1-1 0,0 1 0,0 0 0,0-1 0,1 1 0,-1 0 0,0-1 0,1 1 0,-1 0 0,0 0 0,0-1 0,1 1 0,-1 0 0,0 0 0,1-1 0,20-11-82,15-1 99,-1 1 1,58-10-1,78-2-972,-153 23-951,1 0 0,0 1-1,0 1 1,23 4-1,-41-5 1655,1 0-238,0 1-1,0-1 1,-1 1 0,1-1-1,0 1 1,0-1 0,-1 1 0,3 1-1,1 4-4250,-1-1 2480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7:1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21 5408,'-5'-11'7696,"5"13"-6688,0 23 298,-3 158 2961,0-132-3595,-15 79 0,5-73-107,-11 64 171,23-100-437,1-19 437,1-6 10,24-58-175,-12 23-522,17-74 0,-25 90 50,22-100-63,23-93 312,-48 198-390,-2 17 41,0 1 1,0 0 0,0 0 0,0 0 0,0 0 0,0 0 0,0 0 0,0-1 0,0 1-1,0 0 1,0 0 0,0 0 0,0 0 0,0 0 0,1 0 0,-1 0 0,0 0-1,0-1 1,0 1 0,0 0 0,0 0 0,0 0 0,0 0 0,1 0 0,-1 0 0,0 0-1,0 0 1,0 0 0,0 0 0,0 0 0,0 0 0,1 0 0,-1 0 0,0 0 0,0 0-1,0 0 1,0 0 0,0 0 0,0 0 0,1 0 0,-1 0 0,0 0 0,0 0-1,0 0 1,0 0 0,0 0 0,0 0 0,0 1 0,1-1 0,-1 0 0,0 0 0,0 0-1,0 0 1,0 0 0,0 0 0,0 0 0,0 1 0,3 3 1,2 8 36,-1 0 0,0 0 0,-1 1 0,2 14 1,-1-7 16,9 61 53,8 31-55,-16-90 0,1 0 1,1-1-1,11 22 0,-17-41-62,2 4 89,0 0-1,0-1 1,8 11 0,-10-15-60,-1 0 0,1 0 0,-1 0 0,1-1 0,0 1 0,-1 0 0,1-1 0,0 1 0,0 0 0,0-1 0,-1 1 0,1-1 0,0 1 0,0-1 0,0 0 0,0 1 0,0-1 0,0 0 0,0 0 0,0 1 0,0-1 0,0 0 0,0 0 0,0 0 0,0 0 0,0 0 0,0-1 0,0 1 0,0 0 0,-1 0 0,1-1 0,0 1 0,0 0 0,0-1 0,0 1 0,1-1 0,2-3-1,1 0 0,-1 0 0,0-1 0,0 1 0,-1-1 0,0 0 0,1 1-1,1-7 1,20-47 59,-17 38-21,2-5-9,45-106-15,-44 109-120,2 1 0,0 0 0,28-35 1,-39 54 58,0 0 0,0 0 1,0 0-1,0 0 1,1 0-1,-1 0 1,0 0-1,1 1 1,3-2-1,-5 2 23,0 1-1,0 0 1,0 0-1,0 0 1,0 0-1,0-1 1,0 1-1,0 1 1,0-1 0,0 0-1,0 0 1,0 0-1,0 0 1,0 1-1,0-1 1,0 0-1,0 1 1,0-1 0,0 1-1,-1-1 1,1 1-1,0 0 1,0-1-1,0 1 1,-1 0-1,1-1 1,0 1 0,-1 0-1,1 0 1,0 1-1,4 5-20,-1 1 0,1 0 0,-2 0 0,1 0 0,2 12 0,11 47-114,-11-42 146,47 189 581,-46-188-679,-4-16-370,0 0-1,-1 1 1,0-1-1,1 20 1,-3-12-6124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28.1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27 132 5056,'-21'-40'2304,"16"25"-2016,5 2 128,5 6-288,3-9-384,5 4 128,24-4-3776,3 4 2144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29.1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176 12 5056,'-11'-11'1642,"11"11"-1475,-1 0-1,0 0 0,1 0 0,-1 0 0,1 0 0,-1 0 0,0 0 0,1 0 1,-1 1-1,1-1 0,-1 0 0,1 0 0,-1 0 0,1 1 0,-1-1 1,1 0-1,-1 1 0,1-1 0,-1 1 0,0 2 382,0-1 0,0 1 0,0-1 0,0 1 0,1-1 1,0 1-1,-1 0 0,1 2 0,-1 10 610,-3 3 812,-10 30 1,-77 301 3396,76-288-4974,8-32-329,1 1 0,2-1 0,-2 38 0,6-64-147,0-1 0,0 1 0,1-1 0,-1 1 0,0-1 0,1 1 1,0-1-1,-1 0 0,1 1 0,0-1 0,0 0 0,1 0 0,-1 1 0,0-1 1,1 0-1,1 2 0,-2-3-151,1 0 0,-1 0 0,0-1 0,0 1 1,0 0-1,1-1 0,-1 1 0,0 0 0,1-1 0,-1 0 0,0 1 0,1-1 1,-1 0-1,1 1 0,-1-1 0,1 0 0,-1 0 0,1 0 0,-1-1 0,0 1 1,1 0-1,-1 0 0,1-1 0,-1 1 0,0-1 0,1 1 0,1-2 0,3-1-1152,1-1-1,-1 0 0,0 0 0,6-6 0,-5 4-68,20-14-1899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29.4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118 1 7552,'-24'11'2448,"24"-11"-2385,-1 0 0,0 1 1,1-1-1,-1 0 0,1 1 0,-1-1 1,0 1-1,1-1 0,-1 1 1,1-1-1,-1 1 0,1 0 0,-1-1 1,0 2-1,-6 9 665,0 1-1,0 0 1,1 1-1,1-1 1,0 1 0,-3 15-1,-22 98 3330,26-101-3351,1 0-1,1 0 1,2 34 0,0-55-649,1 0-1,-1 1 1,1-1 0,0 0-1,0 0 1,0 1 0,1-1-1,0 0 1,-1 0 0,1-1-1,1 1 1,-1 0 0,1-1-1,-1 1 1,1-1 0,0 0-1,0 0 1,0 0 0,1 0-1,-1 0 1,1-1 0,0 1-1,-1-1 1,1 0 0,0 0-1,0-1 1,0 1 0,0-1-1,1 0 1,-1 0 0,5 0-1,3 1-38,0-1-1,0 0 1,0-1-1,0-1 0,0 1 1,0-2-1,0 0 1,-1 0-1,1-1 1,0-1-1,-1 0 1,0 0-1,0-1 0,12-8 1,-10 5 28,0-1 1,-1 0-1,0-1 1,0 0-1,-1-1 1,0 0-1,-1-1 1,-1 0 0,0 0-1,13-25 1,-7 9 47,16-45 0,-28 63-113,0 0 0,0 0-1,-1 0 1,0 0 0,-1-1 0,0 1 0,-1 0 0,-1-18 0,1 26-4,-1-1 1,1 0-1,-1 0 1,0 1-1,0-1 1,0 1 0,-1-1-1,1 0 1,0 1-1,-1 0 1,0-1-1,1 1 1,-1 0 0,0 0-1,0 0 1,-3-2-1,1 2-4,0-1 0,0 1-1,0 0 1,0 0 0,-1 0-1,1 0 1,-1 1 0,1 0-1,-6-1 1,0 1-246,1 0 1,-1 0-1,1 1 0,-1 1 1,0 0-1,1 0 0,-1 1 1,1 0-1,-12 4 0,-4 6-3241,6 3 1013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29.8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 85 5984,'-15'4'1920,"15"-4"-1899,-1 0 0,1 0 1,0 0-1,0 1 0,-1-1 1,1 0-1,0 0 0,0 0 1,0 0-1,-1 0 0,1 1 1,0-1-1,0 0 0,0 0 1,-1 0-1,1 1 0,0-1 1,0 0-1,0 0 0,0 1 1,0-1-1,0 0 0,0 0 1,-1 1-1,1-1 0,0 0 1,0 0-1,0 1 0,0-1 1,0 0-1,0 0 0,0 1 1,0-1-1,1 1 0,-10 29 2622,-16 43 0,-11 32 2236,31-85-4247,0-3 49,1 1-1,1 0 1,-2 21 0,5-35-593,0 0-1,0 0 1,0 0 0,0 0 0,1 1-1,0-1 1,0 0 0,0 0-1,0 0 1,0 0 0,1-1 0,0 1-1,0 0 1,0 0 0,0-1 0,1 0-1,-1 1 1,1-1 0,4 4 0,-3-4-47,0-1 1,0 0-1,0 0 1,1 0-1,-1 0 1,0-1 0,1 1-1,0-1 1,-1 0-1,1-1 1,0 1 0,-1-1-1,1 0 1,0 0-1,7-1 1,4-1 37,1-1 0,-1-1 0,17-5 0,-18 4-44,1 0 1,-1-1-1,0-1 1,-1 0-1,0-1 1,0-1-1,-1 0 1,0-1-1,0 0 0,-1-1 1,0 0-1,-1-1 1,-1-1-1,0 1 1,0-2-1,10-19 1,-9 10 2,-1 0 0,-1-1 1,-1 0-1,9-49 1,-15 65-61,-1 0 0,-1-1 0,0 1 0,-1-15 0,0 19-13,0 0 1,0 0 0,0 0-1,-1 0 1,1 0-1,-1 0 1,0 1 0,0-1-1,-1 1 1,1-1-1,-6-4 1,4 3-59,-1 1-1,-1 0 1,1 0 0,0 1-1,-1 0 1,0 0 0,1 0-1,-1 1 1,-1-1 0,1 1 0,0 1-1,0-1 1,-1 1 0,1 0-1,-1 1 1,1 0 0,0 0-1,-1 0 1,-6 1 0,3 1-523,2-1 1,-1 1-1,0 1 1,0-1 0,-15 8-1,18-7-262,0 0-1,0 1 1,0 0-1,1 0 1,-1 0-1,1 1 1,-8 8 0,-7 18-2242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30.1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77 187 7808,'-26'-42'4154,"26"42"-4098,0 0 0,-1 0-1,1 0 1,0 0 0,0 0-1,0-1 1,0 1 0,0 0-1,0 0 1,-1 0 0,1 0-1,0 0 1,0 0 0,0 0-1,0 0 1,-1 0 0,1 0-1,0 0 1,0 0 0,0 0-1,0 0 1,0 0 0,-1 0-1,1 0 1,0 0 0,0 0-1,0 0 1,0 0 0,0 1-1,-1-1 1,1 0 0,0 0-1,0 0 1,0 0 0,0 0-1,0 0 1,0 0 0,0 0-1,-1 1 1,1-1 0,0 0-1,0 0 1,0 0 0,0 0-1,0 0 1,0 0 0,0 1-1,0-1 1,-7 14 1453,-2 17-429,1 6-272,-10 55 1257,17-80-1789,0 0 1,0 0 0,2 0 0,-1 0 0,5 21 0,-4-29-229,0 0 1,0 0 0,0-1 0,0 1 0,1-1 0,0 1 0,0-1-1,0 1 1,0-1 0,0 0 0,1 0 0,-1 0 0,1 0-1,0-1 1,0 1 0,0-1 0,0 1 0,0-1 0,0 0-1,1 0 1,-1-1 0,1 1 0,-1-1 0,1 0 0,5 2-1,4-1 74,0 0-1,0-1 0,0-1 0,0 0 0,0-1 0,14-2 0,-6 0-7,0 0 0,-1-2 0,1 0-1,27-12 1,-36 12-63,-1 0-1,0-1 1,0-1-1,-1 0 1,0 0-1,0-1 1,0 0-1,15-18 1,-15 13-29,-1 0 1,0-1-1,-1 0 0,-1 0 1,0-1-1,-1 0 0,-1 0 1,0-1-1,-1 1 0,-1-1 1,0 0-1,-2 0 0,1 0 1,-2 0-1,-2-26 0,1 37-50,0 0-1,0-1 0,-1 1 1,0 0-1,0 0 0,-1 0 1,1 0-1,-1 0 0,0 1 1,-1-1-1,1 1 1,-1 0-1,1 0 0,-1 0 1,-1 0-1,1 1 0,0 0 1,-8-4-1,7 3-329,0 2 1,-1-1-1,1 1 0,-1 0 1,0 0-1,0 0 1,0 1-1,0 0 0,0 0 1,0 1-1,0-1 0,0 1 1,0 1-1,-1-1 0,-10 3 1,-11 9-2049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30.5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29 10144,'-7'-17'3258,"7"17"-3232,0 0-1,0 0 1,0 0 0,0 0-1,0 0 1,0 0-1,0 0 1,-1 0 0,1-1-1,0 1 1,0 0-1,0 0 1,0 0 0,0 0-1,0 0 1,0 0-1,0 0 1,0-1 0,0 1-1,0 0 1,0 0-1,0 0 1,0 0 0,0 0-1,0 0 1,0 0-1,0-1 1,0 1 0,0 0-1,0 0 1,0 0-1,0 0 1,0 0 0,0 0-1,1 0 1,-1-1-1,0 1 1,0 0 0,0 0-1,0 0 1,0 0-1,0 0 1,0 0 0,0 0-1,0 0 1,1 0-1,-1 0 1,0 0 0,0 0-1,2-2 308,0 1 1,1 0-1,-1 1 0,0-1 0,1 0 0,-1 1 1,0-1-1,1 1 0,-1 0 0,1 0 0,-1 0 1,1 0-1,-1 0 0,1 0 0,-1 1 0,0-1 1,1 1-1,-1 0 0,0 0 0,3 1 0,25 10 830,0 2 0,-1 1 0,34 23 0,-32-18-1015,-9-6-107,38 33 1,-29-17-3271,-13-17-2762,-4-10-4098,-6-3 6196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30.8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512 6 8896,'-18'-5'4032,"-14"30"-3520,0-10 2687,6 1-1855,-32 13 1632,8-3-1696,-13 7-64,10-4-736,-2-3-288,20-1-128,-2 3-768,16-1 384,-3 6-5664,16 2 3297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32.7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4 892 3488,'0'1'129,"0"-1"1,-1 0-1,1 1 1,0-1-1,-1 0 1,1 0 0,0 1-1,0-1 1,0 0-1,-1 1 1,1-1-1,0 0 1,0 1-1,0-1 1,0 1-1,0-1 1,-1 0-1,1 1 1,0-1-1,0 1 1,0-1-1,0 0 1,0 1-1,0-1 1,0 1-1,1-1 1,-1 0-1,0 1 1,0-1-1,0 1 1,0-1-1,1 1 1,0-1 246,0 1 0,0-1 1,0 0-1,0 1 0,1-1 0,-1 0 1,0 0-1,1 1 0,-1-1 0,0 0 1,2-1-1,8 1 149,-1-1 0,0 0 0,0-1-1,0 0 1,14-6 0,45-20 902,-44 16-1222,0-1 0,-1-1 0,-1-1 0,0-1 0,-1-1-1,38-38 1,104-142 483,-141 166-661,18-21 106,58-100 0,-89 134-123,0-1-1,-2 0 1,0-1 0,-2 1-1,0-2 1,-1 1 0,-1 0-1,-1-1 1,1-30 0,-4 47-38,0 1 1,0-1-1,0 0 1,0 0-1,-1 1 1,0-1-1,1 1 1,-2-1-1,1 0 1,0 1-1,-1 0 1,-3-6-1,5 8 15,0 0 0,-1 1 0,1-1-1,-1 0 1,1 1 0,-1-1-1,1 1 1,-1-1 0,0 1-1,1-1 1,-1 1 0,1-1 0,-1 1-1,0 0 1,0-1 0,1 1-1,-1 0 1,0 0 0,0-1-1,1 1 1,-1 0 0,0 0 0,0 0-1,1 0 1,-1 0 0,-1 0-1,0 1 0,0-1 0,1 1-1,-1 0 1,0-1-1,0 1 1,1 0 0,-1 0-1,1 0 1,-1 0 0,-2 3-1,-2 3 86,0-1 0,1 1-1,-9 14 1,-7 14 355,1 2 0,2 0 0,2 2 0,1 0 0,2 0 0,2 1 0,-10 72 0,17-75-183,1 1-1,4 52 1,0-74-161,0 0-1,2 0 1,0 0-1,0 0 0,2 0 1,0-1-1,1 1 1,8 13-1,-12-24-37,1-1 0,-1 1 0,1-1 0,1 0 0,-1 0 0,0-1 0,1 1 0,0-1 0,0 1 0,0-1 0,0 0 1,0-1-1,1 1 0,-1-1 0,1 0 0,0 0 0,0 0 0,0-1 0,0 1 0,0-1 0,0 0 0,0-1 0,0 1 0,0-1 0,0 0 0,9-2 0,1-1-12,0 0 1,0-1-1,-1-1 0,1 0 0,-1-1 1,-1-1-1,1 0 0,13-10 0,-7 3 9,0-2 1,0 0-1,-2-1 0,19-21 0,-21 19-32,-2 1 0,19-33 0,-26 39-65,-1-1 0,0 1 0,-1-2 0,0 1 0,3-19 0,-7 29 36,0 1 0,-1-1 0,0 0 1,1 0-1,-1 1 0,0-1 0,-1 0 0,1 0 0,0 0 0,-1 1 1,1-1-1,-1 0 0,0 1 0,0-1 0,0 0 0,-1 1 0,-1-3 1,3 3 7,-1 1 1,0 0 0,0 0 0,0 0 0,0 0 0,0 0 0,0 0 0,0 1-1,-1-1 1,1 0 0,0 0 0,0 1 0,-1-1 0,1 1 0,0-1 0,-1 1-1,1 0 1,0-1 0,-1 1 0,1 0 0,0 0 0,-1 0 0,1 0-1,-1 0 1,1 0 0,-2 1 0,-2 0-8,1 0-1,-1 0 0,1 1 1,-1-1-1,1 1 1,-8 5-1,1 0 2,1 1-1,1 0 1,-1 0 0,1 1-1,1 0 1,0 1-1,0-1 1,-11 20-1,9-11 44,0 1 0,1-1-1,1 2 1,-9 32 0,14-39 16,0 0 1,1 0-1,1 1 1,0-1-1,1 22 1,0-29-19,1-1 0,0 1 0,0 0 0,0-1 0,1 1 0,0-1 1,0 0-1,0 0 0,0 0 0,1 0 0,0 0 0,0 0 0,1-1 0,-1 1 0,8 7 0,-5-7 23,0-1 0,0 1 0,0-1 0,1-1 0,-1 1 0,1-1 0,0 0 0,0-1 0,0 1-1,0-1 1,1-1 0,-1 1 0,0-1 0,1-1 0,-1 1 0,1-1 0,10-1 0,-6-2 0,0 1 0,0-1 1,0-1-1,0 0 0,-1-1 0,1 0 0,-1-1 1,-1 0-1,1-1 0,-1 0 0,0-1 1,-1 0-1,0 0 0,12-14 0,1-6 23,-2-1-1,27-52 0,-23 38-123,4-5 2,60-94 42,-85 136 14,1 1 1,1 0-1,-1 0 1,1 0-1,5-4 1,-10 9-3,0 0-1,1 0 1,-1 0 0,0-1-1,0 1 1,0 0 0,0 0-1,1 0 1,-1 0 0,0-1-1,0 1 1,0 0 0,1 0-1,-1 0 1,0 0 0,0 0-1,1 0 1,-1 0 0,0 0 0,0 0-1,1-1 1,-1 1 0,0 0-1,0 0 1,1 0 0,-1 0-1,0 1 1,0-1 0,1 0-1,-1 0 1,0 0 0,0 0-1,1 0 1,-1 0 0,0 0-1,0 0 1,1 0 0,-1 1 0,0-1-1,0 0 1,0 0 0,1 0-1,-1 0 1,0 1 0,0-1-1,0 0 1,0 0 0,0 0-1,1 1 1,-1-1 0,0 0-1,0 0 1,0 1 0,0-1-1,0 0 1,0 0 0,0 1 0,0-1-1,0 0 1,0 0 0,0 1-1,0-1 1,0 0 0,-2 23 28,2-22-27,-39 204 235,27-155-76,-3-2 0,-23 54 0,36-95-136,-2 0 0,1 0 1,-1-1-1,0 1 0,0-1 1,-1 0-1,1 0 0,-2-1 1,1 0-1,0 1 0,-12 6 0,17-11-23,-1-1 0,1 0 0,-1 1 0,1-1 0,-1 0-1,0 1 1,1-1 0,-1 0 0,0 0 0,1 0 0,-1 0 0,1 1-1,-1-1 1,0 0 0,1 0 0,-1 0 0,0-1 0,1 1-1,-1 0 1,0 0 0,1 0 0,-1 0 0,0 0 0,1-1-1,-2 1 1,2-1-15,-1 0 0,0 0 0,0 0 0,1 1 0,-1-1 0,0 0 0,1 0-1,-1 0 1,1 0 0,0 0 0,-1 0 0,1 0 0,-1-2 0,0-3-80,1 1 0,-1 0 0,1-1 0,0 1 0,1-6 0,-1 9 57,0 0-1,1-1 1,-1 1-1,1 0 1,-1 0-1,1 0 1,0 0 0,0 0-1,0 0 1,2-4-1,-2 5 35,0 1-1,0-1 0,0 0 1,0 1-1,-1-1 0,1 0 1,0 1-1,0-1 1,0 1-1,0-1 0,1 1 1,-1 0-1,0 0 0,0-1 1,0 1-1,0 0 1,0 0-1,0 0 0,0 0 1,1 0-1,-1 0 0,0 0 1,0 1-1,0-1 1,2 1-1,31 8 206,-16-3 81,0-1-1,1-1 1,0-1 0,30 2-1,-34-5-153,0-1 0,0-1 0,0 0 0,0-1 0,0-1 0,0 0-1,-1-1 1,16-7 0,-12 3-75,0-2 0,0 0 0,-1 0-1,-1-2 1,20-18 0,-10 5-60,-1-1 0,26-37 0,32-62 143,-15 19-212,-67 106 74,-1 0 1,1 0 0,-1 0-1,1 0 1,0 0-1,0 0 1,-1 1 0,1-1-1,0 0 1,0 0-1,0 1 1,1-2 0,-1 2-2,-1 0-1,0 0 1,0 0 0,0 0 0,1 0 0,-1 1 0,0-1 0,0 0 0,0 0 0,1 0 0,-1 0 0,0 0 0,0 0-1,0 0 1,0 1 0,1-1 0,-1 0 0,0 0 0,0 0 0,0 0 0,0 1 0,0-1 0,0 0 0,1 0 0,-1 0 0,0 1-1,0-1 1,0 0 0,0 0 0,0 0 0,0 1 0,0-1 0,0 0 0,0 0 0,0 0 0,0 1 0,0-1 0,-1 34-73,0-26 90,-3 44 35,-15 69-1,16-104-47,-2-1 0,1-1 0,-2 1 0,0-1 0,-1 0 0,-1 0 0,0 0 0,-15 18 0,20-29 15,0-1 0,0 0 0,0-1-1,0 1 1,-1 0 0,1-1 0,-1 0 0,0 0-1,1 0 1,-1 0 0,0-1 0,0 0 0,0 1-1,-6 0 1,8-2-11,0 0 1,0 1-1,0-1 0,0 0 0,0 0 0,0-1 1,0 1-1,-1 0 0,1-1 0,0 1 0,0-1 1,0 0-1,0 1 0,1-1 0,-1 0 1,0 0-1,0 0 0,0-1 0,1 1 0,-1 0 1,0-1-1,1 1 0,0-1 0,-1 1 0,1-1 1,0 0-1,0 1 0,0-1 0,0 0 1,-1-3-1,1 4-4,0-1 0,0 0 0,1 1 0,-1-1 0,1 0 0,0 1 1,-1-1-1,1 0 0,0 0 0,0 1 0,0-1 0,0 0 0,1 0 0,-1 1 0,0-1 1,1 0-1,-1 0 0,1 1 0,-1-1 0,1 1 0,0-1 0,0 0 0,0 1 0,0-1 1,0 1-1,0 0 0,0-1 0,0 1 0,1 0 0,-1 0 0,0 0 0,1 0 0,-1 0 1,1 0-1,-1 0 0,1 0 0,3-1 0,1 0-30,1-1 0,0 1 1,0 1-1,0-1 0,0 1 0,1 0 1,-1 1-1,11 0 0,26 5-166,0 2 0,50 14 1,3 1-2083,68-1-11895,-107-15 9802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36.4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59 977 2976,'-1'0'172,"-1"1"1,1-1-1,-1 1 1,1-1 0,0 1-1,-1 0 1,1 0-1,0 0 1,0 0-1,0 0 1,-1 0-1,1 0 1,0 0-1,0 0 1,0 0-1,1 1 1,-1-1-1,0 0 1,0 1-1,0 1 1,1-2 65,0 0 1,-1 1-1,1-1 1,0 0-1,0 0 0,0 1 1,1-1-1,-1 0 1,0 0-1,0 1 1,1-1-1,-1 0 0,0 0 1,1 0-1,0 1 1,-1-1-1,1 0 1,-1 0-1,1 0 0,0 0 1,0 0-1,0 0 1,0 0-1,1 1 1,0-1-99,-1-1 0,0 1 0,0-1 0,0 1 1,0-1-1,1 0 0,-1 1 0,0-1 0,0 0 1,1 0-1,-1 0 0,0 0 0,1 0 0,-1 0 1,0 0-1,0 0 0,1 0 0,-1-1 1,0 1-1,0-1 0,0 1 0,1-1 0,-1 1 1,0-1-1,0 0 0,0 1 0,0-1 0,0 0 1,2-1-1,3-3 208,0-1 0,-1 1 0,1-1 0,4-7 0,58-89 813,-50 74-914,-6 14-103,-6 10 70,-5 5-208,-1-1 0,0 0 1,0 0-1,0 1 0,1-1 1,-1 0-1,0 0 0,0 1 1,0-1-1,0 0 0,1 1 1,-1-1-1,0 0 1,0 1-1,0-1 0,0 0 1,0 1-1,0-1 0,0 0 1,0 1-1,0-1 0,0 0 1,0 1-1,0-1 0,0 1 1,-4 49 513,-1 0 0,-15 58 0,12-70-320,5-18-71,-57 266 1224,32-173-908,-50 186 684,73-283-780,-6 34 0,10-50-339,1 0 0,0 0 0,0 0 0,0 0 0,0 1 0,0-1 0,0 0 0,0 0 0,0 0 0,0 1-1,0-1 1,0 0 0,0 0 0,-1 0 0,1 1 0,1-1 0,-1 0 0,0 0 0,0 0 0,0 1 0,0-1 0,0 0 0,0 0 0,0 0 0,0 1-1,0-1 1,0 0 0,0 0 0,0 0 0,1 1 0,-1-1 0,0 0 0,0 0 0,0 0 0,0 0 0,0 0 0,1 1 0,-1-1 0,0 0 0,0 0-1,0 0 1,1 0 0,5-8 118,15-53 119,-10 24-195,16-47-14,30-95-2,27-24-36,-82 198 0,27-57-64,2 1 0,51-75 0,-53 96 16,2 1 0,1 2 0,70-63 0,-94 93 48,-1 1 0,1 1 0,0-1 0,0 1 0,1 1 0,15-7 0,-23 10 5,1 0-1,-1 1 1,1 0 0,-1-1-1,1 1 1,-1 0-1,1 0 1,-1-1 0,1 1-1,-1 0 1,1 1-1,-1-1 1,1 0 0,-1 0-1,1 1 1,-1-1-1,1 1 1,-1-1 0,1 1-1,1 1 1,-1-1 5,-1 1 0,0-1 1,0 1-1,1-1 0,-1 1 1,0 0-1,0-1 0,0 1 1,-1 0-1,1 0 0,0 0 1,-1 0-1,1-1 1,-1 1-1,1 0 0,-1 0 1,0 4-1,1 13 29,-2 1-1,0-1 1,-1 0 0,0 0 0,-2 0 0,0 0-1,-1 0 1,-2-1 0,1 0 0,-2 0 0,0-1-1,-1 0 1,-1 0 0,-1-1 0,0 0-1,-1-1 1,-1 0 0,0-1 0,-1-1 0,0 0-1,-20 14 1,16-15 35,-1 0 0,-25 11 1,36-19-60,0-1 0,0 0 0,1-1 0,-2 0 0,1 0 0,0-1 0,0 0 0,-1 0 0,-9-1 0,16 0-30,-1 0 0,1 0 0,0-1 0,0 1 0,-1-1 0,1 0 0,0 0-1,0 1 1,0-1 0,0-1 0,0 1 0,0 0 0,0 0 0,0-1 0,0 1-1,-2-3 1,4 3 3,-1-1 0,0 1-1,0 0 1,1-1 0,-1 1 0,1 0-1,-1-1 1,1 1 0,0-1-1,-1 1 1,1-1 0,0 1 0,0-1-1,0 1 1,0-1 0,0 1 0,1-1-1,-1 1 1,0-1 0,1 1-1,-1 0 1,1-1 0,-1 1 0,1-1-1,0 1 1,-1 0 0,1 0-1,1-2 1,4-5-3,0 1 0,0-1 0,0 1 0,1 1 0,0-1 0,1 1 0,-1 0 0,17-9 0,5 0 23,39-14 0,-33 14-17,225-100 111,-219 98-80,120-56 414,-107 38 7,-52 35-431,-1-1-1,0 0 1,0 0 0,0 1-1,0-1 1,0 0 0,0 0 0,0 0-1,0 0 1,0 0 0,0-1 0,0 1-1,-1 0 1,1 0 0,0 0 0,-1-1-1,1 1 1,-1 0 0,1-1-1,-1 1 1,0-1 0,0 1 0,0 0-1,1-1 1,-1 1 0,0-1 0,-1 1-1,1 0 1,0-1 0,0 1 0,-1-1-1,1 1 1,-1 0 0,0-3-1,1 3-12,0 0-1,-1 0 0,1 0 0,0 0 1,0 0-1,0 0 0,0 0 0,1 0 0,-1 0 1,0 0-1,0 0 0,1 0 0,-1 0 0,0 0 1,1 0-1,-1 0 0,1 0 0,-1 0 1,1 0-1,0 0 0,-1 0 0,1 0 0,0 1 1,0-1-1,1-1 0,25-17-129,-23 16 111,6-3 25,0 1 1,-1 0-1,1 1 0,1 0 1,-1 0-1,1 1 0,-1 1 1,1 0-1,0 0 0,0 1 1,14 0-1,-23 1-2,1 0 0,-1 0 0,0 0 0,0 0 0,1 0 0,-1 1 0,0 0 0,0-1 0,1 1 0,-1 0 0,0 0-1,0 0 1,0 0 0,0 0 0,0 0 0,0 1 0,-1-1 0,1 1 0,0-1 0,-1 1 0,1 0 0,-1-1 0,1 1 0,-1 0 0,0 0 0,0 0 0,0 0 0,0 0-1,0 1 1,0-1 0,-1 0 0,1 0 0,0 3 0,0 5 10,0-1-1,-1 1 0,0 0 1,0 0-1,-1-1 0,-3 14 1,-37 136 144,1-4 123,39-150-262,0 0-1,1 0 1,-1 0-1,1 0 1,0 0 0,0 0-1,1 0 1,1 9-1,-1-12-9,0 0-1,0 0 1,0 1 0,0-1-1,0-1 1,0 1-1,1 0 1,-1 0 0,0 0-1,1-1 1,0 1-1,-1-1 1,1 1 0,0-1-1,0 1 1,0-1-1,0 0 1,0 0 0,0 0-1,0 0 1,3 0-1,1 1 6,0-1-1,1 0 0,-1 0 0,0-1 1,0 0-1,1 0 0,-1 0 0,0-1 1,0 0-1,12-3 0,-1-2 2,0 0 0,25-13-1,-10 1-40,-2-1-1,0-2 0,37-34 1,-53 43 36,34-35-8,-38 36-5,0 0-1,1 1 1,23-16 0,-34 26 3,0 0-1,0 0 0,0 0 1,0 0-1,0 0 1,0 0-1,0 0 1,0 0-1,0 0 0,0 0 1,0 0-1,0 0 1,0 0-1,0 0 1,0 0-1,0 0 0,0 0 1,0 0-1,0 0 1,0 0-1,0 0 1,0 1-1,0-1 0,0 0 1,0 0-1,0 0 1,0 0-1,0 0 1,0 0-1,0 0 0,0 0 1,0 0-1,0 0 1,1 0-1,-1 0 1,0 0-1,0 0 0,0 0 1,0 0-1,0 0 1,0 0-1,0 0 1,0 0-1,0 0 0,0 0 1,0 0-1,0 0 1,0 0-1,0 0 1,0 0-1,0-1 0,0 1 1,0 0-1,0 0 1,0 0-1,0 0 1,0 0-1,0 0 0,0 0 1,1 0-1,-1 0 1,-2 4 13,-49 108 93,34-71-109,11-25 1,0-1 0,-4 23 0,8-30-22,1-1 0,0 0 0,0 1 0,1-1 1,0 0-1,0 1 0,2 10 0,-1-17 31,-1 1 0,0-1-1,1 1 1,-1 0 0,1-1-1,0 1 1,-1-1 0,1 1 0,0-1-1,0 0 1,0 1 0,0-1-1,0 0 1,0 0 0,0 1 0,1-1-1,-1 0 1,0 0 0,0 0-1,1-1 1,-1 1 0,1 0 0,-1 0-1,1-1 1,-1 1 0,1-1 0,0 1-1,-1-1 1,1 0 0,-1 0-1,1 0 1,0 0 0,-1 0 0,1 0-1,0 0 1,-1 0 0,1 0-1,0-1 1,1 0 0,6-2 38,0 1-1,-1-2 1,0 1-1,0-1 1,13-8 0,-13 5-55,0 1 0,0-1 0,-1 0 0,1 0 0,-2-1 0,1 0 0,-1-1 0,0 1 0,-1-1 0,0 0 0,0 0 0,-1-1 0,0 1 0,4-20 0,-4 13-18,0-1 0,-2 0 0,0 0 0,-1 0 0,0-1-1,-1 1 1,-1 0 0,-4-19 0,4 31-5,0-1-1,-1 0 1,1 1-1,-1-1 1,-1 1-1,1 0 1,-1 0-1,1 0 1,-2 0 0,1 0-1,0 0 1,-9-8-1,9 11 33,1 0 0,-1 0-1,0 0 1,0 1 0,0-1-1,0 1 1,0 0 0,0-1-1,0 1 1,-1 0 0,1 1-1,0-1 1,-1 1 0,1-1-1,0 1 1,-1 0 0,1 1-1,0-1 1,-1 0 0,1 1-1,0 0 1,-6 1 0,5 0-10,1-1 0,-1 1 0,1 0 1,-1 0-1,1 0 0,0 0 0,0 1 0,0 0 1,0-1-1,0 1 0,1 0 0,-1 0 0,1 0 1,0 0-1,0 1 0,0-1 0,0 1 0,-1 4 1,2-6 8,0 0 0,1 0 1,-1 0-1,1 0 0,-1 0 1,1 0-1,0 0 0,0 1 1,0-1-1,0 0 0,0 0 1,1 0-1,-1 0 0,1 0 1,-1 0-1,1 0 0,0 0 1,0 0-1,0 0 0,0 0 1,0 0-1,0-1 0,0 1 1,1 0-1,-1-1 0,0 1 1,1-1-1,0 1 0,-1-1 1,1 0-1,0 1 0,0-1 1,-1 0-1,1 0 0,2 0 1,2 1-4,-1 0 1,1-1 0,-1 0 0,1 0-1,0 0 1,0-1 0,-1 0-1,1 0 1,0 0 0,-1-1-1,1 0 1,8-2 0,8-3 45,34-14-1,22-15 129,-2-3-1,88-59 0,-130 73-117,0-1 0,-2-2 0,-1-1 0,28-32 0,-35 32-36,-1-1 0,-2-1 0,-1 0 0,21-44 0,-13 17-12,21-66 1,-46 116-23,-1-1-1,1 0 0,-1 0 1,-1 0-1,1 0 1,-1-8-1,-1 15 17,0 1 1,0-1-1,0 1 0,0-1 0,0 1 0,0-1 1,0 1-1,0 0 0,0-1 0,0 1 0,0-1 1,0 1-1,-1-1 0,1 1 0,0-1 0,0 1 1,0 0-1,-1-1 0,1 1 0,0-1 0,-1 1 1,1 0-1,0-1 0,-1 1 0,1 0 1,0-1-1,-1 1 0,1 0 0,-1 0 0,1-1 1,0 1-1,-1 0 0,1 0 0,-1 0 0,1 0 1,-1 0-1,1-1 0,-1 1 0,1 0 0,-1 0 1,1 0-1,-1 0 0,1 0 0,-1 1 1,1-1-1,-1 0 0,1 0 0,0 0 0,-1 0 1,1 0-1,-1 1 0,1-1 0,-1 0 0,1 0 1,-1 1-1,-3 1-17,0 1 1,-1-1-1,1 1 0,1 0 1,-7 5-1,-1 4-14,0 0 1,1 1-1,-17 27 0,-20 49-50,16-20 53,-27 89 0,45-115 30,2 1 0,-9 81 0,15-57 64,4 83-1,1-147-45,1 9 39,-1 0 0,5 19 0,-4-29-43,0 0 0,0 0 0,0 0 0,0-1 1,0 1-1,4 5 0,-4-7-7,-1 0 0,1-1-1,0 1 1,0 0 0,0 0 0,0 0 0,-1-1-1,1 1 1,0 0 0,1-1 0,-1 1 0,0-1-1,0 1 1,0-1 0,0 1 0,0-1 0,2 0-1,-1 0-2,-1 0-1,0 0 0,1 0 1,-1 0-1,1 0 0,-1 0 0,0-1 1,1 1-1,-1 0 0,0-1 0,1 0 1,-1 1-1,0-1 0,0 0 1,0 1-1,0-1 0,1 0 0,-1 0 1,0 0-1,1-2 0,1-1 3,0 0 0,0-1 0,4-8-1,-4 7-2,23-45-241,28-78 0,-51 118 192,2-1 1,0 1-1,9-16 0,-12 24 30,0-1 0,1 1 0,0-1 0,0 1 0,0 0 0,0 0 0,0 0 0,0 1 0,1-1 0,-1 1 0,1 0 0,0 0 0,7-3 0,16-2-13,1 1-1,0 1 1,0 2-1,52 0 0,-39 2-34,78 0 185,-53 2 40,-66-1-151,1 0 0,0 0 1,0 0-1,-1 0 0,1 0 0,0 0 1,0 0-1,-1 0 0,1 0 0,0 1 1,-1-1-1,1 0 0,0 0 0,0 1 1,-1-1-1,1 0 0,-1 1 0,1-1 1,0 1-1,-1-1 0,1 1 0,-1-1 1,1 1-1,-1-1 0,1 1 0,-1-1 1,1 1-1,-1 0 0,0-1 0,1 1 1,-1 0-1,0-1 0,0 1 0,1 0 1,-1-1-1,0 1 0,0 0 0,0 0 1,0-1-1,0 1 0,0 0 0,0 0 1,0-1-1,0 2 0,-2 4 31,1 0 0,-1-1-1,0 1 1,-4 9 0,3-8-7,-17 34 80,-2 0 0,-2-2 0,-1 0 0,-35 39 0,60-77-112,-30 40-9,29-38 24,-1-1 1,1 1-1,0 0 1,-1 0 0,1 0-1,0-1 1,1 1-1,-1 0 1,0 0-1,1 0 1,0 0-1,0 0 1,0 6-1,0-8-13,0-1 0,0 1-1,0-1 1,0 1 0,0-1-1,1 1 1,-1-1 0,0 0-1,0 1 1,0-1 0,1 1 0,-1-1-1,0 0 1,1 1 0,-1-1-1,0 1 1,1-1 0,-1 0-1,0 0 1,1 1 0,-1-1 0,1 0-1,-1 1 1,0-1 0,1 0-1,-1 0 1,1 0 0,-1 0-1,1 0 1,0 1 0,1-1-3,-1-1 1,0 1-1,1 0 0,-1 0 1,1-1-1,-1 1 1,0-1-1,1 1 0,-1-1 1,2-1-1,3-2 8,-1 0 0,1 0 1,8-9-1,-2-2-7,-1-1 0,-1 0 0,0 0 0,-1-1 0,13-32 0,-11 24-40,23-40 0,-33 63 25,7-7-134,-8 9 146,1 1 0,-1-1 0,0 1 0,1-1 0,-1 1 0,0-1 0,0 1 0,1-1 0,-1 1 0,0-1 0,0 1 0,0 0 0,0-1 0,0 1 0,0-1 0,0 1 0,0-1 0,0 1 0,0 0 0,0-1 0,0 2 0,-1 46-67,2 65 18,-1-106 66,1 0 1,0 0-1,0 0 1,1-1-1,0 1 1,0 0 0,1-1-1,-1 1 1,5 6-1,-6-11 1,1 0-1,-1 1 1,1-1-1,0 0 1,0 0 0,0 0-1,0 0 1,0-1-1,0 1 1,0 0-1,0-1 1,1 0 0,-1 1-1,1-1 1,-1 0-1,1 0 1,-1 0-1,1-1 1,0 1-1,-1-1 1,1 1 0,0-1-1,0 0 1,-1 0-1,1 0 1,3-1-1,4 0 12,0-2 0,0 1-1,-1-1 1,0-1-1,1 0 1,-1 0 0,0-1-1,12-9 1,3-4 21,40-37 1,-6-4 53,78-96 0,-103 108-110,-1-1 0,-3-1-1,30-68 1,-53 105 8,43-95-44,45-139 0,-92 238 13,0 2-21,0 0 1,-1 0 0,0 0 0,1-11 0,-16 41-151,-55 173 156,49-133 84,-52 211 208,61-224-161,2 0 0,3 1 0,0 100 0,7-142-60,-1-1-1,2 0 1,3 17-1,-4-22-5,1 0-1,-1-1 1,1 1-1,0 0 1,0-1-1,0 0 1,0 1-1,1-1 1,-1 0-1,1 0 1,3 3-1,-5-5-12,0 0 1,0 0-1,1-1 0,-1 1 0,0 0 1,1 0-1,-1-1 0,1 1 0,-1-1 0,1 1 1,-1-1-1,1 1 0,-1-1 0,1 0 1,-1 0-1,1 0 0,-1 0 0,1 0 1,-1 0-1,1 0 0,-1 0 0,1-1 1,-1 1-1,1-1 0,-1 1 0,1-1 1,-1 1-1,1-1 0,-1 0 0,0 0 1,0 0-1,1 0 0,-1 0 0,1-1 1,4-3-17,-1-1 1,0 0 0,0 0 0,0 0 0,4-9 0,50-98-129,-32 59 166,-15 30-16,24-41-310,-40 72 297,1 1 1,0 0-1,0 0 0,1 0 1,0 0-1,0 0 1,1 0-1,0 1 0,1 14 1,-1-21 4,1 0 0,0 0 0,1 1 0,-1-1 0,0 0 0,0 0 0,1 0 0,0 0 0,-1 0 0,1 1 0,0-1 0,0 0 0,0-1 0,0 1 0,0 0 0,0 0 0,1 0 0,-1-1 0,1 1 0,-1 0 0,3 1 0,-1-2 1,-1 0-1,1 1 1,0-1-1,0 0 0,0 0 1,0-1-1,0 1 0,0-1 1,0 1-1,0-1 1,0 0-1,0 0 0,0 0 1,4-1-1,12-2-4,0-1 0,-1 0 0,1-1 0,33-15 0,-26 7 10,-1 0 0,41-31-1,75-74 131,-122 99-144,-2-1 0,0 0 0,-2-2 1,0 0-1,13-28 0,-2 5 13,57-100 49,84-134-130,-112 188 168,-50 83-89,-4 5-2,4-4-33,-1-1 0,0 1 0,-1-1 0,0 0-1,3-11 1,-6 18 24,1 1-1,-1 0 0,0-1 0,0 1 1,0-1-1,0 1 0,0-1 0,0 1 0,1 0 1,-1-1-1,0 1 0,0-1 0,0 1 0,-1-1 1,1 1-1,0-1 0,0 1 0,0 0 1,0-1-1,0 1 0,0-1 0,-1 1 0,1 0 1,0-1-1,0 1 0,-1-1 0,1 1 1,0 0-1,-1-1 0,1 1 0,0 0 0,-1 0 1,1-1-1,0 1 0,-1 0 0,1 0 1,0-1-1,-1 1 0,1 0 0,-1 0 0,1 0 1,-1 0-1,1 0 0,-1 0 0,1 0 1,0 0-1,-1 0 0,1 0 0,-1 0 0,1 0 1,-1 0-1,0 0 0,-2 1-20,-1 0-1,0 0 1,0 0 0,1 1-1,-1-1 1,-6 5 0,-4 3 16,1 1-1,0 1 1,0 0 0,1 0 0,1 1 0,0 1 0,-16 23 0,-58 111 27,53-83 80,-42 124 0,61-148 19,3 1 0,1 0 0,2 0-1,-3 66 1,9-92-69,1 19 72,3 41 1,-2-67-101,0 1 1,0-1-1,1 1 0,1-1 1,-1 0-1,1 0 1,1 0-1,-1 0 1,11 14-1,-13-19-11,2-1 0,-1 1 0,0-1 0,0 0 0,1 0 0,-1 0 0,1 0 0,0 0 0,-1 0 1,1-1-1,0 0 0,0 1 0,0-1 0,0 0 0,0 0 0,0-1 0,0 1 0,1-1 0,-1 1 0,0-1 0,0 0 0,0 0 0,0-1 0,1 1 0,-1 0 0,0-1 0,0 0 0,0 0 0,0 0 0,3-2 1,7-2 4,-1-1 1,0-1-1,0 0 1,-1-1-1,15-13 1,11-11 124,-1-2 1,44-55 0,-77 86-144,1-1 0,-1 0 0,0 0 0,-1 0 1,1 0-1,-1-1 0,1 1 0,-1-1 0,1-6 1,-2 11-1,-1-1 1,0 1-1,0-1 1,0 0-1,0 1 1,0-1-1,0 0 0,0 1 1,0-1-1,0 0 1,0 1-1,0-1 1,0 0-1,0 1 1,0-1-1,-1 0 1,1 1-1,0-1 1,0 1-1,-1-1 1,1 0-1,0 1 0,-1-1 1,1 1-1,-1-1 1,0 0-1,0 1-3,0-1 0,0 1 0,0-1 0,0 1 0,-1-1-1,1 1 1,0 0 0,0-1 0,-1 1 0,1 0 0,0 0-1,-3 0 1,-2 1-13,1-1-1,-1 1 1,0 1-1,1-1 1,-7 3-1,5-1 65,0 1 0,0 0-1,0 0 1,0 1-1,1 0 1,0 0-1,-1 0 1,2 1-1,-1 0 1,1 0 0,0 0-1,0 1 1,1 0-1,0 0 1,0 0-1,0 0 1,1 1-1,0-1 1,1 1 0,0 0-1,0-1 1,0 1-1,1 0 1,0 16-1,1-14-45,0-1-1,0 1 0,1-1 0,0 1 1,1-1-1,0 0 0,1 0 0,0 0 1,0 0-1,1 0 0,0-1 0,0 1 1,1-1-1,0 0 0,0 0 0,1-1 0,0 0 1,1 0-1,0 0 0,0-1 0,8 6 1,0-2-103,0-2 1,1 0 0,24 8 0,53 12-4225,-54-17-12,2 1 896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38.4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1386 4064,'-7'1'565,"6"-1"-439,0 0-1,0 0 1,0 0 0,1 1 0,-1-1 0,0 0 0,0 1 0,0-1 0,0 0 0,0 1 0,0-1-1,1 1 1,-1 0 0,-1 1 0,9 0 3298,-1-2-2885,0-1 1,0 1-1,0-2 0,0 1 1,-1-1-1,1 1 0,-1-1 1,1-1-1,-1 1 0,8-6 1,0-1 172,0 0 0,18-18 0,53-52 1165,118-103-69,-56 60-1343,-101 81-316,43-54 0,94-151 360,-17-16 347,-159 252-808,0 0 71,1 1-3,-1-1-1,5-12 0,-10 20-81,-1 1 1,1-1-1,0 0 1,-1 1-1,1-1 0,-1 0 1,0 1-1,1-1 0,-1 0 1,0 0-1,0 1 1,0-1-1,0 0 0,-1 1 1,1-1-1,0 0 1,-1 0-1,1 1 0,-1-1 1,1 1-1,-2-3 1,2 4-25,0-1 0,-1 1 0,1 0 0,0-1 0,0 1 0,-1 0 0,1 0 0,0-1 0,-1 1 0,1 0 0,0 0 0,-1 0 0,1-1 0,0 1 0,-1 0 0,1 0 1,0 0-1,-1 0 0,1 0 0,-1 0 0,1 0 0,0-1 0,-1 1 0,1 0 0,-1 0 0,1 1 0,0-1 0,-1 0 0,1 0 0,0 0 0,-1 0 0,1 0 0,-1 0 0,1 1 1,-3 0 27,1 0 1,-1 1 0,1-1 0,0 1-1,0-1 1,0 1 0,0 0 0,0 0 0,0 0-1,-1 3 1,-21 33 212,-7 24 21,-41 120 0,-5 77-91,60-195-33,3 0-1,-9 123 1,21-162-17,4 40-1,-1-52-45,1-1-1,0 0 1,1-1-1,1 1 0,6 15 1,-10-26-69,1 0 0,-1 1 1,1-1-1,-1 0 0,1 1 0,0-1 0,0 0 1,-1 0-1,1 1 0,0-1 0,0 0 1,0 0-1,1 0 0,-1 0 0,0-1 0,0 1 1,0 0-1,1 0 0,-1-1 0,0 1 1,1 0-1,-1-1 0,0 0 0,1 1 1,-1-1-1,1 0 0,-1 0 0,3 1 1,1-2 15,-1 0 1,0-1 0,0 1 0,0-1-1,-1 0 1,1 0 0,0 0 0,-1 0-1,1 0 1,-1-1 0,5-4 0,96-94 193,-14 11-138,-68 71-73,43-42-3,0-15-41,-41 48 15,38-49-37,-4-2-1,54-98 1,139-266 19,-244 432 12,-1-1 1,0 0-1,-1 0 1,0-1-1,4-17 0,-9 29 16,0 1 0,0 0 1,0 0-1,0-1 0,0 1 0,0 0 0,0 0 0,1-1 0,-1 1 0,0 0 0,0 0 0,0-1 0,0 1 0,0 0 0,0 0 0,0-1 0,0 1 0,0 0 0,-1 0 0,1-1 0,0 1 0,0 0 0,0 0 0,0-1 0,0 1 0,0 0 0,0 0 0,-1-1 0,1 1 0,0 0 0,0 0 0,0 0 0,0 0 0,-1-1 0,1 1 0,0 0 0,0 0 0,0 0 0,-1 0 0,1 0 0,-1-1 0,-7 7-58,3 0 57,0 0-1,-7 14 1,1-2 5,-8 13 199,-29 67-1,-4 36 120,19-48-43,-4-2 1,-72 123-1,32-73 46,15-24-71,31-60-91,8-13 257,-28 58 1,50-89-501,3-5 40,7-8 7,31-34 82,29-26-53,-51 52-3,127-116-202,-116 106 137,-28 24 69,1 0 0,-1 0-1,1 0 1,0 0 0,0 0 0,-1 0-1,1 1 1,0-1 0,0 0 0,0 1-1,0-1 1,0 1 0,0 0 0,0 0-1,2 0 1,-3 0 3,-1 0 1,1 1-1,0-1 0,-1 0 1,1 1-1,-1-1 0,1 0 0,-1 1 1,0-1-1,1 1 0,-1-1 1,1 1-1,-1-1 0,0 1 0,1-1 1,-1 1-1,0-1 0,0 1 1,1-1-1,-1 1 0,0 0 1,0-1-1,0 1 0,0-1 0,0 1 1,1 0-1,-1-1 0,-1 2 1,0 20-19,0-17 23,-2 26-15,2-1 0,1 1 0,1-1 1,7 39-1,-7-62 19,0-1 0,1 1 1,-1-1-1,1 1 0,1-1 1,-1 0-1,1 0 0,0 0 1,1 0-1,-1 0 0,1-1 1,7 8-1,-9-11-1,-1-1 1,1 0-1,0 0 0,-1 0 1,1 0-1,0-1 0,0 1 0,0 0 1,0-1-1,-1 1 0,1-1 1,0 0-1,0 0 0,0 1 1,0-1-1,0 0 0,0-1 0,0 1 1,0 0-1,3-2 0,4 0 23,0-1 0,-1 0 0,12-7-1,144-85 206,-49 27-37,-99 59-168,82-50-71,-86 51 34,0-1 1,-1-1-1,0 0 1,0-1-1,13-17 0,-19 16-68,-8 8-4,-9 4-35,0 3 65,0 0 0,0 0 0,-20 9 0,4 1 60,0 2 0,0 0 1,2 2-1,0 1 0,-26 23 0,33-24 3,1 1-1,0 0 1,1 2-1,1 0 1,1 1-1,-23 43 1,35-58 3,0 1 0,1-1 0,0 1 0,0 0 0,0 0 0,1 0 0,0 0 1,-1 8-1,2-14-8,0 1 1,0-1 0,1 1-1,-1-1 1,0 1 0,0-1-1,1 1 1,-1-1 0,1 1 0,0-1-1,-1 0 1,1 1 0,0-1-1,0 0 1,-1 0 0,1 1-1,0-1 1,2 1 0,-2-1 0,1 0 1,0 0-1,0 0 0,0-1 1,0 1-1,-1 0 1,1-1-1,0 0 0,0 1 1,0-1-1,0 0 1,0 0-1,0 0 0,0 0 1,0-1-1,0 1 1,0 0-1,2-2 0,9-1 19,0-1 0,0-1 0,-1 0-1,22-13 1,45-34 5,9-12-63,85-79 0,-170 140 33,1-1-28,0 0 0,0 0 0,0 1 0,1 0 0,5-3-1,-9 5 25,0 1-1,-1 0 1,1 0-1,0-1 0,-1 1 1,1 0-1,0 0 1,0 0-1,-1 0 0,1 0 1,0 0-1,0 0 1,-1 0-1,1 0 1,0 0-1,0 0 0,-1 0 1,1 0-1,0 1 1,-1-1-1,1 0 0,0 0 1,-1 1-1,1-1 1,0 1-1,-1-1 0,1 1 1,-1-1-1,1 1 1,0-1-1,-1 1 1,1-1-1,-1 1 0,0-1 1,1 1-1,-1 0 1,0-1-1,1 1 0,-1 0 1,0 0-1,1-1 1,-1 1-1,0 0 0,0-1 1,0 1-1,0 1 1,1 5-51,0 0 0,0 1 0,-1-1 0,0 14 0,-1 11 46,3-7 31,-1-1 23,1 1 0,8 33-1,-9-55-30,0-1 0,-1 1 0,2 0-1,-1 0 1,0-1 0,0 1 0,1-1-1,0 1 1,-1-1 0,1 1 0,0-1-1,3 3 1,-4-4-5,0-1-1,1 1 1,-1 0-1,0 0 1,0-1 0,1 1-1,-1-1 1,0 1 0,1-1-1,-1 1 1,1-1-1,-1 0 1,1 0 0,-1 0-1,0 0 1,1 0-1,-1 0 1,1 0 0,-1 0-1,1 0 1,-1-1 0,1 1-1,-1-1 1,2 0-1,8-5 5,0 0 0,0 0 0,-1-1 0,0-1 0,13-12 0,7-5 4,102-71 40,-101 76-119,2 2 1,50-21 0,-80 37 29,0 1 1,1 0-1,-1 0 0,0 0 0,1 0 1,-1 1-1,1-1 0,3 1 1,-6 0 25,0 0 0,-1 0 0,1 0 0,0 1 0,-1-1 0,1 0 0,0 0 0,-1 1 0,1-1 0,-1 0 1,1 1-1,-1-1 0,1 0 0,0 1 0,-1-1 0,0 1 0,1-1 0,0 2 0,0-1 5,-1 0 0,1 0-1,-1 0 1,0 0 0,1 0 0,-1 1-1,0-1 1,0 0 0,0 0 0,0 1-1,0-1 1,0 0 0,0 2 0,-2 8 17,-1-1 0,1 0 0,-7 15 0,-3 8-59,8-19 20,2-9 31,0-1 1,1 0-1,0 1 0,0-1 0,0 1 0,0-1 0,1 1 0,-1-1 1,2 8-1,-1-11-6,0 0 1,1-1-1,-1 1 1,1-1-1,-1 1 1,0-1 0,1 1-1,-1-1 1,1 1-1,-1-1 1,1 0-1,0 1 1,-1-1-1,1 0 1,-1 1 0,1-1-1,0 0 1,-1 0-1,1 1 1,0-1-1,-1 0 1,1 0-1,0 0 1,-1 0 0,1 0-1,0 0 1,-1 0-1,1 0 1,0 0-1,-1 0 1,1-1-1,0 1 1,0-1-1,24-9 60,-22 8-44,38-23 30,-34 19-51,1 1 1,0 0-1,0 1 1,0-1-1,0 2 0,16-6 1,-21 9-15,0-1 0,-1 1 0,1 0 1,0 0-1,0 1 0,0-1 0,0 0 1,0 1-1,0 0 0,-1 0 0,1 0 1,0 0-1,0 0 0,4 3 0,3 3 41,0 0-1,12 11 0,-2-2-106,-4-4-99,2-1 0,-1-1 0,2-1-1,-1 0 1,1-1 0,0-1-1,25 5 1,-21-7-2158,1-2 1,0 0-1,30 0 0,-22-3-269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7:1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3072,'7'7'14766,"-7"-3"-12978,-2 0-1583,0 0-1,0 0 1,0 0-1,0-1 1,-1 1-1,1 0 1,-1-1-1,-3 4 1,-30 24 429,26-23-515,0 1 0,-8 9 0,5-1-13,1 0 1,0 1-1,2 0 0,0 1 0,1 0 1,-12 36-1,8-8 50,-14 86 0,10 21-96,16-125 116,1 0-1,1 1 1,7 35 0,3-6 151,26 84 0,-30-123-265,1 0 0,1-1 0,0 0 1,2-1-1,0 0 0,1 0 0,25 28 1,-24-32 108,0-1 0,1-1 0,24 18 1,-33-27-250,-1-1 0,0 1 0,0-1 0,1 0 0,0 0 0,-1 0 1,1 0-1,0-1 0,0 0 0,0 0 0,0 0 0,0-1 0,0 0 0,0 0 0,0 0 1,0 0-1,0-1 0,8-1 0,-10 0-379,-1 1 0,1 0 0,-1-1 1,1 1-1,-1-1 0,1 0 0,-1 0 0,0 0 1,0 0-1,0 0 0,0 0 0,0-1 0,0 1 1,-1-1-1,1 1 0,-1-1 0,1 0 0,0-3 1,1-2-932,0-1 1,-1 0 0,0-1 0,1-12-1,-2-23-3822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38.8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5 10208,'-13'-5'4640,"53"34"-4032,10-13-544,18-1-160,53 5 256,9-8-96,22-4 0,6 0-32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39.9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64 188 6464,'-35'0'2090,"35"-1"-2035,-1 1 0,0 0 0,0 0 0,0 0 0,0 0-1,0 0 1,0 0 0,1 0 0,-1 0 0,0 1 0,0-1-1,0 0 1,0 0 0,1 1 0,-1-1 0,0 1 0,0-1-1,0 1 1,1-1 0,-1 1 0,0-1 0,0 2 0,-1 0 262,1-2-212,1 1-1,-1-1 1,1 0-1,-1 1 1,1-1 0,-1 1-1,1-1 1,0 1 0,-1-1-1,1 1 1,0-1-1,-1 1 1,1-1 0,0 1-1,0-1 1,-1 1 0,1 0-1,0-1 1,0 1-1,0-1 1,0 1 0,0 0-1,0-1 1,0 1-1,0 0 1,0-1 0,0 1-1,0-1 1,0 1 0,1 0-1,-1-1 1,0 1-1,0-1 1,1 1 0,-1-1-1,0 1 1,0 0 0,1-1-1,-1 1 1,1-1-1,0 1 1,1 1 114,0 0 1,0 0-1,0 0 0,1-1 1,-1 1-1,0-1 0,1 0 1,4 2-1,6 2 229,0-2 0,1 1 1,0-2-1,0 0 0,0 0 1,0-1-1,0-1 0,0 0 0,24-5 1,-13 0-179,0-1 0,0-1 1,-1-1-1,35-17 0,-48 19-211,0 0 0,0-1 0,0 0 0,-1 0 0,0-1 0,14-14 0,-19 16-44,-1 1 0,1-1 0,-1 1 0,0-1 0,0-1 0,-1 1 0,1 0 0,-2-1 0,1 0 0,-1 0 0,0 0 0,2-11 0,-4 16-14,1 1 1,-1-1-1,0 1 0,0-1 0,-1 1 0,1-1 0,0 1 0,0-1 1,-1 1-1,1-1 0,-1 1 0,1-1 0,-1 1 0,0-1 0,1 1 1,-1 0-1,0-1 0,0 1 0,0 0 0,-2-2 0,3 3 2,-1-1 7,0 0-1,0 0 1,1 1 0,-1-1-1,0 0 1,0 1-1,0-1 1,0 1 0,0-1-1,0 1 1,0-1 0,0 1-1,0 0 1,0-1-1,0 1 1,0 0 0,0 0-1,0 0 1,0 0 0,0 0-1,-1 0 1,1 0 0,0 0-1,-1 1 1,-3 0 75,0 1 0,0 0 0,-10 5 0,8-3 27,-15 9 376,0 0 0,1 2 0,-34 31 0,45-37-354,0 1-1,1 1 0,1 0 1,-1 0-1,2 1 0,0 0 1,0 0-1,1 1 0,1 0 1,-7 25-1,9-29-71,1 2 1,0-1-1,1 0 1,0 0-1,0 0 1,1 1-1,1-1 1,0 0-1,0 0 1,1 1-1,5 14 1,-6-21-28,0 0 0,1 0 1,0 0-1,0 0 0,0 0 0,0 0 1,1-1-1,-1 1 0,1-1 0,0 1 1,0-1-1,0 0 0,1 0 1,-1-1-1,1 1 0,0-1 0,-1 1 1,1-1-1,0 0 0,0-1 0,0 1 1,1-1-1,-1 0 0,0 0 0,0 0 1,1 0-1,-1-1 0,1 0 1,5 0-1,0-1-2,-1 0 1,0-1 0,0 0 0,0 0-1,0-1 1,15-7 0,49-31-8,-58 33-22,89-52 82,3 5-1,142-52 0,-177 79-143,-70 28 62,0-1-1,0 1 1,-1-1 0,1 1 0,0 0 0,0 0 0,0 0 0,-1 0-1,1 0 1,0 1 0,0-1 0,0 0 0,-1 1 0,1-1 0,0 1-1,-1 0 1,1-1 0,0 1 0,-1 0 0,1 0 0,-1 0 0,1 0-1,-1 1 1,0-1 0,1 0 0,-1 0 0,0 1 0,0-1-1,0 1 1,2 2 0,1 4 38,0 1 0,-1-1 0,1 0 0,2 16 0,-5-20-35,8 27 101,-2-1 174,1 0 1,17 35-1,-21-57-244,0 1 0,1-1-1,0 0 1,0 0 0,1 0-1,0-1 1,1 1 0,0-2 0,0 1-1,0-1 1,12 8 0,-12-10-87,0 0 1,0 0-1,0 0 1,1-1-1,-1-1 1,1 1 0,0-1-1,-1 0 1,13 0-1,-14-1-604,-1-1 0,1-1-1,-1 1 1,1-1 0,9-3-1,-9 3-831,0-2-1,0 1 1,0-1 0,-1 0-1,9-6 1,8-9-4371,4-2 1931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40.2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825 20 7456,'-26'-17'2421,"26"17"-2391,-1-1 1,1 1-1,0 0 1,0 0-1,-1 0 1,1-1-1,0 1 1,-1 0-1,1 0 1,0 0-1,-1 0 0,1-1 1,0 1-1,-1 0 1,1 0-1,0 0 1,-1 0-1,1 0 1,0 0-1,-1 0 0,1 0 1,0 0-1,-1 0 1,1 0-1,-1 1 1,1-1-1,0 0 1,-1 0-1,1 0 1,-1 1-1,-129 53 7138,99-43-5986,0 1-1,2 2 1,-1 1 0,-35 24 0,1 8 325,-79 77-1,-68 92-1346,202-205-855,1 0-1,0 1 1,1 0-1,-7 14 1,13-25 422,0 1-1,0-1 1,0 1-1,1-1 1,-1 1 0,1-1-1,-1 1 1,1 0 0,-1-1-1,1 1 1,0 0-1,0-1 1,0 1 0,0 0-1,0-1 1,0 1 0,0 0-1,1-1 1,-1 1-1,1 0 1,-1-1 0,1 1-1,-1-1 1,1 1 0,0-1-1,1 2 1,14 14-2884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42.5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143 965 10304,'18'-35'4629,"-14"28"-4465,1-4 657,1 1 1,1-1 0,12-13-1,42-48 2825,-29 33-2869,53-48 0,-34 37-382,-46 47-58,-10 12 217,-3 5-202,-32 75 160,16-31-489,-150 335-121,141-328 142,-13 25 470,-42 117 0,87-204-491,-3 7 139,1 1 0,0-1 1,-4 22-1,8-32-159,-1-1 1,0 1-1,0 0 1,0 0-1,0 0 1,0 0-1,0 0 1,0 0-1,0 0 1,0 0-1,0 0 1,0 0-1,0-1 1,1 1-1,-1 0 1,0 0-1,0 0 1,0 0-1,0 0 1,0 0-1,0 0 1,0 0-1,1 0 1,-1 0-1,0 0 1,0 0-1,0 0 1,0 0-1,0 0 1,0 0-1,0 0 1,1 0-1,-1 0 1,0 0-1,0 0 1,0 0-1,0 0 1,0 0-1,0 1 1,0-1-1,0 0 1,1 0-1,-1 0 1,0 0-1,0 0 1,0 0-1,0 0 1,0 0-1,0 0 1,0 0-1,0 1 1,0-1-1,0 0 1,0 0-1,0 0 1,0 0-1,0 0 1,0 0-1,0 0 1,0 0-1,0 1 1,0-1-1,0 0 1,0 0-1,0 0 1,0 0-1,0 0 1,0 1 0,1-2 4,3-1 7,-1 0 0,1-1 0,-1 1 0,1-1-1,-1 0 1,0 0 0,0-1 0,0 1-1,2-5 1,7-6-13,21-27-25,-2-2 1,-2 0 0,-1-2-1,21-49 1,-3-4-18,81-126 0,-76 148-32,4 3 0,3 2 0,94-90 0,-141 152 132,-1-1-1,1 2 1,0-1 0,23-11-1,-32 19-41,0 0-1,1 0 1,-1 0-1,1 1 1,-1-1-1,0 1 1,1-1-1,-1 1 1,1 0-1,-1 0 0,5 0 1,-6 0-11,0 0 0,1 1 0,-1-1 0,0 1 0,0-1 1,0 1-1,0-1 0,0 1 0,0-1 0,0 1 0,0 0 0,0 0 1,0-1-1,0 1 0,0 0 0,0 0 0,0 0 0,-1 0 0,1 0 0,0 0 1,-1 0-1,1 0 0,-1 1 0,1-1 0,0 1 0,0 4 26,0 1 1,-1-1-1,1 0 0,-1 0 0,0 0 1,-1 0-1,0 0 0,0 0 0,0 0 1,0 0-1,-1 0 0,0 0 0,-4 8 1,-3 5 164,0-1 1,-21 29-1,8-18 10,-1 0 0,-1-1 0,-55 47 0,69-67-163,0 0 0,-1 0 0,-15 8 0,22-14-38,0 0-1,-1 0 1,1-1 0,-1 1-1,1-1 1,-1 0 0,1 0 0,-1-1-1,0 1 1,1-1 0,-1 0-1,-5-1 1,8 1-21,0 0-1,0-1 1,0 0 0,0 1-1,1-1 1,-1 0 0,0 0-1,1 0 1,-1 0 0,0 0-1,1 0 1,-1 0 0,1-1-1,-1 1 1,1 0-1,-2-4 1,1 2-33,0 0 0,0 0 1,1-1-1,-1 1 0,1-1 0,0 1 0,-1-1 1,1-5-1,0 4-25,0 0 0,1 0-1,0 0 1,0 0 0,0 0 0,0 1 0,1-1 0,0 0 0,0 0 0,0 0 0,1 1 0,-1-1 0,6-8-1,-5 10 56,0 0 0,1 1-1,-1-1 1,1 1-1,-1-1 1,1 1 0,0 0-1,0 0 1,0 1-1,0-1 1,0 0 0,1 1-1,-1 0 1,0 0-1,1 0 1,-1 0-1,7 0 1,5 0 10,-1 0 0,1 2 1,16 2-1,-2-1-63,134 1 235,-126-5-147,0-1 0,55-13-1,264-82 362,-349 95-372,2 0 2,1 0 1,-1 0 0,-1-1 0,1-1 0,0 0 0,-1 0 0,8-6-1,-14 9-11,-1 1-1,0 0 1,1-1-1,-1 1 1,0-1-1,0 1 1,0-1-1,1-2 1,-2 3-3,0 1 0,0-1 0,0 1 0,0-1 0,1 1 0,-1-1 1,0 0-1,0 1 0,0-1 0,0 1 0,-1-1 0,1 1 0,0-1 0,0 1 0,0-1 1,0 1-1,0-1 0,-1 1 0,1-1 0,0 1 0,0-1 0,-1 1 0,1-1 0,0 1 1,-1 0-1,1-1 0,-1 1 0,1-1 0,0 1 0,-1 0 0,1 0 0,-1-1 0,1 1 1,-1 0-1,1 0 0,-1-1 0,1 1 0,-2 0 0,-2-1-18,0 0-1,0 0 0,0 1 1,-1-1-1,1 1 0,0 0 1,-1 0-1,-5 2 1,-37 6-83,40-6 93,-22 5 125,-1 2 0,2 1 0,-1 1 0,1 1 0,-42 26 0,61-32-30,0 0-1,1 0 1,0 1-1,-9 10 0,13-14-61,1 1-1,0 0 1,0 0-1,0 0 1,0 1-1,1-1 0,-1 1 1,1-1-1,0 1 1,1 0-1,-2 6 0,2-9-14,1-1-1,0 0 0,0 0 0,0 0 1,0 0-1,0 0 0,0 1 0,0-1 1,1 0-1,-1 0 0,0 0 1,0 0-1,1 0 0,-1 0 0,1 1 1,-1-1-1,1 0 0,0 0 0,-1-1 1,2 3-1,0-2-4,0 0 0,-1 1 0,1-1 1,0 0-1,-1 0 0,1-1 0,0 1 1,0 0-1,0-1 0,0 1 0,2 0 0,7 0-13,-1-1 1,0 1-1,20-3 0,-25 1 15,289-33 58,-212 19-34,127-38 0,-180 43-21,0 2 1,1 0-1,0 3 0,53-5 1,-83 10-4,0 0 0,0 0 1,1 0-1,-1 0 0,0 0 0,0 0 1,0 0-1,0 0 0,0 1 1,0-1-1,0 0 0,0 0 0,0 0 1,1 0-1,-1 0 0,0 0 1,0 0-1,0 0 0,0 0 0,0 0 1,0 0-1,0 1 0,0-1 1,0 0-1,0 0 0,0 0 0,0 0 1,0 0-1,0 0 0,0 0 1,0 0-1,0 1 0,0-1 0,0 0 1,0 0-1,0 0 0,0 0 1,0 0-1,0 0 0,0 0 0,0 1 1,0-1-1,0 0 0,0 0 1,0 0-1,0 0 0,0 0 0,0 0 1,-1 0-1,1 0 0,0 0 1,0 0-1,0 0 0,0 1 0,0-1 1,0 0-1,0 0 0,0 0 1,0 0-1,-1 0 0,1 0 0,0 0 1,0 0-1,0 0 0,0 0 1,0 0-1,0 0 0,0 0 0,-1 0 1,-10 5 14,-1 1 0,1 0-1,0 0 1,0 1 0,-17 15 0,14-9 46,-3 2 87,1 0-1,-27 33 1,35-36-124,0 1-1,0-1 1,1 1-1,1 0 1,0 1 0,1 0-1,0 0 1,1 0-1,-3 26 1,6-37-9,1 0 0,0-1 0,0 1 0,0 0 0,1 0 0,-1 0 0,0-1 0,1 1 0,0 0 0,0-1 0,0 1-1,0-1 1,2 4 0,-2-5-9,0 1 0,0-1 0,0 0 0,0 0 0,1 1 0,-1-1 0,0 0 0,1 0-1,-1-1 1,1 1 0,-1 0 0,1 0 0,-1-1 0,1 1 0,0-1 0,-1 1-1,1-1 1,0 0 0,0 1 0,-1-1 0,1 0 0,0 0 0,2-1 0,7 0-14,-1-1 0,0 0 1,0 0-1,17-8 0,38-20-35,-42 18 36,42-22 17,-1-3 1,93-71-1,-123 80-2,-1-2 0,-1-1-1,55-69 1,-63 70-17,370-450-206,-343 412 80,-50 66 123,0 1 0,-1 0 0,1-1 0,0 1 0,0 0 0,-1-1 0,1 1 0,-1-1 0,1 1 0,-1-1 0,0 0 0,0 1 0,1-4 0,-1 5 3,-1-1 1,1 1-1,0-1 1,0 0-1,0 1 1,-1-1-1,1 1 0,0-1 1,-1 1-1,1-1 1,0 1-1,-1-1 1,1 1-1,-1 0 0,1-1 1,0 1-1,-1-1 1,1 1-1,-1 0 1,1-1-1,-1 1 0,0 0 1,1 0-1,-1-1 1,0 1-1,-2 0-8,0-1 0,0 1 0,-1 0-1,1 0 1,0 0 0,0 1 0,0-1-1,0 1 1,0 0 0,-1-1 0,1 1 0,0 1-1,1-1 1,-4 2 0,-7 4 15,1 1 1,0 0-1,0 1 1,1 1-1,-13 12 0,0 4 10,-23 31-1,10-3 55,2 2 0,2 1 0,3 1 0,-39 106 0,60-137 5,0 1-1,-8 54 0,15-68-40,1-1 0,0 0 1,1 1-1,0-1 0,1 1 0,1-1 1,0 0-1,6 21 0,-6-30-16,-1 0 1,1 0-1,0 0 1,0 0-1,1 0 0,-1-1 1,1 1-1,0-1 0,-1 0 1,2 0-1,-1 0 1,0 0-1,0 0 0,1 0 1,0-1-1,-1 0 0,1 0 1,0 0-1,0 0 1,0-1-1,1 1 0,-1-1 1,0 0-1,9 1 0,-1-2-27,0 0-1,0-1 1,1 0-1,-1-1 1,16-4-1,61-22 54,-83 26-25,44-15 62,87-46 1,-109 48-89,0-3-1,-1 0 1,-1-1 0,28-27 0,-52 44 10,3-2-14,-1 0-1,0-1 0,1 0 1,-1 0-1,-1 0 0,1 0 1,3-7-1,-7 12 12,0-1 1,0 1-1,1 0 0,-1-1 1,0 1-1,0 0 0,0 0 0,0-1 1,0 1-1,0 0 0,0-1 1,0 1-1,0 0 0,0-1 1,0 1-1,0 0 0,0-1 1,0 1-1,0 0 0,0-1 0,0 1 1,0 0-1,0-1 0,-1 1 1,1 0-1,0 0 0,0-1 1,0 1-1,0 0 0,-1-1 0,-10 0-146,-13 9 44,-120 59 230,137-64-104,1 1-1,-1 0 0,1 1 1,0-1-1,1 1 0,-10 9 1,14-12-15,0-1 0,0 0 0,0 1 0,0-1 0,0 1 0,0-1 0,0 1 0,1 0 0,-1-1 0,0 1 0,1 0 0,-1 0 0,1-1 0,0 1 0,0 0 0,0 0 0,-1-1 0,2 1 0,-1 0 0,0 0 0,0 0 0,0-1 0,1 1 0,-1 0 0,1-1 0,0 1 0,-1 0 0,1-1 0,0 1 0,0-1 0,0 1 0,0-1 0,2 3 0,0-1 11,1 1 0,-1-1 0,1 0-1,0 0 1,0 0 0,1 0 0,-1-1 0,0 1-1,1-1 1,5 2 0,-1-2 13,0 1-1,1-2 1,-1 1 0,17 0-1,3-2-33,0-2 1,40-8-1,-68 10 4,392-66 157,-252 32-58,-107 24-45,-23 6-98,-15 6-255,-49 16 195,2 2 0,-64 34 1,98-44 115,0 1 0,1 0 0,-27 24 0,35-27-10,0 0 0,1 0 0,0 0 0,1 1 0,0 0 0,0 0 0,1 1-1,-7 16 1,11-23 11,0 1 0,0-1 0,0 0 0,0 1 0,1-1 0,-1 1 0,1-1 0,0 1 0,0-1 0,0 1 0,1-1 0,-1 1 0,3 5 0,-3-7-10,1-1 1,0 1-1,0 0 0,0-1 0,0 1 0,1 0 0,-1-1 1,0 0-1,1 1 0,-1-1 0,1 0 0,-1 1 0,1-1 0,-1 0 1,1 0-1,0 0 0,0-1 0,-1 1 0,1 0 0,0-1 0,0 1 1,0-1-1,0 1 0,0-1 0,0 0 0,3 0 0,5 0 18,1-1 0,0 0 1,-1-1-1,1 0 0,0-1 0,-1 0 0,0-1 0,0 0 0,0 0 0,17-11 0,-1-1-13,-1-2 0,37-33 0,-31 24 29,-2-1 1,-1-1 0,29-40-1,-19 12 14,54-112 0,-70 123-68,-1-2 0,-3 0 0,-2-1-1,11-58 1,-25 98 10,-1-1 0,0 1 0,0-1 0,-2-17 0,1 26 5,0-1 0,-1 0 1,1 0-1,0 0 0,-1 0 0,1 0 1,-1 1-1,0-1 0,0 0 0,1 0 1,-1 1-1,0-1 0,-1 1 1,1-1-1,0 1 0,0-1 0,-1 1 1,1 0-1,0-1 0,-1 1 1,1 0-1,-1 0 0,0 0 0,1 0 1,-1 1-1,0-1 0,0 0 0,0 1 1,-1-1-1,1 0 4,0 1 0,0 0-1,1 0 1,-1 0 0,0 0 0,0 0-1,0 1 1,1-1 0,-1 0-1,0 1 1,1-1 0,-1 1 0,0 0-1,1-1 1,-1 1 0,-1 1 0,-1 2 19,-1-1 1,1 1 0,-6 7-1,-1 2 13,1 0-1,1 0 0,0 1 1,1 1-1,-10 24 0,6-7 199,-13 55 0,20-65-160,0 1 0,2 0-1,1 1 1,1-1-1,1 0 1,3 26 0,-2-38-68,0 0 1,1-1 0,1 1-1,0-1 1,1 1 0,0-1-1,0 0 1,1 0-1,0-1 1,1 0 0,0 0-1,0 0 1,1 0 0,0-1-1,10 8 1,-4-5-136,1-2 1,0 0-1,0-1 0,1 0 1,1-1-1,-1 0 0,1-2 0,20 5 1,-15-4-1264,1-2 0,0-1 1,0-1-1,1-1 0,37-2 0,-22-6-4656,-5-1 1963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3:42.9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58 245 12128,'-58'-25'5503,"77"22"-4799,15-6 2304,11 1-1792,42-12 1856,7 0-1792,54-11-288,0 7-608,23-9-512,-18 10 64,18-5-3456,-23 8 1952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1:35.0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48 1728,'-2'1'420,"0"-1"0,0 1 1,0-1-1,1 1 0,-1 0 0,0 0 1,0 0-1,1 0 0,-1 0 1,0 0-1,-2 3 0,-19 18 3237,18-17-2005,4-4-1359,0-1 1,1 1 0,-1 0-1,0-1 1,0 1 0,0-1-1,0 1 1,0-1 0,0 1-1,0-1 1,0 0 0,0 0-1,-1 1 1,-1-1 0,60-4 6452,35-12-4947,-1 1-931,-25 8-294,39-7-567,-79 10-148,35-8-833,-52 9-313,0 0 0,12-6 0,1 1-633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1:55.2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0 805 1568,'6'-3'2918,"2"1"964,-3 0-3684,-1-1 0,0 1 1,1-1-1,4-3 1,17-11 142,71-33 64,-6 2-21,104-59 192,-138 72-468,279-155 648,-207 131-443,3 7 0,137-36 0,51 13 332,-28 29-442,-264 44-179,-21 2-112,-1 0 1,0 0-1,0-1 1,0 0 0,0 0-1,0-1 1,0 0 0,10-4-1,-13 5-1475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1:56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1 373 2976,'0'0'269,"0"-1"0,0 0 0,0 0 0,0 0 0,1 0 1,-1 0-1,0 1 0,1-1 0,-1 0 0,0 0 0,1 0 0,-1 1 0,2-2 0,2-5 1126,3-7-383,1 1-1,0 0 1,1 0-1,0 0 0,12-11 1,64-62-534,-70 72-235,31-31-43,77-72-91,-123 117-115,0 0 1,0 0-1,-1 0 1,1-1-1,0 1 1,0 0-1,0 0 0,0 0 1,0 0-1,-1 0 1,1 0-1,0 0 1,0 0-1,0 0 1,0 0-1,0 0 0,-1 0 1,1-1-1,0 1 1,0 0-1,0 0 1,0 0-1,-1 0 1,1 1-1,0-1 0,0 0 1,0 0-1,0 0 1,-1 0-1,1 0 1,0 0-1,0 0 1,0 0-1,0 0 0,0 0 1,-1 0-1,1 0 1,0 0-1,0 1 1,0-1-1,0 0 1,0 0-1,0 0 0,0 0 1,-1 0-1,1 1 1,0-1-1,-103 134-452,68-87 347,-26 30 211,49-64 61,7-6 49,-1-1 0,0 1 1,0-1-1,0 0 0,-1-1 0,-12 8 0,9-12 424,37 0-326,-7-1-234,-1 1 0,1-2 0,-1-1 0,1 0 0,19-6 0,-37 7-46,-1 1 0,1-1 0,0 0 0,-1 1 0,1-1 0,-1 0 0,1 0 0,-1 0 0,1 0 0,-1 0 0,0-1 0,1 1-1,-1 0 1,0-1 0,0 1 0,2-3 0,-3 3-14,0 0 0,1 0-1,-1 0 1,0 0 0,0 0-1,0 0 1,0 0 0,0 0-1,0 0 1,0 0 0,0 0-1,0 0 1,0 1 0,0-1-1,0 0 1,-1 0 0,1 0 0,0 0-1,-1 0 1,1 0 0,-1 0-1,1 0 1,-1 1 0,0-1-1,1 0 1,-1 0 0,0 1-1,1-1 1,-3-1 0,-9-9-628,10 6 230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1:57.2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277 12 2240,'-5'-10'1631,"3"8"-858,4 6 1303,-8 25 489,-3-11-2024,-2 0 1,0 0-1,-16 19 0,-18 27 403,16-14-524,3 1-1,-39 109 1,55-131-298,0 0 419,-9 42 1,17-63-343,1-2-393,4-11-1789,4-4 751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1:57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36 4640,'4'-23'1504,"-4"22"-1400,0 0 0,0 0 0,0 0-1,0 0 1,0 0 0,0 0 0,0 0 0,-1 0 0,1 0 0,0 0 0,-1 1 0,-1-2 1198,2 2-1239,0 0 0,0 0 0,0 0 0,0 0 0,0 0 0,0 0 0,0 0 0,0 0 0,-1 0 0,1 0 0,1 6 135,-1 0-1,0 0 1,0 0-1,0 0 0,-1 0 1,0-1-1,0 1 0,0 0 1,-1 0-1,-2 6 1,-3 13 420,-31 131 1872,6-56-1752,-19 75-190,48-163-573,3-7-100,-1 0-1,-1 0 0,1 0 0,-1 0 1,-3 7-1,5-12 59,0 0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7:1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6816,'-2'3'8915,"1"12"-6738,2 23-1510,6 393 4257,-7-407-4904,3 27 308,-2-23-4154,-1-54-1715,1 1-1,7-46 1,0 45 3328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1:57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74 4800,'-23'-7'1557,"22"7"-1400,0 0 0,0 0 0,0 0 0,0 0 0,0-1 0,0 1 0,0 0 0,1-1 0,-1 1 0,0-1-1,0 1 1,0-1 0,1 0 0,-1 1 0,0-1 0,1 0 0,-1 1 0,-1-2 0,2 1-65,0 1 1,1-1-1,-1 1 1,0-1-1,0 1 1,0 0-1,0-1 1,0 1-1,1-1 1,-1 1-1,0 0 1,0-1-1,1 1 1,-1-1-1,0 1 1,1 0-1,-1 0 1,0-1-1,1 1 1,-1 0-1,0-1 1,1 1-1,-1 0 1,1 0-1,0-1 1,4-1 364,1-1 0,0 1 1,12-3-1,169-20 1629,4 15-1774,-182 10-289,156 0-231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1:58.3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26 109 4160,'-18'10'1333,"18"-10"-1302,0 0-1,-1 0 1,1 0-1,-1 1 1,1-1-1,-1 0 1,1 1-1,0-1 1,-1 0-1,1 1 1,0-1-1,-1 0 1,1 1-1,0-1 1,-1 0-1,1 1 1,0-1-1,0 1 1,-1-1-1,1 1 1,0-1-1,0 1 1,0-1-1,0 1 1,-1 1 171,9-1 3697,30-3-1723,152-31 248,-161 27-2288,303-74 557,-299 71-575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2:01.6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16 800 4160,'-3'3'1776,"7"-4"-679,9-7 259,72-66 905,27-10-1237,-110 83-1085,-1 0-1,1 0 0,0 0 0,-1 0 0,1 0 1,0 0-1,0 0 0,0 0 0,3 0 0,-5 1 51,1 0-1,-1 0 0,0 0 0,0 0 0,1 0 0,-1 0 0,0 0 1,0 0-1,1 0 0,-1 0 0,0 0 0,0 0 0,1 1 0,-1-1 1,0 0-1,0 0 0,0 0 0,1 0 0,-1 0 0,0 1 0,0-1 0,0 0 1,0 0-1,1 0 0,-1 0 0,0 1 0,0-1 0,0 13 152,-29 97 1028,-4-1 0,-75 164 0,46-132-365,43-95-156,17-41 764,3-7-525,8-13-190,5-11-516,-3 10-127,86-139-47,15-50-43,-70 126-92,21-40-22,-51 100-50,0 1 0,1 1 1,30-32-1,-40 46 113,0 0 1,1 0-1,0 0 0,0 0 1,0 1-1,7-4 0,-10 5 75,0 1 0,0 0 0,0-1-1,0 1 1,0 0 0,0 0 0,0 0-1,0 0 1,0 0 0,0 0 0,0 0 0,0 0-1,0 0 1,1 0 0,-1 0 0,0 1-1,0-1 1,0 0 0,0 1 0,0-1-1,0 1 1,0-1 0,-1 1 0,1 0-1,0-1 1,0 1 0,0 0 0,0-1-1,-1 1 1,1 0 0,0 0 0,0 2-1,1 1 2,-1 0-1,0 0 0,0 0 1,0 0-1,-1 0 0,0 0 0,1 1 1,-1-1-1,-1 0 0,1 0 1,-2 5-1,1 3 48,-1 20 36,-1 0 0,-2 0 0,-1-1 1,-1 0-1,-20 50 0,25-75 13,-1 0 1,-1 0 0,1 0 0,-6 7-1,8-13-56,1 1 0,-1 0-1,0 0 1,0 0-1,1-1 1,-1 1 0,0 0-1,0-1 1,0 1 0,0 0-1,0-1 1,0 0 0,0 1-1,-2 0 1,2-1-8,1 0 0,-1 0 0,0-1 0,1 1 0,-1 0 0,0 0-1,1 0 1,-1-1 0,0 1 0,1 0 0,-1-1 0,1 1 0,-1 0 0,1-1 0,-1 1 0,1-1 0,-1 1 0,1-1-1,-1 1 1,1-1 0,-1 1 0,1-1 0,0 0 0,-1 1 0,1-1 0,0-1 0,-4-4-30,2 0 0,-1 0 0,1-1 1,0 1-1,0-1 0,1 1 0,0-1 0,0 0 0,0 0 1,1 0-1,0 1 0,1-1 0,-1 0 0,1 0 1,1 1-1,-1-1 0,1 1 0,0-1 0,1 1 0,-1-1 1,1 1-1,0 0 0,1 0 0,5-7 0,-3 7-55,0 1 0,0-1 0,0 1 0,0 0 0,15-7 0,39-16-144,-23 11 510,57-26 241,31-15-316,-102 46-232,-1-1-1,-1-1 1,0-1 0,-1-1 0,-1-1 0,0-1 0,-1 0 0,-1-2-1,-1 1 1,-1-2 0,0 0 0,20-43 0,-11 11-416,-22 50 106,-2 3 84,0 8-37,-2 12 94,-3 0 147,-1-1 0,-1 0-1,-17 35 1,18-42-24,-17 31 91,-44 61 0,37-60 157,-27 53-1,22-24 499,33-69-61,6-7-280,11-15-167,4-5-84,-9 14-108,1 0-1,1 1 1,17-10-1,-7 5-41,-9 4 8,1 1 1,1 0-1,0 1 1,17-5-1,-31 11 23,0 1 0,0 0-1,0 0 1,0-1-1,0 1 1,0 0-1,0 0 1,0 0 0,1 0-1,-1 0 1,0 0-1,0 0 1,0 1-1,0-1 1,0 0 0,0 1-1,0-1 1,0 1-1,0-1 1,0 1-1,0-1 1,1 2 0,0-1 0,-1 1 1,1 0 0,-1-1-1,0 1 1,0 0 0,0 0-1,0 0 1,0 0 0,0 0-1,1 3 1,0 4 22,0-1 0,-1 1 1,0 0-1,0 13 0,-1-10 68,0 0-1,1 0 1,0 0-1,6 23 1,-7-34-46,0 0-1,0 0 1,1 0 0,-1-1-1,0 1 1,1 0 0,-1 0-1,1 0 1,-1 0 0,1-1-1,-1 1 1,1 0 0,-1 0-1,1-1 1,0 1 0,0-1-1,-1 1 1,1 0 0,0-1-1,0 0 1,-1 1 0,1-1-1,0 1 1,0-1 0,2 1-1,-2-1 2,1 0-1,0 0 0,0-1 0,-1 1 1,1 0-1,0-1 0,0 1 0,-1-1 1,1 1-1,-1-1 0,1 0 0,2-1 1,4-3 2,-1-1 0,0 1 0,-1-1 0,11-11 1,-6 4-10,8-9-113,0 1 0,31-25 0,-46 44-171,-5 8 143,-11 15 89,3-7-39,5-2 77,1 0 0,-1 0 0,2 1 0,0-1 0,0 0 0,1 1 0,1 16 0,0-26-2,0 0 0,0 0 0,1 0 0,-1 0 0,1 0 0,0 0 0,0 0 0,0 0 0,0 0 0,0 0 0,0-1 0,3 4 0,-4-5 8,1-1-1,0 1 1,0 0-1,0 0 1,-1 0-1,1-1 1,0 1-1,0 0 1,0-1-1,0 1 1,0-1 0,1 1-1,-1-1 1,0 1-1,0-1 1,0 0-1,0 0 1,0 1-1,0-1 1,1 0 0,-1 0-1,0 0 1,0 0-1,0-1 1,0 1-1,1 0 1,-1 0-1,0-1 1,0 1 0,0 0-1,0-1 1,0 1-1,1-2 1,4-1 36,-1-1 1,0 1 0,0-1-1,0-1 1,0 1-1,-1-1 1,0 1-1,0-1 1,0 0 0,4-8-1,5-10-12,12-29 0,-12 25 23,-10 20-66,0 1 0,-1-1 0,1 0 0,-1 1 0,0-1 0,1-11 0,-3 16-11,0 1 0,0-1 0,0 1-1,0-1 1,0 1 0,-1-1 0,1 1 0,0 0 0,-1-1 0,1 1 0,-1 0 0,0-1 0,1 1-1,-1 0 1,0 0 0,-1-2 0,1 2-5,0 0-1,-1 0 0,1 0 1,-1 0-1,1 0 0,-1 0 1,1 1-1,-1-1 0,0 0 1,1 1-1,-1 0 0,0-1 1,1 1-1,-1 0 0,0 0 1,1 0-1,-3 0 0,-23 4-189,14 3 69,12-7 141,1 0 0,0 0 0,-1 0 0,1 1 0,0-1 0,0 0 0,0 0 0,-1 1 0,1-1 0,0 0 0,0 1 0,0-1 0,-1 0 0,1 0 0,0 1 0,0-1 0,0 0 0,0 1 0,0-1 0,0 0 0,0 1 0,0-1 0,0 0 0,0 1-1,0-1 1,0 1 0,0-1 0,0 0 0,0 1 0,1 0 10,0 0 0,0 0-1,-1 0 1,1 0-1,0 0 1,0 0 0,0-1-1,0 1 1,0 0-1,0-1 1,0 1 0,0-1-1,0 1 1,1-1-1,-1 1 1,0-1 0,2 1-1,22 3 61,-8-3-33,-1-1 0,1-1 0,-1-1 0,23-4 0,-9-1 74,40-15 0,-45 12-45,0-1 1,0 0-1,-2-2 0,41-30 0,-50 31-40,-1 0 1,0-1 0,-1-1 0,0 0-1,-1-1 1,-1 0 0,12-23-1,45-117 74,-65 149-99,12-30-18,1 1-140,-2-2 1,17-75-1,-29 111 141,-1 1-1,0-1 1,0 0 0,0 0 0,0 0-1,0 0 1,0 0 0,0 1-1,0-1 1,0 0 0,0 0-1,0 0 1,0 0 0,-1-1 0,1 2 7,-1 0 0,1 0 0,0 0 1,0 0-1,-1 0 0,1 0 1,0 0-1,0 0 0,-1 1 0,1-1 1,0 0-1,-1 0 0,1 0 1,0 0-1,0 0 0,0 0 0,-1 1 1,1-1-1,0 0 0,0 0 1,0 0-1,-1 1 0,1-1 0,0 0 1,0 0-1,0 1 0,-1-1 1,-14 26-345,-2 13 278,-19 66 1,-1 45 192,10-38-121,17-74-86,-5 47 0,13-71 150,1 0 1,1 0 0,0 0 0,0 0 0,2-1 0,5 26 0,-7-37-32,1 0 0,-1-1 0,1 1 0,-1 0 0,1-1 1,-1 1-1,1-1 0,0 1 0,0-1 0,0 1 0,0-1 0,0 0 1,0 1-1,0-1 0,0 0 0,0 0 0,1 0 0,-1 0 0,0 0 0,1 0 1,1 1-1,0-2-1,-1 1 0,1-1 1,-1 0-1,1 0 1,-1-1-1,1 1 0,-1 0 1,0-1-1,1 1 0,-1-1 1,1 0-1,-1 0 1,0 0-1,3-1 0,95-53 278,-12 7-377,64-20-180,-165 79-197,-23 24 0,34-32 458,0-1 0,1 1 0,-1 0 0,1 0-1,-1 0 1,1 0 0,0 0 0,0 0-1,0 1 1,0-1 0,1 0 0,-1 0 0,1 1-1,0-1 1,0 0 0,0 1 0,0-1-1,1 0 1,-1 1 0,1-1 0,0 0 0,0 0-1,0 0 1,1 0 0,-1 0 0,0 0-1,1 0 1,0 0 0,3 3 0,-3-3 16,1 1 1,-1-1 0,1 0-1,0-1 1,0 1 0,0-1-1,0 1 1,0-1 0,1 0-1,-1 0 1,1 0 0,0 0-1,-1-1 1,1 0 0,0 0-1,0 0 1,0 0 0,0 0-1,0-1 1,0 1 0,0-1-1,0 0 1,0-1 0,5 0-1,-1-1 22,-1-1-1,1 0 1,-1 0-1,0 0 0,0-1 1,0 0-1,6-6 1,-8 7-41,-1 0 1,0-1 0,0 0-1,0 1 1,0-2 0,-1 1-1,0 0 1,1-1 0,-2 1 0,5-10-1,-6 13-11,-1 0 1,0-1-1,1 1 0,-1 0 0,0 0 0,0-1 0,0 1 1,0 0-1,0-1 0,0 1 0,0 0 0,0-1 0,0 1 0,-1 0 1,1 0-1,0-1 0,-1 1 0,1 0 0,-1 0 0,0 0 0,1-1 1,-1 1-1,0 0 0,0 0 0,1 0 0,-1 0 0,0 0 1,0 1-1,-2-3 0,-3 0-59,1 0 1,-1 0 0,0 0-1,-11-4 1,13 6 41,-57-18 128,74 15-150,44-6 144,-21 2-109,1 3 0,-1 1 1,57 1-1,-86 3-18,0 1-1,-1 0 1,1 1 0,0-1 0,-1 1 0,1 1 0,5 2 0,-10-4 22,-1-1 1,1 1-1,-1 0 1,1 0-1,-1-1 1,0 1 0,1 0-1,-1 0 1,0 1-1,0-1 1,0 0 0,0 0-1,0 0 1,0 1-1,0-1 1,0 0-1,-1 1 1,1-1 0,-1 1-1,1-1 1,-1 1-1,1-1 1,-1 1 0,0 0-1,1-1 1,-1 1-1,0-1 1,0 1-1,0 0 1,-1-1 0,1 1-1,0-1 1,-1 3-1,-15 36 204,10-26-49,-8 25 0,14-30 242,5-10-101,11-13 23,-8 6-270,10-7-48,0 1-1,1 0 1,1 2 0,0 0-1,1 1 1,0 1 0,24-8-1,-42 17-33,-1 0-1,1 1 0,-1-1 0,1 1 0,-1-1 1,1 1-1,0 0 0,-1 0 0,6 1 0,-7-1 26,0 1 0,-1-1 0,1 0 0,0 1 0,0-1 0,-1 1 0,1-1 0,0 1 0,-1 0 0,1-1 0,0 1 0,-1-1 0,1 1-1,-1 0 1,1 0 0,-1-1 0,1 1 0,-1 0 0,0 0 0,1 0 0,-1-1 0,0 1 0,0 0 0,0 0 0,1 0 0,-1 0 0,0 0 0,0 0-1,0-1 1,-1 3 0,1 14-91,-1-11 128,1 1-1,0-1 1,0 0-1,2 9 1,-1-13-5,-1 0 0,1 0 0,-1 0 0,1 0 0,0 0 0,0-1 0,0 1 0,0 0 0,0-1 0,1 1 0,-1 0 0,0-1 0,1 0 0,-1 1 0,1-1 0,0 0 0,-1 0 0,3 2 0,0-1 19,0-1 0,0 0 0,1 1 0,-1-1 1,0-1-1,0 1 0,1-1 0,-1 1 0,0-1 0,0 0 0,1-1 0,-1 1 0,9-3 0,3-1 97,-1-1 0,20-8 0,-13 3-113,-1-2-1,-1 0 1,0-1 0,0-1-1,-2-1 1,0 0 0,0-2-1,-2 0 1,0-1 0,0 0-1,12-22 1,-28 40-34,16-20-221,-15 20 223,-1-1 0,0 1 0,1 0 0,-1-1 0,0 1 1,1 0-1,-1-1 0,0 1 0,1 0 0,-1 0 0,1 0 0,-1-1 1,0 1-1,1 0 0,-1 0 0,1 0 0,-1 0 0,1 0 0,-1-1 1,1 1-1,-1 0 0,1 0 0,-1 0 0,0 0 0,1 1 0,-1-1 1,1 0-1,-1 0 0,1 0 0,-1 0 0,1 0 0,-1 0 0,0 1 1,1-1-1,-1 0 0,1 0 0,-1 1 0,0-1 0,1 0 0,-1 1 1,0-1-1,1 0 0,-1 1 0,0-1 0,0 1 0,1-1 0,-1 0 1,0 1-1,1 3-19,0-1 1,-1 0-1,1 0 0,-1 1 1,0-1-1,0 0 1,0 0-1,-1 6 1,0-5 19,-3 25 29,-2-1-1,-11 37 1,-1 3 13,17-65-27,0 7 70,-2 1 0,1-1 0,-2 0 0,1 0 0,-11 19 0,14-29-67,0 0-1,0 0 1,0 0-1,0 1 1,-1-1 0,1 0-1,0 0 1,0 0 0,0 0-1,0 0 1,-1 1 0,1-1-1,0 0 1,0 0-1,-1 0 1,1 0 0,0 0-1,0 0 1,0 0 0,-1 0-1,1 0 1,0 0 0,0 0-1,-1 0 1,1 0-1,0 0 1,0 0 0,-1 0-1,1 0 1,0 0 0,0 0-1,-1 0 1,1 0 0,0 0-1,0-1 1,0 1-1,-1 0 1,1 0 0,0 0-1,0 0 1,0 0 0,0-1-1,-1 1 1,1 0 0,0 0-1,0 0 1,0-1 0,-5-9 274,2 2-239,1 0 0,0-1 0,0 0 0,0-10 0,2 15-61,0 1 0,0 0-1,0-1 1,0 1 0,1 0 0,-1-1 0,1 1 0,0 0 0,0 0 0,0 0 0,0 0 0,1 0 0,-1 0 0,4-4 0,-4 5 8,1 1-1,0-1 1,0 1 0,0 0 0,0 0 0,0 0 0,0 0 0,1 0 0,-1 0 0,0 0 0,0 1 0,1-1 0,-1 1 0,0-1 0,1 1 0,-1 0 0,3 0-1,5-1-5,344-34-914,-300 27-4310,-54 8 4983,1 0-1,-1 0 0,0-1 0,1 1 0,-1 0 0,1 0 0,-1 0 0,1-1 0,-1 1 0,0 0 0,1-1 0,-1 1 0,1 0 0,-1-1 0,0 1 0,1 0 0,-1-2 0,0 2 256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2:02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64 165 6400,'-63'-5'2880,"71"-3"-2496,10 1 1760,10 2-1248,31-10 1056,4 2-1120,40-11-192,0 4-384,31-4-224,-2 4-64,-3 5 95,-21 6-31,0 9-1151,-18 4 607,0 4-5760,-9 9 3456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2:02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0 495 3488,'1'-2'5480,"9"1"-3233,22-2-2184,-17 2 659,299-25 2158,116-11-1563,55 2-605,-367 28-560,712-36 1384,-528 33-1131,705-24 1414,8 5-17,-678 19-1428,-295 9-356,782-29 897,-588 13-990,-178 13 31,226-20 162,-10-20-42,-250 38-443,1 0 0,-1-2 1,43-20-1,-64 27 311,1-1-156,1-1 1,-1 1-1,1-1 0,4-4 0,-8 6 76,0 0 0,0 0 0,-1 0-1,1 1 1,0-1 0,-1 0 0,1 0 0,-1 0-1,1 0 1,-1 0 0,1 0 0,-1-1-1,0 1 1,0 0 0,1 0 0,-1 0 0,0 0-1,0 0 1,0 0 0,0 0 0,0-1 0,0 1-1,-1-1 1,1 1 21,0 0-1,-1 0 1,1 0-1,0 0 1,-1 1-1,1-1 1,-1 0-1,1 0 1,-1 0-1,0 1 1,1-1-1,-1 0 1,0 1-1,1-1 1,-1 0-1,0 1 1,0-1-1,1 1 1,-1-1-1,0 1 1,0 0-1,0-1 1,0 1-1,0 0 1,-1-1 0,-17-4-2749,-28-5 0,-34-3-1056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2:03.9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292 24 2720,'1'0'40,"-1"0"0,0-1 0,0 1 0,1 0 0,-1-1 0,0 1 0,0 0 0,0 0 0,1-1 0,-1 1 0,0 0 0,0-1 0,0 1 0,0-1 0,0 1 0,0 0 0,0-1 0,0 1 0,0 0 0,0-1 0,0 1 0,0 0 0,0-1 0,0 1-1,0 0 1,0-1 0,0 1 0,-1 0 0,1-1 0,0 1 0,0 0 0,0-1 0,-1 1 0,1 0 0,0-1 0,0 1 0,-1-1 0,-2-4 1209,14-1 3887,-50 8-2928,-16 10-1678,-101 34 1,155-45-538,-5 1-22,1 0 1,-1 1-1,-7 5 1,12-8 31,1 0 1,-1 1-1,1-1 0,-1 0 0,1 1 1,-1-1-1,1 0 0,-1 1 1,1-1-1,-1 1 0,1-1 1,0 0-1,-1 1 0,1-1 0,0 1 1,-1-1-1,1 1 0,0 0 1,0-1-1,-1 1 0,1-1 0,0 1 1,0-1-1,0 1 0,0 0 1,0-1-1,0 1 0,0-1 1,0 1-1,0 0 0,0-1 0,0 1 1,0-1-1,0 1 0,1 0 1,-1-1-1,0 1 0,0-1 1,1 1-1,-1-1 0,0 1 0,1-1 1,-1 1-1,0-1 0,1 1 1,-1-1-1,2 1 0,4 3 67,1 0 1,0 0-1,0-1 0,1 0 0,-1 0 1,1-1-1,-1 0 0,9 1 0,4 1-8,95 31-214,-96-29 144,-15-5 69,0 1 1,0-1 0,0 1 0,0 0-1,0 0 1,0 1 0,-1-1 0,1 1 0,-1-1-1,0 1 1,5 6 0,-7-8-20,-1-1-1,0 1 1,1 0 0,-1-1-1,0 1 1,0 0 0,0-1 0,1 1-1,-1 0 1,0 0 0,0-1 0,0 1-1,0 0 1,0-1 0,0 1-1,-1 0 1,1 0 0,0-1 0,0 1-1,0 0 1,-1-1 0,1 1 0,-1 1-1,-11 14 528,7-10-459,-1 1-40,0-1 0,0 0 0,0 0 0,-1 0 0,0-1 0,0 0 0,0-1 0,-1 1 0,1-2 0,-1 1 0,-12 3 0,-1 0 60,-1-2 0,0 0 0,-25 1 0,-20-5 238,67-1-399,0 0 0,1 0 0,-1 0 0,1 0 0,-1-1-1,0 1 1,1 0 0,-1 0 0,0 0 0,1-1 0,-1 1 0,0 0 0,1-1 0,-1 1 0,0 0 0,0-1 0,1 1 0,-1 0 0,0-1 0,0 1 0,0 0 0,1-1 0,-1 1-1,0-1 1,0 1 0,0 0 0,0-1 0,0 1 0,0-1 0,0 1 0,0 0 0,0-1 0,0 1 0,0-1 0,0 1 0,0 0 0,0-1 0,0 1 0,0-1 0,0 1 0,-1 0 0,1-1-1,0 1 1,0-1 0,0 1 0,-1 0 0,1-1 0,0 1 0,-1 0 0,1 0 0,0-1 0,-1 1 0,1 0 0,0 0 0,-1-1 0,1 1 0,0 0 0,-1 0 0,1 0 0,-1 0-1,1-1 1,21 4-4406,-3-3 2427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2:04.6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0 113 6048,'0'0'1952,"12"-8"437,84-22 1273,-83 24-3369,0 1-1,-1-2 1,1 0 0,-1 0 0,11-10 0,-22 17-283,0-1 1,-1 1 0,1-1-1,-1 1 1,1-1 0,-1 1-1,1-1 1,-1 1 0,1-1-1,-1 1 1,1-1 0,-1 1-1,0-1 1,1 0 0,-1 1-1,0-1 1,0 0 0,1 1-1,-1-1 1,0 0 0,0 0-1,0 1 1,0-1 0,0 0-1,0 0 1,0 0-20,-1 0 1,1 1 0,-1-1-1,1 0 1,-1 1-1,1-1 1,-1 1 0,1-1-1,-1 1 1,0-1-1,1 1 1,-1 0 0,0-1-1,1 1 1,-1 0-1,0-1 1,1 1 0,-1 0-1,0 0 1,0 0-1,1-1 1,-1 1 0,0 0-1,0 0 1,1 0-1,-1 0 1,0 0 0,-1 1-1,-22 0-200,17 1 283,0 1 1,0-1 0,-1 1-1,1 0 1,1 0-1,-1 1 1,0 0 0,1 0-1,0 1 1,0 0 0,0 0-1,1 0 1,0 1 0,0 0-1,0 0 1,1 0 0,-6 9-1,7-10 27,0 1-1,0 0 1,1-1-1,-1 1 0,1 0 1,1 0-1,-1 0 0,1 1 1,0-1-1,0 0 0,1 0 1,0 1-1,0-1 1,0 0-1,1 1 0,0-1 1,0 0-1,1 0 0,0 0 1,0 0-1,3 6 0,-4-10-67,0 0-1,0 0 0,0 0 1,0 0-1,1 0 1,-1 0-1,1 0 0,0-1 1,-1 1-1,1-1 0,0 1 1,0-1-1,0 0 0,3 2 1,-2-2-10,0 0 1,1 0-1,-1-1 1,1 1-1,-1-1 0,0 0 1,1 0-1,-1 0 1,5 0-1,14-4 5,-1-1 0,0-1 0,0-1-1,33-16 1,-2 2-236,245-102-3115,-285 118 3320,-9 4-7,1-1 0,0 0-1,-1 0 1,0 0 0,1 0 0,3-3 0,-12 9-200,-7 4 944,-18 17 0,22-17-533,2 1 0,-1-1 0,1 1 0,0 1 0,1-1 0,0 1 0,0 0 0,1 0 0,1 1 0,-1-1 0,2 1 0,-1-1 0,2 1 0,-1 0 0,1 16 0,1-24-169,0 0 0,1-1-1,-1 1 1,1-1 0,-1 1 0,1 0-1,0-1 1,0 0 0,0 1-1,0-1 1,1 0 0,-1 1 0,0-1-1,1 0 1,0 0 0,-1 0-1,1 0 1,0 0 0,0-1 0,0 1-1,0 0 1,1-1 0,-1 0-1,0 1 1,1-1 0,-1 0 0,0 0-1,1-1 1,-1 1 0,1 0-1,0-1 1,-1 1 0,1-1 0,-1 0-1,1 0 1,2 0 0,6-2-117,-1 0 0,0-1 0,0 0 0,-1-1 0,1 0-1,-1 0 1,1-1 0,12-9 0,9-3-2365,8-1 412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2:05.5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90 2240,'-17'-11'2400,"20"10"212,-2-8 125,-1 8-2559,0-1 0,0 1 0,0-1-1,0 1 1,0-1 0,0 1 0,0-1 0,1 1 0,-1 0-1,1-1 1,-1 1 0,1-1 0,0 1 0,-1 0 0,1-1-1,0 1 1,0 0 0,0 0 0,0 0 0,0 0 0,0 0-1,0 0 1,0 0 0,1 0 0,-1 0 0,0 0 0,1 0-1,1 0 1,12-5 154,-1 1 0,1 1 0,0 0 1,0 1-1,0 1 0,23-1 0,9-2-380,-39 5 82,-1-1 0,1 1 0,9 1 0,8 0-4804,-17-1 2509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2:07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113 462 3648,'0'0'1173,"-6"5"1792,-8 27 299,4-15-2236,-16 19 0,15-22-566,1-1 1,-11 23 0,18-30-407,1-1 0,0 0 1,0 1-1,0 0 0,1 0 0,0-1 0,0 1 0,1 0 0,-1 0 0,1 0 0,1 6 1,-1-9-7,0-1 1,1 0 0,-1 0 0,1 0 0,0 1 0,-1-1-1,1 0 1,0 0 0,0 0 0,1 0 0,-1 0 0,0 0 0,1-1-1,-1 1 1,1 0 0,-1-1 0,1 1 0,0-1 0,0 1 0,0-1-1,0 0 1,0 0 0,0 0 0,0 0 0,0 0 0,0 0 0,0-1-1,0 1 1,1-1 0,-1 1 0,0-1 0,0 0 0,1 0-1,-1 0 1,0 0 0,1 0 0,-1-1 0,0 1 0,0-1 0,0 1-1,1-1 1,2-1 0,11-8 24,-1 0 0,0 0 1,-1-1-1,0-1 0,0-1 0,-2 0 0,1 0 0,-2-1 0,0-1 1,17-29-1,-14 16-21,-10 17-412,-3 9-43,-2 3-196,-8 14 619,0 0 0,1 1 0,-6 17-1,12-27 53,0-1-1,0 1 1,1 0-1,0-1 0,0 1 1,1 0-1,-1 0 1,1 0-1,0-1 0,1 1 1,0 0-1,-1 0 1,3 6-1,-3-11-34,1 0 0,-1 0 0,0 0 1,1 0-1,-1 0 0,1 1 0,-1-1 0,1 0 0,0 0 0,-1 0 0,1 0 0,0-1 0,0 1 1,0 0-1,0 0 0,0 0 0,-1-1 0,1 1 0,0 0 0,1-1 0,-1 1 0,0-1 1,0 1-1,0-1 0,0 0 0,0 1 0,0-1 0,1 0 0,-1 0 0,0 0 0,0 0 0,0 0 1,1 0-1,-1 0 0,0 0 0,0 0 0,0-1 0,0 1 0,1 0 0,-1-1 0,2 0 1,4-3 73,1 0 1,0 0 0,-1-1 0,12-10 0,-14 11-81,132-90-11,-106 75-52,-6 3-30,36-16 0,-60 31 67,0 1-1,0-1 1,0 1-1,0-1 1,1 1-1,-1-1 1,0 1-1,0 0 1,0 0-1,0-1 1,0 1-1,0 0 1,0 0-1,1 0 1,-1 0-1,0 0 1,0 1-1,0-1 1,0 0-1,0 1 1,0-1-1,0 0 1,0 1-1,1-1 1,-1 1-1,1 1 1,-1-1 9,0 0 0,-1 0 1,1 1-1,-1-1 0,1 0 1,-1 0-1,1 1 0,-1-1 0,0 1 1,0-1-1,0 0 0,0 1 0,0-1 1,0 1-1,0-1 0,0 0 0,0 1 1,-1-1-1,1 0 0,0 1 0,-2 1 1,-3 11 118,-1 0 0,-13 21 0,-4 12 142,12-19-151,7-16 118,0-1 1,-9 17-1,36-51 497,-7 8-745,0 0 0,1 1-1,0 0 1,30-16 0,5-5 68,-40 26-110,1 0 1,0 1-1,0 0 0,1 1 0,0 1 1,19-7-1,-32 13 36,-1 0 0,0 0 0,1 0 0,-1 0-1,1 0 1,-1 0 0,0 0 0,1 0 0,-1 0 0,1 0 0,-1 0 0,0 0 0,1 0 0,-1 0-1,1 0 1,-1 0 0,0 1 0,1-1 0,-1 0 0,0 0 0,1 0 0,-1 1 0,0-1 0,1 0-1,-1 0 1,0 1 0,1-1 0,-1 0 0,0 1 0,0-1 0,1 0 0,-1 1 0,1 1 2,-1-1 0,1 1 0,-1 0 0,1-1 0,-1 1 0,0 0 0,0-1 0,0 4 0,0 1 29,0 0 1,-1 0-1,-3 13 0,0-8-9,1 1-1,1 1 1,0-1 0,0 18 0,2-29 126,0-1-102,1 0 0,0 0 0,0 0 0,0 0 0,-1 0 0,1 0-1,0 0 1,0 0 0,-1 0 0,1-1 0,0 1 0,0 0 0,-1 0 0,1-1-1,0 1 1,-1-1 0,1 1 0,0-1 0,0 0 0,14-14 5,-5 3 27,5-2-4,15-18 0,-16 17-136,21-20 0,-35 35 64,0 0-1,0 0 1,0 0 0,0 0-1,1 0 1,-1 0 0,0 0-1,0 0 1,0 0 0,0 0 0,0 0-1,0-1 1,0 1 0,0 0-1,0 0 1,0 0 0,0 0-1,1 0 1,-1 0 0,0 0-1,0 0 1,0 0 0,0 0-1,0 0 1,0 0 0,0 0 0,0 0-1,1 0 1,-1 0 0,0 0-1,0 0 1,0 0 0,0 0-1,0 0 1,0 0 0,0 0-1,0 0 1,0 1 0,1-1-1,-1 0 1,0 0 0,0 0 0,0 0-1,0 0 1,0 0 0,0 0-1,0 0 1,0 0 0,0 0-1,1 8-183,-4 13 69,2-17 54,-2 14-8,1-8 124,0 0 0,1 0 0,0 0 0,0 0 0,1 0 0,0 0 1,1 0-1,3 15 0,-4-24-35,0-1 0,1 1 0,-1-1 1,0 1-1,0-1 0,1 1 0,-1-1 1,0 1-1,1-1 0,-1 1 0,0-1 1,1 0-1,-1 1 0,1-1 0,-1 1 0,1-1 1,-1 0-1,1 0 0,-1 1 0,1-1 1,-1 0-1,1 0 0,-1 0 0,1 1 1,-1-1-1,1 0 0,-1 0 0,1 0 1,0 0-1,-1 0 0,1 0 0,-1 0 1,1 0-1,-1 0 0,1-1 0,-1 1 1,1 0-1,-1 0 0,1 0 0,0-1 0,-1 1 1,0 0-1,2-1 0,2-1 74,0 0-1,-1-1 0,1 1 1,4-5-1,91-72 403,-64 53-495,-1-2-1,-1-1 1,50-57 0,-47 35-18,-2-2-1,42-90 1,-57 105 63,3-8-187,15-53 0,-35 89-50,-2 10 193,0 0-1,0 0 1,-1 0 0,1 0-1,0-1 1,0 1 0,0 0-1,0 0 1,0 0 0,-1 0-1,1 0 1,0 0 0,0 0-1,0 0 1,0 0 0,-1 0-1,1 0 1,0 0 0,0 0-1,0 1 1,0-1 0,-1 0-1,1 0 1,0 0 0,0 0-1,0 0 1,0 0 0,0 0-1,0 0 1,-1 0 0,1 0-1,0 1 1,0-1-1,0 0 1,-2 2-15,0-1 0,1 1 1,-1 0-1,1 0 0,-1-1 0,1 1 0,0 0 0,-2 3 1,-28 91 105,23-69-101,-6 22-77,2 0 0,-9 79 0,19-109 130,1 0-1,1 1 0,1-1 1,1 0-1,0 0 1,1 0-1,1 0 0,1 0 1,14 33-1,-17-47-13,1-1-1,-1 1 0,1-1 0,5 6 0,-7-8-97,0-1 0,0 0 0,0 0 0,0 0-1,0 0 1,1 0 0,-1 0 0,0 0 0,1 0-1,-1 0 1,1-1 0,-1 1 0,1 0 0,-1-1-1,1 0 1,-1 1 0,3-1 0,-4 0-82,1 0 1,-1 0-1,0 0 0,1 0 1,-1 0-1,0 0 1,1-1-1,-1 1 1,0 0-1,1 0 0,-1 0 1,0-1-1,0 1 1,1 0-1,-1 0 1,0-1-1,0 1 1,1 0-1,-1-1 0,0 1 1,0 0-1,0-1 1,0 1-1,0 0 1,1-1-1,-1 1 0,0 0 1,0-1-1,0 1 1,0 0-1,0-1 1,0 1-1,0 0 1,0-1-1,0 1 0,0 0 1,-1-1-1,1 1 1,0-1-1,0 1 1,0-4-1345,0-8-728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2:07.6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 6048,'-15'-2'1952,"12"3"-450,7 0-178,60-1 1561,1-1-2178,69 8 0,-22 2-226,-93-8-930,1-2 1,-1-1 0,32-6 0,-29 3-4565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7:41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1222 4992,'0'0'1589,"9"-6"763,2 2-1820,0-1-1,0 0 1,-1 0-1,0-1 1,14-10-1,-1 0-123,-1-1 0,-1-1 0,0-2 0,-1 1 0,33-45 0,-24 23-74,33-61-1,-14 7-301,-45 92-365,-2 9 236,-4 12 110,3-18-17,-12 144 30,10-98 38,2 58 160,0-100-193,0-1 0,1 1 0,-1 0 0,1-1 1,0 1-1,0-1 0,0 1 0,0-1 0,1 0 0,-1 1 0,1-1 0,0 0 0,2 3 0,-3-4 18,1-1 0,-1 1 0,0-1 0,1 1 0,-1-1 0,1 0 0,0 0 0,-1 0 0,1 0 0,0 0 0,0 0-1,0 0 1,0-1 0,0 1 0,0-1 0,0 1 0,0-1 0,0 0 0,0 1 0,0-1 0,0 0 0,0 0 0,0-1 0,2 1 0,23-7 222,-1-1-1,28-13 1,-35 13-225,20-9 13,0-2 0,-2-2-1,0-1 1,-1-2 0,-1-2-1,-2-1 1,35-36 0,-45 42-101,38-43 169,2-9-276,-57 67 97,1-1 0,0 1 0,8-6 0,-12 7-487,-3 4 470,-2 3-17,-30 63-281,1-1 409,12-33-32,-57 92 17,72-117-16,-7 9-24,-13 26-1,22-37 29,0 0-1,0 0 1,0 0 0,1 0 0,-1 1 0,1-1-1,0 0 1,1 1 0,-1-1 0,1 1 0,0-1 0,0 7-1,0-10 21,1 0 0,-1 0 0,0 1 0,1-1-1,-1 0 1,1 0 0,0 0 0,-1 0-1,1 0 1,0 0 0,-1 0 0,1 0-1,0 0 1,0 0 0,0-1 0,0 1-1,0 0 1,0 0 0,0-1 0,0 1-1,0-1 1,0 1 0,0-1 0,0 1-1,0-1 1,1 0 0,-1 0 0,2 1-1,-1-1 15,1 0-1,-1 0 1,0 0-1,1 0 0,-1 0 1,0 0-1,1-1 0,-1 1 1,0-1-1,1 0 1,-1 0-1,0 0 0,4-2 1,0-2-6,0 0 1,0 0-1,0-1 0,-1 0 1,1 0-1,-1 0 0,5-10 1,-3 3 52,0 0 0,0 0 0,4-15-1,2-12-54,-2-1 0,8-58 0,-17 84-187,-2-27 0,0 20-474,-1 18-98,-2 10 343,-2 12 103,-1 7 242,2 1-1,0-1 1,2 1 0,0 0 0,2 0-1,1 0 1,1-1 0,9 44 0,-10-63 80,1 0 0,0-1 0,0 1 1,0-1-1,1 0 0,0 0 0,0 1 0,6 7 1,-7-12-9,-1 1 0,0-1 1,1 0-1,0 1 0,-1-1 1,1 0-1,0 0 0,-1 0 1,1 0-1,0 0 0,0-1 1,0 1-1,0 0 0,0-1 1,0 0-1,0 1 0,0-1 1,0 0-1,0 0 0,0 0 1,0 0-1,0 0 0,0-1 1,0 1-1,0-1 0,0 1 1,2-2-1,8-4 70,-1 0-1,0-1 1,0 0-1,-1-1 0,0 0 1,14-16-1,-2 3 32,57-52-20,26-23-193,-94 87 12,31-24-179,-39 31 187,1 0 1,-1 0 0,1 0 0,-1 1-1,1-1 1,0 1 0,-1 0 0,1 0-1,0 0 1,6 0 0,-8 1 20,-1 0 0,1 0 0,-1 0 0,1 1 1,-1-1-1,1 1 0,-1-1 0,0 1 0,1-1 0,-1 1 1,0 0-1,1 0 0,-1-1 0,0 1 0,0 0 0,0 0 1,0 0-1,0 1 0,0-1 0,0 0 0,0 0 0,0 0 1,-1 1-1,1-1 0,0 0 0,-1 1 0,1-1 0,-1 1 1,1-1-1,-1 0 0,0 1 0,1 2 0,0 5 20,-1 0 0,1 0 0,-3 18 0,2-23 10,-14 110 415,13-101-385,0-9 27,1-1 0,-1 0 0,1 0 0,0 0 1,0 0-1,1 0 0,0 5 0,0-2 498,0-6-217,3-7-39,4-2-118,1 0-108,-1 0 1,-1-1-1,9-13 1,43-77-118,-47 76 3,2 1-1,0 0 0,2 1 1,21-23-1,-33 40 35,-1 3-57,-1-1 0,1 0 1,0 1-1,0 0 0,0 0 1,4-3-1,-6 5 48,0-1 0,-1 1-1,1 0 1,0 0 0,-1 0 0,1 0 0,0 0 0,0-1 0,-1 2 0,1-1 0,0 0 0,-1 0-1,1 0 1,0 0 0,0 0 0,-1 0 0,1 1 0,0-1 0,-1 0 0,1 1 0,-1-1 0,1 0-1,0 1 1,-1-1 0,1 1 0,-1-1 0,1 1 0,-1-1 0,1 1 0,-1-1 0,1 1 0,-1 0-1,0-1 1,1 1 0,-1 0 0,0-1 0,0 1 0,1 1 0,1 5-14,0 1 0,0-1-1,-1 1 1,0 0 0,0-1 0,-1 1 0,1 0 0,-3 9 0,2 6-67,-3 45 111,-1 13-6,5-69 37,-1 0-1,2 0 0,0 0 1,5 18-1,-6-27-18,0 1 0,0-1 0,1 1 1,0-1-1,-1 0 0,1 1 0,0-1 0,1 0 0,-1-1 0,5 6 0,-5-7 2,-1 0 0,1 0-1,-1 0 1,1 0 0,0 0-1,-1 0 1,1-1 0,0 1 0,0-1-1,-1 1 1,1-1 0,0 0-1,0 1 1,0-1 0,0 0-1,-1 0 1,1 0 0,0 0-1,0-1 1,0 1 0,0-1-1,-1 1 1,4-2 0,9-4 109,0-1 1,0 0-1,-1-1 0,0-1 1,-1 0-1,0-1 1,12-12-1,5-8-129,35-47 0,26-54 92,-27 37-229,-14 35-54,-15 20-126,-34 38 286,0 1 1,0-1-1,1 1 0,-1 0 1,0-1-1,1 1 1,-1-1-1,0 1 1,1 0-1,-1-1 1,1 1-1,-1 0 0,0 0 1,1-1-1,-1 1 1,1 0-1,-1 0 1,1 0-1,-1-1 1,1 1-1,-1 0 0,1 0 1,-1 0-1,1 0 1,-1 0-1,2 0 1,-2 1 6,1-1 0,-1 0 0,1 1 1,-1-1-1,1 1 0,-1-1 0,1 1 1,-1-1-1,1 1 0,-1 0 0,0-1 1,1 1-1,-1-1 0,0 1 0,1 0 1,-1 0-1,6 32-118,-5 1-38,-4 53-1,0-42 163,-18 160 36,17-179 5,4-21-31,-9 44 360,9-45-304,-1 0 1,-1-1 0,1 1 0,0 0-1,-1-1 1,0 1 0,0-1-1,0 0 1,-5 6 0,7-8-38,-1-1 0,0 1 0,1-1 1,-1 1-1,0-1 0,0 1 0,0-1 0,1 1 1,-1-1-1,0 0 0,0 0 0,0 1 0,0-1 1,0 0-1,0 0 0,0 0 0,0 0 1,1 0-1,-1 0 0,0 0 0,0 0 0,0 0 1,0-1-1,0 1 0,0 0 0,0-1 0,1 1 1,-1 0-1,0-1 0,0 1 0,0-1 0,1 1 1,-1-1-1,-1-1 0,-3-3 42,0 1 0,0-2 0,-7-8 0,6 5-4,-7-4-50,8 9-33,0-1 0,0 0 0,1 0 0,-5-6 0,9 5-459,1 15 173,1-6 267,0 0 0,1-1 0,-1 1 1,1-1-1,3 4 0,4 3-13,-6-5 79,1 0 0,0 1 0,0-1 1,0-1-1,0 1 0,1-1 0,-1 0 0,1 0 0,0-1 0,0 1 1,0-1-1,0-1 0,0 1 0,1-1 0,-1 0 0,0-1 0,1 1 1,-1-1-1,1 0 0,-1-1 0,0 0 0,1 0 0,-1 0 0,0-1 1,0 1-1,0-2 0,0 1 0,0-1 0,0 1 0,-1-2 0,1 1 1,8-7-1,17-18 63,-1-2 1,-1-1 0,40-54-1,-16 19-22,-36 43-52,25-43 0,-10 13-49,-26 43-53,-2 4-215,-8 18-6,-2 3 132,-13 25 1,-5 9 186,8-9-148,-21 59 64,33-85 65,0 1 0,1 0 0,0 0 0,0 28 0,2-39 28,2-1-1,-1 1 1,0 0 0,1-1-1,-1 1 1,1-1-1,0 1 1,0-1-1,1 0 1,-1 1-1,3 3 1,-3-5-4,0-1 1,1 1-1,-1-1 1,1 1 0,-1-1-1,1 1 1,0-1-1,-1 0 1,1 0-1,0 0 1,0 0-1,0 0 1,0 0-1,0 0 1,0-1 0,0 1-1,0-1 1,0 1-1,3-1 1,9 0 64,0-1 0,0 0 1,0-1-1,0-1 0,-1 0 1,1-1-1,16-7 0,-16 6-35,0-1-1,0-1 0,-1 0 0,0-1 0,0-1 0,-1 1 0,0-2 0,-1 0 1,0 0-1,0-1 0,-1-1 0,-1 1 0,9-14 0,74-130 111,18-25-112,-85 141-64,34-69-1,11-48 268,-67 148-218,30-72-369,31-123 0,-63 202 311,-1 0-1,0 0 1,1-1-1,-1 1 1,0 0 0,0 0-1,0-1 1,0 1 0,0 0-1,0-1 1,0 1-1,-1 0 1,1 0 0,0-1-1,-2-1 1,2 2 16,-1 1 1,1 0 0,0-1-1,-1 1 1,1 0-1,-1-1 1,1 1-1,-1 0 1,0 0 0,1-1-1,-1 1 1,1 0-1,-1 0 1,1 0 0,-1 0-1,0 0 1,1 0-1,-1 0 1,1 0-1,-1 0 1,1 0 0,-1 0-1,0 0 1,1 0-1,-1 0 1,1 1 0,-1-1-1,1 0 1,-1 0-1,1 1 1,-1-1-1,1 0 1,-1 1 0,1-1-1,-1 1 1,-3 2-9,-1 0 1,2 0-1,-1 0 1,0 1-1,1 0 0,-1-1 1,1 1-1,0 0 1,-3 6-1,-3 7-26,-9 20-1,6-9 6,-60 145-115,45-103 55,-10 50 40,17-48 42,11-36 117,0 0 1,-5 59-1,7 74-155,7-152 71,0 9 11,3 30-1,-3-54 5,0-1-1,0 1 1,0-1-1,1 1 1,-1 0-1,0-1 1,1 1-1,-1-1 1,1 0-1,0 1 0,-1-1 1,1 1-1,0-1 1,0 0-1,0 1 1,0-1-1,0 0 1,0 0-1,0 0 1,0 0-1,0 0 1,1 0-1,-1 0 0,0 0 1,3 1-1,-1-2 14,-1 0-1,0 0 0,1 0 0,-1 0 1,0-1-1,1 1 0,-1 0 1,0-1-1,0 0 0,1 1 0,-1-1 1,0 0-1,0 0 0,0-1 0,0 1 1,3-3-1,19-15 134,0-1 0,32-35 0,-13 10-136,7-2-25,53-50-429,-103 97 402,1-1 1,-1 1-1,1-1 0,-1 1 0,1-1 0,0 1 0,-1-1 0,1 1 0,0 0 0,-1 0 0,1-1 0,0 1 0,-1 0 0,2 0 0,-2 0 6,1 0-1,-1 0 0,0 0 0,0 0 0,1 0 0,-1 0 0,0 0 0,0 0 1,1 0-1,-1 1 0,0-1 0,0 0 0,0 0 0,0 0 0,1 0 1,-1 1-1,0-1 0,0 0 0,0 0 0,0 0 0,1 1 0,-1-1 0,0 0 1,0 0-1,0 1 0,0-1 0,1 21-386,-1-18 417,-4 24-188,-11 47 0,-3 17 243,17-81-70,0 0 1,1 1-1,0-1 0,0 1 0,1-1 0,4 17 0,-4-25 19,-1-1 1,1 1 0,-1-1 0,1 1-1,0 0 1,-1-1 0,1 1 0,0-1-1,0 1 1,0-1 0,0 0-1,1 0 1,-1 1 0,0-1 0,0 0-1,1 0 1,-1 0 0,1 0 0,1 1-1,0-1 13,0 0 0,0-1 0,0 1 0,0 0 1,0-1-1,-1 0 0,1 0 0,0 0 0,0 0 0,5-1 0,2-1 29,-1 0 1,1-1-1,0 0 1,-1 0-1,14-9 0,-8 4-25,-1-1 0,0-1 0,0 0 0,-1-1-1,0-1 1,-1 0 0,0-1 0,-1 0-1,-1 0 1,14-24 0,-8 16-192,-4 7-30,-10 11 78,-7 18-915,-5 45 783,6-40 243,1 0-1,1 0 1,1 0 0,1 34 0,0-51 20,1 0 1,-1 0-1,1 1 1,0-1 0,0 0-1,0 0 1,1 0-1,-1 0 1,0-1-1,1 1 1,3 4 0,-4-6-1,0 0 1,0-1 0,0 1-1,-1 0 1,1-1 0,0 1-1,0-1 1,1 1 0,-1-1 0,0 0-1,0 1 1,0-1 0,0 0-1,0 0 1,0 0 0,0 0-1,1 0 1,-1 0 0,0 0 0,0 0-1,0 0 1,0 0 0,0 0-1,1-1 1,-1 1 0,0-1-1,0 1 1,0-1 0,0 1 0,0-1-1,0 1 1,0-1 0,-1 0-1,2-1 1,1 0 9,0-1 0,0 0 0,0 1 0,-1-1-1,0 0 1,0-1 0,1 1 0,-2 0 0,1-1 0,0 1 0,-1-1 0,1 1-1,-1-1 1,1-5 0,0-2-5,0-1 0,-1 1 0,0-15-1,-2 16-91,0 0 1,-1 1-1,0-1 0,0 1 0,-1 0 0,0 0 0,-1 0 0,0 0 0,0 0 0,-1 1 1,-8-11-1,10 15 41,0 1-1,0-1 1,0 1 0,0 0 0,-1 0 0,1 0 0,-1 1 0,-7-5-1,-2-2 59,13 9-38,0 0-1,0-1 1,0 1 0,0 0 0,0 0 0,-1 0 0,1 0-1,0-1 1,0 1 0,0 0 0,0 0 0,0 0-1,0-1 1,0 1 0,0 0 0,0 0 0,0 0 0,0-1-1,0 1 1,0 0 0,0 0 0,0-1 0,0 1 0,0 0-1,0 0 1,0 0 0,0-1 0,0 1 0,0 0-1,0 0 1,1-1-3,0 0 0,0 1 0,0-1-1,0 0 1,1 1 0,-1-1 0,0 1-1,0 0 1,0-1 0,0 1 0,2 0-1,1-1 11,55-18 12,105-16 0,-134 30-32,0 2 0,0 1 0,1 2 1,54 5-1,-79-5-7,-1 1 1,0 1 0,0-1-1,0 0 1,0 1-1,0 0 1,0 0 0,0 1-1,-1 0 1,9 5 0,-11-6 22,1 1 1,-1-1 0,0 0 0,0 1 0,0-1 0,0 1 0,0 0 0,-1 0 0,1 0 0,-1 0 0,0 0 0,1 0 0,-2 0-1,1 0 1,0 0 0,-1 0 0,1 1 0,-1 5 0,-1 6 8,0 1 0,-2 0 0,0 0 0,-1-1 0,0 0 0,-1 0 0,-7 16 0,-10 24 436,21-50-242,4-4 25,8-9 47,9-17-60,0-1 1,21-37 0,10-12-171,-22 27 9,-1 2-259,-25 41 129,0 1 1,0 0 0,1 0 0,0 0-1,0 0 1,8-6 0,-12 10 47,1 0 0,-1-1 1,0 1-1,1 0 0,-1 0 1,0-1-1,1 1 0,-1 0 0,1 0 1,-1-1-1,0 1 0,1 0 0,-1 0 1,1 0-1,-1 0 0,1 0 0,-1 0 1,1 0-1,-1 0 0,1 0 0,0 0 1,3 13-269,-2 4 216,-1 0 0,-2 31 1,0-11 34,0-6 37,0-13-5,3 32-1,-2-45 71,1 0 0,0 0 0,0 0 0,1 0 0,0 0 0,0 0 0,0 0 0,0-1 0,0 1 0,6 7 0,-7-11-31,1 0 0,-1 0-1,0 0 1,0 0 0,0-1-1,1 1 1,-1 0-1,1 0 1,-1-1 0,0 1-1,1-1 1,-1 1 0,1-1-1,-1 0 1,1 0-1,-1 1 1,1-1 0,-1 0-1,1 0 1,2-1 0,5 0 33,-1-1 1,15-4-1,-14 3-29,25-8-370,41-18 0,-5-5-3016,-66 32 2958,7-4-1362,20-12 1,-30 17 1370,1 0-1,-1 0 1,1 0 0,-1-1-1,0 1 1,0 0-1,1 0 1,-1-1-1,0 1 1,0 0-1,0-1 1,0 0-1,-1 1 1,1-1-1,0 1 1,-1-1-1,1 0 1,-1 1-1,1-1 1,-1 0-1,1-2 1,-4-8-2718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7:1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5 161 7136,'0'-3'342,"-2"-3"180,1-1 1,0 0 0,1 0-1,-1 1 1,1-1-1,0 0 1,1 0 0,0 1-1,0-1 1,0 0-1,1 1 1,2-7 0,-2 8-253,1 0 0,0 0 0,0 1 0,0 0 0,0-1 1,0 1-1,1 0 0,0 0 0,0 1 0,0-1 0,5-2 0,-6 4-183,1 1 0,-1-1-1,1 1 1,-1-1 0,1 1-1,0 1 1,0-1-1,-1 0 1,1 1 0,0 0-1,0 0 1,0 0 0,0 0-1,0 1 1,-1-1-1,8 3 1,-2 0 28,0 0 0,-1 1 0,0 0-1,1 1 1,-1-1 0,-1 2 0,1-1 0,-1 1 0,0 0-1,0 0 1,0 1 0,10 14 0,-8-9 150,-1 1 1,0 0-1,-1 0 0,0 0 1,-1 1-1,-1 0 1,5 19-1,-8-26-154,-1 0 0,0 1 0,0-1 0,-1 0-1,0 1 1,0-1 0,-1 0 0,1 1 0,-2-1 0,1 0 0,-1 0 0,0 0 0,-1 0-1,0 0 1,0 0 0,0-1 0,-1 1 0,0-1 0,0 0 0,0 0 0,-1-1 0,0 1 0,0-1-1,-1 0 1,1 0 0,-1-1 0,0 0 0,-10 6 0,11-8-184,0 0 0,-1 0 1,1 0-1,0-1 0,-1 0 0,1 0 1,-7 1-1,8-2-377,1 0-1,-1 0 1,1-1 0,-1 1-1,-4-2 1,7 2-69,-1-1 1,0 1-1,1-1 0,0 0 1,-1 0-1,1 1 0,-1-1 1,1 0-1,0 0 0,-1 0 1,1 0-1,-1-2 1,2 3 365,-1 0 1,1-1 0,0 1 0,0 0 0,0 0 0,-1-1 0,1 1 0,0 0 0,0 0-1,0-1 1,0 1 0,0 0 0,0-1 0,-1 1 0,1 0 0,0-1 0,0 1 0,0 0 0,0 0-1,0-1 1,0 1 0,0 0 0,0-1 0,1 0 0,8-6-6365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2:08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15 6048,'-14'-6'2752,"9"6"-2400,10-5-32,4 5-256,4-4 32,5 4-32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2:08.3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381 2 5888,'-8'-1'488,"0"1"0,0 0 1,0 1-1,0 0 0,0 0 0,0 1 1,1-1-1,-1 2 0,-11 4 0,2-1 235,-28 8 267,12-5-355,1 2 1,-52 25-1,82-35-614,0 0 0,0 0-1,1 0 1,-1 0 0,0 0 0,1 1 0,-1-1 0,1 0 0,-1 1-1,1-1 1,0 1 0,0 0 0,0-1 0,-2 4 0,3-4-9,0 0 1,0 0-1,0 0 1,0 0-1,0 0 1,0 0-1,1 0 1,-1 0-1,0 0 1,0 0-1,1 0 1,-1 0-1,1 0 1,-1 0-1,1-1 1,-1 1-1,1 0 1,0 0-1,-1 0 1,1 0-1,0-1 1,-1 1-1,1 0 1,0-1-1,0 1 1,0-1-1,0 1 1,0-1-1,1 1 1,14 7 47,-1-1 1,1 0-1,1-1 1,32 6-1,20 8 38,-51-13-37,-3-2 175,0 1-1,0 0 0,16 10 0,-31-16-220,1 0 0,-1 1-1,1-1 1,-1 0-1,0 0 1,1 1-1,-1-1 1,0 0-1,1 0 1,-1 1-1,0-1 1,0 0-1,1 1 1,-1-1-1,0 0 1,0 1-1,0-1 1,1 1-1,-1-1 1,0 0-1,0 1 1,0-1-1,0 1 1,0-1-1,0 0 1,0 1-1,0-1 1,0 1-1,0-1 1,0 1-1,0 0 1,0-1 6,-1 1 0,1 0 0,-1 0 1,0 0-1,1 0 0,-1-1 0,0 1 1,0 0-1,0 0 0,1-1 0,-1 1 1,-2 0-1,-3 2 34,0 0 0,0 0 0,-9 2-1,-110 22 251,69-17-188,39-7-99,-27 2 0,38-5-319,0 1 0,0-2 0,0 1 0,0-1 1,0 0-1,1 0 0,-1-1 0,-6-2 0,11 4 189,1 0 0,-1 0 0,1-1 0,-1 1 0,1 0 0,-1 0 0,1-1 0,-1 1 0,1 0 0,0-1 0,-1 1 0,1 0 0,0-1 0,-1 1 0,1-1 0,0 1 0,-1-1 0,1 1 0,0 0 0,0-1 0,0 1 0,-1-1 0,1 1 0,0-1 0,0 1 0,0-1 0,0 1 0,0-1 0,0 1 0,0-1 0,0 1 0,0-1 0,0 1 0,0-1 0,0 1 0,1-1 0,-1 1 0,0-1 0,0 1 0,0-1 0,1 1 0,-1-1 0,0 1 0,1-1 0,-1 1 0,0 0 0,1-1 0,15-18-4293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2:09.5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26 631 4480,'0'0'51,"-1"-1"-1,1 1 1,0 0 0,0 0 0,0-1 0,-1 1 0,1 0-1,0 0 1,0-1 0,-1 1 0,1 0 0,0 0-1,0 0 1,-1-1 0,1 1 0,0 0 0,-1 0-1,1 0 1,0 0 0,-1 0 0,1 0 0,0 0 0,-1 0-1,1 0 1,0 0 0,-1 0 0,1 0 0,0 0-1,-1 0 1,1 0 0,0 0 0,-1 0 0,1 0-1,0 0 1,-1 0 0,1 0 0,0 1 0,-1-1 0,1 0-1,0 0 1,0 0 0,-1 1 0,1-1 0,0 0-1,0 0 1,-1 1 0,1-1 0,0 0 0,0 0-1,0 1 1,0-1 0,-1 0 0,1 1 0,0-1-1,0 1 1,-5 24 1680,3-15-787,1-6-802,0 0 1,0 1 0,1-1 0,-1 1 0,1-1-1,0 1 1,1-1 0,-1 0 0,1 1 0,0-1-1,0 0 1,0 1 0,0-1 0,1 0-1,0 0 1,0 0 0,0 0 0,0 0 0,3 3-1,-2-4-4,-1 0-1,0 0 0,1 0 1,0-1-1,0 1 0,0-1 1,0 1-1,0-1 0,0 0 1,1 0-1,-1-1 0,1 1 1,-1-1-1,1 1 0,0-1 1,0 0-1,-1-1 0,1 1 1,0-1-1,0 1 1,7-2-1,-9 1-88,0-1 1,0 1 0,0-1-1,0 0 1,0 1-1,0-1 1,0 0-1,0 0 1,0-1 0,-1 1-1,1 0 1,0 0-1,-1-1 1,1 1 0,-1-1-1,0 0 1,1 1-1,-1-1 1,0 0-1,0 0 1,0 1 0,0-1-1,1-4 1,-1 4-25,-1 0 0,1-1 0,0 1-1,-1 0 1,0 0 0,1-1 0,-1 1 0,0 0 0,0-1 0,-1 1 0,1 0 0,0-1 0,-1 1 0,1 0 0,-1 0 0,0 0 0,0-1 0,0 1 0,0 0 0,0 0 0,-2-3-1,0 1-81,-1 1 0,0-1 0,1 1 0,-1 0 0,0 0 0,-1 0 0,1 0 0,0 1-1,-1-1 1,1 1 0,-10-2 0,3 1 18,0 1 0,0 1 0,-1 0 0,-14 1 0,31 1 77,-3-1-22,1 1 0,0 0 0,-1-1 0,1 0 0,0 1 0,3-1 0,24-6 62,31-8 1,-12 1 20,-1 2 18,0-2 0,71-29 1,-101 34-86,-1 0 1,0-2-1,0 0 1,-1-1-1,-1 0 1,0-1-1,0-1 1,-1-1 0,19-23-1,-19 17-14,-1 0-1,-1-1 0,14-32 1,20-68-77,-44 114 59,24-80 225,-24 75-290,0 0 0,0 0 0,-1 0 0,-1 0 0,-1-17-1,1 28 57,0 1-1,0-1 1,0 1-1,0-1 1,0 1-1,0-1 0,0 1 1,0-1-1,0 0 1,0 1-1,0-1 0,-1 1 1,1-1-1,0 1 1,0-1-1,-1 1 1,1-1-1,0 1 0,-1-1 1,1 1-1,0 0 1,-1-1-1,1 1 0,-1-1 1,1 1-1,-1 0 1,1-1-1,-1 1 1,1 0-1,-1 0 0,1-1 1,-1 1-1,1 0 1,-1 0-1,1 0 0,-1 0 1,1 0-1,-1 0 1,0 0-1,1 0 1,-1 0-1,1 0 0,-1 0 1,1 0-1,-1 0 1,1 0-1,-1 0 0,0 0 1,1 1-1,-1-1 1,-2 2-9,0-1 1,0 1-1,0 0 0,0 0 1,1 0-1,-1 0 1,-3 5-1,-7 8 15,1 1 0,1 1 0,-11 20 0,-24 57 5,26-52-3,-45 104 431,54-114-170,0 1 1,-9 55-1,18-80-194,1 0 0,1 1 0,0-1 0,0 1 0,0-1 0,1 0 0,1 1 0,3 13 0,-4-19-35,0 0 1,0 0-1,0 0 0,1 0 0,-1 0 1,1 0-1,0 0 0,0-1 1,0 1-1,0-1 0,0 1 0,0-1 1,1 0-1,-1 0 0,1 0 1,0 0-1,0 0 0,-1-1 0,1 1 1,0-1-1,0 0 0,0 0 1,1 0-1,4 1 0,0-1 16,1-1-1,-1-1 1,0 1 0,0-1 0,0 0-1,0-1 1,0 0 0,-1 0-1,1-1 1,0 0 0,-1 0-1,8-5 1,-1 0-15,0-1 0,0 0 1,-1-1-1,-1-1 0,12-11 0,34-34-416,-57 55 245,-1 3-21,-3 8 107,-5 15 610,-12 29 1,17-47-447,0 1 0,0-1 1,1 1-1,0 0 0,0 0 1,0 0-1,1 13 0,1-21-88,1 1-1,-1-1 0,1 0 0,-1 0 0,1 0 0,-1 1 1,1-1-1,-1 0 0,1 0 0,0 0 0,-1 0 0,1 0 1,-1 0-1,1 0 0,0-1 0,0 1 13,3 0-20,1-1 0,-1 0 1,0 0-1,1-1 0,-1 1 1,0-1-1,0 0 0,0 0 0,4-4 1,18-7-57,148-47-717,-53 20 582,-119 39 160,1 0 0,-1 0-1,0 0 1,1 0-1,-1-1 1,0 1 0,4-4-1,-6 5 13,0 0-1,0 0 1,0 0-1,0 0 1,0 0 0,1-1-1,-1 1 1,0 0-1,0 0 1,0 0-1,0 0 1,0 0 0,0 0-1,0 0 1,0-1-1,0 1 1,0 0-1,0 0 1,0 0-1,0 0 1,0 0 0,0-1-1,0 1 1,0 0-1,0 0 1,0 0-1,0 0 1,0 0 0,0 0-1,0-1 1,0 1-1,0 0 1,0 0-1,0 0 1,0 0-1,0 0 1,0 0 0,0-1-1,0 1 1,0 0-1,-1 0 1,1 0-1,0 0 1,-14-1-166,-5 4 135,0 2 1,1 0-1,-1 1 0,-32 16 0,36-16-25,8-3 47,-1 1 0,1-1 0,0 1 1,1 1-1,-1-1 0,1 1 0,0 0 0,0 1 1,-9 11-1,14-17 19,1 0 0,-1 1 1,1-1-1,0 1 0,-1-1 1,1 1-1,0-1 1,0 1-1,-1-1 0,1 1 1,0-1-1,0 1 0,0-1 1,-1 1-1,1-1 0,0 1 1,0 0-1,0-1 0,0 1 1,0-1-1,0 1 0,0-1 1,0 1-1,0 0 0,1-1 1,-1 1-1,0-1 1,0 1-1,0-1 0,1 1 1,-1-1-1,0 1 0,1-1 1,-1 1-1,0-1 0,1 1 1,-1-1-1,1 0 0,-1 1 1,0-1-1,1 0 0,-1 1 1,1-1-1,-1 0 1,1 1-1,0-1 0,2 1 12,0 0 0,-1 0 0,1 0-1,0-1 1,0 1 0,-1-1 0,1 0 0,5 0-1,15-3 47,-1-1-1,1 0 0,-1-2 1,0-1-1,-1-1 0,0 0 1,35-20-1,-45 21-75,0-1-1,-1 0 1,1 0 0,-2-1-1,1 0 1,-1-1 0,-1 0-1,1 0 1,-2-1 0,1 0-1,-2 0 1,9-18 0,1-11 59,-2-1 1,14-60-1,-15 52 78,-7 24-120,2 0-75,-2 1-1,-1-1 1,-1 0-1,1-32 1,-4 56 48,-1 0 0,0 0 1,0 0-1,0-1 0,0 1 0,-1 0 0,1 0 1,0 0-1,0-1 0,-1 1 0,1 0 0,-1 0 0,1 0 1,-1 0-1,-1-2 0,2 3 11,0-1 1,-1 1-1,1 0 1,-1 0-1,1 0 1,0 0-1,-1 0 1,1-1-1,-1 1 0,1 0 1,-1 0-1,1 0 1,0 0-1,-1 0 1,1 0-1,-1 1 1,1-1-1,-1 0 0,1 0 1,0 0-1,-1 0 1,1 0-1,-1 1 1,1-1-1,0 0 1,-1 0-1,1 1 0,-1-1 1,-3 4-18,0 0 1,0 0-1,0 0 1,1 0-1,0 0 1,-4 6-1,-17 34 44,-32 83 0,35-76-21,12-31-41,-49 130 25,50-126 64,1 0 0,2 0 1,0 1-1,-1 36 0,5-42-188,0 1-305,1 1 0,0 0 0,1-1 0,8 42 0,-8-61 196,0 1 0,-1 0 0,1 0 0,0 0 0,0-1 0,0 1 0,0 0 0,2 1 0,-3-3 156,0 0 0,0 1 1,1-1-1,-1 0 0,0 0 0,0 0 0,1 0 0,-1 1 0,0-1 0,0 0 1,1 0-1,-1 0 0,0 0 0,0 0 0,1 0 0,-1 0 0,0 0 1,1 0-1,-1 0 0,0 0 0,0 0 0,1 0 0,-1 0 0,0 0 1,1 0-1,-1 0 0,0 0 0,0 0 0,1 0 0,-1 0 0,0 0 0,0 0 1,1-1-1,-1 1 0,0 0 0,0 0 0,1 0 0,-1 0 0,0-1 1,0 1-1,0 0 0,1 0 0,-1-1 0,0 1 0,0 0 0,0 0 1,0-1-1,0 1 0,1 0 0,-1 0 0,0-1 0,0 1 0,0 0 0,0-1 1,0 1-1,0 0 0,0-1 0,4-13-5315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2:09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17 4320,'-31'-16'1600,"26"21"-1248,-9 3-96,10-5 288,4 1-352,0 4 64,4 0-160,10 4-256,4 4 64,14 4-3904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2:11.5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188 622 4992,'0'-1'129,"0"1"-1,0 0 1,-1-1 0,1 1 0,0 0 0,0-1-1,-1 1 1,1 0 0,0-1 0,0 1 0,-1 0-1,1 0 1,0-1 0,-1 1 0,1 0-1,0 0 1,-1-1 0,1 1 0,0 0 0,-1 0-1,1 0 1,0 0 0,-1 0 0,1 0 0,-1 0-1,1 0 1,0 0 0,-1 0 0,1 0 0,-1 0-1,1 0 1,0 0 0,-1 0 0,1 0-1,-1 0 1,1 0 0,0 0 0,-1 0 0,1 1-1,0-1 1,-1 0 0,1 0 0,0 1 0,-1-1-1,1 0 1,0 0 0,-1 1 0,1-1-1,0 0 1,0 1 0,-1-1 0,1 1 0,-11 9 581,-25 15 430,20-14-700,0 1-1,0 0 0,2 0 0,-1 2 0,-18 22 1,31-33-369,1-1 1,-1 0 0,1 1-1,0-1 1,-1 1 0,1 0 0,0-1-1,1 1 1,-1 0 0,0 0 0,1 0-1,-1 4 1,1-7-40,0 1-1,0 0 1,0-1 0,1 1 0,-1 0-1,0-1 1,0 1 0,0-1 0,1 1-1,-1 0 1,0-1 0,1 1 0,-1-1-1,0 1 1,1-1 0,-1 1 0,1-1-1,-1 1 1,1-1 0,-1 0 0,1 1-1,0 0 1,0-1 7,1 1 0,-1-1 1,0 0-1,1 0 0,-1 1 0,1-1 0,-1 0 1,0 0-1,1 0 0,-1 0 0,1-1 1,-1 1-1,1 0 0,1-1 0,6-2 78,0 0 0,0-1 1,0 0-1,0-1 0,-1 0 0,1 0 0,-1 0 1,9-10-1,3-4-202,30-35 0,-23 22-213,-29 36 246,0 1 0,0-1 0,1 0 0,0 1 1,0 0-1,-1 6 0,2-7 129,-1-1 1,1 1-1,0-1 0,0 1 1,0-1-1,1 1 0,-1-1 1,1 1-1,-1-1 0,1 1 1,1-1-1,-1 0 0,2 4 1,-2-5-28,1 0-1,0 0 1,-1 0 0,1 0 0,0-1 0,0 1 0,0 0-1,0-1 1,0 0 0,1 1 0,-1-1 0,0 0 0,1 0-1,-1 0 1,1-1 0,-1 1 0,1 0 0,-1-1 0,1 0-1,-1 1 1,1-1 0,-1 0 0,1-1 0,0 1 0,-1 0-1,1-1 1,-1 1 0,6-3 0,2 0 13,0-1 0,0-1 0,0 1 0,-1-2 1,12-8-1,12-11 4,42-40 0,-31 24-223,-42 40-25,-3 14-139,0-5 338,-1 0 1,-1 1-1,1-1 1,-2 0-1,1 0 0,-1 0 1,-6 8-1,3-3 327,-9 24 0,12-29-301,1 1 166,3-9-204,0 1 0,1-1 0,-1 0 0,0 0-1,1 0 1,-1 0 0,0 0 0,1 0 0,-1 0 0,0 0 0,1 0 0,-1 0 0,0 0-1,0 0 1,1 0 0,-1 0 0,0 0 0,1 0 0,-1 0 0,0 0 0,1 0 0,-1 0-1,0 0 1,0-1 0,1 1 0,-1 0 0,0 0 0,0 0 0,1 0 0,-1-1 0,0 1-1,1 0 1,4-4 39,1 0 0,-1 0 0,1 0 0,-1-1 0,0 1 0,6-8 0,-5 4-67,1 1 1,11-9 0,15-8-176,-32 44-411,-9 18 874,18-37-11,-9-1-227,15-3 3,0 0-1,-1-1 1,27-10-1,45-23 26,-81 34-42,26-12-19,-1-2-1,-1-1 1,0-2 0,-2-1-1,0 0 1,29-32 0,-55 51-180,-10 6 74,-11 10 23,-60 38 14,53-36 75,1 1 0,0 1 0,-38 37 0,60-52 3,0 0-1,0 1 1,1-1 0,-1 0-1,1 1 1,0 0-1,0-1 1,0 1-1,-1 4 1,3-7 2,0 0-1,0 0 1,0-1 0,0 1 0,0 0 0,0-1 0,0 1 0,0 0 0,0 0-1,0-1 1,0 1 0,0 0 0,1-1 0,-1 1 0,0 0 0,0-1-1,1 1 1,-1 0 0,0-1 0,1 1 0,-1 0 0,1 0 0,1 0 10,-1-1 1,0 1 0,0 0 0,1 0-1,-1-1 1,1 1 0,-1-1-1,1 1 1,-1-1 0,1 0 0,-1 0-1,1 0 1,-1 1 0,4-2 0,2 1 13,1-1 0,-1 0 0,1-1 1,-1 0-1,0 0 0,0 0 0,0-1 1,0 0-1,0-1 0,-1 1 1,1-1-1,7-6 0,6-6 13,0-1 0,19-22 0,-34 33-56,-2 4-14,0 0 0,-1-1 1,0 1-1,1-1 0,-1 1 0,0-1 0,0 0 0,-1 0 0,1 0 0,2-4 0,-5 7 22,1-1 0,0 1 0,0 0 0,0 0 0,0 0 0,0 0-1,0 0 1,-1 0 0,1 0 0,0 0 0,0 0 0,0 0 0,0 0 0,0 0 0,0 0 0,-1 0 0,1 0 0,0 0 0,0 0-1,0 0 1,0 0 0,0 0 0,-1 0 0,1 0 0,0 0 0,0 0 0,0 0 0,0 0 0,0 0 0,0 0 0,-1 1 0,1-1-1,0 0 1,0 0 0,0 0 0,0 0 0,0 0 0,0 0 0,0 0 0,0 0 0,0 1 0,0-1 0,-1 0 0,1 0 0,-8 8-124,-102 116-160,85-92 225,2 0 0,-24 43 1,-32 93 63,33-69 106,9-14-35,21-44 181,-25 41 1,33-72 48,6-17-93,7-18-82,-2 11-128,48-147-312,-43 142 257,0-1 1,1 2 0,2 0 0,0 0 0,0 1 0,15-17 0,1 6-3,1 2 0,1 1 1,1 1-1,49-30 0,57-40-12,-116 77 71,0 0-1,-2-1 0,0-1 0,22-30 1,63-113 21,6-7-74,-60 104 40,-27 37 7,0-1 0,-2-1 0,27-55-1,-46 83-24,8-21-99,-9 22 120,0 1-1,0 0 1,0-1-1,0 1 1,1 0-1,-1-1 1,0 1 0,0 0-1,0-1 1,0 1-1,0-1 1,0 1-1,0 0 1,0-1-1,0 1 1,0 0 0,0-1-1,0 1 1,0-1-1,0 1 1,-1 0-1,1-1 1,0 1-1,0 0 1,0-1 0,-1 1-1,1 0 1,0-1-1,0 1 1,0 0-1,-1 0 1,1-1-1,0 1 1,-1 0 0,1 0-1,0 0 1,-1-1-1,1 1 1,0 0-1,-1 0 1,1 0-1,0 0 1,-1 0 0,1-1-1,0 1 1,-1 0-1,1 0 1,-1 0-1,1 0 1,0 0-1,-1 0 1,1 0-1,-1 1 1,-7 1-32,1 1 0,0 1 0,-1-1 0,1 1 0,1 0 0,-1 1 1,1 0-1,-8 6 0,13-10 40,-11 10 13,0 1 0,1 0-1,0 1 1,0 1 0,2-1 0,0 2-1,0-1 1,1 1 0,-6 17-1,-2 12 22,1 0 0,-8 47 0,13-50 84,2 1 0,2-1 0,-1 47 0,7-81-31,0 1 0,1-1 0,0 0 0,4 14 0,-5-20-65,0 1-1,1-1 1,-1 1 0,1-1 0,-1 1-1,1-1 1,0 1 0,0-1 0,-1 0-1,1 1 1,0-1 0,0 0-1,0 0 1,1 0 0,-1 0 0,0 0-1,0 0 1,1 0 0,-1 0 0,0 0-1,1 0 1,-1-1 0,1 1 0,-1-1-1,1 1 1,-1-1 0,1 0 0,1 1-1,4-1 7,-1-1 1,0 0-1,0 0 0,0-1 0,-1 0 0,1 0 0,0 0 0,-1-1 0,9-4 0,-1-1-59,0-1-1,20-18 0,-13 6 146,0-2-1,-1 0 1,-1-1-1,19-35 0,-31 49-65,-3 5-63,0 1-27,-1 0 1,1 1-1,-1-1 0,0 0 0,0 0 1,-1-1-1,1 1 0,0-6 0,-3 4-185,-5 10 112,-7 14 11,11-15 73,-13 20 185,0 2-1,-12 25 1,23-41-28,1 0 0,-1 0 0,1 1 0,1-1 0,0 1 0,0-1 1,1 1-1,0 0 0,1 17 0,0-24-106,0 0 1,1-1-1,-1 1 1,1 0-1,0-1 1,0 1-1,0-1 1,0 1-1,0-1 1,0 1-1,1-1 1,-1 0-1,1 1 1,0-1-1,0 0 1,0 0-1,0 0 1,0-1-1,0 1 1,0 0-1,1-1 1,-1 1-1,0-1 1,1 0-1,-1 0 1,1 0-1,0 0 1,-1 0-1,6 0 1,1 1-166,0-1 0,-1-1 0,1 1 0,0-1 0,0-1 0,0 0 0,13-2 0,-11 0-1257,-1 1 1,1-2 0,-1 1 0,0-1 0,17-10 0,-25 13 1012,1-1 0,-1 1 0,0-1 1,0 0-1,0 0 0,0 0 0,0 0 0,-1 0 0,3-2 0,0-4-1675,-1 1 1,5-14-1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2:12.3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97 120 3392,'-43'-5'2566,"14"3"3241,4-6-346,81 5-3300,89-16-1,-68 8-1697,13-2-185,307-36 249,-258 43-805,-80 8-2286,-33 3-346,-23-4 2027,0 0-1,0 0 0,0 0 0,0-1 1,0 1-1,0-1 0,0 0 0,1 0 1,-1 0-1,0 0 0,5-2 0,-5 1 219,0-1-1,-1 1 0,1-1 0,-1 0 1,4-4-1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4:0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581 149 2080,'4'-4'352,"0"0"0,1 1 0,0 0 0,-1 0 0,1 1 0,7-4 0,-11 6-80,0 0 0,0-1 0,0 1 0,-1-1 0,1 0 0,0 1 0,0-1 0,0 0 0,-1 1 0,1-1 0,0 0 0,-1 0 0,1 0 0,0 0 0,-1 0 0,1-1 0,-4 0 711,2 2-906,1-1-1,-1 1 1,0-1 0,0 1-1,1 0 1,-1-1-1,0 1 1,0 0-1,0 0 1,1 0-1,-1-1 1,-1 1-1,-7 1 13,1 1 0,0 0 0,0 0 0,0 0 0,0 1 0,0 0 0,1 1 0,-10 5 0,16-9-84,-15 9 77,0 1 1,1 0 0,0 1-1,1 1 1,0 0-1,-16 20 1,-70 94 422,25-28-164,25-43-90,27-31-184,1 0 1,-30 46-1,36-45-5,2 1 1,1 1-1,1 0 0,-9 30 1,16-42 21,1 1 0,1 0 0,0 0 0,1 0 0,1 0 0,1 1 0,0-1 0,1 0 0,3 19 0,-2-28 5,0 0 0,0 0 0,0 0 1,1 0-1,0 0 0,0-1 0,7 9 0,-9-13-52,0 0 0,0 0 0,1 0-1,0 0 1,-1 0 0,1-1 0,0 1-1,-1-1 1,1 1 0,0-1 0,0 0 0,0 0-1,0 0 1,1 0 0,-1 0 0,0 0 0,0-1-1,0 1 1,1-1 0,-1 1 0,0-1 0,1 0-1,-1 0 1,0 0 0,1 0 0,3-1-1,-1-1 28,0 0-1,0 0 0,-1 0 0,1-1 1,-1 1-1,0-1 0,0 0 0,0-1 1,0 1-1,0-1 0,-1 1 0,6-9 1,4-7 92,17-31-1,-30 50-153,90-156 452,5-31-168,-78 146-252,-1 0 1,17-73-1,-25 78-165,-1-1 0,-3 0 0,0 0-1,-4-62 1,0 97 104,0 0-1,0 0 1,-1 0 0,1 0-1,-1 0 1,1 0 0,-1 1-1,0-1 1,0 0 0,1 0 0,-2-1-1,1 3 23,1 0 1,0-1-1,0 1 0,-1 0 0,1 0 0,0 0 0,0-1 0,0 1 1,-1 0-1,1 0 0,0 0 0,-1 0 0,1 0 0,0 0 1,0 0-1,-1 0 0,1-1 0,0 1 0,-1 0 0,1 0 0,0 0 1,0 0-1,-1 0 0,1 1 0,0-1 0,-1 0 0,1 0 1,0 0-1,-2 1 1,1-1 0,0 1 1,1 0-1,-1 0 1,0-1-1,0 1 0,0 0 1,0 0-1,1 0 0,-1 0 1,-1 1-1,-7 17-83,0 0 0,0 0-1,-9 39 1,10-33 63,-42 160-191,41-139 244,1 0 0,0 54 0,10 22 4,-1-104 55,2 0 0,0 0 1,1 0-1,10 27 0,-14-42-41,1-1-1,1 1 1,-1 0-1,0-1 0,1 1 1,-1-1-1,1 1 0,0-1 1,0 0-1,0 1 0,0-1 1,0 0-1,0 0 0,0-1 1,1 1-1,2 1 1,-2-2-4,-1 0 1,1-1 0,0 1 0,-1-1 0,1 0 0,0 0 0,-1 0-1,1 0 1,0 0 0,-1 0 0,1-1 0,0 1 0,-1-1-1,1 0 1,0 0 0,-1 0 0,0 0 0,4-2 0,25-16 94,-1-1 1,28-24 0,-1-3-2,-17 14-85,44-28-1,-61 44-81,-18 13-12,0 0-1,-1 1 1,2-1 0,-1 1 0,0 0 0,8-3-1,-12 6 28,-1 0-1,0 0 0,1 0 0,-1 0 1,1 0-1,-1 0 0,1 0 0,-1-1 0,1 1 1,-1 1-1,0-1 0,1 0 0,-1 0 1,1 0-1,-1 0 0,1 0 0,-1 0 0,0 0 1,1 1-1,-1-1 0,1 0 0,-1 0 1,0 0-1,1 1 0,-1-1 0,0 0 0,1 1 1,-1-1-1,0 0 0,1 1 0,-1-1 1,0 0-1,0 1 0,0-1 0,1 1 1,-1-1-1,0 0 0,0 1 0,0-1 0,0 1 1,0 0-1,1 21-25,-2-19 24,-11 81 104,-1 5-62,11-72-26,1-12 65,0 1-1,1-1 1,0 0-1,0 1 1,0-1-1,0 0 1,1 1 0,1 7-1,-2-12-48,1-1 0,-1 0 0,0 0 0,0 1 0,1-1 0,-1 0 0,0 0 0,1 1 0,-1-1 0,0 0 0,1 0 0,-1 0 0,0 0 0,1 1 0,-1-1 0,0 0 0,1 0 0,-1 0 0,1 0 0,-1 0 0,0 0 0,1 0 0,-1 0 0,0 0 0,1 0 0,-1 0-1,1 0 1,-1 0 0,0 0 0,1-1 0,-1 1 0,0 0 0,1 0 0,-1 0 0,0 0 0,1-1 0,-1 1 0,0 0 0,0 0 0,1-1 0,-1 1 0,0 0 0,0-1 0,1 1 0,-1 0 0,0-1 0,22-25 180,-2 0-1,20-34 1,-23 32-322,1 2 0,40-46 0,-57 71 101,0 0 0,0 0 1,0 0-1,0 0 0,0 0 0,0 0 1,1 1-1,-1-1 0,0 0 1,0 1-1,1-1 0,-1 1 0,3-1 1,-4 1 16,1 0 0,-1 0 0,1 0 0,-1 1 1,0-1-1,1 0 0,-1 0 0,1 1 0,-1-1 1,0 0-1,1 1 0,-1-1 0,0 1 0,1-1 0,-1 0 1,0 1-1,1-1 0,-1 1 0,0-1 0,0 1 1,0-1-1,1 1 0,-1-1 0,0 1 0,0-1 1,0 1-1,0-1 0,0 1 0,0-1 0,0 1 0,0-1 1,0 1-1,0-1 0,0 1 0,-1 0 0,1 134-119,0-131 158,0 0 0,1 1-1,-1-1 1,1 0 0,0 0 0,0 1-1,0-1 1,1 0 0,-1 0-1,1 0 1,3 5 0,-3-7-8,-1 0 1,0-1 0,1 1 0,0 0 0,-1-1-1,1 1 1,0-1 0,0 1 0,0-1-1,0 0 1,0 0 0,0 0 0,0 0-1,0 0 1,1-1 0,-1 1 0,0-1 0,0 1-1,1-1 1,-1 0 0,0 0 0,5 0-1,5-1 5,0-2 0,0 1 0,0-2 0,0 1 0,-1-1-1,14-7 1,65-38 356,38-35-239,-68 42-208,-47 33 149,0-1 1,20-20-1,-32 29-100,0 0 0,0 0-1,0 0 1,0 0 0,0 0 0,-1 0-1,1-1 1,0 1 0,-1 0 0,1 0 0,-1 0-1,1-1 1,-1 1 0,0 0 0,1-1-1,-1 1 1,0 0 0,0-1 0,0 1-1,0-3 1,0 4-3,-1-1 1,1 0-1,0 1 0,-1-1 0,1 0 1,-1 1-1,1-1 0,-1 1 0,1-1 0,-1 1 1,1-1-1,-1 1 0,0-1 0,1 1 1,-1-1-1,0 1 0,1 0 0,-1 0 0,0-1 1,1 1-1,-1 0 0,0 0 0,0 0 0,1 0 1,-1 0-1,0 0 0,0 0 0,1 0 1,-1 0-1,0 0 0,1 0 0,-1 0 0,0 0 1,0 0-1,-1 1 0,-5 2-20,0-1-1,0 1 0,0 0 1,1 0-1,-1 1 1,1 0-1,0 0 1,0 0-1,-7 7 1,3-1 57,0 0 0,1 1 0,-16 21 0,20-23-25,0-1 1,1 2-1,0-1 1,0 0-1,1 1 1,0-1-1,1 1 1,0 0-1,-1 18 1,2-22 8,1-1 1,0 1 0,0-1 0,1 1 0,-1-1 0,1 0-1,0 1 1,1-1 0,0 0 0,-1 0 0,2 0 0,-1 0-1,0 0 1,1 0 0,0-1 0,0 1 0,0-1-1,1 0 1,7 7 0,-9-10 18,0 1-1,0-1 1,0 1 0,0-1 0,0 0-1,0 0 1,0 0 0,1 0-1,-1-1 1,0 1 0,1 0 0,-1-1-1,0 0 1,1 0 0,-1 1-1,1-1 1,-1-1 0,0 1 0,1 0-1,-1-1 1,1 1 0,-1-1-1,0 1 1,0-1 0,1 0 0,-1 0-1,3-2 1,-1 0 24,-1 0 0,0 0 0,0 0 0,0-1 0,0 1 0,-1-1 0,1 1 0,2-6 0,15-34 213,-19 40-244,7-21 29,0 0-1,-2-1 1,5-30 0,-5 19-54,-4 24-43,-2 0 0,0-13 0,0 12-44,0 12 81,0 0-1,0 1 0,0-1 1,0 0-1,0 0 1,0 1-1,0-1 0,-1 0 1,1 0-1,0 1 0,0-1 1,-1 0-1,1 1 1,0-1-1,-1 0 0,1 1 1,-1-1-1,1 1 0,-1-1 1,1 0-1,-1 1 0,0-1 1,0 0-28,0 1 27,1 0 1,0 0 0,-1 0 0,1 0-1,0 0 1,0 0 0,-1 0-1,1 1 1,0-1 0,0 0 0,-1 0-1,1 0 1,0 0 0,0 1 0,-1-1-1,1 0 1,0 0 0,0 1-1,0-1 1,0 0 0,-1 0 0,1 1-1,0-1 1,0 0 0,0 0 0,0 1-1,0-1 1,0 0 0,0 1-1,-5 11-70,-13 61-143,-17 134 1,25-130 261,-32 182 135,-9 68-211,43-268 369,-28 106 0,35-162-263,0-1 0,0 1 0,0 0 0,0-1-1,-1 1 1,1-1 0,-1 1 0,1-1-1,-1 0 1,0 1 0,-4 2 0,6-4-41,-1-1 1,1 1-1,-1-1 1,0 0-1,1 0 0,-1 1 1,0-1-1,1 0 1,-1 0-1,1 0 1,-1 1-1,0-1 1,1 0-1,-1 0 1,0 0-1,1 0 0,-1 0 1,0-1-1,1 1 1,-1 0-1,-1 0 1,1-1-13,-1 0 0,1 0 0,0 0 1,-1 0-1,1 0 0,0 0 0,0 0 1,0-1-1,0 1 0,0 0 0,0-1 0,-1-2 1,-2-3 27,0-1 0,1 1 0,1-1 0,-1 0 0,1 0 0,-2-14 0,-1-58-56,4 46 15,-2-20 3,9-97 0,-4 139-24,1 1 0,0-1 0,0 1 0,2 0 0,-1 0 0,1 0-1,1 0 1,0 1 0,0 0 0,1 0 0,0 1 0,1 0 0,12-12 0,8-3-31,1 1 1,60-36 0,-61 42-57,-5 1 133,33-25 1,-46 31-11,1 0 1,-2 0-1,0-1 1,0 0-1,8-14 1,38-80 88,-6 10-93,-37 75-44,0-1 10,26-36 0,26-32 64,-77 114-561,2 1-1,-11 31 1,21-51 529,-7 18 22,2 0-1,1-1 1,1 2 0,1-1 0,0 39-1,3-61 0,1 0 0,-1 0-1,0 0 1,1 0 0,-1 0-1,1 0 1,-1 0-1,1 0 1,0-1 0,1 4-1,-1-4-8,-1-1 0,1 1-1,0-1 1,-1 1-1,1-1 1,-1 0 0,1 1-1,0-1 1,-1 0-1,1 1 1,0-1 0,-1 0-1,1 0 1,0 0 0,-1 1-1,1-1 1,0 0-1,0 0 1,-1 0 0,1 0-1,0 0 1,0 0-1,-1-1 1,1 1 0,0 0-1,-1 0 1,1 0-1,0-1 1,-1 1 0,1 0-1,0-1 1,-1 1 0,1 0-1,-1-1 1,2 0-1,11-10 165,0 0 0,0-1-1,-1 0 1,11-15 0,-18 21-167,44-52 71,73-81-320,-121 138 208,12-11-527,-9 12 171,-4 9 35,-6 17 280,1 1 0,2-1 0,-1 30 0,4-45 56,1-1-1,0 1 0,2 12 0,-2-20 52,0 0 0,0 1-1,0-1 1,0 0 0,0 0-1,1 0 1,0 0 0,-1 0 0,1-1-1,0 1 1,0 0 0,0-1-1,6 5 1,-7-6-18,1 0-1,-1 0 1,1 0-1,-1-1 1,1 1 0,0-1-1,-1 1 1,1-1-1,0 1 1,-1-1-1,1 0 1,0 0 0,-1 0-1,1 0 1,0 0-1,0 0 1,-1 0 0,1-1-1,0 1 1,-1 0-1,1-1 1,-1 0-1,3 0 1,1-2 23,1 0 0,-1 0 0,0-1 0,0 1-1,5-6 1,7-9 30,0-1-1,-1 0 0,-1-1 0,13-24 0,-19 29-23,18-30 32,-3-1 0,30-79 0,1-39-55,-35 98-28,57-204-372,-75 264 278,0 0 0,0 0 0,-1-1 0,1-11 0,-2 18 83,0-1-1,0 1 0,0 0 0,0-1 1,0 1-1,1 0 0,-1-1 1,0 1-1,0 0 0,-1-1 0,1 1 1,0 0-1,0-1 0,0 1 1,0 0-1,0-1 0,0 1 0,0 0 1,0-1-1,-1 1 0,1 0 0,0 0 1,0-1-1,0 1 0,-1 0 1,1 0-1,0-1 0,0 1 0,-1 0 1,1 0-1,0 0 0,0-1 1,-1 1-1,1 0 0,0 0 0,-1 0 1,1 0-1,0 0 0,-1 0 0,1 0 1,0 0-1,-1 0 0,1-1 1,-1 2-1,0-1-16,-1 1 1,1-1-1,0 1 1,0 0-1,-1-1 0,1 1 1,0 0-1,0 0 1,0 0-1,0 0 1,0 0-1,-1 1 0,-6 8-27,1 1-1,0 0 1,0 0-1,1 0 0,-6 19 1,-21 69-69,-28 163 62,50-193 154,-2 133-1,13-185-36,0 0 0,2 0 0,6 30 0,-7-41-22,1-1 0,0 1 1,0-1-1,0 0 0,1 0 1,5 8-1,-6-11 2,0 1 0,0-1 0,0 1 0,1-1 0,-1 0 0,1 0 0,-1 0 1,1 0-1,0-1 0,0 1 0,-1-1 0,7 2 0,-5-2 6,1 0 1,-1 0-1,1-1 1,-1 0-1,1 0 1,-1 0-1,1 0 0,-1-1 1,1 0-1,-1 0 1,1 0-1,-1 0 1,6-4-1,8-3 80,30-18-1,-29 15-97,169-102 148,-104 52 3,-28 18-239,-54 42 21,0 0 0,0-1-1,-1 1 1,1 0 0,-1-1 0,1 0 0,-1 1-1,1-1 1,1-3 0,-3 5 38,0 0-1,0 0 1,0-1-1,0 1 1,0 0 0,0 0-1,0 0 1,0 0-1,0 0 1,0 0 0,0 0-1,0 0 1,0-1-1,0 1 1,0 0-1,0 0 1,0 0 0,0 0-1,0 0 1,0 0-1,0 0 1,0 0-1,0 0 1,0-1 0,0 1-1,-1 0 1,1 0-1,0 0 1,0 0 0,0 0-1,0 0 1,0 0-1,0 0 1,0 0-1,0 0 1,0 0 0,0 0-1,-1 0 1,1 0-1,0 0 1,0 0-1,0 0 1,0 0 0,0 0-1,0 0 1,0 0-1,0 0 1,0 0 0,-1 0-1,1 0 1,0 0-1,0 0 1,0 0-1,0 0 1,-15 5-120,-9 9 61,0 0 0,1 1 0,1 1 0,-26 24 0,39-32 64,0 1-1,1 1 0,0-1 0,0 2 1,1-1-1,0 1 0,1 0 1,0 0-1,1 0 0,0 1 0,-4 19 1,8-27 34,0 1 0,0 0 0,1-1 1,0 1-1,0 0 0,0-1 1,1 6-1,-1-9-18,1 0 1,-1 0-1,0 0 1,0 0-1,1 1 1,-1-1-1,0 0 1,1 0-1,-1-1 1,1 1-1,-1 0 1,1 0-1,0 0 1,-1 0-1,1 0 1,0-1-1,0 1 1,0 0-1,0-1 1,-1 1-1,1 0 1,0-1-1,0 1 1,0-1-1,0 1 1,0-1-1,0 0 1,0 0-1,0 1 1,0-1-1,1 0 1,-1 0-1,0 0 1,0 0-1,0 0 1,1 0-1,3-1 59,1-1-1,-1 1 0,0-1 0,0 0 1,0 0-1,-1-1 0,1 1 1,0-1-1,-1 0 0,6-5 0,6-5 139,19-23-1,-25 23-146,0 0-1,14-26 1,1-1-148,-12 22 82,-1-1 0,18-37 1,-25 46-14,3-5-116,-8 15 110,0-1 1,1 1-1,-1 0 0,0-1 0,0 1 0,0-1 0,0 1 0,0 0 1,0-1-1,1 1 0,-1-1 0,0 1 0,0-1 0,0 1 0,-1-1 1,1 1-1,0 0 0,0-1 0,0 1 0,0-1 0,0 1 1,0-1-1,-1 1 0,1-1 0,0 1 2,-1 0 1,1 0-1,0 0 1,0 0-1,-1 1 1,1-1-1,0 0 0,0 0 1,-1 0-1,1 0 1,0 0-1,0 0 0,-1 0 1,1 1-1,0-1 1,0 0-1,0 0 1,-1 0-1,1 1 0,0-1 1,0 0-1,0 0 1,0 1-1,0-1 1,-1 0-1,1 0 0,0 1 1,0-1-1,0 0 1,-5 10-32,5-10 28,-4 10 13,1-1 1,0 0-1,0 1 1,1-1-1,1 1 1,-1 0-1,1 12 1,5 71 52,-3-80-15,0-4 4,0 0 0,1 0 0,5 17 0,-6-23 14,0 1 1,1 0 0,0-1-1,0 1 1,0-1 0,0 0 0,0 0-1,1 0 1,-1 0 0,1 0 0,0 0-1,3 2 1,-5-4-32,0-1 0,0 1-1,1-1 1,-1 1 0,0-1 0,0 0-1,0 1 1,1-1 0,-1 0 0,0 0 0,0 0-1,1 0 1,-1 0 0,0 0 0,0 0 0,1 0-1,-1 0 1,0-1 0,0 1 0,0-1-1,0 1 1,1-1 0,-1 1 0,0-1 0,0 1-1,0-1 1,0 0 0,0 0 0,0 0 0,0 1-1,1-3 1,5-4 102,-1-1 0,0 1 0,7-11 0,-6 7-50,11-13-50,2-1 1,1 2-1,1 1 0,26-21 0,-35 32 4,29-22-135,-38 30 47,1 0 1,-1 1 0,1-1 0,0 1-1,0 0 1,0 1 0,7-3 0,-11 4 54,-1 1-1,0-1 1,1 0 0,-1 0 0,1 0 0,-1 0 0,1 0 0,-1 0 0,0 1 0,1-1 0,-1 0-1,1 0 1,-1 1 0,0-1 0,1 0 0,-1 0 0,0 1 0,1-1 0,-1 0 0,0 1 0,0-1 0,1 1-1,-1-1 1,0 0 0,0 1 0,0-1 0,1 1 0,-1-1 0,0 1 0,0-1 0,0 0 0,0 1-1,0-1 1,0 1 0,0-1 0,0 1 0,0-1 0,0 1 0,0 0 0,-2 24-21,2-23 22,-3 18 17,2 0 0,0 1 0,3 28 0,-2-42 23,1-1 1,0 1-1,0-1 1,1 0 0,0 0-1,0 1 1,1-1 0,-1 0-1,1-1 1,1 1-1,-1 0 1,1-1 0,0 0-1,0 0 1,6 5 0,-2-3 56,1 0 1,0-1 0,0 0 0,1-1 0,-1 0 0,1 0-1,0-1 1,1 0 0,-1-1 0,1 0 0,-1-1 0,1 0-1,20 0 1,-16-2-37,-1 0 0,0-2-1,1 0 1,-1 0-1,0-1 1,0-1 0,-1-1-1,1 0 1,-1 0 0,15-9-1,-5 1-775,32-25 0,-40 27-1078,-1-2 0,0 0 1,13-17-1,5-13-5733,-1 6 2374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4:0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1050 3328,'5'28'7200,"-6"-29"-7010,1-1 0,0 1 1,0 0-1,0-1 1,0 1-1,0 0 0,0-1 1,0 1-1,0 0 0,0 0 1,1-1-1,-1 1 1,0 0-1,1 0 0,-1-1 1,2 0-1,3-11 206,9-24 106,1 0 1,2 1 0,29-48 0,-30 61-262,0 0-1,1 1 1,1 1 0,2 1 0,39-33-1,-38 36-60,61-42 169,-74 53-348,1 1 0,-1 1 0,1 0 0,1 0 1,-1 1-1,0 0 0,1 1 0,10-2 0,-19 4 0,1-1-1,0 1 1,-1 0-1,1 0 1,0 0-1,-1 0 0,1 1 1,-1-1-1,1 0 1,0 1-1,-1-1 1,1 1-1,-1-1 1,1 1-1,-1 0 1,1 0-1,-1-1 1,2 3-1,-1-2 6,-2 0 0,1 0 0,0 1 0,0-1 0,0 1-1,0-1 1,-1 0 0,1 1 0,-1-1 0,1 1 0,-1-1 0,0 1 0,1 0-1,-1-1 1,0 4 0,-1 2 45,0 1-1,0 0 1,0-1-1,-1 1 0,0-1 1,-1 0-1,-3 8 1,-55 143 578,58-142-389,3-16-230,0 0 0,0 0 0,0 0 0,0 0 0,0 0-1,0 0 1,0 0 0,0 0 0,0 0 0,0 0 0,0 0 0,0 0 0,0 0 0,1 0-1,-1 0 1,0 0 0,0 0 0,0 0 0,0 0 0,0 0 0,0 1 0,0-1 0,0 0-1,0 0 1,0 0 0,0 0 0,0 0 0,0 0 0,0 0 0,0 0 0,0 0 0,0 0-1,0 0 1,0 0 0,0 0 0,1 0 0,-1 0 0,0 0 0,0 1 0,0-1 0,0 0-1,0 0 1,0 0 0,0 0 0,0 0 0,0 0 0,0 0 0,0 0 0,-1 0 0,1 0-1,0 0 1,0 0 0,0 1 0,0-1 0,0 0 0,0 0 0,0 0 0,0 0 0,0 0-1,0 0 1,0 0 0,0 0 0,0 0 0,0 0 0,0 0 0,0 0 0,3-4 90,6-11 6,1 1 0,1 0 0,19-20 1,45-34-33,-28 26 45,-40 35-109,53-44-138,-53 45 50,1 1 0,-1 0-1,1 0 1,1 1 0,-1 0-1,13-3 1,-20 6 74,0 1 1,0 0 0,0-1-1,0 1 1,0 0-1,0 0 1,0 0 0,0 0-1,0 0 1,0 0 0,0 0-1,0 1 1,0-1-1,0 0 1,0 0 0,0 1-1,0-1 1,0 1-1,0-1 1,0 1 0,0-1-1,0 1 1,0 0 0,0-1-1,-1 1 1,1 0-1,0 0 1,0-1 0,-1 1-1,1 0 1,-1 0 0,1 0-1,-1 0 1,1 0-1,-1 0 1,1 2 0,0 1 20,0 0 1,0 1 0,0-1-1,-1 0 1,1 1-1,-1-1 1,-1 8 0,-16 118 280,17-108 281,0-22-569,0 0 1,0 0-1,0 0 1,0 0 0,0 0-1,0 0 1,1 1-1,-1-1 1,0 0 0,0 0-1,0 0 1,0 0-1,0 0 1,0 0 0,0 0-1,0 0 1,0 0-1,0 0 1,0 0 0,0 0-1,0 1 1,0-1 0,0 0-1,0 0 1,1 0-1,-1 0 1,0 0 0,0 0-1,0 0 1,0 0-1,0 0 1,0 0 0,0 0-1,0 0 1,0 0-1,0 0 1,1 0 0,-1 0-1,0 0 1,0 0-1,0 0 1,0 0 0,0 0-1,0 0 1,0 0-1,0 0 1,0 0 0,0 0-1,1 0 1,-1 0-1,6-10 173,1-3-139,1 1 0,0 0 0,1 1 0,0 0 0,0 0 0,20-16 0,-11 11-64,-16 14 32,33-30-112,-32 30 44,-1 1 0,1-1 0,-1 0-1,1 1 1,0-1 0,0 1-1,-1 0 1,1-1 0,0 2 0,0-1-1,6-1 1,-9 2 42,1 0 0,0 0 0,0 1-1,0-1 1,0 0 0,0 0 0,0 1 0,-1-1 0,1 1 0,0-1-1,0 0 1,0 1 0,-1-1 0,1 1 0,0 0 0,-1-1 0,1 1-1,0 0 1,-1-1 0,1 1 0,-1 0 0,1 0 0,-1-1 0,0 1 0,1 0-1,-1 0 1,0 0 0,1 0 0,-1-1 0,0 1 0,0 0 0,0 0-1,0 0 1,0 1 0,1 4 5,-1-1 1,0 1-1,-1 0 0,0 6 0,-9 44-88,5-33 108,1 1 0,1-1 0,0 39 0,3-57 24,1-1-1,-1 1 1,1-1-1,0 0 1,2 8-1,-2-11-17,-1 0-1,1 0 1,-1 0 0,1 0-1,-1 0 1,1-1-1,-1 1 1,1 0-1,0 0 1,0 0-1,-1-1 1,1 1-1,0 0 1,0-1-1,0 1 1,0-1-1,-1 1 1,1-1 0,0 1-1,0-1 1,0 0-1,0 1 1,0-1-1,0 0 1,0 0-1,0 0 1,0 0-1,0 0 1,1 0-1,0 0 1,7-2 59,0-1 0,0 0-1,-1 0 1,1-1 0,-1 0 0,1-1-1,-1 0 1,13-10 0,-5 3-43,99-69 245,-60 40-290,71-48-297,-123 89-324,-3 6 308,-7 17 263,-2 10 197,9-24-121,0 0 0,0 0 1,0 0-1,1 0 1,1 0-1,-1-1 0,1 1 1,1 0-1,6 14 1,-9-22 2,1 1 0,0-1 0,-1 0 0,1 1 0,0-1 0,0 0 0,0 0 0,0 0 1,0 0-1,0 0 0,0 0 0,1 0 0,-1 0 0,0 0 0,1 0 0,-1 0 0,0-1 0,1 1 1,-1-1-1,1 1 0,-1-1 0,1 0 0,-1 1 0,1-1 0,-1 0 0,4 0 0,-3 0 15,0-1 0,0 1 0,1-1 0,-1 0 0,0 0-1,0 1 1,0-1 0,0 0 0,0-1 0,-1 1-1,1 0 1,0-1 0,0 1 0,-1-1 0,1 1 0,-1-1-1,3-3 1,0-1 4,0 0-1,-1 0 1,0 0-1,0 0 1,0-1-1,-1 0 0,0 1 1,0-1-1,0 0 1,-1 0-1,0 0 1,-1 0-1,0 0 1,0 0-1,0 0 1,-2-11-1,1 12-59,0 0 1,0 0-1,0 1 1,-1-1-1,0 0 1,-3-5-1,4 8-5,-1 1 0,0-1 0,1 1 0,-1 0 0,0-1 0,-1 1 0,1 0 0,0 0 0,0 0 0,-1 1 0,1-1 0,-1 0 0,-4-1 0,-15-3-220,8 2 177,11 3 88,3 0 44,22-2-54,-2 2-7,83-16 1,-60 11 1,-12 1-15,-1 1 0,2 2 0,-1 1 0,34 4 0,-53-2 89,3 1-129,24 5 1,-35-6 25,0 1 0,0-1-1,0 1 1,0-1 0,0 1 0,0 0 0,-1 1 0,1-1 0,-1 1 0,5 4 0,-6-5 27,-1-1-1,0 1 1,-1-1 0,1 1 0,0 0 0,0 0 0,-1-1 0,1 1 0,-1 0 0,1 0-1,-1 0 1,0 0 0,0-1 0,0 1 0,0 0 0,0 0 0,0 0 0,0 0 0,-1 0 0,1-1-1,-1 1 1,1 0 0,-2 2 0,-2 6 96,0-1 0,-12 18 0,11-18 9,-6 9 31,-1 1 21,10-15 139,4-5 255,19-15-452,1 1-1,45-23 1,-40 23-108,-16 9-84,-5 2 14,0 0 0,1 1-1,-1 0 1,12-4 0,-16 7 56,0-1 0,-1 1 0,1 0 0,0-1-1,0 1 1,-1 0 0,1 0 0,0 1 0,-1-1 0,1 0 0,0 0-1,-1 1 1,1-1 0,0 1 0,-1-1 0,1 1 0,0 0-1,-1 0 1,1 0 0,-1 0 0,0 0 0,1 0 0,-1 0-1,2 2 1,-1 0 21,0 0-1,-1-1 0,0 1 0,1 0 0,-1 0 1,0-1-1,0 1 0,-1 0 0,1 0 0,-1 0 1,1 0-1,-1 6 0,0 0-34,0 0-1,-1 1 1,-2 10 0,1 1 337,2-21-289,0 0 1,-1 0-1,1 0 1,0 1-1,1-1 1,-1 0-1,0 0 0,0 0 1,0 0-1,0 0 1,0 0-1,0 0 1,0 1-1,0-1 1,0 0-1,0 0 1,0 0-1,0 0 0,0 0 1,0 0-1,0 0 1,0 0-1,0 0 1,1 1-1,-1-1 1,0 0-1,0 0 0,0 0 1,0 0-1,0 0 1,0 0-1,0 0 1,0 0-1,1 0 1,-1 0-1,0 0 1,0 0-1,0 0 0,0 0 1,0 0-1,0 0 1,1 0-1,-1 0 1,9-8 382,7-10-373,0 1 0,2 1 0,23-17 0,-31 25-10,-7 6-69,0 0 0,0 0-1,0 0 1,1 0 0,-1 1 0,1-1-1,-1 1 1,1 0 0,-1 0-1,1 0 1,-1 0 0,1 1-1,4-1 1,-5 1 37,-1 0 0,1 0 0,0 1 0,-1-1 0,1 1 0,0 0 0,-1 0 0,1-1 0,-1 2 0,1-1 0,-1 0 0,0 0 0,1 1 0,-1 0 0,0-1 0,0 1 0,0 0 0,3 4 0,29 43 164,-23-33-86,0-1 0,13 16 0,-16-22-28,0 0 6,1 0-1,19 16 1,-24-23-24,-1 0 0,0 0 0,1 0-1,0 0 1,-1-1 0,1 1 0,0-1-1,0 0 1,0 0 0,0 0 0,0 0 0,0-1-1,7 0 1,0-1 38,0 0-1,0-1 0,-1-1 0,1 0 0,-1 0 1,0-1-1,1 0 0,-2-1 0,1 0 0,12-9 1,0-2 109,-1-1 1,38-39-1,-53 49-161,0 0-1,-1-1 0,0 1 1,0-1-1,-1 0 0,0 0 1,5-15-1,-8 21-28,-1 1 0,0-1 1,1 0-1,-1 1 0,0-1 0,0 0 1,0 1-1,0-1 0,0 1 0,-1-1 0,1 0 1,-1-1-1,1 2 18,0 1 0,0-1 0,-1 1 0,1-1-1,0 1 1,0 0 0,-1-1 0,1 1 0,0-1 0,0 1 0,-1 0 0,1-1 0,0 1-1,-1 0 1,1 0 0,-1-1 0,1 1 0,0 0 0,-1 0 0,1 0 0,-1-1 0,1 1 0,-1 0-1,1 0 1,0 0 0,-1 0 0,1 0 0,-1 0 0,1 0 0,-1 0 0,1 0 0,-1 0-1,1 0 1,-1 0 0,1 0 0,-1 0 0,1 0 0,0 1 0,-1-1 0,1 0 0,-1 0 0,1 0-1,0 1 1,-1-1 0,1 0 0,-1 1 0,-10 7-4,1 0 1,0 1-1,0 0 0,1 0 1,0 1-1,1 0 0,0 1 1,1 0-1,0 0 0,1 0 1,0 1-1,0 0 0,2 0 1,-1 1-1,-2 15 0,6-24 30,1 0 0,-1-1 0,1 1 0,0 0 0,0 0 0,1 0 0,-1 0 0,1 0 0,0 0 0,0-1 0,0 1 0,1 0 0,2 5 0,-3-8 8,0 1 0,0-1 1,0 1-1,0-1 0,0 0 0,0 0 0,0 1 1,1-1-1,-1 0 0,0 0 0,1 0 0,-1 0 1,1-1-1,-1 1 0,1 0 0,-1-1 0,1 1 1,0-1-1,-1 1 0,1-1 0,0 0 0,-1 1 1,1-1-1,0 0 0,-1 0 0,1 0 0,0-1 1,-1 1-1,1 0 0,0-1 0,2 0 0,4-2 10,-1 0 1,0-1-1,0 1 0,-1-1 0,13-10 0,28-29 170,5-3-93,20-2-355,-64 44 212,1-1 0,0 1 1,-1 1-1,1-1 0,0 2 0,19-4 1,-27 6 22,-1-1 0,1 1 0,0 0 0,0 0 0,0 0 1,0 0-1,0 0 0,-1 1 0,1-1 0,0 0 1,0 0-1,0 0 0,-1 1 0,1-1 0,0 0 0,0 1 1,0-1-1,-1 1 0,1-1 0,0 1 0,-1-1 0,1 1 1,-1 0-1,2 0 0,-1 1 2,-1-1-1,1 1 1,0 0 0,-1-1 0,1 1 0,-1-1-1,0 1 1,0 0 0,1-1 0,-1 1 0,-1 3-1,0 4 7,0 0 0,-1-1 0,-4 15-1,-23 60 29,13-37 938,22-55-866,-1 0 1,1 1 0,0 0-1,1 0 1,7-7 0,1-1-34,-6 6-134,1 0 1,0 1 0,1 0-1,0 0 1,0 1-1,1 0 1,0 1-1,0 1 1,1 0-1,0 0 1,23-6 0,-34 12 38,0 0 0,0-1 0,0 1 1,0 0-1,0 0 0,1 0 1,-1 0-1,0 0 0,0 0 0,4 2 1,-5-2 26,0 1 0,0-1 0,0 1 1,0 0-1,0 0 0,0-1 1,0 1-1,0 0 0,0 0 0,0 0 1,0 0-1,-1 0 0,1 0 1,0 0-1,-1 0 0,1 0 0,-1 0 1,1 0-1,-1 0 0,1 2 1,6 32-210,-6-26 249,0-1-1,1 1 1,0-1-1,0 0 1,5 10-1,-6-16-13,0-1-1,0 1 0,0 0 0,0-1 1,0 1-1,0-1 0,1 0 0,-1 1 1,1-1-1,-1 0 0,1 0 0,-1 0 1,1 0-1,0 0 0,-1 0 0,1 0 1,0 0-1,0-1 0,-1 1 0,1-1 1,0 1-1,0-1 0,0 0 0,0 0 1,0 0-1,0 0 0,3 0 0,0-1 24,-1 0-1,0 0 0,0 0 0,0 0 1,0-1-1,0 1 0,0-1 0,0 0 1,0-1-1,5-3 0,2-3 83,17-18-1,-27 25-120,29-28 165,49-65 0,32-92-148,-14-8-10,-37 73-8,-51 103-28,2-3-176,0 0-1,13-42 0,-24 63 186,0 1 0,0-1 0,1 1 1,-1-1-1,0 1 0,0-1 0,0 0 0,0 1 1,0-1-1,0 1 0,0-1 0,0 0 1,0 1-1,0-1 0,0 1 0,0-1 0,-1 0 1,1 1-1,0-1 0,0 1 0,0-1 1,-1 0-1,0 1 0,1 0-1,0 0 1,-1-1-1,1 1 1,-1 0 0,1 0-1,-1 0 1,1 0 0,-1 0-1,1 0 1,0 0 0,-1 0-1,1 0 1,-1 0-1,1 0 1,-1 0 0,1 1-1,-1-1 1,1 0 0,0 0-1,-1 1 1,-4 1-40,1 0 1,0 1-1,0 0 1,-4 4-1,-3 3 24,1 1 0,0 1 1,1-1-1,0 2 0,-11 20 0,-28 69-4,45-95 36,-26 62-64,3 1-1,-23 102 0,42-142 127,-2 43-1,8-57-21,1 0 0,0 0-1,1 0 1,5 24 0,-5-36-6,1 1 0,-1-1 0,1 1 0,-1-1 0,5 7 0,-5-9-16,0-1 1,0 1-1,0-1 1,0 0-1,0 1 1,0-1-1,1 0 1,-1 0-1,0 0 1,1 0-1,-1 0 1,0 0-1,1 0 1,-1-1-1,1 1 1,0 0-1,-1-1 0,1 1 1,-1-1-1,3 0 1,2 0 40,0 0 0,1-1 0,-1 0 0,0 0 0,0 0 0,0-1 0,0 0 0,11-6-1,49-28 178,-52 27-186,227-154 69,-173 108-486,-68 54 352,0 1-1,0 0 1,0 0 0,0 0 0,1 0 0,-1-1 0,0 1 0,0 0 0,0 0 0,0 0 0,0 0 0,0 0 0,1 0 0,-1-1 0,0 1-1,0 0 1,0 0 0,0 0 0,1 0 0,-1 0 0,0 0 0,0 0 0,0 0 0,0 0 0,1 0 0,-1 0 0,0 0 0,0 0 0,0 0 0,1 0-1,-1 0 1,0 0 0,0 0 0,0 0 0,0 0 0,1 0 0,-1 1 0,0 6-183,-7 11 145,-11 14 3,10-19-5,0 0 0,-9 24 1,15-33 85,1 1 0,0-1 1,0 1-1,0 0 0,0-1 0,1 1 1,-1 0-1,1 0 0,1-1 1,-1 1-1,1 0 0,1 8 1,-1-12-15,-1 1 1,0-1 0,1 0 0,-1 0 0,1 0 0,-1 0 0,1 0-1,0 0 1,-1 0 0,1 0 0,0 0 0,0 0 0,-1 0-1,1 0 1,0-1 0,0 1 0,0 0 0,0-1 0,0 1-1,0 0 1,0-1 0,3 1 0,-2 0 9,0-1 0,0 0 1,1 0-1,-1 0 0,0 0 0,1 0 0,-1 0 0,0-1 1,0 1-1,1-1 0,2-1 0,2-1 31,1-1 0,-1 1-1,0-2 1,0 1 0,0-1 0,7-6-1,39-43 184,-47 49-232,0-1 0,-1-1-1,10-12 1,-1 0-209,-9 15-95,-5 10-276,-7 11 154,4-11 413,0 1 1,0-1-1,0 1 0,1-1 0,0 1 0,0 0 0,1 0 0,0 0 0,0 0 0,0 0 1,2 14-1,0-11 107,-1-8-84,0 0 0,1 0-1,-1 0 1,0 0 0,1-1 0,-1 1 0,1 0 0,1 2 0,-2-4-5,1 1 1,-1-1-1,1 1 0,-1-1 1,1 0-1,-1 1 1,1-1-1,0 0 0,-1 1 1,1-1-1,-1 0 0,1 1 1,0-1-1,-1 0 0,1 0 1,0 0-1,0 0 0,-1 0 1,1 0-1,0 0 1,-1 0-1,1 0 0,0 0 1,-1 0-1,1 0 0,1-1 1,9-2 109,-1-1-1,1-1 1,-1 0 0,1 0 0,-1-1 0,12-10 0,13-6-87,-5 6-219,1 0 0,0 3 1,65-20-1,-95 33 171,1-1 1,-1 1-1,0-1 1,1 1-1,-1 0 1,1 0-1,-1 0 1,1 0-1,-1 0 1,1 0-1,-1 0 1,1 0-1,-1 0 1,1 1-1,-1-1 1,0 1-1,1-1 1,-1 1-1,0-1 1,1 1-1,-1 0 1,0 0-1,0 0 1,0 0-1,1-1 1,-1 1-1,0 1 1,1 1-1,-1-1-5,0 0 1,0 0-1,0 1 0,0-1 0,0 0 1,-1 1-1,0-1 0,1 1 0,-1-1 1,0 0-1,0 1 0,0-1 0,0 1 1,-1-1-1,1 1 0,-1 2 0,-3 6 66,4-11-34,0 1 0,0-1 0,-1 1 0,1-1 0,0 1-1,0-1 1,0 1 0,0-1 0,-1 1 0,1-1 0,0 1 0,0-1-1,0 1 1,0-1 0,0 1 0,0 0 0,1-1 0,-1 1-1,0-1 1,0 1 0,0 0 0,2-1 37,-1 1 0,1-1-1,-1 0 1,1 0 0,-1 0 0,1 0 0,-1 0-1,1 0 1,-1 0 0,1-1 0,1 0 0,23-4 75,0-2 0,30-11 0,24-7-268,-77 24 83,-1 0-1,1 1 1,0 0 0,0-1 0,-1 1 0,1 0 0,0 0 0,3 1 0,-5-1 47,0 1-1,-1-1 1,1 0 0,0 0 0,-1 1 0,1-1-1,-1 0 1,1 1 0,-1-1 0,1 0-1,-1 1 1,1-1 0,-1 1 0,1-1 0,-1 1-1,1-1 1,-1 1 0,0 0 0,1-1-1,-1 1 1,0-1 0,0 1 0,1 0-1,-1-1 1,0 1 0,0 0 0,0-1 0,0 1-1,0 0 1,0-1 0,0 1 0,0 0-1,0-1 1,0 1 0,0 0 0,0-1 0,-1 2-1,0 8 11,-2 0 0,1 1 0,-1-1 0,-6 11 0,8-18-24,0-1 71,0 0 0,0 0 0,0 0 0,0 0 1,0 0-1,1 0 0,-1 1 0,0 3 0,1-6-34,0 0 0,0 0-1,0 0 1,1 1 0,-1-1 0,0 0-1,0 0 1,0 0 0,0 1-1,0-1 1,0 0 0,1 0 0,-1 0-1,0 0 1,0 1 0,0-1 0,0 0-1,1 0 1,-1 0 0,0 0-1,0 0 1,0 0 0,1 0 0,-1 0-1,0 0 1,0 0 0,0 0-1,1 0 1,-1 0 0,0 0 0,15-2 162,-4-1-95,0-2 1,0 0-1,0 0 1,-1-1-1,14-10 0,-13 9-92,0 0-1,1 1 0,23-11 0,-28 15-34,0 0 0,-1 0 0,1 0 0,0 1 0,0 0 0,0 1 0,0-1 0,0 1 0,0 1 0,0-1 0,0 1 0,0 0 0,-1 1 0,1 0 0,13 5 0,2 0 200,1 0-1,1-1 1,-1-2-1,34 3 1,94-4 243,-3 0-2124,-140-3 912,-1 1-1,0 0 0,1 0 0,-1 1 1,14 5-1,2 8-1507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4:0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63 153 5216,'-54'-5'2368,"45"17"-2048,14-7 1088,9-2-832,21 2 2368,9 2-1632,38-14 1151,4 2-1407,44-15-32,-1 5-608,21-22-192,-16 9-128,14-12-96,-8 12 32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4:3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107 650 3552,'-1'-10'4668,"-2"24"-3196,-1 24-1031,2 55 959,-21 131 0,-17 263 136,41-433-1316,0-35 1171,-3 37 0,2-59-1236,0-1 0,0 1-1,-1 0 1,1-1 0,-1 1-1,0 0 1,0 0 0,0 0-1,-2-4 1,-7-20-91,4-14-26,1 0 1,2-1-1,1 1 0,3-1 0,6-44 0,29-155-235,-19 134 14,11-50-77,-27 153 248,28-103-183,-23 89 187,1 0 0,1 0 0,17-29-1,-19 38-59,0 0-1,0 1 0,1 0 0,0 0 0,0 1 0,16-13 0,-20 18 47,0 0 0,0 0-1,0 0 1,1 1 0,-1-1-1,0 1 1,1 0-1,-1 0 1,1 0 0,-1 1-1,1-1 1,-1 1 0,1 0-1,0 0 1,-1 0 0,1 0-1,-1 1 1,1-1 0,-1 1-1,1 0 1,-1 0 0,1 0-1,4 3 1,-2-1 21,0 1 1,0 0-1,-1 0 1,1 0 0,-1 1-1,0-1 1,-1 1-1,1 1 1,-1-1-1,0 1 1,0-1-1,6 12 1,-3-2 0,-1 1 0,0 0 0,-1 0 0,3 20 0,-4-18-2,-2 0-1,0 0 1,-2 0-1,0 1 1,-4 32-1,2-39 59,0 0 0,-1 0 0,0 0 0,-1 0 0,0-1 0,-1 0 0,0 0 0,-1 0 0,-12 17-1,15-24-9,0-1-1,-1 0 1,1 1-1,-1-1 1,0 0-1,0-1 1,0 1-1,0-1 0,0 0 1,0 0-1,-1 0 1,-5 1-1,-6 1-21,0-1-1,-20 1 0,12-1 79,7-1-27,-26-1 0,22-1-252,13 2-19,9 4 72,9 2 60,1-2 64,-9-6 6,-1 1-1,1 0 0,-1 0 1,1-1-1,0 1 0,-1-1 1,1 1-1,-1-1 0,1 0 1,3 1-1,11-1 92,1 0 0,-1-2 0,1 0 0,-1 0 0,1-2 0,-1 0 0,0-1 0,-1 0 0,1-1 0,25-15 0,-17 7-23,-1-1 0,0-2-1,-2 0 1,0-1 0,0-1 0,29-38 0,-13 6-39,-1-2 0,-4-1-1,52-117 1,-40 59-126,34-139 0,-66 190 23,-6 28-370,-3 26 110,-3 15-182,-6 35 265,-7 32 234,0-19 11,-14 54 11,-92 418 586,113-486-315,5-26 154,1-16-398,0 0 0,0 0 0,0 0 0,0 0 0,0 0 0,0 0 0,0 0 0,1 0 0,-1 0 0,0 0-1,0 0 1,0 0 0,0 0 0,0 0 0,0 0 0,0 0 0,0 0 0,0 0 0,0 0 0,0 0 0,0 0-1,0 0 1,0 0 0,1 0 0,-1 0 0,0 0 0,0 0 0,0 0 0,0 0 0,0 0 0,35-74 297,-21 45-340,2-4 44,-3 6-88,22-34 1,-33 58-4,0 0 0,0 0 0,0 0 0,1 0 0,-1 0 1,6-3-1,-7 5 38,-1 1 0,1 0 0,0-1 1,0 1-1,-1 0 0,1-1 0,0 1 1,0 0-1,-1 0 0,1-1 1,0 1-1,0 0 0,0 0 0,-1 0 1,1 0-1,0 0 0,0 0 0,0 0 1,-1 1-1,1-1 0,0 0 0,0 0 1,-1 1-1,1-1 0,0 0 0,0 1 1,-1-1-1,1 0 0,0 1 0,-1-1 1,1 1-1,-1 0 0,1-1 0,0 1 1,-1-1-1,1 1 0,0 1 0,2 2-14,-1 1 0,1 0 0,-1 0 0,0 0 0,0 0 0,0 0 0,-1 0 0,2 8 0,3 45-35,-6-54 58,1 44 149,-2-31-134,1 0 0,4 25 1,-3-37 23,0-1 1,0 1 0,0-1 0,1 1 0,0-1-1,-1 0 1,2 0 0,-1 0 0,0 0 0,1 0-1,0 0 1,0-1 0,5 6 0,-5-7 17,-1 0 0,1-1 0,0 1 0,-1-1 0,1 0 0,0 0 0,0 0 0,0 0 0,0 0 0,0-1 0,0 1 0,0-1 0,0 0 0,0 0 0,0 0 0,0 0 0,0 0 0,0-1 0,5-1 0,1 0 38,0-1-1,1-1 1,-1 1 0,0-1 0,8-6-1,17-12-115,-1-3-1,0 0 0,47-51 1,-72 67-80,0 0-95,-8 9 190,0 0-1,0 0 1,0 0-1,0 0 1,0 0-1,0 0 1,0 0-1,0 0 1,0 1-1,0-1 0,0 0 1,1 0-1,-1 0 1,0 0-1,0 0 1,0 0-1,0 0 1,0 0-1,0 0 1,0 0-1,0 0 0,0 0 1,0 0-1,0 0 1,0 0-1,0 0 1,0 0-1,0 0 1,0 0-1,0 0 1,0 0-1,1 0 1,-1 0-1,-1 3-31,0 0 0,0 0 0,1 0 0,-1 0 0,1 0 0,0 4 0,-2 13-56,-9 16 107,7-25-37,0 0 1,1 0-1,0 1 0,-1 13 1,4-22 45,0 0-1,0 0 1,0 0 0,0 0 0,0 0 0,1 0 0,0-1-1,-1 1 1,1 0 0,0 0 0,0 0 0,1-1-1,-1 1 1,0-1 0,1 1 0,0-1 0,-1 1-1,1-1 1,0 0 0,0 0 0,4 3 0,-4-3 23,0-1 0,-1 0 0,1 0 1,0 0-1,0 0 0,0 0 0,0 0 1,0-1-1,0 1 0,0-1 0,0 1 1,0-1-1,0 0 0,0 1 0,0-1 0,0 0 1,0-1-1,0 1 0,4-1 0,-3 0 0,0 0 0,1-1 0,-1 1 0,0-1-1,0 0 1,0 0 0,0 0 0,0 0 0,-1 0 0,6-6-1,-4 3-24,1 0 1,-1-1-1,0 0 0,0 0 0,-1 0 0,0-1 0,0 1 0,0-1 0,-1 0 0,0 0 1,2-8-1,-3 3-52,1-3 46,-1-21-1,-1 32-28,0 0 0,-1 0 0,1 1 0,-1-1 0,0 0 0,0 1 0,0-1 0,-1 0 0,1 1 0,-4-6 0,4 8 4,1 0 0,-1 0 0,0 1 1,0-1-1,0 0 0,1 0 1,-1 1-1,0-1 0,0 0 0,0 1 1,0-1-1,0 1 0,-1-1 0,1 1 1,0 0-1,0-1 0,0 1 0,0 0 1,0 0-1,0 0 0,-1 0 1,1 0-1,0 0 0,0 0 0,0 0 1,0 0-1,-1 1 0,1-1 0,0 0 1,0 1-1,0-1 0,0 1 0,0-1 1,0 1-1,-2 1 0,-4 3-74,-1 0-1,1 0 1,-11 12-1,10-10-20,7-6 106,0 0 0,0 0 0,1 0 1,-1 0-1,1 0 0,-1-1 0,1 1 0,-1 0 1,1 1-1,0-1 0,-1 0 0,1 0 0,0 1 1,0-2 13,0 1 1,0-1 0,0 0 0,0 1-1,0-1 1,0 0 0,0 1-1,0-1 1,0 0 0,0 1 0,0-1-1,0 0 1,1 0 0,-1 1-1,0-1 1,0 0 0,0 1 0,1-1-1,-1 0 1,0 0 0,0 0-1,0 1 1,1-1 0,-1 0 0,0 0-1,1 0 1,-1 1 0,0-1-1,0 0 1,1 0 0,-1 0 0,0 0-1,1 0 1,-1 0 0,0 0 0,1 0-1,-1 0 1,0 0 0,1 0-1,-1 0 1,0 0 0,1 0 0,-1 0-1,0 0 1,1 0 0,-1 0-1,0 0 1,1-1 0,-1 1 0,0 0-1,0 0 1,1-1 0,17-3 18,-14 3-7,1 0 0,-1 0 1,0 0-1,0-1 0,0 1 0,0-1 0,0 0 0,0 0 1,5-4-1,1-2 23,-1-1 1,0 0 0,-1 0-1,0-1 1,9-12 0,28-58 19,-12 22 9,101-155 135,-118 182-281,0-1 0,-2 0 0,-2-2-1,0 1 1,-3-1 0,11-71 0,-20 103 55,2-14-146,-4 12-8,-4 7-93,-2 8 177,1 1 0,0-1 0,1 1-1,-6 13 1,-7 15-31,-1-3 39,-32 69 0,30-45 80,3 0-1,2 2 0,3 0 0,3 0 1,3 2-1,-1 92 0,10-141 100,-1 0 0,4 18 0,-3-30-43,0 1-1,0 0 1,0-1 0,1 1-1,0-1 1,0 1 0,0-1 0,0 0-1,1 0 1,-1 0 0,4 4-1,-4-6-20,0 0 0,0-1 0,1 1 1,-1-1-1,0 0 0,0 0 0,1 1 0,-1-2 0,1 1 0,-1 0 0,1 0 0,-1-1 0,1 1 0,-1-1 0,1 0 0,-1 0 0,1 0 0,0 0 0,-1 0 0,1 0 0,-1-1 0,1 1 0,-1-1 0,1 0 0,3-1 1,5-3 36,0 0 0,0-1 0,19-12 0,30-29 205,-21 15-308,-33 27-40,0-1 1,0 1 0,0-1 0,0 0 0,5-10-1,-11 16 66,0 0-1,0 0 1,0 0-1,0 1 1,0-1-1,0 0 1,0 0-1,1 0 1,-1 0-1,0 0 1,0 0-1,0 0 1,0 0-1,0 0 1,0 0-1,0 0 1,0 0-1,0 0 1,0 0 0,0 0-1,0 0 1,0 0-1,0 0 1,0 0-1,0 0 1,0 0-1,0 0 1,0 0-1,0 0 1,0 0-1,1 0 1,-1 0-1,0 0 1,0 0-1,0 0 1,0 0-1,0 0 1,0 0-1,0 0 1,0 0-1,0 0 1,0 0-1,0 0 1,0 0-1,0 0 1,0 0-1,0 0 1,0 0-1,0 0 1,0 0-1,1 0 1,-1 0-1,0 0 1,0 0-1,0 0 1,0 0-1,0 0 1,0 0-1,0 0 1,0 0-1,0-1 1,0 1-1,0 0 1,0 0-1,0 0 1,0 8-149,-3 6 100,3-10 22,-3 6-48,1 0 0,1 0-1,-1 13 1,2-20 70,0 1 1,1-1-1,-1 1 0,1-1 0,0 0 0,0 1 0,0-1 0,0 0 0,0 0 1,1 0-1,-1 0 0,1 0 0,4 6 0,-1-5 68,0 1 0,0 0 1,0-1-1,0 0 0,1 0 0,0-1 1,0 1-1,0-1 0,0 0 0,12 3 0,-15-5-22,0 0 0,0 0 0,0 0 0,0-1 0,1 1 0,-1-1 0,0 0 0,1 0 0,-1 0 0,0 0 0,0 0 0,1-1 0,-1 0 0,0 1 0,0-1 0,0 0 0,0-1 0,0 1 0,0-1 0,0 1 0,0-1 0,0 0 0,4-3 0,-4 1-25,0 0 0,0 0 1,-1-1-1,1 1 0,-1-1 0,0 1 0,0-1 1,0 0-1,-1 1 0,1-1 0,-1 0 1,0 0-1,-1 0 0,1 0 0,-1-1 0,0 1 1,-1-8-1,0 9-30,1 0 1,-1 0-1,0 1 0,0-1 1,0 0-1,-1 0 0,1 1 1,-1-1-1,0 1 0,0 0 1,0-1-1,-1 1 1,1 0-1,-1 0 0,1 0 1,-1 1-1,0-1 0,0 1 1,0-1-1,0 1 1,-1 0-1,1 0 0,-7-2 1,-1 1 27,7 1-38,0 1 0,0 0 0,0-1-1,1 0 1,-5-2 0,13 1 68,0 0 0,0 1 0,0 0 0,0 0 0,10-3 1,-4 1-13,98-40 186,-105 42-221,3-1-27,0 0 1,0 1-1,0 0 1,0 0 0,8-1-1,-13 3 24,0 0 0,0 0 0,-1 0 0,1 0 0,0 0 0,-1 0 0,1 0 0,0 1 0,-1-1 0,1 1 0,0-1 0,-1 1 0,1 0 0,-1-1 0,1 1 0,-1 0 0,1 0 0,-1 0 0,0 0 0,0 0 1,1 1-1,-1-1 0,0 0 0,0 0 0,0 1 0,0-1 0,0 1 0,1 2 0,0 2 5,1 1 0,-1 0 0,0 0 0,-1 0 0,0 0 0,1 8 0,-1 45 101,-2-36-4,0-11-14,-1 4 387,4-15-84,4-9 96,13-25-273,-16 25-253,1-1 0,0 2 0,0-1 0,1 0-1,0 1 1,0 0 0,0 0 0,1 1-1,11-10 1,-16 14 40,1 0 0,-1 1 0,1-1-1,0 0 1,-1 1 0,1-1 0,0 1 0,-1 0-1,1-1 1,0 1 0,0 0 0,-1 0 0,1 0-1,0 0 1,0 1 0,-1-1 0,1 0 0,0 1-1,0-1 1,-1 1 0,1-1 0,1 2 0,4 2-17,-1 0 0,0 0-1,0 1 1,6 4 0,0 2 13,38 31 156,-35-27-43,1-1 0,1-2 1,31 20-1,-43-29-222,0-1 0,0 0 0,1 0 0,-1-1 0,1 1 0,-1-1 0,1 0 0,9 0 0,-12-1-418,0 0 1,0-1 0,0 1-1,0 0 1,0-1-1,-1 1 1,1-1-1,0 0 1,0 0-1,-1 0 1,1-1-1,-1 1 1,1 0 0,-1-1-1,1 0 1,-1 1-1,0-1 1,4-4-1,-5 5 218,0-1 1,-1 1-1,1-1 0,0 1 0,-1-1 0,1 0 0,0 1 0,-1-1 0,0 1 1,1-1-1,-1 0 0,0 0 0,0 1 0,0-1 0,0 0 0,0 1 0,-1-1 1,0-3-1,0-3-1020,0-18-1590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7:1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35 3968,'-1'-3'593,"-5"-13"-111,6 16-251,0-1 0,-1 0 0,1 1 0,0-1 0,0 1 0,0-1 0,7-11 9475,-6 16-7175,-1-2-2682,0 54 1709,1 19-201,-13 115 0,11-148-722,1-42-636,-1 0 1,1 1-1,0-1 0,0 0 1,-1 0-1,1 1 1,0-1-1,-1 0 1,1 0-1,0 0 1,-1 1-1,1-1 1,-1 0-1,1 0 1,0 0-1,-1 0 1,1 0-1,0 0 1,-1 0-1,1 0 0,-1 0 1,1 0-1,0 0 1,-1 0-1,0 0 1,-20 0-161,-2-1-38,-8 5 197,11-1 41,-24 0-1,4 2 767,44-5-738,9 0 80,1 0-1,21-4 1,-7-1-60,36 0 0,15-3-80,-39 1 143,0 2-1,41 1 0,-68 7-1234,-13-3 940,0 0 1,1 0-1,-1 1-289,0-1 289,0 0 1,0 0-1,1 0 0,-1 1 1,0-1-1,0 0 0,0 0 1,0 0-1,0 1 0,0-1 1,0 0-1,0 0 0,0 1 1,0-1-1,0 0 0,0 0 1,0 0-1,0 1 0,0-1 1,0 0-1,0 0 0,0 1 1,0-1-1,0 0 0,0 0 1,0 0-1,0 1 0,-1-1 1,1 0-1,0 0 0,0 0 1,0 0-1,-1 1-289,1-1 289,0 0 1,-12 1-8709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4:3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65 3808,'-39'-5'2250,"28"7"-301,17 2 423,21 3 305,-16-5-2356,0-1 1,1-1 0,-1 1-1,0-2 1,0 0 0,17-3-1,-1 0-82,217-22 425,-154 17-709,10-4-576,8 0-5537,-48 7 2500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4:3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1182 3392,'9'-2'6603,"41"1"-4225,-37 0-2147,0 0 0,-1 0 0,1-1 0,0-1 0,-1 0 0,0-1 0,0 0 0,0-1 0,0 0 0,0-1-1,-1 0 1,0-1 0,17-13 0,-21 14-190,-1 0-1,1 0 0,-1-1 1,0 0-1,-1 0 0,0 0 0,0-1 1,0 1-1,-1-1 0,0 0 1,-1-1-1,0 1 0,0-1 1,-1 1-1,0-1 0,0 0 1,-1 0-1,0 0 0,0 0 1,-2-12-1,1 18-82,-1-1 0,1 0 1,-1 0-1,0 0 0,0 0 1,-1 1-1,1-1 0,-1 0 1,-2-3-1,4 6 14,-1 1-1,1-1 1,-1 0 0,0 1-1,1-1 1,-1 0-1,0 1 1,0-1 0,1 1-1,-1-1 1,0 1-1,0-1 1,0 1 0,0-1-1,1 1 1,-1 0-1,-2-1 1,2 1-3,0 0 1,0 0-1,-1 1 1,1-1-1,0 0 1,0 0-1,-1 1 1,1-1-1,0 1 1,0-1-1,0 1 1,0 0-1,0-1 1,0 1-1,0 0 1,0 0-1,-1 0 1,-7 8-7,1 0 1,0 0-1,1 0 1,0 1 0,0 0-1,1 1 1,-5 10-1,-1 8 143,-14 44 0,23-64-25,1 0 0,0 0 1,0 1-1,1-1 0,0 0 1,1 13-1,0-18-5,0-1 1,1 0-1,-1 0 0,1 0 1,-1 0-1,1 0 0,0 0 1,0 0-1,1-1 0,-1 1 1,1 0-1,-1-1 0,1 1 1,0-1-1,0 1 0,0-1 1,0 0-1,0 1 0,1-1 1,-1-1-1,1 1 0,2 2 1,-1-3 23,-1 1 0,1-1 0,-1 1 0,1-1 0,-1 0 0,1 0 0,0-1 0,0 1 0,-1-1 0,1 0 0,0 0 0,0 0 0,-1 0 0,1-1 0,0 0 0,0 1 0,-1-1 0,1-1 0,-1 1 0,6-3 0,3-2 36,-2-1-1,1-1 1,-1 0-1,14-13 1,-19 17-82,112-108 91,8-7-88,-95 92-79,-18 14 16,1 2 0,0-1 0,1 2-1,20-13 1,-33 23-6,0-1-1,0 0 1,0 1 0,1 0-1,-1-1 1,0 1 0,0-1-1,0 1 1,0 0-1,1 0 1,-1 0 0,0 0-1,0 0 1,0 0 0,1 0-1,-1 0 1,0 0 0,0 0-1,0 1 1,1-1-1,-1 0 1,0 1 0,0-1-1,0 1 1,0-1 0,0 1-1,0 0 1,0 0 0,0-1-1,0 1 1,0 0-1,0 0 1,-1 0 0,1 0-1,0 0 1,0 1 0,2 3-13,-2-1 0,1 0 0,0 1 0,-1-1 0,0 0 0,0 1-1,0 0 1,0 5 0,-1 8 37,-1 0 0,-1 1 0,-1-1-1,-5 20 1,6-31-33,-6 20 102,-1 1 0,-15 32 0,4-11 460,19-43-326,3-6 166,10-8 233,1-5-382,14-17 0,4-4-264,45-55 22,-55 61-99,47-46-1,-68 73 93,2 0 0,-1 0 0,0 0 0,0 0 0,0 0 0,0 0 0,0 0 0,1 1 0,-1-1-1,0 0 1,1 1 0,-1-1 0,1 1 0,-1-1 0,1 1 0,-1 0 0,1-1 0,-1 1 0,1 0 0,-1 0 0,1 0 0,-1 0 0,1 1 0,-1-1 0,1 0 0,-1 1 0,3 0 0,-2 0 7,-1 1 0,1-1 0,0 1 1,-1-1-1,1 1 0,-1 0 1,1-1-1,-1 1 0,0 0 1,0 0-1,0 0 0,0 0 1,0 0-1,0 0 0,-1 1 1,1-1-1,-1 0 0,1 3 1,1 15-28,0 1 1,-1-1-1,-2 21 0,-9 62 216,9-97-135,1-4 51,0 0 0,0 1-1,-1-1 1,1 0-1,0 0 1,-1 0-1,0 0 1,0 2 0,6-9 15,0-1 1,0 0 0,0 0 0,-1 0 0,1-1-1,-2 1 1,6-12 0,4-6 5,71-106-182,-60 96 24,46-51 1,-65 81 2,0-2-34,0 0 0,1 1 0,9-7 1,-14 11 58,-1 1-1,1-1 1,0 1 0,-1 0 0,1-1 0,-1 1 0,1-1 0,0 1-1,-1 0 1,1 0 0,0-1 0,-1 1 0,1 0 0,0 0-1,0 0 1,-1 0 0,1-1 0,0 1 0,0 0 0,-1 1 0,1-1-1,0 0 1,-1 0 0,1 0 0,0 0 0,0 0 0,-1 1-1,1-1 1,0 0 0,-1 1 0,1-1 0,0 1 0,-1-1 0,1 0-1,-1 1 1,1-1 0,-1 1 0,1-1 0,-1 1 0,1 0-1,-1-1 1,0 1 0,1 0 0,-1-1 0,1 2 0,1 4-37,0 1 0,0-1 1,-1 1-1,0 0 0,0-1 0,0 1 1,-1 12-1,-8 51 182,1-20-27,6-32-118,1 0 0,2 28 0,-1-39 49,0 0 0,1 1 0,0-1 0,0 0 0,0 0-1,1 0 1,0-1 0,7 12 0,-9-16-1,1 0 1,-1 0-1,1-1 0,0 1 1,0-1-1,0 1 1,0-1-1,0 1 0,0-1 1,0 0-1,0 0 0,1 0 1,-1 0-1,0-1 0,0 1 1,1-1-1,-1 1 0,1-1 1,-1 0-1,4 0 1,-1 0 18,-1 0 1,1-1 0,0 1-1,-1-1 1,1 0 0,-1-1 0,1 1-1,-1-1 1,6-3 0,5-4-25,-1-1 1,-1-1 0,0 0 0,-1-1 0,0 0 0,0-1 0,-1 0 0,-1-1-1,8-15 1,49-88-24,-61 99-21,0 2-286,-6 16 297,0 0 0,0 0 0,0 1 0,0-1 1,0 0-1,0 0 0,0 0 0,0 0 0,0 0 0,0 0 0,0 0 0,0 0 1,0 0-1,0 0 0,0 0 0,0 0 0,0 0 0,0 0 0,0 0 1,0 0-1,0 0 0,0 0 0,0 0 0,0 0 0,0 0 0,1 0 0,-1 0 1,0 0-1,0 0 0,0 0 0,0 0 0,0 0 0,0 0 0,0 0 1,0 0-1,0 0 0,0 0 0,0 0 0,0 0 0,0 0 0,0 0 0,0 0 1,0 0-1,0 0 0,0 0 0,0 0 0,0 0 0,0 0 0,0 0 1,0 0-1,1 0 0,-1 0 0,0 0 0,0 0 0,0 0 0,0 0 0,0 0 1,0 0-1,0 0 0,0 0 0,0 0 0,0 0 0,0 0 0,0 0 1,0 0-1,0 0 0,1 10-328,-11 101 209,6-88 163,2 1 0,0 0 0,1-1 0,2 1 0,4 37 0,-5-60-19,0 0-1,0 0 1,1 0-1,-1 0 0,0 0 1,0 0-1,1 0 1,-1 0-1,1 0 0,-1 0 1,1 0-1,-1 0 1,1 0-1,-1 0 0,1 0 1,0-1-1,0 1 1,-1 0-1,1 0 0,0-1 1,0 1-1,0-1 1,0 1-1,0-1 0,0 1 1,1 0-1,-1-1 20,1 0-1,0 0 1,-1 0-1,1-1 1,0 1-1,-1 0 1,1-1-1,0 1 1,-1-1-1,1 1 1,-1-1-1,1 0 1,-1 0-1,3-1 1,4-4 35,0 0 0,-1 0 1,0-1-1,10-12 0,109-164 142,-46 61-92,-20 42-83,18-28-42,-40 50-30,-3-2-1,-2-1 0,28-75 1,-40 73-110,4-10-579,-37 120 4,-7 5 547,-34 67 0,-71 157 240,111-240-76,2 1 0,1 0 0,2 0 0,1 1 0,-2 71 0,10-97 82,-1 0-1,5 22 1,-4-29-42,0 0 1,1 0-1,-1 0 0,1 0 1,0-1-1,1 1 1,-1-1-1,6 8 0,-7-11-21,0 0-1,0 0 1,0 0-1,0 0 1,1 0-1,-1 0 1,0-1 0,1 1-1,-1 0 1,0-1-1,1 1 1,-1-1-1,1 1 1,-1-1-1,1 0 1,-1 0-1,1 1 1,-1-1-1,1 0 1,-1 0-1,1 0 1,-1-1 0,1 1-1,-1 0 1,1-1-1,2 0 1,1-1 28,1 0 0,-1-1 0,0 1 0,-1-1 0,1 0 0,6-6 0,2-3 3,0-1 1,-1 0-1,-1-1 1,0 0 0,13-23-1,40-84 119,-55 102-119,16-29 8,41-92-172,22-98 108,-58 147-26,38-104-168,-54 163 93,-8 18 16,0 1 0,-1-1-1,-1-1 1,4-15 0,-8 22-122,-3 7 36,-7 14-34,-5 15 74,1 2 0,-17 47 0,-13 68 54,10-27-27,10-47 179,4 1 1,-16 105 0,11 122-29,25-287 3,1 0-1,0 1 0,0-1 1,1 0-1,1 0 0,0 0 1,8 18-1,-10-27-23,0-1 1,1 1-1,-1-1 0,1 1 1,0-1-1,0 0 1,0 0-1,0 0 0,1 0 1,-1 0-1,0 0 1,1-1-1,-1 1 0,1-1 1,-1 1-1,1-1 0,0 0 1,0 0-1,0 0 1,-1-1-1,1 1 0,0-1 1,0 0-1,0 1 0,0-1 1,0 0-1,4-1 1,12-3 146,-11 2-100,1 1 1,-1-2-1,1 1 1,-1-1 0,0 0-1,0-1 1,10-6 0,6-6 34,0 0 1,-1-2-1,39-40 1,-56 52-99,0-1-1,0 0 1,-1-1 0,0 1-1,0-1 1,0 0 0,-1 0 0,-1-1-1,1 1 1,-1-1 0,-1 1-1,0-1 1,0 0 0,-1 0 0,0 0-1,0-17 1,-1 24-33,0-1 1,-1 1-1,1-1 1,0 0-1,-1 1 0,0 0 1,0-1-1,0 1 1,0-1-1,0 1 0,0 0 1,-1 0-1,-1-3 1,2 4 10,0 0 0,0 1 0,0-1 0,0 0 0,0 0 0,0 1 0,0-1 0,-1 1 0,1-1 0,0 1 0,0 0 0,-1-1 0,1 1 0,0 0 0,0 0 0,-1 0 0,1 0 0,0 0 0,-1 0 0,1 0 0,0 0 0,0 1 0,-1-1 0,1 0 0,0 1 0,0-1 0,-2 2 0,-3 1 14,0 0 1,1 0-1,0 1 1,-1-1-1,1 2 1,1-1-1,-9 8 0,-28 40-87,31-38 64,1-2 18,2 0-1,-1 0 0,1 1 1,1 0-1,1 0 1,0 1-1,0-1 0,-2 16 1,6-26 27,1 0 0,-1 0 1,1 0-1,0 0 0,0 0 0,0 0 1,0 0-1,0 0 0,1 0 1,-1 0-1,1 0 0,0 0 1,1 3-1,-1-4-2,0 0 0,0 0 0,1-1 0,-1 1 0,0 0-1,1 0 1,-1-1 0,1 1 0,0-1 0,-1 1 0,1-1 0,0 0 0,0 0 0,0 0 0,0 0 0,0 0-1,0 0 1,4 1 0,8 1 49,0-1 0,0 0 1,0 0-1,1-2 0,-1 0 0,0 0 0,1-1 0,-1-1 0,0-1 0,27-7 0,101-52 206,-124 53-265,0-1 0,-1-1 0,28-22 0,39-45-34,-55 49 88,52-53-3,-70 67-277,-12 15-94,-8 8 66,-4 9 211,0 2 1,1-1 0,1 1-1,-9 22 1,1-5 28,8-16 40,1 0-1,0 0 1,2 0-1,0 1 0,2 1 1,-5 23-1,11-43 9,0 0 0,-1 0 0,1 0-1,0 0 1,1 0 0,-1 0 0,0 0 0,0 0-1,1 0 1,-1-1 0,1 1 0,0 0 0,1 2-1,-2-3-24,1-1-1,-1 1 1,1-1 0,-1 1-1,1-1 1,-1 1-1,1-1 1,0 1-1,-1-1 1,1 0-1,0 1 1,-1-1-1,1 0 1,0 0-1,-1 1 1,1-1-1,0 0 1,0 0 0,-1 0-1,1 0 1,0 0-1,-1 0 1,1 0-1,0 0 1,0 0-1,-1 0 1,1 0-1,0-1 1,0 1-1,-1 0 1,1-1-1,0 1 1,-1 0 0,1-1-1,-1 1 1,1 0-1,0-1 1,0 0-1,5-4 28,0-1 0,0 1 0,-1-1 0,0 0 0,0-1 0,0 1 0,6-13 0,-6 10-11,133-259 147,-88 162-209,16-40 65,-46 99-18,-6 14-49,17-60 1,-26 75-30,-2 0 0,0 0 0,-1 0 0,0-1 0,-2-24 0,0 40 40,0 1-1,-1-1 1,1 1-1,0-1 1,-1 1 0,1-1-1,-1 1 1,0 0-1,-2-5 1,3 7 17,-1-1 0,1 1-1,-1-1 1,1 1 0,0 0-1,-1 0 1,1-1 0,-1 1-1,1 0 1,-1 0 0,1-1 0,0 1-1,-1 0 1,1 0 0,-1 0-1,1 0 1,-1 0 0,1 0 0,-1 0-1,0 0 1,0 0 0,-1 0-16,0 0 1,0 1-1,0 0 1,1-1 0,-1 1-1,0 0 1,0 0-1,-2 2 1,-12 8-41,2 0-1,0 2 1,0 0 0,1 0-1,0 1 1,-19 29 0,3 3 109,-29 58 1,47-81-39,2-1 1,0 1-1,1 1 0,-7 39 1,12-43 39,1-1 1,0 0-1,2 1 1,0-1-1,1 1 1,5 27-1,-5-40-10,1 0 1,0 0-1,1 0 0,-1 0 0,1-1 0,1 0 0,-1 1 0,1-1 0,0 0 1,0-1-1,11 11 0,-8-9 5,0-1 0,1 0-1,0-1 1,1 1 0,-1-1 0,1-1 0,0 0 0,9 3-1,-1-2-61,0 0 0,0-2-1,0 0 1,1-1-1,-1 0 1,0-2-1,1 0 1,-1-1-1,28-5 1,-18 0-1889,43-14 1,-54 14-82,-1-1 0,15-8 0,-8 1-2681,1 5 1558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4:3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 5312,'-15'-4'1701,"15"4"-1659,0 0-1,0 0 0,0 0 1,0 0-1,0 0 0,0 0 1,0 0-1,0 0 1,0 1-1,1-1 0,-1 0 1,0 0-1,0 0 1,0 0-1,0 0 0,0 0 1,0 0-1,0 0 1,0 0-1,0 1 0,0-1 1,0 0-1,0 0 1,0 0-1,0 0 0,0 0 1,0 0-1,0 0 1,0 1-1,0-1 0,0 0 1,0 0-1,0 0 1,0 0-1,0 0 0,0 0 1,0 0-1,0 0 1,0 1-1,0-1 0,-1 0 1,1 0-1,0 0 1,0 0-1,0 0 0,0 0 1,0 0-1,0 0 1,0 0-1,0 0 0,0 0 1,-1 0-1,1 0 0,0 0 1,0 1-1,0-1 1,0 0-1,0 0 0,0 0 1,0 0-1,0 0 1,-1 0-1,8 1 494,-1 0-1,0 0 1,1-1-1,-1 1 1,1-1 0,-1-1-1,9 0 1,-7 0-375,210-15 2518,90-7-1719,-161 7-810,113-9-143,-234 23 79,-9 1-1839,0 0-1,27-6 1,-43 7 1672,-1 0 0,0 0 0,0 0 0,0-1 1,0 1-1,1 0 0,-1 0 0,0 0 0,0 0 0,0 0 1,0 0-1,1 0 0,-1 0 0,0 0 0,0 0 1,0-1-1,0 1 0,1 0 0,-1 0 0,0 0 0,0 0 1,0 0-1,0-1 0,0 1 0,0 0 0,0 0 1,0 0-1,0 0 0,0-1 0,1 1 0,-1 0 1,0 0-1,0 0 0,0-1 0,0 1 0,0 0 0,0 0 1,0 0-1,0 0 0,0-1 0,-1 1 0,1 0 1,0-1-1,-4-3-2302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4:3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32 6976,'-31'-23'3168,"27"23"-2752,4-3-32,4 3-288,6-5 32,3 10-64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4:4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1063 3072,'-4'2'804,"5"-3"-225,4-3 1462,-3 3-1844,0 1 0,0-1 0,0 1 0,1-1 0,-1 0 0,0 1 0,0-1 0,0 0 0,0 0 1,-1-1-1,1 1 0,0 0 0,0-1 0,-1 1 0,1-1 0,-1 1 0,1-1 0,-1 0 0,0 0 0,2-2 0,30-48 824,-3 0 0,24-59 0,-19 38-676,9-12-75,25-53 74,-19 15 112,34-134 0,-80 244-460,12-48 444,-15 56-418,-1 0 0,1 0 0,-1 0 0,0 0 0,0-1 0,0 1 0,-1 0 0,-1-9 0,2 13-31,0 1-1,-1-1 1,1 0-1,0 1 1,0-1 0,0 1-1,0-1 1,-1 1-1,1-1 1,0 1 0,0-1-1,-1 1 1,1-1-1,0 1 1,-1-1-1,1 1 1,0 0 0,-1-1-1,1 1 1,-1 0-1,1-1 1,-1 1 0,1 0-1,-1-1 1,1 1-1,-1 0 1,1 0-1,-1 0 1,1-1 0,-1 1-1,0 0 1,-1 1-12,1-1 1,0 1-1,0-1 1,0 1 0,-1 0-1,1 0 1,0-1-1,0 1 1,0 0-1,0 0 1,0 0 0,0 0-1,1 0 1,-2 3-1,-11 14-9,2 1 0,0 0 0,-8 23 0,-22 67 130,22-58 48,-1 2 6,-28 87 370,31-77-281,4 1 1,2 0-1,4 1 1,2 0-1,4 77 1,1-138-221,1 9 156,0-1 0,4 19 1,-5-29-91,1 0 1,-1 1-1,1-1 1,0 0-1,0 1 1,0-1-1,0 0 1,0 0-1,1 0 1,-1 0-1,1 0 1,-1 0-1,1 0 1,0 0-1,0 0 1,-1-1-1,1 1 1,4 1-1,-5-2-54,0-1-1,0 0 1,0 0 0,0 1 0,0-1-1,0 0 1,0 0 0,0 0-1,0 0 1,0 0 0,0-1-1,0 1 1,0 0 0,0 0 0,-1-1-1,1 1 1,0 0 0,0-1-1,0 1 1,0-1 0,0 1-1,-1-1 1,1 1 0,0-1 0,0 0-1,0-1 1,3-2 43,0-1-1,-1 1 1,6-11 0,15-33 49,25-70 0,-22 51-2,-10 26-85,28-73-454,-43 103 20,-2 12 384,0 0-1,0-1 0,1 1 1,-1 0-1,0-1 0,1 1 0,-1 0 1,1-1-1,-1 1 0,0 0 1,1-1-1,-1 1 0,1-1 0,0 1 1,0 0-1,13 11 127,0 0 0,1-1 0,20 12 0,-27-19-39,-1 0 0,1-1 0,0 0-1,0 0 1,0-1 0,0 0 0,1 0-1,-1-1 1,13 1 0,-7-3 38,0 0 0,-1-1 0,0 0 0,1-1 0,-1 0 0,0-1-1,23-11 1,1-4 132,43-29 0,-56 28-244,-20 17-11,0-1 0,0 1 0,1-1 0,-1 1 0,1 1 0,6-4 0,-5 4-29,-5 2 13,-1 0 1,1 0 0,0 0 0,0-1-1,0 1 1,-1 0 0,1 0 0,0-1-1,0 1 1,-1-1 0,1 1 0,0-1 0,0 0-1,-1 1 17,0 0 0,0 0-1,1 0 1,-1 0 0,0 0 0,0 0-1,0 0 1,0 0 0,0 0 0,0 0-1,1 0 1,-1 0 0,0 0-1,0 1 1,0-1 0,0 0 0,0 0-1,0 0 1,0 0 0,1 0-1,-1 0 1,0 0 0,0 0 0,0 0-1,0 1 1,0-1 0,0 0-1,0 0 1,0 0 0,0 0 0,0 0-1,0 0 1,0 1 0,0-1 0,0 0-1,0 0 1,0 0 0,0 0-1,0 0 1,0 1 0,0-1 0,0 0-1,0 0 1,0 0 0,0 0-1,0 0 1,0 0 0,0 1 0,0-1-1,0 0 1,0 0 0,0 0-1,-1 10-75,-4 28-7,1-9 102,-1 31 0,5-50 6,1 0-1,0 0 1,0 0-1,1 0 1,0 0-1,0-1 1,5 10 0,-7-17 2,1-1 0,-1 0 1,1 0-1,-1 0 0,1 0 1,-1 0-1,1 0 1,0 0-1,0-1 0,-1 1 1,1 0-1,0 0 0,0 0 1,1 0-1,-1-1 4,0 0-1,-1 1 1,1-1 0,0 0-1,0 0 1,-1 0 0,1 0-1,0 0 1,0 0 0,0 0-1,-1 0 1,1 0 0,0-1-1,0 1 1,-1 0-1,1 0 1,0-1 0,-1 1-1,1 0 1,0-1 0,-1 1-1,1-1 1,0 1 0,-1-1-1,1 1 1,0-2 0,12-10 143,-1-1 0,11-17 0,19-20-18,-9 17-207,72-52-1,-80 71-152,-24 14 189,0-1 0,0 1 0,0 0 0,0-1 0,0 1 1,0 0-1,0-1 0,-1 1 0,1 0 0,0 0 1,0 0-1,0 0 0,0 0 0,0 0 0,0 0 0,0 0 1,0 1-1,0-1 0,0 0 0,0 0 0,0 1 1,0-1-1,-1 1 0,1-1 0,1 2 0,-1-1 16,-1 0 0,1-1 0,-1 1 0,0 0 0,1 0 0,-1 0 0,0 0 0,0 0 0,0 0 0,0 0 0,0 0 0,0 0 0,0 0 0,0 0 0,0 0 0,0 0 0,-1 0 0,1 0 0,0 0 0,-1 0 0,1 0-1,-1 0 1,1 0 0,-1 0 0,-2 7-35,-187 485 15,102-271 419,17-41-141,64-165-157,0 0 0,0 0 0,-2-1 0,-15 22 0,21-33-42,0 0 0,-1 0 0,0-1 1,1 1-1,-1-1 0,0 0 0,-8 4 1,10-6-30,0 0 1,0 0 0,0 0 0,0-1 0,0 1 0,0-1-1,0 1 1,-1-1 0,1 0 0,0 0 0,0 0 0,0 0-1,-1 0 1,1-1 0,0 1 0,0 0 0,0-1 0,0 0-1,-4-1 1,1-1 53,0 0 0,1-1 0,-1 1 0,1-1 0,0 0 0,0 0 0,0 0 0,-5-8 0,2 1 19,0 0 0,-9-21-1,11 21-99,0-1-1,1-1 1,1 1-1,0 0 0,0-1 1,1 0-1,1 1 1,1-22-1,0 26 18,1 1-1,0 0 1,0 0-1,1-1 1,0 1-1,0 0 1,1 1-1,0-1 1,0 0-1,5-7 1,-2 5 6,1 0 0,0 1 0,0 0-1,1 0 1,0 0 0,10-6 0,11-5-49,0 1 0,1 2-1,46-19 1,101-37 194,-89 46-133,-23 7-32,-22 8-65,-27 9-2878,-11 6 1215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4:4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6 221 2656,'-5'0'6495,"15"-10"-3849,-3 0-1833,-3 5-535,1-1-1,0 1 1,-1-1 0,2 1-1,-1 1 1,0-1 0,9-5 0,50-25 250,0 3 0,98-34 0,-159 65-530,10-4-56,0 0-1,26-4 0,-36 8 52,0 1 1,0 0 0,0-1-1,0 1 1,0 0 0,0 0 0,0 1-1,0-1 1,0 1 0,0-1-1,0 1 1,0 0 0,-1 0-1,1 0 1,0 1 0,0-1-1,-1 1 1,1-1 0,3 4 0,-3-1 6,0 0 1,0-1 0,0 1-1,0 1 1,-1-1 0,0 0 0,0 1-1,0-1 1,0 1 0,-1 0-1,1-1 1,-1 1 0,-1 0 0,1 0-1,-1 0 1,1 0 0,-1-1 0,-1 8-1,-2 5 45,0 0-1,0 0 1,-11 27 0,2-12 38,-1-1 0,-1 0 0,-2-1 1,-1-1-1,-1-1 0,-2 0 1,-26 28-1,4-12 333,-1-1 0,-3-2 0,-55 37 0,90-71-183,-9 7 824,20-14-1047,0 0 1,0 0 0,-1 0 0,1 0-1,0 0 1,0 1 0,0-1 0,0 0-1,0 0 1,0 0 0,0 0 0,0 0 0,0 0-1,0 0 1,0 0 0,0 0 0,0 0-1,0 0 1,0 1 0,0-1 0,0 0-1,-1 0 1,1 0 0,0 0 0,0 0 0,0 0-1,0 0 1,0 0 0,0 0 0,0 1-1,1-1 1,-1 0 0,0 0 0,0 0-1,0 0 1,0 0 0,0 0 0,0 0 0,0 0-1,0 0 1,0 0 0,0 1 0,0-1-1,0 0 1,0 0 0,0 0 0,0 0-1,0 0 1,0 0 0,1 0 0,-1 0 0,0 0-1,0 0 1,0 0 0,0 0 0,14 0 491,165-15 765,-139 14-1095,1 2-1,58 10 0,-85-8-129,-5-1-33,-1 0-1,1-1 0,0 0 1,0-1-1,0 1 1,10-2-1,-17 0 63,-2 1-192,0 0 0,1 0 0,-1 0 0,0 0 0,1 0 0,-1 0 0,0 0 0,1 0-1,-1-1 1,0 1 0,1 0 0,-1 0 0,0 0 0,1 0 0,-1-1 0,0 1 0,0 0 0,1 0-1,-1-1 1,0 1 0,0 0 0,0-1 0,1 1 0,-1 0 0,0 0 0,0-1 0,0 1 0,0 0-1,0-1 1,0 1 0,0 0 0,1-1 0,1-4-2226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4:4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14 503 3808,'-1'0'77,"1"0"-1,-1 0 1,1 0-1,-1 0 1,1 0 0,-1 0-1,0 1 1,1-1 0,-1 0-1,1 0 1,-1 0-1,1 1 1,-1-1 0,1 0-1,-1 0 1,1 1 0,-1-1-1,1 1 1,-1-1-1,1 0 1,0 1 0,-1-1-1,1 1 1,0-1-1,-1 1 1,1 0 0,0 0 42,0-1-1,0 1 1,0 0 0,0-1 0,0 1 0,0 0-1,0-1 1,0 1 0,0 0 0,0-1 0,1 1 0,-1-1-1,0 1 1,1 0 0,-1-1 0,0 1 0,1-1-1,-1 1 1,1-1 0,-1 1 0,1-1 0,-1 1-1,1-1 1,-1 0 0,1 1 0,-1-1 0,1 1 0,0-1-1,3 2 161,0 0 0,0-1 0,0 1-1,0-1 1,0 0 0,0 0-1,0 0 1,0-1 0,0 1 0,0-1-1,0 0 1,0 0 0,0-1 0,1 1-1,-1-1 1,0 0 0,0 0-1,0 0 1,0-1 0,4-2 0,4-1-35,0-1 0,-1-1 0,0 0 0,0 0 0,14-14-1,3-6-90,0-2 0,-2 0 0,38-57 0,-26 26-136,36-77 0,-70 128-67,0 0 0,-1-1 0,0 0 0,0 1 0,-1-1 0,0-1 0,1-13 0,-3 23 29,0 1 1,0-1-1,0 1 0,0-1 1,0 1-1,0-1 0,0 1 1,0-1-1,-1 1 0,1-1 1,0 1-1,0-1 0,0 1 1,-1-1-1,1 1 0,0-1 1,0 1-1,-1-1 0,1 1 1,0 0-1,-1-1 0,1 1 1,-1 0-1,1-1 0,0 1 1,-1 0-1,1-1 1,-1 1-1,1 0 0,-1 0 1,1-1-1,-1 1 0,1 0 1,-1 0-1,1 0 0,-1 0 1,1 0-1,-1 0 0,0 0 1,-1 0-11,0 0 0,0 1 1,0-1-1,0 1 0,0-1 0,0 1 1,0 0-1,1-1 0,-1 1 1,0 0-1,-1 2 0,-6 4 39,1 0-1,0 1 0,0 0 1,1 1-1,1-1 1,-1 1-1,1 1 1,-5 9-1,-1 5 207,1 1 0,-9 30 1,13-33-11,1-1 1,1 2-1,1-1 1,1 0 0,0 44-1,3-55-105,1 0-1,0 0 1,1 0-1,0-1 0,1 1 1,0-1-1,0 0 1,1 1-1,1-1 0,0-1 1,0 1-1,1-1 1,0 0-1,10 12 0,-9-13-334,0-1 0,1 0 0,0 0 0,0-1-1,1 0 1,15 9 0,-6-7-958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4:4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25 3904,'-1'0'95,"1"0"0,-1 0 0,1 0 0,-1 0 0,0 1 0,1-1 1,-1 0-1,1 0 0,-1 0 0,0 1 0,1-1 0,-1 0 0,1 1 0,-1-1 0,1 0 0,-1 1 1,1-1-1,0 1 0,-1-1 0,1 1 0,-1-1 0,1 1 0,0-1 0,-1 1 0,1-1 0,0 1 1,0-1-1,0 1 0,-1 0 0,1-1 0,0 1 0,0-1 0,0 1 0,0 0 0,0-1 0,0 1 1,0-1-1,0 1 0,0 0 0,0-1 0,1 2 0,-1 2 3255,5-3-1,1 0-2720,-1 0 0,1 0 1,-1-1-1,9 0 0,4-2-345,21-4 0,-3 0-190,97-13 136,-77 6-4972,-39 7 1985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4:4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1074 5728,'0'-9'786,"1"-1"1,1 1 0,4-17-1,1 7 710,16-32 0,-7 18-706,-10 21-403,1-1-1,16-19 1,2-6 74,-25 37-471,1 1 0,-1-1 1,0 0-1,1 0 0,-1 0 0,1 1 1,-1-1-1,1 0 0,-1 1 0,1-1 1,0 0-1,-1 1 0,1-1 0,0 1 1,-1-1-1,1 1 0,0-1 0,0 1 1,0-1-1,2 7-32,-5 10 76,-1-1 2,-45 205 728,-24 16 63,-28 80 810,78-235 1319,23-90-2520,0 0-1,1 0 1,3-10 0,201-513 145,-178 475-541,48-75 1,-59 106-75,2 0-1,1 2 1,1 0 0,44-38-1,-52 52-43,-3 1-7,1 0-1,14-8 1,-23 16 60,1-1 1,-1 1-1,1 0 1,0-1 0,0 1-1,0 0 1,0 1-1,0-1 1,0 1-1,0-1 1,0 1 0,0 0-1,0 0 1,0 0-1,3 1 1,-4-1 12,-1 1-1,0-1 1,0 1 0,1-1-1,-1 1 1,0 0 0,0-1-1,0 1 1,0 0 0,1 0-1,-1 0 1,-1 0 0,1 0-1,0 0 1,0 0 0,0 0-1,0 1 1,-1-1 0,1 0-1,-1 0 1,1 1 0,-1-1-1,1 0 1,-1 1 0,0-1-1,0 0 1,1 1 0,-1-1-1,0 1 1,0-1 0,0 0-1,-1 3 1,0 5 5,0 0 0,-1 0 0,0 0 0,-3 8-1,-8 22 80,-2-1 0,-2-1 0,-2 0 0,-1-1 0,-27 36 0,36-57 114,-23 23 0,30-34-122,-1 1 1,0-1 0,0 0 0,0 0 0,-1-1-1,1 0 1,-1 0 0,-6 3 0,11-6-53,0 1 0,0-1 0,0 1 0,0-1 0,-1 0 0,1 1 0,0-1 0,0 0 0,0 0 0,0 0 0,0 0 0,0 0 0,0 0 0,0 0 1,0 0-1,-1-1 0,1 1 0,0 0 0,0 0 0,0-1 0,0 1 0,0-1 0,0 1 0,0-1 0,0 0 0,0 1 0,1-1 0,-1 0 0,0 1 0,0-1 0,1 0 0,-1 0 0,0 0 0,1 0 0,-1 0 0,0 0 0,1 0 0,0 0 0,-1-1 0,0-1-3,1 0-1,-1 1 1,1-1-1,0 0 1,0 0-1,0 0 0,0 1 1,0-1-1,1 0 1,0 0-1,-1 1 1,1-1-1,0 0 1,1-2-1,2-2-3,1 0 0,-1 1 0,1-1 0,0 1-1,1 0 1,0 0 0,0 0 0,8-6 0,6-1-94,31-18 1,26-8 61,1 4 0,93-28 1,-163 60-21,-4 1 9,0 1 0,0-1 0,0 1 0,1 0 0,-1 0 0,0 1 0,0 0 0,1-1 0,4 1 0,-9 1 30,1-1 1,-1 0-1,1 0 0,-1 0 0,1 0 1,-1 1-1,1-1 0,-1 0 0,1 0 1,-1 1-1,0-1 0,1 0 1,-1 1-1,1-1 0,-1 1 0,0-1 1,1 0-1,-1 1 0,0-1 1,0 1-1,1-1 0,-1 1 0,0-1 1,0 1-1,0-1 0,0 1 1,0-1-1,1 1 0,-1-1 0,0 1 1,0 0-1,-2 20-95,0-11 74,-11 102-45,11-94 107,1-5-48,0-1 0,1 17 0,0-26 37,0-1 0,1 0 0,-1 1 0,0-1-1,1 0 1,-1 0 0,1 0 0,0 1 0,0-1 0,0 0 0,0 0 0,0 0 0,0 0 0,1 0 0,-1-1 0,1 1 0,-1 0-1,1-1 1,1 2 0,-2-2-2,0-1 0,0 1 0,0-1 0,0 0-1,0 0 1,0 1 0,0-1 0,0 0 0,0 0 0,0 0-1,0 0 1,0 0 0,0 0 0,0 0 0,0-1 0,0 1-1,0 0 1,0-1 0,0 1 0,0 0 0,0-1 0,0 1 0,-1-1-1,1 1 1,0-1 0,0 0 0,0 1 0,-1-1 0,1 0-1,0-1 1,4-2 76,-2-1-1,1 1 1,5-10 0,-1-1-55,-1-1 0,-1 0 0,0 0 0,-1 0 0,5-32 0,-3 15-37,-4 21-52,-1-1 0,0 0 0,-1 1 0,0-1 0,-1 0 0,0 0 0,-4-22 0,3 34 1,1 0-1,-1 0 0,1 0 1,-1 0-1,1 0 0,-1 0 1,0 0-1,1 1 0,-1-1 1,0 0-1,0 0 0,0 0 1,-1 0-1,1 0 36,1 1 1,-1 0-1,1-1 0,-1 1 1,1 0-1,-1 0 0,1-1 0,-1 1 1,1 0-1,-1 0 0,1 0 1,-1 0-1,0-1 0,1 1 0,-1 0 1,1 0-1,-1 0 0,1 0 1,-1 0-1,0 1 0,1-1 0,-1 0 1,1 0-1,-2 1 0,2-1 13,-1 0-1,0 0 0,1 1 1,-1-1-1,1 1 0,-1-1 1,1 1-1,-1-1 0,1 1 1,-1-1-1,1 1 0,0-1 1,-1 1-1,1-1 1,-1 1-1,1 0 0,0-1 1,0 1-1,0 0 0,-1-1 1,1 1-1,0 0 0,0-1 1,0 1-1,0 0 0,0-1 1,0 1-1,0 0 0,0-1 1,0 1-1,0 0 0,1-1 1,-1 1-1,0 0 0,0-1 1,1 1-1,-1-1 1,0 1-1,1 0 0,-1-1 1,0 1-1,2 0 0,0 1 15,0-1 0,0 0 0,0 0 0,0 1 0,0-1-1,0 0 1,1-1 0,-1 1 0,0 0 0,1-1 0,-1 1-1,3-1 1,8 1 35,0-1 0,0 0 0,0-1 0,0-1 0,0 0 0,20-6 0,76-31 174,-69 23-115,-14 6-46,47-25 0,-62 28-54,-1 0 1,1 0-1,-1-1 1,-1-1-1,0 0 1,16-18-1,-12 8 8,0-1 0,-2-1 1,17-36-1,19-73 133,-33 91-140,97-258-260,-110 294 198,1 1 1,-1-1 0,0 0-1,-1 1 1,1-1 0,0 0 0,-1 0-1,0 0 1,1 1 0,-1-1 0,0 0-1,-1-4 1,1 7 42,0 0 0,0 0-1,0 0 1,0 0 0,0-1 0,0 1 0,0 0-1,0 0 1,0 0 0,0 0 0,0 0-1,-1 0 1,1 0 0,0 0 0,0-1 0,0 1-1,0 0 1,0 0 0,0 0 0,0 0 0,0 0-1,-1 0 1,1 0 0,0 0 0,0 0 0,0 0-1,0 0 1,0 0 0,0 0 0,0 0-1,-1 0 1,1 0 0,0 0 0,0 0 0,0 0-1,0 0 1,0 0 0,0 0 0,-1 0 0,1 0-1,0 0 1,0 0 0,0 0 0,0 0 0,-8 6-183,-6 12 9,-8 22 34,1 2 0,-28 83 0,28-68 94,-6 12-11,-85 242 479,107-295-378,2-1 0,-1 1 0,2 0 0,0-1 0,1 1 0,1 0 0,0 0 0,1 0 0,4 20-1,-4-28 32,1 0 0,1 0-1,-1 0 1,1 0-1,1 0 1,-1 0-1,1-1 1,0 0-1,1 1 1,0-2-1,0 1 1,1-1-1,-1 1 1,2-1-1,-1-1 1,0 1 0,1-1-1,14 8 1,-17-11-40,1 0 1,-1 0-1,1-1 1,0 1-1,0-1 1,-1 0-1,1-1 1,0 1-1,0-1 1,0 0-1,0 0 1,0 0-1,0-1 1,0 0-1,0 0 1,-1 0-1,1 0 1,0-1-1,-1 0 1,1 0-1,5-4 1,8-4 64,-2-2 0,1 0 0,27-29 1,-12 12-16,-18 16-66,0-1 1,-1-1 0,14-20-1,-25 32-7,0 0 1,0-1-1,0 1 0,-1 0 0,0-1 0,1 1 0,-1-1 1,0 1-1,-1-1 0,1 0 0,0-4 0,-1 7-17,0 0 0,0 0 0,0-1 0,0 1 0,-1 0 0,1 0 0,0 0 1,0 0-1,-1 0 0,1 0 0,-1 0 0,1 0 0,-1 0 0,1 0 0,-1 0 0,1 0 0,-1 0 0,0 1 0,1-1 0,-1 0 0,0 0 0,0 1 0,0-1 0,0 0 0,0 1 0,0-1 0,0 1 0,0-1 0,0 1 0,0 0 0,0-1 0,0 1 0,0 0 0,0 0 0,0 0 0,0-1 1,0 1-1,-2 1 0,-3-1-7,1 1 1,-1-1-1,1 1 1,0 1-1,-1-1 1,1 1-1,0 0 1,0 0-1,0 1 1,1-1 0,-1 1-1,0 0 1,1 0-1,0 1 1,0-1-1,-5 7 1,4-5 76,0 1 0,0-1 0,1 1 0,0 1 0,0-1 0,1 0 0,0 1 1,0 0-1,0 0 0,1 0 0,-3 13 0,5-13 3,-1 0-1,1 0 1,0-1 0,0 1 0,1 0-1,0-1 1,0 1 0,1 0 0,-1-1 0,1 1-1,1-1 1,-1 0 0,1 0 0,1 0-1,-1 0 1,1 0 0,6 7 0,-5-7 17,2 1 0,-1-1 0,1-1 0,0 1 0,0-1 1,1 0-1,-1-1 0,1 1 0,0-1 0,1-1 1,-1 0-1,18 4 0,-13-4-33,1-2 1,0 0-1,1 0 1,-1-1-1,0-1 1,0 0 0,0-1-1,0-1 1,16-4-1,-15 2-803,0-1 0,16-7 0,-3-5-1433,-6-4-3316,-4 1 1830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4:5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1081 2912,'0'0'76,"-1"0"-1,1 0 1,0-1-1,-1 1 1,1 0 0,0 0-1,-1 0 1,1 0 0,0 0-1,-1 0 1,1 0 0,0-1-1,-1 1 1,1 0 0,-1 0-1,1 0 1,0 1 0,-1-1-1,1 0 1,0 0-1,-1 0 1,1 0 0,0 0-1,-1 0 1,1 0 0,0 1-1,-1-1 1,1 0 0,0 0-1,-1 0 1,1 1 0,0-1-1,0 0 1,-1 0 0,1 1-1,0-1 1,0 0-1,0 1 1,-1-1 0,1 0-1,0 1 1,0-1 0,0 0-1,0 1 1,0-1 0,4 20 2086,-4-18-1969,1-1 0,0 1 0,-1 0 0,1 0 0,0 0 0,0-1 0,0 1 0,0-1 0,1 1 0,-1-1 0,0 1 0,2 0 0,-2-1-110,0 0 0,0-1 0,1 1-1,-1-1 1,0 1 0,0-1 0,0 0 0,0 1 0,1-1-1,-1 0 1,0 0 0,0 0 0,1 0 0,-1 0-1,0 0 1,0 0 0,0 0 0,1 0 0,1-1 0,1-1 72,-1 1 1,1-1-1,-1 0 1,0 0 0,1 0-1,-1 0 1,0-1 0,0 1-1,0-1 1,2-4-1,0 2 19,0-1-1,0-1 1,6-12-1,-3 2-41,0 0 0,-2-1 0,7-25 0,-11 34-132,0 0 1,-1 0 0,0 1-1,-1-1 1,1 0-1,-2 0 1,1 0-1,-1 0 1,-3-11-1,4 19-4,-1 0-1,1 0 1,0 0-1,-1 0 0,1 0 1,-1 0-1,1 0 1,-1 0-1,1 0 1,-1 0-1,1 1 1,-1-1-1,0 0 0,0 0 1,0 1-1,1-1 1,-1 0-1,0 1 1,0-1-1,0 1 1,0-1-1,-1 0 1,0 1-10,1 0 1,-1 0-1,0-1 1,1 1-1,-1 1 1,1-1-1,-1 0 1,0 0-1,1 1 1,-1-1-1,1 0 1,-1 1-1,-1 1 1,-3 1-31,1 0 1,-1 0-1,1 1 1,-1 0-1,-6 7 1,4-3 111,1 0 1,0 0-1,1 1 1,0 0-1,0 0 0,1 0 1,0 1-1,1-1 1,0 1-1,1 0 1,0 1-1,0-1 1,1 0-1,0 1 1,1 0-1,0-1 1,1 1-1,2 20 1,-1-26-4,1 1 0,-1-1 0,1 1 0,1-1 0,-1 0 0,1 0 0,0 0 0,0 0 0,0 0 0,1-1 1,-1 1-1,1-1 0,0 0 0,1 0 0,-1 0 0,1-1 0,0 0 0,-1 0 0,1 0 0,1 0 0,-1-1 0,0 0 0,1 0 0,-1 0 0,1 0 1,-1-1-1,1 0 0,0-1 0,8 1 0,5-4 30,0 0 0,-1-2 0,1 0 1,-1-1-1,0-1 0,17-9 0,17-10 8,-2-2-1,0-2 0,-3-2 0,0-3 1,79-76-1,-99 83 31,30-42 1,-50 60-97,17-23 73,-2 0-1,35-71 1,18-77 17,-43 101-114,-18 44-58,66-178-678,-78 207 622,0 1-1,0-1 1,-1 0 0,0 0-1,0 0 1,-1 1 0,0-1-1,0 0 1,0 0 0,-2-7-1,2 13 84,0 0 0,-1 1 0,1-1 0,0 0-1,0 0 1,-1 0 0,1 1 0,-1-1 0,1 0-1,-1 1 1,1-1 0,-1 0 0,1 1 0,-1-1 0,1 1-1,-1-1 1,0 1 0,1-1 0,-1 1 0,0-1-1,0 1 1,1 0 0,-1-1 0,0 1 0,0 0-1,1 0 1,-1-1 0,0 1 0,0 0 0,0 0-1,0 0 1,1 0 0,-1 0 0,0 0 0,0 0-1,0 0 1,0 1 0,1-1 0,-1 0 0,-1 1-1,-3 1-36,0 0-1,0 1 0,1 0 1,-9 6-1,9-7 19,-6 7 10,-1 1 0,2 0 0,-1 0 0,1 0 0,1 1 0,0 1 0,0-1 0,1 1 0,1 1 0,-9 19 0,-1 14-42,-17 75 0,32-113 67,-18 66 0,-26 134 116,40-164 14,1-1 0,2 0 0,7 81 0,-4-112-15,1 1-1,0-1 1,1 0 0,0 0 0,1 0 0,1 0 0,9 20-1,-11-28-59,-1 1-1,1-1 1,0 0 0,0 0-1,1-1 1,-1 1-1,1 0 1,0-1-1,0 0 1,0 0-1,0 0 1,0-1-1,1 1 1,-1-1 0,1 0-1,0 0 1,-1-1-1,1 1 1,0-1-1,0 0 1,9 0-1,0-1 13,1-1-1,-1 0 1,0-1-1,0 0 0,0-2 1,0 0-1,0 0 0,-1-1 1,22-11-1,-9 2 21,-2-1-1,1-2 0,38-33 1,-42 30-18,-1-1 1,17-24-1,-33 41-69,0-1 0,-1 0 0,0-1 0,4-9 0,-6 13-21,0 0 0,0 0 1,-1 0-1,1-1 0,-1 1 0,0 0 1,1-1-1,-1 1 0,0 0 0,0-1 0,-1 1 1,1 0-1,0-1 0,-2-2 0,2 4 2,-1 0-1,0 0 0,1 0 1,-1 0-1,0 0 0,0 0 0,1 1 1,-1-1-1,0 0 0,0 0 1,0 1-1,0-1 0,0 1 1,0-1-1,0 1 0,0-1 0,0 1 1,0 0-1,0-1 0,-1 1 1,1 0-1,0 0 0,0 0 0,0 0 1,0 0-1,0 0 0,-1 0 1,1 0-1,-1 1 0,-5 0-34,0 0 1,0 1-1,-8 2 0,13-4 50,-14 6 2,0 0-1,0 1 1,0 1-1,1 0 0,0 1 1,1 1-1,-25 20 0,32-23 8,1 0 0,-1 0 0,1 0 0,1 1 0,0-1 0,0 1 0,-4 9 0,6-11 4,1 0 0,0 1 1,0-1-1,1 0 0,-1 1 1,1-1-1,1 1 1,-1-1-1,1 1 0,1-1 1,0 7-1,-1-8 24,1-1 0,0 0-1,1 1 1,-1-1 0,1 0-1,0 0 1,0 0 0,0 0 0,0 0-1,1 0 1,-1-1 0,1 1 0,0-1-1,0 0 1,1 0 0,-1 0 0,0 0-1,1 0 1,0-1 0,0 0-1,0 1 1,4 0 0,0 1 21,0-2-1,1 1 1,-1-1-1,0 0 1,1-1 0,0 0-1,-1 0 1,1-1-1,0 0 1,13-2 0,12-4 12,-1-1-1,59-22 1,62-36 128,-55 22-234,19-13-6,-105 52 63,-6 4-393,-27 18 338,0 1 0,1 1-1,1 1 1,1 0 0,1 1 0,1 1-1,1 0 1,-15 33 0,26-49 70,1-1 0,-1 1 0,1 0-1,1 0 1,-2 8 0,3-13-4,-1-1 0,1 1-1,0 0 1,0-1-1,0 1 1,0 0-1,0-1 1,0 1 0,1-1-1,-1 1 1,0 0-1,1-1 1,0 1 0,-1-1-1,1 1 1,0-1-1,-1 1 1,1-1-1,0 0 1,0 1 0,0-1-1,1 0 1,-1 0-1,0 0 1,0 0 0,1 0-1,2 2 1,-1-2 2,-1 0 1,1 0 0,1 0 0,-1 0-1,0-1 1,0 0 0,0 1 0,0-1-1,0 0 1,0 0 0,5-1 0,32-11 203,-32 9-175,17-7 1,0-1-1,0-1 0,-1-1 1,-1-1-1,-1-2 0,25-20 1,3-9 8,60-68 0,19-51 168,-17-25-213,-16-7-156,-49 96 25,-37 81 0,-2-1 0,12-36 0,-20 55 96,1 0 1,-1 0 0,0 0 0,0 0-1,1-1 1,-1 1 0,0 0-1,0 0 1,0 0 0,0 0 0,0 0-1,-1 0 1,1 0 0,0 0 0,0 0-1,-1 0 1,1-1 0,-1 2 1,1-1 0,0 1 0,-1 0 0,1 0 0,-1-1 0,1 1 0,0 0 0,-1 0 0,1 0 0,-1 0 0,1-1 0,-1 1 0,1 0 0,-1 0 0,1 0 0,-1 0 0,1 0 0,0 0 0,-1 0 0,1 0 0,-1 0 0,1 1 1,-1-1-1,1 0 0,-1 0 0,1 0 0,-5 2-40,1 1 1,0-1-1,0 1 1,0-1-1,0 1 1,-4 4-1,-2 3 18,1 0 0,0 1 0,1 0 0,0 0 0,0 1-1,-6 15 1,-31 79-10,45-106 44,-24 65 15,3 1 0,3 0-1,-19 137 1,35-185 34,1 1 0,1-1 0,1 0 0,0 1 0,2-1 0,0 0 0,1 0 1,0 0-1,15 33 0,-18-47-15,1 0 0,0 0 0,1 0 0,-1 0 0,1-1 0,-1 1 0,1-1 0,0 0 0,7 6 0,-8-7-3,0-1-1,0 0 0,1 1 0,-1-1 1,1 0-1,-1-1 0,1 1 0,-1 0 1,1-1-1,-1 1 0,1-1 0,0 0 1,-1 0-1,1 0 0,0 0 0,-1 0 1,5-1-1,9-4 56,0-1 0,0 0 0,-1-1 0,1 0 0,26-20 0,-14 11-143,-4 2 41,0-1 0,-1-1 0,35-31 0,-45 33-2,0-1 0,15-22 0,-24 28-22,-4 8 38,0 1 0,0-1 0,1 1 0,-1-1 0,0 1 0,0-1 0,1 1 1,-1-1-1,0 1 0,0-1 0,1 1 0,-1 0 0,1-1 0,-1 1 0,0 0 1,1-1-1,-1 1 0,1 0 0,-1-1 0,1 1 0,-1 0 0,0 0 0,1 0 1,-1-1-1,1 1 0,-1 0 0,1 0 0,0 0 0,-1 0 0,1 0 0,-1 0 1,1 0-1,-1 0 0,1 0 0,-1 0 0,1 0 0,0 1 0,4-1-14,0 0 0,1 1 0,-1-1 0,0 1 0,0 1 0,0-1 0,0 1 0,-1 0 0,1 0 0,0 0 0,7 5 0,-10-6 9,0 1-1,0-1 0,0 1 1,0 0-1,-1 0 0,1 0 1,0 0-1,-1 0 0,1 0 1,-1 0-1,0 0 0,1 1 0,-1-1 1,0 1-1,-1-1 0,1 1 1,0-1-1,-1 1 0,1-1 1,-1 1-1,0-1 0,0 1 1,0-1-1,-1 5 0,-1 15-15,1-11-6,-1 0-1,-2 12 0,-1-7 74,2 0 0,0 0 0,1 0 0,0 0 0,2 0 0,0 0 0,3 28 0,-3-43-25,0-1-1,0 1 1,0 0-1,1 0 0,-1 0 1,0 0-1,0 0 1,1-1-1,-1 1 0,1 0 1,-1 0-1,1-1 1,-1 1-1,1 0 0,-1 0 1,1-1-1,1 2 1,-2-2-8,1 0 1,-1 0-1,1 0 1,-1 0 0,1 1-1,-1-1 1,1 0-1,-1 0 1,1 0-1,0 0 1,-1 0 0,1 0-1,-1 0 1,1-1-1,-1 1 1,1 0-1,-1 0 1,1 0 0,-1 0-1,2-1 1,2-2 43,0 0 0,1 0 0,-2 0 0,1 0 1,4-5-1,-3 3 10,13-15 85,29-41 0,5-5-130,-37 50 24,59-61-147,-63 66 109,-10 9-34,1 1-1,-1-1 0,0 1 0,1-1 1,-1 1-1,1 0 0,3-2 0,-14 21-603,5-8 614,-2 1 36,1 0 1,0 0 0,0 1-1,2 0 1,-1 0 0,2 0-1,-3 25 1,4-36-5,1 0 0,0 0 0,0 0 0,0 1 0,0-1 0,1 0 0,-1 0 0,0 1 0,0-1 0,1 0 0,-1 0 0,1 0 0,-1 0 0,1 0 0,-1 0 0,1 0 1,0 0-1,0 0 0,-1 0 0,1 0 0,0 0 0,0 0 0,0 0 0,0-1 0,0 1 0,0 0 0,0-1 0,0 1 0,0 0 0,0-1 0,1 0 0,-1 1 0,0-1 0,0 0 0,0 1 0,1-1 0,1 0 0,4 0 82,0-1 1,0 0-1,0 0 0,0 0 0,9-3 0,-8 1-97,283-84 247,-241 67-260,-37 14-52,-1 0 1,1 2-1,0-1 0,0 2 0,1 0 0,22-3 0,-38 8-1,1 0 1,-1 0-1,1 1 1,0-1-1,-1 0 1,0 5-1,-4 5 42,-5 4-19,-14 18 0,13-19 171,-15 25 0,24-35-82,0 0-1,1 0 0,0 0 0,0 0 0,1 0 1,-1 1-1,1-1 0,0 0 0,0 11 0,1-12-3,0 1-1,1-1 0,0 1 0,0-1 1,0 0-1,0 0 0,1 0 0,0 0 1,-1 0-1,2 0 0,-1 0 0,0 0 1,1-1-1,5 6 0,-6-6-53,0-1 0,0 0 0,0 0 0,1 0 0,-1-1 0,0 1 1,1-1-1,0 1 0,-1-1 0,1 0 0,0 0 0,0 0 0,0 0 0,-1 0 0,1-1 0,0 1 0,0-1 0,0 0 0,0 0 0,0 0 0,0 0 0,0 0 1,3-2-1,1 1-1041,1-2 0,-1 1 0,13-7 0,-18 8 570,0 0-1,-1 0 0,1 0 1,-1 0-1,1-1 0,-1 1 1,1 0-1,-1-1 1,0 1-1,1-1 0,-1 0 1,0 1-1,0-1 0,0 0 1,0 1-1,-1-1 0,1 0 1,1-4-1,2-6-1664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7:1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4992,'-12'0'14186,"25"11"-11087,-6-7-2899,0-1 0,0 0 0,1-1 0,-1 1 0,1-1 0,-1-1 0,1 0 0,14 1 0,66-4 528,115-2 182,-148 4-882,-38-2-1343,10-4-5772,1-1-404,-15 7 1993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4:5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 6464,'-40'-11'2944,"27"11"-2560,8 0 1152,13 6-1408,2-1 64,3-1-128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4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49 8320,'-27'-3'3744,"41"-2"-3232,4 1-224,9 4-256,27-5 832,5 2-480,54-5 64,3 5-288,27-6-32,-7 4-64,12 2-1952,-19 6 1024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4:5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278 168 2496,'-20'0'6760,"-4"-1"-3564,16 2-3026,1-1 0,-1 1 0,1 0 0,-1 1 0,-10 3 0,0 1 124,0 1 0,1 1 1,-28 17-1,37-20-243,1 0 0,0 0 0,1 1 0,-1 0 0,1 0 0,0 0 0,1 1 0,0 0 0,0 0 0,-8 14 0,13-19-10,-1-1-1,0 1 0,1-1 0,-1 1 1,1-1-1,-1 1 0,1-1 1,0 1-1,0 0 0,0-1 1,0 1-1,0 0 0,0-1 0,0 1 1,0 0-1,0-1 0,1 1 1,-1-1-1,1 1 0,-1-1 1,2 3-1,0-2 15,-1 0 0,1 0 0,0 0 0,0 0 0,0 0 0,0-1 0,0 1 0,0-1 0,1 1 0,-1-1 0,5 2 0,5 1 76,0 0 0,0-1 1,0-1-1,18 2 0,-15-2-24,0-2-1,0 0 1,-1 0 0,23-5 0,-27 4-35,-1-2 0,0 1 1,0-1-1,-1 0 0,1-1 0,-1 0 0,1-1 1,8-6-1,-13 8-54,0 0 1,-1 0 0,0-1-1,0 1 1,0-1 0,0 0-1,0 0 1,-1 0 0,0 0-1,0-1 1,0 1 0,0 0-1,-1-1 1,0 1 0,0-1-1,0 0 1,0 1 0,-1-1-1,1 0 1,-1 0 0,-1-7-1,0 4-5,0-1 0,-1 1 0,0 0 0,0-1 0,0 1 0,-1 0 0,-1 0-1,1 1 1,-1-1 0,-1 1 0,-7-11 0,8 14 44,1 0-1,-1-1 0,1 1 1,0-1-1,1 0 1,-5-9-1,7 12-37,0 1-1,-1-1 0,1 1 1,0 0-1,0-1 1,0 1-1,0-1 0,0 1 1,0-1-1,1 1 0,-1 0 1,0-1-1,1 1 1,-1 0-1,1-1 0,0 1 1,-1 0-1,1 0 1,0-1-1,0 1 0,-1 0 1,1 0-1,0 0 1,0 0-1,0 0 0,1 0 1,-1 0-1,0 0 1,0 1-1,2-2 0,13-7 60,1 1-1,-1 1 0,1 0 1,1 1-1,-1 1 0,1 1 1,0 0-1,0 2 0,32-2 1,-45 4-93,0 0 0,0 0 0,0 1 0,0 0 1,1 0-1,-1 0 0,6 3 0,-9-3 13,0 0 0,0 0 1,0 0-1,0 0 0,0 1 0,0-1 0,-1 1 0,1-1 0,0 1 0,-1 0 0,1 0 0,-1 0 0,0 0 1,0 0-1,0 0 0,0 0 0,0 0 0,1 3 0,1 8 54,0 0 0,-1 0 0,0 0-1,-1 0 1,-1 23 0,-1-21 90,1 0-1,1 0 1,1-1-1,4 20 1,-3-22 28,0 0 0,1-1 1,8 16-1,-10-24-127,0 1 0,0-1 0,0 1 1,1-1-1,-1 0 0,1 0 0,0 0 0,0 0 0,0-1 0,1 1 0,-1-1 0,0 0 0,1 0 1,4 2-1,2 0 31,1-1 0,-1-1 0,1 1 0,0-2 0,-1 1 0,1-2 1,0 1-1,0-1 0,0-1 0,0 0 0,12-3 0,-2-1-38,-1 0-1,1-2 0,-1 0 1,33-17-1,-34 14-584,-1-2 0,0 0 0,27-24 0,-19 12-3206,32-40 0,-26 26 758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0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11 3648,'0'-1'102,"-1"0"0,1 0-1,-1 1 1,0-1 0,1 0 0,-1 1 0,0-1-1,0 0 1,0 1 0,1-1 0,-1 1 0,0-1-1,0 1 1,0 0 0,0-1 0,0 1 0,0 0 0,0 0-1,0 0 1,0 0 0,0 0 0,0 0 0,0 0-1,0 0 1,0 0 0,0 0 0,1 0 0,-1 0 0,0 1-1,0-1 1,0 0 0,-1 1 0,-51 42 2884,39-30-2602,-74 74 1248,28-17-668,3 3-1,-50 85 1,91-130-858,1 0-1,2 1 1,0 1 0,2 0-1,2 1 1,0 0 0,2 0-1,2 0 1,1 1 0,-1 35 0,6-36-35,1 0 1,2 0 0,1 0 0,1 0-1,2-1 1,1 0 0,1-1 0,1 0-1,2 0 1,18 28 0,115 160 301,-64-110-256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4:5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1190 4320,'3'-1'914,"0"0"0,0 1 1,0-1-1,0-1 0,-1 1 0,4-2 1,43-25 1119,-39 22-1396,10-7-17,-1-1 1,28-26 0,30-36 289,-57 56-749,132-152 1063,-58 63-386,-48 60-290,89-74 1,-114 108-678,-21 15 126,1 0 1,-1 0 0,0 0 0,0 0-1,0 0 1,1 0 0,-1 0-1,0 0 1,0 0 0,0 1 0,0-1-1,1 0 1,-1 0 0,0 0-1,0 0 1,0 0 0,0 0-1,0 1 1,1-1 0,-1 0 0,0 0-1,0 0 1,0 0 0,0 1-1,0-1 1,0 0 0,0 0 0,0 0-1,0 1 1,0-1 0,0 0-1,0 0 1,0 0 0,0 0-1,0 1 1,0-1 0,0 0 0,0 0-1,0 0 1,0 1 0,0-1-1,0 0-7,-12 27-173,-5 13 206,-9 30-117,-32 117 450,55-178-206,1 0 0,0 1-1,0 14 1,3-17 141,3-9 18,9-15 232,-2 1-331,15-15-180,1 0 1,2 2-1,1 1 1,1 1-1,2 2 1,0 1-1,1 2 1,2 1-1,0 2 1,39-15-1,-68 31-124,0 1-1,1-1 0,13-1 1,-20 3 81,0 1 0,1 0 0,-1 0 0,0 0 0,0 0 0,0 0 0,0 0 0,0 0 0,1 0 0,-1 0 0,0 0 0,0 0 0,0 1 0,0-1 0,0 1 0,0-1 0,0 1 0,0-1 0,0 1 0,0-1 0,0 1 1,0 0-1,0-1 0,0 1 0,-1 0 0,1 0 0,0 0 0,0 0 0,-1 0 0,1 0 0,-1 0 0,1 0 0,-1 0 0,1 0 0,-1 1 0,1 5 5,0-1 1,0 1-1,-1-1 0,0 1 0,0 0 1,-3 11-1,-11 42 20,7-37 0,-23 81 509,29-101-437,-2 9-10,3-12-61,0 0-1,0 0 1,0 1 0,0-1 0,0 0 0,0 0 0,0 0 0,0 1 0,0-1 0,0 0 0,0 0 0,0 0 0,0 1 0,0-1 0,0 0 0,0 0 0,1 0 0,-1 1 0,0-1 0,0 0 0,0 0 0,0 0 0,0 0 0,0 1 0,1-1 0,-1 0 0,0 0 0,0 0 0,0 0 0,0 0 0,1 0 0,-1 0 0,0 1 0,0-1 0,0 0 0,1 0 0,-1 0 0,0 0 0,0 0 0,0 0 0,1 0 0,0 0 9,1-1 0,-1 1 0,0 0 0,1-1 0,-1 1 0,0-1 0,1 1 0,-1-1 0,0 0 0,0 1 0,0-1 0,1 0 1,-1 0-1,0 0 0,0 0 0,0 0 0,0 0 0,-1 0 0,1 0 0,1-2 0,5-5 58,61-73 90,-13 15-310,-53 64 127,0-1-35,1 0 0,0-1 0,1 1 0,-1 0 0,0 1 0,8-6 0,-11 8 35,1 0 0,-1 0 1,1 0-1,-1 0 0,0 0 0,1-1 1,-1 1-1,1 0 0,-1 0 0,0 0 1,1 0-1,-1 0 0,1 0 0,-1 1 1,0-1-1,1 0 0,-1 0 0,0 0 1,1 0-1,-1 0 0,1 0 0,-1 1 1,0-1-1,1 0 0,-1 0 0,0 1 1,1-1-1,-1 0 0,0 1 0,0-1 1,1 0-1,-1 0 0,0 1 0,0-1 1,0 1-1,1-1 0,-1 0 0,0 1 1,0-1-1,0 0 0,0 1 0,0-1 1,0 1-1,0 0 0,2 18-1,-2-18 6,-1 23-15,-5 28 0,3-36 105,1 1-1,1 0 0,0 0 0,3 30 1,-1-43-55,0-1 0,0 1 0,0-1 0,0 1-1,1-1 1,1 4 0,-2-6-9,0 0 0,-1 1 0,1-1 0,0 0 0,0 0 0,0 0 0,0 0 1,0 0-1,0 0 0,0 0 0,0 0 0,0-1 0,0 1 0,1 0 0,-1-1 0,0 1 0,0-1 0,1 1 0,0-1 0,6 0 30,-1-1 0,0 0 1,0-1-1,0 1 0,0-1 1,0-1-1,7-3 0,351-171 119,-357 173-181,60-38 121,-1 1-61,-63 39-87,14-8-85,-17 9 109,0 1 0,0 0 0,-1-1 0,1 1 0,0-1 0,-1 0 0,1 1 0,0-1 0,-1 1 0,1-1-1,-1 0 1,1 1 0,-1-1 0,1 0 0,-1 0 0,0 0 0,1 0 0,-14 6-325,-18 12 233,-40 31-1,34-23 54,-15 12 92,-83 74 1,128-105 12,1 1 1,-9 12-1,13-18-27,1 1-1,0 0 1,-1 1 0,1-1 0,0 0-1,0 0 1,0 0 0,1 1-1,-1-1 1,0 0 0,1 1 0,-1-1-1,1 4 1,0-5-9,1 0-1,-1 0 1,1 0 0,-1-1 0,1 1-1,-1 0 1,1-1 0,-1 1-1,1 0 1,0-1 0,-1 1 0,1-1-1,0 1 1,0-1 0,-1 1-1,1-1 1,0 0 0,0 1 0,0-1-1,-1 0 1,1 1 0,0-1-1,0 0 1,0 0 0,0 0 0,0 0-1,0 0 1,-1 0 0,1 0-1,0 0 1,0 0 0,0-1 0,0 1-1,1-1 1,13-2 99,0 0 0,0-2 0,0 0-1,-1-1 1,26-14 0,63-47-71,-62 38-180,-35 25 88,-1 0-1,1 1 1,-1 0-1,1 0 0,0 1 1,9-3-1,-14 4 39,1 1-1,-1 0 1,0-1 0,1 1-1,-1 0 1,1 0-1,-1 0 1,0 0-1,1 0 1,-1 1-1,0-1 1,1 0 0,-1 0-1,0 1 1,0-1-1,1 1 1,-1 0-1,0-1 1,0 1-1,0 0 1,1-1 0,-1 1-1,0 0 1,0 0-1,0 0 1,-1 0-1,1 0 1,0 0 0,0 0-1,0 0 1,-1 1-1,1-1 1,-1 0-1,1 0 1,-1 1-1,1-1 1,-1 2 0,8 27 50,5 48 1,-1-10 172,-12-64-175,1-1 1,0 0-1,0 1 1,0-1 0,1 0-1,-1 1 1,1-1-1,-1 0 1,1 0 0,0 0-1,4 3 1,-5-5-14,0 0 0,1 0 0,-1 0 0,0 0 1,1 0-1,-1 0 0,1-1 0,-1 1 0,1-1 0,-1 1 1,1-1-1,0 1 0,-1-1 0,1 0 0,0 0 0,-1 0 1,1 0-1,-1 0 0,1 0 0,0 0 0,-1-1 1,1 1-1,-1-1 0,1 1 0,-1-1 0,1 1 0,1-2 1,10-5 27,22-16 1,-7 3-49,301-219-124,-286 205 173,-37 30-55,4-3-50,-1-1 0,0 0 0,0 0 1,-1 0-1,13-18 0,-20 21-160,-7 5 53,-16 9-16,-17 10 151,1 1 0,-38 28 0,55-33 12,2 1-1,0 1 1,0 0 0,2 1-1,-17 22 1,30-35 37,1-1 1,0 1-1,0 0 0,0 0 1,1 0-1,-4 11 1,5-15-12,1 0 0,0 1 1,0-1-1,0 1 1,-1-1-1,1 0 1,0 1-1,1-1 0,-1 0 1,0 1-1,0-1 1,1 1-1,-1-1 0,0 0 1,1 0-1,-1 1 1,1-1-1,0 0 0,-1 0 1,1 0-1,0 1 1,0-1-1,0 0 1,0 0-1,0 0 0,0 0 1,0-1-1,0 1 1,0 0-1,0 0 0,1-1 1,1 2-1,1 0 18,1-1-1,0 0 0,0 1 0,-1-2 0,1 1 1,0 0-1,0-1 0,0 0 0,0 0 1,0 0-1,0-1 0,-1 0 0,7-1 1,0-1-26,0 0-1,0-1 1,-1 0 0,16-9 0,-8 2 32,-2 0 0,1-1 0,-2-1 0,28-28 0,45-66-163,-68 80-157,-15 22 93,-5 10 1,-8 17-18,-3 3 89,-20 36-42,11-31 97,-37 44 0,-30 23 88,76-85-14,-165 188-54,107-104 166,-18 20 127,85-113-205,-1 0-1,1-1 0,-1 1 1,0-1-1,0 1 1,1-1-1,-1 0 0,-1 0 1,-3 2-1,7-4-34,-1 0 0,1 0 0,-1 0 0,1 0 0,-1 0 0,1 0 0,-1 0 0,1 0 0,-1 0-1,1 0 1,-1 0 0,1 0 0,0 0 0,-1 0 0,1 0 0,-1 0 0,1 0 0,-1 0 0,1-1 0,-1 1 0,1 0 0,0 0 0,-1-1 0,1 1-1,0 0 1,-1-1 0,0 0 5,0-1-1,1 1 0,-1 0 0,1-1 1,-1 1-1,1-1 0,-1 1 1,1 0-1,0-1 0,0 1 0,0-1 1,0 1-1,0-2 0,0-4 5,1 0 0,-1 0 0,1 0 0,1 0 0,0 0 0,0 0 0,0 1 0,1-1 0,5-10 0,-1 7-21,-1-1-1,2 1 0,-1 1 1,18-17-1,2 3-24,1 1 0,54-31 0,137-84 86,-74 25-289,-35 24 183,-104 84 38,-2 1-35,0 0 1,1 0-1,-1 0 1,1 0-1,0 1 0,0 0 1,8-3-1,-12 5 34,-1 0 0,1-1 1,0 1-1,0 0 0,0 0 0,-1 0 0,1 0 0,0 0 0,0 0 0,0 0 0,-1 1 0,1-1 1,0 0-1,0 0 0,0 0 0,-1 1 0,1-1 0,0 1 0,0-1 0,-1 0 0,1 1 0,0-1 1,-1 1-1,1-1 0,-1 1 0,1 0 0,-1-1 0,1 1 0,-1 0 0,1-1 0,-1 1 1,1 0-1,-1-1 0,0 1 0,0 0 0,1 0 0,-1 0 0,0-1 0,0 1 0,0 0 0,0 0 1,0 0-1,0-1 0,0 1 0,0 1 0,0 5-33,0 1-1,-1 0 1,-2 13 0,2-16 37,-6 27 91,-2-2 0,-1 1 1,-14 30-1,18-43 145,6-18-225,0 0 0,0 0-1,0 0 1,0 0 0,0 0-1,0 0 1,0 0 0,0 0-1,0 0 1,0-1 0,0 1-1,1 0 1,-1 0 0,0 0-1,0 0 1,0 0 0,0 0-1,0 0 1,0 0 0,0 0-1,0 0 1,0 0 0,0 0-1,0 0 1,0 0 0,1 0-1,-1 0 1,0 0 0,0 0-1,0 0 1,0 0 0,0 0-1,0 0 1,0 0 0,0 0-1,0 0 1,0 0 0,1 0 0,-1 0-1,0 0 1,0 0 0,0 0-1,0 0 1,0 0 0,0 0-1,0 0 1,0 0 0,0 0-1,0 0 1,0 0 0,0 1-1,0-1 1,0 0 0,0 0-1,1 0 1,-1 0 0,0 0-1,0 0 1,0 0 0,0 0-1,0 0 1,0 0 0,0 0-1,0 1 1,0-1 0,0 0-1,0 0 1,0 0 0,19-21 354,-17 18-386,27-30 15,2 2 0,1 1 0,40-28 0,-64 52-48,1-1 0,1 1-1,11-6 1,-18 11 43,-1 0 1,1 0-1,0 0 0,-1 0 1,1 1-1,0-1 0,0 1 1,3-1-1,-5 1 8,0 0 0,0 1-1,0-1 1,1 0 0,-1 0 0,0 1-1,0-1 1,0 0 0,0 1 0,0-1-1,0 1 1,0 0 0,0-1 0,0 1-1,0 0 1,0 0 0,0-1 0,0 1-1,1 2 1,0 1-13,1 1-1,-1 0 0,0 0 1,0 1-1,0-1 1,-1 0-1,1 11 1,2 2-22,-1-5 6,0-1-1,10 22 1,-12-31 65,1 1 0,0-1 0,0 1 1,0-1-1,0 0 0,1 0 0,-1 0 1,1 0-1,-1-1 0,1 1 1,0-1-1,0 1 0,1-1 0,3 2 1,0-1-9,-1-1 1,1 0 0,0 0 0,0 0 0,0-1 0,0 0-1,1 0 1,-1-1 0,0 0 0,0 0 0,0-1 0,0 0 0,0 0-1,0-1 1,0 0 0,0 0 0,0 0 0,0-1 0,-1 0-1,0 0 1,1-1 0,-1 0 0,0 0 0,8-8 0,0-2-17,0-1 1,-1 0 0,-1 0 0,0-2 0,-1 1 0,-1-1 0,-1-1 0,0 0-1,-1 0 1,7-27 0,-14 43-24,0 0 0,-1 0 0,1 0 0,-1-1 0,1 1 0,-1 0 0,0 0-1,1 0 1,-1-1 0,0 1 0,-1 0 0,1-4 0,0 6 13,0 0 1,0 0 0,0 0-1,0 0 1,0-1-1,0 1 1,-1 0-1,1 0 1,0 0-1,0 0 1,0-1 0,0 1-1,0 0 1,0 0-1,0 0 1,0 0-1,0 0 1,0-1-1,0 1 1,-1 0-1,1 0 1,0 0 0,0 0-1,0 0 1,0 0-1,0 0 1,-1 0-1,1-1 1,0 1-1,0 0 1,0 0-1,0 0 1,0 0 0,-1 0-1,1 0 1,0 0-1,0 0 1,0 0-1,0 0 1,-1 0-1,1 0 1,0 0 0,0 0-1,0 0 1,0 0-1,-1 0 1,1 0-1,0 0 1,0 1-1,0-1 1,0 0-1,-1 0 1,1 0 0,0 0-1,0 0 1,0 0-1,0 0 1,0 0-1,-1 1 1,-7 9-188,-3 7 155,1 1 0,0-1 1,-12 34-1,17-34-37,-3 5 38,-6 30-1,13-44 72,0-1-1,0 1 1,1 0-1,0 0 0,0 0 1,1 0-1,2 13 1,-2-18 4,0 0 0,0 0 0,0-1 0,0 1 0,0-1 1,1 1-1,-1-1 0,1 1 0,0-1 0,2 3 0,-3-4-23,0 0-1,1 0 0,-1 0 0,0 0 0,0 0 0,1 0 1,-1 0-1,0-1 0,1 1 0,-1-1 0,1 1 0,-1-1 1,0 1-1,1-1 0,-1 0 0,1 0 0,0 0 1,-1 0-1,1 0 0,-1 0 0,3 0 0,4-2 13,-1-1 0,1 1-1,-1-1 1,0-1 0,0 1 0,0-1-1,7-6 1,48-40 40,92-101-101,-13 13 172,-114 113-126,0 0 1,-2-2-1,-1-1 1,-1 0-1,26-43 1,-16 12-40,28-70-1,16-71-159,-70 182 192,-4 8-70,1 1 0,-1 0-1,-1-1 1,1 0 0,-2 1 0,2-13 0,-3 22 54,0-1-1,0 1 1,0 0 0,0-1-1,0 1 1,0 0 0,0-1 0,0 1-1,0 0 1,0-1 0,0 1-1,0 0 1,0-1 0,0 1-1,-1 0 1,1 0 0,0-1 0,0 1-1,0 0 1,0-1 0,0 1-1,-1 0 1,1 0 0,0-1-1,0 1 1,-1 0 0,1 0 0,0 0-1,-1-1 1,-6 6-157,-7 14 45,13-18 109,-71 124-231,5-10 150,6-26 58,-18 30 140,60-83-32,2 1-1,1 1 0,1 0 1,3 1-1,1 0 0,-10 70 1,20-100-21,0 1 0,0-1 1,1 1-1,0-1 1,2 13-1,-2-20-22,1 0-1,-1 0 1,1 0 0,-1 1 0,1-1-1,0 0 1,0 0 0,0 0 0,0-1-1,0 1 1,1 0 0,-1 0 0,0-1-1,1 1 1,-1 0 0,1-1 0,0 0-1,-1 1 1,1-1 0,0 0 0,0 0-1,0 0 1,0 0 0,0 0 0,0 0-1,0-1 1,4 2 0,0-2 6,0 0 0,0 0 1,-1 0-1,1-1 0,0 0 1,0 0-1,-1 0 0,1-1 0,-1 0 1,1 0-1,-1 0 0,0-1 1,1 0-1,3-3 0,8-5-16,-1 0-1,26-25 1,31-41-45,2-2-34,-73 78 37,16-13-265,-18 14 281,0 0 1,1 0 0,-1 0-1,0 0 1,1 0 0,-1 0-1,0 0 1,1 0-1,-1 0 1,1 0 0,-1 0-1,0 0 1,1 0 0,-1 0-1,0 0 1,1 0 0,-1 0-1,0 1 1,1-1-1,-1 0 1,0 0 0,0 0-1,1 1 1,-1-1 0,0 0-1,0 0 1,1 0 0,-1 1-1,0-1 1,0 0-1,1 1 1,-1-1 0,0 0-1,0 1 1,0-1 0,0 0-1,0 1 1,1-1 0,-1 0-1,0 1 1,0-1 0,0 0-1,0 1 1,0-1-1,0 0 1,0 1 0,0-1-1,0 0 1,0 1 0,-1 0-1,2 8-25,-1 0 0,0 0 0,-1 0-1,0 0 1,-1 0 0,-2 9 0,-20 56-106,1-6 301,13-34-19,6-21-29,0-1 1,1 0-1,1 1 0,-3 22 1,5-35-91,0 1 0,0 0 0,0 0 0,0 0 0,0-1 0,1 1 1,-1 0-1,0 0 0,0-1 0,0 1 0,1 0 0,-1-1 0,0 1 0,1 0 0,0 1 0,-1-2-20,1 0-1,-1 0 1,0 1-1,1-1 0,-1 0 1,0 0-1,1 0 1,-1 0-1,0 1 0,1-1 1,-1 0-1,1 0 1,-1 0-1,0 0 0,1 0 1,-1 0-1,1 0 1,-1 0-1,0 0 0,1 0 1,-1 0-1,1-1 1,1 1-98,0-1 0,0 0 0,0 0 1,0-1-1,-1 1 0,1 0 0,0 0 1,-1-1-1,2-1 0,2-2-611,-2 0 1,1-1-1,-1 1 0,1-1 0,-2 0 0,5-12 0,10-41-4366,-12 42 3454,40-167-7396,-27 91 8871,-6-3 4036,-12 77-2652,-1 16-1070,1-1-1,0 0 0,0 0 0,0 1 1,0-1-1,1 0 0,-1 1 1,1-1-1,0 0 0,2-4 0,-3 7-168,0 1-1,1-1 1,-1 1-1,1 0 0,-1-1 1,0 1-1,1-1 1,-1 1-1,1 0 1,-1-1-1,1 1 0,-1 0 1,1-1-1,-1 1 1,1 0-1,-1 0 1,1-1-1,0 1 0,-1 0 1,1 0-1,-1 0 1,1 0-1,0 0 1,-1 0-1,1 0 0,0 0 1,18 7 51,-6-2-43,92 35-1223,-36-13 468,-63-24 731,9 2-135,30 16-1,-42-19 168,0 0 0,1 0 0,-1 0 0,0 0 0,0 1 0,0-1 0,-1 1 0,1 0 0,0 0 1,-1 0-1,0 0 0,0 1 0,0-1 0,2 5 0,-4-6 48,1 0-1,-1 0 1,0 0 0,0 0 0,1 0-1,-1 0 1,-1 0 0,1 0 0,0 0-1,0 0 1,-1 0 0,1 0 0,-1-1 0,0 1-1,1 0 1,-1 0 0,0 0 0,0 0-1,0-1 1,-2 3 0,-3 4 475,-1 0-1,-15 14 1,18-18-430,-27 24 992,-78 78 1854,88-84-1838,0 2 1,-32 49 0,50-67-932,0 0 1,0 0 0,0 1 0,1-1-1,0 0 1,-3 13 0,5-17-143,0 0 1,-1 0 0,1 0-1,0 0 1,0 1 0,0-1-1,1 0 1,-1 0-1,0 0 1,1 0 0,-1 0-1,1 0 1,0 0 0,0 0-1,0 0 1,0 0-1,0 0 1,0 0 0,0 0-1,1-1 1,-1 1 0,0 0-1,1-1 1,0 0-1,2 3 1,4 0 13,0 0 0,1 0 1,-1-1-1,1 0 0,0 0 0,0-1 0,0 0 0,10 0 1,9 1-162,40-2 1,-40-2-594,39-7 0,-52 5-527,1-1 1,15-5-1,-25 6 621,0 1 1,-1-1-1,1 0 1,-1-1-1,1 1 1,-1-1-1,0 0 1,0 0-1,-1-1 0,1 1 1,5-9-1,17-20-2290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4:5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 8800,'-76'-12'4000,"89"15"-3488,10-3 1344,9 0-1120,39 5 415,11 4-671,29-6 64,-3 0-320,23 2-128,-4-1-64,-3 1-1664,-11 1 897,-10-9-7937,-16 3 4768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0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4480,'4'0'258,"-1"-1"0,0 1-1,0 0 1,0-1 0,1 2 0,-1-1 0,0 0-1,0 1 1,0-1 0,1 1 0,-1 0 0,4 2 0,4 2 283,0 1 1,11 7-1,-7-4 29,12 8 103,-1 2 0,-1 0 0,40 41 0,-23-15 139,35 50-1,-48-55-551,-2 2 0,-2 1 0,-2 0 0,-1 2 0,-3 1 0,-2 0 0,-1 1 0,-3 1 0,-2 0 0,-2 1 0,4 67 0,-11-73-88,-1-1 1,-2 1-1,-2 0 1,-2 0-1,-18 70 0,6-58-443,-2-2 0,-2-1 0,-3 0 0,-2-2 0,-44 64 0,23-40-950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0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18 3232,'1'-4'400,"4"-7"1203,-5 11-1570,0 0 0,0 0 1,1 0-1,-1 0 0,0-1 1,0 1-1,0 0 0,0 0 0,0 0 1,0 0-1,0 0 0,0 0 1,0-1-1,1 1 0,-1 0 1,0 0-1,0 0 0,0 0 0,0 0 1,0 0-1,1 0 0,-1 0 1,0 0-1,0 0 0,0 0 1,0 0-1,0 0 0,1 0 0,-1 0 1,0 0-1,0 0 0,0 0 1,0 0-1,1 0 0,-1 0 1,0 0-1,0 0 0,0 0 0,0 0 1,0 0-1,1 0 0,-1 0 1,0 0-1,0 0 0,0 0 1,1 2 847,2 5 724,-4-3-1360,1 1-1,-1-1 1,0 0-1,0 0 1,0 0 0,0 0-1,-1 0 1,0 0-1,0 0 1,-4 6 0,-4 5 199,-16 17 1,12-15-190,-6 9 76,1 1-1,1 1 1,-19 42 0,-32 95 326,44-101-456,-3 8 105,-33 76 305,61-148-609,-8 15 146,1 1 0,1 0 0,-7 30 0,12-42-81,0 1 1,1-1 0,-1 1-1,1-1 1,0 1 0,1-1-1,-1 1 1,2 7 0,-1-10-8,0 1 0,0-1 0,0 0 0,0 0 0,0 0 0,1 0 0,-1 0 0,0 0 0,1 0 0,0 0 0,-1 0 0,1-1 0,0 1 0,0-1 0,0 1 0,0-1 0,3 2 0,1-1-9,-1-1 0,1 1 1,0-1-1,0 0 1,-1 0-1,1-1 0,0 0 1,0 0-1,0 0 0,0-1 1,8-2-1,3 1 26,306-31 894,-317 33-1228,-1 0 387,0-1-1,0 1 1,1-1-1,-1-1 1,7-1 0,-11 2-230,0 1 1,0-1 0,0 1 0,0-1 0,0 1-1,0-1 1,-1 0 0,1 1 0,0-1 0,0 0-1,-1 0 1,1 0 0,1-1 0,-2 1-201,0-1 0,1 1 0,-1 0 0,0 0 0,0 0 0,0 0 0,0 0 0,1 0 0,-2 0 0,1 0 0,0-1 0,0 1 0,0 0 0,0 0 0,-1 0 0,1-1 0,-7-12-3833,2 1 1397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0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47 177 6144,'-29'-16'1978,"29"15"-1954,-1 1 0,1 0-1,0 0 1,0 0-1,0-1 1,0 1 0,-1 0-1,1 0 1,0 0-1,0 0 1,-1 0 0,1-1-1,0 1 1,0 0-1,-1 0 1,1 0 0,0 0-1,0 0 1,-1 0-1,1 0 1,0 0 0,0 0-1,-1 0 1,1 0-1,0 0 1,0 0-1,-1 0 1,1 0 0,0 0-1,0 0 1,-1 0-1,1 1 1,-10 4 525,14-3 179,0-1 0,0 1 0,1-1 0,-1 0 0,6 1 0,-1-1-365,1 0-1,-1-1 1,1 0 0,-1 0-1,13-3 1,49-12 973,-29 5-773,259-63 630,-145 34-925,-98 21-58,-11 3-3151,-45 15 2352,0 0-1,0-1 1,0 1-1,0 0 1,-1 0-1,1 0 1,0 0-1,0 0 0,0 0 1,2 1-1,6 3-2252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0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1002 5632,'-1'0'66,"1"0"-1,0 0 1,0-1 0,-1 1 0,1 0 0,0 0 0,0 0-1,0 0 1,-1 0 0,1-1 0,0 1 0,0 0 0,0 0-1,-1 0 1,1 0 0,0-1 0,0 1 0,0 0 0,0 0-1,0-1 1,0 1 0,0 0 0,-1 0 0,1 0 0,0-1-1,0 1 1,0 0 0,0 0 0,0-1 0,0 1 0,0 0-1,0-1 1,6-8 1082,15-12 259,-15 16-646,155-145 4471,-136 127-4948,2 1 0,36-25 1,-61 46-280,0 0-1,0 0 1,1-1 0,-1 1-1,0 1 1,1-1 0,-1 0 0,0 0-1,1 1 1,-1 0 0,1-1 0,2 1-1,-4 0-3,0 0 0,0 1 0,1-1 0,-1 0 0,0 1 0,0-1 0,0 0 0,0 1 0,0 0-1,0-1 1,0 1 0,0 0 0,0-1 0,0 1 0,0 0 0,0 0 0,0 0 0,0 0 0,-1 0 0,1 0 0,0 0-1,-1 0 1,1 0 0,-1 0 0,1 1 0,0 2 19,0-1 0,0 1 0,-1-1 1,1 1-1,-1 0 0,0-1 0,0 1 0,-1-1 0,1 1 0,-2 6 0,-11 35 370,13-44-388,-14 36 116,-11 40 113,23-70-205,1 1 0,0-1 0,0 1 0,0 0-1,1-1 1,0 1 0,1 0 0,1 8 0,-1-13 5,-1 0 0,1 0 1,0-1-1,0 1 0,0 0 1,1 0-1,-1-1 0,0 1 1,1-1-1,0 1 0,0-1 1,0 0-1,0 0 0,0 0 0,0 0 1,0 0-1,1 0 0,-1 0 1,1-1-1,-1 1 0,1-1 1,0 0-1,-1 0 0,1 0 1,0 0-1,0 0 0,0-1 0,0 1 1,0-1-1,4 1 0,7-2 49,-1 0 0,0-1 0,1 0 0,16-6 0,52-21 138,-57 20-174,-19 7-45,159-64 72,-132 51-39,-1-1-1,56-40 1,-70 44 25,-13 10 22,0-1 1,-1 0-1,1-1 1,-1 1-1,0-1 1,6-6-1,-54 42-41,30-23-28,1 0 0,1 1 0,-1 1 0,2 0 0,-1 0 0,2 1 1,-1 0-1,2 1 0,-10 16 0,18-27 16,0 0-1,0 0 1,1 0 0,-1 0 0,0 0-1,1 0 1,-1 0 0,1 1-1,0-1 1,0 0 0,0 0-1,0 4 1,0-5-11,0-1 1,0 1-1,0-1 0,1 1 1,-1-1-1,0 1 0,0-1 1,1 1-1,-1-1 0,0 1 1,1-1-1,-1 1 0,0-1 1,1 0-1,-1 1 0,1-1 1,-1 0-1,1 1 0,-1-1 1,1 1-1,0-1 7,0 0 0,0 0 0,0 1 0,0-1 0,0 0 0,1 0 0,-1 0 0,0 0 0,0 0 0,0 0 0,0-1 1,0 1-1,0 0 0,1-1 0,4-2 26,0 1 0,-1-1 1,0-1-1,0 1 1,0-1-1,0 0 1,0 0-1,-1-1 0,8-8 1,3-3-11,-8 8 16,0 0 0,10-16 0,-15 20-73,1 1 0,-1-1 0,0 0 0,0 0 1,-1 0-1,1 0 0,-1 0 0,0-1 0,1-5 1,-2 9-158,-3 18-331,2-12 497,0 0-1,1 1 1,0-1-1,0 0 1,0 1-1,1-1 1,-1 0-1,1 1 1,0-1 0,3 6-1,-4-9 34,1 0 0,0-1 0,0 1-1,0 0 1,0 0 0,1-1 0,-1 1 0,0-1-1,1 1 1,-1-1 0,1 0 0,-1 1 0,1-1-1,-1 0 1,1 0 0,0 0 0,0 0 0,0 0-1,0-1 1,-1 1 0,1-1 0,0 1 0,0-1-1,0 1 1,0-1 0,0 0 0,0 0 0,0 0-1,0 0 1,4-1 0,10-3 84,-1 0 0,0 0 0,0-2 0,27-12 0,-18 7-55,238-122-127,-255 128 52,2 0-16,0-1 0,1 1-1,0 0 1,18-5 0,-27 10 32,0-1-1,-1 1 0,1 0 1,0 0-1,-1 0 1,1 0-1,0 0 0,0 0 1,-1 0-1,1 0 1,0 0-1,-1 0 0,1 1 1,0-1-1,-1 0 1,1 0-1,0 1 0,-1-1 1,1 0-1,0 1 1,-1-1-1,1 1 0,-1-1 1,2 1-1,-1 1-3,0-1 0,0 1 0,0-1 0,-1 1 1,1-1-1,0 1 0,-1 0 0,1-1 0,-1 1 0,1 2 0,0 1-10,-1 0 0,1 1-1,-1-1 1,0 1 0,-2 9 0,-2-1 39,0 0 0,-9 18-1,8-20 129,0 0 0,-4 19 0,6-25 164,3-5-69,3-2-17,-1 0-157,4-2-1,1-1 0,-1 1 0,0-1 0,-1-1-1,1 1 1,-1-1 0,8-9 0,0 1-49,59-62-327,-68 70 279,-2 3 3,0-1-1,0 1 1,1 0 0,-1 1-1,0-1 1,1 0 0,-1 1-1,1-1 1,-1 1 0,1 0-1,3-1 1,-6 1 15,1 1-1,0 0 1,0 0 0,-1 0 0,1 0-1,0 0 1,0 0 0,-1 0 0,1 0-1,0 0 1,0 1 0,-1-1 0,1 0-1,0 0 1,0 1 0,-1-1 0,1 0 0,0 1-1,0 0 2,0 0 1,0 0-1,0 0 0,0 0 0,0 1 0,-1-1 0,1 0 1,0 0-1,-1 0 0,1 1 0,-1-1 0,1 0 0,-1 3 1,2 4-70,-1 1 1,0 16 0,-1-17 76,0 0 0,0 0 1,3 8-1,-2-10 33,0-1 0,1 1 1,0-1-1,0 1 0,1-1 1,-1 0-1,7 10 0,-7-13-7,0 0-1,0-1 0,0 1 1,0 0-1,0-1 0,0 1 1,0-1-1,1 1 0,-1-1 1,1 0-1,-1 0 0,1 0 1,-1-1-1,1 1 0,-1-1 1,1 1-1,0-1 0,-1 0 1,5 0-1,4 0 77,1-2 0,-1 1 0,1-1 1,-1-1-1,0 0 0,12-6 0,64-31 218,-71 30-311,0 0 1,0-1 0,-1-1 0,0 0 0,-1-1 0,-1 0 0,0-1 0,-1-1-1,20-30 1,45-83-523,-76 127 511,-1 1 0,0-1 0,0 1 0,0 0 0,0-1 0,0 1 0,1 0 0,-1-1 0,0 1 0,0 0 0,1-1 0,-1 1 0,0 0 0,1-1 0,-1 1-1,0 0 1,0 0 0,1-1 0,-1 1 0,1 0 0,-1 0 0,0 0 0,1-1 0,-1 1 0,1 0 0,-1 0 0,1 0 0,-1 0-6,1 1 0,-1-1-1,0 0 1,1 1 0,-1-1-1,1 0 1,-1 1 0,0-1-1,0 1 1,1-1 0,-1 1 0,0-1-1,0 0 1,1 1 0,-1-1-1,0 1 1,0 0 0,5 27-233,-4 13 192,-2 0 0,-10 63-1,7-77 217,-12 37 0,16-63-141,0 0 0,-1 0 0,1 0 0,0 0 0,-1 0 0,1 0 0,0 0 0,-1 0 0,0 0 0,1 0 0,-1-1 0,1 1 0,-1 0 0,0 0 0,1-1 1,-1 1-1,0 0 0,-1 0 0,1-1 23,-1 1 0,0-1 0,0 0 0,0 0 0,0 0 0,1 0 0,-1 0 0,0 0 0,0 0 0,0 0 1,-1-1-1,-2-1-31,0 1 0,1-1 0,-1 0 0,1 0 0,0-1 0,-1 1 0,1-1 1,0 0-1,-4-4 0,-14-9 21,22 15-51,-1 1 0,0-1 0,1 1 1,-1-1-1,0 1 0,1 0 0,-1-1 1,0 1-1,1 0 0,-1 0 0,0-1 0,0 1 1,1 0-1,-1 0 0,0 0 0,0 0 1,0 0-1,1 0 0,-1 0 0,-1 0 1,2 1 7,0-1 1,-1 0-1,1 1 1,0-1-1,-1 0 1,1 1-1,0-1 0,0 0 1,0 1-1,0-1 1,-1 1-1,1-1 1,0 1-1,0-1 1,0 0-1,0 1 1,0-1-1,0 1 1,0-1-1,0 1 1,0-1-1,0 0 1,0 1-1,1 0 1,-1 2-3,1 0 1,0-1-1,0 1 1,0 0-1,0-1 1,1 1 0,-1 0-1,1-1 1,1 3-1,2-1 19,-1 0-1,1 0 1,0 0-1,0-1 1,0 0-1,0 0 1,1 0 0,-1-1-1,1 1 1,0-1-1,0-1 1,-1 1-1,1-1 1,0 0-1,9 0 1,-6-1 23,-1 0-1,1-1 1,0 0 0,0-1-1,-1 0 1,1 0 0,-1-1-1,0 0 1,0 0 0,10-6 0,192-124 117,-174 108-144,1-2-266,-45 46 19,0-1 0,-12 19 1,10-21 243,6-10 2,0 0-1,0 0 1,1 0-1,0 1 1,0-1-1,0 1 1,1-1-1,0 1 0,-2 12 1,4-18 14,0 0-1,0 1 1,1-1-1,-1 0 1,0 1 0,0-1-1,1 0 1,-1 0 0,1 0-1,-1 1 1,1-1-1,-1 0 1,1 0 0,0 0-1,0 0 1,-1 0 0,1 0-1,0 0 1,0 0-1,0 0 1,0 0 0,0-1-1,0 1 1,0 0 0,1-1-1,-1 1 1,0-1-1,0 1 1,0-1 0,1 1-1,-1-1 1,0 0-1,1 0 1,-1 0 0,0 1-1,0-1 1,3-1 0,4 1 48,1 0 1,-1-1-1,0-1 1,12-2 0,7-5-42,0 0-1,33-18 1,-59 26-25,11-4 18,0 0-1,-1-1 1,0-1 0,0 0-1,-1 0 1,0-1-1,0 0 1,-1-1 0,17-19-1,-13 8-25,-1 1-1,18-39 0,14-48 43,-43 104-31,89-237 146,25-65-314,-106 281 5,8-31 0,-32 73-677,-1 9 733,-16 41 1,13-26 54,6-13-19,1 0 0,-10 44 0,-7 64 32,18-85 62,-5 28 58,4 0-1,-4 110 1,16-186-26,0 0 0,1-1 0,-1 1 0,1 0 0,0-1-1,0 1 1,1-1 0,1 5 0,-2-8-44,-1 0 0,1 0 0,-1 0 0,1 0 0,-1 0 0,1 0 0,0-1 0,-1 1 0,1 0 0,0 0 0,0-1 0,-1 1 0,1-1 0,0 1 0,0-1-1,0 1 1,0-1 0,0 1 0,0-1 0,0 0 0,0 1 0,0-1 0,0 0 0,0 0 0,0 0 0,0 0 0,0 0 0,0 0 0,0 0 0,0 0 0,0 0 0,0 0 0,0-1 0,0 1 0,0 0-1,0-1 1,0 1 0,0-1 0,0 1 0,0-1 0,75-46 157,-36 20-374,-39 27 194,-1-1 0,1 1 0,0-1 0,-1 1 0,1-1 0,-1 1 0,1 0 0,0 0 0,-1-1 0,1 1 0,0 0 0,0 0 0,-1 0 0,1-1 0,0 1 0,-1 0 0,1 0 0,0 0 0,0 0 0,-1 0 0,1 1 0,0-1 0,0 0 0,-1 0-1,1 0 1,0 1 0,-1-1 0,1 0 0,0 1 0,-1-1 0,1 0 0,-1 1 0,1-1 0,-1 1 0,1-1 0,-1 1 0,1-1 0,-1 1 0,2 1 0,-2-1-5,1 1 0,0 0 0,0 0 0,-1 0 0,1 1 0,-1-1 0,0 0 0,1 0 0,-1 0-1,0 0 1,0 0 0,-1 4 0,0 0-81,0-3 105,0 0-1,1 0 1,-1 1 0,1-1 0,0 0-1,0 1 1,0-1 0,0 0 0,0 0-1,1 1 1,-1-1 0,1 0 0,0 0-1,0 1 1,0-1 0,1 0 0,1 4-1,-1-6 10,-1 0-1,0 0 1,0 0 0,0 0-1,0-1 1,1 1 0,-1 0-1,0-1 1,1 1-1,-1-1 1,1 1 0,-1-1-1,0 0 1,1 0-1,-1 1 1,1-1 0,1 0-1,29-3 167,-31 3-177,179-40 87,-155 34-104,4-3 0,0-1 0,47-23 0,-65 28-204,-17 12-27,-6 4 144,-41 39-107,52-50 216,0 1 1,0 0-1,0 0 0,0 0 1,0 0-1,0 0 0,0 0 0,1 0 1,-1 0-1,0 0 0,1 0 1,-1 0-1,1 0 0,-1 1 1,1-1-1,0 0 0,-1 0 1,1 1-1,0-1 0,0 0 1,0 0-1,0 1 0,0-1 0,0 0 1,0 0-1,0 1 0,1-1 1,-1 0-1,0 0 0,1 1 1,-1-1-1,2 2 0,-1-2-3,1 1 0,-1-1-1,1 1 1,0-1 0,-1 0 0,1 0-1,0 0 1,0 0 0,0 0-1,0 0 1,-1 0 0,1-1 0,0 1-1,1-1 1,-1 1 0,0-1 0,0 0-1,4 0 1,0 0 16,0 0 0,0-1 0,0 0 0,-1 0 0,1 0 0,0 0 0,-1-1 0,1 0 1,-1-1-1,10-4 0,-12 5-21,-1 1 0,0-1 0,1 0 0,-1 0 0,0 0 1,0-1-1,0 1 0,0 0 0,0-1 0,0 1 0,-1-1 0,1 0 1,-1 1-1,0-1 0,0 0 0,0 0 0,0 0 0,0 0 0,-1 0 1,0 0-1,1-5 0,-1 6-13,0-1 0,0 1 0,0 0 0,-1 0 0,1 0 0,-1 0 0,1 0 0,-1 0 0,0 0 0,1 0 0,-1 0 0,0 1 1,0-1-1,-1 0 0,1 0 0,0 1 0,-1-1 0,1 1 0,0-1 0,-1 1 0,0 0 0,1-1 0,-3 0 0,1 1 4,0-1 0,0 1-1,-1 0 1,1 0 0,0 0-1,-1 0 1,1 1 0,-1-1 0,1 1-1,-1 0 1,1 0 0,0 0 0,-6 1-1,-48 11-283,48-10 374,10-3 23,18-4-42,76-21 127,-42 11-222,79-12 0,-117 25-19,23 1-1,-32 1 44,-1 0 0,0 1 0,1 0 0,-1 0 0,0 0-1,0 1 1,8 2 0,-12-3-1,0-1-1,1 1 1,-1 0-1,0 0 1,0 0-1,1 0 1,-1-1-1,0 1 1,0 1 0,0-1-1,0 0 1,0 0-1,1 2 1,-2-2 6,0 0 0,1 0 0,-1 0 0,0 0 0,0 0 0,0-1 0,0 1 0,0 0 0,0 0 0,0 0 0,0 0 0,0 0 0,0 0 0,0 0 0,-1-1 0,1 1 0,-1 1 0,-1 3 36,-1-1-1,0 0 0,0 0 1,-1 0-1,1 0 0,-6 5 1,6-7 18,0 1 0,0 0 0,1 0 1,-1 0-1,-2 4 0,5-7-42,0 0 1,0 0-1,1 0 0,-1 1 1,0-1-1,0 0 0,0 0 0,0 0 1,0 0-1,0 0 0,0 0 1,1 0-1,-1 1 0,0-1 0,0 0 1,0 0-1,0 0 0,0 0 0,1 0 1,-1 0-1,0 0 0,0 0 1,0 0-1,0 0 0,1 0 0,-1 0 1,0 0-1,0 0 0,0 0 1,0 0-1,0 0 0,1 0 0,-1 0 1,0 0-1,0 0 0,0 0 0,0 0 1,1-1-1,-1 1 0,0 0 1,0 0-1,0 0 0,0 0 0,0 0 1,0 0-1,1-1 0,149-56 446,-135 51-520,0 0 1,1 1-1,0 0 1,24-3-1,-36 8 34,0-1 0,1 1 0,-1 0-1,1 0 1,-1 0 0,0 1 0,1-1 0,-1 1-1,0 0 1,0 1 0,0-1 0,1 1 0,-1-1-1,-1 1 1,1 1 0,0-1 0,0 0-1,-1 1 1,1 0 0,-1 0 0,5 5 0,35 46 411,-43-53-513,0-1 0,0 1 1,1 0-1,-1-1 0,0 1 1,0 0-1,0-1 1,0 1-1,0-1 0,0 1 1,0 0-1,0-1 1,0 1-1,0 0 0,0-1 1,0 1-1,0-1 0,-1 1 1,1 0-1,0-1 1,0 1-1,-1-1 0,1 1 1,0-1-1,-1 1 1,-10 12-6069,2-5 3205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7:1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4736,'0'2'9029,"0"0"-8644,0 0-1,-1 0 1,1 0 0,-1 0 0,1 0-1,-1 0 1,0 0 0,0 0 0,0-1-1,0 1 1,-2 3 0,-18 20 1542,11-15-1111,-42 48 1069,-77 66 0,101-99-5031,20-17 1300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0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28 8128,'-27'-15'3680,"17"7"-3168,10 3 128,5 5-448,0 0-352,4 5 64,0-5-608,5 8 384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0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396 240 9056,'-8'-20'4096,"61"0"-3552,-13 13 1536,5 2-1249,31-6 577,1-1-832,41-1-192,-2 6-224,5 2-192,-13 10 0,-13-5-128,-19 4 96,-13-1 32,-9 2 32</inkml:trace>
  <inkml:trace contextRef="#ctx0" brushRef="#br0" timeOffset="1">41 26 9216,'-40'-25'4736,"45"25"-4992,8 8 256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1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 2656,'3'0'5847,"-7"-2"-2323,-2 3-4357,-31 4 1564,0 11-407,2 2 0,0 1 0,-52 38 0,80-52-286,0 0 1,1 0-1,0 1 1,0 0-1,0 0 1,-8 10-1,13-13-10,-1-1 0,1 0 0,-1 1 1,1 0-1,0-1 0,0 1 0,0 0 0,0-1 0,0 1 0,1 0 0,0 0 0,-1 0 1,1 0-1,0-1 0,0 1 0,0 0 0,1 0 0,-1 0 0,1 0 0,-1-1 1,1 1-1,0 0 0,1 2 0,2 2 51,0-1 0,-1 0 0,2 0 0,-1-1 0,1 1 0,0-1 0,0 0 0,0 0 0,1-1 0,0 1 0,0-1 0,0 0 1,0-1-1,0 0 0,12 5 0,-7-5 34,-1 0 0,1 0 0,0-1 0,0 0 0,0-1 0,0 0 0,0-1 0,0 0 0,20-3 0,94-29 561,-68 15-634,-21 8-29,237-72 127,-259 77-73,0-2 0,0 1 0,-1-2 0,0 0 0,0-1 0,0 0 0,-1 0 0,-1-2-1,1 1 1,-1-2 0,16-19 0,-26 29-24,0-1 0,0 1-1,0 0 1,0-1 0,0 1 0,0-1-1,-1 1 1,1-1 0,0 0-1,-1 1 1,0-1 0,1 1 0,-1-1-1,0 0 1,0-2 0,0 3-37,0 1 0,0 0 0,0 0 0,0-1 0,0 1 0,-1 0 0,1 0 0,0-1 0,0 1 0,0 0 0,-1 0 0,1 0 0,0-1 0,0 1 0,-1 0 0,1 0 0,0 0 0,0 0 0,-1-1 0,1 1 0,0 0 0,0 0 0,-1 0 0,1 0 0,0 0 0,-1 0 0,1 0 0,0 0 0,0 0 0,-1 0 0,-1 0-7,0 1 0,0-1 1,0 1-1,0-1 1,0 1-1,0 0 0,1 0 1,-3 1-1,-86 43 37,-16 9-82,82-41 53,0 2-1,-25 21 1,42-30 12,1 0 0,-1 0 0,1 0 0,-7 11 0,11-15-6,1 0-1,0 1 1,0-1-1,0 0 1,0 0 0,0 0-1,1 1 1,-1-1-1,0 4 1,1-5-2,0 0 0,0 0 0,0 0 0,0 1 0,1-1 1,-1 0-1,0 0 0,1 0 0,-1 0 0,0 0 0,1 0 0,-1 0 0,1 0 1,0 0-1,-1 0 0,1 0 0,0 0 0,0 0 0,1 1 0,0 0 32,1 0 0,0-1 0,-1 1 0,1-1-1,0 0 1,0 0 0,0 0 0,0 0 0,0 0-1,0-1 1,0 1 0,0-1 0,0 0 0,0 0-1,0 0 1,4-1 0,7 0 82,0-2 1,16-4-1,-27 6-104,12-4 41,0 0-1,-1-1 1,1 0-1,-1-1 1,-1-1-1,1 0 1,-2-1-1,1 0 1,-1-1 0,0 0-1,14-18 1,-20 20-98,-1-1 1,0 1 0,0-1-1,-1-1 1,6-16 0,-8 13-291,-4 13 98,-1 9 46,-4 15 23,4-16 181,0 0 0,-2 15 0,3-12-8,1 0 1,1 1-1,0-1 0,2 21 0,-2-29 7,1-1 0,0 0 0,-1 1 0,1-1 0,0 0 0,0 1 0,0-1 0,1 0 0,-1 0 0,0 0 0,1 0 0,2 3 0,-3-4 15,1 0 0,-1 0-1,1 0 1,-1 0 0,1 0 0,0 0-1,0-1 1,-1 1 0,1-1 0,0 1-1,0-1 1,0 1 0,0-1 0,0 0-1,-1 0 1,1 0 0,0 0 0,3-1-1,4 0 49,-1-1 0,1-1 0,-1 1 0,1-1-1,9-6 1,41-23 160,-32 16-116,41-20-76,-32 18-38,-1-1-1,37-28 1,-58 33 7,-13 14-27,-1-1 0,0 1 0,0 0 0,0-1 0,1 1 0,-1-1 1,0 1-1,1 0 0,-1-1 0,0 1 0,1 0 0,-1 0 0,0-1 0,1 1 0,-1 0 1,1 0-1,-1-1 0,0 1 0,1 0 0,-1 0 0,1 0 0,-1 0 0,1 0 0,-1 0 1,1 0-1,7 6-15,-1 0 0,1-1 0,0 1 0,0-2 0,11 6 1,-10-6-7,1 2-1,0-1 1,11 10 0,-18-12 31,0-1 0,-1 1 0,1 0 1,-1 0-1,1 0 0,-1 0 0,0 0 0,0 1 0,-1-1 0,1 1 0,-1-1 0,1 1 1,0 6-1,2 6 21,-2 0 0,2 20 0,-5-34-4,1 1 0,0-1 1,0 1-1,1-1 0,-1 1 0,1-1 1,-1 1-1,1-1 0,0 1 0,-1-1 0,1 0 1,0 1-1,1-1 0,-1 0 0,0 0 1,1 0-1,-1 0 0,1 0 0,0 0 1,-1-1-1,1 1 0,0 0 0,3 1 0,-3-2 12,1 0 0,0 0 0,-1 0 0,1-1-1,0 1 1,0-1 0,-1 1 0,1-1 0,0 0-1,0 0 1,0 0 0,0 0 0,-1-1 0,1 1-1,0-1 1,0 0 0,-1 0 0,1 0 0,3-2-1,21-10 128,-1-2 0,-1-1 0,0-1 0,43-40 0,-34 30-141,-24 20-20,-1 0 1,0 0 0,0-1-1,9-12 1,-14 9 159,-2 7-114,-2 5-147,0 0 29,0-3-47,0 0 123,6 1 46,3 0-31,-7 1-27,0 0-1,0 0 0,0 0 0,0 0 1,0 0-1,0 0 0,0 0 1,0 1-1,0-1 0,0 1 0,0-1 1,0 1-1,0 0 0,-1-1 1,5 4-1,-5-4 0,0 1 1,0 0-1,0 0 1,-1 0-1,1 0 1,0 0-1,0 1 0,0-1 1,-1 0-1,1 0 1,-1 0-1,1 1 1,-1-1-1,1 0 0,-1 1 1,0 1-1,0 0 21,0-1-1,-1 0 0,1 1 0,-1-1 0,0 0 1,0 1-1,0-1 0,-2 4 0,-14 15-194,5-6 90,2-1 149,1 2 0,0-1 1,2 1-1,-1 1 0,-5 23 1,12-36-61,1 1 0,-1-1 0,1 0 1,1 1-1,-1 4 0,2 7 122,-2-15-157,0 12 4,2-10 55,-1-1-1,0 0 1,1 0 0,-1 0-1,1 0 1,-1 0-1,1 0 1,0 0 0,0-1-1,0 1 1,0-1-1,0 1 1,0-1 0,1 0-1,-1 0 1,0 0-1,4 1 1,-2-1-2,0-1 1,0 0-1,1 0 1,-1 0-1,0 0 0,0-1 1,1 0-1,5-1 1,10-5 82,-1 0-1,1-1 1,-2-1 0,25-14 0,-7 3-155,25-10 124,-27 14 60,42-27-1,-66 36-141,0-1 0,-1 0 1,0-1-1,0 0 0,0 0 1,-2-1-1,12-17 0,-17 25-279,-2 3 70,-4 9-52,-7 24 126,8-18 140,1 0-1,1 0 0,1 1 1,1 22-1,0-30 46,0-1-1,1 1 0,0-1 1,1 1-1,-1-1 1,1 0-1,1 0 0,0 0 1,0-1-1,6 9 1,-9-15-26,0 0 1,0 1 0,0-1-1,0 0 1,1 0-1,-1 0 1,1 0 0,-1 0-1,0 0 1,1 0 0,0-1-1,-1 1 1,1 0 0,-1-1-1,1 0 1,0 1-1,-1-1 1,1 0 0,0 0-1,-1 1 1,1-1 0,0-1-1,0 1 1,-1 0 0,1 0-1,0-1 1,-1 1-1,1-1 1,0 1 0,-1-1-1,2 0 1,6-4 40,0 0-1,0 0 1,-1 0-1,10-9 1,-9 7-9,49-33 114,-20 14-94,36-32 0,-55 41 60,-7 7-75,0 0 0,11-15 0,-20 22-53,-1 0 0,1 0 0,-1 0 0,0 0 0,-1-1 0,1 1 0,0-1 0,-1 1 0,0-1 0,0 1-1,0-1 1,0 0 0,0-7 0,-1 10-7,0 1-1,0-1 1,0 1-1,0-1 1,0 0-1,-1 1 1,1-1-1,0 1 0,0-1 1,0 1-1,-1-1 1,1 1-1,0-1 1,-1 1-1,1-1 1,0 1-1,-1 0 1,1-1-1,-1 1 1,1-1-1,0 1 1,-1 0-1,1-1 0,-1 1 1,1 0-1,-1 0 1,1-1-1,-1 1 1,0 0-1,1 0 1,-1 0-1,1 0 1,-1 0-1,0 0 1,-2-1-27,0 1 0,1 0 0,-1 0 0,0 1 0,0-1 0,-3 1 1,-3 2 8,-1 0 1,0 1-1,1 0 1,0 1-1,0 0 1,0 0-1,1 1 0,-1 0 1,1 0-1,-14 16 1,18-17 29,-1 1 0,1 0 0,0 0-1,0 0 1,1 1 0,0-1 0,0 1 0,0 0 0,1 0 0,0 0 0,1 0-1,-1 0 1,0 12 0,2-13-1,0 0-1,1 0 1,0 0 0,0 0-1,0-1 1,0 1-1,1 0 1,0-1 0,0 1-1,1-1 1,0 1 0,0-1-1,0 0 1,0 0-1,1-1 1,0 1 0,6 6-1,-5-7 48,0 1 0,0-1 0,1 0 0,-1-1 0,1 1 0,0-1 0,0 0-1,0-1 1,0 1 0,1-1 0,-1 0 0,1-1 0,-1 0 0,1 0 0,-1 0 0,12-1-1,-5-1 58,0 0-1,-1-1 0,1-1 0,-1 0 0,0-1 0,0 0 0,21-11 0,3-4-27,-1-1 0,49-39 0,54-60 113,-124 105-249,-11 10 36,1 0 1,-1 1-1,1-1 0,6-4 0,-10 8 23,0 0-1,1 0 1,-1 0 0,0 0 0,0 0-1,0 0 1,0 0 0,0 0 0,0 0-1,0 0 1,0 0 0,0 0-1,0 0 1,0-1 0,1 1 0,-1 0-1,0 0 1,0 0 0,0 0 0,0 0-1,0 0 1,0 0 0,0 0 0,0 0-1,1 0 1,-1 0 0,0 0 0,0 0-1,0 0 1,0 1 0,0-1-1,0 0 1,0 0 0,0 0 0,0 0-1,1 0 1,-1 0 0,0 0 0,0 0-1,0 0 1,0 0 0,0 0 0,0 0-1,0 0 1,0 0 0,0 1 0,0-1-1,0 0 1,0 0 0,0 0-1,0 0 1,0 0 0,0 0 0,0 0-1,0 0 1,0 0 0,0 1 0,0-1-1,0 0 1,0 0 0,0 0 0,0 0-1,0 0 1,0 0 0,0 0 0,0 0-1,0 1 1,0-1 0,-1 6-87,1-6 76,-19 67-22,4-15 45,-9 28 48,13-49-37,5-12 55,-10 20-1,14-34-29,-1 0-1,0 0 1,0-1 0,0 1 0,-1 0-1,0-1 1,1 0 0,-7 5 0,9-9-37,0 1 0,1-1 1,-1 0-1,0 1 0,0-1 1,0 0-1,0 0 0,0 1 0,0-1 1,0 0-1,1 0 0,-1 0 1,0 0-1,0 0 0,0-1 1,0 1-1,0 0 0,0 0 1,0 0-1,0-1 0,1 1 1,-1-1-1,0 1 0,0 0 1,0-1-1,1 1 0,-1-1 1,0 0-1,0 1 0,1-1 1,-1 0-1,1 1 0,-1-1 1,1 0-1,-1 0 0,1 1 1,-1-1-1,0-2 0,1 2-6,-1 1-1,0-1 0,1 0 1,-1-1-1,1 1 1,-1 0-1,1 0 0,-1 0 1,1 0-1,0 0 1,0 0-1,0-1 0,-1 1 1,1 0-1,0 0 1,0 0-1,1 0 0,-1-1 1,0 1-1,0 0 1,0 0-1,1 0 0,-1 0 1,1 0-1,-1 0 0,1 0 1,-1 0-1,1 0 1,0 0-1,-1 0 0,1 0 1,1-1-1,6-2 7,-1 0-1,1 1 0,0-1 1,1 2-1,-1-1 0,1 1 1,-1 1-1,14-2 0,14-3 119,19-4-269,44-11-230,-63 12-801,-24 7-572,1-1-1,-1-1 1,18-7-1,-20 4-2289,-5 3 1376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1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20 6560,'-40'-12'2976,"22"9"-2592,13-2-192,5 10-192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1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10 883 3392,'-1'0'151,"1"1"-1,-1 0 1,0 0 0,0 0-1,1 0 1,-1 0 0,0 0-1,1 0 1,-1 0 0,1 0-1,-1 0 1,1 0 0,0 0-1,-1 0 1,1 0 0,0 0-1,0 0 1,0 0 0,0 1-1,0-1 1,0 0 0,0 0-1,0 0 1,0 0 0,0 0-1,1 0 1,-1 1 0,1 0-1,0 0-18,0-1 0,0 0 0,0 0 0,0 0 0,0 0 0,0 0 0,0-1 0,0 1 0,0 0 0,0 0 0,0-1 0,1 1 0,-1-1 0,0 1 0,0-1 0,1 1 0,-1-1 0,0 0 0,1 0 0,-1 1 0,0-1 0,1 0 0,-1 0 0,3-1 0,5 0 240,0-1 0,0 0 0,0-1 0,0 0 0,12-6 0,41-24 709,-57 30-1007,180-116 1266,-148 91-1168,-1-2 0,57-61 0,-42 30 78,45-69 1,-62 77-182,-2-1 0,34-81 1,-60 120-52,0-1 0,5-26 1,-10 37-45,0 1 0,0-1 1,-1 0-1,1 0 1,-1 0-1,0 1 0,-1-1 1,1 0-1,-1 0 0,0 0 1,-1 1-1,1-1 0,-4-7 1,4 10-21,0 0-1,-1 1 1,1-1 0,0 0 0,-1 1 0,1-1 0,-1 1 0,0 0-1,1 0 1,-1-1 0,0 1 0,0 0 0,0 1 0,0-1-1,0 0 1,0 0 0,0 1 0,0-1 0,0 1 0,0 0-1,0-1 1,0 1 0,0 0 0,0 0 0,-3 1 0,-2 0-18,0 0 0,1 0 0,-1 1 0,0 0 0,0 0 0,-8 5 0,4-1 65,0 0 1,1 1-1,0 0 1,1 1 0,-1 0-1,2 0 1,-1 1-1,1 0 1,0 1-1,1 0 1,0 0-1,1 0 1,0 1-1,-8 21 1,0 4 59,3 1 0,1-1 0,-8 57 0,17-83-75,-7 33 381,3 1 1,0 47-1,5-78-227,0 1 1,2-1 0,-1 0 0,2 0 0,0 1 0,0-1 0,2-1 0,-1 1-1,2-1 1,-1 0 0,10 14 0,-5-11-15,1 0 0,0-2-1,1 1 1,1-1 0,0-1 0,1 0 0,0-1-1,0-1 1,1 0 0,1-1 0,21 10-1,-28-16-128,0 1 0,1-2 0,-1 1 0,1-1-1,0 0 1,16 0 0,-10-2-2370,24-2 1,-3-2-572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1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4224,'0'0'1365,"0"12"107,-1 2-859,-1-1-1,-1 1 0,0-1 1,-1 0-1,-1-1 0,-6 15 1,6-14-324,-24 71 855,-22 112 0,50-195-1139,-24 106 363,-57 236 1408,54-215 427,73-197-118,-23 34-2138,2 2-1,2 1 1,1 0 0,44-38-1,-54 53 19,21-16-89,-36 31 107,1 0-1,0 0 1,0 0 0,-1 1 0,1 0-1,0-1 1,1 1 0,-1 0-1,0 0 1,0 1 0,0-1 0,4 0-1,-6 1 2,1 0 0,-1 1-1,1-1 1,-1 0 0,1 0-1,-1 1 1,0-1-1,1 1 1,-1-1 0,0 1-1,1-1 1,-1 1 0,0 0-1,0 0 1,0-1 0,0 1-1,1 0 1,0 2-1,0 0 20,0-1-1,-1 0 1,0 1-1,1 0 0,-1-1 1,0 1-1,0-1 1,0 1-1,0 3 0,0 2 54,0 0 0,0 1 0,-1-1 0,0 0 0,-2 14-1,-16 66 374,-2 18-26,19-96-389,0-7-137,1 0 0,-1 0 0,1 0 0,0 0 0,0 0 0,0 1 0,0-1 0,2 5 0,8-6-4751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1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0 5984,'-60'25'4434,"-27"18"-2205,86-42-2194,-59 32 1233,3 3-1,-103 83 1,105-74-594,-100 63 1,139-99-540,10-6-43,-1 1 0,1 0 0,0 0 1,0 0-1,-8 8 0,14-11-118,0-1 0,0 0 1,0 0-1,0 0 0,-1 0 0,1 0 0,0 0 0,0 0 0,0 0 1,0 1-1,0-1 0,0 0 0,0 0 0,0 0 0,0 0 0,0 0 0,0 0 1,0 1-1,0-1 0,0 0 0,0 0 0,0 0 0,0 0 0,0 0 1,0 1-1,0-1 0,0 0 0,0 0 0,0 0 0,0 0 0,0 0 1,0 1-1,0-1 0,0 0 0,0 0 0,0 0 0,0 0 0,1 0 1,-1 0-1,0 0 0,0 1 0,0-1 0,0 0 0,0 0 0,0 0 1,0 0-1,1 0 0,-1 0 0,0 0 0,0 0 0,0 0 0,0 0 1,9 1-1389,8-7-2943,4-1 1296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2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73 564 2240,'3'-8'608,"-2"5"-155,1-1-1,-1 1 1,1-1-1,0 1 1,0 0-1,4-6 1,24-24 3865,-31 34-4008,-3 9 6,-1 4 181,0 0 0,0 0 1,-11 18-1,7-16-182,-9 28-1,-4 12 38,14-39-174,1-1 0,1 1 1,1 0-1,-5 32 0,9-46-109,1 1-1,0-1 1,0 1 0,1-1 0,-1 0-1,1 1 1,0-1 0,-1 0 0,2 1-1,-1-1 1,2 4 0,-2-6-9,0 1 1,0 0-1,0 0 0,0-1 1,1 1-1,-1-1 0,0 1 1,1-1-1,0 1 0,-1-1 1,1 0-1,0 0 0,-1 0 1,1 0-1,0 0 0,0 0 1,0 0-1,0-1 0,4 1 1,1 0 106,1-1 0,0 0 1,0 0-1,-1-1 0,1 0 0,0 0 1,14-6-1,55-21 213,-73 26-365,45-19 166,86-50 0,-115 58-117,0-1 0,-1 0 0,-1-2 0,0 0 0,-1-1 1,24-31-1,-8 3-27,-34 53-96,0 0 1,0 0-1,-4 10 0,-13 21-71,-9 27 130,24-58 23,0 1 0,1 0-1,0 0 1,1 0-1,-1 14 1,2-20-3,0 0 0,0 0 1,1 0-1,0 1 0,-1-1 1,1 0-1,0 0 0,2 3 1,-3-5 9,1 0 1,-1 0 0,1 0 0,0 0-1,-1 1 1,1-1 0,0 0-1,0 0 1,0-1 0,0 1 0,0 0-1,0 0 1,0 0 0,0-1-1,0 1 1,1 0 0,-1-1 0,0 1-1,0-1 1,1 1 0,1-1-1,1 0 33,1 0-1,-1 0 0,1 0 0,-1-1 0,0 1 0,1-1 1,-1-1-1,0 1 0,1 0 0,-1-1 0,0 0 0,0 0 0,-1 0 1,7-4-1,4-5-14,-1 0 0,16-17 0,-24 23-63,28-33 19,-22 24-123,22-20-1,-33 34 115,0-1 0,0 1 0,0 0-1,1 0 1,-1 0 0,0 0 0,0 0 0,0-1 0,0 1-1,1 0 1,-1 0 0,0 0 0,0 0 0,0 0 0,1 0 0,-1 0-1,0 0 1,0 0 0,1 0 0,-1 0 0,0 0 0,0 0-1,0 0 1,1 0 0,-1 0 0,0 0 0,0 0 0,1 0 0,-1 0-1,0 0 1,0 0 0,0 0 0,1 0 0,-1 0 0,0 0-1,0 1 1,0-1 0,0 0 0,1 0 0,-1 0 0,0 0-1,0 1 1,5 12-61,-5-8 71,0 0 1,1 0-1,-2 0 0,0 6 1,-37 112 650,20-38-16,30-93 277,14-13-619,-10 7-217,13-8-62,0 1 1,65-34-1,-36 26-105,81-42 162,-136 69-64,5-2-73,1-1 1,14-5 0,-22 10 48,1-1 0,-1 1 1,0-1-1,1 1 0,-1 0 0,0-1 1,1 1-1,-1 0 0,1 0 0,-1 0 1,0 0-1,1 0 0,-1 0 1,0 0-1,1 1 0,-1-1 0,0 0 1,1 1-1,-1-1 0,0 1 1,1 0-1,-1-1 0,0 1 0,0 0 1,0 0-1,1 1 0,-1-1 6,0 0-1,-1 0 0,1 1 0,-1-1 0,0 0 1,1 1-1,-1-1 0,0 0 0,0 1 0,0-1 0,0 0 1,0 1-1,0-1 0,0 0 0,-1 1 0,1-1 1,-1 2-1,-7 22 19,7-24-8,-3 8 41,-1 0 1,-10 15 0,-4 6-18,12-19 39,0 1 96,7-12-156,0 0-1,-1 0 0,1 1 0,0-1 0,0 0 0,0 0 0,0 0 0,0 0 0,0 0 0,0 1 0,0-1 0,0 0 1,0 0-1,0 0 0,0 0 0,0 0 0,0 1 0,0-1 0,0 0 0,0 0 0,1 0 0,-1 0 0,0 0 1,0 1-1,0-1 0,0 0 0,0 0 0,0 0 0,0 0 0,0 0 0,0 0 0,1 0 0,-1 0 0,0 1 1,0-1-1,0 0 0,0 0 0,0 0 0,0 0 0,1 0 0,-1 0 0,0 0 0,0 0 0,0 0 0,0 0 0,0 0 1,1 0-1,-1 0 0,0 0 0,0 0 0,0 0 0,0 0 0,0 0 0,1 0 0,52-5 501,-53 5-510,0 0-1,0 0 1,0 0 0,0 0 0,0 0 0,1 0-1,-1 0 1,0 0 0,0 0 0,0 0-1,0 0 1,0 0 0,0 0 0,0 0-1,1 0 1,-1 0 0,0 0 0,0 0 0,0 0-1,0 0 1,0 0 0,0 0 0,1 0-1,-1 0 1,0 0 0,0-1 0,0 1-1,0 0 1,0 0 0,0 0 0,0 0 0,0 0-1,0 0 1,0 0 0,0 0 0,1 0-1,-1-1 1,0 1 0,0 0 0,0 0-1,0 0 1,0 0 0,0 0 0,0 0 0,0-1-1,0 1 1,0 0 0,0 0 0,0 0-1,0 0 1,0 0 0,0 0 0,0 0 0,0-1-1,-1 1 1,4 5-323,-3-4 340,0-1 0,0 1 0,1 0 0,-1-1 0,1 1-1,-1-1 1,0 1 0,1-1 0,-1 1 0,1-1 0,-1 1 0,1-1-1,-1 0 1,1 1 0,0-1 0,-1 0 0,1 1 0,0-1-1,-1 0 1,2 1 0,14-5 404,-12 2-423,2 0 37,-1-1-1,1 0 0,-1 0 1,0-1-1,-1 0 0,1 1 1,0-2-1,5-5 0,-1 0-4,0-1 0,11-19 0,-15 9-486,-6 23 426,0 5 16,-2 0 0,1-1 1,-1 1-1,-6 9 0,-1 2 41,9-17-14,0 1 1,0 0-1,0 0 1,0-1-1,0 1 0,0 0 1,0-1-1,-3 3 0,-1 17-90,6-19 96,-1 0 0,0 0 0,1-1 0,-1 1 0,0 0 0,0-1 0,0 1 0,-1 3 0,1 0-32,1 3 25,1-1 0,0 0-1,0 0 1,0-1 0,1 1-1,0 0 1,5 6 0,-8-11 76,13 5 64,-11-6-131,0-1 0,0 0 0,0 0 0,0 0 0,0 0-1,0 0 1,0 0 0,0 0 0,0-1 0,0 1 0,0-1 0,-1 1 0,1-1-1,0 0 1,0 0 0,0 0 0,3-2 0,0-1 14,1-1 0,-1 0 0,8-10 1,6-6 87,107-87 131,-107 90-261,-1 0 0,0-1 0,-1 0 1,-1-2-1,18-30 0,57-116 66,-84 153-53,30-60 14,92-204-29,-119 248-127,-9 28 109,-1 0 0,0 1 0,1-1 0,-1 0-1,0 0 1,0 1 0,0-1 0,0 0 0,0 0 0,0 1 0,-1-1 0,1 0 0,-1-1 0,1 2 22,0 1-1,-1 0 1,1 0 0,0 0 0,0 0 0,-1 0-1,1 0 1,0 0 0,0 0 0,0 0-1,-1 0 1,1 0 0,0 0 0,0 0 0,0 0-1,-1 0 1,1 0 0,0 0 0,0 1 0,0-1-1,-1 0 1,1 0 0,0 0 0,0 0-1,0 0 1,0 0 0,-1 0 0,1 1 0,0-1-1,0 0 1,0 0 0,0 0 0,0 0-1,-1 1 1,-6 7-80,5-6 43,-13 14-16,0 1 0,1 0 0,1 1 0,0 0 0,1 1 0,-13 29 0,8-2 74,1 0 1,2 1-1,3 1 0,1 0 1,-5 93-1,14-123-14,2-1 0,0 0-1,1 0 1,7 30 0,-7-39 30,0-1-1,1 1 0,0-1 1,0 0-1,1 0 0,-1 0 1,1 0-1,1-1 0,0 0 1,0 0-1,0 0 0,9 8 1,-10-11 11,0 0 0,1-1 0,-1 0 1,0 1-1,1-1 0,-1-1 1,1 1-1,0-1 0,-1 0 0,1 0 1,0 0-1,0-1 0,-1 1 0,1-1 1,0 0-1,0-1 0,0 1 1,0-1-1,-1 0 0,7-2 0,-3 0-31,0 0 0,0 0-1,-1-1 1,0 0-1,1 0 1,-2-1 0,1 0-1,0 0 1,-1-1 0,0 0-1,6-7 1,65-85-116,-76 97 94,-1 0-1,1 0 1,0 0-1,0 0 0,0 1 1,0-1-1,0 0 1,0 0-1,0 1 1,1-1-1,-1 1 1,0-1-1,0 1 0,0-1 1,1 1-1,-1 0 1,0 0-1,2-1 1,-3 1 9,1 0 1,-1 0 0,1 1-1,0-1 1,-1 0 0,1 0-1,-1 0 1,1 0 0,-1 1-1,1-1 1,-1 0 0,1 1-1,-1-1 1,1 0 0,-1 1-1,1-1 1,-1 0 0,0 1-1,1-1 1,-1 1 0,1-1 0,-1 1-1,0-1 1,0 1 0,1-1-1,-1 1 1,0-1 0,0 1-1,0 0 1,1-1 0,-1 1-1,0-1 1,0 1 0,0 0-1,0-1 1,0 1 0,0 0-1,-1 6-25,0-1-1,0 0 1,0 1 0,-1-1-1,1 0 1,-1 0-1,-4 6 1,-1 3-5,-14 21-1,11-22 79,-1-1 0,0 0-1,-1-1 1,0-1 0,-16 12-1,17-14 127,18-11-132,0 1 0,0-1 0,15 0 0,17-3-62,166-29-226,-130 20-1952,-1-8-3676,-47 13 3985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2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606 115 6464,'-39'-15'2944,"24"18"-768,25 2-1440,3-5 192,10 7-544,12 1-96,2 4-192,2-4 0,3 1-32,-2-1 32,0 0-64,-9-4 192,-4-1-128,-4 2-1792,-5-2 928</inkml:trace>
  <inkml:trace contextRef="#ctx0" brushRef="#br0" timeOffset="1">90 35 6144,'-50'-28'2784,"18"25"-2432,24-1-32,8 8-256,3-4 32,7 0-32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2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132 512 3136,'0'0'190,"0"1"-1,1-1 1,-1 1 0,0 0 0,1-1 0,-1 1-1,0-1 1,0 1 0,1 0 0,-1 0 0,0-1-1,0 1 1,0 0 0,0-1 0,0 1-1,0 0 1,0-1 0,0 1 0,0 0 0,0-1-1,0 1 1,-1 0 0,1-1 0,0 1-1,0 0 1,-1-1 0,1 1 0,-1 1 0,-1-1 591,0 1 0,0 0 1,0-1-1,0 1 0,0-1 1,-4 2-1,-2 2-1594,-27 14 1819,24-13-771,0 0 0,0 1 0,-16 13 0,26-19-207,0 0-1,1-1 1,-1 1 0,0 0-1,0 0 1,1-1-1,-1 1 1,0 0 0,1 0-1,-1 0 1,1 0-1,-1 0 1,1 0 0,-1 0-1,1 0 1,0 0-1,0 0 1,-1 0 0,1 0-1,0 0 1,0 2-1,0-3 12,1 1-1,-1 0 0,1 0 1,-1 0-1,1 0 0,-1-1 0,1 1 1,-1 0-1,1 0 0,0-1 0,-1 1 1,1-1-1,0 1 0,0 0 0,-1-1 1,1 1-1,0-1 0,1 1 0,3 1 68,1 0 0,-1-1 0,0 0-1,0 0 1,1 0 0,8 0 0,-3-1-6,-1-1 0,1-1 1,-1 0-1,1 0 0,-1-1 0,0 0 1,0-1-1,0 0 0,17-11 0,-26 15-97,0-1-1,0 1 1,-1 0-1,1-1 1,0 1-1,0-1 0,-1 1 1,1-1-1,0 0 1,-1 1-1,1-1 1,-1 1-1,1-1 0,-1 0 1,1 0-1,-1 1 1,1-1-1,-1 0 0,1 0 1,-1 0-1,0 1 1,0-1-1,1 0 1,-1 0-1,0 0 0,0 0 1,0 0-1,0 1 1,0-1-1,0 0 1,0 0-1,0 0 0,-1 0 1,1 0-1,0 1 1,0-1-1,-1 0 1,1 0-1,0 0 0,-1 1 1,1-1-1,-1 0 1,1 0-1,-1 1 1,-1-2-1,-1-1 48,0 1-1,0-1 1,0 1 0,0 0-1,-1-1 1,1 2-1,-1-1 1,0 0 0,-4-1-1,-56-22 1087,63 25-1119,1 0 0,0 0 1,0 0-1,0-1 0,-1 1 0,1 0 0,0 0 0,0 0 0,0 0 0,-1-1 0,1 1 0,0 0 0,0 0 0,0 0 0,0 0 0,-1-1 0,1 1 0,0 0 0,0 0 0,0-1 0,0 1 0,0 0 0,0 0 0,0-1 0,0 1 0,0 0 0,0 0 0,0-1 1,0 1-1,0 0 0,0 0 0,0-1 0,0 1 0,6-11 396,19-13 84,-13 13-296,77-100 297,-35 39-308,-16 26-93,3 1 1,0 3-1,86-68 0,-115 101-138,0 1-1,0 0 0,1 0 0,0 1 0,15-5 1,-27 12 31,0-1 0,-1 1 1,1 0-1,0 0 1,0 0-1,0 0 0,0-1 1,0 1-1,0 0 0,0 1 1,0-1-1,0 0 1,0 0-1,-1 0 0,1 0 1,0 1-1,0-1 0,0 0 1,0 1-1,0-1 1,-1 1-1,1-1 0,0 1 1,0-1-1,-1 1 1,1 0-1,0-1 0,0 2 1,1 0-9,-1 0 0,0 1 0,0-1 0,0 0 0,0 0 0,-1 1 0,1-1 0,-1 0 0,1 1 0,-1-1 1,0 1-1,0 3 0,-1 19-29,-1 0 0,-1 0 0,-2-1 0,-12 41 0,-45 106 159,-55 104-18,64-151-1,-39 73 0,65-147-12,-57 79 1,67-106 43,-28 29-1,40-47-47,1-1 0,-2 1 0,1-1 0,0 0 0,-1 0 0,0 0 0,0-1 0,0 0 0,0 0 0,-1 0 0,-8 1 0,14-3-60,0-1 1,0 0 0,-1 0-1,1 1 1,0-1-1,0 0 1,0 0-1,0 0 1,0-1-1,-1 1 1,1 0-1,0 0 1,0-1-1,0 1 1,0 0-1,0-1 1,-2 0-1,3 0-6,-1 1 0,1-1-1,-1 1 1,1-1 0,-1 0-1,1 1 1,0-1 0,-1 0-1,1 1 1,0-1 0,0 0-1,-1 0 1,1 1 0,0-1-1,0 0 1,0 0 0,0 1-1,0-1 1,0-1 0,0-2 19,1 1 0,0-1 0,0 1 0,0-1 0,0 1 0,0-1 1,1 1-1,2-6 0,60-85 68,-19 30-175,-31 44 75,1 1-1,1 1 1,1 0 0,0 1-1,1 1 1,1 1-1,0 1 1,28-16 0,17-5-33,96-37 1,-74 40-310,-29 17-2619,-24 10 1112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7:2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 3552,'-20'-3'15754,"27"6"-15603,-1 0 0,0 0 0,0 0 1,0 1-1,0 0 0,-1 0 0,1 0 0,4 6 0,14 10 52,-2 2 1,-1 0-1,-1 1 1,-1 1-1,-1 1 1,26 46-1,-35-51-50,-1 1 0,0 0 0,4 25 0,9 64 328,-17-72-231,-1 1-1,-2 1 1,-2-1 0,-7 53-1,4-71 31,-8 28 1,1-10-116,-15 78-34,-21 82 16,32-145-65,-37 84 0,38-110-537,5-9-1785,3-6-2601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2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177 843 3712,'16'-9'1320,"-1"0"292,-16 9-1517,1 0 1,0 1-1,0-1 1,0 0 0,0 0-1,-2-2 1912,1 2-1912,1 0 1,0 0 0,0 0-1,0 0 1,0 0-1,0-1 1,0 1-1,0 0 1,0 0-1,0 0 1,0 0 0,0 0-1,1-3 2199,0 3-2199,-1 0 1,0 0-1,0 0 1,0 0-1,0 0 1,-4-1 97,-1 1 1,0 0-1,0 0 0,0 0 1,0 1-1,1 0 0,-1 0 0,0 0 1,1 0-1,-1 1 0,1 0 1,-6 3-1,-7 3-162,-28 19 1,37-21-27,-1 0-1,1 0 1,1 1 0,-1 0-1,1 0 1,-10 14 0,16-19 23,-1 1 0,0 0-1,1-1 1,0 1 0,0 0 0,-1 0 0,2 0 0,-1 0 0,0 0-1,1 0 1,-1 0 0,1 0 0,0 0 0,0 0 0,0 0 0,0 0-1,1 0 1,-1 0 0,1 0 0,-1 0 0,1 0 0,0 0 0,1 0-1,-1 0 1,2 3 0,-1-4 11,-1 0-1,0 0 0,1 0 1,-1 0-1,1 0 0,0 0 1,-1 0-1,1-1 0,0 1 1,0 0-1,0-1 0,0 0 1,1 1-1,-1-1 0,0 0 1,0 0-1,1 0 0,-1-1 1,1 1-1,-1-1 0,1 1 1,3-1-1,-2 0 35,0 0 0,-1-1-1,1 1 1,0-1 0,-1 0 0,1-1-1,-1 1 1,1 0 0,-1-1 0,0 0-1,0 0 1,0 0 0,0 0 0,6-5-1,2-3 62,-1-1-1,0 0 0,0-1 0,10-16 0,-16 21-163,-1 1 0,1-1 0,-1 0 0,0 0 0,-1 0 0,1 0 0,-2-1 0,1 1 0,-1-1 0,1-11 0,-2 18 23,0 0 0,0 1-1,0-1 1,0 1-1,0-1 1,0 0 0,0 1-1,-1-1 1,1 0-1,0 1 1,0-1-1,-1 1 1,1-1 0,0 0-1,-1 1 1,1-1-1,0 1 1,-1-1 0,1 1-1,-1-1 1,1 1-1,-1 0 1,1-1-1,-1 1 1,1-1 0,-1 1-1,1 0 1,-1 0-1,0-1 1,1 1 0,-1 0-1,1 0 1,-1 0-1,0-1 1,1 1-1,-1 0 1,0 0 0,1 0-1,-1 0 1,1 0-1,-1 0 1,0 1 0,1-1-1,-1 0 1,0 0-1,1 0 1,-1 1-1,1-1 1,-1 0 0,0 0-1,1 1 1,-1-1-1,1 1 1,-1-1 0,1 0-1,-1 1 1,1-1-1,0 1 1,-1-1-1,1 1 1,-1-1 0,1 1-1,-1 1 1,-3 8 18,0 0 1,1 1-1,0-1 0,-2 15 1,4-22 42,1 1-1,0-1 1,0 0 0,0 1-1,0-1 1,0 0 0,1 1-1,-1-1 1,1 0 0,0 0-1,0 0 1,0 1 0,1-1-1,-1 0 1,1-1 0,-1 1-1,1 0 1,0 0 0,3 2-1,-3-3-3,0-1 0,0 1 0,0-1-1,0 0 1,0 0 0,1 0-1,-1 0 1,0 0 0,1 0-1,-1-1 1,1 1 0,-1-1 0,1 0-1,-1 1 1,1-1 0,-1 0-1,1-1 1,2 1 0,7-2 159,0 0-1,16-6 1,-25 7-180,145-51 442,-92 30-149,98-24 0,-151 46-328,-1-1 0,1 1 0,0 0 0,-1 0 0,1 0 0,-1 0 0,1 0 0,0 0 0,3 2 0,-5-2 5,0 1 0,0-1 1,0 1-1,0-1 0,1 1 1,-1-1-1,0 1 0,0 0 1,0 0-1,-1 0 0,1-1 1,0 1-1,0 0 1,0 0-1,-1 0 0,1 0 1,0 0-1,-1 1 0,1-1 1,-1 0-1,1 2 0,0 3 6,0 0 1,0-1-1,-1 1 0,1 0 0,-1 0 0,-1 0 0,1 0 0,-3 7 0,2-7 79,0 0-1,0 1 0,1-1 1,0 1-1,0-1 0,2 11 1,-2-17-71,0 0 1,0 0 0,0 0 0,0 0 0,0 1-1,0-1 1,1 0 0,-1 0 0,0 0 0,0 0-1,0 0 1,0 0 0,0 1 0,0-1-1,1 0 1,-1 0 0,0 0 0,0 0 0,0 0-1,0 0 1,1 0 0,-1 0 0,0 0 0,0 0-1,0 0 1,0 0 0,1 0 0,-1 0 0,0 0-1,0 0 1,0 0 0,1 0 0,-1 0-1,0 0 1,0 0 0,0 0 0,0 0 0,1 0-1,-1 0 1,0 0 0,12-7 216,14-13-28,28-36 81,-18 18-833,-36 38 542,0 0 0,1 0 0,-1 0 0,0 1 0,0-1-1,1 0 1,-1 0 0,0 0 0,1 0 0,-1 0 0,0 1 0,0-1-1,1 0 1,-1 0 0,0 1 0,0-1 0,0 0 0,1 0 0,-1 1-1,0-1 1,0 0 0,0 0 0,0 1 0,0-1 0,0 0-1,0 1 1,1-1 0,-1 0 0,0 1 0,0-1 0,0 0 0,0 1-1,0-1 1,-1 1 0,5 15-37,-3-4 47,0-1 0,-2 13 0,1-13 49,0 0-1,0-1 0,3 17 1,-2-22-25,0 0 27,0-1 0,1 1 0,-1-1 0,3 7 0,-3-10-38,-1 0 0,1 0-1,0 0 1,0 0 0,-1 0 0,1 0 0,0 0-1,0 0 1,0 0 0,0 0 0,0-1 0,0 1 0,0 0-1,1-1 1,-1 1 0,0-1 0,0 1 0,0-1 0,1 0-1,1 1 1,5 0 36,0-1 0,0 0 0,0 0-1,-1-1 1,13-3 0,42-12 45,-48 12-75,365-127 149,-377 131-175,30-14-120,41-23-1,-91 48-233,-5 3 328,0 0 1,2 1-1,0 1 1,-22 22-1,42-36 45,-1-1 0,1 1 0,0 0-1,-1 0 1,1 0 0,0-1 0,0 1 0,1 0-1,-1 0 1,0 1 0,1-1 0,-1 0 0,1 0-1,-1 0 1,1 0 0,0 3 0,0-4-5,0 0 0,1 0 0,-1-1 1,0 1-1,0 0 0,1 0 0,-1 0 0,1 0 1,-1 0-1,1 0 0,-1-1 0,1 1 0,-1 0 0,1 0 1,0-1-1,0 1 0,-1 0 0,1-1 0,0 1 1,0-1-1,-1 1 0,1-1 0,0 1 0,0-1 1,0 0-1,0 1 0,0-1 0,0 0 0,0 0 0,0 0 1,0 0-1,0 1 0,0-1 0,0-1 0,1 1 1,2 0 6,0-1 0,-1 0 1,1 1-1,0-2 0,0 1 0,-1 0 1,1-1-1,-1 0 0,1 1 1,-1-1-1,0-1 0,0 1 1,4-3-1,6-7 80,17-19-1,-26 27-88,5-7-22,-1 4-22,-1-1 1,0-1-1,0 1 1,-1-1-1,8-15 1,-26 90-738,-8 23 697,-69 234 170,81-303-76,0 0 1,-2 0-1,-14 23 0,18-35 43,0 0 0,0 0 0,-1 0 0,0 0 0,0-1-1,-1 0 1,0-1 0,-17 11 0,22-15-23,0 0 0,-1-1 0,1 1-1,0-1 1,0 0 0,-5 1-1,7-2-18,-1 0 0,0 0 0,1 0-1,-1 0 1,1 0 0,-1 0-1,1-1 1,-1 1 0,1-1 0,-1 1-1,1-1 1,-1 1 0,1-1-1,-1 0 1,1 1 0,0-1 0,-2-1-1,0 0-8,1 0 1,-1-1-1,1 1 0,-1 0 0,1-1 0,0 0 1,0 1-1,0-1 0,1 0 0,-1 0 0,1 0 1,-1 0-1,1 0 0,0-1 0,-1-3 0,1 2-7,1 0-1,0 0 0,-1 0 0,2 0 1,-1-1-1,1 1 0,-1 0 0,4-10 1,3-2-3,0 0 0,1 0 0,0 1 1,16-23-1,-4 10-26,2 2-1,44-47 1,60-38-19,-96 90 29,1 1 0,1 2 0,57-26 1,-42 22 35,-6 3 23,43-23 87,-48 23-134,31-18-13,-60 33-23,1-1 0,-1 0 0,-1 0 0,1 0 0,-1-1 0,6-7 0,-10 12-314,-7 9 214,0-2 83,-20 16-1,2 2 1,-40 49-1,62-71 76,0 0-1,1 0 1,-1 0 0,0 1 0,1-1 0,-1 0 0,0 1 0,1-1 0,0 1 0,-1-1 0,1 0-1,0 1 1,0-1 0,0 1 0,0-1 0,0 1 0,0-1 0,0 1 0,1 1 0,-1-3-6,0 1 0,1 0-1,-1 0 1,1-1 0,-1 1 0,1-1 0,0 1 0,-1 0 0,1-1 0,0 1 0,-1-1 0,1 0 0,0 1 0,-1-1-1,1 1 1,0-1 0,0 0 0,0 0 0,-1 1 0,1-1 0,0 0 0,0 0 0,0 0 0,-1 0 0,1 0 0,0 0-1,0 0 1,0 0 0,0 0 0,-1-1 0,1 1 0,0 0 0,1-1 0,15-5 60,-1 0 0,0-1 1,0-1-1,0 0 0,-1-2 0,14-10 1,31-18-208,-59 37 121,-1 1 1,0 0-1,0 0 1,0 0-1,1 0 1,-1 0-1,0 0 0,0-1 1,0 1-1,1 0 1,-1 0-1,0 0 1,0 0-1,1 0 1,-1 0-1,0 0 1,0 0-1,1 0 1,-1 0-1,0 0 1,0 0-1,1 0 1,-1 0-1,0 0 1,0 0-1,0 0 1,1 0-1,-1 1 1,0-1-1,0 0 1,1 0-1,-1 0 1,0 0-1,0 0 1,0 0-1,0 1 1,1-1-1,-1 0 1,0 0-1,1 13-141,-8 17 108,7-29 22,-7 17-47,4-10 63,1 0-1,-1 1 1,-1 13-1,3-20 26,1 1 0,0-1 0,0 0 0,0 0-1,0 0 1,1 0 0,-1 0 0,0 0 0,1 0 0,-1 0 0,1 0 0,0 0-1,0 0 1,0-1 0,0 1 0,0 0 0,0 0 0,0-1 0,1 1-1,2 2 1,-3-3 7,0-1 0,1 1 0,-1 0 1,1-1-1,0 1 0,-1-1 0,1 0 0,-1 1 0,1-1 0,0 0 0,-1 0 0,1 0 0,0 0 0,-1-1 0,1 1 1,-1 0-1,1-1 0,0 1 0,-1-1 0,1 1 0,-1-1 0,1 0 0,1-1 0,8-3 13,-1-1 0,10-7 0,-19 12-35,200-155 133,-163 119-119,-2-1-1,-2-1 0,-1-2 1,-2-2-1,44-80 1,95-247-212,-163 351 154,-2 9-34,-1 1 1,0-1-1,-1 0 1,0-1-1,-1 1 1,3-18-1,-5 28 72,0 0 0,0 0-1,0-1 1,0 1 0,0 0 0,0 0-1,0 0 1,0 0 0,0 0 0,0 0-1,0-1 1,-1 1 0,1 0 0,0 0-1,0 0 1,0 0 0,0 0 0,0 0-1,0 0 1,0 0 0,0-1 0,0 1-1,0 0 1,0 0 0,0 0 0,-1 0-1,1 0 1,0 0 0,0 0 0,0 0-1,0 0 1,0 0 0,0 0-1,0 0 1,-1 0 0,1 0 0,0 0-1,0 0 1,0 0 0,0 0 0,0 0-1,0 0 1,-1 0 0,1 0 0,0 0-1,0 0 1,0 0 0,0 0 0,0 0-1,0 0 1,0 0 0,-1 0 0,1 0-1,0 0 1,0 0 0,0 0 0,0 1-1,0-1 1,0 0 0,0 0 0,0 0-1,0 0 1,0 0 0,0 0 0,-1 0-1,1 0 1,0 1 0,0-1-1,0 0 1,-7 8-142,-48 72-60,-47 90 0,-78 191 21,175-348 186,-7 14 62,-9 38 0,19-58-30,0-1 1,1 1-1,0 0 0,0 0 0,1 0 0,0 0 1,0-1-1,0 1 0,1 0 0,0 0 1,3 9-1,-2-13-17,-1 1 0,1-1 1,0 0-1,0 0 0,0 0 0,0 0 0,0 0 0,1 0 1,0-1-1,-1 1 0,1-1 0,0 0 0,0 0 1,0 0-1,0 0 0,1 0 0,-1-1 0,0 1 1,1-1-1,-1 0 0,1 0 0,-1 0 0,7 0 1,3 0 49,1 0 0,0-1 0,-1 0 0,25-4 0,-20 2-30,1-1 0,-1-1 0,0-1-1,0-1 1,20-8 0,-17 3-24,0 0 0,-1-2 0,-1 0 0,0-1 0,-1-1 0,-1 0 0,28-32 0,-44 47-18,0-1-8,-1 0 1,1 0 0,0 0-1,0-1 1,0 1-1,-1 0 1,1 0-1,0 0 1,-1 0 0,1-1-1,-1 1 1,1 0-1,-1-3 1,-9 11-380,-33 47 47,3-4 254,18-29 87,10-11 56,1 1-1,-14 18 0,22-27-21,1 1-1,-1 0 0,0-1 1,1 1-1,0 0 0,0 0 1,0 0-1,0 0 1,0 0-1,0 0 0,1 0 1,-1 0-1,1 0 0,0 0 1,0 0-1,0 0 1,1 5-1,-1-8-13,0 1 0,0-1 0,1 0-1,-1 0 1,0 1 0,0-1 0,0 0 0,1 0 0,-1 1 0,0-1 0,0 0-1,1 0 1,-1 0 0,0 1 0,1-1 0,-1 0 0,0 0 0,0 0 0,1 0-1,-1 0 1,0 1 0,1-1 0,-1 0 0,0 0 0,1 0 0,-1 0 0,0 0-1,1 0 1,-1 0 0,17-3 214,-11 1-170,0-1 1,0 1-1,8-6 1,-5 2-35,0-1 1,-1 0-1,0 0 1,11-14 0,24-36-16,-39 52-22,8-12-28,-9 11-9,1 1 1,-1 0 0,1 0 0,9-8-1,-7 9-196,-5 9 80,-7 12-10,5-15 160,-4 14-22,0 1-1,1 0 0,-3 25 0,7-36 39,-1-5 14,1 1-1,0-1 1,0 0-1,0 1 0,0-1 1,0 1-1,0-1 1,0 0-1,0 1 1,1-1-1,-1 0 1,0 1-1,1-1 0,-1 0 1,1 0-1,0 0 1,1 3-1,-2-4 3,1 1-1,0 0 1,0-1-1,0 1 1,0 0 0,0-1-1,0 1 1,0-1-1,0 0 1,0 1-1,0-1 1,0 0-1,0 1 1,0-1-1,0 0 1,0 0 0,0 0-1,0 0 1,0 0-1,0 0 1,2-1-1,37-5 400,59-19-1,-83 20-349,22-7-272,0 1 0,74-9 0,-108 19 175,0 1 0,1 0 0,-1 0 0,0 1 0,0-1 1,1 1-1,-1 0 0,0 0 0,0 0 0,5 3 0,-4-1 41,1 0-1,-1 1 1,1-1-1,-1 1 1,0 1-1,4 4 1,0 0 176,2 3 150,1 0-1,1-2 1,17 13 0,-26-20-281,0-1 0,0 0 0,0 0 0,1 0 0,-1 0 0,0-1 0,1 1 0,0-1 0,-1 0 0,1-1 0,0 1 0,0-1 0,-1 0 0,1 0 0,9-2 0,-4 0-566,0-1 0,0-1-1,0 0 1,10-5-1,-20 9 452,22-8-1554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3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1180 2720,'-1'1'390,"-1"0"1,1 0-1,-1 0 0,1 0 0,0 0 1,-1 1-1,1-1 0,0 0 1,-1 5 3346,2-6-3670,9-9 2493,-1 0-1808,-1-1-1,0 0 1,-1 0-1,5-11 1,6-11-41,2 1-295,1 1 0,1 1 0,1 1 0,35-33 0,108-80 205,-49 45-255,11-21-148,-109 106-262,-17 11 40,-1 0 0,0-1 0,1 1 0,-1 0 0,0 0 0,1 0 0,-1 0 0,1 0 0,-1 0 0,0 0 1,1-1-1,-1 1 0,1 0 0,-1 0 0,0 0 0,1 0 0,-1 1 0,0-1 0,1 0 0,-1 0 0,1 0 1,-1 0-1,0 0 0,1 0 0,-1 0 0,0 1 0,1-1 0,-1 0 0,0 0 0,1 1 0,-1-1 0,0 0 1,0 0-1,1 1 0,-1-1 0,0 0 0,0 1 0,0-1 0,1 0 0,-1 1 0,0-1 0,0 0 0,0 1 1,0-1-1,0 0 0,0 1 0,0-1 0,1 1 0,-1-1 0,0 0 0,0 1 0,-1-1 0,1 1 0,0 7-45,-1 0-1,-1-1 1,1 1-1,-1-1 1,-1 1-1,-4 9 1,-1 2 30,-16 24 0,-14 14 331,-69 76-1,97-121-208,3-4 21,5-6-74,1 0 1,-1 0-1,0 0 1,1 0-1,0 0 1,-1 0-1,1 0 1,0 0 0,-1 4-1,2-6-33,0 1 0,0-1-1,-1 0 1,1 1 0,0-1 0,0 0 0,1 0-1,-1 1 1,0-1 0,0 0 0,0 1 0,0-1-1,0 0 1,0 1 0,0-1 0,0 0 0,1 0 0,-1 1-1,0-1 1,0 0 0,0 0 0,1 1 0,-1-1-1,0 0 1,0 0 0,0 1 0,1-1 0,-1 0-1,0 0 1,1 0 0,-1 0 0,0 0 0,0 1-1,1-1 1,-1 0 0,0 0 0,1 0 0,-1 0-1,0 0 1,1 0 0,-1 0 0,0 0 0,1 0-1,-1 0 1,0 0 0,1 0 0,-1 0 0,0 0-1,0-1 1,1 1 0,-1 0 0,1 0 0,15-5 244,1-1 0,27-13 0,-29 12-202,4-2-27,-1-1 0,0-1 0,31-25 0,42-46 114,-35 29-185,-52 50 9,17-15 15,-20 17-5,0 1 0,0-1 0,1 0 0,-1 1 0,0-1 1,0 1-1,0 0 0,0-1 0,0 1 0,1 0 0,-1-1 0,0 1 0,0 0 1,1 0-1,-1 0 0,0 0 0,0 0 0,0 0 0,2 1 0,-2 0 9,0-1-1,-1 1 1,1-1 0,0 1-1,-1 0 1,1-1-1,-1 1 1,1 0 0,-1 0-1,1-1 1,-1 1-1,1 0 1,-1 0-1,0 0 1,1-1 0,-1 1-1,0 0 1,0 0-1,0 0 1,1 0 0,-1 0-1,0 0 1,-1 1-1,-1 24-28,-2-6 98,-1-1 1,-1-1 0,-1 1-1,-16 32 1,14-29 217,8-12 57,1-10-323,0 0 0,0 1 0,0-1 0,0 0 0,0 0 0,0 0 0,0 0 0,0 0 0,0 0 0,0 0 0,0 0 0,0 0 0,0 1 0,0-1 0,0 0 0,0 0 0,0 0 0,0 0 0,0 0 0,1 0 0,-1 0 0,0 0 0,0 0 0,0 0 0,0 0 0,0 0 0,0 0 0,0 0 0,0 0 0,0 0 0,1 0 0,-1 0 0,0 0 0,0 1 0,0-1 0,0 0 0,0-1 0,0 1 0,0 0 0,0 0 0,1 0 0,-1 0 0,0 0 0,0 0 0,0 0 0,0 0 0,0 0 0,0 0 0,0 0 0,0 0 0,0 0 0,0 0 0,1 0 0,-1 0 0,0 0 0,0 0 0,0-1 0,38-23 481,11-7-486,100-48 1,-145 77-53,0 1 1,0-1 0,0 1-1,0 0 1,1 0-1,-1 1 1,6-1 0,-9 1 28,0 0 0,0 0 0,-1 0 0,1 0 1,0 0-1,0 1 0,0-1 0,0 0 0,-1 0 0,1 1 1,0-1-1,0 1 0,-1-1 0,1 0 0,0 1 0,-1 0 1,1-1-1,0 1 0,-1-1 0,1 1 0,-1 0 0,1-1 1,-1 1-1,1 0 0,-1-1 0,0 1 0,1 0 0,-1 0 1,0-1-1,1 1 0,-1 0 0,0 0 0,0 0 0,0 0 0,0-1 1,0 1-1,0 0 0,0 0 0,0 0 0,0 0 0,0 1 1,-2 4 7,1 0 0,-1 0 1,0 0-1,0 0 0,-1 0 1,0 0-1,0 0 0,0-1 1,-1 0-1,-5 7 0,4-6 71,1 1 0,-1-1 0,1 1 0,1 0 0,-1 0 0,-2 10 0,6-17-49,0 1 0,-1 0 1,1-1-1,0 1 0,0 0 0,0-1 1,0 1-1,0 0 0,0 0 1,0-1-1,0 1 0,0 0 0,1-1 1,-1 1-1,0 0 0,0-1 1,0 1-1,1-1 0,-1 1 1,0 0-1,1-1 0,-1 1 0,1-1 1,-1 1-1,1-1 0,-1 1 1,1-1-1,-1 1 0,1-1 0,-1 1 1,1-1-1,0 0 0,-1 1 1,1-1-1,-1 0 0,1 0 1,0 1-1,-1-1 0,1 0 0,0 0 1,-1 0-1,1 0 0,0 0 1,0 0-1,1 0 0,5 0 85,0 0 0,0-1 0,12-2 0,-10 2-58,18-4 5,1 0 1,-1-2 0,-1-1-1,0-1 1,0-1 0,0-2-1,24-14 1,30-31-84,-13 9-263,-67 47 294,0 1 0,0 0 0,0 0 0,1 0 0,-1 0 0,0 0 0,0 0 0,0 0 0,0 0 0,0 0 0,1 0 0,-1 0 0,0 0 0,0 0 0,0 0 0,0 0 0,0 0 0,1 0 0,-1 0 1,0 0-1,0 0 0,0 0 0,0 0 0,0 0 0,1 0 0,-1 0 0,0 0 0,0 0 0,0 0 0,0 0 0,0 1 0,1-1 0,-1 0 0,0 0 0,0 0 0,0 0 0,0 0 0,0 0 0,0 0 0,0 1 1,0-1-1,0 0 0,0 0 0,0 0 0,1 0 0,-1 0 0,0 1 0,0-1 0,0 0 0,0 0 0,0 0 0,0 0 0,0 0 0,0 1 0,0-1 0,0 0 0,-2 8-61,0 0 1,0 0-1,0-1 0,-1 1 0,-5 9 0,1-2 29,4-7 46,0-1 1,0 1-1,1 0 1,0 1-1,0-1 1,0 10-1,2-16 14,0 0-1,0 0 1,0-1 0,0 1-1,0 0 1,1-1 0,-1 1-1,1 0 1,-1 0 0,1-1-1,0 1 1,-1-1-1,1 1 1,0-1 0,0 1-1,0-1 1,0 1 0,0-1-1,0 0 1,1 0-1,-1 1 1,0-1 0,1 0-1,-1 0 1,1 0 0,-1-1-1,1 1 1,-1 0-1,1 0 1,0-1 0,-1 1-1,1-1 1,0 0 0,-1 1-1,4-1 1,2 0 17,-1 1 0,0-2 0,1 1 0,-1-1 0,0 0 0,0 0 0,1 0 0,-1-1 0,0 0 0,0 0 1,9-6-1,-11 6-29,0 0 0,1-1 0,-1 1 0,-1-1 1,1 0-1,0 0 0,-1-1 0,1 1 0,-1-1 1,0 0-1,0 1 0,-1-1 0,1-1 1,-1 1-1,3-5 0,-5 7-16,1 0 0,-1 1-1,0-1 1,1 0 0,-1 1 0,0-1 0,0 0-1,0 1 1,0-1 0,-1 0 0,1 1 0,0-1 0,-1 0-1,1 1 1,-1-1 0,1 0 0,-1 1 0,0-1-1,0 1 1,0 0 0,0-1 0,0 1 0,0-1 0,0 1-1,0 0 1,0 0 0,-1 0 0,1 0 0,0 0-1,-1 0 1,1 0 0,-1 0 0,1 1 0,-4-2 0,-4-2-52,0 1 0,0 1 0,0 0 0,0 0 0,-11-1 1,2 2 79,-1 1 0,-19 3 1,-11-1 94,53-9 29,5 1-138,1 0 1,-1 0 0,1 1 0,17-7 0,-15 8 28,11-5-44,0 1-1,0 1 1,0 2-1,41-5 1,-26 6-11,0 3 0,46 3 0,-72-1-19,-1 1 0,0 0 0,0 0 0,0 1 0,0 0 0,12 7 0,-18-8 37,-1 0 1,1 0-1,-1 1 1,1 0-1,-1 0 0,0 0 1,-1 0-1,1 1 1,0 0-1,-1-1 1,0 1-1,0 0 0,0 1 1,0-1-1,3 8 1,-6-10-1,1 0 1,-1 0-1,1 0 1,-1 0-1,0 0 1,0 0-1,0-1 1,0 1-1,0 0 1,0 0-1,0 0 1,-1 0-1,1 0 1,-1 0-1,1 0 1,-2 1-1,-1 4 29,0-1-1,-1 0 0,-5 7 0,-7 13 465,16-26-465,0 1-1,1-1 0,-1 0 1,1 0-1,-1 0 1,1 0-1,-1 0 1,0 0-1,1 0 0,-1 0 1,1 0-1,-1 0 1,1 0-1,-1 0 0,1 0 1,-1 0-1,0 0 1,1 0-1,-1 0 1,1-1-1,-1 1 0,0 0 1,1 0-1,16-6 133,4-3-163,0-1 0,-1-2 0,0 0 0,31-26 0,16-9-130,-62 44 105,0 0 1,-1 0-1,1 1 0,0 0 0,9-2 0,-13 3 24,0 1 1,-1 0-1,1 0 1,0-1-1,0 1 0,0 0 1,-1 0-1,1 0 1,0 0-1,0 0 0,0 0 1,-1 1-1,1-1 1,0 0-1,0 0 0,-1 0 1,1 1-1,0-1 1,0 0-1,-1 1 0,1-1 1,0 1-1,-1-1 1,1 1-1,-1-1 0,1 1 1,0-1-1,-1 1 1,1-1-1,-1 1 0,0 0 1,1-1-1,-1 1 1,1 0-1,-1 0 0,0-1 1,0 1-1,1 0 1,-1 0-1,0-1 0,0 1 1,0 0-1,0 0 1,0 0-1,0-1 0,0 1 1,0 1-1,-1 5-6,0 0 0,0 0 0,-1-1 0,0 1 0,0 0 0,-4 7 1,3-7 28,0-1 0,1 0 0,0 1 1,1 0-1,-1-1 0,0 10 1,2-16-11,0 1 0,0-1 1,0 0-1,0 1 1,0-1-1,0 1 0,0-1 1,0 0-1,0 1 0,0-1 1,0 0-1,0 1 1,0-1-1,0 0 0,0 1 1,0-1-1,0 0 1,0 1-1,1-1 0,-1 0 1,0 0-1,0 1 1,0-1-1,1 0 0,-1 1 1,0-1-1,0 0 1,1 0-1,-1 0 0,0 1 1,1-1-1,-1 0 1,0 0-1,1 0 0,-1 0 1,0 0-1,1 1 0,-1-1 1,0 0-1,1 0 1,-1 0-1,0 0 0,1 0 1,-1 0-1,0 0 1,1 0-1,-1 0 0,0 0 1,1 0-1,0-1 1,19-10 493,-10 6-393,19-10-133,-11 5-51,20-7-1,-33 15 48,0 0 1,0 0-1,1 1 0,-1 0 0,1 0 0,-1 0 1,1 1-1,9 0 0,-15 0 15,1 0 1,0 0-1,0 1 0,0-1 1,0 0-1,0 0 0,0 1 1,-1-1-1,1 0 1,0 1-1,0-1 0,0 1 1,-1-1-1,1 1 0,0-1 1,-1 1-1,1 0 0,0-1 1,-1 1-1,1 0 1,-1-1-1,1 1 0,-1 0 1,1 0-1,0 1 0,0 1-17,-1 1 0,1-1-1,-1 1 1,1-1-1,-1 6 1,0-7 37,0 0 1,-1 0-1,1 0 0,0 0 1,1 0-1,-1 0 0,0 0 0,1 0 1,-1 0-1,1 0 0,-1 0 1,1 0-1,0 0 0,0 0 0,0 0 1,0 0-1,0-1 0,1 1 1,-1 0-1,3 2 0,0-2 27,0 0 0,0-1 0,1 1 0,-1-1 0,0 0 0,1 0 0,-1-1 0,1 1 0,6-1 0,44-2 370,-49 1-325,27-2 20,0-2-1,57-15 1,-80 16-102,-1 0 0,-1 0 0,1-1 0,-1 0 0,1 0 1,-2-1-1,1 0 0,0-1 0,-1 0 0,-1 0 0,1 0 0,-1-1 0,0 0 0,-1 0 0,0-1 0,0 1 0,-1-1 0,0 0 0,0 0 0,-1-1 0,0 1 0,2-15 1,-5 23-13,0 0 0,0 0 1,1 0-1,-1 0 1,0 0-1,0 0 1,0 0-1,-1 0 0,1 0 1,0 0-1,0 0 1,0 0-1,-1 1 0,1-1 1,0 0-1,-1 0 1,1 0-1,-1 0 1,0-1-1,0 2-2,1-1 1,-1 1-1,0-1 1,1 1-1,-1 0 0,0-1 1,0 1-1,1 0 1,-1 0-1,0-1 0,0 1 1,0 0-1,1 0 1,-1 0-1,0 0 0,0 0 1,0 0-1,-1 0 1,-4 2-35,0-1 1,0 1-1,0 0 1,0 0-1,-5 4 1,-28 14-50,2 2-1,-67 51 1,99-69 109,0 0 0,0 1-1,1-1 1,0 1 0,0 0 0,0 0 0,-5 9-1,8-13 1,0 1 0,1-1 0,-1 0 1,1 1-1,0-1 0,-1 0 0,1 1 0,0-1 0,0 0 0,0 1 0,0-1 0,0 0 0,0 1 0,0-1 0,0 1 0,1 1 0,0-1 8,0-1 1,0 0-1,0 1 1,0-1-1,0 0 1,0 1-1,0-1 1,1 0-1,-1 0 1,0 0-1,1 0 1,-1 0-1,1 0 1,-1 0-1,1-1 1,-1 1-1,2 0 1,10 3 43,-1 0-1,1-1 1,-1 0 0,1-1-1,0-1 1,0 0 0,0-1-1,0 0 1,0-1 0,0-1-1,-1 0 1,1 0 0,0-1-1,-1-1 1,22-9 0,158-67-98,-184 77 0,0 0-1,0 1 1,8-2-1,-14 4 13,-1-1-1,0 1 1,1 0 0,-1-1 0,1 1-1,-1 0 1,0 0 0,1 0-1,-1 0 1,1 1 0,-1-1 0,0 0-1,1 1 1,-1-1 0,0 0-1,1 1 1,-1 0 0,0-1 0,0 1-1,0 0 1,1-1 0,-1 1-1,0 0 1,0 0 0,0 0 0,1 2-1,-2-1 20,1-1-1,-1 1 1,0 0-1,0 0 0,0-1 1,-1 1-1,1 0 1,0 0-1,-1-1 1,1 1-1,-1 0 0,1-1 1,-1 1-1,0-1 1,0 1-1,1-1 1,-1 1-1,0-1 0,-1 1 1,0 0-1,-4 6 20,1-1 1,-13 10-1,10-9 10,-7 4 37,1 1 1,0 1 0,-19 26 0,32-37 499,6-3-279,7-6-26,-11 6-184,65-29-22,112-34 0,-173 62-99,1-1-7,-1 0 1,1 1-1,0 0 1,6 0-1,-12 1 49,1 0 1,0-1-1,0 1 0,-1 0 1,1 1-1,0-1 0,-1 0 1,1 0-1,0 0 0,-1 0 1,1 0-1,0 1 0,0-1 1,-1 0-1,1 1 0,-1-1 1,1 0-1,0 1 1,-1-1-1,1 1 0,-1-1 1,1 1-1,-1-1 0,1 1 1,-1-1-1,1 1 0,-1-1 1,0 1-1,1 0 0,-1-1 1,0 1-1,0 0 0,1-1 1,-1 1-1,0 0 0,0-1 1,0 1-1,0 0 1,0 0-1,0 0 0,-5 29-153,3-24 179,1-1 0,0 1 0,0 0 1,0-1-1,0 9 0,1-13-4,1 0 0,-1 1 0,0-1 0,0 0 0,1 0 0,-1 1 0,1-1 0,-1 0 0,1 0 0,-1 1 0,1-1 0,0 0 0,0 0 0,-1 0-1,1 0 1,0 0 0,0 0 0,0 0 0,0-1 0,0 1 0,0 0 0,1 0 0,-1-1 0,0 1 0,0-1 0,0 1 0,3 0 0,0 0 7,0 0 0,0 0 0,1-1 0,-1 0-1,0 0 1,0 0 0,1 0 0,-1 0 0,0-1 0,7-2 0,5-1 76,21-11 1,-36 15-93,10-5 36,1-1-1,-1-1 0,-1 1 1,0-2-1,0 1 1,14-15-1,48-58 55,-69 77-96,182-224-360,-114 140 331,97-128 334,-165 212-305,26-39-104,-2-1 0,30-63 0,-48 79-290,-9 27 383,0 0 1,0-1-1,0 1 1,0 0-1,0-1 1,0 1-1,0 0 1,0-1-1,0 1 1,0 0-1,0-1 1,0 1-1,0 0 1,0-1-1,0 1 0,0 0 1,0 0-1,0-1 1,-1 1-1,1 0 1,0-1-1,0 1 1,-1 0-5,1 0 0,-1 0 1,1 0-1,-1 0 0,1 0 1,-1 0-1,1 0 0,-1 0 1,1 0-1,-1 0 0,1 0 1,0 0-1,-1 1 0,1-1 1,-1 0-1,1 0 0,-1 0 1,1 1-1,0-1 0,-1 0 1,1 1-1,-59 46-431,29-23 395,-49 51-1,59-53 39,1 1 0,0 1 0,-15 27 0,-34 82-37,44-82 79,3 2 0,2 0-1,-24 107 1,42-152-6,-6 45-55,7-48 91,0 0 0,0 1 0,1-1 0,-1 0 1,1 0-1,1 0 0,-1 0 0,2 6 0,-2-10-26,0 1-1,0-1 0,0 1 1,0-1-1,0 0 0,0 1 1,0-1-1,0 0 0,0 0 1,1 0-1,-1 1 0,0-1 1,1-1-1,-1 1 0,4 1 1,-2 0 8,1-1 1,-1 0 0,1 0-1,-1-1 1,1 1 0,-1-1-1,5 0 1,4 0 23,0-1 1,0-1-1,18-5 0,-7 1-59,-1-1 0,0-1 0,0-1-1,-1-1 1,27-16 0,-33 16 14,-1 0 0,0-1-1,-1 0 1,0-1 0,-1 0 0,-1-1 0,18-24 0,-17 16-70,0 0 1,-1 0 0,-1-1 0,9-29 0,-19 50 37,0 0 0,1 0 0,-1 1 1,0-1-1,1 0 0,-1 0 0,0 1 1,1-1-1,-1 0 0,1 1 1,-1-1-1,1 0 0,-1 1 0,1-1 1,1 0-1,0 3-226,-2 8 76,-1-1 89,-2 0 1,1 0-1,-1 0 1,0-1-1,-5 10 1,-27 43-123,13-22 195,18-31 10,-4 5 41,1 0 0,1 1-1,-5 17 1,10-29-31,1-1 0,-1 1 1,1-1-1,0 1 0,-1-1 0,1 1 1,0-1-1,0 1 0,0-1 0,0 1 0,1-1 1,-1 1-1,0-1 0,1 1 0,-1-1 1,1 1-1,-1-1 0,1 0 0,0 1 0,-1-1 1,1 0-1,0 1 0,0-1 0,0 0 1,0 0-1,0 0 0,0 0 0,0 0 1,1 0-1,-1 0 0,0 0 0,0-1 0,1 1 1,-1 0-1,1-1 0,-1 1 0,0-1 1,1 1-1,-1-1 0,3 1 0,0-1 9,-1 1 0,1-1-1,-1 0 1,1 0-1,-1-1 1,1 1 0,-1-1-1,1 1 1,-1-1 0,1 0-1,-1 0 1,0-1-1,0 1 1,1-1 0,-1 1-1,0-1 1,3-3 0,32-33 11,-25 24-85,1 0 1,21-16-1,-32 28 21,0 0 0,1 0 0,-1 1 0,0-1 0,1 1 0,0 0 0,5-2 0,-8 3 19,0 0-1,-1 0 0,1 0 1,0 0-1,-1 0 1,1 0-1,0 0 0,-1 0 1,1 0-1,0 0 1,-1 1-1,1-1 1,-1 0-1,1 0 0,0 0 1,-1 1-1,1-1 1,-1 0-1,1 1 1,0 0-1,-1-1 0,1 1-1,-1 0 1,0 0-1,1-1 1,-1 1-1,0 0 1,0 0 0,0 0-1,0 0 1,0-1-1,1 1 1,-2 0 0,1 0-1,0 0 1,0-1-1,0 1 1,0 0-1,0 0 1,-1 0 0,0 1-1,-7 21-263,-21 38 0,1-4 688,28-57-394,0 1-1,0-1 1,-1 1-1,1-1 1,0 1-1,0-1 1,0 1 0,-1 0-1,1-1 1,0 1-1,0-1 1,0 1-1,0-1 1,0 1-1,0-1 1,0 1 0,0 0-1,1-1 1,-1 1-1,0 0 1,1-1-10,-1 1 0,0-1 0,1 0 0,-1 0 0,0 0 0,1 1 0,-1-1 0,0 0 0,1 0 0,-1 0 0,1 0 0,-1 0 0,0 0 0,1 0 0,-1 0 0,1 0 0,-1 0 0,0 0 0,1 0 0,-1 0 0,1 0 0,26-10 179,-24 9-181,52-27 100,40-18-98,-74 38-71,-9 3 4,0 0-1,0 1 0,0 0 1,1 1-1,-1 1 1,17-2-1,-28 4 46,0 0 0,0 0 0,0 0 0,0 0 0,0 1 0,0-1 0,0 0 0,0 0-1,0 1 1,0-1 0,0 1 0,0-1 0,0 1 0,-1-1 0,1 1 0,0-1 0,0 1 0,0 0 0,-1-1 0,1 1-1,0 0 1,-1 0 0,1 0 0,-1-1 0,1 1 0,0 2 0,-1-2 18,1 0 0,0 0 0,-1 0 0,1 0 0,0 0 0,0 0 0,0 0 0,-1 0 0,1-1 0,0 1 0,0 0 0,0 0 0,0-1 0,0 1 0,1 0 0,-1-1 0,2 1 0,9 1 28,-1-1 0,1-1-1,-1 0 1,1 0 0,16-4-1,10 1 34,-27 3-38,4-1-57,0 0-1,0 1 1,28 5 0,-40-4 10,1-1-1,-1 1 1,0 0-1,0 0 1,0 0-1,0 1 1,0-1-1,0 1 1,0-1-1,-1 1 1,1 0-1,0 0 1,-1 1-1,0-1 1,1 0-1,-1 1 1,0-1-1,0 1 1,0 0-1,-1 0 1,1-1 0,-1 1-1,2 5 1,15 62-201,-13-45 521,1 0-1,11 25 0,-16-49-294,-1 0 0,1-1-1,-1 1 1,1-1 0,0 1 0,-1 0 0,1-1 0,0 1 0,-1-1-1,1 0 1,0 1 0,0-1 0,-1 0 0,1 1 0,0-1 0,0 0-1,0 0 1,-1 0 0,1 0 0,0 1 0,0-1 0,0-1-1,0 1 1,-1 0 0,1 0 0,0 0 0,0 0 0,0 0 0,-1-1-1,1 1 1,1-1 0,6 0 23,151-34-248,-95 19-768,-51 13 769,63-15-3750,112-41 1,-141 41 2087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3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9568,'23'17'4320,"46"11"-3776,-30-16 288,1 4-576,28-4 256,4 4-288,23-4 63,-1 0-159,-9-4-7391,-9 0 3967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4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24 203 4384,'-1'-1'156,"0"0"0,0 0 0,1 0 0,-1 0 0,0 0 0,0 1 0,0-1 0,0 0 0,0 1 0,-1-1 0,-10-2 10549,84 7-8459,-41-1-1878,41-2-1,365-44 1057,-169 14-1008,-180 21-274,355-28 324,157 9-23,-5 17 410,-458 9-563,404-10 401,-258 1-313,-42 1-2344,-82 0-5171,-139 6 1532,-5 0 1792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4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2400,'-5'0'11472,"19"3"-11040,-6-2-294,0 0 1,0 0 0,-1 1 0,1 0-1,11 5 1,13 3 170,-23-7-244,14 3 52,0 0 0,0-1 0,1-2 0,35 1 1,262-15 623,-165 3-523,-50 2 127,115-3 233,164 0-23,55 2 197,11 11 101,11 0 64,-279 0-713,394-4 323,-239-21-1087,-305 18-1275,-10 2 491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4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35 3232,'0'-3'274,"0"0"5,-1 0-1,1 0 0,0 0 1,0 0-1,1 0 0,-1 0 1,2-4-1,2 5 23,2 1 2009,1 13-1017,-6-7-1141,1 1 0,0-1 1,-1 1-1,0 0 0,0 0 0,-1-1 0,0 1 0,0 10 1,-3 5 123,-4 20 1,4-26-131,-4 22 117,-50 256 1000,40-193-1052,-5 21 1258,20-113-467,2-9-406,3-18-169,0-4-266,69-476 682,-71 498-845,11-60-51,-11 55 16,1 0 0,0 0-1,1 0 1,-1 0 0,1 1 0,0-1 0,5-6 0,-7 12 33,-1-1-1,1 0 1,-1 1 0,1-1 0,-1 0-1,1 1 1,0-1 0,-1 1-1,1 0 1,0-1 0,0 1 0,-1-1-1,1 1 1,0 0 0,0-1 0,0 1-1,-1 0 1,1 0 0,0 0 0,0 0-1,0 0 1,0 0 0,-1 0 0,1 0-1,0 0 1,0 0 0,0 0 0,0 1-1,-1-1 1,1 0 0,0 0 0,0 1-1,-1-1 1,1 1 0,0-1 0,0 1-1,-1-1 1,1 1 0,0-1 0,-1 1-1,1 0 1,4 4 4,-1-1 0,0 1 0,0 1 0,4 6 0,-6-8-3,11 19 30,-1 2 0,15 46 0,-8-20-70,29 92 296,-23-66 75,-24-73-250,-1-2-29,0-1 0,1 0 0,-1 1 0,1-1 0,-1 0-1,1 1 1,-1-1 0,1 0 0,0 0 0,0 1-1,-1-1 1,1 0 0,0 0 0,2 1 0,-3-2-39,0 1 0,0-1 1,1 0-1,-1 0 0,0 0 1,0 0-1,0 0 0,0 0 1,0 0-1,1 0 0,-1 0 0,0 0 1,0 0-1,0 0 0,0 0 1,0 0-1,1 0 0,-1 0 1,0 0-1,0-1 0,0 1 1,0 0-1,0 0 0,0 0 1,1 0-1,-1 0 0,0 0 0,0 0 1,0 0-1,0 0 0,0 0 1,0-1-1,0 1 0,0 0 1,0 0-1,0 0 0,1 0 1,-1 0-1,0 0 0,0-1 0,0 1 1,0 0-1,0 0 0,0 0 1,5-14 241,0 1 1,-1-1-1,-1 0 1,0-1-1,1-14 1,3-80-344,-6 66 139,12-129-608,-12 171 542,2-22-412,0 15 76,-2 8 343,-1 0 1,0 0-1,0 0 0,0 0 0,0 0 1,0 0-1,1 0 0,-1 0 0,0-1 0,0 1 1,0 0-1,0 0 0,0 0 0,1 0 1,-1 0-1,0 0 0,0 0 0,0 0 1,0 0-1,1 0 0,-1 0 0,0 0 1,0 0-1,0 0 0,0 0 0,1 0 1,-1 1-1,0-1 0,0 0 0,0 0 1,0 0-1,0 0 0,1 0 0,-1 0 0,0 0 1,0 0-1,0 1 0,0-1 0,3 4-16,0 0 0,0 1 0,-1 0-1,1-1 1,-1 1 0,0 0 0,-1 0 0,1 0-1,-1 0 1,1 7 0,3 9 22,38 122 83,56 214 602,-98-351-624,-1-4-408,0-1 0,1 1 0,-1 0 1,0 0-1,1 0 0,-1 0 0,1 0 1,0 0-1,0-1 0,-1 1 0,3 3 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4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5216,'-8'-2'1808,"14"8"-518,4 6-255,-1-1 10,0 0 0,21 20 0,8 8-31,133 192 874,-169-227-1838,0-1-112,0 0-1,-1-1 1,1 1-1,0-1 0,5 4 1,0-1-279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5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1 5568,'-22'4'1786,"15"-1"-1071,-116 86 4133,-80 64-1416,199-150-3403,-20 17 90,1 1 0,-29 36 0,31-37 89,13-14-1632,20-19-5071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5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 5888,'-29'-7'1898,"29"7"-1876,-1 0-1,1 0 0,0 0 0,0 0 0,0 0 1,-1-1-1,1 1 0,0 0 0,0 0 0,-1 0 0,1 0 1,0 0-1,0 0 0,-1 0 0,1 0 0,0 0 1,0 0-1,-1 0 0,1 0 0,0 0 0,0 0 0,-1 0 1,1 1-1,0-1 0,0 0 0,-1 0 0,1 0 1,0 0-1,0 0 0,0 0 0,-1 1 0,1-1 1,0 0-1,0 0 0,0 1 0,-3 1 45,1 1 1,-1 0-1,1 0 0,0 1 0,0-1 0,1 0 1,-1 0-1,1 1 0,-1-1 0,1 1 0,-1 4 1,0 9 443,0 1 1,1-1 0,0 1-1,2-1 1,0 1-1,1-1 1,0 0 0,8 25-1,7 16-138,28 60-1,-38-101-200,12 27 413,30 52 0,-46-91-545,-1-2-268,0-1 0,0 1 1,-1 0-1,1 0 0,1 7 1,-2-19-2482,-1-3 780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5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5728,'0'0'65,"0"0"0,-1 0 1,1 0-1,-1 0 0,1 0 0,0 0 1,-1 0-1,1 0 0,0 1 1,-1-1-1,1 0 0,0 0 0,-1 0 1,1 0-1,0 0 0,0 1 1,-1-1-1,1 0 0,0 0 0,-1 0 1,1 1-1,0-1 0,0 0 0,-1 0 1,1 1-1,0-1 0,0 0 1,0 1-1,0-1 0,-1 0 0,1 1 1,0-1-1,0 1 0,9 9 1363,-3-6-601,-1 0-330,0-1 0,0 0 0,0 0 0,1 0 0,0 0-1,-1-1 1,1 0 0,0 0 0,6 0 0,60 9 321,-64-11-706,375 32-1072,-369-30-2581,-5 2 997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7:2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2144,'-2'11'13566,"2"-11"-13442,0 1-1,0-1 1,-1 0-1,1 0 1,0 0-1,0 1 1,-1-1-1,1 0 1,0 0 0,0 0-1,-1 0 1,1 0-1,0 1 1,0-1-1,-1 0 1,1 0-1,0 0 1,-1 0-1,1 0 1,0 0-1,0 0 1,-1 0-1,1 0 1,0 0 0,-1 0-1,-17 0 414,0 1 0,-1 1 0,1 0 0,-28 8 0,37-7-486,0 0 1,1 1-1,-1-1 0,1 1 0,0 1 0,0 0 0,0 0 1,1 0-1,-1 1 0,-12 14 0,18-17-31,0 0-1,-1 0 1,1 1-1,0-1 1,1 1-1,-1 0 1,1-1-1,0 1 1,-1 0-1,2 0 1,-1 0-1,0 0 1,1 0 0,0 0-1,0 0 1,0 0-1,0-1 1,1 1-1,-1 0 1,3 6-1,2 6-38,0 1 0,2-1-1,12 23 1,-7-14 129,3 5 79,14 34 323,-26-55-424,0-1 0,-1 0 0,0 1 0,-1 0 0,1-1 0,-1 11 0,-1-12 48,0 0 1,-1 0-1,0 0 0,0 0 1,-3 10-1,3-13-114,-1-1 1,0 1-1,1-1 1,-1 1-1,0-1 1,-1 0-1,1 1 1,-1-1-1,1 0 1,-1-1-1,-4 4 1,6-5 417,-15 11-2497,10-11-2345,8-10-1755,2 1 3587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5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20 4896,'-12'-8'1437,"10"7"-1147,0-1 0,0 1 0,0 0 0,0 0 0,0 0 0,0 0 0,-1 0 0,1 0 0,0 1 0,0-1 0,-5 0 0,-3 2 54,0 0 0,0 0 0,0 1 0,0 0 0,0 1 0,1 0 0,-1 1 0,1 0 0,0 0 0,0 1 0,0 0-1,0 1 1,-13 11 0,13-9-177,0 1 0,0-1-1,1 1 1,0 1 0,1 0 0,0 0-1,0 0 1,1 1 0,1 0-1,0 0 1,-5 16 0,6-11-51,0 1 0,1 0 0,0-1 0,2 1 0,0 0 0,1 0 0,0 0 0,2 0 0,0 0 1,1 0-1,0 0 0,1-1 0,1 0 0,1 0 0,0 0 0,11 18 0,-15-30-114,1 1-1,0 0 1,1-1-1,-1 1 1,1-1-1,0 0 1,0 0-1,0-1 1,0 1-1,1-1 1,-1 0-1,1 0 1,0-1-1,0 1 1,0-1-1,0 0 1,1 0 0,-1-1-1,0 1 1,1-1-1,-1 0 1,1-1-1,-1 1 1,1-1-1,0 0 1,-1-1-1,1 1 1,-1-1-1,1 0 1,-1-1-1,0 1 1,0-1-1,1 0 1,7-5-1,-3 0-1066,0 0 0,-1-1 0,0 0 0,0-1 0,-1 0 0,0 0 0,-1-1 0,0 0 0,6-11 0,13-20-2588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5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4896,'-11'-17'1584,"11"17"-1539,-1 0 1,1-1-1,0 1 1,0 0-1,0 0 1,0 0-1,-1-1 1,1 1-1,0 0 1,0 0-1,0-1 1,0 1 0,0 0-1,0 0 1,0-1-1,0 1 1,-1 0-1,1-1 1,0 1-1,0 0 1,0 0-1,0-1 1,1 1-1,-1 0 1,0-1-1,0 1 1,0 0-1,0 0 1,0-1-1,0 1 1,0 0-1,0 0 1,1-1-1,-1 1 1,0 0-1,0 0 1,1-1-1,8-1 980,-6 1-734,15-5 1992,34-7 1,-36 11-1990,-1 0 0,0 1 0,1 0 0,-1 1 0,21 3 0,-33-3-280,-1 1 0,0-1 0,1 1 0,-1 0 0,0-1 0,1 1 0,-1 1 0,0-1 0,0 0 0,0 0 0,0 1 1,0-1-1,0 1 0,0 0 0,0-1 0,2 4 0,-2-2 31,0 0 0,0 1-1,-1-1 1,1 1 0,-1 0 0,1-1 0,-1 1 0,0 0 0,0 6-1,0 5 143,0 1 0,-2-1-1,1 1 1,-5 16-1,5-27-143,-11 55 915,-18 59-1,27-113-877,1 0-1,0 1 1,0-1 0,1 0 0,-1 1-1,1-1 1,1 0 0,-1 1-1,3 9 1,-2-13-29,0 0 0,0 0 1,0 0-1,0 0 0,1 0 0,-1-1 0,1 1 1,0 0-1,-1-1 0,1 1 0,0-1 0,1 0 1,-1 1-1,0-1 0,1 0 0,-1-1 0,1 1 0,0 0 1,-1-1-1,7 3 0,1-1-100,0 0-1,0-1 1,0 0 0,0-1 0,13 0-1,54-3-5034,-48 1 838,13 0 566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5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103 190 4064,'-13'-18'8586,"13"25"-8130,-1 1-1,0-1 0,-3 12 0,-4 21 439,-36 347 1532,30-305-1978,8-56 54,2 0-1,-3 44 0,7-69-479,0-1-1,0 1 0,0-1 1,0 1-1,0-1 1,0 0-1,0 1 0,0-1 1,0 1-1,0-1 0,0 0 1,0 1-1,0-1 0,1 1 1,-1-1-1,0 1 0,0-1 1,0 0-1,1 1 1,-1-1-1,0 0 0,1 1 1,4-7 530,5-18-92,3-35-307,11-109 0,-2 5-203,40-128-62,-60 286 43,0-1 1,0 0-1,5-8 0,-7 13 50,1 0 0,0 0 0,-1 0 1,1 0-1,0 0 0,0 0 0,0 0 1,0 0-1,0 0 0,1 0 0,-2 1 14,1-1 1,-1 1-1,1 0 0,-1 0 0,0 0 0,1 0 0,-1 0 0,1 0 0,-1 0 0,0 0 0,1 0 0,-1 0 0,1 0 0,-1 0 0,0 0 0,1 0 0,-1 0 1,1 0-1,-1 0 0,0 1 0,1-1 0,-1 0 0,0 0 0,1 0 0,-1 1 0,0-1 0,1 0 0,-1 0 0,0 1 0,0-1 0,1 1 0,2 3 11,0 0 0,0 1 0,0 0 0,0 0 0,-1 0 0,3 8 0,10 38 41,-10-33-50,27 137 128,6 22 219,-38-175-294,1-1 0,-1 1 1,1 0-1,0 0 0,-1-1 0,1 1 1,0-1-1,0 1 0,2 2 0,-3-4-36,1 0-1,-1 0 0,0 0 0,0 0 1,0 0-1,1 1 0,-1-1 1,0 0-1,0 0 0,1 0 0,-1 0 1,0 0-1,0 0 0,1 0 0,-1 0 1,0 0-1,0 0 0,1 0 1,-1 0-1,0 0 0,0 0 0,1 0 1,-1 0-1,0 0 0,0 0 0,1 0 1,-1-1-1,0 1 0,0 0 1,1 0-1,-1 0 0,0 0 0,0-1 1,0 1-1,1 0 0,-1 0 0,0-1 1,3-3 91,0-1 1,0 0 0,-1 0-1,1 0 1,1-6 0,-3 6-94,12-32 83,9-50 0,-12 43-295,20-86-149,11-47-97,-40 172 397,1 1 1,-1 0-1,1 0 1,-1 0-1,1 0 0,0 0 1,5-6-1,-7 9 44,1 1 1,-1-1-1,1 0 1,0 1-1,0-1 0,-1 1 1,1-1-1,0 1 0,0-1 1,0 1-1,0-1 1,0 1-1,-1 0 0,1-1 1,0 1-1,0 0 0,0 0 1,0 0-1,0 0 1,0 0-1,0 0 0,0 0 1,0 0-1,0 0 0,0 0 1,0 0-1,0 1 1,0-1-1,0 0 0,-1 1 1,1-1-1,0 0 1,0 1-1,0 0 0,0-1 1,0 2-1,4 2 53,0 0 0,0 0 0,0 1 0,-1 0 0,0 0 0,0 1 0,5 7 1,21 45 229,-24-45-248,22 54 237,30 110 0,-50-149-193,7 24-258,9 55 0,-23-85-2646,-1-14-1497,0-5 1885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5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12 5728,'-10'-3'1435,"1"0"-1,-1 1 1,0 1 0,0 0 0,0 0-1,0 1 1,-18 1 0,0 0-908,7-1-112,0 2 1,0 0 0,-32 7-1,40-6-280,1 1-1,-1 1 0,1-1 0,0 2 1,0 0-1,-21 14 0,22-11-42,1 0-1,0 0 0,0 1 1,1 0-1,0 1 0,1 0 0,-12 19 1,9-8 10,0 0 1,2 0 0,-11 36 0,17-47-26,1-1 0,0 1 0,1 0 1,0-1-1,0 1 0,1 0 0,1-1 0,0 1 1,3 15-1,-3-21-9,0 1 1,1-1-1,0 0 0,0 0 1,0 0-1,1 0 1,-1 0-1,1 0 0,0 0 1,1-1-1,-1 0 0,1 0 1,0 0-1,0 0 0,0 0 1,0-1-1,1 0 1,-1 1-1,1-2 0,6 4 1,0-2-30,0-1 1,1 0 0,0 0 0,0-1-1,0-1 1,-1 0 0,1-1 0,0 0 0,22-3-1,-5-2-1529,0-1-1,51-17 0,-68 19-108,0-1 0,-1-1 0,1 0 1,14-10-1,-1 1-737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5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41 6144,'-15'-14'1978,"0"5"-254,11 6 474,15 0-40,9-2-650,-13 3-1250,-1 1 0,1-1 0,7 0 1,-12 2-243,0 0 1,0 0-1,-1 0 1,1 0-1,0 1 1,0-1-1,-1 0 1,1 1-1,0-1 1,-1 1-1,1 0 1,0-1-1,-1 1 1,1 0-1,-1 0 1,3 2-1,-1 1 25,1-1 0,-1 1 0,0-1-1,-1 1 1,1 0 0,-1 0-1,0 0 1,0 0 0,0 1 0,0-1-1,-1 1 1,0-1 0,0 1-1,1 6 1,-1 6 414,0-1 0,-4 31 0,0-1 577,2 41 846,0-84-1807,1-1 1,0 1-1,0-1 1,0 1-1,1-1 1,-1 1 0,1 0-1,-1-1 1,1 1-1,0-1 1,0 0-1,0 1 1,0-1-1,1 0 1,-1 1 0,3 2-1,-2-4-48,0 1-1,0-1 1,0 0 0,0 0-1,0 0 1,1-1 0,-1 1-1,0 0 1,0-1 0,1 1-1,-1-1 1,0 0-1,1 0 1,-1 0 0,0 0-1,1 0 1,-1-1 0,0 1-1,3-1 1,82-19-2006,-62 14 329,24-3-272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5:5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77 2976,'-2'-4'442,"0"0"-1,0-1 1,0 1 0,1-1 0,-3-9-1,4 12-13,0 0 0,0 0-1,0 0 1,0 0 0,1 0-1,-1 0 1,0 0-1,1 0 1,-1 0 0,2-2-1,-2-11 2869,0 13-1792,1 9-762,2 14-218,-1-1 1,-3 42-1,1 1-172,15 924 2313,-16-696-2061,17-21 35,-1-52-291,-12-133-233,3 202 346,-1-72-147,-2 144 172,-3-357-433,0-2-28,-1 0 0,1 0-1,-1 0 1,0 0 0,1 0 0,-1 0 0,1 0-1,-1 0 1,1 0 0,-1 1 0,1-1 0,-1 0-1,1 0 1,-1 1 0,1-1 0,-1 0 0,0 1-1,-1 0 212,-4-11 122,-5-11 4,-19-43 231,2 4-543,-39-66 0,28 55-22,10 31-165,8 11-201,41 65 402,-1 1 0,24 71 0,-26-61 40,42 82 0,-42-95-135,-10-19 109,12 19 0,-16-29-21,0-1 0,1 1 0,0-1 0,0 0 0,0 0 0,0 0 0,10 6 0,-13-10 7,0 1-1,0-1 1,0 0-1,0 1 1,0-1-1,0 0 1,1 0-1,-1 0 0,0 0 1,0 0-1,0 0 1,0 0-1,1 0 1,-1-1-1,0 1 1,0 0-1,0-1 1,0 1-1,0-1 1,0 1-1,0-1 1,0 1-1,0-1 1,0 0-1,0 0 1,1-1-1,6-4-52,-1-1 0,8-11-1,-4 6 95,10-11-6,26-38 1,-35 44-122,1 0 0,0 0 1,1 2-1,1-1 1,24-18-1,-36 32 32,56-35-2659,-53 33 1264,0 1 0,1 0 1,0 0-1,0 1 0,0 0 1,0 0-1,10 0 0,6 1-2081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6:17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1 795 2496,'10'-9'6018,"19"-25"-5030,-15 16-485,1 0-441,-8 9-59,0 0 0,0 0 1,1 1-1,0 0 1,1 1-1,12-10 0,-9 11-14,0 0-1,0 1 0,1 0 0,-1 1 1,1 0-1,0 1 0,0 1 0,0 0 1,19-1-1,-31 3 38,1 0 0,-1 0 0,1 1 0,0-1 0,-1 0-1,1 1 1,-1-1 0,1 0 0,-1 1 0,1 0 0,-1-1 0,0 1 0,1 0 0,-1 0 0,0 0 0,1 0-1,-1 0 1,0 0 0,1 1 0,0 0 42,-1 1-1,1-1 1,-1 0-1,0 0 1,0 1-1,0-1 1,0 1-1,-1-1 1,1 1-1,0 4 1,-1 0 115,0 0 1,0 0-1,0 0 1,-1-1-1,0 1 0,0 0 1,-1-1-1,-4 12 1,6-17-152,0 0 0,-1 0 1,1 0-1,-1 0 0,0 0 0,1 0 0,-1 0 0,0 0 1,1 0-1,-1 0 0,0 0 0,0 0 0,0-1 1,0 1-1,0 0 0,0 0 0,0-1 0,0 1 1,0-1-1,0 1 0,0-1 0,-1 0 0,1 1 0,0-1 1,0 0-1,0 0 0,-2 1 0,3-2-10,-1 1 0,1-1-1,-1 1 1,1-1 0,-1 1-1,1-1 1,0 1 0,-1-1-1,1 1 1,0-1 0,0 1-1,-1-1 1,1 0 0,0 1-1,0-1 1,0 1 0,0-1 0,0 0-1,0 1 1,0-1 0,0 1-1,0-2 1,-1-3 50,0-2-119,0 1 1,0-1 0,1 0-1,0 0 1,0 0-1,1 0 1,0 0 0,0 1-1,0-1 1,1 0-1,0 0 1,0 1-1,1 0 1,0-1 0,0 1-1,0 0 1,1 0-1,0 1 1,0-1 0,9-8-1,-4 5-16,1 0 1,0 1-1,0 0 0,1 0 1,0 1-1,0 1 1,1 0-1,0 1 0,0 0 1,17-5-1,2 3-22,0 1-1,1 1 1,63 0 0,-83 5 86,1 0 0,-1 2 1,0 0-1,1 0 0,-1 1 1,0 0-1,21 9 0,-27-9 13,1 1 0,-1-1 0,0 1 0,0 0 0,0 1-1,-1-1 1,1 1 0,-1 0 0,0 0 0,0 1 0,-1 0 0,0 0 0,0 0-1,6 12 1,-4-3 52,-1 0 0,-1 0 0,0 0 0,-1 1 0,2 25-1,-4-7 157,-4 52-1,-1-45 355,-19 74 0,23-113-511,-1 1 0,1-1 1,-1 0-1,0 0 1,0 0-1,1 0 0,-1 0 1,-1 0-1,1 0 1,0 0-1,0 0 1,-1 0-1,1-1 0,-3 3 1,3-3-48,1-1 0,0 0 1,0 1-1,-1-1 0,1 0 0,0 0 1,-1 1-1,1-1 0,0 0 0,-1 0 1,1 0-1,0 1 0,-1-1 0,1 0 1,0 0-1,-1 0 0,1 0 0,-1 0 1,1 0-1,0 0 0,-1 0 0,1 0 1,-1 0-1,1 0 0,0 0 0,-1 0 1,1 0-1,0 0 0,-1 0 1,1 0-1,-1-1 0,1 1 0,0 0 1,-1 0-1,1 0 0,0-1 0,-1 1 1,1 0-1,0 0 0,0-1 0,-1 1 1,1-1-1,-2-1 21,1 0 0,0-1 0,0 1 1,0-1-1,0 1 0,0-1 0,0-4 0,-4-17-120,1-1-1,2 0 1,0 1-1,2-1 0,0 0 1,2 0-1,1 1 0,1-1 1,1 1-1,1 0 0,1 0 1,11-23-1,-8 20-40,2 1 0,1 1-1,1 0 1,1 1 0,18-22-1,-27 38 94,1 1 0,0 0-1,0 0 1,1 0-1,-1 1 1,1 1-1,1-1 1,-1 1-1,1 0 1,0 1-1,0 0 1,0 1 0,0-1-1,1 2 1,0-1-1,-1 2 1,18-2-1,-9 2-14,0 2 1,0 0-1,0 1 0,0 1 0,0 0 1,25 9-1,-32-8 75,-1 0 0,1 1 0,-1 0-1,-1 1 1,1 0 0,-1 0 0,0 1 0,0 0 0,0 0 0,-1 1-1,10 14 1,-12-14 9,-1 0 0,0 1 0,0 0 0,-1 0 0,-1 0 0,1 1 0,3 18 0,-3-4 48,3 49 0,-6-33 26,-2 1 0,-10 72 0,7-89 56,-2 0 0,0-1-1,-2 1 1,0-2 0,-23 44-1,29-62-88,-1 0-1,0 0 0,1 0 1,-1-1-1,-1 1 0,1-1 1,0 0-1,-1 0 1,0 0-1,0 0 0,0 0 1,0-1-1,-8 4 0,10-6-74,0 1-1,1-1 1,-1 0-1,1 1 1,-1-1-1,0 0 1,1 0-1,-1-1 1,1 1-1,-1 0 1,0 0-1,1-1 1,-1 1-1,1-1 1,-1 1-1,1-1 1,-1 0-1,1 1 1,-1-1-1,1 0 1,0 0-1,0 0 1,-1 0-1,1 0 1,0-1-1,0 1 1,-2-2-1,0-2-27,0 1-1,1-1 0,-1 1 0,1-1 1,0 0-1,-3-8 0,3 1-6,-1 0 0,2 0 0,-1 0 0,2-1 0,0 1 0,2-20 0,-1 24 13,3-25-57,1 0-1,2 1 0,1 0 0,1 1 0,26-58 0,84-137-586,-20 69 234,-77 126 306,1 1 1,49-47 0,-58 64 87,1 1 0,0 0 0,1 2 0,1-1 0,0 2 0,0 0 0,0 1 0,22-6 0,-27 10 37,0 1-1,1 0 1,-1 1-1,1 0 1,0 1-1,-1 1 1,1 0-1,0 0 1,-1 1-1,1 1 1,0 0 0,-1 1-1,13 4 1,-11-1-7,0 1 0,0 1 1,-1 0-1,0 0 0,0 2 1,-1-1-1,0 2 0,-1-1 1,0 1-1,15 20 0,-7-4 70,0 1-1,-2 0 0,26 60 0,-31-59 82,-1 1 0,-1 1 0,-1-1-1,-2 2 1,-1-1 0,-2 0 0,-1 1 0,-1 0-1,-4 44 1,-2-43 53,0-1 0,-14 47 0,14-64-53,-2 1 0,1-2 0,-2 1 0,0-1 0,-1 0 0,0 0 0,-12 14-1,17-24-86,-1 0 0,0 0 0,1 0 0,-1 0 0,0 0 0,-1-1-1,1 0 1,-1 0 0,0 0 0,1-1 0,-1 1 0,0-1 0,0 0 0,-1-1-1,1 1 1,0-1 0,-1 0 0,1 0 0,-9 0 0,8-2-44,1 1 0,-1-1 1,1 0-1,0-1 0,0 1 0,-1-1 1,1 0-1,0 0 0,1-1 0,-1 1 1,-4-4-1,1 0-24,1 1 1,1-1-1,-1-1 1,1 1-1,0-1 0,-5-8 1,0-2-38,1 0 1,1-1-1,0 0 1,2 0 0,-7-24-1,9 26-15,1-1 0,0 0 0,1 0-1,2-1 1,-1 1 0,2 0 0,0-1 0,1 1-1,1 0 1,5-23 0,5-6-218,2-1 0,1 2 0,37-73 0,-29 73 128,2 1 0,1 0-1,3 2 1,52-58 0,-72 90 94,1 0 0,1 1 0,0 0 0,0 1 0,0 0 0,1 1-1,24-11 1,-30 15 40,0 1-1,1 0 0,-1 1 0,1-1 0,0 1 0,-1 0 0,1 1 1,0-1-1,0 2 0,-1-1 0,1 1 0,0 0 0,-1 0 0,1 0 1,0 1-1,-1 0 0,0 1 0,8 3 0,-2 1 16,0 1 0,0 0 0,-1 1 0,0 1 0,-1-1 0,0 2 0,0 0 0,9 13 0,1 5 32,-1 1-1,18 37 1,-18-30 71,-2 0 1,-1 2-1,-2 0 1,18 80-1,-26-73 71,-2-1 0,-3 1-1,-5 75 1,1-91-70,-1 0 0,-1 0 0,-2-1-1,-11 33 1,11-46 53,0 0 0,0 0 0,-2 0 0,0-1 1,-1-1-1,0 1 0,-1-2 0,-17 18 0,24-27-86,0-1 0,0 1 0,-1-1 0,0 0 0,1 0 0,-1-1 1,0 1-1,0-1 0,0 0 0,-1 0 0,-8 1 0,11-3-77,0 1 0,-1-1 0,1 0-1,0 0 1,0 0 0,0 0 0,-1-1 0,1 1 0,0-1-1,0 0 1,0 0 0,0 0 0,0 0 0,0-1 0,0 1 0,1-1-1,-1 0 1,0 1 0,1-1 0,-1 0 0,1-1 0,-3-2-1,-1-3-57,0-1 0,1 0-1,0 0 1,0 0-1,1-1 1,0 0-1,1 0 1,0 0-1,0 0 1,0-11 0,0-2-90,0 0 1,2 0 0,3-35 0,-1 44 89,1-1-1,0 1 1,1 0 0,1 0 0,0 1 0,1-1-1,1 1 1,0 0 0,0 0 0,1 1 0,1-1-1,0 2 1,1-1 0,0 1 0,1 1 0,0-1-1,1 2 1,0-1 0,20-12 0,0 1-69,1 2 1,0 1-1,2 2 0,-1 1 1,65-19-1,-81 30 104,1 0-1,0 1 1,0 1-1,0 0 1,1 2-1,-1 0 0,0 1 1,0 0-1,0 2 1,0 0-1,0 1 1,0 1-1,30 13 0,-36-13 72,0 1 0,0 1 0,0 0 0,-1 1 0,0 0 0,-1 0 0,17 18 0,-23-23 6,-1 2-1,0-1 1,0 0 0,0 1-1,-1-1 1,0 1-1,1 0 1,-1-1-1,-1 1 1,1 0 0,-1 0-1,0 1 1,0-1-1,-1 0 1,1 0 0,-1 0-1,0 1 1,-1-1-1,1 0 1,-1 0 0,0 0-1,-3 9 1,0-3 64,-1-1 0,-1 0 1,0 0-1,0 0 0,-1-1 1,-1 0-1,1 0 0,-1-1 1,-1 0-1,1 0 0,-16 10 1,21-16-65,0 0 0,-1 0 0,1 0 0,0-1 1,-1 1-1,1-1 0,0 0 0,-1 0 0,0 0 1,1-1-1,-7 1 0,8-1-40,0 0 0,0 0 1,1 0-1,-1-1 0,0 1 0,0 0 1,0-1-1,0 0 0,1 0 0,-1 1 1,0-1-1,0 0 0,1 0 0,-1 0 1,1-1-1,-1 1 0,1 0 0,0 0 1,-1-1-1,1 1 0,0-1 0,0 0 1,0 1-1,-2-4 0,1 0-62,0 0 1,0 0-1,0 0 1,1-1-1,0 1 1,0 0-1,0-1 1,1 1-1,0 0 0,0-1 1,0 1-1,0-1 1,1 1-1,0 0 1,0 0-1,1-1 0,-1 1 1,5-9-1,-2 6-11,0 1 0,0 0-1,1 0 1,0 0 0,0 1-1,1-1 1,0 1 0,0 1-1,0-1 1,0 1 0,11-6-1,8-4-24,2 1-1,0 2 0,0 1 0,1 1 0,44-10 0,-20 10-25,1 2 0,60-1-1,-80 7 408,0 2-1,55 7 1,-76-4 134,-10-2-402,0-1 0,0 1-1,0-1 1,-1 0-1,1 1 1,0-1-1,0 0 1,0 0-1,-1 0 1,1 0 0,3-1-1,16-2 207,0 1 0,0 0-1,35 4 1,-14-1-184,416 15 584,-422-16 1082,-36-3-1417,0 2-275,1 1 0,-1-1 1,0 1-1,0-1 1,0 0-1,-1 1 1,1-1-1,0 1 1,0-1-1,0 0 1,0 1-1,0-1 1,-1 1-1,1-1 1,0 1-1,0-1 1,-1 1-1,1-1 1,0 1-1,-2-1 1,-5-10-7,3 4 34,-1 1-1,1 0 0,-1 1 1,0-1-1,-10-7 1,-73-53 165,-3 18-826,91 48 602,0 0 1,0 0 0,-1 0-1,1 0 1,0 0 0,0 0-1,0 0 1,0 0-1,0 0 1,0 0 0,0 0-1,0 0 1,0 0 0,0 0-1,-1 0 1,1 0 0,0 0-1,0 0 1,0 0 0,0 0-1,0 0 1,0 0 0,0 0-1,0-1 1,0 1-1,0 0 1,0 0 0,0 0-1,0 0 1,0 0 0,0 0-1,0 0 1,0 0 0,0 0-1,0 0 1,0-1 0,0 1-1,0 0 1,0 0-1,0 0 1,0 0 0,0 0-1,0 0 1,0 0 0,0 0-1,0 0 1,0 0 0,0-1-1,0 1 1,0 0 0,0 0-1,0 0 1,0 0 0,0 0-1,0 0 1,0 0-1,0 0 1,0 0 0,0 0-1,0 0 1,0 0 0,1 0-1,-1 0 1,0-1 0,0 1-1,0 0 1,11-1-228,24 1 366,-23 1-146,8 0 36,-1 2 0,1 0-1,-1 1 1,0 1 0,28 12-1,-29-11-53,3 1 80,1 1 0,-1 1 0,31 20 0,-48-27-25,-1 0 0,0 1 0,0 0 0,0 0 0,0 0 1,4 6-1,-6-8-3,-1 0 0,1 0 0,0 1 1,0-1-1,-1 0 0,1 1 0,-1-1 0,1 0 0,-1 1 1,0-1-1,1 1 0,-1-1 0,0 0 0,0 1 1,0-1-1,0 1 0,0-1 0,0 1 0,-1-1 1,1 1-1,0-1 0,-1 0 0,0 2 0,-3 4 88,-1 0 0,1 0-1,-2-1 1,1 0 0,-10 10 0,-37 25 153,24-19-91,20-16-10,0-1 1,-12 6 0,-3 2 93,10-8-282,8-3 93,4-3-10,0 1-18,1-1 1,0 1 0,-1 0 0,1 0 0,0 0 0,-1 0 0,1-1 0,0 1-1,-1 0 1,1 0 0,0-1 0,-1 1 0,1 0 0,0-1 0,0 1 0,0 0-1,-1 0 1,1-1 0,0 1 0,0 0 0,0-1 0,0 1 0,0-1 0,-1 1-1,1 0 1,0-1 0,-4-18 714,2 6-469,-17-66 83,17 61-561,-2-1-1,-8-29 0,8 38-649,0 0 1,-1 0-1,-7-12 0,0 7-3690,3 10 1340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6:29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1 766 2144,'0'0'699,"4"5"2084,-3-3-2533,1 1-1,0 0 1,0-1-1,0 1 1,0-1-1,0 1 1,0-1-1,1 0 1,-1 0-1,1 0 1,-1-1-1,1 1 1,4 2-1,-4-4-131,-1 1 0,1-1 0,-1 1 0,0-1-1,1 0 1,-1 0 0,1 0 0,-1 0 0,1 0 0,-1-1 0,1 1 0,-1-1 0,0 1 0,1-1-1,-1 0 1,0 0 0,0 0 0,1-1 0,2-1 0,17-12 677,23-21-1,5-4-159,8-4-57,63-60 1,-98 81-563,0-1 0,-2-1 0,-1-2 0,-1 1 0,17-33 0,-6-5 265,40-124 0,-67 178-240,-1 3 11,0 0 1,0 1-1,-1-1 0,0 0 1,0 0-1,-1 0 0,0 0 1,0 0-1,0 0 0,-3-11 1,3 17-42,0-1 0,-1 1 0,1 0 0,0 0 0,-1 0 0,1-1 1,-1 1-1,1 0 0,-1 0 0,1 0 0,-1 0 0,0 0 0,0 0 0,1 0 0,-1 0 0,0 0 1,-2-1-1,3 1-11,-1 1 0,0 0 1,1 0-1,-1 0 1,0-1-1,0 1 1,1 0-1,-1 0 1,0 0-1,0 0 0,1 0 1,-1 1-1,0-1 1,0 0-1,1 0 1,-1 0-1,0 1 1,1-1-1,-1 0 0,0 1 1,-1 0-1,-1 1 24,-1 1 1,1 0-1,0 0 0,0 0 0,0 1 0,0-1 0,1 1 0,-5 7 1,-4 7 106,5-9-74,1 0 1,0 1 0,-5 14 0,1 10 170,2 0 0,1 1 0,-1 43 0,6-50 167,7 54-1,0-21 1,-6-55-342,0 0-1,1 0 1,0 0-1,0 0 1,0 0 0,1 0-1,0 0 1,0 0-1,1 0 1,-1-1-1,1 1 1,1-1 0,-1 0-1,1 0 1,-1 0-1,1-1 1,1 1-1,-1-1 1,1 0-1,6 5 1,-6-6-135,0 0 0,1 0 0,-1 0 0,1-1 0,0 0 0,0 0 0,0 0 0,6 0 0,-6-1-1044,1-1-1,-1 0 1,0 0 0,1-1-1,-1 0 1,0 0-1,11-3 1,4-1-1631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6:30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1 2720,'-2'12'10547,"-3"12"-7515,-9 48-3006,-39 219 2025,29-176-1244,20-94-741,1-7 10,0 0 0,1 0 0,0 0 1,1 0-1,2 23 0,0 12 1263,21-84-1761,-16 23 389,0 1 0,1 0 0,1 0 0,-1 0 0,2 1 0,-1 0-1,1 1 1,1 0 0,0 0 0,0 1 0,1 0 0,0 1 0,21-11-1,-19 12 56,-10 4-25,1 0 1,-1 0-1,1 1 0,-1-1 0,1 1 0,0 0 0,-1 0 0,1 0 0,0 0 0,0 1 0,0 0 0,5 0 0,-8 0 21,1 0 1,-1 1-1,0-1 0,0 1 0,0-1 0,0 1 0,0 0 0,0-1 0,0 1 0,0 0 0,0-1 0,-1 1 0,1 0 0,0 0 0,0 0 0,-1 0 0,1 0 0,0 0 0,-1 0 1,1 0-1,0 2 0,7 28 280,-4-12-124,-1-5-367,0 1 1,-1-1-1,-1 1 1,0 0-1,-1 15 1,0-15-1976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6:30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437 1 2400,'0'0'6757,"-15"0"-2629,5 1-3286,0 0-1,0 1 1,0 1 0,0-1-1,0 1 1,-14 8 0,21-10-734,-140 47 1646,139-47-1774,-99 33 97,36-17-2838,60-16 2277,-4 1-2009,31-21-9089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7:2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4160,'-15'0'8871,"26"4"-7087,-2-1-663,108 4 4564,57-10-3929,-30-1-1358,-123 5-495,6 0-61,-9-3-8541,-18 2 8522,0 0 0,-5-21-12434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6:47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508 112 2496,'0'-1'304,"1"0"0,-1 0 1,1 0-1,-1-1 0,1 1 0,-1 0 1,1 0-1,0 1 0,-1-1 1,1 0-1,0 0 0,2-1 0,6-10 2973,-4 0-1563,1 0 1,0 1 0,8-11-1,-6 7-878,-8 14-741,1 0-1,-1 0 1,0 0 0,1 0-1,-1 0 1,1 0-1,0 0 1,-1 0-1,1 0 1,-1 0-1,1 1 1,0-1 0,1-1-1,-6 8 334,1-1 0,-1 1 0,-4 11 0,-6 11-145,-42 86 475,-14 26-130,2-23-260,-33 59-78,74-123-240,-29 80 0,49-114-33,-73 234 291,61-194 28,17-52-207,1-5-116,1 0-1,-1 0 1,1 0 0,-1 0 0,0 0 0,0 0-1,0 0 1,0 0 0,0 0 0,0 0 0,-1-1-1,1 1 1,-1 0 0,1-1 0,-1 1 0,1-1 0,-1 0-1,0 1 1,0-1 0,0 0 0,-2 1 0,1-1 64,0 0 0,-1 0-1,1 0 1,0-1 0,0 1 0,-4-1 0,8-1-77,0 0-1,-1 0 1,1 0-1,-1 0 1,1 0-1,-1-1 1,0 1-1,0 0 1,1 0-1,-1 0 1,0 0-1,0-1 1,0 1-1,0-1 1,1-12-35,24-48 13,-16 39-17,0 1-1,2 0 1,0 1-1,26-36 1,-25 41 4,-9 11 17,0 0 0,0 0 0,1 0-1,0 1 1,0 0 0,0 0 0,0 0 0,1 0 0,0 1-1,7-5 1,-11 7 17,0 1 0,1-1 0,-1 1 0,0 0 0,1 0 0,-1-1 0,1 1 0,-1 0 0,0 0 0,1 0 0,-1 0 0,0 1 1,1-1-1,-1 0 0,0 1 0,1-1 0,-1 0 0,0 1 0,1 0 0,-1-1 0,0 1 0,0 0 0,0 0 0,0-1 0,1 1 0,-1 0 0,0 0 0,-1 0 0,2 2 0,1 0-9,-1 0 1,0 0-1,0 0 1,-1 0 0,1 1-1,-1-1 1,1 0-1,-1 1 1,0 0-1,0 4 1,1 10 45,-1 0 0,-1 0 0,-1 0 0,0 0 1,-8 30-1,-29 87 168,-39 45-81,41-106-5974,32-68 1281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6:48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386 1 2912,'-1'5'2654,"1"-4"-2369,0 0-1,0 0 1,0 0-1,0 0 0,-1 0 1,1-1-1,0 1 1,0 0-1,-1 0 0,1 0 1,0 0-1,-1-1 1,1 1-1,-1 0 1,0 1-1,-50 38 5753,-47 31-3397,-94 61-379,183-124-2077,-8 6 142,17-13-295,-1-1-1,1 0 1,0 1 0,-1-1-1,1 0 1,-1 0-1,1 1 1,0-1-1,-1 0 1,1 0-1,-1 0 1,1 1-1,-1-1 1,1 0 0,-1 0-1,1 0 1,-1 0-1,1 0 1,-1 0-1,1 0 1,0 0-1,-1 0 1,1 0-1,-1 0 1,1 0 0,-1-1-1,0 1 1,1-1 5,0 1 0,0-1 0,0 0 0,0 0 0,1 1 1,-1-1-1,0 0 0,0 1 0,0-1 0,1 0 0,-1 1 1,0-1-1,1 0 0,-1 1 0,1-2 0,0 2 26,15-26 135,0 1 0,2 1 1,24-25-1,68-59 817,-107 105-961,6-4 250,-1 0 1,12-5 0,-11 6 139,-9 5-431,1 1 0,-1 0-1,0 0 1,1 0 0,-1 0-1,0-1 1,1 1 0,-1 0-1,0 0 1,1 0 0,-1 0-1,0 0 1,1 0 0,-1 0-1,0 0 1,1 0 0,-1 0-1,1 0 1,-1 0 0,0 0-1,1 0 1,-1 0 0,0 1-1,1-1 1,-1 0 0,0 0-1,1 0 1,-1 0 0,0 1-1,0-1 1,1 0 0,-1 0-1,0 1 1,0-1 0,1 0-1,-1 0 1,0 1 0,0-1-1,1 1 1,4 3-41,9 8-51,-1 0 0,18 19 0,-20-18 107,-5-6 3,0 0 0,-1 0 0,1 0 0,-1 1 0,5 11 1,1 4 128,-4-6-256,7 20 1,-12-32 109,-1 0 0,0-1 0,0 1 0,-1 0 0,1 0 0,-1-1 0,0 1 0,0 0 0,-2 7 0,2-11 4,-1 0 0,1 0 0,0 1 0,-1-1 0,0 0 0,1 0 0,-1 1 1,0-1-1,1 0 0,-1 0 0,0 0 0,0 0 0,0 0 0,0 0 0,0 0 1,0 0-1,0-1 0,-1 1 0,1 0 0,0-1 0,-2 1 0,0 1 15,-1-1 0,1 0-1,-1 0 1,0-1-1,0 1 1,1-1 0,-7 0-1,-4-1-10,0-1 1,1 0-1,-15-5 0,-10-3-57,-58-24 0,80 26-1424,-20-11 0,24 11-1809,1 4 986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7:16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299 426 3392,'0'-5'687,"-3"-22"6065,3 26-6582,0 0 0,0 0 1,-1 0-1,1 1 0,0-1 1,-1 0-1,1 0 0,-1 0 0,1 1 1,-1-1-1,0 0 0,1 0 1,-1 1-1,0-1 0,1 1 0,-1-1 1,0 1-1,0-1 0,0 1 1,1-1-1,-1 1 0,0-1 0,0 1 1,0 0-1,-1-1 0,-4 1 104,0-1-1,0 1 1,0 1 0,0-1-1,1 1 1,-1 0-1,0 0 1,0 0 0,1 1-1,-1 0 1,1 0-1,-1 1 1,1-1 0,-7 6-1,-3 2-78,0 0 1,1 1-1,-20 21 0,17-15 67,1 1 0,-14 22 0,23-30-90,0 0 0,1 1 0,1 0 1,0 0-1,-7 23 0,11-31-148,0 0 0,0 1 0,1-1 1,0 0-1,0 0 0,0 1 0,0-1 0,0 0 1,1 1-1,-1-1 0,1 0 0,0 0 0,0 1 0,0-1 1,0 0-1,1 0 0,-1 0 0,1 0 0,0-1 0,-1 1 1,1 0-1,1-1 0,-1 1 0,0-1 0,4 3 0,-2-2-3,1 0 0,-1 0 0,1 0 1,0-1-1,0 0 0,0 0 0,0 0 0,1 0 0,-1-1 0,0 0 0,1 0 0,-1-1 0,1 1 0,8-1 0,-3-1 24,-1 0-1,1-1 1,0 0 0,-1-1 0,1 0-1,-1 0 1,14-8 0,-17 8-25,0-1 1,0-1-1,-1 1 1,0-1-1,0 0 0,0 0 1,0-1-1,-1 0 0,0 0 1,0 0-1,5-9 1,3-11 109,-1-1 1,-1 0 0,12-50-1,-19 56 20,-5 17 69,-1 13-12,0 8-8,1 1 0,0-1-1,3 24 1,-1 2 41,-1-41-227,0 13 104,1-1 0,2 18 1,-2-29-65,-1 0-1,1 0 1,0 0 0,-1 0 0,1 0 0,1 0 0,-1 0 0,0 0 0,1-1 0,0 1-1,-1 0 1,1-1 0,0 1 0,0-1 0,1 0 0,3 4 0,-5-6-34,0 0 0,0 1 0,0-1 1,0 0-1,0 1 0,1-1 0,-1 0 0,0 0 1,0 0-1,0 0 0,1 0 0,-1 0 0,0 0 0,0 0 1,0-1-1,0 1 0,1 0 0,-1-1 0,0 1 1,0-1-1,1 0 0,23-16 36,-23 16-42,14-13 28,-1-1 0,-1 0-1,20-26 1,-17 18-83,22-20-1,-32 37 31,0 0 0,0 0-1,0 1 1,0 0-1,1 0 1,0 1 0,12-5-1,-18 8 11,0 0 1,1 0-1,-1 0 0,0 1 0,0-1 1,1 1-1,-1 0 0,0-1 0,1 1 0,-1 0 1,0 1-1,1-1 0,-1 0 0,0 0 1,1 1-1,-1 0 0,0-1 0,0 1 1,0 0-1,1 0 0,2 2 0,-3-1 15,1 1 0,-1-1 1,0 0-1,0 1 0,0-1 0,-1 1 0,1 0 0,-1-1 0,1 1 0,-1 0 0,0 0 0,0 0 1,0 0-1,0 0 0,0 6 0,1 8 79,0 1-1,-2 1 1,0-1 0,-5 32-1,5-49-93,-1 15 146,1-16-140,0 0 0,0 1 0,0-1 1,1 0-1,-1 0 0,0 1 0,0-1 0,0 0 0,0 1 1,0-1-1,0 0 0,1 0 0,-1 1 0,0-1 0,0 0 1,0 0-1,1 1 0,-1-1 0,0 0 0,0 0 0,0 0 1,1 0-1,-1 1 0,0-1 0,1 0 0,-1 0 0,0 0 1,0 0-1,1 0 0,-1 0 0,0 0 0,1 0 0,-1 0 1,0 0-1,0 0 0,1 0 0,-1 0 0,0 0 0,1 0 1,-1 0-1,0 0 0,1 0 0,-1 0 0,0 0 0,0 0 1,1-1-1,-1 1 0,10-5 10,-1 0 0,0 0 0,0-1 0,9-8 0,3-1-4,0-3 81,-14 12-135,0 0-1,0 1 1,1-1 0,-1 1 0,10-4 0,-16 9 39,1-1 0,0 0-1,-1 1 1,1-1 0,0 1 0,-1 0-1,1-1 1,0 1 0,0 0 0,0 0-1,-1 0 1,1 0 0,0 0 0,0 1 0,0-1-1,-1 1 1,1-1 0,0 1 0,-1-1-1,1 1 1,0 0 0,-1 0 0,1 0-1,-1 0 1,1 0 0,-1 0 0,0 0 0,1 0-1,-1 1 1,2 2 0,4 6 52,0 1 0,8 17 0,-11-20-17,0-1 1,0 1-1,1-1 0,-1 0 1,2 0-1,-1 0 0,11 10 1,-13-15-22,0-1 0,0 1 0,-1-1 0,1 0 0,0 0 0,0 0 0,0 0 0,0-1 0,0 1 0,0-1 0,0 0 0,1 1 0,-1-1 0,0-1 0,0 1 0,0 0 0,0-1 0,4-1 0,5-1 5,-1-1 1,1 0 0,13-8-1,27-18 66,-1-2 0,75-61 0,-43 29-176,-70 51 115,-13 12-35,-6 7-56,-46 51-47,3 1 0,-79 125-1,120-168 181,7-12-34,6-10-13,5-6-112,2 0 0,22-21-1,0 2 36,-23 19 51,-7 8-12,-1 1 0,1 0 0,0 0 0,0 0 0,0 0-1,1 1 1,-1 0 0,1 0 0,0 0 0,8-4 0,-12 7 21,0 0-1,0-1 1,0 1-1,0 0 1,0 0-1,0 0 1,0 0-1,0 0 1,0 0-1,0 1 1,0-1-1,0 0 1,0 0-1,0 1 1,0-1-1,-1 0 1,1 1-1,0-1 1,0 1-1,0-1 1,0 1-1,-1 0 1,1-1-1,0 1 1,-1 0 0,1-1-1,0 1 1,-1 0-1,1 0 1,0 0-1,1 4 14,1 0 0,-1 0 0,0 0 0,2 6-1,-3-8-3,2 9-10,0 1 1,-1 0-1,0 1 1,0 24-1,-7 56 17,2-57 50,-1 21 104,-3 0-1,-15 60 0,15-89-33,-2 0 0,-1-1 0,-1 1-1,-1-2 1,-28 47 0,35-67-104,0-1-1,0 1 0,0-1 0,-1 0 1,0 0-1,0-1 0,0 0 0,-1 0 1,-11 6-1,15-9-38,0-1-1,0 0 1,0 1 0,0-1 0,0-1-1,0 1 1,0 0 0,-1-1-1,1 1 1,0-1 0,0 0 0,0 0-1,-1 0 1,1-1 0,0 1 0,0-1-1,0 0 1,0 0 0,0 0 0,0 0-1,0 0 1,0-1 0,0 1 0,0-1-1,1 0 1,-5-3 0,2 0-16,1 1 0,0-1 0,0 0 0,0 0 1,1-1-1,0 1 0,0-1 0,0 0 0,1 0 1,-3-9-1,1 0-32,0-1-1,-2-28 1,5 34 44,1 1-1,0-1 1,1 0 0,0 1-1,1-1 1,0 1 0,0-1-1,1 1 1,0 0 0,1 0-1,0 0 1,0 0-1,1 1 1,9-13 0,-2 6 19,0 1 1,1 0 0,0 1-1,1 0 1,1 1 0,23-15-1,210-105 144,-204 111-69,-25 10-44,0-1-1,0 0 0,-1-2 1,-1 0-1,0 0 0,-1-2 0,-1 0 1,-1-1-1,0 0 0,-1-1 1,0-1-1,9-20 0,1-9 130,-21 54-217,-1 8 19,-4 6 86,-10 35-1,9-42 3,0 0 1,1 0-1,1 1 0,0-1 0,1 0 0,1 23 0,0-35-53,0 0 0,0 0 0,0 0 0,0 0 0,0 0 0,0 0 1,1 0-1,-1 0 0,0 0 0,1 0 0,-1 0 0,1 0 0,-1-1 0,0 1 0,1 0 1,0 0-1,-1 0 0,1-1 0,0 1 0,-1 0 0,1-1 0,0 1 0,0 0 0,-1-1 0,1 1 1,0-1-1,0 1 0,0-1 0,0 0 0,0 1 0,2-1 0,-1 0 1,0 0 0,0 0 0,0-1 0,1 1 0,-1-1 0,0 1 0,0-1 0,0 0 0,0 0 0,0 0 0,0 0 0,-1 0 0,1-1 0,2-1 0,11-11-38,0 0 0,-2-1 0,17-22 0,-10 11-23,-18 23 87,1 1-1,-1-1 0,0 1 0,1 0 0,0 0 1,4-3-1,-11 32-380,-4-2 412,4-14-95,1 1 0,0-1 0,-1 18 0,2-14 70,1-9-4,1 0-1,-1 0 1,1 0 0,0 1 0,1-1 0,-1 0 0,3 10 0,-2-16-29,-1 1-1,0 0 0,1-1 0,-1 1 0,1 0 0,-1-1 1,1 1-1,-1 0 0,1-1 0,0 1 0,-1-1 0,1 1 1,0-1-1,-1 1 0,1-1 0,0 0 0,0 1 0,-1-1 1,1 0-1,0 1 0,0-1 0,-1 0 0,1 0 0,0 0 1,0 0-1,0 0 0,0 0 0,-1 0 0,1 0 0,0 0 1,1-1-1,4 0 3,0 0 0,0-1 1,8-3-1,-9 3 5,23-9 9,0-2 0,-1 0 0,0-2 0,-1-1-1,30-24 1,-40 25-18,-1 0 1,-1 0-1,0-2 0,-1 0 0,-1 0 1,18-33-1,44-120 14,-59 132-9,43-121-81,-41 108 37,11-60 0,-28 106 48,2-2-12,0-1 0,-1 1 0,0-1 0,-1 0-1,0 0 1,0 1 0,-1-11 0,1 17-3,-1 1 0,1-1-1,0 1 1,0 0 0,0-1 0,0 1 0,0 0 0,0-1 0,0 1 0,0 0 0,-1-1 0,1 1 0,0 0-1,0-1 1,0 1 0,-1 0 0,1 0 0,0-1 0,0 1 0,-1 0 0,1 0 0,0-1 0,-1 1 0,1 0-1,0 0 1,-1 0 0,1 0 0,-1-1 0,-8 6-82,-11 17-7,18-19 76,-11 18 7,1 1-1,0 0 1,-14 41-1,25-59 26,-19 56 80,-20 92 0,34-126-55,1 0-1,2 0 1,0 0-1,1 44 0,3-61-32,0 0-1,0 0 1,0 0-1,1-1 0,1 1 1,-1 0-1,1-1 1,1 0-1,0 0 1,0 0-1,0 0 0,1 0 1,0-1-1,1 0 1,0 0-1,0-1 1,9 9-1,-12-13 2,-1 0 0,1-1 0,0 1 0,0-1 0,0 0 0,0 1 0,0-1 0,0-1 0,0 1 0,1 0 0,-1-1 0,0 0 0,0 1 1,1-1-1,-1 0 0,0-1 0,0 1 0,1-1 0,-1 1 0,0-1 0,4-2 0,2 0 40,0-1-1,-1 0 1,0 0 0,0-1 0,0 0 0,8-7-1,-4 2-65,0 0 0,0-2-1,-1 1 1,0-2-1,11-17 1,-11 13 38,15-17 1,-46 62-47,2 0-1,-20 41 1,33-59 22,-10 17 121,-14 28 201,27-49-310,-1 0 0,1 0 0,0 0 1,1 0-1,0 1 0,0-1 0,0 8 0,1-13-6,0 0 0,0 0-1,0 0 1,0 0-1,0 0 1,0 0 0,0 0-1,0 0 1,1 0-1,-1 0 1,1 0 0,0 2-1,-1-3 3,0 0-1,1 0 1,-1 1 0,0-1-1,0 0 1,1 0-1,-1 0 1,0 1 0,0-1-1,1 0 1,-1 0-1,0 0 1,1 0 0,-1 0-1,0 0 1,0 0-1,1 0 1,-1 0 0,0 0-1,1 0 1,-1 0 0,0 0-1,1 0 1,-1 0-1,0 0 1,1 0 0,2-2 15,0 1 0,-1-1 0,1 0 1,0 0-1,-1 1 0,3-4 1,-1 1-2,12-11-74,0-1 0,25-35 0,2-3 46,-36 46 46,13-13-26,-18 20-15,-1 0 0,0 0 0,0 0-1,1 0 1,-1 0 0,0 1 0,1-1-1,-1 0 1,1 1 0,-1-1 0,1 1 0,-1-1-1,4 1 1,-4 0 5,0 0 1,-1 0-1,1 0 0,0 1 0,0-1 1,0 0-1,-1 1 0,1-1 0,0 1 0,-1-1 1,1 1-1,0-1 0,-1 1 0,1-1 1,-1 1-1,1 0 0,-1-1 0,1 1 1,-1 0-1,1 1 0,10 21-19,-4-8 15,-5-11 10,1 0 0,0 0 0,0 0-1,1 0 1,-1-1 0,1 0 0,0 0 0,6 5 0,-7-7 2,0 1 0,0-1 1,1 0-1,-1 0 1,0 0-1,1 0 0,-1-1 1,0 0-1,1 1 0,-1-1 1,1 0-1,5-1 0,4-1 25,-1-1 1,1-1-1,-1 0 0,0 0 0,15-8 0,-13 5-13,1 1 0,24-6-1,-32 10 67,-1 1-1,0 0 1,0 0 0,1 1-1,-1-1 1,0 1-1,1 1 1,-1-1-1,0 1 1,0 1-1,0-1 1,0 1 0,0 0-1,11 5 1,-2 0 98,31 8 0,-39-12-205,-2-3-144,0 1 0,0-1 0,0 0 0,0-1 0,0 1-1,0-1 1,0 0 0,0 0 0,0 0 0,0-1 0,7-3 0,10-2-2276,-4 3-1433,46-15-8554,-57 17 11457,-1-1-1,1 0 0,-1-1 1,0 0-1,0 1 0,0-2 1,5-4-1,-6 4 272,0-1 1,0 0-1,4-8 1,-9 14 691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6:54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1129 1248,'-9'4'4597,"-1"1"-518,5-1-2338,5-4-1720,0 1 1,0-1-1,0 0 0,0 0 0,0 0 0,0 0 0,0 0 0,0 0 1,0 0-1,0 0 0,0 0 0,0 0 0,0 0 0,0 0 1,0 0-1,0 0 0,0 0 0,0 0 0,0 0 0,0 0 0,0 0 1,0 1-1,0-1 0,0 0 0,0 0 0,0 0 0,0 0 0,0 0 1,0 0-1,0 0 0,0 0 0,0 0 0,0 0 0,0 0 0,0 0 1,0 0-1,0 0 0,0 0 0,0 0 0,0 0 0,1 0 1,-1 0-1,0 0 0,0 0 0,0 0 0,0 0 0,0 0 0,0 0 1,0 0-1,0 1 0,0-1 0,0 0 0,0 0 0,0 0 0,0 0 1,0 0-1,0 0 0,0 0 0,0-1 0,0 1 0,1 0 1,-1 0-1,0 0 0,0 0 0,0 0 0,0 0 0,1 0 384,1 0-1,-1 0 0,1-1 0,-1 1 1,0-1-1,1 1 0,-1-1 0,0 1 1,0-1-1,1 0 0,-1 0 1,0 0-1,0 0 0,0 0 0,0 0 1,1-1-1,19-24-253,-10 10 361,145-165 963,-118 142-1275,2 2 0,63-46 0,-100 81-194,-1 1 1,1-1-1,0 0 1,0 1-1,0-1 1,0 1-1,1 0 1,-1 0-1,0 1 1,5-2-1,-7 2-4,0 0-1,0 0 1,0 0 0,0 1-1,1-1 1,-1 0 0,0 0-1,0 1 1,0-1 0,0 0-1,0 1 1,0-1 0,0 1-1,0 0 1,0-1 0,0 1-1,0 0 1,0 0 0,0-1-1,-1 1 1,1 0 0,0 0-1,0 0 1,-1 0 0,1 0-1,-1 0 1,1 0 0,-1 0-1,1 0 1,-1 0 0,0 0-1,1 0 1,-1 2 0,3 12 55,-2-1 0,1 1 0,-2-1 0,0 1 1,0 0-1,-3 15 0,-21 89 84,19-100-101,-18 54 355,22-65 145,12-17-414,1-2-78,-1-1 1,16-22-1,-9 11-65,5-8 58,26-30 4,23-24 163,-71 85-206,-1-1 1,1 1-1,-1-1 1,1 0 0,-1 1-1,1 0 1,-1-1-1,1 1 1,-1-1 0,1 1-1,0-1 1,-1 1 0,1 0-1,0 0 1,-1-1-1,1 1 1,0 0 0,0 0-1,-1 0 1,1 0-1,0 0 1,0 0 0,-1 0-1,1 0 1,0 0 0,-1 0-1,1 0 1,0 0-1,0 0 1,-1 1 0,1-1-1,0 0 1,-1 1-1,1-1 1,0 0 0,-1 1-1,1-1 1,-1 1 0,1-1-1,-1 1 1,1-1-1,-1 1 1,1-1 0,-1 1-1,1-1 1,-1 1-1,0 0 1,1-1 0,-1 1-1,0 0 1,1 0 0,1 5-15,1-1 1,-1 1 0,-1 0 0,3 10 0,-1 14 55,0-1 1,-2 1 0,-2-1 0,-8 60 0,8-83-52,-1 12 270,4-16-47,3-9 10,5-8-305,19-23 0,-4 5 77,-19 24-40,0 1 1,1 0-1,0 1 0,0-1 0,13-9 1,-20 17 38,1 0 1,-1-1 0,1 1 0,-1 0 0,1 0 0,-1-1 0,1 1-1,-1 0 1,1 0 0,-1 0 0,1 0 0,-1-1 0,1 1 0,-1 0-1,1 0 1,-1 0 0,1 0 0,-1 0 0,1 0 0,-1 0 0,1 1-1,0-1 1,-1 0 0,1 0 0,-1 0 0,1 0 0,-1 1 0,1-1-1,-1 0 1,0 1 0,1-1 0,-1 0 0,1 1 0,-1-1 0,0 0-1,1 1 1,-1-1 0,0 1 0,1-1 0,-1 1 0,0-1 0,1 1-1,-1-1 1,0 1 0,0-1 0,0 1 0,0-1 0,1 1 0,0 3 15,0 0 0,0-1 0,-1 1 0,1 0 0,-1 6 0,0-5 10,-1 0-1,1-1 1,-1 1 0,-1 0-1,-2 8 1,-3 10 102,-8 32 206,14-50-320,0-4-4,0 1-1,1-1 0,-1 1 1,1 0-1,0-1 0,-1 1 1,1 0-1,0 0 0,0-1 1,0 4-1,6-2 36,8-5 11,20-7-73,45-20-1,-61 22 14,35-17 31,-2-2 0,55-37 0,-18 11-43,-73 46-51,-14 6 69,-1 0-1,1 0 1,-1 0-1,0 0 1,1 0-1,-1 0 1,0 0-1,1 0 1,-1 0-1,1 0 1,-1 0-1,0 0 1,1 0-1,-1 1 1,0-1-1,1 0 1,-1 0-1,0 0 1,1 1-1,-1-1 1,0 0-1,0 0 1,1 1-1,-1 1-4,1-1 0,-1 1 0,1 0 0,-1-1 0,0 1 0,0 0 0,1-1-1,-1 1 1,-1 0 0,1-1 0,0 1 0,0 0 0,-1-1 0,0 4 0,-4 15 53,-14 31 1,11-32-146,-8 32 0,15-47 104,1 0 0,-1 0 0,1-1 0,0 1 1,0 0-1,1 0 0,-1 0 0,1-1 0,0 1 1,0 0-1,0-1 0,0 1 0,0 0 0,1-1 1,0 0-1,2 5 0,-3-7 4,0 1 0,0-1 0,0 0 1,1 1-1,-1-1 0,0 0 0,0 0 0,1 0 0,-1 0 0,1 0 0,-1 0 0,1 0 1,-1-1-1,1 1 0,-1 0 0,1-1 0,0 1 0,-1-1 0,1 0 0,0 1 1,0-1-1,-1 0 0,1 0 0,0 0 0,-1 0 0,1-1 0,0 1 0,0 0 1,-1-1-1,1 1 0,0-1 0,-1 0 0,1 1 0,-1-1 0,1 0 0,1-1 1,1-1 8,1 0 0,-1 1 0,0-2 0,0 1 0,0 0 0,0-1 1,5-8-1,-7 10 11,0-1 1,-1 0 0,0 0 0,0 0-1,0 0 1,0 0 0,0 0 0,-1 0-1,1 0 1,-1-1 0,0 1 0,0 0 0,0 0-1,0 0 1,-1-4 0,0-1-56,0 0 0,-1 0 0,0 0 0,-1 0 0,0 0-1,0 1 1,0-1 0,-1 1 0,0 0 0,-1 0 0,1 0 0,-1 1 0,-1-1 0,1 1 0,-1 1 0,0-1 0,-1 1 0,1 0 0,-10-6 0,-16-5 67,32 16-44,0 0 0,0 0 0,0 0 0,0 0 0,-1-1 1,1 1-1,0 0 0,0 0 0,0 0 0,0 0 0,0 0 0,0 0 0,-1 0 0,1-1 0,0 1 0,0 0 0,0 0 0,0 0 0,0 0 0,0-1 0,0 1 0,0 0 0,0 0 1,0 0-1,0 0 0,0 0 0,0-1 0,0 1 0,0 0 0,0 0 0,0 0 0,0 0 0,0-1 0,0 1 0,0 0 0,0 0 0,0 0 0,0 0 0,0-1 0,0 1 0,0 0 0,0 0 1,1 0-1,-1 0 0,0 0 0,0-1 0,7-5-94,-5 4 81,13-13 56,0 0 0,1 1 0,0 0 0,1 2 0,1 0 0,26-14 1,-39 24-40,1-1 1,0 1-1,0 1 1,-1-1 0,1 1-1,1 0 1,-1 0 0,0 0-1,0 1 1,0 0-1,0 1 1,11 1 0,-13-1 5,0 0 1,-1 0 0,1 1-1,0-1 1,0 1 0,-1 0 0,1 0-1,-1 0 1,1 0 0,-1 1-1,0-1 1,0 1 0,0 0-1,0 0 1,-1 0 0,1 1-1,-1-1 1,0 0 0,4 8 0,-4-4 8,1 0 1,-1 0-1,-1 0 1,1 0 0,-1 1-1,0-1 1,-1 0-1,0 0 1,0 1 0,0-1-1,-1 0 1,-2 8-1,-3 10 78,-1 1-1,-11 23 1,15-39-53,-2 1 4,0 0 0,-1-1 0,0 1 0,-9 9-1,14-19 114,4-7-108,6-9-47,6-2-40,2 1 1,18-15 0,-8 8 18,42-33-51,-59 50 61,-1-1-1,2 1 1,-1 1 0,1 0-1,16-5 1,-25 9 13,1 0 0,-1 1 0,0 0-1,1-1 1,-1 1 0,1 0 0,-1 0 0,0 1 0,1-1-1,-1 0 1,1 1 0,-1 0 0,0-1 0,0 1 0,4 2-1,-4-2-3,-1-1 0,0 1 0,0 0-1,0 0 1,0 0 0,0 0-1,0 0 1,0 0 0,0 0-1,0 0 1,0 1 0,0-1-1,-1 0 1,1 1 0,-1-1-1,1 0 1,-1 1 0,1-1-1,-1 0 1,0 1 0,0-1-1,1 1 1,-1-1 0,0 1-1,0-1 1,-1 3 0,-2 8 16,0-1 0,0 0 0,-1 0-1,-1 0 1,0 0 0,0-1 0,-1 0 0,0 0 0,-1 0 0,0-1 0,-1 0 0,0 0 0,-10 9-1,40-37-100,50-43 134,-51 40-81,-6 5-35,0 2 0,0 0-1,2 1 1,29-20-1,-45 34 66,0-1-1,0 1 0,-1-1 1,1 1-1,0-1 1,0 1-1,0 0 1,0 0-1,0-1 1,0 1-1,0 0 1,0 0-1,1 0 0,-1 0 1,0 0-1,0 0 1,0 0-1,0 1 1,0-1-1,0 0 1,0 1-1,1 0 0,-1 0-1,1 0 0,-1 0-1,1 0 1,-1 0 0,0 1-1,1-1 1,-1 1-1,0-1 1,0 1 0,0-1-1,1 4 1,2 4-11,-1 0 1,0 0 0,2 17-1,9 49-88,-13-68 125,0 0-1,1-1 1,0 1-1,0 0 1,5 11 0,-6-16-18,0 0 1,0 0 0,0 0 0,0 0-1,0-1 1,1 1 0,-1 0-1,1 0 1,-1-1 0,1 1 0,0-1-1,0 0 1,-1 1 0,1-1-1,0 0 1,0 0 0,0 0 0,0 0-1,1 0 1,3 0 0,-1 0 5,1-1 0,-1-1 1,0 1-1,1-1 0,-1 0 0,0 0 1,0-1-1,0 1 0,0-1 1,0 0-1,0-1 0,0 1 0,-1-1 1,9-6-1,-6 4-3,0-1 0,-1 0 0,0 0 1,0 0-1,0-1 0,-1 0 0,0 0 0,6-12 0,-7 13-7,-2 0 0,1 0 0,-1 0-1,0 0 1,0-1 0,0 1-1,-1-1 1,0 0 0,-1 1-1,1-1 1,-1 1 0,-1-1-1,1 0 1,-1 1 0,0-1-1,-1 1 1,1-1 0,-4-7-1,5 13-11,-1 0-1,1 0 1,-1 0-1,1 0 1,-1 0-1,1 0 1,-1 1-1,1-1 1,-1 0-1,0 0 0,0 0 1,1 1-1,-1-1 1,0 0-1,0 1 1,0-1-1,0 1 1,0-1-1,0 1 1,0-1-1,0 1 0,0 0 1,0-1-1,-1 1 1,0 0 1,1 0 1,-1 1-1,1-1 0,-1 0 1,1 1-1,-1-1 0,1 1 1,-1 0-1,1-1 0,0 1 1,-1 0-1,1 0 0,0 0 1,-2 1-1,-3 4-12,1 0-1,0 0 0,0 0 1,0 1-1,-5 9 1,5-6 14,0 0 0,1 0 0,0 0 1,1 1-1,0-1 0,-2 14 0,4-19 26,0 0-1,1 0 0,0 0 0,0-1 0,1 1 0,-1 0 1,1 0-1,0 0 0,0-1 0,0 1 0,1 0 0,0-1 1,0 1-1,0-1 0,0 0 0,5 6 0,-5-7 6,0-1-1,1 0 1,-1 0-1,1 0 1,0 0-1,0 0 1,0 0-1,0-1 0,0 1 1,0-1-1,0 0 1,0 0-1,0 0 1,0 0-1,1-1 1,-1 1-1,0-1 1,1 0-1,4 0 1,8-1 21,-1-1-1,29-6 1,-34 6-30,29-8 8,-1-2 0,-1-1-1,0-2 1,-1-2 0,0-1 0,58-39 0,-5-3 67,-86 58-86,-1 0-1,1 1 0,0-1 0,-1 1 0,1 0 0,0 0 0,3-1 0,-6 2-1,1-1-1,0 1 1,-1 0 0,1 0-1,-1 0 1,1 0 0,0 0-1,-1 1 1,1-1 0,0 0 0,-1 0-1,1 0 1,-1 0 0,1 1-1,-1-1 1,1 0 0,0 1-1,-1-1 1,1 0 0,-1 1-1,0-1 1,1 1 0,-1-1-1,1 1 1,-1-1 0,1 1 0,-1-1-1,0 1 1,0-1 0,1 1-1,-1-1 1,0 1 0,0-1-1,1 1 1,-1 1 0,1 2 9,-1 0-1,1 0 1,-1 0 0,0 1-1,0-1 1,0 0 0,0 0 0,-1 0-1,0 0 1,0 0 0,-1 5-1,-5 9-13,-8 19 0,13-32 3,-2 3 40,-1 0 0,1-1 0,-1 1-1,-1-1 1,1 0 0,-1-1-1,0 1 1,-10 7 0,6-5 51,1-1 10,15-15-149,40-48-236,-25 30 258,34-35 0,-52 58 20,-1 0 0,0 0 1,0 0-1,1 1 0,-1-1 1,1 1-1,0 0 0,-1-1 1,4 0-1,-5 2-2,0 0 1,0 0-1,0 0 0,1 0 1,-1 0-1,0 0 1,0 0-1,0 0 0,0 0 1,0 0-1,0 0 1,0 1-1,0-1 0,0 1 1,0-1-1,0 0 1,0 1-1,0 0 0,0-1 1,-1 1-1,1-1 1,0 1-1,0 0 0,0 0 1,-1 0-1,1-1 1,0 1-1,0 2 0,2 1 9,-1 1 0,0 0 0,0 0 0,0 0-1,-1 0 1,0 1 0,2 8 0,0 40-66,-4-53 70,1 1 1,0-1 0,0 1-1,0 0 1,1-1-1,-1 1 1,0-1 0,1 1-1,-1-1 1,1 1 0,-1-1-1,1 1 1,-1-1-1,1 1 1,0-1 0,1 2-1,-1-3 3,0 1-1,0-1 1,0 1 0,0-1-1,0 1 1,0-1-1,0 0 1,0 1-1,1-1 1,-1 0 0,0 0-1,0 0 1,0 0-1,0 0 1,0 0-1,0 0 1,1-1 0,-1 1-1,0 0 1,0-1-1,0 1 1,0 0 0,1-2-1,13-4-27,0-1-1,0-1 0,0 0 1,-1-1-1,-1 0 1,0-2-1,0 1 1,-1-1-1,0-1 0,-1 0 1,0-1-1,-1 0 1,16-27-1,28-55-267,62-152 0,-96 190 252,-3 0 1,-3-1-1,-2-1 0,-2 0 0,-3 0 0,-1-98 0,-6 149 42,0-11-52,0 0 0,-6-31-1,6 50 45,0 0-1,0 0 1,0 0-1,0-1 1,0 1-1,0 0 0,0 0 1,0 0-1,0 0 1,0 0-1,0-1 1,0 1-1,0 0 1,0 0-1,0 0 1,0 0-1,0 0 1,0 0-1,0 0 1,-1-1-1,1 1 1,0 0-1,0 0 0,0 0 1,0 0-1,0 0 1,0 0-1,0 0 1,0 0-1,-1 0 1,1 0-1,0 0 1,0 0-1,0-1 1,0 1-1,0 0 1,-1 0-1,1 0 1,0 0-1,0 0 0,0 0 1,0 0-1,0 0 1,0 0-1,-1 0 1,1 1-1,0-1 1,0 0-1,0 0 1,0 0-1,0 0 1,0 0-1,-1 0 1,1 0-1,0 0 1,0 0-1,0 0 0,0 0 1,0 0-1,0 1 1,0-1-1,0 0 1,-1 0-1,1 0 1,-7 10-159,0 5 112,0 0 0,1 0-1,1 1 1,-4 23 0,-1-1 44,-9 26 33,-47 170 87,51-167-131,-11 103 1,23 25 159,3-179-52,2 0-1,0 1 1,8 30-1,-7-40-56,-1 1 0,1-1 0,0 0 1,0 0-1,1-1 0,0 1 0,0-1 0,1 1 0,0-1 0,7 7 0,-9-11-27,-1 0 0,0 0 0,1-1 0,-1 1 1,1-1-1,0 0 0,-1 1 0,1-1 0,0 0 0,0-1 0,0 1 0,-1 0 0,1-1 0,0 0 0,0 0 1,0 0-1,0 0 0,0 0 0,0 0 0,0-1 0,0 1 0,0-1 0,0 0 0,-1 0 0,5-2 0,-1 1 8,-1-1-1,1-1 0,-1 1 1,0-1-1,0 0 0,0 0 1,0-1-1,-1 1 0,1-1 0,5-9 1,3-6-7,-2-1 0,0 1 0,8-26 1,18-69-167,-19 57 229,-1 5-126,-17 87-159,-17 91 144,14-91 61,-7 127 741,10-150-697,0 0 0,4 18-1,-3-27-26,-1 1-1,1 0 0,0-1 1,0 1-1,0 0 0,0-1 1,0 1-1,0-1 0,1 0 0,-1 1 1,1-1-1,-1 0 0,1 0 1,0 0-1,3 2 0,-5-3 1,1-1 0,0 1 0,0-1 0,0 1 0,0-1-1,0 0 1,0 0 0,0 1 0,0-1 0,0 0 0,0 0 0,0 0 0,0 0 0,0 0 0,0 0-1,0-1 1,0 1 0,0 0 0,0 0 0,0-1 0,0 1 0,0-1 0,0 1 0,0 0-1,0-1 1,-1 0 0,1 1 0,0-1 0,1-1 0,1-1-2,1-1 0,-1 1 0,-1-1 0,1 0 0,2-4 0,12-26-85,-1 0 0,-2-1-1,16-60 1,-7 23-110,-20 63 77,-7 23 109,0 3-13,-22 183 100,26-195-56,-1 1 0,1 0-1,1-1 1,-1 1-1,1 0 1,0-1-1,0 1 1,3 8 0,-3-13-22,-1 1 1,1-1 0,0 0 0,-1 1 0,1-1-1,0 0 1,0 1 0,0-1 0,0 0 0,0 0 0,0 0-1,0 0 1,0 0 0,1 0 0,-1 0 0,0 0-1,0 0 1,1-1 0,-1 1 0,1 0 0,-1-1 0,1 1-1,-1-1 1,1 0 0,-1 1 0,1-1 0,-1 0 0,1 0-1,-1 0 1,1 0 0,-1 0 0,1-1 0,-1 1-1,1 0 1,1-1 0,6-2 15,-1 0-1,1-1 0,-1 0 1,0-1-1,0 1 1,-1-1-1,1-1 0,-1 1 1,0-1-1,9-12 1,5-7-5,30-45 0,-24 31-29,-6 9-47,-6 7 31,29-32 0,-43 54 27,0 0 0,0 0-1,0 0 1,0 0 0,0 0 0,1 0 0,-1 0-1,0 0 1,1 0 0,1 0 0,-2 1-2,-1 0-1,1 0 1,-1 0 0,1 0 0,-1 0 0,1 0 0,-1 0 0,1 1 0,-1-1-1,1 0 1,-1 0 0,1 0 0,-1 1 0,1-1 0,-1 0 0,0 1 0,1-1-1,-1 0 1,0 1 0,1-1 0,-1 0 0,0 1 0,1-1 0,-1 1 0,0-1-1,0 1 1,1-1 0,-1 0 0,0 1 0,0-1 0,0 1 0,0-1 0,1 1-1,-1-1 1,0 1 0,0-1 0,0 1 0,0 0 0,2 13 6,-1-1 1,0 1-1,-1-1 0,0 1 1,-1 0-1,-1-1 1,-5 22-1,-32 94 426,34-116-373,1-2-30,3-9-70,3-1 22,-1-1 26,1 0-1,0 0 1,-1 0-1,1 0 0,0 0 1,0 0-1,-1 0 1,1 0-1,0-1 1,-1 1-1,1 0 1,0-1-1,-1 0 1,1 1-1,-1-1 1,1 0-1,-1 0 1,3-2-1,29-22-20,15-25-297,-38 38 297,0 0 1,1 1 0,1 0 0,21-15 0,-32 25 15,0 1 1,0-1-1,-1 1 1,1-1-1,0 1 0,0 0 1,-1-1-1,1 1 1,0 0-1,0-1 0,0 1 1,0 0-1,-1 0 0,1 0 1,0 0-1,0 0 1,0 0-1,0 0 0,0 0 1,-1 0-1,1 1 0,0-1 1,0 0-1,0 0 1,0 1-1,-1-1 0,1 1 1,0-1-1,0 0 1,-1 1-1,1 0 0,0-1 1,-1 1-1,1-1 0,-1 1 1,1 0-1,-1-1 1,1 1-1,0 1 0,2 3 41,-1 0-1,0 0 0,0 0 1,0 0-1,1 6 0,-2-6-14,1 7 49,0 0 1,-1 0-1,0 0 1,-1 0-1,-3 21 0,1 9 246,16-54-300,-6 2-70,0-1-1,-1 1 0,0-2 0,9-21 1,-12 23 7,1 0 0,0 0 1,1 1-1,0-1 1,0 1-1,1 1 1,11-12-1,-16 19 41,0-1-1,1 0 0,-1 1 1,1 0-1,-1-1 1,1 1-1,0 0 1,0 1-1,-1-1 0,1 0 1,0 1-1,0-1 1,0 1-1,0 0 1,0 0-1,0 0 0,0 1 1,-1-1-1,6 2 1,5 1 36,-1 1 1,1 1 0,12 6 0,-7-3 167,14 4-9,0-1 1,1-1 0,63 10-1,-66-16-1696,42-1-1,-48-3-2569,0-2 0,26-4 1,-30 1-2441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6:55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13 8896,'-32'-13'3296,"32"21"2303,15 1-2815,15-1-1600,25 0 576,29-4-1024,11-4-256,0 0-320,-14-4-608,-4-1 224,-1-1-4544,0 1 2592,4-4-6975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6:56.5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196 770 5408,'0'-1'243,"0"0"0,0 1 0,0-1 1,0 0-1,0 1 0,0-1 0,0 0 1,0 1-1,-1-1 0,1 0 0,0 0 0,0 1 1,-1-1-1,1 1 0,0-1 0,-1 0 0,1 1 1,-1-1-1,1 1 0,0-1 0,-1 1 1,0-1-1,1 1 0,-1-1 0,1 1 0,-1-1 1,1 1-1,-1 0 0,0 0 0,1-1 0,-1 1 1,-1 0-1,1-1 36,0 1 0,-1 0 0,1 0 0,-1 1-1,1-1 1,-1 0 0,1 0 0,-1 1 0,1-1 0,-1 1 0,1-1 0,0 1 0,-1-1 0,1 1 0,0 0 0,-2 1-1,-10 8 362,1 0-1,0 1 0,1 1 0,0 0 0,-13 19 0,4-2 377,-22 45 0,40-71-965,0 1 0,1 0 1,-1-1-1,1 1 0,0 0 0,0 0 0,0 0 0,0 0 1,1 0-1,0-1 0,0 1 0,0 0 0,0 0 1,0 0-1,1 0 0,0 0 0,0 0 0,1 5 1,0-5-14,1 0 1,-1 0-1,0 0 1,1 0 0,0-1-1,0 1 1,0-1 0,0 0-1,1 1 1,-1-2-1,1 1 1,0 0 0,0-1-1,8 4 1,-8-4-27,0-1 1,0 1-1,0-1 1,1-1-1,-1 1 1,0-1-1,0 1 1,0-1-1,1 0 1,-1-1-1,0 1 1,0-1-1,1 0 1,-1 0-1,0 0 1,6-3-1,-4 2-29,0-1-1,0 0 0,-1 0 0,0 0 0,1-1 0,-1 0 0,-1 0 0,1 0 1,0-1-1,4-5 0,-7 6 20,0 1 1,0-1-1,0 0 0,0 0 1,-1 0-1,1 0 0,-1 0 1,0 0-1,0 0 0,-1 0 1,1 0-1,-1 0 1,0 0-1,0-1 0,0 1 1,-1 0-1,0 0 0,-1-6 1,1 6-7,0-1 0,-1 1 0,0 0 0,0-1 0,0 1 0,0 0 0,-1 0 1,1 0-1,-1 1 0,0-1 0,0 1 0,-1-1 0,1 1 0,-1 0 0,1 0 0,-6-2 1,-31-13-2,26 13-76,9 3 177,2 1 153,8-6-7,4-3 0,0-1 0,-1 0 0,-1 0 0,0-1 0,0 0 0,-1-1 0,7-19 0,71-167 483,-60 136-562,-3-2-1,15-80 1,19-63 138,-37 149-205,-17 58-135,0 6-12,2 47 28,-5 68 0,-12 61-26,3-54 37,10-114 15,-32 430 86,-17-2 38,25-293-100,18-118 19,-1-1 0,-21 52 0,26-75-9,0 0 0,0 0 0,-1-1-1,0 1 1,-6 6 0,10-11-37,-1-1 1,1 1-1,-1 0 0,1-1 0,-1 1 1,1 0-1,-1-1 0,0 1 0,1-1 1,-1 1-1,0-1 0,0 0 0,1 1 1,-1-1-1,0 0 0,0 1 0,0-1 1,1 0-1,-1 0 0,0 0 0,0 1 1,0-1-1,0 0 0,1 0 0,-1-1 1,0 1-1,0 0 0,0 0 1,0 0-1,1 0 0,-1-1 0,0 1 1,0 0-1,0-1 0,1 1 0,-1-1 1,0 1-1,1-1 0,-1 1 0,0-1 1,1 1-1,-1-1 0,1 1 0,-1-1 1,1 0-1,-1 0 0,1 1 0,-1-1 1,1 0-1,0 0 0,-1 1 1,1-3-1,-3-4-25,0 1 1,1-1 0,0-1-1,0 1 1,1 0-1,0 0 1,0-10 0,3-54-75,2 39 64,1 1-1,2 0 1,1 0-1,1 0 1,15-31-1,-19 51 150,0 1 1,1 0-1,0 0 0,0 1 0,1-1 1,9-8-1,-8 9-751,0 1 0,1 0 0,1 1 1,-1 0-1,1 0 0,12-5 0,-15 8-268,1 1 0,-1 0-1,1 0 1,0 1-1,0 0 1,0 0 0,0 1-1,1 0 1,8 0 0,-10 1-95,0 1 1,-1 0 0,1 0 0,-1 0 0,1 1 0,-1 0-1,0 0 1,0 1 0,0 0 0,0 0 0,0 0 0,7 6 0,17 16-1604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7:05.2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1055 2496,'0'0'63,"-1"0"1,1 1-1,-1-1 1,1 1-1,0-1 1,-1 0-1,1 1 0,0-1 1,-1 1-1,5 15 13452,-3-30-12930,0 0-1,1 0 1,0 0 0,1 0-1,1 1 1,0 0 0,9-19-1,4-3-264,30-46 0,-32 57-188,1 1 0,0 1 0,2 0 0,32-29 0,-40 42-83,0 1 0,1 0 0,0 0 0,1 1 0,-1 1 0,1 0 0,0 1 0,1 0 0,0 1 0,-1 0 0,24-3 0,-34 6-26,-1 1 0,1 0 0,0 0-1,0 0 1,-1 0 0,1 0 0,0 0 0,-1 0 0,1 0 0,0 1 0,0-1-1,-1 1 1,1-1 0,-1 1 0,1 0 0,-1 0 0,1-1 0,-1 1 0,1 0-1,-1 0 1,0 0 0,1 1 0,-1-1 0,0 0 0,0 0 0,0 1 0,0-1-1,0 1 1,0-1 0,0 1 0,0-1 0,-1 1 0,1-1 0,-1 1 0,1 3 0,1 4 26,-1 0 0,0 0 0,0 0 1,-1 0-1,-2 12 0,2-15-16,-3 20 131,0 0 0,-13 45 0,-23 47 244,36-109-369,-1 1 30,1-2-31,0 0-1,1 0 0,0 0 0,0 0 1,0 10-1,2-18-36,0 0-1,0 1 1,0-1 0,0 0-1,0 1 1,0-1 0,0 1 0,0-1-1,0 0 1,0 1 0,0-1-1,1 0 1,-1 1 0,0-1 0,0 0-1,1 0 1,-1 1 0,0-1-1,0 0 1,1 0 0,-1 1 0,0-1-1,1 0 1,-1 0 0,0 1-1,0-1 1,1 0 0,-1 0 0,1 0-1,-1 0 1,0 0 0,1 0-1,-1 0 1,0 0 0,1 0 0,-1 0-1,0 0 1,1 0 0,-1 0-1,1 0 1,-1 0 0,0 0 0,1 0-1,-1 0 1,0 0 0,1-1 0,20-7 109,-12 3-38,-1-1 1,1-1 0,-1 1-1,0-1 1,7-9-1,34-42 37,-43 51-93,15-21 35,-2-2 1,29-55 0,-20 40 214,-28 45-262,0 0 0,0 0 0,0 0 0,0 0 0,0 0 0,0 0 0,0 0-1,0 0 1,0-1 0,0 1 0,0 0 0,0 0 0,0 0 0,0 0 0,0 0 0,0 0 0,0 0 0,0 0-1,0 0 1,0-1 0,0 1 0,0 0 0,0 0 0,1 0 0,-1 0 0,0 0 0,0 0 0,0 0 0,0 0-1,0 0 1,0 0 0,0 0 0,0 0 0,0 0 0,1 0 0,-1 0 0,0 0 0,0 0 0,0 0 0,0 0-1,0 0 1,0 0 0,0 0 0,0 0 0,1 0 0,-1 0 0,0 0 0,0 0 0,0 0 0,0 0 0,0 0 0,0 0-1,0 0 1,0 0 0,0 0 0,1 0 0,-1 1 0,0-1 0,0 0 0,3 9 151,-1 14 15,-2 184 235,1-201-381,-1 1-1,1-1 1,0 0-1,0 0 1,1 0-1,0 0 1,0 0-1,0 0 1,4 6-1,-5-11-16,-1 0-1,0-1 1,1 1 0,-1 0-1,1-1 1,-1 1-1,1-1 1,-1 1-1,1 0 1,0-1 0,-1 1-1,1-1 1,0 0-1,-1 1 1,1-1 0,0 1-1,-1-1 1,1 0-1,0 0 1,0 1 0,-1-1-1,1 0 1,1 0-1,-1 0 4,1 0 0,-1-1 0,1 1 0,-1 0-1,1-1 1,-1 1 0,1-1 0,-1 1 0,0-1 0,1 0 0,1-1-1,2-2 15,1 0 0,-1-1-1,0 1 1,6-9 0,18-27 15,45-80 1,-42 65 14,-22 37-60,6-8 135,-16 25-130,0 1 0,0 0 0,1 0 0,-1 0 0,0 0 0,0 0 0,0 0 0,0 0 0,0 0 1,0 0-1,0 0 0,0 0 0,0 0 0,0 0 0,0 0 0,1 0 0,-1 0 0,0 0 0,0 0 0,0 1 0,0-1 0,0 0 0,0 0 0,0 0 1,0 0-1,0 0 0,0 0 0,0 0 0,0 0 0,0 0 0,1 0 0,-1 0 0,0 0 0,0 0 0,0 0 0,0 0 0,0 1 0,0-1 1,0 0-1,0 0 0,0 0 0,0 0 0,0 0 0,0 0 0,0 0 0,0 0 0,0 0 0,0 0 0,0 0 0,0 1 0,0-1 0,0 0 1,0 0-1,0 0 0,0 0 0,0 0 0,0 0 0,0 0 0,0 0 0,-1 0 0,1 0 0,1 13-95,-3 15-33,-7 33 133,5-44-4,2 1 1,0 0-1,0-1 0,3 27 0,-1-38 16,1 1-20,0 0 1,0 1-1,0-1 0,1 0 0,4 12 0,-5-17 6,-1-1 0,1 0 0,0 0 0,0 1 0,0-1 0,0 0 0,0 0 0,0 0 0,0 0 0,0 0 0,0 0 0,0 0 0,1 0 0,-1 0 0,0-1 0,1 1 0,-1 0 0,0-1 0,1 1 0,-1-1 0,1 0 0,-1 1 0,1-1 0,-1 0 0,1 0 0,-1 0 0,1 0 0,-1 0 0,1 0 0,-1 0 0,1-1 0,-1 1 0,1 0 0,-1-1 0,2 0-1,2-1 0,0 1-1,1-1 1,-1-1-1,0 1 0,0-1 1,0 0-1,-1 0 1,1 0-1,-1-1 0,1 1 1,-1-1-1,0 0 0,5-8 1,76-101 132,-78 105-179,-4 9 60,-3 15 65,0-6-83,0 1 8,-1-5-3,1 0 1,0 0-1,1 0 0,-1 0 1,1 0-1,1 0 0,-1 0 1,3 8-1,-1-9-12,-1 0 0,1 0 0,0-1 0,0 1 1,0-1-1,1 1 0,0-1 0,0 0 0,0 0 0,5 3 1,-6-5 17,-1 0 1,1-1-1,0 0 0,0 1 1,0-1-1,0 0 1,0 0-1,0 0 1,0-1-1,0 1 1,0-1-1,0 0 1,1 0-1,-1 0 0,0 0 1,0 0-1,0-1 1,0 1-1,0-1 1,3-1-1,3-1-29,-1-1-1,0 0 1,0 0-1,-1 0 1,1-1-1,-1 0 1,0-1 0,9-9-1,4-7 5,22-29 0,-7 5 53,1 4-93,45-40-1,-76 78 35,-3 2 30,0 1 0,0-1 1,0 1-1,-1-1 0,1 0 0,0 1 0,-1-1 0,1 0 1,-1 0-1,0 0 0,0 0 0,0 0 0,0-1 0,0 1 1,1-2-1,-3 5-4,0 1 0,1-1 0,-1 1 0,0-1 0,0 1 0,0-1 0,0 1 0,-2 1 0,-3 3-36,-9 19 78,1 0 0,1 0-1,1 2 1,-11 36 0,20-55-23,-6 18-58,-13 37-35,21-56 68,-1 1 1,1-1-1,0 0 0,1 0 0,0 1 1,0-1-1,1 9 0,0-15 1,-1 1-1,0-1 1,1 1-1,-1 0 1,1-1-1,0 1 1,-1-1-1,1 1 1,0-1-1,0 1 1,0-1 0,0 0-1,0 1 1,0-1-1,0 0 1,1 0-1,1 1 1,-1 0 4,1-1-1,0 1 1,-1-1 0,1 0 0,0 0-1,0 0 1,0-1 0,0 1 0,3 0 0,6-1 21,0 0 1,0 0 0,21-4-1,-28 3-15,30-4 17,-1-2 1,35-11-1,-53 12-13,-1 0 0,0 0 0,0-1 0,0-1-1,-1-1 1,22-16 0,-18 8-21,0-1 0,-1-1-1,0 0 1,26-42 0,44-96 80,-27 43-46,-36 71-59,-1-1 0,-3-1 0,22-72 1,-32 82 7,-2 0 0,-2-1 1,-1 1-1,-1-1 1,-2-52-1,-2 79 11,-1 0 0,-3-16 0,3 23 5,1 0 0,-1 0 0,0-1 0,0 1 0,0 0 0,0 0 0,0 0 0,0 0 0,0 0 0,-1 0 0,1 1 0,-1-1 0,1 0 0,-1 1 0,-2-3 0,3 4 8,1 0 0,-1 0 0,0-1-1,1 1 1,-1 0 0,1 0 0,-1 0 0,0-1 0,1 1-1,-1 0 1,0 0 0,1 0 0,-1 0 0,0 0 0,1 0-1,-1 1 1,0-1 0,1 0 0,-1 0 0,1 0-1,-1 1 1,0-1 0,1 0 0,-1 0 0,1 1 0,-2 0-1,-12 13-16,14-13 19,-7 7 1,1 1-1,1 0 0,-1 1 0,2-1 0,-7 16 0,-14 57 2,13-37-2,-1-5-4,-1 3 26,2 1 0,1 0 1,-6 61-1,13-39 21,5 66 0,2-97-19,1 0 0,1-1 0,17 58 0,-18-83-15,-1 0-1,1 0 0,1 0 1,-1-1-1,1 1 1,9 10-1,-11-16-1,-1 0 1,0 0-1,1-1 0,0 1 0,-1-1 0,1 1 1,0-1-1,0 0 0,1 0 0,-1 0 0,0-1 1,1 1-1,-1-1 0,1 0 0,-1 0 0,1 0 1,0 0-1,-1 0 0,7-1 0,0-1-2,0 0-1,0-1 1,0-1-1,0 0 1,-1 0-1,0-1 0,1 0 1,-1 0-1,-1-1 1,1 0-1,-1-1 1,0 0-1,0 0 1,0-1-1,10-12 1,-11 11-23,-1 1 1,0-1-1,-1-1 1,1 1-1,-1-1 1,-1 0-1,0 0 1,0 0-1,-1-1 1,0 1 0,-1-1-1,0 0 1,0 0-1,-1 0 1,0-17-1,-2 22 20,1 0 0,-1 1 1,0-1-1,0 0 0,0 1 0,-1-1 0,1 1 0,-1-1 1,0 1-1,-1 0 0,1 0 0,-6-8 0,6 10-2,0 1 0,1-1-1,-1 0 1,0 1 0,0 0-1,0-1 1,0 1 0,0 0 0,0 0-1,-1 0 1,1 0 0,0 0-1,0 1 1,-1-1 0,1 1-1,0-1 1,-1 1 0,1 0 0,-1 0-1,1 0 1,0 0 0,-1 0-1,1 1 1,-1-1 0,1 1-1,0 0 1,-3 0 0,-1 2 15,0 0-1,1 0 1,0 0 0,-1 1 0,1 0-1,1-1 1,-1 2 0,0-1 0,1 1-1,-7 9 1,1-1-54,2 1 1,-15 28-1,19-32 54,0 0 0,1 1 0,0-1 0,0 1 0,1-1 0,1 1 0,0 0 0,0 0 0,2 17 0,-1-22-6,1 0 1,-1-1-1,1 1 0,1 0 0,-1-1 0,1 1 0,0-1 1,0 0-1,1 0 0,0 0 0,0 0 0,0 0 1,0 0-1,1-1 0,0 1 0,-1-1 0,2 0 0,-1 0 1,7 4-1,-1-2 1,1-1 0,0 0 1,0-1-1,0 0 0,1 0 1,-1-1-1,1-1 0,0 0 1,22 1-1,-15-3 3,1-1 0,-1 0 0,1-1 0,-1-1 0,23-7 0,-23 4 59,0 0 0,23-12 0,-34 14-78,0-1 0,0 1-1,0-2 1,-1 1 0,0-1-1,0 0 1,7-9 0,7-11 59,-1-1 1,-1-1 0,-1 0-1,-2-2 1,-1 0-1,11-32 1,-21 36 74,-4 18-169,-2 19-27,-6 33 157,-13 111-342,16-115 362,-1 39-82,5-74-1,1 0 1,0 0-1,0 0 1,0-1-1,2 8 0,-2-11-19,0 1 0,-1 0 0,1-1 0,0 1-1,0-1 1,0 1 0,0-1 0,2 3-1,-2-4-4,0 1 1,-1-1-1,1 0 0,-1 1 0,1-1 0,-1 0 0,1 1 0,0-1 0,-1 0 0,1 0 0,0 1 0,-1-1 0,1 0 0,0 0 1,-1 0-1,1 0 0,0 0 0,-1 0 0,1 0 0,0 0 0,-1 0 0,2-1 0,5-1-5,-1-1 0,0 0 0,0 0 0,0 0 0,0-1 0,-1 0 0,0 0 0,1-1 0,3-4 0,8-9-34,17-24 1,-14 15 83,6-7-12,38-70 1,-62 100-40,7-12 26,-6 14 10,-3 8 13,-3 16-6,1-1 1,1 1 0,4 42-1,-2-54-10,0-1 0,1 0 0,0 1 0,0-1-1,1 0 1,8 16 0,-10-22-11,1 0 0,-1 0 0,1 0 0,0 0 0,0 0 0,0-1 1,1 1-1,-1-1 0,1 1 0,-1-1 0,1 0 0,0 0 0,0 0 0,0 0 0,0-1 0,0 1 1,0-1-1,0 0 0,1 0 0,-1 0 0,6 1 0,-4-2 0,0 1-1,0-2 0,0 1 1,0 0-1,0-1 1,0 0-1,-1 0 1,1 0-1,0-1 1,0 0-1,-1 0 1,6-3-1,-3 1 7,-1-1 0,1 1 0,-1-2-1,0 1 1,0-1 0,9-11 0,0-5-30,-1-1 0,0 0 0,14-37 1,-24 52-21,42-103 96,-46 109-76,1 0-1,0 0 1,0 1 0,0-1-1,1 0 1,-1 0-1,0 1 1,1-1-1,1-2 1,-2 4 3,-1 1 0,1-1 1,-1 0-1,1 0 1,-1 0-1,0 0 0,1 0 1,-1 1-1,0-1 1,1 0-1,-1 0 0,1 0 1,-1 1-1,0-1 0,0 0 1,1 1-1,-1-1 1,0 0-1,1 1 0,-1-1 1,0 0-1,0 1 0,0-1 1,1 1-1,-1-1 1,0 0-1,0 1 0,2 6 3,0 0-1,-1 0 1,1 14-1,2 8 14,3 4-11,-1 0 0,-2 0 0,-1 1 0,-2 39 0,-1-63 28,-1-1-1,0 1 0,-1-1 1,0 1-1,-1-1 1,0 0-1,0 1 1,-9 15-1,11-24-27,0 0 1,0 0-1,0 0 0,0 0 1,0 0-1,0 0 0,0 0 1,-1 0-1,1 0 0,0 0 1,-1 0-1,1-1 0,-1 1 1,1-1-1,-1 1 0,1-1 0,-1 1 1,1-1-1,-1 0 0,1 0 1,-1 0-1,-1 0 0,0 0-24,1 0 0,0-1-1,-1 1 1,1-1 0,0 0-1,0 1 1,0-1 0,0 0-1,-1 0 1,1 0 0,0 0-1,1-1 1,-1 1-1,-3-3 1,4 3 21,0 0 0,0 0 1,0 0-1,0 0 0,0 0 0,0 0 1,0 0-1,1 0 0,-1 0 0,0-1 0,1 1 1,-1 0-1,1-1 0,-1 1 0,1 0 0,0-1 1,-1 1-1,1 0 0,0-1 0,0 1 1,0-1-1,0 1 0,0 0 0,0-1 0,1-2 1,0 2 24,1 0 0,-1 0 0,0 0 1,1 1-1,-1-1 0,1 0 0,0 1 0,0-1 1,0 1-1,-1-1 0,1 1 0,1 0 1,-1 0-1,0 0 0,4-2 0,1 0 66,2 0-28,-1-1-1,1 1 1,15-3-1,37-8-528,-44 9-778,0 1-1,23-3 0,-14 6-3816,40 3 0,10 1-5760,-50-8 7021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7:07.0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266 125 4064,'-6'-7'359,"1"0"0,0 0 1,1-1-1,-6-10 0,9 15-62,0 0 0,0 0-1,0 1 1,0-1 0,1 0 0,-1 0 0,1 0 0,0 0 0,0 0-1,0 0 1,0 0 0,0 0 0,1 0 0,-1 0 0,1 0-1,2-4 1,-2 2 238,0 4-211,-1-1-1,1 1 1,-1-1-1,1 1 0,0-1 1,0 1-1,0-1 1,0 1-1,0 0 0,0-1 1,1 0-1,0 4 1176,-1 5-1141,0-1 0,0 1 0,0 0 0,-1 0 0,0-1 0,-1 8 0,-3 54 1123,-4-2 0,-30 128 0,-38 157 463,18-77-875,-4-31-93,60-237-923,1-1 1,0 1-1,-1 10 0,9-24 59,118-174-415,-77 114 270,-21 30 21,2 1 0,1 2 0,59-53 0,-88 86 25,0 1-1,0 0 0,1 0 0,-1 0 0,0 1 0,1-1 0,-1 0 0,0 0 0,1 1 0,-1-1 0,1 0 0,-1 1 1,1 0-1,0-1 0,2 1 0,-3 0-2,0 1 0,0-1 0,-1 0 0,1 1 0,0-1 0,0 1 0,0 0 0,-1-1 0,1 1 0,0-1 0,0 1 0,-1 0 0,1 0 0,-1-1 0,1 1 0,-1 0 0,1 0 0,-1 0 0,1 0 0,-1 0 0,0 0 0,0 0 0,1-1 0,-1 1 0,0 2 0,3 16 53,0 0 0,-1 0 0,-2 1 0,-1 27 0,0 29 299,2-65-283,0 1 0,1 0-1,0-1 1,1 1 0,0-1 0,7 16 0,-9-23-68,1 0 0,0-1 0,0 1 0,1-1 0,-1 0 0,1 0 0,-1 0 0,1 0 0,0 0 0,0 0 0,0-1 0,1 1 0,-1-1 0,0 0 0,1 0 0,0 0 0,-1-1 1,1 1-1,0-1 0,0 0 0,7 1 0,-4-1-12,0-1 0,0 0 0,-1-1 0,1 0 1,0 0-1,0 0 0,-1-1 0,1 0 0,-1 0 1,1 0-1,-1-1 0,0 0 0,0 0 0,0-1 0,5-4 1,11-9-17,0 0 0,24-28 0,-38 37 33,241-270-91,-237 263 89,-1 2 0,-1 1 0,0-2 0,15-27-1,-24 40-9,-1 0-1,1 0 1,-1 0-1,0 0 0,1 0 1,-1 0-1,0 0 0,0 0 1,1-1-1,-1 1 0,0 0 1,0 0-1,0 0 1,0 0-1,0 0 0,-1 0 1,1 0-1,-1-2 0,1 2-6,-1 1-1,1-1 0,-1 0 0,1 1 0,-1-1 0,1 1 0,-1-1 0,0 1 1,1-1-1,-1 1 0,0-1 0,0 1 0,1 0 0,-1-1 0,0 1 0,0 0 1,1 0-1,-1 0 0,-1-1 0,-1 1-12,-1 0-1,1 0 1,-1 0 0,1 0 0,0 1 0,-1-1-1,1 1 1,0 0 0,0 0 0,-6 2-1,-2 4 9,-1 0-1,1 0 0,1 2 1,-1-1-1,1 1 0,1 0 1,0 1-1,-15 20 0,-3 10 40,-24 47 0,48-81-25,-14 24 78,2 0 1,1 1-1,2 0 1,1 1-1,-14 62 0,25-91-71,-1 1-1,1 0 0,0-1 1,0 1-1,0 0 0,0-1 0,0 1 1,2 4-1,-2-7-10,1 0 1,-1 0-1,1 0 0,-1-1 1,1 1-1,-1 0 0,1 0 1,-1 0-1,1-1 0,0 1 1,-1 0-1,1-1 0,0 1 1,0 0-1,0-1 0,-1 1 1,1-1-1,0 1 0,0-1 1,0 0-1,0 1 1,0-1-1,0 0 0,0 0 1,0 1-1,0-1 0,0 0 1,0 0-1,0 0 0,0 0 1,0 0-1,0-1 0,0 1 1,0 0-1,0 0 0,1-1 1,5-1-3,-1-1 1,1 1-1,-1-1 0,0-1 1,0 1-1,0-1 1,-1 0-1,1 0 0,-1-1 1,0 1-1,8-11 1,3-4-44,24-39 1,46-82-70,-85 139 111,-1-1 0,2 0 0,-1 1 0,0-1 0,0 1 0,0-1 0,1 1-1,-1 0 1,1-1 0,-1 1 0,1 0 0,0 0 0,2-1 0,-4 2-3,1 0 0,-1 0 0,1 0 0,-1 0 1,1 0-1,-1 0 0,0 0 0,1 0 0,-1 0 0,1 0 0,-1 0 0,1 0 0,-1 1 0,1-1 0,-1 0 0,0 0 0,1 0 0,-1 1 0,1-1 0,-1 1 0,10 12-101,5 23 50,-11-24 66,1-1 0,0 1 0,0-1 0,1-1 0,1 1 0,14 17-1,-14-20 19,0-1 0,1 1-1,0-1 1,1-1 0,-1 0-1,1 0 1,0 0 0,15 5 0,-20-9 0,0-1 1,0 0 0,0 0-1,0 0 1,0-1-1,1 1 1,-1-1 0,0 0-1,0-1 1,0 1 0,0 0-1,1-1 1,-1 0 0,0 0-1,0 0 1,0-1 0,-1 1-1,1-1 1,0 0 0,0 0-1,-1-1 1,1 1 0,-1-1-1,0 1 1,3-4 0,2-2-27,-1-1 0,0 1 0,0-1-1,-1 0 1,0-1 0,8-19 0,22-70 54,-15 40-44,37-78 3,-50 121 60,-4 13-46,-2 11 8,-12 131-30,3-67-21,-15 62 138,15-100-10,-4 13-15,9-42-94,0 0-1,0 0 1,0 0-1,0 0 1,-1-1-1,0 1 1,-4 5-1,6-10-9,1 1 0,0-1 0,-1 1 0,1-1-1,-1 1 1,1-1 0,-1 1 0,1-1 0,-1 0 0,1 1 0,-1-1 0,1 0 0,-1 1-1,0-1 1,1 0 0,-1 0 0,0 1 0,1-1 0,-1 0 0,1 0 0,-1 0 0,0 0-1,1 0 1,-1 0 0,0 0 0,1 0 0,-1 0 0,0 0 0,1-1 0,-1 1-1,0 0 1,1 0 0,-1 0 0,1-1 0,-1 1 0,0 0 0,1-1 0,-1 1 0,1-1-1,-1 1 1,1-1 0,-1 1 0,1-1 0,0 1 0,-1-1 0,-1-1-19,1 0 1,0 0-1,0 0 1,0-1-1,0 1 1,0 0 0,1 0-1,-1-1 1,0 1-1,1 0 1,-1-5-1,1 5 24,0 0-1,0 0 1,1-1-1,-1 1 0,0 0 1,1 0-1,0 0 0,-1-1 1,1 1-1,0 0 0,0 0 1,0 0-1,2-2 1,-2 2 19,0 1 1,0 0-1,1 0 1,-1 0-1,0 0 1,1 0-1,-1 0 1,1 1-1,-1-1 1,1 0 0,-1 1-1,1-1 1,-1 1-1,1-1 1,0 1-1,-1 0 1,1 0-1,0 0 1,1 0-1,146 6-149,-92-3-1891,-41-3-760,-1 2 0,29 6 0,-40-7 1887,0 0 1,-1 0-1,1 0 0,0 1 0,0-1 1,-1 1-1,1 0 0,-1 0 1,1 1-1,-1-1 0,0 1 1,0-1-1,0 1 0,0 0 1,3 5-1,2 12-3155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7:08.2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14 889 4640,'0'4'394,"-1"0"0,0 0-1,1 0 1,-1 0 0,-3 5 0,3-5 187,0 0 0,-1 0 1,2 0-1,-1 0 0,0 7 0,0-6 185,2 0-1,-1 0 1,0-1-1,1 1 1,0 0-1,0 0 1,3 7-1,-3-11-635,-1 0 0,0-1 0,1 1-1,-1 0 1,1 0 0,-1-1 0,1 1-1,0 0 1,-1-1 0,1 1 0,0-1-1,-1 1 1,1-1 0,0 1 0,0-1-1,-1 1 1,1-1 0,0 0 0,1 1-1,0-1-40,-1 0 0,1 0-1,0 0 1,-1-1 0,1 1 0,-1 0-1,1-1 1,-1 1 0,0-1-1,1 1 1,-1-1 0,1 0 0,-1 1-1,0-1 1,2-2 0,11-8 215,0-2 0,-1 1 1,0-2-1,18-26 0,-9 13-129,53-61 328,21-25 28,-75 86-380,-2-2 0,22-39 1,-14 9 34,28-82 1,7-66 346,-62 203-518,10-29 274,6-51-1,-17 63 18,1 21-298,0-1 0,0 1 0,0 0 0,0 0 1,0-1-1,0 1 0,0 0 0,-1 0 0,1-1 0,0 1 1,0 0-1,0 0 0,0-1 0,0 1 0,0 0 1,-1 0-1,1 0 0,0-1 0,0 1 0,0 0 0,-1 0 1,1 0-1,0 0 0,0-1 0,0 1 0,-1 0 0,1 0 1,0 0-1,0 0 0,-1 0 0,1 0 0,0 0 1,0 0-1,-1 0 0,1 0 0,0 0 0,-1 0 0,1 0 1,0 0-1,0 0 0,-1 0 0,1 0 0,0 0 0,0 0 1,-1 0-1,1 0 0,0 0 0,0 0 0,0 1 0,-1-1 1,1 0-1,0 0 0,0 0 0,0 0 0,-1 1 1,1-1-1,0 0 0,0 0 0,0 1 0,0-1 0,-1 0 1,1 0-1,0 0 0,0 1 0,0-1 0,0 1 1,-4 4 76,0 1 1,1 0-1,0 1 0,0-1 1,0 1-1,-2 9 1,-2 7 36,-14 32 155,-78 185 747,79-198-857,1 1 1,-26 84-1,41-108-130,-1 0 0,2 1-1,1 0 1,0 0 0,2 0-1,0 0 1,1 0 0,1 0-1,6 25 1,-6-37-16,0 0 1,1 0-1,0 0 0,0 0 1,1 0-1,8 13 0,-10-19-12,0 0 0,-1 1 0,1-1 0,0 0 0,0 0 0,0 0 0,1-1 0,-1 1-1,0 0 1,1-1 0,-1 0 0,1 1 0,-1-1 0,1 0 0,0 0 0,0 0 0,-1-1-1,1 1 1,0-1 0,0 1 0,0-1 0,-1 0 0,6-1 0,-2 0-4,0 0-1,-1-1 1,1 0 0,-1 0 0,1 0-1,-1-1 1,0 0 0,0 0 0,0 0-1,0 0 1,8-9 0,3-4-54,26-33 0,-14 15-6,61-63 103,-86 96-2,-2 6-52,-4 8-49,3-12 54,-4 23 57,1 1 1,1 0-1,1 0 1,3 34-1,-1-51-49,-1-1-1,2 1 1,-1-1-1,1 0 1,0 1-1,0-1 1,7 13-1,-7-18 0,-1 1 0,0-1 0,0 0 0,1 0 0,0 0 0,-1 0 0,1 0 0,0 0 0,0 0 0,0 0 0,0-1 0,0 1 0,0-1 0,0 0 0,1 1 0,-1-1 0,1 0 0,-1-1 0,1 1 0,-1 0 0,1-1 0,-1 1 0,1-1 0,-1 0 0,1 1 0,3-2 0,-4 1-1,-1 0 1,1-1-1,-1 1 1,1-1-1,-1 1 0,1-1 1,-1 0-1,0 1 1,1-1-1,-1 0 1,0 0-1,1 0 1,-1 0-1,0 0 1,0-1-1,0 1 0,0 0 1,0 0-1,0-1 1,0 1-1,-1 0 1,1-1-1,0 1 1,-1-1-1,1 1 1,-1-1-1,1 0 0,-1 1 1,0-1-1,0 1 1,0-4-1,1-3-32,-1-1-1,-1 0 1,1 1 0,-4-14-1,1 6-116,-1 1 0,0-1 0,-1 1 0,-11-22 0,11 28 133,0 0 0,-1 0-1,0 1 1,0-1 0,-1 1 0,0 1-1,0-1 1,-9-6 0,15 14 25,0-1 1,1 1-1,-1-1 1,1 1-1,-1 0 1,1-1-1,-1 1 1,1-1 0,-1 1-1,1-1 1,0 0-1,-1 1 1,1-1-1,0 1 1,-1-1-1,1 0 1,0 1-1,0-1 1,-1 0-1,1-1 1,0 2 14,0-1 1,1 1-1,-1-1 0,0 1 1,0-1-1,1 1 0,-1-1 1,0 1-1,1 0 1,-1-1-1,0 1 0,1-1 1,-1 1-1,1 0 0,-1-1 1,1 1-1,-1 0 0,1 0 1,-1-1-1,1 1 1,5-2 84,-1 0 1,1 1-1,10-2 1,-15 3-141,109-8-44,-39 5-9,11-1-948,2 0-4458,-40 3-2776,-36 2 4085,-18 6-2090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7:08.6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24 152 14048,'-23'-4'5183,"41"-4"-3999,37 0-352,-15 4 672,23-4-992,5-3 352,12-3-512,1-1-416,17-1 32,20 1-1792,9-2 1024,-19 5-5599,-15 4 3551,1-3-4416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7:2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 3552,'-6'-11'16953,"5"11"-16906,1 0 0,0 0-1,-1 0 1,1 0 0,0 0-1,0 0 1,-1 0 0,1 0 0,0 0-1,-1 0 1,1 0 0,0 0 0,0 0-1,-1 0 1,1 0 0,0 0-1,0 0 1,-1 0 0,1 0 0,0 0-1,0 1 1,-1-1 0,1 0 0,0 0-1,0 0 1,-1 1 0,1-1-1,0 0 1,0 0 0,0 0 0,0 1-1,-1-1 1,1 0 0,0 0 0,0 1-1,0-1 1,-108 150 2796,86-113-2598,20-33-141,0-1 0,0 1-1,1 0 1,-1 0 0,1 0-1,0 0 1,0 0 0,0 5-1,1-7-70,1-1 0,-1 0 0,0 0 0,1 1 0,-1-1 0,1 0 0,-1 0 0,1 0 0,-1 0 0,1 0 0,0 0 0,0 0 0,-1 0 0,1 0 0,0 0 0,0 0 0,0 0 0,0-1 0,0 1 0,0 0 0,0-1 0,1 1 0,-1-1 0,0 1 0,0-1 0,2 1 0,3 1 108,0-1 0,0 1 1,13 0-1,4-1-52,1-2-1,38-5 0,-6-1-710,-51 7-55,0-1 1,1 0 0,-1 0-1,6-2 1,-7 2-350,0-1 1,-1 0 0,0 0-1,1 0 1,-1 0 0,5-4-1,4-5-6136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7:23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265 540 2496,'0'-5'4581,"10"3"2673,-16 1-5473,-1 1-1614,0 1 0,-1 0 0,1 1 0,0 0 0,0 0 1,0 0-1,0 1 0,1 0 0,-1 0 0,1 1 0,-1 0 1,1 0-1,-8 8 0,-3 2-112,2 2 0,0-1 0,-18 25-1,20-23 58,1 0 0,0 1 0,1 1 0,1-1 0,-13 35 0,22-50-95,0 1 0,0-1-1,1 0 1,-1 1-1,1-1 1,-1 1-1,1-1 1,0 1 0,1-1-1,-1 1 1,0-1-1,1 1 1,0-1-1,0 0 1,0 1 0,0-1-1,3 5 1,-2-4 30,1-1 1,0 1 0,-1-1 0,2 0-1,-1 0 1,0 0 0,1 0-1,-1-1 1,1 1 0,0-1 0,-1 0-1,6 2 1,9 2 166,1 0 0,0-1 0,0-1 1,38 3-1,-48-6-162,1-1 1,0 0 0,0 0-1,0-1 1,0 0 0,-1-1-1,1 0 1,0-1-1,-1 0 1,0 0 0,0-1-1,0 0 1,0-1 0,0 0-1,-1 0 1,0-1 0,0 0-1,-1-1 1,1 1-1,-2-1 1,1-1 0,7-9-1,24-39 35,49-98 0,-34 56 17,-30 59-178,-2-2 1,-1 0 0,19-59-1,-29 67 20,-2 0 0,-1-1-1,-2 1 1,2-66-1,-6 85-9,-2-22-238,1 34 257,0 0 1,0 1 0,0-1 0,-1 0 0,1 0 0,-1 0-1,1 0 1,-1 1 0,0-1 0,0 0 0,1 1 0,-1-1-1,0 1 1,-2-3 0,2 4 32,1 0-1,-1-1 1,0 1-1,1 0 1,-1 0-1,1 0 1,-1 0-1,0 0 1,1 0-1,-1 0 1,1 0-1,-1 0 1,1 0-1,-1 0 1,0 0-1,1 1 1,-1-1 0,1 0-1,-1 0 1,1 1-1,-1-1 1,1 0-1,-1 1 1,1-1-1,-1 0 1,1 1-1,-1-1 1,1 1-1,0-1 1,-1 1-1,0 0 1,-12 16-58,1 2 159,-10 25-1,9-16 135,-16 38 349,12-24-302,8-17-177,1 0-1,1 0 0,-7 45 0,10-46-45,-5 41-46,-2 73 0,9 68 444,2-142 68,0-63 53,2-1-642,-1 0 107,1 0 0,-1 0 0,0-1 0,0 1 0,1-1 0,-1 1 0,0-1 1,0 1-1,1-1 0,-1 0 0,0 1 0,0-1 0,0 0 0,0 0 0,0 0 0,0 0 0,0 0 0,0 0 0,0 0 0,1-2 0,1-3 25,0 0-1,0 0 0,2-9 0,-1 4-63,13-32-84,-8 18 85,1 1 1,1 0 0,27-44 0,-31 59 0,6-11 54,27-28 0,-35 43-67,1 0 1,0 0-1,0 0 0,0 0 1,1 1-1,-1 0 0,1 1 1,0-1-1,8-2 1,-13 6-1,-1-1 1,1 1-1,-1 0 1,1 0 0,0-1-1,-1 1 1,1 0-1,0 0 1,-1 0 0,1 1-1,0-1 1,-1 0-1,1 1 1,0-1 0,-1 1-1,1-1 1,-1 1 0,3 1-1,0 1-7,-2-1 0,1 0 0,0 1 0,0 0 0,-1-1 1,0 1-1,1 0 0,1 4 0,3 5-22,-1 0 0,-1 0 1,7 23-1,2 14 18,-6-17-1,15 38 0,-19-61 65,1 0 1,-1 0 0,1-1-1,1 1 1,-1-1-1,1 0 1,1-1-1,10 11 1,-11-13-18,14 10 138,-19-14-144,0-1-1,0 1 1,0-1 0,0 0-1,0 0 1,0 1-1,1-1 1,-1 0-1,0 0 1,0 0 0,0 0-1,0 0 1,0-1-1,1 1 1,-1 0 0,0 0-1,0-1 1,0 1-1,2-2 1,4-1 8,-1-1 0,1 0 0,-1-1-1,0 1 1,0-1 0,0-1 0,0 1 0,-1-1 0,0 0 0,0 0 0,-1 0-1,7-13 1,19-33-123,2 1 0,3 2 0,49-54 0,-49 73-9,-22 20 114,-12 9 12,-1 1 0,1-1 0,-1 1 0,0 0 0,1-1 0,-1 1 0,1-1 0,-1 1 0,0-1 0,1 1 0,-1-1-1,0 0 1,0 1 0,1-1 0,-1 1 0,0-1 0,0 0 0,0 1 0,0-1 0,0 1 0,0-1 0,0 0 0,0 1 0,0-1 0,0 1 0,0-1 0,0 0-1,0 1 1,-1-1 0,1 1 0,0-1 0,0 1 0,-1-1 0,1 0 0,0 1 0,-1-1 0,1 1 0,0 0 0,-1-1 0,1 1 0,-1-1 0,0 0-9,0 0 0,0 1 0,0-1 0,0 0 0,0 1 0,0-1 0,0 1 1,0 0-1,0-1 0,0 1 0,0 0 0,0-1 0,0 1 0,0 0 0,0 0 1,0 0-1,0 0 0,0 0 0,0 0 0,0 0 0,0 0 0,-1 0 1,1 1-1,0-1 0,-1 1 0,-6 4-7,1-1 0,0 1 0,0 1 0,0-1 0,1 1 0,0 1 0,0-1 1,0 1-1,1 0 0,0 0 0,1 0 0,-1 1 0,1 0 0,1 0 0,-5 12 0,0 8-24,0 0 0,2 1 0,-4 37 0,10-62 20,-4 47-84,4-46 123,0 0 0,0-1-1,1 1 1,-1 0-1,1 0 1,1-1 0,-1 1-1,3 6 1,-4-11-21,0 1 0,1-1 1,-1 1-1,0-1 0,0 1 0,1-1 0,-1 1 1,0-1-1,1 0 0,-1 1 0,0-1 1,1 0-1,-1 1 0,1-1 0,-1 0 0,1 1 1,-1-1-1,0 0 0,1 0 0,-1 1 1,1-1-1,-1 0 0,1 0 0,-1 0 0,1 0 1,0 0-1,-1 0 0,1 0 0,-1 0 1,1 0-1,-1 0 0,1 0 0,-1 0 0,1 0 1,-1 0-1,1-1 0,-1 1 0,1 0 0,-1 0 1,1 0-1,-1-1 0,0 1 0,1 0 1,-1-1-1,1 0 0,3-2 33,-1 0 0,0 0 1,1 0-1,2-5 0,-5 7-40,10-15 41,0 0-1,-1-1 1,10-23-1,21-58-195,-35 83 108,11-28-129,20-58-354,-34 90 455,-3 11 57,0 0 0,0 0 0,0 0 1,0 0-1,0 0 0,0 0 0,0 0 0,0 0 1,0 0-1,0 0 0,0 0 0,0 0 1,0 0-1,0 0 0,0 0 0,-1 0 0,1 0 1,0 0-1,0 0 0,0 0 0,0 0 1,0 0-1,0 0 0,0 0 0,0 0 0,0 0 1,0 0-1,0 0 0,0 0 0,0 0 1,-7 21-433,0 22 497,-3 68 1,10-108-49,-1 12 67,1 0-1,1 0 1,0-1-1,5 21 1,-5-29-37,1 1 0,0-1 1,0 1-1,1-1 0,-1 0 0,1 0 1,1 0-1,-1 0 0,1 0 0,0-1 1,9 10-1,-11-13-13,1 0 0,0-1 0,0 1 0,0 0 0,0-1 1,0 0-1,0 1 0,0-1 0,0 0 0,0-1 0,1 1 0,-1-1 0,0 1 1,1-1-1,-1 0 0,0 0 0,1 0 0,-1-1 0,0 1 0,0-1 0,1 0 0,-1 0 1,0 0-1,5-3 0,0 1 23,-1-1 0,0 0 0,0 0 0,0-1 0,0 0 0,-1-1 0,1 1 0,9-13 1,72-110 49,-23 28-288,-62 96 158,1 0 0,-1 0-1,1 0 1,0 0 0,0 0-1,0 1 1,0 0 0,1 0-1,6-4 1,-10 7 33,-1 0 1,1 0-1,-1 0 0,1-1 1,-1 1-1,1 0 0,-1 0 1,1 0-1,-1 0 0,1 0 1,-1 0-1,1 0 1,-1 0-1,1 1 0,-1-1 1,1 0-1,-1 0 0,1 0 1,-1 0-1,0 1 0,1-1 1,-1 0-1,1 0 0,-1 1 1,0-1-1,1 0 1,-1 1-1,1-1 0,-1 0 1,0 1-1,0-1 0,1 1 1,-1-1-1,0 1 0,0-1 1,1 0-1,-1 1 0,0 0 1,5 19-84,-3 17 68,-2 0 1,-4 38 0,-1 21 217,12-108 30,-1 4-170,0-4 64,10-26 1,1-6-94,-9 28-79,-7 12 17,0 1-1,1-1 0,-1 1 1,1 0-1,0-1 1,0 1-1,4-4 1,-6 7 26,0 0 1,0 0 0,0-1 0,1 1 0,-1 0 0,0 0 0,0 0 0,0 0 0,1 0 0,-1 0 0,0 0 0,0 0 0,1 0 0,-1 0-1,0-1 1,0 1 0,0 0 0,1 0 0,-1 0 0,0 0 0,0 1 0,1-1 0,-1 0 0,0 0 0,0 0 0,0 0 0,1 0-1,-1 0 1,0 0 0,0 0 0,0 0 0,1 1 0,5 7-118,1 12 19,-4-4 92,0 0-1,-2 0 1,0 18 0,-1-18 40,1-1 0,0 0 1,8 31-1,-9-42-10,2-1 0,-1 1 0,0 0 0,1 0 0,0-1 0,4 8 0,-5-10-11,0 0 0,0 0 0,0 0 0,1 0 0,-1-1 0,0 1-1,1 0 1,-1 0 0,0-1 0,1 1 0,-1-1 0,1 1 0,-1-1-1,1 0 1,-1 1 0,1-1 0,-1 0 0,1 0 0,0 0 0,-1 0-1,2-1 1,10 0 45,-1-1 0,0-1 0,-1 0 0,1-1 0,0 0-1,-1 0 1,12-7 0,73-48-163,-71 40 103,0-1-1,-1-1 1,-1-1 0,-1 0-1,-1-2 1,26-38 0,-21 27 138,-15 22-161,-2 0 0,13-23 0,-21 34 10,0 0 0,-1 0 0,1 0 0,-1 0 0,1 0 0,-1 0 0,1-4 0,-1 5 14,0 1-1,0 0 1,0-1-1,0 1 1,0 0-1,-1-1 1,1 1-1,0 0 1,0 0-1,0-1 1,0 1-1,0 0 1,0-1-1,0 1 1,-1 0-1,1 0 1,0-1-1,0 1 1,0 0-1,-1 0 1,1 0-1,0-1 1,-1 1-1,1 0-2,-1 0-1,1 0 0,-1 0 0,1 0 0,-1 0 0,1 0 0,-1 0 0,1 0 1,-1 0-1,1 1 0,-1-1 0,1 0 0,0 0 0,-1 0 0,1 1 0,-1-1 0,1 0 1,0 1-1,-1-1 0,0 1 0,-11 9-44,-1 2 0,2-1 0,-1 2 0,2 0 0,-16 23 0,-37 77-39,54-95 75,3-6 34,-10 16 117,2 2 0,-13 40 0,26-67-115,0 1 1,0-1 0,1 1-1,-1-1 1,1 1-1,0-1 1,0 4-1,0-6-4,0-1 1,0 1-1,0 0 0,0-1 0,1 1 0,-1 0 0,0-1 0,0 1 0,1-1 1,-1 1-1,0-1 0,1 1 0,-1-1 0,0 1 0,1-1 0,-1 1 0,1-1 1,-1 1-1,1-1 0,-1 0 0,1 1 0,-1-1 0,1 0 0,0 1 0,-1-1 1,1 0-1,-1 0 0,1 0 0,0 1 0,-1-1 0,1 0 0,0 0 0,-1 0 1,1 0-1,-1 0 0,1 0 0,0 0 0,-1 0 0,1-1 0,0 1 0,-1 0 1,1 0-1,-1 0 0,1-1 0,-1 1 0,2-1 0,2-1 5,1 0 1,-1 0-1,0-1 0,0 1 0,0-1 1,0 0-1,0 0 0,-1 0 1,6-7-1,2-3-48,12-20 0,-10 10-56,-2 0 1,0-1-1,-2 0 1,0-1-1,6-30 1,20-57-213,-31 96-91,-3 7-34,0 16 131,-1 4 275,-6 151 125,-9 30 526,8-87-303,2 17-120,5-73-20,-3-1 0,-15 90 0,17-133-138,0-1 0,-1 0 0,1 0 0,-1 0 0,-3 7 0,5-10-41,0-1 0,-1 1 0,1-1 0,-1 1 0,1-1-1,0 0 1,-1 1 0,1-1 0,-1 1 0,1-1 0,-1 0 0,1 1-1,-1-1 1,0 0 0,1 0 0,-1 1 0,1-1 0,-1 0-1,0 0 1,0 0-3,0 0-1,0 0 1,0 0 0,0-1-1,0 1 1,1 0-1,-1-1 1,0 1-1,0 0 1,0-1 0,1 1-1,-1-1 1,0 1-1,0-1 1,1 0-1,-1 1 1,0-2 0,-3-2-10,1-1 1,-1 0 0,1 1 0,0-1 0,1-1 0,-1 1 0,1 0 0,0-1 0,-2-6 0,-9-54-565,12 57 512,-2-9-71,1 0-1,0-1 1,3-32 0,0 41 78,0 1 1,1-1-1,0 1 1,1 0-1,0-1 1,1 1-1,0 0 1,9-15-1,4 0-8,1 1 0,1 0 0,1 2 0,29-24 1,20-23-78,-18 18 270,19-21 102,-63 62-179,1 0 1,-1-1-1,-1 0 0,0-1 1,0 1-1,4-14 0,-9 21-41,6-16 95,5-25 1,-10 39-116,-1 0 0,-1 0 0,1 0 0,-1 0 0,0 0 0,0 0 0,0 0 1,-1 0-1,1 0 0,-1 1 0,-2-7 0,3 10-14,-1 0 0,1 1 0,0-1 1,-1 0-1,1 0 0,-1 1 0,1-1 0,-1 0 0,1 1 0,-1-1 1,1 0-1,-1 1 0,1-1 0,-1 1 0,0-1 0,0 1 1,1-1-1,-1 1 0,0 0 0,1-1 0,-1 1 0,0 0 1,-1-1-1,1 1 4,-1 0 1,1 0 0,0 1-1,0-1 1,-1 0 0,1 0-1,0 1 1,0-1 0,-1 1-1,1-1 1,0 1 0,0-1-1,-2 2 1,-1 1 34,1 0 0,-1 0-1,1 1 1,0-1 0,0 0 0,0 1-1,-4 6 1,1 1 95,1 1 0,0-1 0,1 1 0,0 0 0,1 0-1,0 0 1,1 1 0,0-1 0,1 20 0,1-26-89,0-1 1,0 0-1,1 0 1,0 0-1,0 1 1,0-1-1,1 0 1,-1 0-1,1-1 1,1 1-1,-1 0 1,1-1-1,-1 1 1,1-1-1,0 0 1,1 1-1,-1-2 1,1 1-1,0 0 1,0-1-1,0 0 1,0 1-1,1-2 1,-1 1-1,7 3 0,0-2-8,0-1-1,0 0 0,0-1 1,0 0-1,0 0 0,0-1 1,1-1-1,11-1 0,2-1-397,1 0 0,35-10 1,-34 4-1085,0-1 0,38-17 0,48-32-9213,-93 47 8617,24-12-3300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7:26.7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254 597 3232,'-9'-8'1007,"8"6"-501,0 1-1,0 0 1,-1 0 0,1 0-1,0 0 1,-1-1-1,1 2 1,-1-1-1,1 0 1,-1 0-1,0 0 1,1 1-1,-4-2 1,0 2-116,-1 0 1,1 0-1,0 1 1,0-1-1,0 1 0,0 0 1,0 1-1,0-1 1,0 1-1,0 0 0,1 0 1,-1 0-1,0 1 0,1-1 1,-5 5-1,-2 2-204,0 0-1,1 0 0,0 1 1,-13 16-1,14-12-21,0 1-1,1 0 1,0 0-1,2 1 1,-9 26 0,12-33-117,-1 3 44,1 0 0,0 0 0,1 0 0,0 1 0,1-1 0,0 1 0,2 15 0,-1-23-35,0 0 0,1-1-1,0 1 1,0 0 0,0-1 0,0 1 0,1-1 0,-1 1 0,1-1 0,1 0 0,-1 1 0,0-1 0,1 0-1,0-1 1,0 1 0,0 0 0,0-1 0,1 0 0,0 0 0,-1 0 0,9 5 0,-9-7-18,-1 0 0,1 0 1,-1 0-1,1-1 0,0 1 1,0-1-1,-1 1 0,1-1 0,0 0 1,0 0-1,-1 0 0,1-1 1,0 1-1,0-1 0,-1 1 1,1-1-1,0 0 0,-1 0 1,1 0-1,-1 0 0,1-1 1,-1 1-1,0-1 0,4-2 0,5-5 6,0-1-1,-1-1 0,15-18 1,-11 12-29,177-212-297,-165 199 240,29-47 1,-43 59 31,-1-2-1,-1 1 1,-1-1 0,8-22 0,-8 11 32,-1-1 0,-1-1 0,-2 1 0,-1-1 0,-2 0 0,-1 0 0,-1 0 0,-8-54 0,6 77-26,0 0 1,-1 0-1,0 0 1,-1 0 0,0 1-1,-6-10 1,9 17-5,-1-1 0,0 1 1,0-1-1,0 1 0,0 0 1,0 0-1,0 0 0,0 0 0,-1 0 1,1 0-1,-4-1 0,4 2-3,0 1-1,1-1 1,-1 1-1,0-1 0,0 1 1,0 0-1,0 0 1,0-1-1,0 1 1,0 1-1,0-1 1,0 0-1,0 0 0,0 1 1,0-1-1,0 1 1,0 0-1,-2 1 1,-2 1-10,0 0 1,1 0 0,0 1 0,0 0-1,0 0 1,0 0 0,1 1 0,-1 0-1,-5 8 1,-3 6-5,-13 28 1,18-33 46,-11 25 179,2 0-1,2 1 1,2 1-1,-16 75 1,24-88-118,1 0 0,1 0 0,2 0 0,1 0 1,0 0-1,3 0 0,0 0 0,2 0 0,0 0 0,2-1 0,15 37 0,-16-51-7,0 0-1,2 0 1,0 0-1,0-1 1,1 0-1,0 0 0,1-1 1,1-1-1,12 11 1,-16-15-16,-1-1 1,2 0-1,-1 0 0,1-1 1,-1 0-1,1 0 1,0-1-1,0 0 0,1 0 1,-1-1-1,1 0 1,-1 0-1,1-1 0,0-1 1,-1 1-1,16-2 1,-18 0-23,1-1 1,-1 0 0,0 0 0,0-1-1,1 0 1,-1 0 0,-1 0 0,1 0-1,0-1 1,-1 0 0,0-1 0,0 1-1,0-1 1,-1 0 0,1 0 0,4-7-1,6-10 7,-1-2-1,19-39 1,-27 50-53,57-135 98,-50 118-342,-8 20-14,-5 14-341,-6 20 623,1 0 0,2 1 0,0-1 0,1 50 0,2-55 103,0-1 1,1 1-1,1-1 0,1 0 1,1 1-1,0-1 0,10 27 1,-13-44-99,-1 0 0,1 1 0,-1-1 0,1 0 1,0 0-1,0 1 0,-1-1 0,1 0 0,0 0 1,0 0-1,0 0 0,0 0 0,0 0 1,1 0-1,-1-1 0,0 1 0,0 0 0,0 0 1,1-1-1,-1 1 0,0-1 0,1 1 1,1-1-1,-1 0 9,0 0 0,0 0 0,0-1 0,0 1 1,0-1-1,0 1 0,0-1 0,0 0 0,0 0 0,0 0 1,0 0-1,0 0 0,-1 0 0,1-1 0,2-2 1,16-16 31,-2 0 0,0-1 0,24-39 0,-6 8-49,-12 22-264,37-35 1,-61 77 4,0-5 212,0 28-7,7 57 1,-6-82 62,1-1 0,1 1 0,-1 0 0,1-1 0,1 1 0,0-1 1,0 0-1,1 0 0,0-1 0,11 14 0,-14-19 3,0-1 0,0 0 0,0 0 0,0 0 0,0 0 0,1 0-1,-1-1 1,1 1 0,-1-1 0,1 1 0,0-1 0,-1 0 0,1 0 0,0 0 0,0 0-1,0-1 1,0 1 0,0-1 0,0 0 0,0 1 0,0-1 0,0-1 0,-1 1-1,1 0 1,0-1 0,0 0 0,0 1 0,0-1 0,0 0 0,-1-1 0,1 1 0,0 0-1,-1-1 1,1 1 0,2-3 0,5-6 16,-1 0-1,0-1 0,0 0 1,-1-1-1,-1 1 1,7-14-1,32-82 110,-20 42-124,-3 5-133,-17 45 94,-5 12 6,0 0-1,0 1 1,0-1-1,0 1 0,0-1 1,0 1-1,1 0 1,-1-1-1,1 1 1,0 0-1,0 0 0,-1 0 1,1 0-1,1 0 1,-1 1-1,0-1 0,3-1 1,-3 2-11,0 0 1,0 0-1,0 0 0,1 0 1,-1 1-1,0-1 1,0 1-1,0-1 0,1 1 1,-1 0-1,0 0 1,1 0-1,3 1 0,-4-1 5,0 1-1,0 0 0,0 0 0,0 0 0,0 1 1,-1-1-1,1 0 0,0 1 0,-1-1 0,1 1 1,-1 0-1,1-1 0,-1 1 0,2 3 0,0 0 2,0 0-1,-1 0 0,0 0 1,1 0-1,-2 1 0,3 10 0,4 37-96,-6-33 78,2 30-31,-1-22 120,6 35 0,-6-49-9,-2-6-15,1 0-1,0 0 0,0 0 0,1 0 0,0 0 0,0-1 0,7 12 0,-10-18-21,1-1-1,0 1 1,-1 0-1,1 0 0,0 0 1,0 0-1,0-1 1,0 1-1,0 0 1,0-1-1,0 1 1,0-1-1,0 1 1,0-1-1,0 0 1,0 1-1,0-1 1,0 0-1,0 0 1,1 1-1,-1-1 0,0 0 1,0 0-1,0 0 1,0-1-1,0 1 1,1 0-1,-1 0 1,0-1-1,0 1 1,0 0-1,0-1 1,0 1-1,0-1 1,2-1-1,2-2 14,1 0 1,-1-1-1,0 1 1,8-11-1,-8 9-16,35-42 101,36-57-1,-47 64-225,54-55 0,-79 92 81,-3 3 33,-1 0-1,1 1 0,0-1 0,0 0 0,-1 0 0,1 1 1,0-1-1,0 0 0,0 1 0,0-1 0,0 1 1,0 0-1,0-1 0,1 0 0,-2 1 0,1 0 0,-1 1-1,0-1 1,1 0 0,-1 0 0,0 0 0,1 0-1,-1 0 1,0 0 0,1 0 0,-1 1 0,0-1-1,0 0 1,1 0 0,-1 0 0,0 1 0,0-1-1,1 0 1,-1 0 0,0 1 0,0-1 0,0 0-1,0 1 1,1-1 0,-1 0 0,0 1 0,0-1-1,0 0 1,0 1 0,1 4-25,0-1 1,-1 1-1,1 0 0,-2 8 0,1-5 44,1 19 139,7 52-1,-7-74-131,0-1-1,0 1 1,0-1-1,1 0 0,-1 0 1,1 1-1,5 6 1,-6-10-7,-1 0 1,1 0-1,0 0 1,0 0-1,0 0 1,-1-1-1,1 1 1,0 0-1,0 0 1,0-1-1,0 1 1,0-1-1,0 1 1,1-1-1,-1 1 1,0-1-1,0 0 1,0 0-1,0 1 1,0-1-1,1 0 1,-1 0-1,0 0 1,0 0 0,0 0-1,1 0 1,-1-1-1,0 1 1,0 0-1,0-1 1,0 1-1,0-1 1,0 1-1,2-2 1,3-2 12,0-1 0,0 0 0,0 0 1,-1 0-1,0-1 0,0 0 0,6-10 0,2-1 4,8-9-26,7-11-93,57-56 0,-84 92 70,0 1 0,0-1 0,0 0 0,0 0 0,-1 0 0,1 1 0,1-1 0,-1 0 0,0 1 0,0-1 0,0 1 0,0-1 0,0 1 0,1 0 0,-1-1 0,0 1 0,0 0 0,0 0 0,1 0 0,-1 0 0,2 0 0,-2 1 13,0-1-1,0 1 1,0 0-1,0-1 1,0 1-1,0 0 1,0 0-1,-1 0 1,1-1-1,0 1 1,0 0-1,-1 0 1,1 0-1,-1 0 1,1 1-1,-1-1 1,1 0 0,-1 0-1,0 0 1,1 0-1,-1 0 1,0 2-1,2 9-9,-2 0 0,1 0 0,-1 0 0,-3 20 0,0 14-23,-1-13 131,3-26-58,0-1-1,1 1 1,-1 0 0,1-1-1,1 1 1,0 8 0,-1-15-32,0 0 1,0 0-1,0 1 0,0-1 1,0 0-1,0 0 1,0 0-1,0 1 0,0-1 1,0 0-1,1 0 1,-1 0-1,0 1 0,0-1 1,0 0-1,0 0 1,0 0-1,0 0 0,0 0 1,0 1-1,1-1 1,-1 0-1,0 0 0,0 0 1,0 0-1,0 0 1,0 0-1,1 1 1,-1-1-1,0 0 0,0 0 1,0 0-1,1 0 1,-1 0-1,0 0 0,0 0 1,0 0-1,0 0 1,1 0-1,-1 0 0,0 0 1,1 0-1,6-8 32,6-18-174,-12 24 127,5-10-61,0 0-1,1 1 0,1-1 1,0 2-1,0-1 0,12-10 0,2 1-125,39-30 0,-56 47 186,-1 0 0,0 0-1,1 0 1,0 1-1,-1-1 1,1 1 0,10-3-1,-14 5 2,1 0-1,-1 0 1,1 0-1,-1 0 1,1 0-1,-1 0 1,1 0-1,-1 0 1,1 1-1,-1-1 1,1 1-1,-1-1 1,1 1-1,-1-1 1,0 1 0,1 0-1,-1 0 1,0 0-1,1 0 1,-1-1-1,0 2 1,0-1-1,0 0 1,0 0-1,0 0 1,0 0-1,0 1 1,-1-1-1,1 0 1,0 1-1,0 2 1,2 5 18,0 0 1,-1 0 0,0 0-1,-1 1 1,0-1-1,0 13 1,-1-9 19,1 0 0,1 0 0,3 16 0,-4-25-8,0-1 0,0 0 1,1 1-1,-1-1 0,1 0 1,0 0-1,0 0 0,0 0 1,0 0-1,0-1 0,0 1 1,1 0-1,0-1 0,-1 0 0,1 0 1,5 3-1,-4-3-4,0 0 0,1-1 0,-1 0 1,0 0-1,1 0 0,-1-1 0,1 1 0,-1-1 0,1 0 0,0 0 0,-1-1 0,0 1 0,1-1 1,-1 0-1,1 0 0,-1-1 0,8-2 0,1-2 22,0 0 0,-1-1 0,1-1 0,13-10 0,-9 5-86,0-1 0,-1-1 0,24-28 0,-18 17-23,46-62-162,-58 75 177,9-14 70,-18 26-34,0 0 0,0-1 0,-1 1 0,1 0-1,0 0 1,-1-1 0,1 1 0,-1 0 0,0-1 0,1 1 0,-1-1 0,0 1 0,0 0-1,0-1 1,0 1 0,0-2 0,0 3 8,0-1-1,-1 1 1,1 0 0,0 0-1,0-1 1,0 1 0,-1 0-1,1 0 1,0 0 0,0-1-1,-1 1 1,1 0 0,0 0-1,0 0 1,-1 0 0,1-1-1,0 1 1,0 0 0,-1 0-1,1 0 1,0 0 0,-1 0-1,1 0 1,0 0-1,0 0 1,-1 0 0,1 0-1,0 0 1,-1 0 0,1 0-1,0 0 1,0 0 0,-1 0-1,1 1 1,0-1 0,-1 0-1,1 0 1,0 0 0,0 0-1,-1 0 1,1 1 0,0-1-1,0 0 1,-1 1 0,-12 10-226,11-10 237,-11 12-3,0 0 0,1 1 1,0 1-1,1 0 1,-12 22-1,-36 87-12,51-97 6,7-22 61,0 0 1,-1 0-1,1-1 1,-1 1-1,-4 6 1,63-104-276,-38 60 85,-14 23 47,0 1-1,0 0 1,1 0-1,1 0 1,9-10 0,-16 18 85,0 1 1,1 0 0,-1 0 0,0-1 0,1 1 0,-1 0 0,0 0 0,0 0 0,1-1 0,-1 1 0,0 0 0,1 0 0,-1 0 0,1 0 0,-1 0 0,0 0 0,1 0 0,-1 0 0,0 0 0,1 0-1,-1 0 1,0 0 0,1 0 0,-1 0 0,1 0 0,-1 0 0,0 0 0,1 0 0,-1 0 0,0 1 0,1-1 0,-1 0 0,0 0 0,0 0 0,1 1 0,-1-1 0,0 0 0,0 0 0,1 1-1,-1-1 1,0 0 0,0 1 0,1-1 0,-1 0 0,0 0 0,0 1 0,0-1 0,0 1 0,0-1 0,0 0 0,1 1 0,5 25-271,1 30 117,-2 99 1,-3-50 152,-6 545 1303,4-638-1277,-10 104 138,8-103-106,-1 0 0,0 0 0,-1 0 0,0 0 1,-1-1-1,-9 18 0,11-26-43,1 0 1,-1-1-1,0 1 1,0-1-1,-1 1 1,1-1-1,-1 0 1,0 0 0,1-1-1,-1 1 1,0-1-1,-1 0 1,1 0-1,0 0 1,-1-1 0,1 1-1,0-1 1,-1 0-1,0 0 1,1-1-1,-9 1 1,-3-1-35,-1-1 0,1-1 0,0 0 0,-27-8 0,17 4-86,-29-12 0,46 14 115,0 0 0,0 0 0,1-1 0,-1 0 0,1-1 0,-11-10 1,3 0 37,2-1 0,0 0 1,1-1-1,1 0 0,0-1 0,2 0 1,-16-40-1,22 47-29,1 0-1,0 0 1,0 0-1,1-1 1,1 1 0,0 0-1,1-1 1,2-20-1,-1 27-27,1-1 0,-1 0 0,1 0 0,1 1-1,-1-1 1,1 1 0,0 0 0,0 0 0,1 0 0,0 0-1,0 1 1,1-1 0,-1 1 0,1 0 0,0 1 0,8-7-1,-2 4-18,-1 1-1,1 0 0,0 1 0,0 0 1,1 0-1,12-2 0,75-14-787,-80 17 441,37-6-1519,1 0-4145,-40 8 393,-16 3 5452,-1-1 1,1 0-1,-1 0 0,1 0 0,-1 1 1,0-1-1,1 0 0,-1 0 1,1 1-1,-1-1 0,0 0 1,1 1-1,-1-1 0,0 1 1,0-1-1,1 0 0,-1 1 0,0 0 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7:27.0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41 3328,'-44'-40'1504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7:28.4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1223 5056,'-14'2'1475,"14"-2"-1454,0 0 1,-1 0-1,1 0 0,0 0 0,0 0 0,0 0 1,-1 0-1,1 0 0,0 0 0,0 1 0,0-1 1,0 0-1,-1 0 0,1 0 0,0 0 0,0 0 0,0 1 1,0-1-1,0 0 0,-1 0 0,1 0 0,0 0 1,0 1-1,0-1 0,0 0 0,0 0 0,0 0 0,0 1 1,0-1-1,0 0 0,0 0 0,0 0 0,0 1 1,0-1-1,0 0 0,0 0 0,0 1 0,0-1 1,0 0-1,0 0 0,0 0 0,0 1 0,0-1 0,0 0 1,0 0-1,1 0 0,-1 0 0,0 1 0,0-1 1,0 0-1,2 2 2041,8 0 1496,-9-2-3409,0 1-1,0-1 0,0 0 1,0 1-1,0-1 1,0 0-1,0 0 0,0 0 1,0 0-1,0 0 0,2 0 1,-1-1 77,1 0 0,-1 0 0,1 0 0,-1 0 0,1 0 0,-1-1 0,0 1 0,1-1 1,-1 1-1,0-1 0,0 0 0,0 0 0,0 0 0,2-3 0,3-6 327,11-20 1,-10 17-151,6-10-75,2 2 0,0 0 0,32-34 0,70-51 328,-2 4-324,-89 76-268,0-2-1,23-32 1,-17 8 201,-1-1 1,34-85-1,-7 16 555,-51 103-836,-7 13-10,-6 15 46,-42 161-126,18-55 196,7-47-102,8-27 2,-10 52 0,22-81 62,0 1 1,1-1 0,0 1 0,1 0 0,0 0 0,0-1 0,2 1 0,-1 0-1,5 13 1,-6-23-35,1-1 0,-1 1-1,1-1 1,-1 0 0,1 1-1,-1-1 1,1 1-1,0-1 1,0 0 0,0 1-1,0-1 1,-1 0 0,2 0-1,-1 0 1,0 0 0,0 0-1,0 0 1,0 0 0,1 0-1,-1 0 1,1 0 0,1 0-1,-1-1 13,0 0 1,0 0-1,0 0 0,0 0 0,0 0 0,0-1 1,0 1-1,0-1 0,-1 0 0,1 1 0,0-1 0,0 0 1,-1 0-1,1 0 0,0 0 0,-1 0 0,4-3 1,7-7 88,0-1 1,-1 0 0,0-1-1,-1 0 1,0 0 0,-1-1 0,11-23-1,2-8-78,17-57 1,-2 6-85,3 1 0,5 2 1,62-95-1,-82 149 63,-9 16-52,-1-2 1,-1 0-1,15-36 0,-26 43-22,-4 9-59,1 9 107,0 0 0,0 0 1,0-1-1,0 1 0,-1 0 1,1 0-1,0 0 0,0 0 1,0 0-1,0 0 0,0 0 0,-1 0 1,1-1-1,0 1 0,0 0 1,0 0-1,0 0 0,-1 0 1,1 0-1,0 0 0,0 0 1,0 0-1,-1 0 0,1 0 1,0 0-1,0 0 0,0 0 1,0 0-1,-1 1 0,1-1 1,0 0-1,0 0 0,0 0 1,0 0-1,-1 0 0,1 0 1,0 0-1,0 0 0,0 1 1,-8 4 6,1 1 0,0 1 1,1-1-1,-1 1 0,-6 9 1,-2 3 38,3-6 13,1 0 0,1 1 1,0-1-1,1 2 0,0 0 1,-11 27-1,-10 46-42,-25 130-1,10-34 49,-17 107 586,62-287-300,1-5-93,6-8 33,12-24-185,-11 17-31,0 4-101,0 1 1,1 0 0,0 0-1,0 1 1,1 0-1,1 0 1,-1 1 0,24-14-1,-32 22 10,0 0 0,0-1 1,0 1-1,0 0 0,1 0 0,-1 1 0,0-1 0,1 0 0,-1 1 1,0 0-1,1-1 0,-1 1 0,1 0 0,-1 0 0,1 0 1,-1 1-1,1-1 0,-1 1 0,0-1 0,1 1 0,-1 0 0,0 0 1,0-1-1,1 2 0,-1-1 0,3 2 0,4 4-23,-1 0 0,-1 0-1,1 1 1,11 16 0,-4-6 67,-6-7 42,0-1 0,1 0 0,1-1 1,-1 1-1,1-2 0,24 15 1,-30-21-46,0 0 0,0 0-1,0 0 1,0 0 0,1-1 0,-1 0 0,0 0 0,1 0 0,-1-1 0,1 0 0,-1 0 0,1 0 0,-1-1 0,0 0 0,1 0 0,-1 0 0,0 0 0,1-1 0,-1 0 0,9-5-1,-5 2 19,-1 0-1,1 0 0,-1-1 0,0 0 0,-1 0 0,1-1 0,-1 0 0,-1 0 0,10-13 0,-12 13-29,0-1-1,0 1 0,-1-1 1,0 0-1,0 0 1,0 0-1,-1 0 0,-1 0 1,1-1-1,-1 1 0,-1-14 1,0 19-43,0-1 0,0 0 1,-1 0-1,1 0 0,-1 1 0,0-1 1,-2-6-1,2 9 24,1 1 0,0-1 1,-1 1-1,1-1 0,-1 0 0,1 1 1,0-1-1,-1 1 0,1-1 0,-1 1 1,1-1-1,-1 1 0,0-1 1,1 1-1,-1 0 0,1-1 0,-1 1 1,0 0-1,1 0 0,-1-1 0,0 1 1,0 0-1,1 0 0,-1 0 1,0 0-1,1 0 0,-1 0 0,0 0 1,1 0-1,-1 0 0,0 0 0,0 0 1,1 0-1,-1 1 0,0-1 1,1 0-1,-1 1 0,0-1 0,1 0 1,-1 1-1,1-1 0,-1 0 0,1 1 1,-1-1-1,1 1 0,-2 0 0,0 1 24,-1 0 0,1 0 0,-1 0 0,1 0 0,0 0 0,0 1 0,0-1 0,0 1 0,0-1 0,0 1 0,1 0 0,-1 0 0,1-1 0,0 1 0,0 0 0,0 0 0,0 0 0,1 1 0,-1-1 0,1 0 0,-1 0 0,1 0 0,0 0 0,1 1 0,-1-1 0,0 0 0,1 0 0,0 0-1,0 0 1,0 0 0,0 0 0,0 0 0,0 0 0,1 0 0,-1-1 0,4 5 0,-1-1 31,0-1 1,1 0-1,0 1 0,0-2 0,0 1 0,0 0 1,1-1-1,-1 0 0,1-1 0,9 5 0,-7-5-149,-1-1 0,1 1 0,0-1 0,0-1 0,0 0 0,0 0-1,0 0 1,13-2 0,14-1-2054,44-8-1,-62 7 212,-1-1 1,1-1 0,-1 0-1,26-13 1,-12 1-4436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7:28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72 153 10144,'-72'15'3744,"72"-6"-2912,5 2-224,9-6 1919,21-2-1503,38-6 224,16-5-768,6-4-224,16-13-160,34-1-2752,8-8 1440,-14 8-5151,9-7 3583,0 4-1920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7:32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1333 6144,'-4'2'1993,"5"-4"-305,6-10 850,18-18-299,0 5-1542,1 1-1,2 2 0,38-26 1,11-8 32,-51 33-502,0 0-1,-2-2 1,31-39 0,53-90 471,-4 5-149,-15 40 1,48-65-121,-120 150-267,-2-1 0,-1 0 1,-1-1-1,-2 0 0,14-44 0,-24 69-152,2-11 158,4-25 0,-7 35-150,1-1 0,-1 1 0,0 0 0,0-1 0,0 1 0,0 0 0,-1-1 0,1 1 0,0 0 0,-1-1 0,0 1 0,1 0 0,-1 0 0,0 0 0,0 0 0,-1 0 0,1 0 0,-2-3 0,3 5-19,-1-1-1,0 1 0,0-1 1,1 1-1,-1-1 0,0 1 0,0 0 1,0-1-1,0 1 0,0 0 1,1 0-1,-1-1 0,0 1 1,0 0-1,0 0 0,0 0 1,0 0-1,0 0 0,0 0 1,0 1-1,1-1 0,-1 0 0,-1 1 1,-2 0-8,1 0 1,0 1 0,0 0-1,0-1 1,-4 4 0,-8 6-19,1 2 1,1 0-1,-1 0 1,2 1 0,-17 24-1,5-1 61,-25 49 0,29-44 41,-25 75-1,-1 46 47,40-142-92,-39 197 197,41-201-202,0 10 49,0 0 0,1 30-1,3-45 10,0 0 1,1-1-1,1 0 0,0 1 0,0-1 0,1 0 0,7 18 0,-9-27-53,0 0 1,0 0-1,0 0 0,0 0 0,0 0 1,1 0-1,-1-1 0,0 1 1,1 0-1,0-1 0,-1 1 1,1-1-1,0 1 0,0-1 1,0 0-1,0 0 0,0 0 0,0 0 1,0 0-1,0 0 0,0-1 1,4 1-1,-2 0 11,0-1 0,-1 0 0,1-1 0,0 1 0,0-1 0,0 0 0,-1 0 0,1 0 0,0 0 0,-1 0 0,1-1 1,4-3-1,141-94 373,-106 68-293,-39 28-134,2-1-1,1-1 1,-1 0-1,7-7 0,-12 10 15,1 1 0,-1-1-1,0 0 1,1 0-1,-1 0 1,0 0-1,0 0 1,0 0-1,0 0 1,-1-1-1,1 1 1,-1 0-1,1 0 1,-1-1-1,0-2 1,0 4 13,0 0 0,0 0 0,0 0 0,0 0 0,0 0 0,0 0 0,0 0 0,1 0 0,-1 0 0,0 0 0,0 0 1,1 0-1,-1 0 0,1 0 0,-1 0 0,1 0 0,-1 0 0,1 1 0,0-1 0,-1 0 0,1 0 0,0 1 0,-1-1 0,1 0 0,0 1 0,0-1 0,0 1 0,0-1 0,0 1 0,0-1 1,0 1-1,0 0 0,0-1 0,0 1 0,0 0 0,0 0 0,1-1 0,11-1-49,0 1 0,0 0 0,24 2 0,-33-1 16,1 1 0,0 0 0,-1-1-1,1 2 1,0-1 0,-1 1 0,0-1 0,1 1 0,-1 0 0,0 1 0,0-1 0,0 1 0,0 0 0,0 0-1,-1 0 1,5 4 0,-5-2 41,1 0-1,-1 0 1,0 0-1,0 0 1,0 1-1,-1-1 1,0 1 0,0-1-1,0 1 1,-1 0-1,0 0 1,1 9-1,-1 1 9,-1-6-3,1 0 0,1 0 0,4 19 1,-4-24-1,-1-1-1,1 1 1,0 0 0,0-1 0,1 1 0,4 6 0,-5-9-7,-1-1 1,0 0-1,1 1 0,-1-1 0,1 0 0,-1 0 0,1 0 0,0 0 0,-1 0 1,1 0-1,0 0 0,0-1 0,0 1 0,-1-1 0,1 1 0,0-1 1,0 0-1,0 1 0,0-1 0,0 0 0,2-1 0,6 0 31,-1-1-1,0 0 0,1 0 1,-1-1-1,0 0 1,-1-1-1,1 0 0,-1 0 1,11-7-1,8-9-22,33-29 0,-5 3-84,-30 27 36,0-1-1,-2-2 1,0 0 0,28-37-1,-46 45-143,-7 10 35,-4 6 36,-8 7 23,0 1 0,1 0 0,1 1 0,0 0 0,0 1 0,-10 14-1,6-4 135,1 1 0,0 0 1,-10 25-1,22-41-67,0 0 1,0-1 0,1 1 0,0 0 0,0 0 0,1 0 0,0 0 0,0 1 0,0-1-1,1 0 1,1 8 0,-1-14 13,0-1-1,0 1 0,0-1 1,0 1-1,0-1 1,1 1-1,-1-1 0,0 1 1,0-1-1,0 1 1,1-1-1,-1 1 1,0-1-1,0 0 0,1 1 1,-1-1-1,0 0 1,1 1-1,-1-1 0,1 0 1,-1 1-1,0-1 1,1 0-1,-1 0 0,1 1 1,-1-1-1,1 0 1,-1 0-1,1 0 1,-1 0-1,0 1 0,1-1 1,-1 0-1,1 0 1,-1 0-1,1 0 0,-1 0 1,1 0-1,-1 0 1,1-1-1,-1 1 0,2 0 1,19-12 298,-18 9-317,23-17-218,0-1-1,29-32 1,39-55-819,-85 96 875,-5 6-6,-7 11-136,-3 4 378,0 0 0,1 0 0,1 0 0,0 0 1,0 1-1,0 0 0,1 0 0,1 0 0,0 0 0,0 0 0,1 0 1,0 0-1,1 16 0,0-24-44,1 0 1,-1 0-1,0 0 0,1 0 1,-1 0-1,1 0 1,-1 0-1,1 0 0,0 0 1,0 0-1,0 0 1,0 0-1,0-1 0,0 1 1,1 0-1,-1-1 1,1 1-1,-1-1 0,1 0 1,-1 1-1,1-1 1,0 0-1,-1 0 0,1 0 1,0 0-1,0 0 1,0-1-1,0 1 0,0 0 1,0-1-1,0 0 0,0 1 1,3-1-1,5 0 36,1 0 0,-1-1 0,1 0-1,-1-1 1,13-3 0,-15 3-32,17-5 66,-1-1 1,0-1-1,-1-1 0,43-26 0,-49 27-136,-9 5 8,0 0-1,1 1 1,-1 0 0,13-3-1,-20 6 36,0 0 0,-1 0 0,1 0 1,0 0-1,0 0 0,0 0 0,-1 0 0,1 0 0,0 0 0,0 0 0,0 1 0,-1-1 0,1 0 1,0 1-1,0-1 0,-1 0 0,1 1 0,0-1 0,0 1 0,-1-1 0,1 1 0,-1-1 0,1 1 0,-1 0 1,1-1-1,-1 1 0,1 0 0,-1-1 0,1 1 0,-1 0 0,0 0 0,1-1 0,-1 1 0,0 1 1,2 1 11,-1 1 0,-1 0 0,1 0 0,0-1 1,-1 8-1,-5 96 539,16-111-234,-4-1-300,1 0 1,-1 0-1,-1-1 1,1 0-1,-1 0 1,0-1-1,0 0 1,-1 0 0,6-8-1,-5 6-30,1 0 0,-1 0-1,2 1 1,-1 0 0,14-11 0,-20 19 1,0-1 0,0 0 0,0 0 0,0 1 0,0-1 0,0 1 1,0-1-1,0 1 0,0-1 0,0 1 0,0-1 0,0 1 0,0 0 0,0 0 0,0-1 1,1 1-1,-1 0 0,0 0 0,0 0 0,0 0 0,0 0 0,1 1 0,-1-1 0,0 0 0,0 1 1,2 0-1,-1 0-15,0 1 0,-1 0 0,1 0 1,0 0-1,-1 0 0,0 0 1,1 1-1,-1-1 0,0 0 0,0 1 1,1 3-1,7 22-32,-6-19 99,0 1 0,0-1-1,1 0 1,8 15 0,-11-22-17,1 0-1,-1 1 1,1-1 0,0 0-1,0 0 1,0-1-1,0 1 1,0 0 0,0-1-1,1 1 1,-1-1 0,0 0-1,1 1 1,-1-1-1,1 0 1,-1-1 0,1 1-1,0 0 1,-1-1 0,1 0-1,0 1 1,3-1-1,10-2 65,1 0-1,-1-2 1,0 0-1,0 0 1,26-12-1,-18 6-48,0 0-1,0-2 1,-1-1-1,-1 0 1,24-20-1,34-26-296,-79 58 255,-1 0-1,1 0 1,0 0 0,0 1 0,0-1-1,0 0 1,0 1 0,0-1-1,0 1 1,0-1 0,0 1-1,0 0 1,0-1 0,0 1-1,0 0 1,1 0 0,-1 0-1,0 0 1,0 0 0,0 0-1,1 0 1,-1 0-7,0 1 0,0-1 0,0 1 0,0 0 0,0-1 0,0 1 1,0 0-1,-1-1 0,1 1 0,0 0 0,0 0 0,-1 0 0,1 0 0,-1-1 0,1 1 0,-1 0 0,1 2 0,1 4-32,0-1 0,0 1 0,-1-1 0,0 1-1,-1 0 1,1 6 0,-12 157 136,11-165-66,-1-1-1,0 0 1,0 0 0,0 0-1,0 0 1,0 0 0,-1 0 0,0-1-1,1 1 1,-4 4 0,4-7-31,1-1 1,-1 0 0,0 1-1,1-1 1,-1 0 0,0 1-1,1-1 1,-1 0 0,0 0-1,1 1 1,-1-1 0,0 0-1,1 0 1,-1 0-1,0 0 1,0 0 0,1 0-1,-1 0 1,0 0 0,1 0-1,-1-1 1,0 1 0,1 0-1,-1 0 1,0-1-1,1 1 1,-1 0 0,0-1-1,1 1 1,-1 0 0,0-1-1,-22-16-300,21 15 256,-15-14-113,2 0 1,-1-1-1,-15-24 0,29 38 65,-1-3-150,3 6 245,0-1 0,0 1 0,0 0 0,0 0 0,1-1 0,-1 1 0,0 0 0,0 0 0,0 0 0,0-1 0,1 1 0,-1 0 0,0 0 0,0 0 0,0 0 0,1-1 0,-1 1 0,0 0 0,0 0 0,1 0 0,-1 0 0,0 0 0,0 0 1,1 0-1,-1 0 0,0 0 0,0 0 0,1 0 0,-1 0 0,0 0 0,0 0 0,1 0 0,-1 0 0,0 0 0,0 0 0,1 0 0,-1 0 0,0 0 0,0 0 0,1 1 0,0-1-14,22 4-72,-15-2 109,-1 0 0,1-1 0,-1 0 0,11-1 0,-2-1 112,1-1 1,-1-1-1,0 0 1,-1-1-1,1-1 1,27-13 0,-13 5-26,88-45-102,-7-1 58,-108 57-97,0 0 0,1 0 0,-1 1 0,0 0 0,1 0 0,4-1 0,-8 1 28,1 1-1,-1 0 0,0 0 0,0 0 1,1 0-1,-1 0 0,0 0 0,0 0 0,1 0 1,-1 1-1,0-1 0,0 0 0,1 0 1,-1 0-1,0 0 0,0 0 0,1 0 1,-1 0-1,0 1 0,0-1 0,1 0 1,-1 0-1,0 0 0,0 1 0,0-1 1,1 0-1,-1 0 0,0 0 0,0 1 1,0-1-1,0 1 0,0 0-2,1 0 0,-1 0 0,-1 0 0,1 0 0,0 1 0,0-1 0,0 0 1,0 0-1,-1 0 0,1 0 0,-1 0 0,0 2 0,-18 35 116,14-30-40,1-1-1,-1 1 1,2 0 0,-1 0-1,1 0 1,1 1-1,0-1 1,0 1 0,-1 13-1,2-18-30,1-1 7,0-1 0,0 1 1,1 0-1,-1 0 0,1 0 0,0 4 0,-1-6-34,1-1 0,-1 1 0,1 0-1,-1-1 1,0 1 0,1 0 0,0-1-1,-1 1 1,1 0 0,-1-1 0,1 1-1,0-1 1,-1 1 0,1-1 0,0 1-1,-1-1 1,1 0 0,0 1 0,0-1-1,-1 0 1,1 0 0,0 1 0,0-1-1,0 0 1,-1 0 0,1 0 0,0 0-1,1 0 1,2-1 34,-1 1 0,1-1 0,0 0 1,0 0-1,4-2 0,7-2 13,0 1-52,-1 0-1,1-1 1,-1-1 0,-1-1 0,1 0-1,-1-1 1,0 0 0,-1-1 0,0 0-1,0-1 1,-1 0 0,0-1 0,-1 0 0,0-1-1,-1 0 1,11-19 0,5-22-236,36-111 0,-43 110 40,143-530-715,-157 567 931,0 1-104,0-1-1,-2-1 1,1 1-1,-2 0 1,-1-26 0,0 42 68,0 0 0,0 0 0,0 0 1,0 0-1,-1 0 0,1 0 1,0 0-1,-1 0 0,1 0 1,-1 0-1,1 0 0,-2-2 1,2 3 9,-1 0 0,1 0 0,0 0 0,-1 0 0,1 0 0,-1-1 0,1 1 0,0 0 0,-1 0 0,1 0 0,-1 0 0,1 0 0,0 0 0,-1 0 0,1 1 0,-1-1 0,1 0 1,0 0-1,-1 0 0,1 0 0,-1 0 0,1 1 0,0-1 0,-1 0 0,1 0 0,0 1 0,-1-1 0,1 0 0,0 1 0,0-1 0,-1 0 0,1 1 0,0-1 0,0 0 0,-1 1 0,1 0 1,-5 6 8,0 1 1,1-1-1,0 1 1,1 0 0,0 1-1,0-1 1,-2 11 0,1-4 0,-25 77 19,-1-1 189,-26 144 0,41-134 8,-1 143 0,16-209-45,2 0 1,9 44-1,-10-74-150,0 0 1,0 0-1,1 0 1,0 0-1,0 0 0,1 0 1,3 5-1,-6-8-17,2 0 0,-1-1 1,0 1-1,0-1 0,0 0 1,1 1-1,-1-1 0,1 0 0,-1 0 1,1 0-1,0 0 0,-1 0 1,1 0-1,0 0 0,-1-1 0,1 1 1,0 0-1,0-1 0,0 0 1,0 1-1,0-1 0,3 0 0,0-1-24,0 0 0,0 0-1,0-1 1,0 0-1,0 0 1,-1 0-1,1 0 1,-1-1-1,1 1 1,4-5-1,6-5-49,17-17 0,-7 3 10,-15 15-75,1 0 0,0 0 0,21-13 0,-32 24 121,0-1 1,0 1-1,0 0 0,1 0 0,-1 0 1,0-1-1,0 1 0,1 0 0,-1 0 1,0 0-1,1-1 0,-1 1 0,0 0 1,1 0-1,-1 0 0,0 0 0,1 0 1,-1 0-1,0 0 0,1 0 0,-1 0 1,0 0-1,1 0 0,-1 0 0,0 0 1,1 0-1,-1 0 0,0 0 0,1 0 1,-1 1-1,0-1 0,1 0 0,-1 0 1,0 0-1,0 0 0,1 1 0,-1-1 1,0 0-1,0 0 0,1 1 0,-1-1 0,0 0 1,0 0-1,0 1 0,1-1 0,-1 0 1,0 1-1,0 0 1,1 1 0,-1-1 0,0 1 0,0-1 0,0 1 0,0-1 0,0 1 0,0-1 0,0 1 0,-1 1 1,-15 42-7,10-29 111,-8 29 0,13-41-48,0 1 0,0-1-1,1 1 1,0 0-1,0-1 1,0 1-1,0 0 1,1-1 0,0 1-1,2 9 1,-2-12-40,0 0 0,0 0 0,1 0 0,-1 0 0,1 0 0,-1 0 0,1 0 0,0-1 0,0 1 0,-1 0 0,1-1 0,0 0 0,0 1 0,1-1 0,-1 0 0,0 0 0,0 0 0,1 0 0,-1-1 0,0 1 0,1 0 0,-1-1 1,0 0-1,1 0 0,2 1 0,7-1 44,1 0 0,-1-1 1,19-3-1,-31 4-56,20-3-3,0-1 0,0-1-1,0-1 1,-1-1-1,0 0 1,-1-2 0,1 0-1,-1-1 1,-1 0 0,17-14-1,-17 10-62,-11 8 31,2 0-1,-1 0 1,13-6-1,-20 12 17,0 0-1,0 0 1,0 1-1,0-1 1,1 0-1,-1 1 1,0-1-1,0 0 1,0 1-1,0-1 1,0 0-1,0 1 1,0-1-1,0 0 1,0 1-1,0-1 1,0 1 0,0-1-1,0 0 1,0 1-1,0-1 1,-1 1-1,-1 6-33,-1 1-1,-1-1 0,1 0 1,-9 12-1,6-10 164,1 0 0,0 0 0,-4 10-1,8-16-101,0-1 0,1 1 0,-1-1 0,1 1-1,-1-1 1,1 1 0,0 0 0,0-1 0,0 1-1,0 0 1,0-1 0,1 1 0,-1-1 0,1 1 0,0-1-1,1 5 1,-1-5 5,0-1 0,0 1 0,0 0 0,0 0 0,1-1 0,-1 1 0,1 0-1,-1-1 1,1 0 0,-1 1 0,1-1 0,0 0 0,-1 0 0,1 0 0,0 0 0,0 0 0,0 0 0,0 0-1,0-1 1,0 1 0,0-1 0,0 1 0,0-1 0,1 0 0,-1 0 0,0 0 0,0 0 0,0 0 0,3-1 0,-1 0-12,0 0 1,0 0-1,0 0 1,-1-1-1,1 1 1,0-1-1,-1 0 1,1 0-1,-1 0 1,0 0 0,0-1-1,0 1 1,0-1-1,5-6 1,-6 6-4,0 1 0,0-1 0,0 0 0,-1 0 0,1 1 1,-1-1-1,0 0 0,0-1 0,0 1 0,0 0 0,-1 0 0,1 0 0,-1-1 1,0 1-1,0 0 0,0 0 0,-1-5 0,0 2-13,-1 1-1,0-1 1,0 1 0,0 0 0,-1-1-1,0 1 1,0 0 0,-1 1-1,-3-6 1,4 7 21,0-1 1,0 1-1,-1 0 0,1 0 1,-1 1-1,0-1 0,1 1 1,-1 0-1,0 0 0,0 0 1,-1 0-1,-6-1 0,-6-3-93,-1-3 9,18 9 78,-1-1-1,1 1 1,0 0-1,-1 0 1,1 0-1,0-1 1,0 1-1,-1 0 1,1 0-1,0-1 0,0 1 1,0 0-1,-1 0 1,1-1-1,0 1 1,0 0-1,0-1 1,0 1-1,0 0 1,-1-1-1,1 1 1,0 0-1,0-1 0,0 1 1,0 0-1,0-1 1,0 1-1,0 0 1,0-1-1,0 1 1,0 0-1,0-1 1,1 1-1,-1 0 0,0-1 1,0 1-1,0 0 1,0-1-1,0 1 1,1 0-1,-1 0 1,0-1-1,0 1 1,1 0-1,-1 0 0,0-1 1,0 1-1,1 0 1,-1 0-1,0 0 1,1 0-1,-1-1 1,1 1-1,9-4 1,0-1 0,1 2 0,-1 0 0,12-2 0,-19 4 0,8-1 0,79-16-23,-79 17 11,1 1-1,-1 0 0,1 0 0,-1 1 1,1 0-1,11 4 0,-9-2-2,0 2 1,0-1-1,-1 2 0,1-1 0,-1 2 0,17 11 1,-25-15 45,0 1 0,-1 0 0,1 0 1,-1 0-1,1 0 0,-1 1 0,-1-1 1,1 1-1,-1 0 0,1 1 0,-2-1 0,1 0 1,0 1-1,-1 0 0,0-1 0,-1 1 1,3 11-1,-3 29 346,-1-29-98,1-17-254,0 1 0,-1-1 0,1 0 0,0 0 0,0 0 1,0 0-1,0 0 0,0 0 0,0 0 0,0 0 0,0 0 0,0 0 1,2-1-1,9-3-35,0 0 0,-1-1 0,1-1 0,-1 1 1,0-2-1,10-7 0,-3 3-65,19-11 0,-25 17 37,-2 0-39,0 0 1,19-6-1,-27 11 81,0-1 0,1 1 0,-1-1-1,0 1 1,1 0 0,-1 0 0,0 0 0,0 0-1,1 0 1,-1 0 0,0 1 0,0-1 0,1 1-1,-1-1 1,0 1 0,0 0 0,0 0 0,0 0-1,3 2 1,4 5 142,0 0-1,9 13 0,15 12 272,-26-26-527,8 6 349,19 12 0,-29-22-572,-1 0 0,1 0 0,0 0 0,1-1 0,-1 0 0,0 0 0,0-1 0,11 3 0,6-1-4677,-7-1-2718,-48-10-5677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7:32.8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81 12800,'-32'-44'4735,"27"41"-3679,5-2-288,5 2-1824,4-2 416,1-2 96,-2-1 352,2 3-2783,-2 5 1599,2 0-5472,-10 13 3808,-18-1 1184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7:33.1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153 108 12704,'-35'-23'5759,"48"23"-4991,9-5 288,23-2-736,23-1 1536,13-4-1024,4 4 64,5-4-544,28-1-384,3 1 0,-5 4-480,-21 8 256,-15 0-3520,-20 0 2048,-16 5-4959,-12-2 3743</inkml:trace>
  <inkml:trace contextRef="#ctx0" brushRef="#br0" timeOffset="1">13 153 12480,'-13'-5'4607,"26"5"-3583,1 0-288,-4 0-128,-2-3-480,2-2-2208,3 1 1088,1 4-5631,4 9 3647,-5 2-1184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7:33.5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27 120 7968,'-21'-8'2944,"16"8"-2272,10 0-192,3 0 1632,15 0-1248,30-4 2975,47 1-2175,21 3 224,22-13-1152,55 6-320,0-6-256,-4-2-416,30-2 160,-21 2-7647,0-10 4223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8:20.6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345 44 1152,'-1'-1'665,"0"0"-1,0 1 1,0-1-1,-1 0 1,1 0 0,0 1-1,0-1 1,0 1 0,-1-1-1,1 1 1,0 0-1,-2-1 1,-10-4 1745,-10-25 4769,23 30-7162,0 0 0,0 0 0,0 0 0,0 0 0,1 0 0,-1 0 0,0 1 0,0-1 1,0 0-1,0 0 0,0 0 0,0 0 0,0 0 0,0 0 0,1 0 0,-1 1 0,0-1 0,0 0 0,0 0 0,0 0 1,0 0-1,0 0 0,0 0 0,0 1 0,0-1 0,0 0 0,0 0 0,0 0 0,0 0 0,0 0 0,0 1 1,0-1-1,0 0 0,0 0 0,0 0 0,0 0 0,0 0 0,0 1 0,0-1 0,0 0 0,-1 0 0,1 0 1,0 0-1,0 0 0,0 0 0,0 0 0,0 1 0,0-1 0,-8 13 143,-4 29 410,10-32-275,-1 1 1,-6 13-1,3-6-158,0-1 0,2 1 0,0 0 1,1 0-1,1 1 0,0 19 0,-3 12-20,3-13 64,3 47 1,0-26 15,-1 119 363,0-177-561,0 1 0,0-1 0,0 1 0,-1-1 0,1 1 0,0-1 0,0 1 0,0-1 0,-1 1 0,1-1-1,0 1 1,-1-1 0,1 1 0,0-1 0,-1 0 0,1 1 0,-1-1 0,1 0 0,-1 1 0,1-1 0,0 0 0,-1 1 0,-15 5 27,5-1 116,-15 5-83,0 0-1,-27 6 0,32-10-51,-27 10 78,48-16-92,-1 1-1,1-1 1,-1 0 0,1 1 0,-1-1-1,0 0 1,1 0 0,-1 0-1,0 1 1,1-1 0,-1 0 0,0 0-1,1 0 1,-1 0 0,1 0-1,-1 0 1,0 0 0,1-1 0,-1 1-1,0 0 1,0 0 0,-2-1-14,1 1 116,4 0 236,-1 0-48,0 0-64,85 5 298,213 1-133,-196-1-91,-102-5-426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7:2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63 4992,'-10'-6'1804,"10"6"-1452,-1 0 0,0-1 0,1 1 0,-1 0 0,0-1 0,1 1 0,-1-1-1,1 1 1,-1 0 0,1-1 0,-1 1 0,1-1 0,-1 0 0,1 1 0,0-1 0,-1 1-1,1-2 1,-2 1 406,1 0 0,0 0-1,-1 0 1,1 0 0,0 0 0,-1 0-1,1 1 1,-1-1 0,1 0-1,-1 1 1,0-1 0,-2 0 0,-9 5 1547,11-1-1373,9-2-719,-5-1-180,-1 0 0,1 0 1,0 0-1,-1 0 0,1 0 0,0 0 0,-1 0 0,1-1 0,-1 1 0,1-1 1,0 1-1,-1-1 0,1 0 0,-1 1 0,0-1 0,1 0 0,-1 0 0,3-2 1,-4 2 344,-20 2-463,8 1 188,7-2-37,0 1-1,0 0 0,-10 4 0,13-4-68,1-1-1,0 1 1,-1 0 0,1 0 0,0 0 0,-1 0-1,1 0 1,0 0 0,0 0 0,0 0-1,0 1 1,0-1 0,0 0 0,0 1 0,0-1-1,0 3 1,4-3 14,1-1 1,-1 0-1,1 0 0,-1 0 1,1 0-1,-1-1 0,6-1 1,6-1 88,12-5-10198,-26 8 9662,-1 0-1,1-1 1,0 1 0,0 0 0,-1-1 0,1 1 0,0-1 0,0 0-1,-1 1 1,1-1 0,-1 1 0,1-1 0,-1 0 0,1 0-1,-1 1 1,1-1 0,-1 0 0,1 0 0,-1 1 0,0-1 0,0 0-1,1 0 1,-1 0 0,0 0 0,0-1 0,-6-31-3900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8:21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 4736,'0'0'77,"-1"0"0,1 0 0,-1 0 0,1 0 0,-1 0 0,1 0 0,-1-1 0,1 1 0,-1 0 0,1 0 0,-1 1 0,1-1 0,-1 0 0,1 0 0,-1 0 0,1 0 0,-1 0 0,1 0 0,-1 1 0,1-1 1,-1 1-1,-9 1 8089,9-2-7806,1 0-1,-1-1 1,1 1-1,-1 0 1,1 0-1,-1 0 1,0 0-1,1 0 1,-1 0-1,1 1 1,-1-1-1,1 0 1,-1 0-1,1 0 1,-1 0-1,0 1 1,1 1-184,0-1 0,0 0 1,0 1-1,0-1 0,0 1 0,0-1 1,1 1-1,-1-1 0,1 0 0,-1 1 1,1-1-1,-1 0 0,1 1 1,0-1-1,1 2 0,-1-2-76,1 0 0,-1 0 1,1 0-1,0 0 0,-1 0 0,1 0 0,0 0 0,0 0 1,-1-1-1,1 1 0,0-1 0,4 1 0,14 2 103,1-2 1,33-1-1,-21 0 126,4 0-64,293 7 435,-309-6-569,-14-1-104,1 1 0,-1 0 1,9 1-1,-2 1-167,-7-2 103,-8-1-548,0 0-51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8:25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60 2912,'0'-9'1771,"0"-17"4761,0 24-6219,0 1 0,0 0 0,0 0 0,1 0 0,-1 0 1,0 0-1,0 0 0,1 0 0,-1 0 0,1 0 0,-1 0 0,1 0 1,-1 0-1,1 1 0,0-1 0,0-1 0,1-3 2166,-3 3-1626,1 5-558,0-2 334,0 8-64,-1 1-397,0 0 0,-1 0 0,0 0 0,-1 0 0,0 0 0,-1-1 0,0 1 0,-1-1 0,-5 9 0,-9 22 211,17-37-314,-2 10 259,5-10-154,5-6 23,-1-1-963,0 0-1,-1 0 1,1-1 0,5-7-1,6-6-4230,-3 5 1748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8:26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92 124 2144,'0'-1'67,"0"1"-1,0 0 1,0-1 0,0 1 0,0 0 0,0-1-1,0 1 1,0 0 0,0-1 0,0 1 0,0 0-1,-1 0 1,1-1 0,0 1 0,0 0-1,0-1 1,0 1 0,-1 0 0,1 0 0,0-1-1,0 1 1,-1 0 0,1 0 0,0-1-1,-1 1 1,1 0-31,0 0 1,0 0-1,0 0 0,0 0 0,0 0 0,-1 0 0,1-1 0,0 1 1,0 0-1,0 0 0,0 0 0,0 0 0,0 0 0,0 0 1,0 0-1,0 0 0,0-1 0,0 1 0,0 0 0,0 0 1,0 0-1,0 0 0,0 0 0,-1-1 0,1 1 0,0 0 0,0 0 1,1 0-1,-1 0 0,0 0 0,0 0 0,0-1 0,0 1 1,0 0-1,0 0 0,0 0 0,0 0 0,0 0 0,0 0 1,0 0-1,0-1 0,0 1 0,0 0 0,0 0 0,1 0 1,-1 0-1,0 0 0,2-5 1094,-2 4-901,1-1 0,-1 1 1,1 0-1,-1 0 1,1 0-1,0 0 0,-1 0 1,1 0-1,0 0 1,1-1-1,0 0 86,0 0-1,-1 0 1,1 0 0,-1 0 0,1 0-1,-1 0 1,1 0 0,-1-1-1,0 1 1,1-4 0,-1 3 273,1-1 1,-1 1-1,1 0 0,0-1 1,4-3-1,-6 6-481,0 1 0,0-1 0,0 1 0,1 0 0,-1-1 0,0 1 1,1 0-1,-1-1 0,0 1 0,0 0 0,1-1 0,-1 1 0,1 0 0,-1 0 0,0 0 1,1-1-1,-1 1 0,1 0 0,-1 0 0,0 0 0,1 0 0,-1 0 0,1 0 0,-1 0 1,1-1-1,0 2 0,-1-1-19,0 1 1,1 0-1,-1-1 0,1 1 1,-1 0-1,0 0 0,0-1 1,1 1-1,-1 0 1,0 0-1,0 0 0,0-1 1,0 1-1,0 0 1,0 0-1,0 1 0,-1 8 141,0-1 0,0 0 0,-1 0 0,0 1 0,0-1 0,-1 0 0,-5 9 0,-32 59 717,40-76-940,-14 19 201,0 0-1,-26 26 1,34-38-149,-1 1 165,10-10 289,17-15 571,-9 8-917,3-3-139,-1-2 1,0 1-1,0-2 1,-1 0-1,-1 0 1,0-1 0,8-16-1,-7 9-1067,-1-1-1,11-31 0,-20 48-268,0 0 0,0-1-1,0 1 1,-1-1 0,1-12 0,-2 5-2419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8:28.3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353 108 3392,'-1'-4'430,"0"1"1,1-1-1,0 0 1,0 0-1,0 0 1,0 1-1,1-1 1,-1 0-1,1 0 1,0 1-1,0-1 0,1 0 1,2-6-1,-3 8-17,0-1-1,0 0 0,0 0 1,0 0-1,-1 0 1,0 0-1,1 0 0,-1 0 1,0 0-1,-1-4 0,1-5 2135,-11 53 498,3-10-2574,-6 33-35,-10 51 426,14-71-599,-40 224 969,48-234-1065,3-27-149,-2 0 0,1 0 1,-3 13-1,3-19-17,0 0 21,-1 1 0,1 0 0,0-1-1,-1 1 1,1-1 0,-1 1 0,0-1 0,1 0 0,-1 1-1,0-1 1,-1 2 0,0-2 0,1 0-1,-1 0 1,0-1 0,0 1-1,0-1 1,0 1 0,1-1-1,-1 1 1,0-1 0,-2 0-1,-16 4 50,1 1 1,-26 10-1,1 0 19,-27 8-116,57-18 46,14-2-56,10-2 521,23-2-121,46-9 0,-46 5-267,46-1 1,-53 6-55,0 0 1,-1 2-1,1 1 1,0 1-1,44 14 1,-49-12-33,-20-5 15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8:29.0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83 5728,'-2'0'468,"0"0"1,0 0-1,0 0 1,0 0-1,0 0 1,0 1-1,0-1 1,0 1-1,0-1 1,0 1-1,0 0 1,0 0-1,0-1 1,1 1-1,-1 0 0,0 1 1,1-1-1,-2 2 1,8-1 526,1 0-1,0 0 1,0-1-1,0 0 1,12 1 0,16-4-380,1-1 0,-1-3 0,43-11 0,-7 1-227,-64 15-357,311-55 994,-311 55-1083,41-3-162,-43 4-333,-1 0 1,1 1-1,-1-1 0,1 1 1,0 0-1,-1 0 0,1 0 1,-1 0-1,0 1 0,5 2 0,5 4-6070,1 0 2015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0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300 114 2144,'0'-1'133,"0"0"-1,0-1 1,-1 1 0,1 0-1,-1-1 1,1 1 0,-1 0-1,0-1 1,0-2 2763,1 21-640,-3-9-1906,0 0 0,1 0 0,-2 15 0,3-14-295,0-1 1,-1 1-1,-5 13 1,-6 13 273,10-25-232,-1 0 0,0 0 0,0-1 0,-1 1 0,0-1 0,-11 14 0,8-13 120,-1-1 1,0 0-1,-1-1 1,0 0-1,0 0 1,-1-1-1,0 0 0,-14 6 1,22-12-159,0 0 1,0 0-1,0 0 1,0 0-1,-1-1 1,1 1-1,0-1 1,0 0-1,-1 0 0,1 0 1,0 0-1,0-1 1,-1 1-1,1-1 1,0 0-1,0 0 1,0 0-1,0 0 1,0 0-1,0-1 0,0 1 1,0-1-1,1 0 1,-1 0-1,0 0 1,-2-3-1,2 1-79,0 1 1,0-1-1,1 1 0,-1-1 1,1 0-1,0 0 0,0 0 0,0 0 1,1 0-1,-1 0 0,1-1 0,0 1 1,0 0-1,1-1 0,-1 1 0,1-1 1,0 1-1,0-1 0,1-4 1,0 3-95,0-1 0,0 1 1,0 0-1,1 0 1,0 0-1,0 0 0,0 1 1,1-1-1,6-9 1,-6 10 84,1 1 0,0 0 0,-1 0 0,1 0 1,1 0-1,-1 1 0,1-1 0,-1 1 0,1 0 1,0 1-1,0-1 0,0 1 0,0 0 0,11-3 1,20-1 321,7-2-4,68-3 0,-99 11-239,1 0 1,-1 0-1,1 2 0,-1-1 0,0 2 1,0-1-1,1 2 0,-2 0 0,1 0 0,13 7 1,14 12 98,-15-8 150,34 15 0,-50-27-195,0 0 0,1 0 1,-1-1-1,0 0 0,1 0 0,-1-1 0,1 0 1,14-1-1,17-2 131,0-3-1,-1-1 1,1-1-1,-1-3 1,-1-1 0,0-2-1,0-1 1,66-37 0,-81 37-3,34-27 0,-50 35-194,0 0 0,0-1 0,-1 0 0,1 0 0,-2-1 0,1 0 0,7-15 0,-12 23-187,-1-1 1,1 0-1,-1 0 0,0 0 1,0 0-1,1 0 0,-1 0 1,0 0-1,0 1 1,0-1-1,0 0 0,0 0 1,0 0-1,0 0 0,0 0 1,0 0-1,0 0 1,-1 0-1,1 0 0,0 0 1,-2-1-1,2 1-76,0 1-1,-1 0 1,1-1-1,-1 1 1,1 0-1,-1 0 1,1 0-1,-1-1 1,0 1-1,1 0 1,-1 0-1,1 0 1,-1 0-1,1 0 1,-1 0-1,0 0 1,1 0-1,-1 0 1,1 0-1,-1 0 1,1 0-1,-1 1 1,1-1-1,-1 0 1,1 0-1,-1 0 1,1 1-1,-1-1 1,1 0 0,-1 1-1,1-1 1,-1 1-1,1-1 1,0 0-1,-1 1 1,1-1-1,0 1 1,-1 0-1,-12 14-2803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0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15 3392,'-4'-11'1473,"3"8"541,1 9 2147,-1 24-3508,0-12-428,1 0-1,1 0 1,1 0-1,4 23 1,2-2-40,5 66 0,-10-65-129,15 252 574,-17-271-278,-2-1 0,-1 1 0,-5 28 0,6-45-238,0-1 1,0 0-1,0 0 1,0 0-1,0 0 1,-1 0-1,-3 5 1,4-7-60,0 0 1,1 0-1,-1-1 1,-1 1-1,1 0 1,0 0-1,0-1 1,0 1-1,0 0 1,0-1-1,-1 1 0,1-1 1,0 0-1,0 1 1,-1-1-1,1 0 1,0 0-1,-1 0 1,1 0-1,0 0 1,-1 0-1,-1 0 0,-9-3 12,-1 0-1,1-1 0,0-1 1,0 0-1,1 0 0,-18-11 0,14 7-71,-1 1 0,-25-9-1,24 10-49,15 5 41,0 1 0,0 0 0,0 0 1,-1 1-1,1-1 0,0 0 0,0 1 1,-1-1-1,1 1 0,0 0 0,-1-1 1,-2 2-1,-1 2-494,8 0-1026,11 2-2285,4-2 2139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1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 5056,'-3'-5'675,"2"4"-531,0 0-1,1 0 0,-1 1 1,1-1-1,-1 0 1,1 0-1,0 0 1,-1 0-1,1 0 0,0 0 1,0 0-1,0 0 1,0 0-1,0-1 0,9 2 2936,40 8-1624,-25-2-734,-12-3-295,0-1 0,12 2 1,-11-3-243,184 7 1621,-187-8-1443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1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56 2304,'0'-1'85,"0"1"1,-1-1-1,1 1 1,0-1-1,-1 1 1,1-1-1,0 1 1,0-1-1,0 1 1,-1-1-1,1 0 1,0 1-1,0-1 1,0 1-1,0-1 1,0 0-1,0 1 1,0-1-1,0 0 1,0 1-1,1-1 1,-1 1-1,0-1 1,0 1-1,0-1 1,1 0-1,-1 1 1,0-1-1,1 1 1,-1-1-1,0 1 1,1-1-1,-1 1 1,1 0-1,0-1 0,0 0 130,-1 0 0,1 1 0,-1-1 0,1 1 0,-1-1-1,0 0 1,1 1 0,-1-1 0,1 0 0,-1 0 0,0 1-1,0-1 1,1-1 0,-1 1-47,0 0-1,0 0 0,0 1 1,0-1-1,0 0 1,0 1-1,0-1 1,0 0-1,-1 0 1,1 1-1,0-1 1,0 0-1,-1 1 1,1-1-1,0 0 1,-1 1-1,1-1 0,-1 0 1,0 0-123,1 1 0,-1 0 1,1 0-1,0 0 0,-1 0 0,1 0 1,-1 0-1,1 0 0,0 0 1,-1 0-1,1 0 0,-1 0 0,1 0 1,-1 0-1,1 0 0,0 0 0,-1 0 1,1 1-1,-1-1 0,1 0 0,0 0 1,-1 0-1,1 1 0,-5 2-118,1 1-1,-1 0 1,-6 7-1,5-4 431,-4 1-372,1 1 1,0 0 0,1 1 0,0 0 0,-12 19-1,18-26 23,0 1 0,1-1 0,-1 1 0,0-1 0,1 1 0,0 0 0,0 0-1,0-1 1,1 1 0,-1 0 0,1 0 0,0 0 0,0 0 0,0 0 0,0 0-1,1 0 1,-1 0 0,1-1 0,0 1 0,1 0 0,-1 0 0,3 4 0,-2-5 80,1 0 1,-1 0-1,1 0 1,0-1-1,0 0 1,0 1-1,0-1 1,0 0 0,0 0-1,0-1 1,1 1-1,-1-1 1,1 0-1,-1 1 1,1-2-1,0 1 1,-1 0-1,1-1 1,4 1 0,-5-1 1,1 0 0,-1 0 1,0 0-1,0-1 0,1 1 1,-1-1-1,0 0 0,0 0 1,6-2-1,-7 2-41,0 0-1,-1 0 1,1 0 0,-1 0 0,1-1-1,-1 1 1,1 0 0,-1-1 0,0 1-1,0-1 1,0 1 0,0-1 0,0 1-1,0-1 1,0 0 0,0 0 0,0-2 0,2-6 47,-1 0 0,-1 1 0,0-1 0,0 0 1,-2-12-1,1 19-115,0 0 0,0 0 0,0 0 0,-1 1 1,1-1-1,-1 0 0,0 0 0,1 1 0,-1-1 0,-1 0 1,1 1-1,0-1 0,-1 1 0,1-1 0,-1 1 0,0 0 1,0 0-1,1 0 0,-2 0 0,1 0 0,0 0 0,-3-2 1,4 4-24,0-1 1,-1 1 0,1 0 0,0-1 0,0 1 0,0 0-1,-1 0 1,1 0 0,0 0 0,0 0 0,0 0 0,-1 0 0,1 1-1,0-1 1,0 0 0,0 1 0,0-1 0,-1 0 0,0 2 0,2-2 42,0 0 1,0 0 0,0 0-1,0 0 1,0 0 0,0 0 0,-1 0-1,1 0 1,0 0 0,0 0-1,0 0 1,0 0 0,0 0 0,0 0-1,0 0 1,0 0 0,0 0-1,0 0 1,0 0 0,-1 0 0,1 0-1,0 0 1,0 0 0,0 0-1,0 1 1,0-1 0,0 0 0,0 0-1,0 0 1,0 0 0,0 0-1,0 0 1,0 0 0,0 0-1,0 0 1,0 0 0,0 0 0,0 1-1,0-1 1,0 0 0,0 0-1,0 0 1,0 0 0,0 0 0,0 0-1,0 0 1,0 0 0,0 0-1,0 0 1,0 1 0,0-1 0,0 0-1,0 0 1,0 0 0,0 0-1,1 0 1,11-3 345,28-16-125,-10 3-199,-19 11-7,5-3 4,1 1-1,-1 1 1,1 0-1,25-4 1,-38 9 21,1 1 0,0-1 1,-1 1-1,1 0 1,0 1-1,-1-1 0,1 1 1,0 0-1,-1 0 0,1 0 1,-1 0-1,1 1 1,-1 0-1,0 0 0,1 0 1,-1 1-1,0-1 1,-1 1-1,1 0 0,0 0 1,5 6-1,7 11 184,21 32 0,-21-28 130,-12-19-280,0 0 0,0 0-1,1 0 1,-1-1 0,1 0-1,0 1 1,1-2 0,-1 1-1,1-1 1,0 1 0,-1-2-1,1 1 1,13 3 0,-11-4-13,0 0 1,0-1-1,1 0 1,-1 0 0,0-1-1,1 0 1,-1 0-1,0-1 1,1 0-1,12-4 1,28-13-1156,-18 3-2411,-3 1 1088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1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30 3392,'14'-16'2191,"-5"4"2130,-9 12-4242,0 0 0,-1 0 0,1-1 0,-1 1 0,1 0 0,-1 0 0,1 0 0,-1-1 0,1 1 0,-1 0 0,1 0 0,-1 0 1,1 0-1,-1 0 0,1 0 0,-1 0 0,1 0 0,-1 0 0,1 0 0,-1 0 0,1 1 0,-1-1 0,1 0 0,0 0 0,-1 0 0,0 1 0,-13 3 219,4 1-191,0 1-1,1-1 1,0 2 0,0-1 0,0 2 0,1-1 0,0 1 0,-7 9 0,9-10-77,-13 15-11,1 0 1,1 2-1,1 0 1,2 1-1,-20 44 1,13-17 22,20-46 37,-1-1 0,1 0-1,0 0 1,1 0 0,-1 0 0,1 1 0,0-1 0,0 6 0,1-10-24,-1 1 0,1 0 0,-1-1 0,1 1 0,-1 0 1,1-1-1,0 1 0,0-1 0,0 1 0,0-1 0,0 0 0,0 1 0,0-1 0,1 0 1,-1 0-1,0 0 0,1 0 0,-1 0 0,1 0 0,-1 0 0,1 0 0,-1 0 0,1-1 1,-1 1-1,1-1 0,2 1 0,-1 0 5,0-1-1,-1 1 1,1-1 0,0 0-1,-1 0 1,1 0 0,0-1-1,0 1 1,-1-1 0,1 1-1,0-1 1,-1 0 0,1 0-1,-1 0 1,5-2-1,0-3 49,1 0 0,-2-1 0,1 1 0,-1-1 0,0 0 0,0-1 0,-1 0 0,5-9 0,32-71-366,-41 84 190,3-5-37,-1 0-99,-2 15 97,-1-2 115,0 1 0,1-1 1,-1 1-1,1-1 0,0 1 1,0-1-1,1 0 0,-1 0 1,1 0-1,0 1 0,0-1 1,0-1-1,1 1 0,-1 0 1,7 6-1,-3-3 48,0-1-1,0 1 1,0-1-1,1-1 0,0 1 1,0-1-1,1 0 1,-1-1-1,1 0 1,0 0-1,0-1 1,1 0-1,-1 0 1,15 3-1,-3-3-229,1 0 0,0-2 1,-1 0-1,33-3 0,-38-1-1986,-14 2 1770,-1 1 0,1-1 0,0 1 0,-1-1 0,1 1 0,-1-1 0,1 0 0,-1 1 0,1-1 0,-1 0 0,0 1 0,1-1-1,-1 0 1,1-1 0,4-10-3636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5:35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56 3328,'0'-1'163,"0"1"0,0-1 0,0 0 1,0 0-1,0 0 0,0 1 0,0-1 0,0 0 1,0 0-1,0 1 0,1-1 0,-1 0 0,0 0 1,0 1-1,1-1 0,-1 0 0,1 0 0,-1 1 1,1-2-1,0 1 118,-1-1 1,1 1-1,-1-1 0,0 0 1,0 0-1,0 1 1,0-1-1,0 0 1,0 1-1,0-3 0,0-7 821,6 2 773,-7 15 159,-3 18-1159,3-5-493,0 0 0,-5 27 0,1-19-74,-48 220 1699,46-218-1760,-13 37 327,16-61-235,2-4-566,3-3-375,6-20-5761,1 9 4497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1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188 117 3328,'-1'-1'266,"1"0"0,-1 0 0,1 0 0,0 0 0,-1 0 0,1 0 0,0 0 0,0 0 0,-1 0 0,1 0 0,0-1 0,0 1 0,0 0 0,0 0 0,1 0 0,-1 0 0,1-2-1,-1 0 870,-2 6-769,-22 1 1511,19-3-1791,1 0 0,-1 1 0,1 0 0,0 0 0,-1 0 0,1 0 0,0 1-1,0-1 1,1 1 0,-1 0 0,0 0 0,1 1 0,-6 6 0,-3 6-106,1 0-1,-10 19 1,13-22 57,-1 7-119,0 0 0,-10 37 0,16-48 117,1 0 0,1 0 0,0 1 0,0-1 0,1 1 0,0-1 0,1 1 0,1 10 0,-1-17 9,0 1 0,1-1-1,-1 0 1,0 0 0,1 0 0,0 0 0,0 0-1,0 0 1,5 5 0,-6-6 33,1 0 0,-1-1 0,1 1 0,0-1 0,-1 1 0,1-1 0,0 0 0,0 0 0,0 0 0,0 0-1,0 0 1,0 0 0,0 0 0,1-1 0,2 2 0,-2-3-9,-1 1-1,0-1 1,0 1 0,0-1-1,0 0 1,0 1 0,0-1-1,0 0 1,0 0-1,0-1 1,0 1 0,0 0-1,-1-1 1,1 1 0,0-1-1,-1 1 1,1-1-1,-1 0 1,2-2 0,2-4 110,1-1 1,7-18-1,-4 3 1,0-1-1,-2 0 0,-1 0 1,4-46-1,-5 37 18,-1-4-415,-4 38 97,1 1-17,5 17 102,-1 0-1,0 0 1,-1 0 0,2 32-1,-3 76 292,-3-112-220,-1 20 160,-13 63 0,8-60-75,-7 29 166,-29 84-1,35-126-128,6-20-114,-1 3 83,-1 1-1,0-1 1,-6 13 0,8-19-91,0 0 0,1 1 1,-1-1-1,0 0 1,-1 0-1,1 0 0,0 0 1,0 1-1,0-1 1,-3 1-1,3-2-14,0 1 0,1-1 0,-1 0 0,0 0 1,0 0-1,0 1 0,1-1 0,-1 0 0,0 0 0,0 0 0,0 0 0,0-1 1,1 1-1,-1 0 0,0 0 0,0 0 0,1-1 0,-1 1 0,0 0 0,0-1 0,1 1 1,-2-1-1,-1-2 61,0-1 1,0 1-1,0-1 1,1 0-1,0 0 1,-4-8-1,3 6-33,0-1-35,0-1-1,1 1 1,0-1-1,1 0 1,0 1-1,0-1 0,0 0 1,1-12-1,1 14-15,-1-1 0,1 1 0,0-1 0,0 1 0,1-1 0,0 1 0,0 0 0,0-1 0,1 1 0,4-7-1,-1 4 9,0 0-1,1 0 0,0 1 0,0 0 0,14-11 0,7-2 2,0 1 0,59-30 0,-77 45-15,14-9 27,-1-1-1,-1 0 0,0-2 1,-1 0-1,0-2 0,-2 0 1,34-43-1,-13 4-1,43-81 0,-70 106-352,-13 33 324,0 0 1,0 0-1,0 0 0,0 0 1,1 0-1,-1 0 0,0 0 1,0 0-1,0 1 0,1-1 1,-1 0-1,0 0 0,0 0 1,0 0-1,0 1 0,0-1 1,0 0-1,1 0 0,-1 0 1,0 0-1,0 1 0,0-1 1,0 0-1,0 0 0,0 0 1,0 1-1,0-1 0,0 0 1,0 0-1,0 0 0,0 1 1,2 17-45,-1 0 0,-1-1 1,-3 29-1,1-7 49,2 96 189,0-126-153,4 24 46,-3-31-54,-1 0-1,1 0 1,0 0 0,0 0-1,0 0 1,0 0 0,0 0 0,1 0-1,-1-1 1,0 1 0,1 0-1,2 2 1,-3-3-2,1-1 1,-1 1-1,0-1 0,0 0 0,1 1 1,-1-1-1,0 0 0,0 0 0,1 0 0,-1 1 1,0-1-1,1-1 0,-1 1 0,0 0 1,1 0-1,-1 0 0,0-1 0,0 1 1,1-1-1,-1 1 0,0-1 0,0 1 1,0-1-1,0 0 0,0 1 0,0-1 1,0 0-1,2-1 0,2-2 41,-1 0 0,1-1 0,-1 1 0,0-1-1,4-6 1,3-9-18,-1 0-1,-1 0 0,10-33 0,9-19-120,-22 56 143,-4 11-116,-1 0 0,1 0 0,1 0 1,-1 1-1,1-1 0,4-6 0,-6 36-247,-1 8 189,1 56-9,0-77 137,0 1 1,1-1-1,1 0 0,7 23 0,-9-34 14,0 1 1,-1 0-1,1-1 0,0 1 1,0-1-1,0 1 1,0-1-1,0 1 0,0-1 1,0 1-1,0-1 1,1 0-1,-1 0 0,1 0 1,-1 0-1,1 0 1,-1 0-1,1 0 0,2 1 1,-3-2-11,1 0 0,-1 0 0,1 0-1,-1 0 1,1 0 0,-1 0 0,1 0 0,-1-1 0,0 1 0,1 0 0,-1-1-1,1 1 1,-1-1 0,0 0 0,1 1 0,-1-1 0,0 0 0,0 0 0,0 0-1,0 0 1,0 0 0,0 0 0,1-1 0,7-9 106,-1 1 0,-1-2 0,0 1-1,6-14 1,1 0-42,1-6-130,13-39 0,-8 20-22,-18 46 37,-1 0 0,1 0 0,-1 0 0,0 0-1,0 0 1,-1 0 0,1 0 0,-1-5 0,0 9 20,0 0-1,0-1 1,0 1-1,0 0 1,0 0-1,0-1 1,0 1-1,0 0 1,0 0-1,0 0 0,0-1 1,0 1-1,0 0 1,0 0-1,0 0 1,0-1-1,0 1 1,0 0-1,1 0 1,-1 0-1,0-1 1,0 1-1,0 0 1,0 0-1,0 0 1,1 0-1,-1-1 0,0 1 1,0 0-1,1 0 1,5 3-240,10 16 31,-12-14 276,3 5-52,1-1 0,0-1 0,1 0 0,0 0 0,15 10 0,-19-15 9,-1-1-1,1 1 0,0-1 0,-1 0 0,1-1 0,0 1 0,0-1 0,0 0 0,1 0 0,-1 0 0,0-1 0,0 0 0,0 0 1,1 0-1,6-2 0,-4 0 28,0 0 1,-1-1 0,1 0-1,-1 0 1,0-1 0,1 1-1,-2-2 1,1 1 0,0-1-1,-1 0 1,0 0 0,0-1-1,0 0 1,-1 0 0,0 0-1,9-14 1,-5 7-8,0 0 0,-1-1 0,0 0 0,-1 0 0,0-1 0,8-28 0,-15 40-21,0 1 0,0 0 0,0-1 0,0 1 0,0-1-1,-1 1 1,0-4 0,1 6-26,0-1 1,0 1-1,0 0 0,0-1 0,0 1 1,-1-1-1,1 1 0,0 0 0,0-1 1,0 1-1,0-1 0,-1 1 0,1 0 1,0-1-1,0 1 0,-1 0 0,1-1 1,0 1-1,0 0 0,-1 0 0,1-1 1,0 1-1,-1 0 0,1 0 0,-1-1 1,1 1-1,0 0 0,-1 0 0,1 0 1,-1 0-1,1 0 0,0 0 0,-1 0 0,1-1 1,-1 1-1,1 0 0,-1 0 0,1 1 1,0-1-1,-1 0 0,1 0 0,-1 0 1,1 0-1,0 0 0,-1 0 0,1 1 1,-1-1-1,-6 5-20,1 0-1,-1 0 1,1 1-1,1-1 1,-1 1 0,1 1-1,-9 12 1,6-6-6,1 1 0,0 0 0,-6 18 0,9-21 35,1 0 0,0 0 0,1 1 0,-2 18 0,3-26 28,1-1-1,0 0 0,0 1 1,0-1-1,1 0 0,-1 1 1,1-1-1,0 0 0,0 1 1,0-1-1,0 0 0,0 0 1,1 0-1,0 0 0,-1 0 1,1 0-1,0-1 0,0 1 1,1 0-1,3 2 0,-5-4-9,0 0-1,1 0 1,-1-1-1,1 1 0,-1-1 1,1 0-1,-1 1 1,1-1-1,-1 0 0,1 0 1,-1 0-1,1 0 1,0 0-1,-1 0 0,1 0 1,-1-1-1,1 1 1,-1 0-1,1-1 0,-1 1 1,0-1-1,1 0 0,-1 1 1,1-1-1,-1 0 1,0 0-1,0 0 0,2-2 1,4-2 14,-1-1 1,1 0 0,-2-1-1,7-7 1,20-30 16,45-54-194,-76 97 139,1-1 0,-1 1 0,1 0 1,-1 0-1,1 0 0,0 0 0,-1 0 0,1 0 0,2-1 0,-3 2 5,-1 0 0,1 0-1,-1-1 1,1 1 0,-1 0 0,1 0 0,-1 0 0,1 0-1,-1 0 1,1 0 0,-1 0 0,1 0 0,-1 1 0,1-1-1,-1 0 1,1 0 0,-1 0 0,1 0 0,-1 1 0,1-1-1,-1 0 1,1 0 0,-1 1 0,0-1 0,1 0 0,-1 1-1,1-1 1,-1 1 0,0-1 0,0 0 0,1 1 0,-1-1-1,0 1 1,1-1 0,-1 1 0,0-1 0,0 1 0,0-1-1,0 1 1,3 11-12,-2 0 0,0 0-1,0 0 1,-1 0 0,0 0-1,-4 19 1,0 23 77,5-8-50,1-27 239,0-15 103,0-5 217,10-20-342,-7 13-279,1-1 0,8-10 0,-1 3 43,-6 7-79,0 0 1,11-10 0,-15 17 72,0 0 0,0-1-1,0 1 1,0 0 0,0 1 0,1-1-1,-1 0 1,0 1 0,1 0 0,0 0 0,4-1-1,-7 2 7,1 0 0,0 0 1,0 0-1,0 0 0,0 1 0,0-1 0,0 1 0,-1-1 0,1 1 0,0 0 0,0-1 0,-1 1 0,1 0 0,-1 0 0,1 0 1,-1 0-1,1 1 0,-1-1 0,1 0 0,-1 1 0,0-1 0,0 1 0,2 2 0,3 6-37,0-1 0,7 20 0,-7-15 13,13 29-7,16 30-19,-31-66 85,0 0 0,1-1-1,-1 1 1,1-1 0,1 0 0,-1-1 0,12 10-1,-9-10 48,1 0 0,0-1 0,-1 0 1,1 0-1,14 3 0,6 0-2273,-28-6 1869,1-1 0,0 1 1,0-1-1,0 0 0,-1 0 1,1 0-1,0 0 0,0 0 1,0 0-1,0 0 0,-1 0 1,1-1-1,0 1 0,0-1 1,0 1-1,-1-1 0,1 0 1,0 0-1,-1 0 0,1 1 1,-1-2-1,1 1 0,-1 0 1,1 0-1,-1 0 0,0-1 1,0 1-1,0-1 0,0 1 0,0-1 1,0 1-1,0-1 0,0 0 1,0 1-1,-1-1 0,1 0 1,0-1-1,7-21-2859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1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77 6400,'-27'-36'2880,"19"24"-2496,8 4-128,8 8-224,6-12-384,4 4 224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1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1033 2912,'-9'0'765,"6"0"-272,7 0 819,1 0 678,3 0-1568,-1-1 0,0 0 1,0 0-1,0 0 0,0-1 1,-1 0-1,1-1 0,0 0 1,8-4-1,0-3 126,1 1 0,18-18-1,-25 19-409,0-1 0,0 0 0,-1-1 0,-1 0 0,13-19 0,24-59 288,-32 64-277,7-12 35,1 0 0,2 0 0,33-39 0,-11 19-152,-2 3 264,50-80 0,-82 115-253,0-1 0,-1 0-1,-1 0 1,-1 0-1,-1-1 1,0 0 0,-1 0-1,3-40 1,-8 50-63,0 1 1,0-1-1,-1 1 1,-1-1-1,-3-14 1,4 20-22,0-1-1,-1 1 1,0 0 0,1 0 0,-1 0 0,-1 0 0,1 0-1,-1 1 1,1-1 0,-1 1 0,0-1 0,-1 1 0,-4-4 0,6 6-10,0-1 0,-1 1 0,0 0 0,1 0 1,-1 0-1,0 0 0,1 0 0,-1 1 1,0-1-1,0 1 0,0-1 0,0 1 1,1 0-1,-1 0 0,0 1 0,0-1 1,0 1-1,0-1 0,1 1 0,-1 0 1,-4 2-1,0 0-80,0 0 0,0 1 1,0 0-1,1 1 0,-1 0 0,-8 8 1,-2 5 36,1 0 1,1 0-1,1 1 1,0 1-1,1 1 1,-16 37 0,11-16 199,2 1 0,-16 74 0,26-85 123,1 0 1,2 0 0,2 0 0,1 1 0,1-1-1,1 1 1,2-1 0,2 0 0,1-1 0,14 43 0,-13-52 62,1 0 0,12 21 0,-17-36-187,0 0 0,0 0 0,1 0 0,1-1 0,-1 1-1,1-1 1,0-1 0,0 1 0,8 5 0,-4-4 102,-5-4 51,0 1 0,0-1 0,8 3 0,-12-5-299,-1-1 1,1 0 0,-1 1 0,1-1 0,0 0 0,-1 0 0,1 0 0,-1 0 0,1 1-1,0-1 1,-1 0 0,1 0 0,0 0 0,-1 0 0,1 0 0,-1-1 0,1 1 0,0 0 0,-1 0-1,1 0 1,-1 0 0,1-1 0,0 1 0,-1 0 0,1-1 0,-1 1 0,1 0 0,-1-1 0,1 1-1,-1-1 1,0 1 0,1 0 0,-1-1 0,1 1 0,-1-1 0,0 1 0,1-1 0,-1 0-1,4-9-1676,7-12-3445,6 2 1722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1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0 4320,'1'0'92,"-1"0"0,0 0 0,0 0 1,0 0-1,0 0 0,1 0 0,-1 0 1,0 0-1,0 1 0,0-1 0,0 0 0,0 0 1,1 0-1,-1 0 0,0 0 0,0 0 0,0 0 1,0 0-1,0 1 0,0-1 0,1 0 0,-1 0 1,0 0-1,0 0 0,0 0 0,0 1 0,0-1 1,0 0-1,0 0 0,0 0 0,0 0 0,0 1 1,0-1-1,0 0 0,0 0 0,0 0 0,0 0 1,0 1-1,0-1 0,0 0 0,0 0 0,-3 12 1534,-7 7-410,3-11-956,0 0 0,0-1 0,0-1 0,-1 1 0,0-1 0,0 0 0,-10 5 0,-64 29 925,78-39-1122,-68 30 650,19-9 80,-92 53 0,51-20 236,86-47-703,7-7-281,1 0-1,-1-1 1,0 1 0,1 0-1,-1-1 1,0 1 0,1-1 0,-1 1-1,0-1 1,0 1 0,1-1-1,-1 0 1,0 1 0,0-1 0,0 0-1,0 0 1,-1 1 0,1-1 109,15 1 44,57 31-70,-39-11-189,-2 1 0,42 38 0,-22-17 105,152 133 393,-182-158-242,-17-14-98,1 0-1,0 0 0,0-1 0,0 0 1,0 0-1,1 0 0,-1 0 0,1-1 0,7 4 1,-12-6-143,1 0 0,0 0 1,-1 0-1,1 0 0,0 0 0,0 0 1,-1 0-1,1 0 0,0 0 1,-1-1-1,1 1 0,-1 0 1,1 0-1,0 0 0,-1-1 0,1 1 1,-1 0-1,1-1 0,0 1 1,-1-1-1,2 0 0,9-13-3007,-5 6 1453,10-9-986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1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11 4320,'0'0'1392,"0"-10"869,0 25 1014,3 16-2104,-2-22-884,-1 1 0,0 16 0,-2 3 92,-11 97 994,5 141 0,10-171-785,2 48 242,-1-68 1426,-2-76-2215,6 2 230,-5 0-191,-7-1-98,-12-1-21,0 2 0,-27 5 1,31-4 63,-115 22-41,99-22-139,31-3 308,91-5 1278,38-1-1095,44 8-10,-104 3-470,-70-5 485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1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20 3136,'-32'-3'2279,"19"5"2316,21 0-3537,0 0-1,0-1 0,10 0 1,227-13 2752,3-1-2831,-114 18-723,-108-3-414,-25-2 23,0 0 0,-1 0 1,1 0-1,0 0 0,0 1 1,-1-1-1,1 0 0,0 0 1,-1 1-1,1-1 0,0 0 0,-1 1 1,1-1-1,0 0 0,-1 1 1,1-1-1,-1 1 0,1-1 1,-1 1-1,1-1 0,-1 1 1,1-1-1,-1 1 0,0 0 1,1-1-1,-1 1 0,0 0 1,1 0-1,-6 5-4308,-1-3 1377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2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42 420 3136,'-3'-2'382,"1"1"-145,1 0-1,-1 0 0,1 0 1,-1 0-1,1 0 1,-1 1-1,0-1 1,1 0-1,-1 1 0,0-1 1,0 1-1,-3-1 1,-5 2 2446,7-1-1124,4 0-1268,358-33 2079,-336 29-2228,244-35 620,-74 9-383,462-59 709,50 18-75,-35 14 86,-393 34-675,211-15 523,-435 34-848,347-14 516,-342 19-572,64-3 234,-118 2-446,6-1-382,-5 2-3240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2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4 341 2912,'3'-1'1167,"-6"-3"-733,3 4-435,-3-2 348,4 2 981,9 2 1141,32 6-1413,68-6 165,106-11 726,325-60-202,-467 58-1538,744-95 1302,-58 28 0,-316 54-605,-206 12-395,150-9-13,-359 20-680,15-2 494,-17-5-3401,-13 4 1145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2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2560,'-1'15'737,"-1"0"-1,0-1 1,-6 22 0,-2 5-31,-3 24-10,-37 201 368,-20 335 1059,68-554-1943,-10 207 818,12 111 32,1-140-499,-1-132-268,-7 76 873,-2-18-192,6-122-987,2-24 86,1 0 1,-1 1 0,1-1 0,0 1-1,1 6 1,1 29 337,-2-25 341,-1-15 121,1-5 453,-5-46-663,1 20-418,3 8-126,-1 3-62,1 0 0,-2 0 0,-1 0 0,-9-29 0,-27-52-55,32 84-48,0 1-1,-1 0 1,0 1-1,-15-17 1,22 30 49,1 0 0,0 0 0,-1 0 0,1 0 0,0 0 0,-1 0 0,1 0 0,-1 0 0,1 1 0,-3-2 0,3 2 24,1 0 0,-1 0-1,1 0 1,-1 0 0,1 0 0,-1 0-1,1 0 1,-1 0 0,1 0-1,-1 0 1,1 0 0,-1 0 0,1 0-1,-1 0 1,1 0 0,-1 0-1,1 0 1,-1 1 0,1-1 0,-1 0-1,1 0 1,-1 1 0,1-1-1,0 0 1,-1 1 0,1-1 0,-1 0-1,1 1 1,0-1 0,0 1-1,-1-1 1,1 0 0,0 1 0,0-1-1,-1 1 1,1-1 0,0 1-1,-4 11-24,2-7-1,1-1 0,0 0 0,0 0 1,0 0-1,0 1 0,1-1 0,-1 1 0,2 7 0,5 49 125,14 37 176,-20-95-224,0-1-1,1 1 0,-1-1 0,1 0 0,-1 1 0,1-1 0,0 0 0,0 0 0,0 1 1,0-1-1,0 0 0,0 0 0,0 0 0,1 0 0,-1 0 0,1-1 0,2 4 0,-2-5-11,0 1-1,0-1 1,0 1 0,0-1-1,0 0 1,0 1-1,0-1 1,0 0-1,0 0 1,0-1-1,0 1 1,0 0-1,0-1 1,0 1-1,0-1 1,0 0-1,0 1 1,0-1 0,2-1-1,2-2 99,1 0 0,0 0 0,-1 0 1,8-7-1,3-3-36,0 1 0,1 1 1,0 1-1,1 1 1,0 0-1,22-7 0,128-36 91,-128 41-53,-13 6-99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2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18 3136,'0'0'90,"0"0"0,0-1 0,0 1 0,-1 0 0,1-1 0,0 1-1,0-1 1,0 1 0,0 0 0,0-1 0,0 1 0,-1 0 0,1-1 0,0 1 0,0 0 0,-1-1 0,1 1 0,0 0 0,0-1 0,-1 1 0,1 0 0,-1 0 0,1-1-73,0 1 1,0 0-1,0 0 1,0 0-1,0 0 1,0 0-1,-1 0 1,1 0 0,0 0-1,0 0 1,0 0-1,0 0 1,0 0-1,0 0 1,0 0 0,0 0-1,0 0 1,0 0-1,0-1 1,0 1-1,0 0 1,0 0 0,0 0-1,0 0 1,0 0-1,0 0 1,-1 0-1,1 0 1,0 0 0,0-1-1,0 1 1,0 0-1,0 0 1,0 0-1,1 0 1,-1 0 0,0 0-1,0 0 1,0 0-1,0 0 1,0-1-1,0 1 1,0 0 0,0 0-1,0 0 1,0 0-1,0 0 1,0 0-1,0 0 1,0 0 0,0 0-1,0 0 1,0 0-1,0 0 1,1 0-1,-1 0 1,0-1-1,0 1 1,0 0 0,0 0-1,0 0 1,0 0-1,0 0 1,1 0-1,-1 0 59,0 0-1,0 0 0,0 0 0,0-1 0,0 1 0,0 0 1,0 0-1,0 0 0,0 0 0,0-1 0,0 1 0,0 0 1,0 0-1,0 0 0,0-1 0,0 1 0,0 0 0,0 0 1,0 0-1,-1 0 0,1-1 0,0 1 0,0 0 0,0 0 1,0 0-1,0 0 0,0 0 0,0 0 0,-1-1 0,1 1 1,0 0-1,0 0 0,0 0 0,0 0 0,0 0 0,-1 0 1,1 0-1,0 0 0,0 0 0,-1-1 12,1 1-34,-1 1 1,0-1-1,1 0 1,-1 0-1,0 1 0,1-1 1,-1 0-1,0 1 1,1-1-1,-1 1 1,1-1-1,-1 1 1,1-1-1,-1 1 1,1-1-1,-1 1 0,1-1 1,0 1-1,-1-1 1,1 1-1,0 0 1,0-1-1,-1 1 1,1 1-1,-8 23-12,4-7 75,-6 16 511,1 0 1,3 1-1,-5 67 0,6-52-272,2-22-213,-8 114 1268,11-140-1386,0-1 0,0 1 0,0 0-1,0 0 1,0 0 0,0-1 0,-1 1 0,1 0 0,-1-1 0,0 1 0,1 0 0,-1-1-1,0 1 1,0-1 0,0 1 0,0-1 0,0 1 0,0-1 0,0 0 0,-1 1 0,1-1-1,-2 1 1,-2 1 36,1-1 1,-1 0-1,0 0 0,0-1 0,0 1 0,-6 0 0,-5 1-150,-79 27 321,44-13-163,19-5 81,-43 23 0,75-35-145,0 0-1,0 0 1,-1 0 0,1 0-1,0 0 1,0 0 0,0 0-1,0 0 1,-1 0 0,1 0-1,0 0 1,0 0 0,0 1-1,0-1 1,0 0-1,-1 0 1,1 0 0,0 0-1,0 0 1,0 0 0,0 1-1,0-1 1,0 0 0,0 0-1,0 0 1,0 0 0,0 1-1,-1-1 1,1 0-1,0 0 1,0 0 0,0 0-1,0 1 1,0-1 0,0 0-1,0 0 1,0 0 0,0 0-1,1 1 1,6 3 289,13 0 223,36 0-102,-1-2 1,0-2 0,59-10-1,-86 8-31,0-3-1,0 0 0,43-14 1,-61 15-631,0 0 0,-1-1 1,1 0-1,-1 0 1,0-1-1,13-12 0,-16 13-763,-1-1-1,0 1 1,0-1-1,0-1 0,-1 1 1,4-8-1,5-7-1446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6:1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77 4480,'-32'3'5803,"39"-3"-2356,17-1-889,259-33 2705,-77 6-5028,37 12-694,-140 19-4154,-34 5 1627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7:41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21 6880,'-3'-8'3136,"6"1"-2720,-3 2 736,10 10-704,-2-5 128,6 0-384,-1 0-160,5 0-64,0 0-32,1 3 0,-6 1 192,0 0-64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5:35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0 6720,'-2'12'4735,"-7"16"-2548,0 2-1083,-21 95 1995,-14 49-1339,25-86-1418,15-65-250,-1 0-1,-1 0 1,-9 23 0,13-40-236,-4 6-199,6-11 271,0-1 0,0 0 1,0 0-1,0 0 0,0 0 0,0 0 0,0 1 1,0-1-1,0 0 0,0 0 0,-1 0 0,1 0 1,0 0-1,0 1 0,0-1 0,0 0 1,0 0-1,0 0 0,-1 0 0,1 0 0,0 0 1,0 0-1,0 0 0,0 0 0,0 0 0,-1 0 1,1 0-1,0 1 0,0-1 0,0 0 0,0 0 1,-1 0-1,1 0 0,0 0 0,0-1 0,0 1 1,0 0-1,-1 0 0,1 0 0,0 0 1,0 0-1,0 0 0,0 0 0,0 0 0,-1 0 1,1 0-1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2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 4320,'-24'-14'2208,"29"14"-1120,5 3-640,12-3 960,15 0-800,12 0 480,0 5-640,14-5-160,-5 3-192,15-3 608,-2 0-352,6 0-32,-6 8-192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2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20 4320,'-8'-16'1392,"6"12"1248,8 17-182,-5-8-2200,1 1 0,-1-1 0,0 1 0,0-1 0,-1 1 0,0 0 0,0 9 0,-8 44 835,0-4-420,5 34 151,5-1 1,16 117 0,-14-182-542,2 0-1,8 27 1,-10-44-187,-4-4 69,-4-1 123,3 1-266,-1-1 0,0 1 0,1 0 0,-1-1 0,0 1 0,0-1 0,0 0 0,0 0 0,-3 2 0,-26 10-155,16-7 158,-25 12 134,-1-1-1,-46 11 0,76-25 110,7-1 213,6-2 114,29-1 391,40-8-1,-5 1-791,56 2 21,18-2-232,-124 7 126,21 2 0,-8 0-1218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2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96 3136,'-23'-18'10063,"33"3"-7492,-7 12-2339,1 0 0,0 1-1,0 0 1,0-1 0,0 1-1,0 1 1,8-3 0,33-7 506,-32 8-589,47-7-61,109-6 0,-149 15-284,38 0 269,-53 1-684,0 0 1,0 1-1,-1 0 0,1 0 1,0 0-1,0 1 1,-1 0-1,1 0 1,5 3-1,-1 2-1863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2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7712,'5'0'3520,"-10"8"-3072,-5 0 832,6 7-800,-19 13 1344,2 9-1024,-16 3 31,6 0-479,-6 0-160,15-4-128,-4-8 160,12-1-128,0-7-1312,10 0 673,18-7-10881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42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1 439 2496,'0'0'6229,"1"-11"-4592,2 4-1552,1 0-1,1-1 1,-1 2-1,1-1 1,9-10-1,-3 4 51,-9 10-108,0 0 1,0 1-1,0 0 0,1-1 0,-1 1 0,5-3 0,-2 1-14,5-3 18,1 0 0,-1 1 0,13-6 0,-20 11-6,0 0 0,0 0 0,0 0 0,0 0 0,0 0 0,0 1 1,5 0-1,-7 0-4,1 0 1,-1 0-1,0 0 1,1 0-1,-1 1 1,0-1-1,1 0 1,-1 1 0,0 0-1,1-1 1,-1 1-1,0 0 1,0-1-1,0 1 1,0 0 0,0 0-1,2 1 1,-1 1-4,-1-1 1,1 1 0,-1-1 0,0 1 0,1 0 0,-1 0 0,0-1-1,-1 1 1,1 0 0,0 0 0,-1 0 0,0 0 0,1 4 0,-1 7 203,-3 21 0,1-21-146,-5 36 308,-2-1 0,-19 54 0,19-78 336,9-25-706,0 1 1,0-1-1,0 0 0,0 0 0,0 0 0,0 0 0,0 1 0,0-1 0,0 0 0,0 0 0,0 0 0,-1 0 1,1 0-1,0 0 0,0 1 0,0-1 0,0 0 0,0 0 0,0 0 0,0 0 0,-1 0 0,1 0 0,0 0 1,0 0-1,0 0 0,0 0 0,-1 0 0,1 0 0,0 0 0,0 0 0,0 0 0,0 0 0,-1 0 0,1 0 1,0 0-1,0 0 0,0 0 0,0 0 0,0 0 0,-1 0 0,1 0 0,-5-14 434,4 3-397,1 0 0,0 0 0,0 0 1,3-19-1,13-44-174,-11 57 117,0 0 0,1 1 0,0 0 0,13-22 0,-13 29-32,0 0 0,0 0-1,1 0 1,0 1 0,1 0-1,0 0 1,17-12 0,-4 6-23,2 0-1,0 2 1,0 1 0,1 0-1,0 2 1,1 1 0,50-10-1,-67 16 79,1 1-1,0 0 0,0 1 1,0 0-1,-1 0 0,1 1 1,10 2-1,-16-2 15,0 0 0,0-1 0,0 2 0,-1-1 0,1 0 0,0 0 0,-1 1 0,1 0 0,-1-1 0,1 1 0,-1 0 0,0 0 0,0 0 0,0 1 1,0-1-1,0 0 0,0 1 0,-1-1 0,1 1 0,-1 0 0,0-1 0,1 1 0,-1 0 0,0 4 0,1 3 27,0 1 1,-1-1-1,-1 1 1,0 0-1,-2 19 0,0 0 50,-2 27 342,-13 70-1,11-100-292,0 1 1,-2-1-1,-1 0 0,-21 41 1,26-61 27,0 1 0,-1-1 0,-8 10 0,12-16-153,1 0 0,-1 0 0,0 0 0,0 0 0,0 0 0,0 0 0,0 0 0,0 0 0,0 0 0,0-1 0,0 1 0,-1-1 0,1 1 0,0-1 0,0 1 0,-1-1 0,1 1 0,0-1 0,-1 0 1,1 0-1,0 0 0,-1 0 0,1 0 0,0 0 0,-1 0 0,1 0 0,0 0 0,0-1 0,-2 0 0,2 1-22,0-1 0,0 1 0,1-1 0,-1 1 0,0-1 0,1 1 0,-1-1 0,0 0 0,1 1 0,-1-1 0,1 0 0,-1 0 0,1 1 0,-1-1 0,0-1 0,-1-6-17,-1 1 1,1-1-1,0 1 0,1-1 0,-1 0 0,2 0 1,-1 1-1,1-1 0,1-10 0,2-5 16,0 0-1,8-25 0,0 9-88,2 2 0,2 0-1,22-42 1,69-103-579,-95 164 615,-5 9 24,52-80-100,-49 77 42,0 0 1,1 1-1,1 0 1,20-17-1,-26 25 48,-1 0 0,1 0 0,0 1 0,0-1 0,0 1 0,0 0 0,0 0 0,1 1 0,-1-1 0,0 1 0,1 0 0,-1 1 0,10-1-1,-7 2 32,-1 0 0,1 0 0,-1 1 0,0 0-1,0 0 1,0 0 0,0 1 0,0 0 0,8 5 0,-3 0 31,-1 0 0,0 0 0,0 2 0,0-1 1,-2 1-1,1 0 0,-1 1 0,-1 0 0,0 1 1,9 15-1,-9-9 31,-1-1 0,-1 1 0,0 0 0,-1 1 0,-1-1 0,-1 1 0,0 0 0,-1 31 0,-3-7 73,-2 0 0,-15 72 1,12-83 68,-2-1 1,-16 42 0,21-64-92,-1 0 1,0 0 0,-1 0-1,0 0 1,-1-1-1,1 0 1,-1 0-1,-1 0 1,0-1 0,0 0-1,0-1 1,-9 7-1,15-12-93,-1 0 0,1 0 0,0 0-1,-1-1 1,1 1 0,-1 0 0,1-1 0,-1 1-1,1-1 1,-1 1 0,1-1 0,-1 0-1,1 0 1,-1 0 0,0 0 0,1 0-1,-1 0 1,1 0 0,-1 0 0,1 0-1,-1-1 1,-2 0 0,2-1-17,0 1 1,0 0-1,1-1 0,-1 1 0,1-1 1,-1 0-1,1 1 0,0-1 1,-1 0-1,1 0 0,0 0 0,0 0 1,0 0-1,0-3 0,-2-7-42,0 1 0,0-2 0,2 1 0,-1-17 0,1 11-16,2-1-1,0 0 0,1 0 0,1 0 0,0 1 0,2 0 1,0-1-1,1 2 0,0-1 0,2 1 0,0 0 1,1 0-1,1 1 0,0 0 0,1 1 0,1 0 1,23-22-1,-12 15-84,2 1 0,1 1 1,0 2-1,1 0 0,1 1 1,1 2-1,38-14 0,-60 26 95,-1 1 0,1 0 0,0 0 0,0 1 0,0 0 0,0 0 0,0 1 0,0 0-1,0 0 1,0 1 0,0-1 0,8 3 0,-6 0 58,0 0 0,0 0 0,-1 1 0,1 0 0,-1 1 0,0-1 0,0 2-1,11 9 1,-13-9 21,0 0-1,-1 0 0,0 0 1,0 1-1,0 0 0,-1 0 1,0 0-1,-1 0 0,1 1 1,-2-1-1,1 1 0,1 9 1,2 10 83,-2 0-1,2 34 1,-4-13 36,-1-1 0,-3 1 0,-2-1 0,-2 0 0,-2 0 0,-14 48 0,17-81 99,-9 22 0,13-33-192,-1 1 0,1-1 0,-1 0 1,0 0-1,0 0 0,0-1 0,-1 1 0,1 0 0,-1-1 1,1 1-1,-1-1 0,-3 2 0,5-3-56,0-1 1,0 0-1,1 0 1,-1 0-1,0 0 1,0 0-1,0 0 0,0 0 1,1 0-1,-1 0 1,0 0-1,0 0 1,0-1-1,1 1 0,-1 0 1,0 0-1,0-1 1,1 1-1,-1-1 0,0 1 1,1 0-1,-1-1 1,0 0-1,1 1 1,-1-1-1,1 1 0,-1-1 1,1 0-1,-1 1 1,1-1-1,-1 0 1,1 1-1,-1-3 0,-1 0 14,0 0-45,0 0-1,0 0 1,0 0 0,0 0 0,1 0 0,-1-1 0,1 1 0,0-1 0,0 1 0,1-1-1,-1 1 1,0-6 0,0-3-88,-4-26-54,2 1 0,1-1-1,3 0 1,0 0 0,3 1 0,1-1-1,2 1 1,16-54 0,-18 77 103,1 1-1,0 0 1,0 1 0,1-1 0,1 1 0,0 1 0,1-1 0,0 1 0,1 1 0,0 0 0,0 0-1,1 1 1,23-15 0,-20 16-2,1 0 1,0 1-1,1 1 0,0 0 1,0 1-1,0 1 0,0 0 1,1 1-1,-1 1 0,1 0 0,23 2 1,-31 0 79,-1 1 0,1 0 0,-1 0 0,0 1 0,1 0 0,-1 0 0,0 1 0,0 0 0,-1 1 0,1-1 1,9 7-1,-11-5 38,-1-1 1,1 1 0,-1 0 0,0 0-1,-1 1 1,1 0 0,-1-1 0,0 1-1,0 1 1,-1-1 0,0 0 0,0 1 0,-1 0-1,3 7 1,-2 2 24,1 0 0,-2 0 0,0 1 0,-1-1 0,-1 1 0,0-1 1,-1 1-1,-1-1 0,0 0 0,-10 31 0,7-30 29,-1 0 1,-1 0 0,-1-1-1,0 1 1,-2-2 0,1 0-1,-2 0 1,0 0 0,-23 22-1,30-33-54,0 0 0,0 0 0,0-1 0,0 0 0,-1 1 0,1-2-1,-1 1 1,0 0 0,0-1 0,0 0 0,0 0 0,-9 2 0,12-4-44,0 0-1,0 1 1,0-1 0,0 0 0,0 0 0,0 0 0,0 0 0,0-1 0,0 1-1,0-1 1,0 1 0,0-1 0,1 1 0,-1-1 0,0 0 0,0 0-1,0 0 1,1 0 0,-3-2 0,1 0-15,0 0 0,1 0 0,0 0 0,-1 0 0,1 0 0,0-1 0,1 1 0,-1 0 0,-1-7 0,-1-3-72,1 1-1,1-1 0,0 0 0,1 0 1,0-13-1,2 6 4,0 0 0,2 0 0,1 1 0,0-1 0,1 1 0,1 0 0,1 1 0,0-1 0,2 1 0,12-19-1,-1 5-77,2 0-1,1 2 0,2 1 0,36-35 0,-51 54 64,1 1-1,0 0 0,0 1 0,1 0 0,17-9 0,-25 15 82,0 0-1,0 0 0,0 1 0,0 0 1,0-1-1,1 1 0,-1 1 0,0-1 1,1 1-1,-1-1 0,0 1 0,1 1 0,-1-1 1,0 1-1,1-1 0,-1 1 0,0 0 1,0 1-1,1-1 0,-1 1 0,7 3 0,-4 1 48,0-1-1,0 1 0,0 0 0,-1 1 0,1 0 0,-2 0 0,1 0 1,-1 0-1,0 1 0,-1 0 0,1 0 0,-2 0 0,1 1 0,-1-1 1,0 1-1,-1 0 0,2 10 0,1 16 52,-2 0-1,-1 0 1,-4 38 0,2-56-101,-2 42 316,-3 0 0,-12 61 0,15-115-223,-5 19 642,4-21-498,2-8-233,3-20-197,2 3 96,1 0 1,1 0-1,0 0 0,2 1 1,0 0-1,13-21 1,-13 28 78,0 1 0,1-1 0,1 2 0,0-1 0,1 1 0,0 1 0,1 0 0,0 0 0,19-12 0,-1 7-23,1 1 0,0 1 0,1 1 0,0 2 0,64-13 0,-57 17 402,75-5 0,41 11 15,4 0 64,-61-1-225,28-1-39,-89 3 254,-36 0-401,-1 0 0,0 1-1,0-1 1,1 0 0,-1 0 0,0 0-1,0-1 1,1 1 0,-1 0 0,0 0 0,1 0-1,-1 0 1,0 0 0,0 0 0,1 0-1,-1 0 1,0-1 0,0 1 0,1 0 0,-1 0-1,0 0 1,0 0 0,0-1 0,1 1-1,-1 0 1,0 0 0,0-1 0,0 1-1,0 0 1,0 0 0,1-1 0,-1 1 0,0 0-1,0 0 1,0-1 0,0 1 0,0 0-1,0 0 1,0-1 0,0 1 0,0 0 0,0-1-1,0 1 1,0 0 0,0 0 0,0-1-1,0 1 1,0 0 0,0 0 0,-1-1 0,1 1-1,0 0 1,0 0 0,0-1 0,0 1-1,0 0 1,-1 0 0,1-1 0,0 1 0,-1 0-1,-12-16-19,-8 3 38,-1 2 0,0 0 0,0 1 1,-34-11-1,-30-12-252,14 1-299,71 31 213,4 1 110,9 0 39,14 1 119,20 8 60,0 2-1,-1 2 1,68 29 0,-98-36 51,-1 1 1,0 0 0,0 0-1,-1 2 1,20 16 0,-30-23-33,0 1 0,-1 0 0,1 0 0,-1 1 0,0-1 1,0 0-1,0 1 0,0-1 0,-1 1 0,0 0 0,1-1 0,-1 1 1,0 0-1,-1 0 0,1 0 0,-1-1 0,0 1 0,0 0 0,0 0 1,0 0-1,-1 0 0,1 0 0,-1 0 0,0-1 0,0 1 1,-1 0-1,1-1 0,-1 1 0,1 0 0,-4 3 0,1 0 30,0 1 0,-1-1-1,0-1 1,0 1 0,0-1-1,-8 7 1,11-12-55,1 1 0,-2-1 0,1 0 0,0 1 0,0-1 0,0 0 0,0 0 0,-1-1 0,1 1 0,0 0 0,-1-1 0,1 1 0,-1-1 0,1 0 0,-1 0 0,1 0 0,-1 0 0,1 0 0,0-1 0,-1 1 0,1-1 0,-1 1 0,1-1 0,0 0 0,-5-2 0,1 0 114,0-1-1,0 0 0,0 0 1,1 0-1,-10-10 0,-24-31 443,13 14-242,10 13-196,3 3-179,-16-15 1,20 22-2912,19 16-3530,6 8 3008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44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2 516 3808,'0'1'184,"-1"-1"-1,1 0 1,0 0 0,0 1-1,0-1 1,0 0 0,0 0-1,0 1 1,-1-1 0,1 0-1,0 0 1,0 1 0,0-1-1,0 0 1,0 1-1,0-1 1,0 0 0,0 0-1,0 1 1,0-1 0,1 0-1,-1 1 1,0-1 0,0 0-1,0 0 1,0 1 0,7 9 1451,9 3-533,-12-12-802,1 0 1,-1 0 0,0-1-1,1 1 1,-1-1-1,1 0 1,-1 0 0,1 0-1,4-1 1,1-1 158,0 0 0,18-7 1,-5 0-180,0-1 1,-1-2 0,-1 0 0,0-1-1,31-26 1,84-89 232,-104 95-396,-1-2 0,-2-1 1,-1-1-1,28-50 0,-52 79-57,0 0 0,-1 0 0,5-16 0,-7 22-52,-1 0-1,0 0 1,1-1 0,-1 1-1,0 0 1,0 0 0,0-1-1,-1-3 1,1 5-15,-1 1-1,1-1 1,0 0 0,0 0 0,-1 1 0,1-1-1,-1 0 1,1 1 0,0-1 0,-1 1-1,1-1 1,-1 0 0,0 1 0,1-1 0,-1 1-1,1-1 1,-1 1 0,0 0 0,1-1 0,-1 1-1,0 0 1,0-1 0,1 1 0,-2 0-1,-1-1 21,1 1 0,0 0-1,-1 0 1,1 1-1,0-1 1,-1 1 0,1-1-1,0 1 1,0-1-1,0 1 1,-1 0-1,1 0 1,0 0 0,0 1-1,0-1 1,-2 2-1,-27 24 308,21-16-217,1 0 1,0 0-1,1 1 1,1 0-1,0 0 0,0 1 1,-8 23-1,6-11 18,2 1 0,1 1 1,-4 29-1,9-43-60,0 0 1,0 0-1,2 0 1,-1 0-1,2 0 1,0 0-1,0 0 1,1-1-1,1 1 1,0-1-1,8 17 1,-8-22-119,-1 0 1,2-1-1,-1 0 1,0 0-1,1 0 1,0-1-1,1 0 1,-1 0-1,9 6 1,-9-7-242,0-1 0,1 0 1,0 0-1,0-1 1,0 0-1,0 0 0,0 0 1,0-1-1,1 0 1,-1 0-1,0 0 0,7-1 1,18 0-1772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45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9 3392,'-13'-8'5978,"16"25"-3092,-3-7-2342,1-1 0,-1 0 0,-1 1 0,0-1 0,-2 11 1,-15 46 697,6-24-800,-13 70 526,-20 210 0,45-315-911,-1 0 53,1 0 1,-1-1-1,2 13 1,-1-18-85,0 0 0,0-1 1,1 1-1,-1 0 0,0 0 1,0 0-1,0 0 0,1 0 1,-1-1-1,0 1 0,1 0 0,-1 0 1,1-1-1,-1 1 0,1 0 1,-1 0-1,1-1 0,-1 1 0,1-1 1,0 1-1,-1 0 0,1-1 1,0 1-1,-1-1 0,1 0 1,0 1-1,0-1 0,0 0 0,-1 1 1,1-1-1,0 0 0,0 0 1,0 0-1,0 0 0,0 1 0,1-2 1,1 1 8,1-1 1,-1 0 0,0 0-1,0 0 1,1 0 0,-1-1 0,0 0-1,0 1 1,-1-1 0,5-3-1,27-27 30,-22 21-48,53-55-48,-33 32-102,55-44-1,-87 77 131,1 0 1,-1 1-1,1-1 1,0 0 0,-1 1-1,1-1 1,0 1-1,0 0 1,-1-1 0,1 1-1,0-1 1,0 1-1,0 0 1,-1 0-1,1-1 1,0 1 0,0 0-1,0 0 1,0 0-1,0 0 1,-1 0 0,1 0-1,0 0 1,0 0-1,0 1 1,0-1-1,0 0 1,-1 0 0,1 1-1,0-1 1,0 0-1,-1 1 1,1-1-1,0 1 1,0-1 0,-1 1-1,1 0 1,0-1-1,0 2 1,1 0 33,-1 1-1,0-1 1,0 1-1,1 0 1,-1 0 0,-1-1-1,1 1 1,0 0-1,-1 0 1,1 5 0,-1 8 10,-1-1 0,0 1 1,-2 0-1,-5 25 0,3-18-29,-1 0-316,-1-1 0,-12 29 0,9-32-2173,2-10-5024,7-5 4888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46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391 1 8896,'-39'0'4032,"-30"12"-3520,35-4 1344,2 3-1120,-13 9 63,4 0-479,1 5-448,8 3 64,1 1-1247,12-3 703,11-1-7136,13-5 4288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5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1824,'0'-23'1109,"5"5"2454,-5 15-3318,0-8 2745,3 18-1292,1 54 14,1 66-555,-1 102 336,-6-140-781,19 159 0,-17-219 19,0-29-722,0 0 0,0 0 0,0 0-1,0 0 1,0 0 0,0 0 0,0 0 0,0 0-1,0 0 1,0 0 0,0 0 0,0 0 0,0 1-1,0-1 1,0 0 0,0 0 0,0 0 0,0 0-1,0 0 1,0 0 0,0 0 0,0 0 0,-1 0-1,1 0 1,0 0 0,0 0 0,0 0 0,0 0-1,0 0 1,0 0 0,0 0 0,0 0 0,0 0-1,0 0 1,0 0 0,0 0 0,-1 0 0,1 0-1,0 0 1,0 0 0,0 0 0,0 0 0,0 0-1,0 0 1,0 0 0,0 0 0,0 0 0,0 0-1,0 0 1,0 0 0,0 0 0,0-1 0,-1 1-1,1 0 1,0 0 0,0 0 0,0 0 0,0 0-1,0 0 1,0 0 0,0 0 0,0 0 0,-7-8 129,5 6-805,0-1 1,0 1-1,0-1 1,0 0-1,-2-5 1,2-2-2806,5 5 1104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5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2976,'0'7'8971,"1"5"-6818,-1-11-2090,1 0 0,-1 0-1,0 0 1,1 0 0,-1 0-1,1 0 1,-1 0-1,1 0 1,-1 0 0,1 0-1,0 0 1,-1 0 0,1 0-1,0-1 1,0 1-1,0 0 1,0 0 0,0-1-1,-1 1 1,1-1 0,0 1-1,2 0 1,2 0 45,0 0 0,0 0 1,0-1-1,-1 0 0,1 0 1,0 0-1,0-1 0,0 1 1,6-3-1,14-1 83,34-4 10,210-18 356,-228 25-475,1 2-1,-1 2 1,0 2 0,-1 1 0,47 14-1,-39-3 442,-46-17-459,-11-23-11322,4 10 7642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5:35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86 6464,'-31'-12'3658,"43"9"2808,49-15-4591,-13 5-1686,0 1 0,0 2 0,1 3 0,93-3-1,-131 10-206,0 1 0,-1 0 0,1 1 0,0 1 0,-1-1 0,0 1 0,12 6 0,-22-9-3,0 0-1,0 0 1,1 0-1,-1 0 1,0 0-1,0 0 1,1 0-1,-1 0 1,0 0-1,0 0 1,0 1-1,1-1 1,-1 0-1,0 0 1,0 0-1,0 0 1,1 0-1,-1 1 1,0-1-1,0 0 1,0 0-1,0 0 1,0 1-1,1-1 1,-1 0-1,0 0 1,0 1-1,0-1 1,0 0-1,0 0 1,0 1-1,0-1 1,0 0-1,0 0 1,0 1-1,0-1 1,0 0-1,0 0 1,0 1-1,0-1 1,0 0-1,0 0 1,0 0-1,-1 1 1,1-1-1,0 0 1,0 0-1,0 1 1,0-1-1,0 0 1,-1 0-1,1 1 1,-14 11-2760,10-10 2152,-9 9-965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49:5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3552,'0'-2'373,"-1"-9"1039,1 11-1364,0 0 0,0-1 0,0 1 1,0 0-1,0 0 0,0 0 0,-1-1 0,1 1 1,0 0-1,0 0 0,0 0 0,0-1 1,0 1-1,0 0 0,-1 0 0,1 0 0,0 0 1,0 0-1,0-1 0,0 1 0,-1 0 0,1 0 1,0 0-1,0 0 0,0 0 0,0 0 1,-1 0-1,1 0 0,0 0 0,0 0 0,-1 0 1,1-1-1,-1-3 1663,1 4-1675,0 0 0,0 0 0,0 0 0,0 0 0,0 1 1,0-1-1,0 0 0,-1 0 0,1 0 0,0 0 0,0 0 0,0 0 0,0 0 1,0 0-1,0 0 0,0 0 0,0 0 0,-1 0 0,1 0 0,0 0 0,0-1 0,0 1 1,0 0-1,0 0 0,0 0 0,0 0 0,0 0 0,0 0 0,-1 0 0,1 0 0,0 0 1,0 0-1,0 0 0,0 0 0,0 0 0,0-1 0,0 1 0,0 0 0,0 0 0,0 0 1,0 0-1,0 0 0,0 0 0,0 0 0,0 0 0,0 0 0,0-1 0,0 1 1,0 0-1,0 0 0,0 0 0,0 0 0,0 0 0,0 0 0,0 0 0,0 0 0,0-1 1,0 1-1,0 0 0,0 0 0,0 0 0,0 0 0,0 0 0,0 0 0,0 0-7,0 0-1,0 0 0,0 0 0,0 0 0,0 0 1,0 1-1,-1-1 0,1 0 0,0 0 0,0 0 0,0 0 1,0 0-1,-1 0 0,1 0 0,0 0 0,0 0 1,0 0-1,0 0 0,-1 0 0,1 0 0,0 0 1,0 0-1,0 0 0,0 0 0,-1 0 0,1 0 1,0 0-1,0 0 0,0 0 0,0 0 0,0 0 1,-1 0-1,1 0 0,0 0 0,0 0 0,0-1 1,0 1-1,0 0 0,-1 0 0,1 0-6,1 0 0,-1 0 0,0 0 0,0-1-1,0 1 1,1 0 0,-1 0 0,0 0 0,0 0 0,1 0-1,-1 0 1,0 0 0,0 0 0,0 0 0,1 0 0,-1 0-1,0 0 1,0 0 0,1 0 0,-1 0 0,0 0 0,0 0-1,0 1 1,1-1 0,-1 0 0,0 0 0,0 0 0,0 0 0,1 0-1,-1 0 1,0 1 0,0-1 0,0 0 0,0 0 0,0 0-1,1 1 1,4 1 112,0 1-1,0-1 1,1 0-1,-1 0 0,1-1 1,0 1-1,-1-1 1,1-1-1,8 1 1,57-3 528,-36 0-344,-21 2-233,188-3 807,-140 5-583,77 13-1,-125-13-269,2 1 27,-1-1 1,1 2-1,14 5 0,33 12 500,-62-20-707,0-1 152,-1 0-1,0 0 1,1 0-1,-1 0 1,0 1-1,1-1 1,-1 0 0,0 0-1,1 0 1,-1 0-1,1 0 1,-1 0-1,0 0 1,1 0-1,-1 0 1,1 0-1,-1 0 1,0 0-1,1-1 1,-1 1-1,0 0 1,1 0-1,-1 0 1,1-1-1,2-3-2996,1-1 1141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0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 2304,'0'0'112,"0"0"0,1-1 0,-1 1 0,0-1 0,0 1 1,0 0-1,0-1 0,0 1 0,0 0 0,0-1 0,1 1 0,-1 0 0,0-1 0,0 1 1,1 0-1,-1 0 0,0-1 0,0 1 0,1 0 0,-1 0 0,0-1 0,0 1 0,1 0 1,-1 0-1,0 0 0,1 0 0,-1-1 0,0 1 0,1 0 0,-1 0 0,1 0 0,-1 0 0,0 0 1,1 0-1,-1 0 0,0 0 0,1 0 0,-1 0 0,0 0 0,1 0 0,-1 0 0,1 0 1,-1 1-1,0-1 0,1 0 0,-1 0 0,1 1 0,-1 0 136,0 1 0,0 0 0,0-1 0,0 1 0,0 0 0,0 0 0,0-1 0,-1 1 1,0 2-1,0 1 258,-2 7-140,0 0 0,-1 0 0,-1-1 0,1 1-1,-2-1 1,-11 19 0,-3 5-37,9-13-218,-3 5 118,1 0-1,2 1 0,-15 47 0,24-64-632,0 2-525,-1-4-3007,2-2 1435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0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1888,'1'-1'102,"-1"1"-73,0 0 0,0 0 0,-1 0 1,1 0-1,0 0 0,0 0 0,0 0 0,0 0 0,0 0 0,0 0 0,0 0 0,0 0 0,0-1 0,0 1 1,0 0-1,0 0 0,0 0 0,0 0 0,0 0 0,0 0 0,0 0 0,0 0 0,0 0 0,0 0 0,0 0 1,0-1-1,0 1 0,0 0 0,0 0 0,0 0 0,0 0 0,0 0 0,0 0 0,0 0 0,0 0 0,0 0 1,0 8 5286,0 20-3588,0-27-1649,0 1 0,0-1-1,0 1 1,0-1 0,1 0 0,-1 1-1,1-1 1,-1 1 0,1-1-1,-1 0 1,1 1 0,0-1-1,-1 0 1,1 0 0,2 2-1,0 0 44,1-1-1,-1-1 0,0 1 1,1 0-1,0-1 1,-1 1-1,1-1 0,0 0 1,7 0-1,40 2 465,-48-3-546,123-8 944,-12 0-586,-42 6-180,138 14 1,-175-7 78,0 1 0,39 14 0,-70-18-619,1-2 1453,-4-5-3764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0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2240,'-1'-1'104,"1"0"-1,0 1 1,-1-1-1,1 0 1,0 0 0,0 1-1,0-1 1,0 0-1,0 1 1,0-1 0,0 0-1,0 0 1,0 1 0,0-1-1,0 0 1,0 0-1,0 1 1,1-1 0,-1 0-1,1 0 1,2-2 1271,-1 14-41,-9 303 849,1-10-1486,27 221 1186,-8-362-993,18 266 1057,-30-314-171,-7-147-2571,4 0-2111,5 0 794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0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3552,'6'11'2641,"1"14"-1992,-3 13 161,-1-1 0,-5 58 0,2-69-653,-20 377 1603,0-4-128,23 298 965,-2-653-2439,6 66 1124,-6-101-559,-2-12-1181,-2-11-1076,2-9 121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0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51 2976,'0'-1'52,"0"1"1,0-1-1,-1 1 0,1 0 1,0-1-1,0 1 1,0-1-1,0 1 0,-1-1 1,1 1-1,0 0 0,0-1 1,0 1-1,-1-1 1,1 1-1,0 0 0,-1-1 1,1 1-1,0 0 0,-1 0 1,1-1-1,-1 1 1,1 0-1,0 0 0,-1-1 1,1 1-1,-1 0 0,1 0 1,-1 0-1,0 0 1,-1-1 78,-1-4 3396,3 5-3478,0 0 0,0 0 1,0 0-1,0 0 1,0 0 49,0 0-50,0 0 0,1 0 1,-1 0-10,0 0-1,-1 0 1,1 0 0,0 0 0,0-1 0,0 1 0,0 0 0,0 0-1,0 0 1,0 0 0,0 0 0,0 0 0,0 0 0,0 0 0,0 0-1,0-1 1,0 1 0,0 0 0,0 0 0,0 0 0,-1 0-1,1 0 1,0 0 0,0 0 0,0 0 0,0 0 0,0 0 0,0 0-1,0 0 1,0 0 0,-1 0 0,1 0 0,0 0 0,0 0 0,0 0-1,0 0 1,0 0 0,0 0 0,0 0 0,-1 0 0,1 0 0,0 0-1,0 0 1,0 0 0,0 0 0,0 0 0,0 0 0,0 0-1,0 0 1,0 0 0,-1 0 0,1 0 0,0 1 0,0-1 0,0 0-1,0 0 1,0 0 0,0 0 0,0 0 0,0 0 0,0 0 0,0 0-1,0 0 1,0 1 0,0-1 0,0-7 3586,1 7-3621,-1-1 1,0 1-1,0 0 1,1-1 0,-1 1-1,0 0 1,1-1-1,-1 1 1,0 0-1,1-1 1,-1 1 0,0 0-1,1 0 1,-1-1-1,1 1 1,-1 0 0,0 0-1,1 0 1,-1 0-1,1-1 1,-1 1 0,1 0-1,0 0 1,14-2 42,-11 1-38,28-5 56,43-3 1,-3 5 207,0 5-1,116 14 1,-157-12-158,-13-1 4,0 1-1,19 5 1,-37-8-124,5 2 74,-5-2-73,0 0 1,0 0-1,0 0 1,0-1-1,-1 1 1,1 0 0,0 0-1,0 0 1,0 0-1,0 0 1,0 0-1,0 0 1,0 0 0,0 0-1,0 0 1,0 0-1,0 0 1,0 0-1,0 0 1,0 0 0,0 0-1,0 0 1,0 0-1,0-1 1,0 1-1,0 0 1,0 0 0,0 0-1,0 0 1,0 0-1,0 0 1,0 0-1,0 0 1,0 0 0,0 0-1,0 0 1,0 0-1,0 0 1,0 0-1,0 0 1,0 0-1,0 0 1,0-1 0,0 1-1,0 0 1,0 0-1,0 0 1,1 0-1,-2 0-208,1 0 0,-1-1-1,1 1 1,-1 0-1,1 0 1,-1 0 0,1-1-1,0 1 1,-1 0-1,1 0 1,-1 0-1,1 0 1,-1 0 0,1 0-1,-1 0 1,1 0-1,-1 0 1,1 0-1,-1 0 1,1 0 0,-1 0-1,1 0 1,-1 1-1,1-1 1,-1 0 0,1 0-1,-1 1 1,1-1-1,-1 0 1,1 1-1,0-1 1,-1 0 0,1 1-1,0-1 1,-1 0-1,1 1 1,0-1-1,-1 1 1,1-1 0,0 0-1,0 1 1,-9 11-2365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0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4992,'0'-11'2529,"0"8"-1201,0 6 921,8-3-1150,91-8 2261,-19 0-2752,-25 7-413,0 3 1,74 13-1,-81-12 131,-2 1-4230,-31 0 1675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0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 3072,'-8'-6'1751,"5"5"-870,5 3-148,-2 0-617,1 0-1,-1-1 1,0 1-1,0-1 1,1 1-1,-1 0 1,0-1 0,0 1-1,0-1 1,-1 4-1,0 5 203,6 163 2274,5 444 1068,-6-433-2786,6-59-454,-1-21 98,4 3 382,-11-95-579,0-7 235,-1-5-792,2-8-1415,-2 6 897,8-7-1000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0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 4160,'-4'-12'2651,"7"19"-906,8 23-563,-4 23 144,-2 0-1,-3 99 0,-3-84-634,-2 42-76,1 47 23,3-28 102,-2-74 381,1-54-859,-6-5-246,-1-1-22,-1-1 6,6 5-9,0-1-1,0 1 0,1 0 0,-1 0 0,0 0 0,0 0 0,0 0 0,0 0 0,0 1 0,0-1 0,-1 1 1,1-1-1,0 1 0,0 0 0,0 0 0,0 0 0,-1 0 0,1 0 0,0 0 0,-3 2 0,-7 0 26,-44 1 54,70-5 320,0-1 0,-1 0 1,1-1-1,18-8 0,26-7-69,-18 9-301,0 2 0,0 1 0,1 2 0,0 2 0,0 1 1,0 3-1,-1 1 0,47 9 0,-58-10-324,-29-1 258,0 0-1,0 0 1,0 0-1,0 0 1,0-1-1,0 1 1,0 0-1,0 0 1,0 0-1,0 0 1,0 0-1,0 0 1,0 0-1,0 0 1,-1 0-1,1 0 1,0 0 0,0 0-1,0 0 1,0-1-1,0 1 1,0 0-1,0 0 1,0 0-1,0 0 1,0 0-1,0 0 1,0 0-1,0 0 1,0 0-1,0 0 1,0 0-1,0-1 1,0 1-1,0 0 1,0 0-1,0 0 1,0 0 0,0 0-1,1 0 1,-1 0-1,0 0 1,0 0-1,0 0 1,0 0-1,0 0 1,0-1-1,0 1 1,0 0-1,0 0 1,0 0-1,0 0 1,0 0-1,0 0 1,0 0-1,1 0 1,-1 0 0,0 0-1,0 0 1,0 0-1,0 0 1,0 0-1,0 0 1,0 0-1,0 0 1,0 0-1,0 0 1,1 0-1,-1 0 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0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2240,'-19'-8'4826,"38"12"1190,18 0-4954,27-3-311,63-7 0,-73 1-719,0 3 1,64 6 0,-19 4 201,-77-5-84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5:36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32 7392,'-15'-1'3422,"10"2"-1890,8-1 346,45 8 2084,77-13-1285,-104 4-2550,-1-1 1,0-2-1,38-10 0,-7 2-3052,-32 10 1277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0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3808,'-12'0'2657,"16"1"-49,11 1-1804,33 5 1546,79 2 1,50-11-1233,35 0-953,-195 3-156,129 11 222,-119-9-300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1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 3488,'-22'-3'5061,"17"5"-2070,2-1-2159,6-1-159,-3 0-6,10 5 815,-6-2-1325,1 0-1,0-1 1,0 0 0,0 0-1,0-1 1,0 1 0,0-1-1,0 0 1,0 0 0,1-1-1,5 1 1,0 0-21,184 18 1507,45-6-246,-233-14-1340,-1 1 0,1 0 0,-1-1 0,1-1-1,10-2 1,-17 3-124,1 1-1,-1-1 1,0 1-1,1-1 1,-1 0-1,0 1 0,1-1 1,-1 1-1,0-1 1,0 0-1,1 1 1,-1-1-1,0 0 1,0 0-1,0 1 0,0-1 1,0 0-1,0 1 1,0-1-1,0 0 1,0 1-1,-1-2 1,1-2-1708,0 0-224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1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0 797 3552,'0'0'1147,"7"5"3055,-3-5-3824,0-1 0,0 1 0,-1-1 0,1 0 1,0 0-1,0-1 0,-1 1 0,1-1 0,0 0 0,3-3 0,34-25 1238,-39 29-1524,91-76 1230,155-168 1,-220 214-1237,76-92 149,-85 98-242,-1-1 0,-1 0 0,13-31 0,-25 46-34,0 0 1,-1 0-1,-1-1 0,0 1 1,0-1-1,-1 1 0,1-22 1,-3 31-24,0 0 1,0 1-1,0-1 0,0 0 1,0 1-1,0-1 1,-1 0-1,1 1 0,0-1 1,-1 0-1,1 1 1,-1-1-1,0 1 0,0-1 1,1 1-1,-1-1 0,-2 0 1,2 1 32,0 1 0,0-1 0,0 1 1,0 0-1,0-1 0,0 1 0,-1 0 1,1 0-1,0 0 0,0 0 0,0 0 0,-1 0 1,1 0-1,0 1 0,0-1 0,0 0 0,0 1 1,0-1-1,0 1 0,0-1 0,0 1 1,0-1-1,0 1 0,-2 1 0,-14 9 68,1 0 0,-15 15-1,-3 2 30,17-16 58,1 2 0,0 0 0,2 1 0,-18 21 0,25-27-20,0 2 1,1-1 0,0 1 0,1 0 0,0 0-1,0 0 1,1 1 0,-4 23 0,5-18-11,1 1 1,0 0-1,2 0 1,0 0-1,1 0 1,0 0 0,5 18-1,-3-24 3,0 0 0,1 0 0,1 0 0,0 0 0,0-1 0,1 1 1,1-1-1,0-1 0,0 1 0,16 16 0,-19-23-75,43 41 470,-41-41-430,-1 0 1,1 0-1,-1-1 1,1 1-1,0-1 0,1-1 1,9 4-1,7 0 55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1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3904,'-8'0'583,"-9"0"1288,17 0-1751,-1 0-1,1 1 0,-1-1 1,0 0-1,1 0 0,-1 0 0,1 1 1,-1-1-1,1 0 0,-1 1 0,1-1 1,0 1-1,-1-1 0,1 0 1,-1 1-1,1-1 0,0 1 0,-1-1 1,1 1-1,0-1 0,-1 1 0,1-1 1,0 2-1,-1 0 25,0 0 0,1 0 0,0 0-1,-1 0 1,1 0 0,0 0 0,0-1 0,0 1 0,0 0 0,0 0-1,1 0 1,-1 0 0,1 0 0,-1 0 0,1 0 0,0 0-1,-1-1 1,1 1 0,0 0 0,1 1 0,1 0 23,-1 0 0,1-1 0,-1 1 0,1-1 0,0 0 0,0 0 1,0 0-1,0 0 0,1 0 0,3 1 0,7 2 276,0-1-1,0 0 1,0-1-1,20 1 1,242 12 2842,-163-8-2630,-63-4-606,-41-3-396,0 1 1,0-1-1,0 1 0,10 4 1,-14-3-670,3 2-4325,1-2 2237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1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9 4736,'0'-1'66,"3"-6"1434,2 10-581,-5-1-428,6 50 1871,-5 13-1080,-13 121-1,5-115-932,-40 383 766,41-383-981,-25 344 1124,37 154 1755,-5-558-2825,-1-8-107,0 1-1,0-1 1,1 1-1,-1-1 1,1 1 0,1 4-1,-2-9-95,0 1-1,0 0 1,0 0 0,0 0 0,0-1-1,0 1 1,0 0 0,0 0-1,0 0 1,0 0 0,1-1-1,-1 1 1,0 0 0,0 0 0,0 0-1,0 0 1,0 0 0,0-1-1,0 1 1,0 0 0,0 0-1,1 0 1,-1 0 0,0 0-1,0-1 1,0 1 0,0 0 0,0 0-1,0 0 1,1 0 0,-1 0-1,0 0 1,0 0 0,0 0-1,0 0 1,1 0 0,-1 0 0,0 0-1,0 0 1,0 0 0,1 0-1,-1 0 1,0 0 0,0 0-1,0 0 1,0 0 0,1 0-1,-1 0 1,0 0 0,0 0 0,0 0-1,0 0 1,0 0 0,1 0-1,-1 0 1,0 1 0,0-1-1,0 0 1,0 0 0,0 0 0,1 0-1,-1 0 1,0 0 0,0 1-1,0-1 1,0 0 0,0 0-1,0 1 1,2-25-3035,2-4 826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4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4 252 2240,'-4'-8'1422,"5"5"638,2-7 2031,-1 6-3750,-1-1 1,0 1-1,1-1 1,0 1-1,0 0 0,1 0 1,-1 0-1,4-5 0,1-2 54,2-2-265,0 0 1,0 1 0,1 0 0,1 1 0,0 0 0,0 1-1,1 0 1,1 0 0,0 2 0,0-1 0,0 2-1,1 0 1,0 0 0,1 1 0,-1 1 0,28-6 0,-22 6-96,-11 2 5,0 1 0,17-2 0,-22 4-31,-1 0 0,0 0 1,0 0-1,0 0 1,0 1-1,0-1 0,0 1 1,0 0-1,0 0 1,0 0-1,0 0 0,4 3 1,-4-2 35,0-1-1,-1 1 1,1-1 0,0 1 0,-1 0 0,0 0-1,1 0 1,-1 1 0,0-1 0,0 0 0,0 1-1,-1-1 1,1 1 0,-1 0 0,1 0 0,-1-1-1,0 1 1,0 0 0,0 0 0,0 0 0,0 0-1,-1 0 1,0 0 0,1 4 0,-3 15 141,-1 0 1,0 0-1,-2-1 1,-9 29-1,5-20-36,0 0-51,0-1-1,-3 0 1,0 0-1,-2-1 1,-1-1-1,-1 0 1,-1-1-1,-1-1 1,-1-1-1,-2-1 0,0 0 1,-45 35-1,56-49-30,0-1 0,0-1 0,-1 0 0,0-1-1,-1 0 1,-12 5 0,19-9-30,7-2-94,10-2-97,23-2 263,0 1-1,0 2 1,41 4-1,-46-2 19,-10 0-42,1 0 0,0 2 0,-1 0 1,0 2-1,30 9 0,-42-12-1262,2-1 3959,-1-1-5066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4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1 782 3968,'0'0'54,"0"0"-1,0 0 1,0 1 0,0-1 0,0 0 0,0 0-1,0 1 1,0-1 0,0 0 0,0 1 0,0-1-1,-1 0 1,2 0 0,-1 1 0,0-1 0,0 0-1,0 1 1,0-1 0,0 0 0,0 0 0,0 1-1,0-1 1,0 0 0,0 0 0,1 1 0,-1-1-1,0 0 1,0 0 0,0 1 0,1-1 0,-1 0-1,0 0 1,0 0 0,1 1 0,12 1 1940,-8-2-1389,-1 0 0,1-1-1,-1 0 1,8-2 0,3-4-123,-1-1 0,0 0 0,-1-1 0,0 0 0,15-14 0,-11 10-270,5-4-57,50-43 159,-42 28-151,-1 0 0,-1-2-1,-2-2 1,-1 0 0,27-54-1,-47 81-140,70-148 522,-66 132-469,0 0-1,-1 0 1,-2-1-1,6-40 1,-12 61-78,1 2-36,-1 0 1,0 0-1,1 0 1,-2 0-1,1-6 0,-1 9 31,1-1-1,0 0 0,0 1 0,0-1 1,-1 0-1,1 1 0,0-1 0,-1 1 1,1-1-1,-1 1 0,1-1 1,0 1-1,-1-1 0,1 1 0,-1-1 1,1 1-1,-1 0 0,1-1 0,-1 1 1,0 0-1,1-1 0,-1 1 0,0 0 1,1 0-1,-1-1 0,1 1 1,-1 0-1,0 0 0,1 0 0,-1 0 1,0 0-1,0 0 0,-4 1 73,0-1 0,1 1 0,-1 0-1,0 0 1,1 1 0,-1-1 0,1 1 0,0 0 0,-9 5-1,3 0 91,-1 0-1,-17 17 1,16-12-43,1 1 0,1 0 0,0 1 0,0 0 0,2 1-1,-1-1 1,2 2 0,0-1 0,1 1 0,-6 26 0,5-12 128,1 1 0,1 0 1,2 0-1,2 60 0,2-76-174,1 0 0,0 0 0,1 0 0,1 0 0,0 0 0,1-1 0,10 21 0,-11-26-21,1 0 1,0-1-1,1 0 1,-1 0-1,2 0 1,-1 0-1,1-1 1,0-1-1,1 1 1,-1-1-1,2 0 1,14 8-1,-20-12-243,0-1 0,0 0-1,1 0 1,-1 0 0,0 0-1,0-1 1,1 1 0,-1-1 0,6 0-1,-5 0-648,0-1 0,-1 1 0,1-1 0,0 0 0,-1 0-1,1 0 1,-1-1 0,6-2 0,9-5-2485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4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4160,'-2'-20'2243,"3"10"0,-1 10-2170,0 0-1,0 0 1,0 0-1,0 0 1,1-1-1,-1 1 0,0 0 1,0 0-1,0 0 1,0 0-1,0 0 1,0 0-1,0 0 0,0 0 1,1-1-1,-1 1 1,0 0-1,0 0 1,0 0-1,0 0 0,0 0 1,0 0-1,1 0 1,-1 0-1,0 0 1,0 0-1,0 0 1,0 0-1,0 0 0,1 0 1,-1 0-1,0 0 1,0 0-1,0 0 1,0 0-1,0 0 0,0 0 1,1 0-1,-1 0 1,0 1-1,0-1 1,0 0-1,0 0 0,0 0 1,1 0-1,-1 1 84,1 0 0,0 1 0,-1-1 0,1 0 0,0 0 0,-1 1 0,1-1 0,-1 0 1,0 1-1,1-1 0,-1 1 0,0-1 0,0 0 0,0 1 0,0 1 0,0 3 302,1 41 1046,-5 64-1,1-51-1097,-8 61 332,1-11-383,9-92-297,0-8-6,1 0 1,0-1-1,1 11 0,0-14 419,1 9-2036,-5-24-5517,-1-4 3413,-1 0 1248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4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5408,'-8'-5'1450,"5"5"-218,5 5 1067,-1-4-2077,0-1 0,0 1 0,0 0 0,0-1 0,0 1 0,0-1-1,0 1 1,0-1 0,0 1 0,0-1 0,0 0 0,0 0 0,1 1 0,-1-1 0,0 0 0,1 0 0,8 1 469,40 7 1328,88 2 0,-86-8-1494,92 15 0,-133-15-427,-1 0 1,2 0-1,11-1 0,-19-1-391,0 0 1,0-1-1,0 1 0,8-3 0,-9 2-335,-1 0 0,1 0 0,0-1-1,-1 1 1,1-1 0,-1 1 0,4-5 0,7-3-1697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4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6048,'5'57'8165,"1"195"-3234,-7-159-4113,-6 46-177,1-2-407,6-131-385,1 18-1363,1-18-1618,11-21-6828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5:37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75 5632,'-5'4'2737,"2"8"-2756,2-9 399,0 4 74,0 1 0,0-1 0,1 0-1,0 1 1,1 11 0,0 19 434,-7 47 765,-13 173 1206,17-171-2369,-1-68 197,1-14-67,3-10 457,0-7-917,0 0-1,0 0 1,-2-20-1,0-4-61,14-116 236,-4 81-390,1 1 237,29-103 0,-38 169-136,2-5-67,0 0-1,0-1 1,5-11 0,-7 20 18,-1 0 0,1 0-1,-1 1 1,1-1 0,0 0 0,-1 0 0,1 0-1,0 0 1,0 1 0,-1-1 0,1 0 0,0 1-1,0-1 1,0 0 0,0 1 0,0-1 0,1 1 0,-1 0 7,0 0 0,-1 0 0,1 0 0,0 0 0,0 0 1,0 1-1,0-1 0,-1 0 0,1 1 0,0-1 0,0 1 1,-1-1-1,1 1 0,0-1 0,-1 1 0,1-1 0,0 1 1,-1-1-1,1 1 0,-1 0 0,1 0 0,-1-1 1,1 1-1,-1 0 0,1 1 0,3 5 22,0 1 1,-1 0-1,0 0 1,-1 1-1,1-1 0,-1 0 1,-1 1-1,1 15 0,-2 74 316,-1-84-265,0-1 27,-1 0-1,0-1 1,-6 22-1,6-28-38,0 0-1,-1 0 1,1 0-1,-1 0 1,-1 0-1,1 0 1,-1-1-1,-6 8 1,8-11-47,1-1 1,0 0 0,-1 0 0,1 0-1,-1 0 1,0 0 0,1 0 0,-1 0 0,0 0-1,1-1 1,-1 1 0,0-1 0,0 1-1,0-1 1,1 0 0,-1 0 0,0 1-1,0-1 1,0-1 0,0 1 0,0 0 0,1 0-1,-1-1 1,0 1 0,0-1 0,0 1-1,-2-2 1,2 1-210,1-1 1,-1 1-1,1 0 0,-1 0 1,1 0-1,0-1 0,0 1 1,0-1-1,-1 1 0,2-1 0,-1 1 1,-2-4-1,3 4-126,0 1 0,0-1 0,0 0-1,0 1 1,-1-1 0,1 1 0,0-1 0,0 0 0,0 1-1,0-1 1,0 0 0,0 1 0,1-1 0,-1 0 0,0 1 0,0-1-1,0 1 1,1-1 0,-1 0 0,0 1 0,1-1 0,-1 1-1,0-1 1,1 1 0,-1-1 0,0 1 0,1-1 0,-1 1-1,1 0 1,-1-1 0,2 0 0,6-4-2647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5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76 652 3232,'0'0'154,"1"1"1,-1-1-1,0 0 0,1 0 0,-1 0 1,1 0-1,-1 0 0,1 1 1,-1-1-1,0 0 0,1 0 1,-1 1-1,1-1 0,-1 0 1,0 1-1,1-1 0,-1 0 1,0 1-1,0-1 0,1 1 0,-1-1 1,0 1-1,0-1 0,1 1 1,4 17 1278,-3 21-351,-3-15-264,-2-1-1,-9 40 1,2-14-236,-42 285 1615,46-300-1197,-1 56 0,7-84-314,1-11-331,1-19-68,8-79 147,-6 68-388,2-10-84,1 1 0,2 0 0,3 1 0,1 0 0,2 0 0,2 2 0,2 0 0,26-43 0,-26 53 47,35-53 50,-44 70-75,0 1 1,1 0-1,23-20 1,-31 31 18,-1 0 0,0 1 0,1-1 0,0 0 0,-1 1 0,1 0 0,0-1 0,-1 1 0,1 0 0,0 1 1,6-2-1,-8 2 8,1 0-1,0 0 1,-1 0 0,1 0 0,-1 0 0,1 1 0,-1-1 0,1 1 0,-1-1 0,1 1 0,-1-1 0,1 1-1,-1 0 1,0 0 0,1 0 0,-1 0 0,0 0 0,0 0 0,0 0 0,0 0 0,0 0 0,0 0 0,1 2-1,1 2 21,-1-1-1,0 0 0,0 1 0,-1-1 0,1 1 0,-1-1 0,0 1 0,0 0 0,-1 0 0,1-1 1,-1 1-1,0 0 0,0 0 0,-1-1 0,-1 10 0,0-5 7,0-1 0,-1 0 0,0 0 1,0 0-1,0-1 0,-1 1 0,-1-1 0,-6 10 0,2-6 83,-1 0 0,0-1 0,-1 0 0,-23 16 0,-55 26 326,75-46-365,0-1 30,14-4-197,7-2-175,177-27-204,-172 26 461,31-7 91,-1-2-1,0-1 1,-1-2 0,0-3 0,-1 0 0,48-31 0,-84 46-28,0 0 1,0-1-1,-1 1 1,1-1-1,4-5 1,-8 8-54,0 0-1,0 0 1,0 0-1,1 0 1,-1 0-1,0-1 0,0 1 1,0 0-1,0 0 1,1 0-1,-1 0 1,0-1-1,0 1 1,0 0-1,0 0 1,0-1-1,0 1 1,0 0-1,0 0 1,0 0-1,0-1 1,0 1-1,0 0 1,0 0-1,0-1 1,0 1-1,0 0 1,0 0-1,0 0 1,0-1-1,0 1 1,0-1-1,-8 0 138,-12 5-3,9 2-126,0 1-1,1 1 1,0 0-1,0 0 1,-9 11-1,-40 51-265,57-68 249,1 0-1,-1 0 1,1-1-1,0 1 1,0 1-1,0-1 1,1 0-1,-1 0 1,0 0-1,1 0 1,-1 1-1,1-1 1,-1 5-1,2-7 12,-1 1-1,0 0 1,0 0-1,0 0 1,1 0 0,-1 0-1,0-1 1,1 1-1,-1 0 1,1 0-1,-1 0 1,1-1-1,-1 1 1,1 0-1,0-1 1,-1 1-1,1-1 1,0 1-1,-1 0 1,1-1-1,0 0 1,0 1-1,-1-1 1,1 1-1,0-1 1,0 0-1,0 0 1,0 1 0,0-1-1,0 0 1,-1 0-1,1 0 1,0 0-1,0 0 1,0 0-1,1 0 1,6-1 61,-1-1-1,1 1 1,-1-1 0,0-1 0,0 1 0,1-1 0,-2 0 0,1-1 0,0 0 0,-1 0-1,7-5 1,-7 4-56,1-1 0,-1 1-1,0-1 1,-1-1-1,1 1 1,-1-1 0,-1 0-1,1 0 1,-1 0-1,0 0 1,-1-1 0,0 0-1,0 0 1,0 0-1,-1 0 1,-1 0 0,1 0-1,-1 0 1,-1-1-1,1 1 1,-2-13 0,1 19-33,0 1 1,-1-1-1,1 0 1,-1 1-1,1-1 1,-1 0 0,0 1-1,1-1 1,-1 1-1,0-1 1,0 1-1,0-1 1,0 1-1,-2-2 1,3 3 9,-1-1 0,1 1-1,0 0 1,-1 0 0,1 0 0,0-1 0,-1 1 0,1 0-1,-1 0 1,1 0 0,-1 0 0,1 0 0,0 0 0,-1 0 0,1 0-1,-1 0 1,1 0 0,0 0 0,-1 0 0,1 0 0,-1 0-1,0 1 1,0-1-7,0 1 0,0-1 0,0 1 0,0 0 0,1-1 0,-1 1 0,0 0-1,0 0 1,0 0 0,1 0 0,-2 1 0,0 1 2,0-1-1,1 1 1,-1 0 0,1-1 0,0 1-1,-1 0 1,1 0 0,0 0-1,1 0 1,-1 0 0,0 0 0,1 0-1,0 0 1,0 0 0,0 0-1,0 0 1,0 0 0,0 0 0,1 0-1,0 0 1,-1 0 0,1 0-1,0 0 1,1 0 0,-1-1 0,0 1-1,1 0 1,0-1 0,2 5-1,2-2 52,0 0-1,0-1 1,0 1-1,0-1 1,1 0-1,-1-1 0,1 1 1,0-1-1,0-1 1,0 0-1,0 0 1,1 0-1,-1 0 1,1-1-1,-1-1 0,1 1 1,-1-1-1,1 0 1,-1-1-1,1 0 1,-1 0-1,1-1 0,-1 0 1,0 0-1,0 0 1,0-1-1,0 0 1,0-1-1,-1 0 1,10-6-1,-4 1 4,-1-1-1,0 1 1,-1-2 0,0 0 0,-1 0-1,0 0 1,8-14 0,43-92-162,-33 61 117,-25 52-14,0 0-1,1 0 1,-1 0-1,1 1 0,0 0 1,4-4-1,-7 7 18,0 0 0,0-1 0,0 1-1,1 0 1,-1 0 0,0 0 0,0 0-1,0 0 1,0 0 0,1 0 0,-1 0-1,0-1 1,0 1 0,0 0 0,0 0 0,1 0-1,-1 0 1,0 0 0,0 0 0,0 0-1,0 0 1,1 0 0,-1 0 0,0 0-1,0 0 1,0 0 0,1 0 0,-1 0-1,0 1 1,0-1 0,0 0 0,0 0-1,1 0 1,-1 0 0,0 0 0,0 0 0,0 0-1,0 0 1,0 1 0,1-1 0,-1 0-1,0 0 1,0 0 0,0 0 0,0 1-1,0-1 1,0 0 0,0 0 0,0 0-1,0 1 1,5 15-50,-4 21 90,-9 134-37,5-145 142,-2 0 0,-14 45 1,18-67-97,0-1 0,0 0 0,-1 0 1,1 1-1,-1-1 0,0 0 0,0-1 0,-3 5 1,3-5-18,1-1 0,-1 0 0,1-1 1,-1 1-1,0 0 0,1 0 0,-1-1 1,0 1-1,0-1 0,1 1 0,-1-1 1,0 0-1,0 1 0,0-1 0,1 0 0,-1 0 1,0 0-1,0-1 0,0 1 0,0 0 1,1-1-1,-3 0 0,-1-1-28,0 1 0,0-1-1,1 0 1,-1 0 0,1-1-1,-7-3 1,-8-10 28,-22-16-85,34 29-213,9 7-42,13 8-26,-3-5 306,0-1-1,1 0 1,-1-1-1,1-1 1,0 0 0,19 4-1,-5-4 136,0-1-1,35 0 1,-54-3-79,-1 0 1,1-1 0,0 0-1,-1 0 1,1 0 0,-1-1-1,1 0 1,-1-1 0,0 1-1,0-1 1,0-1 0,0 0-1,0 1 1,-1-2 0,7-5-1,2-4 24,0-1-1,-2-1 0,1 0 1,-2-1-1,19-32 0,38-99 48,-37 75-12,-29 67-104,5-11-153,-5 14 29,-3 11-31,-8 69 188,-27 122 0,27-171 10,-11 40 38,17-61 35,-1 0 0,0 0 1,0-1-1,-1 0 0,0 0 0,-8 11 1,11-16-74,0 1 0,0-1 1,0 0-1,0 0 1,0 0-1,0-1 0,-1 1 1,1 0-1,0 0 1,0-1-1,-1 1 1,1 0-1,0-1 0,-1 0 1,1 1-1,-1-1 1,1 0-1,-1 1 0,1-1 1,-1 0-1,1 0 1,-1 0-1,1-1 0,0 1 1,-1 0-1,1 0 1,-1-1-1,1 1 1,0-1-1,-1 1 0,-1-2 1,-4-3 14,1 1 0,-1-1 0,1 0-1,1 0 1,-7-8 0,7 8-147,0 0-1,0 0 1,-9-7-1,6 10-333,7 3 333,3-1 13,0 1 67,1-1 0,-1 1 1,0-1-1,0 1 0,0 0 1,0 0-1,3 2 0,7 3 118,0-3-50,0 0 1,0-1-1,1 0 0,-1-1 0,1-1 1,-1 1-1,0-2 0,1 0 0,21-5 0,-12 1 18,-2-1 0,1-1 0,-1-1 0,34-18 0,-42 19-50,0-1 0,-1 0 0,0-1 1,19-19-1,32-45-23,-28 31-56,-34 42 67,0 0 0,0 0 0,0-1 0,0 1 0,0 0 0,0 0 0,0 0 0,1-1 0,-1 1 0,0 0 0,0 0 0,0 0 0,0-1 0,1 1 0,-1 0 0,0 0 0,0 0 0,0 0 0,1 0 0,-1 0 0,0-1 0,0 1 0,0 0 0,1 0 0,-1 0 0,0 0 0,0 0-1,1 0 1,-1 0 0,0 0 0,0 0 0,1 0 0,-1 0 0,0 0 0,0 0 0,0 0 0,1 0 0,-1 0 0,0 0 0,0 1 0,1-1 0,-1 0 0,0 0 0,3 13-248,-5 18 15,2-30 240,-2 8-6,0 8-11,0 29 0,2-40 14,0-1 0,1 1 1,0-1-1,0 1 0,0-1 1,1 0-1,0 0 1,0 1-1,3 5 0,-4-9 24,0-1 0,0 0 0,-1 1 0,1-1-1,0 0 1,0 0 0,0 1 0,1-1 0,-1 0-1,0 0 1,0-1 0,1 1 0,-1 0 0,0 0 0,1 0-1,-1-1 1,1 1 0,-1-1 0,0 1 0,1-1-1,0 0 1,-1 1 0,1-1 0,-1 0 0,1 0 0,-1 0-1,1 0 1,-1-1 0,1 1 0,-1 0 0,1 0-1,1-2 1,2 0 4,0-1-1,-1-1 0,0 1 0,0-1 1,0 1-1,0-1 0,0 0 1,4-7-1,2-5-16,9-19 0,-14 27 39,11-25 18,20-62 0,2-6-49,66-108 98,-76 157-113,-20 34-13,-6 14-19,0-1 0,0 1 1,1 0-1,4-7 0,-15 22-164,0 0 0,1 1 0,0 0 0,-8 19 0,-19 59 290,-29 157-117,53-204 111,6-22 70,0 0 0,-1 36 0,5-57-154,0 0 0,0 0 0,0 1 0,0-1 0,0 0 0,0 0 0,0 0 0,0 0 1,0 0-1,0 0 0,0 0 0,0 1 0,1-1 0,-1 0 0,0 0 0,0 0 0,0 0 0,0 0 0,0 0 0,0 0 0,0 0 0,0 0 1,0 1-1,0-1 0,0 0 0,0 0 0,0 0 0,1 0 0,-1 0 0,0 0 0,0 0 0,0 0 0,0 0 0,0 0 0,0 0 0,0 0 1,0 0-1,1 0 0,-1 0 0,0 0 0,0 0 0,0 0 0,0 0 0,0 0 0,0 0 0,0 0 0,0 0 0,1 0 0,-1 0 0,0 0 1,0 0-1,0 0 0,0 0 0,0 0 0,0 0 0,5-3 22,-2-2-26,0 0-1,0 0 1,0-1 0,-1 1-1,0-1 1,2-9 0,3-6 34,-6 19-35,6-16-21,1-1-1,0 1 1,21-33 0,-29 51 14,0 0 0,1 0 0,-1 0 0,0-1 0,0 1 0,0 0 0,0 0 0,0 0 0,0 0 0,0 0 0,1 0 0,-1 0 0,0 0 0,0-1 0,0 1 0,0 0 0,0 0 0,1 0 0,-1 0 0,0 0 0,0 0 0,0 0 0,0 0 0,1 0 0,-1 0 0,0 0 0,0 0-1,0 0 1,0 0 0,0 0 0,1 0 0,-1 0 0,0 0 0,0 0 0,0 1 0,0-1 0,0 0 0,1 0 0,-1 0 0,0 0 0,0 0 0,0 0 0,0 0 0,0 0 0,0 1 0,0-1 0,1 0 0,-1 0 0,0 0 0,0 0 0,0 0 0,0 1 0,0-1 0,6 16-181,3 26 69,-8-34 113,1 0-1,0 1 0,0-1 0,1 0 0,0 0 0,0 0 0,1 0 0,0-1 0,1 1 0,-1-1 0,1 0 0,8 8 0,-10-12 23,1 1 0,-1-2 0,0 1-1,1 0 1,0-1 0,-1 1 0,1-1-1,0 0 1,0-1 0,1 1 0,-1-1 0,0 1-1,0-1 1,1 0 0,-1-1 0,0 1-1,1-1 1,-1 0 0,1 0 0,-1 0 0,1-1-1,-1 1 1,5-3 0,0 1 3,-1-1 1,0-1-1,-1 0 0,1 0 1,0 0-1,-1-1 1,0 0-1,0-1 0,-1 1 1,0-1-1,0-1 0,0 1 1,0-1-1,6-10 1,4-10-15,0-1 1,18-45-1,37-102 112,-37 85-10,-19 49-99,36-128-196,-49 156-23,-6 21-108,-8 25 73,-10 29 135,-13 43 49,25-60 77,1 1 0,2 0 0,3 1 0,1-1 0,5 67 0,-1-103 9,1 1-1,0 0 0,6 18 0,-6-24 12,0 0 0,0 0-1,1-1 1,0 1 0,-1 0-1,2-1 1,-1 0-1,0 0 1,7 6 0,-9-9-19,0 0 0,0-1 0,0 1-1,0 0 1,0-1 0,0 1 0,0-1 0,0 1 0,0-1 0,0 1 0,0-1 0,1 0 0,-1 1 0,0-1 0,0 0 0,0 0 0,1 0 0,-1 0 0,0 0 0,0 0 0,2-1 0,0 0 0,-1 0-1,0 0 1,0 0 0,1 0 0,-1-1-1,0 1 1,0 0 0,0-1 0,3-3-1,4-5 19,-2 1-1,1-2 0,8-14 0,-12 18 9,10-18-31,21-54 0,-21 44 33,-12 31-37,2-6-27,0 0 0,0 0 1,0 0-1,-2-1 0,1 0 1,0-10-1,-3 20 17,1 1-1,-1 0 1,0 0-1,0 0 1,0 0-1,0-1 0,0 1 1,0 0-1,0 0 1,0 0-1,0-1 1,0 1-1,0 0 1,0 0-1,-1 0 0,1 0 1,0-1-1,0 1 1,0 0-1,0 0 1,0 0-1,0 0 1,0-1-1,0 1 1,0 0-1,-1 0 0,1 0 1,0 0-1,0 0 1,0-1-1,0 1 1,0 0-1,-1 0 1,1 0-1,0 0 1,0 0-1,0 0 0,-1 0 1,1 0-1,0 0 1,-8 4-67,-6 12-14,11-9 87,0 0-1,0-1 1,1 1-1,0 0 0,0 1 1,1-1-1,0 0 1,0 0-1,0 1 1,1-1-1,1 11 1,0-7 33,1 0 1,0 0-1,0 0 1,1-1-1,0 1 1,10 19-1,-8-23-5,0 1-1,0-1 0,0 0 0,1-1 1,0 1-1,1-1 0,-1 0 0,1-1 1,1 0-1,-1 0 0,0 0 1,1-1-1,0 0 0,15 5 0,-8-4-69,1 0 0,0-1 0,-1-1 0,1 0 0,0-2 1,1 1-1,18-2 0,-29-1-722,0 0 1,0 0 0,0-1 0,0 1 0,0-1 0,0 0 0,-1-1 0,1 1 0,-1-1 0,0 0 0,6-5 0,7-2-2089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5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 5984,'-32'-16'2688,"27"24"-2336,5-5-448,5 2-32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3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347 138 2720,'0'-1'2833,"0"1"-2740,1 0-1,-1 0 0,0 0 0,0 0 0,0 0 0,1 0 0,-1 0 0,0 0 0,0 0 1,0 0-1,1 0 0,-1 0 0,0 0 0,0 0 0,0 0 0,1 0 0,-1 0 0,0 0 1,0-1-1,0 1 0,0 0 0,1 0 0,-1 0 0,0 0 0,0 0 0,0-1 1,0 1-1,0 0 0,0 0 0,0 0 0,1 0 0,-1-1 0,0 1 0,0 0 0,0 0 1,0 0-1,0-1 0,0 1 0,0 0 0,0 0 0,0 0 0,0-1 0,0 1 1,0 0-1,0 0 0,0 0 0,0-1 0,0 1 0,0 0 0,0 0 0,-1 0 0,1-1 1,0 1-1,0-5 118,-1 0 0,0-1 0,0 1 0,0 0 0,0 0 0,-1 0 0,0 0 0,0 0 0,-1 0 1,-2-4-1,0 1 91,0 0 1,-1 1-1,0 0 1,-11-10-1,14 14-214,-1 0 0,1 1 0,-1 0 0,0 0 0,0 0 0,0 0 0,0 1 0,0 0 0,-1-1 0,1 1 0,0 1 0,-1-1 0,-4 0 0,-1 1 30,0 0 0,1 1 0,-1 0 0,-15 3 0,21-2-97,-1-1 1,1 1-1,0 0 0,0 0 1,0 0-1,0 0 0,0 1 1,-6 5-1,-26 29 97,23-22-65,4-5-6,0 0-1,1 1 1,1 0 0,-1 0 0,2 1-1,0 0 1,-9 23 0,13-29-26,0 0 0,1 0-1,0 0 1,0 0 0,0 0 0,1 1 0,-1-1 0,2 0-1,-1 0 1,1 1 0,0-1 0,0 0 0,0 0-1,1 0 1,0 0 0,0 0 0,1 0 0,0-1 0,3 7-1,2-1 20,1 1 0,0-1 0,1 0 0,0-1 0,0 0 0,1-1 0,1 0 0,-1-1 0,23 12 0,-28-16 4,1-1-1,0 0 1,0 0 0,1-1 0,-1 0 0,0-1 0,1 1 0,0-1 0,-1-1 0,1 1 0,-1-1 0,1-1 0,-1 1 0,1-1 0,-1-1 0,1 1 0,-1-1 0,0-1-1,13-5 1,-5 0 16,0-2 0,0 0-1,-1 0 1,-1-1 0,0-1-1,23-27 1,-13 13 28,-12 12-164,1 0-1,1 1 0,0 0 1,1 1-1,26-19 0,-34 28 53,-1 1 0,1 0-1,0 0 1,0 0-1,0 1 1,0-1 0,0 1-1,0 1 1,0-1-1,0 1 1,0 0 0,9 2-1,1 0 41,0 1-1,-1 1 1,24 9-1,46 14 232,-85-27-231,1 1 1,0-1-1,0 0 1,-1 0-1,1 1 1,0-1-1,0 0 1,-1 0-1,1 0 0,0 0 1,0 1-1,-1-1 1,1 0-1,0-1 1,0 1-1,0 0 1,-1 0-1,1 0 1,0 0-1,0-1 1,-1 1-1,1 0 1,0 0-1,-1-1 0,1 1 1,0-1-1,-1 1 1,1-1-1,0 1 1,-1-1-1,1 1 1,-1-1-1,1 1 1,-1-1-1,1 0 1,-1 1-1,0-1 1,1 0-1,-1 0 1,0 1-1,1-2 0,-1 0 9,1 0 0,-1 1-1,0-1 1,0 0-1,0 0 1,0 0 0,0 0-1,0 1 1,0-1-1,-1 0 1,1 0-1,-1 0 1,1 1 0,-1-1-1,0 0 1,-1-2-1,-1 0-15,-1 0-1,1 0 0,0 0 1,-1 1-1,0-1 0,0 1 0,0 0 1,0 0-1,-1 0 0,1 1 1,-1 0-1,1 0 0,-1 0 0,0 0 1,0 1-1,0 0 0,0 0 1,0 0-1,0 0 0,0 1 1,-7 0-1,-1 1-9,0 0 0,0 1 0,0 0 0,0 1 0,1 0 0,-1 1-1,-15 8 1,8-2 50,0 1-1,1 1 0,0 1 0,1 0 0,-26 27 0,39-35-52,0 0 0,1 0 0,-1 1 0,1 0 0,1 0 0,-1 0 0,1 0 0,0 1 0,1-1 1,-1 1-1,1 0 0,0 0 0,0 9 0,2-14 17,0 0 0,0 0 0,0 0 0,0-1 1,1 1-1,-1 0 0,1 0 0,-1-1 0,1 1 1,0 0-1,0-1 0,0 1 0,0 0 0,0-1 1,0 1-1,0-1 0,0 0 0,0 1 0,1-1 0,-1 0 1,1 0-1,-1 0 0,1 0 0,-1 0 0,1 0 1,0 0-1,-1 0 0,1-1 0,0 1 0,-1-1 1,1 1-1,0-1 0,0 0 0,0 0 0,2 0 0,5 1 57,1-1-1,0 0 0,-1-1 0,1 0 0,11-3 1,-7 0-11,-1-1 1,0 0 0,0-1-1,-1 0 1,1-1 0,-1 0-1,-1-1 1,1-1 0,15-14-1,-22 18-57,-1 1 0,1-1 0,-1 0 0,0 0-1,0-1 1,-1 1 0,1-1 0,-1 0 0,-1 0 0,1 0-1,-1 0 1,3-9 0,-4 3-173,-2 20-22,-2 24 112,4-29 77,0 1 0,0 0 0,1 0 0,-1 0 1,1-1-1,-1 1 0,1 0 0,0-1 0,0 0 0,6 7 0,-1-2 43,1 0-1,16 13 1,-18-16 1,1-1 1,-1 1-1,1-2 1,7 4 0,-11-5-13,0-1 1,0 0 0,1 0 0,-1 0 0,0 0 0,0-1 0,1 0-1,-1 1 1,0-1 0,0 0 0,1-1 0,3 1 0,3-3 21,0 0 1,0 0 0,0-1-1,-1 0 1,1-1 0,-1 0-1,0 0 1,0-1-1,-1 0 1,1-1 0,-2 0-1,10-9 1,35-32-93,-51 47 47,0 1 0,-1-1 0,1 0 0,0 1 0,-1-1-1,1 1 1,0-1 0,-1 1 0,1-1 0,0 1 0,0-1-1,0 1 1,0 0 0,-1-1 0,1 1 0,0 0 0,0 0 0,0 0-1,0 0 1,0 0 0,0 0 0,-1 0 0,1 0 0,0 0-1,0 0 1,0 0 0,0 0 0,0 1 0,0-1 0,1 1-1,-1 0 19,0 0 0,0 0 0,0 1 0,0-1 0,0 0 0,0 1-1,0-1 1,0 0 0,-1 1 0,1-1 0,0 1 0,-1-1 0,0 1-1,1 0 1,-1-1 0,1 3 0,4 47 682,-5-51-693,0 0 1,0 0-1,0 0 1,0 0-1,0 1 1,0-1-1,0 0 1,0 0-1,0 0 1,0 0-1,0 0 0,1 1 1,-1-1-1,0 0 1,0 0-1,0 0 1,0 0-1,0 0 1,0 0-1,0 1 1,1-1-1,-1 0 1,0 0-1,0 0 0,0 0 1,0 0-1,0 0 1,0 0-1,1 0 1,-1 0-1,0 0 1,0 0-1,0 0 1,0 0-1,1 0 0,-1 0 1,0 0-1,0 0 1,0 0-1,0 0 1,0 0-1,1 0 1,-1 0-1,0 0 1,12-4 164,11-11-110,-22 15-45,60-44-165,-42 30 132,16-9-167,-33 22 173,1 0-1,-1 0 0,0 0 1,1 0-1,-1 1 1,0-1-1,1 1 0,-1-1 1,1 1-1,-1 0 1,1 0-1,-1 0 1,4 1-1,-4-1 15,-1 1 0,1-1 0,0 1 0,-1 0 0,0 0 0,1 0 0,-1 0 0,0 0 0,1 0 0,-1 0 0,0 0 0,0 1 0,0-1 0,0 0 0,1 2 0,13 26 59,-10-19-107,-1-4 93,-1 1-1,2-1 1,-1 0 0,1 0 0,0 0 0,0-1 0,0 1 0,1-2 0,11 9 0,-7-7 8,-1-1-1,1 0 1,0 0 0,0-1 0,0 0-1,14 2 1,-17-4 28,1 0 0,0-1-1,0 0 1,0-1 0,0 0 0,0 0-1,0-1 1,0 0 0,15-3 0,-17 2-266,0-1 0,0 1 1,0-1-1,-1 0 1,1 0-1,-1-1 1,1 1-1,-1-1 1,0 0-1,0-1 0,-1 1 1,6-7-1,-9 9-284,-1 1 1,1 0-1,0-1 0,0 1 0,-1 0 0,1-1 1,0 1-1,-1-1 0,1 1 0,-1-1 0,0 1 1,0-1-1,1-2 0,-1 3 122,0 0 0,-1 0-1,1 1 1,0-1 0,0 0 0,0 0 0,0 1 0,-1-1-1,1 0 1,0 1 0,-1-1 0,1 0 0,0 1-1,-1-1 1,1 1 0,-1-1 0,1 0 0,-1 1 0,1-1-1,-1 1 1,0-1 0,1 1 0,-1 0 0,1-1 0,-1 1-1,0 0 1,0-1 0,0 1 0,-10-1-3981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3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1034 2656,'-2'5'1677,"5"-6"1072,25-14 51,-22 10-2620,0 0 1,-1-1-1,1 1 0,-1-1 0,0 0 0,7-13 0,23-51 415,46-127 40,3 6 58,-5 13 276,-67 143-594,-1-2 0,-2 1 0,5-43 1,-13 70-262,0 1 0,0 0 1,-1-1-1,0 1 0,-1-1 1,0 1-1,-1 0 0,-2-10 1,4 18-112,0-1-1,0 1 1,0 0 0,0-1 0,-1 1 0,1-1-1,0 1 1,0 0 0,0-1 0,-1 1-1,1 0 1,0-1 0,-1 1 0,1 0 0,0-1-1,-1 1 1,1 0 0,0 0 0,-1-1-1,1 1 1,-1 0 0,1 0 0,0 0 0,-1-1-1,1 1 1,-1 0 0,1 0 0,-1 0-1,1 0 1,0 0 0,-1 0 0,1 0 0,-1 0-1,1 0 1,-1 0 0,1 0 0,-1 0-1,1 1 1,0-1 0,-1 0 0,1 0 0,-1 0-1,1 1 1,0-1 0,-1 0 0,1 0-1,0 1 1,-1-1 0,1 0 0,0 1 0,-1-1-1,-16 21 115,4 3-47,0 0 0,2 1 0,-12 39 0,10-27 2,1-1 209,2 0 0,-11 70-1,7 76 126,13-163-334,3 120 222,0-123-245,0-1-1,0-1 0,2 1 0,0 0 0,0-1 1,1 1-1,9 15 0,-13-28-25,0 1 1,1-1-1,-1 0 0,1 0 0,0 1 0,-1-2 1,1 1-1,0 0 0,0 0 0,0 0 1,1-1-1,-1 1 0,0-1 0,0 0 0,1 0 1,-1 0-1,4 1 0,-3-1 12,1 0 1,0-1-1,0 0 0,0 1 1,-1-1-1,1-1 0,0 1 1,0-1-1,-1 1 0,8-3 1,3-3 31,0 0 0,0-1 0,-1 0-1,21-16 1,-15 10-17,-1-2-1,-1 0 0,0-1 1,-1 0-1,-1-1 0,0-1 1,15-26-1,-27 39-69,49-72-13,-44 68 7,-1 0 1,1 0-1,1 1 0,-1 0 0,19-12 0,-26 19 20,1 0 0,-1 0 0,1 0 0,0 0 0,0 0 0,-1 1 1,1-1-1,0 1 0,0-1 0,0 1 0,0 0 0,-1 0 0,1 0 0,0 0 0,0 0 0,0 0 0,0 0 0,0 1 0,-1-1 0,1 1 0,0-1 1,0 1-1,0 0 0,-1 0 0,1 0 0,-1 0 0,3 1 0,2 3 14,1 1 0,-1 0-1,0 0 1,9 13 0,-2-3 23,-4-5-6,1-1 60,-1 1-1,-1 0 0,12 20 1,-18-24 72,-2-11 352,-1-5-412,0-1 0,0 0 0,0 0 0,-1 0 0,-1 1 0,0-1-1,0 1 1,-7-14 0,7 17-97,0 1 0,0-1 0,-1 1 0,0-1-1,0 1 1,0 0 0,-1 1 0,1-1 0,-1 1-1,0 0 1,-1 0 0,1 0 0,-1 1 0,-6-3 0,8 4-21,1 1 0,-1 0 1,0 0-1,1 1 1,-1-1-1,0 1 0,0 0 1,0 0-1,0 0 1,1 0-1,-1 1 0,0-1 1,0 1-1,0 0 0,1 0 1,-1 1-1,1-1 1,-1 1-1,1 0 0,-1-1 1,1 2-1,0-1 1,0 0-1,-4 4 0,-3 3-4,1 1-1,0 0 1,1 0 0,0 1-1,1 0 1,-7 12-1,5-7-1,1 0 0,1 0-1,0 0 1,1 1 0,-8 33-1,13-43 43,0-1-1,1 0 0,-1 0 0,1 1 0,1-1 0,-1 0 1,1 1-1,0-1 0,0 0 0,1 0 0,0 0 0,0 0 0,0 0 1,1 0-1,0 0 0,0-1 0,0 0 0,1 1 0,-1-1 1,8 7-1,-9-10 15,0 0 0,0 0 0,0 0 0,0-1 0,1 1 0,-1-1 0,0 1 0,1-1 0,-1 0 0,1 0 0,0 0 0,-1 0 0,1-1 0,0 1 0,-1-1 0,1 1 0,0-1 0,-1 0 0,1 0 0,0 0 0,0 0 0,-1-1 0,1 1 0,0-1 0,-1 0 0,1 0 0,0 0 0,-1 0 0,1 0 0,-1 0 0,4-3 0,3-4-2,0-1 1,-1 0-1,0 0 1,-1 0-1,11-18 1,-10 13-15,-1-1 1,-1 0-1,0 0 0,5-20 1,1-3 47,-6 21-58,-3 10-58,0-1 0,0 1-1,-1 0 1,0-1 0,-1 0-1,1-10 1,-3 60-139,0-23 155,0 0 1,4 32 0,0-31 50,0-2-5,0 0 0,8 26-1,-10-39 16,1-1 0,0 1-1,0-1 1,0 1 0,1-1-1,-1 0 1,1 0 0,0 0-1,0 0 1,1-1-1,-1 0 1,1 1 0,0-1-1,5 4 1,-8-7-2,1 1 0,-1 0 0,0-1 0,1 1 0,-1 0-1,1-1 1,-1 0 0,0 1 0,1-1 0,-1 0 0,1 0 0,-1 0 0,1 0 0,-1 0 0,1 0 0,-1 0 0,1-1-1,1 1 1,0-1 1,-1-1-1,0 1 0,0 0 1,1 0-1,-1-1 0,0 1 1,0-1-1,0 0 1,-1 0-1,3-2 0,3-6 34,0 0 0,0-1-1,8-19 1,-5 11 25,89-175 30,-19 33-37,-72 146-80,69-138 6,-49 80 23,25-104 0,-31 107-229,-46 138-346,-52 166 812,5-24-314,48-124 122,-30 120 124,47-182 82,0 0 0,-14 28 0,19-49-195,2-2 3,-1 0-71,1-1 71,-1-10 96,1-1-173,-1 1 1,2 0-1,-1 0 1,2 0-1,-1 0 1,6-11-1,27-55 131,-18 42-223,-2 7 47,0 0 0,2 0 0,2 2 0,0 0 0,1 1 0,40-35 1,-53 52 19,1 0 0,0 1 0,15-8 0,-20 12 4,0 0 0,0 1 0,0-1 0,1 1 0,-1 0-1,0 0 1,1 0 0,-1 0 0,1 1 0,-1 0 0,1-1 0,-1 1-1,5 1 1,-6-1 25,0 1 1,0-1-1,-1 1 0,1 0 0,-1 0 0,1-1 0,-1 1 1,1 0-1,-1 1 0,1-1 0,-1 0 0,0 0 0,1 0 1,-1 1-1,0-1 0,0 1 0,0-1 0,0 1 1,0-1-1,-1 1 0,1 0 0,0-1 0,-1 1 0,1 0 1,0 3-1,0 2 44,0 0 0,-1 0 0,1 1 1,-2 12-1,-1-1-38,-1 0 0,-1-1 0,0 1 0,-13 31 0,13-40 16,0-1-1,0 0 1,-1 0-1,-1 0 1,0 0-1,0-1 1,0 0-1,-1 0 1,0-1-1,-11 9 1,13-13-14,0-1 1,0 1 0,0-1 0,0-1-1,0 1 1,0-1 0,-1 1 0,1-2-1,-1 1 1,1-1 0,0 1 0,-11-2 0,12 1-3,4 1-32,0-1 0,0 1 0,0-1 0,0 1 0,0 0 0,0-1 0,0 1 1,0 0-1,0-1 0,0 1 0,0 0 0,1-1 0,-1 1 0,0 0 0,0-1 0,1 1 0,-1-1 0,0 1 0,1-1 0,0 2 0,9 15 81,-6-13-87,1 0-1,-1 1 1,1-1-1,0-1 1,0 1-1,1-1 1,8 4-1,4 2-56,20 4 0,-26-9 112,0 0 0,0-1 0,0-1 0,1 0 0,14 1 0,-23-3-16,1 0 0,0-1 0,-1 1 0,1-1 0,-1 0 0,1 0 0,-1 0 0,0-1 0,1 1 0,-1-1 0,0 0 0,0 0 0,0-1 0,0 1 0,-1-1 0,1 0 0,5-5 0,-1-3 45,-1 1 0,-1-1-1,0-1 1,0 1 0,6-19-1,-10 24-47,5-13-7,0-1 0,-1 0 0,-1 0 0,-1-1 1,0 1-1,-2-1 0,-1 0 0,-2-41 0,1 61-7,0-2-4,0-1 1,-1 1-1,1 0 0,-1-1 0,1 1 0,-1 0 1,-1 0-1,-1-6 0,2 9 7,1 0 0,0-1-1,0 1 1,-1 0 0,1-1 0,0 1-1,0 0 1,-1-1 0,1 1 0,0 0-1,-1 0 1,1-1 0,-1 1 0,1 0-1,0 0 1,-1 0 0,1 0 0,-1 0-1,1-1 1,0 1 0,-1 0-1,1 0 1,-1 0 0,1 0 0,-1 0-1,1 0 1,-1 0 0,-12 8-19,-4 13-40,11-11 67,1 1 1,0 0-1,1 0 1,0 0-1,1 0 1,0 1-1,1-1 0,0 1 1,0 23-1,2-29 24,0 1-1,0-1 0,1 0 0,0 0 1,0 0-1,1 0 0,0 0 1,0 0-1,0 0 0,0 0 0,1-1 1,0 1-1,0-1 0,1 0 1,0 0-1,0 0 0,0 0 0,0-1 1,1 0-1,8 7 0,-5-6 13,1-1 0,0 1 0,-1-2 0,1 1 0,0-1 0,1-1 0,-1 0 0,1 0-1,-1-1 1,1 0 0,12 0 0,-5-2-26,0 0 0,0-1 0,0-1 0,0 0 0,24-9 0,-32 9-521,-1-1 1,0 0-1,-1 0 0,1-1 1,-1 0-1,0 0 0,0 0 1,-1-1-1,1 0 0,-1-1 1,6-8-1,10-11-1892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4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3808,'0'0'352,"1"-1"0,0 1 0,0-1 0,0 1-1,0 0 1,0-1 0,-1 1 0,1 0 0,0 0 0,0-1 0,0 1 0,0 0 0,0 0 0,0 0 0,0 0 0,0 0-1,1 1 1,21 0 2247,107 6 1677,62-12-3134,86-9-364,-80 6-1669,-67 0-3651,-75 7 1406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5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1 774 4064,'-1'0'5998,"13"-6"-3746,-5 0-1868,-1-1 1,0 0-1,7-12 0,13-14 346,-14 20-539,49-49 37,-54 56-197,-1 1-1,1 0 1,1 0-1,-1 1 0,1 0 1,-1 0-1,1 0 1,9-1-1,-17 4-14,1 1-1,-1 0 1,1 0-1,-1 0 1,1 0-1,-1 0 1,1 0-1,-1 0 1,0 0-1,1 0 0,-1 0 1,1 1-1,-1-1 1,1 0-1,-1 0 1,1 0-1,-1 0 1,1 1-1,-1-1 1,0 0-1,1 0 1,-1 1-1,0-1 1,1 0-1,0 2 1,6 13 235,-3 18-30,-4-30-183,6 178 673,-3-155-625,1 0 0,1-1 0,1 0 0,18 47-1,-21-67-30,-1 0 0,1 0-1,0 0 1,0-1-1,6 8 1,-8-11-31,0 0 0,0 0 1,0 0-1,0 0 0,0 0 0,0 0 0,0 0 1,1 0-1,-1-1 0,0 1 0,0 0 1,1-1-1,-1 1 0,0-1 0,1 1 0,-1-1 1,0 0-1,1 1 0,-1-1 0,1 0 0,-1 0 1,0 0-1,1 0 0,-1 0 0,1-1 1,1 1-1,-2-1 0,1 0 0,-1 1 1,0-1-1,0 0 0,-1 0 1,1 1-1,0-1 0,0 0 1,0 0-1,0 0 0,-1 0 0,1 0 1,-1 0-1,1 0 0,0-2 1,3-5 119,4-4-87,-2-1 0,0 0 0,0 0 0,-2 0 0,1-1 0,2-15 0,10-86 200,-9-7-38,-8 109-203,1-1 0,-1 0 0,-1 1 0,-1-1 0,0 0 0,-1 1 0,0 0 0,-5-15 0,8 28-23,-1 0-1,1 0 1,0-1 0,0 1 0,0 0 0,0 0 0,0 0 0,0 0-1,0-1 1,0 1 0,0 0 0,0 0 0,1 0 0,-1-1-1,0 1 1,0 0 0,0 0 0,0 0 0,0 0 0,0-1 0,0 1-1,0 0 1,0 0 0,1 0 0,-1 0 0,0-1 0,0 1-1,0 0 1,0 0 0,0 0 0,1 0 0,-1 0 0,0 0 0,0 0-1,0 0 1,1 0 0,-1 0 0,0-1 0,0 1 0,0 0-1,1 0 1,-1 0 0,0 0 0,0 0 0,0 0 0,0 0 0,1 0-1,-1 1 1,17-1-121,-5 1 95,24-2-50,158 5 109,-145-1 21,96 20 0,-130-20 184,1 0 0,27 1 0,-60 10 703,-1-3-905,0 1 0,1 0 0,1 1-1,0 1 1,1 1 0,0 0 0,-16 22 0,-1 7-27,-43 77-1,69-110-18,0 0 0,1 1 0,0 0 0,-4 13 0,8-22 18,1-1 0,-1 1 0,0-1 0,1 1 0,0-1 0,-1 1 0,1 0 0,0-1 0,1 1 0,-1-1 0,0 1 0,1 0 0,-1-1 0,1 1 0,0-1 0,0 1 0,0-1 0,0 0 0,0 1 0,0-1 0,1 0 0,-1 0 0,1 0 0,-1 0 0,1 0 0,3 2 0,-3-3 31,0 1 1,0-1-1,0 0 1,0 0-1,0-1 0,1 1 1,-1 0-1,0-1 1,1 0-1,-1 1 1,0-1-1,1 0 1,-1 0-1,1 0 1,-1-1-1,0 1 1,1 0-1,-1-1 0,5-1 1,0-1 15,1 0 0,0-1 1,-1 0-1,11-7 0,-11 6-27,-1 0-1,-1 0 1,1-1-1,-1 0 1,0 0-1,8-12 1,-1 0 59,9-25 0,0-6-28,-3-1-1,18-76 1,-36 125-52,11-49 76,-10 46-105,-1 0 0,0 0 1,0-1-1,0 1 0,0 0 0,0 0 0,-1 0 0,0-1 0,-2-5 0,3 9 16,0 1 1,0 0-1,0-1 0,-1 1 1,1 0-1,0 0 1,-1-1-1,1 1 0,0 0 1,0 0-1,-1 0 1,1-1-1,0 1 1,-1 0-1,1 0 0,0 0 1,-1 0-1,1 0 1,0 0-1,-1 0 1,1 0-1,0 0 0,-1-1 1,1 2-1,-1-1 1,1 0-1,0 0 1,-1 0-1,1 0 0,0 0 1,-1 0-1,1 0 1,0 0-1,-1 0 0,1 1 1,0-1-1,-1 0 1,1 0-1,0 0 1,0 1-1,-1-1 0,1 0 1,0 0-1,-1 1 1,-12 12-100,9-6 99,0 1 0,0-1 0,0 1-1,1 0 1,0 1 0,1-1 0,0 0 0,0 1-1,-1 15 1,2-1-58,0 1-1,4 31 1,-2-44 93,1-1 0,0 0-1,0 1 1,1-1 0,1 0 0,0 0 0,0-1 0,1 1 0,0-1 0,0 0 0,1 0 0,0-1 0,1 0 0,0 0 0,0 0-1,1-1 1,11 9 0,-17-15-1,-1 0 0,1 0-1,0 0 1,0-1-1,0 1 1,1 0 0,-1-1-1,0 1 1,0-1-1,0 0 1,0 0 0,0 0-1,1 0 1,-1 0-1,0 0 1,0 0 0,0-1-1,0 1 1,0-1 0,0 0-1,0 1 1,0-1-1,0 0 1,0 0 0,0 0-1,0-1 1,0 1-1,-1 0 1,1-1 0,2-2-1,5-5 39,0-1 0,-1 0-1,14-21 1,-22 30-58,57-89-4,45-67 187,-78 123-159,0 0 1,-3-1-1,0-2 0,-3 0 0,-1-1 0,13-42 0,8-74 78,-33 127-151,-2 1-1,-1 0 1,-3-53 0,2 78 38,-1 0 0,0 1 0,0-1 0,-1 0 0,1 1 0,0-1 0,0 0 1,0 0-1,0 1 0,0-1 0,-1 0 0,1 1 0,0-1 0,-1 1 0,1-1 1,0 0-1,-1 1 0,1-1 0,-1 1 0,1-1 0,-1 1 0,1-1 0,-1 1 0,0-1 1,0 1-2,0 0 1,1 0-1,-1 0 1,0 0-1,1 0 1,-1 0-1,0 0 1,0 0-1,1 1 1,-1-1-1,0 0 1,1 0-1,-1 1 1,0-1-1,1 0 1,-1 1-1,1-1 1,-2 1-1,-2 3-32,-1 1 0,1-1 0,-8 10 0,2 1-13,0 0 0,1 1 1,-9 22-1,-16 51-44,27-68 98,-47 152-116,47-140 134,1 1 0,2-1 0,2 1 0,1 0 0,1 0 0,6 38 0,-3-54 30,0 0-1,2 0 0,0 0 1,1-1-1,0 0 0,2 0 1,18 31-1,-24-44-9,1-1-1,-1 1 1,1-1-1,0 1 1,0-1-1,5 4 1,-7-6-17,1 0 1,-1 0-1,0-1 1,0 1-1,1 0 1,-1-1-1,1 1 1,-1-1-1,1 1 1,-1-1-1,1 1 1,-1-1-1,1 0 0,-1 0 1,1 0-1,-1 0 1,1 0-1,-1 0 1,1-1-1,-1 1 1,3-1-1,0-1 23,1 0 0,-1 0-1,0-1 1,-1 1-1,1-1 1,0 0 0,5-6-1,22-27 65,-21 23-86,79-109 79,-71 97 15,9-18-6,-18 27-137,1 0 1,13-15-1,-18 25-231,-3 4-80,-3 5 90,-3 8 204,-2 10 11,0 1 0,1 0 1,-3 34-1,6-34 69,-1 57-16,4-71 29,-1 1-1,1-1 1,1 0 0,-1-1 0,2 1 0,-1 0 0,6 11 0,-8-19-38,0 1 0,0-1 1,0 1-1,1-1 0,-1 1 1,0-1-1,0 1 0,1-1 1,-1 1-1,0-1 0,1 0 1,-1 1-1,1-1 0,-1 0 1,0 1-1,1-1 0,-1 0 1,1 0-1,-1 1 0,1-1 1,-1 0-1,1 0 0,-1 0 1,1 1-1,-1-1 0,1 0 1,-1 0-1,2 0 0,-1 0 9,0-1-1,0 1 0,-1-1 1,1 1-1,0-1 0,0 1 1,0-1-1,0 1 0,0-1 1,0 0-1,-1 1 0,1-1 1,1-1-1,2-3 61,0-1 1,-1 0-1,5-7 0,35-93 203,-9 21-338,-24 60 29,-8 19-46,0 0-1,0 0 1,1 1-1,-1-1 1,1 1-1,0-1 1,6-6-1,-8 14 53,0-1-1,-1 1 0,1-1 0,-1 1 0,0 0 1,0-1-1,1 1 0,-1 0 0,0-1 0,-1 4 1,1 14 20,-1 13-4,2 0 0,1 0 0,1 0 0,10 43 0,-12-73 20,-1-1 1,1 1-1,-1 0 0,1 0 1,0 0-1,-1-1 1,1 1-1,0-1 1,0 1-1,0 0 1,0-1-1,1 0 1,-1 1-1,0-1 0,0 0 1,1 1-1,-1-1 1,1 0-1,2 1 1,-2-1 0,0-1 1,-1 0-1,1 0 1,0 0-1,-1 0 1,1 0-1,0 0 0,-1 0 1,1-1-1,0 1 1,-1-1-1,1 1 1,0-1-1,-1 0 1,1 1-1,-1-1 1,1 0-1,-1 0 1,0 0-1,1 0 0,0-2 1,25-20 166,39-46 1,-8 8-25,-46 48-96,0-1 1,-1 0 0,11-18-1,-4 4 13,-16 26-77,-1 0 0,0 0 0,1-1 0,-1 1 0,0 0 0,0-1 0,0 1 0,-1 0 0,1-1 0,-1 1 1,1-5-1,-1 6 1,0 0-1,0 0 1,0 0 0,-1 0 0,1 0 0,0 0 0,-1 1 0,1-1 0,0 0 0,-1 0 0,1 0 0,-1 0 0,0 0 0,1 1 0,-1-1-1,1 0 1,-1 0 0,0 1 0,0-1 0,0 1 0,1-1 0,-1 1 0,0-1 0,0 1 0,0-1 0,0 1 0,0-1 0,0 1 0,0 0-1,0 0 1,0 0 0,-1-1 0,-2 1-39,0 0-1,0-1 1,1 1-1,-1 1 1,0-1-1,0 0 0,1 1 1,-1 0-1,0 0 1,1 0-1,-1 0 1,1 0-1,-1 1 1,-3 2-1,-4 3-74,1 0-1,-17 16 1,22-18 97,0 0 0,1 0 0,-1 1 0,1 0 0,1 0 0,-1 0 0,1 1 0,0-1 1,1 1-1,-1-1 0,1 1 0,0 0 0,0 9 0,0-6 42,1-1 0,0 1 0,1 0 0,0-1 0,1 1 0,0-1 0,0 1 0,1-1 0,4 11 0,-4-15-8,0 0-1,0 0 1,1 0-1,0 0 1,0-1-1,0 1 1,1-1-1,0 0 1,-1 0 0,1 0-1,1 0 1,-1-1-1,0 0 1,1 0-1,0 0 1,0 0 0,0-1-1,0 1 1,8 1-1,-6-2 23,-1 0 0,1-1 0,0 0 0,0-1 0,-1 1-1,1-1 1,0 0 0,0-1 0,-1 0 0,1 0 0,0 0 0,-1-1 0,1 0-1,-1 0 1,11-6 0,-6 2-6,0-1 1,-1 0-1,-1 0 0,1-1 0,-1-1 0,0 0 1,-1 0-1,8-11 0,8-14-25,20-41 0,3-3 95,-46 76-88,7-9-96,-6 10-61,-2 8-89,-7 42 185,3-18 89,-11 44 0,3-30-92,9-30 158,-1 1 0,-1 0 0,0-1 0,-1 0 0,-14 26 0,20-40-99,-1-1 1,1 1 0,-1 0 0,0 0 0,1 0-1,-1-1 1,0 1 0,0 0 0,1-1 0,-1 1-1,0-1 1,0 1 0,0-1 0,0 1 0,0-1-1,0 0 1,0 1 0,1-1 0,-1 0 0,0 0 0,0 0-1,0 1 1,-2-1 0,1-1-4,0 1 0,0-1 0,0 1 0,0-1 0,0 0 0,0 0 1,0 1-1,0-1 0,0-1 0,-2-1 0,-3-3-36,0 0 1,1 0-1,0 0 1,-6-9-1,12 15 25,0 0 0,0 0 0,0-1 0,0 1 0,-1 0 0,1 0 0,0 0 0,0 0 0,0 0 0,0 0 0,0 0 0,0-1 0,0 1 0,-1 0 0,1 0 0,0 0 0,0 0 0,0 0 0,0-1 0,0 1 0,0 0 0,0 0 0,0 0 0,0 0 0,0-1 0,0 1 0,0 0 0,0 0 0,0 0 0,0 0 0,0-1 0,0 1 0,0 0 0,0 0 0,0 0 0,0 0 0,0 0 0,0-1 0,1 1 0,-1 0 0,0 0 0,0 0 0,0 0 0,0 0 0,0-1 0,0 1 0,0 0 0,1 0 0,-1 0 0,0 0 0,12 1-64,17 8 57,6 5 18,1-2-1,45 10 0,-70-20 22,26 4 496,-37-6-411,5-11-6506,1-3-5079,1 7 6887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5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21 2816,'-9'9'13291,"-8"12"-10791,14-18-2444,1 1-1,-1-1 0,1 1 0,-1 0 1,1-1-1,0 1 0,1 0 1,-1 0-1,1 1 0,-2 6 0,3-11-37,0 1 0,0 0 0,0 0-1,0-1 1,0 1 0,0 0 0,0-1-1,0 1 1,1 0 0,-1-1 0,0 1-1,0 0 1,1-1 0,-1 1-1,0 0 1,1-1 0,-1 1 0,0-1-1,1 1 1,-1-1 0,1 1 0,-1-1-1,1 1 1,0-1 0,0 1 0,0-1 20,0 1 0,0-1 0,0 0 0,0 0 0,0 0 0,1 1 0,-1-1 0,0 0 0,0-1 0,0 1 0,0 0 0,0 0 0,0 0 0,2-1 0,2-1 56,0 0 1,0 0 0,0-1 0,-1 0 0,8-5-1,-2-1 73,0-1-1,-1 1 1,0-2-1,7-12 0,-15 22-184,0 1-1,-1-1 0,1 0 1,-1 1-1,0-1 0,1 0 0,-1 0 1,0 1-1,1-1 0,-1 0 1,0 0-1,0 0 0,1 0 0,-1 0 1,0 1-1,0-1 0,0 0 1,0 0-1,0 0 0,0 0 0,-1 0 1,1 1-1,0-1 0,0 0 1,-1 0-1,1 0 0,0 1 0,-1-1 1,1 0-1,-1 0 0,1 1 1,-1-1-1,1 0 0,-1 1 0,1-1 1,-1 0-1,0 1 0,0-1 1,1 1-1,-1-1 0,0 1 1,1 0-1,-1-1 0,0 1 0,0 0 1,0-1-1,0 1 0,1 0 1,-1 0-1,0 0 0,0 0 0,0 0 1,0 0-1,0 0 0,1 0 1,-1 0-1,0 0 0,-2 1 0,2-1-431,0 1 1,-1 0-1,1 0 0,0-1 0,0 1 0,0 0 0,-1 0 0,1 0 0,0 0 0,0 1 1,0-1-1,1 0 0,-1 0 0,-1 3 0,-8 18-5169,9-5 2883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0:5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 4064,'7'-9'5701,"-15"19"2363,0 0-7373,0-1 0,-10 10 0,-2 1-34,2 5-134,18-25-520,0 1 1,0-1-1,0 0 1,0 0-1,0 0 0,0 0 1,0 1-1,1-1 1,-1 0-1,0 0 0,0 0 1,0 0-1,0 1 0,0-1 1,0 0-1,0 0 1,0 0-1,0 0 0,0 0 1,1 0-1,-1 1 1,0-1-1,0 0 0,0 0 1,0 0-1,0 0 0,1 0 1,-1 0-1,0 0 1,0 0-1,0 0 0,0 0 1,0 0-1,1 0 1,-1 0-1,0 0 0,0 0 1,0 0-1,0 0 0,1 0 1,-1 0-1,0 0 1,0 0-1,0 0 0,0 0 1,1 0-1,-1 0 1,0 0-1,0 0 0,0 0 1,0 0-1,0 0 1,1-1-1,13 0 98,-11 0-65,1 0 43,1 0 0,0 0-1,-1-1 1,1 1 0,0-1 0,-1 0-1,0 0 1,0-1 0,1 0 0,-1 1-1,-1-1 1,8-7 0,-11 10-73,0 0 0,0 0 0,-1 0 0,1 0 0,0 0 0,0 0 0,0 0 0,0 0 0,0 0 0,0 0 0,0 0 0,0 0 0,0 0 0,0 0 0,0 0 0,0 0 0,0 0 0,-1 0 0,1-1 0,0 1 0,0 0 0,0 0 0,0 0 0,0 0 0,0 0 0,0 0 0,0 0-1,0 0 1,0 0 0,0 0 0,0 0 0,0 0 0,0-1 0,0 1 0,0 0 0,0 0 0,0 0 0,0 0 0,0 0 0,0 0 0,0 0 0,0 0 0,0 0 0,0 0 0,0 0 0,0-1 0,0 1 0,0 0 0,0 0 0,0 0 0,0 0 0,1 0 0,-2 0 0,1 0-1,0 0 1,0 0 0,-1 0-1,1 0 1,0 0 0,-1 0-1,1 0 1,0 0 0,0 0-1,-1 0 1,1 0 0,0 0-1,0 0 1,-1 0 0,1 0-1,0 0 1,0 0 0,0-1-1,-1 1 1,1 0 0,0 0 0,0 0-1,-1 0 1,1-1 0,0 1-1,0 0 1,0 0 0,0 0-1,-1-1 1,1 1 0,0 0-1,0 0 1,0 0 0,0-1-1,0 1 1,0 0 0,0-1-1,0 1 1,16-13-289,-61 57 262,37-33 59,8-10-35,0-1 0,0 1 1,0-1-1,0 0 0,0 1 1,0-1-1,0 1 1,0-1-1,1 0 0,-1 1 1,0-1-1,0 0 0,0 1 1,0-1-1,1 0 0,-1 1 1,0-1-1,0 0 0,1 1 1,-1-1-1,0 0 1,0 1-1,1-1 0,-1 0 1,0 0-1,1 0 0,-1 1 1,0-1-1,1 0 0,-1 0 1,0 0-1,1 0 0,-1 0 1,1 1-1,-1-1 1,0 0-1,1 0 0,2 0 29,-1 1 0,1-1 0,-1 0 0,1 1 0,-1-1 0,1 0-1,-1-1 1,1 1 0,-1 0 0,1-1 0,-1 1 0,1-1 0,-1 0 0,0 0-1,1 0 1,-1 0 0,0 0 0,0 0 0,3-3 0,-4 3-21,0 0 0,0 0 1,0 0-1,-1 0 0,1 0 1,0 0-1,-1 0 0,1 0 0,0-1 1,-1 1-1,0 0 0,1 0 1,-1 0-1,0-1 0,1 1 0,-1 0 1,0 0-1,0-1 0,0 1 1,0 0-1,0-1 0,-1 1 1,1 0-1,0 0 0,0-1 0,-1 1 1,1 0-1,-1 0 0,1 0 1,-1 0-1,0-1 0,1 1 0,-1 0 1,0 0-1,0 0 0,0 0 1,-1-1-1,-14-10 154,-3 4-3505,1-2-7405,7 2 5215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0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8 2560,'9'-8'7401,"-9"23"-3920,0-2-3691,-2 13 980,-6 40 1,1-15-387,-10 217 1017,13-196-1005,5 27 180,-1-98-545,0 1-1,0-1 1,0 1-1,0 0 1,1-1-1,-1 1 1,0-1-1,1 1 1,-1-1 0,2 4-1,-1-4 242,3 7 411,-9-8-616,0 0 0,-1 0 1,1 1-1,0 0 0,-1 0 1,1 0-1,-5 2 0,-18 6-98,22-7 17,0-1 0,1 1-1,-1 0 1,1 1-1,-7 3 1,-10 5-50,12-2 1515,11-10-1436,-1 1 1,0-1 0,1 0-1,-1 1 1,1-1 0,0 1 0,-1 0-1,1-1 1,-1 1 0,1-1-1,0 1 1,-1 0 0,1-1-1,0 1 1,-1 0 0,1 0 0,0 0-1,0 0 1,-1-1 0,1 1-1,1 0 1,23-3 40,-19 3 23,53-7-34,78-8-42,-105 14 258,65 4 0,-66 0 139,-29-3-309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0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2144,'-12'6'7788,"10"1"-6184,1-6-1474,1 0 0,-1 1 1,1-1-1,0 0 1,-1 1-1,1-1 1,0 0-1,0 1 0,0-1 1,0 0-1,0 1 1,0-1-1,1 0 0,-1 1 1,0-1-1,1 0 1,-1 1-1,1-1 0,-1 0 1,1 0-1,0 0 1,-1 1-1,2 0 0,0 0-13,0-1 0,0 1 0,0 0 0,0-1 0,0 0 0,0 1 0,1-1 0,-1 0 0,1 0 0,-1 0 0,4 0-1,8 2 148,0-1-1,0-1 0,22 0 0,-30-1-83,403 0 2433,-400-2-2802,-9 1 85,4 1-158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5:39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63 6720,'0'0'122,"0"-1"-1,0 1 1,0 0 0,0 0-1,0 0 1,0 0 0,0 0 0,0-1-1,0 1 1,0 0 0,0 0-1,0 0 1,0-1 0,-1 1 0,1 0-1,1 0 1,-1 0 0,0 0-1,0-1 1,0 1 0,0 0 0,0 0-1,1-2 1462,-1 2-1462,0 0 1,0 0 0,1 0 0,-1 0-1,0 0 1,0-1 0,0 1-1,1 0 1,4 9 1476,5 16-636,-7-15-606,-1 1 1,0-1-1,-1 1 1,0 20-1,-7 44 631,3-50-706,-5 70 548,2-22-59,-24 121-1,26-175-574,0 1 0,1 0-1,0 22 1,3-42-169,0 0 0,0 1 0,0-1 0,0 1 0,0-1 0,0 0-1,0 1 1,0-1 0,0 1 0,0-1 0,0 0 0,1 1 0,-1-1 0,0 0 0,0 1 0,0-1 0,0 1-1,1-1 1,-1 0 0,0 1 0,0-1 0,1 0 0,-1 0 0,0 1 0,0-1 0,1 0 0,-1 0 0,0 1 0,1-1-1,-1 0 1,1 0 0,0 0 8,0 0 1,0 0-1,0 0 0,-1 0 0,1 0 0,0 0 0,0-1 1,0 1-1,0 0 0,0-1 0,-1 1 0,1-1 0,1 0 1,26-22 213,-26 21-257,30-33-97,-26 26 42,0 1 0,1 1 0,1-1-1,-1 1 1,1 0 0,1 1 0,11-7 0,-19 12 47,0 0-1,0 1 1,0-1-1,0 1 1,0 0-1,0-1 1,0 1-1,0 0 1,0 0-1,0-1 1,0 1-1,0 0 1,1 0-1,-1 0 1,0 1-1,0-1 1,0 0-1,0 0 1,0 0-1,0 1 1,0-1 0,0 1-1,2 0 1,-2 0 15,1 0 1,-1 1 0,0-1 0,0 0 0,1 1-1,-1-1 1,0 1 0,0 0 0,0-1 0,-1 1 0,1 0-1,1 3 1,0 4 116,0 0 0,-1 0-1,1 0 1,-1 16 0,-2-7 9,0 22 104,1-38-218,0 1 0,0-1 0,1 1-1,-1-1 1,1 1 0,0-1 0,-1 1 0,1-1-1,0 0 1,0 1 0,1-1 0,1 3 0,-2-4 15,0-1 1,0 1-1,0-1 1,1 1-1,-1 0 1,0-1 0,0 0-1,0 1 1,1-1-1,-1 0 1,0 0-1,1 0 1,-1 0-1,0 0 1,0 0 0,1 0-1,-1 0 1,0 0-1,0 0 1,1-1-1,-1 1 1,0-1-1,0 1 1,1-1 0,0 0-1,4-1 33,0-1 0,-1 0 0,1-1 0,5-3 0,1-4-89,0-1 0,17-19 0,3-5 2,-30 35 12,0-1-1,0 0 1,0-1 0,0 1 0,0 0 0,-1 0 0,1-1 0,-1 1 0,0-1 0,1 1 0,-1-1 0,0 0 0,-1 1 0,2-5 0,-8 19-575,-3 20 572,7-26 8,0 0-1,0 0 1,-1 10-1,2-10 40,0-1 0,1 1 0,-1-1 1,1 1-1,1-1 0,-1 1 0,1-1 0,0 1 0,0-1 0,0 1 0,1-1 0,-1 0 0,5 7 0,-6-11-13,0-1 0,1 1 0,-1-1 0,0 1 0,1 0 0,-1-1 0,1 1 0,-1-1 1,1 1-1,-1-1 0,1 0 0,-1 1 0,1-1 0,0 0 0,-1 1 0,1-1 0,0 0 0,-1 1 0,1-1 0,0 0 0,-1 0 0,1 0 0,0 0 1,0 0-1,0 0 20,1 0 0,-1 0 0,0-1 0,0 1 1,0-1-1,1 1 0,-1-1 0,0 1 1,0-1-1,0 0 0,0 1 0,1-2 1,2-3 62,0 1 1,0 0 0,0-1 0,3-5-1,-3 3-91,0 1 0,-1-1-1,1 1 1,-2-1 0,1 0 0,-1 0-1,3-13 1,-5 17-20,1 0 1,-1 0-1,0 0 0,0 0 0,0-1 1,0 1-1,-1 0 0,1 0 1,-1 0-1,0 0 0,0 0 0,0 1 1,0-1-1,0 0 0,-1 0 1,1 1-1,-1-1 0,0 0 0,0 1 1,0 0-1,-4-4 0,-10-5-316,12 8 119,2 5 134,51-7 253,-43 3-142,0 1 0,0-1 1,0-1-1,-1 1 0,1-1 1,-1 0-1,0 0 0,1-1 0,8-7 1,-1-1 10,-1-1 1,12-15 0,96-141 74,-48 64-64,-52 77-34,-1-1 0,-1-1 0,-2-1 0,-1 0 1,14-41-1,-28 69-35,0 1-6,0 0 1,-1 0 0,1-1 0,0 1-1,-1 0 1,1 0 0,-1 0 0,0 0-1,0 0 1,0-1 0,0 1 0,-1-4-1,1 6 15,0 0 0,0 0-1,0 0 1,0 0-1,0-1 1,0 1 0,0 0-1,0 0 1,-1 0 0,1 0-1,0 0 1,0 0-1,0 0 1,0-1 0,0 1-1,0 0 1,0 0 0,-1 0-1,1 0 1,0 0 0,0 0-1,0 0 1,0 0-1,0 0 1,-1 0 0,1 0-1,0 0 1,0 0 0,0 0-1,0 0 1,0 0 0,-1 0-1,1 0 1,0 0-1,0 0 1,0 0 0,0 0-1,0 0 1,-1 0 0,-6 6-110,-7 12 36,13-16 82,-30 37-81,20-25 70,0-1-1,1 2 0,0-1 0,2 1 1,-10 22-1,0 12 108,2 1 0,3 1 0,-8 58 0,13-60-65,-9 68 151,16-98-68,0 0 0,1 1 0,5 36 0,-4-52-76,0 1 0,0 0 0,0 0 1,1-1-1,5 10 0,-7-13-29,1 1 0,0-1 0,0 1 1,0-1-1,0 0 0,0 1 0,1-1 1,-1 0-1,0 0 0,1 0 0,-1 0 1,1 0-1,-1 0 0,1 0 0,-1 0 1,1-1-1,-1 1 0,1 0 0,3 0 1,1-1 3,0 0 1,0 0 0,1-1-1,-1 0 1,0 0 0,0 0-1,0-1 1,0 0 0,0 0-1,-1 0 1,1-1 0,0 0-1,-1 0 1,6-4 0,7-7-51,0-1 0,23-24 1,-35 32 46,10-11 43,-13 14-92,0 0 1,0 1 0,0-1-1,1 1 1,5-4 0,-9 6 25,0 1 0,0 0-1,0 0 1,1 0 0,-1 0 0,0-1 0,0 1 0,0 0 0,1 0 0,-1 0 0,0 0 0,0 0 0,1 0 0,-1 0 0,0 0 0,0 0 0,1 0 0,-1 0 0,0 0 0,0 0 0,1 0 0,-1 0 0,0 0 0,0 0 0,0 0 0,1 0 0,-1 0 0,0 0 0,0 0 0,1 0 0,-1 0 0,0 0-1,0 1 1,1-1 0,-1 0 0,0 0 0,0 0 0,0 0 0,1 1 0,0 11-62,-6 16 104,-6 26-10,11-49-16,-1 1 0,1-1 0,0 0 0,0 1-1,1-1 1,0 0 0,-1 1 0,3 5 0,-2-10 1,-1 1 0,1 0 0,0-1 0,-1 1 0,1-1 0,0 1 0,0-1 0,0 1 0,0-1 0,0 0 0,0 0 0,1 1 0,-1-1 0,0 0 0,1 0 0,-1 0 0,0 0 0,1-1 1,-1 1-1,1 0 0,0 0 0,-1-1 0,1 1 0,-1-1 0,1 0 0,0 1 0,0-1 0,-1 0 0,1 0 0,0 0 0,-1 0 0,1 0 0,0-1 0,2 0 0,-1 1 16,0-1 0,0-1 0,0 1 0,-1 0 0,1-1 0,0 1 0,-1-1 0,1 0-1,-1 0 1,1 0 0,-1 0 0,0 0 0,0 0 0,0-1 0,0 1 0,0-1 0,-1 1 0,3-6 0,1-3 21,-2 1 0,1-1 0,2-18 1,-5 27-66,-1-1 1,1 0-1,-1 0 1,0 1-1,0-1 0,-1 0 1,1 0-1,0 1 1,-1-1-1,0 0 1,1 1-1,-1-1 1,0 1-1,0-1 1,-1 1-1,1-1 1,0 1-1,-1 0 1,0-1-1,-3-2 1,3 3 5,-1 0 0,0 1 1,0 0-1,0 0 1,1 0-1,-1 0 1,0 0-1,0 0 1,0 1-1,0-1 0,-1 1 1,1 0-1,0 0 1,0 0-1,0 1 1,0-1-1,0 1 1,0-1-1,0 1 0,0 0 1,0 0-1,1 0 1,-6 3-1,-2 2-30,8-5 94,8-2 13,-4 0-57,15-4 37,0-2 0,0 0 0,25-15 0,-20 10-1,27-10 1,-41 19-38,-1 1-1,1 0 1,0 0-1,0 1 1,-1-1-1,1 2 1,15-1-1,-19 2-29,0-1 1,1 1-1,-1 0 0,0 0 1,1 0-1,-1 0 0,8 4 0,-10-4 19,-1 0-1,1 0 1,0 1 0,-1-1-1,1 0 1,-1 1-1,1-1 1,-1 1-1,0-1 1,0 1 0,0-1-1,0 1 1,0 0-1,0 0 1,0 0 0,0-1-1,0 1 1,0 3-1,1 5 30,-1-1-1,0 1 1,-1 0-1,0-1 1,0 1-1,-1 0 1,0 0-1,-3 12 1,2-17 29,0 0 1,0 0-1,0 0 1,-1 0-1,-4 7 1,38-30 331,2 0-454,-9 5-47,-22 11 105,-1 1 0,1 0 1,-1 1-1,0-1 0,1 0 1,0 0-1,-1 1 0,1-1 1,-1 0-1,1 1 0,0 0 0,-1-1 1,1 1-1,0 0 0,0 0 1,-1 0-1,1 0 0,0 0 1,-1 1-1,1-1 0,0 0 0,-1 1 1,1-1-1,0 1 0,-1-1 1,1 1-1,-1 0 0,1 0 1,-1 0-1,3 2 0,-1-1 31,0 1-1,0-1 1,1 0-1,-1 1 0,1-2 1,0 1-1,-1 0 1,1-1-1,0 1 1,0-1-1,0 0 0,0 0 1,0-1-1,0 1 1,0-1-1,5 0 1,-3 0 13,0-1 0,-1 1 0,1-1 0,0-1 0,-1 1 0,1-1 0,-1 1 1,1-2-1,-1 1 0,9-6 0,-6 3-18,0-1 0,-1 0 0,0-1 0,0 0 0,-1 0 0,1 0 0,4-9 0,-1-1 22,0 0-1,11-28 1,15-61-47,-25 89-408,-11 16 410,0 1 0,0 0-1,1 0 1,-1-1 0,0 1-1,0 0 1,1 0 0,-1 0-1,0-1 1,1 1 0,-1 0-1,0 0 1,0 0 0,1 0-1,-1 0 1,0-1 0,1 1-1,-1 0 1,0 0 0,1 0 0,-1 0-1,1 0 1,-1 0 5,1 1-1,-1-1 1,0 0 0,1 1 0,-1-1 0,0 1 0,1-1-1,-1 0 1,0 1 0,1-1 0,-1 1 0,0-1-1,0 1 1,0-1 0,1 0 0,-1 1 0,0-1-1,0 1 1,0-1 0,0 1 0,0 0 0,4 32 76,-1 0 0,-1 0 0,-2 0 0,-1 0 0,-8 40 0,8-63-14,-1 0 1,-1-1 0,1 1-1,-2-1 1,1 0 0,-1 0-1,-6 10 1,9-18-43,1-1 0,-1 1 1,1 0-1,-1 0 0,1-1 0,-1 1 1,0 0-1,0-1 0,1 1 0,-1 0 0,0-1 1,0 1-1,0-1 0,1 0 0,-1 1 1,0-1-1,0 0 0,0 1 0,0-1 1,0 0-1,0 0 0,-2 0 0,2 0 5,-1 0-1,1-1 0,-1 1 1,1 0-1,-1-1 0,1 0 1,-1 1-1,1-1 0,-1 0 1,1 0-1,0 0 0,-3-2 1,0-1-47,-1-1 1,1 1-1,0-1 0,1 0 1,-1-1-1,-3-7 1,6 13 21,1-1 1,-1 0 0,1 1-1,0-1 1,0 0 0,-1 1-1,1-1 1,0 0 0,0 1-1,0-1 1,0 0 0,0 0-1,0 1 1,0-1 0,0 0 0,0 1-1,0-1 1,0 0 0,0 0-1,1 1 1,-1-1 0,0 0-1,1 1 1,-1-1 0,0 1-1,1-1 1,-1 0 0,0 1-1,1-1 1,-1 1 0,1-1 0,-1 1-1,1-1 1,0 1 0,-1-1-1,1 1 1,-1 0 0,1-1-1,0 1 1,-1 0 0,1-1-1,0 1 1,-1 0 0,1 0-1,1 0 1,5-2 0,0 0-1,0 1 1,14 0-1,-8 0 11,32-3-95,29-4 37,-70 7-404,0 0 1,-1 0-1,0-1 0,1 1 1,-1-1-1,3-2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0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25 2560,'-5'-9'445,"5"9"-309,0-1 0,-1 1 0,1 0 0,0-1 0,0 1 0,-1 0 0,1-1 0,0 1 0,0 0 0,0-1 0,0 1 0,0-1 0,-1 1 0,1 0 0,0-1 0,0 1 0,0-1 0,0 1 0,0 0 0,0-1 0,0 1 0,0-1 0,1 1 0,-1-1 0,0 1 0,0 0 0,0-1 0,0 1 0,0 0 0,1-1 0,-1 1 0,0-1 0,0 1 0,1 0 0,-1-1 0,0 1 0,0 0 0,1 0 0,-1-1 0,0 1 0,1 0 0,-1 0 0,1 0 0,0-1 0,0 11 4542,-2 18-3164,-18 107 544,-4 120-111,23-239-1773,-1 7 89,1-22-227,0 0 1,0-1-1,0 1 0,0 0 1,0 0-1,0 0 1,-1 0-1,1 0 1,0-1-1,-1 1 0,1 0 1,-1 0-1,1-1 1,-1 1-1,1 0 1,-1 0-1,-2-2-469,3-6-1699,3-13-3591,1 11 3617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0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45 4224,'0'0'73,"-1"0"0,1 0 0,0-1 0,0 1 0,-1 0 0,1 0 0,0 0 0,-1 0 0,1 0 0,0-1 0,-1 1 0,1 0 0,0 0 0,-1 0 0,1 0 0,0 0 0,-1 0 0,1 0 0,0 0 0,-1 0 0,-5 6 5359,6-6-5389,0 0 0,0-1 0,0 1 0,-1 0 0,1 0 0,0 0 0,0 0 0,0 0 0,0 0 0,0 0 1,0 0-1,0 0 0,0 0 0,0 0 0,0 0 0,0 0 0,0-1 0,0 1 0,0 0 0,0 0 0,0 0 0,0 0 0,0 0 0,0 0 0,0 0 0,0 0 0,0 0 0,1 0 0,-1 0 0,0 0 0,0-1 0,0 1 1,0 0-1,0 0 0,0 0 0,0 0 0,0 0 0,0 0 0,0 0 0,0 0 0,0 0 0,0 0 0,0 0 0,0 0 0,1 0 0,-1 0 0,0 0 0,0 0 0,0 0 0,0 0 0,0 0 0,0 0 0,0 0 1,0 0-1,0 0 0,13-4 992,0 1 1,0 0-1,13 0 1,6 1-433,42 2 1,9 10-171,-10-2-82,-53-6-602,-14-1 507,0 0-1,0 0 1,10-1-1,-14-1-567,0 1 0,1-1 0,-1 1-1,0-1 1,0 0 0,1 1 0,-1-1-1,0 0 1,0-1 0,0 1 0,0 0-1,0 0 1,2-3 0,24-25-10109,-15 19 7877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0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2720,'8'-11'1741,"-7"11"-1611,-1 0-1,0 0 1,0-1-1,0 1 1,1 0-1,-1 0 1,0 0-1,0 0 1,0 0 0,1 0-1,-1 0 1,0 0-1,0 0 1,1 0-1,-1 0 1,0 0-1,0 0 1,0 0-1,1 0 1,-1 0-1,0 0 1,0 0-1,1 0 1,-1 0-1,0 0 1,0 0-1,0 0 1,1 0 0,-1 1-1,1 0 304,0 1 1,0-1-1,0 1 0,0 0 0,0 0 1,-1-1-1,1 1 0,-1 0 0,1 0 1,-1 0-1,1 2 0,0 12 326,0 1-1,-1 0 0,0-1 0,-5 23 1,2-8-60,2-20-526,-46 380 2966,46-382-3059,0 0 1,0-1 0,2 14 0,-1-2-4255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0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 3328,'9'-13'7621,"1"26"-4853,-6-2-2106,-3-7-479,0-1 0,0 1 0,0-1 0,-1 1-1,1-1 1,-1 1 0,0 0 0,0-1 0,0 6 0,-7 41 840,-1-1 1,-22 71 0,20-97-582,2-16-231,8-7-232,0 0-1,-1 0 0,1 0 0,0 0 0,-1 0 0,1 0 0,0 0 0,-1 0 0,1 0 0,0 0 0,-1 0 0,1-1 0,0 1 0,-1 0 1,1 0-1,0 0 0,0 0 0,-1-1 0,1 1 0,0 0 0,0 0 0,-1-1 0,1 1 0,0 0 0,0 0 0,0-1 0,0 1 1,-1 0-1,1-1 0,0 1 0,-1-2-278,1 0 0,0 1 0,-1-1 0,1 1 0,0-1 0,0 0 0,-1 1 0,1-1 0,1 0 0,-1 1 0,0-1 0,1-1 0,-1-2-845,3-15-1543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0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2560,'0'0'9653,"1"14"-7984,1-8-1531,0 0-1,0 0 0,0 0 1,-1 0-1,0 0 0,0 0 1,0 7-1,-3 71 545,0 36 92,4 122 834,-3-133-358,1-108-290,-3-1-924,0-1-1,0 1 0,0-1 0,0 0 1,0 0-1,0 0 0,-5-3 0,6 3-40,0 0 0,0 0-1,-1 0 1,1 0 0,0 0 0,-1 0-1,1 1 1,0-1 0,-1 1 0,1 0-1,-1 0 1,1 0 0,-3 0-1,-10 1-120,-6-2 12,4 1 149,15 0-13,3 0 4,19 0 96,-12 0-49,126-10 932,-39 0-757,-66 9-98,-13 0-193,1 0 0,-1-1 0,19-4 1,-33 6-638,0-1-1,0 0 1,0-1 0,0 1 0,0 0 0,0 0 0,-1-1-1,1 1 1,0-1 0,-1 0 0,1 1 0,-1-1 0,1 0-1,1-3 1,4-3-2018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0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 3392,'-12'-4'6168,"13"4"-5334,1 1-614,-1 0-1,0 1 1,0-1-1,0 0 1,0 1-1,-1-1 0,1 0 1,0 1-1,0 1 1,0-1 145,0-1-234,0 1 0,1 0-1,-1-1 1,1 1 0,-1 0-1,1-1 1,-1 0 0,1 1-1,0-1 1,0 0-1,-1 0 1,1 0 0,0 0-1,0 0 1,0 0 0,0-1-1,0 1 1,3 0 0,4 0 171,1 0 1,18-1-1,-18 0-81,104-4 959,61 2-456,-122 2-565,-37-1-18,-1 1 0,23 2-1,-38-2-235,1 0 32,-1 0-1,1 0 1,-1 0 0,0 0 0,1 0 0,-1 1 0,1-1 0,-1 0 0,0 0 0,1 0 0,-1 0 0,0 0-1,1 1 1,-1-1 0,0 0 0,1 0 0,-1 0 0,0 1 0,1-1 0,-1 0 0,0 1 0,1-1-1,-1 7-928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0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6240,'-2'-13'3341,"2"9"-1366,3 11 1770,1 11-3217,-1-1 0,-1 1 0,0-1 0,-2 1 0,-1 23 0,0-7-27,-1 36 246,-17 104-1,15-130-623,3-29 108,-1-1 0,-5 28 0,5-34-620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0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6656,'5'-2'8175,"16"1"-5952,25 0-862,192 1 629,-222 0-1752,23-3 0,-17-2-3141,-20 4 2299,0 0 1,-1 1-1,1-1 0,0 0 0,-1 0 1,1 0-1,0-1 0,-1 1 1,3-3-1,0 1-1124,8-6-1733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0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 3488,'2'-7'400,"-2"7"-309,0 0 1,0 0-1,0 0 0,0-1 1,0 1-1,0 0 1,0 0-1,0 0 0,0 0 1,0-1-1,0 1 0,0 0 1,0 0-1,0 0 0,0-1 1,0 1-1,0 0 0,1 0 1,-1 0-1,0 0 1,0 0-1,0-1 0,0 1 1,0 0-1,0 0 0,1 0 1,-1 0-1,0 0 0,0 0 1,0 0-1,0 0 0,1-1 1,-1 1-1,0 0 1,0 0-1,0 0 0,1 0 1,-1 0-1,0 0 0,0 0 1,0 0-1,0 0 0,1 0 1,-1 0-1,2 0 1408,2 9 1365,-3-5-2533,0-1 0,0 1 0,-1 0-1,1 0 1,-1-1 0,1 1 0,-2 4 0,2 7 238,0 49 862,-2 1 1,-13 86-1,0-3-509,11-123-701,2-19-166,0-1 0,0 1 0,1-1 0,0 1 0,0-1 0,0 1 0,2 6 0,-1-6-632,-3-11-2456,-4-14-3543,9 2 3243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0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 2496,'-1'0'179,"0"-1"1,0 1 0,0 0-1,-1 0 1,1-1-1,0 1 1,0 0-1,0 0 1,0 0-1,0 0 1,0 0 0,0 1-1,-2-1 1,-7 2 5367,7 0-3742,-4 3 1285,7-4-3065,0-1 1,0 0-1,0 0 1,0 0-1,0 1 0,-1-1 1,1 0-1,0 0 1,0 0-1,0 1 0,1-1 1,-1 0-1,0 0 1,0 0-1,0 1 1,0-1-1,0 0 0,0 0 1,0 0-1,0 0 1,0 1-1,0-1 0,0 0 1,1 0-1,-1 0 1,0 0-1,0 1 0,0-1 1,0 0-1,0 0 1,1 0-1,-1 0 0,0 0 1,0 0-1,0 0 1,1 0-1,-1 1 0,0-1 1,0 0-1,0 0 1,1 0-1,-1 0 0,0 0 1,0 0-1,0 0 1,1 0-1,-1 0 1,3 0 88,0 1 0,0-1 0,1 1 0,-1-1 0,0 0 0,6-1 0,5 0 101,177-3 1566,-92 4-1237,-44 1-27,-55-5-2709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5:40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6560,'1'-1'586,"0"0"-312,0 0 0,0 0 1,0 0-1,0 0 0,0 0 1,0 1-1,0-1 0,0 0 0,0 1 1,0-1-1,0 0 0,0 1 1,0-1-1,1 1 0,-1 0 0,0-1 1,0 1-1,1 0 0,-1 0 1,0 0-1,0 0 0,1 0 0,-1 0 1,0 0-1,2 1 0,0-1-55,79-2 4280,46 1-2188,371 33-434,-487-31-2223,43 7-2188,-53-8 1997,0 1-1,0-1 1,0 1 0,0 0-1,0-1 1,0 1-1,-1 0 1,3 2-1,10 12-2896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1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 6560,'0'0'83,"0"0"1,0-1-1,0 1 1,0 0-1,0-1 1,0 1-1,0 0 0,0-1 1,0 1-1,0 0 1,0-1-1,0 1 1,0 0-1,0-1 1,0 1-1,0 0 0,1-1 1,-1 1-1,0 0 1,0-1-1,0 1 1,1 0-1,-1 0 1,0-1-1,0 1 1,1 0-1,-1 0 0,0 0 1,0-1-1,1 1 1,-1 0-1,0 0 1,1 0-1,-1 0 1,0 0-1,1 0 1,-1-1-1,1 1 0,0 1 6,-1-1 0,1 0 0,-1 0 0,1 1 0,0-1 0,-1 0 0,1 1 0,-1-1 0,1 0 0,-1 1 0,1-1 0,-1 1 0,1-1 0,-1 1 0,1 0 0,-1-1 0,1 1 0,-1-1 0,0 1 0,0 0 0,1-1 0,-1 2 0,4 10 533,-2 1 0,1 0 0,-1 0 1,-1 0-1,-1 0 0,0 15 0,0-21-444,-9 214 2885,7-181-2867,-4 17-212,-20 89 0,19-112-1590,-4 6-5380,5-17 3765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1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0 704 2496,'18'-1'5632,"10"0"-3120,10-14-491,-36 14-1970,-2 1-46,0 0 1,1 0-1,-1 0 1,0-1 0,1 1-1,-1 0 1,0 0-1,1 0 1,-1 0-1,0 0 1,1 0 0,-1 0-1,0 0 1,1 0-1,-1 0 1,0 0 0,1 0-1,-1 0 1,1 0-1,-1 0 1,0 0-1,1 0 1,-1 0 0,0 0-1,1 1 1,-1-1-1,0 0 1,1 0 0,-1 0-1,0 1 1,1-1-1,0 1 11,9-3-10,7-4 922,-17 6-919,0 0 1,1 0-1,-1 0 1,0 0-1,0-1 1,0 1-1,0 0 1,1 0-1,-1 0 1,0 0-1,0 0 1,0 0-1,1 0 1,-1 0-1,0 0 1,0 0-1,0 0 1,1 0 0,-1 0-1,0 0 1,0 0-1,0 0 1,1 0-1,-1 0 1,0 0-1,0 0 1,0 0-1,1 0 1,-1 0-1,0 0 1,0 0-1,7 2 209,-7-2-68,6-8 1076,-1 3-1008,0 0 1,-1 0-1,0-1 0,0 1 0,4-9 0,-3 6-130,2-3-26,-1 0-1,-1 0 0,0-1 1,0 0-1,4-19 0,8-62-107,-12 55 172,8-64-97,-8 52 97,3-120 333,-5 150-471,-1-12-40,-2 30 41,0 1 0,0-1 0,0 0 0,0 0 0,-1 1 0,1-1 0,-1 0 0,1 1 0,-1-1 0,0 0 0,0 1 0,0-1 0,0 1 0,0-1 0,-1-1 0,2 3-7,-1 0 1,1-1-1,0 1 0,-1 0 1,1-1-1,-1 1 1,1 0-1,0 0 0,-1 0 1,1-1-1,-1 1 0,1 0 1,0 0-1,-1 0 1,1 0-1,-1 0 0,1 0 1,-1-1-1,1 1 1,-1 0-1,1 0 0,-1 1 1,1-1-1,-1 0 1,1 0-1,0 0 0,-1 0 1,1 0-1,-1 0 0,1 1 1,-1-1-1,1 0 1,0 0-1,-1 1 0,-12 13-117,6-6 119,0-1 3,1 1 1,0-1-1,0 1 0,1 1 1,-6 11-1,3-7 99,-6 15-62,1 0-1,2 1 0,0 1 0,2 0 0,1 0 0,2 1 0,1 0 0,-3 52 0,8-69 51,-1 0 0,2-1 0,0 1-1,0 0 1,1-1 0,1 1-1,0-1 1,1 1 0,1-1-1,7 14 1,-11-24-29,11 20 228,19 26-1,-27-43-198,1 0 0,0 0-1,0-1 1,0 1 0,0-1 0,1-1 0,0 1-1,0-1 1,7 4 0,10 2-2061,7 3-6671,-12-2 4557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1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39 684 992,'-22'4'1413,"17"0"1888,-3 0 52,5-3-1138,4-3-1372,1-8 1269,4 3-1799,0 0 0,0 1 1,0 0-1,1 0 0,8-4 0,-5 3-169,-1-1-1,0 1 1,10-13-1,-5 4-54,-1 0-1,-1-1 1,-1 0-1,16-32 1,3-22 135,42-139 0,-65 184-105,-1 5 53,-1-1 0,4-35-1,-9 49-200,1 0 0,-1 0-1,0 0 1,-1 0 0,-3-14-1,4 21 13,0 0-1,0 0 1,-1 0 0,1 0-1,0 1 1,-1-1-1,1 0 1,-1 0-1,1 0 1,-1 1-1,1-1 1,-1 0-1,1 1 1,-1-1-1,1 1 1,-1-1-1,0 0 1,1 1-1,-1-1 1,0 1-1,0 0 1,0-1-1,1 1 1,-3-1-1,2 1-15,-1 0 0,1 0 0,-1 0 0,1 0 0,0 1 0,-1-1 0,1 0-1,-1 1 1,1-1 0,0 1 0,-1 0 0,1-1 0,-2 2 0,-3 2-40,0 1 0,1-1 0,-1 1 0,1 0 0,-5 7 0,3-2 135,-1 2 1,2-1 0,-1 1-1,1 0 1,-6 20 0,-15 65 729,-19 154 733,44-241-1441,1 0 1,0 0-1,1 0 0,0 0 0,1 0 1,0 0-1,0-1 0,1 1 0,6 18 1,-7-25-80,1-1 1,-1 1 0,1 0-1,-1-1 1,1 1-1,0-1 1,0 1 0,0-1-1,0 0 1,0 0 0,1 0-1,-1 0 1,1 0 0,-1 0-1,1-1 1,0 1-1,3 0 1,12 3-81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1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22 3552,'0'-2'139,"1"1"1,-1 0-1,1 0 0,-1 0 1,1 0-1,0 0 0,-1 0 1,1 0-1,0 0 0,0 0 1,-1 0-1,1 0 0,0 0 0,0 1 1,0-1-1,0 0 0,0 0 1,0 1-1,0-1 0,1 1 1,-1-1-1,0 1 0,0 0 1,0-1-1,0 1 0,1 0 1,-1 0-1,0 0 0,0 0 1,1 0-1,-1 0 0,0 0 1,0 0-1,2 1 0,-2-1 1,1 0 0,-1 1 0,1-1 0,-1 1 0,1 0 0,-1-1 0,1 1 0,-1 0 0,0 0 0,1 0 0,-1 0-1,0 0 1,0 0 0,0 0 0,0 1 0,0-1 0,0 0 0,0 1 0,0-1 0,0 0 0,-1 1 0,1-1 0,-1 1 0,1-1 0,-1 1-1,1-1 1,-1 4 0,1 2 202,-1 1-1,-1-1 1,1 1-1,-1-1 1,-1 0-1,1 1 1,-1-1-1,-1 0 1,-4 11-1,-4 3 408,-21 33-1,20-36-433,-7 12 21,2-2-21,-31 38-1,33-48-171,8-8-10,-1-1 1,0 0-1,0 0 1,-1-1-1,0 0 1,-12 8-1,19-15-424,0 0-1,0-1 1,1 1-1,-1 0 1,0-1-1,0 1 1,0-1-1,0 0 0,0 0 1,0 0-1,0 0 1,0 0-1,-1 0 1,1-1-1,1 1 1,-1 0-1,0-1 1,0 0-1,0 1 0,-3-3 1,-4-2-2194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1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12 3392,'0'-12'1973,"-3"24"5495,-2 7-5673,-7 20-1394,-34 339 2795,43-339-2803,3 8-77,1-17 173,-1-29-454,0-1-1,0 1 1,-1-1-1,1 1 0,0-1 1,0 1-1,0 0 1,0-1-1,-1 1 1,1-1-1,0 1 0,0-1 1,-1 1-1,1-1 1,0 0-1,-1 1 0,1-1 1,-1 1-1,1-1 1,-1 0-1,1 1 0,0-1 1,-2 1-1,-17 4 249,6-4-341,-22-2 0,17 0 121,-1 1-68,-35 1-71,49-1 53,1 0-1,0 1 1,-1 0-1,1 0 0,0 0 1,0 1-1,-1-1 1,-6 5-1,5-5 116,4-1-1,5 0-39,-2 0 33,5 0 187,464 0 1115,-439-4-2959,-3-7-3725,-15 6 3057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1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47 4640,'-10'-7'1179,"-1"-1"273,10 8-1380,1 0 0,0 0 0,0 0-1,0 0 1,0-1 0,-1 1 0,1 0 0,0 0-1,0 0 1,0 0 0,0 0 0,0 0 0,0 0 0,-1 0-1,1-1 1,0 1 0,0 0 0,0 0 0,0 0 0,0 0-1,0 0 1,0-1 0,0 1 0,0 0 0,0 0-1,0 0 1,0 0 0,0-1 0,-1 1 0,1 0 0,0 0-1,0 0 1,1 0 0,-1-1 0,0 1 0,0 0 0,0 0-1,0 0 1,0 0 0,0-1 0,0 1 0,0 0 20,0 0 1,1 0-1,-1 0 1,0-1-1,0 1 1,0 0-1,0 0 1,0 0-1,1-1 1,-1 1-1,0 0 1,0 0-1,0-1 1,0 1-1,0 0 1,0 0-1,0 0 1,0-1-1,0 1 1,0 0-1,0 0 1,0-1-1,0 1 1,0 0-1,0 0 1,0-1-1,0 1 1,0 0-1,0-1 1,0 1-60,0 0 1,-1 0-1,1-1 1,0 1-1,0 0 0,0 0 1,0-1-1,0 1 1,0 0-1,0 0 0,0-1 1,0 1-1,0 0 1,0-1-1,1 1 1,-1 0-1,0 0 0,0-1 1,0 1-1,0 0 1,0 0-1,0 0 0,0-1 1,1 1-1,-1 0 1,0 0-1,0 0 1,0-1-1,1 1 0,-1 0 1,0 0-1,0 0 1,0 0-1,1-1 0,-1 1 1,0 0-1,0 0 1,1 0-1,-1 0 1,8-2 340,0 0 0,0 0 0,1 1 1,-1 0-1,0 1 0,9 0 1,13 0-36,24-3 96,104 9 0,-11 18-102,-86-7-2682,-29-4 856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1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18 5888,'11'-13'2695,"-10"12"-2575,-1 1 1,0 0-1,1-1 0,-1 1 1,0 0-1,1-1 1,-1 1-1,1 0 0,-1-1 1,1 1-1,-1 0 1,1 0-1,-1 0 0,1 0 1,-1-1-1,1 1 1,-1 0-1,1 0 0,-1 0 1,1 0-1,-1 0 1,1 0-1,-1 0 0,1 0 1,-1 0-1,1 1 1,-1-1-1,2 1 1424,-3 21 1416,-52 260 898,45-243-3577,-7 20-77,-5 18 24,18-66-156,1-1 0,0 0 0,0 0 0,1 1 0,2 13 0,-2-24-210,0 1 0,0-1 0,0 1 0,0-1 0,0 0 0,0 1 0,0-1 0,0 1 0,0-1 0,0 1 0,1-1 0,-1 1 0,0-1 1,0 1-1,0-1 0,1 0 0,-1 1 0,0-1 0,1 1 0,-1-1 0,1 1 0,10-15-8432,-2 6 6394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2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89 5056,'-4'0'269,"2"0"27,-1 0 0,1 0 0,-1 0 0,0 0 0,1-1 0,-1 1 0,1-1 0,-7-3 2702,13 5 21,13 0-1028,90-12 527,31-3-1788,-96 7-881,48-10 579,-33 0-4993,-39 8-496,0 0 1541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2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8 709 2304,'0'0'752,"-8"4"1802,39-12 2412,-20 3-4553,0 0 0,0-1 0,0 0 0,-1 0 0,0-1 0,17-15 0,-24 19-376,43-38 328,78-93 0,-74 75-45,44-68 0,-77 102-186,61-102 420,-73 117-494,-1 0-1,1 0 1,3-16 0,-7 22-47,-1 1-1,1-1 1,-1 0 0,1 0 0,-1 1 0,-1-1 0,1 0-1,0 0 1,-1 1 0,0-1 0,1 0 0,-3-4 0,2 7-30,1-1 0,-1 1 0,0 0 1,0-1-1,0 1 0,0 0 1,0 0-1,0 0 0,0 0 1,0 0-1,0 0 0,0 0 0,0 0 1,-1 0-1,1 1 0,0-1 1,-1 0-1,1 1 0,-3-1 1,0 0-29,0 0 0,0 1 1,0 0-1,0 0 1,1 0-1,-1 0 1,-6 1-1,-2 2 63,0 0-1,1 1 1,-1 0-1,-10 6 1,16-7 46,-1 1-1,1-1 1,0 2 0,1-1-1,-1 1 1,1-1 0,0 2-1,0-1 1,-7 10 0,6-6 45,0 1-1,1 0 1,0 1 0,0-1 0,-4 16 0,2 2 246,2 0 0,0 1-1,-1 55 1,5-55-89,1 0 0,2 0 0,1-1 0,0 1 0,3 0-1,16 53 1,-20-77-236,0 0 1,0 0-1,1 0 0,-1 0 0,7 7 0,6 1-1310,5-6-3466,-7-3 1856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2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3968,'-17'3'12981,"53"-5"-11955,-21 1-499,23 0 0,36 2-60,-41-1-289,2-4-332,-26 2-2933,6-4-7842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5:47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53 992,'-5'0'7104,"10"7"-6214,0 8-36,-5-13-406,9 1 1088,-7-1-1366,1 0 0,0 0 1,0-1-1,0 0 1,0 1-1,0-1 0,0 0 1,0-1-1,1 1 0,-1 0 1,5-1-1,43 0 277,-26-1-53,67 2 100,170-6 345,-232 4-750,38 4-1,-2-1-163,45-2 436,199 3 77,-86-1 301,-118-3-374,61-8-96,-48 1 108,-36 2-222,32-1-209,-36 2 311,-28 0-82,3 1 14,68-1-42,7 3-166,15 0-21,0 6 286,92-2-186,-126-3-51,-25-2 48,41 1 62,-76 4-59,66-7 1,-51 0 202,13-3-83,11 0 131,175 5 179,-185 0-106,41 2 336,-81 2-567,43-5 0,2 0-165,69-1-932,-125 4 442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2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17 118 5632,'-7'-13'1834,"7"13"-1814,0 0-1,0 0 0,0 0 0,0 0 0,0 0 0,0-1 1,-1 1-1,1 0 0,0 0 0,0 0 0,0 0 0,0 0 1,0 0-1,0-1 0,0 1 0,0 0 0,0 0 1,0 0-1,0 0 0,0 0 0,0-1 0,0 1 0,0 0 1,0 0-1,0 0 0,0 0 0,0 0 0,0-1 0,0 1 1,1 0-1,-1 0 0,0 0 0,0 0 0,0 0 0,0 0 1,0-1-1,5-4 956,-1-1 1,2 1-1,-1 0 1,0 0-1,1 0 1,0 1-1,12-8 1,11-7 1011,-23 14-1726,2 1-1,-1 0 1,0 1-1,1-1 0,0 1 1,0 1-1,0-1 0,0 2 1,10-3-1,-15 4-238,0 0 0,1 0 1,-1 0-1,0 0 0,0 0 0,0 1 0,0-1 1,0 1-1,0 0 0,0 0 0,-1 0 0,5 2 1,-5-2-15,-1 0 1,1 1 0,-1-1 0,1 0 0,-1 1-1,0-1 1,1 1 0,-1 0 0,0-1 0,0 1 0,0 0-1,0 0 1,-1-1 0,1 1 0,0 0 0,-1 0-1,1 0 1,-1 0 0,0 0 0,1 4 0,-1 16 67,0 1 1,-1 0 0,-1 0 0,-1 0-1,-2-1 1,0 1 0,-1-1 0,-15 35 0,10-31 14,-2-1 1,-1 0 0,-1-1 0,-1 0-1,-1-1 1,-29 30 0,28-35-24,-24 27 125,41-44-179,1-1 1,-1 1-1,0 0 0,0 0 0,1 0 0,-1 0 0,1 0 1,-1 1-1,1-1 0,-1 0 0,1 0 0,0 0 0,-1 0 1,1 0-1,0 1 0,0-1 0,0 2 0,0-2 0,1 0 0,-1 0-1,0 0 1,1 0-1,0 0 1,-1 0 0,1-1-1,-1 1 1,1 0-1,0 0 1,0-1 0,-1 1-1,1-1 1,0 1 0,0 0-1,0-1 1,0 1-1,0-1 1,-1 0 0,1 1-1,2-1 1,7 3 29,0-1 1,0 0-1,1 0 1,16-1-1,-1 1 65,-1 0 76,-10-1-25,25 4 0,-17-4-32,-14-1-244,-5-20-17258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2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5984,'0'4'5110,"0"6"-2207,-1 21-1748,-5 23 246,-15 135 675,13-125-1526,-9 59 148,15-111-607,1-1 0,1 21 0,1-10 36,-3-3 65,1-19-165,1 1 0,0-1 0,-1 0 0,1 1-1,-1-1 1,1 0 0,-1 1 0,1-1 0,-1 0 0,1 0 0,-1 1 0,1-1-1,-1 0 1,1 0 0,-1 0 0,1 0 0,-1 0 0,1 0 0,-1 0 0,1 0-1,-1 0 1,0 0 0,0 0 0,-101 0-198,100 0 157,0 1-1,0 0 0,1-1 0,-1 1 0,0 0 1,1 0-1,-1 0 0,0 0 0,1 0 0,-3 3 1,-2 0 155,43-14 974,-11 0-942,42-8 0,-26 9-81,1 1 0,0 3 0,49-1 0,-36 8 367,-16-1-3830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2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35 2656,'-1'-1'121,"0"0"-1,0 0 1,0 1 0,0-1 0,0 1-1,0-1 1,0 0 0,0 1 0,0 0-1,0-1 1,0 1 0,-2-1-1,-15 0 5458,14 1-3728,35 1 4243,55-2-4256,228-24-541,-271 25-1582,-17 1-3988,-9-1 1523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2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38 3968,'-16'0'8886,"19"0"-6871,-1-8 486,17 1-1844,1 1 0,0 1 0,0 1 0,21-2 0,49 4-375,-50 3-622,-31 0-1959,-1 1 608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2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5 709 4224,'-1'0'41,"1"0"0,0 0-1,0 0 1,0 0 0,0 0 0,0 0 0,0-1 0,0 1-1,0 0 1,0 0 0,-1 0 0,1 0 0,0 0 0,0 0-1,0 0 1,0 0 0,0 0 0,0 0 0,0 0 0,0 0-1,-1 0 1,1 0 0,0 0 0,0 0 0,0 0 0,0 0 0,0 0-1,0 1 1,0-1 0,0 0 0,0 0 0,-1 0 0,1 0-1,0 0 1,0 0 0,0 0 0,0 0 0,0 0 0,0 0-1,0 0 1,0 0 0,0 1 0,0-1 0,0 0 0,0 0-1,0 0 1,0 0 0,0 0 0,0 0 0,0 0 0,0 0-1,0 1 1,0-1 0,0 0 0,0 0 0,0 0 0,0 0-1,0 0 1,0 0 0,7 1 2650,93-31 2178,-73 19-4583,-1-1 0,0-1 0,-1-1 0,0-2 0,-1 0 0,33-30 0,-21 11-13,-1 0 0,57-79 0,-54 64-135,54-82 290,-84 118-364,-1 0 1,0 0 0,-1 0-1,-1-1 1,0 0 0,-1 0-1,5-29 1,-9 41-90,0 0 1,0 1-1,0-1 0,0 0 0,0 0 1,0 0-1,-1 0 0,0 1 0,0-4 1,0 5 4,1 0-1,0 1 1,-1-1 0,1 0 0,-1 1 0,1-1 0,-1 1 0,1-1 0,-1 0 0,1 1 0,-1-1 0,0 1 0,1 0 0,-1-1 0,0 1 0,1 0 0,-1-1 0,0 1 0,0 0 0,1-1 0,-1 1-1,0 0 1,0 0 0,1 0 0,-1 0 0,0 0 0,0 0 0,1 0 0,-1 0 0,0 0 0,0 0 0,1 1 0,-1-1 0,-1 1 0,-2 0-7,0 1 1,0 0-1,0 0 0,0 0 1,0 0-1,0 1 1,-6 5-1,-22 24 157,21-20-42,3-2 99,0 0 0,0 0 0,1 1 0,1-1 0,-1 2 0,2-1 0,-7 18 1,3-1 493,-11 59 0,15-57-386,1 1 1,1 44-1,4-55-192,0 0 0,1 0 1,2 0-1,9 36 0,-9-45-43,1 0 0,0 0 0,1-1 0,0 1 0,14 16 0,5 1-2334,-8-12 780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2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61 4064,'-6'6'5286,"-7"2"-3278,9-6-1855,0 0 0,0 0 0,0 0 1,0-1-1,-5 1 0,2-1 96,-20 2 475,26-3-704,0 0-1,0 0 1,0 0 0,0-1-1,0 1 1,0 0 0,0 0 0,0 0-1,0-1 1,0 1 0,0 0-1,0-1 1,0 1 0,0-1-1,0 1 1,1-1 0,-1 0 0,0 1-1,0-1 1,0-1 0,1 2-31,-1-1 0,1 1 1,0-1-1,0 0 1,0 1-1,0-1 0,1 1 1,-1-1-1,0 1 1,0-1-1,0 1 0,0-1 1,0 1-1,1-1 1,-1 1-1,0-1 0,1 1 1,-1-1-1,0 1 1,1 0-1,-1-1 0,0 1 1,1 0-1,-1-1 1,1 1-1,-1 0 1,0-1-1,1 1 0,-1 0 1,1 0-1,-1-1 1,2 1-1,15-8-423,-5 5 396,1 0 0,-1 1 0,1 0 0,0 1 0,-1 0 0,1 1 0,14 2 0,-19 1 767,-9 0 20,0-3-664,0 1 0,0-1 1,0 0-1,0 1 0,0-1 0,-1 0 1,1 0-1,0 0 0,0 0 0,0 0 1,0 0-1,-2 0 0,1-1-2,0 1-1,-1-1 1,1 0-1,0 0 1,0-1-1,0 1 1,0 0-1,0-1 1,1 1-1,-1-1 1,-2-2-1,3 3-104,0 1 0,0-1 1,1 0-1,-1 0 0,0 0 0,0 0 0,1-1 0,-1 1 0,1 0 0,-1 0 0,1 0 0,-1 0 1,1-1-1,0 1 0,0 0 0,0 0 0,-1-1 0,1 1 0,0 0 0,0 0 0,1-1 1,-1 1-1,0 0 0,1-2 0,-1 2-32,1 1 1,-1-1-1,1 0 0,0 1 1,-1-1-1,1 0 0,0 1 1,0-1-1,-1 1 0,1-1 1,0 1-1,0-1 0,0 1 1,0 0-1,-1-1 0,1 1 1,0 0-1,0 0 0,0 0 1,0 0-1,0-1 0,0 1 1,0 1-1,0-1 1,0 0-1,1 0 0,-2 0 60,1 0 0,-1 0-1,1 0 1,-1 0 0,1 0 0,-1 0-1,1 0 1,-1 1 0,1-1 0,-1 0-1,1 0 1,-1 0 0,0 1 0,1-1-1,-1 0 1,1 0 0,-1 1-1,0-1 1,1 0 0,-1 1 0,1-1-1,-1 0 1,0 1 0,0-1 0,1 1-1,-1-1 1,0 1 0,0-1 0,1 0-1,-1 1 1,0-1 0,0 1 0,0-1-1,0 1 1,0-1 0,0 1-1,0-1 1,0 1 0,0-1 0,0 1-1,0-1 1,0 1 0,0-1 0,0 1-1,0-1 1,-1 1 0,1 0 0,-1 2 104,-1 0 1,1 0-1,-1 0 1,0 0 0,0 0-1,0-1 1,0 1-1,0 0 1,-1-1-1,1 0 1,-1 1 0,0-1-1,0 0 1,1 0-1,-1-1 1,0 1 0,-1-1-1,-4 2 1,6-2-40,0 0 0,0-1 0,0 0-1,-1 0 1,1 0 0,0 0 0,0 0 0,0 0 0,-1 0 0,1 0 0,0-1 0,0 0 0,0 1 0,-3-2 0,-27-17-60,25 14-569,7 5 545,1 0 0,-1-1 1,0 1-1,1 0 0,-1 0 0,1 0 0,-1 0 0,0-1 1,1 1-1,-1 0 0,1 0 0,-1 0 0,1 0 0,-1 0 1,1 0-1,-1 0 0,0 0 0,1 0 0,-1 0 0,1 0 1,-1 0-1,1 1 0,-1-1 0,0 0 0,1 0 0,-1 0 1,1 1-1,-1-1 0,0 0 0,1 0 0,-1 1 0,6 2 111,24 18 931,-28-20-927,0 1 0,0 0-1,0 0 1,0 1 0,0-1-1,-1 0 1,1 0 0,0 1-1,-1-1 1,2 5 0,-2-2 33,0 1 1,0 0 0,0 0-1,-1-1 1,0 1-1,0 0 1,0 0-1,-1 0 1,0-1 0,0 1-1,-3 10 1,-4 6 240,-16 33 1,17-41-277,-17 31-160,-2-1 1,-37 47-1,40-59-2583,5-4 420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3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253 132 2144,'0'-1'214,"-1"0"-1,1 0 1,0 0 0,0 0 0,1 0-1,-1 0 1,0-1 0,0 1 0,0 0-1,1 0 1,-1 0 0,0 0 0,1 0-1,-1 0 1,1 0 0,0 1-1,-1-1 1,1 0 0,-1 0 0,1 0-1,0 0 1,0 1 0,0-1 0,-1 0-1,3 0 1,4 35 2351,-7-21-2312,0 1-1,0 0 1,-1-1-1,-1 1 1,0-1-1,-1 0 1,-1 0-1,0 0 0,-10 22 1,6-17 11,-2-1 0,0 0 0,-1-1 0,0 0 0,-1 0 0,-17 15 1,25-27-172,0-1 0,0 1 1,0-1-1,-1 0 1,1 0-1,-1 0 0,0 0 1,-8 2-1,11-4-56,0 0 1,0-1-1,-1 1 0,1-1 0,0 0 0,0 0 1,0 0-1,0 0 0,0 0 0,-1 0 0,1 0 1,0-1-1,0 1 0,0-1 0,0 0 0,0 1 1,0-1-1,0 0 0,0 0 0,0 0 0,1-1 1,-1 1-1,0 0 0,1-1 0,-3-1 0,-2-5-84,1 0 0,-1 0 0,2-1 1,-1 1-1,1-1 0,0 0 0,1-1 0,0 1 0,0 0 0,1-1 0,1 0 0,-1 1 0,2-1 0,-1 0 0,2-12 0,0 13 0,1 0 1,0 1 0,0 0 0,1-1-1,0 1 1,0 0 0,1 0 0,0 1-1,0-1 1,11-12 0,-11 14 141,1 1 0,0 0 0,0 0 0,0 0 0,0 0 0,1 1 0,0 0 0,0 0 0,0 1 0,0-1 0,1 1 0,-1 1 0,12-4 0,-12 5-30,1 0 0,-1 0 0,0 1 0,0 0 0,0 0 1,0 1-1,0 0 0,0 0 0,0 0 0,0 1 0,0 0 0,0 0 0,9 4 0,2 4 186,0 1 0,28 23 0,-15-11-139,-30-23-110,16 12 311,1-1 0,24 13 0,-35-21-199,0-1 0,0 1 0,1-1 1,-1 0-1,1-1 0,0 0 0,-1 0 0,1 0 1,0-1-1,12-1 0,-7-1 7,-1 0 0,1-1 1,-1 0-1,0-1 0,0-1 0,0 0 1,0 0-1,-1-1 0,13-9 0,-4 1 84,0-1 0,-1-1 0,23-26 0,40-53 184,-76 90-466,-3 3 27,1 0-1,-1-1 1,0 1 0,0-1 0,0 1-1,0-1 1,0 0 0,0 1 0,-1-1-1,0 0 1,1 0 0,0-5 0,-11 13-8117,6-2 7097,-5 9-1634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3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28 5408,'-2'-19'2463,"2"19"-2398,0 0 0,-1 0 1,1-1-1,0 1 1,0 0-1,0-1 0,0 1 1,0 0-1,0 0 0,0-1 1,0 1-1,0 0 0,0 0 1,0-1-1,1 1 1,-1 0-1,0-1 0,0 1 1,0 0-1,0 0 0,0-1 1,0 1-1,1 0 1,-1 0-1,0 0 0,0-1 1,0 1-1,0 0 0,1 0 1,-1 0-1,0-1 0,0 1 1,1 0-1,-1 0 1,0 0-1,0 0 0,1 0 1,-1 0-1,0 0 0,0 0 1,1 0-1,-1-1 1,0 1-1,1 0 0,-1 0 1,0 0-1,0 1 0,1-1 1,-1 0-1,0 0 1,1 0-1,-1 0 0,0 0 1,0 0-1,1 0 0,-1 0 1,0 0-1,0 1 0,1-1 1,-1 0-1,0 0 1,0 1-1,2 0 51,-1 0 0,0 0 0,0 1 1,0-1-1,0 0 0,0 1 0,0-1 0,-1 1 0,1-1 0,0 1 0,-1 0 1,1-1-1,0 4 0,3 28 717,-2-22-551,4 66 860,-3 1-1,-8 103 0,3-146-944,-8 107 516,6-111-486,-2 1-1,-12 42 0,15-65-117,0 0-1,-7 12 0,9-18-62,-1 0 0,0 0-1,0-1 1,0 1-1,0 0 1,0-1 0,0 0-1,-1 1 1,1-1-1,-5 2 1,3-2-18,0 0-1,0-1 1,0 1-1,0-1 1,0 0-1,0 0 1,-1-1-1,1 1 1,0-1-1,0 0 1,-1 0-1,1-1 1,0 1-1,-1-1 1,1 0-1,0 0 1,0 0-1,0-1 1,0 1-1,-6-4 1,-6-4 22,1 0 0,0-1 1,-19-15-1,17 10-45,0 0 0,0-1 1,-18-25-1,21 27-53,-8-12-1115,22 26 1043,0 0-1,0 0 0,0 0 0,-1 0 0,1-1 1,0 1-1,0 0 0,0 0 0,0 0 1,0-1-1,0 1 0,0 0 0,0 0 0,0 0 1,-1-1-1,1 1 0,0 0 0,0 0 1,0 0-1,0-1 0,0 1 0,0 0 1,1 0-1,-1-1 0,0 1 0,0 0 0,0 0 1,0 0-1,0-1 0,0 1 0,0 0 1,0 0-1,0 0 0,0 0 0,1-1 0,-1 1 1,0 0-1,0 0 0,0 0 0,0 0 1,1 0-1,-1-1 0,0 1 0,0 0 0,1 0 1,11-2-4074,5 5 1656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3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46 5216,'0'-1'146,"0"0"-1,0 0 1,0 1 0,0-1-1,0 0 1,0 0 0,0 0-1,0 1 1,-1-1 0,1 0-1,0 0 1,-1 0 0,1 1-1,-1-1 1,1 0 0,0 1 0,-1-1-1,0 0 1,0 0 0,1 1-31,-1 0 0,1 0 0,-1-1 0,1 1 0,-1 0 0,1 0 0,-1 0 0,1 0 0,-1 0 0,1 0 0,-1 0 0,1 0 0,-1 0 0,1 0 0,-1 0 0,1 0 0,-1 0 0,1 0 0,-1 1 0,1-1 0,-1 0 0,1 0 0,-1 1 0,1-1 0,-1 0 0,1 0 1,0 1-1,-1-1 0,1 1 0,-1-1 0,-2 4 93,-1 0 0,1 1 0,0-1 0,0 1 0,0-1 0,0 1 0,1 0 0,0 0 0,0 0 1,0 0-1,1 0 0,0 1 0,0-1 0,0 0 0,0 8 0,1-7-105,-1 0 0,1 1-1,1-1 1,-1 0 0,1 0 0,0 0-1,1 1 1,0-1 0,0-1 0,0 1-1,0 0 1,1 0 0,3 5-1,-3-7-21,0-1 0,0 0 0,0 0 0,0 1 0,1-2 0,6 6 0,-8-7-29,-1 0 0,1 0 0,-1-1 0,1 1 0,-1 0 0,1-1 0,0 1 0,-1-1 0,1 1 0,0-1 0,0 0 0,-1 0 0,1 0 0,0 0 0,0 0 0,-1 0 0,1 0 0,0-1 0,0 1 0,1-1 0,2-2 60,-1 1 0,1-1 0,-1 0 1,0 0-1,0-1 0,0 1 0,-1-1 0,1 0 0,-1 0 0,0 0 0,0 0 0,0-1 1,-1 1-1,0-1 0,4-8 0,-4 6-63,1 0 1,-1-1-1,0 0 1,-1 1-1,0-1 0,0 0 1,-1 0-1,0 1 1,-1-15-1,0 19-24,1 1 0,-1-1-1,0 0 1,0 1 0,0-1 0,-1 1-1,1-1 1,0 1 0,-1 0 0,0 0-1,1-1 1,-1 1 0,0 0 0,0 1-1,0-1 1,0 0 0,-1 0 0,1 1 0,0-1-1,-5-1 1,0-1 26,0 0 55,1 1-42,13-1-90,21-2-3,-19 3-7,1 1-1,13-2 0,59 0-36,-70 4 143,0 1 0,0 0 0,0 1 0,22 6 0,-30-7 13,0 1 0,1 0 0,-1 0 0,0 0 0,-1 1 0,1 0 0,0-1 0,-1 1 0,0 0 0,6 6 0,-1 1 229,-1 1-1,9 15 1,10 14 315,-24-37-574,0-1 1,0 0-1,0 0 1,0 0-1,1 0 1,-1 0-1,1 0 1,-1-1-1,1 1 1,0-1-1,0 0 1,0 0-1,0 0 1,0 0-1,0 0 1,0-1-1,0 1 1,6-1-1,-5 0-360,0 0 0,1 0-1,-1-1 1,1 0 0,4-1 0,-4 0-1212,0 0 0,0 0 0,0 0 1,5-4-1,4-1-1510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3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4320,'-13'0'1952,"3"-4"-1696,7 1 1984,6 6-1280,2-3 928,8 4-1088,11-4 768,2 5-896,11-5 416,3 0-608,5-5-193,-1 5-191,15-7 192,-5-1-160,13-4-4255,1 7 2239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5:52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299 114 1888,'0'0'29,"0"0"1,0 0-1,0 0 1,0 0-1,0 0 1,0 0-1,0 0 1,0-1 0,0 1-1,0 0 1,0 0-1,0 0 1,0 0-1,0 0 1,0 0-1,0 0 1,0 0-1,0 0 1,0 0-1,0 0 1,0 0-1,-1-3 1731,10 4 5388,-10-26-4833,-2 16-1747,2 7-468,1 0 1,-1 0 0,0 0 0,1 0-1,-1-1 1,0 2 0,-1-1-1,1 0 1,0 0 0,0 0-1,-1 0 1,-2-2 0,-7-6 377,7 6-307,-1 0 0,1 0 0,0 1 0,-1-1 0,0 1 0,-9-4-1,8 4-158,0 2 0,0-1 0,0 1 0,0 0 0,0 0-1,0 1 1,0 0 0,0 0 0,0 0 0,0 0-1,0 1 1,0 0 0,1 1 0,-1-1 0,0 1-1,0 0 1,1 1 0,-1-1 0,1 1 0,0 0-1,0 0 1,0 1 0,0 0 0,1 0 0,-1 0-1,1 0 1,-5 6 0,-1 2-26,1-1 0,0 1 0,1 1 0,0 0 0,1 0 0,0 0 0,-9 29 0,16-41 23,-1 0 0,1 0-1,0 0 1,0 0 0,0 0 0,0 0-1,0 0 1,0 0 0,0 0-1,0 0 1,0 0 0,1 0 0,-1 0-1,0 0 1,0 0 0,1 0 0,-1 0-1,1 0 1,-1-1 0,1 1-1,-1 0 1,2 1 0,-1-1 8,1 0 0,0 1 0,-1-1 1,1 0-1,0 0 0,0 0 0,-1 0 0,1-1 0,0 1 1,4 1-1,4-1 5,1 1-1,0-1 1,16-1 0,-20 0-72,15-1-10,0 2 1,0 0-1,0 1 1,-1 2-1,27 6 0,-40-7 63,-1 1 0,0-1-1,0 1 1,0 0 0,-1 1-1,0 0 1,1 0 0,-2 0-1,1 1 1,-1 0 0,1 0-1,-2 0 1,1 0 0,-1 1-1,0 0 1,0 0 0,-1 0-1,0 0 1,4 12 0,-7-15 72,1-1 0,-1 1 1,0-1-1,1 1 0,-2-1 1,1 1-1,0-1 0,-1 1 1,-1 6-1,-2 17 366,4-24-394,-1 0 0,1 0 0,0-1 0,-1 1 0,0 0 0,0-1 0,0 1 0,0-1 0,0 1 0,0-1 0,-1 1 0,1-1 0,-1 0 0,0 0 0,1 1 0,-1-1 0,0 0 0,0-1 0,0 1 0,-4 2 0,1-1 60,1-1 0,-1 0 0,0 0 0,-1 0 0,1-1 0,0 1 0,0-1 1,-1 0-1,1-1 0,-1 0 0,1 1 0,0-1 0,-10-2 0,-7-2 30,0 0-1,-24-9 1,5 1-323,41 12 181,-4-1-89,-1 0-1,1 0 1,-1-1-1,1 0 0,0 0 1,-8-4-1,9 4-522,16 4-5059,1-4 1985,2 1 1233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4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34 2560,'1'-3'535,"0"0"0,1 0 0,-1 0 0,1 1 0,-1-1 1,1 0-1,0 1 0,4-4 0,-3 0 4078,-12 12-3479,0-1 0,-11 5 1,8-4-968,1 1 0,-1 0 0,1 0 1,1 1-1,-1 0 0,1 1 0,1 0 1,0 1-1,0 0 0,-9 13 0,15-17-139,0-1-1,0 1 0,0 0 0,1 0 0,-1 0 0,1 1 0,1-1 0,-2 8 0,2-11-13,1 0 0,0 0 0,0 0 0,0 0 1,0 0-1,0 0 0,1 0 0,-1 0 0,1 0 0,0-1 0,0 1 0,0 0 0,0 0 0,0-1 0,0 1 0,1 0 0,-1-1 0,1 1 0,0-1 0,2 3 0,-3-5 7,1 1 0,-1 0 0,0 0 0,0-1 0,1 1 0,-1-1 0,0 1 0,1-1 0,-1 0 0,1 1 0,-1-1 0,1 0 0,-1 0-1,0 0 1,1 0 0,-1 0 0,1 0 0,-1-1 0,1 1 0,-1 0 0,0-1 0,1 1 0,-1-1 0,0 1 0,1-1 0,-1 0 0,0 1 0,0-1 0,3-2 0,2-1 29,0-1 0,-1 0 1,1-1-1,5-5 0,2-6 108,19-27 0,-27 36-117,0 0 1,-1 0-1,0-1 1,0 0 0,3-17-1,-5 21-26,-2 4-7,1-1 0,-1 1 0,0 0 0,1-1 0,-1 1 0,0 0 1,0-1-1,0 1 0,0-1 0,0 1 0,0 0 0,-1-1 0,1 1 0,0 0 0,-1-1 0,1 1 0,-2-2 0,2 2-13,0 1 0,0 0 0,0 0 0,0 0 0,0 0 0,0 0 0,0 0 0,0 0 0,0 0 0,0 0 0,0 0 0,0 0 0,0 0 0,0 0 0,-1 0 0,1 0 0,0 0 0,0 0 0,0 0 0,0 0 0,0 0 0,0 0 0,0 0 0,0 0 0,0 0 0,0 0-1,0 0 1,-1 0 0,1 0 0,0 0 0,0 0 0,0 0 0,0 0 0,0 0 0,0 0 0,0 0 0,0 0 0,0 0 0,0 0 0,0 0 0,0 0 0,-1 0 0,1 0 0,0 0 0,0 0 0,0 0 0,0 0 0,0 1 0,0-1 0,0 0 0,0 0 0,0 0 0,0 0 0,0 0 0,-4 9-100,-4 15 111,6-18-25,0 1 103,1 0 0,0-1 1,0 1-1,1 0 0,0 0 0,0 0 1,0-1-1,1 1 0,0 0 0,1 0 1,-1-1-1,1 1 0,4 9 1,-5-13-56,1 0 1,-1 0-1,1 0 0,-1 1 1,1-2-1,0 1 1,0 0-1,1 0 1,-1-1-1,0 1 1,1-1-1,0 0 1,-1 1-1,1-1 1,0 0-1,0-1 1,0 1-1,1-1 1,-1 1-1,0-1 1,0 0-1,1 0 1,-1 0-1,1-1 1,-1 1-1,0-1 1,7 0-1,25-5 337,-1-1-1,45-15 1,29-6-1486,-90 24-513,0 1 0,20 0 0,-7 3-2767,-3 6 1440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4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329 101 3232,'0'0'154,"1"-1"-1,-1 1 1,0 0-1,0-1 1,0 1 0,0 0-1,0 0 1,0-1 0,0 1-1,0 0 1,0-1-1,0 1 1,0 0 0,0 0-1,0-1 1,0 1 0,0 0-1,0-1 1,0 1-1,-1 0 1,1 0 0,0-1-1,0 1 1,0 0-1,0 0 1,0-1 0,-1 1-1,1 0 1,0 0 0,0 0-1,-1-1 1,1 1-1,0 0 1,0 0 0,0 0-1,-1 0 1,1-1 0,0 1-1,-1 0 1,1 0-1,0 0 1,0 0 0,-1 0-1,1 0 1,0 0 0,-1 0-1,1 0 1,0 0-1,0 0 1,-1 0 0,1 0-1,0 0 1,-1 0 0,1 0-1,0 0 1,-1 1-1,-8-1 131,4 1-192,0 0 1,0-1-1,0 2 1,0-1-1,0 0 1,0 1 0,0 0-1,0 0 1,1 1-1,-1-1 1,1 1-1,-6 4 1,-2 2 34,1 1 0,-19 21 0,21-21-143,1 1 0,0 0 0,0 1 0,1 0 1,1 0-1,0 0 0,-5 14 0,10-21 20,-1 0-1,1-1 0,0 1 0,1 0 1,-1 0-1,1 0 0,0 0 1,0 0-1,1 0 0,0 5 1,0-7 32,0 0 0,0 0 0,0 0 0,1 0 0,-1 0 0,1 0 0,0 0 0,0 0 0,0-1 0,0 1 0,0-1 0,0 0 0,1 1 0,-1-1 0,1 0 0,4 2 0,-5-2 20,0-1 0,1 1 0,-1-1 0,1 0 0,0 0 0,-1 0-1,1 0 1,0-1 0,0 1 0,-1-1 0,1 1 0,0-1 0,0 0 0,0 0-1,-1 0 1,1-1 0,0 1 0,0-1 0,-1 1 0,1-1 0,0 0 0,4-2 0,-1-2 17,0 1 1,0-1 0,-1 0 0,1 0 0,-1-1 0,0 0-1,-1 0 1,0 0 0,0 0 0,0-1 0,-1 1 0,1-1-1,3-13 1,1-7 248,-2 0-1,5-39 1,-7 35 15,-2 7-135,-2 23-215,0 0 0,0 0 0,0 0 0,0 1 0,0-1 0,0 0 1,0 0-1,0 0 0,0 0 0,0 0 0,0 1 0,-1-1 0,1 0 0,0 0 0,-1 0 1,1 0-1,0 1 0,-1-1 0,1 0 0,-2 0 0,1 3-17,0 1 0,-1-1 0,1 1-1,1 0 1,-1 0 0,-1 3 0,1 0-42,-12 47-20,-8 77 0,12-67 100,-1 1 107,-13 76 195,17-115-219,-1-1 0,-1 0 0,-17 37 1,19-49-77,2-4 107,0 1 1,-1 0-1,0-1 1,0 0-1,-12 14 0,15-21-84,0 1-1,0 0 1,0-1-1,0 1 1,0-1-1,-1 0 0,1 0 1,0 0-1,-1 0 1,1 0-1,-1 0 0,1-1 1,-1 1-1,1-1 1,-1 1-1,1-1 1,-1 0-1,1 0 0,-1-1 1,1 1-1,-1 0 1,1-1-1,-1 1 0,1-1 1,-1 0-1,1 0 1,-3-1-1,-1-1-30,0 0 1,1 0-1,-1 0 1,1-1-1,0 0 0,0 0 1,0 0-1,0 0 1,1-1-1,-1 0 0,1 0 1,-3-6-1,6 10 3,0-1 0,0 0 0,1 0 0,-1 1 0,1-1 0,-1 0 0,1 0 0,-1 0 0,1 0 0,0 0 0,0 1 0,0-1 0,0 0 0,0 0 0,1 0 0,-1 0 0,1 0 1,-1 1-1,1-1 0,-1 0 0,1 0 0,0 1 0,0-1 0,0 0 0,0 1 0,0-1 0,0 1 0,0-1 0,1 1 0,1-2 0,5-4-83,0 0-1,0 1 1,1 0 0,12-6-1,-13 8-30,54-27-123,-5 3 230,-45 21 11,21-11-23,-1-2 0,0-1 1,50-46-1,-32 15 171,50-71 1,19-22 461,-53 80 101,-62 59-741,-7 17 54,-12 37-224,8-29 202,-4 21-1,10-33 5,0 1 0,0-1-1,1 0 1,-1 0 0,2 0 0,1 14 0,-1-13 5,1 0 1,0 1-1,1-1 1,4 9 0,-7-15-9,1-1 0,-1 0 0,1 1 0,-1-1 1,1 0-1,0 0 0,0 1 0,0-1 1,0 0-1,0 0 0,0 0 0,0 0 0,0 0 1,0 0-1,0 0 0,1-1 0,-1 1 1,0 0-1,0-1 0,1 1 0,-1-1 0,1 1 1,-1-1-1,0 1 0,1-1 0,-1 0 1,1 0-1,-1 0 0,1 0 0,-1 0 0,1 0 1,-1 0-1,0 0 0,3-1 0,1-1 34,-1-1 0,1 1 0,0-1 1,-1 0-1,1 0 0,-1 0 0,0-1 0,7-7 0,29-39 24,-27 34-135,20-31-30,15-18-71,-48 65 163,0 0-1,0-1 0,1 1 0,-1 0 1,0 0-1,0-1 0,0 1 0,1 0 1,-1 0-1,0 0 0,0-1 0,1 1 1,-1 0-1,0 0 0,0 0 1,1 0-1,-1 0 0,0-1 0,0 1 1,1 0-1,-1 0 0,0 0 0,1 0 1,-1 0-1,0 0 0,1 0 0,-1 0 1,0 0-1,1 0 0,-1 0 1,4 9-49,-3 18-65,-1-23 125,-3 44 78,2-29-60,1 29 1,1-27-31,-1-12 25,0 0 1,1 0-1,0 1 1,1-1 0,5 16-1,-7-25-16,0 1 0,0-1 0,0 0 0,0 1 0,0-1 0,1 0-1,-1 0 1,0 1 0,0-1 0,0 0 0,0 0 0,1 1 0,-1-1 0,0 0 0,0 0-1,0 1 1,1-1 0,-1 0 0,0 0 0,0 0 0,1 0 0,-1 1 0,0-1-1,1 0 1,-1 0 0,0 0 0,1 0 0,-1 0 0,0 0 0,0 0 0,1 0 0,-1 0-1,0 0 1,1 0 0,-1 0 0,0 0 0,1 0 0,-1 0 0,1 0 0,0-1 6,0 0 0,0 0 0,0 1 1,0-1-1,0 0 0,0 0 0,0-1 1,0 1-1,1-2 0,17-33 114,26-82 169,-34 92-148,6-14-243,-15 36 71,0 1 1,-1-1 0,1 1-1,-1-1 1,0 0-1,0 1 1,0-1 0,0 0-1,0 0 1,-1-5 0,7 15-151,-1 0 0,1 0 1,13 9-1,-13-12 192,-1 1-1,1 0 1,0-1-1,0 0 1,0-1-1,0 0 1,0 0 0,1 0-1,-1-1 1,1 0-1,-1-1 1,1 1-1,13-2 1,-6-2 35,-1 1 1,0-2-1,0 0 1,-1-1-1,1 0 1,-1-1-1,0 0 1,-1-1-1,1-1 0,-1 0 1,17-15-1,-27 21-38,0 0 0,-1 0 0,1 0 0,-1 0 0,0 0 0,0-1 0,0 1 0,0 0 0,0-1 0,0 1 0,0-3 0,0 4-21,-1 0 0,0 0-1,0 1 1,0-1 0,0 0 0,0 0-1,0 0 1,0 1 0,0-1-1,-1 0 1,1 0 0,0 1-1,0-1 1,-1 0 0,1 0-1,0 1 1,-1-1 0,1 0-1,-1 1 1,1-1 0,0 1-1,-1-1 1,0 1 0,1-1-1,-1 0 1,1 1 0,-1 0-1,0-1 1,1 1 0,-1-1-1,0 1 1,1 0 0,-1 0 0,0-1-1,0 1 1,1 0 0,-1 0-1,0 0 1,0 0 0,0 0-1,-4 0-16,0 0-1,0 0 1,0 1 0,0-1-1,0 1 1,1 1 0,-1-1-1,0 1 1,1-1-1,-1 1 1,1 1 0,0-1-1,0 1 1,-5 3-1,-2 2-51,0 1-1,0 0 0,-17 21 0,26-28 73,0 1 0,1-1 0,-1 1-1,1 0 1,-1-1 0,1 1 0,0 0 0,0 0 0,0-1-1,0 1 1,1 0 0,-1 0 0,1 0 0,0 0 0,0 4 0,0-5 10,0 0 1,0 0-1,1-1 1,-1 1-1,1 0 1,-1 0 0,1-1-1,0 1 1,0 0-1,-1-1 1,1 1-1,0-1 1,0 1-1,1-1 1,-1 0 0,0 1-1,0-1 1,1 0-1,-1 0 1,1 0-1,-1 0 1,1 0-1,-1 0 1,1 0 0,0 0-1,2 0 1,1 0 8,0 0 0,0 0 0,0 0 0,0-1 0,1 1 0,-1-1 0,0-1 0,0 1 0,0-1 0,9-2 0,4-2 36,28-12 0,-24 9 20,71-27-251,-91 35 172,0-1 0,-1 1 0,1 0 0,0 0 0,0 0 0,0 0 0,-1 0 0,1 0 0,0 0 0,3 1 0,-4-1 3,-1 0 0,1 1 0,0-1-1,0 0 1,-1 0 0,1 1 0,0-1 0,-1 0-1,1 1 1,0-1 0,-1 1 0,1-1 0,-1 1-1,1-1 1,-1 1 0,1-1 0,-1 1 0,1-1-1,-1 1 1,1 0 0,-1-1 0,0 1 0,0 0-1,1-1 1,-1 1 0,0 0 0,0 0 0,1-1 0,-1 2-1,-2 16 45,-1 0 0,0 0-1,-1 0 1,-1-1 0,-12 29-1,6-24 141,6-10 230,12-22-75,41-55-362,-42 58 1,0 0-1,1 0 1,0 0 0,1 1 0,-1 0-1,11-5 1,-18 11 15,1 0 0,0 0 1,0 0-1,0 0 0,0 0 0,-1 0 1,1 0-1,0 1 0,0-1 0,0 0 1,-1 1-1,1-1 0,0 0 0,0 1 1,-1-1-1,1 1 0,0-1 1,-1 1-1,1-1 0,-1 1 0,2 1 1,16 18 45,-13-15-29,-1-2 69,-1 1-1,1-1 0,1 0 1,-1 0-1,0 0 0,1-1 1,0 0-1,-1 1 0,1-2 1,0 1-1,0 0 0,0-1 1,0 0-1,0 0 0,0-1 1,1 1-1,-1-1 0,0 0 1,8-2-1,-3 1-380,-1 0 0,1-1 0,17-7 0,-16 5-2726,-1-1 0,19-10 1,-21 11 36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4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80 6048,'-26'-15'2752,"31"-2"-2400,-2 6 256,10 6-416,11-10-96,7 7-32,6-1-1824,3 9 960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4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0 716 3808,'0'0'1227,"14"12"3786,-12-13-4817,0 0 0,0 1 0,-1-1 0,1 0 0,0 0 0,0 0 0,-1 0 0,1-1 0,-1 1 0,1 0 0,-1-1 0,1 1 0,1-3 0,5-4 430,82-78 1635,-23 21-1668,7 4-222,16-14 15,-70 56-307,-1-2 0,-1 0-1,-2-1 1,0 0 0,25-48 0,-35 58-53,-1 0-1,0 0 1,0-1 0,-1 0 0,-1 0-1,0 0 1,-1 0 0,0 0-1,-1 0 1,-1-1 0,0 1-1,-1 0 1,0-1 0,-3-13-1,3 25-38,1 1-1,0-1 0,-1 1 0,1-1 0,-1 1 0,1-1 0,-1 1 0,0-1 0,0 1 0,1 0 0,-1-1 0,0 1 0,0 0 1,-1 0-1,1 0 0,0 0 0,0 0 0,0 0 0,-1 0 0,1 0 0,0 0 0,-1 0 0,1 1 0,-1-1 0,1 1 1,-3-1-1,1 0-6,0 1 0,0 0 0,0 1 0,0-1 0,0 1 0,1-1 0,-1 1 0,0 0 0,0 0-1,0 0 1,1 0 0,-1 0 0,-2 2 0,-4 3 13,0 1-1,1-1 0,-1 1 0,1 0 0,1 1 0,-1 0 0,-7 12 0,-1-1 50,-2 2 79,2 0 0,0 1 0,1 1 0,-16 34 0,27-47-50,0-1 0,0 0 0,1 1 0,1 0-1,0 0 1,0 0 0,1 0 0,0 0 0,1 0 0,0 0 0,0 0-1,1 0 1,0 0 0,1 0 0,4 13 0,1-5 54,0-1 1,2 1-1,0-2 1,0 1-1,2-1 0,17 20 1,-11-16 14,2 0 1,0-1-1,43 30 1,-47-38-381,32 14 0,-20-12-182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4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 2304,'-2'-1'141,"0"1"1,0 0 0,0-1-1,0 1 1,0 0-1,0 0 1,0 0-1,0 0 1,0 0-1,0 1 1,0-1 0,-2 2-1,-15 0 4941,-3 7 1916,14-8-5754,5 0-499,6 0 961,16 7-1178,39 5 43,-38-9-504,28 8-1,-8-1 50,0-2 0,1-2 0,67 4 0,-50-5-185,206 20 592,-236-25-273,-28-1-245,0 0 0,0 0-1,0 0 1,0 0 0,0 0-1,0 0 1,0 0 0,0 0-1,0 0 1,0 0 0,0 0-1,0 0 1,0 0 0,0 0-1,0 0 1,0 0 0,0 0-1,0 1 1,0-1 0,0 0-1,0 0 1,0 0 0,0 0-1,0 0 1,0 0 0,0 0-1,0 0 1,0 0 0,0 0-1,0 0 1,0 0 0,0 0-1,0 0 1,0 0 0,0 0-1,0 0 1,1 0 0,-1 0-1,0 0 1,0 0 0,0 0-1,0 0 1,0 0 0,0 0-1,0 0 1,0 0 0,0 0-1,0 0 1,0 0 0,0 0-1,-7 4 170,-16 3 44,-137 39-225,128-35 13,0 2 0,-55 30-1,-86 71 310,139-95-82,6-4-3671,45-16-6007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4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15 5632,'0'-14'4933,"0"20"-1136,0 1-3524,-1-1 0,0 1 0,-1-1 0,1 0 0,-4 7 0,-2 10 212,-12 45 353,-9 42-76,18-47-373,2 0 0,3 0 1,7 120-1,1-148-160,2 0 1,10 35-1,-15-69-199,0-1 0,1 1 0,-1-1 0,0 1 0,0-1 0,0 1 0,0-1 0,0 1 0,0-1 0,0 1 0,0-1 0,0 1 0,0-1 0,0 1 0,0-1 0,-1 1 0,1-1 0,0 1-1,0-1 1,-1 1 0,1-1-22,-1 1 0,1-1 0,-1 0 0,0 1 0,1-1 0,-1 0 0,0 0-1,1 0 1,-1 0 0,0 0 0,1 0 0,-1 0 0,0 0 0,1 0-1,-1 0 1,0 0 0,1 0 0,-1 0 0,0 0 0,0-1 0,-20-2 35,0 2 1,0 0 0,-1 1 0,-21 3-1,25-1-54,-28 7-1,1 0 57,42-9-34,0 1 1,1 0-1,-1 0 1,0 0 0,-5 2-1,6-2-13,0 0 0,0 0 0,-1 0 0,1 0-1,0 0 1,0-1 0,0 1 0,-1-1 0,-2 0 0,2 0 124,16-5 441,16-1-459,6 2-44,173-16-22,0 15-83,-168 8 102,64 14-1,-64-9 290,-26-8-1414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4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18 119 2816,'-1'-2'246,"1"0"-1,-1 1 1,0-1 0,0 0-1,0 1 1,0-1 0,0 0 0,0 1-1,0 0 1,0-1 0,-1 1-1,1 0 1,-3-3 0,13 2 5759,23-3-3370,172-21 835,-100 10-2930,3-1-238,-36 6-213,74-4 0,-114 14-268,33-1-5482,-23 4 2131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5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12 2656,'0'0'53,"0"0"1,-1 0-1,1 0 0,0 0 1,0 0-1,0 0 1,-1 0-1,1 0 0,0 0 1,0 0-1,0 0 1,0 0-1,0-1 0,-1 1 1,1 0-1,0 0 0,0 0 1,0 0-1,0 0 1,0 0-1,0-1 0,0 1 1,-1 0-1,1 0 1,0 0-1,0 0 0,0-1 1,0 1-1,0 0 1,0 0-1,0 0 0,0-1 1,0 1-1,0 0 0,0 0 1,0 0-1,0 0 1,0-1-1,0 1 0,0 0 1,1-2 2050,5-3-50,-4 6-604,-1 12-58,-2 2-1349,1 272 2533,2-239-2136,15 91 0,-14-125-350,1 8 726,-27-22-448,15 0-484,-11 0 52,-1 0-1,0 1 1,-27 6 0,25-2 288,18-5-128,0 1 0,0-1 0,1 1 0,-1 0 0,0 0 0,0 1 0,0-1 0,1 1 0,-7 4 0,49-6 1552,233 8-1019,-202-7-711,-40-1-4726,-17-9-7000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5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4160,'-11'-3'538,"-22"-8"2369,31 11-2533,-1-1-1,1 1 0,0-1 0,-1 1 1,1 0-1,-1 0 0,1 0 1,-1 0-1,-3 0 0,-4 1 1093,17 0-585,125 12 1913,-14-3-2394,-72-3-298,76 23-1,-115-28-601,1 0 0,-1 0 0,10 0 0,1 1-726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5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3808,'-22'-3'2181,"51"3"4151,6 1-4104,54 1-1556,43 8-287,0 0-2141,-104-9-1662,-1 6 954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5:52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0 241 5408,'0'0'4544,"14"8"-315,16 5-2875,-24-10-1196,0 0-1,0-1 1,0 1 0,1-1-1,-1-1 1,1 1 0,-1-1-1,9 0 1,-4 0 13,0-2-1,0 1 1,0-1 0,0-1-1,19-5 1,-26 5-119,0 1 1,0-1-1,0 0 1,0-1-1,-1 1 1,1 0-1,-1-1 1,1 0-1,-1 0 1,0 0-1,0 0 1,0-1-1,-1 1 1,1-1-1,-1 1 1,0-1-1,0 0 1,2-5-1,-1 0 4,0 0 0,-1 0 0,0 0 0,0 0 0,-1-1 0,-1 1 0,1-1 0,-2 1 0,1-1 0,-1 1 0,0 0 0,-1-1 0,-3-10 0,3 16-28,0-1 1,1 1 0,-1 0-1,-1 0 1,1 0-1,-1 0 1,1 0-1,-1 0 1,0 1-1,0 0 1,-1-1-1,-4-3 1,4 5-13,1 0 1,-1 0-1,1 0 1,-1 1-1,0 0 1,0-1-1,1 1 1,-1 1-1,0-1 1,0 0-1,0 1 1,0 0-1,0 0 1,0 0-1,0 1 1,-6 0-1,7 0-7,0 0 0,1 0 1,-1 0-1,0 0 0,1 1 0,-1-1 0,1 1 1,-1-1-1,1 1 0,0 0 0,-1 0 0,1 0 1,-3 4-1,-2 3-15,0 1 0,-5 11 0,7-12-9,-2 4 66,2 0-1,-1 0 1,2 1 0,0-1-1,0 1 1,1 0 0,1 0-1,0 0 1,1 1 0,1-1-1,1 19 1,4 38 130,-3-57-152,7 24 0,-8-34 35,1 1-1,0-1 1,0 1-1,0-1 1,0 0-1,1 0 1,0 0-1,5 7 1,-6-10-14,0 1 0,0-1-1,0 0 1,0 0 0,-1 0 0,1 0 0,1 0 0,-1 0 0,0 0 0,0-1 0,0 1 0,0-1 0,0 0 0,1 1 0,-1-1 0,3 0 0,5-1 104,0 0 1,14-3 0,-2 0-92,-12 3-22,-1-1-1,16-5 1,4-1-361,-20 6-287,7-2-2560,-6 1-2402,-1 2 2689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5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 6144,'0'-5'2199,"-2"9"-836,-2 12 741,3-11-730,-3 6-957,0 0 1,-1 0 0,0 0 0,-1-1-1,0 0 1,0 0 0,-12 13-1,-6 10-510,16-19-958,6-10-14,-1 0-1,0 0 0,1-1 1,-5 5-1,-4 4-1819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1:5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4224,'0'-3'390,"1"-18"695,-1 20-968,0 0 1,0 0 0,0 0 0,0 0 0,1-1-1,-1 1 1,1 0 0,-1 0 0,0 0 0,1 0-1,0 0 1,-1 0 0,1 0 0,0 0 0,-1 1-1,2-2 1,0 3-11,-1 1-1,0-1 1,0 1 0,1 0-1,-1 0 1,0-1 0,-1 1-1,1 0 1,0 0 0,0 2-1,3 9 318,0 1 0,-1-1 0,0 1 0,1 23 0,-3 57 971,-1-57-995,0 622 4597,0-655-4951,0 1-1,1 0 1,-1-1 0,1 1-1,0 0 1,0-1 0,1 1-1,2 5 1,-1-1 28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0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4640,'-3'-9'1804,"2"7"-179,0 7-990,1-4-609,0-1 1,0 0 0,0 1-1,1-1 1,-1 1-1,0-1 1,0 1 0,0-1-1,0 1 1,0-1-1,1 0 1,-1 1-1,0-1 1,0 1 0,1-1-1,-1 0 1,0 1-1,0-1 1,1 0 0,-1 1-1,1-1 1,3 4 225,-3 2 45,0-1 0,0 0 0,0 0 0,0 1 0,-1-1 0,0 1 0,0-1 0,0 0 0,-2 10 0,0 6 216,-17 236 2367,10-118-2077,1-9 166,9 162 0,-1-287-970,0 1 0,1-1 0,0 1 1,0-1-1,1 1 0,2 6 0,4 1-111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0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38 4224,'0'0'111,"-11"-1"1879,11 1-1954,0 0 0,-1 0 0,1 0 1,0 0-1,0 0 0,0 0 1,0 0-1,0 0 0,0 0 0,-1 0 1,1 0-1,0 0 0,0 0 0,0 0 1,0 0-1,0 0 0,0 0 1,0 0-1,-1 0 0,1 0 0,0 0 1,0 0-1,0 0 0,0 0 0,0-1 1,0 1-1,0 0 0,0 0 1,0 0-1,0 0 0,-1 0 0,1 0 1,0 0-1,0 0 0,0-1 0,0 1 1,0 0-1,0 0 0,0 0 1,0 0-1,0 0 0,0 0 0,0 0 1,0-1-1,0 1 0,0 0 0,0 0 1,0 0-1,0 0 0,0 0 1,0 0-1,0-1 0,0 1 0,0 0 1,1 0-1,-1 0 0,0 0 0,0 0 1,0 0-1,0 0 0,0 0 1,0 0-1,0-1 0,0 1 0,-7 1 6375,33-16-5387,30 7-985,-1 2 1,1 3-1,0 2 1,90 11-1,-107-7-7,33 5 395,-53-8-278,-18-1-346,-1 1 1,1 0-1,-1-1 0,0 1 0,1-1 0,-1 1 0,0 0 1,0-1-1,1 1 0,-1-1 0,0 1 0,0-1 1,0 1-1,0-1 0,0 1 0,1-1 0,-1 1 0,0-1 1,0 1-1,0-2 0,0-2-1840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0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4992,'9'0'5495,"24"0"-2902,-12 0-1716,379 0 2413,-342-3-6863,-35 3 1419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0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4064,'-2'-3'224,"2"3"-126,-1-1-1,1 1 1,0-1 0,-1 0 0,1 1-1,-1-1 1,1 1 0,-1-1 0,1 1 0,-1-1-1,1 1 1,-1 0 0,1-1 0,-1 1-1,1 0 1,-1-1 0,0 1 0,1 0 0,-1 0-1,-1-1 1,3 3 224,0 0 0,0 0 0,0 0 0,-1 0 0,1 0 0,-1 0 0,1 1 0,-1-1 0,0 0 0,0 2 1,3 35 630,-5 131 928,9 238 1097,1-278-2346,7 64 282,-12-183-722,-3-9 43,0-5-715,0-10-2229,0-3 709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0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39 5152,'0'-2'294,"0"0"0,0 0 0,0 0 0,1 0 0,-1 0 0,0 0 0,1 0 1,0 1-1,-1-1 0,1 0 0,0 0 0,0 0 0,0 0 0,0 1 0,1-1 0,-1 1 0,0-1 0,1 1 0,-1-1 1,3-1-1,-4 3-256,0 0 1,1 0 0,-1 0-1,0 0 1,0 0-1,0 0 1,1 0 0,-1 0-1,0 0 1,0 0-1,0 0 1,1 0 0,-1 1-1,0-1 1,0 0 0,0 0-1,1 0 1,-1 0-1,0 0 1,0 0 0,0 1-1,0-1 1,1 0-1,-1 0 1,0 0 0,0 0-1,0 1 1,0-1 0,0 0-1,0 0 1,0 0-1,0 1 1,0-1 0,1 0-1,-1 0 1,0 0-1,0 1 1,0-1 0,0 0-1,0 1 1,2 10 559,0 13 95,0 0 1,-4 29-1,1-7-202,1-1 431,13 89 1,-12-116-724,1 3 172,-1-20 237,-14 0-325,3 1-296,-1-1-1,0 0 1,0 0-1,-19-2 1,-1 0 21,-136 1-274,167 0 270,0 0 1,0 0-1,0 0 1,1 0-1,-1 0 1,0 0-1,0 0 1,0 0-1,0 0 1,0 0-1,0 0 1,0 0-1,0 0 1,0 0-1,0 0 1,0 0-1,0 0 1,0 0-1,0 0 1,0 0-1,0 0 1,0 0-1,0 0 1,0 0-1,0 0 1,0 0-1,0 0 1,0 0-1,0 1 1,0-1-1,0 0 1,0 0-1,-1 0 1,1 0-1,0 0 1,0 0-1,0 0 1,0 0-1,0 0 1,0 0-1,0 0 1,0 0-1,0 0 1,0 0-1,0 0 1,0 0-1,0 0 1,6 3 252,12 2 80,16-2 230,68-1-1,-55-3-371,119-8 19,-144 6-24,22-5 0,-19 0-2725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0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5408,'-18'-15'2981,"35"16"3886,35 2-5435,181 13 1746,-213-15-3231,-7-1-277,0 0 1,-1 0 0,25-5-1,-37 5 194,0 0-1,1 0 0,-1 0 0,0 0 1,1 0-1,-1 0 0,0 0 0,1 0 1,-1 0-1,0-1 0,1 1 0,-1 0 1,0 0-1,1 0 0,-1 0 0,0-1 1,1 1-1,-1 0 0,0 0 0,0-1 1,1 1-1,-1 0 0,0 0 0,0-1 1,0 1-1,1 0 0,-1-1 0,0 1 0,0-1 1,1-1-1132,3-2-1329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0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5408,'-44'0'4661,"44"0"-4597,0 0-1,0 1 1,0-1-1,-1 0 1,1 0-1,0 0 1,0 0-1,0 0 1,0 0-1,0 1 1,0-1 0,0 0-1,0 0 1,0 0-1,0 0 1,0 1-1,0-1 1,0 0-1,0 0 1,0 0-1,0 0 1,0 0-1,0 0 1,1 1 0,-1-1-1,0 0 1,0 0-1,0 0 1,0 0-1,0 0 1,0 0-1,0 1 1,0-1-1,1 0 1,1 2 127,1-1 0,-1 1 0,1-1 0,0 0 0,0 0 1,-1 0-1,1 0 0,0 0 0,4 0 0,31 2 588,-22-2-381,34 5 261,83 4 335,-79-11-1086,35 0-152,-70 3-2545,21 3 0,-9 1-299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0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5888,'0'0'2688,"-5"9"-2336,0-4 1696,2 1-1184,-7 3 928,2 2-1056,-10 3 256,9 1-608,-9-4 160,8 2-321,-3-4-127,9 6-64,-11-7-671,12 0 351,-10 4-6496,8 5 3712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5:53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142 116 1984,'0'-1'152,"1"1"-1,-1-1 1,0 1-1,1 0 1,-1-1 0,1 1-1,-1-1 1,0 1-1,1-1 1,-1 1 0,0-1-1,0 1 1,1-1-1,-1 0 1,0 1 0,0-1-1,0 1 1,0-1-1,1 0 1,2-7 3248,-2 6-3058,-1 1 1,1-1-1,0 1 0,-1-1 1,1 1-1,-1-1 1,0 0-1,1 1 0,-1-1 1,0 1-1,0-1 1,0 0-1,0 1 0,0-1 1,0 1-1,0-1 1,-1 0-1,1 1 0,-1-1 1,1 1-1,-1-1 1,0 1-1,1-1 0,-2-1 1,-1-3 115,0 1 1,0 0 0,0-1-1,-1 1 1,-6-7-1,8 11-353,0-1 0,0 0-1,0 1 1,0-1-1,0 1 1,0 0-1,-1 0 1,1 0-1,0 0 1,-1 0 0,1 0-1,-1 1 1,1-1-1,-4 1 1,4 0-84,1 0 1,-1 0-1,0 0 0,1 0 0,-1 0 1,1 0-1,-1 1 0,0-1 1,1 1-1,-1-1 0,1 1 1,-1-1-1,1 1 0,0 0 1,-1 0-1,1 0 0,0 0 0,-1 0 1,1 0-1,0 0 0,0 0 1,-2 3-1,-4 7 14,1 0 1,-1 1-1,2-1 1,0 2-1,0-1 1,1 0-1,0 1 0,1 0 1,1 0-1,0 0 1,1 0-1,0 0 1,2 21-1,0-14 17,-1-18-40,0 0 0,0 0 0,0 1 0,0-1 0,0 0 0,0 0 0,1 0 1,-1 0-1,1 1 0,0-1 0,-1 0 0,1 0 0,0 0 0,0 0 0,3 3 0,7 9 212,-8-11-174,-1 0 0,1 1 0,0-1 0,0-1 0,0 1 0,1 0 0,4 3 0,-3-4 37,0 1-1,1-1 1,-1 0-1,0 0 1,0-1-1,1 0 1,-1 0-1,1 0 1,0-1-1,-1 1 0,10-2 1,-6 0-104,-1 0 1,1-1 0,-1 0-1,1 0 1,-1-1-1,14-7 1,-4 3-348,-18 6 160,1 1 0,-1 0-1,1 0 1,-1 0 0,1-1 0,-1 1 0,1 0-1,0 0 1,-1 0 0,1 0 0,-1 0 0,1 0-1,-1 0 1,1 0 0,-1 0 0,1 0 0,-1 0 0,1 0-1,-1 1 1,1-1 0,-1 0 0,1 0 0,-1 0-1,1 1 1,-1-1 0,1 1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0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2496,'0'5'11157,"2"-1"-10464,1-1-574,0 0 0,0-1 0,0 1 0,1-1-1,0 0 1,-1 0 0,1 0 0,0 0 0,0-1 0,0 1-1,0-1 1,0 0 0,0 0 0,0-1 0,9 1 0,7 0 319,0-2 1,23-2-1,-24 1-247,147-2 421,-131 4-147,-43-6-2206,-13-7-5008,14 12 3800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0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6 750 3392,'-5'0'1730,"16"-3"2332,12-13-3041,0 0 0,-1-2 1,31-30-1,-17 14-466,-9 10-302,67-64 283,-74 67-465,0-2-1,-1 0 1,25-42 0,-31 43-34,-1-2 0,0 0 1,-2 0-1,10-36 0,-13 29-213,0 0 0,-2-1 0,2-48 0,-7 76 71,0 0 0,0 0 1,-1 0-1,0 1 0,0-1 0,-2-7 0,3 11 81,0-1 0,-1 1 0,1-1 0,0 1 0,0-1 0,-1 1 0,1-1 0,-1 1 0,1-1 0,0 1 0,-1 0 0,1-1 0,-1 1 0,1 0 0,-1-1 0,1 1-1,-1 0 1,1-1 0,-1 1 0,1 0 0,-2 0 0,2 0-2,-1 0 0,0 0 0,0 0 0,0 0-1,0 1 1,0-1 0,1 0 0,-1 1 0,0-1-1,0 0 1,0 1 0,1-1 0,-1 1 0,0-1 0,1 1-1,-1 0 1,0-1 0,1 1 0,-1 0 0,-6 8 42,0-1 1,1 1 0,0 0 0,0 0 0,1 1-1,1 0 1,-5 12 0,-19 78 1126,22-73-895,3-16-72,0 1 1,1-1-1,0 1 1,1 0-1,0-1 1,1 1-1,1 0 0,-1 0 1,2-1-1,0 1 1,5 16-1,-2-11-21,-2-6-32,0 0 0,1-1-1,0 0 1,1 0-1,0 0 1,0 0 0,1-1-1,14 17 1,-3-10 47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0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4896,'-1'-2'4379,"2"2"-4305,-1 0 0,0 0 0,1 0 0,-1 1-1,0-1 1,1 0 0,-1 0 0,0 1 0,0-1-1,1 0 1,-1 0 0,0 1 0,0-1 0,0 0-1,1 1 1,-1-1 0,0 0 0,0 1 0,0-1 0,0 0-1,0 1 1,1-1 0,-1 1 0,0-1 0,0 1-1,-8 208 3443,2 60-1533,9 93-37,-2-319-1804,-1-17 238,4 28 0,-2-43-1949,-3-23-2078,1-4 842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2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39 1728,'0'5'8346,"-1"-5"-8097,0 0 1,0 0-1,0 0 0,0 0 0,0 0 0,1 0 0,-1-1 0,0 1 0,0 0 0,0 0 0,0-1 1,1 1-1,-1-1 0,0 1 0,-1-1 0,2 1-203,-9-6 268,-1 1-1,0 0 1,0 1-1,0 0 1,-1 0-1,0 1 1,1 1-1,-1-1 1,0 2-1,0 0 1,0 0-1,0 1 1,-21 2-1,23-1-245,0 0 0,0 1 0,0 0 0,0 0 0,1 1-1,-1 0 1,-15 8 0,20-8-23,0 0 0,0 0 0,0 0 0,1 0 0,-1 1 0,1-1 0,0 1 0,0 0 0,0 0 0,1 0-1,-1 0 1,1 1 0,0-1 0,0 1 0,0-1 0,-1 7 0,1-1 48,1-1-1,0 0 1,0 0-1,1 0 0,0 1 1,0-1-1,1 0 1,1 0-1,-1 0 1,1 0-1,7 17 1,-2-7 26,2-1 1,0 0-1,1-1 0,18 24 1,-20-30-54,2 0 0,-1 0 0,1-1 1,1 0-1,0-1 0,0 0 0,1-1 0,0 0 1,1-1-1,-1 0 0,20 7 0,-27-13-50,0 1-1,0-1 0,-1 0 1,1 0-1,0 0 0,0-1 0,0 0 1,0 0-1,0 0 0,0 0 1,0-1-1,0 0 0,0 0 1,9-3-1,-9 1-17,1 0 1,0 0-1,-1-1 1,0 1-1,0-1 0,0 0 1,0-1-1,-1 1 1,0-1-1,5-7 1,4-6-19,-2-2 1,-1 0-1,0 0 1,-2-1 0,9-30-1,-12 34 34,2-5-76,13-29-1,-17 45 5,0 0 1,0 0-1,1 0 0,0 1 1,0-1-1,0 1 0,1 0 1,-1 0-1,7-5 0,-7 8 43,-1 0 0,1 0 0,-1 1 0,1-1-1,0 1 1,-1 0 0,1 0 0,0 0 0,0 0 0,0 1-1,0-1 1,0 1 0,0 0 0,0 0 0,0 1 0,-1-1-1,6 2 1,6 1-6,-1 1 0,28 12 0,-7 4-1,-30-16 186,1 0-1,-1-1 1,1 0 0,0 0 0,12 3-1,-23-19 291,1 9-443,1 0 1,-1 0-1,0 0 1,-1 0 0,1 1-1,0-1 1,-1 1-1,0 0 1,0 1 0,0-1-1,0 1 1,0 0-1,0 0 1,-1 1 0,1-1-1,-11 0 1,11 1-35,0 1 0,0-1 0,0 1 0,1 0 1,-1 0-1,0 1 0,0 0 0,1 0 0,-1 0 0,0 0 0,1 1 1,-1-1-1,1 1 0,0 0 0,-1 1 0,1-1 0,0 1 1,0 0-1,1 0 0,-6 4 0,1 3 81,1-1-1,0 1 1,0 1 0,1-1-1,0 1 1,1 0 0,0 0 0,1 1-1,0-1 1,-3 19 0,6-23-4,-4 16 129,2 0-1,-2 36 0,5-51-139,1-1-1,-1 0 1,1 0 0,1 1 0,-1-1 0,1 0-1,1 0 1,-1-1 0,1 1 0,0 0-1,1-1 1,5 9 0,-8-14-39,0 0 0,-1 0 0,1 0 0,0 0 1,-1 0-1,1 0 0,0 0 0,0-1 0,0 1 0,0 0 0,0-1 1,0 1-1,0-1 0,0 1 0,0-1 0,0 1 0,0-1 0,0 0 1,0 1-1,0-1 0,0 0 0,0 0 0,0 0 0,1 0 0,-1 0 1,0 0-1,0 0 0,0 0 0,0 0 0,0-1 0,0 1 0,0 0 1,1-1-1,-1 1 0,1-1 0,0-1-11,1 0 1,-1 0-1,0 0 1,0 0-1,0 0 1,0 0-1,0 0 1,0-1-1,-1 1 1,1-1-1,-1 1 0,2-6 1,6-16-33,-2-1 0,-1 0 0,-1 0 0,2-28 0,-1-101-134,-7 140 111,1 14 57,0-1 0,0 1-1,0 0 1,0 0 0,0 0 0,-1 0-1,1 0 1,0 0 0,0-1-1,0 1 1,0 0 0,0 0-1,0 0 1,0 0 0,0 0 0,0 0-1,0 0 1,0-1 0,0 1-1,0 0 1,0 0 0,-1 0 0,1 0-1,0 0 1,0 0 0,0 0-1,0 0 1,0 0 0,0 0 0,0 0-1,-1 0 1,1 0 0,0 0-1,0 0 1,0 0 0,0 0-1,0 0 1,0 0 0,-1 0 0,1 0-1,0 1 11,-1 0 0,1 0 1,-1 0-1,1 0 0,0 0 0,-1 0 0,1 0 0,0 0 0,0 0 0,0 0 0,0 0 1,0 0-1,0 0 0,0 0 0,0 1 0,0-1 0,1 1 0,3 20 155,1 0-1,1-1 0,1 1 1,1-2-1,1 1 1,1-1-1,0 0 0,20 26 1,-26-42-124,-1 0 0,1 0 0,-1 0 0,1 0 0,0-1 0,0 0 0,1 0 0,5 4 0,-7-6-10,0 0 0,-1 0 0,1 0 0,0 0 1,0 0-1,0 0 0,0-1 0,0 1 0,0-1 0,-1 0 0,1 0 0,0 0 0,0 0 1,0 0-1,0-1 0,4-1 0,-1 0-11,1-1 0,-1 0-1,0 0 1,0-1 0,-1 0 0,1 0 0,-1 0 0,9-10-1,2-4 7,16-23 0,-14 18-57,0-1 16,-4 5 14,1 1 1,1 0-1,28-24 0,-43 41 3,19-12-86,-20 13 89,1-1 1,-1 1-1,1 0 0,-1 0 1,1-1-1,0 1 0,-1 0 1,1 0-1,-1 0 0,1 0 1,0 0-1,-1 0 1,1 0-1,0 0 0,-1 0 1,1 0-1,-1 0 0,1 0 1,0 1-1,-1-1 0,1 0 1,-1 0-1,1 1 1,-1-1-1,1 0 0,-1 1 1,1-1-1,-1 0 0,1 1 1,-1-1-1,1 1 0,0 0 1,1 3 45,-1 0 1,1 0-1,-1 0 0,0 0 1,0 0-1,0 0 1,0 0-1,0 6 0,0 37 180,-1-42-208,-1 42 198,-9 45 0,9-86-194,0 13 222,1-19-241,0 0-1,0 0 1,0 0-1,0 0 1,0 0 0,0 0-1,0 0 1,0 0-1,0 0 1,0 0-1,0 0 1,0 1 0,0-1-1,0 0 1,0 0-1,0 0 1,0 0-1,0 0 1,0 0 0,0 0-1,0 0 1,0 0-1,0 0 1,0 0-1,0 0 1,0 0 0,0 0-1,0 1 1,0-1-1,1 0 1,-1 0-1,0 0 1,0 0 0,0 0-1,0 0 1,0 0-1,0 0 1,0 0 0,0 0-1,0 0 1,0 0-1,0 0 1,0 0-1,1 0 1,-1 0 0,0 0-1,0 0 1,0 0-1,0 0 1,0 0-1,0 0 1,0 0 0,7-9 80,22-47-41,20-40-314,-45 90 230,0-1-1,1 1 0,-1 1 1,1-1-1,9-7 0,-14 13 43,0-1 0,0 1 0,1 0 0,-1 0 0,0 0 1,0 0-1,0 0 0,1 0 0,-1 0 0,0 0 0,0 0 0,1 0 0,-1 0 0,0 0 0,0 0 0,1 0 0,-1 0 0,0 0 0,0 0 0,0 0 1,1 0-1,-1 0 0,0 0 0,0 0 0,1 0 0,-1 0 0,0 0 0,0 1 0,0-1 0,1 0 0,-1 0 0,0 0 0,0 0 0,0 1 0,0-1 0,1 0 1,-1 0-1,0 0 0,0 1 0,0-1 0,0 0 0,0 0 0,0 0 0,0 1 0,4 10 72,4 46 115,7 33 308,-13-85-436,0 7 108,2 0 0,0 0 0,10 22 0,-13-32-117,1 1 0,-1 0 0,1-1 0,0 1 0,0-1 1,0 0-1,0 0 0,0 0 0,1 0 0,-1 0 0,1 0 0,-1 0 0,1-1 1,-1 1-1,1-1 0,0 0 0,0 0 0,0 0 0,0 0 0,0 0 1,4 0-1,0-1 1,1 0 1,-1-1 0,0 0-1,0 0 1,0 0-1,0-1 1,0 0-1,0 0 1,0-1 0,8-4-1,9-7-78,30-21-1,-39 24 76,89-65-491,-91 65-94,5-3-2148,-4 7-2871,-14 7 5388,0 0 0,1 0 0,-1 0 0,0 0 1,0 0-1,0 0 0,1 0 0,-1 0 0,0 0 1,0 0-1,0 0 0,1 0 0,1 19-11015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2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15 982 4640,'-11'10'1504,"10"-10"-1331,1 0 1,0 1 0,-1-1-1,1 0 1,0 1-1,0-1 1,-1 0 0,1 1-1,0-1 1,0 0-1,0 1 1,0-1 0,-1 0-1,1 1 1,0-1-1,0 0 1,0 1 0,0-1-1,0 1 1,0-1-1,0 0 1,0 1 0,0-1-1,0 1 1,0-1-1,0 0 1,0 1 0,1-1-1,-1 0 1,0 1-1,0-1 1,0 0 0,0 1-1,1-1 1,-1 0-1,0 1 1,0-1 0,1 0-1,-1 1 1,1-1-1,9 8 1558,-5-7-1500,-1 0 1,1 0 0,-1-1-1,0 0 1,1 1 0,-1-1-1,1-1 1,-1 1 0,1-1-1,-1 1 1,0-1 0,1-1-1,-1 1 1,0-1 0,0 1-1,0-1 1,0 0 0,0-1-1,4-2 1,5-4-96,0-1-1,-1 0 1,-1-1 0,12-12-1,111-131 505,-62 59-404,-31 38-141,-25 35 23,-2 0-1,-1 0 1,0-2 0,-2 1 0,16-48-1,-14 24-29,-2 0 1,6-63-1,-16 91-56,0-1 0,-1 1 0,-4-26 0,0-22-187,4 67 147,0 0 1,0 0-1,0-1 0,0 1 1,0 0-1,0 0 0,1 0 1,-1-1-1,0 1 0,0 0 1,0 0-1,0 0 0,0-1 1,0 1-1,0 0 0,0 0 1,0-1-1,0 1 0,-1 0 1,1 0-1,0 0 0,0-1 1,0 1-1,0 0 0,0 0 0,0 0 1,0 0-1,0-1 0,-1 1 1,1 0-1,0 0 0,0 0 1,0 0-1,0-1 0,-1 1 1,1 0-1,0 0 0,0 0 1,0 0-1,0 0 0,-1 0 1,1 0-1,0 0 0,0 0 1,0 0-1,-1 0 0,1 0 1,0 0-1,0 0 0,-1 0 1,1 0-1,0 0 0,0 0 1,0 0-1,-1 0 0,1 0 1,0 0-1,0 0 0,0 0 1,-1 0-1,1 0 0,0 1 1,-1-1-12,0 1 1,0 0 0,0 0 0,0 0 0,0 0 0,0 0 0,0 0 0,1 1 0,-1-1-1,0 1 1,-18 47 385,-13 63 0,-9 22 254,32-108-551,2 0 0,1 1-1,1-1 1,1 1 0,1 0 0,1 0 0,2 1 0,1-1-1,1 0 1,11 53 0,-5-41 18,20 52 0,-18-61-35,-8-22 12,1 1-1,0-1 1,0 0 0,1-1-1,-1 1 1,2 0 0,7 10 0,-11-17-59,-1 0 0,1 0 1,0-1-1,-1 1 0,1 0 1,-1-1-1,1 1 0,0-1 1,-1 1-1,1-1 0,0 1 1,0-1-1,-1 1 0,1-1 1,0 0-1,0 1 0,0-1 1,0 0-1,0 0 0,-1 0 1,1 0-1,0 0 0,0 0 1,0 0-1,0 0 0,0 0 1,0 0-1,-1 0 0,1 0 1,0 0-1,0-1 0,0 1 1,0 0-1,-1-1 0,1 1 1,0-1-1,0 1 0,-1-1 1,1 1-1,0-1 0,-1 1 1,1-1-1,-1 0 0,2-1 1,2-3 33,-1 0-1,0-1 1,0 1 0,5-13 0,-5 10 14,29-70 54,-17 37-165,22-39 1,-31 69 39,1 0-1,0 0 1,0 1 0,1 0 0,0 0 0,1 1 0,0 0-1,11-8 1,-16 15 7,-1-1 1,0 1-1,1 0 0,0 0 0,0 0 1,-1 1-1,1-1 0,0 1 0,0 0 0,0 0 1,1 1-1,-1-1 0,0 1 0,0 0 1,0 0-1,0 0 0,0 0 0,1 1 0,-1 0 1,0 0-1,0 0 0,0 0 0,4 2 1,7 5 26,-1 1 0,0 0 0,0 1 0,24 22 0,-35-29 216,-5-7-139,-9-9-208,3 4 44,-1 1 0,1 0 0,-2 1 1,1 0-1,-1 1 0,0 0 0,-21-10 0,26 14 32,-1 0-1,1 0 1,0 1 0,-1-1 0,1 1 0,-1 0-1,1 1 1,-1-1 0,0 1 0,1 0 0,-1 1-1,1-1 1,-1 1 0,1 0 0,-1 1 0,1-1-1,-1 1 1,-8 4 0,8-2 77,1 0 1,0 0-1,0 1 1,0-1-1,1 1 1,-1 0-1,1 0 1,0 1-1,0-1 1,-4 10-1,3-4 116,-1 1-1,2-1 0,0 1 0,-4 20 0,3-9 56,0 28-1,4-44-164,1 0-1,0 0 1,0 0 0,1-1 0,0 1-1,0 0 1,1 0 0,3 9 0,-4-14-26,-1-1 1,1 1-1,0-1 1,0 1-1,-1-1 1,1 0 0,0 1-1,0-1 1,1 0-1,-1 0 1,0 1 0,0-1-1,0 0 1,1 0-1,-1 0 1,1 0-1,-1-1 1,1 1 0,-1 0-1,1-1 1,-1 1-1,1-1 1,0 1 0,-1-1-1,1 0 1,0 0-1,-1 0 1,1 0-1,0 0 1,-1 0 0,1 0-1,0 0 1,-1-1-1,1 1 1,-1 0 0,1-1-1,0 0 1,-1 1-1,1-1 1,2-2 0,3-1-19,0 0 1,-1-1 0,1 0 0,-1 0 0,0-1 0,9-9 0,11-19-100,-1 0 0,36-66 0,-43 70-160,-10 20 66,-6 9 120,-2 5 29,-2 17 59,1 1 0,1-1 0,1 0 0,4 26 0,-3-36 6,0-1-1,0 1 1,1 0 0,0-1 0,1 0-1,0 0 1,1 0 0,0 0 0,1-1-1,-1 1 1,2-1 0,8 9 0,-12-15 0,0 0 1,0-1 0,0 0 0,0 1 0,1-1 0,-1 0 0,1-1-1,-1 1 1,1 0 0,0-1 0,-1 0 0,6 1 0,-6-2-16,0 0 0,0 0 0,0 0 0,0 0 1,0 0-1,0-1 0,0 1 0,0-1 0,0 0 1,0 0-1,0 0 0,-1 0 0,1-1 0,0 1 1,-1-1-1,1 1 0,2-4 0,6-4-46,-1-1-1,0-1 0,0 0 0,-1 0 1,-1-1-1,12-22 0,34-83 84,-27 54-119,-16 37-93,-1-1 0,0 1 0,8-45 0,14-134 88,-7-33 304,-24 188-619,-11 75 59,4 10 485,-5 56 0,6-36-31,-36 269 1050,23-128-636,13-127-242,5 3-176,1-31 145,-1-40-255,0-1 0,0 0 1,0 0-1,0 0 0,0 1 0,0-1 0,0 0 1,0 0-1,0 0 0,0 1 0,0-1 1,0 0-1,-1 0 0,1 0 0,0 0 0,0 1 1,0-1-1,0 0 0,0 0 0,0 0 1,-1 0-1,1 0 0,0 0 0,0 1 0,0-1 1,-1 0-1,1 0 0,0 0 0,0 0 1,0 0-1,-1 0 0,0 0 69,1 0-137,0-1 26,0-4 55,1 0-1,-1 1 0,1-1 1,0 0-1,2-6 0,1-7-92,5-34-82,-5 28 115,0 0 0,2 1-1,16-45 1,-18 58 22,0 1 1,1-1-1,0 1 0,1 0 0,0 0 0,0 1 1,1 0-1,0 0 0,15-13 0,-15 16 17,1 0-1,13-7 1,-19 11-28,0 0 1,0 0-1,0 0 1,0 1-1,0-1 1,0 1-1,1-1 1,-1 1-1,0 0 1,0 0-1,1 0 1,-1 0-1,0 0 1,0 1-1,4 0 1,-4-1 23,-1 1 1,-1-1 0,1 1-1,0 0 1,0-1-1,0 1 1,0 0 0,0-1-1,0 1 1,-1 0-1,1 0 1,0 0 0,-1 0-1,1 0 1,-1 0-1,1 0 1,-1 0 0,1 0-1,-1 0 1,0 0-1,1 0 1,-1 0-1,0 0 1,0 0 0,0 0-1,0 0 1,0 1-1,0-1 1,0 0 0,0 0-1,0 0 1,-1 2-1,0 2 33,-1-1-1,1 0 0,-1 1 0,1-1 1,-1 0-1,-4 5 0,3-3-16,-1 0 0,-1-1 0,1 1 0,-1-1 0,0 0-1,-11 8 1,13-10-15,-1-1 0,0 0 0,0 0 0,0 0 0,0-1 0,0 1 0,0-1-1,-1 0 1,1 0 0,0-1 0,-1 1 0,-4-1 0,9 0 0,-1 0 0,1 0 0,0 0 1,0 0-1,0 0 0,-1 0 0,1 0 0,0 1 0,0-1 1,0 0-1,0 0 0,-1 0 0,1 0 0,0 0 0,0 0 1,0 0-1,0 0 0,-1 1 0,1-1 0,0 0 1,0 0-1,0 0 0,0 0 0,0 1 0,0-1 0,0 0 1,0 0-1,0 0 0,-1 0 0,1 1 0,0-1 0,0 0 1,0 0-1,0 0 0,0 1 0,0-1 0,0 0 1,0 0-1,1 1 0,0 8-43,0-6 21,3 17 68,0 0 1,2 0-1,0-1 1,16 35-1,-16-43-28,-1-2-1,2 1 1,-1-1 0,1 1-1,1-2 1,-1 1 0,1-1-1,1 0 1,0-1 0,13 9 0,-17-14 9,0 1 1,0-1 0,1 0 0,-1 0 0,0-1 0,1 1 0,0-1 0,-1-1 0,1 1 0,0-1 0,-1 0 0,1 0 0,0 0 0,-1-1 0,1 0 0,6-2 0,-3 1-3,1-1 0,-1-1-1,0 1 1,-1-1 0,1-1 0,0 0 0,-1 0 0,14-12 0,-10 6 5,-1 0-1,0-1 1,-1 0 0,0-1 0,-1 0-1,11-22 1,-15 27-40,-2 0 0,1-1 0,-1 1 0,-1 0 0,1-1 0,-1 0-1,-1 1 1,0-1 0,0 0 0,-1 0 0,0 0 0,0 0 0,-2-11 0,1 18 11,1 0 0,-1-1 0,1 1 0,-1 0 0,0 0 0,0-1 0,0 1 0,0 0 1,-1 0-1,1 0 0,0 0 0,-1 1 0,0-1 0,1 0 0,-1 0 0,0 1 0,0-1 0,-2 0 0,1 0 9,1 1 0,-1 0 0,0 0 0,0 0 0,0 0 1,0 1-1,-1-1 0,1 1 0,0 0 0,0 0 0,0 0 0,-4 1 0,0 0 48,0 0 1,0 1-1,0 0 0,1 0 1,-1 0-1,1 1 1,0 0-1,0 1 1,0-1-1,0 1 0,-9 8 1,9-6 65,0 0 0,0 1 0,1 0 0,0 0 0,0 0 0,1 0 0,-1 1 1,2 0-1,-5 10 0,7-12-54,-1 0 0,1 0 0,0 0 0,0 0 0,1 0 0,0 0 0,0 0 0,0 0 1,1 0-1,-1 0 0,2 0 0,-1 0 0,1 0 0,3 8 0,-1-6-13,0 0 0,0 0 0,1-1 0,1 1 0,-1-1 0,1-1 0,0 1 0,0-1 0,1 0 0,0 0 0,0-1 0,13 8 0,-10-8-192,0 0 1,0 0 0,1-1 0,-1 0 0,1-1-1,0 0 1,0-1 0,0 0 0,21 0-1,-29-2-372,1 0 0,-1 0 0,1-1-1,-1 1 1,0-1 0,1 0 0,-1 0-1,0 0 1,6-3 0,-7 3 39,-1 0-1,0 0 1,1 0 0,-1 0 0,0 0-1,0 0 1,0 0 0,0 0 0,0-1-1,0 1 1,0 0 0,0-1-1,-1 1 1,1-1 0,0 1 0,-1 0-1,1-1 1,-1 0 0,1 1 0,-1-1-1,0 1 1,0-1 0,0-1 0,0-14-2693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2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28 5888,'-35'-3'2688,"25"3"-2336,7 0 2528,6 0-1632,7 0 1568,3 3-1665,19-3 833,3 4-1152,14-8 256,6 4-640,3-3-192,5 3-160,4-5-1056,-4 2 512,14-9-3903,-1 7 2399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2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94 1472,'-4'0'609,"0"0"1,1 0-1,-1 1 1,0 0-1,1 0 1,-5 1-1,1 0 1248,0-1-1,1 0 0,-1-1 0,0 0 0,-12-1 1,4 1 898,14-1-2642,1 1 1,0-1-1,-1 0 0,1 1 0,0-1 0,0 0 0,-1 0 0,1 1 0,0-1 0,0 0 0,0 0 0,0 1 0,0-1 0,0 0 0,0 0 0,0 1 0,0-1 1,0 0-1,1 0 0,-1 1 0,0-1 0,0 0 0,1 1 0,0-2 0,2-1-76,1 0-1,0 0 1,0 0-1,0 1 1,0-1-1,0 1 1,9-3 0,4-3 102,2-1-90,1 1-1,0 0 1,0 2 0,0 0-1,1 2 1,0 0 0,36-2-1,-53 6-33,-1 0-1,0 1 1,1-1-1,-1 1 1,0 0 0,1 0-1,-1 0 1,0 0-1,0 1 1,0-1-1,0 1 1,0 0-1,3 2 1,-5-3-4,0 0 0,0 0 0,1 0 0,-1 0 0,0 1 0,0-1 0,0 0 0,0 1 0,-1-1 0,1 1 0,0-1 0,-1 1 0,1-1 0,0 1 0,-1-1 0,0 1 0,1-1 0,-1 1 0,0 0 0,0-1 0,0 1 0,0 0 0,0-1 0,0 1 0,-1-1 0,1 1 0,-1 0 0,0 2 0,-4 5 83,1 0 0,-1-1 1,-1 0-1,0 0 0,-11 12 0,1-1 24,-187 238 692,186-233-858,13-17 102,0-1 1,0 0-1,-1-1 1,-7 9-1,5-7 122,2-1 61,8-12 284,0 4-424,-1 1 0,0-1 1,1 1-1,-1 0 1,1 0-1,0 0 1,-1 0-1,1 0 1,0 0-1,0 1 1,3-1-1,-3 1-24,37-5 108,0 2 0,0 2 0,67 6 0,8 1-1657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3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 4320,'-33'-4'6149,"32"4"-5792,1 1 0,-1-1-1,0 0 1,0 1 0,1-1 0,-1 0-1,0 0 1,0 1 0,0-1 0,0 0-1,0 0 1,1 0 0,-2 0 0,1 0-147,0 0 1,0 0 0,0 0 0,1 0 0,-1 0 0,0 0-1,0 0 1,0 0 0,1 1 0,-1-1 0,0 0 0,0 1 0,0-1-1,-2 5 180,0 0-1,0-1 0,0 1 0,1 0 0,0 0 0,0 0 0,0 1 1,1-1-1,0 0 0,-1 8 0,-4 12 210,-7 31 353,-8 78 0,20-88-908,1-28 184,0-17-220,0-1-1,0 1 1,0-1 0,-1 1-1,1-1 1,0 1-1,0-1 1,-1 1-1,1-1 1,0 0-1,-1 1 1,1-1 0,0 1-1,-1-1 1,1 0-1,-1 1 1,1-1-1,0 0 1,-1 0 0,1 1-1,-1-1 1,1 0-1,-1 0 1,1 0-1,-1 0 1,1 1 0,-1-1-1,1 0 1,-1 0-1,1 0 1,-2 0-1,-25 0 285,10 0-186,14 0-89,0 1-1,0 0 1,0 0-1,0 0 0,0 0 1,0 1-1,1-1 1,-6 4-1,-8 5 34,9-7-123,4-1 108,0 0 1,0 0-1,0-1 1,-1 1 0,1-1-1,-7 2 1,26-10 2134,14-2-1994,72 1 32,-79 7-213,110 0 28,-64 2-1321,-64-24-15837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3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50 1568,'-2'0'407,"0"0"89,1-1 1,-1 1 0,0 0-1,1-1 1,-1 1 0,1 0 0,-1 0-1,1 0 1,-1 0 0,0 1-1,1-1 1,-3 1 0,-7 0 8309,7-2-5286,8 1-1073,67-6 593,-7 0-1942,122-8-327,-100 6-811,-56 1-2170,-13 2-3292,-13 4 3837,4-1-4995,-3 5 3231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3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 7392,'-17'-8'10250,"16"21"-6565,-29 99 870,-8-6-4406,35-98-930,2-38-16507,1 25 14638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7:42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6048,'51'0'4851,"-25"0"-4150,61 0 186,570-8 1468,-590 1-2667,-59 6-483,-1-1 0,0 1 0,0-1 0,0-1 0,-1 1 0,12-7 0,-9 5-874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5:54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 6560,'-10'0'13733,"12"0"-13056,60 1 1441,-20 1-2143,1-3 0,42-5 0,-70 2-1869,2 0 486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3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43 4800,'-22'-2'14714,"30"-1"-13045,1 1-1,15-1 0,11-2-76,-3-1-1107,1 2-1,49-1 0,-36 3-534,0 1-108,16-1-2773,-42-1-2262,1-1-3533,-13 3 5836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3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 5408,'-5'-3'8362,"7"7"-7789,-1-1 1,-1 1-1,1-1 0,0 1 0,-1-1 1,0 1-1,1 0 0,-1-1 0,-1 7 1,-9 36 2001,3-15-883,-16 97 879,19-105-2822,1 1 0,0 32 1,3-12-5041,0-32 2592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3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3 791 3136,'0'0'51,"0"0"0,-1 0 0,1 0 0,0 0 0,0 0 0,0 0 0,0 0 0,0 0 0,-1 1 0,1-1-1,0 0 1,0 0 0,0 0 0,0 0 0,0 0 0,0 0 0,0 1 0,-1-1 0,1 0 0,0 0 0,0 0 0,0 0 0,0 1 0,0-1 0,0 0 0,0 0 0,0 0 0,0 0 0,0 1 0,0-1 0,0 0 0,0 0 0,0 0 0,0 0 0,0 1-1,0-1 1,0 0 0,0 0 0,0 0 0,1 1 0,6 3 3711,15 1 989,-20-5-4563,1-1 0,-1 1-1,0 0 1,1-1 0,-1 1 0,1-1-1,-1 0 1,0 0 0,0 0 0,0 0-1,1 0 1,-1 0 0,0-1 0,3-2-1,1-1 38,-1-1-1,0 0 0,6-8 1,0-1 136,6-10 205,-14 20-379,0 0 1,0 0-1,0 0 0,1 1 0,-1-1 0,1 1 1,5-4-1,-9 8-182,1-1 0,-1 1 0,0 0 1,0 0-1,0 0 0,0 0 1,0 0-1,0 0 0,0 0 0,0 0 1,1 0-1,-1 0 0,0 0 0,0 0 1,0 0-1,0 0 0,0 0 0,0 0 1,0 0-1,1 0 0,-1 0 0,0 0 1,0 0-1,0 0 0,0 0 0,0 0 1,0 0-1,0 0 0,0 0 0,1 0 1,-1 0-1,0 0 0,0 1 0,0-1 1,0 0-1,0 0 0,0 0 0,0 0 1,0 0-1,0 0 0,0 0 0,0 0 1,0 0-1,1 1 0,-1-1 0,0 0 1,0 0-1,0 0 0,0 0 1,0 0-1,0 0 0,0 0 0,0 1 1,0-1-1,0 0 0,0 0 0,0 0 1,0 0-1,0 0 0,0 0 0,0 0 1,-1 1-1,1-1 0,0 0 0,-1 8 183,1-7-147,-80 418 1910,78-408-1907,-15 97 452,12-89-225,3-16-110,3-12-113,18-138-133,-14 113 170,3-21-74,29-101-1,-27 126-55,2-1 0,0 2 0,19-30-1,-25 49 57,0 0-1,1 0 0,1 0 0,-1 1 0,2 0 1,-1 1-1,1 0 0,0 0 0,1 1 0,0 0 0,14-7 1,-21 12-7,-1 1 1,1 0 0,0 1 0,0-1 0,0 0 0,0 1-1,0 0 1,0-1 0,0 1 0,0 0 0,0 1-1,0-1 1,-1 0 0,1 1 0,0 0 0,0 0 0,0 0-1,0 0 1,-1 0 0,1 0 0,0 1 0,-1-1-1,1 1 1,-1 0 0,0 0 0,0 0 0,1 0-1,-1 0 1,2 3 0,-2-3 14,0 1-1,0 0 1,0 0-1,0 0 1,-1 0-1,1 0 1,-1 0-1,1 0 1,-1 0 0,0 1-1,-1-1 1,1 0-1,0 1 1,-1-1-1,0 1 1,0-1-1,0 1 1,0-1-1,-1 1 1,1-1-1,-1 0 1,0 1 0,0-1-1,-2 7 1,-1-4 29,-1 1 1,0 0 0,1-1 0,-2 0 0,1 0 0,-1-1-1,0 0 1,0 0 0,-1 0 0,-12 7 0,9-6-35,-1-1 0,-1 0 0,1-1-1,-1 0 1,1 0 0,-20 2 0,17-6 40,14 0-60,0-1-1,0 1 1,-1 0 0,1 0-1,0 0 1,0 0 0,0 0-1,0 0 1,0 0-1,0 0 1,0 0 0,-1-1-1,1 1 1,0 0-1,0 0 1,0 0 0,0 0-1,0 0 1,0 0 0,0-1-1,0 1 1,0 0-1,0 0 1,0 0 0,0 0-1,0 0 1,0-1-1,0 1 1,0 0 0,0 0-1,0 0 1,0 0 0,0-1-1,0 1 1,0 0-1,0 0 1,0 0 0,0 0-1,0 0 1,0-1-1,0 1 1,1-1-33,1-1-1,-1 1 1,0 0 0,0 0-1,1 0 1,-1 0 0,1 0 0,-1 0-1,1 0 1,-1 0 0,1 0-1,2 0 1,25-8-14,1 2 0,0 1 0,35-3 0,-8 2 30,-10 0-38,187-37 501,-234 43-434,0 1-1,0 0 1,0 0 0,0 0-1,1 0 1,-1 0 0,0 0-1,0 0 1,0 0 0,0 0-1,0 0 1,0 0 0,1 0-1,-1 0 1,0 0 0,0 0-1,0 0 1,0 0 0,0 0 0,0 0-1,1 0 1,-1 0 0,0 0-1,0 0 1,0 0 0,0 0-1,0 0 1,0 0 0,1 0-1,-1 0 1,0 0 0,0 1-1,0-1 1,0 0 0,0 0-1,0 0 1,0 0 0,0 0-1,0 0 1,0 0 0,1 0-1,-1 1 1,0-1 0,0 0-1,0 0 1,0 0 0,0 0-1,0 0 1,0 0 0,0 1 0,0-1-1,0 0 1,-5 11 35,-18 23-199,9-13 363,11-16-173,0 1 0,0-1-1,1 1 1,-1-1 0,2 1-1,-1 0 1,0 0 0,1 0-1,0 0 1,1 0 0,-1 0-1,1 0 1,0 0 0,1 0-1,1 11 1,-1-15-30,-1-1 1,0 0-1,1 0 1,-1 0-1,1 0 1,-1 0-1,1 0 1,0 0-1,-1 0 1,1 0 0,0 0-1,0 0 1,0 0-1,-1 0 1,1 0-1,0-1 1,0 1-1,0 0 1,0-1-1,1 1 1,-1-1-1,0 1 1,0-1-1,0 1 1,0-1-1,0 0 1,1 0-1,-1 0 1,0 1-1,0-1 1,0 0-1,1 0 1,-1-1-1,0 1 1,0 0-1,0 0 1,1-1-1,0 1 1,1-1 10,0-1 0,1 1 0,-1 0 1,0-1-1,0 0 0,-1 0 0,1 0 0,0 0 1,-1 0-1,1 0 0,-1-1 0,1 1 0,2-5 1,0-1-27,0 0 1,-1-1-1,0 0 1,0 0 0,-1 0-1,3-12 1,-5 14 11,0 1 0,0 0 0,0-1 0,-1 1 1,0 0-1,-1-1 0,1 1 0,-1 0 0,0-1 0,-4-9 1,3 13-28,1 0 1,-1 0 0,-1 0 0,1 0 0,0 0 0,-1 1 0,1-1 0,-1 1 0,0-1-1,1 1 1,-5-2 0,7 4 27,0 0 0,0 0-1,-1 0 1,1-1 0,0 1-1,0 0 1,0 0 0,0 0-1,0 0 1,0 0 0,0 0-1,0 0 1,0 0 0,-1 0-1,1 0 1,0 0 0,0 0-1,0 0 1,0 0 0,0 0-1,0 0 1,0 0 0,-1 0-1,1 0 1,0 0 0,0 0-1,0 0 1,0 0 0,0 0-1,0 0 1,0 0 0,-1 0-1,1 0 1,0 0 0,0 0-1,0 0 1,0 0 0,0 0-1,0 0 1,0 0 0,0 0-1,0 0 1,-1 0 0,1 1-1,0-1 1,0 0 0,0 0-1,0 0 1,0 0 0,0 0-1,0 0 1,0 0 0,0 0-1,0 1 1,0-1 0,0 0-1,1 10-36,8 12 29,-6-20 51,0 1 0,0 0 0,0-1 0,1 0 0,-1 1 0,1-1 0,-1-1 0,1 1 0,-1 0 0,1-1 0,0 0 0,0 0 0,0 0 0,0 0 0,0-1-1,0 1 1,5-1 0,-3-1-25,0 1-1,1-1 1,-1 0-1,0 0 1,0-1-1,0 1 1,-1-1-1,1-1 1,0 1-1,7-6 1,131-83 430,-143 91-450,1-1 1,-1 0 0,0 1 0,0-1 0,1 0 0,-1 1 0,1 0 0,-1-1 0,0 1-1,1 0 1,-1 0 0,1-1 0,-1 1 0,1 1 0,-1-1 0,1 0 0,-1 0-1,0 0 1,1 1 0,-1-1 0,1 1 0,-1-1 0,2 1 0,-2 1 13,1-1 0,-1 0 1,1 0-1,-1 0 1,1 1-1,-1-1 0,0 1 1,0-1-1,0 1 0,0-1 1,0 1-1,0 0 0,0 0 1,0-1-1,-1 1 0,1 0 1,-1 0-1,1 2 1,0 2 19,0 0 0,-1 0 0,1 0 1,-1 0-1,-1 1 0,1-1 0,-1 0 1,0 0-1,-3 8 0,3-10-14,-1 0 1,0 0-1,1-1 0,-2 1 1,1 0-1,0-1 0,-1 0 1,1 1-1,-1-1 0,0 0 1,0 0-1,0-1 0,-1 1 1,-5 3-1,5-4-38,1 0 0,-1-1 0,0 0 0,0 1 1,1-1-1,-1-1 0,0 1 0,0 0 0,0-1 0,0 0 1,0 0-1,0 0 0,0-1 0,0 1 0,0-1 0,-5-1 1,-1-1-60,0-1 0,-1 0 1,2-1-1,-19-10 0,20 8-242,8 4 107,1 2 199,0 1 0,1-1-1,-1 1 1,0 0 0,0 0 0,0-1 0,0 1 0,1 0-1,-1 0 1,0 0 0,1 1 0,42 4 98,2 0 216,0-2 1,88-5 0,-113 1-266,1 0 1,0-1-1,0-1 1,0 0 0,-1-2-1,1-1 1,-1 0 0,29-14-1,-44 16-7,0 0 0,0 0 0,0 0-1,0-1 1,5-6 0,-8 9 0,0-2 0,-1 1 0,1 0 0,-1 0 0,1-1 0,-1 0 1,0 1-1,-1-1 0,1 0 0,1-4 0,-1 3-22,1-7-5,3 48 330,-4-25-314,0 0 1,1 19-1,-3-23 30,0 0 0,-1 0 0,0 0 1,-1 0-1,1 0 0,-1 0 0,-1 0 1,-4 10-1,7-17-55,0 1 1,-1-1-1,1 1 0,0 0 1,-1-1-1,1 1 0,-1-1 1,1 1-1,0-1 1,-1 0-1,1 1 0,-1-1 1,1 1-1,-1-1 1,1 0-1,-1 1 0,0-1 1,1 0-1,-1 0 0,1 1 1,-1-1-1,0 0 1,0 0-1,-1 0-17,0 0 1,1 0-1,-1 0 1,0 0-1,0-1 0,1 1 1,-1 0-1,0-1 1,-1 0-1,-7-4-177,1 0 0,-14-9 0,7 4-154,-1 2 148,14 9 184,3 0-24,29 20 236,-22-17-150,1 0 0,-1-1 0,1 0 0,0-1 0,0 1 0,0-1 0,0-1 0,0 0 0,0 0 0,13 0 1,-7-2 42,0-1 0,0 0 1,-1-1-1,1 0 1,19-9-1,115-46 0,-136 52-42,1 0 0,-1-1-1,-1-1 1,1 0 0,14-14 0,-18 15-36,-8 7-11,0 0 0,0 0 0,0 0 0,0 0 0,-1 0 0,1 0 0,0 0 0,0 0 0,0 0 0,0 0 0,0 0 0,0 0 0,0 0 0,0 0-1,0 0 1,-1 0 0,1 0 0,0 0 0,0 0 0,0 0 0,0 0 0,0 0 0,0 0 0,0-1 0,0 1 0,0 0 0,0 0 0,0 0 0,0 0 0,0 0-1,-1 0 1,1 0 0,0 0 0,0 0 0,0-1 0,0 1 0,0 0 0,0 0 0,0 0 0,0 0 0,0 0 0,0 0 0,0 0 0,0 0 0,0-1-1,0 1 1,0 0 0,0 0 0,1 0 0,-6 8 137,1-1 0,1 1 0,0 0 0,0 0 0,0 1 0,-1 9 0,4-17-116,-1 1-1,1-1 0,0 1 1,0-1-1,0 0 1,0 1-1,0-1 1,0 0-1,0 1 0,0-1 1,1 0-1,-1 1 1,0-1-1,1 0 1,-1 1-1,1-1 1,0 0-1,-1 0 0,1 0 1,0 0-1,0 1 1,-1-1-1,1 0 1,0 0-1,0-1 0,0 1 1,1 0-1,-1 0 1,0 0-1,0-1 1,0 1-1,0 0 0,1-1 1,-1 1-1,0-1 1,1 0-1,-1 1 1,0-1-1,3 0 0,6 1-20,-1-1 0,1 0 0,0 0 0,15-3-1,-13 1 95,0 1-76,0-2 1,0 1-1,-1-2 0,1 0 1,-1 0-1,0-1 0,0 0 1,0-1-1,-1 0 0,0-1 1,0 0-1,-1 0 0,0-1 1,0-1-1,0 1 0,-1-2 1,-1 1-1,1-1 0,6-13 1,-8 12 7,-1-1 0,0 1 0,-1-1 1,-1-1-1,1 1 0,0-14 0,-3 23-9,18-139-51,-8 47 48,-9 80-17,-2-24-1,-1 19-127,1 20 135,0 0 0,1-1 0,-1 1 0,0 0 0,0 0 0,0 0 0,0-1 0,0 1 0,0 0 0,0 0 0,0 0 0,0-1 0,0 1 0,0 0 0,0 0 0,0 0 0,0-1 0,0 1 0,0 0 0,-1 0 0,1 0 0,0-1 0,0 1 0,0 0 1,0 0-1,0 0 0,0-1 0,0 1 0,-1 0 0,1 0 0,0 0 0,0 0 0,0 0 0,0-1 0,-1 1 0,1 0 0,-6 7-18,-5 17 59,-18 113-291,7-28 430,-11 46-228,30-140 80,2-11-21,0 1 1,0-1 0,1 0 0,-1 0 0,1 0 0,0 0 0,0 1 0,0-1-1,1 0 1,-1 0 0,1 0 0,0 0 0,3 8 0,-4-12-12,0 0 0,1 0 0,-1 1 0,0-1 0,0 0 0,1 0 1,-1 1-1,0-1 0,0 0 0,1 0 0,-1 0 0,0 0 0,0 1 0,1-1 0,-1 0 1,0 0-1,1 0 0,-1 0 0,0 0 0,1 0 0,-1 0 0,0 0 0,1 0 0,-1 0 0,0 0 1,1 0-1,-1 0 0,0 0 0,0 0 0,1 0 0,-1-1 0,0 1 0,1 0 0,-1 0 1,1 0-1,14-12-223,-9 7 187,-1 0-1,-1-1 0,8-10 0,-6 6 64,-4 4-97,1 1 1,0 0-1,1 0 0,4-6 0,-5 7 117,-5 4 56,2 1-95,0-1 0,0 0 1,0 0-1,0 0 0,0 0 1,0 1-1,0-1 0,0 0 0,0 0 1,0 0-1,0 0 0,0 1 0,0-1 1,0 0-1,0 0 0,0 0 1,0 1-1,0-1 0,0 0 0,0 0 1,0 0-1,0 0 0,0 1 1,0-1-1,0 0 0,0 0 0,0 0 1,0 0-1,1 1 0,-1-1 0,0 0 1,0 0-1,0 0 0,0 0 1,0 0-1,1 1 0,-1-1 0,0 0 1,0 0-1,0 0 0,0 0 1,1 0-1,-1 0 0,0 0 0,0 0 1,0 0-1,0 0 0,1 0 0,-1 0 1,0 0-1,0 0 0,0 0 1,1 0-1,-1 0 0,8 2-10,1 0 1,-1-1-1,1 1 0,0-2 0,-1 0 0,1 0 1,0 0-1,-1-1 0,1 0 0,-1-1 1,1 0-1,-1 0 0,0-1 0,0 0 0,0 0 1,11-7-1,-3 1-25,0-1-1,-1 0 1,0-1 0,-1-1-1,0-1 1,21-25 0,-4-3 23,-1-1 1,24-50-1,-17 28-61,93-165 43,-125 215 69,-6 11-56,-2 9-3,-7 18 220,-1 0 85,1 1 0,-12 52-1,-1 83 271,21-131-523,1 0 1,1 0-1,8 48 0,-7-67-4,1-1 0,1 1 0,0-1 0,0 0-1,1 0 1,0 0 0,10 16 0,-12-22-20,-1-1-1,1 0 0,0 0 1,0 1-1,0-1 1,0-1-1,0 1 1,0 0-1,1 0 0,-1-1 1,1 1-1,-1-1 1,1 0-1,-1 0 1,1 0-1,0 0 1,-1 0-1,1-1 0,0 1 1,0-1-1,0 1 1,-1-1-1,1 0 1,0 0-1,0-1 1,0 1-1,0 0 0,-1-1 1,1 0-1,5-2 1,-3 1-14,0 0 0,1-1 0,-1 0 0,0-1 0,-1 1 0,1-1 0,-1 0 0,1 0 0,-1 0 0,0 0 0,0-1 0,-1 0 0,5-7 0,-5 5-6,1 1 0,-1-1 0,0 0-1,-1 0 1,1-1 0,-2 1 0,1-1 0,-1 1 0,1-15-1,-2 20 2,0 1 0,0 0-1,0-1 1,-1 1-1,1 0 1,0 0 0,0-1-1,-1 1 1,1 0-1,-1-2 1,0 3 7,1-1-1,0 1 1,0 0-1,-1 0 1,1-1-1,0 1 1,0 0-1,-1-1 1,1 1-1,0 0 1,-1 0-1,1 0 1,0-1-1,-1 1 1,1 0-1,0 0 1,-1 0-1,1 0 1,0 0-1,-1 0 1,1 0 0,-1 0-1,0 0 2,0 0 0,0 0 0,0 1 0,0-1 0,0 1 0,0-1 0,0 1-1,0-1 1,0 1 0,0-1 0,1 1 0,-1 0 0,0 0 0,0-1 0,1 1 0,-1 0 0,1 0 0,-1 0 0,1 0 0,-1 0 0,0 1-1,-2 5 75,0 0 0,0 1 0,0-1 0,1 0 0,0 1-1,1 0 1,-1 14 0,2-18-64,0 0 0,0 0 1,1 0-1,-1 0 0,1 0 0,0 0 0,1-1 0,-1 1 0,1 0 1,-1-1-1,1 1 0,0-1 0,0 1 0,1-1 0,-1 0 0,1 0 1,4 4-1,-5-4-71,1-1 0,0 0 0,1 0-1,-1 1 1,0-2 0,1 1 0,-1 0 0,1-1 0,-1 0 0,1 1 0,6 0 0,0-1-1762,1 0 1,19-1-1,-12 0-1363,-16 0 2554,0 0 0,0 0 0,-1 0 0,1 0-1,0 0 1,0-1 0,0 1 0,0 0 0,-1-1-1,1 1 1,0-1 0,0 0 0,-1 0 0,1 0-1,0 1 1,-1-1 0,1-1 0,-1 1-1,0 0 1,1 0 0,-1-1 0,0 1 0,2-2-1,7-16-2769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4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9568,'-77'5'3520,"67"-2"-2720,5 2-256,15-2-1408,9 2-384,12-5 704,9 4-3904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4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40 434 2720,'-6'1'5,"4"-1"520,-1 0-1,0 1 1,1-1-1,-1 1 1,1 0 0,-1 0-1,1-1 1,-1 2-1,1-1 1,-1 0-1,1 0 1,0 1-1,1 4 4412,1-6-4849,13 0 2076,17-3-952,37-20-86,8-2-758,-66 23-338,1 0 0,-1 1 0,1 0 0,-1 0 0,1 1 1,10 1-1,-17-1 12,0 1-1,0 0 1,0 0 0,-1 0 0,1 0-1,0 0 1,-1 1 0,1-1 0,-1 1 0,1 0-1,-1-1 1,0 1 0,0 1 0,0-1 0,0 0-1,0 0 1,0 1 0,0-1 0,-1 1-1,3 4 1,2 6 133,-1-1-1,0 1 0,3 15 1,-6-19-108,4 20 190,0-1-1,1 42 1,-6-48-105,1 0 1,1 0-1,1 0 0,1-1 0,12 33 0,-13-44-117,12 23 180,-15-31-192,1 0 0,-1 0 0,0-1-1,1 1 1,-1 0 0,1-1 0,0 1 0,0-1 0,-1 0 0,1 1 0,0-1 0,0 0-1,0 0 1,3 1 0,-4-2-6,0 0-1,1 0 0,-1 0 0,0 0 1,0 0-1,1 0 0,-1 0 0,0 0 1,1-1-1,-1 1 0,0 0 0,0-1 1,1 1-1,-1-1 0,0 1 0,0-1 1,0 0-1,0 1 0,0-1 0,0 0 1,0 0-1,0 0 0,0 0 0,0 0 1,0 0-1,-1 0 0,1 0 0,0 0 1,-1 0-1,1-2 0,3-3 43,-1 0 0,0-1 0,-1 0 0,3-8 0,1-18 41,0 0-1,-2 0 1,-1-44 0,0 25 13,-2 2-6,-2 30-130,2-1 0,0 1 0,6-28 0,-6 42 68,0 0-1,0 1 1,0-1-1,0 0 1,-1-7 0,0 13-30,0-1 0,0 1-1,0-1 1,0 0 0,0 1 0,0-1 0,1 1 0,-1-1 0,0 0 0,0 1 0,1-1 0,-1 1 0,0-1 0,0 1 0,1-1 0,-1 1 0,1-1 0,-1 1 0,1 0 0,-1-1 0,1 1 0,-1-1 0,1 1 0,-1 0 0,1 0 0,-1-1 0,1 1 0,-1 0 0,1 0 0,-1 0 0,1-1 0,0 1 0,-1 0-1,1 0 1,-1 0 0,1 0 0,0 0 0,-1 0 0,1 0 0,0 1 0,6-1 204,-1 1 0,0 0 1,8 3-1,-1 0-298,74 9 268,1-4 1,108-3-1,-195-6-140,-11 1 160,-4 6-219,0-1-1,1 2 0,0 0 1,0 0-1,0 1 1,1 1-1,1 0 0,-1 1 1,-15 20-1,-1 4 159,2 1 0,-23 43 0,12-7 24,33-62-119,0 1 1,0 1-1,1-1 0,-3 20 0,6-28-28,0 1-1,0-1 0,0 0 0,0 0 1,1 1-1,-1-1 0,1 0 0,2 6 0,-3-8-20,1 0 0,-1 0 0,0 0 0,1-1-1,-1 1 1,1 0 0,-1 0 0,1 0 0,-1-1-1,1 1 1,0 0 0,-1-1 0,1 1 0,0 0-1,0-1 1,-1 1 0,1-1 0,0 1 0,0-1-1,0 0 1,0 1 0,-1-1 0,1 0 0,0 1-1,0-1 1,0 0 0,0 0 0,0 0 0,0 0-1,0 0 1,0 0 0,0 0 0,1-1-1,4 0 2,-1-1-1,0 0 0,0-1 0,-1 1 0,1-1 0,-1 0 0,1 0 0,-1-1 0,5-4 1,1-2-47,0-1 1,12-17-1,0-8 56,-1 0-1,28-70 1,-1 2 99,-45 100-119,-1 0 1,0 0 0,0-1 0,-1 1-1,1 0 1,-1-1 0,0 1-1,0 0 1,0-1 0,-1-4-1,-7 43-371,3-1 426,2 0 0,4 56 0,-1-77-21,1 1-1,0 0 1,1-1 0,0 1-1,1-1 1,0 0 0,1 0-1,0 0 1,14 21-1,-16-29-1,-1-1-1,1 1 0,0-1 0,1 1 0,-1-1 0,0 0 0,1-1 1,0 1-1,0 0 0,-1-1 0,2 0 0,7 3 0,-10-4-20,1 0-1,0-1 0,0 0 0,0 1 1,-1-1-1,1 0 0,0 0 1,0-1-1,0 1 0,-1 0 0,1-1 1,0 0-1,0 0 0,-1 0 1,1 0-1,0 0 0,-1 0 0,1-1 1,-1 1-1,0-1 0,0 0 1,4-2-1,6-9-1,0 0 0,0-1 1,-1 0-1,-1-1 0,-1 0 1,11-21-1,59-107-120,4-7 120,-70 122-21,-2 0 0,0-1 0,10-47 0,-14 46-76,3-53-1,-9 75 69,-1 1-1,0-1 1,0 1-1,-1-1 0,0 1 1,0 0-1,-1-1 1,0 1-1,0 0 0,-1 0 1,0 0-1,-7-12 0,9 18 22,1 1 0,0-1 0,-1 1 0,1-1 0,-1 1 0,1-1-1,-1 1 1,1 0 0,-1-1 0,1 1 0,-1-1 0,1 1-1,-1 0 1,1-1 0,-1 1 0,0 0 0,1 0 0,-1 0-1,1 0 1,-1-1 0,0 1 0,1 0 0,-1 0 0,0 0-1,1 0 1,-2 0 0,0 1-3,1 0 1,-1-1-1,1 1 0,0 0 1,-1-1-1,1 1 0,0 0 1,-1 0-1,1 0 0,-2 3 1,-3 2-7,1 1 1,0 0-1,-4 9 1,9-16 13,-13 24-40,1 0-1,-13 43 0,-10 55 143,30-105-34,-1 11-15,0 1 0,2-1-1,1 1 1,1 0 0,2-1-1,1 1 1,1 0 0,1 0-1,1-1 1,2 0 0,1 0-1,13 32 1,-19-56-32,1 0-1,-1-1 1,1 1 0,0-1-1,0 0 1,0 1-1,5 4 1,-6-7-5,0 0-1,0 0 1,1-1 0,-1 1 0,0 0-1,0-1 1,0 1 0,1-1 0,-1 0-1,0 1 1,0-1 0,1 0 0,-1 1-1,0-1 1,1 0 0,-1 0-1,0 0 1,1 0 0,-1-1 0,0 1-1,0 0 1,1 0 0,-1-1 0,0 1-1,0-1 1,3 0 0,8-6-19,-1 0-1,0-1 1,0-1 0,-1 1 0,0-1-1,13-16 1,-4 5-25,62-74 159,-33 34-9,-14 14-123,-28 36 142,-5 9-54,-1 15 10,-9 81-11,9-80-100,4 91-63,-3-93 97,1-1-1,1 0 1,-1 0 0,2 0-1,0-1 1,8 18-1,-11-28-5,-1 1 0,1-1 0,-1 0-1,1 0 1,0 0 0,0 1 0,0-1-1,-1 0 1,1 0 0,0 0 0,0-1-1,1 1 1,-1 0 0,0 0-1,0 0 1,0-1 0,1 1 0,-1-1-1,0 1 1,2 0 0,-2-1-4,1 0 0,-1 0 0,1 0 0,-1-1 0,0 1 0,1 0 0,-1-1 0,0 1 0,0-1 0,1 1 0,-1-1 0,0 1 0,0-1 0,0 0 0,1 0 0,0-1 0,4-4-27,-1 0 1,1 0-1,-1 0 0,-1 0 1,6-11-1,2-5-68,14-41-1,2-4 201,-10 24-51,-14 31-144,1 0 0,0 1 0,8-13 0,-12 23 6,-1 8 68,1-1-1,0 1 0,0 0 0,1-1 0,3 9 0,3 14-67,-5-18 74,0 1 1,1-1-1,0 1 1,1-1-1,0-1 1,1 1-1,0-1 1,1 0-1,8 11 0,-13-19 3,-1-1 0,0 0 0,0 0 0,1 1 0,-1-1 0,0 0 0,1 0 0,-1 0 0,1 0 0,0 0 0,-1-1 0,1 1 0,0 0 0,-1-1 0,1 1 0,0-1 0,0 0 0,-1 0 0,1 1 0,0-1 0,0 0 0,0 0 0,-1-1 0,1 1 0,0 0 0,0-1 0,0 1 0,-1-1 0,1 1 0,0-1 0,-1 0 0,1 0 0,1-1 0,6-3 3,0-1 0,0-1 0,-1 1 0,10-12 0,-15 15-7,13-12 59,0-2-1,-1 1 1,-1-2-1,19-31 1,-32 46-82,0 1 0,1-1 1,-2 1-1,1-1 1,0 1-1,0-1 0,-1 0 1,1 0-1,-1 1 0,0-1 1,0 0-1,0 0 0,0 1 1,-1-1-1,1 0 0,-1 0 1,1 1-1,-1-1 0,0 1 1,0-1-1,0 0 0,-1 1 1,1 0-1,-1-1 0,1 1 1,-1 0-1,-3-4 1,4 5 8,-1-1 1,0 1 0,0-1-1,0 1 1,0 0 0,0-1 0,0 1-1,0 0 1,-1 0 0,1 1-1,0-1 1,-1 0 0,1 1 0,0 0-1,-1-1 1,1 1 0,-1 0-1,1 0 1,0 0 0,-1 0 0,1 1-1,-1-1 1,1 1 0,0-1-1,-1 1 1,1 0 0,0 0 0,0 0-1,0 0 1,0 1 0,0-1-1,-3 2 1,1 0 24,1 1 1,-1-1-1,1 1 0,-1 0 0,1 0 0,1 0 1,-1 0-1,0 0 0,1 0 0,0 1 0,0-1 0,0 1 1,1 0-1,-1 0 0,0 5 0,-1 8-8,1 1-1,1 31 0,1-46-4,0 12 49,1 0 0,1 0 0,0-1 0,1 1 0,0 0 0,9 20 1,-10-28-46,2-1 0,-1 0 0,1 0 1,0 0-1,0-1 0,1 1 1,-1-1-1,2 0 0,-1 0 0,1-1 1,0 0-1,0 0 0,0 0 1,0 0-1,9 3 0,-13-7 23,1 0-1,0 0 1,-1-1-1,1 1 1,0-1-1,-1 1 1,1-1-1,0 0 1,0 0-1,-1 0 1,1 0-1,0-1 1,0 1-1,-1-1 1,1 0 0,0 0-1,-1 0 1,1 0-1,-1 0 1,1 0-1,-1-1 1,0 1-1,1-1 1,-1 0-1,2-1 1,4-4-23,-1-1 0,1 1 0,-2-1 0,1 0 1,7-14-1,7-15-132,21-52 0,12-22 305,-48 100-126,51-79-137,-50 80 96,-6 8-12,0 0 1,0 0 0,0 0 0,1 1 0,-1-1-1,1 0 1,1-1 0,-2 3 3,-1-1-1,1 1 1,-1 0-1,1 0 1,-1-1-1,1 1 1,-1 0-1,1 0 1,0 0 0,-1 0-1,1 0 1,-1 0-1,1 0 1,0 0-1,-1 0 1,1 0-1,-1 0 1,1 0-1,-1 0 1,1 1 0,0-1-1,-1 0 1,1 0-1,-1 1 1,1-1-1,-1 0 1,1 1-1,-1-1 1,0 0-1,1 1 1,-1-1 0,1 1-1,3 3 6,-1 0 0,0 0-1,0 0 1,-1 0 0,1 0 0,-1 0 0,0 1-1,0-1 1,2 9 0,1 3-57,2 26 0,-4-17 85,-2 0-1,0 0 1,-2-1 0,-1 1-1,-1 0 1,0-1 0,-11 33-1,13-52-33,-1-1 0,0 1 0,1-1-1,-2 0 1,1 1 0,0-1 0,-1 0-1,0-1 1,0 1 0,-3 3-1,3-5-10,1 0 0,0 0 0,-1 0-1,1-1 1,-1 1 0,1-1-1,-1 0 1,0 0 0,1 0-1,-1 0 1,0 0 0,0 0 0,0-1-1,0 1 1,0-1 0,1 0-1,-6 0 1,-10-3-101,1 0-1,-1-1 1,-27-10 0,21 6 69,17 6 63,5 1-9,0 0 0,0 0 0,0 0 0,0 1 0,0-1 0,-1 1-1,-1-1 1,4 1-7,0 0-1,0 0 1,0 0-1,0 0 1,0 1-1,0-1 1,0 0-1,0 0 0,1 0 1,-1 0-1,0 0 1,0 0-1,0 0 1,0 0-1,0 0 1,0 0-1,0 0 1,0 0-1,0 0 0,0 0 1,0 0-1,0 0 1,0 0-1,0 0 1,0 0-1,0 0 1,1 1-1,-1-1 0,0 0 1,0 0-1,0 0 1,0 0-1,0 0 1,0 0-1,0 0 1,0 0-1,0 0 1,0 0-1,0 0 0,0 1 1,0-1-1,0 0 1,0 0-1,0 0 1,-1 0-1,1 0 1,0 0-1,0 0 0,0 0 1,0 0-1,0 0 1,0 0-1,0 0 1,0 0-1,0 1 1,0-1-1,0 0 0,0 0 1,0 0-1,0 0 1,0 0-1,0 0 1,0 0-1,-1 0 1,1 0-1,0 0 1,0 0-1,5 4 17,15 4 224,0-1 0,1-1-1,-1 0 1,33 3-1,-13-2 61,95 30 25,-129-36-98,0 0 1,0 0 0,11 0-1,-11-1-3164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4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3072,'0'0'20,"0"0"0,-1 0-1,1 0 1,0 0 0,0 0 0,0 1 0,0-1 0,0 0-1,0 0 1,0 0 0,0 0 0,0 0 0,0 0 0,-1 0-1,1 0 1,0 0 0,0 0 0,0 0 0,0 0 0,0 0-1,0 0 1,0 0 0,0 0 0,0 1 0,0-1 0,0 0-1,0 0 1,0 0 0,0 0 0,0 0 0,0 0 0,0 0-1,0 0 1,0 0 0,0 0 0,0 1 0,0-1 0,0 0-1,0 0 1,0 0 0,0 0 0,0 0 0,0 0 0,0 0-1,0 0 1,0 0 0,0 1 0,0-1 0,0 0 0,0 0-1,0 0 1,0 0 0,0 0 0,0 0 0,0 0 0,0 0-1,0 0 1,1 0 0,-1 0 0,8-1 796,11-10 13449,-33 14-8176,2-1-3746,12-3-2302,1 0 0,0-1 0,-1 1 0,1 0 0,0 0 0,0 0 0,0 0 0,0 0 0,0 0 0,0 0 0,1-1 0,5-5 128,-7 7-181,0-1 0,0 1 0,1-1 0,-1 1 0,0-1-1,1 0 1,-1 1 0,0-1 0,1 1 0,-1 0-1,1-1 1,-1 1 0,0-1 0,1 1 0,-1 0 0,1-1-1,0 1 1,-1 0 0,1-1 0,-1 1 0,1 0 0,-1 0-1,1 0 1,0-1 0,-1 1 0,1 0 0,-1 0-1,1 0 1,1 0 0,-1 1-86,0 0 0,-1 0 0,1 0 0,0 0-1,0 0 1,0 1 0,-1-1 0,1 0 0,0 0 0,0 3 0,7 12-1124,-6-14 236,0 0 0,0 0 0,0 0 1,1 0-1,-1 0 0,1 0 0,-1-1 0,1 1 1,3 1-1,10 6-2478,2 10-3448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4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49 4992,'-31'-10'15046,"25"8"-14551,-3 2 723,1 1 1,-1-1 0,0 1-1,1 1 1,-11 2-1,14-2-1102,0-1-1,0-1 1,0 1-1,0-1 1,-6 0-1,10 0-146,1 0-16,0 0-1,0 0 1,0 0 0,0 0 0,0 0 0,0 0 0,0 0 0,0 0-1,-1 0 1,1 0 0,0 0 0,0 0 0,0 0 0,0 0-1,0 0 1,0 0 0,0 0 0,-1 0 0,1 0 0,0 0-1,0 0 1,0 0 0,0-1 0,0 1 0,0 0 0,0 0-1,0 0 1,0 0 0,0 0 0,0 0 0,-1 0 0,1 0 0,0 0-1,0-1 1,0 1 0,0 0 0,0 0 0,0 0 0,0 0-1,0 0 1,0 0 0,0 0 0,0-1 0,3-5-1716,9-6-2826,7 1 366,10-5-4273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4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27 672 2304,'0'0'53,"0"0"0,-1-1 0,1 1 1,0 0-1,0 0 0,0 0 0,-1 0 0,1 0 0,0 0 0,0 0 1,0-1-1,-1 1 0,1 0 0,0 0 0,0 0 0,-1 0 1,1 0-1,0 0 0,0 0 0,0 0 0,-1 0 0,1 0 0,0 0 1,0 1-1,-1-1 0,1 0 0,0 0 0,0 0 0,0 0 0,-1 0 1,1 0-1,0 0 0,0 1 0,0-1 0,-1 0 0,1 0 1,0 0-1,0 0 0,0 1 0,0-1 0,0 0 0,-1 0 0,1 0 1,0 1-1,-6 5 2627,-6-2 5458,36-6-5525,-14-1-2464,0-1 0,0 0 0,0 0 0,0-1 0,-1-1-1,0 0 1,0 0 0,0 0 0,-1-1 0,12-13 0,4-6-35,38-58 1,100-182 88,-154 250-172,8-26 0,1-2 40,-11 31-40,-1 0 0,-1 0-1,3-15 1,-6 23-34,0 0 0,-1 0-1,1 0 1,-1 0 0,-1-7 0,1 10-6,-1 1-1,1-1 1,0 0 0,-1 0 0,1 1 0,-1-1 0,0 0 0,0 1-1,0-1 1,1 1 0,-2-1 0,1 1 0,0-1 0,0 1 0,-2-2-1,3 3 5,-1 0 0,1-1 0,-1 1 0,0 0-1,1 0 1,-1 0 0,0 0 0,1 0 0,-1 0-1,0 0 1,1 0 0,-1 0 0,0 0-1,1 0 1,-1 0 0,1 1 0,-1-1 0,0 0-1,1 0 1,-1 1 0,1-1 0,-1 0 0,1 1-1,-1-1 1,0 0 0,1 1 0,0-1 0,-1 1-1,0 0 1,-2 1 1,-6 5 147,0 0-1,0 1 0,1 0 0,-13 16 1,-7 6 585,22-23-600,0 0-1,0-1 1,1 2 0,0-1-1,1 1 1,-7 14-1,9-17-77,0 0-1,0 1 1,0-1 0,1 1-1,0-1 1,0 1-1,1-1 1,-1 1 0,1 0-1,1-1 1,0 10-1,31 114 1253,-2-7-310,-21-91-708,9 27 313,-15-52-528,-1 0-1,1 0 0,1 0 1,-1 0-1,1-1 1,0 0-1,6 6 1,-10-10-95,1-1 0,0 1 0,-1-1 0,1 1 0,0-1 0,0 1 0,0-1 0,-1 0 0,1 0 0,0 1 0,0-1 0,0 0 1,0 0-1,0 0 0,0 0 0,-1 0 0,1 0 0,0 0 0,0 0 0,0 0 0,0 0 0,0 0 0,0 0 0,0-1 0,-1 1 0,1 0 0,0-1 0,0 1 0,1-1 0,2-2-966,1 0 0,-1-1 0,8-6 0,-9 8-133,47-41-9430,-15 19 6497,5 3 165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4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 5888,'-2'-2'270,"-2"-2"1043,4 7-447,-3 7 5669,-2-5-5263,4-2-815,-1 0 0,1 1 0,0-1 0,0 1 0,0-1 1,0 1-1,0 4 0,-3 12 632,-5 15 273,-6 39 0,3-8-774,-1 14-147,-1 4-98,11-59-213,3-20-494,-1 0-1,1-1 1,-1 1 0,-2 6 0,20-30-13129,-8 3 8171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4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77 7296,'-46'-13'2368,"19"11"1852,37 1-2307,27-7 398,51-2 0,-33 5-1387,36-4 84,51-7 267,-70 3-3670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5:57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74 243 2080,'-2'-4'230,"1"3"21,0 1 1,1-1 0,-1 0-1,0 0 1,1 1-1,-1-1 1,1 0-1,-1 0 1,1 0 0,0 0-1,-1 0 1,1 0-1,0 0 1,0 0-1,0 1 1,-1-3-1,-3-9 2467,4 12-2658,0-1-1,0 1 1,0 0-1,0 0 1,0 0-1,-1 0 1,1-1-1,0 1 1,0 0-1,0 0 1,0 0-1,0-1 1,0 1-1,0 0 1,0 0-1,0-1 1,-1 1-1,1 0 1,0 0-1,0 0 1,0-1 0,0 1-1,0 0 1,1 0-1,-1-1 1,0 1-1,0 0 1,0 0-1,0 0 1,0-1-1,0 1 1,0 0-1,0 0 1,0 0-1,1-1 1,-1 1-1,0 0 1,0 0-1,0 0 1,0 0-9,0 0 1,0 0-1,0 0 1,0 0-1,0 0 1,0 0-1,0 0 1,-1 0-1,1 0 1,0 0-1,0 0 1,0 0-1,0 0 1,0 0-1,0 1 0,-1-1 1,1 0-1,0 0 1,0 0-1,0 0 1,0 0-1,0 0 1,0 0-1,-1-1 1,1 1-1,0 0 1,0 0-1,0 0 1,0 0-1,0 0 1,0 0-1,-1 0 0,1 0 1,0 0-1,0 0 1,0 0-1,0 0 1,0 0-1,0-1 1,0 1-1,0 0 1,0 0-1,0 0 1,-1 0-1,1 0 1,0 0-1,0 0 0,0-1 1,0 1-1,0 0 1,0 0-1,0 0 1,0 0-1,0 0 1,0 0-1,0-1 1,0 1-1,0 0 1,0 0-1,0 0 1,0 0-1,0-1 1,0 2-7,-4 6 158,0-1 0,0 1 0,0 1 0,1-1 0,0 0 0,1 1 0,-3 10 0,-18 117 810,22-123-969,0 1 1,0-1-1,2 0 0,1 14 1,-1-19-12,0 1 0,1-1 0,-1 1 0,2-1 0,-1 0 0,1 0-1,6 10 1,-8-14 20,1 0-1,0-1 0,0 1 0,0-1 1,1 0-1,-1 1 0,1-1 0,-1 0 1,1-1-1,-1 1 0,1 0 0,0-1 1,0 0-1,0 1 0,0-1 0,0 0 0,0 0 1,0-1-1,1 1 0,-1-1 0,0 0 1,0 1-1,0-1 0,1-1 0,5 0 1,-3 0 13,-1 0 1,1-1 0,-1 1 0,1-2 0,-1 1-1,0 0 1,1-1 0,-1 0 0,0 0 0,-1 0-1,1-1 1,-1 0 0,5-4 0,0-4-41,0 0 0,-1 0 0,0 0 0,8-22 0,0 3 41,-12 22-56,0 0-1,-1 0 1,0 0-1,2-17 1,3-8 123,-7 22-288,-1 11 55,0 4-6,-1 44 279,2 54 37,0-87-122,1-1-1,0 1 1,1-1 0,1 1 0,6 15 0,-9-27-52,-1-1 0,1 0 0,-1 1 0,1-1 0,0 0 0,0 0 0,0 0 0,0 0 0,0 0 0,0 0 0,0 0 0,0 0 0,0 0 0,0 0 0,1 0 0,-1-1 0,0 1 0,0-1 0,1 1 0,-1-1 0,1 1 0,-1-1 0,0 0 0,1 1 0,-1-1 0,1 0 0,-1 0 0,0 0 0,1 0 0,-1 0 0,1-1 0,-1 1 0,1 0 0,-1-1 0,0 1 0,1-1 0,-1 1 0,0-1 0,0 0 0,1 1 0,-1-1 0,0 0 0,0 0 0,0 0 0,0 0 0,0 0 0,0 0 0,0 0 0,1-2 0,4-6 15,-1 0 0,0 0 0,-1 0 0,0 0-1,3-11 1,11-48 59,-17 66-106,27-98 112,-25 89-105,0 4-218,-1 0 0,0 0 0,0 0 0,2-14 0,5 63-13,-5 35 175,0-6 104,-3-24 64,-1-29 19,0-18-127,0 0 1,0 1-1,0-1 1,0 0-1,0 0 1,0 1-1,0-1 1,1 0-1,-1 0 1,0 1-1,0-1 1,0 0-1,0 0 1,0 0-1,1 1 1,-1-1-1,0 0 1,0 0-1,0 0 1,1 1-1,-1-1 1,0 0-1,0 0 1,1 0-1,-1 0 1,0 0-1,0 0 1,1 0-1,-1 0 1,0 0-1,1 1 1,-1-1-1,0 0 1,0 0-1,1 0 1,-1-1-1,0 1 1,0 0-1,1 0 1,-1 0-1,0 0 1,0 0-1,1 0 1,14-7 419,-7-1-436,0-1 0,-1 0 1,0 0-1,7-12 0,8-11-33,4-4-22,-3 4-102,1 2 0,1 0 0,29-27 1,-52 56 132,0-1 0,0 0 0,0 1 0,0-1 1,1 1-1,-1 0 0,0 0 0,0 0 0,1 0 1,3-1-1,-6 2 15,1 0 0,-1 0 0,1 0-1,-1 0 1,0 0 0,1 0 0,-1 0 0,1 0 0,-1 0 0,1 0 0,-1 0 0,1 1 0,-1-1-1,0 0 1,1 0 0,-1 1 0,1-1 0,-1 0 0,0 0 0,1 1 0,-1-1 0,0 0 0,1 1-1,0 0 1,-1 0 0,1 1 0,-1-1 0,1 0 0,-1 0 0,0 0 0,1 1 0,-1-1 0,0 0 0,0 1 0,0-1 0,0 2 0,0 143 180,0-140-151,1 0 1,0 0-1,0-1 1,1 1-1,-1 0 1,1-1-1,3 7 1,-3-8-3,0 0 0,0-1 0,0 1 0,0-1 0,1 1 0,-1-1 0,1 0 0,0 0 1,0 0-1,4 3 0,-6-5 21,1 0-1,0 0 1,-1-1 0,1 1 0,0-1 0,0 1 0,-1-1 0,1 0 0,0 0 0,0 0 0,0 0 0,-1 0 0,1 0 0,0 0 0,0 0-1,0-1 1,-1 1 0,1-1 0,0 0 0,-1 1 0,1-1 0,0 0 0,-1 0 0,1 0 0,1-2 0,2 0-3,0-1 0,-1 0 0,0 0 0,0 0 0,0 0 0,4-7 0,4-6-171,-8 11 169,1 1 0,-1-1 1,-1 0-1,1 0 0,-1-1 1,0 1-1,0-1 0,-1 1 0,3-13 1,1-5-27,-4 22-85,-1-1-1,0 0 1,-1 0-1,1 0 1,0 0 0,-1-6-1,2 2 72,-2 7 2,0 0 0,0 0 1,0 0-1,0 0 1,0 0-1,0 0 0,0 0 1,0 0-1,0 0 0,0 0 1,1 0-1,-1 0 1,0 0-1,0 0 0,0 0 1,0 0-1,0 0 1,0 0-1,0 0 0,0 0 1,0 0-1,0 0 0,0 0 1,0 0-1,0 0 1,0 0-1,0 0 0,0 0 1,0 0-1,0 0 0,1 0 1,-1 0-1,0 0 1,0 0-1,0 1 31,4 11-491,23 143 234,-26-142 223,-1-11 14,0 1 0,0-1 0,0 0 1,1 1-1,-1-1 0,1 1 1,0-1-1,0 0 0,0 1 1,0-1-1,1 3 0,1-1-57,-2-3 102,-1 0 1,1 1 0,0-1 0,0 0-1,0 0 1,0 0 0,0 0 0,0 0-1,2 1 1,-3-2-41,1 1 1,-1-1-1,1 0 0,-1 0 0,1 0 0,-1 0 0,1 0 0,-1 0 0,1 0 1,-1-1-1,1 1 0,-1 0 0,1 0 0,-1 0 0,1 0 0,-1-1 1,1 1-1,-1 0 0,1 0 0,-1-1 0,1 1 0,-1 0 0,0-1 1,1 1-1,-1-1 0,0 1 0,1 0 0,-1-1 0,0 1 0,1-1 1,7-10 73,0-1 1,0 1 0,-1-1 0,-1-1 0,0 1 0,-1-1 0,5-17-1,20-102-321,-23 94 266,4-12 149,-5 23-197,-1-1 0,0 1 0,-1-31 0,-4 16-109,0 24-282,0 15 44,0 7-135,0 17 537,3 145 357,0-116-233,12 64 0,-8-70-161,-3-22 89,9 35 1,-11-45-52,-2-11-37,0 0 0,0 0-1,0 0 1,0 0 0,0-1 0,0 1-1,0 0 1,0 0 0,1 0 0,-1 0-1,0 0 1,1-1 0,-1 1 0,0 0-1,1 0 1,-1-1 0,1 1 0,0 0 0,0 1-1,4-26-17856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5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5312,'8'11'12760,"-6"-1"-11947,-3 10 867,-1-1 0,-9 37 0,6-32-1238,-4 32 1,5 169 264,4-152-694,-1-71 27,0 0 0,-1-1 0,1 1 0,-1 0 0,0-1 0,1 1 0,-1-1 0,0 0 0,-3 3 0,-25 8-25,0-1 0,-47 12 0,31-10 4,36-11 16,0 0 0,-1 0 0,1-1 1,-20 1-1,29-2 200,2-1-328,1 0 118,-1 0 0,1 0 0,-1 0 1,0 1-1,1-1 0,0 0 0,-1 1 0,4-1 0,16-3 257,0 1 27,35-2 1,116 13 266,-160-7-547,6 1 38,0 1 0,19 5-1,-28-6-82,1 0 0,-1-1 0,1 0 0,16-1-1,-13 0-264,-13 0 76,1 0 1,-1 0-1,1 0 1,-1 0-1,1 0 1,0 0-1,-1-1 1,1 1-1,-1 0 1,1 0-1,-1-1 1,1 1-1,-1 0 1,1 0-1,-1-1 1,1 1-1,-1 0 1,1-1-1,-1 1 1,0-1-1,1 1 1,-1-1-1,0 1 1,1-1-1,-1 0 1,5-17-8741,-4 9 6717,6-13-3980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5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12 6880,'-28'-3'1321,"-29"-2"1246,57 5-2400,0 0-1,0 0 1,0 0 0,-1 0 0,1-1 0,0 1 0,0 0 0,-1 0 0,1 0 0,0 0 0,0 0-1,0 0 1,-1 0 0,1 0 0,0 0 0,-4 3 2837,4-3-2837,0 0 0,0 0 0,0 0 0,0 1 0,8 4 3115,0-3-2613,0-1 0,0 0 0,1 0 1,-1-1-1,14-1 0,1 1-182,240-12 510,-206 8-3861,30 6-5776,-52 3 1638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5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7040,'-23'4'2282,"22"-3"-2182,1-1-1,-1 0 1,1 0-1,-1 0 0,1 0 1,-1 0-1,1 1 1,-1-1-1,1 0 0,-1 1 1,1-1-1,-1 0 1,1 1-1,-1-1 0,1 0 1,0 1-1,-1-1 0,1 1 1,0-1-1,-1 1 1,1-1-1,0 1 0,0-1 1,-1 1-1,1-1 1,0 1-1,0-1 0,0 1 1,0-1-1,0 1 1,0-1-1,0 1 0,0 0 1,0-1-1,0 1 1,0-1-1,0 2 0,1 1 800,0 0 0,0 1-1,1-1 1,-1 0-1,3 4 1,1 2-89,-3-4-411,-1 0 1,1 0-1,-1 0 1,0 0 0,-1 0-1,1 0 1,-1 0-1,0 0 1,-1 0 0,1 0-1,-1 0 1,0 0-1,0 0 1,0 0-1,-1 0 1,-3 8 0,1-7-393,0 1 1,0 0 0,0-1 0,-1 0 0,0 0 0,-1 0 0,1-1 0,-1 1 0,0-1 0,-9 5 0,-1 0-1619,-25 12 1,2-7-3964,11-6 2012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5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2400,'0'1'436,"1"0"0,-1 0 0,0 1 0,1-1 0,-1 0 0,0 0 0,1 0 0,-1 1 0,1-1 1,0 0-1,-1 0 0,1 0 0,0 0 0,0 0 0,0 0 0,0 0 0,0-1 0,-1 1 0,2 0 0,-1 0 0,0-1 0,0 1 0,0 0 0,0-1 0,0 1 0,0-1 1,1 0-1,0 1 0,2 0-50,-1 0 0,1 0 0,0-1 1,0 1-1,-1-1 0,1 0 1,0 0-1,6-1 0,-4-1-234,0 0-1,0 0 1,1-1-1,-1 0 1,-1 0-1,1 0 1,0-1-1,-1 1 1,1-1-1,7-9 1,6-6 20,20-28 1,-26 32-84,52-69-99,58-99-1,-116 171 39,8-11 222,-1-1 0,19-45 1,-32 65-209,0-1 0,1 0 0,-2 1 0,1-1 1,0-8-1,-1 11-49,0 0 0,0 0 1,0 0-1,0 0 0,-1 1 0,1-1 1,-1 0-1,1 0 0,-1 0 0,0 0 1,1 1-1,-1-1 0,0 0 1,0 1-1,0-1 0,-3-2 0,3 3-1,1 1-1,-1 0 0,0-1 0,0 1 0,0-1 1,0 1-1,1 0 0,-1 0 0,0-1 0,0 1 1,0 0-1,0 0 0,0 0 0,0 0 0,0 0 1,0 0-1,0 0 0,1 1 0,-1-1 0,0 0 1,0 0-1,0 1 0,0-1 0,-1 1 0,-1 1 18,-1 0 1,1 0-1,0 0 0,0 0 0,-4 4 0,-10 10 452,0 1 0,-24 32 1,35-41-240,1 1 0,0-1 0,0 1 0,1 0 0,0 0 1,0 1-1,1-1 0,1 1 0,-3 15 0,3-3 10,1 0-1,1 1 0,1-1 0,1 0 1,1 0-1,1 0 0,1 0 0,1-1 1,1 0-1,12 27 0,-15-39-215,0 0 0,1 0 0,0-1 0,0 1 0,1-1 0,0 0 0,1-1 0,10 10 0,-16-16-170,0 0 0,0-1 0,0 1 1,0-1-1,0 1 0,0-1 0,1 1 0,-1-1 0,0 0 0,0 1 0,1-1 0,-1 0 1,0 0-1,0 0 0,1 0 0,-1 0 0,0 0 0,0-1 0,1 1 0,-1 0 0,0-1 1,0 1-1,0 0 0,0-1 0,1 0 0,0 0 0,4-3-1640,0 0 1,-1 0-1,10-10 0,-5 4-203,8-3-931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5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 6656,'-3'-1'10165,"6"19"-7771,-5 23 195,-9 54-1,5-54-2262,-2 54 1,6-15 320,0-40-1935,1 0-6274,10-54-406,-6 10 6528,9-11-2698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5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 6656,'-31'-3'7418,"45"6"-4437,4 1-1899,-1 0 0,1-2 0,0 0 0,0-1 0,29-3-1,89-18-1503,-116 17 81,5-5-6517,-15 5-918,13 3 3211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5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4736,'-1'11'10329,"0"7"-4170,-3 8-2906,-2 19-3347,-3 26 468,-10 267 148,19-338-526,0-1 0,0 1-1,0 0 1,0 0 0,0 0 0,0 0-1,-1 0 1,1 0 0,0 0 0,0 0-1,0 0 1,0 0 0,0 0-1,0 0 1,0 0 0,-1 0 0,1 0-1,0 0 1,0 0 0,0 0 0,0 0-1,0 0 1,0 0 0,0 0-1,-1 0 1,1 0 0,0 0 0,0 0-1,0 0 1,0 0 0,0 1 0,0-1-1,0 0 1,0 0 0,0 0 0,-1 0-1,1 0 1,0 0 0,0 0-1,0 0 1,0 0 0,0 1 0,0-1-1,0 0 1,0 0 0,0 0 0,0 0-1,0 0 1,0 0 0,0 0-1,0 1 1,0-1 0,0 0 0,0 0-1,0 0 1,0 0 0,0 0 0,0 0-1,-7-10-599,5 7 442,0 1 137,0 0 0,1 1 0,-1-1-1,0 1 1,-1 0 0,1-1 0,0 1 0,0 0 0,0 0 0,-1 1 0,1-1 0,0 0 0,-1 1 0,1-1 0,0 1 0,-1 0 0,1 0 0,-1 0 0,1 0 0,-1 0 0,1 1 0,0-1 0,-3 1 0,-10 3 65,0 0 0,-20 8 0,26-9-34,-72 25 623,149-43 264,-39 10-579,32-11-1,100-31 343,-67 27-448,-86 19-363,-8 1 77,1 1 0,-1-1 0,1 0 0,-1 0 0,0 0 1,1 0-1,-1 0 0,1 0 0,-1 0 0,0 0 0,1 0 1,-1 0-1,1 0 0,-1-1 0,0 1 0,1 0 0,-1 0 1,0 0-1,1 0 0,-1 0 0,0-1 0,1 1 0,-1 0 1,0 0-1,1-1 0,-1 1 0,0 0 0,0-1 0,1 1 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5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49 3552,'-4'-1'222,"2"1"-103,0 0 0,0 0 0,1 0 1,-1-1-1,0 1 0,0-1 0,1 1 1,-1-1-1,0 0 0,-19-6 17144,203 15-12746,-153-6-4155,51-3-1,-64 0-903,22-6-1,-27 4-1294,0 0 1,19-9-1,-2 0-6579,-12 5 1654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5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5056,'-4'0'299,"1"0"1,0 1-1,-1-1 0,1 1 1,0 0-1,-1-1 1,-13 10 11398,26-10-7787,50 7-1473,74 13-1099,-128-20-1372,1 1 0,-1 0 0,0 0 0,0 0 0,5 3 1,-5-3 205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2:5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6720,'1'0'264,"0"-1"1,0 1-1,1 0 1,-1 0 0,0-1-1,0 1 1,0-1-1,1 1 1,-1-1-1,0 0 1,1 0 0,-1 0-1,1 0 1,-1 0 0,0 0 0,1 1-1,-1-1 1,1 1 0,-1-1 0,1 1-1,-1-1 1,1 1 0,2-1 0,0 1 360,1 0 0,-1 1 0,0-1 1,1 0-1,-1 1 0,0 0 0,1 0 1,-1 1-1,0-1 0,0 1 0,0 0 1,0 0-1,6 4 0,-7-3-370,-1 0-1,1-1 1,-1 1 0,1 0-1,-1 1 1,0-1 0,-1 0-1,1 0 1,0 1-1,-1-1 1,0 1 0,0-1-1,0 1 1,0 0 0,0 0-1,0 6 1,-1 13 298,-1 0 0,-1 0 1,-9 45-1,3-21-286,-41 202-1110,49-246 533,-1 1-422,0 0 0,0 0 1,0 0-1,1 0 0,-1 0 0,1 0 0,1 5 0,-1-8 589,0-1-1,0 0 1,0 0 0,0 0 0,0 1-1,0-1 1,0 0 0,0 0-1,0 0 1,0 1 0,0-1-1,0 0 1,0 0 0,1 0 0,-1 1-1,0-1 1,1 1-1290,0-1 1290,-1 0-1,0 0 1,0 0 0,0 0-1,1 0 1,-1 0 0,0 0-1,0 1 1,0-1 0,1 0 0,-1 0-1,0-1 1,0 1 0,1 0-1,-1 0 1,0 0 0,0 0-1,1 0 1,1-1-407,0 0-1,0 0 1,-1 0-1,1 0 1,0-1-1,0 1 1,-1-1-1,3-2 1,15-22-5274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5:57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7296,'-18'5'5445,"26"-4"-4445,0 0 0,0 1 1,0-1-1,9 5 0,20 3-332,-11-7-587,1-1 0,-1-1 0,26-3 0,34-12-5167,-55 12-290,-18 5 3120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0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2976,'-13'1'9778,"10"4"-5672,1 2-5040,2-6 693,0 2 476,-1 0 1,0 0-1,0 1 0,-1-1 1,1 0-1,0 0 0,-1 0 1,0 0-1,0 0 1,0-1-1,0 1 0,0-1 1,-1 1-1,-2 2 0,0-1-160,3-4-70,2-5-41,2-6-18,-1 10 53,-1 0 0,1 0 1,-1 1-1,1-1 1,-1 0-1,1 1 0,0-1 1,0 0-1,-1 1 0,1-1 1,0 1-1,0-1 0,0 1 1,1-1-1,-1 0-10,0 1 1,0-1-1,-1 1 0,1-1 0,0 0 1,0 1-1,0-1 0,0 0 0,-1 1 1,1-1-1,0 0 0,0-1 0,6-6 104,-5 12 445,-2-3-518,0-1 1,0 1-1,-1 0 0,1 0 0,0 0 0,0 0 1,-1-1-1,1 1 0,0 0 0,-1 0 0,1-1 1,-1 1-1,1 0 0,-1-1 0,1 1 0,-1 0 0,0-1 1,1 1-1,-2 0 0,-2 0-4,3-1 80,3-1-21,1-1-5,10-5-311,-13 7 253,1 0-1,-1 0 1,0 0 0,0 0 0,1 0 0,-1-1 0,0 1 0,1 0-1,-1 0 1,0 0 0,1 0 0,-1 0 0,0 0 0,1 0-1,-1 0 1,0 0 0,1 1 0,-1-1 0,0 0 0,1 0-1,-1 0 1,0 0 0,0 0 0,1 0 0,-1 1 0,0-1 0,1 0-1,-1 0 1,0 0 0,0 1 0,0-1 0,1 0 0,-1 0-1,0 1 1,0-1 0,0 0 0,0 1 0,1-1 0,-1 0 0,0 1-1,2 8 349,0 1-1,0-1 1,-1 1-1,0 0 1,-1-1-1,0 1 1,0 0-1,-3 10 1,2-13-215,0 1-1,-1-1 1,-1 0-1,1 0 1,-1 0-1,0 0 1,-1-1 0,1 1-1,-1-1 1,-1 0-1,-6 7 1,11-12-143,-5 5-219,0-2 0,0 1 0,0 0-1,-6 3 1,9-7-298,0 0-1,0 0 1,0 0-1,1 0 1,-1 0-1,0-1 1,0 1-1,0-1 1,0 0-1,-1 1 1,1-1-1,0 0 1,0 0-1,0 0 1,0-1 0,0 1-1,-2-1 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0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37 678 3136,'-4'0'228,"0"1"0,0-1 0,1 1 0,-1 0 0,0-1 0,0 2 0,-5 1 3322,10-2-3305,0 0-1,0-1 0,1 0 0,-1 1 0,0-1 0,0 0 0,1 0 0,-1 1 0,0-1 0,1 0 0,-1 0 1,2-1-1,6 0 116,0-1 0,-1-1 1,1 1-1,-1-1 1,1-1-1,-1 0 0,-1 0 1,1 0-1,0-1 1,-1 0-1,0-1 0,0 0 1,-1 0-1,11-12 1,2-6-89,-1-1 1,27-54 0,-11 20 25,12-10-212,13-22 71,-51 76-94,0 0 1,-1-1-1,0-1 1,4-18-1,-9 23-61,-1 0 0,0 0-1,0 0 1,-1 0 0,-1 0 0,0 0 0,0 0-1,-4-12 1,4 21-10,0 0 0,0 0-1,0-1 1,0 1 0,-1 0-1,1 1 1,-1-1 0,1 0 0,-1 0-1,0 1 1,0-1 0,-1 1-1,-1-3 1,3 4 11,0 0 1,0 0-1,-1 1 0,1-1 1,0 0-1,0 0 0,-1 1 0,1-1 1,0 1-1,-1-1 0,1 1 1,0 0-1,-1 0 0,1-1 0,0 1 1,-1 0-1,1 0 0,-1 0 1,1 0-1,0 0 0,-1 1 1,1-1-1,-1 0 0,1 1 0,0-1 1,-1 1-1,1-1 0,0 1 1,0 0-1,-1 0 0,0 1 0,-7 4 212,0 2-1,1-1 1,0 1-1,0 1 1,1-1-1,0 1 0,1 0 1,0 1-1,0 0 1,1 0-1,-6 17 1,6-12 165,1 0 0,1 0 1,0 0-1,1 1 0,1-1 1,0 1-1,3 29 0,15 63 884,-8-63-906,-5-18-156,2 0 1,1-1 0,1 0-1,16 35 1,-22-56-377,1 0-1,0 0 1,0-1 0,0 1 0,5 4 0,-8-9 36,1 0 1,-1 0 0,0 0-1,1 0 1,-1 0-1,0 0 1,1 0 0,-1 0-1,0 0 1,1 0 0,-1-1-1,0 1 1,0 0 0,1 0-1,-1 0 1,0 0 0,1 0-1,-1-1 1,0 1 0,0 0-1,1 0 1,-1 0 0,0-1-1,0 1 1,0 0 0,1 0-1,-1-1 1,0 1-1,0 0 1,0 0 0,0-1-1,1 1 1,-1 0 0,0-1-1,0 1 1,8-15-3318,-7 12 2031,9-12-1765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0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1728,'6'1'15563,"8"0"-11060,14 0-7142,-17-1 4257,103-13-301,-45 4-714,-24 1-140,-31 5-394,0 0 1,27 0 0,-41 9-2620,-1-4 1764,1 0 0,0 0 0,-1 1 0,1-1-1,-1 0 1,0 0 0,1 0 0,-1 0 0,0 0-1,0-1 1,-2 4 0,-1 3-2489,8 4-1247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0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3072,'-10'8'16087,"10"1"-17348,0 91 5095,0 50-3298,0-126-495,0-18-361,0 1 1,0-1-1,0 1 1,1-1 0,0 0-1,0 1 1,1-1-1,2 8 1,5-18-4677,11-16-2655,-13 12 6363,11-12-2035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0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7 4736,'1'-7'8746,"1"17"-7482,0 0-1,0 0 1,-1 0 0,-1 0-1,0 14 1,-9 54 492,5-55-1441,-8 64-22,0-12-37,-3 112 1,15-182-251,-1-1 1,1 1 0,-1-1 0,1 0 0,-1 1 0,-1-1 0,1 0-1,0 0 1,-1 0 0,0 0 0,0 0 0,0 0 0,-1 0-1,1-1 1,-1 1 0,0-1 0,0 0 0,0 0 0,0 0 0,0 0-1,-1 0 1,-5 3 0,-5 2 67,-1-1 1,-1 0-1,1-1 0,-26 6 0,16-5-37,-64 17 192,45-14 75,38-9 458,26-3 39,-16 1-737,12 0 385,25 1-1,-3 0-113,86-2 16,44-1-884,-148 2-446,-13 1-192,-1 0 0,1 0 1,0-1-1,9-2 0,-14 3 659,-1 0 1,1-1-1,-1 0 0,1 1 0,-1-1 0,0 0 0,1 0 0,-1 1 0,0-1 0,1 0 0,-1-1 0,0 1 0,0 0 0,0 0 0,0 0 1,0-1-1,0 1 0,0 0 0,-1-1 0,1 1 0,0-1 0,-1 1 0,1-3 0,6-18-4213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0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96 4224,'-27'-1'1341,"13"-1"7273,27 1-2824,-5 0-6640,44 0 3723,0-3 0,74-15 0,-13-7-2564,0-3-4137,-81 21 1832,-29 7 1865,-3 0-160,1 1 0,0 0 0,0-1 0,-1 1 1,1 0-1,0 0 0,0 0 0,-1-1 0,1 1 0,0 0 0,0 0 0,0 0 0,-1 0 0,1 0 0,0 0 0,0 0 0,0 1 0,-1-1 0,1 0 0,0 0 0,0 1 0,-1-1 0,1 0 0,0 1 0,-1-1 1,1 1-1,0-1 0,-1 1 0,1-1 0,-1 1 0,1-1 0,-1 1 0,1-1 0,0 2 0,7 9-6146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0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27 6976,'-44'6'11697,"54"-4"-9501,81-13 1817,18-1-2810,-99 11-1510,73-8 1026,-28 7-7254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0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6400,'-9'-1'1404,"-1"-3"6653,19 3-4655,22-17-516,-24 15-2699,1 1 0,-1 1 0,0-1 0,1 1 0,-1 1 0,1-1 0,10 2 0,-15-1-161,-1 0 1,0 1-1,1-1 1,-1 1-1,0-1 0,0 1 1,1 0-1,-1 0 0,0 0 1,0 0-1,0 1 0,0-1 1,0 0-1,0 1 1,-1-1-1,1 1 0,0 0 1,-1 0-1,1-1 0,-1 1 1,0 0-1,1 0 0,-1 0 1,0 1-1,0-1 1,-1 0-1,2 3 0,-1-2 4,-1 0-1,0-1 0,0 1 1,1 0-1,-2 0 0,1-1 1,0 1-1,0 0 1,-1 0-1,0-1 0,1 1 1,-2 2-1,-17 32 76,7-15-58,-37 80 67,-37 74 1030,81-166-1024,2-6-27,1 0 0,0 1 0,0-1 0,0 1 0,0-1 0,1 1 0,-2 9 0,3-14-77,0 0 0,0 1 0,0-1 0,0 0 0,1 1 0,-1-1 0,0 0 0,0 1 1,0-1-1,1 0 0,-1 0 0,0 1 0,0-1 0,1 0 0,-1 0 0,0 1 0,1-1 0,-1 0 0,0 0 0,1 0 0,-1 0 0,0 1 0,1-1 0,-1 0 0,0 0 0,1 0 0,-1 0 0,0 0 0,1 0 0,-1 0 0,1 0 0,14 0 192,-13 0-102,7-1 90,1 0 0,14-3 1,10-1-24,51-6-952,-50 4-5679,-30 5 3315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0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6656,'1'1'669,"0"0"0,0 0 0,1 1 0,-1-1 0,0 0 0,0 1 0,0-1 0,-1 1 0,1 0 0,0-1 0,0 1 0,-1-1 0,1 1 0,-1 2 0,12 36 3983,-11-36-4481,-1 1-1,0-1 0,-1 1 0,1-1 0,-1 0 1,0 1-1,0-1 0,0 0 0,-1 1 0,1-1 0,-1 0 1,0 0-1,0-1 0,0 1 0,-1 0 0,1-1 1,-1 1-1,0-1 0,-6 6 0,-1 0-406,-1 0 0,0 0 0,-1-1 0,-24 13 0,27-16-521,1-2-1,-1 1 1,-9 1-1,17-4 433,-1 0 0,0-1 0,0 1 0,0-1 0,1 0 0,-1 0 0,0 1 0,0-1 0,0 0 0,0-1 0,1 1 0,-1 0 0,0 0 0,0-1 0,0 1-1,1-1 1,-1 0 0,0 1 0,1-1 0,-1 0 0,-2-2 0,3 3 111,1-1-1,0 1 0,-1-1 1,1 1-1,0-1 0,-1 0 1,1 1-1,0-1 1,0 1-1,-1-1 0,1 0 1,0 1-1,0-1 0,0 0 1,0 1-1,0-1 1,0 0-1,0 1 0,0-1 1,0 0-1,0 1 0,0-1 1,1-1-1,8-13-1566,-7 11 1119,12-17-2698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0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25 692 4320,'-1'0'63,"-18"10"1071,19-10-1054,0 0 0,-1 1 0,1-1 0,0 0 0,-1 1 0,1-1 0,0 0 0,0 1 0,-1-1 0,1 1 1,0-1-1,0 0 0,0 1 0,-1-1 0,1 1 0,0-1 0,0 1 0,0-1 0,0 0 0,0 1 0,0-1 0,0 1 0,0-1 0,0 1 0,0-1 0,0 1 1,0-1-1,0 0 0,1 1 0,-1-1 0,0 1 0,0-1 0,0 1 0,1-1 0,-1 0 0,0 1 0,0-1 0,1 0 0,-1 1 0,0-1 0,1 0 0,-1 1 1,0-1-1,1 0 0,0 1 0,2 1 308,-1-1-1,1 1 1,0-1 0,0 1 0,0-1 0,0 0-1,0 0 1,0 0 0,1 0 0,-1-1 0,0 1-1,0-1 1,0 0 0,1 0 0,-1 0 0,0-1-1,0 1 1,1-1 0,-1 1 0,0-1 0,4-2-1,1 1-97,0-1-1,-1-1 1,0 1-1,0-1 1,0 0-1,0-1 1,9-7-1,7-11 139,-1-2-1,24-34 0,3-4-263,5 5 112,87-71 0,-86 80-210,-34 30-160,-1-1-1,27-34 1,-39 44 85,-1 0 0,-1 0 0,1-1 1,-2 0-1,1-1 0,-2 1 0,1-1 0,2-15 1,-6 23-4,-1 1-1,1 0 1,-1-1 0,0 1 0,-1 0 0,1-1 0,0 1 0,-1-1 0,0 1-1,0 0 1,0 0 0,0-1 0,0 1 0,-1 0 0,-2-4 0,3 6 9,0-1 0,0 1 1,0-1-1,-1 1 0,1-1 1,0 1-1,-1 0 0,1 0 1,-1 0-1,0 0 0,1 0 0,-1 0 1,0 0-1,0 0 0,1 1 1,-1-1-1,0 1 0,0-1 1,0 1-1,0 0 0,0 0 1,0 0-1,0 0 0,0 0 0,0 0 1,1 0-1,-1 1 0,-3 0 1,-6 3 47,0 1 1,0 1 0,1-1-1,-17 13 1,14-9 56,-2 1 189,0 1 0,1 0 0,0 1 0,1 1 0,1 0 0,0 1 0,1 0-1,0 1 1,1 0 0,1 0 0,0 1 0,-7 21 0,11-26-170,1 1 0,1 0 0,0 0 0,1 0 0,0 0 0,1 0 0,0 0 0,1 1 0,0-1 0,1 0-1,0 0 1,1 1 0,1-1 0,0 0 0,0-1 0,1 1 0,1-1 0,10 21 0,-10-25-122,-1 0 0,1-1 0,0 1 0,0-1 0,1 0 0,0 0 0,0-1 0,0 0 0,0 0 0,12 6 0,-13-8-256,1 0 1,0-1-1,1 1 0,-1-1 0,0-1 1,1 1-1,-1-1 0,1 0 1,-1-1-1,1 1 0,-1-1 0,1-1 1,10-1-1,6-3-2939,0-2 0,-1 0 1,28-14-1,-34 14 1046,16-5-3103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5:58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33 9376,'-50'0'4256,"46"0"-3680,4-5 96,4 5-480,6-3 128,3-2-192,10-2-480,-1 7 160,4-8-2176,6 8 1312,0-5-2944,-6 5 2272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0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7968,'-11'3'13610,"48"-4"-10311,21-5-2549,-57 6-762,43-3-462,6-1-4390,-22 4-2528,-14 0 555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1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6 7136,'0'0'89,"1"-1"0,-1 1 0,0-1 1,1 1-1,-1 0 0,0-1 0,1 1 0,-1 0 1,0-1-1,1 1 0,-1 0 0,1 0 1,-1-1-1,1 1 0,-1 0 0,0 0 0,1 0 1,-1 0-1,1-1 0,-1 1 0,1 0 0,-1 0 1,1 0-1,-1 0 0,1 0 0,-1 0 1,1 0-1,-1 0 0,1 0 0,-1 1 0,1-1 1,-1 0-1,1 0 0,-1 0 0,13 7 10714,-12-3-10454,0 0 0,0 1 0,-1-1 0,1 0 0,-1 1-1,0-1 1,0 0 0,0 1 0,-2 7 0,-11 42 777,13-53-1101,-10 35 508,-3 8-93,-8 55 0,13-58-303,5-26-768,0 0 1,-1 26-1,-15-25-531,2-4 1112,0-1 0,-37 16 0,22-12 93,18-8-20,-19 10 472,-64 22 0,84-31-287,12-7-10,3-1-12,59-3 980,63-11-1,7 0-1048,-67 8-2463,-54 1-1557,2-20-13441,-9 19 15709,0 0 3285,11-15-4391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1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60 8736,'-6'-2'1202,"5"1"-831,-1 0 1,1 1-1,-1-1 1,1 1-1,0 0 1,-1-1-1,1 1 1,-1 0-1,-2 0 1,24-5 7020,48 2-2015,2-3-3507,68-13-5357,-102 12-1403,-12-2-5415,-17 5 6593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2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 3072,'-10'-5'13290,"8"5"-13131,1 0 0,-1 0 1,1 0-1,-1 0 0,1 1 0,-1-1 0,1 0 0,0 1 1,-1-1-1,1 1 0,-1 0 0,1-1 0,0 1 0,0 0 1,-1 0-1,1 0 0,0 0 0,0 0 0,0 0 0,0 0 0,0 0 1,0 1-1,-1 1 0,1 0-115,-1 0 0,1 1 0,0-1 1,0 0-1,0 0 0,1 1 0,-1-1 0,1 0 0,0 5 0,0-7 79,6-1 16,-1-1 0,1 0 0,-1 0 0,1 0 0,-1 0 0,1-1 1,-1 0-1,0 0 0,0-1 0,0 0 0,0 0 0,7-5 912,-29 13-203,16-5-907,15 0-8884,4 0 5791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2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9 4160,'7'-4'10511,"-14"5"-7359,-5 4-2505,1-1 0,0 2-1,0 0 1,0 0-1,-15 12 1,23-16-473,-8 3 97,7-3 16,11-2-136,-5 1-107,-1-1 0,1 0 0,0 0 0,0-1 0,-1 1 0,1 0-1,0-1 1,0 1 0,-1-1 0,1 1 0,2-2 0,5-5 3488,4-8-2413,0 3-1600,-9 10-1121,-1 0 1,1 0-1,0 0 0,0 1 0,0-1 0,0 1 1,6-1-1,11-5-6179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2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36 2976,'-12'-8'13400,"12"8"-12855,-7 1 1909,5 0-2531,2-1 118,0 0 0,0 1 0,0-1-1,0 0 1,0 0 0,0 0 0,0 0-1,-1 0 1,1 0 0,0 0 0,0 0 0,0 0-1,0 1 1,0-1 0,0 0 0,0 0-1,0 0 1,0 0 0,-1 0 0,1 0-1,0 0 1,0 0 0,0 0 0,0 0 0,0 0-1,0 0 1,0 0 0,-1 0 0,1 0-1,0 0 1,0 0 0,0 0 0,0 0-1,0 0 1,0 0 0,0 0 0,-1 0-1,1 0 1,0 0 0,0 0 0,0 0 0,0 0-1,0-1 1,0 1 0,0 0 0,0 0-1,0 0 1,-1 0 0,1 0 0,0 0-1,0 0 1,0 0 0,0 0 0,0-1-1,0 1 1,0 0 0,-5-9 1595,2 11-881,3-1-264,5-2-542,-4 1 124,0 0 1,0-1 0,0 1 0,0-1-1,0 0 1,0 1 0,0-1 0,0 0 0,0 1-1,0-1 1,0 0 0,0 0 0,-1 0-1,1 0 1,0 0 0,-1 0 0,1 0 0,-1 0-1,1 0 1,-1 0 0,1 0 0,-1 0-1,1-3 1,-1 4 118,0 0-189,-1 0 0,1 0 0,0 0-1,0 0 1,0 0 0,-1 0 0,1 0-1,0 0 1,0 0 0,0 0 0,-1 1 0,1-1-1,0 0 1,0 0 0,0 0 0,0 0 0,0 1-1,-1-1 1,1 0 0,0 0 0,0 0 0,0 0-1,0 1 1,0-1 0,0 0 0,0 0-1,0 0 1,0 1 0,0-1 0,0 0 0,0 0-1,0 0 1,0 1 0,0-1 0,0 0 0,0 0-1,0 1 1,0-1 0,0 0 0,0 0-1,0 0 1,0 1 0,0-1 0,0 0 0,0 0-1,0 0 1,1 0 0,-1 1 0,0-1 0,0 0-1,0 0 20,0 0 0,1 0 0,-1 1 0,0-1 0,0 0-1,0 0 1,0 0 0,0 0 0,0 0 0,0 1 0,0-1-1,0 0 1,0 0 0,0 0 0,1 0 0,-1 0 0,0 1-1,0-1 1,0 0 0,0 0 0,0 0 0,0 0 0,0 1-1,-1-1 1,1 0 0,0 0 0,0 0 0,0 0 0,0 1-1,0-1 1,0 0 0,0 0 0,0 0 0,0 0 0,0 0-1,0 1 1,-1-1 0,1 0 0,0 0 0,0 0 0,0 0-1,0 0 1,0 0 0,0 0 0,-1 1 0,1-2-145,0 1-1,-1 0 1,1 0 0,0 0 0,0 0-1,0 0 1,-1 0 0,1 0 0,0 0-1,0 0 1,-1 0 0,1 0 0,0 0-1,0 0 1,-1 0 0,1 0 0,0 0-1,0 1 1,0-1 0,-1 0 0,1 0-1,0 0 1,0 0 0,0 0 0,-1 0-1,1 1 1,0-1 0,0 0 0,0 0-1,0 0 1,-1 1 0,1-1 0,0 0-1,0 0 1,0 0 0,0 1 0,0-1-1,0 0 1,0 0 0,0 1 0,0-1-1,0 0 1,-1 0 0,1 0 0,0 1 0,0-1-1,1 0 1,-1 0 0,0 1 0,0-1-1,0 0 1,0 0 0,0 1 0,0-1-1,0 0 1,9 12-6841,-7-11 6491,-1 1 1,1-1 0,-1 0 0,1 0-1,-1 0 1,1 0 0,0-1 0,0 1 0,-1 0-1,4 0 1,-2-1-316,0 0-1,0 0 1,0 0 0,0 0-1,6-2 1,-7 2 377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2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 2560,'-6'-3'12728,"1"6"-14331,-4 4 2398,8-6-680,1 0 1,-1 0-1,0 0 0,0 0 1,0-1-1,0 1 0,0 0 1,0-1-1,0 1 0,-2 0 1,-1-1-10,8 0 239,5-1 4190,-7-3-4430,6-10 96,-7 14-204,-1 0 0,0 0-1,0 0 1,0-1 0,0 1 0,0 0 0,0 0-1,0 0 1,0-1 0,0 1 0,0 0 0,0 0-1,0-1 1,0 1 0,0 0 0,0 0 0,0 0 0,0-1-1,0 1 1,0 0 0,0 0 0,0-1 0,0 1-1,0 0 1,0 0 0,0 0 0,0-1 0,0 1-1,-1 0 1,1 0 0,0 0 0,0 0 0,0-1-1,0 1 1,-1 0 0,1 0 0,0 0 0,0 0 0,0 0-1,0 0 1,-1-1 0,1 1 0,0 0 0,0 0-1,-1 0 1,1 0 0,0 0 0,0 0 0,0 0-1,-1 0 1,1 0 0,0 0 0,-1 0 0,-1 0 10,0 1 0,0-1 0,0 1 0,0-1 0,0 1 0,0-1 0,0 1 1,0 0-1,0 0 0,0 0 0,1 0 0,-1 1 0,0-1 0,-1 2 0,2-2-4,0-1 0,1 1 0,-1-1-1,0 1 1,1-1 0,-1 0 0,0 1-1,0-1 1,1 0 0,-1 0 0,0 1-1,0-1 1,0 0 0,1 0 0,-1 0 0,-1 0-1,-1-2 226,8-2 121,-4 4-348,0-1-1,0 1 0,0-1 0,0 1 0,0-1 0,-1 0 0,1 0 1,0 0-1,0 1 0,-1-1 0,1 0 0,-1 0 0,1 0 1,-1 0-1,1-1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2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 2560,'0'0'832,"6"-6"3812,-6 6-4552,1 0 1,-1 0 0,0 0 0,0-1-1,0 1 1,1 0 0,-1 0 0,0 0 0,0 0-1,0 0 1,0 0 0,1 0 0,-1 0-1,0-1 1,0 1 0,0 0 0,0 0 0,0 0-1,0 0 1,1 0 0,-1-1 0,0 1-1,0 0 1,0 0 0,0 0 0,0-1 0,0 1-1,0 0 1,0 0 0,0-1 0,-3 1 1975,-32-1 787,33 1-2824,0 0-1,0 0 1,0 0 0,0 1 0,0-1 0,0 0 0,0 1 0,0-1 0,0 1 0,0 0 0,0 0-1,0 0 1,0 0 0,-2 1 0,3 0 11,0-1 0,0 1 0,0 0 1,0-1-1,0 1 0,1 0 0,-1 0 0,0 1 0,1-2-30,0-1 1,0 1-1,0 0 0,0-1 0,0 1 1,0-1-1,0 1 0,0-1 0,0 1 0,0-1 1,0 1-1,1 0 0,-1-1 0,0 1 1,0-1-1,0 1 0,1-1 0,-1 1 1,0-1-1,1 0 0,-1 1 0,0-1 1,1 1-1,-1-1 0,1 0 0,0 1 0,0 0 116,6 0 765,10-1 210,-16 0-1100,-1 0-1,0 0 1,1 0-1,-1 0 0,1 0 1,-1 0-1,0-1 1,1 1-1,-1 0 0,0 0 1,1 0-1,-1-1 1,0 1-1,1 0 0,-1 0 1,0-1-1,1 1 1,-1 0-1,0-1 0,0 1 1,1 0-1,-1-1 1,0 1-1,0-1 0,0 1 1,0 0-1,1-1 1,-1 1-1,0-1 0,0 1 1,0 0-1,0-1 1,0 1-1,0-1 0,0 1 1,0-1-1,0 1 1,0 0-1,0-1 1,0 1-1,0 0 1,0-1-1,0 1 0,-1 0 1,1-1-1,0 1 1,0 0-1,0-1 1,0 1-1,0 0 1,-1 0-1,1-1 0,0 1 1,0 0-1,-1 0 1,1-1-1,0 1 1,0 0-1,-1 0 1,1 0-1,0-1 1,-1 1-1,1 0 0,-13-1-79,-15 10 11,25-8 112,-2 1 14,0 0 0,-1 1 0,1 0 0,0 0 1,1 0-1,-6 4 0,19-8 877,0-1-726,0 0-1,14-5 0,-22 7-206,0-1-1,0 1 1,0-1-1,-1 1 1,1-1-1,0 1 1,-1-1-1,1 0 1,-1 1-1,1-1 1,0 0-1,-1 0 1,1-1-1,0-1 9,-4 4-30,-15 4-830,12 0-571,4 5 384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2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8 3136,'-7'-4'9109,"2"1"-4498,4 3-4564,0 0 0,-1 0 1,1-1-1,0 1 1,0 0-1,0 0 0,0 0 1,0 0-1,0 1 1,0-1-1,0 0 1,0 0-1,0 1 0,-1-1 1,1 0-1,0 1 1,0-1-1,1 1 0,-1-1 1,0 1-1,0 0 1,-1 1-1,0-1 47,-5 4 182,7-5-262,0 0 1,0 0-1,1 0 1,-1 0 0,0 0-1,0 0 1,0 0-1,0 0 1,0 0-1,0 0 1,0 0 0,0 0-1,0 0 1,0 0-1,0 0 1,0 0-1,1 0 1,-1 0 0,0 0-1,0 0 1,0 0-1,0 0 1,0 0 0,0 0-1,0 0 1,0 0-1,0 0 1,0 0-1,0 0 1,0 0 0,0 0-1,0 1 1,0-1-1,0 0 1,0 0-1,0 0 1,0 0 0,0 0-1,0 0 1,0 0-1,0 0 1,0 0-1,0 0 1,0 0 0,0 0-1,0 1 1,0-1-1,0 0 1,0 0-1,0 0 1,0 0 0,0 0-1,0 0 1,0 0-1,0 0 1,0 0-1,0 0 1,0 0 0,0 0-1,0 0 1,7 2 477,-7-2-480,0 0 0,1 0 0,-1 0 0,0 0 0,0 1 0,1-1 0,-1 0 0,0 0-1,1 0 1,-1 0 0,0 0 0,0 0 0,1 0 0,-1 0 0,0 0 0,0 0 0,1 0 0,-1-1-1,0 1 1,0 0 0,1 0 0,-1 0 0,0 0 0,0 0 0,1 0 0,-1-1 0,0 1 0,0 0-1,0 0 1,1 0 0,-1 0 0,0-1 0,3-1-20,-3 2 13,0-1 0,0 1-1,1 0 1,-1 0-1,0-1 1,0 1-1,1 0 1,-1 0 0,0-1-1,0 1 1,0 0-1,0-1 1,1 1-1,-1 0 1,0-1 0,0 1-1,0 0 1,0-1-1,0 1 1,0 0-1,0-1 1,0 1 0,0-1-1,0 0 1,-20 9 315,-2 5-76,17-8 112,5-5-335,0 0 0,0 0 0,0 0-1,0 0 1,0 0 0,0 0 0,0 1 0,0-1-1,0 0 1,0 0 0,0 0 0,0 0 0,0 0 0,0 0-1,0 0 1,0 0 0,0 0 0,0 0 0,0 0-1,0 0 1,0 0 0,0 1 0,0-1 0,0 0-1,0 0 1,0 0 0,0 0 0,0 0 0,0 0-1,0 0 1,0 0 0,0 0 0,0 0 0,0 0-1,0 0 1,1 0 0,-1 0 0,0 0 0,0 0 0,0 0-1,0 0 1,0 0 0,0 0 0,0 0 0,0 0-1,0 0 1,0 0 0,0 0 0,0 0 0,0 0-1,1 0 1,-1 0 0,0 0 0,0 0 0,0 0-1,0 0 1,18-9 571,-18 4-725,0 4 10,0 3 43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52.0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344 331 2656,'0'-1'158,"0"1"1,1-1-1,-1 0 1,0 0-1,0 0 1,1 0-1,-1 0 1,0 0-1,1 1 1,-1-1-1,1 0 0,-1 0 1,1 0-1,-1 1 1,1-1-1,0 0 1,-1 1-1,2-2 1,5-6 1432,-5 6-1246,-1-1 0,0 0 0,0 1 0,0-1 0,0 0-1,-1 0 1,1 1 0,-1-1 0,0 0 0,0 0 0,0 0-1,0 0 1,0 0 0,0 1 0,-2-5 0,2 4-206,-1-1 0,0 1-1,0-1 1,-1 1 0,1-1 0,-1 1 0,1 0 0,-1 0 0,0 0-1,0 0 1,-5-5 0,0 3-61,1 0 1,-2 0-1,1 0 0,0 1 1,-1 0-1,0 1 0,0-1 0,0 2 1,0-1-1,0 1 0,0 0 0,-1 1 1,1 0-1,-1 0 0,1 1 1,-1 0-1,1 1 0,-1-1 0,1 2 1,-1-1-1,-11 5 0,12-4-22,0 1 0,0 0-1,0 0 1,1 1 0,0 0-1,0 0 1,0 1 0,0-1-1,1 2 1,0-1 0,0 1-1,0 0 1,1 0 0,-1 0-1,1 1 1,1 0 0,0 0-1,0 0 1,0 1 0,1-1-1,0 1 1,-3 11 0,-1 15 134,-6 68 1,12-88-128,1 0 0,1 0 0,0 0 0,0 0 0,2 0 0,0 0 0,8 23 0,-9-32-32,0-1 1,1 1-1,-1-1 0,1 0 1,0 0-1,0 0 0,1 0 1,-1-1-1,1 1 0,0-1 1,-1 0-1,1 0 0,1 0 1,-1-1-1,0 1 0,1-1 1,-1 0-1,1 0 0,0-1 1,0 1-1,0-1 0,-1 0 1,9 0-1,8 1 64,1-2 0,-1 0-1,0-2 1,24-4 0,-44 6-89,29-5 120,0 0-1,-1-2 1,0-1 0,41-18-1,-55 20-65,-1-2 1,0 0-1,0 0 0,0-2 0,-1 1 1,-1-2-1,0 0 0,0 0 0,-1-1 0,10-13 1,-15 17-28,13-20 106,-19 27-142,1 0 0,0-1 1,-1 1-1,1 0 0,-1-1 0,1 1 0,-1-1 0,0 1 0,0-1 0,0 1 0,0-1 0,0 1 0,0-1 1,0 1-1,0-1 0,0 1 0,-1-1 0,1-1 0,-1 3-1,1 0 0,0 0 1,0 0-1,0 0 0,0-1 0,0 1 1,0 0-1,0 0 0,-1 0 0,1 0 1,0 0-1,0 0 0,0-1 0,0 1 0,0 0 1,-1 0-1,1 0 0,0 0 0,0 0 1,0 0-1,0 0 0,-1 0 0,1 0 0,0 0 1,0 0-1,0 0 0,0 0 0,-1 0 1,1 0-1,0 0 0,0 0 0,0 0 1,0 0-1,-1 0 0,1 0 0,0 0 0,0 1 1,-10 5-66,-5 9 46,8-3 50,0 0 0,0 1-1,2-1 1,-1 1 0,1 1-1,-3 13 1,7-22-13,1-1-1,-1 1 1,1-1-1,-1 1 1,1 0-1,1-1 1,-1 1 0,1-1-1,-1 1 1,1 0-1,1-1 1,-1 0-1,0 1 1,4 5 0,-3-6 24,1 1 0,-1 0 0,1-1 0,0 0 0,0 0 0,1 0 0,-1 0 0,1 0 0,0-1 0,0 1 1,0-1-1,5 3 0,-6-5-4,-1 0 1,0 0 0,1-1 0,-1 1-1,0-1 1,1 0 0,-1 0 0,1 0-1,-1 0 1,1 0 0,-1 0 0,0 0-1,1-1 1,-1 1 0,1-1 0,-1 0-1,0 0 1,0 0 0,1 0 0,-1 0-1,0 0 1,0-1 0,0 1 0,0 0-1,0-1 1,-1 0 0,1 0 0,0 1-1,-1-1 1,1 0 0,-1 0 0,3-4-1,-3 1-3,1 0-1,-1 0 0,1 0 1,-1 0-1,-1 0 0,1 0 1,-1 0-1,0 0 0,0-8 1,-3-3-47,-6-26 1,4 22-76,2 13 60,0 0 0,0 0 0,0 0 0,-1 0-1,-1 0 1,1 1 0,-1-1 0,0 1 0,0 1 0,-9-9 0,13 14 27,1-1-1,0 1 1,-1 0-1,1-1 1,0 1-1,-1 0 1,1-1 0,0 1-1,0 0 1,-1-1-1,1 1 1,0-1-1,0 1 1,0 0-1,0-1 1,0 1-1,0-1 1,-1 1-1,1-1 1,0 1-1,0-1 1,0 1-1,0 0 1,1-1-1,-1 1 1,0-1-1,0 1 1,0-1-1,0 1 1,0-1 0,1 1-1,-1 0 1,0-1-1,0 1 1,0-1-1,1 1 1,-1 0-1,0-1 1,1 1-1,-1 0 1,0 0-1,1-1 1,20-11-13,-14 9 18,23-12 146,0 1-1,1 1 0,40-10 0,-54 18-100,0 2 1,1 0-1,-1 1 0,1 0 0,0 2 1,-1 0-1,34 5 0,-46-4-28,1 0-1,-1 0 1,0 1-1,0 0 1,1 0 0,-1 0-1,0 1 1,-1 0 0,1 0-1,0 0 1,-1 0 0,5 6-1,-6-6 9,0 0 0,0 1-1,0 0 1,-1-1 0,0 1 0,0 0-1,0 0 1,0 0 0,0 0-1,-1 1 1,0-1 0,0 0 0,0 1-1,0-1 1,-1 0 0,0 6 0,0-3-8,-1 1-1,0-1 1,0 0 0,0 1 0,-1-1 0,-1 0 0,1 0 0,-6 10 0,-1 0 30,-1-1-1,-13 18 1,11-22 48,8-9 48,7-6 85,59-56-129,20-16-307,-79 72 195,0 0 0,1 0 0,0 1 0,-1 0 0,1 0 0,0 0 0,6-2 0,-9 3 13,0 1 1,0 0 0,0 0 0,0 0 0,1 0-1,-1 0 1,0 0 0,0 0 0,0 0 0,0 1-1,0-1 1,0 0 0,0 0 0,0 1 0,0-1-1,0 1 1,0-1 0,0 1 0,0 0 0,0-1-1,0 1 1,0 0 0,0 0 0,0-1 0,-1 1-1,1 0 1,0 0 0,-1 0 0,1 0 0,-1 0-1,1 0 1,0 2 0,0 2-2,1-1 0,-1 1 0,0 0 0,-1 0 1,1-1-1,-1 1 0,0 0 0,0 0 0,-1 0 0,-1 8 0,-1 17 100,0 15 210,12-51-177,-1 1-102,-1-1 0,0 0 1,0-1-1,7-8 0,18-17 22,-28 30-77,-1-1-1,0 1 0,1 0 1,-1 0-1,1 0 0,-1 1 1,1-1-1,0 1 0,5-1 1,0 3-35,-7-1 54,-1 1 0,0 0-1,0-1 1,0 1 0,0 0 0,0 0 0,0 0 0,0 0 0,-1 0 0,1 0-1,0 0 1,0 0 0,-1 0 0,1 0 0,-1 0 0,1 0 0,-1 1-1,1-1 1,-1 2 0,3 28 33,-3-26-12,1 0 0,-1 0 0,1-1 0,1 7 0,2 2 57,1-1 0,8 17 0,-12-27 2,17 5 175,-14-6-227,1 0 1,0-1-1,0 1 0,0-1 0,0 0 0,0-1 0,0 1 1,0-1-1,9-3 0,5-2 63,19-9 1,-28 11-118,7-4 68,-1 0 0,0-2 0,0 1 0,-1-2 0,0 0 0,-1-1 0,-1-1 0,0 0 0,0 0 0,-1-1 0,10-16 0,11-22-67,51-109 0,-51 92 99,4-24 105,-27 67-151,-6 15-129,-2 7 30,-1 1 1,0-1-1,0 0 1,0 1 0,0-1-1,1-8 1,-12 24-640,-3 15 678,7-14 14,1 0-1,-7 20 1,-5 34 57,3 0 0,-8 111 0,21-155-2,2-1 0,4 29 0,-5-49-24,0 0 1,0 0-1,0-1 1,1 1-1,-1 0 1,1 0-1,-1 0 1,1 0 0,0-1-1,0 1 1,0 0-1,0-1 1,0 1-1,0-1 1,0 1-1,0-1 1,1 1 0,-1-1-1,1 0 1,-1 0-1,1 1 1,2 0-1,-3-2 11,1 1-1,-1-1 0,1 0 0,-1 0 1,1 0-1,0 0 0,-1 0 1,1 0-1,-1 0 0,1-1 0,-1 1 1,1 0-1,0-1 0,-1 1 0,0-1 1,1 0-1,-1 0 0,1 1 1,-1-1-1,0 0 0,1 0 0,-1 0 1,0 0-1,0 0 0,2-3 1,4-5-3,0 0 0,0 0 0,-1-1 0,0 0 0,-1 0 0,0 0 0,4-14 0,-2 4 5,-2 1 0,0-1 1,2-23-1,-6 3 20,-2 23-322,1 16 279,1 1 1,-1 0-1,0 0 1,0 0-1,0 0 1,0-1-1,0 1 1,0 0-1,0 0 1,0 0-1,0 0 1,0-1-1,0 1 1,0 0-1,-1 0 1,1 0-1,0 0 1,0-1-1,0 1 1,0 0-1,0 0 1,0 0-1,0 0 1,0 0-1,0 0 1,0-1-1,-1 1 1,1 0-1,0 0 1,0 0-1,0 0 1,0 0-1,0 0 1,-1 0-1,1 0 1,-2 1-393,5 3 401,0 0 0,-1 0-1,2-1 1,-1 1 0,0-1 0,1 0 0,-1 0 0,1 0 0,0-1-1,0 1 1,0-1 0,0 0 0,0 0 0,1 0 0,-1 0 0,8 1-1,-4-2 27,0 1-1,0-2 0,0 1 0,1-1 0,-1 0 0,0-1 0,0 0 0,14-3 0,-17 3-21,0 0 0,0-1-1,0 1 1,0-1 0,0 0-1,0-1 1,-1 1 0,1-1-1,-1 0 1,6-4 0,-10 6 133,4 0-272,-4 1 126,0 0 0,0 0 1,0 0-1,0 0 0,0 0 1,1 0-1,-1 0 0,0 0 0,0 0 1,0 0-1,0 0 0,0 0 1,0 0-1,0 0 0,0 0 0,0 0 1,0 0-1,0 0 0,1 0 1,-1 1-1,0-1 0,0 0 0,0 0 1,0 0-1,0 0 0,0 0 1,0 0-1,0 0 0,0 0 0,0 0 1,0 0-1,0 0 0,0 0 1,0 0-1,0 1 0,0-1 0,0 0 1,0 0-1,0 0 0,0 0 1,0 0-1,0 0 0,0 0 0,0 0 1,0 0-1,0 0 0,0 0 1,0 1-1,0-1 0,0 0 1,0 0-1,0 0 0,0 0 0,0 0 1,0 0-1,0 0 0,0 0 1,0 0-1,0 0 0,0 0 0,0 0 1,0 0-1,0 1 0,-1-1 0,1 2-9,0 22-173,2 58-9,-1-69 282,1 0 1,0-1-1,1 1 0,6 17 0,-7-26-69,0 0-1,0 0 1,0 0-1,0 0 1,0 0-1,1-1 1,0 1-1,0-1 1,0 0-1,0 0 1,1 0-1,-1 0 1,1 0-1,-1-1 1,1 1-1,0-1 1,0 0-1,0 0 1,0-1-1,1 1 1,-1-1-1,0 0 1,1 0-1,-1 0 1,0-1-1,1 1 1,-1-1-1,1 0 1,-1-1-1,1 1 1,-1-1-1,1 0 1,-1 0-1,8-3 1,-2 1 11,-1 0 0,1-1 1,-1 0-1,0-1 0,0 0 0,14-11 1,7-9 8,-2 0 1,50-57 0,-65 65-96,17-21 11,-27 35 30,0-1 0,1 1 0,-1-1 0,1 1 0,0 0 0,8-4 0,-11 7 13,-1-1 0,0 1 1,1 0-1,-1 0 0,1 0 0,-1 0 0,0 0 1,1-1-1,-1 1 0,1 0 0,-1 0 1,0 0-1,1 0 0,-1 0 0,1 0 0,-1 0 1,0 0-1,1 1 0,-1-1 0,1 0 1,-1 0-1,0 0 0,1 0 0,-1 0 0,0 1 1,1-1-1,-1 0 0,0 0 0,1 1 1,-1-1-1,0 0 0,1 0 0,-1 1 0,0-1 1,0 0-1,1 1 0,-1-1 0,0 0 1,0 1-1,0-1 0,1 1 0,-1-1 0,0 1 1,3 20-9,-3-14 9,2 27 52,-2 0 0,-2 0 0,-8 51 0,7-70-106,-1 7 450,12-31-215,-3 2-193,-1-1 0,1 1 0,-1-1 0,-1 0 0,4-10 0,-3 6 7,1 1-1,7-13 1,-11 22-11,1-1 0,0 1 1,0-1-1,0 1 0,0-1 0,0 1 0,1 0 0,-1 0 1,1 0-1,-1 0 0,1 1 0,0-1 0,2-1 1,-4 3 13,-1 0 1,0 0-1,1 0 1,-1 0-1,1 0 1,-1 0 0,0 0-1,1 1 1,-1-1-1,1 0 1,-1 0 0,0 0-1,1 0 1,-1 0-1,0 1 1,1-1 0,-1 0-1,0 0 1,1 1-1,-1-1 1,0 0 0,1 0-1,-1 1 1,0-1-1,0 0 1,0 1 0,1-1-1,-1 1 1,6 11 7,-5-10-9,3 8-63,0-1 0,3 17-1,-5-16 80,1-1-1,0 1 0,5 10 1,-5-7 85,-3-12-100,0 0 0,0 0 0,0 0 0,0 0 0,1 0 0,-1 0 0,0 0 0,1 0 0,-1 0 0,0 0 0,1 0 0,-1 0 0,1 0 0,0-1 0,-1 1 0,2 1 0,4 3 5,0 0 0,1 0 0,0 0-1,0-1 1,0 0 0,0-1 0,16 6 0,-12-5-31,-6-2 50,0-1 0,-1 0 0,1 0 0,0 0 0,0-1 0,8 0 0,-11 0-27,-1 1 12,-1-1 1,1 1-1,0-1 1,0 1-1,0-1 1,0 1 0,0-1-1,0 0 1,0 1-1,-1-1 1,1 0-1,0 0 1,0 0-1,0 0 1,0 0-1,1 0 1,0 0 2,6 3-143,-1-2 138,0-1 0,0 0-1,0 0 1,0 0 0,0-1-1,0 0 1,0 0 0,7-3-1,6-1-99,-5 4 90,-13 1 18,0 1-1,1-2 0,-1 1 1,0 0-1,0 0 0,0-1 1,0 1-1,2-2 0,14-4 130,-15 5-131,0 0 1,-1 0-1,1 0 0,0 0 0,-1 0 1,1-1-1,0 1 0,-1-1 0,0 0 1,1 0-1,-1 1 0,3-5 0,1-1-12,-1 0 0,0-1-1,0 1 1,0-1 0,-1-1-1,-1 1 1,1 0 0,-1-1-1,-1 0 1,1 0 0,-2 0-1,1 0 1,-1 0 0,0 0-1,-1-10 1,0 2-7,1 11-6,-1-1-1,0 1 1,0-1 0,-1 1 0,1 0 0,-1-1 0,-1 1 0,1-1 0,-5-9 0,6 16 6,-1-1 0,1 0-1,-1 0 1,0 0 0,1 1 0,-1-1 0,0 0 0,0 1-1,1-1 1,-1 0 0,0 1 0,0-1 0,0 1 0,0 0 0,0-1-1,1 1 1,-1 0 0,0-1 0,0 1 0,0 0 0,0 0 0,0 0-1,0 0 1,0 0 0,0 0 0,0 0 0,0 0 0,0 0-1,0 0 1,0 1 0,0-1 0,0 0 0,0 1 0,-1-1 0,-2 2-22,1 0 0,-1 0 1,0 0-1,1 1 0,-1-1 1,1 1-1,-3 3 0,-4 5 38,1 1 0,1 0 0,0 0 0,0 1 0,1 0 0,1 0 0,0 0 0,1 1 0,0 0 0,1 0 0,1 1 0,0-1 0,0 18 0,3-27 20,0 1-1,0 0 0,1 0 1,0 0-1,0 0 1,0 0-1,1-1 1,0 1-1,0-1 0,1 1 1,-1-1-1,1 0 1,0 0-1,1 0 1,-1 0-1,1 0 0,7 6 1,6 5 5,1 0 0,1-2-1,21 14 1,-20-15 57,-3-1-277,1 1-339,22 11 0,-34-21-546,0 0 1,0-1-1,0 1 0,11 1 1,-7-3-2265,-10-1 3242,0 0 0,1 0 0,-1 0 0,0 0 0,0 0 0,0 0 0,0 0 0,1 0 0,-1 0 0,0 0 0,0 0 0,0 0 0,0 0 0,1 0 0,-1 0 0,0 0 0,0 0 0,0-1 0,0 1 0,0 0 0,1 0 0,-1 0 0,0 0 0,0 0 0,0 0 0,0 0 0,0 0 0,1 0 0,-1-1 0,0 1 0,0 0 0,0 0 0,0 0 0,0 0 0,0 0 0,0-1 0,0 1 0,0 0 0,0 0 0,0 0 0,0 0 0,0-1 0,0 1 0,0 0 0,0 0 0,0 0 0,0 0 0,0-1 0,0 1 0,0 0 0,0 0 0,-10-8-6711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6:01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0 633 2656,'0'-4'15354,"4"0"-17066,1-4 2297,-1 0 1,7-17-1,-3 7-154,22-55 460,-12 26-550,-2 7-53,-8 18-50,1 1 0,21-36 0,-23 43-163,1-1 96,-3 16-91,1 8-27,0 7 34,-1 0 0,-1 1-1,0-1 1,-1 1 0,1 24 0,-1-18 5,-1 4 99,-1 0 0,-1 0-1,-4 34 1,4-59-155,0 1 0,-1-1 0,1 1 0,0-1 0,-1 0 0,0 1 0,0-1 0,1 0 0,-1 1 0,-1-1 0,1 0 0,0 0 0,0 0 0,-1 0 0,1 0 0,-1 0 1,0-1-1,0 1 0,1 0 0,-1-1 0,0 1 0,0-1 0,0 0 0,-1 0 0,1 0 0,0 0 0,0 0 0,-1 0 0,1 0 0,0-1 0,-1 1 0,1-1 0,-1 0 0,1 1 0,0-1 0,-1-1 0,1 1 0,-1 0 0,1 0 0,-3-2 0,-6 0-176,0 0-1,0-2 0,1 1 1,0-1-1,0-1 0,0 0 1,-17-11-1,32 18-90,1-1 0,0 1-1,0-1 1,-1 0 0,12-1 0,42 2 210,98-11 85,-146 6-12,-2 1-1,1-1 1,0 0 0,-1-1 0,1-1-1,-1 1 1,10-8 0,28-12 515,-41 21-193,-7 2-363,1 2-34,-1-1 0,0 0 0,1 1 1,-1-1-1,1 1 0,-1-1 0,1 0 1,-1 1-1,1-1 0,0 1 0,-1 0 1,1-1-1,-1 1 0,1-1 0,0 1 1,0 0-1,-1-1 0,1 2 0,-1 4-55,-1 0 1,1-1-1,1 1 0,-1 0 0,1 0 0,0 0 0,2 10 0,0 14 163,-2-30-57,1 0-1,-1 1 1,0-1 0,0 0 0,1 1 0,-1-1 0,0 0 0,0 0-1,1 1 1,-1-1 0,0 0 0,1 0 0,-1 0 0,1 1 0,-1-1 0,0 0-1,1 0 1,-1 0 0,0 0 0,1 0 0,-1 0 0,1 0 0,-1 0 0,0 0-1,1 0 1,-1 0 0,1 0 0,-1 0 0,0 0 0,1 0 0,-1 0-1,1 0 1,-1 0 0,0-1 0,1 1 0,-1 0 0,1-1 0,1 1 11,-1-1 0,1 1 1,0-1-1,-1 1 0,1-1 1,-1 0-1,1 0 1,2-2-1,-2 1-33,-1-1 1,0 1-1,1 0 0,-1-1 1,0 1-1,0-1 1,0 1-1,-1-1 0,1 1 1,0-1-1,-1-5 0,-1-31 14,-1 13 108,1 22-152,1-1 1,-1 0 0,0 0-1,-1 0 1,1 1-1,-1-1 1,0 1-1,0-1 1,-3-5-1,4 10 14,1 0 0,0 0 0,0 0 0,0 0 0,0 0 0,0-1 0,0 1 0,0 0 0,0 0-1,-1 0 1,1 0 0,0-1 0,0 1 0,0 0 0,0 0 0,0 0 0,0 0 0,0-1 0,0 1 0,0 0-1,0 0 1,0 0 0,0 0 0,0-1 0,0 1 0,0 0 0,1 0 0,-1 0 0,0 0 0,0 0 0,0-1 0,0 1-1,0 0 1,0 0 0,0 0 0,0 0 0,1 0 0,-1 0 0,0-1 0,0 1 0,0 0 0,0 0 0,11-3-475,-8 3 489,0-1 0,0 1 0,0-1 0,0 0 0,0 0 0,4-2 0,7-7 81,1-2 1,-1 1 0,-1-2 0,21-24 0,-20 22-9,72-89 273,-20 22-1,-58 74-302,-1-1 1,0 0-1,0 0 1,-1 0 0,0-1-1,-1 0 1,0 0-1,-1 0 1,0 0-1,5-21 1,-8 29-78,-1 0 0,0 0 0,1 0 0,-1 0 0,0-1 0,0 1 0,0 0 0,0 0 0,-1 0 0,1 0 0,0 0 0,-1 0 0,1 0 0,-1 0 0,-2-3 0,3 5 19,0-1 0,0 1 1,0 0-1,-1 0 1,1 0-1,0 0 1,0 0-1,0 0 0,-1-1 1,1 1-1,0 0 1,0 0-1,-1 0 1,1 0-1,0 0 0,0 0 1,-1 0-1,1 0 1,0 0-1,0 0 1,-1 0-1,1 0 1,0 0-1,0 0 0,0 0 1,-1 0-1,1 1 1,0-1-1,0 0 1,-1 0-1,1 0 0,0 0 1,0 0-1,0 1 1,-1-1-1,-6 8-82,6-6 55,-5 4 32,-3 3 32,1 0 0,0 0 0,0 1 0,1 0 1,0 1-1,1-1 0,0 1 0,-9 23 0,8-8 14,1 0-1,0 0 1,2 1 0,2-1 0,0 1 0,1 0-1,2 0 1,1-1 0,1 1 0,10 44-1,-10-62 18,0-1 0,0 0 0,0 0 0,1 0 0,0 0 0,1 0 0,9 12 0,-12-18-36,-1 0-1,1 0 1,0 0 0,0 0 0,0-1-1,0 1 1,0-1 0,1 0 0,-1 1-1,0-1 1,1 0 0,-1 0 0,0-1-1,1 1 1,-1 0 0,1-1 0,-1 1-1,1-1 1,0 0 0,-1 0 0,1 0-1,-1 0 1,1-1 0,-1 1-1,1-1 1,-1 1 0,1-1 0,-1 0-1,1 0 1,2-1 0,1-2-23,1 1 0,-1-1 0,-1 0 0,1-1 0,0 0 1,-1 0-1,7-8 0,-1-1-103,18-29 1,-18 28-292,-9 17 45,-1 8 181,-1 2 129,2 30 7,-2-39 36,1 0-1,0-1 0,-1 1 1,1 0-1,0 0 0,1 0 0,-1-1 1,0 1-1,1 0 0,-1-1 1,4 4-1,-3-4 13,-1 0 1,1 0-1,0 0 1,0 0-1,0 0 1,0 0-1,0-1 1,0 1-1,0-1 0,1 0 1,-1 1-1,0-1 1,1 0-1,-1 0 1,1-1-1,-1 1 1,1-1-1,-1 1 1,1-1-1,0 0 0,-1 1 1,1-2-1,0 1 1,-1 0-1,1 0 1,-1-1-1,1 1 1,0-1-1,-1 0 0,5-2 1,3-1-23,0-1-1,0-1 1,0 1 0,0-2-1,-1 1 1,9-9-1,13-10-7,-28 23 3,-2 2 32,0-1 0,0 1 0,0-1 0,0 0 0,0 1 0,0-1 0,0 0 0,0 0 0,-1 0-1,1 0 1,0 0 0,-1 0 0,1 0 0,0 0 0,-1 0 0,1 0 0,-1 0 0,1-2 0,-11 14-211,2 4 114,0 0 0,1 0 0,1 0 0,-5 20 1,11-35 77,-7 34-58,6-33 58,1 1 0,0-1 0,0 1 0,0-1 0,0 1 0,0-1 0,0 1 0,1-1 0,-1 1 0,0-1-1,1 1 1,-1-1 0,1 1 0,0-1 0,-1 0 0,1 1 0,0-1 0,1 2 0,-1-3 23,-1 1 0,1-1 0,-1 0 0,1 1 1,0-1-1,-1 0 0,1 0 0,0 1 0,-1-1 0,1 0 0,0 0 0,0 0 1,-1 0-1,1 0 0,0 0 0,-1 0 0,1 0 0,0 0 0,0 0 0,-1 0 1,1-1-1,0 1 0,-1 0 0,1 0 0,0-1 0,-1 1 0,1-1 0,-1 1 1,2-1-1,17-15 174,-14 10-200,0 0 0,-1 0 0,1-1 0,-1 1 0,-1-1 0,1 0 0,4-14 0,-2-2-35,5-28 0,-7 30 52,9-45 25,-3 0 0,3-100 1,-13 165-38,0-10 0,0 0-1,0-1 0,-1 1 1,-1 0-1,-4-17 0,6 27-9,0 0 0,0 0 0,-1 0 0,1 0-1,0 0 1,-1 1 0,1-1 0,-1 0 0,1 0 0,-1 0 0,1 0-1,-1 1 1,0-1 0,1 0 0,-1 1 0,0-1 0,0 0-1,0 1 1,1-1 0,-1 1 0,0-1 0,0 1 0,0 0 0,0-1-1,0 1 1,0 0 0,0-1 0,0 1 0,0 0 0,-1 0-1,0 0 6,1 1-1,0-1 1,-1 1-1,1-1 0,0 1 1,0-1-1,-1 1 0,1 0 1,0 0-1,0 0 1,0-1-1,0 1 0,0 0 1,0 0-1,0 1 0,0-1 1,1 0-1,-1 0 1,-1 3-1,-3 8 38,0 0 0,1 1 0,1-1 0,0 1 0,0 0 1,0 14-1,-1 77 164,5-60-46,8 59 0,-5-79-122,1 1-1,1-1 0,17 44 1,-21-62-35,1 0 0,1 0 0,-1-1 0,1 1 0,0-1 0,1 1 0,6 6 1,-9-10-275,1 0 1,-1 0 0,1-1 0,-1 1 0,1 0-1,0-1 1,0 0 0,3 2 0,-4-3-159,0 1 0,0-1 1,0 0-1,0 0 0,0 0 1,0 0-1,-1 0 0,1 0 1,0 0-1,0 0 0,0-1 1,0 1-1,0-1 0,2-1 1,15-11-5980,2-2 2000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3:52.4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89 11392,'-68'-52'4224,"50"47"-3297,4 5-255,14-3-864,5-2-32,-5-2-1247,9-1 831,9 0-2560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06.7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17 3968,'-9'-16'16687,"9"37"-16441,-9 181 1130,3-81-687,4-53-424,3 120 401,2-146-410,2 0 1,17 61-1,-21-97-270,0 1 0,0 0 0,0 0 0,0 8 1,-1-14 157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08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160 2 2976,'0'-2'13475,"-1"10"-9065,-3 26-5048,-3 0 1186,2 0-1,-2 60 1,5-60-441,0 20 121,2-24-102,-8 48 0,7-49-61,1-17 259,0-12-314,0 1 0,0-1 0,-1 1 0,1-1 0,0 1 0,-1-1 0,1 1 0,-1-1 0,1 1 0,0-1 0,-1 1 0,1-1 0,-1 0 0,1 1 0,-1-1 0,1 0 0,-1 0 0,1 1 1,-1-1-1,0 0 0,-15 6-50,10-4 114,-5 4-48,0 0 0,0 1 0,1 0 0,0 1 0,0 0 0,-16 18 0,25-25 27,-1 1 971,11-4-951,0 0-1,1 0 1,-1 1 0,0 1 0,18 0 0,-22 0-35,19 1 68,40 8 0,-41-5-87,42 2 0,-21-1-115,-43-5 139,8-9-2944,-7 5 1524,0 0 0,0 0 1,-1 0-1,1 0 0,-1 0 0,0-1 1,0 1-1,0 0 0,-1-1 0,0 1 1,0-1-1,0 1 0,-1-5 1,-1-3-571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08.7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89 4224,'-16'-8'18997,"18"9"-18960,4 1 136,0 0 0,-1 0 0,1-1 0,0 0 0,0 0 0,0 0 0,0-1 0,8 0 0,77-10 541,32-2-510,-84 10-188,179-8 576,-207 9-578,18-3-18,-28 4-106,0 0 1,0 0-1,0-1 0,0 1 0,-1 0 0,1-1 0,0 1 0,0 0 1,0-1-1,-1 1 0,1-1 0,0 1 0,-1-1 0,1 0 0,1-1 1,-2 2-276,0-1 1,1 0 0,-1 0 0,0 0 0,0 0 0,0 0 0,0 0 0,0 1 0,0-1-1,0 0 1,0 0 0,0 0 0,0 0 0,-1 0 0,1 0 0,0 1 0,-1-2-1,-4-6-5058,-8 1 1877,8 5 2442,-16-9-3350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10.0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71 3392,'-19'-4'14789,"7"-5"-8320,25 5-6005,-10 3-396,0 0 0,1 0 0,-1 0 1,0 0-1,6 0 0,15-4 115,-19 3-178,-1 1 0,1 0 0,-1 0 0,1 0 0,-1 0 0,1 1 1,6 0-1,-7 0 37,1 0 0,0 0 0,-1 0 1,1-1-1,-1 0 0,1 0 0,6-2 1,-1 1 32,-8 2-52,-1 0 0,0-1 0,0 1 1,0 0-1,0 0 0,0 0 0,0-1 0,0 1 1,0-1-1,0 1 0,0-1 0,0 1 0,2-2 1,0 0-4,-1 0 1,1 1 0,0-1 0,0 1 0,0-1 0,0 1 0,0 0 0,0 0 0,0 1 0,4-1 0,9-4-187,-8 4 788,-3 0-210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11.4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251 14 4736,'-5'-14'18895,"3"51"-18438,-2-1 0,-13 58 0,4-26-318,10-48-94,1 26 0,-2 15-23,1-39-21,1 35 1,2-54-16,0-1 201,-18 14 207,14-13-414,0 0 0,0 0-1,-1 0 1,0 0 0,1-1 0,-11 4-1,-7 3 73,13-4-53,0-1 0,-1 1 1,1-2-1,-1 1 1,0-1-1,0-1 1,0 0-1,0 0 1,-12 0-1,17 0 113,5-2-88,0 0-1,0 1 1,0-1 0,0 0 0,1 0-1,-1 0 1,0 1 0,0-1-1,0 0 1,1 0 0,-1 0 0,0 0-1,0 0 1,0 0 0,1 0 0,-1 1-1,0-1 1,0 0 0,1 0 0,-1 0-1,0 0 1,0 0 0,1 0 0,-1 0-1,0 0 1,0 0 0,1 0-1,-1 0 1,104-5 568,-9 2-245,-12 4-135,-32 1-99,-35 0 60,-12-2-562,0 1-1,0 0 0,0-1 0,0 1 1,5-1-1,-10-1 3,0 1 1,0-1-1,0 0 1,0 1-1,0-1 1,0 0-1,0 0 1,0 1-1,0-1 1,0 0-1,0 0 1,1 0-1,-1 0 1,0 0-1,1 0 1,-1 0-1,0 0 1,1 0-1,0-1 1,-1 1-1,1 0 1,-1-1-1,-6-30-6760,6 12 1910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12.0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40 3232,'-1'-1'99,"1"0"-1,-1 0 1,1 1 0,-1-1-1,1 0 1,-1 0 0,0 0-1,1 0 1,-1 1 0,0-1-1,0 0 1,0 1 0,1-1-1,-1 1 1,0-1 0,0 1-1,0-1 1,0 1 0,-4-2 1546,-12 1 6573,13 0-7319,1 1-1,0-1 1,-1 0 0,1 1-1,-7-1 2534,20 1-2338,119-7 1322,109-6-1718,-237 13-868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12.5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90 28 6816,'5'-28'13661,"-6"31"-11584,0 0-1937,-1 0 0,1 0 0,1 0 0,-1 0 0,0 0 0,1 0 0,-1 0 0,1 1-1,0 4 1,-3 19 269,-28 83 866,25-94-1418,0-1 0,-1 0 0,0 0 0,-11 16 0,15-27-2576,-3-23-13020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13.8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289 9 4320,'-3'-1'546,"-1"-1"0,1 1 0,-1 0 0,0 0-1,0 0 1,1 0 0,-1 1 0,0 0 0,-9 0 8460,4 5-6680,7-3-2198,-1-1 1,1 0-1,-1-1 1,1 1-1,-1 0 1,1-1-1,-1 1 1,1-1-1,-1 0 1,1 1-1,-1-1 1,1-1-1,-1 1 1,0 0-1,1-1 1,-1 1-1,1-1 1,-1 0-1,1 0 1,-5-2-1,6 3-186,-6 0 82,-1 0-259,5-4 88,3 3 83,-1 1-53,-2 0 80,2 0 373,0 0-308,-1 0 0,1 0 0,-1 0 1,1 0-1,-1 1 0,1-1 1,0 0-1,-1 1 0,1-1 0,-1 1 1,1 0-1,-2 0 0,2 1-29,-1-1 0,1 1 0,0 0 0,0-1 1,0 1-1,0 0 0,0 0 0,0-1 0,0 1 0,0 2 0,-5 20 70,0-1 1,2 1-1,-3 43 1,4-32-65,-23 185-44,-11 128 1128,29-64-934,8-280-162,0 1 0,-1 0 0,1 0-1,-1 0 1,0-1 0,0 1 0,-1 0 0,-1 4 0,2-9-49,1 1 0,0-1 1,0 0-1,0 0 0,0 0 1,0 1-1,0-1 0,0 0 1,0 0-1,0 0 0,0 1 0,0-1 1,0 0-1,0 0 0,0 0 1,0 1-1,0-1 0,0 0 0,1 0 1,-1 0-1,0 1 0,0-1 1,0 0-1,0 0 0,0 0 0,0 0 1,0 1-1,1-1 0,-1 0 1,0 0-1,0 0 0,0 0 16,0 0 0,0 0 0,0 0-1,0 0 1,0 0 0,0 0 0,0 0 0,0 0 0,0 0-1,0 0 1,0 0 0,0 0 0,-1 0 0,1 0-1,0 0 1,0 0 0,0 0 0,0 0 0,0 0 0,0 0-1,0 1 1,0-1 0,0 0 0,0 0 0,0 0-1,0 0 1,0 0 0,0 0 0,0 0 0,0 0 0,0 0-1,0 0 1,0 0 0,0 0 0,-1 0 0,1 0-1,0 0 1,0 0 0,0 1 0,0-1 0,0 0 0,0 0-1,0 0 1,0 0 0,0 0 0,0 0 0,0 0-1,0 0 1,1 0 0,-2-15-10639,1 6 8495,0 0 0,-3-13 0,-8-17-419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15.6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535 23 3552,'8'-17'13113,"-7"11"-9064,-3 6-3973,0 1 1,1-1-1,-1 0 0,1 1 1,-1-1-1,1 1 0,-1-1 0,1 1 1,-1 0-1,1-1 0,0 1 1,-1 0-1,1 0 0,0 0 0,-2 2 1,-17 23 286,6-8-128,-11 6-101,0-1 0,-1-1 0,-1-1 0,-51 29 0,-127 54 689,114-54-279,83-45-453,63-4 677,9-2-280,81 2-352,-116 2-47,52 13 1,-64-12-83,51 17 191,-25-6-284,-41-14 17,2-1-1573,7 0-2020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6:03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115 250 4896,'-5'-6'2068,"5"5"-2014,0 1-1,0 0 1,0 0 0,0 0 0,0 0-1,0 0 1,0 0 0,0-1 0,0 1 0,0 0-1,0 0 1,0 0 0,0 0 0,0 0-1,0-1 1,0 1 0,0 0 0,0 0 0,0 0-1,0 0 1,0 0 0,-1 0 0,1 0-1,0-1 1,0 1 0,0 0 0,0 0-1,0 0 1,0 0 0,0 0 0,-1 0 0,1 0-1,0 0 1,0 0 0,0 0 0,0 0-1,0 0 1,-1 0 0,1 0 0,0 0 0,0 0-1,0 0 1,0 0 0,0 0 0,-1 0-1,1 0 1,0 0 0,0 0 0,0 0 0,0 0-1,0 0 1,0 0 0,-1 0 0,1 0-1,0 0 1,0 0 0,0 1 0,0-1 0,0 0-1,0 0 1,0 0 0,-1 0 0,-13 2 4612,2 17-2795,2-2-1283,0 0-238,1 1 1,0 0 0,1 1-1,1 0 1,0 0 0,2 0-1,-6 37 1,10-48-290,1 1 0,0-1-1,0 1 1,0-1 0,1 1 0,3 11-1,-3-17 9,-1 0 0,1 1 0,0-1 0,0-1 0,0 1 0,1 0 0,-1 0 0,1 0-1,0-1 1,-1 1 0,1-1 0,0 1 0,1-1 0,-1 0 0,0 0 0,1 0-1,-1 0 1,1 0 0,-1 0 0,5 1 0,-6-2-55,0-1 0,0 0 0,0 1-1,0-1 1,0 0 0,0 0 0,0 0 0,0 0 0,0 0 0,0 0 0,0 0-1,-1 0 1,1 0 0,0 0 0,0 0 0,0-1 0,0 1 0,0 0-1,0-1 1,0 1 0,0-1 0,0 1 0,-1-1 0,2 0 0,0-1-14,-1 1 0,0-1 0,1 0 0,-1 0 1,0 0-1,0 0 0,0 0 0,0 0 0,0 0 0,0-3 1,2-7-50,-1-1 1,-1 1-1,1-15 1,-1 15 133,2-25-34,3-34-182,-12 87 99,5-4 95,0 1 1,1-1-1,1 15 1,1 7 221,-2-29-211,0 0 0,0 0 1,1-1-1,0 1 0,0 0 1,3 8-1,-3-12-43,-1 0 0,0 0 0,1 0 0,-1 0 0,1 0 0,-1-1 0,1 1 0,0 0-1,-1 0 1,1 0 0,0-1 0,-1 1 0,1 0 0,0 0 0,0-1 0,0 1 0,0-1 0,0 1 0,0-1 0,-1 1 0,1-1 0,0 0 0,0 1-1,0-1 1,1 0 0,-1 0 0,0 0 0,0 0 0,0 0 0,0 0 0,0 0 0,0 0 0,0 0 0,0 0 0,0-1 0,0 1 0,1-1 0,2-1 39,0-1 0,0 0 0,0 0 0,0 0 0,-1-1 0,1 1 0,-1-1 0,0 0 0,0 0 0,0 0 0,3-6 0,-2 3-89,17-29 76,-17 28-100,0 0 1,1 1-1,-1-1 1,2 1 0,-1 1-1,10-11 1,-15 17 42,0 0 0,1 0 0,-1-1-1,0 1 1,0 0 0,1 0 0,-1 0 0,0-1 0,0 1 0,1 0 0,-1 0 0,0 0-1,1 0 1,-1-1 0,0 1 0,0 0 0,1 0 0,-1 0 0,0 0 0,1 0 0,-1 0-1,0 0 1,1 0 0,-1 0 0,0 0 0,1 0 0,-1 0 0,0 0 0,1 0 0,-1 0-1,0 1 1,1-1 0,-1 0 0,0 0 0,0 0 0,1 0 0,-1 0 0,0 1 0,0-1-1,1 0 1,-1 0 0,0 1 0,0-1 0,0 0 0,1 0 0,-1 1 0,0-1 0,0 0-1,0 1 1,0-1 0,1 0 0,-1 0 0,0 1 0,4 21 174,-3-19-118,3 117 906,-4-93-703,0-27-249,0 0-1,0 0 1,0 0-1,0 0 1,0 1-1,0-1 1,0 0-1,0 0 1,0 0-1,1 0 1,-1 0-1,0 0 1,0 0-1,0 0 1,0 0 0,0 0-1,0 0 1,0 1-1,0-1 1,1 0-1,-1 0 1,0 0-1,0 0 1,0 0-1,0 0 1,0 0-1,0 0 1,0 0-1,1 0 1,-1 0-1,0 0 1,0 0-1,0 0 1,0 0-1,0 0 1,0 0-1,1-1 1,-1 1-1,0 0 1,0 0-1,0 0 1,0 0 0,0 0-1,0 0 1,0 0-1,0 0 1,0 0-1,1 0 1,-1 0-1,0-1 1,11-6 128,14-15-175,-13 7-11,38-40-100,-43 47 89,1 1 0,1 0 0,0 0 0,15-8 0,-22 14 40,0 0 0,-1 0 1,1 0-1,0 0 0,0 1 0,0-1 0,0 1 0,0 0 0,0-1 1,3 1-1,-4 0 16,-1 0 1,1 0 0,0 1 0,0-1-1,-1 0 1,1 0 0,0 1-1,0-1 1,-1 1 0,1-1-1,-1 1 1,1-1 0,0 1-1,-1-1 1,1 1 0,-1-1 0,1 1-1,-1 0 1,1-1 0,-1 1-1,1 0 1,-1-1 0,0 1-1,1 0 1,-1-1 0,0 1 0,0 1-1,6 29 30,-5-24 20,0 0-1,0 0 0,1 0 0,4 11 0,-5-16-42,0 0 1,0-1-1,0 1 1,0 0-1,0-1 1,0 1-1,0-1 1,1 1-1,-1-1 1,1 0 0,-1 0-1,1 0 1,-1 0-1,1 0 1,0 0-1,0 0 1,-1 0-1,1 0 1,0-1-1,0 1 1,3 0 0,3-1-12,-1 1 1,0-1-1,0-1 1,0 1-1,0-1 1,1-1 0,-1 1-1,-1-1 1,1 0-1,13-7 1,-8 3 0,0 0 0,0-1-1,0-1 1,19-16 0,-26 19 32,0 1-1,0-1 0,-1 0 1,1 0-1,-1 0 0,0-1 1,4-8-1,-6 11-378,-3 7 143,-4 13-6,-5 2 84,-22 43 334,23-44-210,-6 12-302,15-29 305,-1 0 1,1 0-1,-1 1 1,1-1-1,-1 0 0,1 0 1,0 1-1,0-1 1,0 0-1,0 0 1,0 1-1,0-1 0,0 0 1,0 1-1,0-1 1,0 0-1,1 2 1,0-1 126,5-7 49,-1 3-114,-2 1-21,1 0-1,-1 0 0,0 0 1,0-1-1,0 1 0,-1-1 1,1 0-1,0 0 0,3-3 1,-6 5-49,0 0 0,0 0 0,0 0 1,0-1-1,1 1 0,-1 0 0,0 0 1,0 0-1,0 0 0,1 0 0,-1 0 1,0 0-1,0 0 0,0 0 0,0 0 1,1 0-1,-1 0 0,0 0 0,0 0 1,0 0-1,1 0 0,-1 0 0,0 0 1,0 0-1,0 0 0,0 1 0,1-1 1,-1 0-1,0 0 0,0 0 0,0 0 1,0 0-1,0 0 0,0 1 0,1-1 1,-1 0-1,0 0 0,0 0 0,0 1 1,7 10-263,3 16 68,-9-18 191,0 0 1,0 0 0,-1 0 0,0 0 0,-2 12 0,-10 46 154,4-39 101,-1 1 0,-24 49 0,29-71-184,1 1 1,-2-1 0,1-1-1,-1 1 1,0 0 0,-1-1 0,1 0-1,-1 0 1,-10 7 0,14-12-79,0 1 0,0-1 0,0 0 0,0 1 0,0-1 1,-1 0-1,1 0 0,0 0 0,-1-1 0,1 1 0,-1 0 0,1-1 1,-1 0-1,1 0 0,-1 1 0,1-1 0,-1-1 0,1 1 0,-1 0 1,1-1-1,-1 1 0,1-1 0,-1 0 0,1 0 0,0 0 0,0 0 1,-1 0-1,1 0 0,0 0 0,0-1 0,0 0 0,0 1 0,-2-3 1,1 1-14,1 1 1,0-1 0,-1 0 0,1 0-1,0 0 1,1 0 0,-1 0 0,0 0-1,1-1 1,0 1 0,0-1 0,0 1 0,0 0-1,0-1 1,1 0 0,-1 1 0,1-1-1,0 1 1,0-1 0,1 0 0,-1 1-1,1-1 1,0 1 0,-1-1 0,2 1-1,-1-1 1,3-4 0,0-1-18,1 0-1,1 1 1,-1-1 0,1 1-1,1 1 1,0-1 0,0 1 0,11-9-1,27-19 44,-17 14-31,-1-1 1,29-31-1,-40 34 99,-1 0-1,0-1 1,-2 0 0,0-2-1,14-31 1,-6 0 162,17-65 1,-13 41-12,-13 47-1,-3-1 0,0 0-1,6-54 1,-12 70-135,0-9 62,-3 23-126,0-1-1,1 1 1,-1 0 0,-1 0-1,1 0 1,0 0-1,0 0 1,0 0 0,-1 0-1,1 0 1,0 0-1,-1 0 1,1 0 0,-1 0-1,1 0 1,-2-1 0,2 1-9,-1 1 0,1 0 0,-1 0 0,1-1 0,-1 1 0,1 0 0,-1 0 0,0 0 0,1 0 0,-1 0 0,1 0 1,-1 0-1,1 0 0,-1 0 0,1 0 0,-1 0 0,0 0 0,1 0 0,-1 1 0,1-1 0,-1 0 0,1 0 1,-1 1-1,1-1 0,-1 0 0,1 1 0,-1-1 0,1 0 0,0 1 0,-1-1 0,1 0 0,0 1 0,-1 0 0,-12 14-165,6-2 180,1 1 1,0 0 0,1 1 0,1-1 0,-3 17 0,7-31-17,-8 46 75,2 1-1,2 0 1,2 58 0,2-88-49,1 1 0,0-1 0,1 0 0,1 0 0,1-1 0,0 1 0,12 29 0,-14-44-9,-1 0 1,0 1-1,0-1 1,1 0-1,-1 0 1,1 0-1,-1 0 1,1 0-1,0-1 1,0 1-1,0 0 1,0-1-1,0 0 1,0 1-1,0-1 1,1 0-1,-1 0 1,0 0-1,1 0 1,-1 0-1,0-1 1,1 1 0,-1-1-1,1 0 1,0 1-1,-1-1 1,1 0-1,-1-1 1,1 1-1,-1 0 1,1-1-1,-1 1 1,0-1-1,4-1 1,-2 0-8,0 1 1,0-1-1,-1 0 1,1 0 0,0 0-1,-1-1 1,0 1-1,0-1 1,1 0-1,-2 0 1,1 0-1,0 0 1,-1 0-1,1-1 1,2-5-1,0-2-37,0 0 0,-1-1 0,4-22 0,-3 15-23,-6 8-476,-1 11 281,0 7 195,1-2 89,0 0-1,0 0 1,0 0 0,1 0-1,0 0 1,0 0-1,0 0 1,1 0 0,0 0-1,0 0 1,0 0-1,0 0 1,1 0 0,0-1-1,0 1 1,0-1-1,1 1 1,-1-1 0,1 0-1,0 0 1,6 6-1,-3-3-26,1-2 0,-1 1 0,1-1 0,1 0-1,-1 0 1,1-1 0,0 0 0,0 0 0,0-1-1,0 0 1,0-1 0,10 2 0,-1 0-833,1-1-1,34 0 1,-45-3-179,0 0 0,1-1 0,-1 0 0,0-1 0,0 1 0,0-1 0,0-1 0,0 1 0,11-7 0,5-4-2370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16.1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12 4800,'-17'-12'18245,"182"19"-16589,202 34 0,-340-38-1605,51 10 74,-62-13-806,-31-12-10067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17.9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59 665 3552,'-10'6'10464,"9"-5"-10091,-2 3 2712,-2 1-3669,-12 15 2589,16-19-1674,-8 7 1056,-3 6-603,12-13-512,45-34 2288,237-164-2395,-264 186-162,19-12 68,43-33 0,-69 47-78,0-1 1,0 0-1,-1-1 0,-1 0 0,1-1 0,-2 0 0,12-21 1,-13 17-15,-1 0 0,0 0 0,-1-1 0,-1 0 0,-1 0 1,0 0-1,-1-1 0,-1 1 0,-1 0 0,-2-26 0,1 33-40,-1-1 0,0 1-1,-1 0 1,0 0 0,-8-19-1,11 29 54,0 0-1,0-1 1,-1 1-1,1 0 1,0-1-1,0 1 1,-1 0-1,1-1 1,0 1-1,-1 0 0,1 0 1,0-1-1,-1 1 1,1 0-1,-1 0 1,1 0-1,0-1 1,-1 1-1,1 0 1,-1 0-1,1 0 1,0 0-1,-1 0 1,1 0-1,-1 0 1,1 0-1,-1 0 1,1 0-1,0 0 1,-1 0-1,1 0 0,-1 0 1,1 0-1,0 1 1,-1-1-1,1 0 1,-1 0-1,1 0 1,0 1-1,-1-1 1,1 0-1,0 0 1,-1 1-1,-14 13 54,-12 19 246,-22 33 116,30-38-238,-56 94 403,68-108-434,0 1 1,1 1 0,1-1 0,0 1 0,1 0-1,-3 27 1,5-11 14,1 0-1,1 0 1,8 53 0,-5-67-118,0 0 0,2 0 0,0 0 0,1-1 0,1 0 0,1 0 0,17 29 0,-20-39-162,0-1 1,0 1-1,1-1 0,0 0 1,0 0-1,1-1 0,0 0 1,0 0-1,0-1 0,0 1 1,16 5-1,-21-9-175,0 0 0,1-1 1,-1 1-1,0-1 0,1 0 1,-1 0-1,1 0 0,-1 0 0,0 0 1,1 0-1,-1-1 0,1 1 0,-1-1 1,3 0-1,0-1-675,-1 0 0,1 0 0,-1 0 0,0-1 1,0 1-1,0-1 0,3-3 0,16-20-2548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19.1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475 0 2912,'-8'4'13486,"-2"11"-12736,1-2 117,-34 33 994,-50 39-1,14-12-983,54-49-584,0 0 0,-2-2 1,0-1-1,-48 28 0,61-41-195,11-6-60,1 0 0,-1-1-1,0 1 1,0-1 0,0 1-1,-1-1 1,1 0 0,0 0-1,-6 1 1,5-1 263,5 0 403,6 2-269,14-2-365,1 1 1,29 7-1,-10-2-20,88 16 321,51 6-315,-155-23-65,3 0-227,-26-6-84,-20 8-14372,9 0 8355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19.6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9 2912,'-4'-2'345,"0"1"0,0-1 0,0 1 0,0 0 0,-7 0 0,-11 0 14715,23 1-14164,89 4 3036,4 1-3261,44-2-509,211 33 1,-308-31-4766,-41-5 4450,0 0-1,1 0 1,-1 0-1,0 0 1,0 0-1,1 0 1,-1 0-1,0 0 1,1 0-1,-1 0 1,0 0-1,0 0 0,1 1 1,-1-1-1,0 0 1,0 0-1,1 0 1,-1 0-1,0 1 1,0-1-1,0 0 1,1 0-1,-1 1 1,0-1-1,0 0 1,0 0-1,0 1 1,0-1-1,1 0 0,-1 0 1,0 1-1,0-1 1,-6 14-3340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23.0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 80 2144,'-1'-3'665,"0"-1"0,1 1 0,-1-1 0,1 0 0,0 1-1,0-1 1,0 0 0,0 1 0,1-1 0,-1 0 0,3-6 0,1-19 7777,-13 50-6490,-2 11-1376,2 1 0,-7 55 0,-1 71-194,12-106-151,-4 137 633,-5 223-1104,14-411-99,0-1 1,1 1-1,-1 0 1,0-1-1,0 1 1,1-1-1,-1 1 1,1 0-1,0-1 1,-1 0-1,1 1 1,1 1-1,-2-2 139,1-1 0,-1 1 0,1-1 0,-1 1 0,1-1 0,0 1 0,-1-1 0,1 0 0,-1 1 0,1-1 0,0 0 1,-1 1-1,1-1 0,0 0 0,-1 0 0,1 0 0,0 0 0,-1 1 0,1-1 0,0 0 0,0 0 0,-1 0 0,1-1 0,0 1 0,-1 0 0,1 0 0,0 0 0,0 0 0,-1-1 0,1 1 0,1-1 0,19-13-6594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24.0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197 11 5632,'-8'-10'10396,"11"15"-8035,-2-1-2035,1 0 1,-1 0-1,1 0 1,-1 0-1,0 0 1,-1 0-1,1 0 1,0 5-1,2 16 389,0-11-434,-1 0 1,-1 0-1,0 0 1,-1 0-1,-1 16 1,-14 70 599,1-14-608,13-61-277,1 28 1,1-9 127,-1-43 303,-9 4-582,-2-3 137,1-1-1,-1 1 1,1 1 0,-1 0-1,1 1 1,0-1 0,-9 7 0,-1-2 153,10-4-154,4-2-4,0 1 0,1-1 1,-1 1-1,-10 7 0,10-6-49,1-1 675,12-1-147,4-3-328,1 0 1,-1-1 0,0 0 0,15-6 0,21-3 69,12 2-77,62 0 1,63 7-48,-160 2-108,-22 0-190,-8 6-1407,4-4 1081,1-1 1,-1 1-1,1 0 0,-1-1 1,0 1-1,1-1 1,-1 1-1,0-1 1,0 0-1,0 0 0,0 0 1,0 0-1,0 0 1,0 0-1,-1-1 1,1 1-1,0-1 1,0 1-1,0-1 0,-1 0 1,1 0-1,0 0 1,-1 0-1,-2-1 1,3 1-178,-1-1 0,1 1 0,0-1 1,0 0-1,-1 0 0,1 0 1,0 0-1,0 0 0,0-1 0,-3-2 1,4 4 667,-12-9-2256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24.6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67 5632,'-1'-4'13598,"7"5"-11965,14-2-87,29-6 0,-13 2-1166,102-13 462,166-14 434,-210 32-1815,-92 0-144,-16 15-9743,5-4 4197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25.1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 12 6976,'4'-11'13971,"0"14"-12839,-3-2-1030,0 0 0,0 0-1,-1 0 1,1 0 0,0 0-1,-1 0 1,1 0 0,-1 0 0,1 1-1,-1-1 1,0 0 0,0 0-1,1 1 1,-1-1 0,0 0-1,0 2 1,-2 20 274,2-22-321,-4 23 169,-1 0 0,-1 0 0,-1-1 0,-1 1 0,-21 40 0,22-49-183,6-11-161,0-1-1,-1 0 0,1 1 1,-1-1-1,0 0 1,0 0-1,0 0 1,-1 0-1,1-1 0,-4 4 1,7-25-14904,7 14 9942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25.5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42 5408,'-9'0'6437,"21"-2"-1435,8-7-2187,0 0-1779,-2 4-525,1 0 1,-1 2-1,34-3 0,60 4 217,-83 2-520,110 0 289,-80 0-6023,-85 5-2634,11-1 6166,-15 3-2726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28.9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309 19 3808,'-5'-18'20351,"3"41"-20138,-1 0-1,0 0 0,-10 30 0,6-22-18,-5 34 1,7 106-144,5-150 138,9-3-88,-5-12 75,-1-2-219,-1 1 0,1 0 0,-1 0-1,0 0 1,-1 0 0,1 0 0,-1 0 0,0 0 0,0 1 0,-1-1 0,0 8 0,0 83 827,13-108-1115,-8-8 123,-5 18 191,1 0 1,-1 0-1,0 0 0,1-1 1,-1 1-1,0 0 0,0 0 1,-1-4-1,1-2 98,-20 3-145,-3 6 5,0 2 1,0 0 0,-39 12-1,24-6 21,5 0 27,-46 18 0,72-25 375,14-4 56,360-33 476,-272 34-863,-55 1-226,-30-1-576,-39-6-17027,8 1 13274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6:05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2080,'0'0'12330,"13"5"-11471,1-4 548,24 4 0,-23-3-878,27 2 0,14-4 296,-8 2-193,0-3-1,73-11 1,59-15 215,-26 5-590,-64 5 93,-32 5-195,1 2 0,85-2 1,-90 14 183,91 18 0,-21-3 33,-44-8-176,69 5-34,-130-13-118,14 2 128,0-2 1,0-2-1,0-1 1,33-6-1,-40 4-60,0 2 0,0 0 0,40 4 0,-8-1-101,115-1 842,-139 3-954,-38-5-3145,-11-15-10617,2 5 7826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29.3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1 117 5312,'1'0'11482,"16"-1"-9810,-1-1 0,0-1 0,30-9 0,8-2-835,90-11-265,34-6-962,-130 18-129,-20 5-1088,0 1-3382,-28 7 4794,1 0-1,-1 0 0,0 0 1,1 0-1,-1 0 1,1 0-1,-1 0 1,0 0-1,1 0 1,-1 0-1,1 0 1,-1 0-1,0 0 0,1 0 1,-1 0-1,0 0 1,1 0-1,-1 1 1,0-1-1,1 0 1,-1 0-1,0 0 0,1 1 1,-1-1-1,0 0 1,1 1-1,-1-1 1,0 0-1,0 0 1,1 1-1,-1-1 1,0 0-1,0 1 0,0-1 1,0 1-1,1-1 1,-1 0-1,0 1 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29.9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383 0 8320,'-5'0'4256,"5"5"-1376,-13 4-1665,-9 2 1505,-14 9-1600,-4 3 128,-5 6-736,3-1-256,2 0-160,9 0 128,4-4-128,4 1-2432,5-6 1280,1 1-5599,4-5 3743,3-6-2944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4:45.4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6 3392,'-5'-5'15850,"4"22"-15034,-11 58 453,7-30-1135,-28 301 810,15-150-187,12-132-578,-1 20 239,7-82-403,0 42 327,10 83 0,-7-107 27,-1 31 0,1 1 50,-1 5-218,-3-38 21,5 33 1,-3-43-78,-1 1 1,0 13 0,-1-13-114,1-1 0,1 14 0,-1-23-98,0 1 0,1 0-1,-1 0 1,0 0 0,0 0 0,0-1 0,1 1 0,-1 0 0,0 0-1,1 0 1,-1-1 0,1 1 0,0 1 0,-1-2-52,1 0 0,-1 0 0,0 0 0,0 1 0,1-1 0,-1 0-1,0 0 1,0 0 0,0 0 0,1 0 0,-1 0 0,0 0 0,0 0 0,1 0 0,-1 0 0,0 0 0,0 0 0,1 0 0,-1 0 0,0 0 0,0 0 0,1-1 0,-1 1 0,0 0 0,0 0 0,1 0-1,-1 0 1,0 0 0,0 0 0,1-1 0,0-1-372,1 1 0,-1-1-1,1 0 1,-1 0 0,0 0 0,0 0-1,0 0 1,0 0 0,0 0 0,1-4-1,4-19-5143,3-39-1,-5 35 3988,8-35-1260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6:48.1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268 15 1312,'1'0'42,"-1"0"0,0 0-1,1 0 1,-1 0 0,0 0 0,0 0-1,1 0 1,-1-1 0,0 1 0,0 0 0,1 0-1,-1 0 1,0-1 0,0 1 0,1 0-1,-1 0 1,0 0 0,0-1 0,0 1 0,0 0-1,1-1 1,-1 1 0,0 0 0,0 0-1,0-1 1,0 1 0,0 0 0,0-1 0,0 1-1,0 0 1,0 0 0,0-1 0,0 1 0,0 0-1,0-1 1,0-1 939,8-3 4760,-8 5-5690,-15 35 909,9-25-666,0 0 0,-1-1 1,-15 17-1,0 0 220,-29 30 533,14-16-436,24-23-489,12-17-95,1 0-1,0 0 1,-1 1-1,1-1 1,-1 0-1,1 0 1,0 1-1,0-1 1,-1 1-1,1-1 1,0 0-1,0 1 1,-1-1-1,1 1 1,0-1-1,0 0 1,0 1-1,0-1 1,0 1-1,-1-1 1,1 1-1,0-1 1,0 1-1,0-1 1,0 0-1,1 2 1,43 3 591,-30-6-451,26 2 344,-38 0-484,0-1 1,0 0 0,0 1-1,-1-1 1,1 1 0,0-1-1,0 1 1,0 0 0,0 0-1,0 0 1,-1 0 0,1 0-1,0 0 1,-1 1 0,2 1-1,-2-2-8,-1-1 0,1 1 0,-1 0-1,0 0 1,1 0 0,-1 0 0,0 0 0,0 0 0,0 0-1,0 0 1,0 0 0,0 0 0,0 0 0,0 0 0,0 0-1,0 0 1,-1 0 0,1 0 0,0 0 0,-1 0-1,1 0 1,-1 1 0,-12 20 311,-14 11 229,-28 41-30,-48 81 201,78-112-820,25-43 27,0 0-1,0 0 1,0 0 0,0-1 0,0 1 0,0 0-1,0 0 1,0 0 0,0 0 0,0 0 0,0 0 0,-3-1-2086,3 1 2086,0 0 0,0-4-1861,1-2 696,0 1 0,1-1-1,0 1 1,3-9-1,1-1-963,3-11-154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6:48.9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209 4 2080,'-1'-1'190,"-1"-1"282,5 1 2167,-7 3-1204,-45 68 3226,37-53-4119,-1-1 0,-1 0 1,0 0-1,-1-2 0,-27 22 0,6-19 397,36-17-923,0 0 1,0 0-1,-1 0 1,1 0-1,0 0 1,0 0-1,0 1 1,-1-1-1,1 0 1,0 0-1,0 0 1,-1 0-1,1 0 1,0 0-1,0 0 1,-1 0-1,1 0 1,0 0-1,0 0 1,-1 0-1,1-1 1,0 1-1,0 0 1,-1 0-1,1 0 0,0 0 1,0 0-1,0 0 1,-1 0-1,1-1 1,0 1-1,0 0 1,0 0-1,0 0 1,-1-1-1,1 1 1,0 0-1,0 0 1,0 0-1,0-1 1,0 1-1,0 0 1,0 0-1,0-1 1,-1 1-1,1 0 1,0 0-1,0-1 1,0 1-1,0-12 8,4 3 26,1-1 1,0 0 0,9-12-1,-8 15-68,0 0-1,11-10 1,7-9 121,-18 20 30,-1-1 0,1 1-1,0 0 1,1 1 0,-1-1-1,1 1 1,9-5 0,-16 10-124,1 0 0,-1-1 0,1 1 0,-1 0 0,1-1 0,0 1 0,-1 0 0,1 0 0,-1 0 0,1-1 0,0 1 0,-1 0 0,1 0 0,-1 0 0,1 0 0,0 0 0,-1 0 0,1 0 0,0 0 0,-1 0 0,1 1 0,-1-1 0,1 0 0,0 0 0,-1 0 0,1 1 0,-1-1 0,1 0 0,-1 1 0,1-1 0,-1 0 0,1 1 0,-1-1 0,1 1 0,-1-1 0,1 1 0,-1-1 0,0 1 0,1 0 0,0 3 31,1-1 1,-1 1-1,0 0 1,-1 0 0,2 6-1,1 8 162,3 6 223,-2-1-1,4 38 1,-5-30 29,-3-28-351,1 0 0,-1 0 0,0-1 0,1 1 0,-2 0 0,1 0 0,0 0 0,0 0 0,-2 3 0,2-6-72,0 0 0,0 1 1,-1-1-1,1 0 0,0 1 1,0-1-1,-1 0 0,1 1 1,0-1-1,-1 0 0,1 0 1,0 1-1,-1-1 0,1 0 1,0 0-1,-1 0 1,1 1-1,-1-1 0,1 0 1,-1 0-1,1 0 0,0 0 1,-1 0-1,-1 0 6,0 0 0,0 0 1,0-1-1,1 1 0,-1 0 1,0-1-1,0 0 0,-2 0 0,-5-4 23,0 0-1,1-1 0,-1 0 0,1-1 1,-10-9-1,-2-2-1988,13 14 734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6:50.1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1 419 3232,'14'-15'4138,"-4"7"-3401,0 0 1,-1 0-1,1 0 0,14-19 0,7-6-145,27-25 53,-47 49-611,1-1 0,-2-1 1,0 0-1,0 0 0,-1-1 0,0 0 1,-1-1-1,-1 0 0,0 0 0,0 0 0,6-24 1,-11 33-49,-1 0 1,0 0 0,0-1 0,-1 1 0,1 0 0,-1-1-1,0 1 1,0 0 0,-1-1 0,1 1 0,-1 0-1,0-1 1,0 1 0,0 0 0,-1 0 0,-1-4 0,2 7 7,0 0 1,1 0-1,-1 0 1,0 0 0,0 1-1,0-1 1,1 0-1,-1 0 1,0 1 0,0-1-1,0 0 1,0 1-1,0-1 1,0 1 0,0 0-1,0-1 1,0 1-1,-1 0 1,1 0 0,0-1-1,0 1 1,0 0-1,0 0 1,0 0 0,0 0-1,-1 1 1,1-1-1,0 0 1,0 0 0,0 1-1,0-1 1,0 0-1,-2 2 1,0-1 11,-1 1-1,0 0 1,1 0-1,-1 0 1,1 1 0,0-1-1,-1 1 1,-3 4-1,2 0 30,-64 79 1349,62-76-1093,0 0 1,2 1-1,-1-1 0,1 1 1,1 1-1,0-1 0,-3 15 1,6-19-174,0 0 1,0 0 0,1 0 0,0-1-1,1 1 1,-1 0 0,4 11 0,1 2 150,11 23 1,-7-18-85,-5-16-74,-1-1-1,1 0 1,6 9-1,-8-14-484,0 1 0,1-1 1,-1 0-1,1 0 0,0 0 0,0 0 1,0-1-1,0 1 0,6 3 0,4 2-1556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6:50.5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49 3072,'-9'-5'6250,"14"-2"-1128,5 1-3315,10-2-768,84-3-831,-86 5-2234,-4 1-4182,-5 4 4368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6:50.9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17 3232,'-10'5'1472,"7"-5"-1280,-2 0 2144,10 0-1312,-2 0 1152,2 0-1280,0 0 288,4 0-672,9-5-224,0 5-192,0-3 0,-1-2-64,1-4-2400,0 9 1280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6:51.8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148 11 2976,'1'-1'197,"0"1"0,0-1 1,1 1-1,-1-1 0,0 0 1,0 1-1,0-1 0,0 0 0,0 0 1,0 0-1,1-2 1963,-7 10 438,-1 5 26,-10 22-1,11-21-2093,1 0-1,1 0 0,-4 26 1,6-23-326,1 23-1,1-6-269,-1-30 143,1 1 0,-1-1 0,0 1-1,1-1 1,0 0 0,0 1 0,0-1 0,0 0-1,2 5 1,-2-7 51,-9-1 544,0 0-733,-1 1-1,1-1 1,0 1 0,0 1-1,0 0 1,0 0 0,-9 3-1,9-1 46,2-2-27,0 1 1,0 0-1,-8 5 1,10-7-6,93 5 2464,-61-6-2244,-13-1-151,-1 1 0,0 1 0,23 3 0,-34-3-140,-1-1 1,0 0 0,1 0 0,-1 0 0,1 0-1,-1 0 1,1-1 0,-1 1 0,0-1 0,3 0-1,3-3-3168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6:52.2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41 3136,'-3'-4'406,"2"3"-326,1 1 0,0-1 0,-1 1 1,0-1-1,1 1 0,-1-1 0,1 1 1,-1-1-1,0 1 0,1-1 0,-1 1 1,0 0-1,1-1 0,-1 1 0,0 0 1,1-1-1,-1 1 0,0 0 0,-1 0 1,52-1 9473,4-1-5843,116-15-5414,-115 10-7038,-38 6 6469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6:06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3808,'-15'5'11681,"16"7"-1448,15-9-9947,0 0 0,-1-1 0,1-1 1,0-1-1,28-3 0,-28 3-179,-8-1-46,191-2 470,-147 5-410,51 4 232,-96-5-313,0 0-1,1 0 0,-1-1 0,0-1 0,1 1 0,-1-1 0,0 0 0,11-3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6:52.5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1 5824,'-5'5'2624,"5"-2"-512,0 5-1376,-8 1 832,3 6-896,-8-2 128,-1 2-480,1-3 32,3 1-224,-3-5 64,8-1-96,-4-2-1664,4 3 832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6:53.1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13 2912,'-14'-4'10159,"23"5"-5807,52-6-2532,-45 3-1878,0 0 1,29 2 0,1 1-5148,-33 2 2891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6:53.9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0 4736,'1'0'134,"-1"0"0,0 0-1,0 0 1,0 1 0,1-1 0,-1 0 0,0 0 0,0 0 0,0 0 0,0 0-1,0 1 1,1-1 0,-1 0 0,0 0 0,0 0 0,0 1 0,0-1-1,0 0 1,0 0 0,0 0 0,0 1 0,0-1 0,0 0 0,0 0 0,0 0-1,0 1 1,0-1 0,0 0 0,0 0 0,0 1 0,0-1 0,0 0-1,0 0 1,0 0 0,0 1 0,0-1 0,-4 14 1432,2-3-651,1 6 808,-4 25 0,2-25-1038,-1 27 0,3-23-385,0-18-280,1-1 1,-1 1 0,1-1 0,0 1 0,0-1 0,0 1-1,1-1 1,-1 1 0,0-1 0,1 1 0,1 2-1,-2-3 327,-1 1-282,0-1-1,-1 1 0,0 0 1,1-1-1,-1 1 1,0-1-1,-4 4 1,-5 7 38,-26 26 3,35-36 38,0-1 0,0 0 0,0 0 0,0 1 0,0-1 0,-1-1 0,1 1 0,0 0 0,-6 2 0,7-4 182,14 6 879,4-1-998,0-1 0,0 0 1,0-1-1,0-1 0,0-1 0,21-1 1,-34 0-640,0 0 0,-1 0 0,1-1 0,0 0 1,-1 0-1,1 0 0,0 0 0,3-2 1,-4 1-848,1 0 0,0 0 1,0-1-1,-1 1 0,0-1 1,1 0-1,-1 0 0,0 0 1,0 0-1,3-6 0,2 1-1174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6:54.2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35 5888,'1'-5'9053,"13"2"-7147,0-2-849,1 0-1,0 0 1,0 1-1,20-2 1,-23 5-2194,25 1 1,-26 1-1179,0 0 0,17 4 0,-7 2-1285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6:56.5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4 3392,'0'2'1568,"0"-5"-920,0 0 44,0 7 2346,0 0-1950,-1 9-624,-1-1 0,0 1 0,-1-1 0,0 0 0,-1 0 0,-1 0 0,0-1 0,-12 22 0,12-25-280,1 1-1,-5 16 1,8-22-97,0 0 0,0 1 0,1-1 0,-1 1 0,1-1 0,0 1 0,0-1 0,0 0 0,0 1 0,0-1 0,2 7 0,-1-9-46,-1 0 1,1 0-1,0 0 1,-1 0-1,1 0 1,0 0-1,0 0 1,0 0-1,0 0 0,0 0 1,0 0-1,0 0 1,0 0-1,0-1 1,0 1-1,0-1 1,0 1-1,1 0 1,-1-1-1,0 0 1,0 1-1,1-1 1,-1 0-1,0 0 0,1 0 1,0 0-1,7 1 25,-1-2 0,0 1 0,11-3-1,-3 1-189,-9 1 101,1 1-1,-1 0 0,0 0 0,0 1 1,1-1-1,-1 1 0,10 3 0,-14-2 55,0-1 0,-1 0 0,1 0 0,0 1 0,0 0-1,-1 0 1,1-1 0,-1 1 0,0 1 0,1-1 0,-1 0-1,0 1 1,0-1 0,0 1 0,-1-1 0,1 1 0,-1 0-1,1 0 1,0 4 0,2 4 126,-1 1 1,-1-1-1,0 1 0,0 0 0,-2 0 1,0 22-1,-13 73-207,10-94-3212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6:57.2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197 5 3808,'0'0'47,"0"0"0,0 0 0,0-1 0,-1 1 0,1 0 0,0 0 0,0 0 0,0-1 1,0 1-1,0 0 0,0 0 0,-1 0 0,1-1 0,0 1 0,0 0 0,0 0 0,-1 0 0,1 0 0,0 0 0,0-1 0,-1 1 1,1 0-1,0 0 0,0 0 0,0 0 0,-1 0 0,1 0 0,0 0 0,0 0 0,-1 0 0,1 0 0,0 0 0,0 0 0,-1 0 0,1 0 1,0 0-1,0 0 0,-1 0 0,1 0 0,0 0 0,0 1 0,-1-1 0,1 0 0,0 0 0,0 0 0,0 0 0,-1 0 0,1 1 1,0-1-1,0 0 0,0 0 0,0 0 0,0 1 0,-1-1 0,-8 18 1213,3-6-651,-8 8 350,-1-2 0,-1 0 0,-1 0 0,-21 16 0,33-29-699,-18 14 486,22-17-666,-1-1 0,1 0-1,-1 0 1,1 0 0,-1 0-1,1-1 1,-1 1 0,0 0-1,0-1 1,1 1 0,-3 0 0,4-2-68,-1 1 0,1 0 1,0 0-1,0 0 1,0 0-1,0 0 1,-1 0-1,1 0 1,0 0-1,0 0 1,0 0-1,0 0 1,-1-1-1,1 1 1,0 0-1,0 0 1,0 0-1,0 0 1,0 0-1,-1-1 1,1 1-1,0 0 0,0 0 1,0 0-1,0-1 1,0 1-1,0 0 1,0 0-1,0 0 1,0-1-1,0 1 1,0 0-1,0 0 1,0 0-1,0-1 1,0 1-1,2-12 172,5-10-83,3 5-144,1 1-1,1 0 1,15-17 0,-12 16 62,-9 9-29,0 1 163,-5 7-142,-1 1 1,0-1-1,1 0 1,-1 1-1,1-1 1,-1 1-1,0-1 1,1 1-1,-1-1 1,0 1-1,0-1 1,1 1-1,-1 0 1,0-1-1,0 1 1,0-1-1,0 1 1,1 0-1,-1 0 1,3 19 519,-2-15-419,-1-1 0,1 1-1,0-1 1,0 0-1,1 1 1,-1-1-1,3 4 1,37 64 1434,-40-70-1486,0 0-1,0 0 0,0 0 1,0 0-1,0 1 0,-1-1 1,1 0-1,0 3 0,-1-4-29,0 0 0,0 0 0,0 0 0,0-1 0,0 1 0,0 0 0,0 0 0,0 0 0,0 0 0,-1 0 0,1-1 0,0 1 0,-1 0 0,1 0 0,0 0 0,-1-1 0,1 1-1,-1 0 1,1-1 0,-1 1 0,0 0 0,1-1 0,-1 1 0,0 0 0,1-1 0,-1 1 0,0-1 0,-1 1 0,-2 1 34,1-1 0,-2 0 0,1 0-1,0 0 1,0 0 0,0 0 0,0-1 0,-5 0 0,-38-3 350,29 2-278,13 0-223,0 0-1,-1 0 1,1-1-1,0 1 1,0-1-1,0 0 1,1 0-1,-1-1 1,-5-3-1,0-1-4428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6:59.4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1 444 2400,'0'0'87,"0"0"0,1-1-1,-1 1 1,0 0 0,1 0 0,-1-1 0,0 1-1,1 0 1,-1 0 0,1 0 0,-1 0 0,0 0 0,1 0-1,-1-1 1,1 1 0,-1 0 0,0 0 0,1 0-1,-1 0 1,1 1 0,-1-1 0,1 0 0,0 0 92,0 0-1,0 0 1,0 0 0,0 0 0,0 0 0,0 0 0,0 0-1,0 0 1,0-1 0,0 1 0,0 0 0,-1-1 0,1 1-1,0 0 1,0-1 0,0 1 0,1-2 0,10-9 511,-1-1 1,0 0-1,16-24 0,25-49 33,-17 27 1,45-91 166,-77 143-850,-1 0-1,0 0 0,0 0 1,-1 0-1,1 0 0,-1-1 1,0-11-1,-1 17-48,0 1 0,0-1 0,0 1 0,0-1-1,0 1 1,0-1 0,0 1 0,0-1 0,0 1 0,0 0 0,0-1 0,-1 1 0,1-1 0,0 1-1,0-1 1,0 1 0,-1 0 0,1-1 0,0 1 0,0-1 0,-1 1 0,1 0 0,0-1-1,-1 1 1,1 0 0,-1-1 0,1 1 0,0 0 0,-1 0 0,1 0 0,-1-1 0,0 1-12,0 0 0,-1 0 0,1 0 0,0 0 0,0 0 0,0 1 1,-1-1-1,1 0 0,0 0 0,0 1 0,0-1 0,-1 1 0,-5 3 29,1 0-1,-1 0 0,-6 6 1,6-5 231,1 1 0,0 1 1,0-1-1,0 1 1,1 0-1,0 1 0,0-1 1,1 1-1,0 0 1,0 0-1,1 0 0,0 1 1,0-1-1,1 1 1,0 0-1,1-1 0,-1 16 1,1-13-45,1 1 0,0-1 0,1 0 1,0 0-1,1 0 0,0 0 0,5 14 0,-5-20-137,-1 0 0,1-1-1,0 1 1,0-1 0,1 0-1,-1 0 1,1 0-1,0 0 1,0 0 0,0-1-1,0 1 1,1-1 0,0 0-1,-1 0 1,1 0 0,0 0-1,1-1 1,-1 1 0,7 2-1,-5-5-567,-1 1 0,1-1-1,-1 0 1,1 0-1,-1-1 1,1 0 0,-1 0-1,1 0 1,-1 0-1,0-1 1,7-3-1,11-2-3587,0 3 1330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7:00.4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6 2720,'2'-5'3235,"-5"5"-1606,12 3 3362,20 2-3822,202-5 959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7:00.8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 2720,'18'-1'9857,"4"-1"-6100,-2 0-3692,32 1-1,-13 2-11,-22 0-221,25 2 1,-18 1-1705,2-1 491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7:07.5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123 0 1984,'0'0'9274,"2"13"-8554,0 5-91,-1 1 0,-2 26 0,0-7 82,1 32 409,0-69 47,-1-1-1140,-1 0-57,-1 0-1,0 0 1,0 0 0,1 0-1,-1 0 1,0 1-1,1-1 1,-1 1 0,0 0-1,1 0 1,-1 0-1,-4 2 1,-1 1 46,-14 0-101,16 2 79,6-5 5,0-1 0,-1 0 0,1 1 1,0-1-1,0 1 0,-1-1 0,1 0 0,0 1 0,-1-1 0,1 0 0,-1 1 0,1-1 0,0 0 1,-1 0-1,1 1 0,-1-1 0,1 0 0,-1 0 0,1 0 0,-1 0 0,1 0 0,-2 1 0,1-1 12,0 1-1,-1-1 1,1 1-1,0 0 1,-1 0-1,1 0 1,0 0-1,0 0 1,0 0-1,0 0 1,0 0-1,0 0 1,-1 1-1,-7 7-23,-1 0 258,7-9-122,35 11 1775,112-5-1321,-138-6-567,-3 0 187,-1 0-1208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6:07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53 5888,'-5'-5'15295,"22"-12"-11045,-16 15-3630,32-5 585,-7 2-1113,34-3 125,-35 6-124,205-5 401,-19 12-356,-200-5-497,31 0 382,-13 0-5628,-16 0 2677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7:08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 3328,'1'-2'1733,"-1"2"-1654,0 0 0,0 0 0,0 0-1,0 0 1,1 0 0,-1 0 0,0 0 0,0-1-1,0 1 1,0 0 0,0 0 0,0 0 0,0 0-1,0 0 1,1 1 0,-1-1 0,0 0 0,0 0-1,0 0 1,0 0 0,0 0 0,0 0-1,0 0 1,1 0 0,7 3 4896,4 1-3920,12-2-584,-1-2 0,0-1-1,29-4 1,-14 1-1991,-30 3 62,0-1 0,13-3 0,0 1-456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7:08.8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 2816,'4'-2'6492,"12"1"-4132,16 1-1372,66 0 391,-66 0-3452,2 0-3799,-21 0 3494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7:09.7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 4 4064,'0'0'70,"0"0"0,1-1 979,-1 1-979,0 0 0,0 0 0,0 0 0,0 0-1,0 0 1,0 0 0,0 0 0,0 0 0,0 0 0,0-1 0,1 1 0,-1 0 0,0 0 0,0 0 0,0 0 0,0 0 0,0 0 0,-1 0 0,1 0-1,0-1 1,0 1 0,0 0 0,0-1 769,-1 1-769,3 2 239,-1 0 0,1 0 0,-1 0 0,0 0 0,0 0 0,0 0-1,0 0 1,0 0 0,-1 0 0,1 0 0,-1 1 0,1-1 0,-1 0 0,0 1-1,0-1 1,0 0 0,0 4 0,-2 7 185,0-1 0,-4 15-1,-1 8 264,-3 59 309,9-80-918,0 0-1,2 16 1,0-1 316,-1-27-230,-6 6 204,-32 15-593,15-10 166,12-8-40,11-5 29,-1 0 1,1 0-1,-1 1 1,1-1-1,-1 0 0,1 0 1,-1 1-1,1-1 1,-1 0-1,1 1 0,-1-1 1,1 0-1,-1 1 1,1-1-1,0 1 1,-1-1-1,0 1 0,-8 3 529,8-4-171,7 0 734,-5 0-937,87-7 1280,-53 3-1201,13-5-1398,-31 5-1907,-15 4 2382,-1-1-1,1 1 0,0-1 0,0 0 0,-1 1 0,1-1 0,-1 0 0,1 0 1,0-1-1,-1 1 0,0 0 0,1 0 0,1-3 0,2 0-1731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7:10.0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50 4736,'-1'-1'217,"2"0"-1,-1 0 1,0-1 0,0 1-1,0 0 1,0 0 0,1 0 0,-1 0-1,0 0 1,1 0 0,-1 0 0,1 0-1,0 0 1,-1 0 0,1 0-1,0 0 1,-1 0 0,1 0 0,0 0-1,0 0 1,0 1 0,0-1-1,0 0 1,0 1 0,0-1 0,0 1-1,0-1 1,0 1 0,0-1-1,0 1 1,0 0 0,2-1 0,14-4 409,-1 0 0,1 1 0,0 1 0,0 1 0,30-1 0,19 7-1723,0 7-3605,-48-7 851,-3 4 1249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3:57:10.4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90 1 6464,'-8'0'2944,"8"8"-2560,-5-3 1120,5 7-896,-8 3 608,3 10-704,-9-2-64,6 5-288,-5 0 192,3 1-224,-3-1-1792,8-5 896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02.1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6 702 576,'-1'2'36,"-4"3"83,11-3 4350,13-2-2352,-15-1-1941,-1 1 0,0-1 0,0 1-1,0-1 1,1 0 0,-1 0 0,0-1 0,0 1 0,-1 0-1,1-1 1,0 0 0,3-2 0,6-6 397,14-15 0,-5 5-405,74-53 158,21-19-49,-88 66-204,-2-2 0,43-57 1,-56 65-28,-1 0 0,0-1 0,-2 0 0,0-1 0,12-42 0,-18 47 72,0 0 1,1-20-1,-4 30-78,-1 0 1,0 0 0,0 1-1,0-1 1,-1 0-1,0 1 1,-1-1-1,-3-11 1,4 17-51,1-1-1,-1 1 1,0 0 0,1-1 0,-1 1 0,0 0 0,0 0 0,0-1 0,0 1 0,0 0-1,0 0 1,0 0 0,0 0 0,-1 0 0,1 0 0,0 1 0,0-1 0,-1 0 0,1 1-1,-1-1 1,-1 0 0,1 1 1,0 0 0,0 0 0,-1 0 0,1 0-1,0 0 1,-1 0 0,1 1 0,0-1 0,0 1-1,0 0 1,-1-1 0,-2 3 0,-2 1 26,0 0 0,0 0-1,0 1 1,1 0 0,0 1 0,-9 8 0,-10 18 270,1 2 1,-36 67 0,48-82-170,-51 106 855,32-59-458,21-46-342,2 1 0,0 0 0,1 0 0,1 1 0,2-1 0,0 1 0,1 1 0,0 31 0,3-43-93,1-1 1,0 1-1,0 0 0,2-1 0,3 14 1,-5-19-29,1-1 1,0 1-1,0-1 1,0 0-1,0 0 1,1 0-1,0 0 1,-1 0-1,2 0 1,-1-1-1,0 1 1,1-1-1,-1 0 1,6 4-1,-7-6-44,1 0 0,-1-1-1,0 1 1,0 0-1,0-1 1,0 0-1,1 1 1,-1-1-1,0 0 1,0 0 0,1 0-1,-1 0 1,0-1-1,0 1 1,1-1-1,-1 1 1,3-2-1,5-2-1410,-1 0-1,14-9 0,-18 10 322,16-9-1200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02.7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1 3136,'-18'4'3847,"9"-2"2471,21 2-5735,-9-3-463,1 0 0,0 0-1,0-1 1,0 1 0,5 0-1,237 7 1705,-244-8-1291,8-3-460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03.1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33 2560,'-5'-1'6147,"8"1"-3541,22-3-1285,-21 2-1197,-1 0 0,1 0 0,-1 0 0,1 0 0,0 1-1,-1 0 1,5-1 0,17-1 235,53-10 286,-68 10-707,0 0 0,16-1 0,22 2-3428,-43 1 2974,21 0-3681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07.2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113 8 3392,'0'-1'37,"0"1"0,0 0-1,0 0 1,0 0 0,0-1 0,0 1 0,0 0 0,0 0 0,0-1-1,0 1 1,0 0 0,0 0 0,0-1 0,0 1 0,0 0 0,0 0-1,0-1 1,0 1 0,1 0 0,-1 0 0,0 0 0,0-1 0,0 1 0,0 0-1,0 0 1,1 0 0,-1-1 0,0 1 0,0 0 0,0 0 0,1 0-1,-1 0 1,0 0 0,0 0 0,0-1 0,1 1 0,8 4 6039,-4 17-5479,-10 27 161,1-17-204,-6 57 145,9-75-516,-7 23 1,0 4 355,-1 19-122,-5 32-98,12-73-36,-1 0 0,0 0-1,-2 0 1,-7 19-1,11-30-53,1-1-98,-10 9-80,6-12 70,0 1 0,-1-1 0,1 0 0,-1 0 0,-9 3-1,56-10 89,-39 4-167,1 1-1,-1-1 1,1 0-1,-1 1 1,0 0-1,1-1 1,-1 1-1,0 1 1,5 1-1,-5-1-61,0-1 1,0 1-1,0-1 0,0 0 0,5 1 0,-7-2-193,0 1 0,-1-1 0,1 0 0,0 0 0,0 0 0,-1 0 1,1 0-1,0 0 0,-1 0 0,1 0 0,0 0 0,0 0 0,-1 0 0,1 0 1,0-1-1,-1 1 0,1 0 0,0 0 0,-1-1 0,1 1 0,-1 0 0,1-1 1,0 1-1,-1-1 0,1 1 0,-1-1 0,1 1 0,0-2 0,4-9-2565,3-5-2182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07.7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21 3072,'-1'-1'81,"-7"-8"762,8 8-802,0 1 0,0-1 0,0 1 0,0 0 0,0-1 0,0 1 0,0-1 0,0 1 0,1-1 0,-1 1 0,5-5 4296,-5 6-4226,1 0 0,0 1 0,-1-1 1,1 0-1,0 1 0,0-1 0,0 0 1,0 0-1,0 0 0,0 0 0,0 0 1,0 0-1,1 0 0,-1 0 0,0-1 0,1 1 1,-1 0-1,0-1 0,2 1 0,6 4 518,18 16 796,-17-14-1155,0 1 1,0-1-1,0-1 0,1 0 1,0 0-1,22 7 0,-14-7-57,1-1-1,-1-1 1,26 1-1,-36-4-618,0-1 1,-1-1-1,1 0 0,9-2 0,-12 2-614,0-1 0,0 0 0,0 0 0,-1 0 0,1-1 0,8-5-1,5-8-2701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1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439 566 3232,'-13'-16'4980,"10"11"-4364,-1 1 0,0-1 1,1 1-1,-2 0 0,1 0 0,0 0 0,-10-6 0,-1 3 16,3 0-311,-1 1 0,1 0 0,-1 1 0,0 1 0,0 0 1,-22-4-1,29 7-303,-1 1 0,1 0 0,0 0-1,0 0 1,-1 1 0,1 0 0,0 0 0,0 0 0,0 1 0,0 0 0,0 0 0,-8 5 0,6-2 8,0 0 0,1 0 0,0 1 0,0 0 1,1 0-1,-1 1 0,-9 13 0,2 1 42,1 1-1,1 1 1,1 0 0,1 0-1,-8 30 1,11-31-18,0 1 1,-3 29-1,9-43-27,0 0-1,1 0 1,0 0 0,0 0 0,1 0-1,0 0 1,0 0 0,1-1 0,4 12-1,-3-13-22,1 0-1,0 0 0,0 0 1,0-1-1,1 0 0,0 0 0,0 0 1,0 0-1,1-1 0,0 0 0,12 8 1,-4-4 92,0-1 1,0 0-1,1-2 0,26 9 1,-30-12-30,0 0-1,0-2 1,1 1 0,-1-1 0,0-1 0,16-1 0,68-12 344,-81 11-353,12-3 27,-1-1-1,0-1 1,0-2-1,0 0 1,-1-2-1,-1 0 1,0-2-1,0 0 1,31-26-1,-41 27-41,-1 0-1,0 0 1,-1-1-1,16-25 1,28-60 42,-40 69-77,8-15 66,-3 0 1,-1-2 0,-2 0-1,-3-1 1,-1-1 0,-2 0-1,4-53 1,-13 83-178,-1-1 1,-1 0-1,-1 1 0,-5-34 1,6 51 82,0 0 1,0 0 0,-1 0 0,1 0 0,0 0-1,-1 0 1,1 0 0,-1 0 0,1 0-1,-1 0 1,1 0 0,-3-1 0,3 2 6,0 0 0,-1-1 0,1 1 0,0 0 0,-1 0 0,1 0 0,-1-1 0,1 1 0,0 0 0,-1 0 0,1 0 0,-1 0 0,1 0 0,-1 0 0,1 0 0,0 0 0,-1 0 0,1 0 0,-1 0 1,1 0-1,-1 0 0,-1 1-16,0 0 1,1 0 0,-1 0 0,1 0 0,-1 0 0,1 0 0,0 0-1,0 1 1,-1-1 0,1 0 0,0 1 0,0-1 0,-1 3-1,-38 74-483,0 2 627,15-37-115,-22 54 0,37-74 84,2 0 1,1 0 0,1 1-1,-5 34 1,8-33-27,1-1 1,1 1 0,1 0 0,2 0-1,4 27 1,-5-43-41,1-1-1,0 0 1,1 1-1,0-1 1,0-1 0,0 1-1,1 0 1,1-1-1,-1 0 1,1 0 0,0 0-1,1 0 1,-1-1-1,1 0 1,1 0 0,-1-1-1,1 0 1,12 8-1,-13-9 54,1-1-1,-1 0 0,1 0 0,0-1 0,0 0 1,0 0-1,0 0 0,7 0 0,-11-2-35,1 0 1,-1 0-1,1-1 0,-1 1 0,0-1 1,1 0-1,-1 1 0,1-1 0,-1-1 1,0 1-1,0 0 0,0-1 0,0 0 1,0 0-1,0 0 0,0 0 0,-1 0 0,5-5 1,49-60 254,-5 5-391,-47 57 94,0 1 1,1-1-1,0 1 0,0 0 1,0 1-1,0-1 0,0 1 1,1 0-1,-1 0 0,1 1 1,0-1-1,0 1 0,0 1 1,0-1-1,0 1 0,0 0 1,1 0-1,-1 1 0,0 0 1,8 1-1,4 2 19,1 0-1,-1 2 1,0 0 0,0 2-1,0 0 1,20 11-1,-25-12 256,-17-11 193,-22-15-108,-5-1-290,11 7-68,-25-13 0,39 24-35,0 0 0,-1 1 0,1-1 0,-1 1 0,1 1-1,-1-1 1,0 1 0,-12-1 0,15 2 19,0 1 1,0 0-1,0-1 0,0 1 1,0 1-1,0-1 0,0 0 1,1 1-1,-1 0 1,0 0-1,1 0 0,-1 0 1,1 1-1,0-1 0,0 1 1,0 0-1,0 0 0,1 0 1,-1 0-1,1 1 0,-4 5 1,-1 4-5,0-1 0,1 2 0,1-1-1,-7 26 1,9-26 19,0 1 1,1-1-1,1 0 0,0 16 0,1-21 21,0-1 0,1 0 0,0 0 1,0 0-1,0 0 0,1 0 1,1-1-1,-1 1 0,5 8 0,-5-12-8,-1 0-1,1-1 1,0 1-1,1-1 1,-1 1-1,0-1 1,1 0 0,-1 0-1,1 0 1,3 2-1,-4-3 42,0 0-1,-1 0 1,1-1 0,0 1-1,0-1 1,0 1-1,-1-1 1,1 1 0,0-1-1,0 0 1,0 0 0,0 0-1,0 0 1,0 0 0,0 0-1,0-1 1,-1 1-1,5-2 1,0-1 45,1-1 0,-1 0 1,0 0-1,0 0 0,0-1 0,-1 0 0,0 0 1,0 0-1,0-1 0,7-11 0,3-6-43,18-40-1,-21 39 12,-8 15-104,-3 6 6,1-1 0,-1 1 0,1 0-1,0-1 1,0 1 0,0 0 0,1 0-1,-1 0 1,1 1 0,2-4 0,-4 6 29,-1 0 0,1 0 1,-1 0-1,1 0 0,-1 0 0,1 0 1,0 0-1,-1 0 0,1 0 1,-1 0-1,1 0 0,-1 0 1,1 0-1,-1 0 0,1 1 0,-1-1 1,1 0-1,-1 0 0,1 1 1,-1-1-1,1 0 0,-1 1 1,0-1-1,1 0 0,-1 1 0,1-1 1,-1 0-1,0 1 0,1 0 1,13 18-136,-10-13 79,14 17-36,-8-8 64,1 0 0,1-1 1,0-1-1,16 14 0,-24-24 71,0 0 0,1 0 0,-1 0 1,0 0-1,1 0 0,0-1 0,-1 0 0,7 2 0,-9-4 10,0 1 0,1-1 0,-1 0-1,0 0 1,0 0 0,0 0 0,0-1 0,0 1-1,1-1 1,-1 1 0,0-1 0,0 1 0,0-1 0,0 0-1,0 0 1,-1 0 0,1 0 0,0-1 0,0 1-1,-1 0 1,1-1 0,-1 1 0,3-3 0,2-5 1,0 1 0,-1-1 0,0 0 1,-1 0-1,0 0 0,0-1 0,-1 1 0,2-11 1,-3 13-29,27-125 83,-8 30-262,-19 93 169,2-6-398,-1 15 196,0 9 129,4 19-53,-1 0 0,3 33 0,-2-8 1,-1 0 493,0 88 0,-6-140-349,0 0 1,0 1-1,0-1 0,0 0 1,0 0-1,0 0 1,-1 0-1,1 1 1,0-1-1,-1 0 1,1 0-1,-1 0 0,-1 2 1,2-3-12,-1 1 1,1-1 0,-1 1-1,1-1 1,-1 1 0,1-1-1,-1 0 1,1 0-1,-1 1 1,1-1 0,-1 0-1,0 0 1,1 1-1,-1-1 1,1 0 0,-1 0-1,0 0 1,1 0-1,-2 0 1,0 0-2,0-1 0,0 1 1,0-1-1,1 1 0,-1-1 0,0 0 0,0 0 1,0 0-1,1 0 0,-1 0 0,1 0 0,-1 0 0,1 0 1,-1-1-1,-1-1 0,-12-18-133,15 21 113,0 1 0,0-1 0,0 0 0,0 0 0,0 0-1,0 0 1,0 0 0,0 1 0,0-1 0,0 0 0,0 0-1,0 0 1,0 0 0,0 1 0,0-1 0,0 0 0,0 0-1,0 0 1,0 0 0,0 0 0,-1 0 0,1 1 0,0-1 0,0 0-1,0 0 1,0 0 0,0 0 0,0 0 0,-1 0 0,1 0-1,0 0 1,0 0 0,0 0 0,0 0 0,0 0 0,-1 1-1,1-1 1,0 0 0,0 0 0,0 0 0,-1 0 0,5 3-18,-1 0 0,1-1 1,0 1-1,0-1 0,0 1 0,0-1 1,0 0-1,0-1 0,0 1 1,1-1-1,-1 0 0,6 1 1,6 0 159,0-1 1,18 0-1,-25-2-77,-1 0 0,1 0 1,0-1-1,0 0 0,-1-1 0,0 1 1,1-2-1,-1 1 0,0-1 0,0-1 1,-1 1-1,1-1 0,-1-1 0,7-6 1,-3 2-34,1-1 1,-2-1-1,1 0 0,-2 0 1,0-1-1,0 0 1,8-18-1,62-156-177,-73 173 122,0 0-1,10-18 0,-16 32 23,1-1 1,-1 1 0,0-1-1,1 0 1,-1 1-1,0-1 1,1 1-1,-1-1 1,1 1-1,-1-1 1,0 1-1,1 0 1,-1-1-1,1 1 1,0-1-1,-1 1 1,1 0 0,-1 0-1,1-1 1,-1 1-1,1 0 1,0 0-1,-1 0 1,2-1-1,-2 2 0,1-1 0,0 0 0,-1 0 0,1 1 0,0-1 0,-1 1 0,1-1 0,-1 0 0,1 1 0,0-1 0,-1 1 0,1-1 0,-1 1 0,0 0 0,1-1 0,-1 1 0,1 1 0,2 4 1,0 1 0,0-1 0,2 11 0,-5-16 30,10 43-103,-3 0 0,4 75 0,-10-96 81,1-5 101,-3 28-1,1-41-37,-1 1 0,1 0-1,-2-1 1,1 1 0,-1-1 0,1 1 0,-1-1 0,-1 0 0,-3 7 0,5-11-48,0 0 1,0 1 0,0-1-1,0 0 1,0 0-1,0 0 1,0 0 0,-1 0-1,1-1 1,0 1 0,-1 0-1,1-1 1,-1 1 0,1 0-1,0-1 1,-1 0-1,-2 1 1,-1 0 17,1-1 1,0 0-1,-1 0 0,1-1 0,0 1 1,-6-2-1,-4-2 0,1 0-1,0 0 1,-17-10-1,27 13-48,1-1 5,-1 1 0,1 0 0,-1-1 0,0 1-1,1 0 1,-1 1 0,0-1 0,0 1 0,-4-1 0,2 2-377,11 4 2,-2-2 435,6 4-90,1-1 0,13 6-1,6 3 46,-24-11 9,1-1 0,0 0-1,1 0 1,-1-1 0,1 1 0,-1-2-1,1 1 1,-1-1 0,1 0-1,8-1 1,-11 0 29,1 0-1,0-1 0,0 1 1,0-2-1,-1 1 1,1-1-1,-1 1 1,1-1-1,-1-1 0,0 1 1,0-1-1,0 0 1,0 0-1,6-6 1,8-9 7,-2 0 0,0-2 1,0 0-1,-2-1 0,-1 0 1,-1-2-1,15-31 0,-11 15 8,-8 15-88,18-30 1,-15 27 58,-11 25-117,-2 5 22,-6 16-43,-3 32-50,5-28 51,-4 40 0,8-50 52,0 5 75,0 0-1,1 0 1,4 25-1,-4-39-16,0 0-1,1 0 1,0-1-1,0 1 1,0 0-1,1-1 1,-1 1-1,1-1 1,0 0-1,0 1 1,0-1-1,0 0 1,0 0-1,1 0 1,-1-1-1,1 1 0,0-1 1,0 1-1,0-1 1,0 0-1,0 0 1,6 3-1,-7-5 29,1 1-1,0 0 0,0-1 1,-1 1-1,1-1 1,0 0-1,0 0 0,0 0 1,-1-1-1,1 1 0,0 0 1,0-1-1,-1 0 1,4-1-1,5-2 46,-1-1 1,12-7-1,2-1 14,-7 5-71,0-1 0,-2 0 0,1-1 0,-1-1 0,0-1 0,-1 0 0,-1-1 0,0 0 0,-1-1 0,13-17 0,-15 16-67,0 1-1,1 1 1,1-1-1,0 2 1,19-16 0,-28 26 47,-1 1 1,1 0 0,-1 0 0,1 0 0,0 0-1,0 0 1,-1 1 0,1-1 0,0 1-1,0 0 1,-1 0 0,1 0 0,0 0 0,0 0-1,0 1 1,-1-1 0,1 1 0,0 0-1,0-1 1,-1 1 0,1 0 0,-1 1-1,3 1 1,0-2 100,-5-3 126,-8-6-22,1 4-164,6 3-49,0 0 1,0 1-1,0-1 1,0 0 0,0 0-1,-1 1 1,1-1-1,0 1 1,0-1 0,-1 1-1,1 0 1,0-1 0,0 1-1,-1 0 1,1 0-1,0 0 1,-1 0 0,1 0-1,0 0 1,-1 0-1,1 0 1,0 1 0,-3 0-1,1 0 24,1 0 0,-1 0-1,0 1 1,1-1-1,-1 1 1,1 0 0,-1-1-1,1 1 1,0 0 0,-4 4-1,-17 27-122,11-14-69,7-13 151,2 0 0,-1 1-1,1-1 1,0 1 0,0 0-1,1 0 1,0 0 0,0 1-1,0 12 1,1-16 29,1 1-1,0 0 0,0 0 1,0 0-1,1 0 0,-1 0 1,1 0-1,1-1 1,-1 1-1,0 0 0,1-1 1,0 1-1,0-1 0,1 0 1,-1 1-1,4 3 1,0-1 12,-1-1 0,1 0 0,0 0 0,1 0 0,8 5 0,-13-9 2,1-1 0,-1 1 0,1-1 0,0 0-1,-1 0 1,1 0 0,0-1 0,0 1 0,0-1 0,0 1 0,-1-1 0,1 0 0,0 0 0,0 0 0,0-1 0,0 1 0,-1-1 0,1 1 0,3-2 0,125-53 385,-98 40-359,29-14-65,90-59-1,-134 76-1,54-32-131,-58 38 67,-7 5 190,-11 8-64,-1-1 0,0 0 0,0 0 0,0 0 0,-12 9 0,-37 23 68,32-23-51,-11 6-35,12-7-72,-35 28 0,37-27 18,12-9-4,1-1 0,-1 0 0,1 1 0,0 1 0,0-1 1,1 1-1,-9 12 0,14-18 51,-1 0 0,1 0 0,-1 0 0,1 0 1,0 0-1,0 0 0,0 0 0,-1 0 0,1 0 0,0 0 1,0 0-1,0 0 0,0 0 0,1 0 0,-1 0 1,0-1-1,0 1 0,1 0 0,-1 0 0,0 0 1,1 0-1,-1 0 0,1 0 0,-1 0 0,1-1 0,-1 1 1,1 0-1,0 0 0,-1-1 0,1 1 0,0 0 1,0-1-1,0 1 0,-1-1 0,1 1 0,0-1 1,1 1-1,1 0 18,-1 0 0,1 0 1,-1 0-1,1-1 0,0 1 1,0-1-1,-1 1 1,1-1-1,0 0 0,0 0 1,4-1-1,4-2 12,-1 0 0,0 0 0,0-1 1,0 0-1,-1-1 0,1 0 0,-1-1 0,0 0 0,-1 0 0,1-1 1,7-7-1,-6 3-48,0 0 0,-1-1 1,0 1-1,-1-2 0,0 1 0,-1-1 1,8-19-1,-13 28 15,0-1 0,-1 1 0,1-1 0,-1 0 0,0 1 0,0-1 0,0-5 0,-1 10-8,0 0 1,0 0-1,0 0 1,0 0-1,0 0 0,0 0 1,0-1-1,0 1 1,0 0-1,0 0 1,0 0-1,0 0 0,0 0 1,0 0-1,0 0 1,0 0-1,0 0 1,0 0-1,0-1 1,0 1-1,0 0 0,-1 0 1,1 0-1,0 0 1,0 0-1,0 0 1,0 0-1,0 0 0,0 0 1,0 0-1,0 0 1,0 0-1,0 0 1,0 0-1,0 0 0,-1 0 1,1 0-1,0 0 1,0 0-1,0 0 1,0 0-1,0 0 0,0 0 1,0 0-1,0 0 1,0 0-1,0 0 1,-1 0-1,1 0 0,0 0 1,0 0-1,0 0 1,-6 4-95,-5 7-93,1 3 86,1 0 0,1 1 0,0 0 1,1 1-1,1 0 0,-6 20 0,11-33 111,0-1 1,0 1 0,1-1-1,-1 1 1,1-1-1,-1 1 1,1 0-1,0-1 1,0 1-1,0-1 1,1 1-1,-1 0 1,1-1-1,-1 1 1,1-1-1,0 1 1,0-1-1,0 0 1,0 1-1,0-1 1,3 4 0,-2-5 8,-1 1 1,1 0 0,0-1 0,0 1 0,0-1 0,1 1 0,-1-1 0,0 0 0,0 0-1,1 0 1,-1 0 0,1 0 0,-1-1 0,1 1 0,-1-1 0,1 1 0,-1-1 0,1 0 0,-1 0-1,1 0 1,3-1 0,4-1-6,0-1 0,1 1 0,-1-2-1,-1 0 1,1 0 0,0 0 0,-1-1 0,0-1-1,0 0 1,-1 0 0,1 0 0,-1-1 0,-1-1-1,1 1 1,-1-1 0,-1 0 0,1-1-1,8-16 1,31-62-71,56-94-42,-86 156 5,77-129-345,-81 130 398,-1-1 0,-1 1 0,-1-2 0,9-41 0,-14 52 52,1-18-423,-5 32 387,0 0 1,0 0 0,0 1-1,0-1 1,-1 0-1,1 0 1,0 0-1,0 0 1,0 0-1,-1 1 1,1-1-1,0 0 1,-1 0-1,1 0 1,-1 1-1,0-2 1,1 2 1,-1-1 1,1 1-1,-1 0 0,1 0 1,0-1-1,-1 1 0,1 0 1,-1 0-1,1 0 0,-1 0 1,1 0-1,-1-1 0,1 1 1,-1 0-1,1 0 0,-1 0 1,1 0-1,-1 1 0,1-1 1,-1 0-1,0 0 0,-1 1-33,-1 0-1,1 0 0,0 1 1,-1-1-1,1 0 1,0 1-1,0 0 1,0-1-1,-2 4 0,-5 7 2,0 0-1,1 0 0,1 0 1,-11 26-1,1-4-54,6-8 118,0 0-1,2 0 0,1 1 1,1 0-1,1 1 0,1-1 1,2 1-1,0 0 0,2 0 1,2 0-1,0 0 0,2 0 1,8 36-1,-9-54-9,0 0 0,2 0 0,4 11 0,-8-19 17,1 0 0,0 0 0,0 0 0,0 0 0,0 0 0,0-1 0,1 1 0,-1 0 0,1-1 0,-1 1 0,1-1 0,-1 1 0,1-1 0,0 0 0,0 0 0,-1 0 0,1 0 0,0 0 0,0 0 0,0 0 0,0-1 0,3 2 0,0-2 44,-1 0 0,1-1 0,0 1 0,-1-1 0,1 0 0,-1 0 0,1-1 0,-1 1 0,0-1 1,1 0-1,-1 0 0,7-5 0,3-3-21,0-1 0,13-12-1,-15 12-42,23-24-17,-2 0-1,-2-3 1,-1 0-1,33-57 1,-43 60 24,-1-1 0,-1 0 0,-2-2 0,12-44 0,-14 28-169,-1 0 0,6-80 0,-19 132 112,2-19-251,-2 20 278,0 1 0,0-1 1,0 0-1,0 0 0,0 0 0,-1 0 0,1 1 1,0-1-1,0 0 0,0 0 0,-1 0 0,1 1 1,-1-1-1,1 0 0,0 0 0,-1 1 0,0-2 1,-4 5-179,-2 10 160,1 0 0,0 1 1,0 0-1,1 0 0,1 0 0,-3 18 1,-5 18 39,-25 55 143,21-63-45,-14 58 0,23-61 15,2 0 0,-1 69 0,9-42 119,-2-55-240,1-1 1,-1 1-1,2-1 1,6 20-1,-5-18 8,0 4 26,-2-9 77,0-1 1,0 1 0,4 8-1,-6-15-62,1 0 0,-1 0 0,1 1 1,-1-1-1,0 0 0,1 0 0,-1 0 0,1 0 0,-1 1 0,1-1 0,-1 0 0,0 0 0,1 0 0,-1 0 0,1 0 0,-1 0 0,1 0 0,-1 0 0,1 0 0,-1-1 0,1 1 0,-1 0 0,0 0 0,1 0 1,-1 0-1,1-1 0,-1 1 0,1 0 0,11-8 262,4-15-212,-1-1 0,-1-1 0,-1 0 0,-1-1 0,-2-1 0,9-29 0,-10 20-286,-6 64-223,-5 35 389,0 31-113,3-59 152,-2-29 26,1 0 1,0 0 0,0 1 0,0-1-1,1 0 1,0 0 0,1 0 0,-1 0-1,1 0 1,0 0 0,5 10 0,-6-16-10,-1 1 0,0-1 0,0 0 0,0 0 0,1 0 0,-1 1 0,0-1 0,0 0 0,1 0 0,-1 0 0,0 1 0,0-1 0,1 0 0,-1 0 0,0 0 0,0 0 0,1 0 0,-1 0 0,0 0 0,1 1 0,-1-1 0,0 0 0,1 0 0,-1 0 0,0 0 0,1-1 0,-1 1 0,0 0 0,0 0 0,1 0 0,-1 0 0,13-8 338,12-20-16,23-52-125,2-3-170,64-68-9,-106 142-12,2-1-632,-8 14 299,-2 10 211,-54 359 823,48-345-561,-21 53 0,20-66-123,0 0 0,-17 25 0,13-21 3,-5 3 22,0 1-1,-1-2 1,-1 0 0,-1-1-1,-36 29 1,50-46-52,1 0 0,0 0 0,-1-1 0,0 1 1,0-1-1,1 0 0,-1 0 0,0 0 0,-11 1 0,15-3-9,-1 0 0,0 0 0,0 0 0,1 0 0,-1 0 0,0 0 1,0 0-1,1-1 0,-1 1 0,0-1 0,1 1 0,-1-1 0,0 0 0,1 1 0,-1-1 0,1 0 0,-1 0 0,1 0 0,0 0 0,-1-1 0,1 1 0,0 0 0,0-1 0,0 1 0,0 0 0,0-1 0,0 1 0,0-1 0,0 0 0,1 1 0,-1-1 0,0 0 0,1 1 1,-1-3-1,0 0-6,1 0 0,-1 0 0,1 0 0,0-1 1,0 1-1,0 0 0,0 0 0,1 0 0,0 0 1,-1 0-1,2 0 0,-1 1 0,0-1 0,1 0 1,-1 0-1,1 1 0,0-1 0,1 1 0,-1 0 1,0-1-1,1 1 0,0 0 0,0 1 0,0-1 0,0 0 1,7-4-1,11-8-39,1 1 1,1 1-1,38-17 0,-30 17-2046,1 1 0,0 2-1,40-8 1,-70 18 1417,14 0-1756,-16 0 2153,0 0 0,1 0 0,-1 0 0,1 0 0,-1 1 0,0-1 0,1 0 0,-1 0 0,3 4-3251,-3-3 3251,0-1 0,0 1 0,1 13-3857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08.0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221 9 3328,'0'0'62,"0"0"-1,0-1 1,0 1 0,0 0 0,0-1-1,0 1 1,0 0 0,0-1 0,0 1-1,0 0 1,0 0 0,0-1 0,0 1-1,-1 0 1,1-1 0,0 1 0,0 0-1,0 0 1,0-1 0,-1 1 0,1 0-1,0 0 1,0-1 0,0 1 0,-1 0-1,1 0 1,0 0 0,0-1 0,-1 1-1,1 0 1,0 0 0,0 0-1,-1 0 1,1 0 0,0 0 0,-1 0-1,1-1 1,0 1 0,0 0 0,-1 0-1,1 0 1,0 0 0,-1 0 0,1 0-1,0 0 1,-1 1 0,1-1 0,0 0-1,0 0 1,-1 0 0,0 0 127,0 1 1,0-1-1,0 1 0,0-1 1,0 1-1,1-1 0,-1 1 1,0 0-1,0-1 0,1 1 1,-1 0-1,0 0 0,1 0 1,-1-1-1,1 1 0,-1 1 1,-4 8 629,-1-1 1,0 0-1,0 0 0,-14 15 1,-4 6 16,-40 44 85,10-12-3495,52-59 1688,0 0-1,0 0 1,1 0 0,-1 1 0,1-1 0,-1 4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08.4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3712,'10'0'5941,"14"-1"-3159,10 1-1960,41 5 1,-54-3-920,24 1 1,-16-5-3567,-11 0 1727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09.2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383 7 4064,'-6'-7'3895,"6"18"1604,0 3-5907,-2-3 706,0 1-1,-1 0 1,0 0 0,-1-1-1,0 0 1,-1 0-1,-12 20 1,-51 68 675,56-83-849,-64 93 169,64-88-206,1 0-1,1 0 1,-12 35-1,17-42 29,3-11-90,1-1 1,0 1 0,0 0-1,0 0 1,1 0-1,-2 5 1,2-7 49,-1 0 0,0 0 0,0 0 0,0 0 0,0 0-1,0-1 1,0 1 0,0 0 0,0 0 0,-2 0 0,-3 3 34,0 0-69,1 0 0,-1 0-1,0 0 1,0-1 0,-12 5-1,7-3 128,8-4-156,-1-1 0,1 1-1,0 0 1,0-1 0,0 0-1,0 1 1,-6-2 0,4 1-145,4 0 150,20-4-597,6 0 652,0 2 0,0 0 0,33 3 0,-29 0 76,-1-2 0,32-4 0,-52 4-364,0-1 0,0 0 0,-1 0 0,1-1 0,0 0 0,12-8 0,-11 5-3180,0 0-1,10-9 1,-15 10 800,-3-2-86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09.6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52 4640,'-13'-12'1728,"18"15"-1344,0-3 864,3 5-864,5-1 1824,10 4-1248,9-5 768,18-3-992,16 0 224,2-3-576,-1 0-352,-7-2-32,-7-4 256,-3 3-160,-1-8-2336,5 3 1216,4-1-5952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20.0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17 4480,'-5'-4'1006,"4"2"-568,0 1 1,-1 0-1,1-1 0,-1 1 1,1 0-1,-1 0 0,1 0 1,-4-1-1,5 2-411,-1 0-1,1 0 1,-1 0-1,0 0 0,1 0 1,-1 0-1,1 0 1,-1 0-1,0 0 1,1 1-1,-1-1 1,1 0-1,-1 0 0,1 1 1,-1-1-1,1 0 1,-1 1-1,1-1 1,-1 1-1,1-1 1,-1 0-1,1 1 1,-1-1-1,1 1 0,0-1 1,-1 1-1,1-1 1,0 1-1,0 0 1,-1-1-1,1 1 1,0-1-1,0 1 1,0 1-1,-7 15 223,2 1 1,0 1-1,-4 29 0,8-42-180,1 0-1,0 0 1,0 1-1,0-1 1,1 0-1,-1 0 1,4 11-1,-3-15-27,0 0 1,0 0-1,0 0 0,0 0 1,0 0-1,0 0 1,0 0-1,1 0 0,-1 0 1,1 0-1,-1-1 0,1 1 1,0-1-1,0 1 0,0-1 1,0 0-1,0 1 0,0-1 1,0 0-1,0-1 0,0 1 1,4 1-1,6 0 142,0-1 0,1 0 1,23-1-1,16 0-73,-49 1-78,-1-1 0,1 1 0,-1-1 0,0 1 0,0 0 0,1 0 0,-1 0 0,0 1 0,0-1 1,0 0-1,0 1 0,0-1 0,0 1 0,-1 0 0,1 0 0,0-1 0,-1 1 0,0 0 0,1 0 0,-1 1 1,0-1-1,0 0 0,0 0 0,0 0 0,0 1 0,-1-1 0,1 3 0,2 7 97,-1 0-1,-1 0 1,0-1-1,-1 14 1,0 10 263,-7 61 0,6-91 52,1-21-12109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20.5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 0 3552,'-2'0'136,"-1"1"0,1 0 0,-1-1-1,1 1 1,0 0 0,-1 0 0,1 0 0,0 0 0,0 1 0,0-1 0,0 1-1,0-1 1,0 1 0,0 0 0,1-1 0,-1 1 0,1 0 0,-1 0 0,1 0-1,-1 0 1,1 1 0,-2 3 0,-6 11 1301,-21 24 0,2-3-274,-11 24 1200,57-74-1387,16-17-768,38-42 0,-67 66-171,-1 1 0,1-1 0,0 1 1,0 0-1,9-5 0,-12 8-18,-1 0 0,1 0 0,-1 1 0,1-1 0,-1 1 0,1-1 0,0 1 0,-1 0 0,1-1 0,0 1 0,-1 0 0,1 0 0,0 0 0,-1 0 0,1 0 0,0 1 0,-1-1 0,1 1 0,0-1 0,-1 1 0,1-1 0,-1 1 0,1 0 1,2 1-1,1 3 170,1 0 1,-1 0-1,0 0 1,0 1 0,7 11-1,-8-12-377,-1 0-1,1 0 1,0 0-1,0-1 1,1 1 0,-1-1-1,1 0 1,0 0-1,6 4 1,5 1-2089,-2-1-3131,-14-8 5007,0 0 321,0 0 0,0 1 0,0-1 0,1 0 0,-1 0 0,0 0-1,0 0 1,0 0 0,0 0 0,0 0 0,0 0 0,0 0 0,1 0 0,-1 0-1,0 0 1,0 0 0,0 0 0,0 0 0,0 0 0,0 0 0,0 0 0,1-1 0,-1 1-1,0 0 1,0 0 0,0 0 0,0 0 0,1-1-801,-1 1 801,1-5-2123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21.3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1 465 3904,'0'-2'4068,"5"-2"-1801,15-11-1132,8-6-611,-12 6-369,-1-1 0,-1 0 0,0-1 0,15-26 0,37-80 84,-22 20 198,-42 96-345,0 1-1,0 0 1,-1-1 0,0 0 0,0 1-1,0-1 1,-1 0 0,0 1 0,-1-11-1,1 16-96,0 0 0,0 1 0,-1-1-1,1 0 1,0 1 0,0-1 0,-1 1-1,1-1 1,0 1 0,-1-1 0,1 1-1,0-1 1,-1 1 0,1-1 0,-1 1 0,1-1-1,-1 1 1,1-1 0,-1 1 0,1 0-1,-1-1 1,1 1 0,-1 0 0,-1-1 0,1 1-3,0 0 1,0 0-1,-1 0 1,1 0-1,0 0 1,0 0 0,0 1-1,-1-1 1,1 0-1,0 1 1,0-1-1,-2 1 1,-1 1 17,0 1 1,-1 0-1,1 0 0,0 0 1,-4 4-1,-2 4 148,0 0 0,1 1 0,1 0 0,0 0 0,0 1 0,1 0 1,1 0-1,-6 18 0,5-7 31,0 1 1,1 0 0,-3 48-1,8-67-140,1-1-1,0 1 1,1 0-1,-1-1 1,1 1-1,0-1 1,1 1-1,-1-1 1,5 10-1,-5-12-75,0-1 0,0 0 0,0 0 0,1 0 0,-1 0 0,1 0 0,-1 0 0,1 0-1,0-1 1,-1 1 0,1-1 0,0 1 0,0-1 0,0 0 0,0 1 0,1-1 0,-1 0 0,0 0 0,0-1 0,1 1-1,-1 0 1,0-1 0,1 1 0,4-1 0,0 0-702,0 0 0,0-1-1,0 0 1,-1 0 0,1-1-1,0 1 1,9-5 0,10-5-3351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21.7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45 5824,'-9'-9'7024,"22"3"-6189,-3 1-342,3 1-463,1 1 1,-1 0 0,21-1 0,4-2-144,-32 5-364,0 0 0,0 0-1,0 0 1,1 1 0,-1 0-1,0 0 1,12 2 0,-2 5-3107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22.1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72 5472,'-5'-8'2016,"13"8"-1536,2-7-160,-2 2 1312,2-3-960,4 1 576,4 2-736,3-3-352,6 5-128,1-1-96,-1-1 0,-1 2 0,6 3 0,-5-5-2816,4 5 1536,-4-3-3232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22.6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172 10 5216,'0'-1'67,"-1"1"1,1 0-1,0 0 1,-1 0-1,1 0 0,0 0 1,0 0-1,-1-1 1,1 1-1,0 0 1,0 0-1,-1-1 0,1 1 1,0 0-1,0 0 1,0-1-1,-1 1 1,1 0-1,0 0 1,0-1-1,0 1 0,0 0 1,-1-1-1,2 1 81,-1-1 0,0 1 0,1 0 0,-1 0 0,0-1 0,0 1 0,1 0-1,-1 0 1,1 0 0,-1-1 0,0 1 0,1 0 0,-1 0 0,0 0 0,1 0 0,-1 0-1,1 0 1,-1 0 0,0 0 0,1 0 0,-1 0 0,1 0 0,-1 0 0,0 16 2161,-5 8-1165,-12 32 0,10-36-961,1-1-1,1 1 1,-2 20 0,7-38-181,-1 11 169,-1 0 1,-5 20 0,5-12 89,-2-13-178,-20 28 7,22-33-74,-1 0 0,1-1-1,0 1 1,-1-1 0,0 0 0,1 0 0,-1 0-1,0 0 1,0 0 0,-5 1 0,-32 20 149,34-21-305,-2 1 326,8-3-175,0 0-1,0 1 1,0-1-1,1 0 1,-1 0-1,0 1 1,0-1-1,0 0 1,0 0 0,0 0-1,1 1 1,-1-1-1,0 0 1,0 0-1,1 0 1,-1 0 0,0 1-1,0-1 1,0 0-1,1 0 1,-1 0-1,0 0 1,0 0-1,1 0 1,-1 0 0,0 0-1,0 0 1,1 0-1,-1 0 1,13 5 125,0-1 1,-1-1-1,1 0 0,1-1 1,-1-1-1,15 1 0,-22-2-141,-1 0-1,0-1 1,0 1-1,-1-1 1,1 0-1,0 0 1,0-1-1,6-2 0,-8 2-474,0 1-1,0-1 0,-1 0 0,1 0 0,0 0 0,-1 0 0,1-1 0,2-3 0,3-2-2196,1-4 885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7:42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61 7296,'-98'-5'3328,"75"-2"-2912,15 2 0,8 10-320,0-10 320,8 2-224,24-9-448,4-1 128,27 1-1664,4 9 992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1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108 106 10816,'-46'-51'4864,"30"40"-4224,4 1-193,7 5-383,-7-6-160,4 4 32,-1-1-959,9 5 575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23.0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21 4736,'-5'-12'1760,"5"20"-1376,5-8 1920,3 0-1440,2 0 640,3 4-896,4-4 448,1 0-608,5 0-160,4 0-192,-1-4 64,-2 4-96,2 0-96,6-8 0,-1 5-2656,6-2 1472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23.5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0 4064,'5'0'9077,"-5"9"-7520,0-7-1453,0 1 0,-1-1 0,1 0 0,-1 1 0,0-1 0,0 0 0,0 1 0,0-1 0,0 0 0,0 0 0,-2 3 0,-9 17 456,7-5-338,-2-1 0,-10 19 0,9-21-46,2 1 0,-1 0 1,-5 20-1,-2 45 166,10-47-220,-1-19 63,4-11-136,0-1 1,1 0 0,-1 1 0,1-1 0,-1 0-1,0 5 1,12-27-2951,5-15-1792,-6 15 965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23.9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62 3232,'-10'-5'931,"15"4"1268,11-2 100,3-2-1263,0 2 0,0 0 0,27 0 0,-15 1-279,87-6 504,85-8-970,-126 4-6061,-59 11 3530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24.8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20 5728,'-5'-20'2112,"0"20"-1632,2 0 1664,-2 9-640,-5 2-864,-3 3-384,-1 1-192,1 1-64,0 1 0,-1-6-704,1 1 384,3 0-3328,7-1 2016,11-6-2208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26.1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209 11 2720,'-1'0'170,"1"-1"0,0 1-1,0 0 1,0 0 0,0-1 0,-1 1 0,1 0-1,0 0 1,0-1 0,0 1 0,0 0 0,0 0 0,0-1-1,0 1 1,0 0 0,-1 0 0,1-1 0,0 1-1,0 0 1,0-1 0,0 1 0,0 0 0,1 0 0,-1-1-1,0 1 1,0 0 0,0 0 0,0-1 0,0 1 0,0 0-1,0-1 1,0 1 0,1 0 0,-1 0 0,0 0-1,0-1 1,0 1 0,1 0 0,-1 0 0,4 5 3965,-3 4-5085,-3 5 1421,0 1 0,0 0-1,-2-1 1,1 1 0,-10 20-1,-2 12 77,-3 9-273,-4 15 49,20-59-227,2-11-65,0 1 0,0-1 0,-1 1 1,1-1-1,0 1 0,-1-1 0,1 1 0,-1-1 1,0 0-1,1 1 0,-1-1 0,-1 2 0,-12 12 38,-1-1-1,-30 22 1,11-9-104,34-26 56,-1-1-1,1 1 1,-1-1-1,0 1 1,1-1-1,-1 0 1,1 1-1,-1-1 1,0 0-1,1 0 1,-1 1-1,1-1 1,-1 0-1,0 0 0,1 0 1,-1 0-1,0 0 1,-1 0 986,0 3-843,2-2 136,3-2-94,0 1-199,34-7 349,-22 4-323,-1 0-1,27 0 1,-9 4 21,34 7 1,-38-5-42,-18-2-150,0-1-1,0 0 0,0-1 0,0 0 1,12-2-1,-21 2-148,0 1 0,0-1 0,0 1 0,0-1 0,0 1 0,0-1 0,0 1 1,0-1-1,0 0 0,-1 0 0,1 1 0,0-1 0,0 0 0,-1 0 0,1 0 0,0 0 1,-1 0-1,1 0 0,-1 0 0,1 0 0,-1 0 0,0 0 0,1 0 0,-1 0 0,0 0 0,0 0 1,0-2-1,5-15-2242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4:01:26.5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57 6464,'-14'-5'2400,"19"2"-1856,-5 11 1344,9-8-1280,4 0 1824,14 3-1408,17-6 32,20-2-641,9-2-63,3-1-224,-9-3-1247,-4 2 575,0-7-6688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0:43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41 1984,'0'-2'-319,"0"2"423,0 0 0,0 0 1,0-1-1,0 1 0,0 0 1,0-1-1,0 1 0,0-1 1,0 1-1,0 0 0,0-1 1,0 1-1,0 0 1,0-1-1,0 1 0,0 0 1,0-1-1,0 1 0,0 0 1,0-1-1,1 1 0,-1 0 1,0 0-1,0-1 0,0 1 1,1 0-1,-1-1 0,0 1 1,0 0-1,1 0 0,-1-1 1,0 1-1,0 0 0,1 0 1,-1 0-1,0 0 0,1-1 1,-1 1-1,0 0 0,1 0 1,-1 0-1,0 0 0,3 0 1814,-1 0-1488,1 0 0,0 0 0,-1-1 0,1 1 0,-1 0 0,1-1 0,-1 0 0,1 0 1,-1 0-1,4-1 0,3-6 1220,-8 7-1497,-1 0-1,1 0 1,0 0 0,-1 1-1,1-1 1,0 0-1,0 0 1,0 1 0,0-1-1,0 0 1,0 1-1,0-1 1,0 1-1,0-1 1,0 1 0,0 0-1,0-1 1,0 1-1,0 0 1,0 0 0,0 0-1,0 0 1,0 0-1,1 0 1,-1 0 0,2 0-1,-2 2-66,0-1-1,0 0 1,0 1 0,0-1-1,0 0 1,0 1 0,0-1-1,0 1 1,-1 0 0,1-1-1,0 1 1,-1 0-1,0-1 1,1 1 0,-1 0-1,0 2 1,1 7 12,-1 1 1,0-1-1,-1 1 0,0-1 1,-4 15-1,-19 58 441,19-65-393,-12 32 222,-29 61 0,23-57-199,-12 22 120,35-76-282,-1-1 0,1 1-1,0-1 1,-1 1 0,1-1 0,0 1-1,0-1 1,-1 1 0,1-1-1,0 1 1,0 0 0,0-1 0,0 1-1,0-1 1,0 1 0,0 0-1,0-1 1,0 1 0,0-1 0,0 1-1,0 0 1,0-1 0,0 1-1,1-1 1,-1 1 0,0-1 0,1 2-1,-1-2 2,1 0 0,0 1-1,0-1 1,0 1 0,-1-1-1,1 0 1,0 1 0,0-1-1,0 0 1,0 0 0,0 0-1,-1 0 1,1 0 0,0 0-1,0 0 1,1 0 0,7-1 21,1-1 0,15-5-1,-20 5-38,94-25 287,108-16 1,-197 42-197,1-1 0,-1 2 1,1 0-1,-1 0 0,1 1 1,16 3-1,-24-4-22,0 1 0,0 0 0,0 0 0,0 0 0,0 0 1,0 0-1,0 1 0,-1-1 0,1 1 0,0 0 0,-1 0 0,1 0 0,-1 0 0,0 0 1,0 0-1,1 1 0,-2-1 0,1 1 0,0 0 0,0-1 0,-1 1 0,1 0 0,-1 0 1,0 0-1,0 0 0,1 4 0,-1 16 92,0-1 1,-1 1 0,-2 0-1,-5 31 1,6-41-126,-4 24-135,-1 0-1,-2 0 1,-22 59 0,23-69-891,-1 0-2305,0-13-2566,8-14 5808,-1 0-251,1 0 252,0 0-1,0 0 0,0 1 0,0-1 1,0 0-1,0 0 0,0 0 0,0 0 1,0 0-1,-1 0 0,1 0 0,0 0 1,0 0-1,0 0 0,0 0 0,0 0 1,0 0-1,0 0 0,0 0 0,-1 0 0,1 0 1,0 0-1,0 0 0,0 0 0,0-1 1,0 1-1,0 0 0,0 0 0,0 0 1,0 0-1,-1 0-251,1 0 251,0 0 1,0 0-1,0-1 0,0 1 0,0 0 1,0 0-1,0 0 0,0 0 0,0 0 1,0 0-1,0 0 0,0 0 0,0 0 1,0-1-1,0 1 0,0 0 0,0 0 1,-5-17-6450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0:45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147 50 2400,'5'0'16901,"-9"12"-16288,-16 28 63,-1 0-1,-30 41 1,40-63-399,4-7-182,4-6-65,0 0-1,0 0 1,-1 0-1,1-1 1,-6 5-1,9-8-23,-1-1 0,1 1-1,-1-1 1,1 0 0,0 1 0,-1-1-1,1 0 1,-1 0 0,1 1 0,-1-1-1,1 0 1,-1 0 0,1 0 0,-1 1 0,1-1-1,-1 0 1,1 0 0,-1 0 0,0 0-1,1 0 4,0 0-1,-1-1 0,1 1 1,0 0-1,0 0 0,0-1 1,0 1-1,-1 0 0,1 0 1,0-1-1,0 1 0,0 0 1,0 0-1,0-1 0,0 1 1,0 0-1,0-1 0,0 1 1,0 0-1,0 0 0,0-1 1,0 1-1,0 0 0,0-1 1,6-23 255,-5 19-324,36-114-38,-30 103 165,0 0 1,1 1 0,0-1 0,1 2 0,15-18 0,2 8 498,-26 24-546,0 0 1,0 0 0,1 0-1,-1-1 1,0 1 0,1 0 0,-1 0-1,0 0 1,1 0 0,-1 0-1,0 0 1,1 0 0,-1 0 0,0 0-1,1 0 1,-1 0 0,0 0-1,1 0 1,-1 0 0,0 0 0,1 0-1,-1 0 1,0 1 0,1-1-1,-1 0 1,0 0 0,0 0 0,1 0-1,-1 1 1,0-1 0,0 0-1,1 0 1,-1 1 0,0-1 0,0 0-1,1 1 1,9 12 250,-8-9-204,8 11 128,0 1 1,-2 0 0,0 0 0,-1 1-1,8 25 1,-2-5-250,3 7 76,19 44 206,-35-88-212,0 0 1,0 1-1,0-1 0,0 0 0,1 1 0,-1-1 0,0 0 0,0 0 1,0 1-1,0-1 0,0 0 0,0 1 0,0-1 0,0 0 1,0 1-1,0-1 0,0 0 0,0 0 0,0 1 0,0-1 1,0 0-1,0 1 0,-1-1 0,1 0 0,0 0 0,0 1 1,0-1-1,0 0 0,0 0 0,-1 1 0,1-1 0,0 0 0,0 0 1,-1 1-1,1-1 0,0 0 0,-15 4 170,-21-6-168,34 2 7,-2-1-84,-86-12 196,78 11-1157,1-1 1,1 0 0,-1-1 0,0 0 0,-19-11 0,16 4-2229,1 0-3621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1:09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252 395 3072,'-2'2'1240,"8"-4"3600,-29 2-1635,12 0-2929,0 1 0,0 0 0,0 0 0,1 1 0,-1 0 0,0 1 0,-11 5 0,-13 4 24,27-9-232,-1 0 0,1 0 0,0 1 1,-1 0-1,-12 9 0,16-9-17,1-1-5,0 0 0,0 0-1,1 0 1,-1 1 0,-3 4-1,6-7-38,1 0-1,-1 0 0,1 0 0,-1 1 0,1-1 0,-1 0 1,1 0-1,0 0 0,-1 0 0,1 1 0,0-1 0,0 0 0,0 0 1,0 0-1,0 1 0,0-1 0,0 0 0,0 0 0,1 1 1,-1-1-1,0 0 0,1 0 0,-1 0 0,1 0 0,0 2 1,4 4 46,0 0 1,0-1-1,0 0 1,1 0-1,0 0 1,0-1-1,1 0 1,-1 0-1,11 6 1,-12-8 0,1 0 0,0 0 0,0 0 0,0-1 0,1 0 0,-1 0 0,1 0 0,-1-1 0,1 0 0,-1 0 0,14 0 0,-16-2-15,1 0-1,-1 0 0,0 0 0,1 0 0,-1-1 0,0 1 1,0-1-1,0 0 0,0 0 0,0-1 0,0 1 1,-1-1-1,1 0 0,-1 0 0,0 0 0,0-1 0,5-5 1,-4 3-12,0-1 1,-1 1 0,1-1 0,-1 0 0,0 0-1,-1 0 1,0 0 0,0 0 0,1-13 0,-2 15-7,0-3-22,0 0 0,0-1 0,-1 1 0,0 0 0,0 0 0,-1 0 0,0-1 0,0 1-1,-4-12 1,1 1-1,3 13 6,0 9 26,-3 26 400,1 0 0,1 32-1,2-54-358,0 0 0,1 1 0,0-1 0,0 0 0,0 1 0,1-1-1,0 0 1,1 0 0,0 0 0,0-1 0,0 1 0,1-1 0,0 1 0,5 5-1,-9-11-48,1 0 0,0 0 0,0 0 0,0 0 0,0-1 0,0 1 0,0 0 0,0-1 0,0 1 0,0 0 0,0-1 0,1 1 0,-1-1 0,0 0 0,0 1 0,0-1 0,1 0 0,-1 0 0,0 0 0,0 0 0,1 0 0,-1 0 0,0 0 0,2 0 0,1-2 48,0 1 0,-1-1 0,1 1 0,-1-1 0,1 0 0,3-4 0,2 0-160,3-2 101,-2 0 0,17-17 0,6-6-18,-17 19-18,10-10-114,2 2 0,55-33 0,-82 52 121,0 1 0,0-1 1,0 1-1,0-1 0,1 1 0,-1-1 1,0 1-1,0 0 0,1-1 1,-1 1-1,0 0 0,1 0 1,-1 0-1,0 0 0,0 0 0,1 1 1,-1-1-1,0 0 0,1 0 1,-1 1-1,0-1 0,2 2 0,-2-1 23,1 0-1,-1 0 1,0 0-1,0 1 0,1-1 1,-1 0-1,0 1 0,0-1 1,-1 1-1,1 0 0,0-1 1,0 1-1,-1 0 0,1 2 1,1 1 73,-1 0 1,-1 1 0,1-1-1,-1 0 1,0 1-1,0-1 1,0 0 0,-1 1-1,0-1 1,-1 6-1,-16 28 386,17-38 144,11-6-458,-2 0-211,-1 0 1,1 0 0,9-9-1,10-8 73,20-16-106,-33 26 5,25-17 0,-38 28 68,1-1-1,-1 1 1,1 0 0,0 1-1,0-1 1,-1 0-1,1 0 1,0 1-1,0-1 1,0 1 0,0-1-1,0 1 1,-1 0-1,1 0 1,0 0-1,0 0 1,0 0-1,0 0 1,3 1 0,-4 0 14,1 0 0,0 0 0,-1 1 0,1-1 0,-1 0 0,0 0 0,0 1 0,1-1 0,-1 0-1,0 1 1,0-1 0,0 1 0,0 0 0,0-1 0,-1 1 0,1 0 0,0 0 0,-1-1 0,0 1 0,1 3 0,1 8 52,1 25 0,-2-24 173,0 0 1,5 23 0,-6-34-201,1 1 1,0-1-1,1 0 0,-1 1 1,1-1-1,-1 0 1,1 0-1,0 0 0,0 0 1,0-1-1,0 1 1,1 0-1,-1-1 0,1 0 1,4 4-1,-5-5 0,0 0-1,-1 0 1,1-1 0,0 1-1,0-1 1,0 1-1,-1-1 1,1 1-1,0-1 1,0 0 0,0 0-1,0 0 1,0 0-1,0 0 1,0-1-1,-1 1 1,1 0 0,0-1-1,0 0 1,0 1-1,1-2 1,5-2-13,0 0 1,0-1-1,9-7 0,-2 0 35,-4 5-55,-2-1 0,1 0-1,-1-1 1,14-17 0,-4 5 70,-17 18-39,0 0 1,0 0-1,-1 0 0,1 0 1,-1-1-1,0 1 0,2-5 0,-3-7-70,0 14 43,0 1 1,0 0-1,0-1 0,0 1 1,-1 0-1,1-1 0,0 1 0,0 0 1,-1-1-1,1 1 0,0 0 1,0-1-1,-1 1 0,1 0 0,0 0 1,-1-1-1,1 1 0,0 0 1,-1 0-1,1 0 0,-1 0 0,1-1 1,0 1-1,-1 0 0,1 0 1,0 0-1,-1 0 0,1 0 0,-1 0 1,0 0-1,0 0-6,0 1 0,-1-1 0,1 1 1,0-1-1,-1 1 0,1 0 0,0-1 0,-1 1 1,1 0-1,0 0 0,0 0 0,0 0 0,0 0 0,0 0 1,0 0-1,0 0 0,0 1 0,1-1 0,-2 3 0,-13 27-77,14-30 82,-5 19 27,0-1 0,1 1-1,1 1 1,1-1 0,1 0-1,0 1 1,3 24 0,-1-44 150,5-6 48,-2 2-195,0 0 0,-1-1-1,1 1 1,-1-1-1,0 1 1,0-1 0,0 0-1,-1 0 1,0 0 0,1 0-1,0-6 1,0-1-48,0 0 1,0-23-1,0 25-209,0 8 24,-1 2 205,-1 0 1,1-1-1,-1 1 1,1 0-1,-1-1 0,0 1 1,1 0-1,-1 0 0,0 0 1,0-1-1,0 1 0,1 0 1,-1 0-1,0 0 1,0 1-1,8 89-129,-8-28 388,-2-1 0,-19 108 0,21-168-227,0 0 0,-1-1 0,1 1 0,-1-1 0,1 0 0,-1 1 0,1-1 0,-1 1 0,0-1 0,0 0 0,-2 2 0,3-2-15,0-1 0,-1 0-1,1 1 1,-1-1 0,1 0 0,-1 0-1,1 0 1,-1 1 0,1-1 0,-1 0-1,1 0 1,-1 0 0,1 0-1,-1 0 1,1 0 0,-1 0 0,1 0-1,-1 0 1,1 0 0,-1 0 0,1 0-1,-1-1 1,1 1 0,-1 0 0,1 0-1,-1 0 1,1-1 0,-1 1-1,1 0 1,0-1 0,-1 1 0,1 0-1,-1-1 1,1 1 0,-1-1 0,-6-7-21,0-1 0,0 0 0,1-1 0,0 1 0,1-1 0,0 0 0,-4-11 0,7 15 35,-2-4-69,1 0 0,0 0 0,0 0 0,1-1 0,1 1 0,-1-21 0,2 25-2,1 0 1,1 0-1,-1 1 1,1-1-1,0 1 1,0-1-1,5-7 1,-1-1 66,-4 10-29,0 1-1,1-1 0,-1 1 0,0 0 1,1 0-1,0 0 0,0 0 0,0 0 0,0 0 1,5-2-1,35-21-150,-39 24 157,13-6 9,-2-1-35,1 1 1,0 1 0,18-5-1,-24 9 34,37-10 288,44-19 0,-74 25-414,-3 1 164,24-13 1,-34 17-51,0-1 1,0 1 0,-1-1 0,0 0 0,0 0 0,1 0-1,-2 0 1,1-1 0,0 1 0,3-8 0,3-3-77,-8 13 17,2 8-38,-2 0 97,-1-1-1,1 1 0,-1 0 1,-1-1-1,1 1 0,-1 0 1,-2 7-1,1-7 39,1 1 0,0-1 1,0 0-1,1 0 0,0 0 0,1 9 0,0-11 67,1 0 1,0 1-1,0-1 0,0-1 0,6 10 0,-8-13-87,1-1-1,-1 0 1,1 0-1,-1 1 1,1-1-1,0 0 1,-1 0-1,1 0 1,-1 0 0,1 0-1,0 0 1,-1 0-1,1 0 1,0 0-1,-1 0 1,1 0 0,0 0-1,-1 0 1,1 0-1,0-1 1,0 1 9,4-2 1,0 0-1,-1 0 1,1 0 0,0-1-1,-1 0 1,1 0 0,-1 0-1,8-7 1,9-7-60,-15 13-4,0 0 0,-1-1 0,0 1 0,0-1 0,0 0 0,0-1 0,3-5 0,-7 10-44,-1 9 20,-1 17 25,0-18 19,1 0 0,0 0-1,0 0 1,1 0-1,0 0 1,0 0 0,3 10-1,-3-12 86,1-1 0,0 0-1,0 1 1,0-1 0,0 0-1,1 0 1,0 0 0,5 6-1,-7-9-51,0-1 0,0 1-1,0-1 1,0 1 0,0-1 0,0 1-1,0-1 1,0 0 0,0 1-1,0-1 1,0 0 0,0 0 0,0 0-1,0 0 1,0 0 0,0 0-1,1 0 1,-1 0 0,0 0 0,0-1-1,0 1 1,0 0 0,0-1-1,1 0 1,2 0 3,-1-1 1,0 1-1,1-1 0,-1 0 0,4-4 1,3-4-42,0 0 0,-1-1 0,0 1 1,-1-2-1,-1 1 0,9-17 1,32-80-419,-48 108 451,33-88-115,-3-2-1,28-146 0,-57 231 117,0 2-5,0 1-1,-1-1 0,0 0 0,1 0 1,-1 1-1,0-1 0,0 0 1,0 0-1,-1 1 0,1-1 0,-1 0 1,0-2-1,-6 13-219,1 2 0,-9 16-1,2 6 247,1 1 0,2 0 0,-8 45 0,-5 16 227,-22 90 597,43-172-775,0 1 0,0 21-1,2-31-35,0 0-1,0 0 1,0 1-1,1-1 0,-1 0 1,1 0-1,0 0 1,0 0-1,0 0 0,0 0 1,1 0-1,-1-1 1,1 1-1,-1 0 0,1-1 1,4 4-1,-4-4 0,0 0-1,0-1 0,0 1 0,0-1 1,1 0-1,-1 0 0,0 0 0,1 0 1,-1 0-1,1-1 0,-1 1 1,1-1-1,0 1 0,-1-1 0,1 0 1,-1 0-1,1 0 0,3-1 0,5-1-12,0 0-1,-1-1 0,13-5 0,7-2-71,152-51-346,-148 48 379,-14 6-78,0-1 0,26-15-1,-42 22 84,-3 1 7,-1 0 1,1 0 0,0 0-1,-1 0 1,1 0 0,0 0 0,-1-1-1,1 1 1,0 0 0,-1 0-1,1 0 1,0-1 0,-1 1-1,1 0 1,-1 0 0,1-1-1,0 1 1,0-1 0,1-3-19,-2 4-47,-11 4 85,7-2-16,0 0 1,-1 0-1,1-1 1,-1 1-1,1-1 0,-1 0 1,0-1-1,1 1 1,-7-1-1,-19 4-36,-1 5 104,0 0-1,-54 26 1,82-33-84,0 0 0,0 0 0,0 0 1,0 0-1,0 0 0,1 1 1,-1 0-1,1-1 0,-1 1 1,1 0-1,0 0 0,0 0 0,1 0 1,-1 0-1,0 1 0,1-1 1,0 1-1,0-1 0,0 1 0,-1 4 1,2-5 28,0 0 1,0 0-1,-1 0 0,2 0 1,-1 0-1,0 0 1,1 0-1,-1 0 0,1-1 1,0 1-1,0 0 1,0 0-1,0 0 0,0-1 1,1 1-1,-1-1 1,1 1-1,0-1 0,0 1 1,0-1-1,0 0 1,0 0-1,0 0 1,5 3-1,-4-4 0,0 0-1,-1 0 1,1 0 0,0 0 0,0 0-1,0-1 1,0 0 0,0 1-1,0-1 1,0 0 0,0 0 0,0-1-1,0 1 1,0-1 0,0 1-1,0-1 1,0 0 0,4-3 0,4 0 10,0-1 1,-1-1-1,15-10 1,-15 9-62,0-1 0,-1-1 0,0 0 0,0 0 0,-1-1 0,0 0 0,10-16 0,-9 11 86,-7 14-68,-1-1-1,1 0 0,-1 0 1,0 0-1,0-1 1,0 1-1,0 0 0,0 0 1,0 0-1,-1-1 1,1 1-1,-1-1 1,1-3-1,-7 17-198,6-9 229,-1 0-1,1 1 0,0-1 0,0 1 1,0-1-1,0 0 0,0 1 1,0-1-1,1 1 0,-1-1 1,1 0-1,0 1 0,0-1 0,-1 0 1,2 0-1,-1 0 0,0 0 1,0 0-1,3 3 0,3 4 0,1 0 1,16 14-1,-16-16 209,-6-6-212,0 0-1,-1 1 0,1-1 1,0-1-1,0 1 1,0 0-1,-1 0 0,1-1 1,0 1-1,0-1 1,0 1-1,0-1 0,0 0 1,0 0-1,0 0 1,0 0-1,0 0 0,0 0 1,0-1-1,0 1 0,0-1 1,0 1-1,0-1 1,0 0-1,2-1 0,4-2 53,-1 0-1,0 0 0,0-1 1,12-11-1,-2 0 29,24-32 0,3-3-471,-44 51 384,1 0 1,-1 0 0,0 0 0,0 0 0,1 0 0,-1 1-1,0-1 1,0 0 0,0 0 0,1 0 0,-1 0 0,0 0-1,0 0 1,1 0 0,-1 0 0,0 1 0,0-1 0,0 0-1,0 0 1,1 0 0,-1 0 0,0 1 0,0-1 0,0 0-1,0 0 1,0 0 0,1 1 0,-1-1 0,0 0 0,0 0-1,0 1 1,0-1 0,0 0 0,0 0 0,0 1 0,0-1-1,0 0 1,0 0 0,0 1 0,0-1 0,0 0 0,4 16 594,-4-14-424,3 12 372,11 37 829,-12-45-1285,1 0 1,-1-1-1,0 0 0,1 1 1,0-1-1,6 7 0,-6-9-75,-1-1 0,1 1 0,0-1 0,0 0 1,0 0-1,0 0 0,0-1 0,0 1 0,0-1 0,1 1 0,-1-1 0,1 0 0,-1 0 0,1-1 0,-1 1 0,1-1 1,-1 0-1,1 1 0,-1-2 0,8 0 0,4-1-867,1-2 1,-1 0 0,23-9-1,-12 4-1400,12-3-2357,0 0 1472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0:47.5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29 1568,'1'-1'153,"0"1"1,0-1-1,0 0 1,1 1-1,-1-1 1,0 1-1,0-1 1,0 1-1,0-1 1,1 1-1,-1 0 1,0 0-1,2-1 1,-1 1 41,-1 0 1,1 0-1,-1 0 1,1-1 0,-1 1-1,0-1 1,1 1-1,-1-1 1,1 1 0,-1-1-1,2-1 1,0 0 612,-2 1-644,0 1 1,-1-1-1,1 1 1,0-1-1,-1 0 1,1 1-1,0-1 1,-1 0-1,1 1 1,-1-1-1,1 0 1,-1 0-1,1 1 1,-1-1-1,1-2 689,-2 23 1264,-5 3-1007,-2 0 1,0 0-1,-14 24 1,-4 13-327,-2 5-200,-12 37-224,13-28 24,17-55-222,10-18-301,0-1-1,0 1 0,0-1 1,-1 1-1,1-1 1,0 1-1,0-1 0,-1 1 1,1-1-1,0 1 1,-1-1-1,1 1 0,-1-1 1,1 0-1,0 1 0,-1-1 1,1 0-1,-1 0 1,1 1-1,-1-1 0,1 0 1,-1 0-1,1 1 1,-1-1-1,1 0 0,-1 0 1,1 0-1,-1 0 1,0 0-1,0 0-85,1-1 0,0 1-1,0-1 1,0 1 0,0-1 0,0 1 0,0 0-1,0-1 1,1 1 0,-1-1 0,0 1 0,0-1 0,0 1-1,0 0 1,0-1 0,1 1 0,-1-1 0,0 1-1,0 0 1,1-1 0,1-2-961,3-13-3640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1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49 1472,'-4'7'8023,"0"-4"-7892,0 0 940,4-2-1054,0-1 0,-1 1 0,1 0-1,0-1 1,0 1 0,0 0 0,-1 0 0,1-1-1,0 1 1,0 0 0,0 0 0,0-1-1,0 1 1,1 0 0,-1 0 0,0-1-1,0 1 1,0 0 0,1-1 0,-1 1 0,1 1-1,1 2 76,0 0 0,1 0-1,-1 0 1,1 0-1,0 0 1,0 0 0,0-1-1,0 0 1,1 1 0,-1-1-1,1-1 1,0 1 0,0 0-1,0-1 1,0 0-1,1 0 1,-1 0 0,0 0-1,1-1 1,0 0 0,7 1-1,4 0 383,0-1 0,31-2 0,-8-1 302,-36 2-684,0 0 1,0 0-1,1 0 1,-1-1-1,0 1 1,0-1-1,0 0 1,0 0-1,0 0 1,0 0-1,0-1 1,0 1-1,4-4 1,-6 4-38,0 0 0,0 0 1,0-1-1,0 1 0,0 0 0,0-1 1,0 1-1,0 0 0,0-1 0,-1 1 1,1-1-1,-1 1 0,1-1 0,-1 0 1,0 1-1,1-1 0,-1 1 0,0-1 1,0 0-1,0 1 0,0-1 1,0 0-1,-1 1 0,1-1 0,0 1 1,-1-1-1,0-2 0,-1-1-55,-1 0 0,1 0-1,-1 0 1,0 0 0,-1 1 0,1-1 0,-1 1-1,0 0 1,0 0 0,0 0 0,0 0-1,-1 1 1,0 0 0,1 0 0,-1 0 0,0 0-1,0 1 1,-1 0 0,1 0 0,-1 0-1,1 1 1,-1-1 0,-6 1 0,-2-1-94,1 2 1,-1 0 0,-24 3-1,32-2 56,0 1-1,0-1 0,1 1 1,-1 0-1,1 0 0,-1 1 1,1 0-1,0 0 0,0 0 1,0 0-1,-6 6 0,1 1-20,-1 0 0,2 1 0,-14 18 0,20-25 50,0 0 0,1 1 0,0-1-1,0 0 1,0 1 0,1-1 0,0 1-1,-1-1 1,1 1 0,1 0 0,-1-1-1,1 1 1,0 0 0,0 0 0,1 7-1,-1-9 22,1 1-1,0 0 0,0 0 0,0 0 0,0-1 0,0 1 0,1-1 0,0 1 0,-1-1 0,1 1 1,0-1-1,1 0 0,-1 0 0,1 0 0,-1 0 0,1-1 0,0 1 0,0-1 0,0 1 0,0-1 0,1 0 1,-1 0-1,0 0 0,5 1 0,4 0 133,0 1 0,1-2 0,-1 0 0,1 0 0,-1-1 0,22-1 0,79-11 374,-63 5-354,22 0 562,-59 1-999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0:47.9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59 2720,'-45'0'7200,"47"0"-5680,115-2 3797,61-11-3259,-136 8-1705,13-1 159,58-16-1,-101 20-569,4 0-90,-16 2 67,0 0 0,0 0 0,0 0 0,0 0-1,0 0 1,1 0 0,-1 0 0,0 0 0,0 0 0,0 0 0,0-1 0,0 1 0,1 0 0,-1 0 0,0 0 0,0 0-1,0 0 1,0 0 0,0 0 0,0-1 0,0 1 0,1 0 0,-1 0 0,0 0 0,0 0 0,0 0 0,0-1-1,0 1 1,0 0 0,0 0 0,0 0 0,0 0 0,0-1 0,0 1 0,0 0 0,0 0 0,0 0 0,0 0-1,0 0 1,0-1 0,0 1 0,0 0 0,0 0 0,0 0 0,-1 0 0,1-1 0,0 1 0,0 0 0,0 0-1,0 0 1,0 0 0,0 0 0,0 0 0,0 0 0,-1-1 0,1 1 0,0 0 0,0 0 0,0 0 0,-1 16-12031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0:49.4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1 2976,'-7'0'851,"6"0"-359,4 0 858,-3 9 1082,-4 59 2416,0-41-3576,-14 49 0,6-32-517,-6 53-1,7-26-349,-1 4-205,-8 37 262,15-89-36,5-17 56,5-15-377,0-6-196,4-22 0,-6 21 9,8-20-1,-1 7-2,3 0 0,0 1-1,22-33 1,-35 59 77,1 1 0,0 0 1,0 0-1,0 0 0,-1 0 0,1 0 0,0 0 0,0 0 1,0 0-1,0 1 0,1-1 0,-1 0 0,0 0 0,0 1 0,0-1 1,3 0-1,-2 13-344,0 8 441,-2 0 1,-2 28-1,0 2 496,2-32-463,1-1 0,1 0-1,0-1 1,1 1 0,11 31 0,-14-46-103,1 0 1,0 0 0,0 0 0,0 0-1,1 0 1,-1-1 0,0 1 0,1 0-1,-1-1 1,1 1 0,-1-1 0,1 1-1,0-1 1,0 0 0,-1 0-1,1 0 1,0 0 0,0 0 0,0 0-1,1 0 1,-1 0 0,0-1 0,0 0-1,0 1 1,0-1 0,0 0 0,1 0-1,-1 0 1,0 0 0,0 0-1,0 0 1,1-1 0,-1 1 0,0-1-1,0 0 1,0 1 0,0-1 0,0 0-1,4-3 1,2 0 2,1-2 0,-1 1 0,0-1-1,0 0 1,0-1 0,-1 0 0,0 0 0,-1-1-1,1 0 1,7-12 0,-8 9-28,3-7-4,8-37 15,-14 43 16,-1 9-19,-1 0 0,0-1-1,-1 1 1,1-1-1,-1 1 1,1-5-1,-1 9-14,0-1 0,0 0-1,0 0 1,0 0 0,0 0-1,0 0 1,-1 0-1,1 0 1,0 0 0,0 0-1,0 0 1,0 0 0,0 0-1,0 0 1,0 0-1,0 0 1,0 0 0,0 0-1,0 0 1,0-1 0,0 1-1,0 0 1,0 0-1,0 0 1,0 0 0,0 0-1,-1 0 1,1 0 0,0 0-1,0 0 1,0 0-1,0 0 1,0 0 0,0 0-1,0 0 1,0 0 0,0 0-1,-4 11-153,-4 19 197,3-6-12,1-10-30,1-1-1,1 1 1,0 0-1,1 0 1,0-1-1,2 24 1,0-33 43,0-1 1,0 1-1,1 0 1,-1-1-1,1 1 1,0-1-1,0 0 1,0 1-1,0-1 1,1 0-1,3 4 1,-4-5-12,-1-1 0,1 1 1,0-1-1,0 1 0,-1-1 1,1 0-1,0 1 0,0-1 0,0 0 1,1 0-1,-1 0 0,0-1 1,0 1-1,1-1 0,-1 1 1,0-1-1,0 1 0,1-1 0,4-1 1,1-1 7,0 0 0,0-1 0,0 0 0,-1 0 0,1-1 0,-1 0 0,1 0 0,-1-1 0,-1 0 0,1 0 0,-1-1 0,0 0 0,0 0 0,0 0 0,-1 0 0,0-1 0,5-11 0,3-3-16,-2-2 0,-1 1 1,-1-1-1,10-39 0,-17 44-38,-2 15-12,0 1 0,1 0 0,-1 0 0,0 0 0,1 0 1,-1 0-1,1 0 0,0-1 0,0 1 0,1-2 0,3 12-10,-4 1 211,0 0 0,0 0 0,-1 0-1,-1 15 1,-1 4 47,3 3 146,-1 14-101,-1 0 0,-8 44-1,9-88-229,0 0-1,0 0 0,0 1 0,0-1 0,-1 0 1,1 0-1,0 0 0,-1 0 0,1 0 1,-1 0-1,1 0 0,-1 0 0,1 0 1,-1 0-1,0 0 0,1 0 0,-1 0 1,0 0-1,0-1 0,0 1 0,0 0 0,0-1 1,0 1-1,0 0 0,0-1 0,-1 1 1,0-1-8,1 0 0,0 0 0,0 0 0,0-1 0,0 1 0,0-1 0,0 1 0,0 0 0,0-1 0,0 0 0,0 1 0,0-1 0,0 1 0,0-1 0,1 0 0,-1 0 0,0 0 0,0 1 0,1-1 0,-1 0 0,1 0 0,-1 0 0,1 0 0,-1 0 0,1 0 0,-1 0 0,1-2 0,-3-3-36,1 0 1,0 0-1,0 0 1,1 0-1,-1 0 1,1-1-1,1 1 1,-1 0-1,2-12 1,-1 16 10,0 0 1,1 0-1,-1 0 1,1-1-1,0 1 1,-1 0-1,1 0 1,0 0-1,0 0 0,0 0 1,0 0-1,1 0 1,-1 1-1,1-1 1,-1 0-1,1 1 1,-1-1-1,1 1 1,0-1-1,0 1 1,0 0-1,-1 0 1,1 0-1,1 0 1,-1 0-1,0 0 1,0 0-1,0 1 1,3-1-1,-1 0-7,1 1-1,-1-1 0,0 1 0,0 0 1,0 0-1,0 1 0,1-1 1,-1 1-1,0 0 0,0 0 0,0 1 1,0-1-1,5 4 0,1 0-237,0 2 0,-1-1 0,15 14 0,-17-13-4818,-2 1 1683,-2-4 1864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0:49.8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17 5888,'-39'-8'3200,"42"5"-3200,7 3-352,8-5 192,9 5-1984,8 0 1184,11 8-2144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0:52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210 490 2656,'-7'5'8761,"-26"26"-6786,-35 41-130,50-53-1454,0 0-1,1 1 1,-19 29-1,35-46-392,-1-1-1,0 1 1,1 0-1,0 0 1,0 0-1,-1 0 1,2 0-1,-1 1 1,0-1-1,1 0 1,0 0-1,-1 0 1,1 4-1,1-4 30,-1-1 0,1 0-1,-1 0 1,1 0-1,0 0 1,0 0-1,0 0 1,0 0-1,0 0 1,0 0 0,0-1-1,1 1 1,-1 0-1,1-1 1,-1 1-1,1-1 1,-1 1-1,1-1 1,3 2-1,1 1 51,1 0 0,0 0 0,0 0-1,0-1 1,10 3 0,-13-5-64,-1-1 0,0 1 1,1-1-1,-1 0 0,0 0 0,1 0 0,-1-1 1,0 1-1,0-1 0,1 0 0,-1 0 1,0 0-1,0 0 0,0 0 0,5-4 0,-2 2 10,-1-1-1,1-1 1,-1 1-1,0-1 1,0 0-1,0 0 1,-1 0-1,1 0 1,-1-1-1,-1 0 1,1 0-1,-1 0 1,4-11-1,2-7 26,-2-1-1,7-31 1,-12 43 6,34-214 31,-32 176-56,-3-1 0,-6-76-1,0 95-177,-12-53-1,17 86 151,-1-3-56,0 0 0,0 0 0,0 0 0,0 0 1,-3-5-1,4 8 42,-1-1 0,1 1 0,0 0 0,-1 0 0,1-1 0,0 1 1,-1 0-1,1 0 0,-1-1 0,1 1 0,0 0 0,-1 0 0,1 0 1,-1 0-1,1-1 0,-1 1 0,1 0 0,-1 0 0,1 0 0,-1 0 1,1 0-1,0 0 0,-1 0 0,1 0 0,-1 0 0,1 1 0,-1-1 1,1 0-1,-1 0 0,1 0 0,0 0 0,-1 1 0,1-1 0,0 0 0,-1 0 1,1 1-1,-1-1 0,1 0 0,0 1 0,0-1 0,-1 0 0,1 1 1,0-1-1,-1 1 0,1-1 0,0 1 0,-6 6-30,0 1 1,1 0-1,0 0 0,0 1 1,1-1-1,0 1 0,1 0 0,0 0 1,-3 15-1,0 7 43,-3 50 0,6-28 422,3 0-1,2 0 0,17 99 1,-15-134-331,0 1 1,8 19-1,-9-31-17,0 0 0,0-1 0,0 0-1,1 0 1,0 0 0,0 0 0,0-1 0,10 10-1,-12-14-54,-1 1 0,1-1 1,0 1-1,-1-1 0,1 0 0,0 0 0,0 0 0,0 0 0,0 0 0,0 0 0,0-1 0,0 1 0,0-1 0,0 1 0,1-1 0,-1 0 0,0 0 0,0 0 0,3 0 0,-3-1 0,1 0 0,0 0 0,-1 0-1,1 0 1,-1 0 0,1 0 0,-1-1 0,0 1-1,1-1 1,-1 0 0,0 0 0,4-4-1,1-3-19,0-1-1,0-1 0,-1 1 0,0-1 0,5-15 0,-7 16 35,-1-1 1,0 1 0,-1-1-1,0 1 1,-1-1-1,0 0 1,-1 1 0,0-1-1,-3-21 1,3 31-62,-1-1-1,1 0 1,-1 0 0,1 1 0,-1-1 0,0 0 0,0 1-1,1-1 1,-1 1 0,-1-1 0,1 1 0,0-1 0,0 1 0,0 0-1,-1-1 1,1 1 0,-3-1 0,4 1 17,-1 1 0,0 0 1,0-1-1,1 1 0,-1 0 0,0 0 0,0 0 1,1 0-1,-1 0 0,0 0 0,0 0 0,1 0 1,-1 0-1,0 0 0,0 0 0,0 0 0,1 1 1,-1-1-1,0 0 0,1 1 0,-1-1 1,0 0-1,1 1 0,-1-1 0,0 1 0,1-1 1,-1 1-1,1-1 0,-1 1 0,1-1 0,-1 1 1,1 0-1,-1-1 0,1 1 0,0 0 0,-1-1 1,1 1-1,0 0 0,-1 0 0,1-1 1,0 2-1,-5 11-75,1 0 0,1-1 0,0 1 0,-2 24 0,2 54 84,4-80 24,0 0 1,1 0 0,0 1-1,1-1 1,0-1 0,1 1-1,0 0 1,1-1 0,0 0-1,1 0 1,8 11 0,-12-18 4,-1-1-1,2 0 1,-1 1 0,0-1 0,0 0-1,1 0 1,-1 0 0,1 0 0,-1-1-1,1 1 1,0-1 0,0 1 0,0-1-1,0 0 1,4 1 0,-3-2 16,1 1 1,-1-1-1,1 0 0,-1 0 1,1 0-1,-1-1 0,0 1 1,1-1-1,7-3 1,-2 0 10,-1 0 0,0 0 0,0-1 0,0 0 0,0-1 1,-1 0-1,0-1 0,14-13 0,-11 6-43,0 0 0,-2-1 0,1 0 0,-2 0 0,14-32 0,23-87 51,-35 95-10,8-52 0,-15 68-107,-1 1-1,-1-1 1,-4-42 0,-4 39-45,0 15-101,7 10 188,0 1 0,-1 0 1,1 0-1,0 0 0,0 0 0,-1 0 1,1-1-1,0 1 0,0 0 1,-1 0-1,1 0 0,0 0 0,0 0 1,-1 0-1,1 0 0,0 0 0,0 0 1,-1 0-1,1 0 0,0 0 0,-1 0 1,1 0-1,0 0 0,0 0 0,-1 0 1,1 1-1,0-1 0,0 0 0,-1 0 1,1 0-1,0 0 0,0 0 1,0 1-1,-1-1 0,-2 4-37,-1 0 1,1-1-1,0 2 1,0-1-1,0 0 0,1 1 1,0-1-1,-1 1 1,2 0-1,-1-1 0,0 1 1,0 8-1,-2 9 14,-1 36 0,2-25 22,-19 196 729,14-152-454,-4 0 1,-4-1-1,-36 109 0,46-164-130,3-12-55,0 0 1,0-1-1,0 1 1,-1-1 0,0 1-1,-7 8 1,10-16-57,1 0-1,-1-1 1,1 1-1,-1-1 1,1 1 0,-1-1-1,0 1 1,1-1 0,-1 0-1,0 1 1,0-1-1,1 0 1,-1 1 0,0-1-1,0 0 1,1 0 0,-1 0-1,0 0 1,0 0-1,1 0 1,-1 0 0,0 0-1,0 0 1,0 0 0,1 0-1,-1 0 1,0 0-1,0-1 1,1 1 0,-1 0-1,0-1 1,0 1-1,1 0 1,-1-1 0,0 1-1,1-1 1,-1 1 0,1-1-1,-1 0 1,1 1-1,-2-2 1,-1-1-11,0-1-1,1 1 0,-1-1 1,1 1-1,-4-9 1,3 2-56,1 0 0,0 0 1,0 0-1,1-1 0,1 1 1,0-1-1,1-16 0,0 22 31,0 1 0,0-1 0,0 0-1,1 0 1,0 1 0,0-1 0,0 1-1,0-1 1,1 1 0,-1 0 0,1 0-1,0 0 1,0 0 0,1 1 0,-1-1-1,1 1 1,0 0 0,6-4 0,7-4-59,1 1 1,0 1-1,24-9 1,-28 13 62,7-3-4,0 2 1,39-6-1,-44 9 39,0 0-1,0-1 1,0 0 0,0-1-1,0-1 1,23-13 0,-35 17 3,0-1 0,-1 0 0,1 0 0,-1 0 1,0-1-1,0 1 0,0-1 0,4-6 0,14-35 104,-16 34-127,-3 4 18,0 1-1,0-2 1,1-8 0,-2 10-11,0 0 0,0 0 0,1 0 0,4-9 0,0 1-559,-12 83 7,3-40 620,1-13-9,0 0 66,1 0 0,0 0-1,2 19 1,-1 9 142,0-43-243,0 0 1,0 0-1,0 1 0,1-1 1,-1 0-1,0 0 1,1 0-1,-1 0 0,1 0 1,-1 0-1,1 0 0,-1 0 1,1 0-1,0 0 1,-1 0-1,2 1 0,-1-2-18,0 0 0,0 1 0,0-1 0,0 0 0,0 0-1,0 0 1,-1 0 0,1 0 0,0 0 0,0 0 0,0 0-1,0 0 1,0-1 0,0 1 0,0 0 0,0 0 0,-1-1 0,1 1-1,1-1 1,1-1 5,0 0 0,-1 1 0,1-1 0,-1 0 0,1 0 0,-1 0 0,0-1 0,1 1-1,-1-1 1,-1 1 0,3-4 0,17-35 69,-13 24-121,26-43-67,-30 54 37,0 0 0,0 1 0,1-1 0,0 1-1,0 0 1,0 0 0,9-6 0,-14 11 56,1 0 1,-1 0-1,0-1 0,0 1 0,1 0 1,-1 0-1,0 0 0,1 0 1,-1 0-1,0-1 0,0 1 0,1 0 1,-1 0-1,0 0 0,1 0 0,-1 0 1,0 0-1,1 0 0,-1 0 1,0 0-1,0 0 0,1 0 0,-1 1 1,0-1-1,1 0 0,-1 0 1,0 0-1,0 0 0,1 0 0,-1 0 1,0 1-1,0-1 0,1 0 1,-1 0-1,0 0 0,0 1 0,1-1 1,3 15 6,-4 18 196,-2-2 56,2-23-135,0 0 0,-1 1 1,-2 10-1,0-4-24,3-10-66,-1 1 0,-1-1 0,1 1 0,-4 8 0,5-14-16,0 0-1,0 0 1,0 0-1,0 0 1,0 0-1,0-1 1,0 1 0,0 0-1,0 0 1,0 0-1,0 0 1,0 0-1,0 0 1,0 0 0,0 0-1,0-1 1,0 1-1,0 0 1,0 0 0,0 0-1,0 0 1,0 0-1,0 0 1,0 0-1,-1 0 1,1 0 0,0-1-1,0 1 1,0 0-1,0 0 1,0 0-1,0 0 1,0 0 0,0 0-1,0 0 1,0 0-1,0 0 1,-1 0-1,1 0 1,0 0 0,0 0-1,0 0 1,0 0-1,0 0 1,0 0 0,0 0-1,0 0 1,-1 0-1,1 0 1,0 0-1,0 0 1,0 0 0,13-14-51,-1-1 0,12-20 1,-12 18-45,-1 1 1,19-19-1,-24 29 30,1 0 0,0 0 1,0 1-1,0 0 0,0 0 0,1 1 0,9-4 0,-15 7 41,0 0 0,-1 0 0,1 1 1,0-1-1,0 1 0,0-1 0,0 1 0,0 0 1,-1-1-1,1 1 0,0 0 0,0 1 0,0-1 0,0 0 1,0 0-1,0 1 0,0-1 0,-1 1 0,1 0 1,0-1-1,0 1 0,-1 0 0,1 0 0,0 0 0,-1 0 1,1 0-1,-1 1 0,0-1 0,1 0 0,-1 1 1,0-1-1,0 1 0,1-1 0,-1 1 0,-1 0 0,1-1 1,0 1-1,1 2 0,1 7-26,0-1-1,0 1 1,0 0-1,0 20 1,1-1 187,-3-27-129,-1 0 0,1 0 0,0 0 0,0 0 0,1 0 0,-1 0 0,1 0 0,-1 0 0,1 0-1,0-1 1,0 1 0,0-1 0,0 1 0,0-1 0,1 0 0,-1 0 0,1 0 0,0 0 0,-1 0 0,1-1 0,0 1 0,0-1 0,0 0 0,0 0 0,0 0 0,6 1 0,-4-1 2,-1 0 0,1-1-1,-1 1 1,1-1 0,0-1-1,-1 1 1,1 0 0,-1-1-1,1 0 1,-1 0 0,1-1-1,-1 1 1,0-1 0,0 0-1,0 0 1,0 0 0,0-1-1,6-4 1,-3 1 12,-1 0 1,0 0-1,0-1 1,9-14-1,-13 17-40,1-1 0,-1 1 0,0 0 0,-1-1 0,1 1 0,-1-1 0,0 1 0,0-1 0,-1 0 1,1-7-1,0-3-91,0 13 74,0-1 0,-1 0 0,0 1-1,0-1 1,0 1 0,0-1 0,0 0 0,0 1-1,-1-1 1,1 1 0,-1-1 0,-1-3 0,2 6 17,0 0-1,0 0 1,0 0 0,0 0 0,0-1 0,-1 1 0,1 0 0,0 0 0,0 0 0,0 0 0,0-1-1,0 1 1,-1 0 0,1 0 0,0 0 0,0 0 0,0 0 0,-1 0 0,1 0 0,0 0 0,0 0-1,0 0 1,-1 0 0,1 0 0,0 0 0,0-1 0,0 2 0,-1-1 0,1 0 0,0 0 0,0 0-1,0 0 1,-1 0 0,1 0 0,0 0 0,0 0 0,0 0 0,-1 0 0,1 0 0,0 0 0,0 0-1,0 1 1,0-1 0,0 0 0,-1 0 0,1 0 0,0 0 0,0 1 0,0-1 0,0 0 0,0 0-1,0 0 1,-1 0 0,1 1 0,0-1 0,0 0 0,0 0 0,0 0 0,0 1 0,-7 16-55,5-12 42,-1 2-6,0 1 0,1-1 1,0 1-1,1-1 1,0 1-1,0 0 1,0-1-1,1 1 0,1 15 1,0-17 40,0 1 0,0-1 1,1 0-1,-1 1 0,2-1 1,-1 0-1,1 0 0,-1 0 1,2 0-1,-1-1 0,1 1 1,5 5-1,-8-9 7,0 0-1,1-1 1,-1 0-1,1 1 1,-1-1-1,1 0 1,0 0 0,-1 0-1,1 0 1,0 0-1,0 0 1,0 0 0,0-1-1,0 1 1,0-1-1,0 1 1,0-1 0,0 0-1,0 1 1,3-2-1,-2 1-5,-1-1-1,1 0 0,0 0 0,0 0 1,0 0-1,0 0 0,-1-1 0,1 1 0,-1-1 1,1 0-1,-1 0 0,3-2 0,3-5 3,0 1 0,-1-1 0,-1 0 0,1-1 0,-1 0 0,5-13 0,20-33-303,-35 94-122,-5 13 400,6-29 185,-2-1-1,0 1 1,-9 23 0,14-45-165,-1 1 1,1 0-1,0 0 0,0-1 0,-1 1 0,1 0 0,-1-1 1,1 1-1,-1 0 0,1-1 0,-1 1 0,1-1 0,-1 1 0,1 0 1,-1-1-1,-1 1 0,2-1-5,-1 0-1,1 0 1,0 0-1,0 0 1,-1 0 0,1 0-1,0 0 1,-1 0 0,1 0-1,0 0 1,0 0 0,-1 0-1,1-1 1,0 1-1,-1 0 1,1 0 0,0 0-1,0 0 1,0-1 0,-1 1-1,1 0 1,0 0 0,0-1-1,0 1 1,-1 0-1,1 0 1,0-1 0,0 1-1,-1-2 16,0 0 0,0 0 0,1 0 0,-1 0 0,1 0 0,-1 0 0,1 0 0,0 0 1,0 0-1,0 0 0,0-2 0,1-4-63,0 2 0,1-1 0,0 0 0,0 0 0,0 0 1,7-10-1,-8 14 40,0 1 0,1 0 0,-1 0 0,1 0 0,0 1 0,0-1 0,-1 0 0,1 0 0,0 1 0,0 0 0,1-1 0,-1 1 0,0 0 0,0 0 0,1 0 0,-1 0 0,0 0 0,1 1 0,-1-1 0,1 1 0,-1-1 0,5 1 0,37-3-55,10 1-1840,-49 2 438,0 0 0,0 1 0,0 0 0,7 2 0,-10 10-4070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0:53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41 7712,'-58'-40'2880,"44"43"-2240,1 2-192,8-5-1376,0 0 416,2 0-704,11 0 704,5 3-1856,1 6 1344,22 11-1888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0:55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9 407 2720,'-8'-5'6677,"12"1"-4826,4-4-1157,-1 0 0,0-1 0,0 0 0,0 0 1,5-11-1,2-7-219,-2-1-1,0 0 1,-2 0-1,-1-1 1,6-35 0,4-31 943,-18 92-1391,0 1-1,0 0 0,0 0 0,1 0 0,-1 0 0,1 0 1,-1 0-1,1 0 0,0 0 0,-1 1 0,1-1 0,0 1 0,0-1 1,0 1-1,1 0 0,-1 0 0,0 0 0,0 0 0,1 0 1,-1 0-1,0 1 0,1-1 0,-1 1 0,1-1 0,-1 1 0,1 0 1,-1 0-1,1 0 0,-1 0 0,0 1 0,1-1 0,-1 1 1,1-1-1,-1 1 0,0 0 0,1 0 0,-1 0 0,0 0 1,0 0-1,0 1 0,2 1 0,1 3 52,0 0-1,-1 1 1,0-1 0,0 1-1,0 0 1,4 12 0,12 48 697,-19-62-729,2 8 90,-1 1 1,1 17-1,3 19 175,-4-39-250,-1-5-13,0 0 0,0 0-1,1 0 1,0 0 0,0 0 0,0-1 0,1 1-1,0-1 1,5 8 0,0-2 24,-7-9-60,0 0 0,0 0 0,0-1-1,1 1 1,-1 0 0,1 0 0,0-1-1,-1 1 1,1-1 0,0 1 0,0-1-1,0 0 1,0 0 0,0 0-1,0 0 1,0 0 0,0 0 0,0 0-1,1-1 1,-1 1 0,2-1 0,5 1 23,0-1 1,-1-1 0,1 1-1,0-2 1,-1 1-1,0-1 1,1 0 0,10-5-1,-4 1-79,0-2 0,0 1 0,19-14 0,-12 5 57,-1 0 0,23-23 1,-34 29-6,-1 0 0,-1 0 0,1-1 0,-2 0 0,0 0 0,8-17 0,-3 4-22,-8 18 19,0-1 0,-1 1 0,0-1 0,0 0 0,-1 0 0,0-1 0,2-12 0,-4 20-6,0 0-1,0 0 0,0 0 0,0 0 1,0 0-1,0 0 0,0-1 0,0 1 1,0 0-1,0 0 0,0 0 1,0 0-1,0 0 0,0 0 0,-1 0 1,1 0-1,0 0 0,0 0 0,0-1 1,0 1-1,0 0 0,0 0 1,0 0-1,0 0 0,0 0 0,0 0 1,0 0-1,-1 0 0,1 0 0,0 0 1,0 0-1,0 0 0,0 0 1,0 0-1,0 0 0,0 0 0,0 0 1,0 0-1,-1 0 0,1 0 0,0 0 1,0 0-1,0 0 0,0 0 1,0 0-1,0 0 0,0 0 0,0 0 1,0 0-1,-1 0 0,1 0 0,0 0 1,0 0-1,0 1 0,0-1 1,0 0-1,0 0 0,0 0 0,0 0 1,0 0-1,0 0 0,0 0 1,0 0-1,0 0 0,0 0 0,0 0 1,-1 1-1,-4 5-30,-8 13-114,-90 128 79,96-138 159,-1 0 1,1 1 0,1 0 0,0 0 0,0 1-1,1 0 1,1-1 0,0 2 0,-6 22 0,10-33-81,0 1 0,0-1 1,0 1-1,0-1 1,0 1-1,0-1 0,0 0 1,0 1-1,0-1 1,1 1-1,-1-1 0,1 1 1,-1-1-1,1 0 0,0 1 1,-1-1-1,1 0 1,0 1-1,0-1 0,0 0 1,0 0-1,0 0 1,0 0-1,0 0 0,0 0 1,0 0-1,1 0 1,-1 0-1,0-1 0,1 1 1,-1-1-1,0 1 1,2 0-1,1 0 12,-1-1 0,0 1-1,0-1 1,0 1 0,1-1 0,-1 0 0,0-1-1,0 1 1,1 0 0,-1-1 0,0 0 0,0 0 0,0 0-1,4-1 1,-1-2-32,1 0-1,-1 0 1,0-1-1,0 0 1,0 0-1,-1 0 1,1-1-1,-1 0 1,-1 0-1,8-10 1,-1-4-7,-1 0 0,11-27 0,-18 33 51,-3 13-49,0 0 0,0 0-1,0 0 1,0 1 0,0-1-1,1 0 1,-1 0 0,0 0 0,0 0-1,1 0 1,-1 0 0,1 1-1,-1-1 1,1 0 0,0-1 0,0 3-3,0-1 1,-1 1 0,1 0 0,-1-1 0,1 1 0,-1 0 0,0 0 0,1 0 0,-1-1-1,0 1 1,1 0 0,-1 0 0,0 0 0,0 0 0,0-1 0,0 1 0,0 1 0,0 18 105,4 32 1,-2-42 96,-2-6-138,1 0-1,-1-1 1,1 1 0,0 0-1,3 6 1,-4-9-32,0-1-1,1 1 1,-1 0 0,1-1-1,-1 1 1,1 0 0,-1-1-1,1 1 1,0-1 0,-1 1-1,1-1 1,0 1 0,-1-1-1,1 0 1,0 1 0,-1-1-1,1 0 1,0 1 0,0-1 0,-1 0-1,1 0 1,0 0 0,0 0-1,0 0 1,-1 0 0,1 0-1,0 0 1,0 0 0,0 0-1,-1 0 1,1 0 0,1-1-1,3-1-6,0-1 0,0 1 0,0-1 0,-1 0 0,1 0 0,-1 0 0,4-5 0,6-2 33,2-3-48,2 0-1,0 2 1,0 0 0,1 1-1,38-15 1,-53 24-77,0 0-1,0 0 1,1 0 0,-1 1-1,0 0 1,7 0 0,-10 0 76,0 0 0,0 0 1,0 0-1,0 0 0,0 1 1,0-1-1,-1 0 0,1 1 1,0-1-1,0 0 0,0 1 1,0-1-1,0 1 1,0 0-1,-1-1 0,1 1 1,0 0-1,-1-1 0,1 1 1,0 0-1,-1 0 0,1-1 1,-1 1-1,1 0 0,-1 0 1,1 0-1,-1 0 0,0 0 1,1 0-1,-1 0 1,0 0-1,0 1 0,1 4 123,0 1 0,-1 0 0,0-1-1,0 1 1,-1 0 0,0-1 0,0 1 0,0-1-1,-4 9 1,5-14 139,9-7 48,75-61-569,-48 37 11,41-27 0,-75 56 247,-1 0 1,1 0 0,-1 0-1,1 1 1,-1-1-1,1 0 1,-1 1-1,1-1 1,0 1 0,-1-1-1,1 1 1,0 0-1,-1 0 1,1-1 0,0 1-1,0 0 1,-1 1-1,1-1 1,0 0-1,-1 0 1,4 2 0,-3-1-1,-1 0 1,1 0 0,-1 0-1,0 1 1,1-1 0,-1 1 0,0-1-1,0 1 1,0-1 0,0 1 0,0-1-1,0 1 1,0 0 0,-1 0 0,1-1-1,-1 1 1,1 0 0,-1 0-1,1 3 1,1 17 66,5 23 209,-7-42-254,1 0 1,0 0 0,0 0 0,0 0-1,0-1 1,1 1 0,-1 0 0,1-1-1,-1 1 1,1-1 0,3 4 0,-4-5-4,1 0 0,-1-1 0,1 1 0,-1 0 0,1-1 0,-1 1 0,1-1 0,0 1 0,-1-1 0,1 0 0,0 0 0,-1 1 0,1-1 0,0 0 1,-1-1-1,1 1 0,0 0 0,-1 0 0,1-1 0,2 0 0,4-2-8,-1 1 1,13-9-1,-4 1-32,-1-1 0,-1 0 1,24-24-1,-13 11 1,106-91 91,-130 114-79,-1 1 13,1 0 0,-1 0-1,1-1 1,-1 1 0,1 0 0,-1-1 0,1 1-1,-1-1 1,0 1 0,1 0 0,-1-1 0,0 1-1,1-1 1,-1 1 0,0-1 0,0 1 0,0-1 0,1 1-1,-1-1 1,0 1 0,0-1 0,0 1 0,0-1-1,0-1 1,0 3 2,-1-1 0,0 0 0,1 0 0,-1 0 0,1 0 0,-1 1 0,1-1 0,-1 0 0,1 1 0,-1-1 0,1 0 0,-1 1 0,1-1 0,-1 0 0,1 1 0,-1-1 0,1 1 0,0-1 0,-1 1 0,1-1 0,0 1 0,-1 0 0,-2 3 0,-13 14-22,1 1 0,-22 35 0,-18 46-22,50-92 48,-3 9 4,0 0 1,1 1-1,0 0 1,-4 20-1,12-28 53,5-9 69,-5-2-136,1 1-1,-1-1 1,0 1 0,0-1 0,0 0 0,0 0 0,0 1 0,0-1 0,0 0 0,0 0 0,0 0 0,1-1 0,2-5-71,-1-1 0,1 1-1,-1 0 1,3-14 0,-4 13 89,1 1 0,0-1 0,0 0 1,7-11-1,-3 11-312,-6 16-112,0 5 377,7 24 94,-6-29-28,0 1 0,0 0 0,-1 0 0,0 0 0,0 12 1,-5 13 198,-1 0 0,-2-1 0,-1 0 0,-2 0 1,-14 32-1,23-60-200,-1-1-1,-1 1 1,1-1 0,-4 5 0,6-8-25,0-1 1,-1 1 0,1-1 0,0 1-1,-1-1 1,1 1 0,0-1 0,-1 0-1,1 1 1,-1-1 0,1 0 0,0 1 0,-1-1-1,1 0 1,-1 0 0,1 1 0,-1-1-1,1 0 1,-1 0 0,1 0 0,-1 0-1,1 0 1,-1 1 0,1-1 0,-1 0-1,1 0 1,-1 0 0,0 0 0,1-1-1,-1 1 1,1 0 0,-1 0 0,1 0 0,-1 0-1,1 0 1,-1-1 0,1 1 0,0 0-1,-1 0 1,1-1 0,-1 1 0,1 0-1,-1-1 1,1 1 0,0-1 0,-1 1-1,1 0 1,0-1 0,-1 1 0,1-1-1,-7-10-65,1 0 0,0 0 0,1 0-1,0 0 1,1-1 0,0 0 0,0 0-1,2 0 1,-3-20 0,5 27 23,-1 0 1,2 0-1,-1-1 1,0 1-1,1 0 1,0 0-1,0-1 0,1 1 1,0 0-1,-1 0 1,2 1-1,-1-1 1,4-6-1,-1 5 8,0 0 0,0-1 0,0 2-1,1-1 1,0 1 0,0 0 0,14-9 0,4 2 13,1 0-1,0 1 1,0 2 0,29-8-1,22-3 17,62-20 11,-109 30 25,-12 5 8,27-13-1,-41 16-25,1 0 0,0 0 0,-1 0 0,1 0 0,-1-1 0,0 0 0,0 1 0,0-1 0,0-1 0,0 1 0,-1 0 0,4-5 0,-5 6-19,0 0 0,-1 0 0,1 0 1,0 0-1,-1 0 0,1 0 0,-1 0 0,1 0 0,-1 0 0,0 0 0,0 0 0,0 0 0,0-1 0,-1 1 1,1 0-1,0 0 0,-1 0 0,0-3 0,0 4-1,0 0 0,1 0 0,-1 0 0,0 0 0,0 0 0,1 0 0,-1 0 0,0 0 0,0 0 0,0 0 0,0 0 0,-1 0 0,1 1 0,0-1 0,0 0 0,0 1 0,0-1 0,-1 1 0,1-1 0,0 1 0,-1 0 0,1-1 0,0 1 0,-1 0 0,1 0 0,0 0 0,-1 0 0,-1 1 1,-2-1 53,1 1 0,0 0 0,-1 0 1,1 1-1,0-1 0,0 1 1,-1 0-1,1 0 0,1 0 1,-1 1-1,0-1 0,1 1 1,-1 0-1,1 0 0,0 0 0,0 1 1,0-1-1,0 1 0,0 0 1,1 0-1,0-1 0,0 1 1,0 1-1,0-1 0,-1 5 0,3-7-20,0 1 0,0-1 0,0 1 0,0 0 0,0-1 0,0 1 0,1-1-1,-1 1 1,1-1 0,0 1 0,0-1 0,0 1 0,0-1 0,0 0 0,0 1-1,1-1 1,-1 0 0,1 0 0,-1 0 0,1 0 0,0 0 0,3 3 0,0-1-21,0-1 1,0 1-1,0-1 1,0 1-1,0-2 1,1 1 0,-1 0-1,10 2 1,-5-3-266,-1-1 0,1 0 0,0 0 0,0 0 1,0-2-1,19-1 0,58-17-9720,-86 18 9736,39-10-3383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0:56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106 501 1728,'0'0'21,"0"0"0,0-1 1,0 1-1,-1 0 0,1-1 0,0 1 1,0 0-1,0-1 0,-1 1 0,1 0 1,0-1-1,0 1 0,-1 0 0,1 0 1,0-1-1,0 1 0,-1 0 0,1 0 1,0 0-1,-1 0 0,1-1 0,0 1 0,-1 0 1,-7-6 2759,7 4-2193,0 0 0,-1 0 1,1 0-1,-1 0 0,1 1 1,-1-1-1,1 1 1,-1-1-1,0 1 0,-2-2 1,2 2-436,1 1 1,0 0-1,0 0 1,0-1 0,-1 1-1,1 0 1,0 0-1,0 0 1,-1 0 0,1 0-1,0 1 1,0-1 0,-1 0-1,1 0 1,0 1-1,0-1 1,0 1 0,-1-1-1,1 1 1,0 0-1,0-1 1,-1 2 0,-1 0 30,-1 1 1,1 0 0,0 0 0,0 0 0,0 0 0,0 0 0,0 1 0,1-1 0,0 1 0,0 0 0,0-1 0,0 1 0,0 0 0,1 0 0,-1 0 0,0 9 0,1-11-148,1 0 1,0 1-1,0-1 0,0 1 1,0-1-1,0 0 1,0 1-1,1-1 0,-1 0 1,1 1-1,0-1 1,-1 0-1,1 0 0,0 0 1,0 1-1,1-1 1,-1 0-1,0 0 0,1-1 1,-1 1-1,1 0 1,0 0-1,-1-1 0,1 1 1,0-1-1,0 1 1,0-1-1,0 0 1,0 0-1,0 0 0,4 1 1,-4-1-16,0-1 0,-1 1-1,1-1 1,0 1 0,0-1 0,0 0 0,-1 0 0,1 0 0,0 0 0,0 0 0,0 0-1,-1-1 1,1 1 0,0-1 0,0 1 0,-1-1 0,1 0 0,0 1 0,-1-1 0,1 0 0,-1 0-1,1 0 1,-1 0 0,1 0 0,-1-1 0,0 1 0,1 0 0,-1-1 0,0 1 0,0-1 0,1-2-1,0 2-7,-1-1 0,1 0 0,-1 1 0,0-1 0,0 0 0,-1 0 0,1 0 0,0 1 0,-1-1 0,0 0 0,1 0 0,-1 0-1,0 0 1,-1 0 0,1 0 0,-1 0 0,1 0 0,-2-4 0,-1 0-15,1 1 1,1 0-1,-1-1 0,1 1 0,0-1 1,1 1-1,-1-1 0,1 0 0,0 1 1,1-1-1,2-9 0,2-8-14,17-42 1,-10 31 63,0 0 123,2 1 0,32-61 0,-35 77-11,1 0 0,0 1 0,2 0-1,0 1 1,0 0 0,25-19 0,-38 34-155,0 0-1,1 0 0,-1 0 1,0 0-1,1 0 1,-1 0-1,1 0 0,-1 1 1,1-1-1,-1 1 0,1-1 1,0 1-1,2-1 0,-3 1 4,0 0 0,-1 0-1,1 1 1,-1-1 0,1 0-1,0 0 1,-1 1-1,1-1 1,-1 0 0,1 1-1,-1-1 1,1 0-1,-1 1 1,1-1 0,-1 1-1,1-1 1,-1 1-1,0-1 1,1 1 0,-1-1-1,0 1 1,1-1 0,-1 1-1,1 0 1,0 6 46,0-1 1,0 1-1,0 0 1,0-1-1,-2 12 0,1-13-59,-3 97 226,-29 178-1,-49 99 1267,74-346-1319,3-12-7,-2 0 0,-14 39 1,12-48-13,7-11-142,1-1 1,0 0-1,0 0 1,0 0-1,0 0 1,-1 0-1,1 0 1,0 0-1,0 0 1,0 1-1,0-1 1,-1 0 0,1 0-1,0 0 1,0 0-1,0 0 1,-1 0-1,1 0 1,0 0-1,0 0 1,0 0-1,-1 0 1,1 0-1,0-1 1,0 1-1,0 0 1,0 0-1,-1 0 1,1 0-1,0 0 1,0 0 0,0 0-1,0 0 1,-1-1-1,0-1 23,0 1 0,0-1 0,0 0 0,1 0 0,-1 0 0,0 0 0,1 0 0,-1 0 0,1 0 0,0-3 0,-2-9-40,1-1 1,1 0-1,0 0 1,1 0-1,1 0 1,0 0-1,1 0 1,6-19-1,-6 26-64,0 0 0,0 0 0,1 0-1,0 1 1,0-1 0,1 1-1,0 0 1,1 0 0,-1 1-1,1-1 1,0 1 0,1 0-1,-1 1 1,1 0 0,1 0 0,9-5-1,-10 7-418,0 0 0,1 1-1,-1 0 1,0 0 0,1 0-1,0 1 1,-1 1 0,1-1 0,-1 1-1,1 1 1,0-1 0,-1 1-1,11 3 1,-8-2-388,-1 1-1,0 0 1,0 0 0,-1 1 0,1 1-1,-1-1 1,0 1 0,0 1-1,0-1 1,10 11 0,-8-5-185,0 0 0,9 17 0,10 17-1868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1:01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76 841 3136,'-4'3'4520,"22"-6"-2203,-9 0-2031,0 0-1,0-1 1,0 0-1,0 0 0,-1-1 1,0 0-1,0 0 1,0-1-1,0 0 1,-1-1-1,0 1 1,-1-1-1,7-8 1,6-12-46,-1 0 1,21-43-1,-28 50-19,21-50 541,-29 64-572,-8 17 60,1-3-183,-56 114 925,27-57-289,-3-2 0,-2-1 0,-3-2-1,-49 56 1,83-106-589,6-8-86,0-1 1,1 1-1,-1-1 0,0 0 0,0 1 0,0-1 0,0 0 1,0 0-1,0 0 0,0 0 0,-1 0 0,-1 2 0,8-15 244,8-16-149,6-11-203,261-352-283,-216 318 356,-54 63 69,0 1 1,1 0-1,0 0 0,23-12 0,-34 20-47,1 1-1,0 0 1,-1-1 0,1 1-1,0 0 1,-1-1-1,1 1 1,0 0-1,0 0 1,-1 0-1,1-1 1,0 1 0,0 0-1,0 0 1,-1 0-1,1 0 1,0 1-1,0-1 1,-1 0-1,1 0 1,0 0 0,0 0-1,-1 1 1,1-1-1,0 0 1,-1 1-1,1-1 1,0 1-1,-1-1 1,1 1 0,-1-1-1,1 1 1,0-1-1,-1 1 1,1-1-1,-1 1 1,0 0-1,1-1 1,-1 1 0,1 0-1,-1-1 1,0 1-1,0 0 1,1 0-1,-1 1 1,1 2 83,0 1 0,0-1-1,-1 1 1,1-1 0,-1 1 0,-1 7 0,-1 3 22,0 0 0,-2 0-1,0 0 1,0-1 0,-2 0 0,1 0 0,-2 0 0,0-1 0,-10 15-1,5-11-24,0-1 0,-2 0-1,0 0 1,0-2 0,-2 0 0,-19 14-1,-43 25 162,76-52-346,4-2 54,0 1 1,0 0-1,0-1 1,0 0 0,0 1-1,0-1 1,0 0-1,2-1 1,9-4 7,20-4-105,0-1-1,-1-2 1,0-2 0,34-20-1,-27 9 255,-1-1 0,46-44 0,-84 72 21,-6 5-136,0 1-1,0 0 1,1 0 0,-8 14 0,2 5-36,5-14 19,1 1 0,0-1-1,-3 17 1,5-18 34,2-8-18,0 0 1,1 1-1,-1-1 0,1 0 0,0 0 0,-1 0 0,1 0 0,1 1 0,-1 3 1,2 5 44,-2-10-26,0 0 0,0 0 1,0-1-1,0 1 0,1 0 1,-1-1-1,0 1 0,1 0 1,0 1-1,0-3-19,-1 1-1,0-1 1,1 0 0,-1 0 0,0 1-1,1-1 1,-1 0 0,0 0-1,1 0 1,-1 1 0,1-1 0,-1 0-1,0 0 1,1 0 0,-1 0-1,1 0 1,-1 0 0,0 0 0,1 0-1,-1 0 1,1 0 0,-1 0-1,1 0 1,-1 0 0,0-1 0,1 1-1,-1 0 1,0 0 0,1 0-1,9-6 42,-9 4-42,0 0 0,0 0 0,0 0 1,0 0-1,0 0 0,-1 0 0,1 0 1,-1 0-1,1 0 0,-1 0 1,0 0-1,0-1 0,0 1 0,0 0 1,0-3-1,-7-33 56,4 16-30,3 19-55,0-1 1,-1 0-1,1 0 1,-1 1-1,-2-5 0,2 3-28,1 5 51,1 0 0,-1 0 0,0 0 0,0 0 1,0-1-1,0 1 0,0 0 0,0 0 0,0 0 1,0 0-1,0 0 0,-1-1 0,1 1 0,0 0 1,0 0-1,0 0 0,0 0 0,0 0 0,0 0 1,0-1-1,0 1 0,0 0 0,0 0 0,0 0 0,0 0 1,-1 0-1,1 0 0,0 0 0,0-1 0,0 1 1,0 0-1,0 0 0,0 0 0,-1 0 0,1 0 1,0 0-1,0 0 0,0 0 0,0 0 0,0 0 1,-1 0-1,1 0 0,0 0 0,0 0 0,0 0 1,0 0-1,0 0 0,-1 0 0,1 0 0,0 0 1,0 0-1,0 0 0,5 9-201,-2-5 201,0 1 1,1-1-1,0-1 0,-1 1 0,1 0 1,0-1-1,1 0 0,7 5 0,3-1 84,22 9 0,-33-15-59,1 1-15,0-1 1,0 0 0,1 0-1,-1 0 1,0-1-1,1 0 1,-1 0-1,1 0 1,-1 0-1,0-1 1,0 0-1,1 0 1,-1-1-1,8-3 1,-4 2 4,0-2-1,0 1 1,0-1 0,-1-1-1,0 1 1,0-1 0,8-8-1,-6 3 6,0 0 0,-1 0 0,0-1 1,9-18-1,25-56 132,-13 25 164,-13 26-751,-16 47 229,-9 114-233,8-121 439,-3 26 92,-2 0-1,-11 39 1,13-57-11,-1-1 0,-1 0 0,0-1 0,0 1 1,-1-1-1,-1 0 0,0-1 0,-13 16 0,19-25-55,0 1 0,0-1 0,-1 0 0,1 0-1,-1 0 1,1 1 0,-1-1 0,1-1 0,-1 1 0,0 0-1,0 0 1,1-1 0,-1 1 0,0-1 0,0 1 0,0-1-1,1 0 1,-4 1 0,2-2-18,0 1 0,1-1 0,-1 1-1,1-1 1,-1 0 0,1 0 0,-1 0 0,1 0 0,-1-1-1,1 1 1,-3-3 0,-3-3-96,1 0 0,0 0 1,0 0-1,1-1 0,-9-13 0,12 16 52,0-1 0,0 0-1,0 1 1,1-1 0,-1 0-1,2-1 1,-1 1 0,1 0 0,-1 0-1,1-11 1,1 16 34,0 1-1,0 0 1,0-1 0,0 1-1,0 0 1,0-1 0,0 1 0,0 0-1,1-1 1,-1 1 0,0 0-1,0-1 1,0 1 0,0 0-1,1-1 1,-1 1 0,0 0 0,0-1-1,1 1 1,-1 0 0,0 0-1,0-1 1,1 1 0,-1 0-1,0 0 1,1 0 0,-1-1 0,0 1-1,1 0 1,-1 0 0,0 0-1,1 0 1,-1 0 0,0 0 0,1 0-1,-1 0 1,1 0 0,-1 0-1,0 0 1,1 0 0,-1 0-1,0 0 1,1 0 0,-1 0 0,0 0-1,1 0 1,-1 1 0,0-1-1,1 0 1,-1 0 0,1 1 0,22 11-275,-18-9 248,-1-1 31,21 12 31,1-1 0,1-1-1,0-1 1,38 9 0,-46-16 31,-6 0 29,0-2 0,1 0 0,13 1 0,-22-3-62,0-1 0,0 1 0,0-1 1,0 0-1,0 0 0,0 0 0,-1 0 0,1-1 1,-1 0-1,1 0 0,-1 0 0,6-4 1,-4 1-11,0 0-1,0 0 1,0-1 0,-1 0 0,1 0 0,-1 0 0,-1-1 0,1 1 0,-1-1 0,4-11 0,2-6-12,12-47 0,-11 34-149,10-48-56,-19 82-27,0 7 82,2 16 38,2 31 157,-5-3 153,-2 0 1,-2 1-1,-12 56 0,13-95-80,0 0 0,-1-1 0,0 1 0,-6 10 0,2-2 18,6-17-136,1 0-1,0-1 1,0 1 0,-1 0-1,1-1 1,0 1-1,0 0 1,-1-1 0,1 1-1,-1-1 1,1 1-1,-1-1 1,1 1 0,-1-1-1,1 1 1,-1-1-1,1 1 1,-1-1 0,1 0-1,-1 1 1,0-1-1,1 0 1,-1 0 0,0 1-1,1-1 1,-1 0-1,0 0 1,1 0 0,-2 0-1,0 0 10,1-1-1,0 1 1,-1-1 0,1 1-1,-1-1 1,1 0-1,0 1 1,-1-1 0,1 0-1,0 0 1,0 0-1,-2-2 1,-1-2-41,0 1 1,0-1-1,1 1 1,0-1-1,0 0 1,-4-10 0,5 10-41,1 0 0,0-1 0,0 1 0,1-1 0,-1 1 0,1-8 1,1 10 8,-1 0 1,0 0 0,0 0 0,1 1 0,0-1-1,-1 0 1,1 0 0,0 1 0,1-1 0,-1 1-1,0-1 1,1 1 0,2-5 0,-4 7 52,1 0 0,-1-1 0,0 1 0,1 0 0,-1-1 1,1 1-1,-1 0 0,1-1 0,-1 1 0,1 0 0,-1 0 0,1 0 0,-1-1 1,0 1-1,1 0 0,0 0 0,-1 0 0,1 0 0,-1 0 0,1 0 0,-1 0 0,1 0 1,-1 0-1,1 0 0,-1 0 0,1 0 0,-1 0 0,1 1 0,-1-1 0,1 0 1,-1 0-1,1 1 0,-1-1 0,0 0 0,1 0 0,-1 1 0,1-1 0,-1 0 0,0 1 1,1-1-1,-1 1 0,0-1 0,1 1 0,-1-1 0,0 0 0,0 1 0,1 0 1,1 2 17,2 1 3,0-1-1,0 1 1,1-1-1,0 0 1,0 0-1,-1-1 0,1 1 1,1-1-1,-1 0 1,0 0-1,0-1 1,9 2-1,-10-3 14,-1 0-1,1 0 1,0 0-1,0 0 1,0-1-1,-1 1 1,1-1-1,0 0 1,-1 0-1,1-1 1,-1 1-1,1-1 1,-1 1-1,0-1 1,1 0-1,-1 0 1,0-1 0,0 1-1,2-4 1,5-4-16,-1-1 0,0 0 1,-1-1-1,-1 1 0,7-14 1,25-65 22,-37 86-30,-1 3-120,-1 3 0,-1 13 90,-1 0 0,-6 25 0,5-29 145,1-1 1,0 1-1,0-1 1,1 1-1,1 0 1,0-1-1,0 1 1,3 12 0,-2-12-55,0-7-62,0 1 0,0-1 0,0 0 0,3 8 0,-4-11 2,1 0-1,-1-1 1,0 1-1,1 0 1,-1-1-1,1 1 1,-1 0 0,1-1-1,0 1 1,-1 0-1,1-1 1,0 1-1,-1-1 1,1 0-1,0 1 1,-1-1 0,1 1-1,0-1 1,0 0-1,0 0 1,-1 1-1,1-1 1,0 0 0,0 0-1,0 0 1,-1 0-1,1 0 1,0 0-1,0 0 1,0 0 0,1-1-1,6-1-22,0-1 0,0-1 0,0 1 0,0-1 0,0-1-1,-1 1 1,0-1 0,0-1 0,0 1 0,-1-1 0,0 0 0,0-1-1,7-9 1,6-10-97,-1-1-1,18-37 0,82-176-933,-93 180 867,-2-1 0,16-72 0,-36 121 170,-2-1 0,0 1 0,0-17 0,-12 54-152,-3 22 311,-20 73 568,22-47-497,2 1 1,4 0 0,4 113-1,6-148-38,-3-36-166,0 1-1,-1-1 0,1 0 1,0 0-1,1 0 0,-1 0 1,0 0-1,1 0 0,2 3 1,-4-6-19,1 1 1,0-1 0,-1 1-1,1-1 1,-1 0 0,1 0 0,-1 1-1,1-1 1,0 0 0,-1 0 0,1 0-1,-1 0 1,1 1 0,0-1-1,-1 0 1,1 0 0,0 0 0,-1-1-1,1 1 1,0 0 0,-1 0-1,1 0 1,-1 0 0,1 0 0,0-1-1,-1 1 1,1 0 0,-1-1 0,1 1-1,-1 0 1,1-1 0,-1 1-1,1-1 1,-1 1 0,1 0 0,-1-1-1,1 0 1,16-21-128,-10 11 3,-2 0 1,0-1-1,0 0 1,6-22 0,6-19-33,-10 31 87,-6 19 65,-1-1 1,1 1-1,0 0 1,0 0-1,1-1 1,-1 1-1,1 0 1,0 0-1,-1 0 1,1 0-1,0 1 1,1-1-1,2-3 1,-4 6 15,-1 20-86,0-6 104,0 0 1,2 0-1,0 0 0,0 0 1,1-1-1,1 1 0,9 23 1,-12-37-26,-1 1 1,0 0-1,0-1 1,1 1-1,-1-1 1,0 1 0,1 0-1,-1-1 1,1 1-1,-1-1 1,1 0-1,-1 1 1,1-1 0,-1 1-1,1-1 1,-1 0-1,1 1 1,-1-1-1,1 0 1,0 1 0,-1-1-1,1 0 1,0 0-1,-1 0 1,1 0 0,0 0-1,0 1 1,0-2-7,1 1 0,-1-1-1,0 1 1,1-1 0,-1 1 0,0-1 0,0 1 0,0-1 0,1 0 0,-1 0 0,0 0 0,1-1 0,5-5-37,-1 0 1,-1-1-1,6-8 1,-9 12 37,33-58 51,-7 10 34,169-307-538,-181 322 492,-2-1-1,10-42 0,-22 73-62,-1 5 23,0-1 0,-1 0 0,1 1 0,-1-1 0,1 0 0,-1 0 1,0 0-1,0 1 0,0-1 0,0 0 0,-1-4 0,1 6-2,0 1-1,0 0 1,-1 0-1,1 0 1,0 0-1,0 0 1,0 0-1,0 0 1,0 0-1,0-1 1,0 1 0,0 0-1,0 0 1,0 0-1,0 0 1,0 0-1,0 0 1,-1 0-1,1 0 1,0 0-1,0 0 1,0 0-1,0 0 1,0 0-1,0 0 1,0 0-1,0 0 1,-1 0-1,1 0 1,0 0 0,0 0-1,0 0 1,0 0-1,0 0 1,0 0-1,0 0 1,-1 0-1,1 0 1,0 0-1,0 0 1,0 0-1,0 0 1,0 0-1,0 0 1,0 0-1,0 0 1,-7 7-122,-6 12-22,10-14 94,-21 35 259,1 2 0,3 1 1,-17 47-1,29-64-121,1 1 1,1 0 0,2 1-1,0-1 1,2 1-1,2 50 1,2-55-3,0 0 0,1-1 1,7 25-1,-8-39-62,1 0 1,0 1 0,0-1-1,1 0 1,0-1-1,0 1 1,1-1-1,0 1 1,0-2 0,1 1-1,6 7 1,-8-11-18,0-1 1,0 1-1,0 0 1,0-1-1,0 0 1,1 0 0,-1 0-1,1 0 1,0-1-1,-1 0 1,1 0-1,0 0 1,0-1-1,-1 1 1,1-1-1,0 0 1,0-1-1,0 1 1,-1-1-1,1 0 1,0 0 0,-1 0-1,1-1 1,6-2-1,-2 0 16,0-1-1,-1 1 1,1-2 0,-1 1-1,0-1 1,0-1 0,-1 1-1,0-1 1,0-1 0,11-15-1,-5 2-193,-1-1 0,-2 0 0,0-1 0,-1 0 0,10-47 0,-18 66 160,-1 0 1,1 0-1,-1 0 1,0 0 0,0 0-1,0-1 1,-1 1 0,0-5-1,0 9 9,1-1 0,0 0 0,0 0 0,0 0 0,0 0-1,-1 0 1,1 1 0,0-1 0,-1 0 0,1 0 0,-1 0 0,1 1 0,-1-1-1,1 0 1,-1 1 0,1-1 0,-1 1 0,0-1 0,1 0 0,-1 1-1,0-1 1,0 1 0,1 0 0,-1-1 0,0 1 0,0-1 0,0 1 0,1 0-1,-1 0 1,0 0 0,0-1 0,0 1 0,0 0 0,0 0 0,1 0-1,-1 0 1,0 0 0,0 1 0,0-1 0,0 0 0,0 0 0,1 1-1,-1-1 1,-1 1 0,-2 1 44,1 0 0,1 0 0,-1 0 0,0 1-1,0-1 1,1 1 0,0-1 0,-1 1 0,1 0 0,0 0 0,0 0-1,-1 5 1,-3 3 177,1 1 0,-4 13-1,5-13-184,2-1 0,-1 0 0,2 1 0,0-1 0,0 1-1,1-1 1,0 1 0,1 0 0,0-1 0,1 1 0,0-1 0,1 0-1,1 0 1,-1 0 0,2 0 0,-1 0 0,2-1 0,7 12 0,-7-12-722,1 0-1,1-1 1,0-1 0,0 1 0,0-1 0,17 12 0,-22-18-580,0-1 0,1 1 0,-1 0 0,1-1 0,5 2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1:01.8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40 10144,'-77'-33'3744,"54"38"-2912,10-2-224,23-3-1568,3-3-192,0-6 672,5 6-2240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1:14.2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1 645 2720,'4'2'1169,"1"-8"1462,-5 6-2629,20-37 5531,9-14-3748,-9 21-888,40-45 1,-51 65-752,2-1-1,-1 2 1,1-1-1,1 2 1,0-1-1,0 2 1,15-8-1,-24 13-83,0 1-1,0 0 1,1 0-1,-1 0 1,0 0-1,0 1 1,6-1-1,-8 1-25,0 0 0,0 0-1,0 0 1,0 0 0,0 0-1,0 1 1,-1-1 0,1 0-1,0 1 1,0-1 0,0 0-1,-1 1 1,1-1 0,0 1-1,0-1 1,-1 1 0,1-1-1,0 1 1,-1 0 0,1-1-1,-1 1 1,1 0 0,-1-1-1,1 1 1,-1 0 0,1 0-1,-1-1 1,0 1 0,1 0-1,-1 0 1,0 0 0,0 0-1,1 0 1,-1-1 0,0 2-1,0 4 84,0-1 0,0 1 0,-1-1 0,1 0-1,-1 1 1,-1-1 0,1 0 0,-1 0-1,-2 7 1,-25 45 564,17-34-431,-25 48 543,43-94-507,-1 15-328,0 1 0,0 1 0,0-1 0,1 1 1,0 0-1,1 0 0,10-7 0,3 0-59,29-15-1,-23 14 7,0 2 0,1 2 1,0 0-1,0 1 0,1 2 0,42-6 0,-68 13 97,-1 0 1,0 0 0,1 0 0,-1 0 0,1 0-1,-1 0 1,0 0 0,1 1 0,-1-1-1,0 1 1,1-1 0,-1 1 0,0-1 0,1 1-1,-1-1 1,0 1 0,0 0 0,2 1 0,-2-1 6,-1 0 0,1 0 0,-1 0 1,1 0-1,-1 0 0,1 0 0,-1 0 1,0 0-1,1 0 0,-1 0 0,0 0 1,0 0-1,0 0 0,0 0 0,0 0 1,0 0-1,0 0 0,0 0 0,0 0 1,0 0-1,-1 0 0,1 0 0,0 0 1,-1 0-1,1 0 0,-1 1 0,-40 62 437,35-55-190,6-9-255,0 0-1,0 0 1,0 0-1,0 0 0,0 0 1,0 0-1,0 0 1,0 1-1,-1-1 0,1 0 1,0 0-1,0 0 0,0 0 1,0 0-1,0 0 1,0 0-1,0 0 0,0 0 1,0 0-1,0 0 1,0 0-1,0 0 0,0 0 1,0 0-1,-1 0 0,1 0 1,0 0-1,0 0 1,0 0-1,0 0 0,0 0 1,0 0-1,0 0 1,0 0-1,0 0 0,0 0 1,0 0-1,0 0 0,0-1 1,0 1-1,0 0 1,0 0-1,-1 0 0,1 0 1,0 0-1,0 0 1,0 0-1,0 0 0,0 0 1,0 0-1,0 0 0,0 0 1,0 0-1,0 0 1,0 0-1,0 0 0,0-1 1,0 1-1,0 0 1,0 0-1,0-1-11,0 0 0,1 0 0,-1 0 0,0 0 0,1 0 0,-1 0 0,0 0 0,1 0 0,-1 0 0,1 0 0,0 0 0,-1 0 0,1 1 0,0-1 0,-1 0 0,2-1 0,70-62-802,-64 56 795,19-16-287,-25 22 284,0 1 1,0 0-1,0-1 1,0 1-1,0 0 1,0 1-1,0-1 1,1 0-1,-1 1 1,0-1-1,0 1 1,4-1-1,-1 22 25,-10 28 491,3-40-389,1 1 0,0-1 0,0 0 0,1 0 0,0 1 0,3 12 0,-4-7 62,0-14-149,1 0 1,0 0 0,0 0 0,0-1-1,0 1 1,0 0 0,0 0-1,0 0 1,0 0 0,0 0-1,0-1 1,0 1 0,0 0 0,1 0-1,-1 0 1,1 0 0,2 1 74,-2-2-96,0 0 0,1 0 1,-1 0-1,0 1 0,1-2 1,-1 1-1,1 0 1,-1 0-1,0 0 0,1 0 1,-1-1-1,0 1 0,1-1 1,-1 1-1,0-1 1,0 0-1,1 1 0,0-2 1,6-3-51,12-4-226,34-22 0,-46 26 203,1-1 1,-1-1-1,0 1 0,-1-1 0,0-1 0,8-10 1,-14 18 72,-1 0 1,0 0 0,0-1 0,0 1-1,0 0 1,0 0 0,1-1-1,-1 1 1,0 0 0,0-1 0,0 1-1,0 0 1,0 0 0,0-1-1,0 1 1,0 0 0,0-1-1,0 1 1,0 0 0,0-1 0,0 1-1,-1 0 1,1 0 0,0-1-1,0 1 1,0 0 0,0 0 0,0-1-1,-1 1 1,1 0 0,0 0-1,0-1 1,0 1 0,-1 0 0,1 0-1,0 0 1,0-1 0,-1 1-1,1 0 1,0 0 0,0 0 0,-1 0-1,1 0 1,-1-1 0,0 5-38,-1-1 0,0 1 0,0-1 0,-1 0 0,1 0 0,-4 3 0,3-3 24,1 0-1,-1 0 1,1 0 0,0 0-1,0 1 1,0-1 0,0 0-1,-1 5 1,0 0 77,1-1 0,0 1 0,1 0 0,-1 12 0,2-16-39,0-1 0,0 0 0,0 1-1,1-1 1,0 0 0,-1 0 0,1 1-1,0-1 1,1 0 0,-1 0-1,1 0 1,-1 0 0,4 4 0,-5-6-11,1 0 0,0 1 1,0-1-1,0 0 0,0 0 1,0 0-1,1 1 0,-1-1 1,0-1-1,0 1 0,1 0 1,-1 0-1,1 0 0,-1-1 1,0 1-1,1-1 0,-1 1 1,1-1-1,0 1 0,-1-1 1,1 0-1,-1 0 0,1 0 1,-1 0-1,1 0 0,0 0 1,-1 0-1,1-1 0,-1 1 1,1 0-1,1-2 0,7-1-25,-1-2-1,0 1 1,-1-1 0,1 0-1,-1-1 1,0 0-1,0 0 1,-1-1-1,0 0 1,0 0 0,-1-1-1,1 1 1,5-11-1,-11 15 1,0 0 0,0 1 0,0-1-1,0 0 1,0 1 0,0-1 0,-1 0-1,0 0 1,1 0 0,-1 0 0,0 1-1,0-1 1,-1 0 0,1 0 0,0 0-1,-1 0 1,0 1 0,0-1 0,0 0-1,0 1 1,0-1 0,0 0 0,-1 1-1,1 0 1,-1-1 0,0 1 0,1 0-1,-1 0 1,0 0 0,-3-3 0,0 2-21,1-1 0,-1 1 0,0-1 0,0 1 0,0 1 0,0-1 1,-1 1-1,1 0 0,0 0 0,-1 1 0,0-1 0,1 1 0,-1 0 1,-6 0-1,6 2 14,1-1 1,-1 1 0,0-1 0,-6 3-1,11-3 24,0 1-1,-1-1 0,1 0 0,0 0 0,0 1 0,0-1 1,0 1-1,0-1 0,0 1 0,0 0 0,0-1 1,0 1-1,0 0 0,1-1 0,-1 1 0,0 0 0,0 0 1,1 0-1,-1 0 0,0 0 0,1 0 0,-1 0 0,1 0 1,-1 0-1,1 0 0,0 0 0,-1 2 0,1-2-1,0 0-1,0-1 1,0 1-1,1-1 0,-1 1 1,0-1-1,0 1 1,0-1-1,1 1 1,-1-1-1,0 1 0,1-1 1,-1 1-1,1-1 1,-1 1-1,0-1 1,1 1-1,-1-1 0,1 0 1,-1 1-1,1-1 1,-1 0-1,1 0 1,0 1-1,16 4 110,-16-4-98,3-1 6,-1 0 0,0 0 0,0 0 0,1 0 0,-1 0 0,0-1 0,0 0 0,6-1 0,10-2 88,24-4-24,71-23-1,7-1-343,-23 8 99,-95 24 155,1-1 1,-1 1-1,0 0 1,0 0-1,0 0 1,0 0-1,0 1 0,0-1 1,0 1-1,0 0 1,0 0-1,0 0 1,0 0-1,0 1 1,5 2-1,-7-3 42,1 1-1,-1-1 1,1 0 0,-1 1-1,0-1 1,1 1-1,-1-1 1,0 1 0,0 0-1,0-1 1,0 1-1,0 0 1,-1 0 0,1 0-1,0 0 1,-1 0-1,0 0 1,1 0 0,-1 0-1,0 0 1,0 0-1,0 0 1,0 0 0,-1 3-1,0 0 45,0-1-1,-1 1 0,1 0 1,-1-1-1,0 0 1,-1 1-1,1-1 0,-1 0 1,1 0-1,-1-1 0,0 1 1,-7 6-1,0-2-13,0 0 0,-1 0 0,-17 9-1,27-16-49,-1-1 0,1 1 0,-1 0 0,0 0 0,1-1 0,-1 1 0,0-1 0,1 1 0,-1-1 0,0 0 0,0 1 0,0-1 0,1 0 0,-1 0 0,0 0 0,0-1 0,1 1 0,-1 0 0,0-1 0,0 1 0,-2-2 0,4 2-26,0 0 1,0 0-1,-1-1 1,1 1 0,0 0-1,0 0 1,-1-1 0,1 1-1,0 0 1,0-1 0,0 1-1,0 0 1,-1-1-1,1 1 1,0 0 0,0-1-1,0 1 1,0 0 0,0-1-1,0 1 1,0 0-1,0-1 1,0 1 0,0 0-1,0-1 1,0 1 0,1-1-1,5-12-248,13-8-153,-7 10 184,1 1 0,24-15 1,-15 10 188,-17 12 43,1 0 0,-1 0 1,0 0-1,1 0 1,5-1-1,-9 4-16,0-1 0,0 1 0,0-1 0,0 1-1,0 0 1,0 0 0,0 0 0,0 0 0,0 0 0,0 0 0,0 0-1,0 1 1,0-1 0,0 1 0,0 0 0,0-1 0,3 3 0,-4-2 21,0 0 1,0 0 0,0 1-1,0-1 1,0 0 0,0 0 0,-1 1-1,1-1 1,0 0 0,-1 1-1,1-1 1,-1 1 0,0-1-1,1 1 1,-1-1 0,0 1 0,0-1-1,0 1 1,0-1 0,0 1-1,0-1 1,0 1 0,0-1 0,-1 1-1,0 1 1,-1 6 198,-1 0-1,-5 14 1,-1-4 270,-13 21 0,21-39-475,15-18-485,6-5-223,41-42-402,-60 63 1094,1-1-1,0 1 1,0-1-1,0 1 1,-1 0-1,1 0 0,0 0 1,0 0-1,0 0 1,1 0-1,-1 1 1,0-1-1,0 1 1,0-1-1,1 1 0,-1 0 1,0 0-1,0 0 1,0 0-1,4 1 1,-4 0 22,1 0 0,0 0 0,-1 0 0,1 0 0,-1 1 1,1-1-1,-1 1 0,0 0 0,1-1 0,-1 1 0,0 0 1,0 0-1,0 1 0,-1-1 0,3 4 0,2 10 332,-5-14-290,-1 0 0,1 0 1,-1 0-1,1 0 0,0 0 0,0 0 0,-1-1 0,3 4 1,1-2-22,-1 1-1,1-1 1,-1 1 0,1-1 0,0 0 0,1 0 0,-1-1-1,0 1 1,1-1 0,-1 0 0,1 0 0,0 0 0,0-1 0,0 0-1,-1 0 1,1 0 0,0-1 0,0 1 0,0-1 0,1 0-1,4-1 1,11-2-21,1 0-1,-1-2 1,33-11 0,-38 11-40,-8 2-2,-1 1-1,0-1 1,0 0-1,-1-1 1,1 0-1,-1 0 1,1 0-1,5-6 1,-10 8 13,0 1 0,-1-1 0,1 1 0,-1-1-1,0 0 1,0 1 0,1-1 0,-1 0 0,0 0 0,-1 0 0,1 0 0,0 0 0,0 0 0,-1 0 0,1 0 0,-1 0 0,0 0-1,0 0 1,1 0 0,-1 0 0,-1-1 0,1 1 0,0 0 0,0 0 0,-1 0 0,1 0 0,-1 0 0,0 0 0,0 0 0,1 0 0,-1 0-1,-3-3 1,2 3-3,1 0 0,-1-1 0,0 1 0,-1 1 0,1-1 0,0 0 0,-1 0 0,1 1 0,0-1 0,-1 1 0,0 0 0,1 0 0,-1 0 0,0 0 0,0 0 0,1 1 0,-1-1 0,0 1 0,0 0 0,0 0 0,0 0 0,0 0 0,1 0 0,-5 1 0,1 0 9,-1 0 1,1 1-1,-1 0 1,1 0 0,0 0-1,0 1 1,0 0-1,0 0 1,-9 6-1,11-6 94,0 1 1,0-1-1,1 1 0,-1 0 0,1-1 0,0 2 0,0-1 0,0 0 0,0 0 0,1 1 0,-3 6 0,4-8-33,0 1 0,0 0 0,1 0 0,-1-1-1,1 1 1,0 0 0,0 0 0,0 0-1,0 0 1,1-1 0,-1 1 0,1 0-1,0 0 1,0-1 0,4 8 0,-2-3 32,1-1 1,0 1-1,1-1 1,-1 1-1,8 7 1,-9-12-53,0-1 1,0 1-1,0-1 0,0 1 1,0-1-1,1 0 1,-1 0-1,1 0 1,-1-1-1,1 1 1,0-1-1,0 0 0,6 2 1,-4-3-15,0 1-1,0-1 1,0 0 0,0-1 0,0 1 0,0-1-1,11-3 1,41-18-10,-27 10 27,38-20-300,0 1 24,-46 20 269,-20 9-31,1 0 1,-1 0-1,0 0 0,1 1 0,-1 0 0,1-1 1,0 1-1,3 0 0,-7 1 4,1 0 0,-1 0 0,1 0 1,-1 0-1,1 0 0,-1 0 0,1 0 0,-1 0 0,1 0 1,-1 1-1,0-1 0,1 0 0,-1 0 0,1 0 1,-1 1-1,0-1 0,1 0 0,-1 0 0,0 1 0,1-1 1,-1 0-1,0 1 0,1-1 0,-1 0 0,0 1 0,0-1 1,1 0-1,-1 1 0,0-1 0,0 1 0,0-1 0,0 1 1,1-1-1,-1 0 0,0 1 0,0-1 0,0 1 0,0-1 1,0 1-1,0-1 0,0 1 0,0-1 0,0 1 1,-1-1-1,1 0 0,0 1 0,0-1 0,0 1 0,0-1 1,-1 1-1,-12 26 267,10-21-229,-29 55 700,41-76-1683,1 0 0,16-18 0,-20 27 862,-1 1 0,1-1 0,0 1 0,0 0 0,0 0 0,1 1 0,0 0 0,0 0 0,7-3 0,-13 7 82,0 0-1,0 0 0,0 0 0,0-1 1,0 1-1,-1 0 0,1 0 1,0 0-1,0 1 0,0-1 0,0 0 1,0 0-1,0 0 0,-1 1 1,1-1-1,0 0 0,0 1 0,0-1 1,1 1-1,0 1 17,0 0 1,0-1-1,0 1 0,0 0 0,0 0 1,2 4-1,0 0 107,-1 0 1,0 0-1,0 0 1,0 0-1,1 8 1,-2-9-51,-1 0 0,1 0 0,0 0 0,0 0 0,0-1 0,0 1 0,1 0 1,4 4-1,-5-7-68,-1 0 0,1-1 0,-1 0 0,1 1 0,-1-1 0,1 0 0,0 0 0,0 0 0,0 0 0,0 0 0,0 0 0,-1-1 1,1 1-1,1-1 0,-1 1 0,0-1 0,0 0 0,0 0 0,0 0 0,0 0 0,0 0 0,0 0 0,0-1 0,3 0 0,6-2-157,0-2 1,0 1-1,-1-1 0,16-10 0,7-4-361,-8 6-44,0-1 0,44-33 1,-59 38 462,1 0 1,-1 0 0,-1-1 0,0-1 0,-1 1 0,0-1 0,0-1 0,7-14 0,1-11 144,-2-1 0,-2 0 0,-1-1 0,8-51 0,-16 66-34,-1-47 0,-2 67-48,-2-2 75,-2 11 68,-3 13 131,-16 60 595,4 1 1,-12 105-1,29-170-743,1 1 0,1-1 0,2 26 0,-2-36-74,0 0-1,1-1 1,0 1 0,0 0-1,0 0 1,0-1-1,0 1 1,1-1 0,0 1-1,0-1 1,0 0-1,0 0 1,0 0 0,0 0-1,1 0 1,0 0 0,-1 0-1,1-1 1,4 3-1,-5-4-11,0 0-1,-1-1 0,1 0 1,0 1-1,0-1 1,0 0-1,0 0 0,0 0 1,0 0-1,0 0 0,0 0 1,0 0-1,0-1 1,0 1-1,-1-1 0,1 1 1,0-1-1,0 0 0,0 0 1,2-1-1,6-4-204,-1-1-1,12-8 1,-18 13 119,12-10-237,23-25-1,-33 30 325,-5 6-3,0 0 0,1 0 0,-1 1 0,0-1 0,1 1 0,-1-1 0,0 0 0,1 1 0,-1-1 0,1 1 0,-1-1 0,1 1 0,-1-1 1,1 1-1,0-1 0,-1 1 0,1 0 0,0-1 0,-1 1 0,1 0 0,0 0 0,-1-1 0,1 1 0,0 0 0,0 0 0,-2 0-5,0 1-1,0-1 0,0 1 0,1-1 1,-1 1-1,0 0 0,0-1 0,0 1 1,1 0-1,-1 0 0,0 0 0,1-1 1,-1 1-1,1 0 0,-1 0 1,1 0-1,-1 0 0,1 0 0,-1 1 1,0 1 14,-9 15 269,6-11-135,0-1-1,1 1 0,-1 0 1,2 0-1,-1 0 0,-2 14 1,3-6 74,-1 25 0,3-40-215,0 1 0,0-1 0,0 1 0,0-1-1,0 1 1,0-1 0,0 1 0,1-1 0,-1 1-1,0-1 1,0 1 0,0-1 0,0 1 0,1-1 0,-1 0-1,0 1 1,0-1 0,1 1 0,-1-1 0,0 1-1,1-1 1,-1 0 0,0 1 0,1-1 0,-1 0 0,1 0-1,0 1 1,0-1-7,0 0 0,-1 1 0,1-1 0,0 0 0,0 0-1,0 0 1,0 0 0,0 0 0,0-1 0,0 1 0,0 0 0,0 0 0,1-1-1,2 0-25,-1-1-1,0 0 0,0 1 1,0-1-1,0 0 0,0 0 0,4-4 1,14-20-244,-15 17 139,0 1 0,14-13 0,-13 13 93,-6 6 70,0 1 1,0 0-1,0-1 0,0 1 0,1 0 1,-1 0-1,0 0 0,0-1 0,1 1 1,-1 1-1,3-2 0,-5 11 316,-2 5-76,2 0 1,-1 1 0,2-1-1,0 0 1,2 16 0,16 70 98,-17-95-331,0 0-1,1 1 1,-1-1 0,1 0 0,1-1 0,2 6 0,-5-9-36,1 0 0,-1 0 0,1 0 0,0-1 0,-1 1 0,1 0-1,0-1 1,0 1 0,-1-1 0,1 1 0,0 0 0,0-1 0,0 0 0,0 1 0,0-1 0,0 0 0,-1 1-1,1-1 1,0 0 0,0 0 0,0 0 0,0 0 0,0 0 0,0 0 0,0 0 0,0 0 0,0 0 0,0 0-1,0 0 1,0-1 0,0 1 0,0 0 0,0-1 0,-1 1 0,1-1 0,0 1 0,0-1 0,0 1-1,-1-1 1,1 0 0,1 0 0,9-10-193,1-1 0,-1 1 0,-1-2 0,0 0 0,13-23 0,2-1 50,-12 21 137,0 2 0,1 0-1,1 0 1,0 2 0,1 0-1,0 0 1,25-12 0,-35 21 19,0 0 1,-1 0-1,1 0 1,0 1-1,1 0 1,-1 0-1,0 1 1,0 0-1,12-1 1,-17 2 7,0 0-1,0 0 1,0 0-1,0 0 1,0 0 0,0 0-1,-1 1 1,1-1-1,0 0 1,0 1-1,0-1 1,-1 0 0,1 1-1,0-1 1,0 1-1,-1-1 1,1 1 0,0 0-1,-1-1 1,1 1-1,-1 0 1,1-1 0,-1 1-1,1 0 1,-1 0-1,1-1 1,-1 1 0,0 0-1,1 0 1,-1 0-1,0-1 1,0 1 0,0 0-1,1 0 1,-1 0-1,0 0 1,0 0 0,-1 1-1,1 4 114,0 0 0,-1 0 0,0 1 1,-2 6-1,1-7-100,-9 53 488,-5 20-224,11-67-108,1 4-7,10-21-351,5-5-314,-1-2 0,16-23 0,-17 22 307,0 1 1,1 0-1,13-12 1,-13 15 179,3-3-68,19-13-1,-27 22 88,-1 0 0,1 0-1,0 1 1,1 0 0,-1 0 0,0 0-1,1 0 1,5 0 0,-10 1-5,0 1 0,0 0 0,0 0 0,0 0 0,-1 0 0,1 0-1,0 0 1,0 0 0,0 0 0,0 0 0,0 0 0,0 0 0,-1 0 0,1 1 0,0-1 0,0 0 0,0 1 0,-1-1 0,1 0 0,0 1 0,0-1 0,-1 1-1,1 0 1,0-1 0,-1 1 0,1-1 0,-1 1 0,1 0 0,-1-1 0,1 1 0,-1 0 0,1 0 0,-1 0 0,1 0 0,0 3 98,-1 0 1,1 0-1,-1 0 1,1 0-1,-1-1 0,-1 6 1,1 1-63,0-9 6,0-1-82,0 0 17,0 0-1,0 1 0,1-1 0,-1 0 0,0 0 0,0 0 0,0 0 1,1 0-1,-1 0 0,0 0 0,0 1 0,0-1 0,0 0 1,0 0-1,0 0 0,1 0 0,-1 0 0,0 1 0,0-1 1,0 0-1,0 0 0,0 0 0,0 1 0,0-1 0,0 0 0,0 0 1,0 0-1,0 1 0,0-1 0,0 0 0,0 0 0,0 0 1,0 1-1,0-1 0,0 0 0,0 0 0,0 0 0,0 0 1,0 1-1,0-1 0,-3 8-59,0-3 77,1-1 1,0 1 0,0 0-1,0 0 1,1 0 0,0 1-1,-2 9 1,1-4-6,1 4-96,1-13 77,0 0 0,0-1 0,0 1 1,-1 0-1,1 0 0,0 0 0,-1 0 1,-1 2-1,1-2 131,-2-11-6,4-1-350,0 0 1,0 0 0,1-1-1,0 1 1,1 1 0,0-1-1,0 0 1,1 1-1,1 0 1,-1 0 0,2 0-1,-1 0 1,12-13 0,-16 21 234,-1 0 0,1 0 0,0 0 0,0 0 0,0 0 1,-1 1-1,1-1 0,0 0 0,0 1 0,0-1 0,0 0 1,0 1-1,0-1 0,0 1 0,0 0 0,0-1 0,1 1 1,-1 0-1,0-1 0,0 1 0,0 0 0,2 0 0,-1 1 36,-1-1 0,0 1-1,0 0 1,0 0-1,0-1 1,0 1-1,0 0 1,0 0-1,0 0 1,-1 0-1,1 0 1,0 0-1,0 0 1,-1 0-1,1 1 1,-1-1-1,1 0 1,-1 0-1,1 3 1,39 87 1524,-38-88-1517,0 1 0,0-1 0,0 1 0,0-1 0,1 0 0,-1 0 0,1 0-1,0 0 1,0 0 0,0 0 0,0-1 0,6 4 0,-6-5-202,1 1-1,-1-1 1,0 0 0,1-1-1,-1 1 1,0 0 0,1-1-1,-1 0 1,1 1 0,-1-2 0,1 1-1,-1 0 1,1-1 0,4 0-1,12-5-2001,14-2-2254,-12 6-1937,-12 2 1465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2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84 3808,'-1'0'302,"-1"-1"1,1 1 0,-1-1-1,1 1 1,-1 0-1,0 0 1,1 0 0,-1 0-1,0 0 1,1 0-1,-1 1 1,1-1 0,-1 0-1,0 1 1,1-1-1,-1 1 1,1 0-1,-3 1 1,-2-1 2025,13-1-1184,1 2-926,-1-1 1,1-1-1,-1 1 0,1-1 0,0 0 1,0-1-1,9-1 0,56-16 369,-29 6-125,215-34 358,-188 39-580,120 3 1,-91 9-28,-93-7 128,-10-3-1530,3 5 933,0 0-1,-1 0 1,1 0-1,-1 0 1,1 0-1,0 0 1,-1 0-1,1 0 1,-1 0-1,1 0 1,0 1-1,-1-1 1,1 0 0,0 0-1,-1 0 1,1 1-1,0-1 1,-1 0-1,0 1 1,-8 6-3297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1:14.6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46 9568,'-4'-9'3520,"23"13"-2720,26-4-256,-11 0 288,25-4-576,0-1 959,8 2-671,1-5-352,8 0-128,9 1-3807,10 2 2047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1:18.0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1 499 4160,'6'0'9184,"28"-37"-5995,-28 30-2972,0 1 0,0-2 0,-1 1 0,7-12 0,-7 10-98,0 1 1,1 0-1,11-13 0,-17 21-110,0-1-1,0 1 1,1 0-1,-1-1 1,0 1-1,1 0 1,-1-1-1,0 1 1,1 0-1,-1 0 1,0-1-1,1 1 1,-1 0-1,1 0 1,-1 0-1,1-1 1,-1 1-1,0 0 1,1 0-1,-1 0 1,1 0-1,-1 0 1,1 0-1,-1 0 1,1 0-1,-1 0 1,0 0-1,1 0 1,-1 0-1,1 1 1,-1-1 0,1 0-1,-1 0 1,0 0-1,1 0 1,-1 1-1,1-1 1,-1 0-1,0 0 1,1 1-1,-1-1 1,0 0-1,1 1 1,-1-1-1,0 0 1,0 1-1,1-1 1,-1 1-1,0-1 1,0 0-1,0 1 1,0-1-1,1 1 1,-1-1-1,0 1 1,0-1-1,0 1 1,1 2 59,0 0 0,-1 1 1,1-1-1,-1 0 0,0 0 1,0 0-1,0 5 0,-3 18 677,0 45 0,3-57-654,1 0 0,1 0 1,0 0-1,1-1 0,4 15 1,-6-26-58,-1 0 0,1-1 1,0 1-1,0 0 0,0 0 1,-1-1-1,2 1 1,-1-1-1,0 1 0,0-1 1,0 1-1,1-1 0,-1 0 1,1 0-1,-1 0 0,1 0 1,-1 0-1,1 0 0,0 0 1,-1 0-1,1 0 0,0-1 1,3 2-1,-2-2-23,1 0-1,-1 0 1,0 0-1,0-1 0,1 1 1,-1-1-1,0 1 1,0-1-1,0 0 1,0 0-1,0-1 0,0 1 1,3-3-1,12-6-9,-2-1 0,1 0-1,-2-2 1,1 0 0,-2 0 0,0-2-1,-1 1 1,0-2 0,-1 0-1,-1 0 1,0-1 0,-1-1 0,-1 1-1,9-25 1,-16 36-6,0 1 1,-1 0-1,0-1 1,1 1-1,-2-1 1,2-10-1,-2 15-118,1 2 160,1 0-1,-1-1 0,1 1 1,-1 0-1,0 0 0,1 0 1,-1 0-1,0 0 0,0 0 1,0 0-1,1 0 1,-1 0-1,1 3 0,7 5 42,1 0-18,2 0-1,-1-2 1,1 1 0,0-1 0,1-1-1,-1 0 1,1-1 0,1-1 0,-1 0-1,0 0 1,1-1 0,0-1-1,0-1 1,18 1 0,-26-2-49,2 0 1,-1 0-1,1 0 1,-1-1 0,11-2-1,-12 2-11,-5 2 0,-5 2 0,4-2 0,-83 33 29,-16 8 60,95-41-47,1 1 0,0 0 0,-1 0 1,1 0-1,0 1 0,0-1 0,1 1 1,-1 0-1,0 0 0,1 0 0,0 0 1,-3 4-1,5-7-39,0 0 0,0 1 0,-1-1 0,1 0 0,0 0 0,0 1 0,0-1 0,0 0 0,0 0 0,0 1 0,0-1 0,0 0 0,0 1 0,0-1 0,0 0 0,0 0 0,0 1 0,0-1 1,0 0-1,0 0 0,1 1 0,-1-1 0,0 0 0,0 0 0,0 1 0,0-1 0,0 0 0,1 0 0,-1 0 0,0 1 0,0-1 0,0 0 0,1 0 0,11 3 71,13-4-43,-15-1-158,0-1 1,0-1-1,0 0 1,0 0 0,-1-1-1,1 0 1,11-10-1,-9 8 62,3 2-271,-15 5 333,0-1 0,1 1 0,-1 0 0,0 0 0,0 0 0,1 0 0,-1 0 0,0 0 1,0 0-1,1 0 0,-1 0 0,0 0 0,0 0 0,1 0 0,-1 0 0,0 1 0,0-1 0,1 0 1,-1 0-1,0 0 0,0 0 0,1 0 0,-1 0 0,0 1 0,0-1 0,0 0 0,1 0 1,-1 0-1,0 0 0,0 1 0,0-1 0,0 0 0,1 0 0,-1 1 0,0-1 0,0 0 0,0 1 1,5 11 21,-3-8-19,6 13 56,-6-12 17,0 0 1,0 0 0,1 0-1,0 0 1,7 9 0,-9-13-60,0 0 0,0 0 0,0 0 1,0-1-1,0 1 0,1 0 1,-1 0-1,0-1 0,0 1 0,1 0 1,-1-1-1,1 0 0,-1 1 1,0-1-1,1 0 0,-1 0 0,1 0 1,-1 1-1,1-2 0,-1 1 1,1 0-1,-1 0 0,0 0 0,1-1 1,-1 1-1,1 0 0,-1-1 1,3-1-1,104-53-323,-81 42 31,-1-2 1,0 0 0,-1-2-1,23-20 1,-32 24 175,-2 0-1,0-2 1,-1 0-1,0 0 1,-1-1-1,-1 0 1,13-26-1,-8 8 140,-1 0 0,-2 0 0,10-40 0,-21 68-33,9-42 36,-10 43-52,0 0 1,-1 0-1,0 0 1,0 0-1,0 0 1,0 0 0,-2-5-1,2 10 7,0-1-1,0 1 1,0 0 0,0-1-1,0 1 1,-1 0-1,1 0 1,0 0 0,0-1-1,0 1 1,0 0 0,-1 0-1,1-1 1,0 1-1,0 0 1,-1 0 0,1 0-1,0 0 1,0 0-1,-1-1 1,1 1 0,0 0-1,-1 0 1,1 0 0,0 0-1,0 0 1,-1 0-1,1 0 1,0 0 0,-1 0-1,1 0 1,0 0 0,0 0-1,-1 0 1,1 0-1,0 0 1,-1 0 0,1 1-1,0-1 1,0 0 0,-1 0-1,1 0 1,0 0-1,0 0 1,-1 1 0,1-1-1,0 0 1,0 0 0,0 0-1,-1 1 1,1-1-1,0 1 1,-13 12-147,2 3 225,2 0 0,0 1 0,1 0 1,-11 36-1,6-18 89,-62 175 1192,71-199-1288,1 0 0,1 0 0,0 0-1,0 0 1,1 1 0,0-1 0,1 1-1,3 21 1,-2-26-24,0 1-1,1-1 1,0 0 0,1 0-1,-1 0 1,1 0-1,1 0 1,-1-1 0,1 1-1,0-1 1,1 0-1,-1 0 1,1-1 0,8 8-1,-8-9-36,0 1-1,1-1 0,-1 0 1,1-1-1,0 0 0,11 5 0,-14-7 0,1 0 0,0 0 0,0 0 0,0-1 0,0 1 0,0-1 0,0 0 0,-1 0 0,1-1 0,0 1 0,0-1 0,0 0 0,4-1 0,3-2-174,-1 0 0,1-1 1,-1 0-1,0-1 1,0 0-1,-1-1 0,0 0 1,0 0-1,-1-1 1,1 0-1,-2-1 0,1 0 1,-1 0-1,9-16 1,-15 22 115,1 0 0,-1 0 0,0 0 0,1 0 0,-2 0 0,1-1 0,0 1 1,0-7-1,-1 8 26,0 0 0,0 0 0,0 0 0,0 1 0,0-1 0,0 0 0,-1 0 0,1 0 0,-1 0 0,1 1 0,-1-1 0,0 0 0,0 0 1,0 1-1,0-1 0,-2-2 0,2 3 42,1 1 0,-1-1 0,0 1 1,0 0-1,1-1 0,-1 1 0,0 0 0,0 0 1,0 0-1,1 0 0,-1-1 0,0 1 0,0 0 1,0 0-1,0 0 0,1 1 0,-1-1 0,0 0 1,0 0-1,0 0 0,1 1 0,-1-1 0,0 0 1,0 1-1,1-1 0,-1 1 0,0-1 0,0 0 1,1 1-1,-1 0 0,1-1 0,-1 1 0,0-1 1,1 1-1,-1 1 0,-1-1 117,0 1 1,0 0-1,1 0 1,-1 1-1,1-1 1,-1 0-1,1 0 1,0 1-1,0-1 1,-1 3-1,1 4-32,1 0 1,0 0-1,0 0 0,1 0 0,0 0 1,0 0-1,1 0 0,0 0 0,1 0 1,0-1-1,0 1 0,7 11 1,-9-18-106,-1 4 224,0 1 382,0-7-598,0 0-1,0 0 1,0 0-1,0 0 1,1 1-1,-1-1 1,0 0-1,0 0 1,0 0-1,0 0 1,0 0 0,0 0-1,1 0 1,-1 0-1,0 0 1,0 0-1,0 0 1,0 0-1,0 0 1,1 0 0,-1 0-1,0 0 1,0 0-1,0-1 1,0 1-1,0 0 1,0 0-1,1 0 1,-1 0 0,0 0-1,0 0 1,0 0-1,0 0 1,0 0-1,0-1 1,0 1-1,0 0 1,0 0 0,1 0-1,-1 0 1,0 0-1,0 0 1,0 0-1,0-1 1,0 1-1,0 0 1,15-12 67,-13 10-71,1 0 1,0 0-1,-1-1 0,1 1 0,-1-1 1,0 1-1,1-1 0,2-5 0,-1 0 0,1 1 0,0 0-1,0 0 1,1 0 0,-1 0 0,9-6-1,10-20 3,-23 32-1,0 1-1,-1-1 1,1 0 0,0 0-1,-1 0 1,1 0-1,0 0 1,-1 0-1,1 0 1,-1 0 0,0 0-1,1 0 1,-1-1-1,0 0 1,2 0 107,1-5-223,-1 6-71,0 16 30,-2-10 186,0 0 0,0-1 1,1 1-1,-1 0 1,3 6-1,-1-2-48,-1-8 17,-1 1 1,0-1-1,1 1 0,-1-1 0,1 0 0,0 1 1,-1-1-1,1 0 0,2 2 0,12 20 286,-8-18-219,-4-5-61,-1 1 0,0-1 0,1 1 0,-1-1 0,0 0 0,1 0 0,-1 0 0,0-1 0,1 1 0,-1 0 0,0-1 0,1 0 0,-1 1 0,0-1 0,0 0 0,0 0 0,0 0 0,3-2 0,1-2 17,1 0 1,-1 0-1,10-12 1,-14 14-66,0 1 1,0-1-1,0 0 1,-1 0-1,0 1 1,1-1-1,-1 0 1,0 0 0,0 0-1,-1 0 1,1 0-1,-1-1 1,1 1-1,-1 0 1,0 0 0,-1-6-1,1 7 25,0 0 0,-1 1 0,1-1 0,0 1 0,-1-1 0,1 0 0,-1 1 0,0-1 0,1 1 0,-1 0 0,0-1 0,0 1 0,0-1 0,0 1 0,0 0 0,0 0 1,0 0-1,-1-1 0,1 1 0,0 0 0,-1 1 0,1-1 0,-1 0 0,1 0 0,-1 1 0,1-1 0,-1 0 0,1 1 0,-1 0 0,1-1 0,-1 1 0,0 0 0,-2 0 0,2 0 41,-1 1-1,1-1 1,0 1-1,-1-1 1,1 1 0,0 0-1,0 0 1,0 0-1,0 0 1,0 1 0,0-1-1,0 0 1,0 1-1,1 0 1,-1-1 0,0 1-1,1 0 1,-1 0-1,1 0 1,0 0 0,0 0-1,-2 4 1,1-2 82,0 0 0,0 1 1,0-1-1,1 1 0,0 0 1,0-1-1,0 1 1,0 0-1,1 0 0,0 8 1,1-5-25,1 1 0,0-1 0,1 1 0,-1-1 0,5 9 0,-5-13-70,1 1 1,-1-1 0,1 1-1,0-1 1,0 0 0,0 0-1,1 0 1,0 0 0,6 5-1,-8-8-5,0 0-1,0 0 1,0-1-1,0 1 1,0 0-1,0-1 1,0 1-1,0-1 1,0 0-1,1 1 1,-1-1-1,0 0 0,0-1 1,0 1-1,1 0 1,-1 0-1,3-2 1,3 0 30,-1-1-1,0 1 1,10-7 0,21-11 17,-1-2 1,37-30-1,-12 8 233,-39 30-420,-2-2 1,29-26 0,-49 42 12,4 19-64,-5-9 245,-1 0 0,0 0-1,0 0 1,-1-1 0,0 1-1,-1-1 1,0 1 0,0-1-1,-1 0 1,0 0 0,0-1-1,-1 1 1,-1-1 0,1 0-1,-10 10 1,13-16-57,1-1 1,-1 1-1,1-1 1,-1 0-1,1 1 1,-1-1 0,0 0-1,1 0 1,-1 0-1,0-1 1,0 1-1,0 0 1,0-1-1,0 1 1,0-1-1,0 1 1,0-1-1,0 0 1,0 0-1,0 0 1,0 0-1,0 0 1,0 0 0,1-1-1,-1 1 1,0-1-1,0 1 1,0-1-1,0 0 1,0 0-1,0 0 1,-2-1-1,1 0-30,0 0 1,0-1-1,0 1 0,1 0 0,-1-1 0,1 0 0,-1 1 0,1-1 0,0 0 1,0 0-1,0-1 0,0 1 0,1 0 0,-1 0 0,1-1 0,0 1 0,-1-6 1,2 8 24,-1 0 0,1 0 0,0-1 0,0 1 0,0 0 0,0 0 0,0-1-1,0 1 1,0 0 0,1 0 0,-1-1 0,0 1 0,1 0 0,-1 0 0,1 0 0,-1-1 0,1 1 0,-1 0 0,1 0 0,0 0 0,0 0 0,0 0 0,-1 0 0,1 0 0,0 1 0,0-1 0,0 0 0,0 0 0,0 1 0,2-2 0,1 1 38,0 0 0,-1 0 0,1 0 0,0 0 0,0 1 0,0 0 0,0 0 0,7 0 0,12 3 76,0 1 1,0 1 0,25 9-1,-24-6-1235,1-2 0,33 5 0,17-1-6822,-19 0 4337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1:20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12 536 2144,'-10'3'474,"9"-3"-201,4-2 702,1 0-9,2 0-60,0-1 0,0 1 0,0 1 0,0-1 0,12 0 0,6-3 308,8-2-14,0-2 0,41-16 0,-57 18-1009,0-1 0,0-1 1,-1 0-1,0-1 0,0-1 1,15-14-1,-5-2-71,0-1 1,-2-1-1,-1-1 0,-1 0 1,-2-2-1,19-42 0,-15 25 239,27-49 104,-50 110-191,-8 37 222,-1 0-1,-3-1 1,-2 0 0,-20 47 0,19-62-108,-2-1-1,-28 40 1,-48 54 489,9-14-363,56-70-357,-21 29 474,41-57-550,7-9-189,6-8-51,69-59-35,3 3 1,158-90-1,-104 88 44,-34 18 283,-91 39-121,11-4 33,-13 7-70,-6 5-74,-1-1 113,-1 0 1,1 0-1,-1 0 0,0 0 0,0-1 0,0 0 0,-6 3 0,-15 8 89,2 3 243,-27 25 1,43-35-266,0 1 0,1 0 0,-1 0 1,1 1-1,1 0 0,0 0 0,-8 15 0,12-21-54,1 0-1,-1 0 0,0 1 0,1-1 1,-1 0-1,1 0 0,-1 1 1,1-1-1,0 0 0,0 1 1,0-1-1,0 0 0,1 1 0,-1-1 1,1 0-1,-1 0 0,2 3 1,-1-3 28,0-3-53,1 0 0,-1 1-1,1-1 1,-1 0 0,1 0 0,-1 0 0,0 0-1,1 0 1,-1 0 0,0 0 0,0 0 0,0 0 0,0-1-1,2-1 1,10-21 46,-11 20-47,0 0 0,-1-1 1,1 1-1,-1 0 1,0-1-1,0 0 1,-1 1-1,1-1 1,-1 1-1,0-1 0,0 0 1,-1 1-1,1-1 1,-1 0-1,0 1 1,-1-1-1,1 1 0,-3-7 1,3 9 5,0-1 1,0 0-1,0 1 0,1-1 1,-1 0-1,1 0 0,0 0 1,0 1-1,0-4 0,0 4-5,2 0-15,-1 0 0,1 0 0,0 0 0,0 0 1,0 1-1,1-1 0,-1 1 0,0-1 0,3 0 0,6-4 60,1 2-1,0-1 1,-1 2 0,2-1-1,-1 2 1,0-1 0,13 1-1,-19 1 35,0 1 0,0 0-1,0 0 1,0 1 0,0-1-1,0 1 1,0 1 0,0-1-1,0 1 1,10 4 0,-13-4-21,0 0 1,0 0-1,0 0 1,0 0 0,0 1-1,0-1 1,0 1-1,-1 0 1,1 0 0,-1 0-1,0 0 1,0 0-1,0 0 1,0 1-1,-1-1 1,1 0 0,-1 1-1,1 5 1,4 16 393,-4-13-267,0-1 1,1 0-1,0 1 1,9 18-1,-10-27-169,-1-1 0,1 1 0,-1-1 0,1 0 0,0 1-1,0-1 1,0 0 0,0 0 0,0 0 0,1 0 0,-1-1 0,0 1-1,1-1 1,0 1 0,-1-1 0,1 0 0,0 0 0,-1 0 0,1 0-1,0 0 1,0-1 0,0 0 0,0 1 0,4-1 0,1 0-229,0-1 1,0 0-1,-1-1 0,1 1 1,10-5-1,39-17-4684,-17 6-247,-1 5-3117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1:21.6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45 129 4736,'-8'-11'1475,"-10"-14"5231,24 36 2617,2 5-7006,14 26-2347,45 90 1380,-49-92-1222,6 14 247,-2 1 0,27 103 0,-48-150-396,1-1 74,0 1 1,-1 0-1,0 13 0,-1-18-36,0 0 0,-1 0 0,1-1 0,-1 1 0,1 0 0,-1-1 1,0 1-1,0-1 0,0 1 0,-1-1 0,1 0 0,0 1 0,-1-1 0,-3 4 0,-2 0 18,0 1 0,-1-2 0,1 1 0,-1-1 1,-1 0-1,1 0 0,-1-1 0,0-1 0,1 1 0,-2-1 0,1-1 0,0 0 1,0 0-1,-1-1 0,1 0 0,-12 0 0,18-1-36,0-1 0,0 1-1,0-1 1,0 1 0,0-1 0,0 0 0,0 0-1,0 0 1,1-1 0,-1 1 0,0-1 0,1 1-1,-1-1 1,1 0 0,0 0 0,-1 0-1,1 0 1,0 0 0,0-1 0,0 1 0,1-1-1,-1 1 1,1-1 0,-1 0 0,1 1-1,0-1 1,0 0 0,0 0 0,0 0 0,1 0-1,-1 0 1,1 0 0,0 0 0,0-5-1,0-4-12,1-1-1,0 1 0,1 0 0,1 0 0,0 0 1,1 0-1,0 0 0,9-18 0,1 1 48,-9 17-33,1 0 0,0 0-1,9-12 1,18-19 64,2 0 0,2 3 0,59-52 0,-32 42-856,20-18-2119,-69 54 1900,-1 0-1,0-1 1,15-22-1,3-13-7558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0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1038 3808,'8'0'4569,"10"0"-1195,-11 0-3183,-1 0-1,0 0 0,0-1 0,0 0 0,0-1 0,8-2 0,1-3 92,-1 0 1,0-2-1,-1 1 0,0-1 0,0-1 1,-1-1-1,15-16 0,-7 6 14,-2-2-1,0 0 1,17-32-1,-17 23-130,-3-1 0,18-50 0,12-75 209,-30 70-170,5-23 216,-16 97-397,0 0 0,1 0 1,1 1-1,0 0 0,15-23 0,-20 34-38,0 0-1,0 1 0,1-1 1,-1 0-1,1 0 1,-1 1-1,1-1 0,-1 1 1,1 0-1,0-1 1,0 1-1,0 0 0,0 0 1,0 0-1,0 0 1,0 0-1,0 1 1,0-1-1,0 1 0,1-1 1,-1 1-1,0 0 1,0 0-1,0 0 0,1 0 1,-1 0-1,0 0 1,0 1-1,0-1 0,1 1 1,-1-1-1,0 1 1,0 0-1,0 0 0,0 0 1,0 0-1,0 0 1,3 3-1,2 2 12,0 1 1,0 0-1,-1 0 0,0 0 0,0 1 0,-1-1 1,0 1-1,6 13 0,26 74 276,-28-69-217,31 101 231,-34-105-199,-1 2 0,-2-1 1,2 39-1,-5-47-10,-1 1 1,0-1-1,-5 22 0,4-31-40,1 0 0,-1 0 0,-1 0 0,1 0 0,-1 0 0,0 0 0,-1-1-1,1 1 1,-1-1 0,0 0 0,-5 5 0,4-5 42,0-1-1,0 1 1,-1-1 0,1-1-1,-1 1 1,0-1 0,0 0-1,-1 0 1,1-1 0,0 1 0,-1-1-1,0-1 1,1 0 0,-1 0-1,-11 1 1,5-3 7,0 0 0,0 0 0,0-1 0,0-1 0,0 0 0,0-1 0,-15-7 0,-60-30-396,79 35 257,3 1-395,42 34-741,-18-19 1163,1 0 0,0-2 0,25 9 0,-33-14 102,0 0 1,1-1-1,0 0 0,-1-1 1,1 0-1,0-1 0,15-2 0,-3-2 174,0-1 1,32-11-1,-40 11-190,7-2 0,-1-2 1,0-1-1,27-16 0,56-43-168,-105 68 97,1 1 0,-1-1-1,1 1 1,-1-1 0,1 1 0,0 0-1,-1-1 1,1 1 0,0 0-1,0-1 1,-1 1 0,1 0-1,0 0 1,-1-1 0,1 1 0,0 0-1,0 0 1,-1 0 0,1 0-1,0 0 1,0 0 0,0 0-1,0 1 1,0 0-3,0 0 1,0 0-1,0 0 0,0 0 0,0 0 1,-1 0-1,1 0 0,0 0 0,-1 0 0,1 1 1,-1-1-1,0 0 0,1 3 0,4 13 50,-1-1-1,-1 2 1,-1-1-1,1 20 1,-5 71-21,0-69-5,-37 313 577,35-327-449,4-21-90,-6 27 193,6-30-210,0 0 1,0 0-1,-1 0 1,1 0-1,0 0 1,0 0-1,-1 0 1,1 0-1,0-1 1,-1 1-1,1 0 1,-1 0 0,1 0-1,-1-1 1,0 1-1,1 0 1,-1-1-1,0 1 1,1 0-1,-1-1 1,0 1-1,-1 0 1,0-4 240,0-4-225,1-1 0,0 1 0,0 0 0,0-1 0,1 0 0,1 1 0,1-12 0,1-17-18,16-164 35,-5 94-174,5 0 0,43-137-1,-60 237 85,0 0-1,1 0 1,-1 1-1,1-1 1,0 1 0,8-10-1,-11 14 13,1 0 0,0 0-1,0 0 1,0 0 0,-1 1-1,1-1 1,0 0 0,0 0-1,0 1 1,1-1 0,-1 0-1,0 1 1,0-1 0,0 1 0,0 0-1,0-1 1,1 1 0,-1 0-1,0 0 1,0 0 0,0 0-1,1 0 1,-1 0 0,0 0 0,0 0-1,1 0 1,-1 0 0,0 1-1,0-1 1,0 0 0,0 1-1,1-1 1,-1 1 0,0 0 0,0-1-1,0 1 1,0 0 0,0-1-1,1 3 1,3 2-12,-1-1 0,0 1 0,-1 1 0,1-1-1,-1 1 1,0-1 0,0 1 0,0 0 0,2 10 0,2 9 32,4 25 1,-11-48-10,3 14 27,-2-1 0,0 1-1,-1-1 1,-2 29 0,-18 63 268,19-101-245,0-1 0,-1 1 1,0 0-1,0-1 0,0 0 0,-5 9 1,6-14-41,1 1 1,0 0-1,-1-1 1,1 1 0,-1-1-1,1 1 1,0-1 0,-1 1-1,1-1 1,-1 1-1,1-1 1,-1 0 0,0 1-1,1-1 1,-1 0-1,1 1 1,-1-1 0,0 0-1,1 0 1,-1 1 0,0-1-1,1 0 1,-1 0-1,0 0 1,1 0 0,-1 0-1,-1 0 1,1-1 6,0 1-1,-1-1 1,1 1 0,0-1 0,-1 0-1,1 0 1,0 0 0,0 0-1,0 0 1,0 0 0,0 0 0,-2-1-1,-3-7 60,0 0 0,-9-18 0,12 20-54,-41-85-248,43 92 218,1-1 1,0 1 0,-1-1 0,1 1 0,0-1 0,-1 1 0,1-1-1,0 0 1,0 1 0,0-1 0,0 1 0,-1-1 0,1 0-1,0 1 1,0-1 0,0 1 0,0-1 0,1 0 0,-1 1 0,0-1-1,0 0 1,0 1 0,0-1 0,1 1 0,-1-1 0,0 1-1,0-1 1,1 0 0,-1 1 0,0-1 0,1 1 0,-1 0-1,1-1 1,-1 1 0,1-1 0,-1 1 0,1 0 0,-1-1 0,1 1-1,0-1 1,1 1-21,-1-1 1,1 1-1,0 0 0,0 0 1,-1 0-1,1 0 0,0 0 0,0 0 1,-1 0-1,1 1 0,0-1 0,2 2 1,4 0 41,0 0 1,0 0-1,1-1 1,-1 0-1,0 0 0,10-1 1,50-6 153,-56 4-117,0-1 0,0 0 0,0-1 0,0 0 0,17-10 0,-1-1 21,25-19 1,-40 25-46,-1-1 0,0-1 0,0 0 1,-1 0-1,-1-1 0,0 0 0,-1-1 1,0 0-1,-1-1 0,8-17 0,43-119-60,-43 105 8,93-323-110,-107 353 89,-2 13 14,0 0 0,1 0 0,-1 0 0,0 0 0,1 0-1,-1 0 1,1 0 0,0 0 0,1-3 0,3 14-419,-2 13 363,0 1 0,-1 0 0,-1 29 0,-1-46 109,-13 361 270,-21-114 122,32-245-278,1 0 0,-2 0 0,-3 10 0,6-18-115,0 0-12,0 0 0,0 0 0,0 0 0,0 0 0,0-1 0,0 1 0,0 0 0,0 0 1,0 0-1,0 0 0,0 0 0,0 0 0,0 0 0,-1 0 0,1-1 0,0 1 0,0 0 0,0 0 0,0 0 1,0 0-1,0 0 0,0 0 0,0 0 0,0 0 0,0 0 0,0 0 0,0 0 0,-1 0 0,1 0 1,0-1-1,0 1 0,0 0 0,0 0 0,0 0 0,0 0 0,0 0 0,0 0 0,-1 0 0,1 0 1,0 0-1,0 0 0,0 0 0,0 0 0,0 0 0,0 0 0,0 0 0,0 0 0,-1 1 0,1-1 0,0 0 1,0 0-1,0 0 0,0 0 0,0 0 0,0 0 0,0 0 0,0 0 0,0 0 0,0 0 0,-1 0 1,1 0-1,0 0 0,0 1 0,0-1 0,0 0 0,0 0 0,0 0 0,0 0 0,-1-4 28,1 0-1,0 1 1,0-1 0,0 0-1,0 0 1,0 0-1,1 0 1,0 0-1,0 1 1,1-5-1,19-37-76,-5 10-110,-13 28 121,0 1-1,1-1 0,-1 0 0,1 1 0,1 0 1,-1 0-1,1 0 0,0 0 0,0 1 1,1 0-1,6-6 0,-11 11 26,0-1 0,-1 1 0,1 0-1,0-1 1,-1 1 0,1 0 0,0 0 0,0-1 0,-1 1-1,1 0 1,0 0 0,0 0 0,0 0 0,-1 0 0,1 0 0,0 0-1,0 0 1,-1 1 0,1-1 0,0 0 0,0 0 0,-1 1-1,1-1 1,0 0 0,-1 1 0,1-1 0,0 1 0,-1-1 0,1 1-1,-1-1 1,1 1 0,0-1 0,0 1 0,1 2 2,1 1-1,-1-1 1,0 0 0,1 1 0,0 3-1,16 36-21,10 19 13,-26-56 43,1-1 1,-1 1 0,1-1-1,0 0 1,1 0-1,-1 0 1,1-1-1,5 5 1,-6-7 6,0 0 0,0 0 1,0 0-1,1 0 0,-1-1 1,0 0-1,1 0 0,-1 0 1,1 0-1,-1-1 0,1 1 0,-1-1 1,1 0-1,-1-1 0,1 1 1,-1-1-1,1 0 0,-1 0 1,1 0-1,-1-1 0,6-2 1,3-2 15,0-1 0,0 0-1,-1-1 1,0 0 0,16-15 0,-22 18-32,0-1-1,0 0 1,-1 0 0,0 0-1,0-1 1,-1 1-1,7-13 1,-9 14-41,0 1 0,-1-1 0,1 0 0,-1 1 0,0-1 0,-1 0 0,1 0 0,-1 1 0,0-1-1,0 0 1,0 0 0,-1 0 0,-1-9 0,1 13 12,1-1 0,-1 1-1,1-1 1,-1 1 0,1-1 0,-1 1-1,0-1 1,0 1 0,0 0-1,0-1 1,0 1 0,0 0 0,0 0-1,0 0 1,0 0 0,-1 0-1,1 0 1,0 0 0,-1 0 0,1 0-1,-1 1 1,1-1 0,-1 1-1,1-1 1,-1 1 0,1-1-1,-1 1 1,0 0 0,1 0 0,-1 0-1,1 0 1,-1 0 0,0 0-1,-2 1 1,0-1-22,-1 2 1,0-1-1,0 0 0,1 1 0,-1 0 1,1 0-1,-1 0 0,1 1 0,0-1 1,-5 5-1,3-2 14,0 1-1,1-1 1,-1 1-1,2 0 1,-1 1 0,1-1-1,-1 1 1,2 0 0,-1 0-1,-3 9 1,6-13 16,0 1 1,0-1-1,0 1 1,1 0-1,-1-1 1,1 1-1,0-1 1,0 1-1,0 0 1,0-1-1,1 1 1,0 0-1,-1-1 1,1 1-1,0-1 1,1 0-1,-1 1 1,1-1-1,-1 0 1,1 0-1,0 0 1,0 0-1,0 0 1,5 4-1,-2-2 27,0 0 0,1-1-1,0 0 1,0 0 0,0 0 0,1-1 0,-1 0 0,1 0 0,0-1-1,-1 1 1,1-2 0,0 1 0,0-1 0,1 0 0,9 0-1,3-1 76,0-1 0,0-1 0,0-1-1,25-6 1,-34 6-90,0-1 0,-1 0 0,0 0 0,0-1 0,0-1 0,0 0 0,-1 0 0,0 0 0,0-1 1,8-9-1,-3 2 7,-1 0 0,0-1 1,-2-1-1,20-32 0,-31 47-29,1-1 0,0 1-1,-1-1 1,1 0 0,-1 1 0,1-1-1,-1 0 1,0 0 0,1-1-1,-1 2 4,0 0 0,0 0 1,0 0-1,0 0 0,0 1 0,0-1 0,1 0 0,-1 0 0,0 0 0,1 1 0,-1-1 0,0 0 0,1 1 0,-1-1 0,1 0 0,-1 1 0,1-1 0,-1 0 0,1 1 0,0-1 0,0 0 0,0 1 5,0-1-1,0 1 1,0 0-1,0 0 1,0 0-1,0 0 1,1 0-1,-1 0 1,0 0-1,0 0 1,0 0-1,0 0 1,0 0-1,0 1 1,0-1-1,0 1 1,0-1-1,0 0 1,0 1-1,0 0 1,0-1-1,0 1 1,1 1-1,1 0-24,-1-1 0,0 1 0,1 0-1,-1 0 1,0 0 0,0 0 0,-1 0 0,1 1-1,3 4 1,5 17 45,-5-13 8,0 0-1,-1 0 1,0 1-1,4 18 1,0 10-92,-7-37 86,0 1-1,0-1 1,0 1 0,1-1-1,0 0 1,-1 1-1,1-1 1,5 5-1,-6-7 2,0 0-1,1 0 0,-1-1 1,1 1-1,-1 0 0,1-1 1,-1 0-1,1 1 0,0-1 1,-1 0-1,1 0 0,-1 0 1,1 0-1,-1 0 0,3 0 1,24-5 285,-21 3-264,-1 0 1,1-1-1,-1 0 1,0 0-1,0 0 1,7-6 0,9-4 16,4-3-69,0-1 0,0-2 0,25-24 0,-33 21-79,-31 81-362,11-55 469,2 0 1,-1 1-1,0 0 1,1-1 0,0 1-1,0-1 1,0 1-1,1-1 1,-1 1-1,1 0 1,0-1-1,1 0 1,2 8-1,-3-10 5,0 0 1,0 0-1,0-1 0,0 1 0,0 0 1,0-1-1,0 1 0,1-1 1,-1 1-1,0-1 0,1 0 0,-1 0 1,1 0-1,0 1 0,-1-1 1,1-1-1,0 1 0,-1 0 0,1 0 1,0-1-1,0 1 0,0-1 1,0 1-1,0-1 0,0 0 0,0 0 1,0 0-1,-1 0 0,1 0 0,0 0 1,0-1-1,0 1 0,3-2 1,11-4 21,-1 0 1,1-2 0,-2 0 0,19-13 0,26-13 14,-24 11-68,-30 19-41,0 0 1,1 0-1,0 0 1,0 1-1,10-4 1,-13 6 38,-1 1 1,1-1 0,-1 1 0,1 0-1,0-1 1,-1 1 0,1 1-1,-1-1 1,1 0 0,0 1-1,-1-1 1,1 1 0,-1 0-1,1 0 1,-1 0 0,0 0 0,1 0-1,3 3 1,-3-2 19,18 10-30,-20-11 28,0-1 1,0 1 0,-1-1 0,1 0-1,0 1 1,0-1 0,-1 0 0,1 0-1,0 0 1,0 0 0,-1 1 0,1-1-1,0 0 1,0 0 0,0-1 0,-1 1-1,1 0 1,0 0 0,0 0 0,0 0 0,-1-1-1,1 1 1,0 0 0,1-1 0,-2 0 10,0 1 1,0-1 0,0 0 0,0 0-1,0 1 1,0-1 0,0 0-1,0 1 1,0-1 0,-1 0 0,1 1-1,0-1 1,0 0 0,-1 1 0,1-1-1,0 0 1,-1 1 0,0-2-1,-9-12 84,8 12-112,0 1-1,0 0 1,0 0-1,0 0 1,0 0 0,0 0-1,0 0 1,0 1 0,0-1-1,-1 1 1,1 0-1,0-1 1,0 1 0,0 0-1,-1 0 1,1 0-1,0 1 1,0-1 0,-1 0-1,1 1 1,0 0 0,0-1-1,0 1 1,-3 1-1,1 0-19,0 0 0,0 0-1,1 1 1,-1-1-1,0 1 1,1 0-1,0 0 1,0 0-1,0 0 1,0 0-1,0 1 1,-3 5 0,3-3 25,1 0 1,-1 0 0,1 1 0,0-1 0,-2 12 0,3-14 15,1-1 1,-1 1 0,1-1-1,0 1 1,1 0-1,-1-1 1,0 1-1,1-1 1,0 0 0,0 1-1,0-1 1,3 5-1,2 6-51,-3-9 49,-1 0 0,1 0 1,0 0-1,0 0 0,1 0 0,4 4 0,-7-8 10,1 1 0,-1-1-1,1 0 1,0 0-1,-1 0 1,1 0 0,0 0-1,0-1 1,0 1 0,-1 0-1,1-1 1,0 0-1,0 1 1,0-1 0,0 0-1,0 0 1,0 0 0,0 0-1,0 0 1,0-1-1,0 1 1,3-2 0,20-5 100,44-23 0,-11 5 14,215-68-132,-267 92-28,-1 0 1,1 0 0,-1 0-1,1 1 1,0-1 0,0 1-1,-1 1 1,1-1 0,0 1-1,-1 0 1,1 0 0,-1 1-1,1 0 1,-1-1 0,6 4-1,-10-4 35,0-1 0,0 1 0,0-1 0,0 1 0,0 0 0,0 0 0,0-1 0,0 1 0,0 0 0,0 0 0,0 0 0,-1 0 0,1 0 0,0 0 0,-1 0 0,1 0 0,-1 0 0,1 2 0,-1-3-6,1 0 0,-1 1 0,0-1 0,0 0 0,0 0 0,0 1 0,0-1 0,0 0 0,0 0 0,-1 1 0,1-1 0,0 0 0,0 0 0,0 1 0,0-1 0,0 0 0,0 0 0,0 0 0,0 1 0,-1-1 0,1 0 0,0 0 0,0 0 0,0 1 0,0-1 0,-1 0 0,1 0 0,0 0 0,0 0 0,-1 1 0,0-1 17,1 0-1,-1 0 1,0 0 0,0 0-1,0 0 1,0 0 0,0 0-1,0 0 1,0 0-1,0 0 1,1 0 0,-1 0-1,-1-1 1,-4 0-26,-1 0 0,1 0 0,-1 0 0,1 1 1,0 0-1,-1 0 0,1 1 0,-1 0 0,-8 2 0,3 1-61,0 0-1,0 0 0,-21 12 1,30-14 66,-1 0 0,1 0 0,0 1 0,0-1 0,0 1 0,0 0 0,1 0 0,-1 0 0,1 0 0,-1 1 0,-2 6 0,4-9 9,0 0 0,1 1 0,-1-1 0,1 0 0,0 0 0,-1 1 0,1-1 0,0 0 0,0 1 0,-1-1 0,1 0 0,0 1 0,1-1 0,-1 0 0,0 1 0,0-1 0,0 0 0,1 1 0,-1-1 0,1 0 0,-1 0 0,1 1 0,-1-1 0,1 0 0,0 0 0,0 0 0,0 0 0,-1 0 0,1 0 0,0 0 0,0 0 0,0 0 0,0 0 0,1-1 0,-1 1 0,0 0 0,2 0 0,-1 0 11,1 0 1,0 0 0,0-1-1,0 1 1,0-1 0,-1 0-1,1 0 1,0 0 0,0 0-1,0 0 1,0-1-1,0 1 1,0-1 0,-1 0-1,1 1 1,5-3 0,6-4 75,25-15 0,-29 16-46,4-2-17,-1 0 0,0-2-1,0 1 1,17-19 0,-21 20-467,-8 8 429,-1 1-1,1-1 1,-1 0-1,1 0 1,-1 1-1,0-1 1,1 0-1,-1 1 1,0-1-1,1 0 1,-1 1 0,0-1-1,1 1 1,-1-1-1,0 0 1,0 1-1,1-1 1,-1 1-1,0-1 1,0 1-1,0-1 1,0 1-1,1-1 1,-1 1-1,0-1 1,0 1 0,0-1-1,0 1 1,2 10 2,-2-7 4,1 0-1,0 0 1,0 0 0,0 0 0,1 0-1,2 4 1,9 18-73,-8-17 120,0 1 0,10 13 0,-13-20-34,0-1 0,0 1 0,1-1 0,-1 0 0,1 1 0,0-1 0,0 0 0,-1-1 0,1 1 0,0 0 0,0-1 0,5 2 0,-6-3 12,0 0 0,0 1 0,0-1 0,0 0 0,0 0 0,0 0 0,0-1 0,0 1 0,0 0 0,0-1 0,0 1 0,0-1 0,0 0 0,0 0 0,0 0 0,0 0 0,0 0 0,-1 0 0,4-2 0,3-5 97,1 1 1,10-14 0,-12 14-84,-3 4-26,20-23 15,0-1 1,-1-1-1,23-39 1,-17 13 14,-2 0 0,31-93-1,20-127-455,-75 265 367,-1 0 0,-1 1 0,0-1 0,0-11 0,-1 20 40,0 0 0,0-1 0,0 1 1,0-1-1,0 1 0,0 0 0,0-1 1,0 1-1,0-1 0,0 1 1,0 0-1,0-1 0,-1 1 0,1-1 1,0 1-1,0 0 0,-1-1 1,1 1-1,0 0 0,0-1 0,-1 1 1,1 0-1,0 0 0,-1-1 0,1 1 1,0 0-1,-1 0 0,1-1 1,0 1-1,-1 0 0,1 0 0,0 0 1,-1 0-1,1 0 0,-1 0 0,1 0 1,0 0-1,-1 0 0,1 0 1,-1 0-1,1 0 0,-1 0 0,1 0 1,0 0-1,-1 0 0,1 0 1,-1 0-1,1 0 0,0 0 0,-1 1 1,1-1-1,0 0 0,-1 0 0,1 1 1,-1-1-1,-17 15-226,13-8 223,0 0 0,0 1 0,0-1 1,1 1-1,1 0 0,-6 14 0,6-13 18,-8 20-24,2 2-1,1-1 1,1 1 0,-4 51 0,10-57 42,0 0 1,2 1-1,0-1 0,2 0 0,1 0 0,8 29 0,-6-38-26,0 1 0,2-1-1,-1 0 1,2-1 0,0 0-1,1 0 1,1-1 0,0 0-1,0-1 1,2 0 0,14 12-1,10 8-518,7 6-5626,-38-34 2013,-2 0 1397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0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 8128,'-37'-9'3680,"24"6"-3168,3 3-384,10 3-160,15-3-1504,-2 0-2560,9 9 2272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0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 2720,'-5'-7'957,"4"7"-780,1-1 1,0 1 0,-1 0 0,1-1 0,0 1 0,-1 0 0,1-1-1,0 1 1,-1 0 0,2-8 6366,-3 20-5034,-11 153 1436,10-91-2506,-13 304 1368,16-347-1689,0-19 28,-1 0 0,-1 13 0,1-18-178,0 5 536,1-12-559,-1 0-1,1 0 1,0 0 0,0 0-1,0 0 1,0 1-1,0-1 1,0 0-1,0 0 1,0 0-1,-1 0 1,1 0 0,0 0-1,0 0 1,0 0-1,0 0 1,0 0-1,0 0 1,-1 0-1,1 1 1,0-1 0,0 0-1,0 0 1,0 0-1,0 0 1,-1 0-1,1 0 1,0 0 0,0 0-1,0-1 1,0 1-1,0 0 1,0 0-1,-1 0 1,1 0-1,0 0 1,0 0 0,0 0-1,0 0 1,0 0-1,0 0 1,-1 0-1,1 0 1,0-1 0,0 1-1,0 0 1,0 0-1,0 0 1,0 0-1,0 0 1,0 0-1,0-1 1,0 1 0,0 0-1,0 0 1,0 0-1,0 0 1,-1 0-1,1 0 1,0-1 0,0 1-1,0-3-1587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0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 6048,'0'0'160,"-1"-1"1,1 1-1,0 0 0,0-1 1,-1 1-1,1 0 0,0-1 1,0 1-1,0 0 0,0-1 1,0 1-1,0-1 1,0 1-1,0-1 0,0 1 1,0 0-1,0-1 0,1-1 1770,0 8-320,-3 26-199,-2 1-1,-8 40 1,0-5-544,-46 272 1328,38-225-1836,17-97-259,1 0-1,1 21 1,1-38-143,0-1 0,0 0 0,0 0 0,0 0 0,0 1 0,0-1 0,0 0 0,0 0-1,0 0 1,0 1 0,0-1 0,0 0 0,0 0 0,0 0 0,0 1 0,0-1 0,0 0 0,0 0 0,0 0 0,0 1 0,0-1 0,0 0 0,-1 0 0,1 0-1,0 1 1,0-1 0,0 0 0,0 0 0,0 0 0,-1 0 0,1 0 0,0 1 0,0-1 0,0 0 0,-1 0 0,-3-5-2551,3 1 776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0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70 5888,'-7'-2'4864,"20"-8"-630,-6 7-3749,1 0 0,0 1 0,0 0 0,0 0 0,0 1 0,11-1 0,19-4 200,30-6-308,1 2 0,110 0 0,-161 7-324,-3 1-3152,-11 4 1404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0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94 5312,'1'4'2091,"1"-6"-963,-2 2-1063,0 0 0,0 0 0,0 0 0,0-1 0,0 1 0,0 0 1,0 0-1,0 0 0,0 0 0,1 0 0,-1 0 0,0-1 0,0 1 0,0 0 1,0 0-1,0 0 0,0 0 0,1 0 0,-1 0 0,0 0 0,4 0 3189,-14 21-593,5-12-2360,-9 11 227,1 1 1,1 0 0,0 1-1,-12 36 1,23-54-453,1-1 1,-1 0 0,1 0-1,0 1 1,0 4 0,0-8-47,0 1 0,0-1 0,0 1-1,0-1 1,0 1 0,0-1 0,0 1 0,0-1 0,0 1 0,0-1 0,0 1 0,0-1 0,0 0 0,0 1 0,1-1-1,-1 1 1,0-1 0,0 1 0,0-1 0,1 0 0,-1 1 0,0-1 0,1 0 0,-1 1 0,0-1 0,1 0 0,-1 1 0,0-1-1,1 0 1,-1 0 0,1 1 0,-1-1 0,1 0 0,2 0 56,0-1-1,-1-1 1,1 1 0,-1 0-1,1 0 1,-1-1 0,0 0 0,0 1-1,0-1 1,0 0 0,0 0-1,0 0 1,3-3 0,1-5-19,0 1 0,5-11 0,-5 8 41,3-5-19,-4 9-123,0 0 0,-1-1-1,0 1 1,-1-1-1,5-17 1,-4 16-1051,-3 21 572,0 20 447,-1-26 132,0 1 0,0-1 0,1 1 0,0-1 0,0 1 0,1-1 0,-1 0 0,1 0 0,0 0 0,0 0 0,1 0 0,-1 0 0,1 0 0,0-1 0,1 1 0,-1-1 0,1 0 0,0 0 0,0 0 0,0-1 0,0 1 0,1-1 0,-1 0 0,1 0 0,0-1 0,0 0 0,0 1 0,0-1 1,0-1-1,1 1 0,-1-1 0,0 0 0,1 0 0,-1-1 0,1 1 0,7-2 0,1-1 42,1-1 0,-2 0 1,1-1-1,0-1 1,-1 0-1,0-1 1,24-14-1,-7 1-109,-1-2 0,26-24 0,-46 38-6,-1-1 1,0 0 0,0-1 0,-1 0 0,8-13-1,-9 13-288,-1 9 80,0 17 2,1 2 232,-2-8 28,1 1 0,0-1 0,1 0 0,1-1-1,-1 1 1,1-1 0,1 0 0,11 10 0,-8-9 54,-7-7 13,0 0 0,0-1 0,1 1-1,0-1 1,9 6 0,-12-9-77,0 1 1,0 0-1,0-1 0,0 1 0,0-1 1,0 0-1,0 0 0,1 0 1,-1 0-1,0 0 0,0 0 1,0-1-1,0 1 0,0-1 1,0 1-1,0-1 0,0 0 1,0 0-1,3-1 0,6-5 28,0-1 0,-1 0 0,0 0-1,0-1 1,8-10 0,19-17-11,9-7-31,11-9-24,-49 46-52,0 0 1,0 1-1,1 0 1,0 0-1,17-6 1,-25 11 37,1-1 1,-1 1-1,1-1 1,-1 1-1,0-1 1,1 1-1,-1 0 1,1 0 0,-1 0-1,1 0 1,-1 0-1,1 0 1,-1 0-1,1 1 1,-1-1-1,0 0 1,1 1 0,-1-1-1,1 1 1,-1-1-1,3 3 1,-3-2 9,0 0 0,0 1 0,0-1 0,0 0 0,0 1 0,0 0 0,0-1 0,0 1 0,-1-1 0,1 1 0,-1 0 0,1-1 0,-1 1 0,0 0 0,1 2 0,-1 4 51,0 0 0,-1 0 0,1 0 0,-1 0 1,-1 0-1,-4 14 0,-14 48 653,20-70-694,0 0 1,1 0 0,-1 0 0,0 0 0,0 0 0,0 0 0,0 0-1,0 0 1,0 0 0,0-1 0,0 1 0,0 0 0,0 0 0,0 0-1,0 0 1,0 0 0,1 0 0,-1 0 0,0 0 0,0 0 0,0 0-1,0 0 1,0 0 0,0 0 0,0 0 0,0 0 0,0 0 0,1 0-1,-1 0 1,0 0 0,0 0 0,0 0 0,0 0 0,0 0 0,0 0-1,0 0 1,0 0 0,0 0 0,0 0 0,1 0 0,-1 0 0,0 0 0,0 1-1,0-1 1,0 0 0,0 0 0,0 0 0,0 0 0,0 0 0,0 0-1,0 0 1,0 0 0,0 0 0,0 0 0,0 0 0,0 1 0,0-1-1,0 0 1,0 0 0,0 0 0,0 0 0,0 0 0,0 0 0,0 0-1,0 0 1,0 1 0,13-10 127,18-18-123,-28 24 9,45-44-111,-36 34 48,1-1 0,1 2 0,-1 0 0,2 1 0,0 0 0,17-9 0,-30 19 39,0 0 1,-1 1-1,1-1 0,0 0 0,0 1 1,-1 0-1,1-1 0,0 1 0,0 0 1,0 0-1,-1 0 0,1 0 0,0 0 0,0 1 1,0-1-1,1 1 0,-2-1 1,0 1 0,0-1 0,0 1 0,0-1-1,0 1 1,0 0 0,0-1 0,-1 1 0,1 0 0,0 0-1,-1-1 1,1 1 0,0 0 0,-1 0 0,1 0 0,-1 0 0,1 0-1,-1 0 1,1 0 0,-1 0 0,0 0 0,0 0 0,1 0 0,-1 0-1,0 0 1,0 0 0,0 2 0,-1 12-33,0-1-1,0 0 1,-1 1 0,-6 18-1,8-30 482,3-5-166,8-12-86,12-18-354,-12 15 54,-6 8 48,1 0-1,0 0 0,1 1 0,0-1 0,0 1 1,11-8-1,-18 15 57,1 0 1,0 1-1,-1-1 0,1 1 1,0-1-1,-1 1 0,1-1 1,0 1-1,0-1 0,0 1 1,-1 0-1,1 0 0,0-1 0,0 1 1,0 0-1,0 0 0,0 0 1,-1 0-1,1 0 0,0 0 1,0 0-1,0 0 0,0 0 1,0 0-1,-1 1 0,1-1 1,0 0-1,0 0 0,0 1 1,-1-1-1,1 1 0,0-1 1,0 1-1,-1-1 0,1 1 1,0-1-1,-1 1 0,1 0 1,0 0-1,2 3-18,-1 0 1,-1 0-1,1 1 0,0-1 1,-1 0-1,2 9 0,-2-3-16,0-1 0,-1 1-1,0 0 1,-2 16 0,1-13 80,0-1 1,2 14-1,-1-11-72,0-11 55,0-1-1,0 1 0,0 0 1,1-1-1,-1 1 0,2 3 1,-2-6-17,1 0 0,-1-1 0,0 1 0,1-1 0,-1 1 0,0-1 0,1 1 1,-1-1-1,1 1 0,-1-1 0,1 1 0,-1-1 0,1 1 0,-1-1 0,1 0 0,0 1 0,-1-1 0,1 0 1,0 0-1,-1 1 0,1-1 0,-1 0 0,1 0 0,0 0 0,-1 0 0,1 0 0,0 0 0,-1 0 0,1 0 1,0 0-1,-1 0 0,1 0 0,0 0 0,-1-1 0,1 1 0,0 0 0,0-1 0,33-11-1,45-24-1,17-6-381,-96 42 365,1-1-1,-1 1 1,0 0 0,1 0 0,-1 0 0,0 0 0,1-1 0,-1 1 0,0 0 0,1 0 0,-1 0 0,0 0 0,1 0-1,-1 0 1,0 0 0,1 0 0,-1 0 0,0 0 0,1 0 0,-1 0 0,0 0 0,1 1 0,-1-1 0,0 0 0,1 0-1,-4 7-104,-13 12 47,14-17 39,-3 3 23,0 1 0,0 0 0,1 0 0,-1 0-1,1 1 1,-4 8 0,8-14 10,0 0 0,0 0 0,-1 0 0,1 0 0,0 0-1,0 0 1,0 0 0,0 0 0,0 0 0,0 0 0,1 0 0,-1 0 0,0 0-1,0 0 1,1 0 0,-1 0 0,1 0 0,-1 0 0,1 0 0,-1 0-1,1-1 1,-1 1 0,1 0 0,0 0 0,-1 0 0,1-1 0,0 1 0,0 0-1,1 0 1,1 1 20,0 0-1,0 0 1,0-1-1,0 1 1,0-1-1,0 0 1,6 2-1,-2-2 34,-1 0 1,0 0-1,1-1 0,-1 1 0,1-2 0,-1 1 1,1-1-1,9-2 0,-13 2-51,1 0 1,-1 0-1,0 0 1,0-1-1,1 1 0,-1-1 1,0 0-1,-1 0 0,1 0 1,0 0-1,-1 0 0,1-1 1,-1 1-1,1-1 0,-1 0 1,0 1-1,3-6 1,-5 6-13,1 0 1,-1 1 0,1-1 0,-1 0-1,1 1 1,-1-1 0,0 0 0,0 1-1,0-1 1,0 0 0,0 0 0,0 1-1,0-1 1,-1 0 0,1 1 0,0-1-1,-1 0 1,0 1 0,1-1 0,-1 1-1,0-1 1,0 1 0,0-1 0,0 1-1,0-1 1,0 1 0,0 0 0,0 0-1,-3-2 1,0-1-24,-1 1 1,1 0-1,-1 0 0,0 0 1,1 0-1,-1 1 0,0 0 0,-8-2 1,-15 1 23,25 3-7,-1 0-1,0 0 1,1 0-1,-1-1 1,1 1-1,-1-1 0,1 0 1,-5-2-1,7 0 74,5 0-3,14-2 28,-9 3-72,252-60 141,-248 59-137,-1 1 0,0 1 1,1 0-1,-1 0 1,1 1-1,-1 1 0,20 3 1,-28-3-16,-1 0-1,0 0 1,1 0 0,-1 0 0,0 0 0,0 1 0,0-1 0,0 1 0,0 0 0,0 0 0,0 0 0,-1 0-1,1 1 1,-1-1 0,1 0 0,-1 1 0,0 0 0,0 0 0,0 0 0,0 0 0,-1 0 0,1 0-1,-1 0 1,0 0 0,0 1 0,0-1 0,0 0 0,-1 1 0,1-1 0,-1 1 0,0 5 0,-1 0 56,0-1 0,0 1 0,-1-1 0,-1 0 1,1 1-1,-1-1 0,-1 0 0,-4 8 0,-4 10 321,58-91 68,-36 54-459,-1 1 1,2-1-1,-1 2 1,15-11-1,-19 16-28,1-1 0,0 1 0,-1 0-1,2 1 1,-1-1 0,0 2 0,1-1-1,13-3 1,-20 6 28,1 0-1,-1 0 1,0 0-1,0 0 0,0 0 1,0 0-1,0 0 1,0 1-1,0-1 1,0 0-1,0 0 1,0 1-1,0-1 0,0 1 1,0-1-1,0 1 1,0-1-1,0 1 1,0 0-1,0-1 1,0 1-1,0 0 0,-1 0 1,1 0-1,0 0 1,-1-1-1,1 1 1,-1 0-1,1 0 1,-1 0-1,1 0 0,-1 0 1,0 0-1,1 1 1,-1-1-1,0 0 1,0 0-1,0 2 1,1 4 3,-1 1 0,0-1 0,0 1 0,-2 10 0,1-12 29,0 1-14,1 0 0,-1 0 0,2 0 1,-1 1-1,1-1 0,0 0 0,0 0 0,1 0 1,3 8-1,-4-12 18,0-1 1,0 1 0,0-1-1,0 1 1,1-1-1,-1 0 1,1 0-1,0 0 1,-1 1 0,1-2-1,0 1 1,0 0-1,1 0 1,-1-1 0,0 1-1,0-1 1,1 1-1,-1-1 1,1 0-1,-1 0 1,1 0 0,-1-1-1,1 1 1,0 0-1,-1-1 1,6 1 0,6-2 59,0 0 1,-1-1 0,1 0 0,0-1 0,24-8 0,62-34 225,-68 26-337,57-43 0,-81 56-39,4-4 35,-4 4-439,-8 7 448,0-1 1,0 1-1,1 0 1,-1 0-1,0-1 1,0 1-1,0 0 1,0 0-1,0-1 1,0 1-1,0 0 1,0 0-1,-1-1 0,1 1 1,0 0-1,-1 0 1,-6 34 16,4-24 28,0 0-1,1-1 0,0 1 1,1 0-1,1 0 0,0 19 1,1-19 11,1 3 191,-2-13-215,0-1 0,1 1 0,-1-1 0,0 1 0,1-1 0,-1 0 0,0 1 0,1-1 0,-1 0 1,0 1-1,1-1 0,-1 0 0,1 0 0,-1 1 0,1-1 0,-1 0 0,1 0 0,-1 0 0,1 1 0,-1-1 0,0 0 0,1 0 1,-1 0-1,1 0 0,-1 0 0,2 0 0,5-1 47,0 0-1,1 0 1,-1-1 0,0 0 0,0 0-1,0-1 1,11-5 0,17-6-120,344-83-40,-352 91 166,-1-1 0,48-19 0,-63 21-84,-9 5 15,0 0 0,-1-1 0,1 1 0,-1-1 0,1 0 1,-1 0-1,1 1 0,-1-1 0,2-2 0,-3 3 4,0 0-1,0 0 1,0 0-1,0 0 1,0 0-1,0 0 0,0-1 1,-1 1-1,1 0 1,0 0-1,0 0 1,0 0-1,0 0 1,0 0-1,0 0 1,-1 0-1,1 0 1,0 0-1,0 0 1,0 0-1,0 0 1,0 0-1,0 0 1,-1 0-1,1 0 0,0 0 1,0 0-1,0 0 1,0 0-1,0 0 1,-1 0-1,1 0 1,0 0-1,0 0 1,0 0-1,0 0 1,0 0-1,0 0 1,0 0-1,-1 0 1,1 1-1,0-1 1,0 0-1,0 0 1,0 0-1,0 0 0,0 0 1,0 1-1,-9 5-77,8-5 57,-7 4-42,0-1-1,0 0 1,-17 6-1,-15 7-55,32-13 119,-8 4-4,0 1 0,1 0-1,-28 22 1,42-31 0,0 1 0,0 0 0,1 0 0,-1 0-1,0 0 1,0-1 0,0 1 0,1 0 0,-1 1 0,0-1-1,1 0 1,-1 0 0,1 0 0,0 0 0,-1 0 0,1 1-1,0-1 1,-1 0 0,1 0 0,0 0 0,0 1 0,0 1-1,1-2 13,-1 1 1,1-1-1,0 0 0,-1 1 0,1-1 0,0 0 0,0 0 0,0 0 0,0 1 0,0-1 0,0 0 0,0 0 1,0 0-1,0 0 0,3 1 0,2 1 57,0 0 0,0 0 0,0-1 0,1 0 0,-1 0 0,1 0 0,7 0 0,12 1 59,41-1 0,-57-3-88,1 0 1,-1 0 0,1-1 0,-1 0-1,0-1 1,19-7 0,8-7 12,117-58 225,-113 53-194,64-48 1,-71 42-134,-15 13-17,0 0 0,22-12 0,-39 26 62,-1 0 1,0 1-1,0-1 0,1 1 0,-1-1 1,0 1-1,1 0 0,-1-1 1,0 1-1,1 0 0,-1 0 0,1 0 1,-1 0-1,0 0 0,1 1 0,-1-1 1,1 0-1,-1 1 0,0-1 0,0 1 1,1-1-1,-1 1 0,0-1 0,0 1 1,1 0-1,-1 0 0,0 0 1,0 0-1,0-1 0,1 3 0,2 2 0,0 0-1,0 0 0,0 0 0,5 12 0,-4-9 11,-1 1-1,-1 1 0,1-1 1,-2 1-1,1-1 0,-1 1 1,-1 0-1,0 0 0,0-1 1,-1 13-1,0-18 28,0 1-1,-1-1 1,1 1 0,-1 0-1,0-1 1,0 1-1,-1-1 1,0 1 0,1-1-1,-1 0 1,-1 0-1,1 0 1,-1 0 0,1 0-1,-1 0 1,0-1-1,0 0 1,-1 1 0,1-1-1,-1 0 1,0 0 0,0-1-1,-6 4 1,0-1-29,-1-1 1,1 0 0,-1-1-1,0 0 1,0-1 0,0 0-1,0-1 1,-1 0-1,1-1 1,0 0 0,0-1-1,0 0 1,-20-5-1,-57-12 225,79 15-252,19 4 4,9 0 76,31 2 114,60 10 0,-44-4-194,-7 1-149,28 3 283,-77-12-1251,0-1 0,0-1 1,16-2-1,-19 0-2449,-28-7-9734,-5 3 8976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2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5 618 2720,'-5'-8'7376,"7"8"-7015,-1 0 0,1 0 0,-1-1 0,1 1 0,-1-1 0,1 1 0,-1-1 0,0 0 0,1 0 0,-1 1 0,0-1 0,0 0 0,1 0 0,-1 0 0,0 0 0,2-2 0,15-23 464,-15 22-625,5-12-1,0 0-1,0-1 1,9-33 0,23-82 67,-33 110-214,43-116 238,-36 94-170,-12 34-86,1 0 0,1 0 0,8-17 0,-12 26-30,2-1 4,-1 0-1,0-1 0,0 1 1,0 0-1,0-1 0,0 1 1,0-1-1,-1 1 0,1-1 1,0-3-1,-1 5-25,1 0-1,-1 0 1,1 1-1,0-1 1,-1 0 0,1 0-1,0 0 1,0 1-1,0-1 1,1-1-1,9 16 62,-5 9 71,-4-15-140,-1-1 0,1 1 0,1-1 0,4 9 0,14 33 65,-14-33 3,0 1 0,12 18 0,-16-29 34,8 12 63,-11-17-128,1-1-1,-1 0 1,0 1 0,1-1 0,-1 1 0,0-1-1,1 0 1,-1 1 0,0-1 0,1 0-1,-1 0 1,1 1 0,-1-1 0,1 0 0,-1 0-1,1 0 1,-1 1 0,1-1 0,-1 0 0,1 0-1,-1 0 1,1 0 0,-1 0 0,1 0 0,-1 0-1,1 0 1,-1 0 0,1 0 0,-1 0 0,1 0-1,-1-1 1,1 1 0,0 0 0,4-5 80,1 0-1,-1 0 1,-1 0 0,1 0 0,-1-1-1,0 0 1,0 0 0,0 0 0,4-11-1,12-19 144,-10 23-158,44-60-127,-45 63 48,0 0 0,1 1 0,-1 1 1,21-15-1,-20 15 59,-10 8-64,1-1 0,-1 1 0,0-1 0,0 1 1,1 0-1,-1-1 0,0 1 0,1-1 0,-1 1 0,1 0 0,-1 0 0,0-1 0,1 1 0,-1 0 0,1 0 0,-1-1 1,1 1-1,-1 0 0,1 0 0,-1 0 0,1 0 0,-1 0 0,1 0 0,-1 0 0,1 0 0,-1 0 0,1 0 0,5 6 27,0 1-1,-1-1 0,-1 1 0,1 1 0,-1-1 0,0 1 0,0-1 0,-1 1 1,4 17-1,27 108 13,10 32 130,-27-120 185,23 43 1,-40-87 202,0 3-2221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1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10400,'-49'0'4704,"17"8"-4096,14-3-320,4-2-288,-4 2-1152,5-1 640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4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0 753 1984,'7'-4'9946,"-6"3"-9393,8-16 351,-3 5-233,92-156 2113,-92 157-2720,-1-1 0,0-1 1,4-22-1,-2 10 100,-5 19-115,-1 1-20,1 0-1,-1 0 1,0 0 0,1-7-1,6 77-289,-10-25 570,-2-1 0,-10 46 1,-5 42-102,11-12-17,-6 81 322,13-184-471,1 9 269,-2 1 1,-6 32-1,6-41 816,0-25 55,-1-3-1138,1-1-1,0 1 1,1 0-1,1-1 0,2-22 1,-1 23-38,2-68 94,5-68 52,-4 111-182,18-73 0,37-68-237,-40 134 149,1 1 0,3 0-1,1 2 1,51-69-1,-68 104 15,1 0 0,0 0-1,1 1 1,0 0 0,11-7-1,-17 13 79,0 0-1,0 0 0,1 0 0,-1 0 0,0 1 0,1 0 1,-1-1-1,1 1 0,-1 1 0,1-1 0,0 0 0,-1 1 1,1 0-1,0 0 0,-1 0 0,1 0 0,0 0 1,-1 1-1,1 0 0,5 1 0,-3 1 18,0 1-1,0-1 1,0 1 0,0 0-1,-1 1 1,1 0 0,-1-1-1,0 2 1,0-1 0,6 10 0,-2-1-41,0 1 1,0 0 0,7 20 0,-8-15 74,0 1 0,-2 0-1,0 0 1,-2 0-1,0 1 1,1 30 0,-5-43 5,0 1 1,0-1 0,-1 0 0,0 1-1,-1-1 1,0 0 0,0 0-1,-1 0 1,0-1 0,-1 1 0,0-1-1,0 1 1,-1-1 0,0 0 0,0-1-1,-1 1 1,-10 9 0,10-12-9,-1 0 0,0 0 0,0-1 0,0 0 1,-1 0-1,0-1 0,1 0 0,-1 0 0,0-1 1,0 0-1,-13 1 0,-11 1 95,-51-2 1,76-2-102,0 0-75,-1 0-1,0 0 0,0 0 0,0 1 0,0 0 0,-10 3 0,15-3 40,0 0-1,1 0 1,-1 0-1,1 1 1,-1-1-1,1 1 1,0-1 0,0 1-1,0 0 1,0 0-1,0 0 1,0 0-1,0 0 1,1 0 0,-1 1-1,1-1 1,-1 1-1,1-1 1,0 1-1,-1 3 1,-2 7-12,1 1 0,0 0 0,1 0 0,0-1 0,1 1 0,2 16 0,0-10 56,1-1 0,0 0 0,11 37 0,-8-42 20,0 0 0,1 0-1,0-1 1,1 0 0,0 0 0,15 19-1,-18-27 18,-1-1 0,1 0-1,0 0 1,0 0-1,1 0 1,-1-1 0,1 1-1,0-1 1,0 0-1,0-1 1,0 1-1,0-1 1,0 0 0,1-1-1,-1 1 1,1-1-1,-1 0 1,1 0 0,0-1-1,6 1 1,-1-3 31,-1 1 1,1-1-1,-1-1 1,0 0-1,0-1 1,18-8-1,-3-1-98,28-20-1,-37 21 7,0 0 0,-1-2 0,-1 1 0,17-21 0,45-68 0,-18 23 11,-51 68-14,-7 11-5,0 0 0,0 0 0,0 0 0,-1 0 0,1 0 0,0 0 0,0 0 0,0 0 0,0 0 0,0 0 0,0 0 0,-1-1 0,1 1 0,0 0 0,0 0 0,0 0 0,0 0 0,0 0 0,-1 0 0,1 0 0,0 0 0,0 0 0,0 0 0,0 1 0,0-1 0,0 0 0,-1 0 0,1 0 0,0 0 0,0 0 0,0 0 0,0 0 0,0 0 0,0 0 0,-1 0 0,1 0 0,0 0 0,0 1 0,0-1 0,-20 16-320,-1 9 306,2 1-1,1 0 0,1 2 0,-13 30 0,2-7 68,19-34-87,-3 3-14,1 0 0,-9 25-1,18-40 78,0 1 0,1-1 1,0 0-1,-1 1 0,2-1 0,-1 0 0,1 1 0,-1-1 1,1 1-1,1-1 0,-1 1 0,1-1 0,0 1 0,3 7 1,-4-12 4,1 1 1,0-1 0,-1 1-1,1-1 1,0 0 0,0 0-1,0 1 1,0-1 0,0 0-1,0 0 1,0 0 0,0 0-1,1 0 1,-1 0-1,0 0 1,0-1 0,1 1-1,-1 0 1,1-1 0,-1 1-1,1-1 1,-1 1 0,1-1-1,-1 0 1,1 0 0,-1 1-1,1-1 1,-1 0 0,1 0-1,-1-1 1,3 1 0,-1-1 30,1 0 0,-1 0 0,1 0 0,-1 0 0,1-1 0,-1 1 0,0-1 0,0 0 0,0 0 0,0 0 0,0 0 0,3-4 0,4-6-38,0-1 0,-2-1 0,14-24 0,-19 31-4,9-16 61,17-47-1,-25 57-214,0 0 0,-1 0 0,-1 0 0,0 0 0,1-17 0,-4 30 128,1 0 0,0 0 1,0 0-1,0 0 0,0 0 0,0 0 0,0 0 0,-1 0 0,1 0 0,0 0 0,0 0 1,0 0-1,0 0 0,0 0 0,0 1 0,0-1 0,-1 0 0,1 0 0,0 0 0,0 0 0,0 0 1,0 0-1,0 0 0,0 0 0,0 0 0,0 0 0,-1 0 0,1 0 0,0 1 0,0-1 0,0 0 1,0 0-1,0 0 0,0 0 0,0 0 0,0 0 0,0 0 0,0 1 0,0-1 0,0 0 0,0 0 1,0 0-1,0 0 0,0 0 0,0 1 0,-6 11-52,1 0 0,0 1 0,1 0 0,-5 26 0,8-32 84,0-1-1,1 1 1,-1 0-1,2 0 1,-1 0-1,0 0 0,1-1 1,1 1-1,-1 0 1,1-1-1,5 13 1,-2-8 76,-3-6-64,1 0 0,-1 0-1,1 0 1,5 5 0,-7-8-21,1 0-1,0-1 0,-1 1 1,1-1-1,0 0 0,0 1 1,0-1-1,0 0 0,0 0 1,0 0-1,0-1 1,0 1-1,1 0 0,1 0 1,7 0 53,-1 0 1,0-1-1,0 0 1,0-1 0,0 0-1,0 0 1,19-6 0,64-26 97,-68 23-144,0 0 0,-1-2 0,0-1 0,-1-1 0,-1-1 0,41-35 0,-12-7 59,-17 17-231,-30 37 119,-4 3 28,0 0 0,0-1 0,1 1 0,-1 0 0,0 0 0,0 0 0,0 0 0,1 0 0,-1 0 0,0-1 0,0 1 0,0 0 0,0 0 0,1 0 0,-1 0 0,0-1 0,0 1 0,0 0 0,0 0 0,0 0 0,0-1 0,0 1 0,0 0 0,0 0 0,0 0 0,0-1 0,1 1 0,-1 0 0,0 0 0,0-1 1,-1 1-1,1 0 0,0 0 0,0 0 0,0-1 0,0 1 0,0 0 0,0 0 0,0-1 0,0 1 0,0 0 0,0 0 0,0 0 0,-1 0 0,1-1 0,-1 2-32,0-1 0,1 0 0,-1 1 0,0 0 0,0-1 0,1 1 0,-1-1 0,0 1 0,1 0 0,-1 0 0,1-1 1,-1 2-1,1-2 35,-67 90-328,51-70 307,1 1 0,1 0 0,-18 35 0,31-54 42,1-1 0,-1 1 0,0-1 0,1 1 0,-1-1 0,1 1 0,-1-1 0,1 1 0,0-1 0,0 1 0,0 0-1,-1-1 1,2 1 0,-1-1 0,0 1 0,0-1 0,0 1 0,1 0 0,-1-1 0,1 1 0,-1-1 0,1 1 0,0-1 0,-1 0-1,1 1 1,2 2 0,-2-3-1,1-1 0,-1 1 1,1 0-1,-1 0 0,0 0 0,1-1 0,0 1 0,-1-1 0,1 0 0,-1 1 0,1-1 0,-1 0 0,1 0 0,0 0 0,-1 0 1,1 0-1,0 0 0,-1 0 0,1 0 0,-1-1 0,1 1 0,-1-1 0,1 1 0,-1-1 0,2-1 0,7-3 21,-1 0 1,0-1-1,0 0 0,0 0 0,-1-1 0,0-1 0,-1 1 1,1-1-1,-2 0 0,1-1 0,7-11 0,6-15-40,26-62 0,-31 62 55,24-46 15,12-27 51,25-98-146,-69 183-21,7-21-25,-2-1 0,8-59 0,-20 102 67,9-91-304,-9 79 193,0 0 0,-1 1 0,0-1 0,-6-24 0,7 36 95,-1 0 0,1 0 0,-1 0 0,0 0 0,1 1 0,-1-1 0,0 0 0,0 1 0,-2-2 0,3 2 9,-1 1 1,1-1-1,-1 1 0,0-1 0,1 1 0,-1 0 0,1-1 1,-1 1-1,0 0 0,1-1 0,-1 1 0,0 0 0,1 0 0,-1 0 1,0-1-1,1 1 0,-1 0 0,-1 0 0,0 1-8,-1 0 0,1 0 0,0 0 0,0 0 0,-1 0 0,1 0 0,0 0 0,0 1 0,0-1 0,0 1 0,1-1 0,-1 1 0,0 0 0,-2 3 0,-5 6-5,1 1-1,0 1 0,1-1 1,0 1-1,-5 14 0,-24 73 57,34-96-33,-21 68 9,3 1 0,3 2 0,4-1 0,3 2 0,3 0 1,4 120-1,4-187-5,7 82 248,-7-87-212,-1-1 0,1 0 0,0 1 0,1-1 1,-1 0-1,1 0 0,-1 0 0,1 0 0,0 0 0,0 0 0,0 0 0,4 4 0,-2-3 57,-4-3-76,1-1-1,0 1 1,-1-1-1,1 1 0,-1-1 1,1 1-1,0-1 1,-1 0-1,1 1 1,0-1-1,0 0 0,-1 1 1,1-1-1,0 0 1,0 0-1,-1 0 1,1 0-1,0 0 0,0 0 1,0 0-1,-1 0 1,1 0-1,0 0 1,0 0-1,-1 0 0,1 0 1,0-1-1,0 1 1,-1 0-1,1-1 1,0 1-1,-1 0 0,2-2 1,2 0 40,0-1 1,0 0 0,0-1-1,3-3 1,-5 5-65,13-15 70,0-1 0,14-22-1,-3 3-104,44-67 5,-64 94 34,-3 5 6,11-17-83,-13 21 69,0 1 0,-1-1 0,1 0 0,0 0 0,0 0 0,0 1 0,-1-1 0,1 1 0,0-1 0,0 0 0,0 1 0,0 0 0,0-1 0,0 1-1,0-1 1,0 1 0,2 0 0,-3 0-1,1 0 0,-1 0-1,1 0 1,-1 0 0,1 0-1,-1 1 1,0-1 0,1 0 0,-1 0-1,1 0 1,-1 1 0,0-1-1,1 0 1,-1 0 0,0 1-1,1-1 1,-1 0 0,0 1 0,0-1-1,1 1 1,-1-1 0,0 0-1,0 1 1,1-1 0,-1 1-1,0-1 1,0 0 0,0 1 0,0-1-1,0 1 1,0 0 0,1 16-193,-1-13 135,-1 34-42,3 66 48,-1-93 94,1 1 0,0-1 0,1 0 0,0 1 0,0-1-1,9 18 1,-9-24 24,0 0 0,0 0 0,0-1 0,1 1 0,-1-1 0,1 0 0,0 0 0,0 0 0,1-1 0,-1 0 0,1 1 0,8 3 0,-10-6-16,0 1 0,0-1 0,1 0 0,-1 0-1,0 0 1,0-1 0,1 1 0,-1-1-1,1 0 1,-1 0 0,0 0 0,1 0-1,-1 0 1,0-1 0,1 0 0,-1 0-1,0 0 1,0 0 0,1 0 0,-1 0 0,4-4-1,3-1-3,-1-1 0,0-1 0,0 0 0,-1 0 0,0-1 0,11-15 0,36-63-117,-38 59 5,-11 18 85,0-3-92,2 1 0,0 0 0,0 0 1,20-19-1,-26 29 68,0 1 1,0 0-1,0 0 1,0 0-1,0 0 0,1 0 1,-1 0-1,0 0 1,1 1-1,-1-1 0,0 1 1,3-1-1,-5 1 14,1 0 0,-1 0-1,0 0 1,0 0 0,1 0-1,-1 0 1,0 0 0,0 0-1,0 1 1,1-1 0,-1 0-1,0 0 1,0 0 0,0 0-1,1 0 1,-1 0 0,0 0-1,0 1 1,0-1 0,1 0-1,-1 0 1,0 0 0,0 0 0,0 1-1,0-1 1,0 0 0,0 0-1,1 1 1,-1 1 5,0-1-11,0 1 0,0-1 1,0 0-1,0 1 0,0-1 0,0 0 0,0 0 0,0 1 0,-1-1 0,1 0 0,0 1 0,-1-1 0,1 0 0,-1 0 1,0 0-1,0 2 0,-15 22 47,10-16-13,-25 39-129,-43 71 217,68-108-111,0 1 0,1-1 0,0 1 0,-4 18 1,9-29 16,0 0 1,0 0-1,-1 0 1,1 0-1,0 0 1,0 0-1,0 0 1,1 0 0,-1 0-1,0 0 1,0-1-1,0 1 1,1 0-1,-1 0 1,0 0-1,1 0 1,-1 0 0,1 0-1,-1 0 1,1-1-1,0 1 1,-1 0-1,1 0 1,0-1 0,-1 1-1,1 0 1,0-1-1,0 1 1,0-1-1,0 1 1,-1-1-1,1 1 1,0-1 0,0 0-1,0 1 1,0-1-1,0 0 1,0 0-1,0 0 1,0 0-1,0 0 1,0 0 0,0 0-1,0 0 1,0 0-1,0 0 1,0 0-1,0-1 1,0 1-1,0 0 1,0-1 0,0 1-1,-1-1 1,3 0-1,4-5-6,-1 0 1,1 0-1,-1-1 0,-1 0 0,1 0 1,-1 0-1,0-1 0,6-13 0,2-7 49,14-39 0,-23 54-253,0 1 1,-1-1 0,0-1-1,1-15 1,-5 83-41,0-22 305,4 53 0,-3-83-65,0 0 0,1 1-1,-1-1 1,0 0 0,1 0 0,0 0 0,0 0-1,-1 0 1,1 1 0,0-2 0,1 1-1,-1 0 1,0 0 0,0 0 0,1 0 0,-1-1-1,1 1 1,0-1 0,3 3 0,-3-3 6,1 0 1,-1 0-1,0-1 0,1 1 1,-1-1-1,1 1 0,-1-1 1,1 0-1,-1 0 0,1 0 1,-1-1-1,1 1 0,-1 0 1,0-1-1,1 0 0,-1 1 1,0-1-1,1 0 0,2-2 1,7-3 8,1-1 0,-1-1 0,0 0 0,0 0 0,-1-1 1,11-12-1,3-6 9,24-32 1,63-104 118,-98 141-146,23-37 41,33-75 0,-49 84-130,-3-1 0,15-64 1,1-40-24,-14 61 18,-17 77 5,0-1 1,-1 1 0,0-18-1,-4 23-252,1 12 321,1 1-1,-1-1 1,1 0 0,0 0-1,-1 0 1,1 1-1,0-1 1,-1 0 0,1 0-1,0 1 1,-1-1-1,1 0 1,0 0 0,-1 1-1,1-1 1,0 1-1,0-1 1,0 0 0,-1 1-1,1-1 1,0 0-1,0 1 1,0-1 0,0 1-1,0-1 1,0 0-1,0 1 1,0-1 0,0 1-1,-6 20-60,0 0 0,2 0 1,-3 30-1,2-7 28,-35 192 35,23-136 78,-7 173 0,23-223 58,8 87 0,-6-129-55,1 0 0,0 0 0,5 14 0,-6-20-44,0 1 1,0-1-1,0 0 1,0 0-1,1 0 1,-1 0 0,0 0-1,1 0 1,0 0-1,-1 0 1,1 0-1,0-1 1,0 1-1,0-1 1,4 3-1,-6-4-12,1 0 0,0 0 0,0 1 0,0-1 0,0 0 0,0 0 0,0 0 0,0 0 0,0 0 0,-1-1 0,1 1 0,0 0 0,0 0 0,0-1 0,0 1 0,0 0 0,-1-1 0,1 1 0,0-1 0,0 1 0,-1-1 0,1 1 0,0-2 0,14-15 46,-13 15-45,17-28 15,25-50 1,-11 18-124,-31 58 88,10-14-291,-12 18 291,0 0-1,1 0 0,-1 0 0,0 0 0,0 0 0,0-1 1,0 1-1,0 0 0,1 0 0,-1 0 0,0 0 0,0 0 0,0 0 1,0 0-1,1 0 0,-1 0 0,0 0 0,0 0 0,0 0 1,1 0-1,-1 0 0,0 0 0,0 0 0,0 0 0,1 0 0,-1 0 1,0 0-1,0 0 0,0 0 0,0 0 0,1 0 0,-1 0 1,4 11-126,1 60-20,-5-55 211,1 0 0,1 0 0,0 0-1,0 0 1,10 27 0,-12-41-50,1 0 0,0-1 0,0 1-1,0 0 1,0 0 0,0-1 0,1 1 0,-1 0 0,0-1 0,1 1 0,-1-1-1,1 0 1,0 0 0,-1 1 0,1-1 0,0 0 0,0 0 0,0 0 0,-1-1-1,1 1 1,0 0 0,0-1 0,0 1 0,0-1 0,0 0 0,0 0 0,1 0-1,-1 0 1,0 0 0,0 0 0,3-1 0,1 0 15,0 0 1,-1-1-1,1 0 1,0 0-1,-1-1 1,1 0-1,-1 0 1,0 0-1,9-7 1,7-7-8,-8 7-6,-1 0-1,18-20 1,-19 15 41,-9 11-88,0 1 0,1 0-1,-1 0 1,0 0 0,1 1-1,0-1 1,5-4 0,-12 27-493,-2 7 517,5-25 13,0 1-1,0 0 0,1-1 0,-1 1 0,0-1 0,1 1 0,0 0 0,0-1 0,-1 1 0,2 0 0,-1-1 0,0 1 0,0 0 0,1-1 0,0 1 0,-1-1 0,1 1 0,0-1 0,2 5 0,-1-4 25,0-1 0,1 1 0,-1 0-1,0-1 1,1 0 0,0 0 0,-1 0-1,1 0 1,0 0 0,0 0 0,0-1-1,0 1 1,0-1 0,0 0 0,1 0 0,-1 0-1,0 0 1,1-1 0,-1 1 0,0-1-1,1 0 1,3 0 0,-2-1-6,-1 1 1,1-1-1,-1 0 0,0 0 1,1 0-1,-1-1 0,0 1 1,0-1-1,0 0 0,0 0 1,0-1-1,0 1 0,-1-1 1,1 0-1,-1 0 1,4-4-1,-3 3-16,-1-1 0,0 0 1,0 0-1,0 0 0,0 0 0,-1 0 0,0-1 1,0 1-1,0-1 0,1-10 0,-2 12-38,-1 0 0,1 0 1,-1 0-1,-1-1 0,1 1 0,0 0 0,-1 0 0,0 0 0,0-1 0,0 1 0,-1 0 0,1 0 1,-1 1-1,0-1 0,-5-7 0,5 9 31,-1-1 0,0 1 1,1 0-1,-1 0 0,0 0 0,0 0 0,0 0 1,-1 1-1,1-1 0,0 1 0,0 0 0,-1 0 1,1 0-1,-1 0 0,1 1 0,-1 0 0,1-1 1,-1 1-1,-4 1 0,-10 0-2,1 0 0,-26 7 1,39-7-17,2-1 150,5-2-37,12-6-3,23-7-164,78-26 126,-91 35-19,0 0 1,46-5 0,-68 11-30,1 0 0,-1 0-1,0 0 1,0 0 0,0 0 0,0 1-1,0-1 1,0 1 0,0 0 0,-1 0-1,1 0 1,0 0 0,0 0-1,-1 1 1,1-1 0,0 1 0,-1 0-1,0 0 1,1 0 0,3 4 0,-3-2 5,-1 0 0,1 1 0,-1-1 0,1 1 0,-1 0 0,-1-1 0,1 1 0,-1 0 1,0 0-1,0 0 0,1 9 0,-2 11 76,0 1 1,-2 0-1,-5 33 0,6-54-53,1-3 61,-2 7 23,2-8-99,0-1 0,0 0 1,0 0-1,0 0 0,0 1 1,0-1-1,0 0 0,0 0 1,0 0-1,0 1 0,0-1 1,0 0-1,0 0 0,0 0 1,0 1-1,1-1 0,-1 0 1,0 0-1,0 0 0,0 1 1,0-1-1,0 0 0,0 0 1,0 0-1,1 0 0,-1 0 1,0 1-1,0-1 0,0 0 1,0 0-1,1 0 1,-1 0-1,0 0 0,0 0 1,4-4 68,-1 0 0,0 0 1,0-1-1,0 0 0,2-6 1,-3 9-54,11-29-32,-10 25-29,-1 0-1,1 0 0,0 0 1,0 0-1,0 1 0,1-1 1,0 1-1,0 0 0,0 0 1,9-7-1,-12 11 20,0 0-1,0 1 0,0-1 1,1 0-1,-1 1 1,0-1-1,0 1 1,1 0-1,-1-1 0,0 1 1,0 0-1,1 0 1,-1 0-1,0 0 1,1 0-1,-1 0 0,0 0 1,1 1-1,-1-1 1,0 0-1,0 1 1,1-1-1,-1 1 1,0-1-1,0 1 0,0-1 1,0 1-1,0 0 1,0 0-1,2 1 0,2 3-24,1 1-1,-1-1 1,-1 1-1,6 8 0,1 1 57,-3-5-408,0-2 609,0 2 1,-1-1 0,6 12-1,-11-18-402,-1 0-1,1 0 0,-1 1 0,0-1 0,0 0 0,0 5 0,0-6-230,-1 0 0,0 0 0,0 0 0,0 0 0,-1 0 0,1 0 0,0 0 0,-1 0-1,1 0 1,-1 0 0,-1 3 0,2-4 210,-1-1 1,1 1-1,0-1 0,0 1 1,-1-1-1,1 1 0,-1-1 1,1 0-1,0 1 0,-1-1 1,1 1-1,-1-1 0,1 0 1,-1 1-1,1-1 0,-1 0 1,1 0-1,-1 1 0,1-1 1,-1 0-1,1 0 0,-1 0 0,0 0 1,1 0-1,-1 1 0,0-1 1,-2 0-686,-8 3-1684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4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7136,'-22'-5'3232,"25"5"-2816,2 0 864,4 5-800,6-5 64,6 4-320,6-1-128,1 5-64,-6-3-896,1 2 480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4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3 8128,'-5'-3'3680,"37"6"-3168,-11-3 1536,3 0-1216,16 0 447,1 5-767,12-5-320,0 4-96,2-4-96,-2 3 0,-3-3 0,-8 5 0,-12-5-2975,-7 3 1631,-15 14-7008</inkml:trace>
  <inkml:trace contextRef="#ctx0" brushRef="#br0" timeOffset="1">36 43 8800,'-35'-15'4000,"35"10"-3488,3 2 448,7 6-640,12-6-576,9 3 128,1-5-2784,4 5 1600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4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392 679 2720,'2'-3'492,"1"0"1,-1 0-1,-1 1 0,1-1 0,0-1 1,-1 1-1,0 0 0,1 0 1,-1 0-1,0-1 0,0-4 0,-1 7-278,0 0-1,0 0 0,0 0 0,0-1 0,-1 1 0,1 0 0,0 0 0,-1 0 1,1 0-1,-1 0 0,1 0 0,-1 0 0,1 0 0,-1 0 0,-1-1 0,1 0-63,-1 0-1,0 1 0,0-1 1,0 1-1,0-1 0,0 1 0,0 0 1,0 0-1,-5-1 0,-2-1 56,-1 1 1,0 0-1,0 0 0,0 2 0,-1-1 0,1 1 0,0 0 1,0 1-1,0 0 0,0 1 0,0 0 0,-18 7 0,6-1-70,-1 1-1,2 1 0,-1 1 1,-27 20-1,41-26-61,0 0-1,1 1 1,-1 0 0,1 0 0,1 1-1,-1 0 1,1 0 0,0 0 0,1 1-1,0 0 1,0 0 0,0 0 0,-5 17-1,9-24-32,1 0-1,0 0 1,0 0-1,-1 0 1,1 0-1,0 1 1,0-1-1,0 0 1,0 0-1,1 0 1,-1 0-1,0 0 1,0 0-1,1 0 1,-1 1-1,0-1 1,1 0-1,-1 0 1,1 0-1,-1 0 1,1 0-1,0-1 1,-1 1-1,1 0 1,0 0-1,0 0 1,0-1-1,0 1 1,-1 0-1,1-1 1,0 1-1,0 0 1,0-1-1,0 1 1,1-1-1,-1 0 1,0 1-1,1-1 1,4 1 117,-1 1 0,1-2 0,-1 1 0,1-1 0,-1 1 0,10-2 0,7-4 75,-2 0 0,1-1-1,0-1 1,34-18-1,-52 24-221,11-6 41,0-1 0,0-1 0,0 0 1,-1-1-1,-1 0 0,15-17 0,-6 8 3,-2-1 0,0-1 0,-1-1 0,-2-1 0,0 0 0,17-35 0,-5 2-122,22-67 1,-39 91 73,-1-2-1,-2 1 1,7-59 0,-14 74-69,1 3-157,0 0 0,-2 1 1,0-1-1,0 0 1,-5-28-1,5 43 196,0 0-1,0-1 1,0 1-1,0 0 1,-1-1-1,1 1 1,0 0-1,0-1 1,0 1-1,0 0 1,0-1-1,0 1 1,0 0-1,-1 0 1,1-1-1,0 1 1,0 0-1,0-1 1,-1 1-1,1 0 1,0 0-1,0 0 1,-1-1 0,1 1-1,0 0 1,-1 0-1,1 0 1,0 0-1,0-1 1,-1 1-1,1 0 1,0 0-1,-1 0 1,1 0-1,0 0 1,-1 0-1,1 0 1,0 0-1,-1 0 1,1 0-1,0 0 1,-1 0-1,1 0 1,0 0-1,-1 0 1,1 0-1,0 1 1,-1-1 0,1 0-1,0 0 1,-1 0-1,1 1 1,-13 12-519,1 6 500,0 1 0,1 0-1,1 1 1,0 0 0,2 0 0,-8 31-1,3 5 206,-7 76 0,10-8 96,9-101-174,2-1-1,1 0 1,6 32-1,-6-45 41,1 0 0,0 0-1,1-1 1,0 1 0,1-1-1,0 0 1,0 0-1,1 0 1,0-1 0,9 10-1,-13-17-66,-1 1 0,1-1 0,0 0 0,0 0 0,1 0 0,-1 0 0,0 0 0,0 0 0,0 0 0,1-1 0,-1 1 0,0-1 0,1 0-1,-1 1 1,0-1 0,1 0 0,-1 0 0,4-1 0,-1 0 1,-1 0 0,1 0 1,-1 0-1,1-1 0,-1 0 0,0 0 0,0 0 0,6-4 1,-1-1 0,-1 0 0,1-1 0,-1 0 0,-1-1 0,11-15 0,29-50-175,-44 69 118,41-75-546,-42 78 87,-2 7 232,-3 12 96,-2 6 123,-5 17 186,1 1 0,3 1 0,-2 42 1,8-81-109,0 1-1,0-1 1,0 0 0,1 1 0,-1-1 0,1 0 0,0 0 0,0 0 0,0 0-1,2 4 1,-2-5-24,0-1-1,0 0 0,0 0 1,0 0-1,0 0 0,0 0 0,1 0 1,-1 0-1,0 0 0,0 0 1,1-1-1,-1 1 0,0 0 1,1-1-1,-1 1 0,1-1 0,-1 0 1,1 1-1,-1-1 0,1 0 1,-1 0-1,1 0 0,-1 0 1,4 0-1,1-1 26,0-1 1,0 1 0,0-1-1,0 0 1,-1 0-1,1-1 1,0 0-1,5-4 1,6-4-8,20-18 1,133-138-142,-169 165 5,1 0 1,0 0-1,1 1 1,-1-1-1,0 0 1,5-1-1,-7 3 62,0-1-1,1 1 0,-1 0 1,0 0-1,1 0 0,-1 0 1,1 0-1,-1 0 0,0 0 1,1 0-1,-1 0 1,0 0-1,1 0 0,-1 0 1,1 0-1,-1 0 0,0 0 1,1 0-1,-1 0 0,0 0 1,1 0-1,-1 1 0,0-1 1,1 0-1,-1 0 1,0 0-1,1 1 0,-1-1 1,0 0-1,1 1 0,-1-1 1,0 0-1,0 0 0,1 1 1,-1-1-1,0 0 0,0 1 1,0-1-1,0 0 1,0 1-1,1-1 0,-1 1 1,0-1-1,0 0 0,0 1 1,0-1-1,0 1 0,0-1 1,0 0-1,0 1 0,0-1 1,0 0-1,0 1 1,-1-1-1,1 1 0,-1 14-56,0 0 0,-6 19 0,5-24 131,0 0 1,0 1 0,1-1 0,0 1 0,1-1-1,2 21 1,-1-28-37,0 0 0,0 0-1,0 0 1,1 0 0,-1 0 0,1 0-1,0-1 1,-1 1 0,1 0 0,1-1-1,-1 1 1,0-1 0,1 0 0,-1 0-1,1 0 1,-1 0 0,1 0 0,3 1-1,-1-1 51,-1 0 0,1 0-1,0 0 1,0 0-1,0-1 1,0 0-1,0 0 1,0-1-1,0 1 1,8-1-1,-5-1-49,-1 0-1,1-1 1,0 0 0,-1 0-1,0-1 1,1 0-1,-1 0 1,0 0 0,0-1-1,-1 0 1,1-1-1,-1 1 1,0-1-1,0 0 1,0-1 0,-1 0-1,0 0 1,0 0-1,5-9 1,2-4-28,-2 0 0,0-1-1,-2 0 1,0 0 0,9-37 0,-15 49-78,0 1 0,-1-1 0,1 1 0,-2-1 1,1 0-1,-1 1 0,0-1 0,-2-14 0,2 21 63,0 0-1,0 1 1,0-1 0,-1 1-1,1-1 1,0 1-1,0-1 1,0 0 0,-1 1-1,1-1 1,0 1-1,-1-1 1,1 1 0,0-1-1,-1 1 1,1-1-1,-1 1 1,1 0 0,-1-1-1,1 1 1,-1-1-1,1 1 1,-1 0 0,1 0-1,-2-1 1,2 1-1,-1 0 1,0 0-1,0 0 1,1 1-1,-1-1 1,0 0-1,0 0 1,1 1-1,-1-1 1,0 0 0,1 1-1,-1-1 1,0 1-1,1-1 1,-1 1-1,1-1 1,-1 1-1,-4 4-16,1 1-1,0-1 1,-5 8-1,9-12 40,-10 16 35,1-1 0,1 1-1,0 0 1,-7 29 0,12-38 46,1 1 1,1 0 0,-1 0-1,2 0 1,-1 0 0,1 0-1,0 0 1,1-1 0,0 1 0,1 0-1,4 15 1,-5-20-52,1 1 1,0-1-1,1 0 1,-1 0-1,1 0 0,-1-1 1,1 1-1,0 0 1,0-1-1,1 0 1,-1 0-1,1 0 0,3 2 1,0-1 111,-1 0 1,1-1 0,-1 0-1,1 0 1,0-1-1,0 0 1,13 2 0,-9-3-226,-1 0 1,1 0 0,-1-1-1,1-1 1,11-1-1,-14 0-555,0 1-1,0-1 1,0-1-1,0 0 1,0 0-1,8-5 0,-1-1-4234,0 4 1521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4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0 955 4384,'0'0'1424,"9"-9"2266,6-5-2197,18-12-1,5-5-589,-15 10-418,-1-2 1,29-39-1,27-55 443,106-193 331,-163 271-1036,-2-1 0,-1-1 0,-3 0 0,18-71-1,-30 103-176,3-23 194,-6 30-248,1 1 1,-1 0-1,0-1 1,0 1-1,0-1 1,0 1-1,0-1 0,-1 1 1,1 0-1,0-1 1,-1 1-1,1 0 1,-1-1-1,1 1 0,-1 0 1,0-1-1,-1-1 1,2 3 0,0 0 0,0 0 0,-1 0 0,1 0 0,0 0 0,0 0 0,-1 0 0,1 0 0,0 0 0,0 0 0,0 0 0,-1 0 0,1 0 0,0 0 0,0 0 0,-1 0 0,1 0 0,0 0 0,0 0 0,0 0 0,-1 1 0,1-1 0,0 0 0,0 0 0,0 0 0,-1 0 0,1 0 0,0 1 0,0-1 0,0 0 0,0 0 0,-1 0 0,1 0 0,0 1 0,-6 7-80,6-8 67,-22 33 114,7-11 150,1 1 0,-18 37 0,20-31-84,2 1 0,0 0-1,2 0 1,1 1-1,2 0 1,1 1-1,1-1 1,2 1-1,1-1 1,2 1-1,5 34 1,-4-53-70,0 0 1,1 0-1,0 0 0,1 0 0,0 0 1,1-1-1,8 13 0,-11-21-21,-1 0 1,2 0-1,-1 0 0,0 0 0,1-1 0,0 1 1,0-1-1,0 0 0,8 4 0,-9-5-21,0-1 0,0 0-1,0 0 1,1 0 0,-1 0-1,0-1 1,0 1-1,1-1 1,-1 0 0,0 0-1,1 0 1,-1-1 0,0 1-1,0-1 1,1 1-1,3-3 1,-1 1-3,0 0 1,0-1-1,0 0 1,0 0-1,-1-1 1,0 0-1,0 0 0,0 0 1,0 0-1,0-1 1,-1 1-1,0-1 1,5-8-1,1-4-29,0-1 0,13-36 0,-6 15-17,-14 32-51,9-22 21,-12 27-18,1 1 1,-1-1-1,0 0 0,1 1 1,-1-1-1,0 0 1,0 1-1,0-1 1,0 0-1,0 1 1,-1-1-1,1 0 1,-1 1-1,0-4 1,0 5 20,1 1-1,-1-1 1,0 0 0,1 1-1,-1-1 1,1 0 0,-1 1-1,0-1 1,1 0 0,-1 1-1,1-1 1,-1 1 0,1-1-1,-1 1 1,0 0 0,-2 7 21,0 0 1,0 0 0,0 1 0,1-1 0,0 0 0,1 1-1,-1 12 1,0-5 2,1-1 90,0-1 0,1 1 0,0 0 0,2 0 0,-1-1 0,2 1-1,0-1 1,0 0 0,8 19 0,-10-31-36,0 0 0,0 0-1,0 0 1,0-1 0,0 1 0,0 0-1,1 0 1,-1-1 0,1 1 0,-1-1 0,1 1-1,0-1 1,-1 0 0,1 1 0,3 0-1,-5-2-28,1 1-1,-1-1 0,1 0 1,-1 0-1,0 0 0,1 0 1,-1 0-1,1 0 0,-1 0 1,1 0-1,-1 0 0,1 0 1,-1 0-1,1-1 0,-1 1 0,0 0 1,1 0-1,-1 0 0,1 0 1,-1-1-1,1 1 0,-1 0 1,0-1-1,1 1 0,-1 0 1,1-1-1,0 0 2,0-1 0,-1 1 0,1-1 0,0 0 1,0 1-1,-1-1 0,1 0 0,-1 1 0,0-1 0,1 0 0,-1-2 1,1-8-31,-1 1 0,0-1 0,-1 1 0,0-1 0,0 1 0,-1-1 0,-7-21 0,-5-11-238,14 43 244,0 1-1,-1-1 1,1 1-1,0 0 0,0-1 1,0 1-1,0-1 1,0 1-1,-1 0 1,1-1-1,0 1 0,0-1 1,0 1-1,0-1 1,0 1-1,1 0 1,-1-1-1,0 1 0,0-1 1,0 1-1,0-1 1,0 1-1,1 0 1,-1-1-1,0 1 0,0 0 1,0-1-1,1 1 1,-1-1-1,0 1 1,1 0-1,-1 0 0,0-1 1,1 1-1,-1 0 1,0 0-1,1-1 1,-1 1-1,1 0 0,-1 0 1,0 0-1,1-1 1,25-2 82,-11 1-34,163-34 67,-124 24-311,-41 9-425,-1 0 0,20-9 0,-8 0-2724,-6 3 1224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4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14 180 8800,'-13'-20'4000,"21"12"-3488,5 0 352,11 1-576,34-9 320,5-1-352,27-3-288,-1 5 0,6-5-1472,-10 4 800,9-4-6240,-7 8 3840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5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1266 4064,'1'-4'6828,"5"-3"-3817,15-11-2670,-6 6 631,252-264 4222,-77 75-3391,-188 198-1819,1 0 0,0 0 0,0 1 0,1 0 0,-1-1 0,0 1 1,1 0-1,-1 1 0,1-1 0,4-1 0,-7 3 12,0 0 1,0 0-1,0 0 0,0-1 1,0 1-1,0 0 0,0 1 0,-1-1 1,1 0-1,0 0 0,0 0 0,0 1 1,0-1-1,0 0 0,0 1 0,0-1 1,0 1-1,0 0 0,1 0 11,-1 0 1,0 0-1,0 1 0,0-1 0,0 0 0,0 1 0,0-1 0,-1 1 0,1-1 0,0 1 1,-1-1-1,1 1 0,-1-1 0,1 3 0,1 10 8,-1-1 1,1 1-1,-2-1 0,-2 26 1,-13 55 193,9-60-26,3-13-71,-2-1 0,-12 36 0,14-46 28,1 0 0,-1-1-1,1 1 1,-1 18 0,5-28 221,3-5-80,6-12 21,25-49-135,50-66 0,-62 100-144,2 0 0,1 2 0,56-48 1,-78 73-35,1 0 0,0 1 1,0 0-1,1 1 0,-1-1 1,11-3-1,-16 7 0,0 0 0,0-1 0,0 1 0,0 0 0,0 0 0,0 0-1,-1 0 1,1 0 0,0 0 0,0 0 0,0 0 0,0 0 0,0 1 0,0-1 0,0 0 0,-1 1 0,1-1 0,0 0 0,0 1 0,0-1 0,-1 1 0,1-1-1,0 1 1,0 0 0,-1-1 0,1 1 0,-1 0 0,1-1 0,0 1 0,0 1 0,0 0-11,0 1 1,0-1-1,0 0 0,0 1 1,0-1-1,-1 1 0,1 0 1,-1-1-1,0 1 0,0 3 1,-1 14 5,0 0 0,-2-1 0,-1 1 1,-6 20-1,-30 76 233,25-82-104,8-17 134,-11 32 1,18-44-93,4-6 6,7-12 80,-7 8-211,141-142 418,-69 73-560,-60 58 39,-11 10 13,0 0 0,0 1 0,1 0 0,-1 0 0,1 0 0,0 1 0,1 0 0,10-6 0,-16 10 45,0-1 1,0 1-1,-1 0 1,1 0-1,0 0 1,0-1-1,0 1 1,0 0-1,-1 0 1,1 0-1,0 0 1,0 0-1,0 1 1,0-1-1,-1 0 1,1 0-1,0 0 1,0 1 0,0-1-1,-1 0 1,1 1-1,0-1 1,-1 1-1,2 0 1,-1 0-4,0 0 1,0 1-1,0-1 1,0 1-1,0-1 1,0 1-1,0-1 1,0 1 0,-1 0-1,2 3 1,0 3-5,-1 0 1,0 1-1,0 15 1,-2 4 49,-2 0 0,0 0 0,-12 42 0,12-61 0,1 0 0,0 1 1,1-1-1,0 0 1,0 1-1,1-1 1,0 0-1,2 13 1,-2-21-15,0 0 0,1 0 1,-1 0-1,1 0 0,-1 0 1,1 0-1,-1 0 0,1 0 1,0 0-1,-1 0 1,1 0-1,0-1 0,0 1 1,0 0-1,0 0 0,-1-1 1,1 1-1,0-1 0,0 1 1,0-1-1,0 1 0,1-1 1,-1 0-1,0 1 1,0-1-1,0 0 0,0 0 1,0 0-1,0 0 0,0 0 1,0 0-1,1 0 0,-1 0 1,0 0-1,0 0 0,0-1 1,0 1-1,1-1 1,3-1 36,0 1 0,0-1 1,0 0-1,0-1 0,-1 1 1,1-1-1,5-5 0,16-14-52,-2-2 0,0-1 0,-2 0 0,35-54 0,-47 62-25,-10 14-38,2 1 0,-1 0 0,0-1 0,0 1 0,1 0 0,-1 0-1,1 0 1,3-4 0,-4 6 49,-1 1-1,0-1 1,0 0-1,0 0 1,0 0-1,0 1 1,0-1-1,0 0 1,1 0-1,-1 0 1,0 1-1,0-1 1,0 0-1,0 0 1,0 1-1,0-1 0,0 0 1,0 0-1,0 0 1,0 1-1,0-1 1,0 0-1,0 0 1,0 1-1,-1-1 1,1 0-1,0 0 1,0 0-1,0 1 1,0-1-1,0 0 1,-1 1-1,-11 28-53,0 2 0,-12 54-1,23-77 87,-1-3 0,1 0 0,1 0 0,-1 0 0,1 8 0,0-11 17,0 0 0,1-1 1,-1 1-1,0 0 0,1-1 0,0 1 0,-1 0 0,1-1 0,0 1 0,0-1 0,0 1 0,0-1 0,0 1 0,0-1 0,0 0 0,0 0 0,2 2 0,-2-2-14,0-1 0,0 1 0,0 0 0,0-1 0,0 0 0,0 1 0,0-1 0,0 1 0,0-1 0,0 0 0,0 0 0,0 0 0,0 1 0,0-1 0,0 0 0,0 0 0,0-1 0,0 1 0,0 0 0,0 0 0,2-1-1,0 0 18,0 0-1,0-1 1,-1 1-1,1-1 1,0 0-1,-1 0 1,4-3-1,3-4 49,0 0 0,14-21 1,-16 19-109,0-1 0,-1 0 1,0 0-1,-1 0 1,0 0-1,-1-1 0,-1 0 1,0 0-1,0 0 1,-2 0-1,1 0 0,-2-1 1,0 1-1,0 0 1,-1-1-1,-5-19 1,5 30-19,0-1 1,0 0 0,0 0 0,-1 0-1,1 1 1,-1-1 0,0 1 0,0-1-1,-1 1 1,1 0 0,-1 0 0,1 0-1,-1 0 1,0 0 0,0 1 0,0-1-1,-1 1 1,1 0 0,0 0 0,-1 0-1,-6-2 1,10 4 38,-1-1-1,0 1 0,1 0 1,-1 0-1,1 0 0,-1-1 1,1 1-1,-1 0 1,0 0-1,1 0 0,-1 0 1,1 0-1,-1 0 1,0 0-1,1 0 0,-1 0 1,1 1-1,-1-1 0,0 0 1,1 0-1,-1 1 0,1-1 0,0 0 0,0 1 0,-1-1 0,1 0 0,0 0 0,0 1 1,0-1-1,0 0 0,-1 1 0,1-1 0,0 0 0,0 1 0,0-1 0,0 0 0,0 1 0,0-1 0,0 1 1,0-1-1,0 0 0,0 1 0,0-1 0,0 2 6,1-1 0,-1 0 0,0 1 1,1-1-1,-1 0 0,1 1 0,0-1 0,-1 0 0,1 0 1,0 0-1,0 1 0,-1-1 0,1 0 0,2 1 1,1 1 7,1-1 0,-1 0 0,1 0 1,-1-1-1,1 1 0,0-1 0,0 0 1,-1 0-1,1-1 0,0 1 0,0-1 1,0 0-1,0-1 0,0 1 0,7-2 1,7-2 114,0-1 1,27-10 0,-14 3-78,-2-1 1,1-2 0,-2 0 0,0-3 0,-1 0 0,-1-1 0,-1-2 0,-1-1 0,0 0 0,-2-2-1,-1-1 1,0-1 0,23-39 0,-20 23-16,-2 0 0,18-48 0,22-75-226,-60 158 190,14-42-190,-16 45 101,0-1-1,0 0 1,0 1 0,0-1 0,-1 0 0,0 1 0,0-8 0,0 12 82,0 0 0,0-1 0,0 1-1,0 0 1,0 0 0,0 0 0,0-1 0,0 1 0,0 0 0,0 0 0,-1 0-1,1-1 1,0 1 0,0 0 0,0 0 0,0 0 0,0 0 0,0-1 0,0 1-1,-1 0 1,1 0 0,0 0 0,0 0 0,0 0 0,0-1 0,-1 1 0,1 0-1,0 0 1,0 0 0,0 0 0,-1 0 0,1 0 0,0 0 0,0 0 0,0 0-1,-1 0 1,1 0 0,0 0 0,-9 5-105,-5 10 152,6-4-50,0 1 0,1 0 1,0 0-1,-7 20 0,-10 30 97,14-41-102,2 1 0,1 0-1,-10 43 1,16-57 34,-1 0 0,-1 0 0,0 0 0,0-1 0,-6 12 0,-2 4-7,-29 83-10,25-61 0,7-20 14,1 0 0,2 1 1,-5 42-1,5 79 175,5-117 39,2 0 0,1 0 0,7 30 0,-10-58-210,1-1 1,-1 0 0,0 0 0,1 1 0,-1-1 0,1 0 0,-1 0-1,1 0 1,-1 1 0,1-1 0,0 0 0,0 0 0,0 0 0,1 2-1,-1-3-5,-1 0 0,1 0 0,-1 0 0,1 0 0,-1 1 0,0-1 0,1 0 0,-1 0 0,1 0 0,-1 0 0,1 0 0,-1 0 0,1 0 0,-1 0 0,1-1 0,-1 1 0,1 0 0,-1 0 0,1 0 0,-1 0 0,0-1 0,1 1 0,-1 0 0,1 0 0,-1-1 0,1 1 0,3-4 57,-1 0 0,1 0 0,-1 0 0,0 0 0,4-7 0,-4 6-89,56-97 268,-37 62-293,1 2 0,30-38 1,41-31-309,-94 106 341,0 1 0,0 0 0,0 0 0,1-1 1,-1 1-1,0 0 0,0 0 0,0 0 0,0-1 1,0 1-1,0 0 0,0 0 0,1 0 0,-1 0 1,0-1-1,0 1 0,0 0 0,0 0 0,1 0 1,-1 0-1,0 0 0,0 0 0,0 0 1,0-1-1,1 1 0,-1 0 0,0 0 0,0 0 1,1 0-1,-1 0 0,0 0 0,0 0 0,0 0 1,1 0-1,-1 0 0,-2 10-186,-10 22 84,9-24 76,-8 22 43,1 1 1,2 0 0,1 1 0,2 0 0,1 0 0,0 34 0,4-58 30,0 0 0,1-1 0,0 1 0,0 0 0,1-1 0,0 1 1,0-1-1,1 0 0,4 10 0,-6-14-14,1-1 1,0 1-1,-1 0 1,1-1-1,0 0 1,0 1-1,1-1 1,-1 0-1,0 0 1,1 0-1,-1-1 0,1 1 1,0-1-1,-1 1 1,1-1-1,0 0 1,0 0-1,0 0 1,0 0-1,0 0 1,0-1-1,0 1 0,0-1 1,0 0-1,4 0 1,3-1 12,-1-1 0,1 0 1,0 0-1,-1-1 0,0 0 0,1-1 1,-1 0-1,11-7 0,66-47-26,-76 51-21,17-13 33,23-25 0,-39 34-37,0 0 0,-1-1 0,0-1-1,11-17 1,-9 11-139,-12 19-30,-9 13-116,-10 21 0,15-24 275,-4 10 47,1 1 0,-5 23 1,11-39-4,0 1 0,1 0 0,-1 0-1,1 0 1,0 0 0,0 0 0,1 0 0,0 0 0,0-1 0,0 1 0,1 0 0,3 8 0,-5-13 0,0 0 0,1 0 1,-1 0-1,1 0 1,-1 0-1,1 0 0,-1 0 1,1-1-1,-1 1 1,1 0-1,0 0 1,-1 0-1,1-1 0,0 1 1,0 0-1,0-1 1,-1 1-1,1-1 1,0 1-1,0-1 0,0 1 1,0-1-1,0 1 1,0-1-1,0 0 1,0 0-1,0 1 0,2-1 1,-2-1-3,1 1 0,-1-1 1,1 0-1,0 0 0,-1 0 0,1 1 1,-1-1-1,0-1 0,1 1 0,-1 0 1,0 0-1,0 0 0,1-1 0,0-2 1,5-7-23,0 0 0,-1 0 0,5-15 0,-11 26 2,7-16 4,-1 0-1,-1 0 1,0-1-1,-1 0 1,-1 0-1,0 0 1,-2 0-1,0 0 1,-1 0-1,-3-28 1,3 43-19,0 1 0,-1-1 0,1 1 0,-1-1 0,1 0 0,-1 1 0,0-1 0,1 1 0,-1-1 1,0 1-1,0 0 0,0-1 0,0 1 0,0 0 0,0 0 0,-1 0 0,1 0 0,0 0 0,-1 0 0,1 0 0,-1 0 0,1 0 1,0 1-1,-1-1 0,0 0 0,1 1 0,-1-1 0,1 1 0,-1 0 0,0 0 0,1-1 0,-1 1 0,0 0 0,1 1 0,-4-1 1,-6 3 113,22-5 17,7-2-19,-4 1 4,1 0 0,20-8-1,-20 6-150,27-6 0,-27 9 58,1 0 1,26 1-1,-38 1-18,1 0 1,-1 1 0,0-1-1,1 1 1,-1 0-1,0 0 1,0 1-1,0-1 1,0 1 0,0 0-1,0 0 1,-1 0-1,1 1 1,5 4 0,-7-5 12,0 0 0,0 0 1,-1 1-1,1-1 1,-1 1-1,0-1 1,0 1-1,0 0 1,0-1-1,0 1 1,0 0-1,-1-1 1,1 1-1,-1 0 1,0 0-1,0 0 0,0 5 1,-2 4 48,0 1 0,-6 22 0,0-4 35,2 23 322,6-54-399,0 0 0,0 1 1,0-1-1,0 0 0,0 0 0,0 0 0,0 0 1,0 0-1,0 0 0,0 1 0,0-1 1,0 0-1,0 0 0,0 0 0,0 0 1,0 0-1,0 0 0,0 0 0,0 0 0,0 1 1,1-1-1,-1 0 0,0 0 0,0 0 1,0 0-1,0 0 0,0 0 0,0 0 1,0 0-1,0 0 0,1 0 0,-1 0 0,0 0 1,0 0-1,0 0 0,0 0 0,0 0 1,0 0-1,1 0 0,-1 0 0,0 0 1,0 0-1,0 0 0,0 0 0,0 0 0,0 0 1,1 0-1,-1 0 0,0 0 0,0 0 1,0 0-1,0 0 0,0 0 0,5-3 24,45-62 102,-35 46-134,1 0-1,1 1 0,1 1 0,1 1 1,21-15-1,-38 29-21,1 0-1,1 0 1,-1 1 0,0-1-1,0 1 1,0 0 0,1 0 0,-1 0-1,1 0 1,-1 1 0,1-1 0,-1 1-1,7 0 1,-8 0 19,1 1 1,-1 0-1,0 0 0,1-1 0,-1 2 1,1-1-1,-1 0 0,0 0 1,0 1-1,0-1 0,0 1 0,0-1 1,0 1-1,0 0 0,0 0 1,-1 0-1,1 0 0,-1 0 1,2 3-1,3 7-5,0-1 0,-1 1 0,-1 1 0,0-1-1,-1 1 1,0-1 0,0 1 0,-2 0 0,1 19 0,-4-7-1746,1-20 319,-1 0 1,1 0-1,-1 0 1,-4 7-1,2 0-1183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5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7968,'-26'-11'3616,"26"6"-3136,0 1 352,0 8-544,8 4-672,0-5-1472,2 5 1024,-5-3-3456,-1 2 2400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5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73 10464,'-9'-8'4736,"36"5"-4096,-5-2 1663,6 1-1375,25-7 704,5 2-960,42-7-192,3 7-288,5 1-128,-8 8-32,-16 0-384,-12 5 192,-9-2-3808,-8 6 2177,-2-6-6817,-8 2 4832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2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2976,'-1'-29'1480,"2"12"1088,-1 17-2422,0-1 1,0 1-1,0-1 1,0 1-1,0 0 1,0-1-1,0 1 1,1-1-1,-1 1 1,0-1-1,0 1 1,0 0-1,0-1 1,1 1-1,-1-1 1,0 1-1,1 0 0,-1-1 1,0 1-1,0 0 1,1-1-1,0 1 1,2 2 1068,-2 8-962,4 91 1443,1 16-147,0-35-730,4 3 10,-6-56-652,2 42 1,3-3 1032,-6-98-4569,-3 25 3409,-1 0 0,1-1 1,-1 1-1,0 0 1,-1 0-1,1 0 1,-1 0-1,0 0 0,0 0 1,-3-5-1,-1-6 671,0-1 0,2 1 0,0-1 0,1 0 0,-2-29-1,3 12-153,5-59-1,-1 56-195,2-1-133,9-41 0,-5 35-175,-6 37-74,-1 0 1,1-1-1,0 1 0,0 0 1,1 1-1,0-1 0,1 0 1,-1 1-1,1 0 0,0 0 1,1 0-1,7-8 0,-10 13 2,-1 0-1,1 0 0,0 0 0,0 0 1,1 0-1,-1 1 0,0-1 0,0 0 1,0 1-1,0 0 0,0-1 0,1 1 1,-1 0-1,0 0 0,0 1 0,1-1 1,-1 0-1,3 2 0,0-1-6,0 0 0,-1 0 0,1 1-1,-1 0 1,1 0 0,-1 0 0,6 5 0,-2-1 61,-1 1 1,0 0-1,-1 0 0,0 1 1,0-1-1,0 1 1,-1 1-1,-1-1 1,1 1-1,4 12 1,-6-12 4,0-1 0,-1 0 1,0 1-1,-1-1 0,1 1 1,-1-1-1,-1 1 0,0 0 1,0-1-1,-1 1 0,-2 14 1,1-18 6,0 1 0,0 0 0,0-1 0,0 1 0,-1-1 0,0 0-1,0 0 1,-1 0 0,1 0 0,-1-1 0,0 1 0,0-1 0,-1 0 0,-6 5 0,7-7-19,0 1-1,0-1 1,0 0-1,0 0 1,-1-1-1,1 1 1,-1-1 0,1 0-1,-1 0 1,1 0-1,-1-1 1,1 0-1,-1 1 1,0-2-1,1 1 1,-1 0-1,0-1 1,1 0-1,-7-2 1,-42-18-598,52 20 389,1 1 0,-1 0 0,1 0 0,-1 0 0,1 0 0,-1 0 1,1 0-1,-1 0 0,1 0 0,-1 0 0,1 0 0,-1 0 0,0 1 0,1-1 0,-1 0 0,1 0 0,-1 0 1,1 1-1,0-1 0,-1 0 0,1 1 0,-1-1 0,1 0 0,-1 1 0,1-1 0,0 0 0,-1 1 0,1-1 0,0 1 1,-1-1-1,1 1 0,0-1 0,0 1 0,0-1 0,-1 1 0,1-1 0,0 1 0,0-1 0,0 1 0,0-1 1,0 1-1,0-1 0,0 1 0,0-1 0,0 1 0,0-1 0,0 2 0,0 2-1021,0-1 1,1 1-1,-1 0 0,1 0 0,2 5 1,4 9-2073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5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235 505 4896,'-9'-13'2274,"8"12"-2183,1 1 0,0 0 1,0 0-1,0-1 1,-1 1-1,1 0 0,0 0 1,0 0-1,-1-1 1,1 1-1,0 0 0,0 0 1,-1 0-1,1 0 1,0-1-1,-1 1 0,1 0 1,0 0-1,-1 0 0,1 0 1,0 0-1,-1 0 1,1 0-1,0 0 0,0 0 1,-1 0-1,1 0 1,0 0-1,-1 0 0,1 0 1,0 1-1,-1-1 1,1 0-1,-17 5 3402,4 4-3121,0 0-1,0 1 0,1 1 0,1 0 1,0 1-1,-15 19 0,11-13-52,-2 2 39,0-1 207,-23 34-1,39-51-516,0-1 0,0 1 0,-1 0 0,2 0-1,-1 1 1,0-1 0,0 0 0,1 0-1,-1 0 1,1 0 0,-1 1 0,1-1 0,0 0-1,0 0 1,0 1 0,0-1 0,0 0-1,1 0 1,-1 1 0,1-1 0,-1 0 0,1 0-1,0 0 1,0 0 0,0 0 0,0 0-1,0 0 1,1 0 0,-1 0 0,0 0 0,1-1-1,-1 1 1,1-1 0,0 1 0,0-1-1,-1 1 1,1-1 0,0 0 0,0 0-1,0 0 1,0 0 0,0 0 0,1-1 0,-1 1-1,0-1 1,0 1 0,5 0 0,-1-1 18,0 1 0,0-1 1,1 1-1,-1-2 0,0 1 1,0-1-1,0 0 0,1 0 1,-1-1-1,0 1 1,-1-1-1,1-1 0,0 1 1,0-1-1,-1 0 0,0 0 1,0-1-1,0 0 0,0 0 1,0 0-1,-1 0 0,1-1 1,-1 1-1,4-7 0,-3 2-44,0 0 0,-1 0 0,0-1-1,-1 0 1,1 1 0,-2-1-1,3-14 1,-2-4-167,-1-42-1,-2 63 47,0 0 0,-1-1 0,0 1 0,0 0 0,0 0 0,-4-12 0,4 17 138,1 1 0,0-1 0,-1 0 0,1 0 0,0 0 0,0 0 0,0 0 0,1 0 0,-1 1 0,0-1 0,1 0 0,-1 0 0,1 0 0,0 1 0,-1-1 0,1 0 0,0 1 1,0-1-1,2-2 0,5-6 777,15-18 0,-13 18-643,94-110 899,70-77-688,-162 184-379,-7 6-46,2 0 1,-1 1 0,1-1 0,0 1-1,0 1 1,10-7 0,-17 12 35,1 0 1,-1-1-1,1 1 0,-1 0 1,1 0-1,-1-1 0,0 1 0,1 0 1,-1 0-1,1 0 0,-1 0 1,1 0-1,-1 0 0,1 0 1,-1 0-1,1 0 0,-1 0 1,1 0-1,-1 0 0,1 0 1,-1 0-1,1 0 0,-1 0 1,1 1-1,-1-1 0,1 0 1,-1 0-1,0 1 0,1-1 1,-1 0-1,1 1 0,-1-1 1,0 0-1,1 1 0,-1-1 1,0 0-1,1 1 0,-1-1 0,0 1 1,0-1-1,1 1 0,-1-1 1,0 0-1,0 1 0,0-1 1,0 2-1,1 2-6,0 0-1,-1 0 1,1 0 0,-1 0-1,-1 8 1,-13 98-266,-32 116 357,-108 318 0,135-485-13,-19 51 191,37-108-256,-1 3 47,0 0 0,-1 0 1,1-1-1,-5 6 0,6-9-29,1 0 0,-1 0 0,1-1-1,-1 1 1,0 0 0,1-1 0,-1 1 0,0-1 0,1 1 0,-1-1 0,0 1-1,0-1 1,1 1 0,-1-1 0,0 0 0,0 0 0,0 1 0,0-1 0,1 0 0,-1 0-1,0 0 1,0 0 0,0 0 0,0 0 0,0 0 0,0 0 0,1 0 0,-1 0 0,0 0-1,0-1 1,0 1 0,0 0 0,1-1 0,-3 0 0,1-1 23,0 1 0,1-1 0,-1 0 0,0 0 0,0 0 0,1-1 0,-1 1 0,1 0 0,0-1 0,0 1 0,-2-4 0,-7-29 193,8 27-200,1 0 0,0-1 0,0 1 0,1 0 0,0-1 0,0 1 0,1-1 0,0 1 0,3-9 0,-3 12-19,0 0 1,1 0-1,0 0 1,0 0-1,0 1 1,1-1-1,0 1 1,0-1-1,0 1 1,0 0-1,0 0 1,1 0-1,0 1 1,0-1-1,5-3 1,5-1-40,1 0 0,0 1 0,0 1 0,0 0-1,1 1 1,0 1 0,0 1 0,20-3 0,-9 4-42,0 1 1,0 1-1,0 1 0,33 6 1,-33-3-50,20 4-3315,-16 0-5106,-18-4 5404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5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333 454 5408,'-5'-20'5840,"3"28"-3120,-5 3-1884,-1 0 1,0 0 0,-1-1 0,0 0-1,-19 16 1,2-2-23,-133 128 1922,149-143-2599,0 0-1,1 1 1,0 0 0,-10 15-1,17-22-106,0-1 0,1 1 0,-1-1 0,1 1-1,0-1 1,0 1 0,0 0 0,0 0 0,0 0-1,1 0 1,-1-1 0,1 1 0,-1 0 0,1 0-1,0 0 1,1 0 0,-1 0 0,0 0 0,1 0-1,-1 0 1,1-1 0,0 1 0,0 0 0,0 0-1,1-1 1,1 5 0,0-4 19,-1-1 0,0 1 0,1 0 1,0-1-1,-1 0 0,1 0 0,0 1 0,0-2 0,0 1 1,6 2-1,34 10 286,-35-12-278,1 0 9,1 0 0,0 0 0,0-1 0,-1 0 0,1 0 0,0-1 0,0-1 0,0 0 0,0 0 0,-1-1 0,1 0 0,-1 0 0,1-1 0,-1-1 0,0 1 0,0-2 0,0 1 0,14-10 0,-10 1-127,1 1 0,-2-2 1,0 1-1,0-2 0,-1 1 1,-1-2-1,12-22 0,87-187-749,-16 46 458,-11 21 170,1 7-778,-87 167 475,-42 76 883,-2 2-1,-47 167 629,22 14-271,46-169 184,27-105-932,0-1 0,0 0 0,0 0 0,0 0 0,0 0 0,-1 0 0,1 0 0,0 0 0,0 0 0,0 0 0,0 0 0,0 0 0,0 1 0,0-1 0,0 0 1,0 0-1,0 0 0,0 0 0,0 0 0,0 0 0,0 0 0,0 0 0,0 0 0,0 1 0,0-1 0,0 0 0,0 0 0,0 0 0,0 0 0,1 0 1,-1 0-1,0 0 0,0 0 0,0 0 0,0 0 0,0 1 0,0-1 0,0 0 0,0 0 0,0 0 0,0 0 0,0 0 0,0 0 0,0 0 0,1 0 0,-1 0 1,0 0-1,0 0 0,0 0 0,0 0 0,0 0 0,0 0 0,7-4 227,8-12-43,19-23-255,2 0 1,1 3-1,60-45 0,-97 80 53,1 1 0,-1-1 0,1 1 1,-1-1-1,1 1 0,-1-1 0,1 1 1,-1 0-1,1-1 0,0 1 0,-1 0 1,1-1-1,-1 1 0,1 0 1,0 0-1,-1 0 0,1-1 0,0 1 1,-1 0-1,1 0 0,0 0 0,-1 0 1,1 0-1,0 0 0,-1 1 1,1-1-1,0 0 0,-1 0 0,1 0 1,0 1-1,-1-1 0,1 0 0,-1 0 1,1 1-1,-1-1 0,1 1 0,-1-1 1,1 1-1,-1-1 0,1 0 1,-1 1-1,1 0 0,-1-1 0,0 1 1,1-1-1,-1 1 0,0-1 0,1 1 1,-1 0-1,0-1 0,0 1 1,0 0-1,1-1 0,-1 1 0,0 0 1,0 0-1,1 4-18,-1 0 0,1 0-1,-1 0 1,0 0 0,0 0 0,-2 7 0,-4 18 61,2-18 18,2 0 1,-1 1-1,2-1 0,-1 0 0,2 1 0,1 19 1,-1-31-23,0 1 0,0-1 1,1 0-1,-1 0 0,0 0 1,1 0-1,-1 1 0,1-1 1,0 0-1,-1 0 1,1 0-1,0 0 0,0 0 1,-1 0-1,1 0 0,0-1 1,0 1-1,0 0 1,0 0-1,0-1 0,2 2 1,0-1-2,-1 0 0,1-1 0,-1 1 0,1-1 0,0 1 0,-1-1 0,1 0 0,0 0 0,5 0 0,0-2 1,0 1 0,1-1 0,-1-1-1,0 0 1,15-7 0,-4 0 16,8-4-31,35-24 0,-53 31 6,-1 1-1,0-2 1,0 1-1,0-1 1,-1-1-1,0 1 1,9-16-1,-13 18-75,0 0 0,0 0-1,0 0 1,-1-1 0,0 1 0,0-1-1,2-11 1,-4 17 49,0 1-1,0 0 1,0 0 0,0 0-1,0 0 1,0 0 0,0 0 0,0-1-1,0 1 1,0 0 0,0 0-1,0 0 1,0 0 0,-1 0 0,1 0-1,0-1 1,0 1 0,0 0-1,0 0 1,0 0 0,0 0 0,0 0-1,0 0 1,0 0 0,-1 0-1,1 0 1,0-1 0,0 1 0,0 0-1,0 0 1,0 0 0,0 0-1,-1 0 1,1 0 0,0 0 0,0 0-1,0 0 1,0 0 0,0 0 0,-1 0-1,1 0 1,0 0 0,0 0-1,0 0 1,0 0 0,0 0 0,0 0-1,-1 1 1,-5 2-199,-11 17 211,2 1 0,0 0 1,2 1-1,0 0 1,-18 47-1,30-66 29,0 0 1,0 0-1,1 0 0,-1 0 0,1 0 0,0 0 1,0 0-1,0 0 0,1 0 0,-1 0 1,1 4-1,0-6-9,-1 0 0,0 0 0,1 0 0,-1 1 0,1-1 0,-1 0 0,1 0 0,0 0 0,-1 0 0,1 0 0,0 0 0,0 0 0,0-1 0,0 1 0,0 0 1,0 0-1,0-1 0,0 1 0,0 0 0,0-1 0,0 1 0,0-1 0,0 1 0,1-1 0,-1 0 0,0 1 0,0-1 0,0 0 0,3 0 0,-1 0 2,0-1 0,-1 1-1,1-1 1,0 0 0,-1 1 0,1-1-1,-1 0 1,1-1 0,-1 1 0,1 0-1,-1-1 1,0 1 0,0-1-1,0 0 1,0 0 0,0 0 0,0 0-1,0 0 1,1-2 0,5-7-1,-2 0 0,11-20 1,-11 20-20,10-25-87,23-74-1,-28 75 27,-1-12-142,-10 41-186,-5 32 72,3-12 268,-14 93-59,14-87 189,1 0 0,1 1 0,4 26 0,-4-45-64,0 0-1,0 0 1,1 0 0,0 0 0,-1 0 0,1 0-1,0 0 1,0 0 0,0 0 0,0 0-1,0 0 1,0-1 0,0 1 0,1 0 0,-1-1-1,3 3 1,-3-4-1,1 1 0,-1 0 0,0-1 0,1 1 0,-1-1 0,1 1 0,-1-1 1,1 1-1,-1-1 0,0 0 0,1 0 0,-1 0 0,1 0 0,-1 0 0,1 0 0,-1 0 0,1-1 0,-1 1 0,1 0 0,-1-1 0,1 1 0,-1-1 0,0 0 0,2 0 0,57-35 226,-35 19-192,7-4-24,0-3-1,42-40 0,50-64-292,-122 125 247,0 2-23,0-1-1,-1 0 1,1 0 0,0 1-1,0-1 1,0 1 0,0-1-1,3 0 1,-4 2 30,-1 0 0,0 0-1,1 0 1,-1 0 0,0 0 0,1 0-1,-1 1 1,0-1 0,0 0 0,1 0-1,-1 0 1,0 1 0,0-1 0,0 0-1,1 0 1,-1 0 0,0 1-1,0-1 1,0 0 0,1 1 0,-1-1-1,0 0 1,0 0 0,0 1 0,0-1-1,0 0 1,0 1 0,0-1 0,0 0-1,0 1 1,0-1 0,0 0 0,0 0-1,0 1 1,0-1 0,-1 10-30,0 0 0,-1-1 1,0 0-1,-1 1 0,-6 14 1,-6 19-38,13-31 110,-1-1 0,2 1-1,-1 0 1,2-1 0,0 1-1,2 21 1,-2-31-17,0 1 1,1 0-1,-1 0 0,1 0 0,0-1 1,0 1-1,0 0 0,0-1 1,1 1-1,-1-1 0,1 0 1,-1 1-1,1-1 0,0 0 1,0 0-1,0 0 0,0 0 1,0 0-1,0 0 0,1-1 1,-1 1-1,0-1 0,1 1 1,-1-1-1,1 0 0,0 0 1,-1 0-1,1-1 0,0 1 1,0 0-1,0-1 0,-1 0 1,6 0-1,4 0 6,0-1-1,0 0 1,0-1-1,0 0 1,-1-1-1,1 0 1,-1-1-1,0 0 1,0-1-1,0 0 1,0-1 0,-1 0-1,0 0 1,12-12-1,11-11-9,-2-2-1,-1-2 1,33-46 0,-28 28-213,-29 37 45,-6 14 143,0-1 0,1 1 0,-1 0 0,0-1 0,0 1 0,0 0 0,0 0 1,0-1-1,0 1 0,0 0 0,0 0 0,0-1 0,0 1 0,0 0 0,0-1 0,-1 1 1,1 0-1,0 0 0,0-1 0,0 1 0,0 0 0,0 0 0,0-1 0,-1 1 0,1 0 1,0 0-1,0 0 0,0-1 0,-1 1 0,1 0 0,0 0 0,0 0 0,-1 0 0,1-1 1,0 1-1,0 0 0,-1 0 0,1 0 0,0 0 0,-1 0 1,1 0-1,-1 0 1,1 0 0,0 0-1,-1 0 1,1 0-1,0 0 1,-1 0 0,1 1-1,-1-1 1,1 0-1,0 0 1,-1 0 0,1 1-1,0-1 1,-1 0-1,1 0 1,0 1 0,0-1-1,-1 1 1,-10 10-31,0 1 0,1 0 0,1 1 0,0 0 0,-8 16 0,0-1-8,2-4 36,1 0 1,1 1 0,1 0-1,2 1 1,0 0-1,-9 46 1,18-69 37,0-1-1,1 1-1,-1-1 1,1 1-1,-1-1 1,1 0-1,0 1 1,0-1-1,0 1 1,0-1 0,0 0-1,1 1 1,-1-1-1,1 1 1,-1-1-1,1 0 1,0 0-1,0 1 1,0-1 0,2 3-1,-2-5-11,-1 1 0,0-1-1,1 1 1,-1-1 0,1 0 0,-1 1-1,1-1 1,-1 0 0,1 0 0,0 1 0,-1-1-1,1 0 1,-1 0 0,1 0 0,-1 0-1,1 0 1,0 1 0,-1-1 0,1 0-1,-1-1 1,1 1 0,0 0 0,-1 0-1,1 0 1,-1 0 0,1 0 0,0 0-1,-1-1 1,1 1 0,-1 0 0,1-1 0,-1 1-1,1 0 1,-1-1 0,1 1 0,-1 0-1,0-1 1,1 0 0,19-21 330,-16 18-315,5-9-6,0 0 0,0-1 0,11-25-1,14-47-134,-22 53 118,32-87-384,-40 113 123,-4 10 79,-2 16 4,2-19 171,-12 59-162,-21 59-1,-7 30 25,-27 168 196,54-257 64,12-52-107,-12 43 176,11-46-161,1 1 0,-1 0 0,0-1 0,-1 0 1,1 1-1,-1-1 0,-4 5 0,6-8-23,1-1 0,-1 1 0,1-1 0,-1 1 0,0-1 0,1 0 0,-1 1 0,0-1 0,1 0 0,-1 1 1,0-1-1,1 0 0,-1 0 0,0 0 0,1 1 0,-1-1 0,0 0 0,0 0 0,1 0 0,-1 0 0,0 0 0,1-1 0,-1 1 0,0 0 1,0 0-1,1 0 0,-1-1 0,0 1 0,1 0 0,-1-1 0,0 1 0,1 0 0,-1-1 0,1 1 0,-1-1 0,0 0 0,-3-3 13,1 1 0,0-1 0,-1 1 0,-1-5 0,4 7-13,-13-21-102,-16-34 0,15 26-87,1 5 84,5 9 109,1 0 0,0-1 0,-8-25 0,15 39-9,1 1 0,-1 0 1,1 0-1,-1 0 0,1-1 0,0 1 1,0 0-1,0 0 0,0-1 0,1 1 1,-1 0-1,1-4 0,0 5 3,0 0 0,-1 0 0,1 0 0,0-1 0,0 1 0,0 0-1,0 0 1,0 0 0,0 0 0,0 0 0,0 1 0,0-1 0,1 0 0,-1 0-1,0 1 1,0-1 0,1 1 0,-1-1 0,1 1 0,1-1 0,11-2 78,25-2 0,-26 4 2,0 0 0,23-7-1,142-61 541,-109 39-414,-42 19-182,0-2 0,-1 0 0,-1-2 1,0-1-1,44-36 0,-58 41-57,1 0 1,-2-1 0,1 0-1,-2 0 1,0-1 0,0-1 0,-1 1-1,-1-1 1,0-1 0,-1 1-1,-1-1 1,6-24 0,-10 36-1,0-1 0,-1 0 0,1 1 1,-1-1-1,0 0 0,0 0 0,0 0 1,-1 1-1,0-1 0,1 0 0,-3-5 0,3 8 23,-1 0 0,1 0-1,0 0 1,-1 0-1,1 0 1,0 0 0,-1 1-1,1-1 1,-1 0-1,0 0 1,1 1 0,-1-1-1,1 0 1,-1 1-1,0-1 1,0 0 0,1 1-1,-1-1 1,0 1-1,0 0 1,0-1-1,0 1 1,0-1 0,1 1-1,-1 0 1,0 0-1,0 0 1,0 0 0,0-1-1,0 1 1,0 0-1,0 0 1,0 1 0,0-1-1,0 0 1,0 0-1,1 0 1,-1 1 0,-2 0-1,-1 0 10,0 1 0,0 1 0,0-1 0,0 1 0,1-1 0,-6 6 0,4-4 54,1 1-1,0-1 1,0 1 0,1-1-1,-1 1 1,1 0 0,0 1 0,1-1-1,-1 0 1,1 1 0,0-1 0,0 1-1,1 0 1,0 0 0,0 0 0,0 0-1,0 0 1,1 0 0,0 0 0,1 0-1,-1-1 1,1 1 0,0 0 0,1 0-1,-1 0 1,1-1 0,0 1 0,0 0-1,1-1 1,6 9 0,1-1-1,0-1 1,2 0-1,-1-1 1,1 0 0,1-1-1,0 0 1,1-1-1,-1-1 1,2 0-1,-1-1 1,18 6-1,-22-10-257,-1 0 0,1-1 0,0-1 0,-1 1 0,1-2 0,0 1-1,0-1 1,13-2 0,-12 0-1820,0 0-1,0 0 1,20-9-1,-26 9 1267,-1 0 0,0 0 0,-1 0 0,1-1 0,0 0-1,-1 0 1,1 0 0,-1 0 0,0 0 0,0-1 0,0 1-1,0-1 1,3-7 0,1 0-940,25-34-3269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5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8 5728,'0'0'125,"0"0"0,1 0 0,-1-1 0,0 1 0,0 0 0,0 0 0,0 0 0,0-1 0,0 1 0,0 0 1,0 0-1,1 0 0,-1-1 0,0 1 0,0 0 0,0 0 0,0-1 0,0 1 0,0 0 0,0 0 0,0 0 0,-1-1 0,1 1 0,0 0 0,0 0 0,0 0 1,0-1-1,0 1 0,0 0 0,0 0 0,0 0 0,0 0 0,-1-1 0,1 1 0,0 0 0,0 0 0,0 0 0,0 0 0,-1-1 0,1 1 0,-10 5 2347,-15 19-1013,20-20-971,-89 103 2068,36-39-1576,-82 67 351,71-72-859,39-34-140,1 2 1,2 1-1,1 1 0,1 1 1,-32 59-1,38-55 107,-28 76 0,42-97-294,0 1-1,1-1 0,1 1 0,1 0 1,0 0-1,2 36 0,1-47-94,0 0 0,0 0 0,1 0 0,0 0 0,0-1-1,1 1 1,-1-1 0,1 0 0,1 1 0,-1-1 0,9 9 0,-5-6 17,1-1 0,0 0 1,1 0-1,0-1 0,0 0 1,15 8-1,9 1 73,0-1 0,1-2 0,50 13 1,-84-26-140,26 8 17,21 6-101,61 9-1,-103-22-323,0 0 1,1-1 0,-1 0-1,0 0 1,1 0-1,6-2 1,-10 2-16,0-1 1,-1 1-1,1-1 1,0 1 0,-1-1-1,1 0 1,-1 0-1,1 0 1,-1 0-1,1 0 1,-1 0 0,0 0-1,1 0 1,-1 0-1,0-1 1,0 1-1,0-1 1,0 1-1,0 0 1,0-1 0,-1 0-1,1 1 1,1-3-1,0-11-5487,2 2 1968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5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372 266 5312,'1'-9'3568,"-1"4"-310,-7 6-1962,4 0-1004,1 0-1,-1-1 0,0 0 1,1 1-1,-1-1 0,-4-1 1,-9 2 436,-8 4-258,0 1-1,0 2 1,0 0-1,1 2 1,0 0-1,1 2 1,-26 17-1,37-21-367,1 0 0,0 1 0,0 0 0,1 0 0,1 1 0,-13 18 0,16-20-1,0 1 0,0-1-1,2 1 1,-1 0 0,1 0-1,0 1 1,1-1 0,0 0 0,-2 20-1,4-24-61,0 1 0,1 0 0,0-1 0,0 1 0,0 0-1,0-1 1,1 0 0,0 1 0,0-1 0,0 0 0,1 0 0,0 0-1,0 0 1,0 0 0,0-1 0,1 1 0,0-1 0,0 0 0,0 0 0,0 0-1,1-1 1,6 4 0,0 0 48,0 0 1,1-1-1,0-1 1,0 0-1,1 0 0,-1-1 1,1-1-1,23 3 0,-24-5-36,0-1-1,0-1 0,0 1 0,1-2 1,-1 0-1,0 0 0,0-1 0,-1-1 0,1 0 1,-1-1-1,22-11 0,4-6 128,67-54 0,-91 66-155,215-187-711,-245 225 594,-17 35 1,20-34 285,-11 33 1,21-52-137,1 0 1,1 0-1,-1 1 1,2-1 0,-1 0-1,2 1 1,0 13-1,0-21-3,0 1 1,1-1-1,-1 1 0,1-1 0,0 0 1,0 1-1,1-1 0,-1 0 0,1 0 0,2 4 1,-3-6-21,0 1-1,0-1 1,0 0 0,0 0 0,1 0 0,-1 0 0,0 0 0,1 0 0,-1 0 0,1 0 0,-1-1 0,1 1 0,-1-1 0,1 1 0,-1-1 0,1 1 0,0-1 0,-1 0 0,1 0-1,0 0 1,-1 0 0,1 0 0,2 0 0,6-2 26,-1 0 0,1-1-1,-1 0 1,0-1 0,0 0-1,0 0 1,0-1 0,-1 0 0,9-7-1,6-6-21,37-37 1,25-43-294,-44 48 165,-23 27-560,-17 36 177,-10 31 770,5-29-299,1 1-1,1 0 1,-1 18-1,3-25 45,1 0 1,2 15-1,-3-20-3,1-1 0,0 0 0,0 1 1,1-1-1,-1 0 0,1 0 0,-1 0 1,1 0-1,0 0 0,2 3 0,-3-5-18,0 0 0,0-1 0,0 1 0,-1 0-1,1-1 1,0 1 0,0 0 0,0-1 0,0 1 0,0-1 0,0 0-1,1 1 1,-1-1 0,0 0 0,0 1 0,0-1 0,0 0 0,0 0-1,0 0 1,0 0 0,1 0 0,-1 0 0,0-1 0,0 1-1,0 0 1,0-1 0,0 1 0,0 0 0,0-1 0,0 1 0,0-1-1,0 0 1,0 1 0,0-1 0,0 0 0,0 1 0,1-2 0,3-4 23,1 0 0,0 0 1,-1 0-1,4-8 1,-3 6-61,71-96 92,26-24-481,-78 106 305,-24 22 102,-1 0 1,0-1 0,0 1-1,0 0 1,1 0-1,-1 0 1,0 0-1,0 0 1,0 0 0,1 0-1,-1 0 1,0 0-1,0 0 1,0 0-1,1 0 1,-1 0 0,0 0-1,0 0 1,1 0-1,-1 0 1,0 0-1,0 0 1,0 0 0,1 0-1,-1 1 1,0-1-1,0 0 1,0 0-1,0 0 1,1 0 0,-1 0-1,0 1 1,0-1-1,0 0 1,0 0-1,9 12-167,-7-9 124,0 1 0,-1-1 0,1 1 0,-1 0-1,2 6 1,-1 10-41,3 27 247,21 85 1,-22-121-102,0-1 0,1 0 0,0-1 0,0 1 0,8 8 0,-12-16-56,0-1 0,0 0 0,0 1 0,1-1 0,-1 0 0,0 1 0,1-1 0,-1 0 0,1 0 1,-1 0-1,1 0 0,0 0 0,-1-1 0,1 1 0,0 0 0,0-1 0,3 1 0,-2-1 13,1 1 1,0-1-1,0 0 1,0-1-1,-1 1 0,1-1 1,0 0-1,4-1 1,4-2 36,-1-1 0,0-1 1,0 0-1,15-10 1,-4-1-40,-1 0 0,0-2 0,-2 0 0,0-1 0,-1-1 0,-1-1 0,-1-1 1,-1 0-1,14-31 0,12-23-386,-34 68 376,-6 9-25,-1 0 0,1-1 0,-1 1 0,0 0 0,1-1 0,-1 1 0,1-1 0,-1 1 0,0 0 0,0-1 0,1 1 0,-1-1 0,0 1 0,0-1 0,1 1 0,-1-1 0,0 1 0,0-2 0,1 2 15,0 0 0,-1 0 1,1-1-1,0 1 0,-1 0 0,1 0 0,0 0 0,0 0 0,-1 0 1,1 0-1,0 0 0,0 0 0,-1 0 0,1 0 0,0 0 0,0 1 0,-1-1 1,1 0-1,0 0 0,0 1 0,1 0-1,0-1-1,-1 1 1,1-1-1,0 1 1,-1 0 0,1 0-1,-1 0 1,1 0-1,-1 0 1,0 0 0,3 2-1,1 9-22,1 0 0,-1 0-1,-1 1 1,-1 0 0,0 0 0,0 0 0,1 15-1,-2-11 5,0-1 0,2 0 0,9 29 0,-10-37 74,-1-2 20,1-1 0,-1 1-1,1-1 1,0 0 0,0 0 0,7 8-1,-9-11-55,1-1 0,0 0 0,0 0 0,-1 1 0,1-1 0,0 0 0,0 0 0,0-1 0,0 1 0,0 0 0,1-1 0,-1 1 0,0-1 0,0 0 0,0 0 0,0 0 0,0 0 0,1 0 0,-1 0 0,0 0 0,0-1 0,4 0 0,12-4 14,0-1 0,0-1 0,0 0 0,26-16 0,-9 1 82,35-27 0,-47 29-88,-1-1 1,-1 0-1,-1-2 1,21-29-1,-39 48-75,1 1 0,-1-1 0,1 0 0,-1 0 0,-1 0 0,1-1-1,2-6 1,-4 11 21,0-1 1,0 0-1,0 0 0,0 0 0,0 0 0,0 1 1,0-1-1,0 0 0,0 0 0,0 0 0,-1 0 0,1 1 1,0-1-1,0 0 0,-1 0 0,1 1 0,-1-1 0,0-1 1,1 1 11,-1 1 1,0-1-1,0 1 1,0-1-1,0 0 1,0 1-1,0-1 1,0 1-1,0 0 1,0-1-1,0 1 1,0 0-1,0 0 1,0 0-1,0-1 1,0 1-1,-3 1 1,-3-1 5,0 1 1,-1 0 0,1 0 0,0 1-1,0 0 1,0 0 0,0 1 0,0 0 0,0 0-1,1 1 1,-1 0 0,1 0 0,0 0 0,0 1-1,-5 5 1,5-4 33,1-1 1,0 1-1,0 0 0,0 0 1,1 0-1,0 1 0,0 0 0,1-1 1,0 1-1,0 0 0,0 1 0,1-1 1,0 0-1,-1 12 0,3-15 6,0 1-1,0 0 1,0-1 0,0 1-1,1-1 1,0 1-1,0 0 1,0-1 0,1 0-1,-1 1 1,1-1-1,0 0 1,0 0 0,1 0-1,-1 0 1,1 0-1,3 4 1,-3-6-2,0 1 0,0 0 0,0-1-1,1 0 1,-1 1 0,1-1 0,-1 0 0,1-1-1,0 1 1,-1-1 0,1 0 0,0 0 0,0 0 0,0 0-1,0-1 1,0 1 0,0-1 0,0 0 0,8-1 0,1-1 21,-1-1 0,1 0 1,-1 0-1,0-2 0,0 1 1,0-2-1,17-9 0,4-7-19,34-29-1,-41 30-82,2 1-1,38-22 0,-54 35-32,-10 5 66,0 1 0,-1 0 0,1 0 0,0 0 1,0 0-1,0 0 0,0 0 0,0 0 0,0 1 1,0-1-1,0 1 0,1-1 0,-1 1 0,0 0 1,3 0-1,-5 0 17,0 0 1,1 0-1,-1 0 1,0 0 0,0 0-1,1 0 1,-1 0-1,0 1 1,0-1-1,1 0 1,-1 0-1,0 0 1,0 0-1,0 1 1,1-1-1,-1 0 1,0 0 0,0 1-1,0-1 1,0 0-1,0 0 1,1 1-1,-1-1 1,0 0-1,0 0 1,0 1-1,0-1 1,0 0-1,0 1 1,-1 11-49,-11 20 60,7-19-14,-57 214 215,60-205-59,2-21-134,0-1 0,0 1-1,0-1 1,0 1 0,0-1-1,0 1 1,0-1 0,0 1-1,0-1 1,0 1 0,0-1-1,1 1 1,-1-1-1,0 1 1,0-1 0,1 1-1,-1-1 1,0 1 0,0-1-1,1 0 1,0 1 0,-1-1-8,0 0 1,1 0 0,-1 1 0,1-1 0,-1 0 0,0 0-1,1 0 1,-1 0 0,1-1 0,-1 1 0,0 0 0,1 0-1,-1 0 1,1 0 0,-1 0 0,0 0 0,1-1 0,-1 1 0,0 0-1,1 0 1,-1-1 0,22-20 112,-18 17-95,45-47-23,2 3 0,79-58 0,-121 100-50,-3 1-1,0 0-1,1 1 1,-1 0 0,1 0 0,0 0 0,0 1 0,0 0-1,8-2 1,-14 5 39,0 0 0,0 0 1,0 0-1,0 0 0,0 0 0,0 0 0,0 0 0,0 0 0,0 0 0,0 0 1,0 1-1,0-1 0,0 0 0,-1 1 0,1-1 0,0 1 0,0-1 0,0 1 1,0-1-1,-1 1 0,1-1 0,0 1 0,0 0 0,-1-1 0,1 1 0,-1 0 1,1 0-1,-1-1 0,1 1 0,-1 0 0,1 0 0,-1 0 0,1 0 0,-1 2 1,2 1-22,-1 1 1,0 0-1,-1 0 1,1 1 0,-1 6-1,0-2-6,0 23 117,6 47 1,-5-71-29,1 0 1,0 0 0,0 0 0,1 0-1,0 0 1,1 0 0,0-1-1,0 0 1,11 16 0,-12-21-10,0 0 0,0 1 0,0-1 0,1 0 0,0 0 0,-1-1 0,7 4 0,-8-5-19,0 0-1,0 0 0,0 0 1,0-1-1,0 1 1,0 0-1,0-1 1,1 0-1,-1 1 0,0-1 1,0 0-1,0 0 1,0 0-1,0-1 0,1 1 1,-1 0-1,0-1 1,3 0-1,0-2 7,0 0 0,-1 0 0,1 0 0,-1-1 0,1 1 0,-1-1 0,0 0 0,0-1 0,4-5 0,30-49 19,-30 43-35,7-8-12,5-12 29,45-59 0,46-26 10,-59 67-213,45-61-1,-36 31-142,-61 83 305,0 1-1,0 0 1,1 0-1,-1 0 1,0 0 0,0-1-1,0 1 1,0 0-1,1 0 1,-1-1 0,0 1-1,0 0 1,0 0-1,0-1 1,0 1 0,0 0-1,0 0 1,0-1-1,0 1 1,1 0-1,-1 0 1,0-1 0,0 1-1,-1 0 1,1 0-1,0-1 1,0 1 0,0 0-1,0 0 1,0-1-1,0 1 1,0-1 0,-9 3-157,-8 7 42,1 3 157,1 0 0,1 2 0,0-1 0,0 2 0,2 0 0,0 0 0,1 2 0,-16 28 0,23-37 12,1 1 0,0-1 0,0 1 0,1 0 0,0-1 0,1 1 0,0 0-1,0 0 1,1 0 0,0 0 0,1 0 0,0 0 0,0 0 0,1 0 0,2 9-1,4 8 23,2 0 0,0-1 0,22 40 0,-25-52-16,1-1 1,0 0-1,1 0 1,0-1-1,0 0 1,1-1-1,14 12 1,-18-17-206,0-1 1,0 0-1,0-1 1,0 1-1,1-1 0,-1 0 1,1 0-1,0-1 1,0 0-1,0 0 0,0-1 1,0 0-1,0 0 1,0-1-1,1 0 0,8-1 1,-12 1-373,0-1 0,1 0 0,-1 0 0,0 0 0,-1 0 0,1-1 0,0 0 0,0 0 0,-1 0 0,6-4 0,10-6-2039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5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12960,'13'0'5887,"37"0"-5119,-15-3 1888,1 3-1600,49-8 0,5 8-640,18-3-320,-8 3-32,-11-5-224,-12 1 96,-9-1-1248,-10 5 736,-13-3-3936,-5 6 2529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2:5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8480,'44'4'2730,"-42"-4"-2632,0 0-1,-1 0 1,1 1-1,0-1 1,0 1-1,-1-1 0,1 1 1,0 0-1,-1-1 1,3 3-1,0-1-146,11 5 640,0 0 1,-1 1-1,-1 1 1,1 0-1,-1 1 1,-1 0-1,17 18 1,-8 0 544,0 1 0,-2 0 0,21 45 0,36 104 1424,-65-146-2244,-1 1 0,-2 1 0,-1 0 0,-1 0-1,-3 0 1,1 46 0,-6-14-88,-3 1 0,-17 81 1,11-95-71,-2 0 1,-38 96 0,34-110-923,-25 40 0,24-50-2385,-38 48 0,47-68-260,-18 17 0,24-24 2948,-30 27-4547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14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30 1824,'0'0'1797,"0"-10"1664,0 9-3367,0 0 0,0 0-1,0 0 1,0 1 0,-1-1-1,1 0 1,0 0-1,0 1 1,-1-1 0,1 0-1,0 0 1,-1 1 0,1-1-1,-1 0 1,1 1-1,-1-1 1,1 1 0,-1-1-1,0 0 1,1 1 0,-1-1-1,0 1 1,1 0-1,-1-1 1,0 1 0,0 0-1,1-1 1,-1 1 0,0 0-1,0 0 1,1-1 0,-1 1-1,0 0 1,0 0-1,-1 0 1,-1 0-15,-1 0 1,0 0-1,0 0 1,1 0-1,-1 1 1,1 0-1,-1-1 1,0 1-1,1 0 1,-1 1-1,1-1 0,-6 4 1,-7 4 550,-19 14 1,27-17-402,-9 7 2,-1 1 0,2 1 0,0 0 1,1 1-1,0 1 0,1 1 0,1 0 0,1 0 1,0 1-1,2 1 0,0 0 0,1 0 1,-6 23-1,10-28-144,-22 85 699,25-90-640,0 1 0,1 0 0,0 0 1,1-1-1,1 1 0,-1 0 0,4 15 0,-2-22-81,-1 0-1,0 0 0,1-1 0,0 1 0,0 0 0,0-1 0,0 1 0,1-1 0,-1 0 1,1 1-1,3 2 0,6 5 95,22 14 1,-23-17-27,20 19 0,-21-15-85,0 0 0,0 1 0,-2 0 0,1 0 0,-2 1-1,0 0 1,-1 0 0,0 1 0,-1 0 0,0 0 0,-2 1 0,4 25 0,-5-18 39,-1 0 1,-1 0 0,0 0 0,-2 0 0,-1-1 0,-1 1 0,-1-1 0,-8 24-1,0-14 113,-1 0-1,-2-1 0,-31 47 0,-2 1 146,30-46-246,9-17 25,-15 32-1,23-42-77,-1 0-1,0 0 1,-1 0-1,1 0 1,-1 0-1,-1-1 1,-4 6-1,7-8-551,-1-1 0,1 0 0,-1-1 0,1 1 0,-6 3 0,2-1-1286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16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1 425 3552,'3'-8'7227,"7"-1"-5251,4-4-1259,5-12-431,2 1-1,1 1 1,1 0 0,1 2 0,0 1 0,2 0 0,0 2 0,2 2 0,-1 0 0,2 2 0,0 0 0,60-17 0,-86 30-299,0 0-1,0 0 1,0 1 0,1-1 0,-1 1-1,0 0 1,1 0 0,-1 0 0,0 0-1,1 0 1,-1 1 0,0-1 0,0 1-1,0 0 1,1 0 0,-1 0 0,0 1-1,0-1 1,0 1 0,-1 0 0,1-1-1,0 1 1,0 0 0,-1 1 0,0-1-1,1 0 1,-1 1 0,0-1 0,0 1-1,3 5 1,0 5 23,0 0 0,0 0 0,2 15 0,-3-11 114,8 22 0,-8-30 19,-1 0 0,1-1 0,1 1 0,-1-1 0,1 1 0,1-1 0,0-1 0,0 1 0,9 8-1,-13-15-100,0 0-1,0 0 1,0 1-1,0-1 0,0-1 1,0 1-1,1 0 1,-1 0-1,0-1 0,1 0 1,-1 1-1,0-1 1,1 0-1,-1 0 0,0 0 1,1 0-1,-1-1 1,0 1-1,0 0 0,1-1 1,-1 0-1,0 0 1,0 1-1,0-1 0,0 0 1,1-1-1,-1 1 1,-1 0-1,3-2 0,7-6 59,-1 0-1,0 0 1,17-20-1,-17 17-32,83-106 190,-16 21-439,-57 72 62,12-14-55,-28 35 126,0 1-1,-1-1 0,1 1 0,0 0 0,0 1 0,1-1 0,5-2 0,-8 4 44,-1 1 0,0-1 0,1 1 0,-1 0 0,0 0 1,1 0-1,-1 0 0,0 0 0,1 0 0,-1 0 0,0 0 0,1 0 0,-1 1 0,0-1 0,1 0 0,-1 1 0,0-1 0,0 1 0,0 0 0,1-1 0,-1 1 0,0 0 0,0 0 0,0 0 0,0 0 0,0 0 0,0 0 0,0 0 0,-1 0 0,1 0 0,0 0 0,-1 0 0,1 0 0,0 2 0,3 4-24,-1 1 1,0 0-1,0 0 1,2 10-1,0 7 58,-1 0-1,0 0 1,-2 28 0,-6 78 565,3-121-1432,-1 1 0,-4 12-1,4-13-604,-2-5-2215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16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 3712,'-6'-5'1123,"8"6"-585,-1 0-394,1 1 0,-1-1 1,0 1-1,-1-1 0,1 1 1,0-1-1,0 1 0,-1-1 1,1 3-1,8 51 2328,-2-1 0,-1 58 0,-9 111 359,-2-51-1825,6-135-861,-1 28 325,-2 0 1,-12 81 0,11-138-108,7-3-129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17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61 2976,'3'-9'6189,"-3"9"-6129,1 0 0,-1-1 0,0 1 1,0-1-1,1 1 0,-1 0 0,0-1 1,0 1-1,0-1 0,0 1 0,0 0 1,1-1-1,-1 1 0,0-1 0,0 1 1,0-1-1,0 1 0,0-1 0,0 1 0,0 0 1,-1-1-1,1 1 0,0-1 0,0 1 1,0 0-1,0-1 0,0 1 0,-1-1 1,0-1 114,0 0 0,0 0 0,0 0 0,-1 0 0,1 0 0,-1 1 1,1-1-1,-1 0 0,0 1 0,1-1 0,-1 1 0,0 0 0,-4-3 1,1 2 42,0 0 0,0 0 0,0 1 0,0-1 1,-9 0-1,-3 0 180,0 1-1,-28 2 1,37 0-275,-4-1 24,0 1-1,-22 5 1,31-5-127,1-1 0,0 1 0,-1 0 0,1 0 1,0 0-1,0 0 0,-1 0 0,1 0 0,0 1 0,0-1 0,0 1 0,1-1 1,-1 1-1,0 0 0,1 0 0,-1 0 0,1 0 0,-1 0 0,-1 3 0,3-3 5,-1-1-1,1 1 0,0-1 1,0 1-1,0-1 0,0 1 1,0-1-1,0 1 0,0-1 0,0 1 1,0-1-1,1 0 0,-1 1 1,1-1-1,-1 1 0,1-1 0,0 0 1,0 2-1,19 24 332,-13-19-187,7 11-31,-1 0 0,-1 1 0,-1 0-1,0 1 1,-1 0 0,-2 1 0,0 0 0,-1 0 0,-2 0 0,0 1-1,-1 0 1,0 26 0,-2-29-176,0-13-69,-2 0 0,1 0-1,-1 0 1,0 0 0,0 0 0,-1 0-1,-3 13 1,4-20 46,0 0 0,1 0 0,-1 0 1,0 0-1,0 0 0,-1 0 0,1 0 0,0 0 0,0 1 0,0-1 1,0 0-1,0 0 0,0 0 0,0 0 0,0 0 0,0 0 0,0 0 1,0 0-1,-1 1-852,1-1 852,0 0 0,0 0 0,0 0 0,0 0 0,0 0 0,-1 0 1,1 0-1,0 0 0,0 0 0,0 0 0,0 0 0,0 0 0,0 0 1,0 0-1,0 0 0,0 0 0,0 0 0,-1 0 0,1 0 0,0 0 1,0-1-62,-2 0-1363,-3 1-883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2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 3808,'-5'-8'12106,"6"8"-12042,2 1 23,0 0-1,0 0 1,0 0-1,0-1 1,0 1-1,0-1 1,0 0-1,0 0 1,0 0-1,0 0 1,4-1-1,3 0 28,41-1 797,57-10 0,-61 6-509,32 2 132,-50 4-241,30-5 0,-43 5 56,-11 0-26,-5-9-4611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17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8128,'5'-11'3680,"26"-4"-3168,-9 1 2016,6 11-1472,17-8 287,0 2-799,5 1-224,-2 5-192,-7-2-160,-9 5 0,-5-4 32,-1 8 0,-8-4-2463,-4 0 1343,-6 0-4832,7 5 3328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18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 4736,'3'7'2658,"-3"-6"-2596,0-1 1,1 1-1,-1-1 1,0 1-1,0-1 0,0 1 1,1-1-1,-1 1 1,0 0-1,0-1 1,0 1-1,0 0 1,0-1-1,0 1 1,0-1-1,0 1 0,0 0 1,0-1-1,0 1 1,-1-1-1,1 2 1,-7 15 914,-1 0 1,0-1-1,-2 0 0,-12 18 1,-15 25 428,-77 187 1026,97-198-2172,13-32-129,-2-1 0,0 0 0,-15 26 0,19-33-1398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18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49 5888,'-3'-3'611,"1"-1"-1,-1 1 1,1-1 0,0 0 0,0 0 0,-3-8-1,5 11-502,0 1-1,0-1 0,0 1 0,0-1 0,0 1 1,0-1-1,0 1 0,0-1 0,0 1 1,0-1-1,0 1 0,0-1 0,0 1 1,0 0-1,1-1 0,-1 1 0,0-1 0,0 1 1,0-1-1,1 1 0,-1 0 0,0-1 1,0 1-1,1 0 0,-1-1 0,0 1 0,1-1 1,1 1 36,-1-1 1,1 1 0,-1 0 0,0-1 0,1 1 0,-1 0 0,1 0-1,-1 0 1,1 0 0,-1 0 0,1 1 0,-1-1 0,0 0-1,3 2 1,9 2 489,0 0-1,0 2 1,23 12-1,35 27 146,-57-36-668,29 22 7,-29-20-423,0 0 0,1-2 0,0 1 0,1-2 0,20 9 0,-32-16-397,0 0-1,0 0 1,0-1 0,0 1-1,0-1 1,0 0-1,1 0 1,-1 0 0,4-1-1,20-2-2667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18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605 1 6656,'-30'0'2144,"13"3"-1307,-106 43 2934,-123 76 15,88-37-3087,156-84-790,1 0 0,-1 0 1,0 0-1,1-1 0,-1 1 0,0-1 1,0 1-1,-3 0 0,-7-4-4079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19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6880,'0'3'3136,"5"22"-2720,-2-5 1792,10 3-1280,-3 17 832,3 5-1024,1 10 95,-1-4-511,0 6 96,1-9-256,-1-5 128,2-1-160,-7-11 160,1-2-192,-5-10 32,6 1-64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23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468 1 3072,'-3'0'1158,"10"0"4878,-8 0-5951,0 1 0,0 0 0,0 0-1,0 0 1,0-1 0,0 1-1,0 0 1,1 0 0,-1 0 0,0 0-1,1 0 1,-1 2 0,-7 8 413,-135 138 3018,46-51-2408,76-74-916,1 0 1,1 2-1,2 0 0,0 2 1,-21 48-1,20-32 113,2 1 0,2 1 0,-8 49-1,18-75-122,1 0-1,1 1 0,1 0 0,2 34 0,1-41-48,0-1 0,0-1 0,1 1-1,1 0 1,0-1 0,1 1 0,0-1 0,12 18 0,-3-9 69,1-1 1,1-1-1,0 0 1,32 26-1,85 58 629,-116-91-722,54 36 275,-69-47-338,0 0 0,0 0 0,1 0 0,-1 0 0,0-1 0,0 1 0,0-1 0,4 1 0,-5-1-33,-1 1 0,1-1 1,0 0-1,-1 0 1,1 0-1,0 0 0,0-1 1,-1 1-1,1 0 1,0 0-1,0 0 0,-1 0 1,1-1-1,0 1 1,-1 0-1,1-1 1,0 1-1,-1-1 0,1 1 1,-1 0-1,1-1 1,-1 1-1,1-1 0,-1 0 1,2 0-1,2-18-919,-2 0-3313,-2 2 1217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25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23 3808,'0'-1'129,"0"1"1,-1-1-1,1 1 0,0-1 1,0 0-1,0 1 0,0-1 0,0 1 1,0-1-1,0 0 0,0 1 1,0-1-1,0 1 0,0-1 1,0 0-1,0 1 0,1-1 1,-1 1-1,0-1 0,0 1 1,1-1-1,-1 1 0,0-1 1,1 1-1,-1-1 0,0 1 1,1-1-1,-1 1 0,1-1 1,-1 1-1,1 0 0,0-1 1,7-4 2215,-8 5-2307,1 0 0,-1 0 0,0 0 0,0 0 0,0 0-1,0 0 1,0 0 0,0 0 0,1 0 0,-1 0 0,0 0 0,0 0 0,0 0 0,0 0 0,0 0 0,0 0 0,1 0-1,-1 0 1,0 0 0,0 0 0,0 0 0,0 1 0,0-1 0,0 0 0,0 0 0,0 0 0,1 0 0,-1 0-1,0 0 1,0 0 0,0 0 0,0 0 0,0 1 0,0-1 0,0 0 0,0 0 0,0 0 0,0 0 0,0 0-1,0 0 1,0 1 0,0-1 0,0 0 0,0 0 0,0 0 0,14 356 4559,-9-318-4435,21 152 1431,-24-173-1390,2 11 327,-1-23 118,1-12 429,0-6-1014,2 1-1,0 0 0,0 0 0,10-14 0,1-1 75,9-12-159,2 0-1,43-46 1,-44 55 15,-26 28-1,12-13-66,1 1 0,16-14 0,-26 24 29,0 1-1,0 0 1,0 0 0,1 0-1,-1 1 1,1 0 0,0 0 0,0 0-1,0 0 1,0 1 0,0-1-1,0 1 1,8 0 0,-11 1 34,-1 0 1,1 0 0,0 1-1,-1-1 1,1 0 0,0 1-1,-1 0 1,1-1 0,0 1-1,-1 0 1,1 0 0,-1 0-1,1 0 1,-1 0 0,0 0-1,1 0 1,-1 0 0,0 0-1,0 1 1,0-1 0,0 0-1,0 1 1,0-1 0,0 1-1,0 0 1,-1-1-1,1 1 1,-1-1 0,1 1-1,-1 0 1,1-1 0,-1 1-1,0 3 1,1 2 10,-1 1 0,1-1 0,-2 1 0,1-1 0,-1 1 0,-2 9 0,1-9 8,-1 1 0,0-1 0,0 0 0,-1 0 0,1 0 0,-2 0 0,1-1 0,-1 1 0,0-1 0,-11 11 0,8-11-2,0 0-1,-1 0 1,0-1-1,0 0 1,0 0 0,0-1-1,-1-1 1,-16 7-1,17-9 1,-7 4 10,0 0 0,-1-2 0,0 0 0,-19 2 0,30-6-11,0 1 0,-1 0 1,1 0-1,0 0 0,-7 3 1,13-4-7,-1 0 0,1 1 0,0-1 1,0 0-1,-1 0 0,1 0 0,0 0 0,-1 0 1,1 0-1,0 1 0,0-1 0,0 0 0,-1 0 1,1 0-1,0 0 0,0 1 0,0-1 0,-1 0 1,1 0-1,0 1 0,0-1 0,0 0 1,0 0-1,0 1 0,-1-1 0,1 0 0,0 1 1,0-1-1,0 0 0,0 0 0,0 1 0,0-1 1,0 0-1,0 1 0,0-1 0,0 0 0,0 0 1,0 1-1,1-1 0,-1 0 0,0 1 0,0-1 1,0 0-1,0 0 0,0 1 0,0-1 1,1 0-1,-1 0 0,0 0 0,1 1 0,11 7 4,68 9 708,-59-13-565,0 0 1,0 1-1,31 13 0,17 12 377,-66-29-639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25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19 3712,'-20'-14'1221,"20"13"-1188,-1 1-1,0 0 1,1-1 0,-1 1-1,0-1 1,1 1 0,-1 0-1,0-1 1,0 1 0,1 0-1,-1 0 1,0 0 0,0 0-1,1 0 1,-1 0 0,0 0-1,0 0 1,0 0 0,1 0-1,-1 0 1,0 0 0,-1 1-1,0-1 204,-13 0 7241,17 1-7248,0-1 0,0 1 0,0-1 0,-1 1 0,1 0 0,0 0 0,0 0 0,-1 0 0,3 2 0,8 4 531,0-3-346,0-1-1,0 0 1,0-1-1,20 2 1,-3-1-18,206 12 1887,-99-10-2048,-85-4 83,-29-1-2551,-17 0 958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26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49 4064,'-8'-9'10408,"3"11"-9536,1-1-575,0 1 0,1-1 0,-1 0 0,0 0 0,-5 0 0,-12 4 251,21-5-533,-23 8 676,23-8-613,-1 0 0,0 1 0,0-1 0,0 0 0,1 0 0,-1 0 0,0 1 0,0-1 0,0 0 0,0 0 0,0 0 0,1 0 0,-1-1 0,0 1 0,0 0 1,0 0-1,0 0 0,1-1 0,-2 1 0,22-17 1175,-11 13-1295,-12 10 64,-1 1 41,2-5 328,4-7-32,1-1-219,-2 3-309,-1 0-1,1 0 1,-1-1-1,0 1 1,0 0-1,0 0 1,-1-4 0,1-3-6529,0 5 3152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27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 5632,'2'5'4677,"5"28"-2021,-6-17-1943,0 0-1,-2 0 1,-2 17 0,1-15-311,1 0 1,1 23-1,13 38 886,-4-23-357,-7-48 301,-2-24-361,0-6-718,23-101-89,-1 19 80,-18 86-139,18-57-116,-19 66 115,1-1-1,0 1 0,1 0 1,0 0-1,10-13 1,-13 20 5,0 0 0,0 0-1,0-1 1,0 2 0,0-1 0,0 0 0,1 0 0,-1 1 0,1-1 0,0 1 0,-1 0 0,1 0 0,0 0 0,0 0 0,-1 0 0,1 0 0,0 1 0,0 0 0,0-1-1,5 1 1,1 2 30,-1-1-1,1 1 0,-1 1 0,0-1 0,12 6 0,-1 0 42,-11-5-65,1 1 1,-1 0-1,0 1 1,-1-1-1,1 1 0,-1 1 1,0 0-1,0 0 1,9 10-1,-6-2-2403,-5 1-5842,-5-10 5793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2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 4224,'1'-9'9953,"-11"41"-6803,-63 117-99,60-127-2960,1-3-3729,11-9 1527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28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 7968,'-10'-9'3616,"29"9"-3136,-1 0 2272,8 0-1600,19 0 927,0 0-1183,15 0-256,-7 0-384,2 0-160,-10 5-64,-10-5 96,-4 0-64,-4 0-224,-4 4 64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29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52 2656,'-19'-14'837,"18"14"-744,0 0 0,1-1 0,-1 1 1,0-1-1,1 1 0,-1 0 0,1-1 0,-1 1 0,1-1 0,-1 0 0,1 1 0,-1-1 0,1 1 0,-1-1 0,1 0 0,0 1 1,-1-1-1,1 0 0,0 1 0,0-1 0,0 0 0,-1 1 0,1-1 0,0 0 0,0 0 0,0 1 0,0-1 0,0 0 0,0 0 1,0 1-1,1-1 0,-1 0 0,0 0 0,1 0 0,-1 0 116,0 0 0,1 0 0,-1 1 0,0-1 0,0 0 0,0 0-1,0 0 1,0 1 0,0-1 0,0 0 0,0 0 0,0 0 0,0 1 0,0-1 0,0 0 0,-1 0 0,1 0 0,20 8 2121,-12-2-2049,0 0-1,-1 0 0,1 0 0,-1 1 1,9 10-1,9 7 38,-5-7-116,50 44 569,-60-51-665,-1 1 0,0 1 1,-1-1-1,14 24 0,-11-10 127,0 1 0,-1 0-1,-2 1 1,9 45 0,-10-35 38,-3-1 1,-1 1 0,-2 37 0,-3-37-31,-2-1 0,-2 1 1,-1-1-1,-2 0 0,-1-1 0,-2 0 1,-20 41-1,-18 22 362,-64 93 0,105-175-531,-4 5 140,-20 26 1,29-41-139,0-1 0,0 1 0,-1-1 0,1 0 0,-1-1 0,0 1 0,0-1 0,0 0 0,0 0 1,-11 4-1,16-7-167,-1 0 1,0 1-1,0-1 0,0 0 1,0 0-1,0 0 1,1 0-1,-1 0 1,0 0-1,0 0 1,0 0-1,0 0 0,0 0 1,0 0-1,0 0 1,1-1-1,-1 1 1,0 0-1,0-1 1,0 1-1,1-1 0,-1 1 1,0-1-1,0 1 1,1-1-1,-1 1 1,0-1-1,1 0 1,-1 1-1,1-1 0,-1 0 1,1 1-1,-1-1 1,1 0-1,-1 0 1,1 0-1,0 0 1,0 1-1,-1-3 0,0 0-515,1-1 0,-1 1-1,1 0 1,0-1 0,0 1-1,0 0 1,0-1-1,1 1 1,-1 0 0,3-6-1,10-24-5401,9 4 1962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31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0 721 3392,'1'0'442,"0"0"-1,0 0 1,-1 0 0,1 0 0,0 1-1,0-1 1,0 0 0,0 0 0,-1-1-1,1 1 1,0 0 0,0 0 0,0 0-1,-1 0 1,3-1 0,20-10 2007,-13 5-2055,-1 0 0,0 0 0,11-10 0,15-21 132,-1-1-1,33-50 1,52-92-498,-93 140-18,-2-2-1,-2 0 0,18-50 1,-37 84-52,-1-1 0,1 0 0,-2 0 0,2-9 0,-3 14-28,0 1 0,0 0 0,0 0 0,0-1 0,-1 1 0,1 0 0,-1-1 0,0 1 0,0 0 0,0 0 0,0 0 0,-4-6 0,4 8 28,0-1 0,-1 1 0,1 0 0,0 0 1,-1 0-1,1 0 0,-1 0 0,1 0 1,-1 0-1,0 1 0,1-1 0,-1 0 0,0 1 1,1 0-1,-1-1 0,0 1 0,0 0 1,1 0-1,-1 0 0,0 0 0,-2 0 0,-1 1-48,0-1 0,0 1-1,0 0 1,0 0 0,-8 4-1,3 0 170,1 0-1,0 0 1,1 1-1,-1 0 1,1 1 0,1 0-1,-1 0 1,1 1-1,0 0 1,1 0-1,0 0 1,0 1-1,0 0 1,1 0 0,1 1-1,-5 12 1,1 3 189,0 1 0,2-1 0,2 1 0,0 0 0,-1 33 0,5-36-63,1-1 1,1 1-1,0-1 0,2 0 1,1 0-1,0 0 0,13 30 1,-15-46-86,-1 0-1,2 0 1,-1 0 0,1 0 0,0-1 0,0 1-1,8 7 1,-10-11-217,0 0 0,0 0 0,0-1 0,1 1 0,-1 0 0,1-1 1,-1 0-1,1 1 0,-1-1 0,1 0 0,0 0 0,-1-1 0,1 1 0,0-1 0,0 1 0,0-1 0,0 0 0,-1 0 0,1 0 0,4-1 0,42-14-6217,-22 6 3413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31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4800,'-1'0'108,"0"0"-31,1 0 0,-1 0 0,1 0 0,-1 0-1,1 0 1,-1 0 0,1 0 0,-1 0 0,1 1-1,-1-1 1,1 0 0,0 0 0,-1 0 0,1 1-1,-1-1 1,1 0 0,0 0 0,-1 1 0,1-1-1,0 0 1,-1 1 0,1-1 0,0 1 0,-1-1 0,1 0-1,0 1 1,0-1 0,-1 1 0,1-1 0,0 1-1,0-1 1,0 0 0,0 3 1392,0 1 1117,1-2-2358,0 0-1,1 0 0,-1 0 1,0 0-1,1-1 1,-1 1-1,0-1 0,1 1 1,0-1-1,-1 0 0,1 1 1,0-1-1,0 0 0,0 0 1,0 0-1,0 0 1,0-1-1,0 1 0,0 0 1,0-1-1,0 1 0,0-1 1,3 0-1,7 1 211,1-1 0,-1 0 0,14-3 0,-16 2-347,-1 0 0,0 0 0,13 2 0,16 0 168,-23-1-2075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31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5216,'0'0'118,"-1"0"1,1 0 0,0 1-1,-1-1 1,1 0 0,-1 0-1,1 0 1,0 1 0,-1-1-1,1 0 1,-1 0-1,1 1 1,0-1 0,-1 0-1,1 0 1,0 1 0,0-1-1,-1 1 1,1-1-1,0 0 1,0 1 0,0-1-1,-1 0 1,1 1 0,0-1-1,0 1 1,0-1 0,0 1-1,0-1 1,0 0-1,0 1 1,0 0 0,-1 21 3111,1-6-2135,-23 112 2670,-20 207-1563,42-329-2221,1-5-237,0 0 0,0 1 0,0-1-1,-1 0 1,1 0 0,0 0 0,-1 0 0,1 0 0,-1 0-1,0 2 1,0 2-1546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34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4 4736,'-5'-4'6215,"4"14"-6094,-22 174 4860,-4 54-1841,19-145-2494,-1 4-265,-21 172 310,26-241-315,0 36 0,5-51 20,1-9-675,-2-10-2083,1-4-427,6 2 880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34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8 312 6048,'-7'-35'1952,"7"34"-1888,0 1 1,-1-1-1,1 0 1,0 0-1,0 0 0,0 0 1,0 0-1,0 0 1,0 0-1,0 0 1,1-2-1,0 1-85,0-4 283,0 0 0,0 0 0,1 0-1,0 1 1,1-1 0,-1 0-1,1 1 1,0 0 0,0 0 0,1 0-1,6-8 1,15-14 675,1 0 1,1 2-1,42-29 0,-57 46-714,-1 1 0,2 0 1,-1 1-1,1 0 0,-1 1 0,2 0 0,14-3 0,-23 7-211,0 1 0,1-1-1,-1 1 1,1 0 0,-1 0 0,1 0-1,-1 1 1,0 0 0,1 0-1,-1 0 1,0 0 0,0 1-1,0 0 1,0 0 0,0 1 0,0-1-1,0 1 1,-1 0 0,1 1-1,-1-1 1,5 6 0,-1-2 61,-2 1 1,1 1-1,-1-1 1,-1 1-1,1 0 1,-1 1-1,-1-1 1,0 1-1,0 0 1,-1 0 0,0 0-1,-1 0 1,2 19-1,-4-16 108,-1 0-1,0-1 1,-1 1 0,-1-1-1,1 0 1,-2 0 0,0 0-1,-1 0 1,0-1-1,0 1 1,-13 17 0,14-22-104,-1 0 1,-1-1 0,1 1-1,-1-1 1,0-1-1,-1 1 1,1-1 0,-1 0-1,0-1 1,-1 1 0,1-2-1,-1 1 1,1-1 0,-1 0-1,0 0 1,0-1-1,-1 0 1,-8 1 0,1-2-637,0-1 0,0-1 1,-17-3-1,33 4 357,-1 0-1,1 0 1,-1 0 0,1-1 0,-1 1-1,1 0 1,-1 0 0,1 0 0,-1 0-1,1 0 1,-1 0 0,1 0-1,-1 1 1,1-1 0,-1 0 0,1 0-1,-1 0 1,1 0 0,-1 1-1,1-1 1,-1 0 0,1 0 0,0 1-1,-1-1 1,1 0 0,-1 1 0,0 0-1,0 6-2223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36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10 2080,'-1'0'485,"-1"-1"0,1 0-1,-1 1 1,1 0 0,-1-1 0,1 1-1,-1 0 1,1 0 0,-1-1 0,0 1 0,1 1-1,-1-1 1,1 0 0,-1 0 0,1 0-1,-1 1 1,1-1 0,-1 1 0,0 0 917,8 0 369,19 2-791,0-1 1,47-3-1,-18 0-519,258-9 1401,-245 7-1623,139 3 345,-48 1-794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37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27 3808,'1'-2'296,"1"0"-1,-1 0 1,1-1 0,0 1 0,0 1-1,0-1 1,0 0 0,0 0 0,0 1-1,3-2 1,3-1 4682,-7 8-4324,0-2-418,-1 1-1,1 0 1,-1 0-1,0-1 1,0 1-1,0 0 1,0 0-1,0-1 1,-1 1 0,1 0-1,-1 0 1,-1 3-1,-15 36 1144,10-27-807,-11 29 420,3 1 0,-15 65 0,25-89-834,3-15-12,0 1 0,1 0 0,-1 13-1,1-20-127,1 0-1,0 0 0,-1 0 0,1 0 1,0 0-1,0 0 0,-1 0 0,1 0 1,0 0-1,-1 0 0,1 0 0,0 0 1,0 0-1,-1-1 0,1 1 1,0 0-1,0 0 0,-1 0 0,1 0 1,0-1-1,0 1 0,0 0 0,-1 0 1,1-1-1,0 1 0,0 0 0,0 0 1,0-1-1,0 1 0,0 0 0,0 0 1,-1-1-1,1 1 0,0 0 1,0-1-1,0 1 0,0-1 0,3-15-2038,-2 13 986,0 0 1,0 0-1,0 0 0,0 1 1,0-1-1,1 0 1,1-2-1,7 0-1466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38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39 3392,'-5'-2'16487,"34"-3"-17124,-15 4 1666,17-4-458,161-17 373,-152 21-901,-15-1-57,1 1 0,-1 1 0,0 2 0,43 7 0,-50-6 56,-15-3-204,-1 0-1,1 0 0,-1 1 0,1-1 0,-1 1 0,1 0 0,-1 0 0,3 1 0,-1 2-685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2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3552,'0'0'141,"0"-1"1,0 0-1,0 0 1,-1 1-1,1-1 1,0 0-1,0 0 1,1 0-1,-1 1 1,0-1-1,0 0 1,0 0-1,0 1 1,1-1-1,-1 0 1,0 1-1,1-1 1,-1 0-1,0 1 1,1-1-1,-1 0 1,1 1-1,0-2 0,15-15 5061,-13 15-3677,3-3-32,-3 5-210,-5 12 429,-1 1-1384,2-7-169,-2 18 245,0-1 0,1 1 1,2 26-1,2 78 143,-3-69-11,1-59-524,0 0 1,0 1-1,0-1 0,0 1 1,0-1-1,0 0 1,0 1-1,-1-1 1,1 1-1,0-1 1,0 0-1,0 1 1,0-1-1,-1 0 0,1 1 1,0-1-1,0 0 1,-1 1-1,1-1 1,-1 1-1,1-1-19,0 0-1,0-1 0,0 1 1,0 0-1,0 0 1,0 0-1,0 0 1,0 0-1,0 0 1,0 0-1,0 0 1,0 0-1,0 0 0,0 0 1,0 0-1,0 0 1,0 0-1,0 0 1,0 0-1,0 0 1,0 0-1,0 0 1,0 0-1,0 0 0,0 0 1,0 0-1,-1 0 1,1 0-1,0 0 1,0 0-1,0 0 1,0 0-1,0 0 1,0 0-1,0 0 0,0 0 1,0 0-1,0 0 1,0 0-1,0 0 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39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0 351 3904,'0'0'6842,"5"-5"-3892,3-6-1968,-3 5-782,0-1 0,-1 1 1,0-1-1,5-12 1,20-61 340,-17 45-529,1 0-1,24-43 1,-28 60-38,-7 15-7,-1 0 0,0 0 1,1 0-1,0 0 0,0 0 0,0 0 0,0 0 1,0 1-1,0-1 0,1 1 0,-1-1 1,1 1-1,0 0 0,4-3 0,-7 5 34,1 0 0,-1 0-1,0 0 1,1 0 0,-1 0-1,1 0 1,-1 0 0,1 0 0,-1 0-1,0 0 1,1 0 0,-1 0-1,1 0 1,-1 0 0,0 0-1,1 0 1,-1 0 0,1 0 0,-1 1-1,0-1 1,1 0 0,-1 0-1,1 0 1,-1 1 0,0-1-1,0 0 1,1 1 0,-1-1 0,0 0-1,1 0 1,-1 1 0,0-1-1,0 1 1,0-1 0,1 0-1,-1 1 1,0 0 0,4 9 104,0 0 0,0 0 1,-1 0-1,-1 0 0,0 1 0,1 16 0,2 5-4,0-4-44,4 21 176,17 58 0,-20-85-133,-4-13 3,1 0-1,0 0 0,5 10 0,-7-17-48,0 1 0,0-1-1,1 0 1,-1 0 0,1 0 0,0 0 0,-1 0 0,1 0 0,0 0-1,0 0 1,1-1 0,-1 1 0,0-1 0,0 0 0,5 2-1,6 2 75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41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1 411 2656,'0'0'837,"5"-6"1254,-6 5-1985,1 0-1,0 0 1,0 0 0,0 1 0,0-1 0,0 0 0,0 0-1,0 0 1,0 1 0,0-1 0,0 0 0,0 0-1,0 0 1,1 1 0,-1-1 0,0 0 0,1 0 0,-1 1-1,1-1 1,-1 0 0,0 1 0,1-1 0,0 0-1,0 0 1,2-4 187,7-11 71,1 0 0,0 1 0,1 0 0,1 1 0,18-16 0,-9 11-109,1 1 0,47-26 1,135-54 1106,-42 23-298,-159 73-1031,2-2-2,0 1 0,1 0 0,12-3 1,-18 5-32,0 1 1,0 0 0,0 0-1,0-1 1,-1 1-1,1 0 1,0 0 0,0 0-1,0 0 1,0 0 0,0 0-1,0 0 1,0 1 0,0-1-1,0 0 1,-1 0 0,1 1-1,0-1 1,0 0 0,0 1-1,-1-1 1,1 1-1,0-1 1,0 1 0,-1 0-1,1-1 1,0 1 0,-1 0-1,1-1 1,-1 1 0,1 0-1,-1 0 1,1-1 0,-1 1-1,1 0 1,-1 2 0,3 11 66,0 1 1,-2 0 0,0 0-1,-2 28 1,1-14 58,0 0 93,7 53 0,-5-70-79,1 1 1,1-1 0,-1 1 0,2-1 0,0-1 0,11 21 0,-14-30-114,-1 0 1,0 0-1,0 0 1,1 0-1,-1 0 1,1 0 0,-1-1-1,1 1 1,0-1-1,0 1 1,0-1-1,0 0 1,0 0 0,0 0-1,0 0 1,0 0-1,0 0 1,0 0 0,1-1-1,-1 1 1,0-1-1,1 0 1,-1 1-1,0-1 1,1 0 0,-1 0-1,0-1 1,0 1-1,1 0 1,-1-1-1,0 0 1,0 1 0,1-1-1,3-2 1,24-13 191,0-1 0,36-29-1,-60 42-197,72-51 133,103-75 71,-148 104-291,-8 6-269,39-25 0,-62 44 303,0 0 0,0 0 0,0 0 0,-1 0 0,1 0 1,0 0-1,1 1 0,-1-1 0,0 1 0,0 0 0,0-1 0,4 1 0,-5 1 17,1-1-1,-1 0 1,1 1-1,-1 0 1,1-1-1,-1 1 1,1 0-1,-1 0 1,0 0-1,1 0 1,-1 0-1,0 0 1,0 0-1,0 0 1,0 0-1,0 1 1,0-1-1,1 2 0,1 2 2,0 1 0,-1 0 0,1-1 0,-1 1 0,0 0 0,0 0 0,-1 1 0,1 11 0,0 55 165,-2-53-96,1 42-189,-3 89 1137,0-127-1710,-1 0 0,0-1 0,-2 0 0,-9 28 0,13-50 657,1 1-334,-1 0 0,1 0 0,-1 0 0,1 0 0,-1 0 1,0 0-1,0-1 0,0 1 0,0 0 0,-1 0 0,1-1 0,0 1 0,-1-1 1,1 0-1,-1 1 0,1-1 0,-1 0 0,-1 2 0,-7 4-2773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42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14 3904,'0'0'46,"0"-1"0,0 1 1,-1 0-1,1-1 0,0 1 0,0 0 0,0-1 1,0 1-1,0 0 0,0-1 0,0 1 1,0-1-1,0 1 0,0 0 0,0-1 0,0 1 1,0 0-1,0-1 0,0 1 0,0-1 1,0 1-1,0 0 0,1-1 0,-1 1 0,0 0 1,0-1-1,0 1 0,1 0 0,-1 0 1,0-1-1,0 1 0,1 0 0,-1 0 0,0-1 1,0 1-1,1 0 0,-1 0 0,0-1 0,1 1 1,-1 0-1,0 0 0,1 0 0,-1 0 1,1 0-1,-1 0 0,0 0 0,1 0 0,-1 0 1,0 0-1,1 0 0,-1 0 0,1 0 1,-1 0-1,0 0 0,1 0 0,-1 0 0,0 0 1,1 0-1,-1 0 0,0 1 0,1-1 1,-1 0-1,0 0 0,1 0 0,-1 1 0,2 0 146,-1 1 0,1 0 0,0-1 0,-1 1 0,0 0 0,0 0 0,1 0 0,-1 0 0,0 0 0,0 0 0,-1 0 0,2 5 0,0 6 274,0 1-1,-1 0 1,-1 0-1,0 0 0,-1 0 1,-5 23-1,4-19-203,-23 220 1533,-9 68-251,27-258-1360,-38 300 1669,31-191-701,14-154-1062,0-2-54,-1 0 0,1 0-1,0 0 1,0 1 0,0-1 0,0 0 0,0 0 0,0 0 0,0 0 0,0 1-1,0-1 1,0 0 0,1 2 0,3-3 129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42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6 3232,'0'-5'4410,"0"10"561,-1-1-4623,0 0-1,0 0 1,-1-1 0,1 1 0,-1-1-1,0 0 1,0 1 0,-4 3 0,-1 4 101,-12 19 286,8-13-398,1-1 0,1 2 1,0 0-1,-6 19 0,15-34-279,-1 1-1,1-1 1,-1 1 0,1-1 0,0 0 0,1 1 0,-1-1-1,0 0 1,1 1 0,0-1 0,0 0 0,0 1 0,0-1-1,0 0 1,1 0 0,-1 0 0,1 0 0,0 0 0,0-1-1,0 1 1,0 0 0,1-1 0,-1 1 0,0-1 0,1 0-1,0 0 1,0 0 0,-1 0 0,1-1 0,0 1 0,5 1-1,-6-2-206,-1-1 0,1 0 0,0 1 0,0-1 0,0 0 0,0 0 0,0 0 0,0 0 0,0 0 0,-1 0 0,1-1 0,0 1 0,0-1 0,0 1 0,2-2 0,9-3-1419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43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28 6720,'-8'-16'3040,"16"7"-2624,-8 6 800,5 3-1472,-2 3 128,-3 2-384,5 4 256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45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362 620 1408,'1'-2'146,"1"1"-1,-1-1 1,0 1-1,1-1 1,-1 1-1,1 0 1,0-1-1,-1 1 1,1 0 0,0 0-1,0 0 1,0 0-1,0 0 1,2 0-1,9-5 1794,-12 6-1830,-1 0-1,1-1 0,0 1 0,-1-1 0,1 1 0,0 0 0,-1-1 0,1 0 0,-1 1 1,1-1-1,-1 1 0,1-1 0,-1 0 0,1 1 0,-1-1 0,0 0 0,1 1 0,-1-1 0,0 0 1,1 0-1,-1 0 0,0 1 0,0-1 0,0 0 0,0 0 0,0 1 0,0-1 0,0 0 0,0 0 1,0 0-1,0 1 0,-1-3 0,0 2-9,1 0 1,-1 0-1,1 0 0,-1 0 1,0 0-1,0 0 0,0 0 1,1 0-1,-1 0 0,0 0 1,0 1-1,0-1 0,0 0 1,0 0-1,-1 1 0,1-1 1,0 1-1,0-1 1,0 1-1,-1 0 0,1-1 1,0 1-1,-3 0 0,-7-1 261,0 1-1,0 0 1,0 1 0,0 0-1,-18 5 1,-55 19 405,46-12-568,-42 16 80,68-23-231,1-1 0,0 1 0,0 1 0,-18 15 0,27-20-21,0 0 0,0 0 1,0 0-1,0 0 0,0 1 0,0-1 0,0 1 1,1-1-1,-1 1 0,1-1 0,0 1 1,0 0-1,0 0 0,0 0 0,0 0 0,1-1 1,-1 7-1,1-7 0,1 1 1,-1 0-1,1-1 0,-1 1 1,1 0-1,0-1 0,0 1 1,0-1-1,1 0 0,-1 1 1,0-1-1,1 0 1,0 0-1,-1 0 0,1 0 1,0 0-1,0 0 0,0 0 1,0 0-1,3 1 1,3 2 65,-1-1 0,1 1 0,0-1 0,1-1 0,-1 1 0,0-1 0,1-1 0,0 0 0,0 0 0,-1-1 0,1 0 0,0 0 0,16-1 0,-17-1-25,-1 0 0,1-1 0,0 1 1,-1-1-1,1-1 0,-1 1 0,0-1 0,0-1 1,0 1-1,0-1 0,-1 0 0,1-1 1,-1 0-1,0 0 0,-1 0 0,9-9 0,-4 0-34,0 0-1,-1 0 0,0-1 0,12-30 0,19-72 11,51-239-122,-87 338 1,8-54-155,-11 64 81,0 0-1,-1 0 1,-1 0-1,1-1 1,-1 1 0,-4-13-1,5 20 143,0 1 0,0-1 1,0 1-1,0-1 0,0 1 0,0-1 0,0 1 0,-1-1 0,1 1 0,0-1 1,0 1-1,-1-1 0,1 1 0,0-1 0,-1 1 0,1-1 0,0 1 1,-1 0-1,1-1 0,-1 1 0,1 0 0,-1-1 0,1 1 0,0 0 1,-1 0-1,1-1 0,-1 1 0,1 0 0,-1 0 0,0 0 0,0 0-2,0 0 0,0 1-1,0-1 1,0 0-1,0 1 1,1-1 0,-1 1-1,0 0 1,0-1 0,1 1-1,-1 0 1,0-1-1,1 1 1,-1 0 0,0 0-1,-3 6-9,0-1-1,0 1 0,-3 7 1,-1 7 130,2 0 0,0 0 0,1 1-1,-3 35 1,1 90 478,7-111-488,-1 47 402,4 0 1,16 101-1,-9-129 259,-10-55-768,0 1 0,0-1 0,0 0 1,0 0-1,0 1 0,0-1 0,0 0 0,0 0 0,0 1 1,0-1-1,1 0 0,-1 0 0,0 1 0,0-1 1,0 0-1,0 0 0,0 0 0,1 1 0,-1-1 1,0 0-1,0 0 0,0 0 0,0 0 0,1 1 1,-1-1-1,0 0 0,0 0 0,1 0 0,-1 0 1,0 0-1,0 0 0,1 0 0,-1 1 0,0-1 1,0 0-1,1 0 0,-1 0 0,0 0 0,0 0 1,1 0-1,-1 0 0,0 0 0,0 0 0,1-1 1,-1 1-1,13-9-5144,-3 1 2066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45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12 5888,'-4'-6'944,"3"1"3002,1 10-1327,3 41-396,-2-26-1593,-1 29-1,-2-12-7,-2 18 451,-13 68 0,3-30-378,7-39-131,7-36-189,0-7 125,-1-10-614,-2-6-1027,-1-7-2788,9-18-5527,3 17 5483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46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15 192 5728,'-11'-6'1785,"11"6"-1733,0 0 0,0 0 0,-1 0 0,1-1 0,0 1 0,0 0 0,0 0 0,-1 0 0,1 0 0,0 0 0,0-1 0,0 1 0,0 0 0,-1 0 0,1 0 0,0 0 0,0-1 0,0 1 0,0 0 0,0 0-1,0 0 1,0-1 0,-1 1 0,1 0 0,0 0 0,0-1 0,0 1 0,0 0 0,0 0 0,0-1 0,0 1 0,0 0 0,0 0 0,0 0 0,0-1 0,1 1 0,-1 0 0,0 0 0,0-1 0,0 1 0,0 0 0,0 0 0,0 0 0,0-1 0,0 1 0,1 0 0,-1 0 0,0 0 0,0 0 0,0-1 0,0 1 0,1 0 0,-1 0 0,57-42 5836,-23 18-4559,-18 13-727,22-13 0,-29 19-444,0 1 1,0 0-1,1 0 0,17-4 1,-23 7-111,-1 1 0,1 0-1,0-1 1,0 2 0,0-1 0,-1 0 0,1 1-1,0 0 1,-1-1 0,1 1 0,0 1 0,-1-1 0,1 1-1,-1-1 1,6 5 0,-1-1 164,1 0 1,0 0-1,0 0 0,0-1 0,0-1 1,1 0-1,-1 0 0,1-1 0,12 2 1,-5-2 131,-11-1-259,0-1 1,0 1 0,0-1 0,0 0-1,-1 0 1,11-3 0,2-1 30,-1-1 1,1 0 0,-1-2-1,0 0 1,-1-1 0,1 0-1,17-14 1,-30 20-191,15-14-561,-19 15 352,1 1 0,-1-1 0,1 1 0,-1-1 0,0 1 0,1-1 1,-1 0-1,0 1 0,1-1 0,-1 0 0,0 1 0,0-1 1,0 0-1,0 1 0,1-1 0,-1 0 0,0 1 0,0-1 1,0 0-1,0 1 0,-1-1 0,1 0 0,0 1 0,0-1 1,0 0-1,0 1 0,-1-1 0,0-1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3:46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2 4736,'0'0'43,"0"0"1,0 1 0,0-1-1,0 0 1,0 0-1,1 0 1,-1 0 0,0 0-1,0 0 1,0 0-1,0 0 1,0 0 0,0 0-1,0 0 1,0 0-1,0 0 1,0 0 0,0 0-1,0 0 1,0 0 0,1 0-1,-1 0 1,0 0-1,0 0 1,0 0 0,0 0-1,0 0 1,0 0-1,0 0 1,0 0 0,0 0-1,0 0 1,0 0-1,0 0 1,0 0 0,1 0-1,-1 0 1,0 0-1,0 0 1,0 0 0,0 0-1,0 0 1,0-1-1,0 1 1,0 0 0,0 0-1,0 0 1,0 0-1,0 0 1,0 0 0,0 0-1,0 0 1,0 0-1,0 0 1,0 0 0,0 0-1,0 0 1,0-1-1,0 1 1,0 0 0,0 0-1,0 0 1,0 0-1,0 0 1,0 0 0,1 6 1686,-6 2-967,-1-1 0,0 0 0,-1 0 0,0 0 0,0-1 0,-14 9 0,6-3-51,-48 34 1254,-26 20-660,79-57-1144,0 0 0,1 0 0,1 1-1,0 0 1,0 0 0,-9 16 0,12-14 3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4:1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2496,'0'0'784,"5"11"4010,-1-14-2948,-1 1-1611,1 0 0,-1-1 0,0 1 0,0-1 0,-1 0 0,1 0 0,0 0 0,-1 0 0,4-6 1,18-36 363,-13 25-205,59-106 1142,-81 222-1398,-13 92 702,-15 87 0,20-151-392,11-71 53,8-51-433,0 0 0,-1-1 0,1 1 0,-1 0 0,1 0 0,-1 0 0,0 0-1,0 0 1,0-1 0,-2 4 0,1-1 682,6-10-190,7-14-57,-1-24-245,9-85-1,-8 42-382,-8 72 116,40-215-123,-35 203 125,1 0-1,1 0 1,1 1 0,1 1-1,2 0 1,21-30 0,-29 46-33,0 1 0,1 0 1,1 1-1,-1 0 0,1 0 1,0 0-1,1 1 0,12-7 1,-17 11 14,0 0 1,0 0 0,1 0-1,-1 0 1,1 1-1,-1 0 1,1 0 0,-1 0-1,1 1 1,0-1-1,-1 1 1,1 0 0,0 1-1,-1-1 1,1 1-1,0 0 1,-1 0 0,1 0-1,-1 1 1,8 3-1,-7-3 25,1 1-1,-1 0 0,-1 1 0,1-1 0,0 1 1,-1 0-1,0 0 0,7 9 0,-8-9 10,-1 0 0,0-1-1,0 2 1,0-1 0,-1 0 0,1 0-1,-1 0 1,0 1 0,0-1 0,-1 1 0,1-1-1,-1 7 1,-1 9-13,-1 0 0,0-1 0,-9 33 0,-23 54 137,26-85-77,-1 0 0,-1 0-1,0-1 1,-15 20 0,18-30-5,0-1 1,-1-1 0,0 1-1,0-1 1,0 0-1,-1-1 1,0 0 0,-1-1-1,-19 11 1,21-13 5,0-1 1,-1 1-1,1-2 1,-1 1-1,-14 1 1,19-3-61,0-1 0,0 0 0,0 0 0,0 0 0,0-1 0,0 0 0,0 1 0,0-1 1,0-1-1,0 1 0,0-1 0,0 1 0,-7-5 0,11 5-9,0 1 0,-1-1 0,1 1 0,0-1 0,-1 1 0,1 0 0,-1-1 0,1 1 1,-1 0-1,1 0 0,-1-1 0,1 1 0,-1 0 0,1 0 0,-1 0 0,0-1 0,1 1 0,-1 0 0,1 0 0,-1 0 0,1 0 0,-1 0 0,0 0 0,1 0 0,-2 1 0,5 14-215,-3-14 232,8 20-14,1-1 1,1 0-1,1-1 1,19 28-1,-23-37 39,0 0-1,1 0 1,-1-1-1,2 0 1,17 15-1,-22-21 31,0 0-1,1-1 1,-1 1-1,1-1 1,0 0-1,-1 0 1,1 0 0,0-1-1,0 1 1,0-1-1,0-1 1,0 1-1,1-1 1,-1 1-1,0-1 1,8-2-1,14-4 19,-1-1 0,0-1 0,0-2 0,24-12 0,-31 13-41,-2 2-32,0-1-1,0-1 1,-1 0 0,0-1 0,0-1-1,-2 0 1,1-1 0,19-22 0,-18 17-24,-11 12-44,-1 0-1,1 0 1,4-8 0,-9 10-135,-3 7 118,-2 9 79,-1 0-1,-1 0 1,0-1-1,0 0 1,-1-1-1,-1 0 1,-13 15 0,-5 5 50,20-22-32,1-2-16,1 0 0,-1 0 0,-6 14 1,11-19 1,0 1 1,0-1 0,0 1 0,0 0-1,1-1 1,-1 1 0,1 0-1,0 0 1,-1 0 0,1-1 0,1 1-1,-1 0 1,0 0 0,1 0 0,-1-1-1,2 4 1,-2-5 17,0 0 0,0 0 0,1 0 0,-1 0-1,1 0 1,-1 0 0,1 0 0,-1 0 0,1 0 0,-1 0 0,1 0 0,0 0 0,-1 0-1,1-1 1,0 1 0,0 0 0,0 0 0,0-1 0,0 1 0,0-1 0,0 1 0,0-1-1,0 1 1,0-1 0,0 0 0,0 1 0,0-1 0,0 0 0,0 0 0,0 0 0,0 0-1,0 0 1,0 0 0,0 0 0,1 0 0,-1 0 0,0 0 0,0-1 0,0 1 0,0 0-1,0-1 1,0 1 0,0-1 0,0 1 0,1-2 0,4-2 17,-1 1 0,0-1 0,0 0 0,0-1 0,0 1 0,6-9 0,-4 4-11,-1-1 0,0 1 0,-1-1 1,0 0-1,5-15 0,13-54-97,-22 73 51,-1 6 2,0 0 0,0-1 1,0 1-1,0 0 0,0 0 0,0-1 0,0 1 0,0 0 0,0 0 0,0-1 0,0 1 1,0 0-1,0 0 0,0 0 0,0-1 0,1 1 0,-1 0 0,0 0 0,0-1 0,0 1 0,0 0 1,0 0-1,0 0 0,1 0 0,-1-1 0,0 1 0,0 0 0,0 0 0,1 0 0,-1 0 1,0 0-1,0-1 0,0 1 0,1 0 0,1 10-168,-2 27 164,0-32-51,0 2 59,0 0 0,1-1-1,-1 1 1,1 0 0,1 0 0,-1 0 0,4 7 0,-5-12 27,1 0 1,0 0 0,1 0 0,-1 0 0,0-1 0,0 1 0,1 0 0,-1-1 0,1 1 0,-1-1 0,1 1 0,0-1 0,0 0 0,-1 0 0,1 0 0,0 0 0,0 0 0,0 0 0,0 0 0,0-1 0,0 1 0,1-1 0,-1 1 0,0-1 0,0 0 0,4 0 0,7-1 56,-1-1 1,0 0 0,1-1-1,-1-1 1,0 0 0,14-6-1,3-1 89,14-4-167,-2-2 1,0-1-1,40-25 0,-59 28 69,-21 14-307,-11 8-73,-26 17-59,20-15 392,1 1 1,-19 16-1,27-19-25,0-1 0,0 1 0,0 1 0,1-1 0,0 1 0,0 0 0,1 1 0,-8 14 0,13-23 18,0 1 0,-1 0 1,1 0-1,0 0 0,0-1 1,-1 1-1,1 0 1,0 0-1,0 0 0,0 0 1,0 0-1,0-1 0,0 1 1,0 0-1,0 0 0,1 0 1,-1 0-1,0-1 0,0 1 1,1 0-1,-1 0 1,1 1-1,0-2 3,-1 1 1,1-1-1,0 1 0,0-1 1,0 1-1,-1-1 0,1 1 1,0-1-1,0 0 1,0 0-1,0 1 0,0-1 1,-1 0-1,1 0 0,0 0 1,0 0-1,1 0 1,4-1 29,-1 1 1,0-1-1,0 0 1,0-1 0,1 1-1,4-3 1,7-5 13,0-1 0,-1-1 1,1 0-1,-2-1 0,0-1 1,0 0-1,17-22 0,-19 19-78,-1 0-1,0-1 1,17-37-1,16-57 22,-12 10-16,28-140-1,-61 239-11,1-1 0,-1 1 0,0 0 0,0-1 0,0 1 0,0-1 1,0 1-1,-1 0 0,1-1 0,-1 1 0,-1-3 0,2 5 20,0-1-1,0 1 1,0 0 0,0-1-1,-1 1 1,1 0-1,0-1 1,0 1 0,-1 0-1,1-1 1,0 1 0,0 0-1,-1 0 1,1-1 0,0 1-1,-1 0 1,1 0-1,0 0 1,-1 0 0,1-1-1,0 1 1,-1 0 0,1 0-1,-1 0 1,1 0-1,-1 0 1,0 0-2,0 1 0,1-1 0,-1 0 0,0 1 0,0-1 0,0 1 0,1-1 0,-1 1 0,0-1 0,0 1 0,1-1 0,-1 1 0,1 0 0,-1 0 0,0-1 0,0 2 0,-4 7-50,-1 0 0,1 0 1,1 0-1,-6 16 0,-9 40 33,19-64 31,-12 47 102,2 1 0,3 0 0,-3 91 0,12-95-40,10 58 0,-11-96 16,1 1 0,-1-1 0,1 1 0,1-1 0,-1 0 0,1 0 0,1 0 0,6 10 0,-9-16-112,0 0 0,0 0 0,0 0 0,1 0 0,-1-1 0,0 1 0,1 0 0,-1-1 0,0 1 1,1-1-1,-1 1 0,1-1 0,-1 0 0,0 0 0,1 1 0,-1-1 0,1 0 0,-1 0 0,3-1 0,27-6-2989,-27 6 2532,23-9-5324,3 2 1744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2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66 7552,'-1'0'75,"1"0"37,-1 0-1,1 0 1,0 0 0,-1 0-1,1 0 1,0 0 0,-1 0-1,1-1 1,-1 1 0,1 0 0,0 0-1,-1 0 1,1-1 0,0 1-1,0 0 1,-1 0 0,1-1-1,0 1 1,-1 0 0,1 0-1,0-1 1,0 1 0,0 0 0,-1-1-1,1 1 1,0-1 0,0 1-1,0 0 1,0-1 0,0 1-1,0 0 1,0-1 0,-1 1 0,1-1-1,0 1 1,1-1 0,6-5 5401,12-1-3412,21-5-702,1 2-874,-1 3 0,2 1 1,76-1-1,-102 8-502,1 0 0,16 4 0,-11-1-1233,-10-1 372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4:2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0 938 2720,'4'0'1095,"-8"0"-643,16-1 8120,-8 0-8389,0 0 0,-1 1 0,1-1 0,-1 0 0,1-1 0,-1 1 0,1-1 0,-1 0-1,0 1 1,0-1 0,5-4 0,3-7-61,0-1 0,-1 0 0,0 0-1,-1-1 1,0 0 0,-2 0 0,0-1-1,0 0 1,-2 0 0,0-1 0,3-18-1,-2 5-238,-12 42-277,4 0 430,0 1 1,0 0 0,1-1 0,1 1 0,0 0-1,1 0 1,0-1 0,1 1 0,7 23 0,-8-33 12,0-1 1,0 1 0,1-1 0,-1 0 0,1 1 0,-1-1 0,1 0-1,0 0 1,0 0 0,0 0 0,0 0 0,0 0 0,1-1 0,-1 1 0,0-1-1,1 0 1,-1 0 0,1 1 0,0-1 0,-1-1 0,1 1 0,0 0 0,-1-1-1,4 1 1,4 0 133,0 0-1,-1-1 1,1 0-1,0 0 0,16-4 1,12-5-132,0-2 1,-1-1-1,0-2 1,-1-2 0,47-28-1,-78 41-68,1 0-1,0 0 1,0 1-1,0-1 0,0 1 1,9-2-1,-13 4-8,0 0-13,0-1 0,0 1 0,0 0 1,0-1-1,0 1 0,0 0 0,0 1 0,0-1 1,0 0-1,2 1 0,-25 11 354,-68 22-238,61-25-107,1 1 0,0 2 0,-32 18 0,53-26 50,0 0-1,1 0 1,-1 1 0,1 0 0,-7 7-1,11-11-9,0 0-1,0 0 1,0 0-1,1 0 1,-1 0-1,0 1 1,1-1-1,-1 0 1,0 0-1,1 0 1,-1 1-1,1-1 1,0 0 0,0 0-1,-1 1 1,1-1-1,0 0 1,0 1-1,0-1 1,0 0-1,0 1 1,0-1-1,1 0 1,-1 0-1,0 1 1,1-1-1,-1 0 1,1 0-1,-1 1 1,1-1-1,0 0 1,-1 0-1,1 0 1,0 0-1,0 0 1,0 0 0,1 1-1,1 0 43,0 1 0,0-1 0,0-1-1,1 1 1,-1 0 0,1-1 0,-1 1 0,1-1 0,-1 0-1,1 0 1,0-1 0,-1 1 0,1-1 0,0 0 0,0 0 0,-1 0-1,1 0 1,0-1 0,3 0 0,8-3 84,-1 0 1,-1 0 0,21-11-1,-23 11-140,-4 1 20,0-1 1,0 1 0,0-1-1,0 0 1,0-1 0,-1 1-1,0-1 1,0-1 0,0 1-1,-1-1 1,0 0 0,0 0-1,0-1 1,-1 1 0,5-9-1,7-17-821,-17 35 786,0-1-1,0 1 1,0 0-1,1 0 1,-1-1-1,1 1 1,-1 0-1,1 0 1,0 0-1,0 0 1,0 0-1,0-1 1,1 1 0,-1 0-1,1 0 1,0 0-1,2 4 1,-1-1 49,0 0 0,1 1 0,0-2 1,0 1-1,1 0 0,8 10 0,-11-14-4,1 0 0,0-1-1,-1 1 1,1 0 0,0-1-1,0 1 1,0-1 0,0 0-1,1 0 1,-1 1 0,0-1-1,0-1 1,1 1 0,3 1-1,-4-2 15,1 0-1,0 0 0,0-1 1,-1 1-1,1-1 0,0 1 1,0-1-1,-1 0 0,1 0 0,-1 0 1,1 0-1,3-3 0,7-5 38,1-1-1,-1 0 0,-1-1 0,0 0 0,0-1 0,15-21 1,65-102 145,-71 102-220,91-158-161,-63 103 291,63-140-367,-97 188 65,15-61-1,-27 86 18,-4 11-48,-2 8-101,-37 71-40,-34 76 113,55-100 266,3 1 0,3 0-1,1 1 1,3 0 0,2 1-1,3-1 1,3 82 0,1-120 16,2 0 0,0-1 0,0 1 1,6 16-1,-7-28-22,0 0 0,0 0 1,1 0-1,-1 0 0,1-1 0,0 1 0,0 0 1,0-1-1,0 1 0,0-1 0,4 3 0,-5-4 1,1 0-1,0 0 1,0 0-1,-1 0 1,1 0-1,0-1 1,0 1-1,0-1 0,0 0 1,0 1-1,0-1 1,0 0-1,-1 0 1,1 0-1,0 0 1,0-1-1,0 1 1,0 0-1,0-1 1,3-1-1,2 0 31,0-1 0,0-1 0,0 1 0,-1-1 0,1 0 0,-1-1 0,0 0 0,0 1 0,9-12 0,0-2-57,24-37 0,0-1-251,-39 56 238,0 0 0,0 0 0,0 0-1,0-1 1,0 1 0,0 0 0,0 0 0,1 0 0,-1 0 0,0 0-1,0-1 1,0 1 0,0 0 0,0 0 0,0 0 0,1 0-1,-1 0 1,0 0 0,0 0 0,0 0 0,0-1 0,1 1 0,-1 0-1,0 0 1,0 0 0,0 0 0,0 0 0,1 0 0,-1 0 0,0 0-1,0 0 1,0 0 0,0 0 0,1 0 0,-1 0 0,0 0 0,0 0-1,0 0 1,0 1 0,1-1 0,-1 0 0,0 0 0,0 0-1,0 0 1,0 0 0,0 0 0,1 0 0,-1 0 0,0 1 0,0-1-1,0 0 1,0 0 0,0 0 0,4 15-344,-3 19 29,-6 56 212,6-81 153,-1 0 0,1 0 0,0-1 0,1 1 0,0 0 0,0-1 0,1 0 0,4 10 0,-6-16-17,0-1-1,0 1 1,0-1-1,0 0 1,0 1 0,0-1-1,0 0 1,0 0-1,0 0 1,0 0 0,1 0-1,-1 0 1,0 0 0,1 0-1,-1 0 1,1-1-1,-1 1 1,1 0 0,2 0-1,-2-1-1,1 0-1,-1 0 0,0 0 1,1 0-1,-1 0 0,1-1 1,-1 1-1,0-1 0,1 1 1,-1-1-1,4-2 0,2-1-3,-1 0 0,0-1-1,0 0 1,0 0-1,-1-1 1,9-9 0,80-91-169,-93 100 1,-2 6 146,0 0 0,0 0 0,0 0 0,0 0 0,0 0 0,0 0 1,0 0-1,-1-1 0,1 1 0,0 0 0,0 0 0,0 0 1,0 0-1,0 1 0,0-1 0,0 0 0,0 0 0,-1 0 0,1 0 1,0 0-1,0 0 0,0 0 0,0 0 0,0 0 0,0 0 0,0 0 1,0 0-1,0 0 0,0 0 0,-1 0 0,1 0 0,0 0 1,0 1-1,0-1 0,0 0 0,0 0 0,0 0 0,0 0 0,0 0 1,0 0-1,0 0 0,0 0 0,0 0 0,0 1 0,0-1 1,0 0-1,0 0 0,0 0 0,0 0 0,0 0 0,0 0 0,0 0 1,0 0-1,0 1 0,0-1 0,-6 16-173,1-3 125,0 0 1,-6 27-1,11-36 64,-1 1 0,1 0 0,0 0 0,0 0 0,0-1 0,0 1-1,1 0 1,0 0 0,0-1 0,0 1 0,1-1 0,3 8 0,-4-11 12,-1 0 0,1 0-1,0-1 1,-1 1 0,1 0 0,0-1 0,0 1-1,0 0 1,-1-1 0,1 0 0,0 1-1,0-1 1,0 1 0,0-1 0,0 0 0,0 0-1,0 1 1,0-1 0,0 0 0,0 0 0,0 0-1,0 0 1,0 0 0,0 0 0,0-1-1,0 1 1,0 0 0,0 0 0,0-1 0,0 1-1,2-1 1,0-1 46,1 1 0,-1-1 0,0 1 0,1-1-1,-1 0 1,0-1 0,5-4 0,-5 4-67,0 1 0,-1 0 0,0 0 0,1-1-1,-1 0 1,0 1 0,0-1 0,-1 0 0,1 0 0,-1 0-1,1 0 1,-1 0 0,0 0 0,0 0 0,0 0 0,0-1-1,0-4 1,-2 3-27,1 0-1,-1 0 0,0 0 0,0 0 1,0 1-1,0-1 0,-1 0 1,0 1-1,0-1 0,0 1 1,-1 0-1,-5-7 0,7 8 11,-1 1-1,0 0 1,0 0-1,0-1 1,-1 2-1,1-1 1,0 0-1,-1 0 1,1 1-1,-1-1 1,0 1-1,1 0 1,-1 0-1,0 0 1,0 0-1,0 0 1,0 1-1,0-1 1,0 1-1,0 0 1,0 0-1,-5 0 1,6 1-18,-1-1 0,1 0 0,0 1 0,0-1 0,-1 1 1,1 0-1,0 0 0,0 0 0,0 0 0,0 0 0,0 0 0,0 0 1,-2 2-1,2-3 129,6-3 108,158-35 228,-123 32-485,2 0 1,44 2-1,-79 3 32,0 2 1,0-1-1,0 1 0,0 0 0,0 0 0,0 1 0,0-1 0,7 4 0,-11-4 35,-1 0 0,1 0 0,0 0 0,-1 0-1,1 0 1,-1 0 0,0 1 0,1-1 0,-1 0-1,0 1 1,1-1 0,-1 1 0,0-1 0,0 1-1,0-1 1,-1 1 0,1 0 0,0 0-1,-1-1 1,1 1 0,-1 0 0,1 0 0,-1 0-1,0 0 1,0 0 0,0-1 0,0 1 0,0 4-1,-1-1 41,-1 1 0,1-1 0,-1 0 0,1 0-1,-1 0 1,-1 0 0,1 0 0,-6 8 0,-2 0 95,-17 19 0,23-28-108,-5 12 325,61-52 592,-37 25-1007,-10 6-11,1 0 0,0 1 0,0-1-1,1 1 1,-1 1 0,1-1 0,11-3 0,-18 7 50,1 0 0,0 0-1,-1-1 1,1 1 0,0 0-1,-1 0 1,1 1 0,0-1 0,-1 0-1,1 0 1,0 0 0,-1 0-1,1 0 1,0 1 0,-1-1 0,1 0-1,0 1 1,-1-1 0,1 0-1,-1 1 1,1-1 0,-1 1-1,1-1 1,-1 1 0,1-1 0,-1 1-1,1-1 1,-1 1 0,0 0-1,1-1 1,-1 1 0,0-1 0,0 1-1,1 1 1,5 24-113,-6-24 122,2 22-6,-2-17 34,0 0 1,1 0-1,0 0 0,0-1 0,0 1 1,1 0-1,0-1 0,1 1 0,5 10 1,-7-16-6,-1 1 1,1-1-1,0 0 1,0 0-1,0 0 1,1 0 0,-1 0-1,0 0 1,0 0-1,0-1 1,1 1-1,-1 0 1,0-1 0,1 1-1,-1-1 1,1 1-1,-1-1 1,0 0 0,1 1-1,-1-1 1,1 0-1,-1 0 1,1 0-1,-1 0 1,1 0 0,-1-1-1,1 1 1,-1 0-1,3-2 1,-1 1-408,0 0-1,-1 0 1,1 0 0,0-1-1,-1 1 1,1-1 0,-1 0-1,0 0 1,0 0 0,0 0-1,0 0 1,0 0 0,2-3-1,-4 4 178,1 1 0,-1-1-1,0 1 1,1-1-1,-1 1 1,0-1 0,0 1-1,0-1 1,0 1-1,0-1 1,0 0 0,0 1-1,0-1 1,0 1-1,0-1 1,0 1 0,0-1-1,0 0 1,0 1-1,0-1 1,0 1 0,0-1-1,-1 1 1,1-1-1,0 1 1,-1-1 0,1 1-1,0-1 1,-1 1-1,1-1 1,-3-3-1374,-1-5-1881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4:2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6464,'-9'-15'2944,"27"2"-2560,-5 6 512,0 2-576,2-3-352,2 5 0,-2 3 32,2 3 32,-8-3-448,5 5 224,-9-5-2944,-2 3 1728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4:2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454 140 6304,'-5'-19'2848,"50"14"-2464,-14 1 1568,11 4-1152,16-3 512,5-2-768,3 2-96,2 3-288,-9-5-160,-5 5-32,-5-4 160,-8 8-64,-9-4 32,-6 0-32,-17 0-3584,1 0 1952</inkml:trace>
  <inkml:trace contextRef="#ctx0" brushRef="#br0" timeOffset="1">90 32 7552,'-63'-24'3424,"39"20"-2976,21 1-96,3 6-288,13-3-384,9 4 192,15-4-1600,-1 8 960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4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337 595 3552,'0'-1'106,"1"1"0,0 0 0,-1-1 0,1 1 0,-1-1 0,1 0 0,-1 1 0,1-1 0,-1 1 0,1-1 0,-1 0 0,0 1 0,1-1 0,-1 0 0,0 1 1,0-1-1,1 0 0,-1 0 0,0 0 17,0 1 0,0 0 0,0-1 0,0 1 1,0 0-1,0-1 0,0 1 0,0 0 0,0-1 0,0 1 1,0 0-1,-1 0 0,1-1 0,0 1 0,0 0 1,0-1-1,0 1 0,0 0 0,-1 0 0,1-1 1,0 1-1,0 0 0,-1 0 0,1 0 0,0-1 0,0 1 1,-1 0-1,1 0 0,0 0 0,-1 0 0,1 0 1,-1-1-1,-7 0 224,-1 0 0,1 1-1,-1 0 1,0 0 0,1 1 0,-1 0 0,1 0 0,-1 1 0,1 0 0,-1 0 0,-9 5 0,-12 6 171,-47 29 1,14-1 137,56-36-583,1 1-1,-1-1 0,1 1 0,0 1 1,1-1-1,-9 14 0,13-19-37,1 0 1,-1 0-1,0 0 0,1 0 1,0 0-1,-1 0 0,1 0 1,-1 0-1,1 0 0,0 0 0,0 0 1,0 0-1,-1 0 0,1 0 1,0 0-1,0 0 0,0 0 1,1 0-1,-1 0 0,0 0 0,0 0 1,1 1-1,-1-1 0,0 0 1,2 1-1,-1-1 1,0 0 1,0 0-1,0-1 1,0 1-1,0-1 1,0 1-1,0-1 0,0 1 1,0-1-1,0 0 1,0 1-1,0-1 0,1 0 1,-1 0-1,0 0 1,0 0-1,0 0 1,1 0-1,-1 0 0,0 0 1,0 0-1,0-1 1,2 0-1,23-7 123,-1-2-1,0 0 1,-1-2-1,0-1 0,-1-1 1,35-27-1,-38 24-119,0 0 0,-1-2 0,-1 0 0,-1-1 0,-1-1 0,0-1 0,-2 0 0,0-1 0,-2 0 0,0-1 0,-2 0 0,8-27 0,23-96-135,-36 122 40,-1 0 0,-2-1 0,0-50 0,-2 72-60,0-1 0,0 1 0,-1 0 0,0-1 0,0 1 0,0 0 0,0 0 0,-1-1 0,0 1 0,0 0 0,-4-6 0,5 9 87,1 0-1,-1 1 1,0-1 0,1 1-1,-1 0 1,0-1-1,1 1 1,-1-1 0,0 1-1,0 0 1,1 0-1,-1-1 1,0 1 0,0 0-1,0 0 1,1 0 0,-1 0-1,0 0 1,0 0-1,0 0 1,0 0 0,1 0-1,-1 1 1,0-1-1,-1 1 1,-1 0-3,1 0 0,-1 0 1,0 1-1,1-1 0,-1 1 0,-2 2 0,0 0 29,1 1 0,-1 0-1,1 0 1,0 0-1,0 1 1,0-1-1,1 1 1,0 0-1,-3 7 1,-2 8-47,-8 34 1,7-15 161,2 0 0,2 0 0,1 0 0,2 0 0,2 1 0,6 45 0,-4-70-47,1 0 0,0-1 1,1 1-1,1 0 0,1-1 0,11 23 0,-14-32 28,0 0 0,1 0 0,0-1 0,0 0 1,0 0-1,0 0 0,1 0 0,0-1 0,0 1 0,0-1 0,0-1 0,1 1 0,0-1 0,-1 0 0,1 0 0,0 0 0,1-1 0,9 3 0,-11-5-50,-1 0-1,1 0 1,-1 0 0,1 0-1,-1-1 1,1 0-1,-1 0 1,1 0 0,-1 0-1,0-1 1,0 1-1,0-1 1,0 0 0,0-1-1,0 1 1,0-1-1,-1 0 1,1 1 0,5-7-1,1-2-13,0 0 0,0-1 0,-1 0 0,11-19 0,-1-8-5,-1 0 0,18-57 0,-25 67-192,-9 23 10,-3 7 3,-2 10-28,-4 46-32,1-15 265,1 0 0,3 0 0,3 54-1,0-83 20,-1-9-11,0 0 0,0 1 0,1-1 0,0 0 0,0 1 0,0-1 0,2 4 0,-3-7-32,0 0-1,1-1 1,-1 1 0,1 0-1,-1-1 1,1 1-1,0 0 1,-1-1-1,1 1 1,-1-1 0,1 1-1,0-1 1,0 1-1,-1-1 1,1 0-1,0 1 1,1-1 0,-1 0 26,1 1 0,-1-1 0,1 0 0,-1 0 0,1 0 0,-1 0 0,1 0 0,0-1 0,-1 1 0,1 0 0,-1-1 0,2 0 0,3-2 49,0 0 1,-1 0 0,0 0-1,0 0 1,10-9 0,23-26-75,-34 34-19,34-39 45,63-91 1,-76 99-902,-23 35 626,0 6 109,1 8 37,-2-1 63,1 1 0,1-1 0,0 0 0,1 0-1,0 0 1,9 16 0,-10-22 61,0-1 0,1 0-1,0 0 1,0-1 0,1 1-1,0-1 1,0 0 0,0 0 0,0 0-1,1-1 1,0 0 0,0 0-1,12 6 1,-13-8-6,1 0 1,-1 0-1,1 0 1,0-1-1,-1 1 1,1-1-1,0-1 0,0 1 1,0-1-1,0 0 1,0 0-1,0-1 1,-1 0-1,1 0 1,0 0-1,0-1 0,-1 0 1,1 0-1,-1 0 1,1-1-1,-1 0 1,8-5-1,-4 1-23,-1 0 0,-1 0 1,1-1-1,-1 0 0,-1-1 0,1 1 0,-1-1 1,-1 0-1,0-1 0,0 1 0,-1-1 1,0 0-1,-1 0 0,3-12 0,0-7 6,-1-1 1,-1 1-1,0-56 0,-4 80-76,0-1 1,-1 1-1,0 0 0,-2-8 0,3 12 26,0 0 1,-1 0-1,1 0 0,0 0 1,-1 0-1,1 1 0,-1-1 1,1 0-1,-1 0 1,1 0-1,-1 1 0,0-1 1,-1-1-1,2 2 12,-1 0-1,1 0 1,-1 0 0,1 0-1,-1-1 1,1 1-1,-1 0 1,1 0 0,-1 0-1,1 0 1,-1 0 0,1 0-1,-1 0 1,0 1 0,1-1-1,-1 0 1,1 0 0,-1 0-1,1 0 1,0 1-1,-1-1 1,1 0 0,-1 0-1,1 1 1,-1-1 0,0 1-1,-3 3-20,0 1-1,0-1 0,0 1 1,1 0-1,0 0 0,-1 0 1,2 1-1,-1-1 1,1 1-1,-3 9 0,-2 3 38,5-13 39,-10 21 63,2 1 0,1 0 0,-8 44 1,15-62-64,1 0 0,1 0 0,0 0 0,0 0 0,1 0 0,3 15 1,-3-18 32,1 0 0,0-1 0,0 0 0,1 1 0,-1-1 0,1 0 0,0 0 0,1-1 0,-1 1 0,1-1 0,7 7 0,-6-7-12,0 0 0,0 0-1,1 0 1,0-1 0,0 0-1,0-1 1,0 1 0,0-1-1,0 0 1,1-1 0,-1 1-1,1-1 1,-1-1 0,1 1-1,-1-1 1,1 0 0,8-1 0,11-3-89,-1-1 1,0 0-1,26-11 1,-33 11-138,5-4-2626,-5 4 746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4:2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11 969 3392,'-11'2'661,"17"1"1503,-4-3-1532,1 1 0,0-1-1,0 0 1,-1 0 0,1 0 0,0 0 0,-1 0 0,5-1 0,10-5 204,0-1 1,-1 0 0,0-2-1,15-9 1,-2-2-315,28-25-1,-31 22-348,-2-2 0,-1 0 0,38-55-1,47-93 188,-71 109-339,74-138 129,-97 170-17,0 0 0,-3-1 1,0 0-1,8-50 0,-18 77-149,-1 1 0,1-1 0,-1 1 0,0-1 0,0 0 0,-2-5 0,3 11 5,-1-1 0,0 1 1,0-1-1,0 1 0,0-1 0,-1 1 0,1-1 0,0 1 0,0-1 1,0 1-1,0-1 0,0 1 0,-1-1 0,1 1 0,0-1 0,0 1 1,-1-1-1,1 1 0,0 0 0,-1-1 0,1 1 0,0 0 1,-1-1-1,1 1 0,-1-1 0,0 2-3,0-1 0,0 1 0,1-1 1,-1 1-1,0 0 0,1-1 0,-1 1 0,1 0 0,-1 0 1,1-1-1,-1 1 0,1 0 0,-1 0 0,1 0 0,0-1 1,-1 3-1,-33 70 56,3 3 1,-38 141 0,36-34 98,30-159-35,2 0 0,0 0 0,2 0 1,0 0-1,9 41 0,-9-59-12,1 1-1,0-1 1,0 0-1,1 0 0,-1 0 1,5 6-1,-6-10-55,0 0-1,0-1 0,0 1 1,1-1-1,-1 0 1,0 0-1,1 1 0,-1-1 1,1 0-1,-1 0 1,1 0-1,0 0 1,-1 0-1,1-1 0,0 1 1,0-1-1,0 1 1,-1-1-1,1 1 1,0-1-1,0 0 0,0 0 1,0 0-1,0 0 1,2 0-1,0-1 14,1 0 1,-1-1-1,0 1 0,0-1 0,1 0 1,-1 0-1,0 0 0,0 0 1,4-4-1,32-30 128,-32 29-146,-1 1-12,25-24-66,53-63 0,-73 78 58,94-136-122,-99 138-348,-14 21 92,-16 27 99,14-15 310,0 1 1,-11 39-1,18-53-33,1 0 0,0 1 0,0-1 0,0 1 0,1-1 0,1 1 0,-1-1 0,1 1 0,0-1 0,1 1 0,0-1 0,0 0 0,0 0 0,1 0 0,0 0 0,8 12 0,-8-14 41,0-1 1,0 0-1,0 0 0,1 0 0,0-1 1,0 1-1,0-1 0,0 0 1,0 0-1,0 0 0,1 0 0,0-1 1,-1 0-1,1 0 0,0 0 0,0 0 1,0-1-1,0 0 0,0 0 0,1-1 1,-1 1-1,0-1 0,0 0 0,11-1 1,-13 0-23,1 0 1,0 0-1,0 0 1,-1 0-1,1-1 1,-1 1-1,1-1 1,-1 0-1,0 0 1,0 0-1,1 0 1,-1-1-1,-1 1 1,1-1-1,4-5 1,-4 4-14,0-1-1,0 1 1,-1-1 0,1 0 0,-1 0-1,0 1 1,-1-1 0,1-1 0,-1 1-1,0 0 1,0-5 0,0 5-31,-1-1 0,0 1 1,0 0-1,0 0 0,-1 0 0,0 0 0,0 0 1,0 0-1,0 0 0,-1 0 0,0 0 0,0 1 1,0-1-1,-1 1 0,1-1 0,-1 1 0,0 0 1,0 0-1,-1 0 0,1 0 0,-1 1 0,0-1 1,0 1-1,0 0 0,-8-4 0,4 3-27,-1 1 1,0 1-1,0 0 0,0 0 0,0 0 0,0 1 0,0 1 0,-1 0 0,1 0 0,0 0 1,-15 4-1,15-3 56,-13 1-76,21-1 59,0-1-1,1 0 1,-1 0-1,0 0 1,0 0-1,1 1 1,-1-1-1,0 0 0,1 1 1,-1-1-1,1 0 1,-1 1-1,0-1 1,1 1-1,-1-1 1,1 1-1,-1-1 1,1 1-1,-1-1 0,1 1 1,-1 0-1,1 0 16,0 1-1,0-1 0,0 0 1,0 0-1,1 0 0,-1 0 1,0 0-1,1 0 0,-1 0 1,0 0-1,1-1 0,-1 1 1,1 0-1,-1 0 1,1 0-1,0 0 0,-1-1 1,1 1-1,0 0 0,0 0 1,0-1-1,-1 1 0,1-1 1,0 1-1,0-1 0,0 1 1,0-1-1,2 1 0,29 11 276,-11-7-169,0-1 1,0-2 0,37 1 0,-19-1 14,-11-1-72,0-1 0,31-4-1,-47 3-23,0-1 1,-1 0-1,1-1 0,-1 0 0,0-1 0,0-1 0,18-9 1,-25 11-136,-1 1 0,1-1 0,-1 0 0,0 0 0,0 0 0,0 0 0,0-1 0,0 1 1,-1-1-1,4-7 0,-4 8-414,-1-1 0,0 1 0,0-1 0,0 1 0,0-1 0,0 0 1,-1 1-1,1-5 0,-1-9-1462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4:2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19 109 7968,'-19'-9'3616,"46"4"-3136,5-1 1408,4 1-1120,46-7 544,7 4-769,28-7-255,-5 2-160,10 1 96,-11 4-128,2 1-96,-18 2-32,-19 2-4191,-13 6 2303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4:3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1289 4160,'0'0'31,"0"0"-1,0 0 1,0 0 0,0 0 0,1 0-1,-1 0 1,0 0 0,0 0 0,0-1 0,0 1-1,0 0 1,0 0 0,0 0 0,0 0-1,0 0 1,0 0 0,1 0 0,-1 0 0,0 0-1,0 0 1,0-1 0,0 1 0,0 0-1,0 0 1,0 0 0,0 0 0,0 0-1,0 0 1,0 0 0,0-1 0,0 1 0,0 0-1,0 0 1,0 0 0,0 0 0,0 0-1,0 0 1,0 0 0,0-1 0,0 1-1,0 0 1,0 0 0,0 0 0,-1 0 0,1 0-1,0 0 1,0 0 0,0 0 0,0 0-1,0 0 1,0-1 0,0 1 0,0 0-1,0 0 1,0 0 0,-1 0 0,1 0 0,0 0-1,0 0 1,0 0 0,0 0 0,0 0-1,0 0 1,0 0 0,-1 0 0,1 0-1,0 0 1,3-2 143,14-5 4024,-12 5-3734,0 0 1,1 0 0,-1 0 0,0-1-1,0 1 1,8-7 0,86-91 2539,111-158-2179,-85 61-521,-123 193-312,0 1-14,1-1 1,-1 0-1,0 1 1,0-1-1,-1 0 0,1-1 1,-1 1-1,0 0 1,1-5-1,-2 9 10,0 0 0,0-1 0,0 1 1,0-1-1,0 1 0,0 0 0,0-1 0,0 1 0,0-1 0,-1 1 0,1 0 0,0-1 1,0 1-1,0-1 0,0 1 0,0 0 0,-1-1 0,1 1 0,0 0 0,0-1 0,-1 1 1,1 0-1,0-1 0,-1 1 0,1 0 0,0 0 0,-1 0 0,1-1 0,0 1 0,-1 0 1,0 0-6,0 0 1,0 0 0,0 0 0,0 0 0,0 0-1,0 0 1,0 0 0,0 0 0,0 0-1,0 1 1,1-1 0,-3 1 0,-1 2 9,-1-1 0,1 1-1,-8 6 1,0 2-16,2 1 0,-1 0 0,2 0 0,0 1 0,0 0 0,1 1 0,-9 20 0,6-7-3,1 1 0,1 0 0,-6 29 0,13-45 88,0 1 1,1-1-1,0 0 0,2 20 0,-1-29-17,0 1 0,0 0 0,1-1 0,0 1 0,0 0 0,0-1 0,0 1 0,0-1 0,1 0 0,-1 1 0,1-1 0,0 0 0,0 0 0,0 0 0,1 0 0,-1 0 0,1-1 0,-1 1 0,4 2 0,-2-3 36,0 0 0,0 0 1,0 0-1,0 0 0,0-1 0,0 0 1,1 0-1,-1 0 0,0 0 1,1 0-1,-1-1 0,1 0 0,6-1 1,-4 0-14,0 0 0,0-1 0,0 0 0,-1 0 0,1 0 0,-1-1 0,11-6 0,2-4-12,-1 0 0,-1 0 0,-1-2 0,20-21 0,-14 10 23,34-50 0,-36 47-88,29-33-1,-41 56-133,-5 9 0,-3 17-28,-1-18 169,-2 48-116,-7 52 204,4-70 59,2-15 11,1 0 0,-1 24 1,5-29 131,0-12-281,-1 0 0,0 0 1,0 0-1,0 0 0,0 0 1,0 0-1,0 1 0,0-1 0,0 0 1,1 0-1,-1 0 0,0 0 1,0 0-1,0 0 0,0 0 0,0 0 1,1 0-1,-1 0 0,0 1 1,0-1-1,0 0 0,0 0 1,0 0-1,1 0 0,-1 0 0,0 0 1,0 0-1,0 0 0,0 0 1,1 0-1,-1-1 0,0 1 0,0 0 1,0 0-1,2-1 35,0 0 0,0-1 0,0 0 0,0 1 0,0-1 0,2-3 0,54-70 268,-39 50-324,0 0 1,1 2-1,39-36 1,-57 57-8,0 0-1,0 1 1,0-1-1,0 1 1,0 0 0,0 0-1,0 0 1,1 0 0,-1 0-1,0 0 1,6 0-1,-7 1 9,0 0 0,0 0 0,0 0 0,0 0-1,0 1 1,0-1 0,0 0 0,0 1-1,0-1 1,0 1 0,0-1 0,0 1 0,0-1-1,0 1 1,0 0 0,-1 0 0,1-1-1,0 1 1,0 0 0,-1 0 0,1 0 0,0 0-1,-1 0 1,1-1 0,-1 1 0,1 0-1,-1 0 1,1 2 0,4 12-11,-1 0-1,0 1 1,-1-1-1,1 22 0,6 26-119,-9-61 169,0 1-1,-1 0 0,1-1 1,0 1-1,0 0 0,1-1 0,-1 1 1,0-1-1,1 0 0,-1 1 1,1-1-1,0 0 0,0 0 0,0 0 1,0 0-1,0 0 0,1-1 1,-1 1-1,0-1 0,1 1 0,-1-1 1,1 0-1,2 1 0,-1-1 21,0 0 0,-1-1 0,1 0 0,0 1 0,-1-1 0,1 0 0,0-1 0,-1 1 0,1-1 0,0 0 0,-1 0 0,1 0 0,-1 0 0,1 0-1,-1-1 1,1 0 0,4-2 0,3-5 3,1-1 1,-2 0-1,1 0 0,-1-1 0,9-12 0,-7 8-65,27-36 89,51-89-1,-31 43 64,-37 65-118,-2-1 1,28-63 0,-22 33-50,-4 0 0,23-98 0,-35 115 68,-3 17-101,-2 0-1,4-55 1,-9 81 19,0 0-1,0 1 1,0-1 0,-1 0-1,1 1 1,-1-1-1,0 1 1,1-1 0,-1 1-1,-3-5 1,4 7 30,0 0 0,-1-1 1,1 1-1,0-1 0,-1 1 0,1-1 1,-1 1-1,1 0 0,-1-1 0,1 1 1,-1 0-1,1-1 0,-1 1 0,1 0 1,-1 0-1,1 0 0,-1-1 0,1 1 1,-1 0-1,0 0 0,0 0 0,0 0-2,0 0 0,0 1 0,0-1-1,0 0 1,-1 1 0,1-1 0,0 1-1,0-1 1,0 1 0,0 0-1,0-1 1,0 1 0,0 0 0,-1 1-1,-5 5-23,1 0 1,0 1-1,0 0 0,1 0 0,0 0 0,-8 18 0,-18 62-27,-48 210 155,67-230-17,2 0 0,-1 106 0,11-152 7,2 1 0,0 0 0,8 29 0,-10-50-45,1 1 1,0-1-1,0 1 1,0-1-1,0 1 0,0-1 1,0 0-1,1 0 1,2 3-1,-4-4-13,1 0 0,0 0 1,0-1-1,0 1 0,-1 0 0,1-1 0,0 1 1,0-1-1,0 1 0,0-1 0,0 0 0,0 1 1,0-1-1,0 0 0,0 1 0,0-1 0,0 0 1,0 0-1,0 0 0,0 0 0,0 0 0,0 0 1,0-1-1,0 1 0,0 0 0,1-1 0,5-2 41,-1-1-1,0 0 0,0 0 1,0-1-1,0 1 0,-1-1 0,0-1 1,9-10-1,-7 8-7,-5 6-39,167-179-82,-140 155 132,-15 14-101,14-16 0,-27 27 19,0 0 1,0 0-1,0-1 1,0 1-1,0 0 1,0 0-1,1 0 1,-1 0-1,0 0 1,1 0-1,-1 0 1,1 1-1,-1-1 1,1 0-1,-1 1 1,1-1-1,-1 1 1,1 0-1,-1-1 1,1 1-1,0 0 1,-1 0-1,1 0 1,-1 0-1,1 0 1,2 1-1,11-1 45,-11 0-37,-1 0-1,0 0 0,0 1 0,1-1 0,-1 1 1,0-1-1,0 1 0,0 0 0,0 0 0,0 1 1,0-1-1,0 0 0,0 1 0,0 0 0,-1 0 1,1 0-1,-1 0 0,5 5 0,-5-4 0,1 1 1,-1-1-1,0 1 0,0 0 1,-1 0-1,1 0 0,-1 0 0,0 0 1,0 0-1,0 0 0,0 1 0,-1-1 1,0 8-1,-5 80-72,2-65 121,1 1 0,2 0 0,3 40 0,-2-62-26,0 0 1,1-1 0,-1 1 0,1-1 0,0 0-1,1 1 1,-1-1 0,1 0 0,0 0-1,5 7 1,-6-11 6,-1 1 0,1-1 0,-1 1 0,1-1 0,-1 0 0,1 0-1,0 0 1,0 0 0,-1 0 0,1 0 0,0 0 0,0 0 0,0-1 0,0 1 0,0-1 0,0 0 0,0 1-1,0-1 1,0 0 0,0 0 0,0 0 0,0 0 0,0-1 0,0 1 0,0 0 0,0-1 0,0 0 0,0 1-1,0-1 1,0 0 0,0 0 0,0 0 0,2-2 0,6-4 39,0 0 1,-1-1-1,0 0 1,-1-1-1,0 1 1,0-1-1,11-19 0,40-79 129,-34 57-69,-7 12-162,9-16-137,-20 36-247,-9 29-84,-4 24 454,1 0 0,2 0 0,2 39 0,2-42-16,-2-20 120,2-1 0,-1 0 0,1 1 0,1-1 1,0 0-1,0 0 0,6 14 0,-7-23-28,0 0-1,-1-1 1,1 1 0,0-1-1,0 1 1,0-1 0,0 0-1,0 1 1,3 1 0,-4-3-6,1 1 0,0-1 0,-1 0 0,1 1 0,0-1 0,-1 0 0,1 1 0,0-1 0,-1 0 0,1 0 0,0 0 0,0 0 0,-1 0 0,1 0 0,0 0 0,0 0 0,-1 0 0,1 0 0,0 0 0,0 0 0,-1 0 0,1-1 0,0 1 0,0 0 0,-1 0 0,1-1 0,11-7 82,0-1 1,-1 0-1,0-1 1,-1 0 0,17-22-1,-12 15-29,36-44-55,31-32 23,-66 76-103,1 2-1,0 0 1,29-18 0,-45 32 34,1-1 0,0 1 1,0 0-1,0 0 0,0 0 1,0 0-1,0 1 0,0-1 1,0 1-1,1-1 0,3 0 0,-6 2 30,1-1-1,-1 0 0,1 0 0,-1 0 0,1 0 1,-1 0-1,1 1 0,-1-1 0,1 0 0,-1 0 0,0 1 1,1-1-1,-1 0 0,1 0 0,-1 1 0,0-1 1,1 1-1,-1-1 0,0 0 0,1 1 0,0 1-3,-1-1 0,1 0-1,-1 1 1,0-1 0,1 1-1,-1-1 1,0 1-1,0-1 1,0 0 0,0 3-1,-2 22 52,-1 0-1,-2 0 1,0-1-1,-15 42 0,3-25-53,11-26 201,-6 20 1,12-36-183,0 0 1,-1 0 0,1 1 0,0-1-1,0 0 1,0 0 0,0 1 0,0-1-1,0 0 1,0 0 0,0 1 0,0-1-1,0 0 1,0 1 0,0-1-1,0 0 1,1 0 0,-1 1 0,0-1-1,0 0 1,0 0 0,0 0 0,0 1-1,0-1 1,1 0 0,-1 0 0,0 0-1,0 1 1,0-1 0,1 0 0,-1 0-1,0 0 1,0 0 0,0 1 0,1-1-1,-1 0 1,0 0 0,0 0 0,1 0-1,-1 0 1,0 0 0,0 0-1,1 0 1,-1 0 0,0 0 0,0 0-1,1 0 1,-1 0 0,0 0 0,0 0-1,1 0 1,-1 0 0,0 0 0,0 0-1,1 0 1,-1-1 0,0 1 0,0 0-1,1 0 1,-1 0 0,0 0 0,0-1-1,7-4 31,-1 0 0,0 0 0,-1-1 0,1 0 0,-1 0 0,4-7 0,0 1 24,69-82 105,-60 75-197,0 1 0,33-25-1,-48 41-11,0 0-1,0 0 0,0 0 0,0 1 1,1-1-1,-1 1 0,5-2 0,-7 3 39,0 0-1,-1 0 0,1-1 0,0 1 1,0 0-1,-1 0 0,1 0 1,0 0-1,0 1 0,-1-1 0,1 0 1,0 0-1,-1 0 0,1 0 0,0 1 1,-1-1-1,1 0 0,0 1 1,-1-1-1,1 0 0,-1 1 0,1-1 1,0 1-1,-1-1 0,1 1 1,-1-1-1,1 1 0,-1 0 0,0-1 1,1 1-1,-1-1 0,0 1 0,1 0 1,-1-1-1,0 1 0,0 0 1,1 0-1,-1-1 0,0 1 0,0 1 1,2 14 0,-1 1 0,-1-1 0,-3 31 0,1-27-25,1 1 1,2 20-1,-1-15 82,0 8 34,0-32-67,0 0 0,1 0 1,-1 1-1,1-1 0,-1 0 0,1 0 0,0 0 0,0 0 1,-1 0-1,2 0 0,-1 0 0,1 2 0,-1-4-4,-1 0-1,0 1 0,1-1 1,-1 0-1,1 0 0,-1 1 0,0-1 1,1 0-1,-1 0 0,1 0 1,-1 1-1,0-1 0,1 0 1,-1 0-1,1 0 0,-1 0 1,1 0-1,-1 0 0,1 0 0,-1 0 1,0 0-1,1 0 0,-1 0 1,1 0-1,0 0 0,13-9 126,14-22-83,-22 24-24,48-64 118,12-15-148,-30 44 143,-6 5-43,56-53 0,-66 71-123,-15 14-73,0 0 0,0 1 0,0-1 0,1 1 0,11-7 0,-17 11 88,0 0-1,1-1 0,-1 1 1,0 0-1,0 0 0,0 0 1,1 0-1,-1 0 1,0 0-1,0 0 0,1-1 1,-1 1-1,0 0 0,0 0 1,0 0-1,1 0 0,-1 0 1,0 0-1,0 0 0,1 0 1,-1 0-1,0 0 1,0 0-1,1 0 0,-1 1 1,0-1-1,0 0 0,1 0 1,-1 0-1,0 0 0,0 0 1,0 0-1,1 0 0,-1 1 1,0-1-1,0 0 1,0 0-1,0 0 0,1 0 1,-1 1-1,0-1 0,0 0 1,0 0-1,0 1 0,0-1 1,0 0-1,1 0 0,-1 0 1,0 1-1,0-1 1,0 0-1,0 0 0,0 1 1,0-1-1,0 0 0,0 0 1,0 1-1,-4 18-175,3-14 185,-51 168-145,36-121 100,4-16 86,-1 0 1,-1-1 0,-2-1 0,-22 33-1,35-62 18,0 0-1,-1 0 1,0-1-1,0 1 1,0-1-1,0 0 1,-10 6-1,13-9-41,-1 0 0,1 0 0,0-1 0,-1 1-1,1 0 1,-1-1 0,1 1 0,-1-1-1,1 0 1,-1 0 0,1 1 0,-1-1 0,1 0-1,-1 0 1,1 0 0,-1 0 0,1-1-1,-1 1 1,1 0 0,-1-1 0,1 1 0,-1-1-1,1 1 1,0-1 0,-1 0 0,1 1-1,0-1 1,-1 0 0,1 0 0,0 0 0,0 0-1,0 0 1,0 0 0,-2-2 0,0-2-14,-1-1 0,1 1 0,0 0 1,1-1-1,-1 0 0,1 1 0,0-1 1,-2-12-1,-5-53-16,6 38 1,4-18-603,7 56 557,0 1 0,0 0 0,9 9 0,-3-2 99,0-2-1,1 0 1,0 0 0,1-2-1,0 0 1,0 0 0,1-2-1,0 0 1,22 6 0,-31-12-28,-1 0 1,0 0-1,0-1 1,0 0-1,0 0 1,1-1-1,-1 0 1,0 0-1,0 0 1,0-1-1,0 0 1,0-1-1,-1 0 1,1 0-1,-1 0 1,10-7-1,0-1 55,0-1 0,0-1 0,-2 0 0,26-30 0,5-19-29,-19 24-157,-5 7 31,-15 22 92,0 0 0,0 0 0,1 0 0,0 1 0,11-9 1,-9 7-125,-5 6-274,-6 10 83,-10 27 277,2 0 1,-12 62 0,16-62 66,2-22 6,2 1-1,0 1 1,0-1-1,1 0 1,1 0-1,0 1 0,2 19 1,-1-32-28,-1 1-1,0 0 1,0 0 0,0-1 0,1 1-1,-1 0 1,0 0 0,1-1-1,-1 1 1,1 0 0,-1-1 0,1 1-1,-1-1 1,1 1 0,-1-1 0,1 1-1,-1-1 1,1 1 0,0-1-1,-1 1 1,1-1 0,0 0 0,-1 1-1,1-1 1,0 0 0,0 0 0,-1 1-1,1-1 1,0 0 0,0 0-1,-1 0 1,1 0 0,0 0 0,0 0-1,0 0 1,-1 0 0,1 0 0,0-1-1,0 1 1,-1 0 0,1 0-1,1-1 1,5-2 44,0 0 0,0-1 0,11-6 1,-14 7-55,217-118 81,-141 83-42,61-28-161,-111 58-319,-62 33 321,-42 42-1,31-28 137,-6 9 84,43-41-47,1-1 1,0 0-1,0 1 1,1 0-1,0 0 1,-4 9-1,7-13-36,0-1 0,0 1-1,1-1 1,-1 1-1,0 0 1,1-1 0,0 1-1,-1 0 1,1-1 0,0 1-1,1 0 1,-1-1 0,0 1-1,1 0 1,-1-1 0,1 1-1,0-1 1,2 6-1,-1-5 2,0-1-1,1 1 1,-1 0-1,0-1 0,1 1 1,0-1-1,0 0 1,-1 1-1,1-2 0,0 1 1,1 0-1,4 2 0,4 0 11,1 0-1,-1-1 1,1 0-1,0-1 1,0-1-1,21 1 1,-24-2-310,-1-1 1,1 0-1,0-1 0,14-4 0,6-7-3581,-28 12 3035,0-1-1,1 1 0,-1-1 0,0 0 0,0 0 0,0 0 0,0 0 0,2-3 0,5-7-1601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4:3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 6976,'-54'-15'3168,"39"15"-2752,12 0-320,-2 0-352,10 0 160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4:3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82 6880,'-5'-28'3136,"10"20"-2720,-5 3 608,8 1-640,2-7 352,4 2-448,-1 1-352,0 5 0,1-2-192,-1 10 128,-3-5-768,3 8 480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4:3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603 216 4640,'-15'-14'1504,"14"14"-1427,0-1 0,0 1 0,0-1 1,0 1-1,0-1 0,0 1 0,0 0 0,0-1 1,0 1-1,-4-1 1609,12 0-1066,0 0-1,-1 0 0,1 0 0,0 1 0,0 1 0,9 0 0,3 1-57,179 2 938,15 1-1296,-3 16-217,-176-15-1118,-7 2 289</inkml:trace>
  <inkml:trace contextRef="#ctx0" brushRef="#br0" timeOffset="1">55 68 5568,'-32'-40'2528,"14"32"-2208,13 5 256,10 3-384,5-5-96,3 5-32,19-7 0,8 2-32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33 140 2144,'-1'-1'198,"1"1"0,0 0-1,0-1 1,0 1 0,0-1 0,-1 1 0,1-1 0,0 1-1,0-1 1,-1 1 0,1 0 0,0-1 0,-1 1 0,1-1-1,-1 1 1,1 0 0,0 0 0,-1-1 0,1 1-1,-1 0 1,1 0 0,-1-1 0,1 1 0,0 0 0,-1 0-1,1 0 1,-1 0 0,1 0 0,-1 0 0,1 0 0,-1 0-1,1 0 1,-1 0 0,1 0 0,-1 0 0,0 0 0,-16 1 3458,28-6-148,56-22-3214,-19 14-163,92-15-1,-94 20-82,5-1-121,45-8 125,-81 16-12,-12 2-22,-1-1-1,1-1 1,0 1 0,-1 0 0,1-1-1,-1 1 1,1-1 0,-1 0-1,1 0 1,2-1 0,-3-3-350,0-7-7875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4:3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61 659 2656,'-1'0'31,"-5"-1"231,0 1-1,0 0 1,0-1-1,0 2 0,-11 1 1,17-2-144,-1 0 0,0 0 0,1 0 0,-1 0 0,1 0 0,-1 1 0,1-1 0,-1 0 0,0 0 0,1 1 0,-1-1 0,1 0 0,-1 1 0,1-1 0,0 1 0,-1-1 0,1 0 0,-1 1 0,1-1 0,0 1 0,-1-1 0,1 1 0,0-1 0,0 1 0,-1 0 0,1-1 0,0 1 0,0-1 0,0 1 0,0-1 0,-1 1 0,1 0 0,0-1 0,0 2 0,1-1 56,-1-1 0,0 1 0,1 0 0,-1 0 0,1-1 0,-1 1 0,1 0 0,-1-1 0,1 1 0,0-1 0,-1 1 0,1-1 0,0 1 0,-1-1 0,1 1 0,0-1 0,-1 0 0,1 1 0,0-1 0,0 0 0,-1 1 0,1-1 0,0 0 0,1 0 0,5 1 171,0-1 1,-1 0 0,1-1-1,0 1 1,0-1 0,-1-1-1,1 1 1,0-1 0,-1 0-1,1 0 1,-1-1 0,0 0-1,0 0 1,9-7 0,5-4 50,-1-1 0,28-30 0,106-122 580,56-76-406,-59 85-84,-133 143-1014,-17 15 522,1 0 0,-1 0-1,0 0 1,0 0 0,0 0 0,0 0 0,1 0 0,-1 0 0,0 0 0,0 0 0,0 0 0,0 0-1,1 1 1,-1-1 0,0 0 0,0 0 0,0 0 0,0 0 0,0 0 0,1 0 0,-1 1 0,0-1 0,0 0-1,0 0 1,0 0 0,0 0 0,0 1 0,0-1 0,0 0 0,0 0 0,0 0 0,0 1 0,0-1-1,0 0 1,0 0 0,0 0 0,0 0 0,0 1 0,0-1 0,0 0 0,0 0 0,-1 8-22,0 0 0,0-1 0,-1 1 0,0-1 0,-5 11 0,1 0-2,-34 95 25,-8 22 49,35-105-16,-1 1 0,-24 34 0,-53 58 169,86-117-152,1-1 0,-1-1 0,0 1-1,0-1 1,-1 0 0,0 0 0,-11 6-1,14-8-12,0-1 0,0 0-1,0 0 1,-1 0 0,1 0-1,0 0 1,-1-1 0,1 1-1,0-1 1,-1 0 0,1 0-1,0 0 1,-1-1 0,1 1-1,0-1 1,-1 0 0,-2-1-1,3 1-16,1-1 0,0 1 0,0-1 0,0 1-1,0-1 1,0 0 0,0 0 0,1 0-1,-1 0 1,1 0 0,-1 0 0,1 0 0,0-1-1,0 1 1,0 0 0,0-1 0,-1-4 0,-1-4-14,0-1 0,-1-16 1,4 24-11,-1 1 1,-2-18-21,1-1 0,1 1 1,2-30-1,-1 48 3,0 1-1,1 0 1,-1 0 0,1 0-1,0-1 1,-1 1 0,1 0-1,0 0 1,2-2 0,-3 3 13,0 1 1,0 0 0,1 0 0,-1-1-1,0 1 1,0 0 0,1 0 0,-1 0 0,0-1-1,1 1 1,-1 0 0,0 0 0,1 0-1,-1 0 1,0 0 0,1-1 0,-1 1-1,0 0 1,1 0 0,-1 0 0,0 0 0,1 0-1,0 1-4,0-1 0,0 0 0,0 0 0,0 1 0,-1-1 0,1 1 0,0-1 0,0 1-1,-1-1 1,1 1 0,0 0 0,-1-1 0,2 2 0,8 11-51,0 1-1,0 0 0,10 21 1,11 18 43,-25-44 55,1-1 0,0 0-1,0 0 1,1 0-1,-1-1 1,2-1 0,-1 1-1,1-1 1,0 0-1,0-1 1,1 0 0,-1-1-1,1 0 1,0-1-1,1 1 1,-1-2 0,0 0-1,1 0 1,19 1-1,-20-3 16,0 0-1,0-1 0,0 0 1,0-1-1,0 0 0,0 0 1,0-1-1,-1 0 0,1-1 1,-1 0-1,11-7 0,-6 2-20,-1 0 0,0-1 0,-1 0 0,0-1-1,-1-1 1,14-18 0,61-79-296,-86 109 259,0 0 0,0-1 0,0 1 0,0 0 0,1-1 0,-1 1 0,0 0 0,0-1 1,0 1-1,1 0 0,-1-1 0,0 1 0,1 0 0,-1 0 0,0 0 0,0-1 0,1 1 0,-1 0 0,1 0 0,-1 0 0,0 0 0,1-1 0,-1 1 0,0 0 0,1 0 0,-1 0 1,0 0-1,1 0 0,-1 0 0,1 0 0,0 0 0,-1 1 4,1-1 0,-1 1 0,0 0 0,1-1 0,-1 1 0,0-1 0,1 1 0,-1 0 0,0-1 0,0 1 0,1 0-1,-1 0 1,0-1 0,0 1 0,0 1 0,0 3-7,1 1 0,-1-1 0,-1 1-1,0 8 1,-16 49-65,-26 67-1,-4 14 154,-41 143 488,84-276-460,4-8-39,-1-1 0,1 0 0,-1 1 0,0-1 0,0 0 0,0 0 0,0 0 0,-1 0 0,1 0 0,0 0 0,-3 2 0,3-3 160,2-6-20,5-34 266,21-69 0,25-39-462,-34 99 58,94-210-116,-87 209-11,2 1 0,3 0 0,1 3 0,2 0 0,45-44 0,-72 82 26,1 1 0,1 0-1,-1 0 1,1 1 0,0 0 0,0 1 0,11-5-1,-16 8 21,0 0 0,0 0 0,0 0 0,0 0 0,1 1 0,-1-1 0,0 1 0,0 0 0,1 0 0,4 1 0,-6 0 5,0-1 1,0 1-1,0 0 0,0 0 1,0 0-1,0 0 0,0 0 0,0 0 1,0 0-1,-1 1 0,1-1 1,0 1-1,-1-1 0,1 1 0,-1-1 1,3 5-1,-1-1-17,-1 0 0,0 1 0,0-1 0,0 1 0,0-1 0,-1 1 0,0 0 0,0 0 0,0 10 1,0-8-8,0 18 57,0 0 0,-1-1 0,-2 1 0,-7 39 0,7-52-1,-1 0 1,-1-1-1,0 1 1,-1-1-1,0 0 1,-1 0 0,0-1-1,-1 1 1,0-1-1,-14 16 1,18-24-2,1-1 1,-1 1 0,0-1-1,0 1 1,0-1 0,0 0 0,-1-1-1,1 1 1,-1 0 0,1-1-1,-1 0 1,1 1 0,-1-2-1,0 1 1,1 0 0,-1-1 0,0 1-1,0-1 1,1 0 0,-1-1-1,-4 0 1,3 0-2,0 0 1,1 0-1,0-1 0,-1 0 0,1 0 0,0 0 1,0 0-1,0-1 0,0 0 0,0 1 0,1-1 1,-1-1-1,1 1 0,0 0 0,0-1 0,-5-7 1,1-1-34,0 0 0,0 0 0,1-1 0,1 1 0,0-1 0,-4-18 0,9 30 12,0 1 1,0 0-1,0 0 1,0 0 0,0 0-1,0 0 1,0 0-1,0 0 1,0 0 0,0 0-1,0 0 1,0 0-1,0 0 1,0 0-1,0 0 1,0-1 0,0 1-1,0 0 1,0 0-1,0 0 1,0 0 0,0 0-1,0 0 1,0 0-1,1 0 1,-1 0 0,0 0-1,0 0 1,0 0-1,0 0 1,0 0-1,0 0 1,0 0 0,0 0-1,0 0 1,0 0-1,0 0 1,0 0 0,0 0-1,1 0 1,-1 0-1,0 0 1,0 0 0,0 0-1,0 0 1,0 0-1,0 0 1,0 0-1,0 0 1,0 0 0,0 0-1,0 0 1,0 0-1,0 0 1,0 0 0,0 1-1,1-1 1,-1 0-1,0 0 1,9 5-118,19 15 2,-4-4-34,-10-7 196,0-1 0,1-1 0,0 0 0,0-1 0,0-1-1,1 0 1,0-1 0,29 3 0,-36-6-23,1-1 0,-1 1 0,0-2 0,0 0 0,0 0 0,1 0 0,-1-1 0,-1-1 0,1 1 1,0-1-1,0-1 0,-1 0 0,0 0 0,0-1 0,0 1 0,0-2 0,6-5 0,7-11-27,-1 0-1,-1-2 1,-1 0-1,16-29 1,-20 31 71,92-145 5,-58 98-928,-53 75 840,1 0 0,0 1 0,0-1 0,0 1 0,1 0 0,0 0-1,-2 9 1,-13 53 84,17-63-67,-5 20 46,2 0 1,0 0 0,2 0 0,1 47 0,1-71-23,0 0 1,1 0 0,-1 0 0,0 0 0,1-1 0,-1 1-1,1 0 1,0 0 0,-1 0 0,1-1 0,0 1 0,0 0-1,0-1 1,2 3 0,-2-4-10,0 1 0,0-1 0,0 1 0,0-1 0,0 1 1,0-1-1,0 0 0,0 1 0,1-1 0,-1 0 0,0 0 0,0 0 0,0 0 0,0 0 0,0 0 0,0 0 1,0 0-1,0-1 0,0 1 0,0 0 0,1-1 0,-1 1 0,0-1 0,-1 1 0,3-2 0,13-7 66,0-2 0,0 0 1,-1 0-1,18-20 0,1 1-80,-15 14-17,15-13-86,2 1 0,48-30-1,-82 57 75,0 0-1,0 0 1,1 0-1,-1 0 0,0 1 1,0-1-1,0 1 1,1-1-1,-1 1 0,0 0 1,0 0-1,1-1 1,3 2-1,-5-1 26,0 0-1,0 1 1,0-1-1,0 1 1,0-1-1,0 1 1,-1-1-1,1 1 1,0-1-1,0 1 1,0 0 0,0-1-1,-1 1 1,1 0-1,0 0 1,0 0-1,-1 0 1,1-1-1,-1 1 1,1 0-1,-1 0 1,1 0-1,-1 0 1,0 0-1,0 0 1,1 0 0,-1 1-1,0 1 1,0 3 4,0 1 1,0-1 0,-1 1-1,0-1 1,-2 8 0,0-2 7,-28 101 249,31-111-234,0-1 0,-1 0 0,1 1 0,0-1-1,0 0 1,0 1 0,-1-1 0,2 1 0,-1-1 0,0 0 0,0 1 0,1 1 0,-1-2-18,0-1 1,0 0 0,1 0-1,-1 1 1,0-1 0,0 0-1,1 0 1,-1 0 0,0 0-1,0 1 1,1-1 0,-1 0-1,0 0 1,0 0 0,1 0-1,-1 0 1,0 0 0,1 0-1,-1 0 1,0 0 0,1 0-1,-1 0 1,0 0 0,0 0-1,1 0 1,-1 0 0,0 0-1,1 0 1,-1 0 0,0 0-1,1 0 1,-1 0 0,0-1-1,5-1 35,0-1-1,-1 0 0,0 0 1,7-6-1,-7 6 4,35-36 183,-32 30-256,0 1-1,1 1 1,0-1 0,0 1-1,1 1 1,13-9 0,-21 15 19,0-1 1,-1 1-1,1 0 1,0-1-1,0 1 1,-1 0 0,1 0-1,0 0 1,0 0-1,0 0 1,-1 0-1,1 0 1,0 0-1,0 0 1,-1 0 0,1 0-1,0 1 1,0-1-1,-1 0 1,1 0-1,0 1 1,0-1-1,0 1 1,1 1-3,0-1 0,-1 1 0,1-1 1,0 1-1,-1 0 0,1-1 0,-1 1 0,2 3 0,0 2 7,1 1 1,-1 0-1,4 12 0,-4-7 72,1 0 1,1-1-1,0 1 0,0-1 0,10 16 1,-13-25-92,1 0 0,-1 1 0,1-1 0,0 0 1,0 0-1,0-1 0,0 1 0,0 0 0,1-1 1,-1 0-1,1 0 0,-1 0 0,1 0 0,0-1 1,0 1-1,0-1 0,0 0 0,0 0 0,0-1 1,0 1-1,6-1 0,4-2-2795,-1-3 751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4:3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49 6240,'-53'-35'2816,"35"27"-2464,13 3 320,5 10-448,10-2-288,3 5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4:3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204 665 4064,'53'-60'6592,"-51"58"-6326,-1 0 1,0 0-1,1 0 1,-1 0-1,0 0 1,0 0-1,0-1 1,-1 1 0,1-3-1,0 4-214,-1 1 0,0-1 0,0 0-1,0 1 1,0-1 0,0 0 0,0 1 0,0-1 0,0 0-1,0 1 1,0-1 0,0 0 0,0 1 0,-1-1 0,1 0-1,0 1 1,0-1 0,-1 1 0,1-1 0,0 0 0,-1 1-1,1-1 1,-1 1 0,1-1 0,-1 1 0,1-1 0,-1 1-1,1-1 1,-1 1 0,1 0 0,-1-1 0,0 1 0,1 0-1,-1-1 1,1 1 0,-1 0 0,0 0 0,1 0 0,-1 0 0,0 0-1,-1-1 1,-2 1 43,0 1 0,0-1 0,-1 1 0,1-1 0,0 1 0,0 0 0,0 1 0,0-1 0,-7 4 0,-9 3 27,1 1 1,0 1-1,1 0 1,-23 18 0,26-15 22,-22 23-1,33-31-95,0-1-1,0 1 0,1 0 1,0-1-1,0 1 0,1 1 1,-1-1-1,1 0 0,0 1 1,-1 6-1,2-10-25,1 0-1,-1 1 0,1-1 1,0 0-1,0 0 0,0 1 1,0-1-1,0 0 1,1 0-1,-1 1 0,1-1 1,-1 0-1,1 0 0,0 0 1,0 0-1,0 0 1,0 0-1,0 0 0,2 2 1,-1-2 5,0 0 0,1 0 0,-1 0 0,1-1 0,-1 1 0,1 0 0,-1-1 0,1 0 0,0 0 0,0 0 1,0 0-1,4 1 0,7 0 37,-1-1 1,0-1-1,1 0 1,-1 0-1,16-3 0,-11 0 33,-1 1 1,0-2-1,0-1 0,-1 0 0,22-9 0,-29 9-106,1 0-1,-1-1 1,0 0 0,0-1 0,0 1 0,-1-1 0,0-1-1,-1 0 1,11-14 0,-10 12 0,-1-1 0,0 0 0,-1 0 0,0-1 0,-1 0 0,7-22 0,-10 28-2,-1-1-1,0 0 1,0 0-1,-1-1 1,0 1-1,0 0 1,0 0-1,-1 0 1,0 0-1,-1 0 1,1 0-1,-1 1 1,-6-13-1,6 15-13,-1 0-1,1 0 0,-1 0 0,0 1 0,0 0 0,0-1 0,-1 1 1,1 1-1,-1-1 0,0 0 0,1 1 0,-1 0 0,0-1 0,-1 2 0,1-1 1,0 0-1,-5 0 0,4 0-4,0 1-1,0 0 1,0 0-1,0 0 1,0 1 0,0 0-1,0 0 1,0 0 0,0 1-1,0-1 1,0 1 0,1 0-1,-1 1 1,0-1-1,-6 4 1,9-4 31,1 0 1,0 0-1,0 0 1,-1 0-1,1 0 0,0 0 1,0 0-1,0 0 0,0 1 1,0-1-1,1 0 0,-2 2 1,2-2 6,0-1 0,-1 1 1,1-1-1,0 1 1,0-1-1,0 0 0,0 1 1,0-1-1,0 1 0,0-1 1,0 1-1,0-1 0,0 1 1,0-1-1,0 0 1,1 1-1,-1-1 0,0 1 1,0-1-1,0 1 0,1-1 1,-1 0-1,0 1 0,0-1 1,1 0-1,-1 1 0,0-1 1,1 0-1,-1 1 1,0-1-1,1 0 0,-1 0 1,0 1-1,1-1 0,-1 0 1,1 0-1,-1 0 0,0 0 1,1 1-1,-1-1 1,1 0-1,-1 0 0,1 0 1,-1 0-1,1 0 0,-1 0 1,1 0-1,6-1 35,0 1 1,-1-1-1,1 0 0,-1 0 1,1 0-1,-1-1 0,9-4 1,-1 1 0,10-3 85,0-2 0,0-1 0,-1-1 0,-1-1 0,0-1 0,0 0-1,24-24 1,13-17 261,50-62-1,-102 110-359,105-124 113,-110 128-174,1 0 0,-1 0 0,1 1 0,0-1 0,0 1 0,0 0 1,0 0-1,0 0 0,4-2 0,-7 4 24,0 0 0,0 0 1,1 0-1,-1 0 0,0 0 0,0 0 0,1 0 1,-1 0-1,0 0 0,0 0 0,0 0 0,1 0 1,-1 0-1,0 0 0,0 0 0,1 0 0,-1 0 1,0 0-1,0 0 0,1 0 0,-1 0 0,0 1 1,0-1-1,0 0 0,1 0 0,-1 0 0,0 0 1,0 0-1,0 1 0,0-1 0,1 0 0,-1 1 1,3 9-140,-5 18-2,2-27 145,-8 47-42,-3 0 0,-1-2 0,-27 68 0,-90 244 65,13-19 235,100-291-237,-69 185 149,78-215-32,-2 0 1,0-1-1,0 0 1,-19 24-1,26-38-89,0-1-1,-1 1 0,1-1 0,-1 1 0,1-1 0,-1 0 1,0 0-1,1 0 0,-1 0 0,0-1 0,-5 3 0,7-4-26,0 1-1,-1-1 0,1 0 0,0 0 0,0 0 0,0 0 0,0 0 1,0 0-1,0 0 0,-1-1 0,1 1 0,0 0 0,0 0 0,0-1 0,-2 0 1,1 0 3,1-1 1,-1 1-1,0 0 1,1-1 0,-1 1-1,1-1 1,-1 0-1,1 1 1,0-1 0,-2-3-1,-2-6 7,0 0 0,1 0 0,0 0 0,1-1-1,1 1 1,-1-1 0,2 1 0,0-1 0,0 0-1,1 0 1,1-12 0,2 2-44,0 0-1,1 0 1,1 0 0,1 1 0,11-27-1,-11 33 24,1-1-1,1 2 1,0-1-1,12-15 0,-14 23-13,0 1-1,0-1 0,0 1 0,0 0 0,1 0 1,0 1-1,1 0 0,-1 0 0,14-6 0,-2 4 6,-1 1 0,1 1 0,0 1 0,0 0 0,0 1 0,26 0 0,3 2 0,65 9 0,-82-4-1250,36 8-1,-30-1-248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4:3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1195 1728,'-29'0'560,"26"0"-384,1 0 0,0 0 0,0 0 0,-1 1 0,1-1 0,0 1 0,0 0 0,0 0 0,0-1 0,0 1 0,0 1 0,0-1 0,0 0 0,-3 3 0,4-3 132,1-1 1,-1 1 0,0 0 0,0-1 0,1 1 0,-1-1 0,0 1 0,0-1 0,0 0 0,0 1 0,0-1 0,-1 0 0,8-8 1717,25-23-595,31-39 0,-30 32-986,3-3 144,-11 11-141,1 2 1,1 1 0,56-44 0,-27 32-48,1 2 0,2 3 1,122-51-1,-174 83-428,26-8-176,-30 9 194,0 1 0,0 0 0,-1 0 0,1 0 0,0 0 0,0 0 0,-1 0 0,1 0 1,0 0-1,0 1 0,-1-1 0,1 1 0,0-1 0,-1 1 0,4 2 0,-4-3 9,-1 1 0,1 0-1,-1-1 1,1 1 0,-1 0 0,1 0 0,-1 0 0,1-1 0,-1 1-1,0 0 1,1 0 0,-1 0 0,0 0 0,0 0 0,0 0 0,1 0-1,-1 0 1,0 0 0,-1 0 0,1 0 0,0-1 0,0 1 0,0 0 0,0 0-1,-1 0 1,1 0 0,0 0 0,-1 1 0,-2 4 14,1-1 0,-1 1 1,-5 7-1,-79 110 563,47-69-68,-54 96 0,84-134-159,3-3 109,9-13-233,6-6-19,34-32 189,121-96-184,56-15-302,-213 145 2,0 0-1,0 1 1,0 0 0,10-3 0,-15 6 70,0 0-1,-1 0 0,1-1 1,0 1-1,0 0 0,0 0 1,0 0-1,0 0 1,0 0-1,-1 0 0,1 0 1,0 1-1,0-1 0,0 0 1,0 0-1,0 1 1,-1-1-1,2 1 0,-1 0 13,-1-1-1,1 1 1,-1 0-1,1 0 1,-1-1-1,1 1 0,-1 0 1,0 0-1,1 0 1,-1 0-1,0 0 1,0-1-1,1 1 1,-1 0-1,0 0 0,0 0 1,0 0-1,0 0 1,0 0-1,-1 0 1,1 1-1,-3 9 10,1 0 0,-2 0 0,1-1 0,-8 14 0,1 0 30,-59 186 292,67-201-208,-5 22 198,7-29-268,-1 0 1,1 0 0,0 0-1,1 0 1,-1 0 0,0 0-1,0 0 1,1-1 0,-1 1-1,1 0 1,0 0 0,-1 0-1,3 2 1,-3-3-34,1-1 1,0 0-1,-1 1 0,1-1 0,-1 0 1,1 1-1,0-1 0,-1 0 0,1 0 1,-1 0-1,1 1 0,0-1 1,-1 0-1,1 0 0,0 0 0,-1 0 1,1 0-1,0 0 0,-1 0 1,1-1-1,0 1 0,-1 0 0,1 0 1,0 0-1,-1-1 0,1 1 0,-1 0 1,1-1-1,0 1 0,-1 0 1,1-1-1,-1 1 0,1-1 0,0 0 1,22-19 141,35-49 146,14-15-23,-44 58-302,2 2-1,34-23 0,69-36-62,-112 71 83,44-22-519,-60 33 292,-4 3 67,-9 9 44,-3 0 101,1 1 0,1 0-1,0 1 1,-10 17 0,15-23 42,1 0-1,0 0 0,1 0 0,0 1 1,0-1-1,0 0 0,1 1 0,0 0 1,0-1-1,1 16 0,1-20 12,-1 1-1,1-1 1,0 1 0,0-1 0,0 0-1,0 0 1,1 1 0,-1-1 0,1 0-1,0 0 1,0 0 0,0-1 0,0 1-1,0 0 1,1-1 0,-1 1-1,1-1 1,0 0 0,0 0 0,-1 0-1,1 0 1,0 0 0,1-1 0,-1 1-1,0-1 1,0 0 0,1 0 0,-1 0-1,1-1 1,-1 1 0,0-1-1,1 0 1,-1 0 0,1 0 0,-1 0-1,1 0 1,-1-1 0,6-1 0,2-1 40,0-1 1,-1-1 0,1 0-1,-1 0 1,13-10 0,47-38 163,-59 43-239,21-17-107,-2-2 1,38-47-1,-59 65-172,-8 10 145,-2 3 9,-13 17-233,6-9 310,-1 3 40,0 0 0,0 1 1,-11 27-1,18-36 43,0-1-1,0 0 1,1 1 0,0-1 0,0 1-1,0 0 1,1-1 0,-1 1 0,1 0 0,0-1-1,1 1 1,-1 0 0,1-1 0,0 1-1,0-1 1,0 1 0,0-1 0,3 5-1,-3-8-22,-1 0-1,1 0 0,0-1 1,-1 1-1,1 0 0,0-1 1,0 1-1,0-1 0,-1 1 1,1-1-1,0 1 1,0-1-1,0 0 0,0 1 1,0-1-1,0 0 0,0 0 1,0 1-1,0-1 0,0 0 1,0 0-1,-1 0 0,1 0 1,0-1-1,0 1 0,0 0 1,0 0-1,0 0 1,0-1-1,1 0 0,6-2 69,0 0-1,12-6 1,-13 5-25,52-24 83,0 3 1,71-18 0,196-45-257,-280 71-362,-165 72-167,83-37 585,23-11 82,0 0-1,0 1 1,-21 17-1,30-22-15,0 1 1,0 0-1,0 0 0,1 0 1,-1 0-1,1 1 0,0-1 1,0 1-1,0 0 0,1 0 1,0 0-1,0 0 0,-2 6 1,4-9 10,0 0 0,0 0 1,-1 1-1,1-1 1,1 0-1,-1 0 0,0 0 1,0 0-1,1 0 1,-1 0-1,1 0 0,0 0 1,0 0-1,0 0 0,0 0 1,0-1-1,0 1 1,0 0-1,0 0 0,1-1 1,-1 1-1,1-1 1,-1 1-1,1-1 0,-1 0 1,1 0-1,0 1 0,0-1 1,0 0-1,2 0 1,1 1 15,0 1 0,1-2 1,-1 1-1,1-1 0,-1 0 0,1 0 1,-1 0-1,1-1 0,0 0 1,7-1-1,-3 0-4,0-1-1,0-1 1,-1 0 0,1 0 0,10-6-1,44-26 116,-32 17-55,-2 1-47,200-115-5,-195 108 3,-1-2 1,-1-1-1,-1-2 1,-2-1-1,-1-1 1,26-37-1,134-218-243,-162 241 93,-10 19-24,-2-1 0,-1 0 0,21-57 0,-34 82 98,-1 0-1,0 0 1,1 0 0,-1 1-1,0-1 1,0 0 0,0-4-1,-4 1-178,-5 9-48,-3 8 152,0 0 0,0 1 1,1 0-1,-14 24 1,-30 62 157,-41 110 18,69-142-41,-20 82 0,44-138 1,1 1 0,0-1-1,1 1 1,0 0 0,1-1 0,0 1 0,0 0 0,4 12-1,-3-16 15,1-1 0,0 1 0,1-1-1,0 1 1,0-1 0,0 0-1,1 0 1,0 0 0,0-1-1,1 0 1,0 1 0,10 8 0,-13-12-23,1-1 1,0 0-1,0 0 1,0-1-1,0 1 0,0 0 1,0-1-1,0 0 1,0 0-1,1 0 1,-1 0-1,0 0 1,4 0-1,-1-1 31,1 0-1,-1 0 0,0-1 1,0 0-1,0 0 1,11-3-1,-3-1 24,0-1 0,-1 0 1,1-1-1,-1 0 0,16-13 0,-17 11-84,0 0-1,15-17 1,-23 22-3,0-1 0,0 0 0,-1 0 1,1 0-1,-1 0 0,0 0 0,-1-1 0,5-11 1,-7 16 2,1 0 1,-1 0 0,0 0 0,0 0 0,0 0 0,1 0 0,-1 0 0,0-1 0,0 1-1,-1 0 1,1 0 0,0 0 0,0 0 0,0 0 0,-1 0 0,1 0 0,0 0-1,-1 0 1,1 0 0,-1 0 0,1 0 0,-1 0 0,-1-1 0,1 1-1,0 1 1,0-1 0,0 0 0,0 1 0,-1-1 0,1 1-1,0-1 1,0 1 0,-1 0 0,1-1 0,0 1-1,-1 0 1,1 0 0,0 0 0,-1 0 0,1 0 0,0 0-1,-1 0 1,-1 1 0,-2 0-14,-1 1 0,1 0 0,-1 0 0,1 0 0,0 0 0,0 1 0,-9 6 0,-30 28-21,41-35 49,-2 3-14,0 0-1,0 0 0,0 1 0,1-1 1,-5 8-1,7-10 38,1 0-1,-1 0 1,1 0-1,0 1 1,0-1 0,0 1-1,0-1 1,0 0 0,1 1-1,0-1 1,0 1-1,0 5 1,0-7-8,0-1 0,1 1 0,-1-1 0,1 1 0,-1-1 0,1 1 0,-1-1 0,1 1 0,0-1 0,0 0 0,0 0 0,0 1 1,0-1-1,0 0 0,0 0 0,0 0 0,0 0 0,0 0 0,1 0 0,-1 0 0,0 0 0,1 0 0,-1-1 0,1 1 0,-1-1 0,1 1 0,-1-1 0,1 1 0,-1-1 0,4 0 0,5 1 59,0-1-1,0 0 1,18-2-1,-21 1-45,291-52 122,-271 47-135,104-27 118,-117 29-215,0-2 1,-1 1-1,0-2 1,0 0-1,0 0 1,23-19-1,-36 26 77,0 0 1,-1 0-1,1 0 0,0 0 0,0 0 0,0 0 0,0 0 0,0 0 0,0 0 0,0 0 1,0 0-1,0 0 0,0 0 0,0 0 0,0 0 0,0 0 0,0 0 0,0 0 1,0 0-1,-1 0 0,1 0 0,0 0 0,0 0 0,0 0 0,0-1 0,0 1 1,0 0-1,0 0 0,0 0 0,0 0 0,0 0 0,0 0 0,0 0 0,0 0 1,0 0-1,0 0 0,0 0 0,0 0 0,0 0 0,0 0 0,0-1 0,0 1 0,0 0 1,0 0-1,0 0 0,0 0 0,0 0 0,0 0 0,0 0 0,0 0 0,1 0 1,-1 0-1,0 0 0,0 0 0,0 0 0,0 0 0,0 0 0,0 0 0,0 0 1,0 0-1,-10 1-177,-14 6 95,-1 1 105,0 2 0,1 1 0,0 1 0,-34 22 0,57-33-13,-1 0-1,1 0 1,0 0-1,0 0 1,0 0-1,0 0 1,0 1-1,0-1 1,0 0-1,0 0 1,0 1-1,0-1 1,1 1-1,-1-1 1,0 1-1,1-1 1,0 1-1,-1-1 1,1 1-1,0-1 1,0 1-1,-1 0 1,1-1-1,1 1 1,-1-1-1,0 1 1,0 0-1,1-1 1,-1 1-1,0-1 1,1 1-1,0-1 1,-1 1-1,1-1 1,0 0-1,0 1 1,1 1-1,1 0 28,-1 0-1,1 0 1,0 0-1,0 0 1,0 0-1,1-1 1,-1 0-1,1 1 1,-1-1-1,1 0 1,0-1-1,0 1 1,5 1-1,-5-2-8,0-1 0,-1 1 1,1-1-1,0 0 0,-1 0 0,1 0 0,0-1 0,-1 1 0,1-1 0,-1 0 0,1 0 0,-1 0 0,1 0 0,-1-1 1,0 1-1,1-1 0,-1 0 0,0 0 0,0 0 0,0-1 0,2-2 0,1 0-11,-2-1 0,1 1 1,-1-1-1,1 0 0,-2 0 0,1-1 0,-1 1 0,0-1 0,4-10 1,-7 16-26,1-1 0,-1 0 0,0 0 0,1 0 0,-1 1 0,0-1 0,0 0 0,0 0 0,0 0 0,0 1 0,-1-1 0,1 0 0,0 0 0,-1 0 0,0 1 0,1-1 0,-1 0 0,0 1 0,0-1 0,0 1 0,0-1 0,0 1 0,0-1 0,0 1 0,0 0 0,-1-1 0,1 1 0,-1 0 0,1 0 0,-1 0 0,1 0 0,-1 0 0,1 0 0,-1 1 0,-3-2 0,-5-1-34,0-1 1,0 2 0,-1-1-1,-16-1 1,26 4 46,-20-1 30,19 1 9,3 0 11,12 3 75,44 3 74,60 12-209,-57-8 9,-42-7-12,-1 0-1,1 0 0,-1 2 1,18 7-1,-32-11-8,0 0-1,-1 0 0,0 1 0,1-1 1,-1 1-1,0 0 0,0 0 0,0-1 1,0 1-1,3 4 0,-4-4 21,0-1 0,0 0 0,-1 1 0,1-1-1,-1 1 1,1-1 0,-1 0 0,1 1 0,-1-1 0,0 1-1,0-1 1,0 1 0,0 0 0,0-1 0,0 1 0,0-1-1,0 1 1,-1-1 0,1 1 0,-1-1 0,0 2 0,-2 3 44,0 0 1,-1 0-1,1 0 1,-1-1-1,-1 1 1,-7 7-1,-32 25 85,40-36 70,4-5-59,5-5-54,13-6-72,0 0 0,1 2 0,0 0 1,1 1-1,1 1 0,-1 1 0,1 1 1,23-6-1,-41 13-34,0 0-1,0 0 1,1 1-1,-1 0 1,0-1 0,0 1-1,0 0 1,0 1-1,0-1 1,5 1 0,-7 0 1,1-1 1,-1 1 0,1 0-1,-1 0 1,0-1 0,0 1 0,1 0-1,-1 0 1,0 0 0,0 0 0,0 0-1,0 1 1,0-1 0,0 0-1,0 0 1,0 1 0,-1-1 0,1 0-1,0 1 1,-1-1 0,1 2 0,5 32 95,-6-31-77,1 1 0,-1 0 0,1-1 0,0 1 0,0-1 0,4 9 0,-4-9 27,1-1-1,0 1 1,0-1 0,0 0 0,1 1-1,-1-1 1,1 0 0,-1 0 0,1-1-1,0 1 1,0-1 0,0 1 0,1-1 0,-1 0-1,0 0 1,1 0 0,0-1 0,-1 1-1,1-1 1,0 0 0,4 1 0,-1-1 3,-1-1 0,1 0 1,0-1-1,0 0 1,-1 0-1,1 0 1,0-1-1,-1 1 0,1-2 1,-1 1-1,9-5 1,4-4 37,-1 0-1,21-19 1,-14 11 4,-2 0-64,0-1 1,22-27 0,2-2-29,-19 19-48,-19 19-72,1 1-1,11-11 1,-21 29-34,-6 7 103,-37 67 43,-14 27-34,2-2 396,53-104-309,0 0 0,0 0 0,0 0 0,0 0 0,0 0 0,-1 0 0,-4 3 0,6-5-13,1-1 0,0 0 0,-1 0 1,1 1-1,-1-1 0,1 0 0,-1 0 0,1 0 0,-1 0 1,1 0-1,-1 0 0,1 0 0,-1 0 0,1 0 0,0 0 0,-1 0 1,1 0-1,-1 0 0,1 0 0,-1 0 0,1 0 0,-1 0 1,1-1-1,-1 1 0,1 0 0,0 0 0,-1-1 0,1 1 1,-1 0-1,1-1 0,0 1 0,-1-1 0,-1-1 9,0 0 0,0-1 0,0 1 0,1-1 0,-3-5 0,-12-35 52,15 40-35,-1-2-45,1-1 1,0 0 0,0 0-1,0 0 1,0-12 0,1 17 18,0 0 1,1-1-1,-1 1 1,0-1 0,1 1-1,-1-1 1,1 1-1,0 0 1,-1 0-1,1-1 1,0 1-1,0 0 1,0 0 0,0 0-1,0 0 1,0 0-1,0 0 1,0 0-1,0 0 1,1 0-1,-1 0 1,0 0 0,0 1-1,1-1 1,-1 1-1,1-1 1,-1 1-1,3-1 1,4-1 110,0 1 0,0 0 0,0 0 0,12 1 1,13-1 73,393-6 150,-364 7-587,-34 1-1890,-5 6 559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4:54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372 0 2080,'-12'3'6908,"-33"11"-5278,37-10-1465,-1 0 0,1 0-1,-1 1 1,1 0-1,1 0 1,-1 1 0,1 0-1,0 0 1,0 1 0,1 0-1,-7 9 1,-5 9 222,2 1 1,-15 31 0,30-54-369,-32 67 667,-28 94 0,51-137-544,-1 5 19,1 1 0,2 1 0,2-1 0,0 1 1,3 0-1,1 1 0,1-1 0,2 0 0,5 39 0,48 241 532,-41-219-544,-12-85-2330,-1-6 539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4:57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1321 3392,'3'2'5152,"-2"-2"-5049,7-5 1681,12-15-647,-11 5-738,-1-1 1,-1 0-1,8-20 1,-9 21-201,17-43 407,56-131 221,-60 149-700,2 2 0,43-60-1,-5 22 224,-12 17 120,62-103 1,-98 137-467,4-4-387,-82 138-849,67-109 1232,-33 49 82,1 2 0,-33 75 0,-72 256 110,76-170 2255,76-245-441,27-88-1607,-8 18-276,-13 50-160,1 0 0,48-78-1,16 13-78,-33 47 24,-14 17-30,-1-1-132,77-84 1,-110 134 207,0 1 1,0-1-1,0 1 0,1 0 1,-1 0-1,8-3 0,-12 6 25,1 1-1,-1-1 1,1 0-1,-1 1 1,1-1-1,0 1 0,-1 0 1,1 0-1,0 0 1,-1 0-1,1 0 1,0 0-1,-1 0 1,1 0-1,-1 0 1,1 1-1,0-1 1,-1 1-1,1-1 1,-1 1-1,1 0 1,-1 0-1,1-1 1,-1 1-1,0 0 1,1 0-1,-1 0 1,2 3-1,0 0 0,0 0-1,0 0 1,-1 0-1,1 0 1,-1 1 0,0-1-1,-1 1 1,1 0-1,-1-1 1,0 1 0,0 0-1,0 0 1,0 6-1,-1 7 53,0 0 0,-4 23 0,2-28 16,-1-1 0,0 0-1,-1 0 1,0-1 0,-1 1-1,-7 11 1,8-15 4,-1 0-1,0 0 1,0 0-1,-1-1 1,0 0-1,0 0 1,-10 8-1,12-11-9,0-1 0,-1 0 0,1 0 1,-1 0-1,0-1 0,0 0 0,0 0 0,0 0 0,0 0 0,0-1 0,0 1 0,-1-2 0,1 1 0,-6 0 0,0-1 68,0 0 0,1-1 0,-20-4 0,19 4-290,17 2-132,3 0 328,0 0 0,-1 0 0,11 3 0,23 4 85,-30-7-55,0-1 1,0 0-1,1-1 0,-1-1 0,0 1 1,0-2-1,0 0 0,0 0 0,13-7 1,17-7 48,64-30 207,-91 39-216,0 0 1,0-1 0,-1-1-1,20-19 1,-26 21-99,0-1 0,-1 0 0,-1-1 0,8-13 0,-11 19-19,-1 1 0,0-1 0,-1 1 1,1-1-1,0 0 0,-1 1 0,0-1 0,0 0 0,0 0 0,-1 0 1,1-4-1,1 12 14,-1 0 0,0 0 0,0 0 0,-1 0 1,1 0-1,-1 0 0,0 1 0,0-1 0,0 0 1,0 0-1,-1 0 0,1 0 0,-3 6 0,-1 1 18,0 0-1,-1 0 1,-8 12-1,7-13 22,1-1 0,0 1 0,0 1-1,-4 16 1,8-24-13,1 0 0,-1 0 0,1 0 0,0 0 0,0 0 0,0 0 0,0 0 0,1 0 1,0 5-1,0-7 6,-1 1 1,1-1-1,-1 0 1,1 1-1,0-1 1,-1 0-1,1 0 1,0 1-1,0-1 1,0 0-1,0 0 1,0 0-1,0 0 1,0 0-1,0 0 1,1 0-1,-1-1 1,0 1-1,1 0 1,-1-1 0,3 2-1,7 0 62,1-1 1,-1 1-1,1-2 1,-1 0-1,24-3 1,-25 3-70,36-5 48,-1-2 0,1-1 1,-1-3-1,81-31 1,-116 37-55,6-1-351,-16 6 348,0 0 0,0 0-1,0 0 1,0 0 0,0 0-1,0 0 1,0 0 0,0 0-1,0 0 1,0 0-1,0 0 1,0 0 0,0 0-1,0 0 1,1 1 0,-1-1-1,0 0 1,0 0 0,0 0-1,0 0 1,0 0 0,0 0-1,0 0 1,0 0 0,0 0-1,0 0 1,0 0 0,0 0-1,0 0 1,0 0 0,0 0-1,0 0 1,0 1 0,0-1-1,0 0 1,0 0 0,0 0-1,0 0 1,0 0 0,0 0-1,0 0 1,0 0 0,0 0-1,0 0 1,0 0 0,0 0-1,0 0 1,0 0 0,0 0-1,0 1 1,0-1 0,0 0-1,0 0 1,0 0 0,-1 0-1,1 0 1,0 0 0,0 0-1,0 0 1,-8 10-124,8-10 127,-18 19-34,2 0 0,0 1 0,-14 24 0,26-38 56,1 0 0,0 0-1,0 0 1,1 0 0,0 1 0,0 0 0,0-1 0,1 1-1,0 0 1,0-1 0,0 1 0,1 0 0,0 0 0,1 0-1,-1 0 1,4 12 0,-4-18-9,0-1 1,0 1-1,1 0 0,-1 0 0,0-1 1,0 1-1,0 0 0,1-1 1,-1 1-1,1 0 0,-1-1 0,0 1 1,1-1-1,-1 1 0,1-1 1,-1 1-1,1-1 0,-1 1 1,1-1-1,0 1 0,-1-1 0,1 1 1,0-1-1,-1 0 0,1 0 1,0 1-1,-1-1 0,2 0 0,-1 0 10,0 0-1,1 0 0,-1-1 0,0 1 1,1-1-1,-1 1 0,0-1 0,0 1 0,0-1 1,0 0-1,0 1 0,0-1 0,0 0 1,2-1-1,2-4 13,1 1 0,-1-2 0,8-11 0,-2-3 50,-1 1 0,13-40 1,-19 49-98,-1-1 1,-1 1-1,0-1 0,0 1 1,-1-18-1,-1 25-12,0 1 1,-1 0-1,1 0 0,-1 0 0,0 0 0,0 0 0,0 0 0,0 0 0,-1 0 1,1 0-1,-1 0 0,1 0 0,-1 1 0,0-1 0,0 1 0,0-1 1,-1 1-1,1 0 0,-1 0 0,-4-4 0,6 6 7,0 0 0,0-1 0,1 1-1,-1 0 1,0-1 0,0 1 0,0 0 0,0 0 0,0 0-1,0-1 1,0 1 0,0 0 0,0 1 0,0-1 0,0 0-1,0 0 1,0 0 0,0 0 0,1 1 0,-1-1 0,0 0 0,-1 1-1,2 0 19,0 0 0,0 0 0,0 0-1,0 0 1,0 0 0,0 0 0,1 0 0,-1 0-1,0-1 1,1 1 0,-1 0 0,1 0-1,-1 0 1,0 0 0,1-1 0,0 1-1,-1 0 1,1-1 0,-1 1 0,1 0 0,0-1-1,0 1 1,1 0 0,0 0 9,0 0 0,0 0-1,0-1 1,0 1 0,0-1 0,0 1 0,1-1 0,-1 0 0,4 0-1,2 0 30,0-1-1,0 0 1,0-1-1,13-3 1,-10 1-11,22-6 50,1-2-1,-2-1 1,1-2-1,35-22 1,-43 20-87,-1-1 0,-1 0 1,0-2-1,-2-1 0,0 0 1,-2-2-1,22-30 0,103-194-71,-108 162-64,-34 73-40,-3 12 174,1 0 0,0-1 0,0 1 0,0 0 0,0 0 1,0 0-1,0-1 0,0 1 0,0 0 0,-1 0 0,1 0 0,0 0 0,0-1 0,0 1 1,0 0-1,-1 0 0,1 0 0,0 0 0,0 0 0,0 0 0,-1-1 0,1 1 0,0 0 1,0 0-1,0 0 0,-1 0 0,1 0 0,0 0 0,-1 0 0,0 0-16,0 1 0,-1-1 1,1 1-1,0-1 0,-1 1 0,1-1 0,0 1 0,0 0 0,-1-1 0,1 1 1,0 0-1,0 0 0,0 0 0,-2 2 0,-9 13-7,0 1 1,1 0-1,1 0 0,0 1 1,-10 29-1,19-46 32,-132 347 65,129-336-62,0 1 0,2 0 0,-1-1 0,2 1 0,-1 0 0,2 23 0,0-32 31,1 0-1,-1-1 0,1 1 0,0 0 0,0-1 0,0 1 0,0 0 0,1-1 0,0 1 0,-1-1 0,1 0 0,0 0 0,1 0 0,-1 0 0,1 0 0,-1 0 0,1 0 0,0-1 0,0 1 0,0-1 0,0 0 0,0 0 0,0 0 1,1 0-1,-1-1 0,1 1 0,3 0 0,1 0-1,1 0 1,-1-1 0,0 0-1,0-1 1,0 0-1,0 0 1,1 0 0,-1-1-1,0-1 1,0 1 0,11-5-1,-5 2 24,-1-2 0,0 1 0,1-2 0,-2 0 0,21-14 0,-23 14-98,0-1-1,0 0 1,-1 0-1,0-1 1,0 0-1,10-15 1,-38 41-616,10-9 657,1 0 0,-1 0 0,-10 14 0,15-16-3,1 0-1,-1 0 0,1 1 0,0-1 1,1 1-1,-3 10 0,4-13 8,0 0-1,1 0 1,-1 1-1,1-1 0,0 0 1,0 1-1,0-1 1,1 0-1,-1 1 1,1-1-1,0 0 1,3 6-1,-4-9 12,1 1 0,-1-1 0,1 0 0,0 1 0,0-1 0,0 0 0,0 0 1,0 0-1,0 0 0,0 0 0,0 0 0,1 0 0,-1 0 0,0 0 0,0 0 0,1 0 0,-1-1 0,1 1 0,-1-1 0,0 1 0,1-1 0,-1 1 1,1-1-1,0 0 0,-1 0 0,1 0 0,-1 0 0,1 0 0,-1 0 0,1 0 0,-1 0 0,1-1 0,-1 1 0,1 0 0,1-2 0,3 0 23,0-1 0,0 1-1,0-1 1,0-1 0,-1 1-1,10-8 1,-10 7 18,-1-1 0,1 1 0,-1-1 1,0 1-1,0-2 0,0 1 0,-1 0 0,5-11 0,-7 15-65,0-1-1,-1 1 1,1-1-1,-1 0 1,0 1 0,1-1-1,-1 0 1,0 1-1,0-1 1,0 0-1,0 1 1,0-1-1,0 0 1,-1 1 0,1-1-1,-1 0 1,1 1-1,-1-1 1,1 1-1,-1-1 1,0 1 0,0-1-1,0 1 1,0-1-1,0 1 1,0 0-1,0 0 1,0-1 0,0 1-1,-1 0 1,1 0-1,0 0 1,-1 0-1,1 1 1,-1-1-1,-2-1 1,-5-1-35,0 0 0,0 1 0,-1 0 0,1 0 0,-1 1 0,1 0 0,-19 2 0,26-1 62,-6-2 79,13-1 46,16-3-93,-20 6-81,31-9 22,0 2 0,0 2 1,1 1-1,0 1 0,-1 2 1,1 1-1,35 4 0,-63-3-16,0 0 0,0 0 0,1 1 0,-1-1 0,0 1 0,0 0 0,4 3 0,-8-5 27,0 1 0,0 0 0,0-1 0,0 1 0,0 0 0,0-1 0,0 1 0,-1 0 0,1 0 0,0 0 1,-1-1-1,1 1 0,0 0 0,-1 0 0,1 0 0,-1 0 0,0 0 0,1 0 0,-1 0 0,0 1 0,0-1 1,1 0-1,-1 0 0,0 0 0,0 0 0,0 0 0,0 0 0,0 0 0,-1 0 0,1 1 0,0-1 0,0 0 0,-1 0 1,1 0-1,-1 0 0,1 0 0,-1 0 0,0 1 0,-5 6-15,0 0-1,-1-1 1,0 0-1,0 0 1,0-1-1,-1 0 1,-14 9-1,-19 16 71,32-23-6,0 0 187,17-10 97,70-34-181,98-30 0,-172 65-191,0 0 0,-1 0 1,1 0-1,0 0 0,0 1 0,7-1 0,-10 1 26,0 0 1,0 0 0,0 1-1,0-1 1,0 0-1,0 0 1,0 1-1,0-1 1,-1 1 0,1-1-1,0 1 1,0-1-1,0 1 1,0 0-1,-1-1 1,1 1 0,0 0-1,-1-1 1,1 1-1,0 0 1,-1 0-1,1 0 1,-1 0 0,1 0-1,-1-1 1,0 1-1,1 0 1,-1 0-1,1 2 1,4 28-83,-4-20 155,1-1 0,5 17 0,-7-26-45,1 0-1,-1 0 0,1 0 0,-1 0 0,1 0 0,-1 0 1,1 0-1,-1-1 0,1 1 0,0 0 0,-1 0 1,1 0-1,0-1 0,0 1 0,0 0 0,0-1 1,-1 1-1,1-1 0,0 1 0,0-1 0,2 1 0,-1-1 15,0 0-1,0 1 0,-1-1 0,1 0 0,0 0 0,0-1 0,0 1 0,0 0 0,0-1 0,0 1 0,2-1 0,3-2 45,0-1-1,-1 1 0,1-1 0,-1 0 1,8-6-1,10-11 6,29-32-1,-30 28-144,29-23 0,-30 29 80,-14 11-42,1 1 1,0-1-1,1 1 0,-1 1 0,21-11 0,-29 17 21,0 0-1,0-1 0,-1 1 0,1 0 0,0-1 1,0 1-1,-1 0 0,1 0 0,0 0 0,0 0 1,-1 0-1,1 0 0,0 0 0,0 0 0,0 0 1,-1 0-1,1 0 0,0 0 0,0 0 0,-1 1 1,1-1-1,0 0 0,0 1 0,0 0 3,-1-1-1,1 1 1,-1 0 0,0-1-1,0 1 1,1 0-1,-1-1 1,0 1 0,0 0-1,0 0 1,0-1-1,1 1 1,-1 0 0,0-1-1,-1 1 1,1 0-1,0 0 1,0-1 0,0 2-1,-2 5-8,0 0 0,-1-1 0,-5 12-1,-13 19 10,-45 59 0,53-79 72,5-6 12,0-1 1,-1 0 0,-18 16-1,26-25-67,1-1-1,-1 0 0,1 1 0,-1-1 1,1 1-1,-1-1 0,0 0 0,1 0 0,-1 1 1,1-1-1,-1 0 0,0 0 0,1 0 1,-1 1-1,0-1 0,1 0 0,-1 0 1,0 0-1,1 0 0,-1 0 0,0 0 1,1-1-1,-1 1 0,0 0 0,1 0 0,-1 0 1,0-1-1,1 1 0,-1 0 0,1 0 1,-1-1-1,1 1 0,-1-1 0,0 1 1,1-1-1,-1 0 0,0 0-13,0 0 1,1 0-1,-1 0 0,0 0 0,1 0 0,-1 0 1,1 0-1,-1 0 0,1 0 0,0-1 0,0 1 1,-1 0-1,1 0 0,0 0 0,0-1 0,0 1 0,0 0 1,0 0-1,0 0 0,1-2 0,0 1 3,-1 1 0,1-1 0,0 0 0,-1 0-1,1 1 1,0-1 0,0 0 0,0 1 0,1-1-1,-1 1 1,0 0 0,1-1 0,-1 1 0,0 0-1,1 0 1,0 0 0,-1 0 0,1 0 0,0 0 0,-1 0-1,1 0 1,0 1 0,0-1 0,0 1 0,-1-1-1,1 1 1,3 0 0,35-5 12,1 1-1,76 5 1,-42 1-63,-38-2 73,42-1-1014,-67 0-658,0 0 0,14-5 0,-26 6 1605,11-3-2135,-11 3 2051,0 0 0,0 0 0,1-1 0,-1 1 0,0 0 1,0 0-1,0 0 0,0 0 0,1 0 0,-1-1 0,0 1 0,0 0 1,0 0-1,0 0 0,0 0 0,1-1 0,-1 1 0,0 0 1,0 0-1,0 0 0,0-1 0,0 1 0,0 0 0,0 0 1,0-1-1,0 1 0,0 0 0,0 0 0,0 0 0,0-1 1,0 1-1,0 0 0,0 0 0,0-1 0,0 1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4:58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45 5216,'-35'-19'1696,"35"19"-1627,0 0 1,0 0 0,1 0-1,-1 0 1,0 0-1,0 0 1,0-1 0,0 1-1,0 0 1,0 0 0,1 0-1,-1 0 1,0 0-1,0 0 1,0 0 0,0 0-1,0 0 1,0 0 0,0 0-1,0 0 1,1-1-1,-1 1 1,0 0 0,0 0-1,0 0 1,0 0-1,0 0 1,0 0 0,0-1-1,0 1 1,0 0 0,0 0-1,0 0 1,0 0-1,0 0 1,0 0 0,0-1-1,0 1 1,0 0-1,0 0 1,0 0 0,0 0-1,0 0 1,0 0 0,0-1-1,0 1 1,0 0-1,0 0 1,0 0 0,0 0-1,-1 0 1,1 0 0,0 0-1,0-1 1,0 1-1,0 0 1,0 0 0,0 0-1,0 0 1,17-2 502,-13 2-95,192-7 2648,-113 5-2474,389-6 592,-313 8-1230,-71 1-1210,-55 0-2456,-6 4 997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00.2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127 558 3712,'0'0'139,"1"-1"-1,-1 1 1,0 0-1,0-1 1,0 1 0,0-1-1,0 1 1,0-1 0,0 1-1,0-1 1,0 1-1,0-1 1,0 1 0,0 0-1,-1-1 1,1 1 0,0-1-1,0 1 1,0-1 0,-1 1-1,1 0 1,0-1-1,0 1 1,-1 0 0,1-1-1,-1 0 1,-8 9 2747,-3 2-2305,-14 8 744,17-12-1055,0-1 0,0 2 0,1-1 1,0 1-1,1 0 0,-13 15 0,20-20-232,-1-1 1,0 0-1,0 1 0,1-1 0,-1 1 1,1-1-1,-1 1 0,1-1 0,-1 1 1,1 0-1,0-1 0,0 1 0,0-1 1,0 1-1,0 0 0,0-1 0,0 1 1,1-1-1,-1 1 0,1-1 0,-1 1 1,1-1-1,-1 1 0,1-1 0,0 1 0,0-1 1,0 0-1,0 1 0,0-1 0,0 0 1,0 0-1,0 0 0,0 1 0,0-1 1,1-1-1,2 3 0,-1-1 19,0 0 1,0-1-1,0 1 0,0 0 1,1-1-1,-1 0 0,0 0 1,1 0-1,-1 0 0,1-1 1,-1 1-1,1-1 0,-1 0 1,1 0-1,-1 0 0,5-1 0,-4-1-35,1 0-1,0 1 0,-1-2 0,0 1 0,1-1 0,-1 1 0,0-1 0,0 0 0,-1 0 1,1-1-1,0 1 0,-1-1 0,0 0 0,0 0 0,0 0 0,-1 0 0,1 0 0,-1-1 1,0 1-1,0-1 0,2-7 0,-2 2-37,1 0 1,-1 1-1,-1-1 1,0 0-1,0 0 1,-1 0-1,0-1 1,-1 1-1,-3-17 1,3 26 12,0-1 1,1 0-1,-1 0 0,0 1 1,0-1-1,0 1 1,0-1-1,0 1 0,0-1 1,-1 1-1,1 0 1,0 0-1,-1-1 1,1 1-1,-1 0 0,1 0 1,-1 0-1,0 1 1,1-1-1,-1 0 0,0 1 1,0-1-1,1 1 1,-1-1-1,0 1 0,0 0 1,0 0-1,0-1 1,-2 2-1,0-1 11,1 0 1,-1 0-1,1 0 1,-1 1-1,1-1 0,-1 1 1,1 0-1,-1 0 0,1 0 1,0 1-1,-1-1 1,1 1-1,0 0 0,-3 2 1,5-3 5,0-1 0,1 1 0,-1 0 1,0-1-1,0 1 0,1 0 0,-1 0 0,1-1 1,-1 1-1,1 0 0,-1 0 0,1 0 0,-1 0 0,1 0 1,0 0-1,-1 0 0,1 0 0,0 0 0,0 0 1,0 0-1,0 0 0,0 0 0,0 0 0,0 0 1,0 0-1,0 0 0,0 0 0,1-1 0,-1 1 1,0 0-1,1 0 0,-1 0 0,0 0 0,1 0 1,-1 0-1,1 0 0,0-1 0,-1 1 0,1 0 0,0 0 1,1 0-1,0 1 34,1 0 0,-1 0 0,1 0 0,0 0 0,0-1 0,0 0 1,0 1-1,0-1 0,0 0 0,0 0 0,0-1 0,4 1 0,17 0 67,0-2 0,1-1 0,-1-1-1,45-13 1,28-2 148,-86 16-227,1 1 10,24-1-1,-33 2-36,-1 0 1,1 1-1,0-1 0,-1 0 1,1 1-1,0 0 0,-1-1 1,1 1-1,-1 0 0,1 1 1,-1-1-1,0 0 0,1 1 1,1 1-1,-3-2 3,-1-1 0,1 1-1,-1-1 1,1 1 0,-1 0-1,1-1 1,-1 1 0,1 0 0,-1 0-1,0-1 1,1 1 0,-1 0 0,0 0-1,0 0 1,1-1 0,-1 1-1,0 0 1,0 0 0,0 0 0,0 0-1,0-1 1,0 1 0,-1 0 0,1 0-1,0 0 1,0 0 0,0-1-1,-1 1 1,1 0 0,0 0 0,-1 0-1,-1 2 18,0 0 0,-1 0-1,1 0 1,0 0-1,-4 2 1,4-2 0,-47 39 267,37-32-160,0-1-1,1 2 1,0 0-1,1 0 1,-16 22-1,64-42 281,109-38-238,-77 23-164,-60 21-40,1-1-21,0 0-1,0 0 1,1 2 0,0-1-1,-1 2 1,1-1-1,15 1 1,-27 1 38,1 0 0,-1 0 0,0 0 1,1 0-1,-1 0 0,0 0 0,1 0 0,-1 1 0,1-1 0,-1 0 1,0 0-1,1 0 0,-1 0 0,0 0 0,0 0 0,1 1 0,-1-1 1,0 0-1,1 0 0,-1 0 0,0 1 0,0-1 0,1 0 0,-1 1 1,0-1-1,0 0 0,0 0 0,1 1 0,-1 0 0,0-1 3,0 1-1,0 0 1,-1-1-1,1 1 1,0-1-1,0 1 1,0 0-1,-1-1 1,1 1-1,0-1 1,-1 1-1,1 0 1,-1-1-1,1 1 1,-1 0-1,-27 24 28,14-14-35,12-9 22,0 1 0,0-1-1,1 0 1,-1 1-1,0-1 1,1 1-1,0 0 1,-1-1-1,0 6 1,2-7-4,-1 0 0,1 0 1,0 0-1,0-1 0,0 1 0,0 0 0,0 0 1,0 0-1,0 0 0,1-1 0,-1 1 0,0 0 0,0 0 1,1 0-1,-1-1 0,0 1 0,1 0 0,-1 0 1,1-1-1,-1 1 0,1 0 0,-1-1 0,1 1 0,-1-1 1,1 1-1,0 0 0,-1-1 0,1 0 0,0 1 1,-1-1-1,1 1 0,0-1 0,0 0 0,-1 1 0,1-1 1,0 0-1,1 0 0,3 2 26,0-1 1,0 0-1,1-1 0,-1 1 0,0-1 1,0 0-1,0-1 0,0 1 0,10-3 1,-6 0 20,1 0 1,-1-1-1,0 0 1,11-7-1,0 1-30,-2-2 1,0 0-1,0-1 0,-1-1 1,-1 0-1,16-18 0,120-150 33,84-64-113,-227 238 41,41-42-32,-45 45 16,-2 0 0,1 0 0,0-1 0,-1 1 1,0-1-1,0 1 0,-1-1 0,3-10 0,-5 16 22,1-1 0,-1 0 0,0 0 1,0 1-1,0-1 0,0 0 1,0 0-1,0 1 0,0-1 0,0 0 1,0 0-1,0 1 0,0-1 0,-1 0 1,1 1-1,0-1 0,0 0 1,-1 0-1,1 1 0,0-1 0,-1 1 1,1-1-1,-1 0 0,0 0 0,-1 0-6,1 0-1,0 0 0,-1 1 0,1-1 0,0 1 0,-1-1 1,1 1-1,-1-1 0,1 1 0,-1 0 0,-2-1 0,-4 1-49,-1 0-1,1 1 1,-13 2-1,20-3 63,-18 5-27,0 1 1,0 0-1,1 1 0,-1 1 1,2 1-1,-1 1 1,1 0-1,-24 20 0,23-17 33,2 2-1,-1 0 0,2 0 1,0 2-1,1 0 0,1 1 1,-12 20-1,-2 7-12,2 0-1,2 1 1,-21 60 0,43-102 15,0-1 0,1 0 0,-1 1 0,0-1 1,1 1-1,0-1 0,0 1 0,0-1 0,0 1 0,2 6 0,0-4 84,0 1-1,1 0 1,5 10-1,0-2 24,-7-13-91,0 0-1,0-1 0,0 1 0,0-1 0,0 0 1,1 1-1,-1-1 0,0 0 0,1 0 1,-1 0-1,1 0 0,-1 0 0,1 0 0,0 0 1,-1 0-1,1-1 0,0 1 0,0 0 1,-1-1-1,1 0 0,0 1 0,0-1 0,0 0 1,2 0-1,4 0 22,0-1 0,0 0 0,15-3 0,-18 3-18,7-2 13,-1-1 0,0 0-1,1-1 1,11-7 0,12-5-59,-3 4-295,-32 13 315,0-1 0,0 1 0,0 0 0,0 0-1,0 0 1,1 0 0,-1 0 0,0 0 0,0-1 0,0 1-1,0 0 1,1 0 0,-1 0 0,0 0 0,0 0 0,0 0-1,1 0 1,-1 0 0,0 0 0,0 0 0,0 0-1,1 0 1,-1 0 0,0 0 0,0 0 0,0 0 0,1 0-1,-1 0 1,0 0 0,0 0 0,0 0 0,0 1 0,1-1-1,-1 0 1,0 0 0,0 0 0,0 0 0,0 0 0,1 0-1,-1 1 1,0-1 0,-5 9-99,-13 9-39,8-8 141,1 0 0,-10 14 0,12-14 43,-1 0 0,-15 14 1,22-24-35,1 1 1,-1-1 0,0 1-1,1-1 1,-1 1 0,1 0 0,-1-1-1,0 1 1,1 0 0,-1-1-1,1 1 1,0 0 0,-1 0-1,1 0 1,0-1 0,-1 1-1,1 0 1,0 0 0,0 0-1,0 0 1,0 0 0,0 0 0,0 1-1,0-2 9,0 1-1,1 0 1,-1-1-1,1 1 0,-1-1 1,1 1-1,0 0 1,-1-1-1,1 1 1,-1-1-1,1 1 1,0-1-1,0 0 0,-1 1 1,1-1-1,0 0 1,0 1-1,-1-1 1,1 0-1,0 0 1,0 0-1,0 0 0,-1 0 1,3 0-1,15 1 58,1 0-1,-1-2 1,29-4-1,57-16-149,-34 6 110,-49 11 15,1-1-66,1 2 0,27-2 0,-49 5 9,-1 0 0,1 0 0,-1 0 0,1 0-1,0 0 1,-1 0 0,1 0 0,-1 0 0,1 0-1,-1 1 1,1-1 0,0 0 0,-1 0 0,1 0-1,-1 1 1,1-1 0,-1 0 0,1 1 0,0 0 0,-1-1 4,0 0 1,0 1 0,0-1-1,0 0 1,0 1 0,0-1-1,0 0 1,0 1 0,0-1 0,0 0-1,0 1 1,-1-1 0,1 0-1,0 1 1,0-1 0,0 0-1,0 0 1,-1 1 0,1-1 0,0 0-1,0 1 1,0-1 0,-1 0-1,1 0 1,-25 20-83,10-10 106,-17 12-21,-51 44 1,-34 62-120,69-73 98,-185 201 311,172-194 186,60-61-464,0-1 0,1 1 0,-1 0 0,1-1 1,-1 1-1,0-1 0,0 1 0,1-1 0,-1 0 0,0 1 0,0-1 0,1 0 0,-1 1 0,0-1 0,0 0 0,0 0 0,0 0 0,1 0 0,-1 0 0,0 0 0,0 0 0,0 0 0,0 0 0,1 0 0,-1 0 0,0 0 0,0 0 0,0-1 0,0 1 0,1 0 0,-1-1 0,0 1 0,0-1 0,1 1 0,-1-1 1,0 1-1,1-1 0,-1 1 0,1-1 0,-1 0 0,0 1 0,1-1 0,0 0 0,-1 0 0,1 1 0,-1-3 0,-1 1 3,1 0-1,0-1 1,0 1 0,0-1 0,0 1 0,1-1-1,-1 1 1,1-1 0,-1 0 0,1 1 0,0-1-1,0 0 1,1-3 0,12-30 56,-9 25-56,0 1-1,3-15 1,-4 11 12,-2 5-24,1 0-1,0 1 1,0-1 0,1 0 0,0 1-1,1 0 1,0 0 0,6-11 0,-4 12-10,0-1 1,0 1 0,1 1-1,-1-1 1,2 1 0,-1 0 0,1 0-1,0 1 1,0 0 0,0 1-1,1 0 1,-1 0 0,1 0-1,0 1 1,0 1 0,1 0 0,12-2-1,18 0 140,0 2-1,0 2 0,56 6 1,120 28-2953,-202-31 2237,-8-2-221,6 1-141,-3-4-3193,-4 1 1767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00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53 4800,'1'-5'301,"1"0"0,-1 0 0,1 1 0,0-1 0,1 1 0,-1-1 0,1 1 0,3-5 0,-5 9-201,-1-1 0,1 0 0,0 1 0,0-1 0,0 1 0,0-1 0,-1 1 0,1-1-1,0 1 1,0 0 0,0-1 0,0 1 0,0 0 0,0 0 0,0-1 0,0 1 0,2 0 0,-3 0-56,1 0 0,-1 0-1,0 0 1,1 0 0,-1 1 0,1-1 0,-1 0 0,0 0 0,1 0 0,-1 0-1,1 0 1,-1 1 0,0-1 0,1 0 0,-1 0 0,0 0 0,1 1 0,-1-1-1,0 0 1,0 1 0,1-1 0,-1 0 0,0 1 0,0-1 0,1 0 0,-1 1-1,0-1 1,0 0 0,0 1 0,0-1 0,0 1 0,1-1 0,-1 1 0,0 1 52,0 0-1,0 0 1,1 0 0,-1 0 0,1 0 0,-1 0 0,1 0 0,0 0-1,0-1 1,-1 1 0,1 0 0,2 2 0,19 20 507,-11-13-415,8 8 168,-8-10-186,-1 2 0,-1-1 0,1 1-1,12 21 1,-14-15 38,0 1 0,-1 0 0,-1 1 1,7 36-1,6 83 607,-15 77 236,-7-164-771,-2 1 1,-2-1-1,-3 0 1,-25 77-1,6-37 14,-24 90 26,43-135-79,-18 50 0,21-77-1061,-15 27-1,14-32-1297,-1-1-1,-15 19 0,4-6-1235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06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113 714 3328,'3'-14'1864,"-2"11"-419,-4 10 56,-15 52 1321,0-6-1988,2 1 1,-14 83-1,0 111 122,30-246-943,-2 21 491,3 29 0,0-14 1159,12-67-425,-3-8-797,11-72 0,-13 55-294,6-24 23,29-152 584,-31 184-617,1 0-1,37-82 0,-39 105-141,0 0 0,2 1-1,1 0 1,0 1 0,2 0-1,30-31 1,-42 48-20,0 1 0,0-1 0,0 1 0,1 0 0,-1 0 0,1 0 0,0 1 0,0 0 0,10-4 0,-12 6 4,-1-1 1,1 1 0,-1 0-1,1 0 1,0 0-1,-1 0 1,1 0-1,0 0 1,-1 1 0,1 0-1,-1-1 1,1 1-1,-1 0 1,1 0-1,-1 0 1,0 0 0,1 1-1,-1-1 1,0 1-1,0-1 1,0 1-1,2 2 1,1 1 27,0 0-1,-1 1 1,0 0-1,0 0 1,0 0-1,-1 1 1,0-1-1,0 1 1,-1 0-1,0 0 1,0 0-1,0 0 1,-1 0-1,0 0 1,0 0-1,-1 1 1,-1 11-1,1-10 13,-1 0 0,-1 0-1,0 0 1,0 0 0,0 0-1,-1-1 1,-1 1 0,1-1-1,-1 0 1,-1 0 0,1 0-1,-1-1 1,-12 13 0,5-7 41,-1-1 1,0-1 0,-1-1 0,-1 0-1,1 0 1,-1-2 0,-1 1-1,0-2 1,0 0 0,0-1 0,-1-1-1,-18 3 1,23-7-55,20-7-7,22-6 12,82-13 213,-33 9-37,-42 7-155,-1-2 0,1-1 1,50-25-1,-66 26 19,-2 0 0,0-1 1,0-1-1,-1-1 0,-1 0 0,0-2 0,19-22 0,-21 21-32,17-30-1,-28 41 47,-1 0 0,0 0 0,0 0 0,0 0 1,-1 0-1,0 0 0,0-1 0,-1 1 0,2-12 0,-3 18-62,0-1 1,0 1-1,0 0 0,0 0 0,0 0 0,0-1 0,0 1 1,0 0-1,0 0 0,0 0 0,0 0 0,-1-1 0,1 1 1,0 0-1,0 0 0,0 0 0,0 0 0,0-1 0,0 1 1,0 0-1,0 0 0,-1 0 0,1 0 0,0 0 0,0 0 0,0-1 1,0 1-1,-1 0 0,1 0 0,0 0 0,0 0 0,0 0 1,0 0-1,-1 0 0,1 0 0,0 0 0,0 0 0,0 0 1,0 0-1,-1 0 0,1 0 0,0 0 0,0 0 0,0 0 1,-1 0-1,1 0 0,0 0 0,0 0 0,0 0 0,0 0 0,-1 0 1,1 1-1,0-1 0,0 0 0,0 0 0,0 0 0,0 0 1,-1 0-1,1 0 0,0 1 0,0-1 0,0 0 0,0 0 1,0 0-1,0 1 0,-10 9-30,0 6-29,1 0 0,0 1 0,2 0 0,0 1 0,1 0 0,0 0 0,-4 28 0,10-42 61,-1 1-1,0-1 1,1 0 0,0 0 0,0 1 0,1-1 0,-1 0 0,1 1-1,0-1 1,0 0 0,2 6 0,-2-7 18,0-1 0,0 0 1,1 1-1,-1-1 0,1 0 0,0 0 1,-1 0-1,1 0 0,0 0 0,0 0 0,0 0 1,0 0-1,1-1 0,-1 1 0,0-1 0,1 0 1,-1 0-1,1 0 0,3 2 0,4-1 5,1-1 0,-1 1 0,0-2-1,0 1 1,0-1 0,12-2 0,65-13-66,-78 13 41,285-76 109,-288 76-114,-4 1-1,0 0 0,1 0 0,-1 0-1,1 1 1,-1-1 0,1 1 0,-1-1 0,1 1-1,0 0 1,2 0 0,-5 0-3,1 0 0,-1 1 0,0-1 0,1 0 0,-1 0 0,0 0 0,1 0 0,-1 1 0,0-1 0,1 0 0,-1 0 0,0 1 0,0-1 0,1 0 0,-1 0 0,0 1 0,0-1 0,1 0 0,-1 1 0,0-1 0,0 0 0,0 1 0,0-1 0,0 0 0,0 1 0,1-1 0,-1 0 0,0 1 0,0-1 0,0 0 0,0 1 0,0-1 0,0 1 0,0-1 0,-1 0 0,1 1 0,0-1 0,0 0 0,0 1 0,0-1 0,0 0 0,0 1 0,-1-1 0,1 0 0,0 1 0,0-1 0,-1 0 0,1 1 0,-13 16-72,12-15 50,-13 12 33,0 0 0,-1 0 0,0-1 0,-25 16-1,19-15-13,-36 33-1,54-44 1,0 0-1,1 1 0,-1-1 0,-3 6 1,6-9 17,-1 1-1,1-1 1,0 1 0,0-1 0,-1 1 0,1-1-1,0 1 1,0 0 0,-1-1 0,1 1 0,0-1 0,0 1-1,0-1 1,0 1 0,0 0 0,0-1 0,0 1-1,0-1 1,0 1 0,0 0 0,0-1 0,0 1 0,0-1-1,1 1 1,-1-1 0,0 1 0,0 0 0,1-1-1,-1 1 1,0-1 0,1 1 0,-1-1 0,0 0 0,1 1-1,-1-1 1,1 1 0,-1-1 0,1 0 0,-1 1-1,1-1 1,2 1 41,1 0 0,-1 0 0,0 0 0,0-1 0,1 0-1,-1 1 1,0-1 0,1 0 0,-1-1 0,0 1 0,1-1-1,-1 1 1,3-2 0,4-1-37,0-1 0,-1 1-1,10-6 1,-14 6-11,0 0 0,-1-1 0,1 1 0,-1-1 0,0 0 0,0 0 0,0-1 0,-1 1 0,1-1 0,-1 1 0,0-1 0,-1 0 0,1 0 0,-1-1 0,3-7 0,-1 0-17,-1 0 0,0 0 0,-1-1 0,0 1 0,-1-21 0,-1 26 22,-1 1-1,1-1 1,-2 1-1,1-1 1,-1 1-1,-3-8 1,3 10-43,1 1 0,-1 0 0,0 0 0,-1 0 0,1 0 0,-1 0 0,0 1 0,1-1 0,-2 1 0,1 0 0,-4-4 0,5 6 24,1 1 0,-1-1 0,1 0 0,0 1 0,-1 0 1,1-1-1,-1 1 0,1 0 0,-1-1 0,1 1 0,-1 0 1,1 0-1,-1 0 0,1 1 0,-1-1 0,1 0 0,-1 0 1,1 1-1,-1-1 0,1 1 0,-1 0 0,1-1 0,0 1 0,-1 0 1,1 0-1,-2 1 0,0 0-15,0 1 0,0-1 0,0 1 1,0 0-1,0 0 0,1 0 0,-1 0 0,-3 6 0,5-6 30,-1 0-1,1 0 0,0 1 0,0-1 0,0 0 1,0 0-1,0 0 0,1 1 0,0-1 1,-1 0-1,1 1 0,1 5 0,0-7 6,-1 1-1,1-1 1,0 1 0,0-1-1,0 1 1,1-1-1,-1 1 1,1-1 0,-1 0-1,1 0 1,0 0-1,0 0 1,0 0 0,0 0-1,0 0 1,3 1-1,1 2 10,1-1-1,-1-1 0,1 1 0,0-1 0,0 0 1,0 0-1,1-1 0,-1 0 0,1-1 0,-1 1 1,1-1-1,0-1 0,-1 1 0,1-1 0,0-1 1,-1 0-1,1 0 0,-1 0 0,1-1 0,-1 0 1,1 0-1,-1-1 0,0 0 0,0 0 1,-1-1-1,12-7 0,6-9 36,0-1 1,-2-1-1,34-42 0,-18 20-11,161-169 264,-123 128-484,-64 70 160,-1 0-1,-1-1 1,17-34 0,-26 48 1,-1 0 0,1 1 0,0-1 0,0 0 0,-1 0 0,1 0 0,-1 0 0,0 0 0,1 0 0,-1 0 0,0 0 0,0 0 0,0 0 0,0 0 1,-1 1-1,1-1 0,-1-3 0,1 5 11,0 0 1,0 0 0,0-1-1,0 1 1,-1 0-1,1 0 1,0 0 0,0-1-1,0 1 1,0 0 0,0 0-1,-1 0 1,1-1-1,0 1 1,0 0 0,0 0-1,-1 0 1,1 0 0,0 0-1,0-1 1,-1 1-1,1 0 1,0 0 0,0 0-1,-1 0 1,1 0 0,0 0-1,0 0 1,-1 0-1,1 0 1,0 0 0,0 0-1,-1 0 1,-4 0-38,1 1 0,-1 0-1,0 0 1,1 0 0,-1 0 0,1 1 0,-1-1-1,1 1 1,-7 4 0,-2 3 18,-25 19-1,22-14 21,1 1-1,0 0 0,1 1 1,0 1-1,2 0 1,-20 34-1,17-19 19,0 1 1,2 0-1,2 1 0,1 0 1,2 1-1,1 0 0,-4 63 1,10-89 20,1 1 1,0-1 0,1 0 0,0 1-1,5 16 1,-5-23-8,0 1 0,0 0 0,1-1 0,0 0 0,-1 1 0,1-1 0,0 0 0,1 0 0,-1 0-1,0 0 1,1 0 0,0-1 0,0 1 0,0-1 0,0 0 0,0 1 0,4 1 0,-1-2 16,1 1-1,-1-1 1,1-1-1,-1 1 1,1-1-1,0-1 1,-1 1-1,1-1 1,0 0 0,10-2-1,3 0 30,-1-2 0,28-9 0,-32 7-82,1 0-1,-1-2 1,0 0-1,0 0 1,-1-1-1,-1-1 1,1-1-1,-2 1 1,1-2-1,-1 0 1,-1-1 0,0 0-1,-1 0 1,15-27-1,-24 38 11,4-10-130,-6 9-4,-6 6-42,2 2 121,0-1 1,-1 1-1,2 0 0,-7 8 0,1-1 43,0-2 28,1 1 0,0 0 0,1 0 0,1 0 0,-13 25 0,19-33-9,0 0 0,0 0 0,0 0 0,0 0 0,0 0-1,0 0 1,1 0 0,0 0 0,-1 0 0,1 0 0,0 0 0,1 1-1,-1-1 1,0 0 0,1 0 0,0 0 0,0 0 0,0 0 0,0 0-1,0 0 1,0 0 0,1-1 0,0 1 0,-1 0 0,1-1 0,0 1-1,0-1 1,0 0 0,1 1 0,-1-1 0,4 2 0,-3-2 25,0 0 1,-1 0 0,1-1 0,0 1 0,0-1 0,1 1 0,-1-1 0,0 0-1,0-1 1,0 1 0,1 0 0,-1-1 0,1 0 0,-1 0 0,0 0 0,1 0-1,3-1 1,-4 1-15,0-1 0,-1 0-1,1 0 1,0 0 0,-1 0 0,1-1-1,-1 1 1,0-1 0,1 1-1,-1-1 1,0 0 0,0 0-1,0 0 1,0 0 0,0 0-1,-1-1 1,1 1 0,-1 0 0,1-1-1,1-4 1,-1 3-7,0-1 0,-1 1 0,1-1 0,-1 0 0,0 0 0,0 1 0,0-1 0,-1 0 0,0 0 0,0 0 0,0 0 0,-2-8 0,0-9-245,1 12 207,0 1 0,0-1 0,-1 1 0,0 0 0,-6-15 0,7 23 21,1 0 1,-1 0-1,1 0 1,0 0-1,-1-1 1,1 1 0,0 0-1,-1 0 1,1 0-1,0 0 1,0 0-1,0-1 1,0 1 0,0 0-1,0 0 1,1 0-1,-1 0 1,0 0-1,1-1 1,-1 1-1,1-1 1,0 1 7,0-1 0,0 1 0,0-1 0,1 1 0,-1 0 0,0 0 0,1 0 0,-1 0 0,1 0 0,-1 0 0,1 0 0,2-1 0,1 0-10,0 0 0,0 1 1,0 0-1,0 0 0,0 0 0,0 0 1,0 1-1,0 0 0,7 1 0,-5 0-3,0 0-1,-1 1 0,1-1 0,-1 2 0,0-1 1,0 1-1,0 0 0,0 0 0,0 0 1,-1 1-1,8 6 0,-10-8 5,0 1 1,0 1-1,0-1 1,0 0-1,-1 1 0,1 0 1,-1 0-1,0-1 1,0 1-1,0 0 0,0 1 1,-1-1-1,0 0 1,0 0-1,0 1 1,0-1-1,0 8 0,-2 3 55,-1-1 0,0 0 0,0 1 0,-2-1 0,1 0 0,-2 0 0,-6 13 0,9-17 125,7-8 184,10-10-81,177-130-226,-188 135-48,24-17-169,-26 20 151,-1-1 0,0 0 0,1 0-1,-1 1 1,0-1 0,1 1 0,-1-1 0,1 1 0,-1-1 0,1 1-1,-1 0 1,1 0 0,0 0 0,-1 0 0,1 0 0,-1 0-1,2 1 1,-2-1 10,-1 0-1,1 1 0,0-1 1,-1 0-1,0 1 0,1-1 0,-1 1 1,1-1-1,-1 1 0,1-1 1,-1 1-1,0 0 0,1-1 1,-1 1-1,0-1 0,0 1 1,1 0-1,-1-1 0,0 1 0,0-1 1,0 1-1,0 0 0,0-1 1,0 1-1,0 0 0,0-1 1,0 1-1,0 0 0,0-1 1,0 1-1,-1 1 0,-7 19 15,8-20-6,-8 15 132,3-6-92,1-1 0,0 1 0,-5 18 0,8-26-19,0 1 0,1-1 0,0 1 0,0-1 1,-1 1-1,2-1 0,-1 1 0,0-1 0,0 1 0,1-1 1,-1 1-1,1-1 0,0 1 0,0-1 0,0 0 0,0 1 1,0-1-1,0 0 0,1 0 0,3 4 0,-3-4 3,0 0-1,1 0 1,-1 0 0,1-1-1,-1 1 1,1-1-1,0 0 1,0 0-1,0 0 1,0 0 0,0 0-1,0-1 1,0 1-1,0-1 1,0 0-1,0 0 1,0 0 0,6-1-1,1-1 29,1 0 0,0 0 0,19-7 0,-17 4-44,1-1-1,-1 0 0,0-1 1,0 0-1,-1-1 1,0-1-1,-1 1 0,0-2 1,0 0-1,-1 0 0,0-1 1,12-17-1,13-21 47,18-24-38,-52 72-24,1-2-26,0 0-1,0 1 1,1-1 0,-1 1-1,1 0 1,-1-1-1,4-1 1,-5 4 29,-1 0 1,1 0-1,-1-1 0,0 1 0,1 0 1,-1 0-1,0 0 0,1 0 1,-1 0-1,1 0 0,-1 0 1,0 0-1,1 0 0,-1 0 1,1 0-1,-1 0 0,0 1 0,1-1 1,-1 0-1,0 0 0,1 0 1,-1 0-1,1 1 0,-1-1 1,0 0-1,0 0 0,1 1 0,-1-1 1,0 0-1,1 1 0,-1-1 1,0 0-1,0 1 0,0-1 1,1 0-1,-1 1 0,0-1 1,0 0-1,0 1 0,0-1 0,0 1 1,0-1-1,0 0 0,0 1 1,0-1-1,0 1 0,2 18-105,-3-3 96,-1 0 0,-1-1 1,0 1-1,-1-1 0,-7 16 0,5-11 44,-2 2-26,0-2 0,-2 1 0,-14 24 0,8-24 180,15-20-167,1 0 1,-1 0-1,0 0 1,0 0-1,0 0 1,0 0-1,0-1 1,-1 1-1,1 0 1,0-1-1,0 1 1,0-1-1,-1 1 1,1-1-1,-2 1 1,3-1-12,0 0 0,0 0 0,0 0 0,-1 0 0,1 0 0,0-1 0,0 1 1,0 0-1,0 0 0,-1 0 0,1 0 0,0 0 0,0 0 0,0 0 0,0 0 0,-1 0 0,1 0 0,0-1 0,0 1 0,0 0 1,0 0-1,0 0 0,-1 0 0,1-1 0,0 1 0,0 0 0,0 0 0,0 0 0,0 0 0,0-1 0,0 1 0,0 0 0,0 0 1,0 0-1,0-1 0,0 1 0,0 0 0,0 0 0,0-1 0,2-8 99,-2 7-69,2-4-35,0 1-1,0-1 1,0 1 0,1 0-1,0 0 1,0 0-1,0 0 1,0 0 0,1 1-1,0-1 1,0 1 0,0 0-1,1 0 1,-1 1 0,1-1-1,0 1 1,0 0 0,5-2-1,3-2-17,1 1-1,-1 1 0,1 0 0,1 1 0,-1 1 1,20-3-1,49 2-1404,-30 2-1718,-1-4-3599,-44 5 4558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7:48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1237 3488,'-1'0'110,"0"0"-75,1 0-1,0 0 1,0 0 0,0 0-1,-1 0 1,1 0-1,0 0 1,0 0 0,0 0-1,-1 0 1,1 0-1,0 0 1,0 0 0,0 1-1,0-1 1,-1 0-1,1 0 1,0 0 0,0 0-1,0 0 1,0 0-1,-1 0 1,1 1 0,0-1-1,0 0 1,0 0-1,0 0 1,0 0 0,0 1-1,0-1 1,-1 0-1,1 0 1,0 0 0,0 0-1,0 1 1,0-1-1,0 0 1,0 0 0,0 0-1,0 1 1,0-1-1,0 0 1,0 0 0,0 0-1,0 1 1,0-1-1,0 0 1,0 0 0,1 0-1,-1 0 1,0 1-1,0-1 1,1 1 1029,0-2-738,0 0 1,1 0 0,0 0-1,-1 0 1,1 0 0,-1 0-1,1 1 1,0-1-1,2 0 1,1-1 247,3-3-286,-2 0 0,1 0 0,-1 0 0,1-1 0,-2 0 0,1 0 0,-1-1 0,9-12 0,-6 7-160,130-201 704,-129 198-1253,-9 15 405,0 0 1,0 0-1,0 0 0,0 0 1,0 0-1,0 0 0,0 1 1,0-1-1,0 0 0,0 0 1,0 0-1,0 0 1,0 0-1,0 0 0,0 0 1,0 0-1,0 0 0,0 0 1,0 0-1,0 0 0,0 0 1,1 0-1,-1 0 1,0 0-1,0 0 0,0 0 1,0 0-1,0 0 0,0 0 1,0 0-1,0 0 0,0 0 1,0 0-1,0 0 0,0 0 1,0 0-1,0 0 1,0 0-1,0 0 0,0 0 1,0 0-1,1 0 0,-1 0 1,0 0-1,0 0 0,0 0 1,-8 26-1297,2-9 1385,-99 270 1010,91-256-823,-115 300 1154,126-321-1328,-49 192 2201,50-193-1506,0-9 40,2-19 265,6-31-958,2 0-1,2 1 0,3 0 0,1 1 0,38-84 0,5 5-287,58-112-119,-99 210 188,2 0 0,1 2-1,1 1 1,2 0 0,44-41-1,-60 62 45,-1 0-1,1 1 1,0 0-1,0 0 0,1 1 1,-1 0-1,1 0 1,10-3-1,-15 5 23,1 0-1,-1 1 1,0 0 0,1-1-1,-1 1 1,1 0 0,-1 0-1,1 1 1,-1-1 0,1 0-1,-1 1 1,0 0 0,1-1 0,-1 1-1,0 0 1,1 0 0,-1 0-1,0 1 1,0-1 0,0 0-1,0 1 1,0 0 0,0-1-1,-1 1 1,1 0 0,0 0-1,-1 0 1,2 2 0,1 4-7,0-1 0,0 0 0,-1 1 0,0 0 1,-1 0-1,0 0 0,0 0 0,0 0 0,0 13 0,-1 10 122,-4 38-1,2-36-109,0-16 139,-1 0 0,0 0 0,-8 31 1,8-42-50,0-1 0,0 1 0,-1-1 0,0 0 0,0 0 0,-5 8 0,6-11-38,0 0 0,0 0 0,0 0-1,0 0 1,-1 0 0,1 0 0,0-1 0,-1 1 0,0-1 0,1 0-1,-1 0 1,0 0 0,-5 2 0,3-3 12,-1 1-1,1-1 1,-1 0-1,1 0 1,-1-1-1,0 0 1,1 0 0,0 0-1,-1 0 1,1-1-1,0 0 1,0 0-1,-1-1 1,2 1-1,-1-1 1,0 0 0,-7-6-1,12 8-54,-1 1 0,1 0 0,0 0 0,-1-1 0,1 1 0,0 0 0,-1 0 0,1-1 0,0 1 0,0 0 0,-1-1 0,1 1 0,0 0 0,0-1 0,0 1 0,-1-1 0,1 1 0,0 0 0,0-1 0,0 1 0,0-1 0,0 1 0,0 0 0,0-1 0,0 1 0,0-1 0,0 1 0,0 0 0,0-1 0,0 1 0,0-1 0,0 1 0,1 0 0,-1-1 0,0 1 0,0-1 0,0 1 0,0 0 0,1-1 0,-1 1 0,0 0 0,1 0 0,-1-1 1,0 1-1,0 0 0,1-1 0,-1 1 0,1 0 0,20-8 118,-16 7-124,10-3 32,0-1 1,-1 0-1,0-1 0,0-1 1,0 0-1,0-1 0,21-17 1,27-27 217,4 2 0,92-53-1,-142 94-203,35-19 237,58-42-1,-63 34 311,-42 32-558,-1 1-108,-3 5-24,0-1 34,5 11-363,-3 3 349,1 1 0,-1 29 0,-1-28 94,0 1 0,4 18-1,-2-17-22,-1-8 45,0 0-1,0 0 1,1-1-1,9 20 1,-12-28-7,1 0 1,0-1-1,0 1 1,0 0 0,0-1-1,1 1 1,-1-1-1,0 1 1,1-1-1,-1 1 1,1-1-1,-1 0 1,1 0 0,0 0-1,-1 0 1,1 0-1,0 0 1,0 0-1,0-1 1,0 1-1,0-1 1,0 1 0,-1-1-1,1 0 1,0 0-1,0 1 1,0-1-1,0-1 1,0 1-1,0 0 1,0 0 0,0-1-1,3 0 1,4-3 45,0 0 1,0-1 0,0 0-1,-1 0 1,1-1 0,11-10-1,9-6-66,8-3 65,8-7-111,88-46 0,-124 73-52,2-1-130,-10 7 94,-5 6-5,-10 12 18,0 0 1,2 1-1,-14 30 1,21-40 130,1 0 1,1 1-1,0-1 0,0 1 1,1 0-1,1 0 1,0-1-1,0 1 1,2 20-1,0-18 40,-1-9-17,0 0 0,0 0 0,0 0-1,1 1 1,0-1 0,0 0 0,0 0 0,0 0 0,0 0 0,1 0-1,0-1 1,0 1 0,0 0 0,0-1 0,4 5 0,-5-7 5,0 0 0,0-1 1,0 1-1,0 0 0,0-1 1,0 1-1,1-1 1,-1 1-1,0-1 0,0 0 1,0 0-1,1 1 0,-1-1 1,0 0-1,0 0 0,1 0 1,-1 0-1,0 0 0,0 0 1,0-1-1,1 1 0,-1 0 1,0-1-1,0 1 1,0-1-1,2 0 0,1-1 32,0-1 0,0 1 0,0-1 0,0 0 0,5-6 0,4-5-43,-2-1 0,0 0 0,0-1 0,12-28-1,-15 30 9,19-44 80,-24 51-111,-1 0 1,0 0 0,0 0-1,-1 0 1,0-1-1,1-8 1,-2 12-29,0 0 0,-1 0 1,1 0-1,-1 0 1,0 0-1,0 0 1,0 0-1,0 0 0,-1 0 1,1 0-1,-1 0 1,0 1-1,0-1 1,-1 1-1,1 0 0,-1-1 1,1 1-1,-1 0 1,0 1-1,0-1 0,0 0 1,-1 1-1,1 0 1,-1-1-1,1 1 1,-1 1-1,0-1 0,0 1 1,0-1-1,0 1 1,0 0-1,0 0 1,0 1-1,0-1 0,0 1 1,0 0-1,0 0 1,-8 1-1,11-1 12,-1 1 0,1-1-1,-1 0 1,1 1 0,-1-1 0,1 1-1,-1-1 1,1 1 0,-1 0 0,1-1 0,-1 1-1,1 0 1,0 0 0,-2 2 0,3-3 13,0 0 1,0 0 0,0 0-1,0 1 1,-1-1-1,1 0 1,0 0 0,0 1-1,0-1 1,0 0-1,0 0 1,0 0 0,0 1-1,0-1 1,0 0-1,0 0 1,1 1 0,-1-1-1,0 0 1,0 0-1,0 0 1,0 1 0,0-1-1,0 0 1,0 0-1,0 0 1,1 0 0,-1 1-1,0-1 1,0 0-1,0 0 1,13 7 71,-2-5-39,0 0-1,0 0 0,0-1 1,0 0-1,0-1 0,12-1 1,67-10 276,-87 11-291,15-3 18,0 0 0,0-1 0,0-1 0,-1-1 0,0 0 0,17-10 0,-14 5 7,0-2 0,-1 0 0,0-1 0,-2-1 0,22-22 0,3-13 69,-3-1 0,53-93 0,-13 19-58,-61 98-42,15-20-63,32-62 0,-64 107 1,0 1 0,0-1 0,0 0-1,-1 1 1,1-1 0,-1 0-1,1 0 1,-1-3 0,0 5 39,0-1 0,0 1 1,0 0-1,0 0 0,0-1 0,0 1 1,0 0-1,0 0 0,0-1 0,0 1 1,0 0-1,0-1 0,-1 1 0,1 0 1,0 0-1,0 0 0,0-1 0,0 1 1,-1 0-1,1 0 0,0 0 0,0-1 1,-1 1-1,1 0 0,0 0 0,0 0 1,-1 0-1,1 0 0,0-1 0,0 1 0,-1 0 1,1 0-1,-3 0-31,1 1-1,-1-1 1,1 0 0,0 1 0,-1 0-1,1-1 1,0 1 0,0 0 0,-1 0-1,1 0 1,-3 3 0,-3 2 6,-1 0 0,1 1 0,0 0 0,1 0 0,-1 1 0,1 0 1,1 1-1,-8 12 0,1 0 8,2 0 1,-14 33-1,-38 136-31,47-137 62,-11 47 53,4 2-1,-10 115 1,32-211 22,0 0 0,1 0 0,0 0 0,0 0 0,0 1 0,1-1 1,-1 0-1,4 11 0,-3-16-57,-1-1 1,0 0 0,1 0 0,-1 1-1,0-1 1,1 0 0,-1 0 0,0 1-1,1-1 1,-1 0 0,0 0-1,1 0 1,-1 0 0,0 0 0,1 0-1,-1 0 1,1 0 0,-1 0 0,0 0-1,1 0 1,-1 0 0,1 0 0,-1 0-1,0 0 1,1 0 0,-1 0-1,1 0 1,-1 0 0,0 0 0,1-1-1,-1 1 1,0 0 0,1 0 0,-1 0-1,0-1 1,0 1 0,1 0 0,-1-1-1,1 1 1,10-12 147,0 0 0,0-1 0,11-18 0,-2 2-94,69-75 217,-30 48-1024,-58 56 695,1 0-1,0 0 1,0 0 0,0 0 0,0 0 0,-1 1 0,1-1 0,0 1 0,0-1-1,-1 1 1,1 0 0,2 1 0,18 4 64,189 22 215,-165-26-200,1-2 0,73-9 0,-117 9-34,225-36 312,-215 36-289,-11 0-37,1 0-1,-1 0 1,1 0 0,0-1 0,-1 1 0,1 0 0,-1-1-1,1 0 1,3-1 0,-30 4-283,-2 4 201,0 1 0,1 1 0,0 2 0,1 0 1,0 2-1,-25 15 0,39-20 102,0-1 1,1 1-1,0 1 1,0 0 0,1 0-1,0 1 1,0 0-1,1 0 1,0 1-1,1 0 1,0 0-1,0 0 1,1 1-1,1 0 1,0 0-1,-4 15 1,8-24 5,0 0 1,-1 0-1,1 0 1,0 0-1,0 0 1,0-1-1,0 1 0,0 0 1,1 0-1,-1 0 1,0 0-1,1 0 1,0 0-1,-1 0 1,1 0-1,0-1 1,0 1-1,1 2 1,-1-4 2,-1 1 1,1 0 0,0-1-1,-1 1 1,1-1-1,0 1 1,-1-1 0,1 1-1,0-1 1,0 0-1,0 1 1,-1-1 0,1 0-1,0 0 1,0 0-1,0 0 1,1 1 0,0-2 9,0 1 0,-1 0 1,1 0-1,0-1 1,0 1-1,-1-1 0,1 0 1,-1 1-1,1-1 1,-1 0-1,3-2 0,15-12 139,-1-1 0,28-31 0,-25 24-128,0 1 14,87-85 111,-106 105-202,0 0 0,0 0-1,0 0 1,0 0 0,0 0 0,-1 0-1,1-1 1,1-3 0,-3 6 25,0 0 0,0 0 0,1-1 0,-1 1 0,0 0 0,0 0 0,0 0 0,0-1 0,0 1 0,0 0 0,0 0 0,0 0 0,0-1 0,0 1 0,0 0 0,0 0 0,0 0 0,0-1 0,0 1 0,0 0 0,-1 0 0,1 0 0,0-1-1,0 1 1,0 0 0,0 0 0,0 0 0,0 0 0,0-1 0,-1 1 0,1 0 0,0 0 0,0 0 0,0 0 0,-1-1 0,0 1-18,0 0-1,0 0 1,0 0 0,0 0-1,0 0 1,0 0 0,0 0-1,0 0 1,0 1-1,0-1 1,0 0 0,-1 1-1,-2 0 12,1 0-1,0 1 0,0-1 0,0 1 0,0 0 1,1 0-1,-1 0 0,0 0 0,1 0 1,-1 1-1,1-1 0,0 1 0,0 0 0,0-1 1,0 1-1,0 0 0,1 0 0,-1 0 1,1 0-1,0 1 0,0-1 0,0 0 0,0 0 1,0 1-1,0 4 0,1-4 29,0-1 0,0 1 0,0-1 0,0 0 0,0 1 0,1-1 0,0 0-1,0 1 1,0-1 0,0 0 0,0 0 0,0 0 0,1 0 0,-1 0 0,1 0 0,0 0 0,0-1-1,0 1 1,0 0 0,1-1 0,-1 0 0,1 1 0,-1-1 0,1 0 0,4 2 0,-2-2 21,1 0 1,-1 0 0,1-1-1,0 1 1,-1-1-1,1-1 1,0 1 0,0-1-1,0 0 1,-1 0 0,1-1-1,7-1 1,7-2 94,0-1 0,20-8 0,-20 5-82,1 0 0,-1-1 1,0-2-1,-1 0 0,-1 0 0,0-2 0,0 0 1,-1-2-1,29-31 0,-23 19-40,30-48 0,14-35-4,148-294 108,-205 383-154,9-30 1,-16 43-8,-1 0 0,0 0 0,-1-1 1,0 1-1,0 0 0,-1-17 1,0 24 37,0 0 1,0 0 0,0 1-1,0-1 1,0 0 0,-1 1-1,1-1 1,0 0 0,0 1 0,-1-1-1,1 0 1,0 1 0,-1-1-1,1 0 1,0 1 0,-1-1-1,1 1 1,-1-1 0,1 1-1,-1-1 1,1 1 0,-1-1-1,0 1 1,1-1 0,-1 1-1,0 0 1,1-1 0,-1 1 0,0 0-1,1 0 1,-1 0 0,0-1-1,1 1 1,-1 0 0,0 0-1,1 0 1,-1 0 0,-1 0-1,-3 1-50,1 0 0,0 0 0,-1 0-1,1 1 1,0 0 0,-5 2-1,-5 3 20,0 2 0,0 0 0,1 0 0,0 1 0,1 1 0,0 0 0,1 0 0,0 1 0,0 1 0,-9 16 0,5-6 34,1 2-1,2 0 1,0 0 0,2 1-1,-9 34 1,1 3-50,-45 175-49,49-173 250,-9 114 0,23-173-89,-1 1 11,1-1-1,0 1 1,0-1-1,0 1 1,2 6-1,-2-12-42,0 0 1,1 0-1,-1-1 0,0 1 1,0 0-1,1 0 0,-1 0 1,1 0-1,-1-1 0,1 1 1,-1 0-1,1 0 0,-1-1 1,1 1-1,0 0 0,-1-1 1,1 1-1,0-1 0,0 1 1,-1-1-1,1 1 0,0-1 1,0 1-1,0-1 0,-1 0 1,1 1-1,0-1 0,0 0 0,0 0 1,0 0-1,0 0 0,0 0 1,0 0-1,0 0 0,0 0 1,-1 0-1,1 0 0,0 0 1,0-1-1,0 1 0,0 0 1,0-1-1,1 0 0,7-3 70,0-1-1,0-1 1,0 0-1,-1 0 1,0 0-1,10-12 1,11-7 22,-7 8-106,-6 5-15,0-1 1,20-22-1,-34 33-29,0 1 1,0-1-1,0 0 1,1 1-1,-1-1 1,0 1-1,1-1 1,-1 1-1,1 0 1,-1 0-1,1 1 1,3-2-1,39-3-12,-39 4 116,138-5-101,-50 6 52,-39 1 58,-53-1-60,0 0 1,1 0-1,-1-1 0,0 1 1,0 0-1,1-1 1,-1 0-1,0 1 1,0-1-1,0 0 1,4-2-1,-5 3-62,-2 4-197,-8 9-171,4-7 397,1 0 0,0 0-1,0 0 1,1 1 0,-1 0-1,1 0 1,1 0 0,-1 0-1,-1 12 1,3-14 31,0 0 1,1 1-1,-1-1 0,1 0 1,1 0-1,-1 0 1,1 0-1,1 6 0,-2-9 7,1-1 0,-1 1-1,0-1 1,1 0 0,0 1-1,-1-1 1,1 0 0,0 0-1,0 1 1,0-1 0,-1 0 0,1 0-1,1 0 1,-1 0 0,0 0-1,0 0 1,0 0 0,0 0-1,1-1 1,-1 1 0,0 0-1,1-1 1,-1 1 0,0-1-1,1 0 1,-1 1 0,1-1 0,-1 0-1,1 0 1,-1 0 0,0 0-1,1 0 1,-1 0 0,2 0-1,7-3 45,-1 1-1,1-2 0,-1 1 0,0-1 0,0-1 1,-1 0-1,15-10 0,-4 3-3,146-104 162,-140 95-186,-1-1 1,28-33-1,-41 43-27,45-52 16,58-87-1,-66 80-181,53-106 0,-96 168 113,-1-1 0,4-15 0,-7 22-10,0 0 0,0-1 0,-1 1 0,1 0 0,-1 0 0,0-1 0,0 1 0,-1 0 0,1 0 0,-2-7 0,2 10 38,0-1-1,-1 1 1,1-1-1,0 0 1,-1 1-1,1-1 1,-1 1-1,1 0 1,0-1-1,-1 1 1,1-1-1,-1 1 1,1 0 0,-1-1-1,1 1 1,-1 0-1,1-1 1,-1 1-1,0 0 1,1 0-1,-1 0 1,1 0-1,-1 0 1,0-1 0,1 1-1,-1 0 1,1 0-1,-1 0 1,0 0-1,1 1 1,-1-1-1,1 0 1,-1 0-1,0 0 1,1 0-1,-1 1 1,1-1 0,-2 1-1,-25 13-167,22-10 178,-16 9-20,2 1-1,0 1 1,0 1-1,1 1 1,2 0-1,-1 1 0,-25 39 1,5 1-93,-43 95 0,71-134 126,-20 38 21,4 1 1,-29 92-1,53-146-24,-5 20 56,-4 32 1,9-49-62,0 1 1,1-1 0,0 0-1,1 1 1,-1-1 0,2 0-1,-1 0 1,5 13 0,-5-16 51,0 0 0,0-1 1,1 1-1,0-1 0,0 0 1,0 0-1,0 1 0,0-1 0,5 4 1,-5-5-11,0-1 1,0 0-1,-1 0 1,1-1 0,0 1-1,1 0 1,-1-1-1,0 1 1,0-1-1,0 1 1,0-1 0,0 0-1,1 0 1,-1 0-1,0 0 1,0-1-1,0 1 1,4-2 0,36-9 123,-1-1 1,74-35-1,-29 11-68,-56 23-125,0-1 1,-1-1-1,44-30 0,-57 35-225,-13 12 29,-7 7-196,-4 6 320,2-3 44,0 0 1,1 1 0,-5 13 0,9-19 72,0-1 1,0 1-1,1 0 1,0-1-1,1 14 1,0 3 47,-1-23-48,0 1 1,0-1-1,0 0 1,0 1-1,0-1 1,0 1-1,0-1 1,0 1-1,0-1 0,0 1 1,0-1-1,0 1 1,0-1-1,0 1 1,0-1-1,1 1 0,-1-1 1,0 0-1,0 1 1,1-1-1,-1 1 1,0-1-1,0 0 1,1 1-1,-1-1 0,1 0 1,-1 1-1,0-1 1,1 0-1,-1 0 1,1 1-1,-1-1 1,0 0-1,1 0 0,-1 0 1,1 0-1,-1 0 1,1 1-1,-1-1 1,1 0-1,-1 0 0,1 0 1,-1 0-1,1 0 1,-1 0-1,0 0 1,1-1-1,-1 1 1,1 0-1,-1 0 0,1 0 1,-1 0-1,1-1 1,0 1-1,4-3 81,0 0 1,0 0-1,9-6 0,-10 5-134,171-117 466,-147 102-400,-1-1 1,-1-1-1,-1-1 1,-1-1-1,21-28 1,13-25-4,81-144 0,-89 141 31,13-20-237,-55 84 113,-1 0 1,0 0 0,-1 0-1,7-29 1,-12 21-269,-1 23 320,0-1 1,0 1-1,0 0 1,0-1 0,0 1-1,0 0 1,0 0-1,0-1 1,-1 1-1,1 0 1,0-1-1,0 1 1,0 0 0,0 0-1,-1-1 1,1 1-1,0 0 1,0 0-1,-1-1 1,1 1 0,0 0-1,0 0 1,-1 0-1,0 0-9,1 0 0,-1 0 0,1 0 0,-1 0 0,1 0 0,-1 0 0,0 0 0,1 0 0,-1 0 0,1 1 0,-1-1-1,1 0 1,-1 0 0,1 1 0,-1-1 0,1 0 0,0 1 0,-2 0 0,-7 8-71,1 0 0,-1 0 0,-10 18 1,7-11 35,-4 8 47,2 0 1,1 0-1,-18 47 0,24-53-54,-38 92-80,-67 150 179,92-217 22,-23 70 1,40-102-11,0 0 0,1 0 0,0 0 0,1 0 1,1 0-1,0 0 0,0 1 0,1-1 0,2 14 1,-2-22-23,0 0 1,0 0-1,0 0 0,0 0 1,1-1-1,-1 1 1,1 0-1,-1 0 0,1-1 1,0 1-1,0-1 1,0 0-1,1 1 0,-1-1 1,0 0-1,1 0 1,-1-1-1,1 1 1,0 0-1,0-1 0,-1 1 1,1-1-1,0 0 1,0 0-1,0 0 0,0-1 1,1 1-1,-1-1 1,0 0-1,0 1 0,5-2 1,3 1 30,-1-2 0,1 1-1,-1-1 1,1-1 0,-1 1 0,0-2 0,0 1 0,9-6 0,11-6-30,-8 5 37,-1-1 1,0-1 0,20-15 0,9-7-396,-50 34 329,0 0 0,0-1-1,0 1 1,1 0 0,-1 0 0,0 0 0,0 0-1,0 0 1,0 0 0,0 0 0,0-1 0,0 1-1,0 0 1,0 0 0,0 0 0,0 0 0,0 0-1,1 0 1,-1 0 0,0 0 0,0 0 0,0 0-1,0 0 1,0 0 0,0 0 0,0 0 0,1 0-1,-1 0 1,0-1 0,0 1 0,0 0-1,0 0 1,0 0 0,0 0 0,1 1 0,-1-1-1,0 0 1,0 0 0,0 0 0,0 0 0,0 0-1,0 0 1,0 0 0,1 0 0,-1 0 0,0 0-1,0 0 1,0 0 0,0 0 0,0 0 0,0 0-1,0 1 1,0-1 0,0 0 0,0 0 0,1 0-1,-1 0 1,0 0 0,0 0 0,0 0 0,0 0-1,0 1 1,0-1 0,-2 7-167,-8 18 164,1 0-1,2 1 0,0 0 1,-5 38-1,11-55 24,-5 38 246,6-47-250,0 1 0,0-1 1,0 0-1,0 0 0,0 0 0,0 1 0,0-1 1,0 0-1,0 0 0,0 1 0,0-1 1,1 0-1,-1 0 0,0 1 0,0-1 0,0 0 1,0 0-1,0 0 0,0 1 0,0-1 0,1 0 1,-1 0-1,0 0 0,0 1 0,0-1 1,0 0-1,1 0 0,-1 0 0,0 0 0,0 0 1,0 1-1,1-1 0,-1 0 0,0 0 0,0 0 1,1 0-1,-1 0 0,0 0 0,0 0 1,1 0-1,-1 0 0,0 0 0,0 0 0,1 0 1,-1 0-1,0 0 0,0 0 0,0 0 1,1 0-1,-1 0 0,0 0 0,0-1 0,1 1 1,-1 0-1,0 0 0,0 0 0,0 0 0,1 0 1,-1-1-1,0 1 0,0 0 0,0 0 1,0 0-1,1-1 0,16-14 366,-14 12-357,32-31 8,-23 21-115,0 2 0,0-1 0,24-14-1,-36 25 81,1 1-1,-1 0 0,1-1 0,-1 1 1,1 0-1,-1-1 0,1 1 0,0 0 1,-1 0-1,1 0 0,0-1 0,-1 1 0,1 0 1,0 0-1,-1 0 0,1 0 0,0 0 1,-1 0-1,1 0 0,0 0 0,-1 1 1,1-1-1,0 0 0,-1 0 0,1 1 1,-1-1-1,1 0 0,0 0 0,-1 1 1,1-1-1,-1 1 0,1-1 0,-1 1 1,1-1-1,-1 0 0,1 1 0,-1 0 1,0-1-1,1 1 0,-1-1 0,0 1 1,1-1-1,-1 2 0,1 1-13,0 1 0,0-1 1,0 0-1,0 0 0,-1 1 0,1-1 0,-1 0 0,-1 6 1,-4 26-58,-1 1 0,-17 46 0,14-53 77,-1-1 0,-2 1 0,0-2 0,-2 0 0,-20 29 0,20-35 46,-2-2-1,1 0 1,-2-1 0,-1-1 0,0 0 0,-38 26 0,53-41-27,-96 58 240,88-54-204,0-1 1,0 0 0,0-1 0,-1 0-1,0-1 1,0 0 0,-17 2 0,23-5-16,1 0 1,0 0-1,0-1 0,0 1 1,0-1-1,0 0 1,0 0-1,1-1 1,-1 0-1,0 0 0,-4-2 1,7 3-28,1 0 0,-1 0 0,1 0 0,-1 0 0,1-1 1,-1 1-1,1 0 0,0-1 0,-1 1 0,1-1 0,0 1 0,0-1 0,0 0 0,0 0 1,1 1-1,-1-1 0,0 0 0,1 0 0,-1 0 0,1 0 0,0 1 0,0-1 0,-1 0 0,1 0 1,0 0-1,1 0 0,-1 0 0,0 0 0,0 0 0,2-1 0,-2 0-13,2 0 0,-1 1 0,0 0-1,1-1 1,-1 1 0,1 0 0,-1 0-1,1 0 1,0 0 0,0 0-1,3-2 1,-1 0-11,2-1 23,1 0 0,-1 1 0,1 0-1,0 0 1,0 0 0,1 1 0,7-3 0,57-14 33,-50 15-96,9-2 8,213-56 56,-8-15-1062,-193 59-793,-42 18 1478,1 1 1,0-1 0,-1 0-1,1 0 1,0 0-1,-1-1 1,1 1 0,-1 0-1,1 0 1,-1-1-1,0 1 1,0-1-1,0 1 1,1-1 0,-1 0-1,-1 1 1,1-1-1,0 0 1,0-2 0,-1-5-2050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3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 3808,'0'1'45,"0"-1"0,0 0 1,-1 0-1,1 1 0,0-1 1,0 0-1,0 0 0,-1 0 0,1 0 1,0 1-1,0-1 0,0 0 1,-1 0-1,1 0 0,0 0 1,0 0-1,-1 0 0,1 0 0,0 0 1,-1 0-1,1 0 0,0 0 1,0 0-1,-1 0 0,1 0 0,0 0 1,0 0-1,-1 0 0,1 0 1,0 0-1,0 0 0,-1 0 0,1 0 1,0 0-1,0-1 0,-1 1 1,1 0-1,0 0 0,0 0 0,0 0 1,-1-1-1,1 1 0,0 0 1,0 0-1,0 0 0,-1-1 1,0-1 17,-1 1 1727,2 6-19,2 6 1740,6-5-1943,14-4-214,-16-1-1258,-1-1 0,0 1 0,1-1 0,6 0 0,36-6 416,1 0-224,0 2 0,1 3 0,51 4 0,72 24 251,-168-26-468,0-1 1,0 0-1,0 0 1,0 0-1,0 0 1,0-1-1,6-1 0,-10 2-140,1-1-1,-1 1 0,0 0 1,0-1-1,1 0 0,-1 1 1,0-1-1,0 0 0,0 1 0,0-1 1,0 0-1,0 0 0,0 0 1,0 0-1,0 0 0,0 0 0,0 0 1,-1 0-1,1 0 0,0-1 1,-1 1-1,1 0 0,-1 0 0,1-1 1,-1 1-1,0 0 0,0-1 1,1 1-1,-1 0 0,0-2 0,0-9-3524,0 0 1045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06.8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49 7872,'-31'-32'4064,"44"32"-2240,5 0-1088,41-3 1247,14-2-1119,43 2-160,5 3-448,37-5-160,-10 5-64,10 0-256,-19 5 128,-17-2-2847,-24 5 1599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08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225 805 1728,'0'0'560,"17"3"2592,2 0-630,-18-3-2236,0 0 0,0 1 1,0-1-1,-1 0 0,1 0 0,0 0 1,0 0-1,0 0 0,-1 0 0,1 0 0,0 0 1,0 0-1,0 0 0,1 0 0,-2-1-96,1 0-1,0 0 0,-1 1 0,1-1 0,0 0 1,-1 0-1,1 0 0,-1 0 0,0 0 0,1 0 0,-1 1 1,0-1-1,1 0 0,-1 0 0,0 0 0,0-2 1,2-9 340,-1 0 1,0 1 0,-3-22 0,1-7-68,4-437 1740,-6 422-1878,2 39-270,0 0 0,2-30 0,0-6 47,-1 32-1,0 20-102,1 0 1,-1-1-1,0 1 0,0 0 0,1-1 1,-1 1-1,0 0 0,1-1 1,-1 1-1,0 0 0,1 0 0,-1-1 1,0 1-1,1 0 0,-1 0 0,0 0 1,1 0-1,-1 0 0,1 0 1,-1-1-1,0 1 0,1 0 0,-1 0 1,1 0-1,-1 0 0,1 0 1,-1 0-1,0 0 0,1 1 0,-1-1 1,1 0-1,-1 0 0,0 0 0,1 1 1,22 4-82,-14-3 98,10 2 11,-1 1 0,0 0 0,31 15-1,49 32-188,15 6 191,-100-52-63,1-1-1,21 12 1,-33-16 38,1 1 0,-1 0 0,1-1 0,-1 1 0,0 0 0,1 0 0,-1 0 0,0 0 0,0 1 0,0-1 0,-1 1 0,1-1 0,-1 1 0,3 4 0,-4-7-2,0 1-1,0 0 1,0-1 0,0 1 0,0 0-1,0-1 1,0 1 0,-1 0 0,1 0-1,0-1 1,0 1 0,0 0 0,-1-1-1,1 1 1,0-1 0,-1 1 0,1 0-1,-1-1 1,1 1 0,0-1-1,-1 1 1,1-1 0,-1 1 0,0-1-1,1 1 1,-1-1 0,1 0 0,-2 1-1,-22 11 17,17-10-17,-22 8 102,0-1 0,-1-2-1,-34 4 1,6 0-183,-24 3 255,46-9-160,0 2 0,0 1 0,-49 18 0,64-17 29,-1 1 1,2 1-1,-31 21 1,42-26-1,1 1 1,1 0-1,-1 0 1,1 0-1,0 1 0,1 0 1,0 0-1,0 0 1,1 1-1,-7 14 0,9-15-6,0 0 0,1 0-1,-1 0 1,2 0 0,-1 1 0,1-1-1,0 0 1,1 14 0,0-17-11,1 1 1,0-1 0,0 1-1,1-1 1,0 1-1,0-1 1,0 0-1,0 0 1,1 0-1,0 0 1,0 0 0,0-1-1,7 9 1,-2-5 14,0-1 1,1 0 0,0 0 0,0-1-1,0 0 1,1-1 0,0 1 0,0-2-1,0 0 1,1 0 0,-1-1 0,1 0-1,0-1 1,0 0 0,0 0 0,0-1-1,0-1 1,0 0 0,22-3 0,-20 1-16,1-1 0,-1 0 0,0 0 1,0-1-1,0-1 0,-1 0 0,1-1 0,-1-1 1,0 1-1,-1-2 0,0 0 0,0 0 1,-1-1-1,0 0 0,17-20 0,-7-2-73,-1 0-1,25-55 1,-10 18 111,-29 60-387,-4 14 141,-9 23 123,3-6 181,-1 21 88,1 59 0,5-86-171,2 0 0,0 0 1,1-1-1,1 1 1,0-1-1,7 17 0,4-12-6221,-10-10 1424,3 1 1536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12.2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80 495 3552,'0'0'1147,"-9"12"831,5-9-1558,0 1-1,1 0 0,0 0 1,0-1-1,0 2 0,0-1 1,-4 8-1,-12 37 990,9-22-552,8-24-535,-5 16 437,7-19-679,0 0-1,-1 0 1,1 1-1,0-1 1,0 0 0,0 1-1,0-1 1,-1 0-1,1 1 1,0-1 0,0 0-1,0 1 1,0-1-1,0 0 1,0 1 0,0-1-1,0 0 1,0 1 0,0-1-1,0 0 1,0 1-1,0-1 1,0 0 0,0 0-1,1 1 1,-1-1-1,0 0 1,0 1 0,0-1-1,0 0 1,1 1-1,-1-1 1,0 0 0,0 0-1,1 1 1,-1-20 2170,0 14-2100,1 0 0,0-1 0,0 1-1,0 0 1,1-1 0,0 1 0,5-10-1,21-34 410,-22 39-380,1 0-88,0 0 0,0 1-1,1 0 1,0 0-1,1 1 1,11-9 0,2-2 32,16-13 227,51-32 1,50-23 35,-112 71-375,-15 8 20,-5 4-18,1-1-1,-1 1 1,1 0-1,-1 0 1,1 1 0,0 0-1,0 1 1,10-3-1,-17 5-11,0 0 0,0 0-1,0 0 1,0 0 0,0 0-1,0 0 1,0 0 0,0 1 0,0-1-1,0 0 1,0 1 0,0-1-1,0 0 1,0 1 0,0-1-1,0 1 1,0 0 0,0-1-1,0 1 1,-1 0 0,1-1-1,0 1 1,0 0 0,-1 0 0,1 0-1,0-1 1,-1 1 0,1 0-1,-1 0 1,0 0 0,1 0-1,-1 0 1,0 0 0,1 0-1,-1 0 1,0 0 0,0 2-1,1 2-13,-1 1 0,1 0 0,-2-1-1,1 1 1,-2 9 0,-1-1 23,0-1 0,-1 0 0,0 0 0,-2 0 0,1-1 0,-10 16 0,-49 66 274,44-67-126,12-17-116,-2 3 429,12-12-218,8-5-96,1-2-65,166-95 66,-166 95-175,16-13-105,34-15 0,-60 33 104,0 1 1,-1-1 0,1 1-1,0 0 1,0-1-1,0 1 1,0 0-1,-1 0 1,1-1-1,0 1 1,0 0-1,0 0 1,0 0 0,0 0-1,0 0 1,0 0-1,-1 0 1,1 1-1,0-1 1,0 0-1,0 0 1,0 1-1,1 0 1,-1 0 11,0-1 1,-1 1-1,1 0 0,0 0 1,-1 0-1,1 0 0,-1 0 1,1 0-1,-1 0 1,1 0-1,-1 0 0,0 1 1,1-1-1,-1 0 0,0 2 1,0 3 20,0 1 1,0-1-1,-1 1 1,1-1-1,-3 8 1,-9 27 6,6-24 30,-5 27 0,10-39-11,1 0 1,-1 0-1,1 0 0,0 1 0,0-1 1,1 0-1,-1 0 0,1 0 0,3 9 1,-4-13-20,1 1 1,-1-1 0,1 0 0,-1 1 0,1-1 0,0 0 0,0 0-1,0 0 1,0 1 0,-1-1 0,2 0 0,-1 0 0,0 0 0,0 0-1,0-1 1,0 1 0,0 0 0,1 0 0,-1-1 0,0 1 0,1-1-1,-1 1 1,1-1 0,-1 1 0,0-1 0,1 0 0,-1 0-1,1 0 1,-1 0 0,1 0 0,-1 0 0,1 0 0,1-1 0,6-1-9,-1 0 1,0-1 0,0 0 0,13-7 0,-3 1 14,223-82 77,-227 87-113,0-2 0,-1 0 0,25-15 0,-33 18-11,-1-1-1,1 1 1,-1-1 0,1 0-1,-1-1 1,0 1 0,0-1-1,-1 1 1,0-1 0,1-1-1,-2 1 1,4-7 0,-5 11 13,-1 0 0,1 0 1,-1 1-1,0-1 0,1 0 1,-1 0-1,0 0 0,0 0 1,0 0-1,1 0 1,-1 0-1,0 0 0,0 0 1,0 0-1,-1 0 0,1 0 1,0 0-1,0 0 0,0 0 1,-1 0-1,1 0 0,-1 0 1,1 0-1,0 0 0,-1 1 1,0-1-1,1 0 1,-1 0-1,1 0 0,-1 1 1,0-1-1,0 0 0,1 1 1,-1-1-1,0 1 0,0-1 1,0 1-1,0-1 0,0 1 1,0-1-1,1 1 1,-1 0-1,0 0 0,0-1 1,0 1-1,0 0 0,-2 0 1,-2 0-22,0-1 0,-1 1 1,1 1-1,-1-1 1,1 1-1,0 0 0,-1 0 1,-5 2-1,-12 5-37,1 1 0,-24 13 0,37-17 60,1 0-1,0 0 1,0 1 0,0 1 0,1-1-1,0 1 1,0 0 0,-7 11 0,12-16 5,1 0 0,0 1 0,-1-1 1,1 0-1,0 1 0,0-1 1,1 1-1,-1-1 0,0 1 0,1-1 1,-1 1-1,1 0 0,0-1 1,0 1-1,0 0 0,1 3 0,0-2 21,0 0 0,0 0 0,0 0 0,1 0 0,0-1-1,0 1 1,0 0 0,0-1 0,5 6 0,-2-3 28,1 0 0,0 0 0,0 0 0,0-1 0,1 0 1,-1 0-1,1-1 0,1 0 0,14 6 0,-12-7-24,1 0-1,-1-1 1,1-1-1,0 1 1,-1-2-1,1 0 1,0 0-1,0-1 1,-1 0-1,1 0 1,0-1-1,-1-1 1,14-5 0,11-6 16,-1-1 0,47-30 1,-70 38-23,86-52-144,-79 43-13,-18 14-21,-8 11 130,1-3 31,1 0 0,1 1 0,-1 0-1,1 0 1,1 0 0,-1 1 0,1-1 0,0 1 0,1 0-1,0 1 1,0-1 0,1 0 0,-2 12 0,3-16 4,-1 12 51,2-16-56,0 1 1,0-1 0,0 0-1,0 0 1,0 1 0,0-1-1,0 0 1,0 1 0,0-1 0,0 0-1,0 1 1,0-1 0,0 0-1,0 1 1,0-1 0,0 0-1,0 1 1,0-1 0,0 0-1,0 0 1,0 1 0,1-1-1,-1 0 1,0 1 0,0-1-1,0 0 1,1 0 0,-1 1 0,0-1-1,1 0 1,5-2 25,1-1 0,0 1 0,7-6 0,6-2-22,9-3-15,196-79 112,-214 88-156,17-7-291,-32 15 316,-1 0 0,1 0 0,0 0 0,0 0-1,0 1 1,0 0 0,1-1 0,0 2 0,0-1 0,0 0 0,-3 10 0,5-11 46,-1 0-1,1 0 1,0 1 0,0-1 0,0 1 0,1-1-1,-1 1 1,1-1 0,0 0 0,1 1 0,-1-1 0,1 1-1,0-1 1,0 1 0,0-1 0,3 8 0,-2-10-11,-1 0 0,1 1 0,0-1 1,0 0-1,0 0 0,0 0 1,0 0-1,0-1 0,0 1 0,1-1 1,-1 1-1,1-1 0,-1 0 1,1 0-1,-1 0 0,1 0 1,0 0-1,0 0 0,-1-1 0,1 0 1,0 1-1,0-1 0,0 0 1,-1 0-1,1-1 0,3 1 0,4-2 19,0 1 0,0-2 0,0 1-1,-1-1 1,17-7 0,-3-3-4,0-1 1,0-1-1,20-18 1,-20 16 15,0-1-33,-1-1 0,-1-1 0,0-1 0,-2 0 0,0-2-1,-2 0 1,-1-1 0,14-27 0,33-70-96,-49 92 34,-2-1 1,11-41 0,-22 69 40,-1 0-1,0 1 0,0-1 1,1 0-1,-1 0 1,0 0-1,-1 0 0,1 0 1,0 0-1,-1-2 0,1 4 10,0-1-1,0 1 1,0 0-1,-1-1 0,1 1 1,0 0-1,0 0 1,0-1-1,-1 1 1,1 0-1,0 0 0,0-1 1,0 1-1,-1 0 1,1 0-1,0 0 0,0-1 1,-1 1-1,1 0 1,0 0-1,-1 0 0,1 0 1,0 0-1,-1 0 1,1 0-1,-1 0-6,0 0 1,0 0-1,0 0 0,0 1 1,0-1-1,0 0 0,0 1 1,1-1-1,-1 0 0,0 1 1,0-1-1,1 1 0,-1 0 1,-1 0-1,-7 8-8,1 0 0,-1 0 1,2 1-1,-1 1 0,1-1 0,-8 18 1,-30 73-54,-11 71 416,52-152-285,0 1 1,0-1 0,2 1 0,1 0 0,1-1 0,3 34 0,-3-53-48,0 0 1,0 0-1,0 0 1,0 0-1,0 0 0,0 0 1,1 0-1,-1 0 1,0 0-1,1 0 1,-1 0-1,1 0 1,-1 0-1,1-1 0,-1 1 1,1 0-1,0 0 1,-1 0-1,1-1 1,0 1-1,0 0 0,-1-1 1,1 1-1,0 0 1,0-1-1,0 1 1,0-1-1,0 0 0,0 1 1,0-1-1,0 0 1,0 1-1,0-1 1,0 0-1,0 0 0,0 0 1,0 0-1,1 0 1,4-1 70,-1-1 0,1 1 0,-1-1 0,1 0 0,8-5 0,-2 1-35,153-79 163,-124 63-184,-23 12-102,-7 3 60,1 0 0,21-8 0,-30 14-13,0 0 0,-1 0 0,1 1 0,0-1 0,0 1 0,-1-1 0,1 1 0,0 0 0,0 0 0,0 0 0,0 0 0,-1 1 0,1-1 0,0 1 0,0 0 0,-1 0 0,1 0 0,3 2 0,-4-2 23,0 1 0,0-1 0,0 1 0,-1-1 0,1 1-1,-1 0 1,1 0 0,-1 0 0,0 0 0,0 0 0,0 0 0,0 0 0,0 0 0,0 0 0,-1 1 0,1-1 0,0 5 0,0 3 43,0 0 0,-2 19 0,0-11-60,1-18 26,0 8 59,0 0 1,1 0 0,-1 0 0,5 15 0,-5-22-50,1 1-1,-1-1 1,0 0 0,1 0 0,-1 1 0,1-1 0,0 0 0,-1 0 0,1 0 0,0 0-1,0 0 1,0 0 0,0 0 0,0 0 0,0 0 0,0-1 0,0 1 0,0 0 0,0-1 0,0 1-1,0 0 1,0-1 0,1 1 0,-1-1 0,0 0 0,0 1 0,1-1 0,-1 0 0,0 0-1,1 0 1,-1 0 0,0 0 0,0 0 0,1 0 0,-1 0 0,0-1 0,3 0 0,11-4 3,0 0 0,0-1 1,-1-1-1,21-12 1,49-39-77,-82 57 42,0-1 1,-1 1-1,1 0 1,-1 0-1,1-1 1,-1 1-1,0-1 1,0 1-1,1-1 1,-1 0-1,0 1 1,1-4 0,-23 16-478,18-9 504,0 0 0,0 0 0,1 0 0,-1 1 1,1-1-1,-1 1 0,1 0 0,0-1 0,0 1 1,0 0-1,-2 5 0,3-6 0,0 0 0,1 0-1,-1 0 1,0 0 0,1 1-1,0-1 1,-1 0 0,1 0 0,0 0-1,0 1 1,0-1 0,0 0 0,1 0-1,-1 1 1,1-1 0,-1 0-1,1 0 1,1 3 0,-2-4-1,1 0 0,-1-1 1,0 1-1,1-1 0,-1 1 0,1 0 1,-1-1-1,1 1 0,-1-1 0,1 1 1,-1-1-1,1 1 0,-1-1 0,1 1 1,0-1-1,-1 0 0,1 1 1,0-1-1,-1 0 0,1 0 0,0 0 1,-1 1-1,1-1 0,0 0 0,0 0 1,1 0 3,0 0 1,-1-1 0,1 1 0,0-1 0,-1 1 0,1-1-1,-1 1 1,1-1 0,-1 0 0,3-1 0,1-2-11,-1 1 0,0 0 0,0-1-1,0 0 1,-1 0 0,4-5 0,-5 6-3,0 0 1,-1 1-1,1-1 0,-1 0 0,0 0 1,0 0-1,0 0 0,0-1 0,0 1 1,-1 0-1,1 0 0,-1 0 0,0-4 1,0 6-10,-1-1 0,1 1 0,0-1 1,-1 1-1,1-1 0,-1 1 0,0 0 1,1-1-1,-1 1 0,0 0 1,0-1-1,0 1 0,0 0 0,0 0 1,0 0-1,0 0 0,0 0 0,0 0 1,0 0-1,-1 0 0,1 1 0,0-1 1,-1 0-1,1 1 0,-1-1 1,1 1-1,0-1 0,-1 1 0,-1-1 1,0 1-11,0-1 0,0 1 0,0-1 0,-1 1 0,1 0 0,0 0 0,0 0 0,0 1 0,0-1 0,0 1 0,0 0 0,0-1 0,-4 3 0,0-2 53,49-6 249,-21 1-210,18-1-94,0 2 0,1 2 0,-1 1 0,0 2 0,50 9 0,-85-10-6,0-1 0,0 1 1,0 0-1,0 1 0,0-1 1,0 1-1,0 0 1,6 4-1,-9-5 29,0 0-1,0-1 1,-1 1 0,1 0 0,0 0-1,-1 0 1,1 0 0,0 0 0,-1 0-1,1 0 1,-1 0 0,0 0 0,1 0-1,-1 0 1,0 0 0,0 0 0,0 0-1,1 0 1,-1 0 0,0 0 0,0 0-1,-1 0 1,1 1 0,0-1 0,0 0-1,0 0 1,-1 0 0,1 0 0,-1 0-1,1 0 1,-1 0 0,1 0 0,-1 0-1,1 0 1,-2 1 0,-24 32 84,19-26-68,0 0 0,1 1 1,-9 14-1,15-23-6,0 0 0,0 0 0,0 0 0,0 0 0,0 0 0,0 1 0,0-1 1,0 0-1,0 0 0,0 0 0,0 0 0,0 0 0,0 0 0,0 1 0,0-1 0,0 0 0,0 0 0,0 0 0,0 0 0,0 0 0,1 0 0,-1 0 0,0 0 0,0 1 0,0-1 0,0 0 0,0 0 0,0 0 0,0 0 0,0 0 0,0 0 0,0 0 0,1 0 0,-1 0 1,0 0-1,0 0 0,0 0 0,0 0 0,0 0 0,0 0 0,1 1 0,-1-1 0,0 0 0,0 0 0,0 0 0,0 0 0,0-1 0,0 1 0,0 0 0,1 0 0,-1 0 0,0 0 0,0 0 0,0 0 0,0 0 0,0 0 0,0 0 0,0 0 0,1 0 0,-1 0 0,0 0 1,0 0-1,0-1 0,17-4 192,24-13-172,33-21-59,49-23-246,-123 62 270,0 1 0,1-1 0,-1 0 0,0 0 0,0 0 0,1 0 0,-1 0 0,0 0 1,0 0-1,0 0 0,1 0 0,-1 1 0,0-1 0,0 0 0,0 0 0,0 0 0,0 0 0,1 1 0,-1-1 0,0 0 0,0 0 0,0 0 0,0 1 1,0-1-1,0 0 0,0 0 0,0 0 0,0 1 0,1-1 0,-1 0 0,0 0 0,0 1 0,0-1 0,0 0 0,0 0 0,-1 1 0,1-1 1,0 0-1,0 0 0,0 0 0,0 1 0,0-1 0,0 0 0,0 0 0,0 1 0,-3 18-113,1-11-1,2-2 120,-1-1 1,1 1-1,1 0 1,-1 0-1,1 0 1,0 0-1,0 0 1,4 8-1,-4-12 30,-1 0-1,1 0 0,0-1 1,-1 1-1,1 0 0,0-1 1,0 1-1,0-1 1,1 1-1,-1-1 0,0 1 1,1-1-1,-1 0 0,1 0 1,-1 1-1,1-1 0,-1 0 1,1 0-1,0-1 1,-1 1-1,1 0 0,0-1 1,0 1-1,0-1 0,0 1 1,-1-1-1,1 0 0,0 0 1,0 1-1,4-2 1,4-1 21,0-1 0,1-1 0,-1 0 1,-1 0-1,1-1 0,-1 0 1,16-12-1,3 0-28,128-59 79,-72 39-392,-66 29 70,-12 6 83,-8 5-144,-50 28 153,-57 41-23,0 10 822,130-89-238,-6 3-431,26-7-4,2 1-1,-1 3 1,50-3 0,-90 10-44,170-15-183,-98 6-4299,-62 6 2312,-9-2-213,-9-2-1276,-17-2-541,-5 4 1440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12.5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40 6720,'-13'-20'3040,"13"17"-2624,3-2 1728,7 10-1248,8-10 2048,4 5-1697,18-8 609,6 8-1088,31-3-96,3 6-384,14-3-192,-9 5-64,-9-5-128,-12 0 64,-15 0-1952,-12 3 1088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13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518 28 2976,'5'-9'564,"4"-6"703,-5 12-355,-3 6 1625,-3 13 140,-4 1-1790,0-1-1,-18 30 1,6-14-368,7-10-248,-154 278 1607,139-259-1651,-136 242 1370,137-229-1248,3 1 1,-17 68-1,30-87-167,1 0 0,2 1 0,2 0-1,0 55 1,6-66-84,0-1 0,2 0 0,1 0 0,1 0 1,1 0-1,1-1 0,11 24 0,4-1 85,3 0 0,37 53-1,-31-54-21,3-1 0,60 61 0,-72-84-567,1-1 1,1-1-1,1-1 0,0-1 0,2-2 1,30 15-1,30 1-4426,0-6 1398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13.7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31 5312,'-11'-27'1701,"11"27"-1683,0 0 0,0 0 1,0 0-1,0 0 0,0-1 0,0 1 0,0 0 0,0 0 1,0 0-1,0 0 0,0 0 0,0-1 0,0 1 0,0 0 0,0 0 1,0 0-1,0 0 0,0 0 0,0 0 0,0 0 0,0-1 1,1 1-1,-1 0 0,0 0 0,0 0 0,0 0 0,0 0 1,0 0-1,0 0 0,1 0 0,-1 0 0,0 0 0,0-1 0,0 1 1,0 0-1,0 0 0,0 0 0,1 0 0,-1 0 0,0 0 1,0 0-1,0 0 0,0 0 0,0 0 0,1 0 0,-1 0 1,0 0-1,0 1 0,0-1 0,0 0 0,11 3 1285,-6 0-818,0 1 0,0 0 0,-1 1-1,4 4 1,13 11 505,115 101 2626,-107-93-3086,-1 2 1,-2 0-1,26 38 1,-23-28-111,-2 1-1,-2 1 1,-2 1-1,-1 1 1,28 87-1,-37-84-77,-3 1-1,-2 1 0,-2 0 1,-2 0-1,-2 0 0,-6 67 1,-1-75-212,-1-1 1,-2 0 0,-2-1-1,-1 0 1,-2-1 0,-2 0-1,-24 45 1,-134 245 8,78-158-561,58-107 166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19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24 2560,'3'-13'1565,"-2"8"-457,0 10 1840,-1-6-2842,0 1 0,0 0-1,0 0 1,0 0 0,-1-1-1,1 1 1,0 0 0,0 0 0,0 0-1,0-1 1,0 1 0,0 0-1,0 0 1,0 0 0,0-1 0,0 1-1,0 0 1,0 0 0,0-1-1,0 1 1,0 0 0,0 0 0,0 0-1,0-1 1,0 1 0,1 0-1,-1 0 1,0 0 0,0-1 0,0 1-1,0 0 1,0 0 0,0 0-1,1 0 1,-1-1 0,0 1 0,1-2 887,-4 4-442,-1 5 839,4-7-1324,0 1-1,-1 0 1,1 0-1,-1-1 1,1 1-1,-1 0 1,1-1-1,-1 1 1,1 0-1,-1-1 1,1 1 0,-1-1-1,0 1 1,0 0-1,-13 9 288,0 0 0,1 1 1,1 1-1,0 0 0,0 1 0,1 0 0,1 1 0,0 0 0,1 1 1,1 0-1,0 0 0,-6 17 0,1 3-71,2 0 0,1 1-1,2 0 1,-6 59 0,13-76-193,0 1-1,2-1 1,0 1 0,1 0 0,1-1-1,0 0 1,2 1 0,0-2 0,1 1-1,10 20 1,4 5 255,-2 1 0,-3 1 0,18 82 0,-19-39 336,6 162 0,-20-222-512,-2 0-1,-2-1 1,0 1 0,-2-1-1,0 0 1,-3 0 0,0-1-1,-15 31 1,17-45-206,0-1 1,-1 0-1,-1 0 0,1-1 0,-2 0 0,0-1 0,0 0 1,-1 0-1,0-1 0,-14 9 0,23-17-44,-18 13-2626,-28 25 1,42-33 1497,0 1 0,0 0-1,0 0 1,1 0 0,0 0 0,1 1 0,-7 13 0,2 6-1403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21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0 311 3648,'5'-3'8871,"-1"0"-8276,0 0 0,0 0 0,0 0 1,0-1-1,3-4 0,28-34 687,45-54 172,-65 80-1196,0 2 1,1 0 0,34-23 0,-47 34-229,1 1 0,0 0 0,0 0 0,0 1 0,0-1-1,0 1 1,0 0 0,0 0 0,6-1 0,-8 2-27,-1 0 0,1 0 0,0 0-1,0 1 1,0-1 0,0 0-1,0 1 1,0-1 0,-1 1 0,1 0-1,0-1 1,0 1 0,-1 0 0,1 0-1,0 0 1,-1 0 0,1 1 0,-1-1-1,0 0 1,1 1 0,-1-1 0,2 3-1,4 9 32,1 0-1,-2 0 0,10 28 0,6 14 234,-15-41-36,0-1 0,1 0 0,0 0 0,11 12 0,-16-21-166,1 0 1,1 0 0,-1-1 0,0 1-1,1-1 1,0 0 0,0 0 0,0 0-1,0-1 1,0 1 0,0-1 0,1-1-1,10 3 1,-7-3-8,1 0 1,0-1 0,-1 0-1,1-1 1,0 0-1,-1-1 1,0 0-1,1 0 1,-1-1-1,0 0 1,0 0-1,0-1 1,0 0-1,10-8 1,10-7 40,0-2 1,37-36 0,-57 49-77,27-24 18,47-41 7,-65 59-131,1 1 0,36-20 0,-48 30 61,-1 0 0,1 0-1,0 1 1,0 0 0,0 0 0,0 1 0,8-1 0,-11 1 14,1 1-1,-1 1 1,1-1 0,-1 0 0,1 1 0,-1 0 0,1 0 0,-1 1 0,0-1 0,1 1 0,-1 0-1,6 4 1,-2-1 43,-1 0 1,1 1-1,-2 0 0,1 1 0,-1-1 0,0 1 0,9 14 0,0 4 68,14 29-1,-14-23-108,11 34-778,-25-64 605,-1-1 0,0 1-1,1 0 1,-1-1 0,0 1-1,0-1 1,0 1 0,1 0-1,-1-1 1,0 1 0,0 0-1,0-1 1,0 1 0,0 0-1,0-1 1,0 1 0,0 0-1,0-1 1,-1 1 0,1 0-1,0-1 1,0 1 0,-1 1-1,0 4-2124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22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15 5216,'-2'-4'749,"-1"-7"1478,8 127 6079,-1 69-5349,-9 111-119,1-114-2072,2 108-44,2-282-704,0-1 1,1 1 0,0-1-1,0 1 1,1-1 0,0 1-1,3 7 1,0-9-1779,-1-6 453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23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43 3968,'0'-1'116,"0"0"1,0 0-1,0 1 1,0-1-1,0 0 0,1 0 1,-1 0-1,0 1 1,0-1-1,1 0 0,-1 1 1,1-1-1,-1 0 1,1 1-1,-1-1 1,1 0-1,-1 1 0,1-1 1,-1 1-1,1-1 1,0 1-1,-1-1 1,1 1-1,0-1 0,0 1 1,-1 0-1,1 0 1,0-1-1,0 1 0,-1 0 1,3 0-1,2-3 1992,-5-1 1269,-1 3-3099,1 0-71,-1 0 0,0-1 0,0 1-1,1 0 1,-1 0 0,0 0 0,0 0 0,0 1 0,0-1 0,0 0-1,-1 0 1,1 1 0,0-1 0,0 0 0,0 1 0,-1-1 0,1 1 0,0 0-1,0-1 1,-1 1 0,1 0 0,0 0 0,-3 0 0,-13-1 252,0 1 1,0 1-1,0 1 0,0 0 1,0 1-1,-32 11 1,47-14-425,0 1 1,0 0-1,0-1 1,0 1 0,0 0-1,1 0 1,-1 0-1,0 0 1,0 0 0,1 0-1,-1 1 1,0-1-1,1 0 1,-1 1 0,1 0-1,0-1 1,-2 4-1,2-4 13,1 1-1,0 0 1,-1-1-1,1 1 1,0-1-1,0 1 1,0 0 0,0-1-1,0 1 1,1 0-1,-1-1 1,0 1-1,1-1 1,-1 1-1,1 0 1,0-1-1,-1 0 1,1 1-1,0-1 1,0 1-1,0-1 1,0 0-1,1 2 1,20 25 453,-10-15-386,-2 0-1,0 1 0,0 0 0,-2 1 1,1 0-1,8 24 0,-13-25-50,0 0 0,-2 1 0,1-1 0,-2 1 0,1 17-1,-10 72 14,7-88-126,0-12-510,-2 16-122,-1-14-3089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3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173 248 4736,'-3'0'849,"0"-1"1,0 1 0,0-1-1,0 0 1,0 1-1,0-2 1,0 1-1,1 0 1,-5-2 1605,8 6-1511,0-1-850,0-1-1,0 1 1,1-1 0,-1 0-1,1 0 1,-1 0 0,1 1-1,-1-1 1,1-1 0,0 1-1,-1 0 1,1 0 0,0-1-1,0 1 1,-1-1 0,1 1-1,0-1 1,0 0 0,0 0-1,2 0 1,6 1 278,1-1 0,13-1-1,-15 0-169,0 0-1,0-1 1,-1 0-1,1 0 1,-1-1-1,1 0 0,-1-1 1,10-5-1,-14 6-155,0 1 0,0-1-1,-1 0 1,1 0 0,-1 0-1,0 0 1,0-1 0,0 1-1,0-1 1,0 0-1,-1 0 1,0 0 0,0 0-1,0 0 1,0 0 0,-1-1-1,3-7 1,-3 3-39,0 1 0,0-1 0,-1 0 0,0 1 0,-1-1 0,0 1 0,0-1 0,-1 1 0,0-1 0,-3-8 0,4 14-29,-1 0 0,1-1-1,-1 1 1,1 0 0,-1 0-1,0 0 1,0 0-1,-1 1 1,1-1 0,0 0-1,-1 1 1,0 0-1,0 0 1,1 0 0,-1 0-1,0 0 1,0 0 0,-1 1-1,1-1 1,0 1-1,-1 0 1,1 0 0,0 0-1,-1 1 1,1-1-1,-1 1 1,-4-1 0,0 2-29,0 0 0,0 0 1,0 0-1,0 1 1,0 0-1,0 1 0,-14 6 1,1 2 10,-29 20-1,37-22 15,2 0 0,-1 1-1,1 0 1,0 0 0,-11 17-1,17-21 35,0 2-1,0-1 0,0 0 0,1 1 0,1 0 0,-1 0 0,1 0 0,1 1 0,-1-1 0,-1 15 0,4-20-2,0 1 1,0-1-1,0 0 0,1 1 0,0-1 0,-1 0 0,1 0 0,0 1 0,1-1 0,-1 0 1,1 0-1,-1 0 0,1 0 0,0 0 0,0-1 0,0 1 0,0-1 0,0 1 0,1-1 1,-1 0-1,1 1 0,0-1 0,3 1 0,8 6 121,0-1 0,0-1 1,24 8-1,-30-11-82,8 2 74,0-1 0,0-1 0,1 0 0,0-1 0,-1-1 0,1 0 0,0-1 0,28-3 0,-24 1-705,-1-2 0,25-6 1,-28 5-2726,4 4 955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23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37 211 5408,'-25'-17'1728,"19"11"-1046,5 4-403,0 0 0,0 0 0,1 0-1,-1 0 1,0-1 0,1 1 0,0 0 0,-1 0-1,1 0 1,0 0 0,0-1 0,1 1-1,-1 0 1,0 0 0,1 0 0,-1-1-1,1 1 1,0 0 0,-1 0 0,1 0-1,0 0 1,0 0 0,0 1 0,1-1-1,0-2 1,4-2 238,-1 0 1,1 1-1,-1 0 0,1 0 0,1 0 0,8-5 0,43-21 1502,-46 25-1519,11-4-104,-1 1 0,1 0 0,32-6 0,-40 12-576,-1 0 0,1 1 0,0 1 0,-1 0 1,1 1-1,26 4 0,-19 1-3095,-4 1 892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24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18 4320,'0'-1'76,"0"1"1,0 0 0,0-1-1,0 1 1,0-1-1,0 1 1,1-1-1,-1 1 1,0-1-1,0 1 1,0-1-1,0 1 1,1-1-1,-1 1 1,0 0 0,0-1-1,1 1 1,-1-1-1,0 1 1,1 0-1,-1-1 1,0 1-1,1 0 1,-1 0-1,1-1 1,-1 1 0,0 0-1,1 0 1,-1 0-1,1-1 1,0 1-1,8-5 2403,-10 10 1497,-5 23-1174,3-21-2330,-1 0 0,1 0 0,-1 0-1,-1-1 1,1 0 0,-6 7 0,-36 32 761,19-19-745,-65 73 731,77-80-1148,1 0 0,1 1 1,-19 38-1,4 14 370,7-18-3517,21-53 2960,0-1 0,0 0 0,0 0 0,0 0 0,0 0 0,0 0-1,0 1 1,0-1 0,0 0 0,-11-7-8738,10-2 6118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24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16 5056,'-18'-16'6554,"19"17"-6283,0-1 0,-1 0 0,1 0 0,0 1 0,-1-1 0,1 0 0,0 0 0,0 0 0,-1 0 0,1 0 0,0 0 0,0 0 0,-1 0 0,2 0-1,5 0 1165,86 9 2682,46 7-2856,-109-10-1255,1 0 1,43 16-1,-30-5-90,16 6-2343,0-6-4886,-29-14 1729,0-3 1910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24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759 226 5216,'-16'-11'1696,"15"10"-1595,1 1 1,-1-1 0,0 1-1,0 0 1,0-1-1,0 1 1,0 0 0,0 0-1,0-1 1,0 1-1,0 0 1,0 0 0,0 0-1,0 0 1,-1 0-1,1 1 1,-1-1 0,-3 1 1231,0-1-888,-65 0 4072,-40 8-2087,-130 28 66,-30 33-2245,265-67-361,4-2-159,0 0-1,0 1 1,0-1 0,0 1 0,0-1-1,0 0 1,0 0 0,-1 0-1,1 0 1,0 0 0,0 0-1,0 0 1,0 0 0,-2 0 0,11-8-7187,9 3 4480</inkml:trace>
  <inkml:trace contextRef="#ctx0" brushRef="#br0" timeOffset="1">189 2 6976,'0'0'61,"-1"-1"1,1 1-1,0 0 1,0 0-1,-1 0 1,1 0-1,0 0 1,0 0-1,-1 0 1,1 0-1,0 0 1,0 0-1,-1 0 1,1 0-1,0 0 1,0 0-1,-1 0 1,1 0-1,0 0 1,0 0-1,-1 0 1,1 0-1,0 0 1,0 0-1,0 0 1,-1 0-1,1 1 1,0-1-1,0 0 1,0 0 0,-1 0-1,1 0 1,0 1-1,0-1 1,0 0-1,0 0 1,-1 0-1,1 1 1,0-1-1,0 0 1,0 0-1,0 1 1,0-1-1,0 0 1,0 0-1,0 0 1,0 1-1,0-1 1,0 0-1,0 0 1,0 1-1,0-1 1,0 0-1,0 0 1,0 1-1,0-1 1,0 1-1,3 19-144,-2-15 636,2 13 1525,2-1 1,11 32-1,0-4-361,15 64 502,-12-36-1917,4-2 0,38 85 0,-57-148-803,-1-1-1,1 1 1,8 11 0,-10-16-350,0-1 1,0 1 0,1-1 0,-1 0-1,1 0 1,3 2 0,11 5-2659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26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38 3552,'7'-16'1868,"-5"15"-1202,-1-1 1,0 0-1,0 0 1,0 0-1,-1 1 1,1-1-1,0 0 1,-1 0-1,1-3 1,-6 15 2993,-13 17-2367,8-13-678,-32 43 769,-92 96 0,110-128-1209,1 1 1,1 2-1,1 0 0,2 1 1,1 2-1,1-1 1,1 2-1,2 0 0,2 1 1,1 0-1,1 1 1,2 0-1,1 0 0,2 1 1,1 0-1,2 0 1,2 36-1,2-52-90,1 0-1,0-1 1,2 0-1,0 1 1,1-2-1,1 1 1,0-1 0,1 0-1,1 0 1,1-1-1,15 19 1,8 6 85,2-1 0,69 61 0,-63-70 12,-41-30-253,1 0 1,-1-1 0,1 1 0,-1-1 0,1 1 0,-1-1 0,1 0 0,0 1-1,-1-1 1,1 0 0,0 1 0,-1-1 0,1 0 0,0 0 0,0 1 0,-1-1-1,1 0 1,0 0 0,-1 0 0,1 0 0,0 0 0,0 0 0,-1 0 0,1 0-1,0 0 1,0-1 0,-1 1 0,1 0 0,0 0 0,-1-1 0,1 1 0,0 0-1,-1-1 1,1 1 0,0-1 0,-1 1 0,1-1 0,-1 1 0,1-1 0,-1 1-1,1-1 1,-1 1 0,1-1 0,-1 0 0,0 1 0,1-2 0,1-2-1225,-1 0 0,0 0-1,1-1 1,-2 1 0,2-8 0,2-9-1979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27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24 4992,'-17'-24'6992,"17"29"-4571,-1 19 125,-9 48 0,1-21-1702,-19 116 832,2-24-936,13-67-438,-6 41 11,17-93-143,0 0 0,3 43 0,-1-47 32,-1-18-102,1 1 0,0 0-1,0 0 1,0 0-1,0 0 1,1 0-1,-1 0 1,2 3 0,-2-6-75,1 0 0,-1 0 0,1 0 0,-1 0 0,1 0 0,-1 0 0,1 0 0,-1 0 0,1-1 0,-1 1 0,1 0 0,-1 0 0,1 0 0,-1-1 0,0 1 0,1 0 0,-1 0 0,1-1 0,-1 1 0,0-1 0,1 1 0,-1 0 0,0-1 0,1 1 0,-1-1 0,15-15 119,115-137-13,-45 54-246,-52 59-82,64-59 0,-94 96 168,1 0 1,0 0-1,-1 0 1,1 1 0,5-3-1,-8 5 18,0-1 1,0 1-1,1 0 0,-1-1 0,0 1 0,0 0 0,0-1 0,0 1 0,1 0 0,-1 0 0,0 0 1,0 0-1,0 0 0,1 1 0,-1-1 0,0 0 0,0 0 0,0 1 0,0-1 0,0 1 1,1-1-1,-1 1 0,0-1 0,1 2 0,0 0-13,-1-1-1,1 1 1,-1 0 0,1 0 0,-1 0-1,0 0 1,0 0 0,0 0-1,0 0 1,0 1 0,-1-1 0,1 0-1,-1 0 1,1 5 0,0 2-13,-1 1-1,-1 12 1,0-16 22,1 5 27,-2 0 0,0 0 0,0 0 0,-1-1 0,0 1 0,-1-1 0,0 1 0,0-1 0,-1-1 0,-1 1 0,0-1-1,0 1 1,-1-2 0,0 1 0,0-1 0,-1 0 0,0 0 0,0-1 0,-1 0 0,-11 6 0,-3 1 128,-7 4 403,59-18-322,0 1 0,0 1 1,40 9-1,-36-1-317,2 0-2570,-13-7-7014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27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12 4896,'-23'-10'2502,"23"10"-2401,0 0 0,0-1 1,-1 1-1,1 0 0,0 0 0,0 0 0,-1 0 0,1 0 0,0 0 0,-1-1 0,1 1 0,0 0 0,-1 0 0,1 0 1,0 0-1,-1 0 0,1 0 0,0 0 0,0 0 0,-1 0 0,1 1 0,0-1 0,-1 0 0,1 0 0,0 0 0,-1 0 0,1 0 1,0 0-1,0 1 0,-1-1 0,1 0 0,0 0 0,0 0 0,-1 1 0,1-1 0,0 0 0,0 0 0,0 1 0,0-1 1,-1 0-1,1 0 0,0 1 0,0-1 0,0 0 0,0 1 0,0-1 0,0 0 0,0 1 0,0-1 0,0 0 0,0 0 1,0 1-1,0-1 0,0 0 0,0 1 0,0-1 0,0 0 0,0 1 0,0-1 0,0 0 0,0 0 0,0 1 0,1-1 0,-1 0 1,0 1-1,0-1 0,0 0 0,1 1 0,0 1 240,0-1 1,0 1-1,1 0 1,-1 0-1,1-1 0,-1 1 1,1-1-1,-1 0 1,1 1-1,0-1 1,0 0-1,0 0 0,-1 0 1,1 0-1,0 0 1,0 0-1,4 0 0,5 2 231,-1-1 0,14 1 0,41 0 379,-1-3 0,89-11 0,117-20-839,-243 27-2661,-17 3 1082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28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15 2304,'4'1'-748,"17"-1"17040,-29 4-14866,-76 35 3139,78-37-3843,17-7-169,1-1-485,1 1 0,-1-1 1,0-1-1,20-15 0,-17 13-336,-13 10 85,-5 6 149,-6 5-6,0-1 1,-15 14-1,7-6-977,9-10-2652,2 3 1007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29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4 121 7136,'0'0'230,"-1"0"1,1 0 0,0 1-1,-1-1 1,1 0-1,0 1 1,0-1-1,-1 0 1,1 1 0,0-1-1,0 0 1,0 1-1,0-1 1,-1 0 0,1 1-1,0-1 1,0 1-1,0-1 1,0 0 0,0 1-1,0-1 1,0 1-1,0-1 1,0 0-1,0 1 1,0-1 0,1 1-1,-1 0 1,0 21 1646,0-18-1135,0 281 8085,0-289-8752,0 1 1,1 0 0,-1 0 0,1-1 0,0 1-1,1-4 1,6-19 92,3-41-18,36-159 319,-46 221-439,1 0 0,-1 1-1,1-1 1,0 0 0,0 0 0,1 1 0,-1 0-1,1-1 1,0 1 0,0 0 0,1 0 0,-1 1 0,1-1-1,0 1 1,0-1 0,0 1 0,0 0 0,1 1 0,-1-1-1,1 1 1,-1 0 0,1 0 0,0 0 0,0 1-1,0 0 1,6-1 0,8-1-32,-1 2 1,0 0-1,1 1 0,-1 0 0,1 2 1,-1 0-1,0 2 0,31 8 0,-28-2-2254,-14-3-2261,-2 1 1738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29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27 10048,'0'0'128,"-1"0"0,1 0 1,0-1-1,0 1 1,-1 0-1,1-1 0,0 1 1,0 0-1,-1-1 1,1 1-1,0 0 0,0-1 1,0 1-1,0 0 0,-1-1 1,1 1-1,0 0 1,0-1-1,0 1 0,0-1 1,0 1-1,0 0 0,0-1 1,0 1-1,0-1 1,0 1-1,0 0 0,1-1 1,-1 1-1,0 0 1,0-1-1,0 1 0,0 0 1,1-1-1,-1 1 0,0 0 1,1-1-1,18-2 4465,-10 2-3883,179-8 4985,99 19-5700,-236-3-3082,-18 3-6529,-16-4 5424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3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3552,'-4'-21'2496,"3"-3"5253,7 32-6889,0 0 1,8 15-1,166 318 1839,-170-320-2523,-8-16-30,1 1-1,0-1 1,-1 0 0,2 0 0,4 6-1,-7-10 133,8 3 287,16-40 464,-20 23-902,0-1 0,5-21-1,-2 7 1,23-86 86,11-33-47,-41 142-491,0 1 0,0-1 0,0 0 1,-1 0-1,1 0 0,-2-5 0,1 6-1359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29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28 7712,'-4'-14'2506,"4"13"-2363,0 0 0,0 1 0,1-1-1,-1 0 1,0 1 0,1-1-1,-1 0 1,1 1 0,-1-1 0,1 0-1,-1 1 1,1-1 0,-1 1-1,1-1 1,0 1 0,-1-1 0,1 1-1,0 0 1,-1-1 0,1 1-1,0 0 1,0-1 0,-1 1 0,2 0-1,3 0 292,0 1-1,0 0 1,0 0-1,0 0 0,-1 1 1,1 0-1,0 0 1,-1 0-1,1 0 0,-1 1 1,0 0-1,0 0 1,6 5-1,4 4 142,-1 1-1,15 19 1,-3 1 27,-1 1-1,-2 1 1,-1 2-1,25 62 1,-34-69-323,-2 1 0,-1 0 0,-2 1 1,5 40-1,-7-9 217,-2 71 1,-4-87-304,-2 0 0,-2 0 0,-2-1 0,-18 62 0,1-29-25,-4-1-1,-40 79 0,52-124-145,3-7-324,0 0-1,-28 40 0,37-62-228,1 1-1,0-1 0,-1 0 0,0-1 0,0 1 0,0-1 0,-1 0 1,1 0-1,-1 0 0,-5 2 0,-14 7-2583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31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14 541 2560,'-13'-4'6277,"14"5"-5945,0-1 0,-1 0-1,1 0 1,0 1 0,0-1-1,0 0 1,0 0 0,0 0 0,0 0-1,0-1 1,0 1 0,0 0-1,-1 0 1,3-1 0,6-4 346,1-1 0,-1 0 0,0-1 0,-1 0 0,9-9 0,37-44 347,-23 24-566,161-157-6,-175 177-397,17-23-1,-28 32-50,-1 0 1,-1 0-1,1 0 1,-1 0-1,0-1 1,4-14-1,-6 16 4,-1 2-39,1 0 1,-1-1 0,0 1 0,0-1 0,0-8 0,-1 11 10,-1 1 0,1-1 1,0 1-1,-1-1 0,1 1 0,-1-1 0,1 0 0,-1 1 0,0 0 0,1-1 1,-1 1-1,0-1 0,0 1 0,0 0 0,0 0 0,0-1 0,-1 1 1,1 0-1,0 0 0,0 0 0,-3-1 0,1 1-5,0-1-1,0 1 1,0 0-1,0 0 1,0 1-1,0-1 1,0 1-1,0-1 1,0 1-1,0 0 1,-1 0-1,1 0 1,0 1-1,0-1 0,0 1 1,0-1-1,0 1 1,0 0-1,0 0 1,-4 3-1,-4 1 113,0 1 0,1 0 0,0 1 0,-10 8 0,15-11 8,0 0-1,1 1 0,-1 0 0,1 0 1,0 0-1,1 0 0,-1 0 0,1 1 1,0-1-1,0 1 0,-2 9 1,2-6 54,1 1 0,0 0 0,0 0 0,1 0 0,1 0 0,0 17 0,3-2 50,1 1 0,2 0 1,0-1-1,17 44 0,-14-47 42,22 41 0,-27-56-559,0 0 1,1-1-1,-1 1 0,1-1 1,1-1-1,-1 1 0,1-1 1,0 1-1,12 7 0,0-5-1523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32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17 6304,'-8'5'9882,"16"-3"-6533,8-3-2295,0-1-1,-1 0 0,18-6 1,-22 5-1095,0 1-1,1 0 1,0 0 0,-1 1 0,1 0 0,18 2 0,-3 0-1020,-17-1-2070,-1 0 853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32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7456,'0'-1'131,"0"1"1,0-1 0,0 1 0,1-1-1,-1 1 1,0 0 0,0-1 0,1 1-1,-1-1 1,0 1 0,1 0-1,-1-1 1,1 1 0,-1 0 0,0-1-1,1 1 1,-1 0 0,1 0-1,-1-1 1,1 1 0,-1 0 0,1 0-1,-1 0 1,1 0 0,-1 0-1,1 0 1,-1 0 0,1-1 0,0 2-1,-1-1 104,1 0-1,0 1 1,0-1-1,-1 1 1,1-1-1,-1 1 0,1 0 1,0-1-1,-1 1 1,1-1-1,-1 1 1,1 0-1,-1 0 0,0-1 1,1 2-1,1 3 613,0-1 0,0 1-1,-1-1 1,2 10-1,-2 7 189,-1 0 0,-1-1-1,-6 32 1,5-24-806,1 41-1,-1 12-221,-4-33-3228,3-27 1263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38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480 207 2400,'-3'-3'10122,"3"-10"-6540,0 11-3451,0 1 1,0-1-1,0 1 1,0-1-1,0 1 0,0-1 1,0 1-1,0-1 1,-1-1-1,-15-18 2376,-3 56-635,-34 128-854,44-141-883,-27 64 314,32-79-372,0 1 1,-1-1-1,0 0 0,0 0 1,-1 0-1,1-1 1,-1 1-1,-9 5 0,13-10-43,-1 0 0,0 0 0,1-1 1,-1 1-1,0-1 0,0 0 0,0 0 0,0 0 0,0 0 0,0-1 0,0 1 0,0-1 0,0 0 0,0 1 0,-1-2 0,1 1 1,0 0-1,0 0 0,0-1 0,-4-1 0,1 0-39,0-1 0,0 0 0,0 0 0,1 0 0,-1-1 0,1 1 1,0-1-1,0-1 0,-6-6 0,-11-12 56,1-1-1,2 0 1,0-2 0,2 0-1,-25-50 1,38 68-22,1 0 1,0-1-1,0 1 1,1-1-1,0 1 1,1-1-1,-1-17 1,2 20 9,0 1 1,1-1-1,0 1 0,0-1 1,0 1-1,1 0 1,0 0-1,0 0 0,0 0 1,0 0-1,1 0 0,0 0 1,0 1-1,6-8 1,-2 5 21,0 0 1,1 1-1,0 0 1,1 0 0,-1 0-1,1 1 1,0 0-1,13-4 1,84-25 424,-53 22-146,-1 2-1,2 2 1,100 0 0,-130 8-317,0 0 0,-1 2-1,1 1 1,0 1 0,-1 1-1,0 1 1,32 12 0,-50-16 1,0 1 1,0-1-1,0-1 0,0 1 1,1-1-1,8 1 0,-4-5-1307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41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2144,'1'0'50,"-1"-1"-1,1 1 1,-1 0-1,0 0 1,1 0-1,-1-1 1,0 1-1,1 0 1,-1 0 0,0-1-1,1 1 1,-1 0-1,0-1 1,0 1-1,1 0 1,-1-1 0,0 1-1,0-1 1,1 1-1,-1 0 1,0-1-1,0 1 1,0-1 0,0 1-1,0-1 1,0 0-1,3-18 3717,0 2 479,-3 16-3982,5-14 7879,-7 17-7978,1 0 0,0 0 0,0 0 0,0 0 0,1 0 0,-1 0 0,0 1 0,1-1 0,-1 0 0,1 1 0,0-1 0,0 0 0,0 1 0,0 1 0,-1 10 256,0-5-263,-1 2 124,1 1-1,1-1 1,0 19 0,3 14 355,-2-30-477,0 0 1,3 15 0,-3-5 49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41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48 162 1312,'-1'0'-1092,"-19"-4"13676,17 3-11415,-7-1 1656,-4-2 1702,14 0-2780,8-2-889,14-6-244,0 1-1,34-10 1,-25 9-391,3-1-169,123-42 222,-139 50-397,0 1-1,0 1 0,0 1 0,0 0 0,1 1 0,34 3 0,-26 3-2758,-4 2 768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45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70 1664,'-12'1'859,"10"-1"-173,0 0 0,0 1 0,0-1 0,0 0 0,0 1 0,1 0 0,-1-1 0,0 1 0,1 0 0,-4 2 0,-2 3 591,5-5-1092,1 0 0,-1 0 1,1 0-1,-1 0 0,1 0 1,0 1-1,0-1 1,-2 2-1,4 4 665,9-1 203,0-3-482,0 0 1,1-1-1,-1 0 0,1-1 1,15 1-1,52-6 776,-63 3-1072,221-34 1220,-122 14-1080,9 1-126,103-15-2,-200 31-266,-1 2 0,33 1 1,-50 2-13,0-1 0,0 1 1,0 0-1,0 1 0,0 0 1,0 0-1,-1 1 0,1 0 1,-1 0-1,0 1 0,9 5 1,-14-8 16,1 1 1,-1 1-1,0-1 1,0 0 0,0 0-1,0 1 1,-1-1 0,1 1-1,-1 0 1,1 0-1,-1-1 1,0 1 0,1 3-1,-2-4-184,1-1-1,-1 0 0,0 1 1,0-1-1,0 0 1,0 1-1,0-1 1,0 1-1,0-1 0,0 0 1,0 1-1,-1-1 1,1 0-1,-1 1 0,1-1 1,-1 0-1,1 1 1,-1-1-1,0 0 0,0 0 1,1 0-1,-1 0 1,0 0-1,0 0 0,0 0 1,0 0-1,0 0 1,0 0-1,-1 0 0,0 0 1,1-1-48,1 1-1,-1-1 1,1 0 0,-1 0 0,1 0 0,-1 1-1,1-1 1,-1 0 0,1 0 0,-1 0 0,1 0-1,-1 0 1,1 0 0,-1 0 0,0 0-1,1 0 1,-1-1 0,1 1 0,-1 0 0,1 0-1,-1 0 1,1-1 0,-1 1 0,1 0 0,-1-1-1,1 1 1,-1 0 0,1-1 0,-1 1 0,0-2-717,-4-2-1861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45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1 255 2912,'2'4'4497,"1"9"-2141,-3-10-1857,-1 3 502,1-1 0,1 0-1,-1 0 1,1 0 0,0 0-1,2 9 1,-3-14-939,0 0 1,0 0-1,1 0 1,-1 0 0,0 0-1,0 0 1,0 1-1,0-1 1,0 0-1,0 0 1,0 0-1,1 0 1,-1 0 0,0 0-1,0 0 1,0 0-1,0 0 1,0 0-1,1 0 1,-1 0 0,0 0-1,0 0 1,0 0-1,0 0 1,1 0-1,-1 0 1,0 0-1,0 0 1,0 0 0,0 0-1,1 0 1,-1 0-1,0 0 1,0 0-1,0 0 1,0 0-1,1 0 1,8-6 1010,7-9-313,-16 15-640,47-55 963,-9 10-720,-2 7-236,103-117 258,-139 155-388,0 0 1,0-1 0,1 1 0,-1 0 0,0-1 0,0 1-1,1-1 1,-1 1 0,0 0 0,0 0 0,1-1 0,-1 1-1,0 0 1,1 0 0,-1-1 0,1 1 0,-1 0 0,0 0-1,1 0 1,-1-1 0,1 1 0,-1 0 0,0 0 0,1 0-1,-1 0 1,1 0 0,-1 0 0,1 0 0,-1 0 0,0 0-1,1 0 1,-1 0 0,1 0 0,-1 0 0,1 1 0,-1-1-1,0 0 1,1 0 0,-1 0 0,0 0 0,1 1 0,10 17-171,-6-8 181,38 82 220,0 0 88,-32-73-236,-3-4-656,1 0 0,22 28 0,-5-15-534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47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85 218 3488,'-18'0'1968,"17"0"-1104,-3 1-76,1 0 0,0-1 1,0 0-1,-1 1 0,1-1 0,0 0 1,0-1-1,-1 1 0,1-1 0,0 1 1,0-1-1,-1 0 0,1 0 0,-4-2 0,5-1-114,-1 3-14,3 1-621,-1 0 1,1 0-1,0 0 0,-1 0 1,1 0-1,0 0 0,0 0 1,-1 0-1,1 0 1,0 0-1,-1-1 0,1 1 1,0 0-1,0 0 1,-1 0-1,1 0 0,0-1 1,0 1-1,0 0 1,-1 0-1,1 0 0,0-1 1,0 1-1,0 0 1,0 0-1,-1-1 0,1 1 1,0 0-1,0 0 1,0-1-1,0 1 0,0 0 1,0-1-1,0 1 1,0 0-1,0 0 0,0-1 1,0 1-1,0 0 0,0-1 1,0 1-1,0 0 1,0 0-1,0-1 0,0 1 1,0 0-1,0 0 1,1-1-1,-1 1 0,0 0 1,0 0-1,0-1 1,2-7 1221,0 5-1163,0 0 1,1 1-1,-1-1 0,1 1 1,-1-1-1,1 1 1,0 0-1,4-2 0,70-29 479,-24 10-354,82-29-25,-122 46-181,-2 0-5,-1 2-1,2-1 1,16-3 0,-26 7-32,1 0 1,-1 1 0,1 0-1,-1-1 1,0 1 0,1 0-1,-1 0 1,1 1 0,-1-1-1,0 0 1,1 1 0,-1-1-1,1 1 1,-1 0 0,0 0-1,0 0 1,0 0 0,1 0-1,-1 0 1,0 1 0,0-1-1,-1 1 1,3 1 0,-1 1 13,0 0 0,-1 0 0,1 0 0,-1 0 0,0 0 1,0 0-1,0 0 0,-1 1 0,2 7 0,0 4-9,0 24 0,1-1 77,-1-11-65,-1-8 96,1 1-1,1-1 1,6 20 0,-9-37-68,0-1 1,1 1-1,-1-1 0,0 1 1,1-1-1,-1 0 1,1 1-1,0-1 0,0 0 1,0 0-1,0 0 1,0 0-1,0-1 0,1 1 1,-1-1-1,1 1 1,-1-1-1,1 0 0,-1 0 1,1 0-1,0 0 1,-1 0-1,1 0 0,0-1 1,0 0-1,0 1 1,-1-1-1,1 0 0,0 0 1,3-1-1,6-1 59,0 0 0,0-1 0,0 0 0,0-1 0,13-6 0,50-25 22,73-45 1,-120 62-116,-1-2 1,0-1 0,-2-1-1,30-33 1,12-11-211,-65 64 208,0 1 1,0-1 0,0 0 0,1 1 0,-1-1 0,0 1 0,0 0 0,1 0-1,-1 0 1,1 0 0,2-1 0,-3 2-8,-1 0 0,0 0 0,1 0 0,-1 0-1,1 1 1,-1-1 0,0 0 0,1 1 0,-1-1 0,0 0 0,0 1-1,1 0 1,-1-1 0,0 1 0,0 0 0,0 0 0,0 0 0,0-1-1,0 1 1,0 0 0,0 0 0,1 3 0,11 14 67,-1 1 0,-1 1 0,-1 0-1,-1 1 1,9 27 0,-14-39-75,6 21-1037,-10-28 438,1 0-1,-1 0 1,1 0 0,-1-1 0,0 1 0,0 0-1,0 0 1,0 0 0,0 0 0,-1 0 0,0 4-1,-4 5-2285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3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39 3072,'1'-3'238,"0"0"1,0 0 0,0 0-1,0 0 1,1 0-1,-1 0 1,3-2 0,8-8 4940,-13 18-2052,-5 22-1785,0-12-642,0 1 0,-1-2 1,-15 24-1,-32 38 307,43-64-954,6 1-16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47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35 5056,'0'-27'1743,"0"20"2556,-1 58-925,-8 54 0,-41 132-26,-15 61-1465,15-83-1042,24-114-493,25-94-380,-7 24-178,1 0 1,2 1 0,-2 39 0,8-62-3845,6-4 1095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48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29 4320,'0'-2'431,"0"1"1,0-1-1,0 1 1,1-1-1,-1 1 1,0-1-1,1 1 1,-1 0 0,1-1-1,0 1 1,-1-1-1,1 1 1,0 0-1,0 0 1,0-1-1,1 0 1,-2 2-273,0 0 1,0-1 0,0 1 0,1 0 0,-1 0 0,0-1 479,1 1-479,-1 0 0,0-1 0,0 1 0,0 0-1,1 0 1,-1 0 0,0 0 0,0 0 0,1 0 0,-1 0 0,0 0-1,0 0 1,0-1 0,1 1 0,-1 0 0,0 0 0,0 0 0,1 0-1,-1 0 1,0 1 0,0-1 0,1 0 0,-1 0 0,1 1 17,-1 0 0,0 0 0,0 0 0,1 0 1,-1 0-1,0 0 0,0 0 0,0 0 1,0 0-1,0 0 0,0 0 0,0 0 0,-1 0 1,0 2-1,-17 81 3556,9-49-3229,1 1 0,2 0 0,-2 47 0,9-76-392,0 1 0,0 0 0,3 12 1,1 0-896,-3 0-3358,8-19-3186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48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 8896,'-5'-11'4800,"10"11"-5664,5 8 480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50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269 654 3328,'3'-2'165,"-2"1"-39,0 0 1,1 0-1,-1 0 1,0 0-1,0 0 1,0 0-1,0 0 1,0 0-1,0 0 1,0-1-1,0 1 1,-1 0-1,2-3 1,6-9 3013,-7 12-2796,0 0 0,-1 0 0,1 0 0,0-1 0,0 1 0,0 0 0,-1 0 0,1-1 1,-1 1-1,1 0 0,-1-1 0,1 1 0,-1-3 0,0 3-235,0 0 0,0-1 1,0 1-1,0 0 0,0 0 0,0 0 1,0 0-1,-1 0 0,1 0 0,0 0 1,-1 0-1,1 0 0,-1 0 0,1 0 1,-1 0-1,0 0 0,1 0 0,-1 0 1,0 0-1,0 0 0,1 1 0,-1-1 1,-2-1-1,1 1 23,0 0 0,0 1-1,0-1 1,0 1 0,0-1 0,0 1 0,0 0 0,0 0-1,0 0 1,0 0 0,0 0 0,-3 1 0,-3 0 234,-1 1 0,0 1-1,1 0 1,-16 7 0,-2 4 171,0 1 1,-23 20-1,45-32-490,-9 6 87,1 1 1,0 0-1,0 1 0,-11 14 1,20-22-105,0 1 1,1-1 0,-1 1-1,1 0 1,-1 0-1,1 0 1,1 0 0,-1 1-1,0-1 1,1 0-1,0 1 1,0-1-1,0 1 1,1-1 0,-1 1-1,1-1 1,0 1-1,2 9 1,-1-11-9,0 0 1,0 0-1,1 0 0,-1 1 1,1-1-1,-1-1 1,1 1-1,0 0 0,0 0 1,1-1-1,-1 1 0,1-1 1,-1 0-1,1 0 0,0 0 1,-1 0-1,1 0 1,0 0-1,0-1 0,0 1 1,7 1-1,-5-2 30,0 1 0,0-1 0,0 0 0,0-1 0,0 1 1,1-1-1,-1 0 0,0 0 0,0-1 0,1 1 0,-1-1 0,0 0 0,7-3 0,-7 2-25,0-1-1,0 0 1,0 0 0,0 0-1,-1 0 1,1-1-1,-1 1 1,0-1 0,0 0-1,0-1 1,-1 1-1,4-6 1,1-3 4,-2 1 0,0-1 0,8-23 0,5-24-116,20-120 1,-11-59 61,-26 224 46,3-33-121,-2 0-1,-6-88 1,-1 121-19,4 15 117,0 0 0,0 0-1,0 0 1,0 0 0,0 0-1,0-1 1,0 1 0,-1 0-1,1 0 1,0 0 0,0 0-1,0 0 1,0 0 0,0 0-1,0 0 1,-1 0 0,1 0-1,0 0 1,0 0 0,0 0-1,0 0 1,0 0 0,-1 1-1,1-1 1,0 0 0,0 0-1,0 0 1,0 0 0,0 0-1,0 0 1,0 0 0,0 0-1,-1 0 1,1 0 0,0 0-1,0 1 1,0-1 0,0 0-1,0 0 1,0 0 0,0 0-1,0 0 1,0 0 0,0 0-1,0 1 1,0-1 0,0 0 0,0 0-1,0 0 1,-10 30 138,-1 29 320,3 0 0,-2 70 0,11 122 378,1-98-587,2-78 199,-1-39-1433,-1 2-4201,-3-38 4897,1 1-1,0 0 1,0-1 0,0 1 0,0-1-1,0 1 1,0 0 0,0-1-1,0 1 1,0-1 0,0 1 0,1 0-1,-1-1 1,0 1 0,0-1-1,1 1 1,-1-1 0,0 1 0,0-1-1,1 1 1,-1-1 0,0 1-1,1-1 1,-1 1 0,1-1 0,-1 0-1,1 1 1,-1-1 0,1 0-1,-1 1 1,1-1 0,-1 0 0,1 0-1,-1 1 1,1-1 0,0 0-1,12 5-4120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51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 5408,'3'-12'13786,"3"54"-8244,-6 23-3963,-1-29-887,0-21-559,-4 24 0,3-26-119,-2 25 0,5-30 336,-1-4-633,0-1 0,0 0 0,0 0 0,0 0 0,-1 6 0,1-9 145,0 1 0,0-1 0,0 0 0,0 1 0,0-1 0,-1 0-1,1 0 1,0 0 0,0 1 0,0-1 0,0 0 0,-1 0 0,1 1 0,0-1-1,0 0 1,0 0 0,-1 0 0,1 0 0,0 0 0,0 1 0,0-1 0,-1 0-1,1 0 1,0 0 0,-1 0 0,1 0 0,0 0 0,-1 0 0,0 0-388,1 0 0,-1 0 0,0-1 0,0 1 1,0 0-1,0-1 0,0 1 0,0-1 0,1 1 1,-1-1-1,0 1 0,0-1 0,0 0 0,-1-3-2220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52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35 322 4480,'-2'-1'377,"-18"-4"690,19 5-933,1 0-1,-1 0 1,0 0-1,1-1 1,-1 1 0,0 0-1,1 0 1,-1-1-1,1 1 1,-1 0 0,1-1-1,-1 1 1,1-1-1,-1 1 1,1-1 0,-1 1-1,1-1 1,-1 1-1,1-1 1,0 1 0,-1-1-1,1 0 1,-1 0-1,2-1 389,0 0 1,0 0-1,0 1 0,0-1 0,0 0 0,1 1 0,-1-1 0,0 1 0,1 0 0,-1-1 0,4-1 0,21-16 2520,82-41 1838,-30 9-3316,32-18-24,-103 65-1453,0 1 1,0 0 0,0 0-1,0 0 1,1 1 0,14-3-1,-19 4-67,1 1 0,-1 0 0,0 1 0,0-1 0,1 0 0,-1 1 0,0 0 0,0 0 0,0 0 0,0 0 0,0 0 0,0 0 0,0 1 0,0 0 0,0-1 0,-1 1 0,1 0 0,-1 0 0,4 4 0,1 2 102,-1 0 0,1 1-1,7 15 1,-10-16 13,1 0-1,0-1 1,1 1-1,-1-1 1,1 0 0,9 8-1,-9-11-3,1 1-1,0-1 1,-1 0-1,2 0 1,-1-1-1,0 0 1,1-1-1,-1 1 1,1-1-1,0-1 1,10 2-1,-6-2-61,0-1-1,-1-1 1,1 0-1,-1 0 1,1-1-1,-1 0 0,15-5 1,-10 1-70,0-1 0,0 0 0,-1-1-1,0-1 1,0 0 0,0-1 0,-2 0 0,1-1 0,-1-1 0,15-18-1,-24 26-200,2-4-301,0 1-1,0-2 1,6-10-1,-10 16-170,-1 0 0,0 0 0,0 0 0,0 0 0,0 0 0,0-3 0,-1 4-476,0 0 0,0-1 0,0 1 0,0 0 0,-1-1 0,1 1 0,-1 0 0,-1-5 0,2 2-2546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5:52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9 8320,'5'-8'3744,"-5"20"-3232,-5-4 2720,5 4-1857,-13 12 1633,3 3-1728,-20 6 160,2-1-864,-12-1 64,8 1-352,-8-4-256,12-3-32,-4-2-64,11-3 0,-2-3-5632,14-2 3073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6:31.3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29 7232,'-26'-28'2656,"16"31"-2048,2 2-192,3-5-2976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6:23.2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498 97 4384,'1'-1'453,"1"0"0,-1 0 1,0-1-1,0 1 0,0-1 0,0 1 1,0-1-1,0 0 0,0 1 0,0-1 1,0-2-1,-1 4-339,0-1 1,0 0-1,0 0 1,0 1-1,0-1 1,0 0 0,-1 1-1,1-1 1,0 0-1,0 0 1,-1 1-1,1-1 1,0 0-1,-1 1 1,1-1-1,0 0 1,-1 1-1,1-1 1,-1 1-1,1-1 1,-1 1-1,1-1 1,-1 1-1,0-1 1,1 1-1,-1 0 1,0-1-1,1 1 1,-1 0 0,0-1-1,0 1 1,-4-1-84,1 0 1,0 0-1,-1 1 0,1-1 1,-1 1-1,1 0 1,-1 1-1,1-1 1,-1 1-1,1-1 1,-7 3-1,0 0 120,-22 3 187,1 1 1,0 2 0,-57 24-1,74-26-304,0 1 1,0 1-1,1 0 0,0 1 0,1 0 0,0 1 0,1 1 0,0 0 0,-15 20 1,18-19 1,0 2 0,0-1 0,1 1 0,-9 25 0,-14 66 359,29-96-332,0 0 0,0 0 0,1 1-1,0-1 1,1 0 0,0 1 0,3 15-1,-2-20-14,0 0-1,1 1 0,0-1 0,0 0 0,1-1 1,-1 1-1,1 0 0,1-1 0,-1 1 0,1-1 1,0 0-1,0 0 0,8 7 0,-2-5 44,-1 0 0,1 0 0,1-1 0,-1 0 0,1-1 0,0 0 0,0-1 0,19 5 0,6-1 217,55 4 0,-60-9-115,1-1 1,35-3-1,-50-1-86,0 0 0,0-1 0,-1-1-1,0 0 1,29-12 0,-23 4-27,0 0 0,-1-2 0,0 0 0,-1-2 0,22-20 0,-25 20-46,-1 0 0,0-2 0,-1 0 0,-1 0 0,-1-1 0,0-1 0,11-26 0,-8 10 62,-1 0 0,18-72 0,-31 98-66,0 0 0,0 0 0,-1 0 1,-1 0-1,1 0 0,-2 0 0,-2-16 0,2 20-24,0 1-1,0 0 1,-1 0-1,0 0 1,0 0 0,0 1-1,-1-1 1,0 0-1,0 1 1,0 0-1,0 0 1,-1 0 0,1 0-1,-1 0 1,0 1-1,-6-5 1,0 2-40,0 0-1,0 1 1,-1 0 0,1 1-1,-1 0 1,0 1-1,0 0 1,0 1 0,-1 0-1,1 1 1,-22-1 0,20 3 3,1-1 1,-1 2-1,0 0 1,1 0 0,-1 2-1,1-1 1,0 1 0,0 1-1,1 0 1,-17 10-1,23-12-81,0 0-1,0 1 1,0 0 0,0 0-1,1 0 1,-8 10-1,10-12-199,1 0 0,0 0 0,0 1 0,0-1 0,0 0 0,0 1-1,0-1 1,0 1 0,1-1 0,-1 1 0,1-1 0,0 1 0,0-1 0,0 1 0,0-1 0,0 1 0,0 0-1,1-1 1,0 3 0,9 22-4098,2 1 1482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6:23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 5472,'5'-3'7366,"10"0"-5063,20-2-1370,-29 4-844,0 0-1,-1 1 1,1 0-1,0 0 1,0 0-1,-1 1 1,1 0-1,0 0 1,-1 0-1,1 1 1,-1 0-1,0 0 1,1 0-1,-1 1 1,0-1-1,0 1 1,-1 0-1,1 1 1,0-1-1,-1 1 1,0 0-1,0 0 0,0 1 1,-1-1-1,1 1 1,5 9-1,-2 2 280,2-1 0,19 27-1,-24-37-320,0 0-1,0-1 0,0 0 1,1 1-1,0-1 0,0-1 0,0 1 1,0-1-1,1 0 0,-1 0 1,10 3-1,-2-2 84,1 0 0,21 3-1,-31-7-582,1 1-1,-1-1 0,1 0 0,0-1 1,-1 1-1,1-1 0,0 0 0,-1 0 0,1 0 1,-1 0-1,5-3 0,5-2-1748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3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5312,'6'0'9297,"-6"0"-9125,6 12 2042,-1 20-1476,-14 191 1848,9-195-1871,-2-27-705,0-1 0,0 0 0,0 0 0,0 0 0,0 0 1,0 0-1,0-1 0,0 1 0,0-1 0,-2 0 0,-16-2-36,7 4 30,-1 1-1,1 0 0,0 1 1,-1 1-1,1 0 0,1 0 0,-14 7 1,9-3-95,0-7-89,15 0 550,8 0 678,-1 1-959,1-2 0,-1 1 1,1-1-1,-1 0 1,1 0-1,-1 0 0,1-1 1,6-1-1,10-1 8,-6 1-14,0-1 0,0-1 0,0 0 1,17-9-1,5 0 98,-18 8-165,37-5 0,7-1 80,-55 9-54,-4 1-230,-7-8-5591,1 2 3273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6:24.4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52 3136,'-1'-10'728,"1"5"343,-1-1 1,1 0-1,0 1 1,0-1-1,2-8 1,-5 33 1954,1 1-2712,1 38-1,1-55-173,1 0 0,-1 0 0,1 0 0,0 0 0,0 0 0,0 0 0,0-1 0,0 1 0,1 0 0,1 2-1,-3-5-104,0 1 0,1-1-1,-1 0 1,0 1-1,1-1 1,-1 0-1,0 1 1,1-1 0,-1 0-1,1 0 1,-1 1-1,0-1 1,1 0-1,-1 0 1,1 0 0,-1 0-1,1 1 1,-1-1-1,1 0 1,-1 0-1,1 0 1,-1 0-1,1 0 1,-1 0 0,1 0-1,0-1 1,0 0 0,0 1 1,0-1-1,0 1 0,0-1 0,0 0 0,0 0 0,0 0 1,0 0-1,-1 1 0,1-1 0,0 0 0,0 0 0,0-3 0,3-2 74,-1 0 0,0-1 0,0 1-1,-1-1 1,0 0 0,0 1-1,0-1 1,-1 0 0,0-1 0,-1 1-1,1 0 1,-2-14 0,1 20-111,0 1 0,0-1 0,0 1 0,-1-1 1,1 1-1,0-1 0,0 0 0,0 1 0,0-1 0,-1 1 0,1-1 1,0 1-1,0-1 0,-1 1 0,1-1 0,0 1 0,-1-1 1,1 1-1,0 0 0,-1-1 0,1 1 0,-1 0 0,1-1 0,-1 1 1,1 0-1,-1-1 0,1 1 0,-1 0 0,1 0 0,-1 0 1,1-1-1,-1 1 0,0 0 0,1 0 0,-1 0 0,1 0 0,-1 0 1,1 0-1,-1 0 0,0 0 0,1 0 0,-1 0 0,1 1 0,-1-1 1,1 0-1,-2 1 0,-1 0-12,1 1 1,-1-1 0,1 1-1,-1 0 1,1-1-1,0 1 1,0 1-1,-2 1 1,-2 4-110,0 0-1,0 1 1,1-1 0,1 1 0,-1 0 0,2 0-1,-1 1 1,1-1 0,-2 11 0,1 11-570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6:36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75 2720,'3'-8'1036,"1"0"1,0 1-1,1-1 1,0 1-1,0 0 0,0 0 1,1 1-1,11-10 1,-17 16-1039,0 0 1,0 0-1,0 0 1,0 0 0,0 0-1,0 0 1,0 0-1,0-1 1,1 1 0,-1 0-1,0 0 1,0 0-1,0 0 1,0 0 0,0 0-1,0 0 1,1 0-1,-1 0 1,0 0 0,0 1-1,0-1 1,0 0-1,0 0 1,0 0 0,0 0-1,1 0 1,-1 0-1,0 0 1,0 0 0,0 0-1,0 0 1,0 0-1,0 0 1,0 0 0,0 1-1,0-1 1,1 0-1,-1 0 1,0 0 0,0 0-1,0 0 1,0 0-1,0 0 1,0 1 0,0-1-1,0 0 1,0 0-1,0 0 1,0 0 0,0 0-1,0 0 1,0 1-1,0-1 1,0 0 0,0 0-1,0 0 1,0 0-1,0 0 1,0 0-1,0 0 1,0 1 0,-1-1-1,1 0 1,0 0-1,0 0 1,0 0 0,0 0-1,-3 13 130,3-10-48,-15 105 1125,1-48-663,-8 49 36,-24 243 1139,46-322-816,1-29-866,-1-1-1,0 0 1,0 0-1,0 0 1,0 1-1,1-1 1,-1 0-1,0 0 1,0 0-1,1 0 1,-1 1-1,0-1 1,0 0-1,1 0 1,-1 0-1,0 0 1,0 0-1,1 0 1,-1 0-1,0 0 1,0 0-1,1 0 1,-1 0-1,0 0 0,0 0 1,1 0-1,-1 0 1,0 0-1,1 0 1,-1 0-1,0 0 1,0 0-1,1-1 1,-1 1-1,0 0 1,0 0-1,0 0 1,1 0-1,-1-1 1,0 1-1,0 0 1,1-1-1,4-5 88,0-1 1,0 0-1,0 0 0,-1-1 0,0 0 1,5-12-1,0 1-98,5-11 14,44-86-141,-47 96 51,1 1 0,1 0 1,25-27-1,-35 43 43,-1 0-6,0 1 0,0 0 1,0-1-1,1 1 0,-1 0 0,1 0 0,-1 1 1,1-1-1,0 0 0,0 1 0,4-2 0,-7 3 13,1 0-1,-1 0 1,1 0-1,-1 0 1,1 0-1,-1 1 1,1-1-1,-1 0 1,1 0-1,-1 0 1,1 1-1,-1-1 1,0 0-1,1 0 1,-1 1-1,0-1 1,1 0-1,-1 1 1,1-1 0,-1 0-1,0 1 1,0-1-1,1 0 1,-1 1-1,0-1 1,0 1-1,1-1 1,-1 1-1,0-1 1,0 1-1,0-1 1,0 0-1,0 1 1,0-1-1,0 1 1,0 0-1,3 25-175,-3-20 64,3 102-76,-4-80 298,1-1-1,1 1 1,9 43-1,-10-68-72,1-1-1,0 0 0,-1 1 0,1-1 0,0 0 1,0 0-1,1 0 0,-1 0 0,0 0 0,1 0 1,-1 0-1,3 2 0,-3-3-17,1 0 0,-1 0 0,0 0-1,0-1 1,1 1 0,-1 0 0,0-1 0,1 1 0,-1-1-1,1 0 1,-1 1 0,1-1 0,-1 0 0,1 0 0,-1 0 0,1 0-1,-1 0 1,1 0 0,-1-1 0,1 1 0,-1 0 0,3-2-1,12-4 51,-1 0 0,0-2 0,25-15 1,40-35 60,-50 36-39,-4 2-41,0-1 0,-1-1 0,-1-1 0,-1-1 0,37-52 0,-59 75-56,0 0 0,0 0 1,-1 0-1,1 0 0,-1 0 0,1 0 1,-1 0-1,1 0 0,-1 0 0,0 0 1,0 0-1,1 0 0,-1-1 0,0 1 1,0 0-1,0 0 0,0 0 1,0 0-1,-1-2 0,1 3 2,0 0 0,0-1-1,0 1 1,0 0 0,0 0-1,0-1 1,-1 1 0,1 0 0,0 0-1,0 0 1,0 0 0,-1-1-1,1 1 1,0 0 0,0 0 0,0 0-1,-1 0 1,1 0 0,0-1 0,0 1-1,0 0 1,-1 0 0,1 0-1,0 0 1,0 0 0,-1 0 0,1 0-1,0 0 1,0 0 0,-1 0 0,1 0-1,0 0 1,0 0 0,-1 0-1,-9 3-73,9-3 55,-6 4-31,0-1 1,1 1-1,-1 0 1,0 0-1,1 0 1,-7 8-1,-32 33-75,41-40 128,-22 23 12,2 2 0,-33 50 0,50-68-13,-9 21 0,15-29 28,-1-1 1,1 1-1,0 0 1,0 0-1,1 0 1,-1-1-1,1 1 1,0 0-1,0 0 1,0 4-1,0-6-7,1-1-1,-1 0 1,0 0 0,1 0-1,-1 0 1,1 0 0,-1 0 0,1 0-1,0 0 1,-1 0 0,1 0-1,0 0 1,0 0 0,0 0-1,0 0 1,-1-1 0,1 1-1,0 0 1,0-1 0,1 1-1,-1-1 1,0 1 0,0-1-1,0 1 1,0-1 0,0 0 0,0 0-1,1 1 1,-1-1 0,0 0-1,0 0 1,0 0 0,2-1-1,1 1 43,0 0-1,0-1 1,0 1-1,0-1 1,-1 0-1,1-1 0,0 1 1,6-4-1,-3 1-36,0-1-1,0 0 0,-1 0 1,0-1-1,0 0 0,8-9 0,26-43 61,-11 14-67,-25 39 28,-3 3-94,0 1 0,-1 0 1,1 0-1,0 0 0,0 0 0,0 0 0,0 0 0,0 0 0,3-2 1,1 5-274,0 9 190,0 3 129,1 1 0,0-1 0,1 0 0,15 23 0,-20-33 38,0-1 0,1 0 0,-1-1 0,0 1 0,1 0 0,0-1 0,0 1 0,0-1 0,0 0 0,0 0 0,0 0 0,0-1 0,1 1 0,-1-1-1,1 1 1,-1-1 0,1 0 0,-1-1 0,1 1 0,0 0 0,-1-1 0,1 0 0,0 0 0,-1 0 0,7-1 0,-6 0 28,0 0-1,0-1 1,-1 1-1,1-1 1,-1 0-1,1 1 1,-1-2 0,0 1-1,1 0 1,-1-1-1,0 1 1,-1-1 0,6-5-1,-1-3 19,1 0 0,9-20 0,-11 19-60,24-53 18,-11 17-26,27-59-240,-45 102 176,0 4 36,-1 1 0,0-1 0,0 0 0,1 0 0,-1 0 0,1 0 0,-1 0 0,1 0 0,-1 1 1,1-1-1,-1 0 0,1 0 0,0 1 0,0-1 0,-1 1 0,1-1 0,1 0 0,-2 1 12,0 0-1,1 0 0,-1 0 0,0 0 1,0 0-1,1 0 0,-1 0 0,0 0 1,0 0-1,0 0 0,1 0 1,-1 0-1,0 0 0,0 0 0,0 0 1,0 0-1,1 0 0,-1 1 0,0-1 1,0 0-1,0 0 0,0 0 0,1 0 1,-1 1-1,0-1 0,0 0 1,0 0-1,0 0 0,0 0 0,0 1 1,0-1-1,0 0 0,0 0 0,1 0 1,-1 1-1,0-1 0,0 0 1,0 0-1,0 1 0,1 7-69,0 0 0,-1 1 0,0-1 0,-1 11 0,0 3 71,-8 137 95,7-145-1,0-1 0,-1 1-1,0-1 1,-1 0 0,-8 19 0,12-31-72,-1 0 1,1 0-1,-1 0 0,1 0 1,-1 0-1,1 0 1,-1 0-1,1-1 0,-1 1 1,0 0-1,1-1 1,-1 1-1,0 0 0,0-1 1,0 1-1,0-1 1,1 1-1,-1-1 1,0 1-1,0-1 0,0 0 1,-1 1-1,0-1 3,1 0-1,0-1 1,0 1-1,0 0 1,0-1-1,0 1 1,0-1 0,0 1-1,0-1 1,1 0-1,-1 1 1,0-1-1,0 0 1,0 0-1,0 1 1,1-1-1,-1 0 1,1 0-1,-1 0 1,0 0 0,1 0-1,-1-1 1,-1-2-26,0-1 0,0 1 0,0-1 0,1 1 0,0-1 0,-1-7 0,2 11-2,-1 0 0,1 0 1,0 1-1,0-1 1,0 0-1,0 0 0,0 0 1,0 0-1,0 0 0,0 0 1,0 0-1,0 0 1,1 0-1,-1 0 0,0 0 1,1 1-1,-1-1 0,1 0 1,-1 0-1,1 0 0,-1 0 1,1 1-1,-1-1 1,1 0-1,0 1 0,-1-1 1,1 0-1,0 1 0,0-1 1,-1 1-1,1-1 1,0 1-1,0 0 0,0-1 1,0 1-1,0 0 0,0-1 1,-1 1-1,1 0 1,0 0-1,0 0 0,1 0 1,3 1 9,0-1 0,-1 1 1,1 1-1,-1-1 0,1 1 0,6 3 1,8 3-43,4-1 90,46 13-664,-20-11-2612,-18-5-1393,0 1 1402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6:39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127 729 2720,'-16'3'6417,"16"-3"-6348,0 0 0,-1 0 0,1 0 0,0 0 0,0 0 0,0 0 1,-1 0-1,1 0 0,0 0 0,0 0 0,-1 0 0,1 0 0,0 0 1,0 0-1,0 0 0,-1 0 0,1 0 0,0 0 0,0 0 0,-1 0 0,1 0 1,0 0-1,0 0 0,0 0 0,-1-1 0,1 1 0,0 0 0,0 0 1,0 0-1,0 0 0,-1-1 0,1 1 0,0 0 0,0 0 0,0 0 1,0 0-1,0-1 0,0 1 0,0 0 0,0 0 0,-1-1 0,1 1 0,0 0 1,0 0-1,0 0 0,0-1 0,0 1 0,0 0 0,0 0 0,0-1 1,0 1-1,0 0 0,1 0 0,-1 0 0,0-1 0,0 1 0,0 0 0,0-1 1,10-25 862,-2 0 0,7-36 0,2-7-438,-4 26-419,2 0-1,2 0 1,2 2 0,43-71-1,22-20 97,-29 47-624,-52 92 244,-3 6 189,-4 13 16,-1 0 1,-10 30-1,-21 52 257,21-66-122,-36 100 466,-119 232 0,103-235-63,63-129-332,0 0 1,-1 0 0,-1-1-1,0 1 1,0-1 0,-12 13-1,18-22-191,-1 0 0,1 1 0,0-1 1,0 0-1,0 0 0,-1 0 0,1 0 0,0 0 0,0 0 0,0 1 0,-1-1 0,1 0 0,0 0 0,0 0 0,0 0 0,-1 0 0,1 0 0,0 0 0,0 0 0,-1 0 0,1 0 0,0 0 0,0 0 0,0 0 0,-1 0 0,1 0 0,0 0 0,0 0 0,-1 0 0,1-1 0,0 1 0,0 0 0,0 0 0,-1 0 0,1 0 0,0 0 0,0-1 0,0 1 1,0 0-1,-1 0 0,1 0 0,0 0 0,0-1 0,0 1 0,0 0 0,0 0 0,0 0 0,0-1 0,0 1 0,0 0 0,-1 0 0,1-1 0,0 1 0,0 0 0,0 0 0,0 0 0,0-1 0,0 1 0,0 0 0,1 0 0,-1-1 0,0 1 0,0 0 0,1-17 211,1 11-204,0 1 0,0-1-1,1 1 1,0-1-1,0 1 1,1 0 0,-1 0-1,1 1 1,9-9-1,4-2-14,26-17 0,-38 28 2,108-66 74,-4 4-35,-62 33-62,-1-1 1,-2-2 0,58-62-1,-75 69-44,2 0-1,0 2 0,52-36 1,-72 56 16,-9 8 128,-15 17-65,-108 213-102,115-213 119,-11 28 0,17-41-9,1 0 0,-1 1-1,1-1 1,0 0 0,1 0 0,-1 1 0,1-1 0,0 1-1,1-1 1,0 9 0,0-14-8,-1 1 0,0 0-1,0 0 1,0 0 0,0 0 0,1 0 0,-1 0-1,0-1 1,1 1 0,-1 0 0,1 0 0,-1 0-1,1-1 1,-1 1 0,1 0 0,0-1 0,-1 1-1,1-1 1,0 1 0,-1 0 0,1-1 0,0 1-1,0-1 1,-1 0 0,1 1 0,0-1 0,0 0-1,0 1 1,0-1 0,0 0 0,-1 0 0,1 0-1,0 0 1,0 0 0,0 0 0,0 0 0,0 0-1,0 0 1,0 0 0,0 0 0,-1-1 0,3 0-1,0 0 35,0-1-1,1 1 1,-1-1-1,0 0 1,0 0-1,0-1 0,0 1 1,-1 0-1,4-4 1,2-5-6,0 1 1,-1-2-1,0 1 1,0-1-1,-1 0 1,5-16-1,20-80-132,-26 92 112,-3 6-89,1 0 0,-2 0 0,2-14 0,-4 20-132,-1 8 6,-1 9 26,0 12 178,-2 32 151,5-51-148,0 0 0,1-1 0,-1 1 0,1 0 0,0 0 0,1 0 0,2 7 0,-2-7 5,1-1-1,0 1 1,0-1 0,6 9-1,-7-12-2,-1-1 0,1 1 0,-1-1 0,1 1 0,0-1 0,-1 0-1,1 1 1,0-1 0,0 0 0,0 0 0,0-1 0,0 1 0,0 0-1,0-1 1,0 1 0,0-1 0,4 1 0,7-1 79,-1-1 0,1 0 0,0 0 0,19-6 0,51-18 140,-77 23-235,28-9-2,0-3-1,-2-1 1,0-1 0,-1-1 0,52-40 0,-55 30-2,-24 22-18,1 1 1,-1-1-1,1 1 1,0-1-1,0 2 1,0-1-1,11-5 1,-16 9 14,0 0 0,0 0 0,0 0 0,0 0 1,0 0-1,0 0 0,0 0 0,1 0 0,-1 0 0,0 0 1,0 0-1,0 0 0,0 0 0,0 0 0,0 1 0,0-1 1,0 0-1,0 0 0,0 0 0,0 0 0,0 0 0,0 0 1,0 0-1,0 0 0,0 1 0,0-1 0,0 0 1,0 0-1,0 0 0,0 0 0,0 0 0,0 0 0,0 0 1,0 0-1,0 0 0,0 1 0,0-1 0,0 0 0,0 0 1,0 0-1,0 0 0,0 0 0,0 0 0,0 0 1,0 0-1,-1 0 0,1 0 0,0 0 0,0 1 0,0-1 1,0 0-1,0 0 0,-21 35-137,-32 41-1,36-51 201,1 2 0,-15 32-1,30-57-45,0-1-1,1 1 0,-1 0 0,0 0 1,0 0-1,1 0 0,-1 0 1,1 0-1,0 0 0,0 0 0,0 0 1,-1 0-1,2 0 0,-1 0 0,0 0 1,0 0-1,1 0 0,-1 0 1,1 0-1,0 0 0,-1 0 0,1 0 1,0-1-1,0 1 0,0 0 1,0 0-1,1-1 0,-1 1 0,0-1 1,1 1-1,-1-1 0,1 0 1,-1 1-1,1-1 0,0 0 0,-1 0 1,1 0-1,0 0 0,0 0 0,0-1 1,0 1-1,2 0 0,0 0 22,0 0-1,1-1 0,-1 1 1,0-1-1,0 0 0,0 0 1,1 0-1,-1-1 1,0 0-1,0 1 0,0-2 1,0 1-1,8-3 0,-3-1 0,0 1-1,-1-1 1,1-1-1,12-9 1,8-12 26,-2-1 1,-1-1-1,31-44 1,3-4 155,95-95-82,-66 78-256,-74 75 106,0-1-1,-1 0 1,11-24 0,32-64-68,-44 73-179,-11 25-153,-9 22-107,-44 86 349,-7 17-185,48-92 372,1 0 1,1 1-1,-6 30 0,7-10 58,2 1-1,1-1 0,3 47 1,2-82-62,-1 1 0,1-1 0,1 1 0,0-1 0,0 0 1,0 1-1,8 14 0,-9-21 23,0-1 0,1 1 0,-1-1 0,1 0 0,0 1 0,0-1 0,0 0 0,0 0 1,0 0-1,0 0 0,0-1 0,1 1 0,-1-1 0,0 1 0,1-1 0,0 0 0,-1 0 0,1 0 0,0 0 0,-1 0 0,1-1 0,0 1 0,0-1 1,0 1-1,0-1 0,-1 0 0,1-1 0,0 1 0,3-1 0,1 0-17,0-1 0,0 0 1,0 0-1,-1-1 0,1 0 1,-1 0-1,0-1 0,1 0 0,-2 0 1,1 0-1,0 0 0,4-6 1,5-5-10,-2-1 1,23-32 0,-25 31-61,-2 0 0,0 0 1,9-30-1,-32 92-249,-17 81 0,30-121 296,0 1 1,1 0-1,0 0 0,0 0 1,0 0-1,1 0 0,2 8 1,-3-12 25,0 0 1,1 0 0,0 0 0,-1-1 0,1 1 0,0 0 0,0 0 0,0 0-1,0-1 1,0 1 0,1-1 0,-1 1 0,0-1 0,1 1 0,-1-1 0,1 0 0,0 1-1,-1-1 1,1 0 0,0 0 0,-1 0 0,1 0 0,0-1 0,3 2 0,-4-2-4,0 0 0,0 0 0,0 0 1,0 0-1,0-1 0,0 1 0,0 0 0,0 0 1,0-1-1,0 1 0,0 0 0,0-1 1,-1 1-1,1-1 0,0 1 0,0-1 1,0 0-1,-1 1 0,1-1 0,0 0 0,-1 1 1,1-1-1,0-1 0,13-21 154,-12 21-133,1-6-11,0-1-1,0 1 1,0 0-1,-1-1 1,0 1 0,0-9-1,1-51-180,-5 38 159,1 25-21,0 0 1,0 0-1,1 0 0,0-1 1,0 1-1,1-6 1,0 8 14,0 1 1,-1 0-1,1 0 1,0 0-1,0 0 1,0 1-1,1-1 1,-1 0-1,0 0 1,1 1-1,-1-1 1,1 1-1,-1-1 1,1 1-1,0 0 1,-1-1-1,1 1 1,0 0-1,3-1 1,5-3-14,1 1 0,0 1 0,0 0 1,0 0-1,1 1 0,-1 0 0,21 0 0,-16 2-22,1 1-1,0 0 0,-1 1 0,30 8 1,-38-7 29,0 0 1,0 0 0,0 1-1,-1 0 1,1 0 0,-1 1 0,0 0-1,0 0 1,-1 1 0,8 7-1,4 7 69,28 44-1,-30-40 213,28 31-1,-34-43-150,1-2-1,0 1 0,1-2 1,16 12-1,-24-18-120,1-1 0,-1 0-1,1 1 1,-1-2 0,1 1-1,0 0 1,-1-1 0,1 0 0,0 0-1,0-1 1,0 1 0,0-1 0,0 0-1,0 0 1,0-1 0,9-2 0,-11 3-450,-1-1 0,1 1 0,-1-1 0,1 0 0,0 0 0,-1 0 1,0-1-1,1 1 0,-1-1 0,0 1 0,0-1 0,0 0 0,0 1 0,0-1 1,0 0-1,2-4 0,9-9-2371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6:39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74 6816,'1'-1'3036,"7"1"-2033,15 0 526,55-4 1991,97-7-752,206-17-1579,-46 0-1813,-307 26-2073,39 3 0,-27 5-3770,-15 1 2611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6:40.5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39 4224,'2'-3'566,"0"1"1,0 0-1,1 0 0,-1 0 1,0 0-1,1 1 1,-1-1-1,1 1 0,4-3 1,3-3 2748,-10 7-3233,0 0 1,1 0-1,-1 0 0,0-1 0,0 1 1,0 0-1,0 0 0,0 0 0,0-1 1,0 1-1,0 0 0,0 0 0,0 0 1,0-1-1,0 1 0,0 0 0,0 0 1,0-1-1,0 1 0,0 0 1,0 0-1,0 0 0,0-1 0,0 1 1,0 0-1,-1 0 0,1 0 0,0 0 1,0-1-1,0 1 0,0 0 0,-2-1 23,1 1-1,0-1 0,0 1 1,0-1-1,0 1 1,-1-1-1,1 1 0,0 0 1,-1 0-1,1 0 0,0 0 1,0 0-1,-1 0 0,1 0 1,0 0-1,-1 0 0,1 0 1,-2 1-1,-17 4 357,-30 13-1,41-15-272,1 0-1,0 1 1,1 1 0,-1-1-1,1 1 1,-11 9 0,18-11 520,6-2-323,5-2-92,-1 0-120,-1 0 0,0-1 0,0 0-1,16-7 1,-22 8-159,0 0 0,0-1 0,-1 1-1,1 0 1,-1-1 0,1 0 0,-1 0-1,0 1 1,0-1 0,0 0 0,0-1-1,0 1 1,0 0 0,0-1 0,-1 1-1,1-1 1,-1 1 0,2-4 0,-3 6-61,0-1 0,0 0 0,0 1 1,0-1-1,0 1 0,1-1 0,-1 1 0,0-1 1,0 0-1,-1 1 0,1-1 0,0 1 0,0-1 1,0 0-1,0 1 0,-1-1 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6:41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64 116 3072,'0'0'976,"17"4"9781,-23 0-7948,5-3-2692,0-1 0,1 1 0,-1 0 0,0-1 0,0 1 0,0 0 0,0-1 0,0 1 0,0-1 0,1 1 0,-1-1 0,-2 1 0,-20 2 1067,17-3-640,-1 0 0,1 1 0,-12 3 0,18-4-529,0 0-1,0 0 0,0 0 0,0 0 0,0 0 1,0 0-1,0 0 0,0 0 0,0 0 1,0 0-1,0 0 0,0 0 0,0 0 1,0 0-1,0 0 0,0 0 0,0-1 0,0 1 1,0 0-1,0 0 0,0 0 0,0 0 1,0 0-1,0 0 0,0 0 0,0 0 1,0 0-1,0 0 0,0 0 0,0 0 1,0 0-1,0 0 0,0 0 0,0 0 0,0 0 1,0 0-1,0 0 0,-1 0 0,1 0 1,0-1-1,0 1 0,0 0 0,0 0 1,0 0-1,0 0 0,0 0 0,0 0 0,0 0 1,0 0-1,0 0 0,0 0 0,0 0 1,0 0-1,0 0 0,0 0 0,0 0 1,0 0-1,-1 0 0,1 0 0,0 0 0,0 0 1,0 0-1,0 1 0,5-9 494,13-15-177,-10 14-235,5-7-156,-1 0 0,-1-1 0,16-32 0,-30 57-4634,-1 8 2086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6:47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1 284 3328,'0'0'78,"0"-1"-1,0 1 1,0 0-1,1-1 1,-1 1 0,0 0-1,0-1 1,0 1 0,1 0-1,-1-1 1,0 1 0,1 0-1,-1 0 1,0-1 0,1 1-1,-1 0 1,0 0-1,1 0 1,-1 0 0,0-1-1,1 1 1,-1 0 0,0 0-1,1 0 1,-1 0 0,1 0-1,-1 0 1,1 0-1,12-6 11500,-9 35-11374,-4 180 1259,-5-96 426,19-117-1483,-4 0-372,1 0 0,-1-1 0,13-9 0,-11 7 6,0 1 1,14-6 0,30-9-42,0 3 1,2 3 0,91-13-1,-31 15 117,186 4 0,78 5-158,-344 2 27,215-6-14,-182 9 32,110 16-1,-14 4 83,1-7-1,202-10 1,-196-9 8,374 7 211,-425 8-233,405 43 244,-444-40-136,128 3 1,-131-11 344,-80-5-401,4-7 209,-4 4-313,1 1 0,-1 0 0,0-1 0,0 1 0,0-1 0,0 1 0,-1-1 0,1 1 0,-1-1 0,1-4 0,-2-33 294,0 26-241,-6-136 559,9 2-246,-1 108-453,0 2-675,-7-65-1,2 86-2035,3 17 2397,1-1-1,0 1 1,0-1 0,-1 0-1,1 1 1,0-1-1,-1 1 1,1-1-1,0 1 1,-1-1-1,1 1 1,-1-1-1,1 1 1,-1 0-1,1-1 1,-1 1-1,1 0 1,-1-1-1,1 1 1,-1 0-1,0 0 1,1-1-1,-2 1 1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6:49.0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 3968,'13'-11'12266,"-4"40"-11514,3 25 250,3 6-116,-3 1-1,6 73 1,-13-63-411,0 32 202,-10-124-6394,0 5-571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6:50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110 168 2080,'2'-5'631,"-1"1"0,1 0 0,1-1 0,-1 1 0,5-7 0,-6 10-347,0 0 0,0 0 0,0 0-1,-1 0 1,1 0 0,0-1-1,-1 1 1,1 0 0,-1 0 0,1-1-1,-1 1 1,0 0 0,0-1-1,1 1 1,-1 0 0,0-1 0,0 1-1,0 0 1,0-1 0,-1 1-1,1 0 1,0-1 0,-1 1 0,1 0-1,-1-3 1,0 4-202,1-1 0,-1 0 1,1 0-1,-1 1 0,0-1 0,1 1 1,-1-1-1,0 0 0,1 1 0,-1-1 1,0 1-1,1 0 0,-1-1 0,0 1 1,0 0-1,0-1 0,0 1 0,1 0 1,-1 0-1,0-1 0,0 1 0,0 0 1,0 0-1,0 0 0,1 0 0,-1 0 1,0 1-1,0-1 0,0 0 0,0 0 1,0 1-1,1-1 0,-1 0 0,0 1 1,0-1-1,1 0 0,-1 1 0,0-1 1,0 2-1,-6 1 74,1 1 0,1 0 1,-1 1-1,1-1 0,-1 1 1,1 0-1,1 0 0,-1 1 1,1 0-1,0-1 0,0 1 0,-3 8 1,-4 9 25,6-15-47,1 0 1,1 1-1,-5 12 1,8-19-97,-1 1 0,1-1 1,-1 0-1,1 1 0,0-1 1,0 0-1,0 0 1,0 1-1,1-1 0,-1 0 1,0 1-1,1-1 0,0 0 1,-1 0-1,1 0 1,0 1-1,0-1 0,3 3 1,-2-1 45,1 0 0,0-1 0,0 1 0,1-1 0,-1 0 1,5 3-1,-6-4-39,0-1-1,0 0 1,1 0 0,-1 0 0,0 0 0,1-1-1,-1 1 1,1-1 0,-1 1 0,1-1 0,-1 0-1,1 0 1,3 0 0,7-2 125,0 1 0,0-2 0,0 0 0,22-8 0,-30 9-140,-1 0-1,1 0 1,-1 0-1,0-1 1,1 1-1,-1-1 1,0 0 0,-1 0-1,1-1 1,0 1-1,-1-1 1,0 1-1,0-1 1,0 0-1,4-8 1,-6 9-24,0 1 0,-1-1-1,1 0 1,-1 0 0,1 1 0,-1-1-1,0 0 1,0 0 0,0 0 0,-1 0-1,1 1 1,0-1 0,-1 0 0,0 0-1,0 1 1,0-1 0,0 0 0,0 1 0,-1-1-1,1 1 1,-2-3 0,-2-1-52,1 0 1,-1 1-1,0 0 0,0-1 1,-1 2-1,1-1 1,-10-5-1,9 6 36,0 0 1,-1 0-1,0 1 0,1 0 0,-1 0 1,-1 0-1,1 1 0,0 0 0,-1 1 1,-11-2-1,19 3 14,0 0 0,0 0-1,0 0 1,0 0 0,0 0 0,0 0-1,0 0 1,0 0 0,0 0 0,0 0-1,0 0 1,0 0 0,0 0 0,0 0 0,0-1-1,0 1 1,0 0 0,0 0 0,0 0-1,0 0 1,0 0 0,0 0 0,0 0 0,0 0-1,0 0 1,0 0 0,0 0 0,0 0-1,0 0 1,0 0 0,0 0 0,0 0-1,0 0 1,0 0 0,0 0 0,0 0 0,0 0-1,0-1 1,0 1 0,-1 0 0,1 0-1,0 0 1,0 0 0,0 0 0,0 0-1,0 0 1,0 0 0,0 0 0,0 0 0,0 0-1,0 0 1,0 0 0,0 0 0,0 0-1,0 0 1,0 0 0,0 0 0,0 0-1,0 0 1,0 0 0,-1 0 0,8-4 110,13-5-41,28-10 37,1 3-1,1 2 0,0 2 0,0 2 0,89-5 1,-132 14-115,0 1 0,-1 1 0,1-1 0,0 1 0,0 0 0,-1 0 0,1 1 1,-1 0-1,1 0 0,-1 1 0,7 3 0,-11-4 22,1-1-1,0 1 1,-1 0 0,0 1-1,1-1 1,-1 0 0,0 1-1,0-1 1,0 1-1,0 0 1,-1-1 0,1 1-1,-1 0 1,1 0 0,-1 0-1,0 0 1,0 0 0,-1 1-1,1-1 1,-1 0 0,1 0-1,-1 1 1,0-1 0,-1 5-1,1 1 23,-2 1-1,1 0 0,-1 0 1,-1-1-1,0 1 0,0-1 1,-1 0-1,0 0 0,0 0 1,-1 0-1,-1-1 0,1 0 1,-1 0-1,-1 0 0,-8 8 1,6-8 50,-9 7 59,13-10-51,7-4 29,20-11-35,-1 0 1,32-21-1,11-6-225,-63 36 127,0 1 1,0-1-1,0 1 1,-1 0 0,1-1-1,0 1 1,0 0 0,0-1-1,0 1 1,0 0-1,0 0 1,0 0 0,0 0-1,0 0 1,0 0 0,0 0-1,0 0 1,0 1-1,0-1 1,0 0 0,0 1-1,0-1 1,0 0 0,-1 1-1,1-1 1,0 1-1,0-1 1,0 1 0,-1 0-1,1-1 1,0 1 0,-1 0-1,1-1 1,0 1-1,-1 0 1,1 0 0,-1 0-1,1 0 1,-1-1 0,1 2-1,2 5-21,-1 0 0,0 1 0,0-1 0,1 11 0,2 3 52,0-1 46,-3-12-42,0-1-1,0 1 0,1-1 1,5 12-1,-7-17-23,0-1 0,0 1 0,1 0 0,-1-1-1,0 1 1,1-1 0,-1 0 0,1 1 0,-1-1 0,1 0 0,-1 0 0,1 0 0,0 0 0,0 0-1,-1 0 1,1-1 0,0 1 0,0-1 0,0 1 0,0-1 0,0 0 0,0 1 0,2-1 0,15-1 79,-1-2 1,0 1-1,24-8 1,-5 1 62,-17 5-103,0-2-1,24-9 1,-35 12-41,-1-1-1,0 0 0,0 0 0,-1-1 0,1 0 1,-1 0-1,11-12 0,-17 17 4,0-1 0,0 0 0,0 0 0,-1 0 1,1 0-1,0 0 0,0-1 0,-1 1 0,1 0 0,-1 0 0,1 0 0,-1 0 0,0-1 0,0 1 0,1 0 0,-1 0 0,0-2 0,0 2-10,0 0 0,-1 0 0,1 0-1,0 0 1,-1 0 0,1 0-1,0 0 1,-1 1 0,1-1 0,-1 0-1,1 0 1,-1 0 0,0 1-1,1-1 1,-1 0 0,0 1 0,0-1-1,0 0 1,-2 0-18,1-1 0,-1 1 0,1 0 0,-1 0-1,0 0 1,1 0 0,-1 0 0,0 1 0,0-1 0,0 1 0,1 0 0,-1 0-1,0 0 1,-4 1 0,-4 1-21,1 0 0,-1 2 0,1-1 0,-13 7 0,18-8 24,0 1 1,0 0-1,0 0 1,0 0-1,0 1 1,1-1 0,0 1-1,-1 0 1,-6 9-1,11-12 36,-1 0-1,0 1 1,1-1-1,-1 0 1,0 0-1,1 0 1,0 1-1,-1-1 0,1 0 1,0 0-1,0 1 1,-1-1-1,1 0 1,0 1-1,0-1 1,1 0-1,-1 1 1,0-1-1,0 0 1,0 0-1,1 1 1,-1-1-1,1 0 1,-1 0-1,1 0 0,0 1 1,-1-1-1,1 0 1,0 0-1,0 0 1,0 0-1,-1 0 1,1 0-1,0-1 1,0 1-1,1 0 1,-1 0-1,2 0 1,3 3 59,1 0 0,0-1 0,0 0 0,0 0 0,11 2 0,19 3-280,-1-2 0,1-2-1,0-1 1,0-1 0,0-3 0,71-9 0,-50-3-3570,-39 8-1651,32-4 0,-15 5 1212,4-1 597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6:52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90 614 4160,'-1'-7'8048,"-14"5"-3803,14 2-4161,0-1-1,0 1 1,0 0-1,-1-1 0,1 1 1,0 0-1,0 0 0,0 0 1,0 0-1,-1 0 1,1 0-1,0 0 0,0 1 1,0-1-1,0 0 1,-1 1-1,1-1 0,0 0 1,0 1-1,0 0 1,0-1-1,0 1 0,0-1 1,-1 3-1,1-3-55,-7 8 223,0-1 1,-7 10-1,14-15-214,0-1 1,-1 1-1,1 0 1,0-1-1,0 1 1,0 0-1,0 0 0,0 0 1,1 0-1,-1 0 1,1 0-1,-1 0 1,1 0-1,0 0 1,0 0-1,-1 0 0,1 0 1,1 2-1,-1-3-4,1 0 0,-1 0 0,1 0 0,0 0 0,-1 0 0,1-1 0,0 1 0,0 0 0,-1 0 0,1-1 0,0 1 0,0-1 0,0 1 0,0-1 0,0 1 0,0-1-1,0 1 1,2-1 0,19 5 493,-18-6-477,-1 1 0,1-1-1,-1 1 1,1-1 0,-1 0-1,1 0 1,-1-1 0,0 1-1,1-1 1,-1 1 0,0-1-1,0 0 1,0 0 0,-1-1 0,1 1-1,0 0 1,-1-1 0,1 0-1,2-4 1,-2 3-42,0-1 1,0 1 0,-1-1-1,1 0 1,-1 0-1,0 0 1,-1 0-1,1 0 1,-1 0 0,0-1-1,0 1 1,0-7-1,-1 10-32,0 0-1,-1 0 0,1 0 0,0 1 0,-1-1 1,0 0-1,1 0 0,-1 0 0,0 0 0,0 0 1,0 1-1,0-1 0,0 0 0,0 1 0,0-1 1,-1 1-1,1-1 0,-3-1 0,3 2 10,0 0-1,0 1 1,0-1 0,-1 0-1,1 1 1,0-1-1,0 1 1,0-1 0,-1 1-1,1-1 1,0 1-1,0 0 1,-1 0 0,1 0-1,0 0 1,-1 0-1,1 0 1,0 0 0,-1 0-1,1 0 1,0 1-1,0-1 1,-1 0 0,1 1-1,0-1 1,0 1-1,-2 0 1,2 0 29,1 0 0,0 0 1,0 0-1,-1-1 0,1 1 0,0 0 1,0 0-1,0 0 0,0 0 0,-1-1 1,1 1-1,1 0 0,-1 0 0,0 0 1,0 0-1,0 0 0,0-1 0,1 1 0,-1 0 1,0 0-1,0 0 0,1-1 0,-1 1 1,1 1-1,0-1 11,0 0 0,-1 1-1,1-1 1,0 0 0,-1 0 0,1 0 0,0 0 0,0 1-1,0-1 1,0 0 0,0 0 0,0-1 0,0 1 0,0 0-1,1 0 1,1 0 0,1 0 48,0-1-1,1 0 1,-1 0 0,1 0-1,-1-1 1,0 0 0,1 0-1,-1 0 1,7-3 0,5 0-149,-10 3 178,-5 1-95,-1 0-1,0 0 0,1 0 0,-1 0 0,0 0 0,0 0 0,1 0 0,-1 0 0,0 0 0,1 0 1,-1 0-1,0-1 0,1 1 0,-1 0 0,0 0 0,0 0 0,1 0 0,-1 0 0,0-1 1,0 1-1,1 0 0,-1 0 0,0-1 0,3-3 196,0 1 0,0 0 0,1-1 0,-1 1-1,9-5 1,1-2-141,1-1-1,-1 0 1,-1-1-1,17-20 1,-19 21-59,31-38 93,-3-2 0,35-63 1,-25 38-5,28-38-170,-45 59 64,-29 49-184,-7 10 24,-8 11 3,0 11 156,2 0 1,0 0-1,-12 52 1,15-47-73,-123 333 188,116-327-59,-66 210-93,1-7 506,79-234-418,-1-1-1,0 0 1,-1 0 0,1 0-1,-1-1 1,0 1 0,0 0-1,0-1 1,-1 0 0,0 0-1,-5 5 1,9-9-24,-1 1 0,1-1 0,-1 0 1,1 0-1,0 1 0,-1-1 0,1 0 0,-1 0 1,1 0-1,-1 0 0,1 1 0,0-1 0,-1 0 1,1 0-1,-1 0 0,1 0 0,-1 0 0,1 0 0,-1 0 1,1 0-1,-1 0 0,1-1 0,-1 1 0,1 0 1,0 0-1,-1 0 0,0-1 0,0 1 4,0-1 0,0 0 0,1 0-1,-1 0 1,0 0 0,0 0 0,1 0-1,-1 0 1,0 0 0,0-2 0,-2-5 33,1 1-1,-3-15 1,4 16 0,-3-10-13,1 0 1,1 0-1,0 0 1,1 0 0,1 0-1,2-22 1,-1 32-35,0 0 0,1-1-1,-1 1 1,2 0 0,-1 0 0,0 0 0,1 0 0,0 0 0,1 0 0,-1 1 0,1 0 0,0-1 0,0 1 0,1 1 0,-1-1-1,1 1 1,0 0 0,9-6 0,7-2 92,0 1-1,1 1 0,0 1 1,1 1-1,24-5 0,118-17-3088,-154 29 1429,-1 1 0,0-1 1,1 2-1,-1-1 1,0 1-1,1 1 0,-1 0 1,0 1-1,0-1 0,0 2 1,17 8-1,4 4-1334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3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 4224,'-3'-10'13791,"93"3"-10015,-4 0-3290,227-11-637,-301 17 19,13 0-327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6:54.2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27 730 2144,'-18'-1'199,"18"1"-114,-1 0 1,1 0-1,-1 0 1,1 0-1,-1 0 1,1 0-1,0 1 1,-1-1-1,1 0 1,-1 0-1,1 0 1,0 1-1,-1-1 1,1 0-1,-1 0 1,1 1-1,0-1 1,0 0-1,-1 0 1,1 1-1,0-1 1,-1 1-1,3 7 5216,-2-7-5039,1 1 0,0-1 0,0 0-1,0 1 1,0-1 0,0 0 0,1 0 0,-1 0-1,0 0 1,0 0 0,1 0 0,-1 0 0,0-1-1,1 1 1,-1 0 0,1-1 0,2 2-1,-1-2 44,0 0-1,0 1 0,0-1 0,0 0 0,0 0 0,0-1 0,0 1 1,0-1-1,3 0 0,1-1-30,0-1 0,0 0 0,-1 0 0,1 0 0,-1-1 1,0 0-1,10-8 0,0-3-133,-1-1 1,-1 0 0,-1-1-1,0-1 1,-1 0 0,14-29-1,46-125-226,-52 118 299,-10 29-43,-1-1 0,7-36-1,-15 53-138,1-1 0,-1 1 0,-1-1 0,0 1 0,0-1 0,-1 0 0,0 1 0,0-1 0,-1 1 0,-3-10 0,4 18-51,1 0 0,-1-1 1,1 1-1,-1 0 1,1 0-1,-1 0 0,1 0 1,-1 0-1,0 0 1,0 1-1,0-1 0,1 0 1,-1 0-1,0 0 1,0 1-1,0-1 0,0 1 1,0-1-1,0 0 0,0 1 1,0 0-1,-1-1 1,1 1-1,0 0 0,0-1 1,0 1-1,-2 0 1,2 0 4,-1 0 0,1 1 1,-1-1-1,1 0 0,-1 1 1,0-1-1,1 1 0,0-1 1,-1 1-1,1 0 0,-1-1 0,1 1 1,0 0-1,-1 0 0,1 0 1,0 0-1,0 0 0,0 0 1,-2 3-1,-3 6 13,1 0 0,0 0-1,1 1 1,0 0 0,1 0 0,0 0 0,-3 20-1,2-12 1,-12 66 119,3 1-1,-3 135 0,16-217-93,0 6 85,1 0 0,1 14 1,-2-22-55,1 0 1,0 1-1,-1-1 1,1 1-1,0-1 1,0 0-1,0 1 1,0-1-1,1 0 1,-1 0-1,0 0 1,1 0-1,0 0 1,3 3-1,-4-5-13,0 1 0,1 0 1,-1-1-1,0 1 0,1-1 0,-1 1 0,0-1 0,1 0 0,-1 1 0,1-1 0,-1 0 0,1 0 0,-1 0 0,0 0 0,1 0 0,-1-1 0,3 0 1,27-9 132,-21 6-100,14-6-22,-1-1-1,-1-1 0,0-1 1,0-1-1,-1-1 0,-1 0 1,-1-2-1,33-35 1,0-10 22,62-97-1,-99 137-65,14-24-9,-2 0 0,-2-2 0,25-68 0,-36 71 0,-13 45-4,-1 0 1,0 0 0,0 0 0,0 0 0,0 0 0,0 0 0,0-1 0,0 1 0,1 0-1,-1 0 1,0 0 0,0 0 0,0 0 0,0-1 0,0 1 0,0 0 0,0 0-1,0 0 1,0 0 0,0-1 0,0 1 0,0 0 0,0 0 0,0 0 0,0 0-1,0-1 1,0 1 0,0 0 0,0 0 0,0 0 0,0 0 0,0-1 0,0 1-1,0 0 1,-1 0 0,1 0 0,0 0 0,0 0 0,0-1 0,0 1 0,0 0 0,0 0-1,0 0 1,-1 0 0,1 0 0,0 0 0,0 0 0,0 0 0,0 0 0,-1 0-1,1-1 1,0 1 0,0 0 0,-8 8-116,-15 36 154,2 1 1,-21 63-1,-39 103 424,54-153-334,-52 85 1,63-116-18,5-10 182,-21 28 0,89-97 452,-11 12-802,-38 33 33,0-1 1,0 2-1,1-1 0,0 1 1,12-6-1,-19 11 13,0 0 0,0 0 0,1 0 1,-1 0-1,0 1 0,1-1 0,-1 1 1,1 0-1,-1-1 0,1 1 0,-1 0 0,1 0 1,-1 1-1,1-1 0,-1 0 0,1 1 1,-1 0-1,0-1 0,1 1 0,-1 0 0,0 0 1,0 0-1,0 1 0,1-1 0,-1 0 1,0 1-1,-1 0 0,3 1 0,5 7-26,-1 0-1,0 1 0,11 20 1,10 14 170,-28-43-107,1 0 0,0 0 0,0 0 0,0 0 0,0 0 0,0 0 0,1-1 0,-1 1 0,0-1 0,1 0 0,-1 0 0,1 0 0,-1 0 0,1 0 0,4 1 0,-3-2-5,1 1 0,-1-1 0,0 0 1,1-1-1,-1 1 0,0-1 1,1 1-1,-1-1 0,6-2 0,-4 0 14,1 0 0,0 0 0,-1 0 0,0-1 0,0 0 0,0 0 0,0 0 0,-1-1 0,1 0 0,-1 0 0,-1 0 0,6-7 0,-5 3-33,-1 0 1,0-1-1,-1 1 1,0-1-1,0 1 1,-1-1 0,0 0-1,-1 0 1,0 0-1,0 0 1,-1 0 0,-2-16-1,2 25-7,0 0 0,-1 0 0,1 0-1,0 0 1,0 0 0,0 0 0,-1 0 0,1 0 0,-1 0-1,1 0 1,-1 0 0,1 0 0,-1 0 0,1 0-1,-1 0 1,0 0 0,1 0 0,-1 1 0,0-1-1,0 0 1,0 0 0,0 1 0,-1-2 0,1 2-5,0 0 1,0 0 0,0 0-1,0 0 1,0 0 0,0 0-1,0 0 1,0 1 0,1-1-1,-1 0 1,0 0 0,0 1-1,0-1 1,0 0 0,0 1-1,0-1 1,1 1 0,-1-1-1,0 1 1,0 0 0,1-1-1,-1 1 1,0 0 0,1-1-1,-2 3 1,-2 2-8,0 1 1,1-1-1,-1 1 1,1 0-1,0 0 1,0 1-1,1-1 1,0 1-1,0-1 1,-1 8-1,3-10 44,-1 0-1,1 0 1,0 0 0,0-1-1,0 1 1,0 0 0,1 0-1,-1 0 1,1 0 0,0-1-1,1 1 1,-1 0 0,0-1-1,1 1 1,0-1 0,0 1-1,0-1 1,5 6 0,-3-5 42,1 1 0,0-1 1,0 0-1,1-1 1,-1 1-1,1-1 0,0 0 1,0-1-1,0 1 1,0-1-1,0 0 0,11 2 1,31 1-1036,0-5-4344,-33 0 2348,-15 0 2587,1 0 0,0 0 1,-1 0-1,1 0 0,0 0 1,-1 0-1,1 0 0,0 0 0,-1 0 1,1-1-1,-1 1 0,1 0 1,0 0-1,-1-1 0,1 1 0,-1 0 1,2-2-1,-12-3-5820,-5 3 3510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6:54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42 133 6560,'-32'-28'2432,"27"25"-1888,0-2 2336,10 1-1824,5-1 928,4 2-1184,7 0 479,16-2-735,16-4-160,28-2-224,19-1-64,-2 0-32,-8-1-1024,-14 7 512,1-3-3551,-1 4 2207,10 10-4800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6:57.3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1 720 2240,'1'3'10586,"6"-3"-10071,-1-1 0,1 0 0,-1 0 0,0 0 0,0-1 0,0 0 0,11-6 0,41-24 585,-37 19-688,6-4-292,0-1 1,-1-1-1,-1-2 0,-1 0 1,-1-2-1,-1 0 0,0-1 0,22-36 1,1-11 144,-3-2 0,51-122-1,-89 184-150,0 0 0,3-13 0,-6 20-107,-1 0 0,1 0 0,-1 0 0,1 1-1,-1-1 1,-1 0 0,1 0 0,0 0 0,-3-7 0,3 11-14,0 0 0,0-1 0,0 1 1,0 0-1,0 0 0,-1-1 0,1 1 0,0 0 0,0 0 0,0-1 0,-1 1 0,1 0 1,0 0-1,0 0 0,-1-1 0,1 1 0,0 0 0,-1 0 0,1 0 0,0 0 1,-1 0-1,1 0 0,0 0 0,0 0 0,-1 0 0,1 0 0,0-1 0,-1 2 0,1-1 1,0 0-1,-1 0 0,1 0 0,0 0 0,-1 0 0,1 0 0,0 0 0,-1 0 0,1 0 1,0 0-1,0 1 0,-1-1 0,1 0 0,-16 10-94,12-6 103,-6 3 31,0 0-1,1 0 1,0 1-1,1 1 1,0-1-1,0 1 0,1 1 1,-12 18-1,3 4 65,-21 55 0,25-58-23,9-22-61,-52 137 97,44-111-30,2 1 0,-7 49 0,15-78-68,1 0-1,-1 1 1,1-1-1,0 1 1,1-1-1,-1 0 1,1 1-1,0-1 1,1 0-1,3 10 1,-3-11 22,0-1 0,0 0-1,0 0 1,0 1 0,0-2 0,1 1 0,0 0 0,0 0 0,-1-1 0,1 1 0,1-1 0,-1 0 0,0 0 0,0 0 0,1-1 0,5 3 0,1-1 30,0 0 0,0-1 1,1 0-1,-1-1 0,1 0 0,-1-1 0,1 0 1,0 0-1,-1-1 0,11-3 0,-13 3-46,0-1 0,0 0-1,0 0 1,0-1 0,-1 0 0,1-1-1,-1 1 1,0-1 0,0-1 0,0 0-1,-1 0 1,0 0 0,9-9 0,-11 9 1,-1 1 0,0 0 1,0-1-1,-1 0 1,1 0-1,-1 1 1,0-1-1,0-1 1,-1 1-1,2-10 0,-2 12-50,-1 0-1,0 0 0,0 0 0,0 0 1,0 0-1,-1 0 0,1 0 0,-1 0 0,0 1 1,0-1-1,0 0 0,0 0 0,0 1 1,-1-1-1,1 0 0,-1 1 0,0-1 1,1 1-1,-1 0 0,-5-4 0,6 5 28,0 0 1,0 1-1,0-1 0,0 1 0,0-1 0,0 1 1,0-1-1,0 1 0,0 0 0,0 0 0,-1 0 1,1 0-1,0-1 0,0 2 0,0-1 0,0 0 1,0 0-1,-1 0 0,1 0 0,0 1 0,0-1 0,0 0 1,0 1-1,0-1 0,0 1 0,0-1 0,0 1 1,0 0-1,0-1 0,-1 2 0,-4 3-23,0 0-1,1 1 1,-7 7-1,8-9 48,0 0-19,0 1-1,0-1 1,1 1 0,0 0-1,-1 0 1,2 0-1,-1 0 1,1 0-1,-1 1 1,1-1 0,1 1-1,-1 0 1,1-1-1,0 1 1,1 0-1,-1 0 1,1 0-1,1 10 1,0-13 16,0 0 1,0 0-1,0-1 1,0 1-1,1 0 0,-1 0 1,1-1-1,-1 1 0,1-1 1,0 0-1,0 1 1,1-1-1,-1 0 0,0 0 1,5 2-1,-4-2 16,0 1 0,0-2 1,0 1-1,0 0 0,1-1 0,-1 1 0,0-1 0,1 0 1,-1 0-1,1-1 0,0 1 0,6 0 0,5-3 78,1-1 0,-1 0-1,0-1 1,23-9 0,-11 1-167,39-22 1,-46 22 115,21-17-1,-36 25-20,0 0 0,0 0-1,-1-1 1,1 0 0,-1 0 0,0 0-1,-1 0 1,1-1 0,3-6 0,-7 10-54,1 1 0,-1-1 0,1 0 0,-1 0 0,0 0 0,0 0 0,0 1 0,0-1 0,0-2 0,-1 3 7,1-1 0,0 1 0,0 0 0,0 0 0,0 0 0,0-1 0,0 1 0,1 0 0,-1 0 0,0 0 0,0 0 0,1-1 0,-1 1 0,1 0 0,0-1 0,0 1 5,-1 0 0,0 1 0,1-1 0,-1 0 1,1 1-1,-1-1 0,1 0 0,0 1 0,-1-1 0,1 1 0,0-1 0,-1 1 0,1-1 0,0 1 0,-1 0 0,1-1 0,0 1 0,0 0 0,-1 0 0,1-1 0,0 1 0,0 0 0,0 0 1,-1 0-1,1 0 0,0 0 0,0 0 0,0 0 0,0 0 0,-1 0 0,1 1 0,0-1 0,0 0 0,-1 0 0,1 1 0,0-1 0,1 1 0,-1 1 2,1-1 0,0 1-1,0 0 1,-1 0 0,1 0-1,-1 0 1,0 0-1,0 0 1,1 0 0,-1 0-1,0 0 1,-1 1 0,2 3-1,4 34-42,-4-25 22,0 0 12,-1-4 50,1 0 0,4 18 0,-5-26-25,0 0-1,0-1 1,0 1-1,1-1 1,-1 1-1,1-1 0,-1 1 1,1-1-1,0 0 1,0 0-1,0 0 1,0 0-1,0 0 0,0 0 1,4 2-1,-1-1 47,1-1 0,0 1-1,0-1 1,1-1 0,-1 1 0,0-1-1,0 0 1,1 0 0,-1-1-1,0 0 1,1 0 0,9-2 0,-5 1-31,1 0-1,-1-1 1,0-1 0,0 0 0,0 0 0,-1-1 0,1-1 0,14-8 0,2-4 15,41-33 1,-22 13-172,-36 29 80,-8 6 38,0 1 0,0-1 0,-1 1-1,1-1 1,0 1 0,0 0 0,0 0 0,1 0-1,1-1 1,-4 2 8,1 0 0,-1 0 0,0 0 0,0 0 1,0 0-1,1 0 0,-1 0 0,0 0 0,0 0 0,0 0 0,1 0 0,-1 0 0,0 0 0,0 0 0,0 0 0,1 0 0,-1 0 0,0 0 0,0 0 0,0 1 1,0-1-1,1 0 0,-1 0 0,0 0 0,0 0 0,0 0 0,0 1 0,0-1 0,0 0 0,1 0 0,-1 0 0,0 0 0,0 1 0,0-1 0,0 0 0,0 0 0,0 0 1,0 1-1,0-1 0,0 0 0,0 0 0,0 0 0,0 1 0,0 5 19,0 8 48,-1 0 1,0 0-1,-1 0 1,-1 0-1,0-1 1,-1 1-1,0-1 1,-9 19 0,12-31 364,3-2-395,0 0 1,0 0 0,0 0-1,0 0 1,0 0 0,-1 0 0,1 0-1,0 0 1,-1-1 0,1 1-1,1-3 1,2 0 11,10-9-51,1 1 0,1 1 0,0 1 0,0 0 0,1 2 0,0 0 0,0 0 0,1 2 0,0 0 0,30-4 1,-44 9-24,0 1 0,0-1 0,1 1 1,-1 0-1,11 1 0,-15 0 18,0-1-1,-1 0 1,1 0 0,0 0-1,0 1 1,0-1-1,0 0 1,0 1-1,0-1 1,0 0 0,0 1-1,-1 0 1,1-1-1,0 1 1,0-1 0,-1 1-1,1 0 1,0 0-1,-1-1 1,1 1 0,0 0-1,-1 0 1,1 0-1,-1-1 1,0 1-1,1 0 1,-1 0 0,0 0-1,1 0 1,-1 0-1,0 0 1,0 0 0,0 0-1,0 0 1,0 0-1,0 0 1,0 0 0,-1 1-1,1 2 37,-1 0 0,-1 0-1,1 0 1,-1 0 0,1 0 0,-1-1-1,0 1 1,0 0 0,-1-1 0,-4 6-1,-2 0 61,-1 0-1,-11 9 0,-12 10 51,41-29 123,8-6-249,-2-1 1,21-13 0,-18 10-34,11-7 29,108-64 51,-134 81-78,1 0 0,-1 0 1,0-1-1,1 1 0,-1 1 0,1-1 0,-1 0 0,1 1 0,4-1 1,-6 1 10,0 0 1,0 0-1,0 1 1,0-1-1,0 1 1,-1-1-1,1 1 1,0-1-1,0 1 1,-1-1-1,1 1 1,0 0-1,-1-1 1,1 1-1,-1 0 1,1 0-1,-1 0 1,1-1-1,-1 1 1,1 0-1,-1 0 1,0 0-1,0 0 1,1 0-1,-1 0 1,0-1-1,0 1 1,0 0-1,0 2 1,1 6-5,0 0-1,-1 0 1,-1 10 0,0-12 3,1 0 1,0 0 0,0 0 0,1 0-1,0 0 1,3 12 0,-1-8 212,-3-10-196,0 1 0,1-1 0,-1 0-1,1 1 1,-1-1 0,1 1 0,-1-1 0,1 0-1,0 1 1,-1-1 0,1 0 0,0 1-1,0-1 1,0 0 0,0 0 0,0 0-1,1 0 1,-1 0 0,0 0 0,0 0 0,1-1-1,-1 1 1,2 0 0,-1 1 20,1-1 0,-1-1 0,1 1 0,-1 0 0,1 0 0,0-1 0,-1 0 0,1 1 0,0-1 1,-1 0-1,1 0 0,0-1 0,-1 1 0,1 0 0,-1-1 0,1 0 0,0 1 0,-1-1 0,3-2 0,4 0-15,-1-2 0,0 1 0,0-1 0,0 0 0,0-1 0,-1 0 0,0 0 0,0 0-1,-1-1 1,0 0 0,0 0 0,0-1 0,-1 0 0,0 0 0,-1 0 0,0 0 0,5-16 0,23-78 209,-13 34-228,-17 61-82,1 0 0,-2 1 0,1-1 0,-1 0 0,0 0 0,0 0 0,-1 0 0,-1-12 0,4 38 65,-1 1 0,-1 0 0,-3 30 0,1-6-56,1-6 65,-8 51 0,5-72 31,0-1 0,-1 0-1,-1 1 1,0-2 0,-11 24-1,15-37-4,-1 1 38,0 1 1,0 0 0,-1 0 0,1-1 0,-1 0-1,-3 4 1,6-6-42,-1-1 1,0 1-1,1-1 0,-1 1 0,0-1 0,0 1 1,0-1-1,1 0 0,-1 1 0,0-1 0,0 0 1,0 0-1,0 0 0,0 0 0,1 0 0,-1 0 0,0 0 1,0 0-1,0 0 0,0 0 0,0 0 0,0 0 1,1 0-1,-1-1 0,0 1 0,0 0 0,0-1 0,1 1 1,-1-1-1,0 1 0,0-1 0,1 1 0,-1-1 1,0 1-1,1-1 0,-1-1 0,-2-1 1,0 0 0,0-1-1,1 1 1,-1-1 0,1 0-1,0 0 1,0 1 0,1-2-1,-1 1 1,1 0-1,0 0 1,0 0 0,0-1-1,1 1 1,-1 0 0,1-1-1,0 1 1,0 0 0,1-1-1,-1 1 1,1 0 0,0-1-1,2-4 1,-2 7-27,1 0 0,0 0 0,-1-1 0,1 2 0,0-1 0,0 0 0,0 0 0,0 1 1,1-1-1,-1 1 0,0-1 0,1 1 0,-1 0 0,1 0 0,4-1 0,4-1 33,1 0 1,13-1-1,27 0-84,73 4-1,-56 1-314,-3-2-1328,-47 1-2002,-117-8-15750,53 0 17787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6:57.7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73 5984,'-59'-8'2208,"50"3"-1728,-5 5 2240,19-3-1728,9-1 1216,9-1-1280,22 2 511,21-2-863,20 5-224,-6-3-224,7-1 32,16-4-96,13 0-1152,2 0 576,-15 4-3359,-13-1 2111,-9 5-4480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6:59.2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0 258 3968,'0'0'6128,"2"1"-5067,1 2-627,0-1-1,1 1 1,-1-1 0,1 0 0,-1 0-1,1-1 1,0 1 0,0-1 0,0 0-1,0 0 1,0 0 0,0 0 0,6 0-1,8 0 617,32-3-1,-42 2-762,11-2 210,0 0-1,35-9 1,-45 9-418,0-1 1,0 0 0,-1-1 0,1 0 0,-1-1 0,0 1-1,13-11 1,-9 4 27,-1 1-1,-1-1 1,0-1-1,12-17 0,26-53 125,-42 69 69,-1 0 1,7-22-1,-12 35-301,0 0-1,0 0 1,1 0-1,-1-1 0,0 1 1,0 0-1,0 0 1,0 0-1,0-1 1,0 1-1,0 0 1,1 0-1,-1-1 0,0 1 1,0 0-1,0-1 1,0 1-1,0 0 1,0 0-1,0-1 0,0 1 1,0 0-1,0 0 1,-1-1-1,1 1 1,0 0-1,0 0 0,0-1 1,0 1-1,0 0 1,0 0-1,-1-1 1,1 1-1,0 0 1,0 0-1,0 0 0,0 0 1,-1-1-1,1 1 1,0 0-1,-1 0 1,1 0-5,-1 0 0,1 1 0,-1-1 0,1 0-1,-1 1 1,1-1 0,0 1 0,-1-1 0,1 1 0,-1-1 0,1 1 0,0-1 0,0 1 0,-1-1 0,1 1 0,0-1 0,0 1 0,-1-1 0,1 1 0,0 0 0,-2 7 27,-10 31 206,2 0 1,-5 42 0,13-69-161,2 0-1,0 16 1,0-24-30,1 1 0,0-1 0,0 0 0,0 0 0,0 1 0,1-1 1,-1 0-1,1 0 0,3 5 0,-3-7-23,-1-1-1,0 0 1,1 0 0,-1 0-1,1 0 1,-1 0-1,1 0 1,-1 0 0,1 0-1,0 0 1,-1-1 0,1 1-1,0-1 1,0 1 0,-1-1-1,1 0 1,0 0 0,0 0-1,0 0 1,-1 0 0,1 0-1,0 0 1,2-1 0,7-1 29,-1 0 0,16-6 0,-25 7-41,210-81 264,-122 46-410,-89 36 139,0 0-1,1 0 0,-1-1 1,1 1-1,-1 0 1,0 0-1,1 0 0,-1 0 1,1 0-1,-1 1 1,1-1-1,-1 0 0,0 0 1,1 0-1,-1 0 0,1 0 1,-1 0-1,0 1 1,1-1-1,-1 0 0,0 0 1,1 1-1,-1-1 1,0 0-1,1 0 0,-1 1 1,0-1-1,0 0 1,1 1-1,-1-1 0,0 0 1,0 1-1,0-1 1,1 1-1,-1-1 0,0 0 1,0 1-1,0 0 0,3 14-15,-4-8 82,0 0 0,-1 0 0,1 0 0,-2 0 0,1 0-1,0 0 1,-5 7 0,3-5 71,4-9-123,0 0 1,0 0-1,0 0 0,0 0 1,0 0-1,0 0 1,0 1-1,0-1 0,0 0 1,0 0-1,0 0 1,0 0-1,0 0 0,0 0 1,0 0-1,0 0 1,0 1-1,0-1 1,0 0-1,0 0 0,0 0 1,0 0-1,0 0 1,0 0-1,0 0 0,0 0 1,0 0-1,0 0 1,0 1-1,0-1 0,0 0 1,1 0-1,-1 0 1,0 0-1,0 0 0,0 0 1,0 0-1,0 0 1,0 0-1,0 0 0,0 0 1,0 0-1,0 0 1,1 0-1,6 0 134,8-3-32,-2-3-91,1-1 0,-2 0 1,1-1-1,-1 0 0,17-16 0,3 0-98,-16 11 41,2 2-1,-1 0 1,35-16 0,-50 27 18,1-1 0,0 0 1,-1 1-1,1-1 0,-1 1 1,1 0-1,0-1 1,0 1-1,-1 1 0,1-1 1,0 0-1,-1 1 0,1-1 1,3 2-1,1 1 37,1 1-1,-1-1 0,9 8 1,0-2 58,-11-6-62,0 1-1,0-1 0,-1 0 1,1 1-1,-1 0 1,0 0-1,0 1 0,-1-1 1,4 6-1,-5-8-141,-1 0-1,0 1 0,0-1 0,0 0 1,0 1-1,0-1 0,0 1 1,-1-1-1,1 1 0,-1-1 0,0 1 1,1-1-1,-1 1 0,-1 0 0,1-1 1,0 1-1,0-1 0,-1 1 1,0-1-1,1 1 0,-1-1 0,-1 3 1,-1 0-1302,1 0 0,-1-1 0,0 1 1,0-1-1,0 1 0,-6 5 1,6-8 612,0 0 0,0 1 0,-1-1 1,1-1-1,0 1 0,-1 0 0,1-1 1,-1 0-1,-7 2 0,-7 2-2020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6:59.6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47 7808,'-37'-23'2880,"32"19"-2240,2-4-160,11 3-576,5 2-608,16-1 416,6 4-3200,6 7 1920,-1 10-1728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00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0 831 6048,'1'-5'5287,"12"3"-2590,46-26 1375,29-17-2261,-18 9-1316,-32 16-367,-2-2 1,0-1-1,-2-2 0,50-46 0,-43 30 59,-2-1-1,64-89 0,-39 24 266,-51 83-349,-13 24-103,3-4 9,0-1 1,-1 1-1,0-1 1,0 1-1,0-1 1,-1 0-1,1 0 1,0-6-1,-2 11-12,0-1 1,0 1-1,0 0 1,0 0-1,0 0 1,0-1-1,0 1 1,0 0-1,-1 0 1,1 0-1,0 0 1,0-1-1,0 1 1,0 0-1,0 0 1,0 0-1,-1 0 1,1 0-1,0 0 1,0 0-1,0-1 1,0 1-1,0 0 1,-1 0-1,1 0 1,0 0-1,0 0 1,0 0-1,-1 0 1,1 0-1,0 0 1,0 0-1,0 0 1,0 0-1,-1 0 1,1 0-1,0 0 1,0 0-1,0 0 1,-1 0-1,1 0 1,-8 3 11,3 2-5,1 0 0,-1 0 1,1 0-1,0 1 0,1 0 0,-1-1 0,1 1 1,-4 11-1,-15 55 21,13-40 77,-53 214 346,59-231-406,1-1-1,1 1 0,0 0 0,2 23 1,0-31 13,0 0 1,0 1-1,1-1 0,0 0 1,0 1-1,0-1 1,1 0-1,0-1 0,1 1 1,7 10-1,-10-16-19,0 1 0,0-1 0,0 0-1,1 1 1,-1-1 0,0 0 0,1 0-1,-1 0 1,1 0 0,-1 0 0,1-1-1,0 1 1,-1 0 0,1-1 0,0 1 0,-1-1-1,5 1 1,-3-1 1,0 0 0,0 0 0,0-1 0,0 1 0,1-1-1,-1 1 1,0-1 0,0 0 0,4-2 0,3-3 4,0 1-1,-1-2 1,1 1 0,13-14-1,8-9-23,51-65 0,15-39-20,-4 5 63,8-14-55,-82 112-60,-2-1 0,26-63 0,-42 92 39,0 0 1,0-1-1,-1 1 0,1-1 1,0 1-1,-1-1 1,0 0-1,1 1 0,-1-1 1,0 1-1,0-1 0,-1 0 1,0-3-1,1 6 14,0 0 0,0 0 0,0 0 0,0 0 0,-1 0 0,1 0 0,0-1 0,0 1 0,0 0 0,0 0 0,0 0 0,-1 0 0,1 0 0,0 0 0,0 0 0,0 0 0,0 0 0,-1 0 0,1 0-1,0 0 1,0 0 0,0 0 0,0 0 0,-1 0 0,1 0 0,0 0 0,0 1 0,0-1 0,0 0 0,0 0 0,-1 0 0,1 0 0,0 0 0,0 0 0,0 0 0,0 0 0,0 1 0,-1-1 0,-5 6-38,5-5 31,-6 7-12,-32 32 128,3 2-1,-44 65 1,-42 119 316,60-109-425,-18 28 141,57-105 501,23-38-405,6-8 69,13-12-269,-2 2-78,0 0-1,1 1 1,1 1 0,29-16-1,-38 25 2,0 0 0,0 1 0,0 0 0,1 1 0,16-3 0,-23 5 15,0 1 1,0 0-1,0 0 1,0 0-1,0 0 0,0 0 1,0 1-1,0 0 1,0 0-1,0 0 1,0 0-1,0 1 0,-1 0 1,1-1-1,-1 1 1,1 0-1,-1 1 0,6 4 1,26 27 72,15 14 415,-43-42-421,0-1 0,0 1 0,1-2 0,-1 1 0,16 5 0,-21-9-22,1 0 0,-1 0 1,1-1-1,-1 1 1,0-1-1,1 1 1,-1-1-1,1 0 0,0 0 1,-1 0-1,1 0 1,-1-1-1,1 1 1,-1-1-1,0 1 0,1-1 1,-1 0-1,5-2 1,-4 1-1,0 0 0,0-1 0,-1 1 1,1-1-1,0 1 0,-1-1 1,0 0-1,1 0 0,-1 0 0,0 0 1,2-5-1,1-5-7,0 0 0,-1-1 0,-1 1-1,0-1 1,2-20 0,-5 31-31,1-1 1,-1 1-1,0-1 0,0 0 1,-1 1-1,1-1 0,-1 0 1,0 1-1,0-1 0,0 1 1,0-1-1,-3-4 0,4 8 14,0 0 0,-1-1 0,1 1 0,0 0 0,0-1 0,-1 1 0,1 0 0,0 0 0,-1-1 0,1 1 0,0 0 0,-1 0 0,1-1 0,0 1 0,-1 0 0,1 0 0,0 0-1,-1 0 1,1-1 0,-1 1 0,1 0 0,-1 0 0,1 0 0,0 0 0,-1 0 0,1 0 0,-1 0 0,1 0 0,0 0 0,-1 0 0,1 1 0,-1-1 0,1 0 0,0 0 0,-1 0 0,1 0 0,-1 1 0,1-1 0,0 0 0,-1 0 0,1 1 0,0-1 0,-1 0-1,1 0 1,0 1 0,-1 0 0,-12 15-136,12-11 176,-1-1 0,0 0 1,1 1-1,0-1 1,0 1-1,0 0 0,1-1 1,-1 1-1,1 0 1,0-1-1,1 1 0,-1 0 1,1-1-1,0 1 1,0 0-1,2 4 0,-1-4 0,0 1 0,0-1-1,1 0 1,0 0 0,0-1-1,0 1 1,0 0 0,1-1-1,0 0 1,0 0 0,0 0-1,0-1 1,7 5 0,-7-5-23,0-1 0,1 0 1,-1 0-1,0 0 1,1-1-1,0 0 1,-1 1-1,1-2 1,6 2-1,3-2-457,25-2 1,1 0-2197,26 7-5246,-51-4 5640,-10 0-11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01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27 136 9056,'-26'-11'4096,"31"11"-3552,8 0 1952,9 0-1473,23-4 1345,13-4-1344,2-5-64,6 1-576,2-3-192,14-1-96,-3-1-224,8 5 64,-11 1-2720,-4-1 1536,-9 7-5215,-18 10 3615,-19 3-2272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05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324 76 2656,'0'-1'63,"0"1"-1,0-1 1,1 0 0,-1 1-1,0-1 1,0 1 0,1-1-1,-1 1 1,1-1 0,-1 1-1,1-1 1,-1 1 0,1 0-1,-1-1 1,1 1 0,-1-1-1,1 1 1,-1 0 0,1 0 0,-1-1-1,1 1 1,0 0 0,-1 0-1,1 0 1,0-1 0,-1 1-1,1 0 1,1 0 0,9-4 3911,-6-1-1591,-5 5-2298,0 0 1,1-1-1,-1 1 0,0 0 0,1 0 0,-1 0 0,0-1 0,0 1 0,1 0 0,-1 0 1,0-1-1,0 1 0,1 0 0,-1-1 0,0 1 0,0 0 0,0-1 0,1 1 0,-1 0 1,0-1-1,0 1 0,0-1 0,3-31 4789,-3 31-4730,-2-6 432,9-2 198,-10 17-469,-1 0 1,-1-1 0,-8 11-1,1-1-114,-16 27 76,-91 125 554,-6-5-336,116-153-649,0 0 0,-1 0 0,-16 13 0,26-25 102,0 1 0,0 0 1,0 0-1,0 0 0,0 0 0,0 0 0,0 0 0,0 0 0,0-1 0,0 1 0,0 0 0,0 0 0,0 0 0,0 0 0,0 0 0,0 0 0,0 0 1,-1 0-1,1-1 0,0 1 0,0 0 0,0 0 0,0 0 0,0 0 0,0 0 0,0 0 0,0 0 0,0 0 0,0 0 0,0 0 0,0 0 0,-1 0 0,1-1 1,0 1-1,0 0 0,0 0 0,0 0 0,0 0 0,0 0 0,0 0 0,0 0 0,-1 0 0,1 0 0,0 0 0,0 0 0,0 0 0,0 0 0,0 0 1,0 0-1,0 0 0,0 0 0,-1 0 0,1 0 0,0 1 0,0-1 0,0 0 0,0 0 0,0 0 0,0 0 0,0 0 0,0 0 0,-1 0 0,6-10-2654,-1 6 1717,0 0 0,0 0 0,-1-1 0,0 0 0,0 0 0,0 0 1,0 0-1,-1 0 0,3-9 0,0-9-1737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05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5 156 3968,'0'-4'257,"0"1"1,-1-1-1,1 0 1,-1 0-1,1 0 1,-3-4-1,3 7-105,0 0-1,0 1 0,0-1 0,0 0 0,0 1 0,0-1 0,0 0 0,0 0 0,0 1 0,0-1 0,1 0 0,-1 1 0,0-1 0,0 0 0,1 1 0,-1-1 0,0 1 0,1-1 0,-1 0 0,1 1 0,-1-1 0,1 0 0,17-12 2869,-9 9-1960,-1 0 1,16-4-1,31-4 959,94-9 1,-86 14-1393,32-6 55,-28 3-386,89-2 1,-55 7-2142,-103 5 1446,1 1 1,0-1 0,0 0-1,0 1 1,-1-1 0,1 1-1,0-1 1,0 1 0,0 0-1,0-1 1,0 1 0,-2 1-1,-3 3-1835,-7 2-102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3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56 108 3328,'0'0'87,"0"0"1,0-1 0,-1 1-1,1-1 1,0 1-1,0 0 1,-1-1 0,1 1-1,0 0 1,-1 0-1,1-1 1,-1 1 0,1 0-1,0 0 1,-1-1-1,1 1 1,-1 0 0,1 0-1,0 0 1,-1 0-1,1 0-52,0 0-1,0-1 1,0 1-1,0 0 1,0 0-1,0 0 0,0 0 1,0 0-1,0 0 1,0 0-1,0 0 1,0 0-1,0 0 0,0 0 1,0 0-1,0 0 1,0 0-1,0 0 1,0 0-1,0 0 1,0 0-1,0-1 0,0 1 1,0 0-1,0 0 1,0 0-1,0 0 1,0 0-1,0 0 1,0 0-1,0 0 0,0 0 1,0 0-1,0 0 1,0 0-1,0 0 1,0 0-1,0 0 1,0 0-1,0 0 35,0 0-35,0-1 1,0 1-1,0 0 1,0 0-1,0 0 0,-1 0 1,1 0-1,0 0 1,0 0-1,0 0 1,0 0-1,0 0 1,0 0-1,0 0 0,0 0 35,0 0-1,0 0 1,0 0-1,0 0 0,-1-2 1778,1 2-1777,0 0-1,0 0 0,0-1 1,0 1-1,0 0 0,0 0 1,-1 0-1,1 0 1,0 0-1,0 0 0,0 0 1,0 0-1,0 0 0,0 0 1,0 0-1,0 0 1,0 0-1,-1 0 0,1 0 1,0 1 546,-1-1-547,-6 0 2141,6 0-2080,-1 0 0,1 0 0,0 0 0,0 0 0,0-1 0,0 1 0,0 0 0,0 0 0,0-1-1,0 1 1,0 0 0,0-1 0,0 1 0,1-1 0,-1 1 0,0-1 0,0 0 0,0 1 0,0-1 0,0-1 0,-8-5 1003,9 7-1119,0 0-1,-1 0 1,1-1-1,0 1 1,0 0-1,0 0 1,-1 0 0,1 0-1,0 0 1,0 0-1,0 0 1,-1 0-1,1 0 1,0 0 0,0 0-1,-1 0 1,1 0-1,0 0 1,0 0-1,0 0 1,-1 0-1,1 0 1,0 0 0,0 0-1,-1 0 1,1 0-1,0 0 1,0 1-1,0-1 1,-1 0-1,2 1 20,6-2-58,45-15 150,2 3 0,-1 2 0,96-7 0,30 14 428,-152 4-411,-26 0-165,-1 0 1,0 0-1,1 0 0,-1 0 0,1-1 1,-1 1-1,0 0 0,1 0 1,-1 0-1,1-1 0,-1 1 0,0 0 1,1 0-1,-1-1 0,0 1 1,0 0-1,1-1 0,-1 1 0,0 0 1,0-1-1,1 1 0,-1 0 1,0-1-1,0 1 0,0-1 0,1 0-370,-1 0 0,0 0-1,0 1 1,1-1-1,-1 0 1,0 0-1,0 0 1,0 1 0,0-1-1,0 0 1,0 0-1,0 0 1,-1-1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07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239 500 5472,'-1'-1'79,"1"1"1,0-1 0,0 1-1,0-1 1,0 1 0,0-1-1,0 1 1,0-1-1,0 1 1,0-1 0,0 1-1,0-1 1,0 1 0,0-1-1,0 1 1,1-1-1,-1 1 1,0-1 0,0 1-1,1-1 1,-1 1-1,0 0 1,0-1 0,1 1-1,-1-1 1,0 1 0,1 0-1,-1-1 1,1 1-1,-1 0 1,0-1 0,1 1-1,-1 0 1,1-1 0,22-11 1561,-12 7-523,37-22 2818,-43 22-1220,-10 3-1540,-14 6-385,-6 7-344,0 2 0,-46 30 1,-39 43 236,100-79-652,2 1-1,-1 0 0,1 0 1,0 1-1,0 0 0,1 0 1,-7 13-1,13-21-10,1 0 1,-1 0-1,1 0 0,-1 0 1,1 1-1,0-1 0,-1 0 1,1 0-1,0 0 0,0 0 1,0 0-1,0 1 0,0-1 1,0 0-1,0 0 0,0 0 1,0 0-1,0 1 0,1-1 1,0 2-1,-1-3 3,1 1 1,0-1-1,0 1 1,-1-1-1,1 1 0,0-1 1,0 1-1,0-1 0,0 0 1,-1 1-1,1-1 1,0 0-1,0 0 0,0 0 1,0 0-1,0 0 0,0 0 1,0 0-1,0 0 1,0 0-1,-1 0 0,1 0 1,0-1-1,0 1 0,0 0 1,0-1-1,1 0 1,21-6 63,0-1 0,-1-1 0,26-14 0,-5-3-200,56-35-336,-66 41 176,-33 20 265,0 0 0,0 0 1,0 0-1,0 0 0,0 0 0,0 0 1,0-1-1,0 1 0,0 0 1,0 0-1,1 0 0,-1 0 0,0 0 1,0 0-1,0 0 0,0 0 1,0 0-1,0 0 0,0 0 1,0 0-1,0 0 0,1 0 0,-1 0 1,0 0-1,0 0 0,0 0 1,0 0-1,0 0 0,0 0 1,0 0-1,0 0 0,0 0 0,1 0 1,-1 1-1,0-1 0,0 0 1,0 0-1,0 0 0,0 0 0,0 0 1,0 0-1,0 0 0,0 0 1,0 0-1,0 0 0,0 0 1,0 0-1,0 1 0,0-1 0,0 0 1,0 0-1,0 0 0,0 8-74,-4 8 96,0-7 92,-1 5 8,0-1-1,1 1 0,1 0 1,-3 16-1,6-27-86,0 1 1,0-1-1,-1 0 0,2 0 1,-1 0-1,0 1 0,1-1 1,-1 0-1,1 0 0,0 0 0,0 0 1,0 0-1,1 0 0,-1 0 1,1 0-1,0-1 0,-1 1 1,1 0-1,0-1 0,1 1 1,-1-1-1,0 0 0,1 0 1,3 3-1,-2-3 40,1 0 0,-1 0 0,0 0 0,1-1 0,-1 0 1,1 0-1,0 0 0,-1 0 0,1-1 0,0 1 0,-1-1 0,1-1 0,0 1 0,0-1 0,-1 1 1,1-1-1,5-2 0,3-2-29,1 0 1,-1 0 0,0-1-1,17-11 1,-16 7-21,0 0 0,0-1 1,-1-1-1,0 0 0,17-22 0,48-75-50,-65 88-64,-6 15-12,-6 13 24,-5 16 23,4-19 70,-16 54 121,10-40-69,1 1-1,-3 25 0,7-38-15,-2 11-29,3-16 6,0 0 1,0-1-1,0 1 0,0-1 0,0 1 0,0 0 0,0-1 0,0 1 0,0-1 0,0 1 0,1 0 0,-1-1 0,0 1 0,0-1 0,1 1 0,-1 0 0,0-1 0,1 1 0,-1-1 0,0 1 0,2 0 1,-2-1-11,1 0 0,0 0 1,-1 1-1,1-1 1,-1 0-1,1 0 1,0 0-1,-1 0 1,1 0-1,0 0 0,-1 0 1,1 0-1,0-1 1,-1 1-1,1 0 1,-1 0-1,1 0 1,0-1-1,-1 1 0,1 0 1,-1-1-1,1 1 1,-1 0-1,1-1 1,-1 1-1,1-1 1,-1 1-1,1-1 0,16-19 351,-12 12-317,92-103-170,-94 108 102,-1 1 1,1 0 0,0-1-1,0 1 1,0 1-1,5-3 1,-8 3 12,1 1 1,0 0 0,-1-1-1,1 1 1,0 0-1,-1 0 1,1 0 0,0-1-1,-1 1 1,1 0-1,0 0 1,-1 0-1,1 0 1,0 0 0,-1 0-1,1 0 1,0 1-1,-1-1 1,1 0 0,0 0-1,-1 1 1,1-1-1,0 0 1,-1 0-1,1 1 1,-1-1 0,1 1-1,-1-1 1,1 1-1,-1-1 1,1 1 0,-1-1-1,1 1 1,-1-1-1,1 1 1,-1-1-1,0 1 1,1 0 0,-1-1-1,0 1 1,0 0-1,0-1 1,1 2 0,0 3-2,-1 0 1,1 0 0,-1 0 0,0 0 0,0 0 0,0 0 0,-1 0 0,-2 9-1,-13 41-3,-28 41-105,11-30 181,-86 199 880,115-257-921,-2 6 37,-15 23 0,19-34-47,0 0-1,1 0 1,-2-1-1,1 1 1,0-1-1,-1 0 1,1 1-1,-1-1 1,1 0-1,-1-1 1,0 1-1,0 0 1,0-1-1,-3 2 1,4-3-15,1 0 1,0 0 0,-1 1 0,1-1 0,0 0 0,-1-1 0,1 1 0,0 0 0,-1 0 0,1 0 0,0-1 0,0 1 0,-1-1 0,1 1 0,0-1 0,0 1 0,0-1-1,-1 0 1,1 0 0,0 1 0,0-1 0,0 0 0,0 0 0,1 0 0,-1 0 0,0 0 0,0 0 0,1 0 0,-1-1 0,0 1 0,0-2 0,-2-4-30,0-1 0,1 1 0,0 0 0,-2-8 0,4 12 22,-2-6-35,1 0-1,0 0 1,0-1-1,1 1 1,0 0 0,1-1-1,0 1 1,4-17-1,-1 14 5,0 0 0,1 0 0,0 1 0,1 0 0,12-18 0,-9 16-1,1 1 0,0 0 0,1 0 0,1 1 0,-1 0 0,2 1 0,25-16 0,-15 13-1,2 0 0,0 2 0,46-14 0,-8 5 0,73-33-1,-119 44 81,0-1 0,-1 0 1,0-1-1,0-1 0,-1-1 1,-1 0-1,0-1 0,23-30 1,-3-5-155,43-83 1,-33 54 22,76-137-211,-120 214 302,3-2-40,-1-1-1,1 0 1,-1-1-1,0 1 1,-1 0-1,1 0 1,-1-1-1,0 1 1,0-1-1,0-8 1,0 12 38,-1 1 1,0 0-1,0 0 1,0 0-1,0-1 1,0 1-1,0 0 1,0 0-1,0-1 1,0 1-1,0 0 1,0 0-1,0-1 0,0 1 1,0 0-1,-1 0 1,1-1-1,0 1 1,0 0-1,0 0 1,0-1-1,0 1 1,0 0-1,-1 0 1,1 0-1,0 0 1,0-1-1,0 1 1,0 0-1,-1 0 0,1 0 1,0 0-1,0-1 1,-1 1-1,1 0 1,0 0-1,0 0 1,0 0-1,-1 0 1,1 0-1,0 0 1,0 0-1,-1 0 1,-12 7-55,-10 18-60,11-8 177,1 0 0,1 1 0,1 0 0,1 1-1,-12 34 1,10-14-4,1-1 0,-5 41 0,11-55 40,1 48 1,2-63-77,1-1 0,0 0 1,0 0-1,1 0 0,0 0 0,0 0 1,1 0-1,0-1 0,7 13 1,-9-18 4,1 0 1,-1 0 0,1 0 0,0 0 0,0 0 0,0 0-1,0 0 1,0-1 0,0 1 0,0-1 0,1 0 0,-1 0-1,0 1 1,1-2 0,-1 1 0,1 0 0,0 0 0,-1-1 0,1 1-1,-1-1 1,1 0 0,0 0 0,-1 0 0,1 0 0,0 0-1,3-1 1,6-2 10,1 0-1,-1-1 1,0 0 0,14-8-1,-15 7-40,131-49-69,-146 66-154,-2 0 203,0-1 0,-2 1-1,1-2 1,-15 16 0,-13 21 353,32-42-278,-1 0 1,2 0-1,-1 0 1,1 1-1,0-1 1,0 1-1,-2 7 1,4-12-41,0 0 0,0-1-1,-1 1 1,1 0 0,0 0 0,0 0 0,0 0 0,0 0-1,0 0 1,0 0 0,0-1 0,0 1 0,0 0 0,1 0 0,-1 0-1,0 0 1,1 0 0,-1-1 0,0 1 0,1 0 0,-1 0-1,1-1 1,-1 1 0,1 0 0,-1 0 0,1-1 0,0 1 0,-1-1-1,1 1 1,0-1 0,0 1 0,-1-1 0,1 1 0,0-1-1,0 1 1,0-1 0,-1 0 0,1 0 0,0 1 0,0-1 0,0 0-1,0 0 1,0 0 0,0 0 0,1 0 0,5 0 7,-1-1 0,1 0 0,0 0 1,12-4-1,-11 3 8,-2 0-18,0-1 1,0 1-1,0-1 1,0 0-1,0 0 0,-1 0 1,1-1-1,-1 0 1,0 0-1,0-1 0,-1 1 1,1-1-1,-1 0 1,0 0-1,3-6 0,-4 6-5,0 0-1,0 0 0,-1 0 0,0 0 1,0 0-1,0 0 0,-1-1 0,0 1 0,0-1 1,0 1-1,0-1 0,-1 1 0,0-1 1,0 1-1,-1-1 0,0 0 0,-2-9 1,2 12-4,0 0 0,1 1 0,-1-1 0,1 0 1,0 0-1,-1 0 0,1 0 0,0 0 0,1 1 1,-1-1-1,0 0 0,1 0 0,0 0 0,0 0 0,0 1 1,0-1-1,1-2 0,2-1 18,0 0-1,1 0 1,-1 0 0,1 1-1,10-9 1,-1 1-31,1 1 0,1 1 0,0 0 0,0 1 0,1 1 0,0 0 0,20-6 0,-34 14 14,0 0 1,0 0-1,0 0 0,1 1 1,-1 0-1,0 0 0,0 0 1,0 0-1,0 0 1,0 0-1,0 1 0,0-1 1,0 1-1,0 0 0,0 0 1,4 2-1,-3-1 25,0 1-1,0 0 1,0 0 0,-1 0-1,1 0 1,-1 1-1,0-1 1,1 1 0,3 6-1,2 7 126,0-1-1,-1 2 1,-1-1-1,6 23 1,-12-36-114,30 80 703,-26-73-723,0 0 0,1-1 0,0 1 0,0-1 1,14 14-1,-17-21-16,1 1 1,0-1-1,0 0 1,1 0-1,-1 0 1,1 0-1,-1-1 0,1 0 1,0 0-1,0 0 1,0 0-1,0-1 1,10 1-1,3 0-549,1-1-1,30-3 1,-46 2 424,18-1-1286,0-2-1,0 0 0,39-12 1,-45 10-343,0-1 1,-1 0 0,0-1 0,0-1 0,0 0 0,14-12-1,32-29-3118,10-4 1930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09.2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24 258 6048,'4'1'1351,"0"0"0,0-1 0,1 0 0,-1 0 1,4 0-1,38-5 997,-30 3-2144,0-2 1,0 0-1,0 0 0,15-8 1,-24 8-123,-1 0 1,0 0-1,0 0 1,0-1-1,0 0 1,-1 0-1,0-1 0,0 1 1,0-1-1,-1 0 1,0 0-1,0-1 1,0 1-1,4-13 1,-6 14-30,0 0 0,-1 1 0,0-1 0,1 0 0,-2 0 0,1 0 0,0 0 1,-1 0-1,0-1 0,0 1 0,-1 0 0,1 0 0,-1 0 0,0 0 0,-1 0 1,1 1-1,-1-1 0,0 0 0,0 1 0,0-1 0,-1 1 0,-4-7 0,6 10-31,-1-1-1,1 1 1,-1-1-1,1 1 1,-1-1-1,0 1 1,0 0-1,0 0 1,0 0-1,0 0 1,1 0 0,-2 0-1,1 1 1,0-1-1,-4 0 1,2 1-4,1 0 1,-1 0-1,0 0 1,0 0-1,1 1 1,-1 0 0,0-1-1,-5 3 1,0 1 38,-1 1 0,1-1 0,0 1 0,0 1 0,-15 12 0,6-2 122,1 0 1,-20 25 0,32-35-99,-1 1 0,1 1 0,1-1 0,-1 1 0,1 0 0,0 0 0,1 0 0,0 0 0,-3 12 0,6-16-39,-1 0-1,1-1 1,0 1-1,0 0 1,0-1-1,0 1 1,1 0-1,0-1 1,-1 1-1,1 0 1,0-1-1,1 1 1,-1-1-1,1 0 1,-1 1-1,1-1 1,0 0-1,0 0 1,1 0-1,-1 0 1,1-1-1,-1 1 1,1-1-1,0 1 1,0-1-1,0 0 1,0 0-1,4 2 1,2 0 53,-1 0 1,1-1 0,0 0-1,0 0 1,0-1 0,0 0-1,1-1 1,-1 0 0,0 0-1,11-1 1,-2-2-41,1 0-1,0-1 1,-1 0 0,0-2-1,0 0 1,27-12 0,-18 4 10,0-1 1,-1-2 0,31-23-1,0-4-111,100-77-153,-155 136 258,-2-2-53,0 1 0,2-1 0,4 27 1,-4-34 47,0 0 0,1 0 1,0-1-1,0 1 1,0-1-1,1 0 1,0 0-1,0 0 1,0 0-1,6 5 1,0-2 81,0 0 1,0-1-1,0 0 0,1-1 1,0 0-1,18 8 1,-3-5 96,0 0-1,29 6 1,-37-12-191,1-2 1,0 0 0,0 0-1,0-2 1,26-2 0,-19-2-66,10 0-967,-25 2-56,-11 2 935,0 0 0,0 0 0,0 0 0,1 0 0,-1 0 0,0-1 0,0 1 0,0 0 0,0 0 0,0 0 0,1 0 0,-1 0 0,0-1 0,0 1 0,0 0 0,0 0 0,0 0 1,0 0-1,0-1 0,0 1 0,0 0 0,0 0 0,0 0 0,0-1 0,0 1 0,0 0 0,0 0 0,0 0 0,0-1 0,0 1 0,-1-2-738,1 1 0,-1-1 0,0 1 0,0-1 0,-1 1 1,1-1-1,0 1 0,0 0 0,-1-1 0,-1 0 0,-6-6-2132,-3 0-2219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09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640 17 9312,'-8'-13'2981,"8"12"-2905,0 1 0,-1 0 0,1 0-1,0-1 1,0 1 0,0 0 0,-1 0 0,1 0 0,0-1 0,0 1-1,0 0 1,-1 0 0,1 0 0,0 0 0,0 0 0,-1 0 0,1-1-1,0 1 1,0 0 0,-1 0 0,1 0 0,0 0 0,-1 0 0,1 0 0,0 0-1,0 0 1,-1 0 0,1 0 0,0 0 0,0 0 0,-1 0 0,1 1-1,0-1 1,-1 0 0,1 0 0,0 0 0,0 0 0,0 0 0,-1 1-1,1-1 1,0 0 0,0 0 0,-1 0 0,1 0 0,0 1 0,0-1 0,0 0-1,0 1 1,-11 14 2283,8-11-2222,-18 25 844,-55 72 1154,61-84-1746,-1 0 0,-1-1 0,-28 22 0,-136 72 753,5-4-599,135-80-1055,22-16-6362,27-10 1384,-3 0 3919,19 0-1389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12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13 538 5632,'-2'-1'479,"1"1"-407,1 0-1,-1 0 0,1 0 0,-1 0 0,1 0 1,0 0-1,-1 0 0,1 0 0,-1-1 0,1 1 0,-1 0 1,1 0-1,0 0 0,-1-1 0,1 1 0,-1 0 1,1 0-1,0-1 0,-1 1 0,1 0 0,0-1 0,0 1 1,-1 0-1,1-1 0,0 1 0,0-1 0,-1 1 1,1-2 729,9-2 2629,1-2-2742,-1 0 0,-1-1 0,1 0 0,-1-1 0,0 1 0,-1-2 0,12-16 0,-12 16-353,55-82 1267,-15 19-740,59-67 514,-98 129-1284,11-11 35,-18 21-124,-1 0 0,0 0 0,0-1 0,1 1 1,-1 0-1,0 0 0,0 0 0,1-1 0,-1 1 0,0 0 0,1 0 0,-1 0 1,0 0-1,1 0 0,-1 0 0,0-1 0,1 1 0,-1 0 0,0 0 0,1 0 0,-1 0 1,0 0-1,1 0 0,-1 1 0,1-1 0,-1 0 0,0 0 0,1 0 0,-1 0 0,0 0 1,0 0-1,1 0 0,-1 1 0,0-1 0,1 0 0,-1 1 0,6 13 154,-5-5-89,0 1 1,-1-1-1,0 1 0,0-1 1,-1 1-1,-3 17 0,-20 59 183,16-62-233,-117 439 680,118-432-641,-45 187 894,46-206-684,6-12-262,0 0 1,0 0 0,0 0-1,0 0 1,0 0 0,0 0 0,0 0-1,0 0 1,0 0 0,0 0-1,0 0 1,0 1 0,0-1-1,-1 0 1,1 0 0,0 0-1,0 0 1,0 0 0,0 0-1,0-1 1,0 1 0,0 0 0,0 0-1,0 0 1,0 0 0,0 0-1,0 0 1,0 0 0,-1 0-1,1 0 1,0 0 0,0 0-1,0 0 1,0 0 0,0 0-1,0 0 1,0 0 0,0 0 0,0 0-1,0 0 1,0 0 0,0 0-1,0-1 1,0 1 0,0 0-1,0 0 1,0 0 0,0 0-1,0 0 1,0 0 0,0 0-1,0 0 1,0 0 0,0 0 0,0 0-1,0 0 1,0-1 0,0 1-1,0 0 1,0 0 0,0 0-1,0 0 1,0 0 0,0 0-1,0-27 330,4-23-387,2 1-1,2 0 1,2 0 0,29-83 0,-3 48-20,3 1 1,87-135 0,-103 182 3,30-34 1,-40 55 17,1 0 0,0 2 1,0-1-1,26-16 0,-36 28 42,-1-1 0,2 1 0,-1-1 0,0 1 0,0 1 0,1-1 0,6-1 0,-10 3 11,1-1 0,0 1 0,0 0 0,-1 0 0,1 0 0,0 1 0,-1-1 0,1 0 0,0 1 0,-1-1 0,1 1 0,0-1 0,-1 1 0,1 0 0,-1 0 0,1 0 0,-1 0 0,1 0 0,-1 0 0,0 0 1,0 0-1,2 2 0,2 3 22,-1 1 1,1 0-1,-1 0 1,0 0-1,-1 0 1,0 1 0,0-1-1,-1 1 1,0 0-1,0 0 1,-1-1-1,1 12 1,-1-6 73,0 1 0,-1-1-1,-1 1 1,0 0 0,-1-1 0,-5 20 0,4-24-47,0-1 1,-1 0-1,0 0 1,0 0 0,-1-1-1,0 1 1,0-1-1,-1 0 1,0-1 0,0 1-1,0-1 1,-1 0-1,0-1 1,-13 9 0,9-8-27,1-1 1,-1 0 0,0 0-1,0-1 1,-1 0 0,1-1-1,-1 0 1,0-1 0,1 0-1,-19-1 1,1-4-189,28 2 145,0 1 1,0 0 0,-1-1-1,1 1 1,0 0-1,0-1 1,0 0 0,0 1-1,0-1 1,0 0-1,0 1 1,0-1 0,0 0-1,0 0 1,0 0-1,1 0 1,-1 0 0,0 0-1,1 0 1,-2-1 0,2 1 4,0 0 1,0 0 0,0 0 0,0 1 0,0-1 0,0 0-1,0 0 1,0 1 0,1-1 0,-1 0 0,0 0 0,0 1 0,1-1-1,-1 0 1,1 1 0,-1-1 0,0 0 0,1 1 0,-1-1-1,1 1 1,-1-1 0,1 0 0,0 1 0,-1-1 0,1 1 0,-1 0-1,1-1 1,0 1 0,1-1 0,1-1-5,0 1-1,0 0 1,0-1 0,1 1 0,5-1 0,125-13-333,-70 10 446,107-24 0,-115 13-23,0-2 0,84-40 0,-104 40-17,-1-2 0,-1-1 0,0-2 0,50-45 0,-76 59-56,-8 9-3,0 0 1,0 0-1,0-1 1,0 1-1,0 0 1,0 0 0,0 0-1,0 0 1,0 0-1,0 0 1,0 0-1,0 0 1,0 0-1,0-1 1,0 1 0,0 0-1,0 0 1,0 0-1,0 0 1,0 0-1,0 0 1,0 0 0,0 0-1,0-1 1,0 1-1,0 0 1,0 0-1,0 0 1,0 0-1,0 0 1,0 0 0,0 0-1,0 0 1,0 0-1,0-1 1,0 1-1,0 0 1,0 0 0,0 0-1,-1 0 1,1 0-1,0 0 1,0 0-1,-1 0-5,0 0 0,-1 0-1,1 0 1,0 1-1,0-1 1,-1 0 0,1 1-1,0-1 1,0 1 0,0-1-1,0 1 1,0 0 0,-1 0-1,-12 8 20,-120 79-11,97-61 19,-50 47 1,78-65-7,1 0 1,1 0 0,0 0 0,-10 19 0,16-27-4,1-1 0,-1 1 0,1 0 0,-1 0-1,1-1 1,0 1 0,-1 0 0,1 0 0,0 0 0,0-1-1,-1 1 1,1 0 0,0 0 0,0 0 0,0 0 0,0-1 0,0 1-1,0 0 1,0 0 0,1 0 0,-1 0 0,0 0 0,0-1-1,1 1 1,-1 0 0,0 0 0,1-1 0,-1 1 0,1 0 0,-1 0-1,1-1 1,-1 1 0,1 0 0,-1-1 0,1 1 0,0-1-1,-1 1 1,1-1 0,0 1 0,0-1 0,-1 0 0,1 1 0,0-1-1,0 0 1,0 1 0,-1-1 0,1 0 0,0 0 0,1 0-1,3 2 12,1-2 0,0 1-1,-1 0 1,1-1-1,0 0 1,7-1 0,1-1-45,1-1 1,-1 0 0,0 0 0,-1-2-1,1 0 1,-1 0 0,1-2 0,-2 1 0,1-1-1,-1-1 1,0-1 0,-1 1 0,1-2-1,-2 0 1,0 0 0,0 0 0,14-21 0,42-71-160,-64 111-106,-4 31 253,1-21 161,1 0-1,0 0 0,1 0 1,6 30-1,-4-40-59,10 34 198,-11-40-235,-1 0-1,1 0 0,-1 0 0,1 0 0,0 0 0,0 0 1,0 0-1,1-1 0,-1 1 0,5 2 0,-6-4-6,1 0-1,-1-1 1,1 1-1,0-1 1,-1 1-1,1-1 1,0 0-1,-1 1 0,1-1 1,0 0-1,0 0 1,-1 0-1,1-1 1,0 1-1,0 0 1,-1-1-1,4 0 1,2-1 25,-1-1 0,1 0 1,6-4-1,1-1-102,-2-2 0,1 0 0,-1 0 0,19-22 0,4-4-22,-10 12 75,2 1 0,1 1 0,0 2 0,38-21-1,-64 40-13,0 0 0,0 0 0,-1 0 0,1 1 0,0-1 0,0 1 0,0-1 0,0 1 0,0 0-1,0-1 1,0 1 0,0 0 0,0 0 0,2 1 0,-3-1 7,0 1-1,0-1 1,0 1 0,0-1 0,0 1 0,0 0-1,0 0 1,0-1 0,0 1 0,0 0 0,0 0-1,0 0 1,-1 0 0,1 0 0,0 0 0,-1 0-1,1 0 1,0 0 0,-1 0 0,0 0 0,1 1-1,0 1 1,0 3 33,0 1-1,0-1 1,-1 1-1,0-1 1,0 1-1,0-1 1,-1 1-1,0-1 1,0 1-1,-4 9 1,-2 4 73,-17 36 0,7-29-28,15-24-56,-1 1-1,1-1 1,-1 0-1,1 1 1,0 0-1,1 0 1,-1-1-1,0 1 1,1 0-1,0 0 1,-1 6-1,16-15 100,109-59-1133,-31 14 890,-88 48 123,0 1 0,0-1 0,0 1 0,0-1-1,0 1 1,0 0 0,6 0 0,-8 1-1,-1 0-1,1 0 1,0 0-1,-1 0 1,1 1 0,0-1-1,-1 0 1,1 1-1,-1-1 1,1 1 0,-1 0-1,1 0 1,-1-1-1,1 1 1,-1 0 0,0 0-1,0 0 1,1 0-1,-1 1 1,0-1 0,1 2-1,6 9 57,-2 0-1,0 0 0,5 14 0,-6-13 137,1 0-32,-6-10-101,1 0 0,0 0 1,1 0-1,-1 0 1,0-1-1,1 1 1,0-1-1,2 4 0,-3-5-35,0-1 0,0 1 0,0-1 0,0 1 0,0-1 0,0 1 0,0-1 0,0 1 0,0-1 0,1 0 0,-1 0 0,0 0 0,0 1 0,0-1 0,1 0 0,-1 0 0,0-1 0,0 1 0,0 0-1,0 0 1,1-1 0,-1 1 0,0 0 0,0-1 0,0 1 0,1-2 0,1 1-5,1-1 0,-1 0 0,0 0-1,0 0 1,-1 0 0,1-1 0,0 1 0,-1-1 0,1 0-1,-1 0 1,2-3 0,21-39 47,-22 40-56,42-89-28,-9 18-53,52-82 0,-88 157 78,22-26-76,-22 26 73,1 1 0,0-1 0,0 0-1,0 1 1,0-1 0,-1 0 0,1 1-1,0-1 1,0 1 0,0 0 0,0-1-1,2 1 1,-3 0 1,1 0 0,-1 0 0,1 0 0,-1 0 0,1 0 1,-1 0-1,0 0 0,1 0 0,-1 1 0,1-1 0,-1 0 0,1 0 0,-1 0 0,0 1 0,1-1 0,-1 0 0,0 1 0,1-1 0,-1 0 0,0 1 0,1-1 0,-1 0 0,0 1 1,0-1-1,0 1 0,1-1 0,-1 1 0,0-1 0,0 1 0,2 6 30,0 0 0,-1 1 0,0-1 1,0 1-1,-1-1 0,0 0 0,0 1 1,-1-1-1,-2 9 0,1 5 74,-1 19-23,-2-1-1,-2 1 1,-1-1-1,-2 0 1,-20 49-1,30-87-73,-3 6 42,0-1 0,0 1 0,-1-1 0,-6 10-1,9-15-58,1-1 0,-1 1 0,0 0 0,1 0 0,-1 0 0,0-1 0,1 1 0,-1 0 0,0-1 0,0 1 0,1-1 0,-1 1 0,0-1 0,0 1 0,0-1-1,0 0 1,0 1 0,0-1 0,0 0 0,0 0 0,0 0 0,0 1 0,0-1 0,0 0 0,0 0 0,0-1 0,0 1 0,0 0 0,0 0 0,0 0 0,0-1 0,0 1 0,1 0-1,-1-1 1,0 1 0,0-1 0,0 1 0,0-1 0,0 1 0,1-1 0,-1 0 0,0 1 0,1-1 0,-2-1 0,-46-65-834,47 66 832,-1-1 0,1 1 0,0-1 0,0 1 0,0-1 0,0 0 0,1 1 0,-1-1 0,0 0 0,1 0 0,-1 1 0,1-1 0,0 0 0,-1 0 0,1 0 0,0 0 0,0-2 0,1 6 5,-1 0 0,0 0 0,0 0 0,1-1 1,-1 1-1,1 0 0,0 0 0,-1 0 0,1 0 0,0-1 0,0 1 1,0 0-1,0-1 0,1 1 0,-1-1 0,2 3 0,1-1 39,0 0 0,0 0-1,0 0 1,1 0 0,-1 0 0,7 2-1,0-1 87,0 0 0,0-1 0,1 0 0,-1-1 0,23 2 0,-7-4-38,0-2-1,-1-1 1,1-1-1,-1-2 1,34-10-1,-44 10-53,-1 1-1,0-2 0,0 0 0,0-1 0,-1 0 0,0-2 0,-1 1 0,23-22 0,-7 2-40,-2-1 1,33-47-1,-49 60-43,-10 14 54,1-1-1,0 1 0,1 0 0,-1 0 1,0 0-1,6-5 0,-8 8 8,0 0 0,1-1 1,-1 1-1,0 0 0,0 0 0,0 0 0,0 0 0,0 0 0,1 0 0,-1 0 1,0 0-1,0 0 0,0 0 0,0 0 0,0 0 0,1 0 0,-1 0 0,0 0 1,0 0-1,0 0 0,0 0 0,1 0 0,-1 0 0,0 0 0,0 0 0,0 0 1,0 0-1,0 0 0,1 0 0,-1 0 0,0 0 0,0 0 0,0 0 0,0 0 1,0 0-1,0 1 0,1-1 0,-1 0 0,0 0 0,0 0 0,0 0 0,0 0 1,0 0-1,0 1 0,0-1 0,0 0 0,0 0 0,0 0 0,0 0 0,0 0 1,0 1-1,0-1 0,1 0 0,-1 0 0,0 0 0,0 0 0,-1 1 1,1-1-1,0 0 0,0 0 0,0 0 0,0 16-49,0-10 42,-1 18 25,-2 1 0,-7 32 1,5-33 12,1 1 1,-1 35 0,5-58-17,0 5 31,0 0-1,0-1 1,1 1-1,2 11 1,-2-17-32,-1 0 0,0 0-1,0 0 1,1 0 0,-1 0 0,1 0 0,-1 0-1,1 0 1,-1 0 0,1 0 0,0 0 0,-1-1-1,1 1 1,0 0 0,0 0 0,-1-1 0,1 1-1,0 0 1,0-1 0,0 1 0,0-1 0,0 1-1,0-1 1,0 1 0,0-1 0,0 0 0,0 0-1,0 1 1,0-1 0,0 0 0,0 0 0,1 0-1,-1 0 1,0 0 0,0 0 0,0-1 0,0 1-1,1 0 1,11-5-123,-1-1 1,0 0-1,0 0 0,0-1 0,19-16 1,-15 12 42,225-144-637,-246 171 464,-4 0 343,-19 24 0,18-26-21,0 0 1,-8 17-1,16-26-52,-1 1 4,0 0 0,0 0 0,1 1 0,0-1 0,-3 12 0,5-17-26,0 1 1,0-1 0,0 0 0,0 0-1,0 0 1,0 0 0,0 0 0,1 0 0,-1 0-1,0 0 1,1 0 0,-1 0 0,1 0-1,-1 0 1,1 0 0,1 2 0,-1-2 6,0 0 1,0 0-1,0 0 0,1-1 1,-1 1-1,0 0 1,1 0-1,-1-1 0,1 1 1,-1-1-1,1 0 1,-1 1-1,1-1 1,-1 0-1,3 0 0,3 1-16,-1-2-1,1 1 0,0-1 0,-1 0 0,1 0 0,-1-1 0,1 0 0,-1 0 1,0 0-1,0-1 0,0 0 0,0 0 0,0 0 0,-1-1 0,1 0 0,-1 0 0,0-1 1,0 1-1,-1-1 0,5-5 0,-5 4-46,0 1-1,0 0 1,0-1-1,-1 1 1,0-1 0,0 0-1,-1 0 1,0-1-1,0 1 1,0 0 0,0-1-1,-1 1 1,-1-1-1,1 1 1,-1-1 0,0 0-1,0 1 1,-1-1-1,0 1 1,-2-10 0,2 13 40,0 0 0,-1 0 0,1 0 1,-1 1-1,0-1 0,0 0 0,0 1 1,0-1-1,0 1 0,-1 0 0,1 0 1,-1 0-1,1 0 0,-1 0 0,0 0 1,0 1-1,0 0 0,0-1 0,0 1 1,0 0-1,0 0 0,0 0 0,-5 0 1,-1 0 1,0 0-1,0 0 1,1 1 0,-1 0 0,0 1 0,0 0 0,-14 4 0,15-3 1,1 0 0,0 1 1,-12 6-1,16-8 18,1 0 1,-1 1-1,1 0 1,0-1 0,0 1-1,-1 0 1,1 0-1,0 0 1,1 0-1,-1 1 1,0-1-1,1 0 1,-2 4-1,3-6-2,0 0 0,1 1-1,-1-1 1,0 0 0,1 1-1,-1-1 1,0 0 0,1 1-1,-1-1 1,0 0 0,1 1 0,-1-1-1,1 0 1,-1 0 0,1 0-1,-1 1 1,0-1 0,1 0-1,-1 0 1,1 0 0,-1 0-1,1 0 1,0 0-1,10 1 53,1-1 0,-1 0-1,0-1 1,20-4 0,-6 2-94,48-9-44,-44 7 38,0 0 0,1 2-1,33 1 1,-58 2 44,-1 1 0,1-1 0,-1 1-1,1 0 1,-1 1 0,1-1 0,-1 1 0,0-1-1,1 1 1,-1 1 0,0-1 0,-1 1-1,1-1 1,0 1 0,-1 0 0,1 0 0,-1 1-1,0-1 1,0 1 0,3 4 0,-2-1 8,0 0 0,-1 0 0,0 0 1,0 1-1,-1-1 0,0 1 0,0-1 1,0 1-1,-1 0 0,-1-1 0,1 10 0,4 38 321,-5-54-318,0-1-1,1 0 1,-1 0-1,0 0 1,1 0-1,-1 0 1,0 0-1,1 0 1,-1 1-1,0-1 1,1 0-1,-1 0 1,0 0-1,1 0 1,-1 0-1,0 0 1,1-1-1,-1 1 1,0 0-1,1 0 1,-1 0-1,0 0 1,1 0-1,-1-1 1,6-2-49,-1 0 1,1-1 0,-1 0-1,0 0 1,-1 0-1,7-7 1,11-11-67,-15 16 109,1 1-1,0-1 0,0 1 0,0 1 1,0-1-1,1 2 0,-1-1 1,15-3-1,-17 6 3,0-1 0,1 2 0,-1-1 0,1 1 0,-1 0 0,1 0 0,-1 1 1,0 0-1,1 0 0,-1 0 0,0 1 0,0 0 0,10 4 0,1 3 92,1 2 1,26 20-1,16 10-185,-44-32-105,55 34-42,-25-12-4814,-45-31 4698,0 1 1,0 0 0,0 0-1,0 0 1,0-1-1,0 1 1,0 0 0,0 0-1,0 0 1,-1 0 0,1 1-1,0-1 1,-1 0 0,1 0-1,-1 0 1,1 0-1,-1 1 1,0-1 0,0 0-1,1 0 1,-1 1 0,0-1-1,0 0 1,0 2 0,-1-1-94,1 0 1,-1 0-1,0 0 1,0 0 0,0 0-1,0 0 1,0 0 0,0 0-1,0-1 1,0 1-1,-1 0 1,-2 2 0,-26 17-4942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12.9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52 13952,'-39'-35'5183,"29"27"-4031,1 4-320,14-1-3072,4 5-1535,0 0 2655,0 5-2912,-1 7 2272,-3 3-2944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14.2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96 599 2144,'0'-1'105,"1"1"0,0-1 1,-1 0-1,1 0 0,0 0 0,0 0 1,0 1-1,-1-1 0,1 0 0,0 1 0,0-1 1,0 1-1,0-1 0,0 1 0,0-1 1,0 1-1,0 0 0,1-1 0,-1 1 0,0 0 1,0 0-1,0 0 0,1 0 0,0 0 171,-1 0 0,0 0-1,1 0 1,-1-1 0,0 1-1,1 0 1,-1-1 0,0 1-1,1-1 1,-1 1 0,0-1-1,0 0 1,1 1-1,-1-1 1,0 0 0,0 0-1,0 0 1,0 0 0,0 0-1,0 0 1,0 0 0,-1 0-1,2-2 1,-1 2 7,-1 0 0,0 0 0,1 0 1,-1 0-1,1 0 0,-1 0 0,0 0 0,0 0 0,0 0 1,0-1-1,0 1 0,0 0 0,0 0 0,0 0 0,0 0 0,0 0 1,-1 0-1,1-1 0,0 1 0,-2-1 0,2 1-177,-1 0-1,0 1 1,0-1-1,1 1 1,-1-1-1,0 0 1,0 1-1,0 0 1,0-1-1,0 1 1,0 0-1,0-1 1,0 1-1,0 0 1,0 0-1,0 0 1,0 0-1,0 0 1,0 0-1,0 0 0,0 0 1,0 0-1,0 0 1,0 1-1,0-1 1,-1 1-1,-4 1 53,0 0 0,0 1 1,-1-1-1,2 1 0,-1 1 0,0-1 0,1 1 0,-1 0 0,-4 6 0,-1 0 91,2 0 0,-1 1-1,-9 15 1,18-25-230,0 1-1,0 0 1,0 0-1,0-1 0,0 1 1,0 0-1,0 0 1,1 0-1,-1 0 0,1 0 1,-1 0-1,1 0 1,0 0-1,0 0 0,0 1 1,0-1-1,0 0 1,1 0-1,-1 0 0,1 0 1,-1 0-1,1 0 1,-1 0-1,1 0 0,0 0 1,0-1-1,0 1 1,0 0-1,1 0 0,1 2 1,0-1 24,0-1 1,0 1 0,0 0 0,0-1-1,1 0 1,-1 0 0,1 0 0,-1 0-1,1 0 1,0-1 0,0 1 0,0-1-1,0 0 1,6 0 0,-1 0 26,0-1 0,-1-1 0,1 0 0,0 0 0,-1-1 0,1 0 0,-1 0 1,0-1-1,0 0 0,0 0 0,9-6 0,-10 5-68,0 0 0,0 0 0,0-1 0,-1 0-1,0-1 1,0 1 0,0-1 0,-1 0 0,0 0 0,0-1 0,7-12 0,-10 16-40,-1 0-1,0 0 1,0 0 0,0 0 0,0-1 0,0 1-1,-1 0 1,0-1 0,1 1 0,-1-1 0,0 1-1,-1 0 1,1-1 0,0 1 0,-3-7 0,3 8-3,-1 1 0,0-1 1,0 0-1,0 0 0,0 1 1,0-1-1,-1 1 0,1-1 1,0 1-1,-1-1 1,1 1-1,-1 0 0,1 0 1,-1 0-1,0 0 0,1 0 1,-1 0-1,0 0 0,0 0 1,0 1-1,0-1 0,0 1 1,0-1-1,1 1 1,-1 0-1,0-1 0,-4 2 1,2-1 17,-1 1 1,1-1-1,0 1 1,-1 0 0,1 1-1,0-1 1,0 1-1,0 0 1,0 0 0,0 0-1,0 0 1,1 1-1,-1-1 1,1 1 0,0 0-1,0 0 1,0 0-1,0 1 1,-5 6 0,4-1 109,3-8-37,0 1-1,1-1 1,-1 0-1,1 0 0,-1 1 1,1-1-1,-1 1 0,1-1 1,0 2-1,0-2-18,0-1 0,1 0 0,-1 1 0,1-1 0,-1 1 0,0-1 1,1 0-1,-1 0 0,1 1 0,-1-1 0,1 0 0,-1 0 0,1 0 0,-1 0 0,1 1 0,0-1 0,-1 0 0,2 0 1,-1 0 49,4 1 23,-1-1 0,1 1 1,-1-1-1,1 0 0,0-1 0,-1 1 1,1-1-1,7-2 0,39-14 462,-48 16-539,20-10 55,-1 0 0,0-1 1,0-1-1,-2-1 0,1-1 1,-2-1-1,0-1 0,-1 0 1,22-29-1,12-21-12,61-104 0,-100 152-73,76-130 461,-88 148-461,-1 0 0,1 0 1,-1 0-1,1 0 0,0 1 0,-1-1 0,1 0 0,0 0 0,0 1 1,0-1-1,-1 0 0,1 1 0,2-2 0,-3 2 1,0 0-1,1 0 0,-1 0 1,0 1-1,0-1 1,0 0-1,1 0 0,-1 0 1,0 0-1,0 0 1,1 1-1,-1-1 1,0 0-1,0 0 0,0 0 1,0 1-1,0-1 1,1 0-1,-1 0 0,0 0 1,0 1-1,0-1 1,0 0-1,0 0 0,0 1 1,0-1-1,0 0 1,0 0-1,0 1 1,0-1-1,0 0 0,0 0 1,0 1-1,0 5-29,0 1 0,0-1 0,-3 11 0,-19 120 32,-6 28 0,-82 183 363,104-329-336,-99 224 171,76-187-44,-3-2 0,-47 61 1,44-74 120,31-37-229,0-1 0,0 1 1,0-1-1,0 0 0,-1 0 1,1-1-1,-10 4 0,13-5-35,0-1-1,0 1 1,-1-1-1,1 0 1,0 0-1,0 0 1,-1 1-1,1-1 1,0 0 0,-1 0-1,1-1 1,0 1-1,-1 0 1,1 0-1,0-1 1,0 1-1,0-1 1,-1 1-1,1-1 1,0 1 0,0-1-1,0 0 1,0 1-1,0-1 1,0 0-1,0 0 1,0 0-1,0 0 1,0 0-1,0 0 1,1 0 0,-2-2-1,-1-2 4,1 0 1,-1-1-1,1 1 0,1 0 1,-1-1-1,-1-8 0,2 2 10,0 1-1,0 0 1,1 0-1,1-1 1,0 1-1,0 0 1,1 0-1,0 0 1,1 0 0,1 0-1,0 0 1,7-14-1,-5 13 16,1 0 0,0 1 0,1 0 1,0 1-1,1-1 0,0 1 0,0 1 0,1 0 0,1 0 0,15-10 0,2 3 0,0 1 1,2 2-1,-1 0 0,41-10 0,128-22-715,-176 40 86,-12 2-766,0 1 0,12-1 0,-18 3 195,-1 0 0,0 0 0,0 0 1,1 1-1,-1-1 0,4 2 1,7 5-2152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16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16 191 2400,'-16'-9'18730,"16"9"-18703,0 0 1,0 0-1,0 0 0,0 0 0,0 0 0,0 0 1,0 0-1,0 0 0,1 0 0,-1 0 0,0 0 0,0 0 1,0 0-1,0 0 0,0 0 0,0 0 0,0 0 1,0 0-1,0 0 0,0 0 0,0 0 0,0 0 1,0 0-1,0 0 0,0-1 0,0 1 0,0 0 1,0 0-1,0 0 0,0 0 0,0 0 0,0 0 1,0 0-1,0 0 0,0 0 0,0 0 0,0 0 1,0 0-1,0 0 0,0 0 0,0 0 0,0 0 1,0 0-1,0 0 0,0 0 0,0 0 0,0 0 1,0-1-1,0 1 0,12 6 205,-7-4-158,0 0 0,1 0 1,-1 0-1,0 0 0,1-1 1,-1 0-1,11 1 1,19-2 86,1-1 0,-1-1 0,1-2 0,51-13 0,-84 16-149,1 0-1,-1 0 1,0 0 0,1-1-1,-1 0 1,0 1 0,0-1-1,0 0 1,0-1 0,0 1-1,-1 0 1,4-5 0,-4 5-3,-1 0 1,0 0-1,0 0 1,0 0-1,0 0 1,0 0-1,-1 0 1,1 0-1,-1-1 1,1 1 0,-1 0-1,0-1 1,0 1-1,0 0 1,0-1-1,0 1 1,-1 0-1,1 0 1,-1-1-1,-1-2 1,0-1-45,0 0 0,-1 0 0,1 1 0,-1-1 0,-1 1-1,1 0 1,-1 0 0,0 0 0,0 1 0,-1-1 0,1 1 0,-1 0 0,0 1 0,0-1 0,0 1 0,0-1 0,-1 2 0,1-1-1,-1 1 1,0-1 0,-6 0 0,5 1 44,1 1 0,-1-1 0,1 2 0,-1-1 0,0 1 0,1 0 0,-1 0 0,0 0 0,1 1 0,-1 0 0,1 1 0,-1 0 0,1-1 0,0 2 0,0-1 0,0 1 0,0 0 0,0 0 0,-9 8 0,7-5 79,1 1 0,-1 1 0,1 0 0,1 0 0,-1 0 0,1 1 0,1 0 1,0 0-1,0 0 0,-5 14 0,6-8 48,-1 0 1,2 1 0,0-1-1,0 1 1,2 0 0,0 18-1,1-28-79,0 0 1,1 0-1,0 0 0,0-1 0,0 1 0,1 0 0,0-1 1,0 1-1,0-1 0,1 0 0,-1 0 0,1 0 0,1 0 1,-1 0-1,8 8 0,-6-8 17,1 0-1,0 0 1,0-1-1,0 0 1,1 0 0,-1 0-1,1-1 1,0 0 0,0 0-1,0-1 1,0 0 0,9 2-1,12-1 36,0 0 0,44-3-1,-30-1-29,-11 1-127,55-8-1,-74 6-1249,24-8 0,-34 10 767,-1-1 0,0 0-1,1 0 1,-1 0 0,0 1-1,1-1 1,-1 0 0,0-1 0,0 1-1,0 0 1,0 0 0,0 0-1,0-1 1,1-1 0,3-4-3393,3-2 890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16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3 8224,'0'0'103,"-1"-1"0,1 1 0,0 0 0,0 0 0,-1 0 0,1 0 0,0 0 0,-1-1 0,1 1 0,0 0 0,0 0 0,-1 0 0,1 0-1,0 0 1,-1 0 0,1 0 0,0 0 0,-1 0 0,1 0 0,0 0 0,-1 0 0,1 0 0,0 0 0,0 0 0,-1 1 0,1-1 0,0 0 0,-1 0 0,1 0 0,0 0 0,0 0 0,-1 1 0,1-1 0,0 0 0,0 0 0,0 1 0,-1-1 0,1 0 0,0 2 103,0-1-1,-1 0 1,1 0-1,0 0 1,1 0-1,-1 0 1,0 0 0,0 1-1,0-1 1,1 0-1,0 1 1,13 31 2692,-8-23-2549,0 1 0,0-1 0,1-1 0,1 1 0,-1-1-1,1 0 1,1-1 0,0 0 0,0 0 0,0-1 0,1 0 0,0 0 0,17 7 0,206 71 1022,-177-67-1366,-48-15-128,3 0-517,-1 1 0,15 7 0,-33-35-14207,0 15 10879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17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625 22 7808,'0'-2'326,"-3"-15"1750,3 17-2039,0 0 1,0-1 0,0 1 0,0 0-1,0 0 1,0 0 0,-1 0-1,1-1 1,0 1 0,0 0 0,0 0-1,0 0 1,-1 0 0,1 0-1,0 0 1,0 0 0,0 0 0,0-1-1,-1 1 1,1 0 0,0 0-1,0 0 1,0 0 0,-1 0 0,1 0-1,0 0 1,0 0 0,-1 0-1,-9 7 1470,5-4-971,0 1 0,-1-1 0,1 0 0,-1 0 0,-6 2 0,-10 5 408,-191 90 3579,153-75-3921,1 2 1,-91 57 0,117-60-474,3-1-3613,42-18-5102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17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80 8128,'0'2'2618,"2"25"-890,0-18-1024,-2 0 0,0 18 0,-15 167 4629,-8 84-2474,22-257-2693,1-14-30,0 0 0,-1 0-1,-2 8 1,0-10 615,2-11-403,-1-15-113,8-234 188,-2 195-378,3 1 1,19-76 0,-23 120-124,2-1 1,0 1 0,1 0 0,15-26 0,-19 36 56,1 1 1,0 0-1,1 0 1,-1 0 0,1 0-1,-1 1 1,1 0-1,7-5 1,-8 6 21,-1 1 0,1 0 1,0-1-1,0 1 0,0 0 0,0 0 1,0 1-1,0-1 0,0 1 1,0 0-1,1-1 0,-1 1 0,0 1 1,0-1-1,4 1 0,-4 0 9,0-1-1,1 1 0,-1 1 1,0-1-1,0 0 1,0 1-1,0 0 0,0-1 1,0 1-1,0 0 1,-1 1-1,1-1 0,-1 0 1,1 1-1,-1 0 1,3 3-1,-4-4 26,0 0 1,0 0-1,0 0 0,0 1 1,0-1-1,0 0 0,0 1 1,-1-1-1,1 0 0,-1 1 1,0-1-1,1 1 0,-1-1 1,-1 1-1,1-1 0,0 1 1,0-1-1,-1 1 1,1-1-1,-1 0 0,0 1 1,0-1-1,-1 3 0,-3 3 65,-1 0 0,1 0-1,-1-1 1,-1 0 0,-10 10-1,-39 28 305,46-37-350,-29 18-29,37-25-229,-1 1 0,0-1-1,0 0 1,0 0 0,0 0-1,0 0 1,0 0 0,0-1 0,0 1-1,-1-1 1,-4 0 0,7 0-12,0 0 1,0 0-1,0 0 0,1 0 1,-1 0-1,0 0 1,0-1-1,0 1 1,1 0-1,-1 0 1,0-1-1,1 1 1,-1-1-1,0 1 1,1-1-1,-1 1 0,0-1 1,1 1-1,-1-1 1,1 1-1,-1-1 1,1 0-1,-1 1 1,1-1-1,-1 0 1,1 1-1,0-1 1,-1 0-1,1 0 0,0 1 1,-1-2-1,1 1-215,0 0 0,1 0 0,-1 0 0,0-1 0,0 1 0,0 0 0,1 0-1,-1 0 1,1 0 0,-1 0 0,1 0 0,-1 0 0,1 0 0,0 0 0,-1 0 0,1 1-1,0-1 1,0 0 0,1-1 0,20-14-3761,8-3 1099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3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56 5632,'-8'-7'6594,"18"2"-183,-7 4-7289,4-2 1158,0 1-1,1 1 1,-1-1-1,13 0 1,10-1-40,128-15 760,-76 11-651,43 3-261,-102 4-64,-21 0-26,0 0-1,1 0 0,-1 1 1,0-1-1,0 1 1,0-1-1,2 2 1,12 2-3258,-4-1 1298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19.3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373 18 3232,'9'-8'10346,"-47"8"-7483,-4 1-849,-75-9 0,98 6-1766,0 1 0,-20 2-1,10 0 28,27-1-246,0-1-1,1 1 0,-1 0 0,0 1 1,0-1-1,1 0 0,-1 0 1,1 1-1,-1-1 0,0 1 0,1-1 1,-1 1-1,1 0 0,-1 0 0,1 0 1,-1 0-1,1 0 0,0 0 0,-1 0 1,1 0-1,0 0 0,0 1 1,0-1-1,0 0 0,0 1 0,0-1 1,0 1-1,0 2 0,-1 2 24,1 0 1,-1 1-1,2-1 0,-1 1 1,1-1-1,0 8 0,0-4 5,9 375 1020,-27 140 22,17-514-1064,-3 46 225,-12 59 0,15-99 102,1-16-138,0 0-184,0-1-1,0 0 1,0 0-1,0 1 1,0-1 0,0 0-1,0 1 1,0-1-1,0 0 1,0 1-1,0-1 1,1 0 0,-1 0-1,0 1 1,0-1-1,0 0 1,0 0-1,1 1 1,-1-1 0,0 0-1,0 0 1,1 0-1,-1 1 1,0-1-1,0 0 1,1 0 0,-1 0-1,0 0 1,1 0-1,-1 1 1,7-3 10,-1 0-1,0 0 1,1 1 0,-1 0 0,1 1-1,-1-1 1,8 1 0,46 7 454,-27-2-393,-11-4-228,-9-5-10051,-1-5 3996,9-17 988,-11 13 3541,16-18-1472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19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25 5408,'-3'-13'1728,"12"2"1370,-32 52 10063,0 9-10032,18-37-3112,1 0 0,0 0 1,1 1-1,0 0 0,1-1 0,0 20 1,1-26-30,1 0 0,1 1 0,0-1 0,0 0 0,0 0 0,1 0 0,0 0 0,0 0 0,0 0 1,1 0-1,0-1 0,8 12 0,-11-17-138,1-1 0,-1 1-1,1 0 1,0-1 0,-1 1 0,1 0 0,0-1 0,0 1-1,0-1 1,-1 1 0,1-1 0,0 1 0,0-1 0,0 0-1,0 0 1,0 1 0,0-1 0,0 0 0,0 0 0,0 0 0,0 0-1,0 0 1,0 0 0,0 0 0,0 0 0,-1 0 0,1-1-1,0 1 1,0 0 0,0 0 0,0-1 0,0 1 0,0-1-1,0 1 1,-1-1 0,2 0 0,3-2-885,-1-1 0,1 0-1,-1 0 1,6-8 0,-7 9 439,63-82-10070,-34 46 7930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20.2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97 9376,'-30'-36'3488,"20"21"-2720,5-2-192,2 14-416,-2-6-192,5 6 448,0-2-224,0 2-704,8-2 256,2 5-2304,3 8 1408,9 0-4704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20.7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10 9312,'-6'-9'2356,"5"9"-2317,1 0 0,0 0 0,0 0 1,0 0-1,0 0 0,0 0 0,0 0 0,0 0 0,0 0 0,0 0 1,-1 0-1,1-1 0,0 1 0,0 0 0,0 0 0,0 0 0,0 0 1,0 0-1,0 0 0,-1 0 0,1 0 0,0 1 0,0-1 0,0 0 1,0 0-1,0 0 0,0 0 0,0 0 0,-1 0 0,1 0 0,0 0 0,0 0 1,0 0-1,0 0 0,0 0 0,0 0 0,0 0 0,0 1 0,0-1 1,0 0-1,0 0 0,-1 0 0,1 2 166,-1 1 0,1-1 0,-1 1 0,1-1 0,0 1 0,-1-1 0,2 4 1,-26 327 6542,15-241-5907,-4 35-105,13-123-668,0 1 0,0-1 0,0 0 0,0 0 0,-1 0 0,1 0 0,-5 6 0,6-8 284,0-9-281,0 1 0,1 0 0,0-1 0,0 1 0,1 0 0,4-10 0,-2 2-120,2-1-27,0 0 1,1 1-1,0 0 1,1 1-1,1-1 1,15-17 0,-22 28 83,1 0 0,0 1 1,0-1-1,0 1 0,0-1 1,0 1-1,1 0 0,-1 0 1,1 0-1,5-1 0,-8 2-7,1 0 1,-1 1-1,1-1 0,0 1 0,-1 0 0,1-1 1,0 1-1,-1 0 0,1 0 0,0 0 0,0 0 1,-1 0-1,1 1 0,0-1 0,-1 0 0,1 1 1,-1-1-1,1 1 0,0 0 0,-1-1 0,1 1 0,-1 0 1,0 0-1,1 0 0,2 2 0,-4-2 3,1 0 0,-1 0 0,0 0 0,0 0 1,1 1-1,-1-1 0,0 0 0,0 0 0,0 0 0,0 0 0,0 0 0,0 0 0,0 0 0,-1 1 0,1-1 0,0 0 0,0 0 0,-1 1 0,-9 20 79,3-11 24,0-1 0,-1 0-1,0 0 1,-1 0 0,-13 11-1,21-21-91,0 1 0,0 0 0,0 0 0,0 0 0,0 0 0,1 0 0,-1 0 0,0 0 0,1 0 0,-1 0 0,1 0 0,-1 0 0,1 1 1,-1-1-1,1 0 0,0 0 0,0 0 0,-1 1 0,1-1 0,0 0 0,0 0 0,0 0 0,1 1 0,-1-1 0,0 0 0,1 3 0,1 0 63,0 0 1,0 0-1,0 0 1,1-1-1,-1 1 0,5 4 1,-3-4-46,0 0 0,0 0 0,0 0 0,1-1 0,-1 1 0,1-1 0,0 0 0,0 0 0,1-1 0,-1 1 0,0-1 0,10 2 1,-7-2-680,1-1 1,-1 0 0,1 0 0,-1-1 0,1 0 0,0 0 0,16-3 0,-23 2 241,0 1 1,0-1-1,0 1 0,0-1 0,1 0 0,-1 0 0,0 0 0,-1 0 0,1 0 0,0 0 0,0-1 1,0 1-1,-1-1 0,3-1 0,9-12-2049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21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21 8800,'-1'-1'183,"0"1"0,1 0 0,-1-1 0,0 1 0,1-1 0,-1 0 0,1 1 1,-1-1-1,1 1 0,-1-1 0,1 0 0,-1 1 0,1-1 0,0 0 0,-1 0 0,1 1 1,0-1-1,-1 0 0,1 0 0,0 1 0,0-2 0,1 1 39,-1 0 0,1 1 0,0-1 0,0 1 0,0 0 0,-1-1 0,1 1 0,0-1 0,0 1 0,0 0 0,0 0 1,0-1-1,0 1 0,0 0 0,0 0 0,0 0 0,0 0 0,0 0 0,1 1 0,15 0 1737,0 1 0,18 4 1,14 1-1038,210 13-2272,-244-18-591,30 7-1,-6 5-4665,-38-13 6335,1 0 0,-1 0 0,1-1 0,-1 1 0,0 0 0,1 0 0,-1 0 0,0 1 0,0-1 0,0 0 0,1 2 0,5 18-4534,-7-21 4679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21.5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37 11232,'-18'-13'11376,"18"13"-11159,0-1 0,1 1 0,-1-1 0,0 1 0,0-1 0,1 1 0,-1 0 0,0-1 0,1 1 0,-1-1 0,0 1 0,1 0 0,-1-1 0,1 1 0,-1 0 0,0 0 0,1-1 0,-1 1 0,2 0 1,-2-1-174,4-3 326,-3-7 5,-1 10-279,-4 7 1148,3-1-4485,33 9-17956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22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 10464,'0'0'4016,"4"1"-3334,1 2 127,-1 1 0,0-1 1,0 1-1,0 0 0,-1 0 0,1 0 0,3 6 0,20 38 1286,-14-25-1671,-9-17-271,-1 1-1,1 0 1,-1 0 0,-1 0-1,1 0 1,-1 0 0,1 12-1,-3-18 51,0-19 592,1-3-689,5-26 0,-3 26-156,0-27 0,2 15 439,-5 33-377,0-1 0,0 1-1,0 0 1,0-1 0,0 1 0,1 0 0,-1-1 0,0 1 0,0 0 0,0-1 0,0 1-1,0 0 1,1-1 0,-1 1 0,0 0 0,0 0 0,0-1 0,1 1 0,-1 0-1,0 0 1,0-1 0,1 1 0,-1 0 0,0 0 0,0 0 0,1 0 0,-1-1 0,0 1-1,1 0 1,-1 0 0,1 0 0,14 0 285,13 9 130,-19-5-472,1-1 1,0 0-1,-1-1 1,1 0-1,0 0 1,1-1 0,13 0-1,-5 1-431,3 0-415,-16-1-150,0 0 0,0 0 1,0-1-1,0 0 0,0 0 1,7-2-1,-7 2 93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22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77 9984,'-8'-11'1418,"7"8"-1026,-1 1 1,0-1-1,0 1 1,0 0 0,0 0-1,0 0 1,0 0-1,0 0 1,-4-2 0,16-2 2625,-1 2-2171,1 1 0,0-1 0,-1 2 1,1-1-1,1 2 0,-1-1 0,18 1 0,0-2-232,192-9-856,-73 13-4670,-93 3 788,-8 3 1324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23.2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464 44 8960,'-10'-8'7879,"16"8"-5065,8 0-1441,-1 0 0,1-2 1,22-3-1,16-4-385,53-2-1,-48 6-685,-44 4-242,-4 0-40,0 0 0,0 0-1,1 1 1,-1 0 0,11 2-1,-18-1-8,0-1-1,0 1 1,0-1-1,-1 1 0,1-1 1,0 1-1,0 0 1,-1 0-1,1 0 1,-1 0-1,1 0 0,-1 1 1,1-1-1,-1 0 1,0 1-1,1-1 1,-1 1-1,0-1 0,0 1 1,0-1-1,0 1 1,0 0-1,-1-1 0,1 1 1,0 0-1,-1 0 1,1 0-1,-1 0 1,0 0-1,1 3 0,-1 19 24,0 0-1,-7 40 0,-13 46 33,2-26-77,-28 146-18,35-157 118,-2 87 0,12-96 1,8 65-1,-4-97-19,2 0 0,2-1 0,1 0 0,12 32-1,-4-31 101,2 1-184,-17-31 28,0 1-1,0-1 1,-1 1-1,1 0 1,0-1-1,-1 1 1,0-1-1,0 1 0,0 0 1,0 4-1,0-7-7,-1 1 0,1 0 0,0-1 0,-1 1 0,1-1 0,-1 1 0,1-1 0,-1 1 0,1-1 0,-1 1 0,1-1 0,-1 1 0,1-1 0,-1 0 0,0 1 0,1-1 0,-1 0 0,0 1 0,1-1 0,-1 0-1,0 0 1,1 0 0,-1 0 0,0 0 0,1 0 0,-1 0 0,-1 0 0,-25 0 132,16 0-117,-89-4-557,-105-17 0,85 6-396,-78-11-2282,70-5-3851,94 20 4202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7:43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72 2720,'6'-8'4183,"5"-5"3634,-2 8-244,4 1-7522,0 0 0,1 1 0,-1 0 0,20-1 1,-3 1-14,31-8 1,-14 2-10,-25 8-29,-7 2 0,-5-3-137,-8 0 1037,-80 7-256,1 1 141,42-4-875,20-1 148,-26-2 0,37 0-732,-1 1 1,0-1-1,1 0 1,-1-1-1,-6-2 0,5 0-1054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4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33 208 3328,'-1'7'8525,"1"-5"-8355,0 0-1,1 1 1,-1-1 0,0 0-1,1 0 1,-1 0 0,1 1-1,0-1 1,0 0 0,0 0-1,0 0 1,0 0 0,0 0 0,0-1-1,1 1 1,-1 0 0,1 0-1,1 1 1,2 0 43,-1 0 0,1 0 0,0-1 0,0 1 0,0-1 0,0-1 0,0 1 0,0-1 0,1 0 0,-1 0 1,0 0-1,1-1 0,-1 1 0,1-1 0,-1-1 0,0 1 0,1-1 0,-1 0 0,8-2 0,26-7 322,-11 4-37,48-17 1,-67 20-438,-1-1 0,0 0 0,-1 0 1,1-1-1,-1 0 0,0-1 0,0 1 1,0-1-1,11-14 0,-16 17-54,1-1 1,-1 0-1,0 1 1,0-1-1,-1 0 1,1 0-1,-1-1 1,0 1-1,0 0 1,0 0-1,-1-1 1,0 1-1,1 0 1,-1 0-1,-1-1 0,1 1 1,-1 0-1,1-1 1,-1 1-1,-1 0 1,1 0-1,0 0 1,-1 0-1,0 0 1,0 0-1,0 0 1,-1 1-1,1-1 1,-1 1-1,0 0 0,0-1 1,0 1-1,0 1 1,-7-6-1,2 3-26,0 1-1,0 0 1,0 0 0,-1 1-1,0 0 1,1 1-1,-1 0 1,0 0-1,0 1 1,-18-1-1,20 3-6,-1-1-1,1 1 0,0 0 1,0 0-1,0 1 1,1-1-1,-1 2 0,0-1 1,1 1-1,-1 0 1,1 0-1,0 1 0,0 0 1,-8 7-1,-6 7 34,2 0 0,0 1 0,1 1-1,1 1 1,1 1 0,-12 23 0,25-41-1,0-1-1,0 1 1,1 0 0,0 0-1,0 0 1,0 0 0,0 0 0,0 1-1,1-1 1,0 0 0,0 0-1,0 0 1,0 1 0,1-1-1,-1 0 1,1 0 0,3 8-1,-1-5 51,0-1 0,0 1 0,1-1 0,0 0 0,0 1 0,1-2 0,0 1 0,0 0-1,6 4 1,-5-5-10,-1-1-1,1-1 1,0 1-1,0-1 0,0 0 1,0 0-1,1-1 0,-1 1 1,1-2-1,7 2 1,11 1 86,34 1 0,-50-4-96,46 0-73,81-10-1,-60 3-5620,-55 6 2768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8:33.8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3870 56 1568,'2'-4'886,"1"-1"0,-1 1 0,1-1 0,0 1-1,0 0 1,0 0 0,0 0 0,7-5 0,-9 8-643,-1 1 1,1-1-1,0 0 0,-1 0 0,1 1 1,-1-1-1,1 0 0,-1 0 0,1 0 1,-1 0-1,2-3 2133,-2 14-1716,0 36-46,1 13 130,-10 86-1,3-84-58,2 82 1,4-142 359,-5 3-1066,-3 0 19,0 0 1,-1-1-1,-14 5 1,-6 1 87,-34 15 68,-104 45 374,11 3 151,-3-8-1,-225 61 1,-343 47-109,599-145-434,-39 9 119,-305 70 306,129-14-315,-30 7 57,211-59-186,-154 36-165,299-72-2,-120 23-353,134-26 145,1-1 1,-1 1-1,1-1 1,0 0-1,-1 0 1,1 0-1,-1 0 1,1 0-1,-1-1 1,1 1-1,0-1 1,-1 1-1,-3-3 1,6 3 147,0 0 0,0 0 1,0 0-1,0 0 0,0 0 0,0-1 1,0 1-1,-1 0 0,1 0 0,0 0 1,0 0-1,0-1 0,0 1 1,0 0-1,0 0 0,0 0 0,0-1 1,0 1-1,0 0 0,0 0 0,0 0 1,0-1-1,0 1 0,0 0 1,0 0-1,0 0 0,0 0 0,0-1 1,0 1-1,1 0 0,-1 0 0,0 0 1,0 0-1,0-1 0,0 1 1,0 0-1,0 0 0,1 0 0,-1 0 1,0 0-1,0 0 0,0-1 0,0 1 1,1 0-1,-1 0 0,0 0 1,25-13-4174,23-19-1978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8:35.0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324 92 1728,'-4'-6'-329,"8"-12"14994,-4 18-14622,0 0 1,0 0-1,0 0 1,0-1-1,0 1 1,0 0-1,0 0 1,0 0-1,0 0 1,0-1-1,-1 1 1,1 0-1,0 0 1,0 0-1,0 0 1,0-1-1,0 1 1,-1 0 0,1 0-1,0 0 1,0 0-1,0 0 1,-1 0-1,1 0 1,0 0-1,0-1 1,0 1-1,-1 0 1,1 0-1,0 0 1,-27 18 361,1 0 0,1 1 1,-40 41-1,-56 80 59,112-127-442,1-1 1,0 1-1,1 1 1,-6 14-1,12-26 133,3-4 282,12-14-166,0-2-1,0 0 1,-2 0-1,12-25 1,-9 17-190,24-33 0,42-36-42,-59 70-73,3-7-207,-18 23 60,1-1 0,16-15 0,-18 21 117,1 5 37,-4 2 24,-1 1-1,1 0 0,-1 0 0,1 1 0,-1-1 0,-1 0 1,4 10-1,-3-9 2,2 6-14,3 7 7,0 1 0,-2-1 0,0 1 0,0 1 0,-2-1 0,2 28-1,0 21 219,-3-50-84,0 1 0,-2-1 0,-2 35 1,2-51-71,0 0-1,-1-1 1,0 1 0,1 0 0,-1 0 0,0 0 0,0-1-1,0 1 1,0-1 0,0 1 0,0 0 0,0-1 0,-1 0-1,1 1 1,0-1 0,-1 0 0,1 0 0,-1 1 0,0-1-1,1-1 1,-1 1 0,0 0 0,0 0 0,1 0-1,-1-1 1,0 1 0,0-1 0,0 0 0,0 1 0,-2-1 0,-8 0 205,0 1 0,1-2 1,-23-3-1,21 3-185,-47-7-595,-94-25 0,127 28-3608,6 7-11,21-3 3772,-1 1 0,1 0 0,-1-1 0,1 1 0,-1 0 0,1-1 0,-1 1 0,1-1 0,0 1 0,-1-1 0,1 1 0,0-1 0,-1 1 0,1-1 0,0 1 0,-1-1 0,1 1 0,0-1 0,0 1 0,0-1 0,-1-1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8:40.3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0 2496,'-2'10'13486,"-5"-8"-11143,4 1-2342,0 1 0,1 0 0,-1 0 0,1 0 0,-3 8 0,0-3 89,-2 4 21,0 1-1,-7 22 1,12-30-78,1 1 0,0-1 0,0 0 0,0 1 0,0-1 0,1 1 0,0-1 0,2 12 0,0-7 27,1-1-1,4 15 1,-6-22-29,0-1-1,1 1 1,-1 0 0,0 0-1,1 0 1,0-1 0,0 1-1,-1-1 1,2 1 0,-1-1-1,0 0 1,0 0-1,4 2 1,-5-3 4,1 0 0,0-1 0,0 1 0,0-1 0,0 0 0,0 0 0,-1 0 0,1 0 0,0 0 0,0 0 1,0 0-1,0 0 0,0-1 0,0 1 0,-1-1 0,1 1 0,0-1 0,1-1 0,2 0 28,0 0 0,0-1 1,-1 0-1,1 0 0,5-5 0,3-6 12,0 0 0,20-31-1,-5 7 140,-19 25-288,0 0 1,-1-1 0,11-27-1,-19 42 67,0-1-1,0 0 0,0 0 1,0 0-1,0 0 0,0 0 1,0 0-1,0 0 0,0 0 0,0 0 1,0 0-1,0 0 0,0 0 1,0 0-1,1 0 0,-1 1 1,0-1-1,0 0 0,0 0 1,0 0-1,0 0 0,0 0 0,0 0 1,0 0-1,0 0 0,0 0 1,0 0-1,0 0 0,0 0 1,0 0-1,0 0 0,0 0 0,0 0 1,0 0-1,1 0 0,-1 0 1,0 0-1,0 0 0,0 0 1,0 0-1,0 0 0,0 0 1,0 0-1,0 0 0,0 0 0,0 0 1,0 0-1,0 0 0,0 0 1,0 0-1,1 0 0,-1 0 1,0 0-1,0 0 0,0 0 1,0 0-1,0 0 0,0 0 0,0 0 1,0-1-1,0 1 0,0 0 1,0 0-1,0 0 0,3 11-285,2 23 64,-2-20 147,-2-7 127,1-1 1,0 0-1,0 0 0,1 0 0,3 7 0,4 7 10,-10-20-46,0 1 0,0 0 1,1 0-1,-1-1 1,0 1-1,1-1 0,-1 1 1,0 0-1,1-1 1,-1 1-1,1-1 0,-1 1 1,1-1-1,0 1 0,-1-1 1,1 1-1,-1-1 1,1 0-1,0 1 0,-1-1 1,1 0-1,0 1 1,0-1-1,-1 0 0,2 0 1,0 0 20,-1 0 1,0 0-1,1 0 1,-1-1-1,0 1 1,1-1 0,-1 1-1,0-1 1,0 1-1,1-1 1,-1 0-1,2-1 1,1-2 33,0 1 0,0-1-1,0 0 1,-1 0 0,1-1 0,2-4 0,-2 2 6,0-1-1,-1 0 1,0 0 0,0 0 0,-1 0 0,3-16 0,-3 0-459,-1-29 1,1 54 233,8 3 82,0 0 0,0 0-1,1-1 1,16 3 0,48 2 242,-57-6-159,101 14-88,12 2 204,-116-17-160,-9 0 128,1 0 0,-1-1-1,0 0 1,0 0 0,11-1-1,-16 1-88,-1 0-1,0 0 0,0-1 0,1 1 0,-1 0 1,0 0-1,1 0 0,-1 0 0,0 0 0,0 0 1,1-1-1,-1 1 0,0 0 0,0 0 0,1-1 0,-1 1 1,0 0-1,0 0 0,0 0 0,0-1 0,1 1 1,-1 0-1,0-1 0,0 1 0,0 0 0,0 0 1,0-1-1,0 1 0,0 0 0,0-1 0,0 1 1,0 0-1,0-1 0,0 1 0,0 0 0,0 0 1,0-1-1,0 1 0,0 0 0,0-1 0,0 1 1,0 0-1,0 0 0,-1-1 0,1 1 0,0 0 1,0 0-1,0-1 0,-1 1 0,1 0 0,0 0 1,0-1-1,-1 1 0,0-1 0,1 0 0,-1 0 0,0 1 1,0-1-1,1 0 0,-1 1 0,0-1 0,0 0 0,0 1 1,0-1-1,0 1 0,0-1 0,0 1 0,0 0 1,-2-1-1,-3 2-5,0-1 1,0 2 0,1-1-1,-1 0 1,0 1 0,1 0-1,-1 1 1,1-1 0,-10 7-1,8-5-4,1 1-1,0-1 1,0 1-1,0 0 0,1 1 1,0-1-1,-7 10 1,10-11 6,0-1 0,1 1 0,-1-1 0,1 1 0,0 0 1,0-1-1,0 1 0,1 0 0,-1 0 0,1 0 0,0 0 0,1 5 1,-1-6 25,0 0 0,1 0 0,-1-1 0,1 1 0,-1 0 0,1 0 0,0-1 0,0 1 0,1-1 0,-1 1 0,0-1 0,1 1 0,0-1 0,-1 0 0,1 0 0,4 4 0,-5-5 9,1 0 1,-1 0-1,1 0 0,-1 0 0,1 0 0,-1 0 0,1-1 1,-1 1-1,1-1 0,0 1 0,-1-1 0,1 0 0,0 1 1,0-1-1,-1 0 0,1 0 0,0 0 0,-1 0 0,1-1 1,0 1-1,2-1 0,-1 0-31,-1-1 0,1 1 1,-1-1-1,0 1 0,0-1 0,1 0 1,-1 0-1,0 0 0,0 0 1,-1 0-1,1-1 0,2-3 0,5-8 43,-1-1 0,0 0 0,-1-1 0,9-30 0,-11 35-368,1 17 25,2 4 265,-2-3 26,-1 0 1,8 15-1,4 5 4,-10-15-7,7 13 69,-14-25-51,1 1 0,-1-1-1,0 1 1,1-1 0,-1 1 0,0-1 0,1 1-1,-1-1 1,1 0 0,-1 1 0,1-1-1,-1 1 1,1-1 0,-1 0 0,1 0 0,-1 1-1,1-1 1,0 0 0,-1 0 0,1 0-1,-1 0 1,1 1 0,0-1 0,-1 0 0,1 0-1,-1 0 1,1 0 0,0-1 0,-1 1-1,1 0 1,-1 0 0,1 0 0,0 0 0,0-1-1,1-1 13,0 0 0,-1 0 0,1 0-1,-1 0 1,1-1 0,-1 1 0,1-4-1,3-3 20,-1 1-26,-1 0 0,0 1 0,0-1 0,0 0 0,-1-1 0,-1 1 0,1 0 0,-1-1 0,-1-14 0,5 12-218,-5 10 84,0 17 6,5 36 112,-4-45 23,0 0 1,0 0-1,0 0 0,1 0 0,3 10 0,3 11-76,-8-28 71,0 0 1,0 1 0,0-1 0,0 0 0,0 0 0,1 1 0,-1-1-1,0 0 1,0 1 0,0-1 0,0 0 0,0 1 0,1-1 0,-1 0-1,0 0 1,0 1 0,0-1 0,1 0 0,-1 0 0,0 0 0,0 1-1,1-1 1,-1 0 0,0 0 0,0 0 0,1 0 0,-1 1 0,0-1-1,1 0 1,-1 0 0,1 0 0,9-5 215,7-13-75,-16 17-137,19-25 117,-9 11-168,0 0-1,2 1 1,-1 0 0,2 1-1,26-21 1,-37 33 5,-1 0 0,0 0 0,1 0 0,0 0 0,-1 1 1,1-1-1,-1 1 0,1 0 0,0-1 0,-1 1 0,1 0 0,0 1 0,-1-1 0,1 0 0,0 1 0,4 1 1,5 2-26,0 0 0,13 8 1,-19-9 45,18 8-91,48 21 29,-65-29 113,0-1 0,0 0 0,0 0 0,0-1 0,1 0 0,-1-1-1,0 1 1,10-2 0,-14 1-23,-1-1 0,0 0 0,0 0 0,1 0 0,-1 0 0,0 0 0,0 0 0,0-1 0,0 1 0,0-1 0,-1 1 0,1-1 0,0 0 0,-1 0 0,1 0 0,-1 0 0,0 0 0,1 0 0,-1 0 0,0 0 0,0 0 0,0 0 0,0-3 0,0 3-25,-1 0 0,1 1 0,-1-1 0,1 0 0,-1 0 0,0 1 0,0-1 0,0 0 0,0 0 0,0 0-1,0 1 1,0-1 0,-1 0 0,1 0 0,-1 0 0,1 1 0,-1-1 0,1 0 0,-1 1 0,0-1 0,0 1-1,0-1 1,0 1 0,0-1 0,0 1 0,-1 0 0,1-1 0,0 1 0,-1 0 0,1 0 0,-3-2 0,0 2-24,1 1 0,0-1 0,0 1 0,-1 0 1,1 0-1,0 0 0,0 0 0,-1 1 0,1-1 0,0 1 1,0 0-1,-1-1 0,1 2 0,-5 1 0,5-1 27,1-1-1,0 0 0,0 1 1,0 0-1,0-1 0,1 1 1,-1 0-1,0 0 0,1 0 1,-1 0-1,1 0 1,-1 0-1,1 0 0,0 1 1,0-1-1,0 0 0,0 1 1,1-1-1,-1 1 0,1-1 1,-1 1-1,1-1 0,0 1 1,0-1-1,0 1 1,0-1-1,0 1 0,1-1 1,-1 1-1,1-1 0,0 0 1,-1 1-1,1-1 0,2 4 1,4 7 25,0-1 1,1 0-1,0-1 1,20 20-1,-21-22-13,-2-3 34,0-1-1,1 1 0,-1-1 0,1 0 1,1 0-1,6 3 0,-10-6-26,0 0-1,1-1 0,-1 0 0,0 0 0,1 0 1,-1 0-1,1-1 0,-1 1 0,1-1 0,-1 0 1,1 0-1,-1 0 0,1 0 0,-1-1 0,7-1 1,1-1-60,0-1 0,0 0 0,0-1 1,-1 0-1,14-10 0,46-37-5876,-51 37 1852,2-1-3644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8:44.7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67 829 2304,'-13'0'4976,"22"0"-2800,-2-2-1606,0-1 0,-1 0 0,1 0 0,0-1 0,-1 0 0,0 0 1,0 0-1,0-1 0,9-9 0,1 0 198,-1 1-582,-1-1-1,0 0 1,-1-1 0,-1-1 0,0 0 0,-2 0-1,0-1 1,0-1 0,-2 0 0,8-22-1,5-22 56,20-112 0,-26 98 130,-8 49-289,14-85 0,-19 98-21,0 0 1,-2 0-1,0-1 1,0 1 0,-5-24-1,5 37-69,0 1-1,0-1 1,0 0-1,0 1 1,0-1-1,-1 1 1,1-1-1,0 0 1,0 1-1,-1-1 1,1 1-1,-1-1 1,1 1-1,0-1 1,-1 1-1,0-2 1,0 2-4,1 0 0,0 0 1,-1 0-1,1 0 0,0 0 0,0 0 1,-1 0-1,1 0 0,0 0 0,-1 0 1,1 0-1,0 0 0,-1 0 1,1 0-1,0 0 0,-1 0 0,1 0 1,0 0-1,-1 1 0,1-1 1,0 0-1,0 0 0,-1 1 0,-1 0-27,1 0-1,-1 1 0,1 0 0,-1-1 0,1 1 1,0 0-1,0-1 0,-2 4 0,-1 6 4,1-1-1,-5 21 0,5-19 56,-37 205 460,-27 104 658,56-287-1012,-46 145 293,42-140-245,-2 0 0,-32 53 0,46-87-93,0-1 1,0 1 0,0-1 0,-1 0-1,1 0 1,-1 0 0,0-1 0,0 1 0,-1-1-1,1 0 1,-1 0 0,1-1 0,-9 4-1,10-5-30,2-1-48,1 1 0,-1-1 1,1 0-1,-1 0 1,1 0-1,-1 0 0,1 0 1,-1 0-1,1 0 1,-1 0-1,1 0 0,-1 0 1,1 0-1,-1 0 0,1-1 1,-1 1-1,1 0 1,-1 0-1,1 0 0,-1-1 1,1 1-1,-1 0 1,0-1-1,0 1-4,1-1-1,-1 1 1,1 0 0,-1-1 0,1 1-1,-1 0 1,0-1 0,1 1 0,-1-1-1,1 1 1,0-1 0,-1 1-1,1-1 1,-1 1 0,1-1 0,0 1-1,-1-1 1,1 0 0,0 1 0,0-1-1,-1 0 1,1 1 0,0-1-1,0 0 1,0 1 0,0-1 0,0 0-1,0 1 1,0-1 0,0 0 0,0 0-1,1-1-32,0 1 0,-1-1 1,1 1-1,0 0 0,0-1 0,0 1 0,0-1 0,2-1 0,-1 2-15,171-160-344,-104 101 436,-28 26-12,0 2 1,2 1 0,92-48-1,-124 74-8,-1-2-1,16-12 1,0-1 271,-25 19-469,-7 13-326,-17 22 299,17-26 197,-1 1-1,2 0 1,-6 11-1,7-12 10,0 1 0,1 1 1,0-1-1,1 0 0,-1 12 0,2-18 11,1 1-1,-1 0 1,1 0-1,1 0 1,-1 0-1,0-1 0,1 1 1,0 0-1,-1 0 1,2-1-1,-1 1 1,0-1-1,1 1 1,-1-1-1,5 6 1,-5-8 18,0 0 0,1 1 0,-1-1 0,1 0 0,-1 0 0,1 0 0,0 0 0,0 0 0,-1 0 0,1-1 0,0 1 0,0-1 0,0 1 0,0-1 0,-1 1 0,1-1 0,0 0 0,0 0 0,0 0 0,0 0 1,0-1-1,0 1 0,0 0 0,3-2 0,3 0 42,0 0 1,-1-1-1,1-1 1,9-5-1,9-5-19,-1-1 0,-1-1 0,-1-2-1,0 0 1,-1-2 0,36-40 0,-54 55-125,-2 4 3,-1 0 0,0 0 0,0-1 1,0 1-1,0 0 0,0-1 0,0 1 0,1-3 0,-3 24 5,2-1-1,0 0 1,1 1-1,1-1 1,1 0-1,8 23 1,-8-29 95,7 19 116,-11-31-131,1-1 1,-1 1-1,0 0 0,1 0 0,-1 0 0,1-1 0,-1 1 1,1 0-1,-1 0 0,1-1 0,0 1 0,-1-1 0,1 1 1,0 0-1,-1-1 0,1 1 0,0-1 0,0 0 0,0 1 1,-1-1-1,1 0 0,0 1 0,0-1 0,0 0 0,0 0 1,0 0-1,0 1 0,0-1 0,1-1 20,0 0 0,0 0 0,0 0 0,0-1-1,0 1 1,0 0 0,-1-1 0,1 1 0,-1-1 0,1 1 0,-1-1 0,1 0 0,1-4-1,3-2 46,33-43 211,12-13-385,-47 58 92,-3 5-19,0-1 1,0 1-1,0 0 1,0-1-1,0 1 0,0 0 1,0 0-1,0 0 1,0 0-1,3-2 1,-3 3 9,-1 1 0,1-1 0,-1 0 0,0 0 0,1 0 0,-1 1 0,1-1 0,-1 0 0,0 0 0,1 1 0,-1-1 0,0 0 0,1 1 0,-1-1 0,0 0 0,0 1 1,1-1-1,-1 1 0,0-1 0,0 0 0,0 1 0,1-1 0,-1 1 0,0-1 0,0 1 0,0-1 0,0 1 0,0-1 0,0 0 0,0 1 0,1 17-176,-1-15 156,-5 100 402,5-101-172,2-3-168,0 0 0,-1 0 0,1-1 0,0 1 0,0 0 0,0 0 0,-1-1-1,1 1 1,-1-1 0,1 0 0,-1 1 0,1-1 0,1-4 0,3-2-23,5-1-2,0-1 1,0 2-1,23-14 1,-24 15 21,1 0-36,23-10-1,-31 15-20,0 1 0,0 0 0,0 0-1,0 0 1,1 0 0,-1 1 0,0-1-1,1 1 1,-1 0 0,0 0-1,1 0 1,6 1 0,-9 0 17,0-1 0,0 1-1,1 0 1,-1 0 0,0-1 0,0 1-1,0 0 1,0 0 0,0 0 0,0 0 0,0 1-1,0-1 1,0 0 0,-1 0 0,1 0-1,0 1 1,-1-1 0,1 0 0,-1 1 0,0-1-1,1 0 1,-1 1 0,0-1 0,0 1-1,0 1 1,1 7 110,-1 0-1,-1 16 1,1-10-211,0 18 243,9-40 235,90-52-117,-80 48-291,0 1-1,1 0 1,0 2-1,0 0 1,1 2 0,26-5-1,-42 10 41,0 0-1,0-1 1,0 2-1,-1-1 1,1 0-1,0 1 1,0 0-1,0 0 0,7 3 1,-10-3-107,8 4 28,2 1-4,-12-6 103,0 0 0,1 0 1,-1 0-1,0 0 1,0 0-1,1 0 0,-1 0 1,0 1-1,1-1 1,-1 0-1,0 0 1,1 0-1,-1-1 0,0 1 1,0 0-1,1 0 1,-1 0-1,0 0 0,1 0 1,-1 0-1,0 0 1,0 0-1,1-1 1,-1 1-1,0 0 0,0 0 1,0 0-1,1 0 1,-1-1-1,0 1 1,1-1-1,-1 1-20,0 0 0,0-1 1,0 1-1,0 0 0,0-1 1,0 1-1,0 0 0,0-1 0,0 1 1,0 0-1,-1-1 0,1 1 0,0 0 1,0-1-1,0 1 0,0 0 0,0 0 1,0-1-1,-1 1 0,1 0 0,0-1 1,0 1-1,-1 0 0,1 0 1,0 0-1,0-1 0,-1 1 0,1 0 1,0 0-1,0 0 0,-1-1 0,1 1 1,0 0-1,-1 0 0,0 0 0,-13-6-50,13 5 11,-7 0 10,0 0 1,0 1 0,1 0-1,-1 0 1,-15 2-1,15 0-7,1-1 0,-1 1 0,0 0 0,1 0 0,0 1-1,-1 0 1,1 1 0,-9 5 0,14-8 34,1 0 0,-1 0 0,1 0 1,0 1-1,0-1 0,-1 0 0,1 1 0,0-1 0,0 1 0,0-1 1,1 1-1,-1-1 0,0 1 0,0 0 0,1-1 0,-1 1 1,1 0-1,0-1 0,-1 1 0,1 0 0,0 0 0,0 0 0,0-1 1,0 1-1,0 0 0,1 0 0,-1-1 0,0 1 0,1 0 0,1 2 1,0 1 0,0 0 1,0 0 0,0-1 0,1 1 0,0-1 0,0 0 0,0 0 0,1 0-1,4 5 1,-1-3 8,0 0 1,1 0-1,0 0 0,0-1 0,11 6 1,-14-9-1,-1-1 0,1 0 0,0 0 0,-1 0 0,1 0 0,0 0 0,0-1 0,-1 0 1,1 0-1,0-1 0,0 1 0,7-3 0,-7 2 40,0 0 0,0-1 0,0 0 0,0 0 0,0-1-1,0 1 1,-1-1 0,1 0 0,5-5 0,2-3 31,19-23 0,-11 11-81,20-29 60,-36 48-64,0 0 0,0 1 0,-1 0 0,6-3 0,12-11 58,12-10-93,-23 20 20,-1 0 1,11-12 0,-2 0 42,-1-1-1,-1-1 0,-1 0 1,23-42-1,60-179-69,-84 203 99,20-67-38,-33 105-40,-1-1 1,1 0-1,-1 1 0,0-1 1,1 0-1,-1 0 0,0 0 1,0 1-1,0-1 0,-1 0 1,1 0-1,0 1 0,-1-1 1,1 0-1,-1 1 0,1-1 1,-1 0-1,-1-1 0,2 3 19,0 0 0,0-1 1,-1 1-1,1 0 0,0 0 0,0 0 0,0 0 0,0 0 0,-1 0 0,1 0 0,0 0 0,0 0 0,0 0 0,0 0 0,-1 0 1,1 0-1,0 0 0,0 0 0,0 0 0,-1 0 0,1 0 0,0 0 0,0 0 0,0 0 0,0 1 0,0-1 0,-1 0 1,1 0-1,0 0 0,0 0 0,0 0 0,0 1 0,-5 2-24,1 0 1,1 1-1,-1-1 0,1 1 1,-1 0-1,1 0 1,0 0-1,0 1 0,1-1 1,-1 1-1,-1 5 0,-4 11 40,-7 27-1,12-37-21,-95 351 148,92-338-193,1 0-1,-2 27 1,6-40 82,1 0-1,0 1 0,0-1 0,1 0 1,1 0-1,4 19 0,-5-29-7,-1 1 0,1-1 0,-1 1-1,1 0 1,0-1 0,-1 1 0,1-1 0,0 0-1,0 1 1,0-1 0,0 0 0,0 0-1,1 1 1,-1-1 0,0 0 0,0 0 0,1 0-1,-1 0 1,1-1 0,-1 1 0,1 0-1,-1-1 1,1 1 0,-1-1 0,1 1-1,-1-1 1,1 1 0,0-1 0,-1 0 0,1 0-1,0 0 1,-1 0 0,1 0 0,0-1-1,2 1 1,5-3 76,1 0-1,-1 0 0,0-1 1,17-9-1,-7 3-188,121-58 82,-132 65-144,-7 2 37,0 3 11,0 1 99,-1 1 0,1-1 0,-1 1 0,0 0 0,0-1 0,0 1 0,0 0-1,0-1 1,-1 1 0,0-1 0,-2 7 0,1-3 16,1-1 1,0 0-1,-1 10 0,2-11-17,0 1 1,1 0-1,-1 0 1,1-1-1,3 11 1,-3-13 23,0-1 0,0 0 1,0 0-1,1 1 1,-1-1-1,0 0 1,1 0-1,-1 0 0,1 0 1,0-1-1,0 1 1,0 0-1,0-1 1,0 1-1,0-1 1,2 1-1,-3-1 0,1-1-1,-1 1 1,1-1 0,-1 0 0,0 0-1,1 0 1,-1 0 0,1 0 0,-1 0-1,1 0 1,-1 0 0,1-1 0,-1 1-1,0 0 1,1-1 0,-1 0 0,3 0-1,23-16 32,-20 12-22,2-1 13,-1-1 1,9-9-1,-6 6-1,1-6 39,-10 10-67,-10 9-119,6-1 97,0 0-1,0 0 1,1 0 0,-1 1-1,1-1 1,-1 0 0,1 1 0,0-1-1,0 1 1,0-1 0,0 1-1,0 0 1,1-1 0,-1 7-1,-3 8-21,3-13 41,0-1-1,0 0 0,0 1 1,1-1-1,0 1 0,0-1 1,0 1-1,0-1 0,0 1 1,0-1-1,1 1 0,0-1 1,0 1-1,0-1 0,2 5 1,-1 3 0,3 6 41,-4-17-32,-1 1-1,0-1 0,1 0 1,-1 1-1,1-1 1,-1 1-1,0-1 0,1 0 1,-1 1-1,1-1 0,-1 0 1,1 0-1,0 1 1,-1-1-1,1 0 0,-1 0 1,1 0-1,-1 0 1,1 0-1,-1 0 0,1 0 1,0 0-1,-1 0 1,1 0-1,-1 0 0,1 0 1,-1 0-1,1 0 1,1-1-1,0-1 10,1 0 1,-1 0-1,0 0 0,1 0 1,-1-1-1,0 1 0,0-1 1,-1 0-1,1 1 1,0-1-1,-1 0 0,2-4 1,1-1 14,-1 2-33,-1 0 1,0-1-1,0 1 1,0 0-1,-1-1 1,0 0-1,0 1 1,-1-1-1,0 1 1,-1-9-1,1 3 54,0 11-57,0-1-1,-1 0 1,1 1 0,-1-1 0,1 1 0,-1-1 0,0 0 0,1 1 0,-1 0 0,0-1 0,0 1 0,0-1 0,0 1 0,0 0-1,-1 0 1,1 0 0,0 0 0,-1 0 0,-1-2 0,-17-16-53,20 18 55,0 1 0,0 0-1,0-1 1,0 1-1,0 0 1,0 0 0,0-1-1,0 1 1,1 0 0,-1-1-1,0 1 1,0 0 0,0 0-1,0-1 1,0 1 0,1 0-1,-1 0 1,0-1 0,0 1-1,0 0 1,1 0 0,-1 0-1,0 0 1,0-1-1,0 1 1,1 0 0,-1 0-1,0 0 1,1 0 0,-1 0-1,0 0 1,0 0 0,1-1-1,-1 1 1,0 0 0,1 0-1,12-4-59,-12 4 60,18-6-5,0 2-1,0 1 0,0 0 1,1 1-1,-1 1 0,1 1 1,26 3-1,-38-3-2,0 1-1,-1 0 1,1 1 0,0 0-1,-1 0 1,1 1 0,-1 0-1,0 0 1,9 5 0,-13-6 5,0 0-1,-1 0 1,1 0 0,-1 0 0,0 0 0,1 0-1,-1 1 1,0-1 0,0 1 0,-1-1 0,1 1-1,0 0 1,-1 0 0,0 0 0,1 0-1,-1 0 1,0 0 0,-1 0 0,1 0 0,-1 0-1,1 0 1,-1 0 0,0 1 0,0-1 0,-1 4-1,-4 23 77,3-22-6,0 1 0,1 0 0,-1 11 0,3-21-56,0 1 1,-1 0-1,1 0 0,0 0 0,0 0 1,0-1-1,-1 1 0,1 0 0,0-1 0,-1 1 1,1-1-1,0 1 0,-1-1 0,1 1 0,0-1 1,0 0-1,1 0 24,10-9 52,19-19 0,-22 20-121,0 0 1,0 1 0,1 1 0,11-8-1,43-25 110,-63 39-81,0 1 0,0-1 0,0 1 1,0-1-1,0 1 0,0-1 0,0 1 0,0-1 0,0 1 0,0 0 1,0 0-1,1 0 0,-1 0 0,0 0 0,0 0 0,0 0 0,0 0 1,0 0-1,0 0 0,0 0 0,1 1 0,-1-1 0,0 0 1,0 1-1,0-1 0,0 1 0,0-1 0,0 1 0,-1 0 0,1-1 1,0 1-1,0 0 0,0 0 0,0 0 0,-1-1 0,1 1 0,0 0 1,-1 0-1,1 1 0,2 5-46,0 0 0,-1 0 0,1 0 0,-2 0 0,2 8 0,1 2 113,0 7 51,-3-19-99,0 0 0,0 0 0,0 1 0,1-1 0,0 0 0,0 0 0,0-1 0,4 8 0,0-1-20,5 7 88,-11-18-73,0 1 0,1-1 0,-1 1 0,1-1 0,-1 0 0,1 1 0,-1-1 0,1 0 0,-1 1 0,1-1 0,-1 0 0,1 0 0,-1 1 0,1-1 0,0 0 0,-1 0 0,1 0 0,0 0 0,-1 0 1,1 0-1,-1 0 0,1 0 0,0 0 0,-1 0 0,1 0 0,-1 0 0,2-1 0,0 1 7,1-2 0,-1 1 0,0 0 0,0 0 0,0-1 0,0 1 0,0-1 0,0 0 0,0 0 0,-1 0 0,4-3 0,13-28 13,-5 9-18,-3 10-8,3-8 10,26-29 1,-37 49-29,-1 1 1,0 0 0,1 0-1,-1-1 1,1 1-1,-1 0 1,1 1-1,-1-1 1,3-1-1,-2 1-48,-3 13 19,0-1 0,0 0 0,-4 10-1,-2 13 35,1 2 97,-2-1-1,-23 61 0,26-88 80,-1-9 22,5-1-160,0 0-1,-1 0 1,1 0 0,0 0-1,0 0 1,1 0 0,-2-3 0,2 4-21,-1-1 1,1 1-1,0 0 1,0-1-1,0 1 1,0-1 0,0 1-1,1-1 1,-1 1-1,0-1 1,1 1-1,-1 0 1,2-3 0,2-13 210,-4 13-225,1 0 0,0 1 0,0-1 0,0 1 0,0-1 0,0 1 0,1 0 0,-1-1 0,1 1 0,0 0 0,0 0 0,0 0 1,1 0-1,-1 1 0,1-1 0,-1 1 0,5-4 0,6-4-70,1 0 1,18-11-1,-30 21 75,16-10-397,19-8 0,1 3-3713,-30 11 2178,-12 14-4907,0-4 5202,-23 29-5125,5-15 4589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8:45.1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823 268 7040,'-8'-23'2624,"16"14"-2048,7-11-128,-2 12-608,6 5 0,2-1-576,6 4 416,1 4-1984,-6 4 1312,-4-5-2400</inkml:trace>
  <inkml:trace contextRef="#ctx0" brushRef="#br0" timeOffset="1">42 88 9792,'-41'-48'3648,"41"53"-2848,0-10-224,10 2 192,6-5-544,7-1 607,17 3-447,24-3-288,25 4-64,11 10-96,-5 7 0,-19 5-3967,-13 6 2207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8:46.8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364 20 3232,'-9'-8'3092,"9"7"-2834,-1 0 1,0 0-1,0 0 1,0 1-1,0-1 1,1 0-1,-1 0 1,0 1-1,0-1 0,0 0 1,-1 1-1,1-1 1,0 1-1,0 0 1,0-1-1,0 1 1,0 0-1,0 0 1,-1 0-1,1-1 1,-2 1-1,-11 1 347,0 0 0,0 0 0,0 2 0,0-1 0,1 2 0,-18 6 0,16-4-435,-1 1 0,1 1 0,0 1 0,1 0 0,0 1 0,0 0 0,1 1 0,-16 17 0,20-18-146,0 0 0,0 0 0,1 0 0,1 1 0,-12 24 0,17-31-21,0 1 0,1-1 0,-1 1 0,1 0 0,0 0 0,0 0 0,1-1 0,-1 1 0,1 0 0,0 0 0,1 0 0,-1 0-1,1 0 1,0 0 0,0-1 0,1 1 0,-1 0 0,1-1 0,3 8 0,-3-9 34,0 0 0,0-1-1,0 1 1,0 0 0,0-1-1,0 1 1,0-1 0,1 0-1,0 0 1,-1 0 0,1 0 0,0 0-1,0 0 1,0-1 0,0 0-1,0 1 1,0-1 0,0 0-1,0-1 1,1 1 0,5 0 0,-4-1 18,0 0-1,0 0 1,-1-1 0,1 1 0,0-1 0,-1 0 0,1-1 0,-1 1 0,1-1 0,-1 0 0,0 0 0,1 0 0,-1-1 0,7-5 0,-4 1 13,1 0 0,-1-1 0,-1 1 0,1-2 0,-1 1 0,-1 0 0,0-1 0,0 0 0,-1-1 0,0 1 0,4-12 0,-4 8-70,-1-1 1,0 0 0,-1 0 0,-1 0-1,0 0 1,0 0 0,-4-24-1,3 37-22,0 0-1,0 0 0,0 0 1,0-1-1,-1 1 0,1 0 1,0 0-1,-1 0 1,1 0-1,-1 0 0,1-1 1,-1 1-1,0 0 0,0 0 1,1 0-1,-2-1 0,2 2 13,-1 0-1,1 0 0,0 0 0,0 0 1,0 0-1,-1 0 0,1 0 0,0 0 1,0 0-1,0 0 0,-1 0 1,1 0-1,0 0 0,0 0 0,-1 0 1,1 0-1,0 0 0,0 0 0,0 0 1,-1 0-1,1 0 0,0 0 0,0 0 1,0 1-1,-1-1 0,1 0 1,0 0-1,0 0 0,-7 11-121,4 0 196,1-1 0,0 1 1,0 0-1,1 0 0,0 0 0,1-1 1,0 1-1,1 0 0,0 0 1,1 0-1,0 0 0,0-1 0,8 19 1,-6-18-42,1-1 1,0 1-1,0-1 1,1 0-1,1 0 1,0 0-1,0-1 1,1 0 0,0-1-1,0 0 1,1 0-1,16 11 1,-23-17 9,1-1 0,-1 0 0,1 1 0,0-1 0,-1 0 0,1-1 0,0 1 0,0 0 0,-1-1 0,1 1-1,0-1 1,0 0 0,0 0 0,-1 0 0,1-1 0,0 1 0,0 0 0,0-1 0,-1 0 0,1 0 0,0 0 0,-1 0 0,1 0 0,-1 0 0,1-1 0,-1 1 0,0-1 0,1 0 0,-1 1 0,2-4 0,4-3 34,0-1 0,0 0 0,-1 0-1,-1-1 1,11-18 0,38-91-227,-30 63 265,2 4 36,-25 45 221,-3 14-155,3 44-130,11 56 0,-9-87-39,1 1 0,1-2 0,1 1 1,14 25-1,-18-39-11,0-1 0,1 0 0,-1-1 1,1 1-1,0-1 0,1 0 0,-1 1 0,1-2 0,0 1 0,0-1 1,0 1-1,0-1 0,1-1 0,-1 1 0,1-1 0,-1 0 0,1 0 1,0-1-1,0 0 0,0 0 0,0 0 0,0 0 0,0-1 0,0 0 1,0-1-1,0 1 0,10-3 0,-7 0 2,-1-1 1,1 0-1,0 0 1,-1-1 0,0 0-1,0-1 1,0 0-1,-1 0 1,0 0-1,0-1 1,-1 0-1,0-1 1,0 1-1,9-17 1,-3 1 27,-1 0 0,-1-1 0,-2 0 0,8-34 0,-13 46-26,0 0 0,1-20 0,-4 27-54,0 0 1,0 0-1,0 0 0,-1 0 0,0 0 1,0 0-1,0 0 0,0 0 1,-3-5-1,3 9 13,1 0 0,-1 0 0,1 0-1,-1 0 1,1 0 0,-1 1 0,1-1 0,-1 0 0,0 0 0,1 1-1,-1-1 1,0 0 0,0 1 0,0-1 0,1 1 0,-1-1 0,0 1 0,0 0-1,0-1 1,0 1 0,0 0 0,0-1 0,0 1 0,0 0 0,0 0-1,0 0 1,0 0 0,0 0 0,0 0 0,0 0 0,0 0 0,0 1 0,0-1-1,1 0 1,-1 1 0,0-1 0,0 0 0,0 1 0,0-1 0,0 1 0,0-1-1,0 2 1,-4 1-6,1 0 0,0 0 0,1 0 0,-1 0 0,1 1 0,-1 0-1,-3 6 1,2-2 25,1-1 0,0 2 0,1-1 0,0 0 1,0 0-1,1 1 0,0 0 0,1-1 0,0 1 0,0 0 0,0 0 0,1 0 0,1 0 0,0-1 0,0 1 0,0 0 0,1 0 0,1-1 0,-1 1 0,1-1 0,1 0 0,-1 0 1,2 0-1,-1 0 0,1-1 0,0 0 0,0 0 0,1 0 0,0 0 0,12 9 0,-8-8 25,0-1 1,1 0-1,0-1 0,1 0 1,-1-1-1,1 0 0,0 0 1,23 4-1,-22-7-856,-1 0-1,1-1 1,0-1-1,-1 0 1,19-3-1,1-2-2247,4-1-3098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8:50.6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30 690 4160,'-3'1'324,"0"0"0,0 0 0,0 0-1,0 0 1,-4 3 0,6-4-231,1 0 0,-1 1-1,1-1 1,0 0 0,-1 0 0,1 0-1,0 1 1,-1-1 0,1 0 0,0 0-1,-1 1 1,1-1 0,0 0 0,0 1-1,-1-1 1,1 0 0,0 1 0,0-1-1,0 0 1,0 1 0,-1-1 0,1 0-1,0 1 1,0-1 0,0 1 0,0-1-1,0 0 1,0 1 0,0-1-1,0 1 1,0-1 0,0 0 0,0 1-1,0-1 1,0 1 0,0-1 0,1 0-1,-1 1 1,0-1 0,0 0 0,0 1-1,0-1 1,1 0 0,-1 1 0,0-1-1,0 0 1,1 1 0,-1-1 0,0 0-1,1 0 1,-1 1 0,0-1 0,1 0-1,-1 0 1,0 0 0,1 1 0,0-1-1,0 1 97,1-1 0,0 1 0,-1-1 0,1 0 0,-1 1 0,1-1 0,0 0 0,-1 0 0,1 0 0,0 0 0,-1 0 0,1-1 0,0 1 0,1-1 0,24-8 1302,-20 5-1306,0-1 1,0 1 0,-1-1-1,1 0 1,-1-1 0,0 0 0,-1 0-1,1 0 1,-1-1 0,0 1-1,6-14 1,3-7 125,19-51 0,-28 64-223,23-58 307,65-119-1,-69 160-618,-24 30 225,0 1 0,0 0 0,0-1-1,1 1 1,-1 0 0,0-1 0,0 1-1,0 0 1,0-1 0,1 1-1,-1 0 1,0 0 0,0-1 0,1 1-1,-1 0 1,0 0 0,0 0 0,1 0-1,-1-1 1,0 1 0,1 0-1,-1 0 1,0 0 0,1 0 0,-1 0-1,0 0 1,1 0 0,-1 0 0,0 0-1,1 0 1,-1 0 0,1 0-1,0 0 9,-1 1 0,1-1-1,-1 1 1,1-1-1,-1 1 1,1-1 0,-1 1-1,0 0 1,1-1-1,-1 1 1,0 0-1,1-1 1,-1 1 0,0 1-1,6 27 138,-4 39 326,-12 117 0,10-182-467,-5 42 265,-13 55-1,18-97-215,-1 0 0,0 0 0,0 0 0,0 0 1,-1 0-1,1-1 0,-1 1 0,1 0 0,-1-1 0,0 1 0,0-1 0,-3 3 0,5-4-26,-1 0 0,0-1 1,1 0-1,-1 1 0,0-1 0,0 1 0,0-1 0,1 0 0,-1 1 0,0-1 0,0 0 0,0 0 0,0 0 0,1 0 0,-1 0 1,0 0-1,0 0 0,0 0 0,-1 0 0,0-1 11,1 0 0,-1 1 0,1-1 1,-1 0-1,1 0 0,-1 0 0,1 0 0,-1 0 0,1 0 1,0-1-1,0 1 0,0 0 0,-2-2 0,-2-6-33,0 0 0,0 1 0,1-2 0,-4-10 1,1 1-192,5 16 149,1 0 0,0-1 0,0 1 1,0 0-1,0-1 0,1 1 0,-1-1 1,1 1-1,0-1 0,0 1 0,0-1 1,0 1-1,1-1 0,0 1 1,-1-1-1,4-6 0,-2 6 7,1-1 0,-1 1 0,1 0 0,0 0 0,0 0 0,1 0 0,-1 0 0,1 1 0,0-1-1,6-4 1,4 0 3,0 0 0,0 1 0,0 1 0,0 0 0,1 1 0,23-5 0,-8 3 52,-6 1-54,1 0 0,-1 2 1,33-1-1,-56 5 30,-1 0-1,1 0 1,-1 0-1,1 0 1,0 0-1,-1 0 1,1 0-1,0 0 1,-1 0-1,1 0 1,-1 0-1,1 0 1,0 1-1,-1-1 1,1 0 0,-1 0-1,1 1 1,-1-1-1,1 0 1,-1 1-1,1-1 1,-1 1-1,1-1 1,-1 1-1,1-1 1,-1 1-1,0-1 1,1 1-1,-1-1 1,0 1 0,1-1-1,-1 1 1,0 0-1,0-1 1,0 1-1,1-1 1,-1 1-1,0 0 1,0 3-25,-1 0-1,1-1 1,-1 1 0,0-1 0,0 0 0,-1 4-1,-1 1 10,-7 23-16,-10 39-89,18-61 131,0 0-1,1 0 0,1 0 1,-1 0-1,3 18 1,-2-24 12,1 0 0,-1 0 0,1 0 1,0 0-1,0 0 0,1-1 0,-1 1 1,0 0-1,1-1 0,0 1 0,-1-1 0,1 1 1,0-1-1,0 0 0,1 0 0,-1 0 1,0 0-1,1 0 0,-1 0 0,1-1 0,-1 1 1,1-1-1,4 2 0,-4-2-2,-1-1-1,1 1 1,-1 0-1,1-1 1,0 0-1,-1 0 1,1 0-1,-1 0 1,1 0-1,-1 0 1,1-1-1,0 1 1,-1-1-1,1 1 1,-1-1-1,0 0 1,1 0-1,-1 0 1,0-1 0,0 1-1,1-1 1,-1 1-1,0-1 1,0 1-1,-1-1 1,1 0-1,2-2 1,-1-2 14,1 1 1,-1-1-1,-1 1 1,1-1-1,-1 0 1,0 0 0,0 0-1,-1 0 1,1 0-1,-1 0 1,-1-1-1,1 1 1,-1 0-1,-1-10 1,-2-7-40,0 0 1,-10-32-1,12 52-4,-2-9-42,-1 1 0,0 0 0,-1 1 0,0-1 0,0 1 0,-2 0 0,1 0 0,-1 0 0,0 1 0,-1 0 0,0 1 0,-1 0 0,1 0 0,-2 1 0,-18-12 0,27 18 38,1 1-1,-1-1 1,1 1 0,-1-1-1,1 1 1,-1 0 0,0-1-1,1 1 1,-1 0 0,0 0-1,1-1 1,-1 1 0,0 0-1,1 0 1,-1 0-1,0 0 1,1 0 0,-1 0-1,0 0 1,1 0 0,-1 0-1,0 0 1,1 0 0,-1 0-1,0 1 1,1-1 0,-1 0-1,0 0 1,1 1 0,-1-1-1,1 1 1,-1-1 0,1 0-1,-1 1 1,0-1 0,1 1-1,0-1 1,-1 1 0,1-1-1,-1 1 1,1-1-1,-1 2 1,0 0 5,1 0 0,-1 0 0,1 0 1,-1 0-1,1 0 0,0 0 0,0 0 0,0 0 0,0 0 0,0 0 0,0 0 0,0 0 0,1 3 0,2 4-14,0 0-1,0 0 0,1 0 1,0-1-1,1 0 0,-1 1 1,2-1-1,-1-1 0,1 1 1,11 10-1,-12-13 47,0-2 0,0 1 0,0 0 0,1-1 0,-1 0 0,1 0 0,0-1 0,-1 0 0,1 0 0,0 0 0,0 0 0,1-1 0,-1 0 0,0-1-1,0 1 1,1-1 0,6-1 0,-3 0 7,-1 0 1,0-1-1,0-1 0,0 1 0,0-1 0,0-1 0,0 0 0,-1 0 0,13-9 0,3-4 6,37-35 0,-60 51-42,18-20 86,0 0 0,-1-1 0,18-30 0,-10 14 27,-1 1-129,-1 0-1,34-77 1,-57 111-23,0 0 0,0 1 0,-1-1 0,1 0 1,-1 0-1,0 1 0,0-6 0,0 6 14,-13 14-585,-2 12 433,-17 32 0,27-45 198,-5 9-4,2 0 1,0 1-1,-9 42 0,-4 64-7,15-86-38,-7 83 210,12-102-133,0-1-1,2 0 1,6 36 0,-7-52 54,2 0-1,-1 1 1,0-1-1,1 0 1,4 8-1,-5-12-85,-1 0-1,1 0 1,-1-1 0,1 1-1,0 0 1,-1 0-1,1 0 1,0-1-1,0 1 1,-1-1-1,1 1 1,0 0-1,0-1 1,0 1 0,0-1-1,0 0 1,0 1-1,-1-1 1,1 0-1,0 1 1,0-1-1,0 0 1,0 0-1,0 0 1,0 0 0,0 0-1,0 0 1,0 0-1,0 0 1,0 0-1,0-1 1,0 1-1,0 0 1,0-1 0,0 1-1,1-1 1,2-1-5,0-1 1,-1 1-1,1-1 1,-1 0 0,0 0-1,0 0 1,0 0-1,0 0 1,3-6-1,22-38 169,-16 25-110,37-55 50,-22 37-158,26-54-1,-48 83 54,-5 11-16,-1 0 0,1 0 0,0 0 0,0 0 0,0 0-1,0 0 1,0 0 0,0 0 0,0 0 0,0 0 0,0 0 0,0 0 0,0 0 0,0 0 0,0 0 0,0 0 0,0 0-1,0 1 1,0-1 0,0 0 0,0 0 0,0 0 0,0 0 0,0 0 0,0 0 0,0 0 0,0 0 0,0 0 0,0 0 0,-1 0-1,1 0 1,0 0 0,0 0 0,0 0 0,0 0 0,0-1 0,0 1 0,0 0 0,0 0 0,0 0 0,0 0 0,0 0-1,0 0 1,0 0 0,-11 20-196,-2 12 322,-15 57 1,24-72 13,1 1-1,1-1 1,0 1-1,1-1 1,2 23 0,-1-36-135,0-1 1,0 0-1,1 0 1,-1 0-1,1 0 1,0 0-1,0 0 1,0 0-1,0 0 1,1-1-1,-1 1 1,1 0-1,-1-1 1,5 5-1,-4-6 11,-1 0 0,1 1 0,0-1 0,-1-1 0,1 1-1,0 0 1,0 0 0,0-1 0,0 1 0,0-1 0,0 1 0,0-1 0,0 0-1,0 0 1,0 0 0,0 0 0,0 0 0,0-1 0,0 1 0,0 0 0,0-1-1,0 0 1,1 0 0,9-4 19,-1 0 0,0-1 0,-1-1 0,1 1 0,-1-2 0,-1 1 0,16-17 0,-18 17-54,0 0 27,-1 1 1,1 0 0,11-7-1,-14 10-51,-4 3 43,0 0-1,0 0 0,0 0 0,0 0 0,0 0 0,0 0 0,0 0 1,0 0-1,0 0 0,0 0 0,0 0 0,0 0 0,0 0 0,0 0 1,0 1-1,0-1 0,0 0 0,0 0 0,0 0 0,0 0 0,0 0 1,0 0-1,0 0 0,0 0 0,0 0 0,0 0 0,0 0 0,0 0 1,0 0-1,1 0 0,-1 0 0,0 0 0,0 0 0,0 0 0,0 0 1,0 0-1,0 0 0,0 0 0,0 0 0,0 0 0,0 0 0,0 0 1,0 0-1,-1 11-133,1-3 143,1 1-1,0-1 1,0 0-1,1 0 0,0 0 1,4 10-1,-5-13-6,1-1 1,0 0-1,0 0 0,0 0 0,1 0 0,-1-1 1,1 1-1,0-1 0,0 1 0,0-1 0,1 0 1,-1 0-1,7 3 0,-8-5 7,0 0-1,1 0 1,-1 0-1,0-1 1,1 1 0,-1-1-1,1 1 1,-1-1-1,1 0 1,-1 0 0,1 0-1,-1-1 1,1 1 0,-1 0-1,1-1 1,-1 0-1,0 0 1,1 1 0,-1-1-1,0 0 1,3-3 0,4 0 8,-1-2 1,-1 1 0,1-1 0,7-8-1,-6 5-21,-2 0 0,1 0-1,-1-1 1,0 1 0,-1-2 0,6-12-1,23-67 105,-18 41-41,64-182 40,-76 216-46,-2 4-43,0 0 0,0 0 0,-1 0 0,1-23 0,-3 30 14,-2-18-410,2 21 381,0 1 0,0 0 0,0 0 0,0 0 0,0-1 1,0 1-1,0 0 0,0 0 0,0 0 0,0-1 0,0 1 0,-1 0 1,1 0-1,0 0 0,0 0 0,0 0 0,0-1 0,0 1 1,-1 0-1,1 0 0,0 0 0,0 0 0,0 0 0,0 0 0,-1 0 1,1 0-1,0-1 0,0 1 0,0 0 0,-1 0 0,1 0 0,-9 8-103,5-2 104,0 0-1,1 0 0,0 1 1,0 0-1,0-1 1,1 1-1,-1 0 0,0 11 1,-7 63-52,8-57 101,-4 61 105,4-1 1,11 109 0,-7-179-142,0 0 0,2-1 1,-1 0-1,12 26 1,-15-38 5,1 0 0,0 0 0,-1 0 0,1 0 0,0 0 0,-1 0 0,1-1 0,0 1 0,0 0 0,0 0 0,0-1 0,0 1 0,0 0 0,0-1 1,0 1-1,0-1 0,0 1 0,0-1 0,0 0 0,0 1 0,0-1 0,1 0 0,-1 0 0,0 0 0,0 0 0,0 0 0,0 0 0,1 0 0,-1 0 1,0 0-1,0-1 0,0 1 0,2-1 0,5-2 6,-1 1 1,0-1 0,13-8 0,-16 9-8,6-5 4,0 0 0,0-1 0,-1 0 0,0 0 0,0-1 0,-1 0 0,11-17 0,5-4 46,0-1 86,33-57-1,-62 113-364,-9 27-8,8-36 205,1 0 1,1 0-1,1 0 1,0 0 0,1 1-1,0-1 1,2 20-1,0-35 22,0 1 0,1-1-1,-1 1 1,0-1 0,1 1-1,-1 0 1,1-1 0,0 0 0,-1 1-1,1-1 1,0 1 0,0-1-1,0 0 1,0 0 0,0 1-1,0-1 1,0 0 0,0 0 0,2 1-1,0-1 11,-1 1-1,1-1 1,0 0 0,-1 0-1,1 0 1,0 0-1,0-1 1,-1 1-1,7-1 1,3 0 20,0 0 0,1-1 1,21-6-1,-30 6-41,15-3-8,0-2 0,-1 0 0,1-1 0,-1 0 0,-1-2 0,0 0 0,0-1 0,-1-1 0,0 0 1,20-19-1,-9 1 332,-36 41-554,5-1 204,1 1-1,1 0 1,0 0-1,0 0 0,1 0 1,1 13-1,0-23 43,1-1 1,-1 1-1,1 0 0,-1-1 0,1 1 0,-1-1 0,1 0 1,0 1-1,0-1 0,0 1 0,0-1 0,0 0 0,0 0 1,0 0-1,0 1 0,0-1 0,3 1 0,-4-1-4,1-1-1,0 1 1,0-1 0,0 1-1,-1-1 1,1 1 0,0-1-1,0 1 1,0-1 0,0 0-1,0 1 1,0-1-1,0 0 1,0 0 0,0 0-1,0 0 1,0 0 0,0 0-1,0 0 1,0 0 0,0 0-1,0-1 1,0 1-1,0 0 1,0 0 0,0-1-1,0 1 1,0-1 0,1 0-1,2-3 20,-3 4-17,1-1 1,-1-1-1,0 1 0,1 0 0,-1 0 0,0 0 1,0-1-1,0 1 0,0 0 0,0-1 0,0 1 0,-1-1 1,1 1-1,0-1 0,-1 0 0,1 1 0,-1-1 1,1 0-1,-1 1 0,0-1 0,0 0 0,0-3 1,1-4-31,-1-1-1,-1 0 1,0 0 0,0 0 0,-1 1 0,0-1 0,0 1 0,-8-17 0,10 25 21,-1-1-9,1 0-1,-1 0 1,0 0 0,0 0-1,0 0 1,-1 0-1,1 0 1,0 0-1,-1 0 1,1 1-1,-1-1 1,0 1-1,1-1 1,-1 1-1,0-1 1,-3-1-1,4 3 15,1 0 0,-1 0-1,0 0 1,1-1 0,-1 1-1,1 0 1,-1-1 0,1 1-1,-1 0 1,1-1 0,-1 1 0,1-1-1,-1 1 1,1-1 0,-1 1-1,1-1 1,0 1 0,-1-1-1,1 1 1,0-1 0,-1 0-1,1 1 1,0-1 0,0 0 0,0 0-1,0 1 0,0-1 0,0 1 0,0-1 0,1 1 0,-1-1 0,0 1 1,1-1-1,-1 1 0,0-1 0,1 1 0,-1 0 0,1-1 0,-1 1 0,0 0 0,1-1 0,-1 1 0,1 0 0,-1 0 0,1-1 0,-1 1 0,1 0 0,-1 0 0,1 0 0,0 0 0,12-5-49,-10 4 29,0 0 0,0 0 0,0 0 0,0 0 0,0 1 0,0-1 0,3 1 0,0 0 26,0 1 1,0-1-1,0 1 1,0 1-1,0-1 1,0 1 0,0 0-1,0 0 1,-1 1-1,1-1 1,-1 1-1,0 1 1,0-1-1,0 1 1,0 0 0,-1 0-1,1 0 1,-1 0-1,0 1 1,-1 0-1,1 0 1,3 6 0,-3-4-26,-1 1 1,1 0 0,-2 0-1,1 0 1,-1 0 0,0 0-1,1 14 1,-3-18 35,0-1 0,1 1 1,-2 0-1,1 0 0,0-1 0,-2 5 0,0 12 170,2-20 0,2-1-170,0 1 0,0-1 0,0-1 0,0 1 0,0 0 0,0 0 0,0-1 0,-1 1 1,1-1-1,2-2 0,-1 0 10,20-17-47,31-25-16,-49 42 37,0 1 0,1-1 0,-1 1 0,1 0 0,0 0 0,0 1-1,0 0 1,8-2 0,-11 3-15,-1 1 0,1 0 0,-1 0 0,0 0 0,1 0 0,-1 0 0,1 0 0,-1 1 0,1-1 0,-1 1 0,0-1 0,1 1 0,-1 0 0,0 0 0,0 0 0,4 3 0,0 0-1,-1 1 0,0 0 0,-1 0-1,7 8 1,13 13 70,-7-10 40,-11-9-81,1-1 0,0 0 0,1 0 0,7 4 0,-12-8-11,0-1 0,0 1 0,0-1 0,0 0 0,0 0 0,0-1 0,0 1-1,1 0 1,-1-1 0,0 0 0,0 0 0,0 0 0,1 0 0,-1 0 0,0-1 0,4 0 0,0-2 35,-1 1 1,1-1-1,-1 0 1,0-1-1,0 1 1,0-1-1,0-1 1,0 1 0,-1-1-1,0 0 1,8-9-1,4-7 26,23-40 0,-38 57-63,6-10 14,9-24 0,-13 26-63,2 0 1,-1 0 0,10-13-1,-11 32-67,-1 0 0,1 1 0,2 10 0,-5-7 108,1 1-1,-2 0 1,0-1-1,0 1 1,-3 14-1,0 22 188,3-41-175,0 0-1,-1 0 1,0-1-1,0 1 1,0 0 0,-1-1-1,0 1 1,-4 10-1,2-7 35,-8 16 51,12-26-78,-1 1-1,1-1 0,0 1 1,-1-1-1,1 1 1,-1-1-1,1 1 1,0-1-1,-1 0 0,1 1 1,-1-1-1,1 0 1,-1 1-1,1-1 1,-1 0-1,1 0 0,-1 0 1,0 1-1,1-1 1,-1 0-1,1 0 0,-1 0 1,1 0-1,-1 0 1,0 0-1,1 0 1,-1 0-1,1 0 0,-1 0 1,1 0-1,-1-1 1,0 1-1,1 0 0,-1 0 1,1-1-1,-1 1 1,1 0-1,-1-1 1,0 0-15,0 0 0,0 0 0,0 1 0,0-1 0,1 0 0,-1-1 0,0 1 1,1 0-1,-1 0 0,1 0 0,-1 0 0,1 0 0,-1-1 0,1 1 0,0 0 1,0 0-1,-1-1 0,1 1 0,0 0 0,0-1 0,0 1 0,1 0 0,-1 0 0,0-1 1,0 1-1,1 0 0,-1 0 0,0 0 0,1-1 0,0 1 0,-1 0 0,2-2 1,7-4-14,0 0 1,0 1 0,1 0 0,0 1-1,14-7 1,53-15-1012,-16 13-5313,-65 23-864,-12 6 1488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8:51.0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69 6048,'-10'-24'2240,"25"11"-1728,2-2-160,-4 10-160,2 2-192,-2-1-352,5-1 192,-1 5-1440,1 0 896,5 9-2912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8:51.3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77 9312,'-15'-12'3424,"25"4"-2656,17-1-192,-1 6 992,11-2-960,3-2 191,15-1-479,26-3-128,22 2-128,5 4-320,-13 5 128,-16 0-3615,-10 5 2047,-6 15-4992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8:52.4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11 684 2976,'-10'1'3355,"11"-1"-2709,1-1 0,-1 1 1,1-1-1,-1 1 0,0-1 0,1 1 1,-1-1-1,0 0 0,1 1 0,0-2 1,13-10 682,-1-1 1,14-16 0,47-66 11,-43 52-1136,221-269 750,-228 281-637,24-38 1,3-4-7,-68 94-409,0 1 0,1 1-1,-13 28 1,-37 118 630,56-135-424,0 0 1,3 0-1,-4 43 1,10-70-68,0 0 0,0-1 0,0 1 1,1 0-1,0-1 0,1 1 0,0-1 1,-1 1-1,2-1 0,-1 0 0,1 0 0,6 11 1,-7-14-25,0-1 0,0 1 0,1 0 0,-1-1 0,0 0 0,1 1 0,0-1 0,-1 0 0,1 0 0,0-1 0,0 1 0,0 0 0,0-1 0,0 0-1,1 0 1,-1 0 0,0 0 0,1 0 0,-1-1 0,0 1 0,1-1 0,-1 0 0,1 0 0,-1 0 0,0-1 0,5 0 0,5-3-4,0 1-1,-1-2 1,1 0-1,-1-1 1,-1 0 0,1 0-1,-1-1 1,0-1-1,0 0 1,-1-1-1,0 1 1,16-20-1,-9 8-333,-21 25 278,0 0-1,1 0 1,0 1-1,-1-1 1,2 1-1,-5 8 1,-9 38 30,14-47 89,0 2-71,1 0-1,0 0 1,-1 12 0,1-17 12,1-1 1,0 0-1,0 1 1,1-1 0,-1 0-1,0 1 1,0-1-1,1 0 1,-1 0-1,1 1 1,-1-1-1,1 0 1,-1 0-1,1 0 1,0 1-1,-1-1 1,1 0-1,0 0 1,0 0-1,0 0 1,0 0-1,0-1 1,0 1-1,0 0 1,2 1-1,-1-2-4,-1 1-1,1-1 0,-1 0 0,0 0 0,1 0 0,-1 0 1,1 0-1,-1 0 0,0 0 0,1 0 0,-1 0 1,1-1-1,-1 1 0,0-1 0,1 1 0,-1-1 1,0 1-1,1-1 0,-1 0 0,0 1 0,0-1 1,0 0-1,0 0 0,2-1 0,-2 0 4,0 1-1,0 0 1,0 0-1,1 0 1,-1-1-1,0 1 1,-1 0 0,1-1-1,0 1 1,0-1-1,0 0 1,-1 1-1,1-1 1,-1 1-1,0-1 1,1 0-1,-1 1 1,0-1 0,0 0-1,0-1 1,-1-1-39,0 0 0,0 0 1,0 0-1,0 0 0,-1 0 1,0 1-1,0-1 1,0 1-1,0-1 0,0 1 1,-1 0-1,0 0 0,1 0 1,-1 0-1,0 0 1,-1 1-1,-5-5 0,0 2-55,-3-1 224,11 6-62,3-1 0,10-6 18,1 2-1,-1-1 0,1 2 1,16-5-1,-2 4-583,1 0 0,0 2-1,32-1 1,-55 4-249,0 0 0,0 1 0,0-1-1,0 1 1,-1 0 0,1 0 0,0 0 0,0 1 0,-1-1-1,6 4 1,-3 2-2395,-8 2-2560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4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2 505 3648,'-1'0'160,"1"1"0,0-1 1,0 0-1,0 1 0,0-1 1,0 0-1,0 1 0,0-1 1,0 1-1,0-1 0,0 0 0,0 1 1,0-1-1,0 0 0,0 1 1,0-1-1,1 0 0,-1 1 0,0-1 1,0 0-1,0 1 0,1-1 1,-1 0-1,0 1 0,0-1 0,1 0 1,-1 1-1,0-1 0,0 0 1,1 0-1,-1 0 0,0 1 1,1-1-1,-1 0 0,0 0 0,1 0 1,-1 0-1,1 1 0,14-8 3445,-15 7-3728,10-7 781,-1 0 0,0 0-1,0-1 1,12-14 0,-1 1-6,91-104 1535,-103 114-2100,-1 1 0,0-2 0,0 1 1,-1-1-1,0 0 0,-1 0 0,-1-1 1,0 0-1,0 1 0,-2-1 0,1-1 1,-2 1-1,1-24 0,-2 33-83,1 0 0,-1 0 0,1 0-1,0 0 1,0 0 0,1 0 0,-1 0 0,1 1 0,-1-1 0,1 1-1,0-1 1,1 1 0,-1 0 0,1 0 0,-1 0 0,1 0 0,4-4-1,1 1-4,0 0 1,1 0-1,-1 0 0,1 1 0,18-7 0,-23 11-6,0-1-1,0 1 0,1 0 1,-1 0-1,1 0 1,-1 0-1,1 1 1,-1-1-1,0 1 1,7 1-1,-9 0 10,1-1-1,0 1 0,-1 0 0,1 0 1,-1 0-1,1 0 0,-1 0 0,0 1 1,1-1-1,-1 1 0,0-1 1,0 1-1,0 0 0,0 0 0,0 0 1,-1 0-1,1 0 0,1 3 0,1 2 77,0 1 0,0 0 0,-1-1 0,-1 1 0,1 0 0,-1 1-1,2 14 1,-2 4 144,0 28 0,-4-15-25,1-24-133,1 0 1,3 29-1,-2-40 4,0 1 0,0 0 0,1-1 0,0 0 0,0 1 0,0-1 0,1 0 0,0 0 0,0 0-1,0-1 1,7 9 0,-8-11-18,0 0-1,0-1 0,1 1 0,-1 0 1,1-1-1,-1 1 0,1-1 1,0 0-1,-1 0 0,1 0 1,0 0-1,0-1 0,0 1 1,0-1-1,0 1 0,-1-1 0,1 0 1,0 0-1,5-1 0,7-1 70,-1-1-1,26-9 1,-4 2-330,-33 9 7,-1 0 1,0 1-1,1-1 1,-1 0-1,0 0 1,0 0-1,0 0 0,3-2 1,3-4-3368,-1 3 1252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8:52.7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45 168 10464,'-44'-60'3872,"52"57"-3008,0-2-224,2 2-928,3-6 32,14-2 1088,28-1-449,30-5-383,23 6-32,-9-1-607,-6 0 351,15 4-6336,14 3 3616,-18 5-640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8:54.3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6 820 3552,'0'0'39,"0"0"0,0 0 0,-1 0 1,1 0-1,0 0 0,0 0 0,0 0 0,-1 0 0,1 0 1,0 0-1,0 0 0,0 0 0,-1 0 0,1 0 0,0 0 1,0 0-1,0 0 0,0 0 0,-1-1 0,1 1 0,0 0 1,0 0-1,0 0 0,0 0 0,0 0 0,0-1 0,-1 1 1,1 0-1,0 0 0,0 0 0,0 0 0,0-1 0,0 1 1,0 0-1,0 0 0,0 0 0,0-1 0,0 1 1,0 0-1,0 0 0,0 0 0,0-1 0,0 1 0,0 0 1,0 0-1,0 0 0,0-1 0,0-1 1089,9 1 1250,-4-1-2011,1 0-1,-1 0 0,0-1 0,0 1 0,0-2 1,0 1-1,-1 0 0,1-1 0,-1 0 0,0 0 1,7-8-1,7-10 330,-1-2-1,21-36 1,24-56 406,-42 77-974,58-125 648,-63 126-361,-1-1 0,11-55 0,-24 89-409,0 3-56,0-1 0,-1 0 0,1 1 0,-1-1-1,0 0 1,1 0 0,-1 1 0,-1-1 0,0-4-1,1 7 33,0 0-1,0 0 0,0 0 0,0-1 0,-1 1 0,1 0 0,0 0 0,0 0 1,0 0-1,-1 0 0,1 0 0,0 0 0,0 0 0,-1 0 0,1 0 0,0 0 1,0 0-1,0 1 0,0-1 0,-1 0 0,1 0 0,0 0 0,0 0 0,0 0 1,-1 0-1,1 0 0,0 0 0,0 1 0,0-1 0,0 0 0,0 0 0,-1 0 1,1 0-1,0 1 0,-7 5-281,-4 7 301,1 1-1,0 0 0,1 0 0,1 1 1,0 0-1,1 0 0,1 1 0,0 0 0,1 0 1,-4 24-1,1 4 317,3 0 1,0 78-1,4-108-214,2 0 0,0 0 0,0 0 1,1 0-1,1 0 0,1 0 0,0 0 0,0-1 0,1 1 0,1-1 0,9 14 0,-14-25-70,0-1-1,0 1 0,0 0 1,0-1-1,1 1 0,-1-1 0,0 0 1,1 1-1,-1-1 0,1 0 1,0 0-1,-1 0 0,1 0 0,0 0 1,0 0-1,0-1 0,0 1 1,0 0-1,-1-1 0,1 0 0,0 1 1,0-1-1,0 0 0,0 0 1,0 0-1,0 0 0,0 0 0,0-1 1,0 1-1,0-1 0,0 1 1,3-2-1,0-1 10,0 1 0,0-1 1,-1 0-1,1-1 0,-1 1 1,0-1-1,0 0 0,0 0 0,0 0 1,5-8-1,7-16 44,0 0-1,18-49 1,9-19 196,42-42-106,-51 86-187,39-80 0,-23 13 481,-50 117-481,1 0 0,0-1 0,0 1 1,-1 0-1,1 0 0,-1 0 1,0-4-1,0 6 10,0 0 0,0 0 0,0 0-1,0 0 1,0 0 0,0 0 0,0 0 0,0 0 0,0 0 0,0 0 0,0 0 0,0 0 0,0 0-1,0 0 1,0 0 0,0-1 0,0 1 0,0 0 0,0 0 0,0 0 0,0 0 0,0 0 0,0 0-1,0 0 1,0 0 0,0 0 0,0 0 0,0 0 0,0 0 0,0 0 0,0 0 0,0 0 0,0 0 0,-1 0-1,1 0 1,0 0 0,0 0 0,0 0 0,0 0 0,0 0 0,0 0 0,0 0 0,0 0 0,0 0-1,0 0 1,0 0 0,0 0 0,0 0 0,0 0 0,0 0 0,-1 0 0,1 0 0,0 0 0,0 0-1,0 0 1,0 0 0,0 0 0,0 0 0,0 0 0,0 0 0,0 0 0,0 0 0,-7 10 65,-24 59 72,9-19 37,1-7 79,1 1 0,3 2 0,-15 56 0,13-23-106,-16 92 114,22-114 145,12-53 26,4-11-314,4-14-121,-5 10-24,1 0-1,1 0 1,0 0-1,0 1 1,10-17-1,35-46 120,-48 71-103,-1 1-1,1 0 1,0-1 0,0 1-1,0 0 1,1 0 0,-1 0-1,0 0 1,0 0 0,1 0-1,-1 0 1,0 1 0,1-1-1,-1 0 1,1 1 0,-1-1-1,0 1 1,1-1 0,0 1-1,-1 0 1,3 0 0,-1 0-8,-1 0 0,0 1 1,0 0-1,1 0 1,-1-1-1,0 1 0,0 0 1,0 1-1,0-1 1,0 0-1,0 0 0,-1 1 1,1-1-1,2 4 1,11 11-1,19 27 0,-26-31 4,0-1-1,1 0 1,0 0-1,1-1 1,0 0-1,18 12 1,-22-18 54,1 0 0,0 0 1,0-1-1,0 1 0,0-2 0,1 1 1,-1-1-1,11 2 0,-14-4-13,0 0 0,-1 0 1,1 0-1,0 0 0,0-1 0,0 1 0,-1-1 1,1 0-1,0 0 0,-1-1 0,1 1 0,-1-1 1,0 1-1,1-1 0,-1 0 0,0 0 0,0-1 1,0 1-1,4-5 0,-1 0-11,0 0 1,-1-1-1,0 0 0,0 0 1,0 0-1,-1-1 1,-1 0-1,1 1 0,-2-1 1,4-15-1,-1 0-1,-2 0-1,0 0 0,-2-24 1,-1 43-36,0-1 0,-1 1 0,0 0 0,0 0 0,0 0 0,-3-9 0,3 13 9,1 0 0,0 0 0,-1 0 0,1 0 0,-1 0 0,1 0-1,-1 0 1,0 0 0,1 0 0,-1 0 0,0 0 0,0 1 0,1-1 0,-1 0-1,0 0 1,0 1 0,0-1 0,0 1 0,0-1 0,0 1 0,0-1 0,0 1 0,0 0-1,0-1 1,0 1 0,0 0 0,0 0 0,-1 0 0,1 0 0,0 0 0,0 0 0,0 0-1,0 0 1,0 0 0,0 0 0,0 1 0,0-1 0,0 0 0,-2 1 0,1 1 5,0-1 1,-1 1 0,1 0-1,0 0 1,0 0 0,0 0 0,0 0-1,0 0 1,0 0 0,1 1-1,-1-1 1,1 1 0,0-1-1,0 1 1,0 0 0,0-1 0,-1 4-1,-1 4 39,1 1-1,0-1 0,0 14 1,1-14 10,1 1 0,0-1 0,1 1 0,0-1 0,1 1 0,0-1 0,1 0 0,0 0 0,1 0 1,0 0-1,5 10 0,0-5-59,0-1-1,1-1 1,0 1 0,1-2 0,1 1-1,16 12 1,-24-21-511,1-1-1,0 1 0,0-1 1,0-1-1,6 4 0,-8-5-146,0 0 0,0 0-1,0 0 1,0 0 0,0-1 0,0 1-1,0-1 1,0 0 0,0 0-1,0 0 1,4 0 0,-6 0 491,-1-1 1,1 1-1,0 0 1,-1 0 0,1 0-1,-1-1 1,1 1-1,-1 0 1,1-1 0,-1 1-1,0 0 1,1-1-1,-1 1 1,1 0 0,-1-1-1,1 0 1,4-12-5271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8:54.7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48 160 10208,'-44'-40'3776,"40"37"-2912,8-6-256,14 6-768,13-9-32,19-4 800,3-1-320,7 2-192,-2 2-64,6-2-800,-1 7 384,-2-1-4896,2 9 2912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8:57.0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34 4064,'4'-2'605,"0"0"1,0 0 0,0 0-1,7-1 1,-8 2 67,0 0-1,0 0 1,0 0-1,0-1 1,-1 1 0,1-1-1,0 1 1,-1-1 0,4-2-1,-6 1 1464,-4 3-1427,-5 3-375,2 2-155,0 1 0,1 0 0,-1 0 1,1 1-1,1-1 0,-1 2 0,1-1 0,0 0 1,1 1-1,0 0 0,0 0 0,0 0 0,-3 16 1,3-7-116,0 0 0,2 0 1,0 0-1,1 0 1,0 0-1,3 21 1,-1-33-26,-1 0 1,1-1-1,0 1 1,0-1-1,0 1 0,1-1 1,1 5-1,-2-8-23,-1 0 0,1 0-1,-1 0 1,1 0 0,0 0 0,-1-1-1,1 1 1,0 0 0,0 0-1,0-1 1,-1 1 0,1 0-1,0-1 1,0 1 0,0-1-1,0 1 1,0-1 0,0 0 0,0 1-1,0-1 1,0 0 0,0 0-1,0 0 1,0 0 0,1 1-1,-1-2 1,0 1 0,0 0 0,0 0-1,0 0 1,0 0 0,0-1-1,0 1 1,0 0 0,0-1-1,0 1 1,1-1 0,20-11 115,-1-1-1,0 0 1,31-29 0,-18 16 76,118-95-201,-124 95-353,-29 28 310,1 0-1,-1 1 1,0-1-1,1 0 1,0 1-1,-1-1 1,1 1-1,0-1 1,1 0 0,-1 3-1,0 2 7,0 17 58,0 2-31,0 1 0,6 36 0,-4-56 28,-1 0 0,1 1 0,0-1 0,1 0 0,-1-1 0,1 1 0,1 0 1,-1-1-1,1 1 0,1-1 0,-1 0 0,1-1 0,7 8 0,-11-12-3,0 0 0,0 1 0,0-1 0,1 0 0,-1 0 0,0 0 1,1-1-1,-1 1 0,1 0 0,-1 0 0,1-1 0,-1 1 0,1-1 0,0 0 0,-1 1 0,1-1 0,-1 0 0,1 0 0,0 0 0,-1 0 0,1 0 0,0 0 0,-1 0 0,1-1 0,0 1 0,-1-1 0,1 1 0,-1-1 0,1 1 0,-1-1 0,1 0 0,-1 0 0,0 0 0,1 0 0,-1 0 0,0 0 0,2-2 0,2-2 24,-2 0 0,1 0 1,0-1-1,-1 1 0,0-1 0,0 0 0,-1 0 0,4-11 1,0-5-23,-1 0 1,-1-1 0,-1 0-1,-1 0 1,-1 0-1,-3-32 1,2 32 18,0 19-75,1 0 0,-1 0 0,0 0 1,0 0-1,-1 0 0,1 0 0,-1 0 1,0 0-1,0 0 0,0 0 0,-1 0 1,-2-4-1,4 8 25,0-1 0,0 1 0,0 0 0,0 0 0,0 0 0,0 0 0,0 0 0,0 0 0,0 0 0,0 0 0,0 0-1,0 0 1,0 0 0,0 0 0,0 0 0,0 0 0,0-1 0,0 1 0,0 0 0,0 0 0,0 0 0,0 0 0,0 0 0,0 0 0,0 0 0,0 0 0,0 0 0,0 0 0,0 0 0,0 0 0,0 0 0,1 0 0,-1 0-1,0-1 1,0 1 0,0 0 0,0 0 0,0 0 0,0 0 0,0 0 0,0 0 0,0 0 0,0 0 0,0 0 0,0 0 0,0 0 0,0 0 0,0 0 0,1 0 0,-1 0 0,0 0 0,0 0 0,0 0 0,0 0 0,0 0 0,0 0-1,0 0 1,8 0-99,9 3 116,-2 2-18,0-1 1,0 0-1,0-1 0,25 1 1,65-4 12,-53 0 67,235 0-23,-258-3 304,-29 3-348,0 0-1,0 0 1,0 0 0,0 0 0,0 0 0,0 0 0,0 0 0,-1 0 0,1 0-1,0 0 1,0-1 0,0 1 0,0 0 0,0 0 0,0 0 0,0 0 0,0 0-1,0 0 1,-1 0 0,1 0 0,0 0 0,0 0 0,0 0 0,0 0-1,0-1 1,0 1 0,0 0 0,0 0 0,0 0 0,0 0 0,0 0 0,0 0-1,0 0 1,0 0 0,0-1 0,0 1 0,0 0 0,0 0 0,0 0 0,0 0-1,0 0 1,0 0 0,0 0 0,0 0 0,0-1 0,0 1 0,0 0 0,0 0-1,0 0 1,0 0 0,0 0 0,0 0 0,0 0 0,0 0 0,1 0 0,-1-1-1,0 1 1,0 0 0,0 0 0,0 0 0,0 0 0,0 0 0,0 0 0,0 0-1,0 0 1,1 0 0,-10-4 41,1 4-8,-1 0 0,0 0 0,1 1 0,-1 0 0,0 0-1,-8 3 1,-50 17 51,66-21-88,-12 6 22,-1-1 0,1 2 1,0 0-1,0 0 0,1 1 0,-1 1 0,2 0 0,0 1 0,-18 19 0,22-21-5,0 0 1,1 1-1,0 0 0,1 0 1,0 0-1,0 0 0,1 1 0,0 0 1,1 0-1,0 0 0,0 0 0,1 1 1,1-1-1,-1 16 0,2-25-2,0 1 0,0 0 0,0 0-1,0 0 1,0-1 0,1 1 0,-1 0 0,1 0-1,-1-1 1,1 1 0,0 0 0,-1-1 0,1 1-1,0-1 1,0 1 0,0-1 0,0 1 0,1-1-1,-1 0 1,3 3 0,-3-4-8,0 1 1,1 0-1,-1-1 1,1 1-1,-1-1 1,1 0-1,-1 1 1,1-1-1,-1 0 1,1 0-1,-1 0 1,1 0-1,-1 0 1,1 0-1,-1 0 1,1-1-1,-1 1 1,1 0-1,-1-1 1,1 0-1,-1 1 1,1-1-1,1-1 1,22-15 38,-1-1 0,-1-1 0,0 0 1,22-28-1,-20 22-5,5-5-16,-1-1 0,33-48 0,-62 79-37,0 0 1,0 0 0,0-1 0,0 1 0,0 0 0,1 0 0,-1 0 0,0 0-1,0 0 1,0 0 0,0 0 0,0-1 0,0 1 0,0 0 0,0 0 0,0 0-1,1 0 1,-1 0 0,0 0 0,0 0 0,0 0 0,0 0 0,0 0 0,0 0-1,1 0 1,-1 0 0,0 0 0,0 0 0,0 0 0,0 0 0,0 0 0,1 0-1,-1 0 1,0 0 0,0 0 0,0 0 0,0 0 0,0 0 0,1 0 0,-1 0-1,0 0 1,0 0 0,0 0 0,0 0 0,0 0 0,0 0 0,0 1 0,1-1-1,-1 0 1,0 0 0,0 0 0,5 11-129,2 24 286,-6-28-187,5 26 51,1-1-1,1 0 0,25 62 1,-32-92 5,0-1 0,0 1 1,0 0-1,0-1 1,0 1-1,0-1 1,1 1-1,-1-1 0,1 0 1,-1 1-1,1-1 1,-1 0-1,4 2 0,-4-3-5,0 0-1,0 1 0,0-1 0,0 0 0,0 0 1,0 1-1,0-1 0,0 0 0,0 0 0,0 0 1,0 0-1,-1-1 0,1 1 0,0 0 1,0 0-1,0 0 0,0-1 0,0 1 0,0 0 1,0-1-1,-1 1 0,1-1 0,0 1 0,0-1 1,-1 1-1,1-1 0,0 0 0,0 1 1,-1-1-1,2-1 0,3-6 47,-1 0-1,0 0 1,0 0 0,5-13-1,1-4 3,62-118-10,-58 119-245,-14 24 196,0 0 1,0 0-1,0 0 0,0-1 1,0 1-1,0 0 1,0 0-1,0 0 1,0 0-1,0 0 1,0 0-1,0 0 1,1 0-1,-1 0 1,0 0-1,0 0 1,0 0-1,0-1 0,0 1 1,0 0-1,0 0 1,0 0-1,0 0 1,1 0-1,-1 0 1,0 0-1,0 0 1,0 0-1,0 0 1,0 0-1,0 0 1,0 0-1,0 0 0,1 0 1,-1 0-1,0 0 1,0 0-1,0 0 1,0 0-1,0 0 1,0 1-1,0-1 1,0 0-1,0 0 1,1 0-1,-1 0 1,0 0-1,0 0 0,0 0 1,0 0-1,0 0 1,0 0-1,0 0 1,0 0-1,0 1 1,0-1-1,0 0 1,0 0-1,0 0 1,0 0-1,0 0 1,0 0-1,0 0 0,0 0 1,0 1-1,0-1 1,0 0-1,0 0 1,0 0-1,1 7 21,-1-6-18,-1 44 202,0-19-67,1-1 0,1 0 0,8 51 0,-6-57-179,-3-16 38,0 0 0,1 0 0,-1-1 0,1 1 0,0 0 0,2 5 0,-3-7 9,0-1 0,1 0 0,-1 0 0,0 1 0,1-1-1,-1 0 1,0 0 0,1 1 0,-1-1 0,0 0 0,1 0 0,-1 0-1,1 0 1,-1 1 0,1-1 0,-1 0 0,0 0 0,1 0 0,-1 0 0,1 0-1,-1 0 1,1 0 0,-1 0 0,0 0 0,1-1 0,-1 1 0,1 0-1,-1 0 1,0 0 0,1 0 0,-1-1 0,1 1 0,-1 0 0,1-1 0,12-8 75,-6 3-66,-1-1 0,-1 0 0,0 0 0,1 0 0,3-9 1,7-9 28,4-3 15,76-99 140,-94 125-219,0 0 1,-1 0 0,1 1-1,0-1 1,0 0-1,0 1 1,0-1 0,0 1-1,0 0 1,0 0-1,1 0 1,-1 0-1,0 0 1,1 0 0,3 0-1,-4 1-2,1 0-1,0 0 1,-1 1 0,1-1-1,0 1 1,-1-1 0,1 1-1,-1 0 1,1 0-1,-1 1 1,0-1 0,1 0-1,-1 1 1,3 2 0,9 6 42,0 0 1,1-2 0,0 1 0,0-2 0,1 0 0,0-1-1,22 6 1,-32-11-11,0 1 0,0-1-1,1-1 1,-1 1-1,1-1 1,-1 0 0,0 0-1,1-1 1,-1 0 0,0 0-1,1 0 1,-1-1 0,0 0-1,0 0 1,0 0-1,0-1 1,-1 0 0,1 0-1,-1-1 1,1 0 0,-1 1-1,8-9 1,-11 9-2,0 0-1,0 0 1,0 0 0,0 0 0,0 0-1,-1 0 1,1 0 0,-1 0 0,0-1-1,0 1 1,0-1 0,0 1-1,-1-1 1,1 1 0,-1-1 0,0 1-1,0-1 1,-1-3 0,1 6-12,0 1 0,-1-1 0,1 0-1,0 1 1,-1-1 0,1 1 0,-1-1 0,1 1 0,-1-1 0,1 1 0,-1-1 0,1 1 0,-1 0-1,0-1 1,1 1 0,-1 0 0,1-1 0,-1 1 0,0 0 0,1 0 0,-1-1 0,0 1 0,1 0-1,-1 0 1,0 0 0,0 0 0,1 0 0,-1 0 0,-1 0 0,-19 5-82,17-2 89,-1-1-1,0 0 1,1 1 0,0 0 0,-1 0-1,1 0 1,0 1 0,1-1-1,-1 1 1,1 0 0,-1 0 0,1 0-1,0 1 1,-4 7 0,5-5 37,-1 0 1,1 0 0,0 0-1,0 0 1,1 1-1,0-1 1,0 0-1,1 1 1,0 11-1,1-6 44,1 0 1,1 0-1,0-1 0,0 1 0,1 0 0,1-1 0,0 0 0,0 0 0,2-1 0,-1 0 0,14 17 1,-18-25-71,1 1 0,0-1 0,0 0 0,0 0 0,0-1 0,1 1 0,-1-1 0,1 0 0,0 0 0,-1 0 0,1 0 0,0 0 0,0-1 0,0 0 0,0 0 0,0 0 0,1 0 0,3 0 0,-1-2-73,0 1 1,0-1-1,0 0 0,-1 0 0,1-1 0,-1 0 0,1 0 0,-1-1 1,1 0-1,6-4 0,5-3-1678,0 0 1,-1-1-1,-1-1 1,17-16-1,-5 1-2198,3 3-3274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00.6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13 521 4800,'0'-1'71,"-1"1"0,0 0-1,1 0 1,-1 0 0,1-1 0,-1 1 0,1 0 0,-1 0-1,0 0 1,1 0 0,-1 0 0,1 0 0,-1 0 0,0 0-1,1 0 1,-1 0 0,0 1 0,0-1-22,1 0 0,0 1 0,0-1 0,0 0 0,0 0 0,0 0-1,0 1 1,-1-1 0,1 0 0,0 0 0,0 1 0,0-1 0,0 0 0,0 1 0,0-1 0,0 0 0,0 0 0,0 1 0,0-1-1,0 0 1,0 0 0,1 1 0,-1-1 0,0 0 0,0 0 0,0 1 0,0-1 0,2 3 530,-1-1 0,1 1 0,0-1 0,-1 1 0,1-1 0,5 4 0,-5-4-376,1 0 0,0 0-1,0 0 1,1 0 0,-1-1-1,0 1 1,1-1 0,-1 0-1,1 0 1,-1 0 0,1-1 0,-1 1-1,1-1 1,-1 0 0,1 0-1,-1 0 1,1 0 0,0-1-1,-1 1 1,1-1 0,-1 0-1,1 0 1,-1 0 0,0 0-1,6-4 1,-1 1-95,-1 0 1,1-1-1,-1 0 0,0 0 0,-1-1 0,1 1 1,-1-1-1,0-1 0,9-12 0,-13 15-56,0 1-1,0-1 1,0 0-1,0 0 0,0-1 1,-1 1-1,0 0 1,0 0-1,0-1 1,0 1-1,-1 0 1,0-1-1,1 1 1,-2-8-1,0 9-57,1 0 1,-1 1-1,0 0 0,0-1 1,0 1-1,0-1 0,0 1 1,0 0-1,0 0 0,-1 0 1,0 0-1,1 0 0,-1 0 1,0 0-1,0 0 0,0 0 1,0 1-1,0-1 0,0 1 1,0 0-1,0 0 0,-1-1 0,1 1 1,0 1-1,-1-1 0,-4-1 1,4 1-3,-1 1 1,1-1 0,-1 1-1,1 0 1,-1 0-1,1 0 1,-1 0-1,1 0 1,0 1 0,-1 0-1,1 0 1,-1 0-1,1 0 1,0 0 0,-5 3-1,4-1 82,0-1 0,0 1-1,0 1 1,1-1 0,-1 1-1,1-1 1,-1 1 0,1 0-1,-4 8 1,1-1 90,1 0 0,0 1 0,1-1 0,0 1 0,1 0 0,0 0 0,-2 24 0,5-20-97,1 1 0,1 0 1,0-1-1,1 0 0,0 0 0,7 18 0,-7-27-34,-1 1 0,1-1 0,0 0 0,0 0 0,9 12 0,-10-17-22,-1 0 0,1 0 0,0 0 0,0 0-1,0 0 1,0 0 0,0 0 0,1-1 0,-1 1 0,0-1 0,1 0 0,-1 0-1,1 0 1,0 0 0,-1 0 0,1 0 0,0-1 0,-1 1 0,1-1-1,3 0 1,5 0 18,-1-1 0,0 0 1,1-1-1,-1-1 0,13-4 0,51-22 50,-40 14-7,4 0-58,124-56-48,-136 57 149,1-1-1,-2-1 0,43-35 0,-63 47-84,-1 0 0,0 0 0,-1 0 0,1 0 0,-1-1 0,0 1 0,0-1 0,0 0 1,0 0-1,2-8 0,-5 13-38,1-1 1,-1 0 0,0 1-1,0-1 1,0 0 0,0 1-1,0-1 1,0 1 0,0-1 0,0 0-1,0 1 1,0-1 0,0 0-1,0 1 1,0-1 0,0 1-1,0-1 1,-1 0 0,1 1-1,0-1 1,-1 1 0,1-1 0,0 1-1,-1-1 1,1 1 0,0-1-1,-1 1 1,1-1 0,-1 1-1,1 0 1,-1-1 0,1 1-1,-1 0 1,1-1 0,-1 1-1,0 0 1,1-1 0,-1 1 0,1 0-1,-1 0 1,0 0 0,1 0-1,-1 0 1,0 0 0,1 0-1,-1 0 1,1 0 0,-1 0-1,-1 0 1,-2 0-47,1 1 1,-1 0-1,0-1 0,0 1 1,1 0-1,-7 3 0,-2 2 61,1 1 0,1 0 0,-1 0 0,1 1 0,0 0-1,1 0 1,0 1 0,0 1 0,1 0 0,0 0 0,1 0 0,0 1-1,1 0 1,0 0 0,1 1 0,0 0 0,0 0 0,2 0 0,-1 0-1,-1 17 1,4-26 19,1 0 1,0 0-1,0 1 0,0-1 0,1 0 0,-1 0 0,1 0 0,1 3 0,-2-5-16,0 0 0,0 0-1,1-1 1,-1 1 0,0 0-1,1-1 1,-1 1 0,1 0-1,-1-1 1,1 1 0,-1 0-1,1-1 1,-1 1 0,1-1-1,0 1 1,-1-1-1,1 1 1,0-1 0,-1 0-1,1 1 1,0-1 0,0 0-1,-1 0 1,1 1 0,0-1-1,0 0 1,-1 0 0,1 0-1,0 0 1,0 0-1,0 0 1,-1 0 0,1 0-1,0 0 1,0 0 0,0-1-1,3 0 37,0-1-1,0 0 1,-1 1-1,1-2 1,0 1-1,-1 0 0,0-1 1,0 1-1,0-1 1,4-3-1,27-37-19,-21 26 8,40-61 178,-7 9-456,-40 56 96,-6 12 33,0 5 39,-1-1 69,-23 86 28,14-50 126,-2 0 1,-2-1-1,-1 0 0,-2-1 1,-1-1-1,-2-1 0,-38 52 1,13-32 15,-81 106 314,119-151-352,5-8-29,3-3-9,18-18 5,5 0-209,2 1 1,41-22 0,-38 23-43,52-38 0,-61 39 140,-2-2 0,0-1 0,28-37-1,35-69 20,-50 74 1,42-53 0,-56 83 9,3-5 78,47-44 1,-63 62-170,-5 7-67,-2 3 14,-2 3 79,0 1-1,1-1 0,0 1 1,0 0-1,1 0 1,0 1-1,-5 12 0,-11 51 17,11-39 134,-2 4 29,2 0 0,1 0 0,-5 67 0,12-101-118,0 0 1,0 0-1,0 0 0,0-1 1,0 1-1,0 0 1,1 0-1,-1 0 0,0-1 1,0 1-1,0 0 1,1 0-1,-1-1 0,0 1 1,1 0-1,-1 0 0,1-1 1,-1 1-1,1-1 1,-1 1-1,1 0 0,0-1 1,-1 1-1,1-1 1,0 1-1,1 0 10,-1-1 0,0 0 1,1 1-1,-1-1 0,0 0 1,1 0-1,-1 0 0,0 0 0,1 0 1,-1 0-1,0-1 0,1 1 0,1-1 1,4-2 45,0 1 0,-1-1 0,0-1 0,12-7 0,5-8-65,-2-1 0,0 0 0,29-39 0,-10 13-33,13-10-1,61-48-1,-104 98-238,-10 6 272,1 0-1,-1 1 0,0-1 0,1 1 0,-1-1 0,0 0 0,1 1 0,-1-1 1,0 1-1,0-1 0,0 1 0,1-1 0,-1 1 0,0-1 0,0 1 0,0-1 1,0 1-1,0-1 0,0 1 0,0 4-7,1 0-1,-1-1 1,-1 1-1,1 0 1,-1-1-1,1 1 1,-3 5 0,-1 15-22,3-10 34,0 1 0,1-1 0,1 0 0,1 0 0,0 1 0,1-1 0,0 0 0,2-1 0,7 20 0,-11-32 2,0 0 0,0 0 0,0 1 1,0-1-1,1 0 0,-1 0 0,1 0 0,-1 0 1,1 0-1,0-1 0,0 1 0,-1 0 1,2-1-1,-1 0 0,0 1 0,0-1 1,3 1-1,-2-1 8,-1 0 1,1-1-1,-1 0 1,1 0-1,-1 0 1,0 0-1,1 0 0,-1 0 1,1-1-1,-1 1 1,1-1-1,-1 1 1,0-1-1,4-2 1,4-2 14,-1-1 0,0 0 0,0 0 0,-1-1 1,0 0-1,12-13 0,63-59-214,8-9 239,-89 86-31,1-1 0,-2 1 0,1-1 0,0 0 0,0 0 0,-1 0-1,1 0 1,0-4 0,-2 7-20,1-1-1,-1 0 1,0 0-1,0 0 1,0 1-1,0-1 1,0 0-1,0 0 1,0 0-1,0 1 1,0-1-1,0 0 1,0 0-1,0 0 1,-1 1-1,1-1 1,0 0-1,-1 0 1,1 1 0,0-1-1,-1 0 1,1 1-1,-1-1 1,1 0-1,-1 1 1,1-1-1,-1 1 1,0-1-1,1 1 1,-1-1-1,0 1 1,1-1-1,-1 1 1,0-1-1,0 1 1,1 0-1,-1 0 1,-1-1-1,-1 1-26,0-1-1,0 1 1,0 0 0,0 0-1,0 0 1,-1 0-1,1 1 1,0-1 0,0 1-1,0 0 1,0 0-1,1 0 1,-1 0-1,0 0 1,0 1 0,1-1-1,-4 3 1,-1 1 15,1-1 1,0 1-1,1 1 1,-1-1-1,-9 12 1,2 3 54,0 1-1,1 0 1,1 1 0,2 0 0,0 1 0,-9 34 0,16-48-2,0-1 0,1 1 0,-1 8 0,2-15-33,0 0 0,0-1 0,0 1 0,0 0 1,0-1-1,0 1 0,0 0 0,1-1 0,-1 1 0,1-1 0,-1 1 0,1 0 0,-1-1 1,1 1-1,0-1 0,0 0 0,0 1 0,0-1 0,0 0 0,0 1 0,0-1 0,0 0 0,2 1 1,-2-1-3,-1-1 1,1 0-1,0 0 1,0 0-1,-1 0 1,1 0-1,0 0 1,0 0-1,0 0 1,-1 0-1,1 0 1,0 0-1,0 0 1,-1 0-1,1-1 1,0 1-1,0 0 1,-1-1-1,1 1 1,0 0-1,-1-1 1,1 1-1,-1-1 1,1 1-1,0-1 1,-1 1-1,1-1 1,0-1-1,15-21 132,-13 17-135,33-63-42,-27 49 9,1 1 0,20-31 0,-26 45 12,2 0 39,-2 16-85,0 5-3,4 34 0,-6-30 27,6 20-1,-6-31 39,0-1 0,1 1 0,0-1 0,0 0 0,1 0 0,1 0 0,-1 0 0,7 8 0,-8-14 18,-1 1-1,0-1 1,1 1-1,0-1 1,-1 0-1,1 0 1,0 0-1,0-1 1,0 1-1,1-1 1,-1 1-1,0-1 1,0 0-1,1 0 1,-1-1-1,1 1 1,-1-1 0,0 0-1,1 1 1,-1-1-1,1-1 1,-1 1-1,1-1 1,3 0-1,11-4-7,-1 0 1,-1-1-1,1 0 0,-1-1 0,0-1 0,-1-1 0,1 0 1,-2-1-1,0-1 0,0 0 0,-1-1 0,23-26 0,-1-7-32,-1-1-1,46-87 0,-57 89 33,-2-2 0,-2-1 1,-2 0-1,-2-1 0,16-93 0,-29 128-82,0-1 1,0 1-1,-2 0 0,1-1 1,-3-19-1,2 33 65,0 0-1,0-1 1,0 1 0,0-1-1,0 1 1,0 0 0,-1-1 0,1 1-1,0-1 1,0 1 0,0 0-1,0-1 1,0 1 0,-1 0-1,1-1 1,0 1 0,0 0-1,-1-1 1,1 1 0,0 0 0,0-1-1,-1 1 1,1 0 0,0 0-1,-1-1 1,1 1 0,0 0-1,-1 0 1,0 0 2,1 0 0,-1 0 1,0 1-1,1-1 0,-1 0 0,1 1 0,0-1 0,-1 0 0,1 1 1,-1-1-1,1 1 0,-1-1 0,1 1 0,0-1 0,-1 1 1,1 0-1,-12 25-61,6-10 15,-49 134 394,42-107-35,-13 70 0,19-50-167,1 102 1,7-148-95,1 0 1,7 30-1,-7-37 15,-2-9-56,0-1 1,0 1-1,1-1 0,-1 1 1,0-1-1,0 1 1,0-1-1,1 0 0,-1 1 1,0-1-1,1 1 1,-1-1-1,0 0 0,1 1 1,-1-1-1,1 0 0,-1 1 1,0-1-1,1 0 1,-1 1-1,1-1 0,-1 0 1,1 0-1,-1 0 1,1 0-1,-1 1 0,1-1 1,-1 0-1,1 0 0,-1 0 1,1 0-1,-1 0 1,1 0-1,-1 0 0,1 0 1,-1-1-1,1 1 1,-1 0-1,1 0 0,-1 0 1,1 0-1,-1-1 0,1 1 1,-1 0-1,1-1 1,2 0 24,0-1 0,-1 1 0,1-1 0,-1 0 0,1 0 0,2-3 0,2-4-3,0 1 0,-1-2-1,6-13 1,-7 13-24,1 0 0,13-17-1,-9 14 1,15-16-31,-23 27 6,0 0-1,1 0 1,-1 0 0,0 0 0,1 1-1,-1-1 1,1 1 0,0 0-1,4-2 1,-6 3 22,-1 0 1,1 0-1,-1 0 0,1 0 1,-1 0-1,1 0 0,-1 0 0,1 0 1,-1 0-1,0 0 0,1 1 0,-1-1 1,1 0-1,-1 0 0,1 0 0,-1 1 1,0-1-1,1 0 0,-1 1 1,0-1-1,1 0 0,-1 1 0,0-1 1,0 0-1,1 1 0,-1-1 0,0 1 1,0-1-1,0 1 0,1-1 0,-1 0 1,0 1-1,0-1 0,0 1 0,0-1 1,0 1-1,0-1 0,0 1 1,0 0-1,1 28-35,-1-15 31,2-1 11,-1 3 32,0 0-1,2 0 0,0-1 0,8 23 0,-11-35-31,1 0-1,1 0 1,-1 0-1,0 0 1,1-1-1,0 1 1,-1 0-1,1-1 0,0 1 1,0-1-1,0 0 1,1 0-1,-1 0 1,0 0-1,1 0 1,0 0-1,-1-1 1,1 1-1,0-1 1,0 0-1,0 0 1,0 0-1,0 0 0,0 0 1,0-1-1,0 1 1,0-1-1,0 0 1,5 0-1,5-2-19,-1 0-1,0-1 0,1 0 1,-1-1-1,0 0 0,14-8 1,66-40-297,-73 38 365,23-19 0,-17 12-20,-22 20-181,-4 5 58,-7 10 24,-12 20-9,15-28 72,1 0 1,0 1-1,0-1 0,1 1 1,0 0-1,0 0 0,1 0 1,-1 0-1,1 0 0,1 0 1,-2 14-1,4-21 9,0 1-1,0-1 1,0 0 0,0 0-1,-1 0 1,1 0 0,0 0 0,0 0-1,0 0 1,0 0 0,0 0-1,0 0 1,1 0 0,0-1-1,1 0 0,-1 1 0,0-1 0,1 0 0,-1 0 0,0 0 0,0 0 0,1 0 0,-1-1 0,0 1 0,0-1 0,0 0 0,0 1 0,2-4 0,0-1-7,0 1-1,-1-1 1,6-12-1,-5 10-46,-1 0 22,1 0 0,-1-1 0,-1 1 0,0-1 0,0 1 0,-1-1 0,0 0 0,0 0-1,-1 0 1,0 1 0,0-1 0,-1 0 0,-4-14 0,4 20 22,0 0 0,0 0 0,-1 0 0,1 1 1,-1-1-1,0 1 0,0-1 0,0 1 0,0 0 0,0-1 0,0 1 0,-1 0 0,1 1 0,-1-1 0,1 0 0,-5-1 0,2 0 2,0 1 0,0 0 0,-1 0 0,1 0 0,0 1 0,-1 0-1,1 0 1,-10-1 0,15 3 2,0-1 1,-1 0-1,1 0 0,0-1 0,0 1 0,0 0 0,0 0 0,0 0 1,0 0-1,0 0 0,0 0 0,0 0 0,0 0 0,0 0 0,0 0 1,-1 0-1,1 0 0,0 0 0,0 0 0,0 0 0,0 0 0,0 0 1,0 0-1,0 0 0,0 0 0,0 0 0,0 0 0,0-1 0,0 1 1,0 0-1,0 0 0,0 0 0,0 0 0,0 0 0,0 0 0,0 0 1,0 0-1,0 0 0,0 0 0,0 0 0,0 0 0,0-1 0,0 1 1,0 0-1,0 0 0,0 0 0,0 0 0,0 0 0,0 0 0,0 0 1,0 0-1,0 0 0,0 0 0,0 0 0,0 0 0,0 0 0,0 0 1,0-1-1,0 1 0,1 0 0,-1 0 0,0 0 0,0 0 0,0 0 1,0 0-1,0 0 0,0 0 0,0 0 0,0 0 0,6-4-51,10 1 95,22-3-1,-6 2-47,2 1-32,40 2 0,-64 1 63,-5-1-3,-1 1 0,1 0 1,-1 1-1,1-1 0,-1 1 0,0 0 0,1 0 0,-1 0 0,0 1 0,0 0 0,0-1 1,0 1-1,0 1 0,0-1 0,0 1 0,-1-1 0,1 1 0,-1 0 0,0 0 0,0 0 1,0 1-1,0-1 0,-1 1 0,1 0 0,-1 0 0,0-1 0,0 2 0,0-1 0,-1 0 1,1 0-1,-1 0 0,0 1 0,0-1 0,-1 0 0,1 1 0,-1-1 0,0 1 0,-1 8 1,0-2 51,0 2 68,0 0 0,-1 0-1,0 0 1,-8 22 0,4-21-18,10-33 57,-2 9-158,3-7-68,0 1 1,1 0 0,0 0 0,2 0-1,0 1 1,14-22 0,-17 30 24,0 0 1,1 0-1,0 0 1,0 1-1,0 0 0,1 0 1,0 0-1,0 1 1,1 0-1,-1 1 1,1-1-1,0 2 0,0-1 1,14-4-1,-18 8 39,-1-1 0,1 1 0,0-1-1,-1 1 1,1 0 0,0 0 0,-1 1 0,1-1-1,-1 1 1,1-1 0,-1 1 0,1 0-1,-1 1 1,1-1 0,-1 1 0,0-1 0,0 1-1,0 0 1,0 0 0,4 3 0,2 4 70,1 1 0,-2 0 0,1 1 0,8 13 1,-8-11-30,81 130 57,-88-140-475,-1-1 0,1 1 0,-1 0 1,0 0-1,0 0 0,0 0 1,0 0-1,0 0 0,-1 0 1,1 0-1,-1 1 0,0-1 1,0 0-1,0 0 0,-1 4 0,0-2-278,0-1-1,-1-1 1,0 1-1,1 0 1,-1 0-1,-1-1 0,1 1 1,0-1-1,-1 1 1,-4 4-1,4-6 90,0 1 0,0 0 0,0-1 0,0 1-1,0-1 1,-1 0 0,1 0 0,-1 0 0,1-1-1,-1 1 1,0-1 0,0 0 0,0 0 0,1 0 0,-1-1-1,-6 1 1,-30-4-2499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00.9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6 8384,'-18'0'8767,"26"0"-8255,7 0-544,7 0 0,-4 0-320,4-5 224,-4 5-2207,-5 0 1279,1 0-3712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01.3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59 153 9312,'-59'-8'4192,"63"4"-3616,9 4 992,24-5-960,21-3 1119,10-4-1023,13 1-192,12-9-320,25 0-288,12 0 32,-9 0-2368,-8 8 1345,-10-1-7681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07.1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40 1824,'7'-5'17736,"-14"5"-15766,6 0-1946,0 0 0,0 0 1,0 0-1,0 0 0,0 0 0,0 1 0,0-1 0,0 0 1,0 0-1,0 1 0,0-1 0,1 1 0,-1-1 1,0 0-1,0 1 0,0 0 0,1-1 0,-1 1 0,0-1 1,0 1-1,1 0 0,-1 0 0,0-1 0,1 1 0,-1 1 1,-4 4-9,1 1-42,0 5 570,12-13-166,-3 0-306,1-1 1,-1 0-1,0 0 0,0 0 0,0-1 0,0 0 0,7-6 0,-3 3-14,-8 5 518,-1 1-599,0 0 0,-1 0 0,1 0 1,0 0-1,0 0 0,-1 0 0,1-1 0,0 1 1,0 0-1,-1 0 0,1 0 0,0 0 0,0-1 0,0 1 1,-1 0-1,1 0 0,0-1 0,0 1 0,0 0 0,0 0 1,0-1-1,-1 1 0,1 0 0,0-1 0,0 0-382,0 0 0,0-1 0,0 1 0,1 0 0,-1 0 0,0 0 0,1-1 0,-1 1 0,0 0 0,1 0 0,-1 0 0,1 0 0,0 0 0,-1 0 0,2-2 0,14-12-8634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26.5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409 196 1728,'5'0'9216,"-5"-2"-9079,0 0-1,-1 1 1,0-1 0,1 1 0,-1-1 0,0 1 0,1-1 0,-1 1 0,0-1 0,0 1 0,0 0-1,0-1 1,-1 1 0,1 0 0,0 0 0,0 0 0,-1 0 0,-1-1 0,-2-2 99,-1 1 0,0 0 1,-8-4-1,7 5-153,1 0 0,0 0-1,-1 0 1,1 1 0,-1 0-1,1 0 1,-1 1 0,0 0-1,1 0 1,-1 0 0,1 1-1,-1 0 1,1 0 0,-1 1-1,1 0 1,0 0 0,-1 0-1,1 1 1,-11 7 0,3-2 0,0 1 1,1 1 0,0 0 0,0 1 0,1 0 0,-18 23 0,9-6-33,1 0 0,-18 38 1,30-52 55,-11 30-1,17-39-84,1 0 0,-1 1 0,1 0 0,0-1 0,0 1 0,1 0 0,-1 0 0,2 10-1,0-15-9,-1 0-1,1 0 0,-1 1 0,1-1 0,-1 0 0,1 0 0,0 0 0,0 0 0,-1 0 0,1 0 0,0-1 0,0 1 0,0 0 1,0 0-1,0 0 0,0-1 0,0 1 0,0-1 0,0 1 0,1-1 0,0 1 0,30 7 49,-26-6-86,66 6 68,-5 0-26,-45-4 29,0 2-1,-1 0 1,0 1-1,0 2 1,28 14-1,-47-22-15,-1 0 0,1 0 0,0-1 0,-1 1 0,1 1 0,-1-1 0,0 0 0,1 0 0,-1 0 0,0 1 0,0-1 0,1 1 0,-1-1 0,0 1 0,0-1 0,-1 1 0,1-1 0,0 1 0,-1 0 0,1 0 0,0 3 0,-1-3 0,0 0-1,-1 0 1,1 0-1,-1 0 1,0 0-1,1 0 0,-1 0 1,0 0-1,0 0 1,0-1-1,0 1 1,-1 0-1,1 0 1,0-1-1,-1 1 0,1-1 1,-1 1-1,-2 1 1,-9 7 81,0-1 0,0 0 1,-1-1-1,0-1 1,-29 11-1,6-6 220,-49 10 0,70-20-246,1 0 1,-1-1-1,-15-2 0,10 1-85,21 0-3,0 0-1,0 0 0,0 0 1,0 0-1,0 0 0,-1 0 1,1 0-1,0 0 0,0 1 1,0-1-1,0 0 0,0 0 1,0 0-1,0 0 0,0 0 1,0 0-1,-1 0 0,1 0 1,0 0-1,0 0 0,0 0 1,0 0-1,0 0 0,0 0 1,0 0-1,0-1 1,0 1-1,0 0 0,-1 0 1,1 0-1,0 0 0,0 0 1,0 0-1,0 0 0,0 0 1,0 0-1,0 0 0,0 0 1,0 0-1,0 0 0,0 0 1,0 0-1,0-1 0,0 1 1,0 0-1,0 0 0,0 0 1,-1 0-1,1 0 0,0 0 1,0 0-1,0 0 0,0 0 1,0 0-1,0-1 0,0 1 1,0 0-1,0 0 0,1 0 1,-1 0-1,0 0 0,7-5-47,12-4-71,29-2 226,67-4-1,-9 1 184,-56 5-144,1-2 0,58-22 1,-99 30-97,-1-2-1,0 0 1,1 0 0,-2 0 0,1-1 0,-1-1 0,1 1 0,-2-1-1,13-14 1,-19 20-40,-1 0 0,1 1-1,-1-1 1,0 0 0,1 0 0,-1 1-1,1-1 1,-1 0 0,0 0-1,0 1 1,0-1 0,1 0-1,-1 0 1,0 0 0,0 0 0,0 1-1,0-1 1,0 0 0,0 0-1,0 0 1,-1 0 0,1 1-1,0-1 1,0 0 0,-1 0 0,1 1-1,0-1 1,-2-1 0,2 1 122,-8 45-694,7-33 613,0-1 1,1 16-1,0-22-4,0 0 1,0 0-1,1 0 1,0 0-1,0 0 0,0 0 1,0-1-1,0 1 1,4 5-1,-5-8-12,1 0 0,-1 0 0,1 0 0,0 0-1,-1-1 1,1 1 0,0 0 0,0-1 0,0 1-1,-1 0 1,1-1 0,0 1 0,0-1 0,0 0 0,0 1-1,0-1 1,0 0 0,0 1 0,0-1 0,0 0-1,1 0 1,0 0 0,0 0 0,0 0 0,0-1 0,0 1 0,0-1 0,-1 1 0,1-1 0,0 0 0,-1 0 0,4-2 0,2-1 41,-1-1 1,0-1 0,0 1-1,7-10 1,58-61-63,-56 64-762,-15 32 560,0-3 107,0-17 84,0 1 0,0-1 0,0 1 0,0-1 0,0 1 0,0-1 0,0 1 0,0-1 0,0 1 0,0 0 0,1-1 0,-1 1 0,0-1 0,0 1 0,0-1 0,1 1 0,-1-1 0,0 1 0,1-1 0,-1 0 0,0 1 0,1-1 0,-1 1 0,0-1 0,1 0 0,-1 1 0,1-1 0,0 1 0,1 0 9,0 1 16,1-1 0,-1 1 0,1-1 0,-1 1 0,1-1 0,0 0 0,0 0 0,0 0 0,0-1 0,-1 1 1,1-1-1,0 1 0,0-1 0,6 0 0,0-1 22,0 1-1,0-1 1,15-4 0,-5 0 47,0-1 1,0 0 0,-1-2 0,1 0-1,22-14 1,-32 16-89,-1-1 0,1 1 0,-1-1 1,0 0-1,-1-1 0,0 0 0,0 0 0,-1-1 0,0 0 0,0 0 0,7-16 1,-4 2 28,-2 0 0,0 0 1,-1 0-1,4-39 0,-2-98-371,-10 144 0,2 16 329,0-1 1,0 1-1,0 0 1,0 0-1,0 0 0,0 0 1,0 0-1,0 0 1,0 0-1,0 0 1,0-1-1,-1 1 0,1 0 1,0 0-1,0 0 1,0 0-1,0 0 1,0 0-1,0 0 0,0 0 1,0 0-1,0 0 1,0 0-1,0 0 1,0 0-1,-1 0 0,1 0 1,0-1-1,0 1 1,0 0-1,0 0 1,0 0-1,0 0 0,0 0 1,0 0-1,-1 0 1,1 0-1,0 0 1,0 0-1,0 0 0,0 0 1,0 0-1,0 1 1,0-1-1,0 0 1,0 0-1,-1 0 0,1 0 1,0 0-1,0 0 1,0 0-1,0 0 1,0 0-1,0 0 0,0 0 1,0 0-1,0 0 1,0 1-1,-2 1-17,1 0 0,0 1 1,0 0-1,0-1 0,0 1 0,0 0 0,1-1 0,-1 5 0,-10 86 72,-4 26-110,8-71 138,3 0 0,1 50-1,3-94-52,0 1-1,0-1 0,1 1 0,-1-1 1,1 0-1,0 1 0,1-1 0,2 8 1,-3-11 2,0 0 0,-1 0 0,1 0 0,0 0 1,0 0-1,0 1 0,0-2 0,0 1 0,0 0 0,0 0 1,0 0-1,0 0 0,0-1 0,0 1 0,0 0 0,1-1 1,-1 1-1,0-1 0,0 0 0,1 1 0,-1-1 0,0 0 1,1 0-1,-1 0 0,0 0 0,1 0 0,-1 0 1,0 0-1,1 0 0,-1 0 0,0-1 0,1 1 0,1-1 1,2-2 38,1 1 0,-1-1 0,1 0 0,-1 0 0,0-1 0,6-5 0,26-26 40,-28 25-306,0-1 0,13-20 1,-21 30 63,0 1 122,-1 0 0,1 0 0,0 1 0,0-1 0,0 0 0,-1 1 1,1-1-1,0 1 0,-1-1 0,1 0 0,0 1 0,-1 0 0,1-1 0,-1 1 0,1-1 0,0 1 0,-1 0 0,1 0 1,8 15 6,-7-11 1,0 0-1,1-1 0,0 1 0,0-1 0,0 0 1,4 4-1,-5-6 29,-1 0 0,1-1 1,0 1-1,0 0 0,0-1 0,-1 0 1,1 0-1,1 1 0,-1-1 1,0 0-1,0-1 0,0 1 0,0 0 1,1 0-1,3 0 0,-3-2 26,1 1-1,-1-1 0,0 1 1,1-1-1,-1 0 0,0 0 1,0 0-1,0-1 0,0 1 1,0-1-1,0 1 0,0-1 1,0 0-1,-1 0 0,1-1 1,3-2-1,3-6 58,0 0-1,13-21 1,3-3-169,-25 35 43,1-1-1,-1 1 0,0-1 0,0 0 1,1 1-1,-1-1 0,0 0 0,0 1 1,0-1-1,0 1 0,0-1 0,0 0 1,0 1-1,0-2 0,1 3-391,1 4 371,0 0 52,-1 0-1,1 1 0,-1 0 1,-1-1-1,1 1 0,-1 0 1,0-1-1,0 1 0,0 0 1,-2 6-1,-1 4 6,-1 0 1,-7 20-1,-52 158 303,30-96-72,21-65-321,11-31 92,1-1 0,-1 1 0,1-1 0,-1 1 0,1-1 1,-1 1-1,0-1 0,0 0 0,0 1 0,0-1 0,0 0 0,0 0 0,-2 2 0,2-3 34,1-17 24,1-1-1,1 0 0,0 1 1,7-25-1,-6 32-91,1 0 0,0 0 0,0 0 0,1 1 0,0 0 0,0 0-1,1 0 1,12-14 0,-7 13 24,-1 0 0,1 1 0,1 0 0,-1 0 0,2 2 0,-1-1-1,19-7 1,9-1 10,48-12 0,-17 5-9,-48 16 28,-12 4 11,1-1 0,19-10 1,-30 13-52,9-3-16,-2-2 1,1 1 0,0-1 0,-1 0-1,9-9 1,-16 13 24,1 1 0,-1-1-1,0 1 1,1-1 0,-1 0 0,0 0-1,0 1 1,0-1 0,0 0-1,-1 0 1,1 0 0,0 0 0,-1 0-1,0 0 1,1 0 0,-1-1-1,0 1 1,0 0 0,0 0 0,0 0-1,0 0 1,-1 0 0,1 0-1,-1 0 1,1 0 0,-1 0 0,0 0-1,0 0 1,0 0 0,0 0 0,-2-3-1,2 4-6,1 0-1,-1 0 0,0 0 0,1 0 1,-1 0-1,0 0 0,0 0 1,0 1-1,0-1 0,0 0 0,0 0 1,0 1-1,0-1 0,0 1 1,0-1-1,0 1 0,-1-1 1,1 1-1,0 0 0,0 0 0,0-1 1,-1 1-1,0 0 0,0 1-15,0-1 1,0 0-1,1 1 0,-1-1 0,0 1 1,0 0-1,1 0 0,-1 0 0,0 0 0,1 0 1,-1 0-1,1 0 0,-3 3 0,1-2-1,1 0 0,0 1 0,0-1 0,0 1 0,0-1 0,1 1 0,-1 0-1,0 0 1,1 0 0,0 0 0,0 0 0,0 0 0,0 0 0,1 0 0,-1 1 0,1-1-1,-1 0 1,1 4 0,1-4 28,0 0 0,-1 0 1,1 0-1,0 0 0,1 0 0,-1 0 0,0 0 0,1-1 0,0 1 0,-1 0 0,1-1 1,0 1-1,1-1 0,-1 0 0,5 4 0,-3-3 16,1 0-1,-1-1 1,1 0-1,-1 0 1,1 0-1,0 0 1,0-1-1,0 0 1,6 1 0,2-1 24,0 0-1,0-1 1,1 0 0,-1-2 0,0 1 0,23-7 0,-15 2-12,31-15 0,-4 1 10,-40 16-88,-3 2-37,-5 8 9,-13 31-88,11-27 124,1-8 62,1 0-1,-1 0 1,1 0-1,-1 0 1,1 0-1,0 0 1,0 1-1,1 2 1,-1-4-20,0 0 0,1-1 0,-1 1 0,1 0 0,-1 0 0,1 0 0,-1-1 0,1 1 0,-1 0 1,1 0-1,0-1 0,-1 1 0,1-1 0,0 1 0,0-1 0,-1 1 0,1-1 0,0 1 0,0-1 0,0 0 0,0 1 0,0-1 0,0 0 0,0 0 1,1 1-1,2-1 16,1 0 1,0-1-1,0 1 1,0-1 0,0 0-1,-1 0 1,1 0-1,0-1 1,-1 1 0,6-4-1,10-2 39,-5 2-34,0-1-1,0 0 1,0-1 0,-1-1-1,0-1 1,-1 1 0,1-2-1,-2 0 1,1-1 0,-2 0-1,1 0 1,-2-2 0,1 1-1,11-20 1,2-10 54,35-88 0,5-53 29,-60 171-146,-1 1 1,-1-1-1,0 0 1,0 0-1,-1-16 1,-2 22-191,-1 8 130,-3 9 66,-2 13 27,1 0 1,-3 38 0,1 53 8,7-87 0,2 124 241,2-51-2553,-3-99 1925,0-1 0,0 1 0,0-1 0,0 0 0,0 1 0,0-1 0,-1 0 0,1 1 0,0-1 0,-1 0 0,1 1 0,-1-1 0,1 0 0,-1 0 0,0 0 0,0 0 0,1 1 0,-1-1-1,0 0 1,0 0 0,0 0 0,0-1 0,-2 3 0,0-2-122,1-1 0,0 1 0,-1 0-1,1-1 1,0 1 0,-1-1 0,1 0-1,-1 1 1,1-1 0,-1 0 0,1-1 0,-4 1-1,-7-3-934,0 0 0,1-1 0,-23-10 0,-47-25 3228,59 27 237,1-1 0,1-1 0,-28-23 0,47 35-1760,-1-1 0,1 1-1,0-1 1,0 1 0,0-1-1,0 0 1,0 1-1,0-1 1,1 0 0,-1 0-1,1-1 1,0 1 0,0 0-1,0 0 1,0-1 0,0-4-1,1 5-151,0 0 0,0 0 0,1 1 0,-1-1 0,1 0 0,0 0 0,0 0 0,0 1 0,0-1 0,0 0 0,0 1 0,1-1 0,-1 1-1,1 0 1,0-1 0,0 1 0,0 0 0,0 0 0,3-2 0,3-3 8,1 1 0,0 1 0,0-1-1,16-5 1,43-14-54,-36 14-532,2 2 0,-1 2 1,55-6-1,-83 13-59,0 0 0,0 0 0,0 0 0,0 1 0,-1 0 0,1 0 0,9 3 0,-13-4 344,0 0-1,0 1 1,0-1 0,0 1 0,0-1-1,0 1 1,0 0 0,0-1-1,0 1 1,0 0 0,0-1-1,0 1 1,0 0 0,-1 0-1,1 0 1,0 0 0,-1 0-1,1 0 1,-1 0 0,1 0 0,-1 0-1,1 0 1,-1 0 0,0 0-1,0 0 1,1 1 0,-1-1-1,0 0 1,0 0 0,0 0-1,0 0 1,0 0 0,-1 1-1,1-1 1,0 0 0,0 0-1,-1 0 1,0 1 0,-10 14-3102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26.9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82 100 9792,'-66'-35'3648,"56"30"-2848,5-3-224,10 1-1280,5-6 256,6 1-1152,12 1 896,7 2-4448,2 14 2848,13 7-128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7:48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 7136,'-31'-3'3232,"23"3"-2816,3 0 2112,10 0-1472,3 0-64,10 0-608,22 0 128,5 0-289,15 0-31,1 0-128,-1 0 96,-12 8-96,-6-4-96,-7 1 0,-7-5-1599,-7 0 895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4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 3328,'-1'0'151,"1"-1"1,0 1-1,-1 0 0,1 0 0,0 0 1,-1 0-1,1-1 0,0 1 1,-1 0-1,1 0 0,0-1 1,0 1-1,0 0 0,-1-1 1,1 1-1,0 0 0,0-1 0,0 1 1,0 0-1,-1-1 0,1 1 1,0 0-1,0-1 0,0 1 1,0 0-1,0-1 0,0 1 0,0-1 1,0 1-1,0 0 0,0-1 1,0 1-1,1-6 4776,-5 7-1629,-8 3-1655,12 1-1555,9 1 290,-4-4-131,0 1 0,1-1 0,8 2-1,-13-3-173,1-1-1,-1 0 0,0 0 1,0 1-1,0-1 0,1 0 1,-1 0-1,0 0 1,0 0-1,0-1 0,1 1 1,-1 0-1,0 0 0,0-1 1,0 1-1,0-1 1,0 1-1,1-1 0,-1 1 1,1-2-1,-1 2-63,-1 0 0,0 0 0,0-1-1,0 1 1,0 0 0,0 0 0,0 0 0,1 0 0,-1 0 0,0 0 0,0 0-1,0 0 1,0 0 0,0 0 0,0-1 0,0 1 0,1 0 0,-1 0-1,0 0 1,0 0 0,0 0 0,0 0 0,0 0 0,0-1 0,0 1-1,0 0 1,0 0 0,0 0 0,0 0 0,0 0 0,0-1 0,0 1 0,0 0-1,0 0 1,0 0 0,0 0 0,0 0 0,0-1 0,0 1 0,0 0-1,0 0 1,0 0 0,0 0 0,0 0 0,0 0 0,-1-1 0,1 1-1,0 0 1,0 0 0,0 0 0,0 0 0,0 0 0,0 0 0,0 0-1,-1 0 1,1-1 0,0 1 0,0 0 0,0 0 0,0 0 0,0 0 0,-11 0 152,9 0-168,-23-1 940,25-4-252,0 2-2424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28.0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32 635 3648,'-1'0'118,"-1"0"0,0 0 0,1 1 0,-1-1 0,0 0 0,1 0 1,-1 1-1,1-1 0,-1 1 0,0 0 0,1-1 0,-1 1 0,1 0 0,0 0 0,-3 2 0,1-1 94,2-1 154,1-1 0,0 1 0,0 0 1,0 0-1,-1 0 0,1 0 0,0 0 0,0 0 0,0 0 0,1 0 0,-1 0 0,0 0 1,0 0-1,0 0 0,1 0 0,0 1 0,2-1-31,1 0 0,0 0 0,-1-1 0,1 1 0,0-1 0,0 0 0,-1 0 0,1 0 0,6-2 1,33-10 865,-22 5-772,5-1-188,0-2 0,0-1 0,-1-1 0,0-1 0,26-19 0,-33 19-206,-1 0-1,0-2 1,-1 0 0,-1 0-1,-1-2 1,0 0-1,13-21 1,0-11 208,-2-1 1,27-78 0,-30 70-10,-18 49-192,2-6 66,0 0 0,0 0 1,-2 0-1,0-1 0,-1 1 1,2-18-1,-16 54-428,5-2 407,1 1 0,0 0-1,2 0 1,-3 36 0,5-44-57,-8 70 277,-4 57 226,13-114-510,0 1 1,1 0-1,7 35 0,-8-61-25,1 9 67,1 1 1,1-1 0,-1 0-1,1-1 1,6 13-1,-8-20-45,0 1 1,0-1-1,-1 0 0,1 1 0,0-1 1,0 0-1,1 0 0,-1 0 0,0 0 1,0 0-1,0 0 0,1 0 0,-1 0 0,1 0 1,-1 0-1,0-1 0,1 1 0,-1-1 1,1 1-1,-1-1 0,1 0 0,0 1 0,-1-1 1,1 0-1,-1 0 0,1 0 0,0 0 1,-1 0-1,1-1 0,-1 1 0,1 0 0,-1-1 1,1 1-1,-1-1 0,1 0 0,-1 1 1,1-1-1,-1 0 0,2-1 0,8-5 68,-1 0 0,13-12 0,9-6-53,-32 25-42,0 0-1,0 0 1,0 0-1,0 0 1,0 0 0,0 0-1,0 0 1,1 0 0,-1-1-1,0 1 1,0 0-1,0 0 1,0 0 0,0 0-1,0 0 1,0 0 0,0 0-1,0 0 1,0 0-1,0 0 1,0-1 0,0 1-1,0 0 1,0 0 0,0 0-1,0 0 1,0 0-1,0 0 1,0 0 0,0 0-1,0 0 1,0-1 0,0 1-1,0 0 1,0 0-1,0 0 1,0 0 0,0 0-1,0 0 1,0 0 0,0 0-1,0 0 1,0 0-1,0-1 1,0 1 0,0 0-1,-1 0 1,1 0 0,0 0-1,0 0 1,0 0-1,0 0 1,0 0 0,0 0-1,0 0 1,0 0-1,0 0 1,0 0 0,-1 0-1,-4 6-31,0 1-1,0 0 1,0 0-1,1 1 1,0-1 0,1 1-1,0 0 1,0 0-1,-2 9 1,4-16 47,1 0 1,0 0-1,0 0 1,0 0-1,0 0 1,0 0-1,0 0 1,0 0-1,1 0 1,-1 0 0,0 0-1,1 0 1,-1 0-1,0 0 1,1 0-1,-1 0 1,1 0-1,-1 0 1,1 0-1,0-1 1,-1 1-1,1 0 1,0 0-1,0-1 1,-1 1 0,1 0-1,0-1 1,0 1-1,0-1 1,0 1-1,0-1 1,0 0-1,0 1 1,0-1-1,0 0 1,0 0-1,1 1 1,1-1 27,1 1 1,-1 0-1,1-1 0,0 0 1,-1 0-1,1 0 1,-1 0-1,1-1 0,5-1 1,-5 1-11,0 0 0,0-1 0,-1 1 1,1-1-1,-1 0 0,1 0 1,-1 0-1,1-1 0,-1 1 0,0-1 1,0 0-1,0 0 0,-1 0 1,1 0-1,-1 0 0,4-7 0,-4 6-33,-1 1-1,0 0 0,0 0 0,0-1 0,-1 1 1,1 0-1,-1-1 0,0 1 0,0 0 0,0-1 0,0 1 1,-1-1-1,1 1 0,-1 0 0,0-1 0,0 1 1,0 0-1,0 0 0,-1 0 0,-2-4 0,-13-22-557,16 25 464,1 4 143,13 3 269,-1 0-212,0 0 0,20 1 0,100 0 83,-45-8-3622,-43-4-4720,-58 1 507,-12-3 5125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28.4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27 148 9376,'-26'-35'4256,"29"30"-3680,7 2-128,3-2-352,6-2 1152,2-6-673,11-2-319,8-2-192,4 2-224,20 2 96,12 1-2783,10 4 1567,-6 8-4224,-12 13 3104,-10 2-416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32.6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1 732 5568,'0'0'179,"1"1"0,-1-1 1,0 1-1,1-1 0,-1 0 0,1 1 0,-1-1 1,1 0-1,-1 0 0,1 1 0,-1-1 1,1 0-1,0 0 0,-1 0 0,1 0 0,-1 0 1,1 1-1,-1-1 0,1 0 0,0 0 1,-1 0-1,1-1 0,-1 1 0,1 0 0,0 0 1,0 0-1,20-4 2955,6-4-2004,-1-1-1,0-1 1,0-2-1,42-25 1,-53 27-991,-1 0-1,0-1 1,-1-1-1,0 0 1,0-1 0,-2 0-1,0-1 1,17-26 0,1-17 142,10-14-168,-23 52-347,-15 19 219,-1 0 0,0 1 0,1-1 1,-1 0-1,0 0 0,1 0 1,-1 0-1,0 1 0,0-1 0,1 0 1,-1 0-1,0 1 0,0-1 0,1 0 1,-1 0-1,0 1 0,0-1 0,0 0 1,1 1-1,-1-1 0,0 0 0,0 0 1,0 1-1,0-1 0,0 0 0,0 1 1,0-1 12,5 18 8,-1 1 0,0-1 0,-2 1 0,0-1 0,-1 1 0,-2 24 0,0-29 41,-1-1 0,0 0-1,-1 0 1,0 0 0,-1 0-1,0-1 1,-12 22 0,13-27 22,0-1-1,-1 0 1,0-1 0,0 1-1,-1-1 1,1 1 0,-1-1-1,0-1 1,-1 1 0,1-1-1,-1 0 1,0 0 0,0 0 0,0-1-1,0 0 1,-10 3 0,12-5-1,-1 0 1,1-1 0,0 1 0,-1-1 0,1 0-1,0 0 1,-1-1 0,1 1 0,0-1 0,0 0-1,-1 0 1,1-1 0,-5-1 0,-5-4-99,-1 0 1,-15-11-1,28 16-2,-1 0-17,-1-1 0,0 0 0,1 0 0,-5-4 0,8 6 32,-1 1 0,1 0 0,0-1 0,-1 1 0,1 0 0,0-1-1,-1 1 1,1 0 0,0-1 0,-1 1 0,1-1 0,0 1-1,0 0 1,0-1 0,-1 1 0,1-1 0,0 1 0,0-1 0,0 1-1,0-1 1,0 1 0,0-1 0,0 1 0,0-1 0,0 1 0,0-1-1,0 1 1,0-1 0,0 1 0,1 0 0,-1-1 0,0 1-1,0-1 1,0 1 0,1-1 0,-1 1 0,0 0 0,0-1 0,1 1-1,-1-1 1,0 1 0,1 0 0,-1-1 0,0 1 0,1 0 0,-1 0-1,1-1 1,-1 1 0,1 0 0,-1 0 0,0 0 0,1 0-1,-1-1 1,1 1 0,0 0 0,10-2-32,1 1 0,0-1-1,-1 2 1,1 0 0,-1 0 0,18 4-1,-14-3 38,235 23 193,-238-24-97,-1 0 0,0-1 0,0 0 0,0-1 0,0-1 0,-1 1 0,21-9 0,-29 10-61,-1 1 0,1-1 0,0 0 0,-1 1 0,1-1 0,0 0 0,-1 0 0,1-1 0,-1 1 0,0 0 0,1 0 0,-1-1 0,0 1 0,0-1 0,0 1 0,0-1 0,0 1 0,0-1 0,0 0 0,0 1 0,-1-1 0,1-2-1,0-1-5,0-1 0,-1 1-1,0 0 1,0-1 0,-2-9-1,1 4 28,1 8-73,-1 0 0,0 0 1,1 0-1,-1 0 0,0 0 0,0 1 1,0-1-1,-1 0 0,1 0 0,-1 1 1,1-1-1,-5-3 0,6 5 1,-1 0 0,0 1 0,0-1 0,1 0 1,-1 1-1,0-1 0,0 1 0,0 0 0,0-1 0,0 1 0,1 0 0,-1-1 0,0 1 0,0 0 1,0 0-1,0 0 0,-2 0 0,2 0-4,0 0 0,-1 0 0,1 1 0,0-1 0,-1 1 0,1-1 0,0 1 1,0 0-1,-1 0 0,1-1 0,0 1 0,0 0 0,0 0 0,0 0 0,-1 2 0,0-1 36,0-1 0,0 1 0,1 0 0,-1 1-1,0-1 1,1 0 0,0 0 0,0 1 0,-1-1-1,1 1 1,1-1 0,-1 1 0,0-1 0,1 1-1,-1-1 1,1 1 0,0 0 0,0-1 0,0 1 0,0 0-1,0-1 1,0 1 0,1 0 0,0-1 0,-1 1-1,1-1 1,2 4 0,1 4 55,0 0 1,1-1-1,0 0 1,1 0-1,0 0 1,14 15-1,-17-21-20,-1-1 0,1 1-1,0 0 1,0-1 0,0 0 0,0 0 0,1 0-1,-1 0 1,1 0 0,-1 0 0,1-1-1,0 0 1,7 2 0,-6-3 17,1 0-1,-1 0 1,0 0-1,1-1 1,-1 1-1,0-1 1,0-1 0,1 1-1,6-4 1,71-30 253,-72 29-255,-1 0-1,0 0 0,0-1 0,-1-1 1,13-12-1,-16 15-27,-2 1-38,0 0 0,0 0 1,0-1-1,-1 0 0,0 1 1,0-1-1,0 0 1,0 0-1,2-8 0,1-2 13,-4 11-9,-1 0 1,0 0 0,0 0 0,0 1 0,0-1 0,-1 0 0,1 0-1,-1-5 1,-5 63-185,4-35 171,-1-1 0,-7 31 0,-1 2-65,-5 49 379,-51 174 1,57-254 10,9-20-284,-1 0 1,1 0 0,0-1 0,0 1-1,-1 0 1,1 0 0,0 0 0,0 0-1,0 0 1,-1-1 0,1 1-1,0 0 1,0 0 0,0 0 0,0 0-1,-1-1 1,1 1 0,0 0 0,0 0-1,0-1 1,0 1 0,0 0 0,0 0-1,0-1 1,0 1 0,-1-1 0,-1-5 72,0-1 0,0-1 0,1 1 0,-1 0 0,1-14 1,2-41-21,0 50-55,0-11-32,1-27-11,11-66 1,-10 100 38,1 0 0,1 0 0,0 1 0,1 0 1,0 0-1,1 0 0,1 1 0,12-18 0,-10 18-87,0 1-1,1 1 0,0 0 1,23-20-1,-32 31 53,7-7-33,1 2 0,-1-1 0,1 2 0,12-6 1,-19 10 37,-1 0 0,1 0 1,0 0-1,0 0 0,-1 1 1,1-1-1,0 1 0,0 0 1,0 0-1,0 0 1,0 0-1,-1 1 0,1-1 1,0 1-1,0 0 0,0-1 1,-1 1-1,1 0 0,-1 1 1,1-1-1,3 3 1,-1-1-13,0 1 0,0 0 0,0 1 0,0-1 0,-1 1 0,0 0 0,0 0 0,0 0 0,-1 1 0,0-1 0,5 11 1,-7-14 41,0 1 1,0 0 0,-1-1 0,1 1 0,-1 0 0,1-1 0,-1 1 0,0 0 0,0-1 0,0 1-1,-1 0 1,1-1 0,-1 1 0,1 0 0,-1-1 0,0 1 0,0-1 0,0 1 0,0-1 0,0 1-1,-1-1 1,1 0 0,-1 1 0,1-1 0,-1 0 0,0 0 0,0 0 0,0-1 0,-4 4 0,1-2 12,0 1 0,0-1 0,0 0 0,-1 0 1,0 0-1,-7 2 0,10-5-17,0 1 1,0 0-1,1-1 1,-1 0-1,0 1 1,0-1-1,0 0 0,0-1 1,0 1-1,0 0 1,1-1-1,-1 0 1,0 1-1,0-1 0,-3-2 1,6 3-12,0 0-1,0 0 1,-1 0-1,1 0 1,0 0 0,0 0-1,0 0 1,0 0-1,-1-1 1,1 1 0,0 0-1,0 0 1,0 0-1,0 0 1,0 0 0,-1-1-1,1 1 1,0 0-1,0 0 1,0 0 0,0 0-1,0-1 1,0 1-1,0 0 1,0 0 0,0 0-1,0-1 1,0 1-1,-1 0 1,1 0 0,0 0-1,0-1 1,0 1-1,1 0 1,-1 0 0,0 0-1,0-1 1,0 1-1,0 0 1,8-7-24,15-3-27,27-1 85,-35 9 5,0-1 1,16-6 0,46-17-151,38-16-59,-89 34 196,-20 7-22,-1-1-1,0 1 1,0-1-1,6-3 1,-19 21-259,-5-2 221,10-11 34,0 0 1,0 0-1,0 1 1,-3 4-1,-47 68 23,52-75-9,0 1 0,1-1 0,-1 0 1,1 1-1,0-1 0,-1 1 0,1-1 1,0 1-1,0 1 0,-2 8 57,-1-7 0,9-6 280,-5 2-345,-1 0 1,1 0-1,0-1 1,0 1-1,-1 0 1,1 0-1,0 0 1,-1-1-1,1 1 0,0-1 1,-1 1-1,1 0 1,0-1-1,0 0 1,17-18 41,-10 12-76,-1-1 0,0 0 0,12-17-1,-3 2 96,-12 19-55,-1-1 1,1-1 0,4-9-1,-8 25-139,-1 0 0,2 0 0,-1-1 0,5 19 0,-5-25 141,1 0-1,0 0 1,0 0-1,1-1 1,-1 1-1,1-1 1,-1 1-1,1-1 1,0 1-1,0-1 1,0 0-1,0 0 0,0 0 1,0 0-1,0 0 1,1 0-1,-1-1 1,4 2-1,-2-1 11,-1-1 0,1 0 1,0 0-1,0 0 0,0-1 0,0 1 0,0-1 0,0 0 0,-1 0 0,1 0 0,0-1 0,0 1 0,6-3 0,13-3 13,-1-2 1,0 0-1,0-2 0,-1 0 0,0-1 0,0-1 0,-2-1 0,28-24 1,-36 29-51,0-1 1,-1 0 0,-1-1-1,0 0 1,14-19 0,-18 11 114,-5 17-92,0-1 1,1 1-1,-1-1 0,0 1 1,1 0-1,-1-1 0,1 1 1,-1 0-1,1-1 0,0 1 1,1-2-1,-1 3-16,-1-1 0,0 1 0,1 0 1,-1 0-1,0 0 0,1 0 0,-1 0 0,0 0 1,1 0-1,-1 0 0,0-1 0,1 1 0,-1 0 1,1 1-1,-1-1 0,0 0 0,1 0 0,-1 0 1,0 0-1,1 0 0,-1 0 0,0 0 0,1 0 0,-1 1 1,0-1-1,1 0 0,-1 0 0,0 1 0,1-1 1,-1 0-1,0 0 0,0 1 0,1-1 0,-1 1 1,10 11-6,-9-11 11,3 6-33,0 0-1,0 1 0,-1-1 1,0 1-1,3 14 1,-2-10 65,17 51-20,-18-55 13,-3-7-26,0 1 0,1-1-1,-1 1 1,1 0-1,0-1 1,-1 1-1,1-1 1,0 0-1,0 1 1,0-1-1,0 0 1,0 1-1,0-1 1,0 0 0,0 0-1,1 0 1,-1 0-1,0 0 1,1 0-1,-1 0 1,1-1-1,2 2 1,-2-1 6,-1-1 1,1 1 0,-1-1-1,1 0 1,-1 1-1,1-1 1,-1 0 0,1 0-1,-1 0 1,1 0-1,-1 0 1,1 0 0,-1-1-1,1 1 1,-1 0-1,1-1 1,-1 0-1,1 1 1,-1-1 0,1 0-1,-1 1 1,0-1-1,0 0 1,3-2 0,2-2 22,-1-1 0,1 0 0,7-11 0,0 2 65,-3 3-48,0 1-39,0 0 0,0-1 0,-2 0 0,10-16 0,-14 22 19,-4 5-24,1 1 1,-1 0-1,0 0 0,0-1 1,1 1-1,-1 0 1,0-1-1,1 1 0,-1-1 1,0 1-1,0 0 1,0-1-1,0 1 0,1 0 1,-1-1-1,0 1 0,0-1 1,0 1-1,0-1 1,0 1-1,0 0 0,0-1 1,0 1-1,0-1 0,0 1 1,0-1-1,0 1 1,0 0-1,-1-1 0,1 1 1,0-1-1,0 1 0,0 0 1,-1-1-1,0 1-18,0 1 0,0-1 0,0 1-1,0-1 1,0 1 0,0 0 0,0-1 0,0 1 0,0 0-1,1 0 1,-1 0 0,0 0 0,0-1 0,0 3-1,1-3 10,-13 16 91,2 1 1,0 0 0,-9 20-1,-6 31 174,21-55-136,5-8 152,5-9-56,3-5-259,0 0 0,-1 0 0,0-1-1,6-13 1,-12 21 14,2-2-38,0 0-1,0 1 1,0-1 0,7-5-1,-1 0 154,-8 9-98,-1 0-1,0 0 1,0 0-1,1 0 1,-1 0-1,0 0 1,1 0-1,-1 0 1,0 0-1,1 0 1,-1 0-1,0 1 1,0-1-1,1 0 1,-1 0-1,0 0 1,0 0-1,1 0 1,-1 1-1,0-1 0,0 0 1,1 0-1,-1 0 1,0 1-1,0-1 1,0 0-1,1 0 1,-1 1-1,0-1 1,0 1-1,6 7-9,-3-3 22,-1 0 1,1 0 0,-1-1 0,1 1 0,1-1 0,-1 0 0,0 0 0,1 0 0,0-1 0,0 1 0,0-1 0,1 0 0,-1 0 0,1 0-1,-1-1 1,1 1 0,0-1 0,0 0 0,0-1 0,0 1 0,0-1 0,8 1 0,-2-1 16,0-1 0,1 0 0,-1-1 0,0 0 0,0-1 0,0 0 0,0 0 0,0-2 0,0 1 0,0-1 0,-1-1 0,0 0 0,0 0 0,17-13 0,-16 9-66,0 0 0,0-1 0,-1 0-1,0-1 1,-1 0 0,0-1-1,-1 0 1,0 0 0,-1-1 0,-1 0-1,6-15 1,79-274-139,-88 292 189,2-13-31,3-33-1,-3 15 135,-5 40-119,1 0 0,-1-1 0,0 1 0,0-1 0,0 1 0,0-1 0,0 1 0,0 0 0,0-1 0,0 1 0,-1-1 0,0-1 0,1 3 9,0 0 1,0 0-1,0-1 1,-1 1-1,1 0 1,0 0-1,0 0 1,0 0-1,-1 0 1,1 0-1,0-1 0,0 1 1,-1 0-1,1 0 1,0 0-1,0 0 1,-1 0-1,1 0 1,0 0-1,0 0 1,-1 0-1,1 0 0,0 0 1,0 0-1,-1 0 1,1 0-1,0 0 1,0 1-1,-1-1 1,1 0-1,0 0 1,0 0-1,0 0 0,-1 0 1,1 0-1,0 1 1,0-1-1,-1 0 1,-1 2-16,-1 1 0,1-1 1,0 1-1,0-1 0,0 1 0,0 0 1,0 0-1,1 0 0,-2 3 0,-11 29 74,2 1-1,-9 46 1,-7 77 219,18-100-179,10-57-94,-12 99 119,11-89-87,1-1-1,1 0 1,0 1-1,0-1 1,1 0-1,7 22 1,-9-32-26,1 1 1,-1-1-1,1 1 1,-1-1-1,1 0 1,0 1 0,-1-1-1,1 0 1,0 1-1,0-1 1,0 0 0,0 0-1,0 0 1,0 0-1,0 0 1,0 0-1,1 0 1,-1 0 0,0 0-1,1-1 1,-1 1-1,0 0 1,1-1-1,-1 1 1,1-1 0,-1 0-1,1 1 1,-1-1-1,1 0 1,-1 0-1,1 0 1,-1 0 0,1 0-1,-1 0 1,1 0-1,-1-1 1,1 1 0,-1-1-1,1 1 1,-1-1-1,1 1 1,1-2-1,4-2 2,0 0 0,-1 0 0,1-1 0,-1 0 0,0 0 0,9-11 0,5-6-106,22-34 0,-41 55 101,-1 1 0,0-1 0,0 1 0,1-1 0,-1 1-1,0 0 1,1-1 0,-1 1 0,0-1 0,1 1 0,-1 0 0,1-1-1,-1 1 1,0 0 0,1 0 0,-1-1 0,1 1 0,-1 0 0,1 0 0,-1 0-1,1-1 1,-1 1 0,1 0 0,-1 0 0,1 0 0,0 0 0,0 0-1,-1 0-5,0 0 1,0 0 0,0 0 0,0 0-1,1 0 1,-1 0 0,0 0 0,0 0-1,0 0 1,0 0 0,0 0 0,0 0-1,0 0 1,0 0 0,0 0 0,0 0-1,0 0 1,0 0 0,0 0 0,1 0-1,-1 0 1,0 0 0,0 0 0,0 0 0,0 0-1,0 1 1,0-1 0,0 0 0,0 0-1,0 0 1,0 0 0,0 0 0,0 0-1,0 0 1,0 0 0,0 0 0,0 0-1,0 0 1,0 0 0,0 0 0,0 0-1,0 1 1,0-1 0,0 0 0,0 0 0,0 0-1,0 0 1,0 0 0,0 0 0,0 0-1,0 0 1,0 0 0,0 0 0,0 0-1,0 0 1,0 1 0,-5 25-197,4-19 210,-1-1 0,1 0 0,0 9 0,-2 50 150,3-65-157,0 1 0,0-1-1,0 1 1,0-1 0,0 1 0,0-1 0,0 0-1,0 1 1,0-1 0,0 1 0,0-1 0,1 1 0,-1-1-1,0 0 1,0 1 0,1-1 0,-1 1 0,0-1-1,0 0 1,1 1 0,-1-1 0,1 0 0,-1 1 0,0-1-1,1 0 1,-1 0 0,0 1 0,1-1 0,-1 0 0,1 0-1,-1 0 1,1 0 0,-1 0 0,1 1 0,-1-1-1,1 0 1,-1 0 0,0 0 0,1 0 0,-1 0 0,1 0-1,-1 0 1,1-1 0,-1 1 0,1 0 0,-1 0-1,1 0 1,0-1 0,22-9 85,-23 10-90,27-16-213,-12 6-27,28-12 0,-42 21 241,-1 1 0,0 0 0,0 0 0,1 0 0,-1-1 0,0 1 0,0 0 0,0 0 0,1 0 0,-1 0 0,0 0 0,1 0 0,-1 0 0,0 0 0,0 0 0,1 0 0,-1 0 0,0 0 0,0 0 0,1 0 0,-1 0 0,0 0 0,1 0 0,-1 0 0,0 0 0,0 0 0,1 0 0,-1 0 0,0 0 0,0 0 0,1 1 0,-1-1 0,0 0 0,0 0 0,0 0 0,1 0 0,-1 1 0,0-1 0,0 0 0,0 0 0,1 1 0,-1 13-59,0 2 82,4 16 64,-4-31-84,1 0 1,-1 1 0,0-1-1,1 0 1,-1 0 0,1 0-1,-1 0 1,1 1 0,0-1-1,-1 0 1,1 0 0,0 0 0,0 0-1,0-1 1,0 1 0,-1 0-1,1 0 1,1 0 0,-1-1-1,0 1 1,0-1 0,0 1-1,0-1 1,0 1 0,2 0 0,-1 0 8,1 0 1,0-1 0,-1 1 0,1 0 0,0-1 0,0 0 0,-1 0 0,1 1 0,0-1 0,0-1 0,2 1 0,-4-1 2,0 1 0,1 0-1,-1-1 1,0 1 0,0-1 0,0 1-1,0-1 1,0 1 0,0-1 0,0 0 0,0 0-1,-1 1 1,1-1 0,0 0 0,0 0 0,-1 0-1,1 0 1,0 0 0,-1 0 0,1 0 0,-1 0-1,1 0 1,-1 0 0,0 0 0,1-1 0,-1 1-1,0 0 1,0 0 0,0 0 0,0 0 0,0-1-1,0 1 1,0 0 0,0 0 0,0 0 0,0 0-1,-1 0 1,1-1 0,-1 0 0,-2-6-25,0 0 1,0 1 0,0-1-1,-6-7 1,7 11-85,-1 0 83,-1-1-1,1 1 1,-1 0-1,0 0 1,0 1-1,-5-5 0,-9-8 80,12 12-46,-2-2-104,8 6 83,0 0-1,0 0 0,0-1 1,0 1-1,0 0 0,0 0 1,0 0-1,0-1 0,0 1 1,0 0-1,0 0 0,0 0 1,1-1-1,-1 1 0,0 0 1,0 0-1,0 0 0,0-1 1,0 1-1,0 0 0,0 0 1,1 0-1,-1 0 0,0-1 1,0 1-1,0 0 0,0 0 0,1 0 1,-1 0-1,0 0 0,0 0 1,0-1-1,1 1 0,-1 0 1,0 0-1,0 0 0,0 0 1,1 0-1,-1 0 0,0 0 1,0 0-1,1 0 0,16-5-11,1 1 0,-1 1-1,1 0 1,0 1 0,0 1 0,0 1-1,0 0 1,0 2 0,18 3 0,-16-3 11,0 2 0,-1 1 0,0 0 1,0 2-1,0 0 0,18 10 0,-35-16 35,1 1 1,-1 0-1,0-1 0,0 1 0,0 0 0,0 0 0,0 0 0,0 0 0,-1 1 1,1-1-1,-1 0 0,1 1 0,-1-1 0,0 1 0,0 0 0,0-1 0,-1 1 1,1 0-1,0-1 0,-1 1 0,0 0 0,1 0 0,-1 0 0,-1-1 1,1 1-1,0 0 0,0 0 0,-1-1 0,0 1 0,0 0 0,1-1 0,-1 1 1,-1 0-1,1-1 0,0 1 0,-1-1 0,1 0 0,-1 1 0,-2 1 1,4-3-28,0-1 0,-1 0 0,1 1 1,0-1-1,0 0 0,-1 0 1,1 1-1,0-1 0,-1 0 1,1 0-1,0 0 0,-1 1 1,1-1-1,0 0 0,-1 0 1,1 0-1,0 0 0,-1 0 1,1 0-1,0 0 0,-2 0 1,2 0-1,0 0 1,0 0-1,0-1 1,0 1-1,0 0 1,0-1 0,0 1-1,0 0 1,0 0-1,0-1 1,0 1-1,0 0 1,0-1-1,0 1 1,0 0 0,1 0-1,-1-1 1,0 1-1,0 0 1,0-1-1,0 1 1,0 0 0,1 0-1,-1 0 1,0-1-1,0 1 1,0 0-1,1 0 1,-1 0-1,0-1 1,0 1 0,1 0-1,2-4 26,8-9-38,1 0-1,-1 1 1,2 1-1,0 0 1,0 0-1,17-9 1,-28 19 6,0 0 0,0 0 1,0 0-1,0 0 0,0 1 0,0-1 1,1 1-1,-1-1 0,0 1 0,0 0 1,0 0-1,0 0 0,1 0 0,-1 0 1,0 1-1,0-1 0,0 1 0,0-1 1,0 1-1,0 0 0,1-1 0,-2 1 1,1 0-1,0 1 0,3 1 0,2 3 86,0 0 0,-1 1 0,0-1-1,11 16 1,3 3 183,-17-21-231,38 38 391,-37-38-392,0 0 0,1-1 0,-1 0 0,1 1 0,0-2 0,0 1 0,0-1-1,6 3 1,3-4-327,-4-6-3753,-9 4 3708,-1 0 0,0 1 1,1-1-1,-1 0 0,0 1 0,1-1 0,-1 0 0,0 0 1,0 1-1,0-1 0,0 0 0,0 0 0,0 1 0,0-1 1,0 0-1,0 0 0,0 0 0,0 1 0,0-1 0,0 0 1,0 0-1,-1 1 0,1-1 0,0 0 0,-1 1 1,1-1-1,-1 0 0,1 1 0,-1-2 0,-6-5-3106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33.0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801 37 10464,'-58'-24'3872,"53"24"-3008,5-5-32,5 2-1152,3-2 192,1 5-928,6 0 576,-7 0-2880,0 5 1856,-8 3-3424,-8 7 2784,-5 10 736</inkml:trace>
  <inkml:trace contextRef="#ctx0" brushRef="#br0" timeOffset="1">19 284 10144,'-19'-20'3744,"24"17"-2912,22-5-224,4-4 991,28-8-991,22-8 960,9 0-896,4-9-480,9 5-160,24 1-1824,7 6 992,-17 10-4831,-18 15 3135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34.3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190 511 4800,'-5'-15'3394,"5"15"-3204,0-1 1,0 0-1,0 0 1,0 1-1,0-1 1,0 0 0,0 1-1,0-1 1,-1 0-1,1 1 1,0-1 0,-1 0-1,1 1 1,0-1-1,-1 1 1,1-1-1,-1 0 1,1 1 0,-1-1-1,1 1 1,-1 0-1,1-1 1,-1 1-1,0-1 1,1 1 0,-1 0-1,1-1 1,-1 1-1,0 0 1,0 0 0,1-1-1,-1 1 1,0 0-1,1 0 1,-1 0-1,0 0 1,1 0 0,-2 0-1,-5 1 69,0 0 0,0 0 0,1 0 0,-1 1 0,1 0 0,0 0-1,-1 1 1,1-1 0,0 2 0,0-1 0,1 0 0,-8 6 0,4-1-65,-1 0-1,2 0 1,-1 1 0,1 0-1,-14 19 1,21-26-133,-1 0 0,1 1 0,0-1 0,0 0 0,0 1 1,0-1-1,0 0 0,1 1 0,-1-1 0,0 6 0,1-8-35,1 1 0,-1-1 0,0 1 0,1-1 0,-1 0 1,1 0-1,-1 1 0,1-1 0,-1 0 0,0 0 0,1 1 0,-1-1 0,1 0 0,-1 0 0,1 0 0,-1 0 0,1 0 1,-1 0-1,2 0 0,-2 0 23,7 1 12,0-1 1,0-1 0,0 1-1,0-1 1,-1 0 0,1-1-1,0 0 1,-1 0 0,12-5-1,6-1-261,-12 3 133,-1 1 0,0-2 1,17-9-1,-27 14-56,26-4 225,-12 4 144,1 0 0,-1-1 0,0-1 0,0 0 0,-1-1 0,1-1 0,20-9 0,-23 8-156,-1 0 0,0-1 0,0 0 1,0-1-1,-1 0 0,0-1 0,-1 0 1,0-1-1,0 0 0,-1 0 0,0-1 1,12-21-1,76-186 410,-40 83-104,-38 96-695,-17 62 59,-4 65 251,-3 0 0,-20 92-1,2-64 6,-40 119 0,43-175 143,-2 0 0,-2-2-1,-35 58 1,45-95 159,9-15-107,6-6-205,0 0 1,0 0 0,0 0-1,0 0 1,0 0 0,0 0-1,0 0 1,0 0 0,0 0-1,0 0 1,0 0 0,0 0-1,0 0 1,0 0 0,0 0-1,0 0 1,0 0 0,0 0-1,0 0 1,0 0 0,0-1 0,0 1-1,0 0 1,0 0 0,0 0-1,0 0 1,0 0 0,0 0-1,0 0 1,0 0 0,-1 0-1,1 0 1,0 0 0,0 0-1,0 0 1,0 0 0,0 0-1,0 0 1,0 0 0,0 0-1,0 0 1,0 0 0,0 0-1,0 0 1,0 0 0,0 0 0,6-14 8,0 0 1,1 0 0,1 1-1,0 0 1,12-14 0,54-57-228,-55 65-682,0 0 0,1 2-1,1 0 1,26-15 0,-38 26-41,1 1 0,0 0 0,0 1 0,0 1-1,15-4 1,-19 5 145,0 1 0,1 1 0,0-1 0,-1 1 0,1 0-1,-1 0 1,1 1 0,-1 0 0,12 3 0,-14-2-199,1 0 0,0 0 0,0 0 1,6 5-1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38.5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1 486 3136,'0'-3'1112,"5"0"629,15-2 2286,-4 0-1611,-10 3-1966,0-1 0,-1 0 1,1 0-1,-1-1 1,0 1-1,0-1 0,7-8 1,32-38 832,-20 22-719,13-10-197,3 2 0,47-35 0,-29 25 132,-3 6 258,-55 40-754,0-1 0,0 1 0,0 0 0,1 0 0,-1 0-1,0 0 1,0 0 0,0 0 0,0 0 0,0 0-1,0 0 1,1 0 0,-1 0 0,0 0 0,0 0 0,0 0-1,0 0 1,0 0 0,1 0 0,-1 0 0,0 0 0,0 0-1,0 0 1,0 0 0,0 0 0,0 0 0,0 1 0,1-1-1,-1 0 1,0 0 0,0 0 0,0 0 0,0 0 0,0 0-1,0 0 1,0 0 0,0 1 0,0-1 0,1 0 0,-1 0-1,0 0 1,0 0 0,0 0 0,0 0 0,0 1-1,0-1 1,2 11 125,-4 16 198,-5 15-171,2 0-1,2 0 1,1 1 0,3-1-1,1 0 1,9 44 0,-8-72-80,0 1 1,2-1-1,0 0 0,0 0 1,1-1-1,14 22 1,-19-32-45,1-1 1,0 1-1,0 0 1,1-1-1,-1 0 1,1 1-1,3 2 1,-5-4-15,0-1 0,0 1 1,-1-1-1,1 0 0,0 1 0,0-1 1,0 0-1,0 1 0,0-1 0,-1 0 1,1 0-1,0 0 0,0 0 0,0 0 1,0 0-1,0 0 0,0 0 0,0 0 1,0 0-1,-1 0 0,1-1 0,0 1 1,0 0-1,0-1 0,0 1 0,-1-1 0,1 1 1,0-1-1,0 1 0,-1-1 0,1 1 1,0-2-1,3-1 27,-1-1 0,0 0-1,-1 0 1,1 0 0,-1 0 0,0-1 0,3-6 0,8-34 16,9-69 55,1-2-76,-19 102-52,-1 0 0,0 0-1,1-28 1,-4 32-64,1 0-1,0 0 1,2-11 0,-3 20 59,1 1 1,-1 0-1,0 0 1,0-1-1,1 1 1,-1 0-1,0 0 1,0 0-1,1-1 0,-1 1 1,0 0-1,0 0 1,1 0-1,-1 0 1,0 0-1,1 0 1,-1 0-1,0 0 1,0 0-1,1-1 1,-1 1-1,0 0 1,1 0-1,-1 1 1,0-1-1,1 0 1,-1 0-1,0 0 1,0 0-1,1 0 1,-1 0-1,0 0 1,1 0-1,-1 1 1,0-1-1,0 0 1,1 0-1,18 10 31,-8-4-27,20 4 43,0-1-1,0-2 1,63 7 0,-30-6-5,-16 0 101,78 1 0,-55-9 142,-70 0-118,-5 0-101,-6 1-13,0 0 0,0 0 0,0 1 0,0 1 0,0 0-1,1 0 1,-1 1 0,1 0 0,0 1 0,0 0 0,1 0 0,-16 13 0,-1 3-3,1 1 0,-35 43 0,46-51-6,2 2 1,-1-1 0,2 2-1,0-1 1,1 2 0,1-1-1,-8 25 1,15-38-22,0 0 0,0 0 0,0 0 0,1 0 0,0 0 0,0 0-1,0 0 1,0 0 0,1 7 0,0-10 3,-1 1-1,1 0 0,-1-1 1,1 1-1,-1-1 1,1 1-1,0 0 1,0-1-1,0 1 0,0-1 1,0 0-1,0 1 1,0-1-1,0 0 0,1 0 1,-1 0-1,0 0 1,1 0-1,-1 0 1,1 0-1,-1 0 0,1 0 1,0-1-1,1 2 1,4-1 8,-1-1 1,0 1-1,0-1 1,0 0-1,1 0 1,-1-1 0,0 1-1,0-2 1,0 1-1,0-1 1,0 1-1,0-2 1,7-2 0,-4 0-10,0 1 0,0-2 0,-1 1 0,1-1 0,-1 0 0,0-1 0,8-9 0,1-5 7,0 0 0,21-38 0,20-52 106,-48 91-96,4-12-317,-10 29 128,-1 9 95,-1 12 59,-2-15 6,3 25 5,3 43 0,-5-50 43,0-1 0,1 1-1,2-1 1,0 0 0,1 0-1,13 33 1,-17-50-39,0-1-1,0 1 1,1-1 0,-1 1 0,1-1-1,-1 0 1,1 0 0,0 1 0,0-1-1,3 2 1,-4-3-1,0-1 0,-1 1 0,1-1 0,0 0-1,0 1 1,0-1 0,0 0 0,0 1 0,0-1 0,0 0 0,0 0-1,-1 0 1,1 0 0,0 0 0,0 0 0,0 0 0,0 0 0,0 0 0,0 0-1,0-1 1,0 1 0,0 0 0,0-1 0,-1 1 0,1 0 0,0-1-1,0 1 1,0-1 0,-1 0 0,1 1 0,0-1 0,0 1 0,0-2 0,8-7 58,-7 7-52,0 1 1,1-1-1,-2 0 1,1 0 0,0-1-1,0 1 1,-1 0-1,1-1 1,-1 1-1,1-1 1,1-4 0,10-27 17,-10 26-1,0 0-1,0 0 0,0-1 1,2-16-1,1-47 258,-1 21-453,-3 33 119,4-24 0,-4 35 29,0 0 0,1 1 0,0-1 0,0 1 0,0-1 0,1 1 0,0 0 0,5-5 1,-8 9 27,1 1 1,0-1 0,0 1-1,0 0 1,0-1 0,0 1 0,0 0-1,0 0 1,0 0 0,0 1 0,0-1-1,1 0 1,-1 1 0,0-1-1,1 1 1,-1 0 0,0 0 0,1 0-1,-1 0 1,0 0 0,1 1 0,3 0-1,-3 0-25,1 1 0,-1 0 0,1 0 1,-1 0-1,0 0 0,0 0 0,0 1 0,0-1 0,-1 1 0,1 0 0,-1 0 0,4 4 0,-3-1-1,1 1-1,-1-1 0,0 1 0,-1-1 0,0 1 0,2 8 0,0 8 19,-1 1 0,-1 0 0,-2 23-1,0-41 15,1 19 23,1 0-1,1-1 1,8 29 0,-10-49-37,-1-1 0,1 0 0,0-1 1,0 1-1,0 0 0,0 0 0,0 0 1,1 0-1,0-1 0,-1 1 1,1-1-1,0 1 0,0-1 0,0 0 1,0 0-1,1 0 0,-1 0 0,1 0 1,-1 0-1,1-1 0,-1 1 1,1-1-1,0 0 0,0 1 0,0-1 1,0-1-1,0 1 0,0 0 0,0-1 1,0 0-1,0 1 0,0-1 0,0 0 1,0-1-1,0 1 0,5-1 1,-1-1 17,0 0 0,-1 0 0,1-1 0,0 1 0,-1-1 0,0-1 0,0 1 0,0-1 1,0 0-1,0-1 0,6-6 0,0-1 22,0-1 1,-1 0-1,14-23 0,74-142 96,-72 125-422,-28 72 116,2-5 98,-3 13 57,3 37 1,0-13-25,0-39 48,0 1 1,0-1 0,1 0 0,0 1-1,1-1 1,1 0 0,0-1 0,1 1-1,0-1 1,8 15 0,-11-24-6,-1 0-1,1 0 1,0 0 0,0 0-1,0 0 1,0 0 0,0-1 0,0 1-1,0-1 1,0 1 0,1-1-1,-1 0 1,1 0 0,-1 0 0,0 0-1,1-1 1,0 1 0,-1 0-1,1-1 1,-1 0 0,1 0-1,0 0 1,-1 0 0,1 0 0,0 0-1,-1-1 1,1 1 0,2-2-1,8-2-2,0 0-1,-1-2 1,0 1-1,16-11 0,-12 8 25,43-27 23,0-2 0,-3-2 0,-1-3-1,54-54 1,-103 90-37,-1 1-1,1-1 0,-2 0 1,1 0-1,-1 0 1,7-12-1,-11 18-8,0 0 1,0-1 0,0 1-1,0 0 1,0-1-1,0 1 1,1 0 0,-1-1-1,0 1 1,0 0-1,0-1 1,0 1 0,0-1-1,0 1 1,0 0-1,-1-1 1,1 1-1,0 0 1,0-1 0,0 1-1,0 0 1,0-1-1,0 1 1,-1 0 0,1-1-1,0 1 1,0 0-1,-1 0 1,1-1-1,-1 1 1,-12-4-37,9 4 23,0 0 0,0 0 0,0 0 0,0 1 0,-5 1 0,-4 3-1,0 0 1,0 1-1,1 1 0,-1 0 1,1 1-1,1 0 0,0 0 1,0 2-1,-12 12 0,4-1 32,1 1 1,0 0-1,-22 40 0,27-42 10,8-12 0,-1 0 1,2 1 0,-7 13 0,10-20-22,1 1 1,-1-1-1,0 1 0,1-1 1,-1 1-1,1-1 1,0 1-1,0 0 1,0-1-1,0 1 1,0-1-1,1 1 1,-1 0-1,1-1 1,0 1-1,-1-1 1,3 5-1,-2-6-4,0 1 0,1-1 0,-1 0 0,0 0 0,0 1 0,1-1 0,-1 0-1,1 0 1,-1 0 0,1 0 0,-1-1 0,1 1 0,-1 0 0,1-1 0,0 1 0,-1-1 0,1 1 0,0-1-1,0 0 1,-1 0 0,1 0 0,0 0 0,0 0 0,-1 0 0,1 0 0,3-1 0,2-1 34,1 1 1,-1-1 0,1-1-1,12-5 1,-5 0-100,0-1 0,-1 0-1,0-1 1,23-22 0,42-55-246,-77 85 294,0 0-1,-1 0 1,1 0-1,0 1 1,0-1-1,0 0 1,3-1 0,-5 3 11,1 0 0,-1 0 1,0 0-1,1 0 0,-1 0 1,0 0-1,1-1 0,-1 1 1,0 0-1,1 0 0,-1 0 1,0 0-1,1 0 0,-1 0 0,0 0 1,1 0-1,-1 1 0,0-1 1,1 0-1,-1 0 0,0 0 1,1 0-1,0 1 0,-1-1 0,0 1 0,1-1 0,-1 1 0,1-1 0,-1 1 0,0 0 0,0-1-1,1 1 1,-1-1 0,0 1 0,0 0 0,0-1 0,0 1 0,1-1 0,-1 2 0,2 61-73,-3-50 69,1-1 1,1 1-1,0-1 1,0 1-1,1-1 1,1 0-1,4 12 1,-6-21 14,0-1 0,0 1 0,0-1 0,1 0 0,-1 1 0,1-1 0,0 0 0,-1 0 0,1 0 0,0 0 0,0-1 0,0 1 0,1 0 1,-1-1-1,0 1 0,0-1 0,1 0 0,-1 0 0,1 0 0,-1 0 0,1 0 0,0-1 0,-1 1 0,1-1 0,4 1 0,-3-1-6,0-1 0,0 1 0,0 0 1,0-1-1,0 0 0,0 0 0,-1 0 0,1 0 0,0-1 0,0 0 0,-1 0 1,1 0-1,-1 0 0,0 0 0,1 0 0,3-5 0,6-6 19,-2-1-1,1-1 0,12-21 1,23-51 7,-5 9-95,-8 24 66,30-57 173,-50 86-199,-3-1 0,14-39 1,-22 56 22,-1 0 1,0-1 0,-1 1-1,0 0 1,0-1 0,-1 1-1,-2-17 1,2 25-10,0 1 0,0-1 0,0 0 1,0 0-1,0 1 0,-1-1 0,1 0 0,0 1 1,0-1-1,-1 0 0,1 1 0,0-1 0,-1 0 0,1 1 1,-1-1-1,1 0 0,-1 1 0,1-1 0,-1 1 1,1-1-1,-2 0 0,2 1 10,-1 0 1,1 0-1,-1 0 0,0 0 1,1 0-1,-1 0 1,1 1-1,-1-1 1,1 0-1,-1 0 0,1 0 1,-1 1-1,1-1 1,-1 0-1,1 0 0,-1 1 1,1-1-1,-1 1 1,1-1-1,0 0 0,-1 1 1,-3 4-11,0 0 1,0 0-1,-5 11 1,-8 16 54,2 0 1,1 2 0,2-1-1,-11 48 1,12-24 19,2 0 0,-2 109 1,11-163-41,0 11 22,0 0 1,3 16-1,-2-27-34,-1 0 0,1 0 0,0 0 0,0 0 0,0 0 0,0 0 0,0 0 0,1 0 0,-1-1-1,1 1 1,0 0 0,-1-1 0,2 1 0,-1-1 0,3 3 0,-3-4 9,-1 0 0,0-1-1,0 0 1,1 1 0,-1-1-1,0 1 1,0-1 0,1 0 0,-1 0-1,0 0 1,1 0 0,-1 0-1,0 0 1,1 0 0,-1 0 0,0-1-1,0 1 1,1 0 0,-1-1-1,0 1 1,0-1 0,1 0 0,-1 1-1,2-2 1,1-1-18,1 0 0,-1 0 0,0-1 1,0 1-1,4-6 0,5-8-146,0-1 0,15-29 0,-3 3 137,-22 41 5,-1-1-1,1 0 1,-1 0-1,0 0 0,0 0 1,-1-1-1,1 1 1,0-5-1,-2 8-182,1 19-49,0-14 241,0-1 1,0 1 0,1 0-1,0 0 1,-1-1-1,1 1 1,0-1-1,1 1 1,-1-1-1,1 0 1,-1 0-1,1 0 1,0 0-1,0-1 1,1 1-1,-1-1 1,0 0 0,1 1-1,4 1 1,-2-2 1,-1 0 1,1-1 0,0 1 0,-1-1 0,1 0-1,0 0 1,0-1 0,0 0 0,0 0 0,0 0 0,0-1-1,10-2 1,-7 0 2,1 0-1,-1-1 0,0 0 1,-1 0-1,1-1 0,-1 0 1,0-1-1,0 1 0,0-2 1,-1 1-1,0-1 1,0 0-1,5-9 0,10-14 54,-1-1 0,18-36 0,-29 50-54,9-21 29,-1 0 0,-2-2 0,-2 0 0,-1 0 0,10-59 1,-21 91-45,-2 7-25,1-1 0,-1 0 1,1 1-1,-1-1 0,0 0 1,1 1-1,-1-1 1,0 0-1,0 1 0,0-1 1,0 0-1,-1 1 1,1-1-1,0 0 0,-1 1 1,1-1-1,-1 0 0,1 1 1,-2-3-1,1 4 20,1 0 0,0 0 0,-1 0-1,1 0 1,0 0 0,-1 1 0,1-1-1,0 0 1,0 0 0,-1 0 0,1 0-1,0 0 1,-1 0 0,1 1 0,0-1 0,-1 0-1,1 0 1,0 1 0,0-1 0,-1 0-1,1 0 1,0 1 0,0-1 0,0 0-1,0 0 1,-1 1 0,1-1 0,0 0 0,0 1-1,0 0 1,-9 14 79,8-13-66,-11 23 6,0 0 0,2 0 0,1 1 0,2 1 1,0-1-1,1 1 0,2 0 0,1 0 0,1 1 0,1-1 0,2 0 1,0 1-1,11 52 0,-8-60 8,-1-2-20,10 29 0,-12-43 28,1 0 0,-1 0 0,1 0 0,0 0 0,0-1 0,0 1 1,1-1-1,-1 0 0,1 1 0,0-1 0,0 0 0,0 0 0,4 2 1,-5-4-6,0 0 0,1 1 1,-1-1-1,1 0 1,-1-1-1,1 1 1,-1 0-1,1-1 1,-1 1-1,1-1 1,0 0-1,-1 0 1,1 0-1,4-1 0,-3 0 4,1 0-1,0 0 1,0-1-1,0 0 1,-1 0-1,1 0 0,4-4 1,0 0-13,0 0 0,-1-1 0,0 0-1,0 0 1,-1-1 0,11-14 0,-9 9-16,0 0 0,-1 0-1,0-1 1,-1 0 0,0 0-1,-2-1 1,0 0 0,0 0-1,3-25 1,-7 36-30,-1 0 0,0 0 0,-1 0 0,1 1 0,-1-1 0,0 0 0,0 0 0,-2-6 0,3 9 23,-1 1-1,1-1 1,0 0-1,-1 0 0,1 1 1,-1-1-1,1 0 1,-1 1-1,1-1 1,-1 1-1,1-1 0,-1 1 1,0-1-1,1 1 1,-1-1-1,0 1 1,1-1-1,-2 1 0,1 0 5,0 0-1,0 0 0,0 0 0,0 0 0,0 0 1,1 0-1,-1 0 0,0 1 0,0-1 1,0 0-1,1 1 0,-1-1 0,0 1 0,0-1 1,1 1-1,-1-1 0,0 1 0,1-1 1,-1 1-1,0 0 0,0 1 0,-2 1 6,0 1-1,1 0 1,0 0-1,0 0 1,0 0-1,0 1 1,0-1-1,1 0 1,0 1-1,0-1 1,0 1-1,0 0 1,1-1-1,0 1 1,0-1-1,0 1 1,0 0-1,2 4 1,1 7 27,0 0 1,1-1 0,13 30-1,-11-30-21,1 0-1,1 0 1,1-1-1,0 0 0,0 0 1,2-1-1,-1 0 1,2-1-1,0-1 0,24 19 1,-33-27 35,0-1 0,0 0 0,0-1 0,1 1 0,-1-1 0,1 1 0,-1-1 0,1 0 1,-1 0-1,1 0 0,0-1 0,-1 1 0,1-1 0,0 0 0,0 0 0,-1 0 0,1-1 0,0 1 0,-1-1 0,1 0 0,0 0 1,-1 0-1,1-1 0,-1 1 0,0-1 0,1 0 0,-1 1 0,0-2 0,5-3 0,5-6 38,0 0 0,-1-1 0,-1 0 0,19-28 0,-24 33-67,47-71-388,-52 80 394,0 0 0,-1 0 0,1 1 0,0-1 0,-1 0 0,1 1 0,-1-1 0,0 1 0,1-1 0,-1 1 0,0-1 0,0 3 0,4 28 105,-4-18-105,-1 0 0,0 0 1,0-1-1,-6 20 1,6-28-9,-1 1 0,0-1 0,-1 1 0,1-1 0,-1 0 0,0 0 0,0 0 0,-1 0 0,1-1 0,-1 0 0,0 1 0,0-1 0,-6 4 1,6-5-64,-20 13 416,24-16-349,-1 0 1,1 1-1,-1-1 0,1 0 0,-1 0 1,0 1-1,1-1 0,-1 0 0,0 0 1,1 0-1,-1 0 0,0 0 0,1 0 1,-1 0-1,0 0 0,1 0 0,-1 0 1,0 0-1,1 0 0,-1 0 1,0 0-1,1-1 0,-1 1 0,0 0 1,1-1-1,-1 1 0,1 0 0,-1-1 1,1 1-1,-1 0 0,1-1 0,-1 1 1,1-1-1,-1 0 0,0 0-6,1 1 1,0-1-1,0 1 0,0-1 0,0 1 0,0-1 1,0 1-1,0-1 0,0 1 0,0-1 1,0 1-1,0-1 0,0 1 0,0-1 0,0 1 1,0-1-1,0 1 0,0-1 0,1 1 0,-1-1 1,0 1-1,0-1 0,1 1 0,-1 0 0,0-1 1,1 1-1,-1-1 0,0 1 0,1 0 1,-1-1-1,1 1 0,-1 0 0,0 0 0,1-1 1,-1 1-1,1 0 0,-1 0 0,2-1 0,21-8 176,-19 8-192,35-11 48,-17 6-52,29-13-1,-43 16-388,0 0 1,16-4-1,2 4-4540,-21 12-1353,-5-7 5928,0 0 11,0-1 1,-1 1 0,1 0-1,0-1 1,-1 1 0,1-1-1,-1 1 1,0-1 0,1 1-1,-1-1 1,0 1-1,0-1 1,0 1 0,0-1-1,0 0 1,0 0 0,-2 2-1,-1-1-182,1 1-1,0-1 1,-1 0-1,0 0 0,1 0 1,-1-1-1,-5 2 1,-36 9-2180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38.9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97 11872,'-18'-37'4416,"13"37"-3457,0-8-255,5 5-704,5-1-160,0-4-288,0 0 256,8 0-2239,9-1 1343,14-2-6528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41.6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45 2656,'12'-1'16012,"-10"8"-13318,-3-3-302,1-5-1928,-13 2 229,-9 17-106,21-17-432,10-1 31,-3 0-124,0-1-1,0 1 0,-1-1 1,1 0-1,0 0 0,-1-1 1,1 1-1,0-1 0,4-3 1,0 1-35,16-9 1,-25 12-21,0 1 0,0-1 0,0 0 0,0 1 0,0-1 0,0 0 0,-1 0 0,1 0 0,0 1 0,0-1 0,-1 0 0,1 0 0,-1 0 0,1 0 0,-1 0 0,1-1 0,-1 1 0,0 0 0,1 0 0,-1-2 0,0 2-17,0 1-1,0-1 0,-1 1 1,1-1-1,0 1 1,0-1-1,-1 1 0,1-1 1,0 1-1,-1 0 1,1-1-1,-1 1 0,1-1 1,0 1-1,-1 0 1,1-1-1,-1 1 0,1 0 1,-1 0-1,1-1 1,-1 1-1,0 0 1,-6-5-1742,6-2-4322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49.3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207 129 3136,'0'-2'146,"0"0"-1,0 0 1,0 1 0,1-1 0,-1 0 0,1 0-1,-1 1 1,1-1 0,0 0 0,0 1 0,0-1-1,0 1 1,0-1 0,0 1 0,0-1 0,0 1-1,0 0 1,4-3 0,8-12 4673,-13 27-1508,-4 12-2889,-12 38 602,-44 112 0,-69 90 651,118-243-1496,9-17-92,0 1 1,0-1-1,0 1 0,0-1 1,1 1-1,-1 0 0,1 0 1,-1 7-1,15-35 1433,17-49-1378,-10 21-113,38-116 3,-38 102-96,35-77 0,-34 99 112,26-40 0,-47 83-44,1 0 0,-1 0 0,1 0 0,-1 0 1,1 0-1,0 0 0,-1 0 0,1 0 0,0 0 1,0 1-1,-1-1 0,1 0 0,0 1 0,0-1 1,0 1-1,0-1 0,0 1 0,0-1 0,0 1 0,0-1 1,0 1-1,0 0 0,0 0 0,0-1 0,0 1 1,1 0-1,-1 0 0,0 0 0,0 0 0,0 0 1,0 1-1,0-1 0,0 0 0,0 0 0,0 1 1,0-1-1,0 1 0,0-1 0,0 1 0,0-1 0,0 1 1,1 1-1,1 0 30,0 1 0,0 0-1,-1 0 1,0 0 0,1 0 0,-1 1 0,-1-1 0,1 0 0,0 1 0,-1-1-1,2 7 1,3 21 165,-1 0-1,0 36 0,-2-27-57,10 300 457,-13-330-556,-1 0 1,0-1 0,-1 1-1,-4 16 1,-5-4-2006,11-21 1328,-1 1-1,1-1 0,-1 0 0,0 0 1,0 0-1,0 0 0,1 0 1,-1 0-1,0-1 0,0 1 0,0 0 1,0 0-1,0-1 0,0 1 1,-1-1-1,1 1 0,0-1 1,0 1-1,-2 0 0,-10-1-3881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49.6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9 7232,'-23'-9'2656,"23"14"-1632,10-1 736,3-4-1056,5 0 1184,12 5-1056,7-5-161,-1 0-415,-1-5-32,-3 5-128,-1-4 0,-3 4-32,-6-5-1471,1 5 799,-6 0-3392,1 0 2240,-4 0-3776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4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73 3808,'0'0'192,"-1"-1"0,1 1 0,-1-1 0,1 0 1,0 1-1,-1-1 0,1 1 0,0-1 0,-1 0 0,1 1 0,0-1 1,0 0-1,0 1 0,-1-1 0,1 0 0,0 1 0,0-1 0,0 0 1,0 0-1,0 1 0,0-1 0,1 0 0,-1 1 0,0-1 0,0 0 1,0 1-1,1-1 0,-1 0 0,0 1 0,1-1 0,-1 0 0,0 1 0,1-1 1,-1 1-1,1-1 0,-1 1 0,1-1 0,-1 1 0,1-1 0,-1 1 1,1 0-1,0-1 0,-1 1 0,1 0 0,0-1 0,0 1 0,8-6 1156,-8 5-1163,0 0 0,0 0 0,0 1 0,0-1 0,0 1 0,1-1 0,-1 1 0,0-1 0,0 1 0,1-1 0,-1 1 0,0 0 0,1 0 0,1 0 0,6-1 203,6-1 5,-1 2 1,22 1-1,-2 0-75,-5-1-163,191-3 482,0-19-2005,-167 15 536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52.5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6 753 5888,'-5'-1'2053,"11"-3"-128,10-6 571,92-101 2155,-80 85-4285,1 2 0,36-23 0,-59 43-351,79-48 423,-69 44-350,0 0 0,1 1 1,26-8-1,-42 14-75,0 1 0,0 0 0,0 0 0,0 0 0,0-1 0,0 1-1,0 0 1,0 0 0,0 1 0,0-1 0,0 0 0,0 0 0,0 0 0,0 1 0,-1-1 0,1 0 0,0 1 0,0-1 0,0 1 0,0-1 0,0 1 0,-1 0 0,1-1 0,0 1 0,0 0 0,-1-1 0,1 1 0,-1 0 0,1 0-1,0 0 1,-1-1 0,1 1 0,-1 0 0,0 0 0,1 0 0,-1 0 0,0 0 0,0 0 0,1 2 0,0 2 50,0 1 0,-1 0 0,0 0 0,0 0 0,0 6 0,-2-1 65,0-1 0,-1 1 0,0-1 0,0 1 0,-1-1 0,-6 11 0,-3 7 181,9-19-336,2-3 528,14-9-100,-4-1-386,1 0 0,-1 0 1,0-1-1,11-9 0,5-2-70,50-40-137,-1 1-64,-72 54 235,0 0-1,0 1 1,0-1 0,1 0-1,-1 1 1,0-1 0,0 1-1,1 0 1,-1-1 0,0 1-1,0 0 1,1 0 0,-1-1-1,0 1 1,1 0-1,1 1 1,-2-1 17,-1 0 0,1 1 0,0-1-1,0 1 1,0-1 0,0 1 0,-1 0-1,1-1 1,0 1 0,0 0 0,-1 0 0,1-1-1,-1 1 1,1 0 0,-1 0 0,1 0 0,-1 0-1,1 0 1,-1 0 0,0-1 0,0 1-1,1 0 1,-1 1 0,2 8 87,-1-1 1,-1 0-1,1 1 0,-2-1 1,1 0-1,-1 1 0,-3 13 0,1-8 198,0 24-1,3-35-240,1 1 0,0 0 0,0 0 0,0-1 0,2 7 0,-2-11-28,0 1 0,0 0 0,0-1 0,0 1 0,-1 0 0,1-1 0,0 1 0,0-1 0,0 0 0,0 1 0,0-1 0,0 0 0,0 1 0,0-1 0,0 0 1,1 0-1,-1 0 0,0 0 0,0 0 0,0 0 0,1-1 0,0 1 21,5 0-16,0-1 1,0-1-1,0 0 0,0 0 0,0 0 0,7-4 0,14-4-78,61-26 14,-26 9-93,75-32 375,-133 57-230,0-1-1,0 1 1,-1-1 0,1 0-1,-1-1 1,1 1 0,3-5-1,-7 8-5,-1 0-1,0 0 0,0 0 0,0 0 1,0 0-1,1 0 0,-1-1 1,0 1-1,0 0 0,0 0 0,0 0 1,0 0-1,0 0 0,1 0 1,-1 0-1,0 0 0,0-1 0,0 1 1,0 0-1,0 0 0,0 0 1,0 0-1,0 0 0,0-1 0,0 1 1,0 0-1,0 0 0,0 0 1,0 0-1,0-1 0,0 1 0,0 0 1,0 0-1,0 0 0,0 0 1,0-1-1,0 1 0,0 0 0,0 0 1,0 0-1,0 0 0,0 0 0,0-1 1,-9 2-241,-11 7-91,-18 11 226,-61 42 0,86-52 106,0 1-1,0 1 1,1 0 0,1 1 0,0 0-1,1 1 1,-16 25 0,25-37 10,1 0-1,-1 0 1,1 0 0,-1 0 0,1 0 0,-1 0 0,1 0-1,0 1 1,0-1 0,0 0 0,-1 0 0,1 0 0,0 1-1,1-1 1,-1 0 0,0 0 0,0 0 0,0 1 0,1-1-1,-1 0 1,0 0 0,1 0 0,0 2 0,0-3 4,-1 1-1,1-1 1,0 1 0,-1 0 0,1-1 0,0 0 0,-1 1-1,1-1 1,0 1 0,0-1 0,-1 0 0,1 1 0,0-1-1,0 0 1,0 0 0,-1 0 0,1 0 0,0 0 0,0 0-1,0 0 1,0 0 0,0 0 0,-1 0 0,1 0 0,0 0-1,0 0 1,0-1 0,-1 1 0,1 0 0,0-1 0,0 1-1,-1-1 1,1 1 0,1-1 0,10-8 149,1 0 0,14-13 0,17-13-104,-37 30-7,-6 4-63,0 0-1,1-1 1,-1 1-1,0 0 1,0 0 0,1 1-1,-1-1 1,1 0-1,-1 0 1,3 0 0,-4 13-351,-1 10 472,-8 41 0,5-42-44,-10 67 243,-14 75 611,21-130-734,-2-1-1,-26 60 1,27-74-94,3-6-29,-1 0 1,-9 16 0,13-25-54,0 0 1,0 0 0,-1-1 0,1 1 0,-1 0-1,0-1 1,1 0 0,-1 0 0,0 1 0,0-2-1,-1 1 1,1 0 0,-5 1 0,5-2 9,0 0 0,0 0 0,0 0 1,0-1-1,0 1 0,0-1 0,0 0 0,0 0 0,0 0 1,0 0-1,0 0 0,0-1 0,0 1 0,-3-2 0,2 0 18,0 0 0,1-1 0,-1 1 0,1 0 0,0-1 0,0 0-1,0 0 1,0 0 0,-5-6 0,2 0-105,0 0 0,0-1-1,1 0 1,0 0 0,1 0 0,0 0 0,1 0 0,-4-17 0,4 9-3,1 0 1,0-1-1,1 1 1,2-24 0,1 28 47,0 0 1,1 1-1,0-1 1,1 1 0,0 0-1,1 0 1,1 1-1,0-1 1,9-12 0,-9 16 22,1 1 1,0 1-1,1-1 1,-1 1-1,1 0 1,1 1-1,-1 0 1,1 0 0,0 1-1,13-6 1,14-4 57,52-14 0,-28 11-86,-8 3 27,0-2 0,53-26-1,-98 40 11,0-1 0,0 0 0,0 0 0,-1 0 0,0-1 0,0 0-1,0 0 1,0-1 0,-1 0 0,0 1 0,8-15 0,-5 9-98,-7 9 93,0 1-1,0 0 0,0-1 1,0 1-1,0-1 1,0 1-1,0-1 0,-1 1 1,1-1-1,-1 0 1,1-1-1,-1 3-1,0-1-1,0 1 1,0 0-1,0 0 1,0 0 0,0 0-1,0 0 1,0 0 0,0 0-1,0 0 1,0 0 0,0 0-1,0 0 1,0 0-1,0 0 1,0-1 0,0 1-1,0 0 1,0 0 0,0 0-1,0 0 1,0 0-1,0 0 1,0 0 0,0 0-1,0 0 1,0 0 0,0 0-1,0 0 1,0-1 0,0 1-1,0 0 1,0 0-1,0 0 1,0 0 0,0 0-1,1 0 1,-1 0 0,0 0-1,0 0 1,0 0 0,0 0-1,0 0 1,0 0-1,0 0 1,0 0 0,0 0-1,0 0 1,0 0 0,0 0-1,1 0 1,-1 0 0,0 0-1,0 0 1,0 0-1,0 0 1,0 0 0,2-1 7,-1-7-294,-2 17 234,-2 0 1,1 0-1,-1 0 1,0 0-1,-1-1 1,-9 17-1,10-21 74,-8 16 0,9-17-16,-1 1 1,1 0-1,0 0 1,0 0 0,0 0-1,1 0 1,-1 0 0,1 0-1,0 1 1,-1 6 0,2-9-30,8-2 98,-5 1-52,-1-1-1,0 0 1,0 0-1,0 1 1,0-1-1,0-1 1,1 1-1,-1 0 1,0-1-1,0 1 1,0-1-1,0 1 1,0-1-1,0 0 1,0 0-1,0 0 1,0 0-1,1-2 1,13-8 27,-1-2-1,-1 0 1,21-23 0,-34 35-71,-1 1 0,0-1 0,1 1 0,-1-1 0,1 1 0,-1-1 1,1 1-1,-1-1 0,1 1 0,-1-1 0,1 1 0,0 0 0,-1-1 1,1 1-1,1 0 0,-2 0 15,0 0 1,0 0-1,1 0 1,-1 0-1,0 0 1,0 0-1,1 0 1,-1 0-1,0 0 1,0 1-1,1-1 1,-1 0-1,0 0 1,0 0 0,0 0-1,1 1 1,-1-1-1,0 0 1,0 0-1,0 1 1,0-1-1,1 0 1,-1 0-1,0 0 1,0 1-1,0-1 1,0 1-1,4 26 33,-2-10-60,6 4-8,-7-16 51,1 0 0,-1 0 1,1 0-1,1-1 1,-1 1-1,1-1 0,-1 0 1,1 1-1,1-1 1,3 4-1,-6-7-2,0 0 1,0-1-1,-1 1 0,1-1 1,0 0-1,0 1 0,0-1 1,0 0-1,0 1 0,-1-1 1,1 0-1,0 0 0,0 0 1,0 0-1,0 0 0,0 0 1,0 0-1,0 0 0,0 0 1,0 0-1,-1 0 0,1-1 0,0 1 1,0 0-1,0-1 0,0 1 1,0-1-1,0 0 0,1 0 9,12-6-10,1 0 0,-2-2 0,1 0 0,-2 0 1,1-1-1,-1-1 0,12-13 0,-1-2 1,-2-1-1,25-39 1,-20 21 4,-1-2 1,24-66 0,25-105-194,-70 207 129,0 1-58,-1 0 0,-1 0-1,1 0 1,0-20 0,-2 30 98,-1-1 0,0 1 1,0 0-1,0 0 0,0-1 1,0 1-1,0 0 0,0 0 1,0-1-1,0 1 1,0 0-1,0 0 0,0-1 1,0 1-1,-1 0 0,1 0 1,0-1-1,0 1 0,0 0 1,0 0-1,0 0 0,0-1 1,-1 1-1,1 0 0,0 0 1,0 0-1,0-1 1,0 1-1,-1 0 0,1 0 1,0 0-1,0 0 0,0 0 1,-1-1-1,-7 6-72,-8 14 69,7-4-22,1 1-1,1 0 1,1 0 0,-7 24-1,2-4 107,-7 15-39,-58 191-78,73-229 85,0 0 0,1 1 0,0-1-1,1 1 1,0-1 0,3 27 0,-1-36-25,-1-1 1,1 1 0,0-1-1,0 0 1,0 1 0,0-1-1,1 0 1,-1 0 0,1 0-1,0 1 1,0-2 0,0 1-1,0 0 1,1 0 0,-1-1-1,1 1 1,-1-1 0,1 0-1,0 0 1,0 0 0,0 0-1,0 0 1,0-1 0,1 0-1,-1 1 1,0-1 0,1 0-1,-1 0 1,1-1 0,6 1-1,4 0 17,0 0 1,0-2-1,0 0 0,0 0 0,0-1 1,0-1-1,-1 0 0,1-1 0,13-6 0,-11 3-43,1-1-1,-1-1 1,-1 0 0,0-1-1,0-1 1,20-18-1,-27 21 35,12-10 4,-19 17-19,0 0 1,-1 0-1,1-1 0,0 1 0,0 0 1,0 0-1,-1 0 0,1-1 0,-1 1 1,1 0-1,-1-1 0,1 1 0,-1-3 1,1 4-10,-1 0 0,0-1 0,0 1 1,0 0-1,0 0 0,0-1 1,0 1-1,0 0 0,0 0 0,-1-1 1,1 1-1,0 0 0,0 0 1,0-1-1,0 1 0,0 0 0,0 0 1,0 0-1,0-1 0,-1 1 1,1 0-1,0 0 0,0 0 1,0 0-1,0-1 0,-1 1 0,1 0 1,0 0-1,0 0 0,0 0 1,-1 0-1,1-1 0,0 1 0,0 0 1,-1 0-1,1 0 0,0 0 1,0 0-1,-1 0 0,1 0 0,0 0 1,0 0-1,-1 0 0,1 0 1,0 0-1,0 0 0,0 0 0,-1 0 1,1 0-1,0 1 0,0-1 1,-1 0-1,1 0 0,0 0 0,0 0 1,0 0-1,-1 0 0,1 1 1,0-1-1,0 0 0,0 0 1,0 0-1,-1 1 0,1-1 0,0 0 1,-18 16-56,13-11 12,-6 4 18,4-3 53,0 1 1,-11 11-1,4-2-35,8-9 59,0-1 1,1 1 0,-7 10-1,11-15-39,1 0 0,-1-1 0,0 1 1,0 0-1,1 0 0,-1 0 0,1 0 0,-1 0 0,1 0 0,0 0 0,0 0 0,0 0 0,0 0 0,0 0 0,0 0 0,1 0 0,-1 0 0,1 0 0,0 2 0,0-3 1,0 0 1,0 0-1,0 0 0,1 0 0,-1-1 0,0 1 0,0 0 0,0-1 0,1 1 1,-1-1-1,0 0 0,0 1 0,1-1 0,1 1 0,-3-1 9,3 0 34,0 0 1,0 0-1,0 0 1,0 0-1,0 0 1,0-1-1,0 0 1,0 1-1,0-1 1,0 0-1,4-2 1,-1 0-71,0 0 1,0-1-1,0 1 0,6-6 1,-5 2 78,1-1 1,-1 0-1,0 0 1,9-15-1,15-18-151,-30 41 79,-1-1-1,1 0 1,-1 0-1,1 0 0,0 1 1,0-1-1,-1 0 1,1 1-1,0-1 1,0 0-1,0 1 1,0-1-1,0 1 1,0 0-1,0-1 0,0 1 1,0 0-1,1-1 1,-2 2 3,1-1 0,0 1 0,0 0 0,-1-1 1,1 1-1,0 0 0,-1 0 0,1 0 0,-1-1 0,1 1 1,-1 0-1,0 0 0,1 0 0,-1 0 0,0 0 0,1 0 1,-1 0-1,0 0 0,0 0 0,0 1 0,1 3-39,1 5 106,1 1 0,0-1 1,5 12-1,-8-20-34,1 0-1,0-1 0,0 1 1,0 0-1,0-1 0,0 1 1,0-1-1,0 1 0,0-1 1,1 1-1,-1-1 0,1 0 1,-1 1-1,1-1 0,-1 0 1,1 0-1,0 0 0,-1-1 1,1 1-1,0 0 0,0-1 1,0 1-1,-1-1 1,5 1-1,11-2-15,1-2 1,-1 0 0,1-1-1,-1 0 1,-1-2 0,23-9-1,3-1-7,-23 9 34,1 1-1,22-4 1,-34 9-13,-1 1 1,0-1-1,0 1 1,0 0-1,0 0 1,0 1 0,1 0-1,-1 0 1,13 5-1,-3 1 145,0 1-1,-1 0 0,25 17 0,-38-23-248,0-1 0,0 1 0,0-1-1,1 1 1,-1-1 0,0 0-1,1 0 1,-1-1 0,1 1-1,-1-1 1,1 0 0,-1 1-1,1-1 1,6-2 0,4 0-2249,0-1-1,19-7 1,-12 4-2174,9-3 230,2-8-1776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56.4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63 837 5472,'-4'-1'729,"3"1"-641,1 0 1,0 0 0,-1 0 0,1 0-1,-1 0 1,1-1 0,-1 1 0,1 0-1,0 0 1,-1 0 0,1 0 0,-1-1 0,1 1-1,0 0 1,-1 0 0,1-1 0,0 1-1,-1 0 1,1 0 0,0-1 0,0 1-1,-1-1 1,1 1 0,0 0 0,-1-2 1747,2 0-1567,-1 1 1,1 0-1,-1 0 1,1 0 0,-1 0-1,1 0 1,0 0-1,-1 1 1,1-1-1,0 0 1,0 0 0,0 0-1,0 1 1,-1-1-1,3 0 1,-2-1 78,12-8 379,-1-1 0,-1-1-1,0 0 1,0 0 0,-1-1 0,15-26 0,-1-17-127,29-99 0,-40 113-403,9-31 45,54-154 577,-70 211-778,-2 8 13,-1 0-1,1 0 1,-2-1 0,1 1-1,-1-1 1,0-8-1,-1 16-60,-1 1 1,0 0-1,0 0 0,0-1 0,0 1 0,0 0 1,0 0-1,0-1 0,0 1 0,0 0 0,0 0 0,0 0 1,0-1-1,-1 1 0,1 0 0,0 0 0,0-1 0,0 1 1,0 0-1,0 0 0,0 0 0,0 0 0,-1-1 0,1 1 1,0 0-1,0 0 0,0 0 0,0 0 0,-1-1 0,1 1 1,-6 4-113,-6 13 71,2 6 70,2 1 1,0-1 0,2 2-1,-5 29 1,4-19-19,0-2-1,-44 183 149,-2-32 132,-87 245 429,132-411-523,0-1 0,-16 23 1,19-35 55,2-8-121,3-10-43,9-14-135,2 0 0,17-33 0,-27 59 47,13-27-75,2 0 1,1 1 0,1 0 0,36-38 0,-38 48 78,0 2-1,1 0 0,1 1 1,0 1-1,1 0 0,1 2 1,28-14-1,123-38-72,-34 14 22,-116 41 84,5-2 133,0-1 0,41-25 0,-92 48-335,-28 23 225,37-26-2,1 1 0,1 0 0,-19 18 0,22-18-10,1 1 1,-12 17-1,19-23-20,-1 0 0,2 0 0,-1 0 0,1 1 0,0-1 0,0 1 0,0-1 0,-1 11 0,3-14-12,-1-1 0,1 1 0,0-1 0,1 1 0,-1-1 0,0 1 0,0-1 0,0 1 0,1-1 0,-1 1 0,1-1 0,-1 0 0,1 1 0,0-1 0,0 0 0,-1 0 0,1 1 0,0-1 0,0 0 0,0 0 0,0 0 0,0 0 0,0 0 0,1 0 0,-1 0 0,0 0 0,0-1 0,1 1 0,-1 0 0,0-1 0,1 1 0,-1-1 0,1 0 0,-1 1 0,1-1 0,-1 0 0,1 0 0,-1 0 0,0 0 0,1 0 0,-1 0 0,1 0 0,-1 0 0,1-1 1,-1 1-1,1-1 0,-1 1 0,2-2 0,10-4 29,0 0 0,0-2 0,-1 1 1,0-2-1,-1 1 0,11-12 0,0-1-125,34-45-1,-48 54 78,0 0-1,0-1 1,8-21 0,-13 31-160,-2 3 50,0 10 7,-2 16 229,0-18-101,-1 10 215,-1 23 0,3-37-224,0 1 0,0-1 0,0 0 0,1 1-1,0-1 1,0 0 0,0 0 0,0 1 0,1-1-1,0 0 1,2 4 0,-3-7 12,0 0 0,0 1 0,1-1 0,-1 0 0,0 0 0,1 0 0,-1 0 0,1 0 0,0 0 0,-1-1 0,1 1 0,0-1 0,-1 1 0,1-1 0,0 1 0,0-1-1,-1 0 1,1 0 0,0 0 0,0 0 0,-1 0 0,1 0 0,0 0 0,2-1 0,6-1 60,0-1 0,18-6 0,-23 7-43,64-20-185,120-21 0,-113 28 329,-47 9-204,35-12 0,-62 17-8,-12 10 198,-40 18-21,27-15-112,-32 21 0,50-29-26,0 0 0,0 0 0,0 0 0,0 1 0,0 0 0,1 0 0,0 0 0,0 1 0,1-1 0,-6 11 0,8-14-5,1 1 0,-1-1 0,1 0 0,-1 0 0,1 1 0,0-1 0,0 0 0,0 0 0,0 1 0,0-1 0,1 0 0,-1 0 0,1 0 0,-1 1 0,1-1 0,0 0 0,0 0 0,0 0 0,0 0 0,0 0 0,0 0 0,0 0 0,1-1 0,-1 1 1,1 0-1,-1-1 0,1 1 0,0-1 0,3 3 0,-1-1 20,1 0 1,-1 0-1,1-1 1,-1 0-1,1 0 0,0 0 1,0 0-1,0-1 1,0 1-1,0-1 1,10 0-1,-5-1 22,0-1 0,0-1-1,0 1 1,0-2-1,0 1 1,11-5 0,55-28-132,-70 32 62,15-9 12,0 0 0,-1-1-1,0-1 1,-1-1 0,0-1-1,-2-1 1,22-24 0,-16 11-6,-1 0 0,-2-1 0,-1-1 1,17-38-1,10-31 136,70-139-131,-113 235 12,12-19-77,-2-1 1,0-1 0,-2-1-1,10-31 1,-21 58 71,0 0 0,0-1 0,1 1-1,-1 0 1,0-1 0,0 1 0,0 0 0,0 0-1,0-1 1,0 1 0,0 0 0,0-1 0,0 1-1,0 0 1,0 0 0,0-1 0,0 1-1,0 0 1,0-1 0,0 1 0,0 0 0,0 0-1,-1-1 1,1 1 0,0 0 0,0 0 0,0-1-1,0 1 1,-1 0 0,1 0 0,0-1 0,0 1-1,0 0 1,-1 0 0,1 0 0,-1-1 0,-11 4-219,-14 14 48,18-9 192,0 0 0,0 1 0,1 0 0,0 0-1,1 1 1,0-1 0,-6 16 0,-27 77 120,37-96-129,-87 335 476,84-319-442,0 0 1,2 1-1,0-1 0,1 36 1,2-55-24,1 0 0,-1 1 0,0-1 0,1 0 0,0-1 0,0 1-1,0 0 1,0 0 0,0 0 0,1 0 0,-1-1 0,1 1 0,0-1 0,0 1 0,3 3 0,-2-4-8,-1-1-1,1 1 1,-1-1 0,1 0-1,-1 1 1,1-1-1,-1 0 1,1-1 0,0 1-1,0 0 1,0-1 0,-1 0-1,1 0 1,0 1 0,0-2-1,5 1 1,7-3-95,-1 0 0,1 0 0,-1-1 0,0-1 1,25-12-1,-15 5-53,-1-1 0,29-22 1,-30 15-100,-21 19 165,-1 1 10,0 0 64,0 0 0,-1 0 0,1 0 0,0 0 0,0 0 0,0 0 0,0 0 0,0 0 0,0 0 0,-1 0 0,1 0 0,0 0 0,0 0 0,0 0 0,0 0 0,0 0 0,0 0 0,0 0 0,-1 0 0,1 0 0,0 1 0,0-1 0,0 0 0,0 0 0,0 0 0,0 0 0,0 0 0,0 0 0,0 0 0,-1 0 0,1 1 0,0-1 0,0 0 0,0 0 0,0 0 0,0 0 0,0 0 0,0 0 0,0 1 0,0-1 0,0 0 0,0 0 0,0 0 0,0 0 0,0 0 0,0 0 0,0 1 0,0-1 0,0 0 0,0 0 0,0 0 0,0 0 0,0 0 0,0 0 0,1 0 0,-1 1 0,0-1 0,4 7 55,-1-4-79,1 0 1,-1 0-1,1 0 1,0 0-1,0 0 1,0-1-1,1 0 1,-1 0-1,8 3 1,3 0 173,25 3 0,-30-6-128,23-1-10,-31-1 10,-6 7-90,1-3 85,-1 1 0,1 0-1,-1-1 1,0 0 0,-1 0 0,1 0 0,-9 5 0,7-5 30,0 1 0,1-1 0,0 1 0,-9 10 0,11-12-22,2-1 4,-1 0-1,0 1 0,1-1 1,-1 0-1,1 1 1,0-1-1,0 1 0,0-1 1,0 1-1,-1 4 1,5-6 13,-1-1 1,1 0 0,0 0 0,0 0-1,5 0 1,-3-1-30,-1-1 0,1 1-1,0-1 1,-1 1 0,1-1 0,-1-1-1,0 1 1,0-1 0,0 1-1,0-1 1,6-5 0,-4 2 11,-1 1 1,1-1-1,-1-1 0,0 1 1,-1 0-1,6-10 0,-10 14-34,1 0 1,0-1-1,0 1 0,-1 0 1,1 0-1,-1 0 0,0-1 1,1 1-1,-1 0 0,0-1 1,-1 1-1,1 0 0,0 0 0,-2-5 1,0-13 48,-6-19-81,25 39-90,-9 0 37,1-1 117,-4 1-8,-5 1 177,-1 0-194,1-1 1,0 0 0,-1 0 0,1 1 0,-1-1 0,1 0 0,0 0 0,-1 1 0,1-1 0,0 1 0,0-1 0,-1 0-1,1 1 1,0-1 0,0 0 0,-1 1 0,1-1 0,0 1 0,0-1 0,0 1 0,0-1 0,0 1 0,0-1 0,-1 1 0,1-1-1,0 1 1,0-1 0,1 0 0,-1 1 0,0 0 0,0-1-3,1 1 1,-1 0-1,1-1 1,-1 1-1,1-1 1,-1 0-1,1 1 0,-1-1 1,1 1-1,-1-1 1,1 0-1,0 1 1,-1-1-1,1 0 1,0 0-1,-1 1 0,1-1 1,0 0-1,-1 0 1,1 0-1,0 0 1,-1 0-1,1 0 0,1 0 1,38 5 106,-4 9-90,-28-13 26,-7-1 1,4 7-6,-5-6-35,1-1 1,-1 1 0,1 0 0,-1 0-1,1 0 1,-1 0 0,0 0 0,1 1-1,-1-1 1,0 0 0,0 0 0,0 0-1,0 0 1,0 0 0,0 0 0,0 2-1,1 3 4,1-2 3,-2-3 7,1 1 0,-1 0-1,1-1 1,-1 1 0,0 0 0,0-1 0,0 1-1,0 0 1,0-1 0,0 1 0,0 2 0,0 4 7,-1-5-2,1 1 0,0-1-1,0 1 1,0-1 0,1 1-1,-1-1 1,1 0 0,2 7-1,-2-9 124,3 7-54,7 3-106,-10-10 74,5 4-53,-3-1 74,1 4-276,-4-8 95,0 0 1,0 0-1,0 1 1,0-1-1,-1 0 0,1 0 1,0 1-1,0-1 0,0 0 1,0 0-1,-1 0 0,1 0 1,0 1-1,0-1 0,0 0 1,-1 0-1,1 0 0,0 0 1,0 0-1,-1 0 0,1 0 1,0 1-1,0-1 0,-1 0 1,1 0-1,0 0 1,0 0-1,-1 0 0,1 0 1,0 0-1,0 0 0,-1 0 1,1 0-1,0-1 0,-1 1 1,-16 4-6695,-6 10 2105,9-4 732,-14 2 231,-3 0 842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57.5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0 129 4992,'9'-8'8458,"-9"7"-7979,1 0 1,0 0-1,0 0 0,0 0 0,0 0 0,1 1 0,-1-1 1,0 0-1,0 0 0,0 1 0,3-2 0,-2 1 75,15-12 854,-15 11-1280,0 0 0,1 0 0,-1 0 0,1 0 0,-1 1 0,1-1 0,-1 1 0,1-1 0,3 0 0,-5 2-78,-1 0 0,1 0 0,-1-1 0,1 1 0,-1 0 0,1 0 0,-1 0 0,1 0 0,-1 0 0,1 0 0,-1 0-1,1 0 1,0 0 0,-1 0 0,1 0 0,-1 0 0,1 0 0,-1 0 0,1 1 0,-1-1 0,1 0 0,0 1-5,-1 0 0,0 0 0,0 0-1,0-1 1,0 1 0,0 0 0,0 0 0,0 0 0,0-1-1,0 1 1,-1 0 0,1 0 0,0 0 0,0-1 0,-1 1-1,0 1 1,-2 5 174,1 1 0,-1 0-1,1 0 1,1 0 0,-1 1-1,1 15 1,1-20-195,-1-3 5,1 1 0,0-1-1,0 0 1,0 1 0,0-1 0,0 1 0,1-1-1,-1 1 1,0-1 0,1 0 0,-1 1 0,1-1 0,-1 0-1,1 1 1,-1-1 0,1 0 0,0 0 0,0 0 0,0 1-1,1 0 1,0-1 3,0 1 1,0-1-1,1 1 0,-1-1 0,0 0 1,1 0-1,-1 0 0,1 0 0,-1 0 1,1-1-1,0 1 0,-1-1 0,1 0 0,-1 0 1,1 0-1,0 0 0,-1 0 0,1 0 1,0-1-1,-1 1 0,3-2 0,8-2 10,-1 0-1,0-1 1,14-8-1,-5 3 119,28-13-120,76-48 0,-17-2-120,-107 73 72,-1-1 0,1 1 0,-1 0 0,1-1-1,0 1 1,-1-1 0,1 1 0,0 0 0,0 0 0,-1-1 0,1 1 0,0 0 0,0 0 0,-1 0 0,1 0 0,0 0 0,0 0 0,0 0-1,-1 0 1,1 0 0,0 0 0,0 0 0,-1 1 0,1-1 0,0 0 0,0 0 0,-1 1 0,1-1 0,0 1 0,-1-1 0,1 0 0,1 2-1,-1 0 5,0 0-1,0-1 0,0 1 0,0 0 0,0 0 0,0 0 0,0 0 0,0 0 0,-1 1 0,1-1 0,-1 3 1,1 5 31,-1 1 1,0-1 0,-1 1 0,0-1 0,0 1 0,-1-1 0,-1 0 0,0 1 0,0-2 0,-1 1 0,0 0 0,-1-1-1,0 1 1,0-1 0,-1-1 0,-9 12 0,14-19-24,1-1-1,-1 1 1,0 0-1,0 0 1,1 0-1,-1-1 0,0 1 1,0 0-1,0-1 1,0 1-1,0-1 1,0 1-1,0-1 1,0 1-1,0-1 1,0 1-1,0-1 1,0 0-1,0 0 1,0 0-1,0 0 1,0 0-1,0 0 1,0 0-1,0 0 0,0 0 1,0 0-1,0 0 1,-1-1-1,1 1 1,0 0-1,0-1 1,0 1-1,1-1 1,-1 1-1,0-1 1,-2-1-1,0-1 11,0 0-1,0-1 1,0 1-1,1-1 1,-1 0-1,1 0 1,-4-7-1,6 10-18,-1 0 0,0 0 0,1-1 0,-1 1 0,0 0 0,1-1 0,0 1 0,-1-1 0,1 1 0,0 0 0,0-1 0,-1 1 0,1-1 0,0 1 0,1-1 0,-1 1 0,0-1 0,0 1 0,1-1 0,-1 1 0,1 0 0,-1-1 0,1 1 0,-1 0 0,1-1 0,0 1 0,0 0 0,0 0 0,-1-1 0,1 1 0,0 0 0,0 0 0,1 0 0,-1 0 0,0 1 0,0-1 0,0 0 0,1 0 0,-1 1 0,0-1 0,1 1 0,1-1 0,7-2 11,-1 0 1,1 1-1,0 1 1,20-2-1,-25 3-26,14-1-42,22-1-57,0-2-1,43-10 0,-71 12-1447,11-3-2537,-14-2-4859,-17 16 5272,-1-3-1311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29:58.0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8 137 9728,'-8'-14'3584,"8"11"-2784,5 3-224,3 3 192,14 2-544,10-5 2431,9-5-1439,9-1 672,16-7-1120,24-2-96,18-5-384,0 0-288,-13 0 0,-24 6-1120,-13 8 576,-8-2-3616,-8 8 2305,-11 8-5889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30:00.6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9 238 5152,'-7'0'1458,"5"0"-611,6 0 1061,-3 1-863,4 0-590,-1 0 0,1 0-1,-1 0 1,1 0-1,0-1 1,0 0-1,-1 0 1,1 0 0,0-1-1,5-1 1,8-2 858,22-8 0,-19 4-764,0 0 0,0-2 0,22-15 0,54-43 300,-90 62-746,0 0 0,0-1-1,7-10 1,0 1 126,-12 13-122,1-1 0,-1 1 1,0-1-1,0 0 0,0 1 0,0-1 1,1-6-1,0 0 134,-2 2 381,-1 8-621,0 0 1,0 0-1,-1 0 1,1 0-1,0 0 1,0 0-1,0 0 1,0 0-1,-1 0 1,1 0-1,0 0 1,0 0-1,0 0 1,0 0-1,0 0 1,-1 0-1,1 0 1,0 0-1,0 1 0,0-1 1,0 0-1,0 0 1,0 0-1,-1 0 1,1 0-1,0 0 1,0 1-1,0-1 1,0 0-1,0 0 1,0 0-1,0 0 1,0 0-1,0 1 1,0-1-1,0 0 1,0 0-1,0 0 1,0 0-1,0 1 1,0-1-1,0 0 1,0 0-1,0 0 1,0 0-1,0 1 1,0-1-1,-2 4 25,0 1 1,0-1-1,0 0 0,-4 6 0,3-6-24,1 0-1,-1 0 0,1 0 0,0 0 0,-1 7 1,-2 4 96,2 1 1,0 0 0,-1 18-1,4-31-60,0 0 0,0 0-1,1 0 1,-1 1-1,1-1 1,0 0 0,0 0-1,0 0 1,0-1 0,1 1-1,2 5 1,-3-7-25,-1 0 0,1 0 0,0 0 0,0 0 0,0 0 1,0 0-1,0 0 0,0-1 0,0 1 0,1 0 0,-1-1 0,0 1 0,0 0 0,1-1 1,-1 1-1,0-1 0,1 0 0,-1 1 0,0-1 0,1 0 0,-1 0 0,0 0 1,1 0-1,-1 0 0,0 0 0,1-1 0,-1 1 0,2-1 0,11-4 70,0-1-1,24-13 0,-4 1-14,0 2-116,2 2 0,0 1 0,37-8 0,-59 16 22,-12 4 36,0 0 1,0 0-1,0 0 0,0 1 0,0-1 1,0 0-1,0 1 0,0 0 1,0-1-1,0 1 0,0 0 0,0 0 1,0 0-1,0 0 0,4 1 1,2 6 31,-8-6-21,1 1-1,0-1 1,-1 0 0,1 0-1,-1 1 1,0-1-1,1 0 1,-1 0-1,0 1 1,0-1 0,0 0-1,0 1 1,0-1-1,0 0 1,0 1-1,0-1 1,0 0 0,-1 1-1,1 0 1,-13 30 439,6-16-318,-2 7-114,7-18-12,0 0 1,0 1-1,0-1 1,0 1-1,1-1 1,-2 12 0,3-16 68,2-1-53,2-1-9,0 0 0,0 0 0,0-1 0,0 0 1,0 0-1,0 0 0,-1 0 0,1 0 0,-1-1 0,6-4 0,6-4 6,6-2-115,27-12 0,17-9 119,-62 32-50,0 1 1,-1-1-1,1 1 1,0 0-1,0 0 1,0 0-1,0 0 1,5 0-1,-7 0 17,1 1 0,-1 0 1,0 0-1,1 0 0,-1 1 0,0-1 1,1 0-1,-1 0 0,0 1 0,1-1 0,-1 1 1,0-1-1,0 1 0,0-1 0,1 1 1,-1 0-1,0 0 0,0-1 0,0 1 0,0 0 1,1 2-1,2 1 21,-1 0 1,0 0-1,-1 1 0,1-1 1,-1 1-1,0-1 0,0 1 1,0 0-1,1 7 0,-1-5-57,3 10-8,-2-1 0,0 1-1,2 34 1,0-23-1491,0-1-5282,-14-37-849,8 8 6575,-7-5-3970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30:01.0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80 8128,'-50'-28'3008,"32"20"-2336,0-4-160,14 9-96,-6-2-320,5-4 384,2 6-256,3 0-544,8-2 160,6 2-864,4 3 576,14 0-3456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30:01.6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9 413 5888,'-8'2'1836,"7"-1"-1012,5 0 1609,6-14 1722,5-12-3179,-1-1 0,-1-1 0,10-32 0,-9 23-454,19-37 1,-25 59-384,0-1 0,1 2 0,0-1 0,1 2 0,0-1 1,1 1-1,1 1 0,0 0 0,1 0 0,24-15 0,-36 25-134,-1 1 0,1-1 0,0 1-1,0-1 1,0 1 0,-1-1 0,1 1 0,0 0-1,0-1 1,0 1 0,0 0 0,0 0 0,0 0-1,0 0 1,0 0 0,0 0 0,0 0-1,0 0 1,0 0 0,0 0 0,0 0 0,-1 1-1,1-1 1,2 1 0,-2 0 7,0 1 0,1-1-1,-1 1 1,0 0 0,0-1 0,0 1 0,0 0-1,0 0 1,0 0 0,-1 0 0,2 4 0,4 21 97,0 1 1,-2-1 0,1 38 0,5 36-11,-7-81-21,0 0 0,2-1 0,1 1-1,15 35 1,-20-51-41,2 0-1,-1 0 1,0 0 0,1 0-1,0-1 1,-1 1-1,2-1 1,-1 0 0,0 1-1,1-1 1,-1-1-1,1 1 1,0-1 0,0 1-1,0-1 1,0 0 0,0 0-1,0-1 1,1 1-1,-1-1 1,0 0 0,1 0-1,-1-1 1,1 1-1,0-1 1,-1 0 0,1 0-1,4-1 1,0-1 0,0 0 0,0 0 0,-1-1 0,1 0 0,-1 0 0,0-1 0,0 0 0,0-1 1,0 0-1,-1 0 0,0 0 0,0-1 0,8-9 0,7-8 36,-2-2 0,24-35 1,-37 50-82,160-202-62,-161 205 76,1 0 0,0 1 0,0 0 0,0 0 0,1 0 0,14-7 0,-20 12 3,0 0 0,0 0 0,0 0 0,1 0 0,-1 1 0,0-1 0,1 1 0,-1-1 0,0 1 0,1 0 0,-1 0 1,0 0-1,1 0 0,-1 0 0,0 1 0,0-1 0,1 1 0,-1-1 0,0 1 0,0 0 0,1 0 0,-1 0 0,0 0 0,0 0 0,0 1 0,0-1 0,-1 1 0,1-1 0,0 1 0,-1 0 0,4 3 0,0 3 29,1 0-1,-1 1 1,-1 0 0,0 0 0,4 12 0,13 49 61,-20-66-100,27 139 167,-16-71-753,-11-50-4568,-1-22 5015,0 1-1,0-1 1,0 0-1,0 0 1,0 0-1,0 1 1,0-1-1,0 0 1,0 0 0,0 0-1,0 0 1,0 1-1,0-1 1,0 0-1,0 0 1,0 0-1,0 1 1,0-1-1,0 0 1,-2 1-1545,-5-10-3812,-2-12 233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30:02.0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13 5408,'-11'-11'1292,"9"10"-837,3 2 112,8 15 1839,26 59 2890,-27-52-4545,-1 0-1,-1 0 1,4 31-1,-2 37 367,-3 0 1,-4 0-1,-20 164 0,12-217-1707,-21 67-1,10-45-7475,13-43 4658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30:03.8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410 117 4064,'-2'-2'342,"1"0"1,0-1-1,0 1 0,0-1 1,1 1-1,-1-1 1,0 1-1,1-1 0,0 0 1,0 1-1,-1-1 0,2 0 1,-1 1-1,0-1 1,0 1-1,2-5 0,-1 3 502,-1 0-1,0 0 1,1 0-1,-1-1 1,-1-4-1,1 8-666,-1-1 0,1 0 0,-1 0 0,0 0 0,0 1-1,1-1 1,-1 0 0,0 1 0,0-1 0,0 1 0,-1-1 0,1 1 0,0-1 0,-1 1 0,-2-2-1,2 1-87,0 1 0,-1-1 0,1 1 0,0 0 0,-1 0 0,1 0 0,-1 0 0,1 1 0,-1-1-1,0 1 1,1-1 0,-1 1 0,0 0 0,1 0 0,-1 0 0,1 0 0,-1 1 0,-3 0 0,-4 2 62,0 0 0,0 0 0,-13 7 0,7-2 3,-8 2-23,0 2-1,2 0 0,-1 2 0,1 0 0,1 2 0,1 0 0,0 1 0,1 1 1,-29 36-1,45-49-77,0 0 0,0 0-1,0-1 1,0 2 0,-3 7 0,6-12-41,-1 0 0,1 0 0,0 0 0,0 0 0,-1 0 0,1 0 0,0 0 0,0 0 0,0 0 0,0 0 0,0 0 1,0 0-1,0 0 0,0 0 0,1 0 0,-1 0 0,0 0 0,0 0 0,1-1 0,-1 1 0,1 0 0,-1 0 0,1 0 0,-1 0 0,1 0 0,0-1 0,-1 1 0,1 0 0,0-1 0,-1 1 0,1 0 0,0-1 0,0 1 0,0-1 0,0 1 0,-1-1 0,1 0 0,0 1 0,0-1 0,2 1 0,4 0 26,-1 0 0,1 0 0,-1-1 0,1 0-1,0 0 1,11-2 0,39-10 171,-56 11-208,13-2 26,1-1 1,-1-1-1,-1 0 0,1-1 1,-1 0-1,1-1 0,15-11 1,6-7-11,27-20-65,-54 38 3,0 0 0,0-1 0,-1 1 0,13-19 0,-20 25 20,1 0 1,-1 0 0,1 0 0,-1 0 0,1 0 0,0 1 0,-1-1-1,1 0 1,0 0 0,0 0 0,0 1 0,-1-1 0,3-1-1,-4 14-291,-13 26 235,10-29 150,0 1 1,0 0 0,1 0 0,1 0 0,0 0 0,0 1-1,1-1 1,0 1 0,0-1 0,3 20 0,-2-28-40,0 0 0,1 0 0,-1 0 1,1 0-1,0 0 0,0 0 1,-1 0-1,1 0 0,1 0 0,-1 0 1,0 0-1,0-1 0,1 1 1,-1 0-1,1-1 0,-1 1 0,1-1 1,-1 1-1,1-1 0,0 0 0,0 0 1,0 0-1,2 1 0,-1-1 22,0 0 1,0 0-1,1-1 0,-1 1 0,0-1 0,0 0 1,1 0-1,-1 0 0,0 0 0,0-1 0,1 1 0,-1-1 1,0 0-1,4-2 0,1 0-10,0-1 1,0 0-1,0 0 1,-1-1-1,0 0 0,11-11 1,35-40 7,-37 38-53,27-26 0,-19 22-46,-16 15-52,-1 0 0,12-8 0,-18 14 16,-1 19 161,0-1 0,1 1 0,4 18 0,-3-30-62,-1-1 0,1 1 1,0-1-1,1 1 1,-1-1-1,1 0 0,0 1 1,0-2-1,1 1 0,-1 0 1,1-1-1,8 9 1,-4-7 16,1 0 0,-1-1 0,1 0 0,0 0 0,0-1 0,0 0 0,1 0 0,0-1 0,-1-1 1,13 3-1,-4-3 87,0 0 0,0-1 0,0 0 1,31-4-1,-45 2-128,16-1 55,37-9 0,-50 9-29,-1-1 0,1 1 0,-1-1 0,0 0 0,0-1 0,0 1 0,0-1 0,0 0 0,5-7 0,-2 2-12,-1-1 1,0-1-1,-1 1 0,0-1 1,-1 0-1,0-1 0,-1 1 1,0-1-1,-1 0 1,3-13-1,-6 22-40,-1-1-1,1 1 1,-1 0 0,0-1 0,0 1 0,0 0-1,-1-1 1,1 1 0,-1 0 0,-1-5-1,2 7 31,0 0-1,-1 0 0,1 0 1,0 0-1,-1 1 0,1-1 0,-1 0 1,0 0-1,1 0 0,-1 0 1,0 1-1,1-1 0,-1 0 1,0 1-1,0-1 0,1 1 0,-1-1 1,0 1-1,0-1 0,0 1 1,0-1-1,0 1 0,0 0 1,0-1-1,0 1 0,0 0 0,0 0 1,0 0-1,0 0 0,0 0 1,0 0-1,0 0 0,0 0 0,0 0 1,0 1-1,0-1 0,0 0 1,0 1-1,-1 0 0,-5 2-11,1 0-1,0 0 0,0 1 1,0 0-1,0 1 1,1-1-1,-9 9 0,5-3 140,0 1 0,-15 22 0,21-29-57,1 1 0,0-1 1,0 0-1,0 1 0,1-1 1,0 1-1,0-1 0,0 1 1,0 0-1,1-1 0,-1 1 1,1 0-1,0 0 0,1-1 1,-1 1-1,1 0 0,0-1 1,0 1-1,1-1 0,-1 1 1,1-1-1,0 1 0,0-1 1,0 0-1,6 7 0,-4-6-23,0 1 0,1-1 0,0 0 0,0 0 0,1 0 0,-1-1 0,1 1-1,0-1 1,0-1 0,1 1 0,-1-1 0,1 0 0,-1-1 0,1 0 0,0 0 0,11 2-1,-2-3-273,-1-1-1,0-1 1,1 0-1,-1-1 0,16-5 1,-2 2-408,80-16-4305,-36 3-1116,-65 16 5214,1-1 0,-1 0 0,1 0 0,9-6 0,-10 3-553,-1 1 0,1-2-1,9-9 1,-15 14 1092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30:15.7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1023 4480,'-1'-1'149,"0"0"-39,1 0 0,-1 0-1,1 1 1,-1-1 0,0 0 0,1 1 0,-1-1 0,0 0 0,1 1 0,-1-1-1,0 1 1,0 0 0,0-1 0,1 1 0,-1-1 0,-5 0 4633,20 1-2897,23-4-532,-7-1-714,6 3 82,0-3 1,61-14-1,-76 12-433,1 0 0,-1-1 0,0-1 0,-1-1 0,30-19 0,-38 20-208,0-1-1,-1 0 0,0-1 0,-1 0 0,0-1 0,-1 0 0,0 0 0,10-21 1,5-14 122,19-54 0,-29 66 61,-7 16-222,-6 15 21,0 0 0,1-1 0,-1 1 0,1 0 0,0 0 0,0 0 0,1 0-1,2-3 1,-4 32-92,-1 6 181,-5 108 123,-1-77-59,5-36-40,-2 1 0,-11 48 1,12-67-89,-1 0 0,0 0 0,-1 0 0,1-1 0,-1 1 0,-1-1 1,0 0-1,0 0 0,0 0 0,-1-1 0,1 0 0,-2 0 0,-7 6 0,13-11-1,-1 0-1,0 0 0,0 0 1,0 0-1,0 0 1,0 0-1,0-1 0,0 1 1,0-1-1,-1 0 1,1 1-1,0-1 0,0 0 1,0 0-1,0 0 0,-1-1 1,-3 0-1,-3-1 16,1-1 1,-1 0-1,-8-5 0,3 2-15,-17-11-106,26 13 52,-1 1 1,1 0 0,-1 0 0,-8-3-1,4 2-66,-2 0-632,30 11 226,-10-2 499,15 4 146,1-1-1,0 0 1,0-2 0,26 3-1,-38-7-76,1-1 0,0-1 0,-1 0 0,1 0 0,0-2 0,-1 1 0,0-2-1,1 0 1,22-8 0,-27 8-67,117-52 227,-96 40-202,0-1-1,31-23 1,-19 5 4,58-61-1,-64 59-204,-35 35 149,15-12-156,-11 12 43,-5 9-4,-25 44 107,-61 94-1,56-97 31,8-9 108,-28 65 0,-8 46 165,11-4-95,6-14 72,34-107-177,7-19-10,-1-1 0,0 1 0,-4 8 0,2-9 372,8-17-121,5-12-295,-1 0 0,-2 0 0,8-48 1,-6 23 4,3 4-15,1 1 1,3 0-1,1 1 1,33-60-1,103-150-134,-116 196 82,52-74-78,-68 105 4,0 0 1,45-41-1,-61 63 75,0 0-1,0 0 1,0 0-1,0 0 1,5-1-1,-8 3 22,0 1 0,0-1 0,0 1 0,0 0 1,0-1-1,0 1 0,0 0 0,0 0 0,0 0 0,0 0 0,0 0 0,0 0 0,0 0 0,0 0 0,0 0 1,1 1-1,-1-1 0,0 0 0,0 1 0,0-1 0,0 0 0,-1 1 0,1 0 0,0-1 0,0 1 0,0-1 0,1 3 1,1 0-2,-1 0 1,1 0-1,-1 1 1,0-1 0,0 1-1,-1 0 1,1-1-1,-1 1 1,0 0-1,1 5 1,5 41 1,-6-40-5,2 21 34,-1 0 0,-2 0-1,-1 1 1,-1-1-1,-2 0 1,-13 53 0,16-81-21,-1 0 0,1 0 1,0-1-1,-1 1 1,0-1-1,0 1 1,1-1-1,-1 0 1,-1 0-1,1 0 0,0 0 1,0 0-1,-1 0 1,1 0-1,-1-1 1,0 1-1,1-1 1,-1 0-1,0 0 0,0 0 1,0 0-1,0 0 1,0-1-1,0 1 1,0-1-1,0 0 1,0 0-1,0 0 0,0 0 1,-5-1-1,2-2-24,0 1 0,1-1 0,-1 0 1,0 0-1,1-1 0,0 1 0,0-1 0,0-1 0,0 1 0,1 0 0,0-1 0,-5-7 0,8 11 10,0 0 0,0 0 1,1 0-1,-1 0 0,1-1 0,-1 1 0,1 0 0,-1 0 0,1-1 0,0 1 0,0 0 0,0-1 0,0 1 1,0 0-1,0 0 0,0-1 0,0 1 0,0 0 0,0-1 0,1 0 0,0 1-1,-1 0 0,1 0 0,0 0 0,0 0 0,0 0 1,0 0-1,0 0 0,0 1 0,0-1 0,0 0 0,0 1 0,0-1 0,0 1 0,0-1 0,0 1 0,0 0 0,1-1 0,-1 1 0,0 0 0,2 0 0,7-1-20,1 1 1,-1 1-1,0 0 0,0 0 0,-1 1 1,1 1-1,0-1 0,13 7 0,-8-4 76,1 0 0,18 3 0,-14-6-6,0-1 1,-1-1-1,1 0 1,0-2-1,-1 0 1,1-1 0,-1-1-1,0-1 1,0 0-1,32-15 1,-31 10-18,0 0 1,0-2 0,-1 0-1,0-1 1,-1-1-1,-1-1 1,0 0-1,-1-1 1,14-19 0,23-36 35,-3-2 0,-3-3 1,54-118-1,-84 148-110,-1-2-1,-3 0 1,9-55 0,-20 90-67,-1 1 1,0-25 0,-1 30 39,-5 38-225,-14 51 0,3-17 617,-43 163 428,33-136-638,26-90-99,-21 75 84,-30 75-1,37-119 22,0-1 0,-3 0 0,-37 55 0,34-62 79,-28 26 0,47-50-81,2-5-43,4-5 8,27-34-18,39-60-48,19-52-234,-85 147 221,1-1 1,8-8-1,-13 16 1,0-1 0,1 1 0,-1 0 0,0 0 0,1 0 0,-1 0 0,1 0 0,-1 0 0,3-1 0,-4 2 2,1 0 0,-1 0 1,1 0-1,-1 0 1,1 0-1,-1 0 0,0 0 1,1 0-1,-1 0 0,1 0 1,-1 0-1,1 0 1,-1 0-1,1 0 0,-1 1 1,0-1-1,1 0 0,-1 0 1,1 0-1,-1 1 0,0-1 1,1 0-1,-1 1 1,0-1-1,1 0 0,-1 0 1,0 1-1,1-1 0,-1 1 1,0-1-1,0 0 1,0 1-1,1 0 0,0 3-22,1 0 1,-1 0-1,0 0 0,0 0 0,0 0 1,0 5-1,1 8-15,3 16 47,0 38 0,-4-44 94,2 0 1,10 49 0,-10-65-117,1 0 0,0 0-1,7 12 1,-10-22 30,0 1 0,0-1 1,0 0-1,0 1 0,1-1 1,-1 0-1,0 0 0,0 0 0,1 0 1,-1 0-1,1 0 0,-1-1 0,1 1 1,-1 0-1,1-1 0,-1 1 1,1-1-1,0 1 0,-1-1 0,1 0 1,-1 0-1,1 0 0,0 0 0,-1 0 1,1 0-1,0 0 0,3-1 1,3-1 17,1-1 0,-1 1 0,17-9 0,-18 8-26,9-5 11,1-1 0,-2 0 0,1-2 0,-1 1 0,-1-2 0,0 0 0,0-1 0,17-21 0,-17 17-25,-2-1 1,0 0-1,-1-1 0,-1 0 1,0 0-1,-2-1 1,7-21-1,-13 32-40,0 1 1,0-1-1,0 1 1,-1-1-1,0-10 1,-1 17 32,0 0 1,-1 0-1,1 0 1,0 0-1,-1 0 1,1 0-1,-1 0 1,0 0 0,0 0-1,0 0 1,1 0-1,-3-2 1,2 3 4,0 0 0,0 0 0,0 0 0,0 0 0,0 1 1,-1-1-1,1 0 0,0 1 0,0-1 0,-1 0 0,1 1 0,0 0 1,0-1-1,-1 1 0,1 0 0,0 0 0,-1 0 0,1-1 1,-1 1-1,-2 1 0,-1 0-9,0 0 1,-1 1-1,1-1 1,0 1-1,0 0 1,0 1-1,0-1 1,0 1-1,0 0 1,-4 4-1,0-1 22,1 1-1,0 0 0,1 1 1,-11 13-1,4-1 33,1 1 1,-19 39 0,26-46-52,0 0 1,1 1-1,1 0 1,0 0 0,-2 25-1,6-36 25,-1 0 0,1 1 1,1-1-1,-1 0 0,1 1 0,-1-1 0,1 0 0,0 1 0,1-1 0,-1 0 0,1 0 1,0 0-1,0 0 0,0 0 0,0 0 0,1-1 0,3 5 0,-2-4 17,0-1 0,0 1 0,0-1 0,1 0 0,-1 0 0,1 0 0,-1-1 0,1 0 0,0 0 0,0 0 0,0 0 0,1-1 0,9 2 0,-4-2-24,0-1 0,0 0 0,0 0 0,0-1 0,17-4 0,-6 0 79,37-14 0,-44 12-56,0 0 1,0-1-1,-1-1 1,0 0-1,-1-1 1,0 0-1,-1-1 1,0-1-1,0 0 1,18-26-1,1-7-112,47-95 0,-72 129 80,-2 3-26,0 1 0,0-1 0,-1 0 0,0 0 0,-1-1 0,0 1 0,3-16 0,-6 23 9,1 0 20,0 1 1,0 0-1,0 0 1,0-1-1,0 1 1,0 0-1,0-1 1,0 1-1,0 0 1,1 0-1,-1-1 1,0 1-1,0 0 1,0 0-1,0-1 1,0 1-1,1 0 1,-1 0-1,0-1 1,0 1-1,0 0 1,1 0-1,-1 0 1,0 0-1,0-1 1,0 1-1,1 0 1,-1 0-1,1 0 1,8 7-113,-3-1 113,0 0 0,-1 1 0,0 0 1,0 0-1,-1 0 0,1 0 1,-2 1-1,1 0 0,4 15 0,-1 1-14,7 51-1,-13-55 46,0 22 0,-1-30-21,-1 0 0,2-1 0,0 1 0,0 0 0,1-1 0,7 23 0,-8-32 23,0 1 0,0-1 1,0 0-1,1 0 0,-1 0 1,1 0-1,0 0 0,-1 0 1,1 0-1,0 0 0,0-1 0,0 1 1,0-1-1,0 0 0,1 1 1,-1-1-1,0 0 0,1 0 0,-1 0 1,0-1-1,1 1 0,-1 0 1,1-1-1,-1 0 0,1 1 0,0-1 1,-1 0-1,1-1 0,3 1 1,4-2 33,0 0 0,1 0 1,-1-1-1,0-1 0,17-7 1,-10 2-91,-1 0 0,0-1 1,0-1-1,-1 0 1,0-1-1,-1 0 0,18-21 1,0-6 137,41-65 1,-66 93-36,-1 1-261,1 0 0,12-14-1,-18 47 10,-11 50 275,-1 24 70,11-86-101,0 0 1,1 1-1,0-1 1,0 0-1,1 0 0,6 18 1,-7-27-60,0 0 0,-1 0 0,1 0 0,0 0 0,0-1 0,1 1 0,-1 0 0,0-1 0,0 1 0,1-1 1,-1 1-1,1-1 0,-1 1 0,1-1 0,0 0 0,0 0 0,-1 0 0,1 0 0,0 0 0,0 0 0,0-1 0,0 1 0,0 0 0,0-1 0,0 0 0,0 1 0,0-1 0,0 0 1,0 0-1,0 0 0,1-1 0,-1 1 0,0 0 0,0-1 0,2 0 0,6-2 8,-1 0-1,0-1 1,-1 0 0,1 0-1,-1 0 1,12-9 0,10-11 31,43-44 0,-10 10-75,-31 29-73,44-35-38,-64 55 133,0 1 1,0 0-1,0 1 0,25-9 1,-34 14 9,11 0-10,-13 2-113,-2 2 33,0 0 79,-1 1 0,0-1 0,-1 1 0,1-1 0,0 0 0,-1 0 0,1 0 0,-1 0 0,0 0 0,1 0-1,-1-1 1,-3 2 0,-7 4 10,-18 13-26,2 2-1,1 1 1,1 1 0,-33 38-1,53-54 35,0 0 1,1 0-1,0 1 0,0 0 1,1 0-1,0 0 0,1 1 0,0-1 1,-5 20-1,9-28-6,0 1 0,0-1 0,-1 0 0,1 0-1,0 1 1,0-1 0,0 0 0,0 1 0,1-1 0,-1 0 0,0 1 0,0-1 0,1 0 0,-1 0 0,1 1 0,-1-1 0,1 0-1,0 0 1,-1 0 0,1 0 0,0 0 0,0 0 0,0 0 0,0 0 0,0 0 0,0 0 0,0 0 0,0-1 0,0 1 0,0 0-1,0-1 1,0 1 0,0-1 0,1 1 0,-1-1 0,2 1 0,4 0 4,-1 0 0,1-1-1,0 1 1,-1-2 0,1 1 0,6-2 0,36-4 52,58-16-1,-82 15-60,-1 0 0,0-2 0,-1-1 0,29-16 0,-35 14-16,0 0 0,0-1 0,-1 0 1,23-27-1,48-68 174,-77 95-208,-1 0 0,-1-1-1,9-17 1,-14 21 13,-6 12-104,-9 13-68,-9 27 211,2 0 0,-20 67 0,20-52-87,16-48 137,0 0-1,1 0 1,0 0-1,0 1 1,1-1 0,1 17-1,0-26-47,-1 1-1,1-1 1,0 0 0,0 0-1,0 1 1,0-1-1,0 0 1,0 1 0,0-1-1,0 0 1,0 1-1,0-1 1,0 0 0,0 1-1,0-1 1,0 0-1,1 1 1,-1-1-1,0 0 1,0 1 0,0-1-1,0 0 1,1 0-1,-1 1 1,0-1 0,0 0-1,0 0 1,1 1-1,-1-1 1,0 0 0,0 0-1,1 0 1,-1 0-1,0 1 1,1-1 0,-1 0-1,0 0 1,1 0-1,-1 0 1,0 0 0,0 0-1,1 0 1,-1 0-1,0 0 1,1 0 0,-1 0-1,0 0 1,1 0-1,-1 0 1,0 0-1,1 0 1,-1 0 0,0 0-1,1 0 1,-1 0-1,0-1 1,0 1 0,1 0-1,-1 0 1,0 0-1,1-1 1,-1 1 0,0 0-1,0 0 1,0-1-1,1 1 1,-1-1-1,3-1 20,0 0 0,-1-1-1,1 0 1,-1 1-1,3-5 1,5-10-13,-1-1 0,-1-1 1,-1 0-1,-1 0 0,0 0 0,4-30 1,-4 23-81,-4 15 27,-1 7 3,-1 1 1,1 0 0,0 0 0,0-1-1,2-4 1,-2 32-74,-1-4 112,1 0-1,5 27 0,-5-39 4,1 0-1,1 0 1,-1 0 0,1 0-1,1 0 1,-1-1-1,1 1 1,7 9 0,-9-15 11,1 0 1,-1 1-1,0-1 1,1-1-1,0 1 1,-1 0 0,1 0-1,0-1 1,0 0-1,0 0 1,0 1-1,0-2 1,0 1-1,0 0 1,0-1 0,0 1-1,5-1 1,6 0-12,-1 0 0,24-4 1,-20 1 21,1-1 0,-1-1 0,0 0 0,0-1 0,0-1 0,-1-1 1,0 0-1,-1-1 0,0-1 0,0 0 0,-1-1 0,0 0 0,23-26 1,4-12 18,-1-1 1,-3-2 0,-2-2 0,54-113 0,-81 149-95,-1 0 1,-2 0 0,0-1 0,6-36 0,-11 54 37,0-1 0,0 1 0,1 0 1,-1-1-1,0 1 0,0 0 0,-1-1 0,1 1 0,0-1 0,0 1 0,-1 0 0,1-1 0,0 1 0,-1 0 0,0 0 1,1-1-1,-2 0 0,2 1 4,-1 1 0,1 0 0,0 0 1,-1-1-1,1 1 0,0 0 0,-1 0 1,1 0-1,0 0 0,-1-1 0,1 1 1,-1 0-1,1 0 0,0 0 0,-1 0 1,1 0-1,-1 0 0,1 0 0,0 0 1,-1 0-1,0 0 0,-12 8-172,-22 27 465,-46 57 1,71-78-223,1 0 0,0 1 1,0 0-1,2 0 0,0 1 1,0 0-1,2 0 0,0 0 1,1 1-1,0 0 0,-2 28 1,5-28-36,1 0 1,0-1-1,2 1 1,-1-1-1,2 0 1,0 1-1,1-1 1,1 0-1,0-1 1,1 1-1,1-1 1,10 17-1,-11-23-176,0 0-1,1 0 1,1 0 0,0-1-1,0 0 1,0-1-1,11 8 1,-2-4-2920,24 13 1,-38-23 2274,0 1 1,0 0-1,0-1 0,0 1 1,0 0-1,-1 0 1,1 1-1,-1-1 0,1 1 1,-1-1-1,0 1 1,2 3-1,0 6-5004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4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 3072,'0'0'976,"8"-8"5498,-8 9-6220,0 0-1,0-1 0,0 1 1,0 0-1,0 0 0,0-1 0,0 1 1,0 0-1,-1 0 0,1-1 1,0 1-1,0 0 0,-1 0 1,0 1-1,-1 4 411,0 4-421,-1 1-1,0-1 0,-1 0 1,0 0-1,0 0 0,-1-1 1,-1 0-1,-8 13 0,3-3-1569,2 3-6844,4-8 4726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30:16.1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100 128 11040,'-58'-71'4096,"39"51"-3168,1 8-289,13 7-2878,18-2-1409,2-1 2560,7 8-2208,15 0 1856,21-5-1440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30:20.8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310 141 2144,'0'-3'114,"-1"0"0,1 0 0,0 1 0,0-1 0,0 0 0,0 0 0,0 0 0,0 0-1,1 0 1,0 1 0,-1-1 0,3-3 0,1-3 837,0 0 0,8-11 0,4-8 1739,-7-5 931,-9 33-3583,0 0-1,0 0 1,0 0 0,0 0 0,0 0 0,0 0-1,0 1 1,0-1 0,0 0 0,-1 0-1,1 0 1,0 0 0,0 0 0,0 0 0,0-1-1,0 1 1,0 0 0,0 0 0,0 0-1,0 0 1,0 0 0,0 0 0,-1 0 0,1 0-1,0 0 1,0 0 0,0 0 0,0 0-1,0 0 1,0 0 0,0 0 0,0 0 0,0 0-1,0 0 1,0 0 0,0 0 0,0-1-1,0 1 1,0 0 0,0 0 0,0 0 0,0 0-1,0 0 1,0 0 0,0 0 0,0 0-1,0 0 1,0 0 0,0 0 0,0-1-1,0 1 1,0 0 0,0 0 0,0 0 0,-7 8 711,-38 139 1720,-31 81 191,63-185-2302,-36 127 826,3-6-714,32-124-285,-1-1-1,-40 74 1,47-99-88,6-10-35,0 0 1,0 0 0,0 0 0,-1-1 0,0 1-1,1-1 1,-1 1 0,-7 4 0,10-19 369,3 3-425,0 0 0,1 0 0,-1 0 0,9-11 0,3-7 0,-14 22-7,72-133 0,-54 104 0,2 1 0,27-31 0,-20 34-26,-26 27 22,-1 1 1,1 0 0,-1-1 0,1 1-1,0 0 1,-1 0 0,1 0 0,0 0-1,0 1 1,-1-1 0,1 0-1,0 1 1,0-1 0,0 1 0,0 0-1,0-1 1,3 1 0,-5 1 3,1-1 0,0 0 0,0 1 0,0-1 1,0 1-1,-1 0 0,1-1 0,0 1 0,-1 0 0,1-1 0,0 1 1,-1 0-1,1 0 0,-1-1 0,1 1 0,-1 0 0,0 0 0,1 0 0,-1 0 1,0 0-1,1 0 0,-1 0 0,0 0 0,0 0 0,0-1 0,0 2 1,0 28 59,0-29-60,-18 130 261,4-40-86,8-55-95,0 1 1,1 37-1,5-72-71,-1-1-1,1 1 0,0-1 1,0 1-1,1-1 0,-1 1 1,0-1-1,0 0 0,1 1 0,-1-1 1,0 1-1,1-1 0,0 0 1,-1 1-1,1-1 0,0 0 1,0 1-1,-1-1 0,1 0 1,0 0-1,0 0 0,0 0 1,1 0-1,-1 0 0,0 0 1,0 0-1,0-1 0,1 1 1,-1 0-1,0-1 0,1 1 1,-1-1-1,1 1 0,-1-1 1,0 0-1,1 1 0,-1-1 1,1 0-1,-1 0 0,3 0 1,7-1 11,0 0 0,-1-1 0,1 0 0,0-1 1,10-4-1,3 0-13,9-3 3,0-1 0,-2-2 0,1-1 1,-1-2-1,-1 0 0,-1-2 0,-1-2 1,0 0-1,-1-2 0,-2-1 0,0-1 1,25-32-1,-8 3-63,51-89-1,-89 129 77,-4 13-26,0 0-1,0 0 1,0-1 0,0 1-1,0 0 1,0-1-1,0 1 1,0 0-1,0 0 1,0-1-1,0 1 1,0 0 0,0 0-1,0 0 1,-1-1-1,1 1 1,0 0-1,0 0 1,0-1 0,0 1-1,-1 0 1,1 0-1,0 0 1,0 0-1,-1-1 1,0 1-9,0 0 0,0 0 1,0 0-1,1 0 0,-1 0 0,0 0 1,0 0-1,0 0 0,0 1 0,0-1 0,0 0 1,0 0-1,1 1 0,-1-1 0,0 1 1,0-1-1,0 1 0,1-1 0,-1 1 0,0-1 1,0 2-1,-16 14-15,1 1 0,1 0 0,1 1 0,1 1 0,-13 21 0,-2 3 61,-50 60 87,-5 5 153,81-105-253,0 0 0,0 0 1,1 1-1,-1-1 0,1 0 1,-1 1-1,1-1 1,0 1-1,0-1 0,1 1 1,-1 7-1,1-10-6,0 0-1,0 0 1,0 0-1,1 0 1,-1 1-1,0-1 0,1 0 1,-1 0-1,1 0 1,-1 0-1,1 0 1,-1 0-1,1 0 1,0 0-1,0 0 1,0 1-1,1-1 1,-1 0 0,1 0 1,0 0-1,-1-1 0,1 1 0,0 0 0,-1 0 0,1-1 0,0 1 1,0-1-1,0 0 0,0 0 0,1 1 0,5-1-1,0 0 1,-1 0-1,1-1 0,0 0 1,-1 0-1,1 0 0,-1-1 1,1 0-1,-1-1 0,12-5 0,-9 2-9,-1 0-1,0 0 0,0-1 1,-1 0-1,1 0 0,11-15 1,-2-1-17,-2 0 0,0-1 0,-2-1 0,22-50 0,-17 32 53,-8 22-127,-2 0-1,10-34 1,-18 49-74,-4 9-13,-5 13 15,-8 28 16,-17 86 1,16-56 184,14-60-33,0 1 1,1-1-1,-1 22 1,3-31 37,0 1 1,1-1-1,-1 0 1,1 1-1,0-1 1,0 0-1,1 1 1,-1-1-1,1 0 0,0 0 1,1 0-1,3 6 1,-5-10-37,1 1 0,-1-1 0,1 0 0,-1 0 0,1 0 0,0 0 0,-1 0 0,1 0 0,0 0 0,0 0 0,0 0 0,-1-1 0,1 1 0,0-1 0,0 0 0,0 1 0,0-1 0,0 0 0,0 0 0,4-1 0,4 0 4,-1 0 0,18-6 0,-23 6 4,28-7-6,0-1 0,-1-2 1,0-2-1,-1 0 0,33-22 0,-46 25 13,0-2 0,-2 0-1,1-1 1,-2 0 0,1-1-1,-2-1 1,0 0 0,-1-1-1,-1 0 1,0-1 0,-1 0-1,10-23 1,-12-4-171,-7 44 143,0-1 1,-1 0-1,1 0 0,0 1 1,-1-1-1,1 1 0,0-1 1,0 1-1,-1-1 1,1 1-1,0-1 0,0 1 1,0 0-1,0-1 0,0 1 1,0 0-1,0 0 1,-1-1-1,1 1 0,0 0 1,0 0-1,0 0 0,0 0 1,0 1-1,0-1 0,0 0 1,0 0-1,0 0 1,0 1-1,0-1 0,1 1 1,3 1-23,1 0 0,-1 0 0,9 6 0,-8-5 20,-1 1 0,1 0-1,-1 0 1,0 0 0,0 0 0,-1 1 0,1 0 0,-1 0 0,0 0-1,-1 1 1,1-1 0,-1 1 0,0 0 0,0 0 0,-1 0-1,0 0 1,0 1 0,0-1 0,-1 0 0,0 1 0,1 11 0,-2 122 56,0-137-39,0-1 0,1 1 0,-1 0 1,1 0-1,0 0 0,0 0 0,0 0 0,0-1 1,0 1-1,0 0 0,3 2 0,-3-4-3,-1 0 0,1 0-1,-1 0 1,1 0 0,0 0-1,0-1 1,0 1 0,-1 0-1,1-1 1,0 1 0,0 0-1,0-1 1,0 1 0,0-1-1,0 1 1,0-1 0,0 0-1,0 1 1,0-1 0,0 0-1,1 0 1,-1 0 0,0 0-1,0 0 1,0 0 0,0 0-1,0 0 1,0 0 0,0 0-1,0-1 1,0 1 0,2-1-1,35-19 63,-1-1 0,-1-2-1,-2-2 1,54-48-1,-53 43-141,2 1 0,40-24-1,-75 51 59,0 1-1,1-1 1,-1 1-1,0 0 1,1 0-1,-1 1 1,1-1-1,-1 0 1,5 0 0,-6 1 4,-1 0 0,1 0 0,0 0 0,-1 1 1,1-1-1,0 0 0,0 0 0,-1 0 0,1 1 0,0-1 1,-1 0-1,1 1 0,-1-1 0,1 1 0,0-1 1,-1 1-1,1-1 0,-1 1 0,1-1 0,-1 1 1,0-1-1,1 1 0,-1 0 0,1-1 0,-1 1 1,0 0-1,0-1 0,1 1 0,-1 0 0,0 0 1,0-1-1,0 1 0,0 0 0,0-1 0,0 1 0,0 0 1,0 0-1,0 11 22,0-1 1,0 1 0,-2-1-1,1 1 1,-1-1 0,-6 16-1,-27 63 217,12-49-166,18-34-48,0 1 1,0-1-1,1 1 0,0 0 1,-4 13-1,8-21-11,0 0 0,0 0 0,0 1 0,0-1-1,0 0 1,0 0 0,0 1 0,-1-1 0,1 0 0,0 0 0,0 1-1,0-1 1,0 0 0,0 0 0,0 1 0,0-1 0,0 0 0,0 0-1,0 1 1,0-1 0,0 0 0,1 0 0,-1 0 0,0 1 0,0-1-1,0 0 1,0 0 0,0 1 0,0-1 0,1 0 0,-1 0 0,0 0-1,0 0 1,0 1 0,0-1 0,1 0 0,-1 0 0,0 0 0,0 0-1,0 0 1,1 1 0,-1-1 0,0 0 0,0 0 0,1 0 0,-1 0-1,0 0 1,0 0 0,1 0 0,-1 0 0,0 0 0,0 0-1,1 0 1,-1 0 0,0 0 0,0 0 0,1 0 0,16-7 192,-13 5-188,12-6-7,0 0-1,-1-1 0,0-1 1,-1 0-1,21-20 1,-9 4-15,37-48 1,-44 51-49,1 2 1,27-25-1,-46 45 50,1 0 0,-1 0 0,0 0 0,0 0 0,0 0 0,1 0 1,-1 0-1,0 0 0,1 1 0,-1-1 0,0 0 0,1 1 0,-1-1 0,1 1 0,0 0 0,-1-1 0,1 1 0,-1 0 0,1 0 0,-1 0 0,3 0 0,-3 1 1,0 0 1,0 0-1,0 0 0,1-1 0,-1 1 0,0 0 0,0 1 0,0-1 0,-1 0 0,1 0 0,0 0 0,0 0 1,-1 1-1,1-1 0,-1 0 0,1 1 0,-1-1 0,1 0 0,-1 1 0,0-1 0,1 1 0,-1 1 0,2 12 7,-1 0 0,-1 0-1,0 0 1,-4 28 0,-16 60 253,20-103-249,0 0 1,0 0-1,0-1 1,0 1-1,0 0 1,0 0-1,0 0 0,0 0 1,0 0-1,1 0 1,-1 0-1,0 0 1,0 0-1,0 0 1,0 0-1,0 0 1,0 0-1,0 0 1,0 0-1,0 0 0,1 0 1,-1 0-1,0 0 1,0 0-1,0 0 1,0 0-1,0 0 1,0 0-1,0 1 1,0-1-1,0 0 0,0 0 1,0 0-1,0 0 1,1 0-1,-1 0 1,0 0-1,0 0 1,0 0-1,0 0 1,0 0-1,0 0 1,0 0-1,0 1 0,0-1 1,0 0-1,0 0 1,0 0-1,0 0 1,0 0-1,0 0 1,0 0-1,0 0 1,0 0-1,0 1 1,0-1-1,0 0 0,0 0 1,0 0-1,0 0 1,0 0-1,0 0 1,0 0-1,11-9 53,11-16-157,-12 10 67,47-60-74,-50 68 91,-1 0-1,1 1 1,0 0-1,0 0 1,1 0-1,0 1 1,0 0 0,9-3-1,-16 7 13,-1 1 0,1-1-1,0 1 1,0 0 0,0-1 0,0 1-1,0 0 1,0-1 0,0 1-1,0 0 1,0 0 0,0 0 0,0 0-1,0 0 1,0 0 0,0 0 0,0 0-1,0 0 1,0 0 0,0 1-1,-1-1 1,1 0 0,0 1 0,0-1-1,0 1 1,0-1 0,0 1 0,0-1-1,-1 1 1,1 0 0,0-1-1,-1 1 1,1 0 0,0-1 0,-1 1-1,1 0 1,-1 0 0,1 0 0,-1 0-1,1 0 1,-1 0 0,0-1-1,1 1 1,-1 0 0,0 0 0,0 0-1,0 0 1,0 0 0,0 2-1,1 4-6,-1 0 0,0 0 0,0-1 0,-1 1 0,-3 13 0,-2 1 13,-12 28 0,7-20 168,11-28-162,-1 1 0,0-1 0,1 1 0,-1 0 1,1-1-1,0 1 0,-1 0 0,1 0 0,0-1 0,0 1 0,0 0 1,0-1-1,1 1 0,-1 0 0,0-1 0,1 1 0,-1 0 1,1-1-1,-1 1 0,3 2 0,-2-3-5,0 0 1,0 1-1,0-1 0,1-1 0,-1 1 1,1 0-1,-1 0 0,1-1 1,-1 1-1,1 0 0,-1-1 0,1 0 1,-1 1-1,1-1 0,-1 0 1,1 0-1,0 0 0,-1 0 0,1 0 1,0 0-1,-1 0 0,3-1 0,29-4-29,0-1-1,-1-2 1,40-16-1,-52 16 11,-1-1 0,0 0 0,0-2 0,-1 0 0,-1-1 0,22-19 0,55-68-52,-43 44-6,-49 52 66,10-9-113,-8 12 18,-5 7-23,-5 12 102,-1 0 0,-1-1 1,-1 0-1,-14 22 1,-31 35-28,-7 14 323,60-88-263,0 0 1,1 0 0,-1 1 0,0-1-1,1 0 1,-1 1 0,1-1 0,0 1-1,-1-1 1,1 0 0,0 1 0,0-1-1,0 1 1,0-1 0,0 1 0,0-1 0,0 2-1,1-2-1,-1 0-1,1 0 0,-1 0 1,1 0-1,-1 0 1,1 0-1,0 0 0,-1-1 1,1 1-1,0 0 0,0 0 1,0-1-1,0 1 1,-1 0-1,1-1 0,0 1 1,2 0-1,1 0 0,-1 0-1,1 0 1,0 0 0,-1 0 0,1-1-1,0 0 1,0 1 0,0-2 0,-1 1-1,1 0 1,6-2 0,-5 1 14,-1 1 0,1-1 0,-1-1 0,1 1-1,-1-1 1,0 0 0,0 0 0,0 0 0,0 0 0,0-1 0,0 1 0,0-1 0,-1 0 0,1 0 0,-1-1 0,0 1 0,0-1 0,3-4-1,-3 3-33,0 0 0,-1 0 0,1-1 0,-1 1 0,0-1 0,0 1 0,-1-1 0,1 0 0,-1 0 0,-1 1 0,1-1 0,-1 0 0,0 0 0,0 0 0,-1 0 0,0 0-1,0 1 1,0-1 0,0 0 0,-1 1 0,-4-9 0,3 7-2,0 1-1,0 0 1,-1 0 0,1 0-1,-1 0 1,-1 0 0,1 1-1,-1 0 1,0 0 0,0 0-1,-1 1 1,1 0 0,-1 0-1,-9-5 1,15 9 19,0 0 0,-1 0 0,1 0 0,-1-1 0,1 1 0,-1 0 0,1 0 0,0-1 0,-1 1 0,1 0-1,-1 0 1,1-1 0,0 1 0,-1-1 0,1 1 0,0 0 0,0-1 0,-1 1 0,1-1 0,0 1 0,0 0 0,-1-1 0,1 1 0,0-1 0,0 1 0,0-1 0,0 1 0,0-1 0,0 0-5,0 0 0,1 1 0,-1-1 0,0 1-1,1-1 1,-1 0 0,1 1 0,-1-1 0,1 1 0,-1-1 0,1 1 0,0-1 0,-1 1 0,1-1 0,-1 1-1,2-1 1,3-1 2,0-1-1,1 1 0,10-3 1,-7 3-6,0 1 0,0-1 0,0 1 0,0 1 0,0 0 0,0 0 0,1 1-1,-1 0 1,0 0 0,0 1 0,-1 0 0,1 1 0,0 0 0,12 6 0,-5-1 15,0 0 0,-1 1 0,-1 1 0,19 14 0,-29-20-9,0 0 0,0 0 0,0 0 0,0 0 0,-1 1 0,0-1-1,0 1 1,0 0 0,0 0 0,-1 0 0,0 0 0,0 0 0,0 1-1,0-1 1,-1 1 0,0-1 0,0 10 0,-1-11 11,0-1 0,-1 1 1,1-1-1,-1 1 0,0-1 1,0 0-1,0 1 0,-1-1 1,1 0-1,-1 0 0,-3 5 0,-2 2 127,-17 17-1,4-5-51,14-18-83,6-4 0,0 0 0,0 0 0,0 0 0,0 0-1,0 0 1,0 0 0,0 0 0,0 0 0,0 0 0,0 0 0,0-1 0,0 1-1,1 0 1,-1 0 0,0 0 0,0 0 0,0 0 0,0 0 0,0 0 0,0 0-1,0 0 1,0 0 0,0 0 0,0-1 0,0 1 0,0 0 0,0 0 0,0 0-1,0 0 1,0 0 0,0 0 0,0 0 0,0 0 0,0 0 0,0 0-1,0 0 1,0 0 0,0-1 0,-1 1 0,1 0 0,0 0 0,0 0 0,0 0-1,0 0 1,0 0 0,0 0 0,0 0 0,0 0 0,0 0 0,0 0 0,0 0-1,0 0 1,0 0 0,0 0 0,-1 0 0,1 0 0,0 0 0,0 0 0,0 0-1,0 0 1,0 0 0,51-63 153,-10 13-216,32-36 86,-63 76-54,0 0 1,1 1 0,0 0-1,1 1 1,23-13-1,-34 20 24,0 0-1,1 1 0,-1-1 0,1 0 0,-1 1 0,1-1 0,-1 1 0,1-1 0,-1 1 0,1 0 0,-1 0 0,1 0 0,-1 0 0,1 0 0,0 0 0,-1 0 0,1 0 0,-1 1 0,1-1 0,-1 1 0,1-1 0,-1 1 0,1-1 0,-1 1 0,1 0 0,-1 0 0,0 0 0,1 0 0,-1 0 0,0 0 1,0 0-1,0 0 0,0 0 0,0 0 0,0 1 0,0-1 0,0 0 0,0 1 0,-1-1 0,1 2 0,2 4-4,-1 0-1,0 0 1,0 0 0,-1 0 0,1 0 0,-2 1-1,1 9 1,-2 7-37,-5 27-1,3-28 158,-1 27-1,4-46-78,1 0-1,-1 0 1,0 1-1,1-1 1,0 0-1,0 0 1,0 0 0,0 0-1,1 0 1,0 0-1,3 6 1,-4-9-15,0 1 1,0-1-1,1 1 0,-1-1 1,0 0-1,1 0 1,-1 0-1,1 1 0,-1-1 1,1-1-1,0 1 0,0 0 1,-1 0-1,1-1 1,0 1-1,0 0 0,0-1 1,0 0-1,-1 0 0,1 1 1,0-1-1,0 0 1,0 0-1,0-1 0,0 1 1,3-1-1,4-2 16,0-1 0,0 1 0,-1-1 0,0-1 1,0 0-1,0 0 0,11-10 0,-7 7-26,1-4-15,0 0 0,-1-1-1,0 0 1,-1-1 0,-1 0 0,10-18 0,10-12 65,-23 34-78,-1-1 0,0 0 0,7-18 0,-7 14 25,-4 13-237,-2 8 138,-3 10 50,-12 38 75,8-30 35,0 1 1,2 0-1,0 0 1,-1 37-1,6-60-55,0 0-1,0 0 0,1 0 1,-1 0-1,0-1 0,1 1 1,-1 0-1,1 0 0,-1 0 1,1-1-1,0 1 1,0 0-1,0-1 0,0 1 1,0 0-1,0-1 0,0 0 1,1 1-1,-1-1 1,0 0-1,1 1 0,-1-1 1,1 0-1,0 0 0,-1 0 1,1 0-1,0-1 1,-1 1-1,1 0 0,0-1 1,0 1-1,2 0 0,18-6-42,-3 0 29,66-13 164,92-32 0,-144 37-174,-1-1 1,-1-2-1,0-1 1,-1-1-1,-1-2 0,-1-1 1,-1-1-1,28-29 0,-22 11-124,-64 78-275,16-17 433,-2-2 0,-19 20 1,-6-5 73,-71 42 0,22-16-58,87-57-46,1 0 0,-1 0 0,1 0-1,0 0 1,0 0 0,0 1 0,1-1 0,-4 8 0,6-11 14,-1 0 0,1 0 1,0 0-1,0 0 0,0 0 0,0 0 0,0 0 0,0 0 1,0 0-1,0 0 0,0 0 0,0 0 0,0 0 1,0 0-1,0 1 0,0-1 0,0 0 0,0 0 0,0 0 1,0 0-1,0 0 0,0 0 0,0 0 0,0 0 0,0 0 1,0 0-1,0 0 0,0 0 0,0 1 0,0-1 0,0 0 1,0 0-1,0 0 0,1 0 0,-1 0 0,0 0 0,0 0 1,0 0-1,0 0 0,0 0 0,0 0 0,0 0 0,0 0 1,0 0-1,0 0 0,0 0 0,0 0 0,0 0 0,0 0 1,1 0-1,-1 0 0,0 0 0,0 0 0,0 0 0,4 2 37,-1 0-1,1-1 0,0 1 0,0-1 0,0 0 1,1 0-1,-1 0 0,8 0 0,40-2 5,-37 0-36,10-1 45,0-1 0,-1-1 1,48-14-1,67-34-131,-115 43 23,17-9 96,-2-1 0,63-41 0,65-62-173,-157 114 136,3-2-23,0-1 0,20-24 0,-28 32-3,-1 12-86,-2-2 88,0 0 0,-1 1-1,0-1 1,0 1-1,-1 13 1,-6 40-130,5-50 158,-1 7 0,-1-1 0,-1 0 0,-9 30 0,9-38 14,-1 1 0,1-1 0,-1 0 0,-1 0 0,1 0-1,-2-1 1,-11 13 0,6-9-28,0-1-1,-1 0 1,0 0-1,-1-2 1,-15 9 0,22-14 21,1-2 0,0 1 1,-1 0-1,0-1 1,1 0-1,-1-1 0,0 0 1,0 0-1,0 0 0,0-1 1,0 0-1,0 0 1,0-1-1,-11-2 0,9 1 9,0 0 0,0-1 0,0 0-1,-15-9 1,19 9-24,1 0 0,0 0 0,0 0 0,0 0 0,0-1-1,0 1 1,1-1 0,0 0 0,0 0 0,-3-6 0,-29-36-188,32 43 100,4 4 15,4 6 82,1-2 25,1-1 1,-1 0-1,1 0 0,-1 0 1,1-1-1,0 0 1,14 4-1,54 10 183,41-7 122,-64-7-243,10-1 11,-1-3-1,85-10 1,119-34-292,-255 43-17,-1 1-305,0-1 0,-1 0 0,1-1 0,-1 0 0,11-5 0,-18 8 371,-1 0 1,1 0-1,-1-1 1,1 1-1,-1 0 1,1 0-1,-1-1 1,0 1-1,1 0 0,-1-1 1,1 1-1,-1 0 1,0-1-1,1 1 1,-1-1-1,0 1 1,1-1-1,-1 1 1,0-1-1,0 1 1,1-1-1,-1 1 0,0-1 1,0 1-1,0-1 1,0 1-1,0-1 1,0 1-1,0-1 1,0 0-1,0 0 1,0 0-191,-1 0 0,1 1 1,-1-1-1,1 0 1,-1 0-1,0 1 0,1-1 1,-1 0-1,0 1 0,0-1 1,0 1-1,1-1 1,-1 1-1,0-1 0,0 1 1,-2-1-1,-17-7-7509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30:21.3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94 120 8800,'0'-8'1632,"0"6"-825,0 0 1,0-1 0,0 1 0,0 0-1,0-1 1,0 1 0,-1 0 0,0-2-1,0 3-578,1 0 0,-1 0-1,0 0 1,1 0-1,-1 1 1,0-1-1,1 0 1,-1 1 0,0-1-1,0 0 1,0 1-1,0-1 1,0 1-1,1-1 1,-1 1 0,0 0-1,0-1 1,0 1-1,0 0 1,0 0-1,-2 0 1,-5-1 363,1 1 0,-1 0 0,-13 1 0,-7 1 949,32-2-1640,-1-1 0,1 0 0,-1 0 0,0 0 0,1-1 0,-1 1 0,4-3 0,7-5-4078,-10-22-13205,-4 3 14246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30:21.9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49 1984,'8'-25'14847,"-8"25"-14546,-1-1-1,1 1 0,-1-1 0,0 1 0,1 0 1,-1-1-1,0 1 0,1 0 0,-1 0 1,0-1-1,0 1 0,1 0 0,-1 0 0,0 0 1,0 0-1,1 0 0,-1 0 0,-1 0 0,-22 3 808,10-2-133,14-1-935,-1 0 0,1 0 0,0 0-1,0 0 1,0 0 0,-1-1 0,1 1 0,0 0 0,0 0 0,-1 0-1,1 0 1,0 0 0,0 0 0,0 0 0,-1 0 0,1 0 0,0 1-1,0-1 1,-1 0 0,1 0 0,0 0 0,0 0 0,0 0 0,-1 0 0,1 0-1,0 0 1,0 1 0,0-1 0,0 0 0,-1 0 0,1 0 0,0 0-1,0 1 1,0-1 0,0 0 0,0 0 0,-1 0 0,1 1 0,0-1-1,1 0-8,-1 1 0,1-1 0,-1 0 0,1 0 0,-1 0 0,1 0 0,-1 1 0,1-1 0,-1 0 0,1 0 0,-1 0 0,1 0 0,-1 0 0,1 0 0,-1 0 0,1-1 0,-1 1 0,1 0 0,-1 0 0,1 0 0,85-28 316,-109 60-14981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30:22.9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40 1984,'0'-1'-79,"-1"0"285,0 1 1,1-1-1,-1 0 1,1 0-1,-1 0 1,1 0 0,-1 0-1,1 0 1,0 0-1,-1 0 1,1 0-1,0 0 1,0 0 0,0 0-1,0 0 1,0 0-1,0 0 1,0 0 0,8-13 11546,-6 14-11146,11-1 3167,16 11-5172,-20-6 2543,26 8-742,1-2 0,1-1 0,57 6 0,122-1 455,130-17-277,3-14-122,-126 3-472,332-17 295,1 16-1853,-532 15 1392,114 5-5279,-77 5 2632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30:23.7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360 32 3904,'-1'-6'300,"1"5"-260,0 0 0,0 0 0,0 0 0,0 0 1,0 0-1,0 1 0,0-1 0,0 0 0,0 0 0,-1 0 0,1 0 0,0 1 0,-1-1 0,1 0 1,-1 0-1,1 1 0,-1-1 0,1 0 0,-1 1 0,1-1 0,-1 0 0,0 1 0,1-1 1,-1 1-1,0-1 0,1 1 0,-1-1 0,0 1 0,0-1 0,0 1 0,1 0 0,-1 0 1,0-1-1,0 1 0,-1 0 0,-6-1 464,0 0 0,0 0 0,0 1 0,-1 0 1,1 1-1,0 0 0,0 0 0,0 1 0,0 0 0,1 0 1,-1 1-1,0 0 0,1 0 0,-11 7 0,-1 2 1135,-22 16 791,38-26-2289,-20 17 944,-1-2 1,-41 24 0,28-26 412,48-9-751,-6-5-655,0 0-1,0 0 1,0-1 0,0 1-1,0-1 1,10-1 0,-3 1 13,311-36 1019,-209 20-819,84-8 68,252-13 537,654 28-1,-860 24-675,391 56-99,-286-27-1000,-293-40-3951,-68-5-293,-24-1 1584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3:06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441 8 3552,'-4'-3'4532,"4"3"-4294,0-1 1,0 1-1,-1 0 1,1 0-1,0 0 1,-1 0-1,-2 1 2625,3 0-2625,-4 0 2388,-2 0-3568,-2 0 1420,-1 1 0,1 0-1,-10 4 1,-13 3-298,20-6-95,0 0 0,1 1 0,-1 0 0,1 0-1,0 2 1,-10 5 0,-52 40 190,70-49-275,-14 11 76,1 0 0,0 2 0,1-1-1,1 2 1,1 0 0,0 0 0,-16 31 0,17-25 43,0 1 0,2 0 1,1 1-1,1-1 0,-8 47 1,13-60-61,1-1 1,0 1-1,1 0 0,0 0 1,3 16-1,-3-23-27,1 0 0,-1 0 0,1 0 0,0 0 0,1 0 0,-1 0 0,0-1 1,1 1-1,-1 0 0,1-1 0,0 1 0,0-1 0,0 1 0,0-1 0,1 0 0,-1 0 0,0 0 0,1 0 0,0 0 0,-1-1 0,6 3 0,1-1 45,0-1 0,0 0 0,0-1 0,1 1 0,-1-2 0,0 1 0,1-1 0,-1-1 0,0 0 0,1 0 0,-1-1-1,0 0 1,13-4 0,-14 3-35,0 0-1,-1-1 0,1 0 0,-1 0 0,0 0 0,0-1 1,-1 0-1,9-8 0,-5 4-13,-1-2 1,0 1-1,-1-1 0,11-18 1,-3-3-16,-1 0 0,-1-1 0,10-37 1,-7 19 87,16-54 76,-31 92-201,0 0-1,0 1 1,-1-1-1,0 0 1,-2 0-1,-1-20 0,-2 5-487,4 28 501,0 0 0,0-1-1,0 1 1,0 0-1,0 0 1,0 0 0,0-1-1,0 1 1,0 0-1,-1 0 1,1 0 0,0 0-1,0 0 1,0-1 0,0 1-1,0 0 1,-1 0-1,1 0 1,0 0 0,0 0-1,0 0 1,0 0-1,-1 0 1,1 0 0,0-1-1,0 1 1,0 0-1,-1 0 1,1 0 0,0 0-1,0 0 1,0 0 0,-1 0-1,1 0 1,0 0-1,0 0 1,0 1 0,-1-1-1,1 0 1,-8 7-153,-4 10 85,8-7 114,1-1-1,-1 1 1,1 0 0,-2 18 0,-2 40 265,5 4 116,13 125 0,-9-168-320,0-7 79,1 0-1,8 30 0,-9-45-71,0 0-1,0-1 0,1 0 0,0 1 0,0-1 1,0 0-1,1 0 0,0-1 0,0 1 0,0-1 0,9 8 1,-10-11-62,-1-1 0,0 0 1,0 1-1,1-1 1,-1 0-1,1 0 1,-1-1-1,1 1 1,-1-1-1,1 1 0,-1-1 1,1 0-1,0 0 1,-1 0-1,1 0 1,-1 0-1,1 0 0,0-1 1,-1 1-1,1-1 1,-1 0-1,3-1 1,7-3-61,-1 0 1,0-1 0,13-8 0,-8 3-899,-1 0 1,0 0-1,0-2 1,18-19-1,-25 22-1559,0 0-1,-1 0 1,0-1-1,8-15 1,-2 4-1684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3:09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8 928 3968,'0'0'59,"0"0"0,0-1 0,0 1 0,0 0 0,0 0 0,0 0 0,-1 0 0,1 0 0,0-1 0,0 1-1,0 0 1,0 0 0,0 0 0,0 0 0,0 0 0,-1 0 0,1 0 0,0 0 0,0 0 0,0-1 0,0 1 0,-1 0 0,1 0 0,0 0 0,0 0 0,0 0 0,0 0 0,0 0 0,-1 0 0,1 0 0,0 0 0,0 0 0,0 0 0,0 0 0,-1 0 0,1 0 0,0 0 0,0 1 0,0-1-1,0 0 1,0 0 0,-1 0 0,1 0 0,0 0 0,0 0 0,0 0 0,0 0 0,0 1 0,-2-1 1122,6-3 391,6-8-64,-1 0 0,0-1 0,-1 0 0,13-25 0,24-62-719,-27 55-99,2-5-425,15-30 19,-23 59-190,0 0-1,2 1 1,1 1 0,26-27-1,-34 37-70,-5 6-10,0 0 0,-1 1 0,1-1 0,0 0 0,0 1 1,0-1-1,0 1 0,0-1 0,1 1 0,-1 0 0,0 0 0,0 0 0,5-1 1,-6 2-3,-1 0 0,1 0 1,0 0-1,-1 0 1,1 0-1,0 0 1,-1 1-1,1-1 1,-1 0-1,1 0 1,0 1-1,-1-1 1,1 0-1,-1 1 1,1-1-1,-1 0 0,1 1 1,-1-1-1,1 1 1,0 0-1,0 1 9,0 0-1,0-1 1,0 1-1,0 0 0,-1 0 1,1 0-1,0 0 1,-1 0-1,1 3 0,2 18 93,-1 1-1,-1-1 1,-1 1-1,-3 24 1,-20 94 130,5-51 89,15-78-63,0-5 304,4-8-561,-1 0 0,0 0 0,0 0 0,1 0 0,-1 0-1,0 0 1,0 0 0,0 0 0,1 0 0,-1 0 0,0 0 0,0 0 0,0 0-1,1 0 1,-1 0 0,0 0 0,0 0 0,0 0 0,1 0 0,-1 0 0,0-1 0,0 1-1,0 0 1,1 0 0,-1 0 0,0 0 0,0 0 0,0-1 0,0 1 0,0 0 0,0 0-1,1 0 1,-1-1 0,0 1 0,0 0 0,49-49 110,78-101 1,-67 75-168,-44 56-67,0 2-1,33-28 0,-47 44 45,-1-1 1,2 0-1,-1 1 1,0 0-1,0-1 0,0 1 1,5-2-1,-6 3 56,-1 0 0,1 0-1,0 0 1,-1 0 0,1 1 0,0-1-1,-1 0 1,1 0 0,-1 0-1,1 0 1,0 1 0,-1-1 0,1 0-1,-1 0 1,1 1 0,-1-1 0,1 1-1,-1-1 1,1 0 0,-1 1-1,1-1 1,-1 1 0,1-1 0,-1 1-1,0-1 1,1 1 0,-1 0 0,0-1-1,1 1 1,-1-1 0,0 1 0,0 0-1,0-1 1,1 2 0,1 6 8,0 1-1,0-1 1,0 1 0,-1 0 0,0-1 0,-1 11 0,-6 54 265,2-24-127,-5 16 507,11-63-359,3-6-100,5-8-88,8-19-349,25-60 0,-28 57 51,29-51-1,-43 83 165,0 0 1,0 0-1,1 0 1,-1 1-1,1-1 0,-1 0 1,1 1-1,0-1 0,-1 1 1,1-1-1,0 1 1,2-2-1,-4 3 29,1 0 0,-1 0 1,0 0-1,1 0 0,-1 0 0,0 0 0,1 0 0,-1 0 1,0 0-1,0 0 0,1 0 0,-1 0 0,0 0 1,1 0-1,-1 1 0,0-1 0,0 0 0,1 0 1,-1 0-1,0 0 0,1 0 0,-1 1 0,0-1 0,0 0 1,0 0-1,1 0 0,-1 1 0,0-1 0,0 0 1,0 0-1,1 1 0,-1-1 0,0 0 0,0 1 0,0-1 1,0 0-1,0 0 0,0 1 0,0-1 0,0 0 1,0 1-1,0-1 0,0 0 0,0 1 0,1 16-11,-1-15-9,-1 57 250,-1-28 17,2 0 0,1-1 0,10 58 0,-11-85-208,1-1 0,-1 1 0,1-1 0,0 1 0,0-1 0,0 0 0,0 1 0,0-1 0,1 0 1,2 3-1,-3-4-5,0 0 1,0-1 0,0 1-1,0 0 1,0-1-1,0 1 1,1-1 0,-1 1-1,0-1 1,0 0 0,1 1-1,-1-1 1,0 0 0,1 0-1,-1 0 1,0 0-1,1 0 1,-1 0 0,0 0-1,3-1 1,4-1 49,0 0 0,-1-1-1,1 0 1,-1 0 0,11-6 0,35-25-50,-43 26-55,39-26-57,57-50 0,-50 33 156,31-30-15,-86 80-56,17-19-33,-18 20 21,1-1 0,0 1 1,-1-1-1,1 0 0,-1 1 0,0-1 0,1 0 0,-1 0 0,0 1 0,1-1 1,-1 0-1,0 0 0,0 1 0,1-1 0,-1 0 0,0 0 0,0 0 1,0 1-1,0-1 0,0 0 0,0 0 0,-1 0 0,1 0 0,-1 1-3,1-1 0,-1 1 0,0 1 0,0-1 0,1 0 0,-1 0 0,0 0 0,0 0 0,1 0 0,-1 1 0,0-1 0,1 0 0,-1 1 0,0-1 0,1 1 0,-1-1 0,0 1 0,1-1 18,-9 7-26,1 0 1,0 0-1,1 1 1,0 0-1,-9 12 1,-26 47 173,38-60-127,-11 19 97,2 1 0,1 1 0,1 0 1,-13 50-1,22-71-91,1 1 1,0-1-1,0 10 1,1-14 3,0 0 1,0 0 0,1 0 0,-1 0-1,1-1 1,-1 1 0,1 0 0,0 0-1,0 0 1,0-1 0,2 4 0,-2-5-16,-1-1 1,1 1 0,0-1 0,-1 1 0,1 0-1,-1-1 1,1 1 0,0-1 0,0 0-1,-1 1 1,1-1 0,0 0 0,0 1 0,-1-1-1,1 0 1,0 0 0,0 0 0,0 1 0,-1-1-1,1 0 1,0 0 0,0 0 0,0 0-1,0-1 1,-1 1 0,1 0 0,0 0 0,0 0-1,-1-1 1,1 1 0,0 0 0,0-1 0,-1 1-1,1-1 1,0 1 0,-1-1 0,2 0 0,3-2 33,0-1 1,0 0 0,7-8 0,-10 9-54,11-10-63,-2-1 1,0 0 0,0-1-1,10-21 1,28-66-290,-6-10-720,-45 128 1016,-1 31-1,4-21 140,0 0 0,2 0 0,1 0 0,13 45 0,-15-65-23,0 0 1,1 1 0,0-1-1,1 0 1,-1 0 0,1-1-1,0 1 1,1-1 0,6 7-1,-10-10-26,1-1 0,-1 0 0,1 1 0,0-1 0,-1 0 0,1 0 0,0 0 0,0 0 0,0 0 0,0 0 0,-1 0 0,1-1 0,1 1 0,-1-1 0,0 0 0,0 1 0,0-1 0,0 0-1,0 0 1,0 0 0,0 0 0,0-1 0,0 1 0,0-1 0,0 1 0,0-1 0,0 0 0,0 1 0,0-1 0,0 0 0,-1 0 0,1-1 0,3-1 0,0-2-7,0 0 0,0 0-1,0 0 1,-1-1 0,0 0 0,6-10 0,19-45 13,-19 37-68,5-9-134,56-116-488,7 23 291,23-44 163,-96 159 185,34-69-20,-33 65-55,-1 1 0,-1 0 0,5-27 0,-9 41 80,0 0 0,0 0 0,0 0 0,0 0 0,0 0 0,0 0 0,0 0 0,-1 0 0,1 0 0,0 0-1,0 0 1,0 0 0,0 0 0,0 0 0,0 0 0,0 0 0,0 0 0,0 0 0,-1 0 0,1 0 0,0 0 0,0 0 0,0 0 0,0 0 0,0 0 0,0 0 0,0-1 0,0 1 0,0 0 0,0 0 0,0 0 0,0 0 0,0 0-1,-1 0 1,1 0 0,0 0 0,0 0 0,0 0 0,0-1 0,0 1 0,0 0 0,-10 18-145,-12 29 184,-16 32 225,14-30 55,-20 59 0,30-61-204,2 0 0,2 1 0,3 0 0,1 0 0,1 59 0,6-91-49,0 1 0,1-1-1,8 31 1,-10-45-32,1 0 0,0 0-1,0-1 1,-1 1 0,1 0 0,0-1-1,0 1 1,1 0 0,-1-1 0,0 0 0,0 1-1,1-1 1,-1 0 0,1 1 0,-1-1-1,1 0 1,0 0 0,-1 0 0,1 0 0,0-1-1,0 1 1,-1 0 0,1-1 0,0 1 0,0-1-1,0 0 1,2 1 0,2-1 11,-1 0 0,1 0 0,-1 0 0,1-1 0,-1 0 0,0 0 0,0 0 0,6-2 0,5-3-37,-1 0-1,-1-1 1,1 0 0,-1-1-1,0-1 1,-1 0 0,24-21-1,-19 13 25,-2-1-1,0-1 1,-1-1-1,-1 0 0,15-29 1,-13 17-93,18-55 0,-33 72-157,-1 14 224,0-4-92,0 4 48,0 3 29,0-1-145,18-2-16,-11 1 188,1-1 0,0 2 0,0-1 0,-1 1 0,13 2 0,-18-1-33,1-1 1,-1 1-1,0-1 1,0 1-1,0-1 1,0 1-1,-1 0 1,1 0-1,0 0 0,-1 0 1,1 1-1,-1-1 1,0 0-1,0 0 1,0 1-1,0-1 1,0 1-1,1 4 1,1 17 50,0 0 1,-1 25 0,-2-26-13,1 0 1,9 43-1,-10-65-18,1 4 50,0 0 1,1 0-1,-1 0 1,1 0 0,4 6-1,-5-10-30,-1 0 0,1 0 0,-1 0 0,1-1 0,0 1 0,-1 0 0,1-1 0,0 1 0,-1 0 0,1-1 0,0 1 0,0-1 0,0 1 0,0-1-1,0 0 1,0 1 0,-1-1 0,1 0 0,0 0 0,0 1 0,0-1 0,0 0 0,0 0 0,0 0 0,0 0 0,0 0 0,0 0 0,0-1 0,0 1 0,0 0 0,0 0 0,0-1-1,0 1 1,0 0 0,0-1 0,0 0 0,6-3 26,-1 1-1,0-1 0,-1-1 1,1 1-1,-1-1 0,0 0 1,0 0-1,0-1 0,7-11 1,1-5 31,16-35 1,-4 8-195,-14 28 54,-2 5-34,20-30 0,-21 29-163,-7 14-356,0 11 307,-1-3 341,0 18 30,1 1 0,1 0 1,10 38-1,-9-49-1,1 0 0,0-1-1,1 1 1,1-1 0,0 0-1,1 0 1,0-1 0,9 12-1,-14-22-30,-1 1-1,1 0 1,-1-1-1,1 0 0,0 1 1,0-1-1,0 0 1,0 0-1,-1 0 0,1 0 1,1 0-1,-1 0 1,0-1-1,0 1 0,0-1 1,0 1-1,0-1 1,1 0-1,-1 0 0,0 0 1,0 0-1,0 0 1,1 0-1,-1-1 1,0 1-1,0-1 0,0 0 1,0 1-1,4-3 1,2-1 47,1-1 1,0 0-1,-1-1 1,0 1 0,8-9-1,3-4-27,-1-2 0,25-32 0,10-11-238,13-9-5,-65 71 181,0 0 0,0 0 0,0 0 0,1 0 1,-1 0-1,0 0 0,0 0 0,0 0 0,1 1 0,-1-1 0,0 0 0,1 1 0,-1-1 0,1 1 0,-1 0 0,3-1 0,-3 1 17,0 0 0,0 1 0,0-1-1,0 0 1,-1 1 0,1-1 0,0 1 0,0-1-1,0 1 1,0-1 0,0 1 0,-1 0 0,1-1-1,0 1 1,-1 0 0,1-1 0,0 1 0,-1 0 0,1 0-1,-1 0 1,1 0 0,-1 0 0,0 0 0,1-1-1,-1 1 1,1 2 0,27 97 652,-4-9-242,-19-78-356,0-1 0,1 0 1,0 0-1,15 23 0,-20-34-73,26 32 105,-25-31-214,0 1-1,1-1 1,0 0 0,0 0 0,0 0-1,-1 0 1,2-1 0,-1 1 0,6 2-1,-6-4-786,-1 0 0,1 1 0,-1-1 0,1 0 0,0 0 0,-1 0 0,1-1 0,-1 1 0,1 0 1,-1-1-1,1 0 0,-1 0 0,1 0 0,-1 0 0,5-2 0,7-5-1933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3:10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635 9 8064,'-15'-7'2592,"14"7"-2532,1-1 0,-1 1 0,1 0 1,-1 0-1,0 0 0,1 0 0,-1 0 1,1 0-1,-1 0 0,0 0 0,1 0 0,-1 0 1,0 0-1,1 0 0,-1 0 0,0 1 1,-35 7 1914,0 2 0,-49 20 0,52-14-1131,1 2 0,1 0 0,0 3-1,-46 40 1,-96 110-39,169-166-865,-6 5-560,0 1 0,2 0-1,-1 0 1,1 0 0,-7 15-1,5-10-4701,10-11 3061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3:10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1564 12 8064,'-45'-12'3648,"10"16"-3168,17-4 448,10 0-608,-7 0-576,12 0 128,-7 0-2848,10 3 1600</inkml:trace>
  <inkml:trace contextRef="#ctx0" brushRef="#br0" timeOffset="1">14 32 8544,'-13'0'3872,"58"-5"-3360,-10 2 1632,11 3-1280,26-4 575,-1 4-863,42-8-256,3 3-192,10-2-384,-9 7 128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8:4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77 4064,'10'-21'2832,"-9"19"-2256,0 0 1,-1-1 0,1 1-1,0 0 1,0 0 0,1 0-1,1-2 1,-3-5 4865,0 16-4895,0 206 2173,0-212-2288,-2-8 0,1 1-364,0-1 1,0 0-1,1 1 0,1-14 0,-1-19 60,-5-2-144,1 16 30,-1-35-1,6 35 28,0 20-264,0 17-22,-1-11 244,0 37 84,8 65 1,-1-30 62,-3-19-84,-3-39 23,-1 25 0,0 4 347,-1-43-408,1-1-1,0 1 0,-1 0 1,1-1-1,-1 1 0,1 0 0,-1-1 1,1 1-1,-1-1 0,1 1 1,-1-1-1,1 1 0,-2 0 1,-2 2 39,4-2-61,-1 0 1,0-1-1,0 1 1,0 0 0,0 0-1,1-1 1,-1 1-1,0-1 1,0 1-1,0-1 1,0 1 0,-1-1-1,1 1 1,0-1-1,0 0 1,0 0-1,-2 1 1,-25 0 256,21-1-159,0-1-93,10-2-11,10-2 38,39-8 397,-40 9-401,0 1-1,0 0 1,0 0-1,0 1 1,1 1-1,-1 0 0,14 1 1,-22 1 110,1-1-1,-1-1 1,0 1-1,9-2 1,-8 1-2018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3:13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3 755 4224,'-2'4'8452,"5"4"-6583,-2-6-1832,0-1 1,0 1 0,0 0 0,0-1 0,0 0-1,1 1 1,-1-1 0,3 2 0,1 0 96,0-1 1,0 0-1,1-1 0,-1 1 1,0-1-1,1 0 0,-1 0 0,1-1 1,-1 0-1,1 0 0,-1 0 1,1 0-1,-1-1 0,9-2 1,4-2 59,1-1 0,31-15 0,-32 12-60,0 0 0,31-23 0,-40 26-45,-1-1-1,-1 0 1,1 0-1,-1-1 0,0 0 1,-1 0-1,9-14 0,-15 22-85,1-1-1,-1 0 1,1 0-1,-1 0 1,1 0-1,-1 0 0,0 0 1,1 0-1,-1 0 1,0 0-1,0 0 0,0 0 1,1 0-1,-1 0 1,0 0-1,0 0 0,-1 0 1,1 0-1,0 1 1,0-1-1,0 0 1,-1 0-1,0-2 0,0 2 1,0 0 0,0 0-1,0 0 1,0 1-1,0-1 1,0 0 0,0 0-1,0 1 1,0-1-1,0 1 1,-1-1 0,1 1-1,0-1 1,0 1-1,-3 0 1,-3-1 12,1 0 1,-1 1-1,0 0 1,0 0-1,-12 3 0,9 0 25,0-1-1,0 2 0,1 0 0,-1 0 1,1 1-1,0 0 0,0 0 0,0 1 1,1 0-1,0 1 0,0 0 0,1 0 1,0 1-1,0-1 0,1 2 0,0-1 0,0 1 1,1 0-1,0 0 0,0 0 0,1 1 1,1-1-1,-1 1 0,2 0 0,-1 0 1,1 0-1,-1 21 0,3-28-9,1 1 0,-1 0 0,0 0 0,1-1-1,0 1 1,0 0 0,0-1 0,0 1 0,1 0 0,-1-1 0,1 0 0,0 1 0,0-1-1,0 0 1,1 0 0,-1 0 0,1 0 0,0-1 0,-1 1 0,1-1 0,0 1-1,0-1 1,6 3 0,-2-2 73,0 0-1,0 0 1,0-1-1,1 1 1,-1-2 0,1 1-1,-1-1 1,1 0-1,0 0 1,14-2-1,-5 0-68,0 0 0,-1-2 0,1 0 0,0-1 0,-1 0 0,0-2 0,0 0 0,0 0 0,-1-2 0,18-10 0,-4-3-148,0-1 1,-2-1 0,36-39-1,108-113-655,-41 43 285,-110 110 491,-1-1 0,-2-1-1,0 0 1,-1-1 0,-2-1 0,0-1 0,-2 0-1,-1-1 1,-2 0 0,8-34 0,-13 48-52,-1-1 0,0 0 0,-2-1 1,1-17-1,-2 32 22,0-1 1,0 1-1,0 0 1,0 0-1,-1 0 0,1 0 1,0 0-1,0-1 1,-1 1-1,1 0 1,-1 0-1,0-1 1,1 1 15,0 1 1,-1 0 0,1 0-1,0-1 1,-1 1 0,1 0-1,0 0 1,-1-1 0,1 1 0,0 0-1,-1 0 1,1 0 0,0 0-1,-1-1 1,1 1 0,0 0-1,-1 0 1,1 0 0,-1 0 0,1 0-1,0 0 1,-1 0 0,1 0-1,-1 0 1,0 1 0,-1 0-3,0 0 0,0 0 1,-1 0-1,1 0 0,0 1 0,0-1 1,0 1-1,1 0 0,-1 0 0,0-1 1,0 1-1,-1 3 0,-18 28-55,1 0 0,-22 50 1,19-36 126,3-5 66,3 1 0,1 0 0,2 1 0,2 1 0,-11 82-1,21-101-26,0 0-1,2 0 0,1 0 1,1 0-1,1 0 0,8 31 1,-8-49-53,-1-1 0,1 0 0,0 1-1,0-1 1,1 0 0,0-1 0,0 1 0,1-1 0,-1 0 0,1 0 0,11 9 0,-11-11 1,-1 0 1,2-1-1,-1 0 0,0 0 0,1 0 1,-1 0-1,1-1 0,0 0 1,0 0-1,0-1 0,0 0 0,0 0 1,0 0-1,0 0 0,8-2 1,-3 0-25,-1 0-1,1-1 1,-1-1 0,0 1 0,0-2 0,0 0 0,0 0 0,-1 0 0,1-1-1,-1-1 1,0 0 0,-1 0 0,12-10 0,-4 1-68,-1-1 0,0 0 1,-1-1-1,0-1 0,14-26 1,-26 40 36,26-48 12,-26 47-26,0 0 0,0-1 0,0 1 0,-1-1 0,0 0 0,0 1 0,0-9 0,-1 13 6,0-1 0,1 1 0,-1 0-1,0 0 1,0 0 0,-1 0 0,1 0-1,0-1 1,0 1 0,0 0 0,-1 0 0,1 0-1,-1 0 1,1 0 0,-1 0 0,1 0-1,-1 0 1,0 0 0,1 0 0,-1 0-1,0 0 1,0 1 0,1-1 0,-1 0 0,0 0-1,0 1 1,0-1 0,0 1 0,0-1-1,0 1 1,0-1 0,0 1 0,0-1-1,-1 1 1,1 0 0,-1 0 0,0 0 11,-1 0-1,0 0 1,1 0 0,-1 1 0,1-1 0,-1 1-1,1 0 1,0-1 0,-1 1 0,1 0-1,0 1 1,0-1 0,-1 0 0,-2 3 0,-3 4-4,0 1 1,0 0 0,1 1-1,0 0 1,1 0 0,0 0-1,-7 17 1,9-18 52,1 0-1,0 0 1,0 1 0,1 0-1,0-1 1,0 1-1,1 0 1,1 0 0,0 13-1,0-19-1,0 1 1,1-1-1,-1 1 0,1-1 0,0 0 0,1 1 0,-1-1 0,1 0 0,0 0 0,0 0 1,0 0-1,0 0 0,0-1 0,1 1 0,0-1 0,0 1 0,0-1 0,0 0 1,0 0-1,1 0 0,0-1 0,6 5 0,-8-6 0,1-1 1,0 1-1,-1 0 0,1-1 0,-1 1 1,1-1-1,0 0 0,-1 0 1,1 0-1,0 0 0,-1 0 1,1-1-1,0 1 0,-1-1 1,1 0-1,-1 0 0,1 1 0,-1-2 1,0 1-1,5-3 0,2-1 24,-1-1 0,1-1 0,-1 0 0,9-10 0,35-41-94,-28 29 8,36-32 0,-34 37-33,1 1 0,2 2 0,0 1 0,55-28 0,-78 45-61,11-4-146,-17 7 258,0 0 0,1-1 0,-1 1-1,0 0 1,1 0 0,-1 0 0,0 0-1,0 0 1,1 0 0,-1 0 0,0 0-1,1 0 1,-1 0 0,0 1 0,0-1-1,1 0 1,-1 0 0,0 0 0,0 0-1,1 0 1,-1 0 0,0 1 0,0-1-1,1 0 1,-1 0 0,0 0 0,0 1-1,0-1 1,1 0 0,-1 0 0,0 1-1,0-1 1,0 0 0,0 0-1,0 1 1,0-1 0,1 0 0,-1 0-1,0 1 1,0-1 0,0 0 0,0 1-1,0-1 1,0 0 0,0 0 0,0 1-1,0-1 1,0 1 0,-1 4 106,0 1 0,0-1 1,-1 1-1,1 0 0,-5 9 0,1-2-14,-3 7-4,-33 110 185,42-110-122,-1-20-146,0 1 0,0-1-1,0 1 1,0-1 0,0 1 0,0-1 0,0 0 0,0 1 0,0-1-1,0 0 1,1 1 0,-1-1 0,0 1 0,0-1 0,0 0-1,1 1 1,-1-1 0,0 0 0,0 0 0,1 1 0,-1-1 0,0 0-1,1 0 1,-1 1 0,0-1 0,1 0 0,-1 0 0,1 0-1,-1 1 1,0-1 0,1 0 0,-1 0 0,1 0 0,-1 0 0,0 0-1,1 0 1,-1 0 0,1 0 0,-1 0 0,0 0 0,1 0 0,-1 0-1,1 0 1,-1 0 0,1-1 0,18-9 80,-1-1 0,-1-1 0,28-24 0,-38 30-83,29-24-98,36-28-109,-49 40 129,-16 12 10,-1 1 1,1 0-1,0 0 0,1 0 0,-1 1 1,13-5-1,-19 9 61,0 0 0,0 0 1,0-1-1,0 1 0,0 0 0,0 0 1,0 0-1,0 0 0,0 0 0,-1 0 0,1 0 1,0 1-1,0-1 0,0 0 0,0 0 1,0 1-1,0-1 0,0 1 0,-1-1 1,1 0-1,0 1 0,0 0 0,-1-1 0,1 1 1,0-1-1,-1 1 0,1 0 0,0-1 1,-1 1-1,1 0 0,-1 0 0,1 0 1,-1-1-1,0 1 0,1 0 0,-1 0 0,0 0 1,0 0-1,1 0 0,-1 1 0,1 4 41,0 0-1,-1 0 0,1 0 0,-2 11 1,-1-1 69,-6 27 1,1-12-112,6-25 80,1-2 78,3-7-57,6-5-138,0-2-150,1 1 0,13-23 0,12-12-185,-31 40 290,0 0 0,0 0 0,1 1 0,-1-1 1,1 1-1,0 0 0,7-4 0,-12 7 77,1 0 0,-1 0 0,1-1 0,0 1 0,-1 0-1,1 0 1,0 0 0,-1 0 0,1 0 0,0 0 0,-1 0 0,1 0-1,0 0 1,-1 0 0,1 0 0,0 0 0,-1 0 0,1 1 0,0-1 0,-1 0-1,1 0 1,-1 1 0,1-1 0,0 0 0,-1 1 0,1-1 0,-1 1-1,1-1 1,-1 1 0,0-1 0,1 1 0,-1-1 0,1 1 0,-1-1-1,0 1 1,1-1 0,-1 1 0,0 0 0,0-1 0,1 1 0,-1 0 0,0-1-1,0 1 1,0-1 0,0 1 0,0 1 0,1 4 58,0 0 1,-1 0 0,0 11-1,-1-16-32,-1 36 354,-2 36 167,4-62-469,1-1 1,0 0-1,0 0 0,1 0 1,3 11-1,-4-20-53,-1 1 0,1-1 0,0 0 1,-1 1-1,1-1 0,0 0 0,0 0 0,0 1 0,-1-1 0,1 0 1,1 0-1,-1 0 0,0 0 0,0 0 0,0 0 0,0-1 1,1 1-1,-1 0 0,0-1 0,1 1 0,-1-1 0,1 1 1,-1-1-1,1 1 0,-1-1 0,0 0 0,1 0 0,-1 0 0,4 0 1,2-1 1,0 0 1,0 0-1,0-1 1,0 1-1,6-4 1,21-9 8,-1-2-1,0-1 1,37-26 0,-61 37-54,144-109 150,-142 106-174,-1 0 1,0-1-1,-1 0 0,1 0 0,-2-1 0,10-15 1,-18 26 38,0-1 1,1 1 0,-1 0 0,0 0 0,0-1 0,1 1 0,-1 0 0,0-1 0,0 1 0,0-1 0,0 1 0,0 0 0,0-1 0,1 1-1,-1 0 1,0-1 0,0 1 0,0-1 0,0 1 0,0 0 0,-1-1 0,1 1 0,0-1 0,0 1 0,0 0 0,0-1 0,0 1-1,0 0 1,-1-1 0,1 1 0,0 0 0,-1-1 0,1 0 4,-1 1-1,0 0 1,0-1-1,0 1 1,0 0-1,0 0 1,1 0 0,-1-1-1,0 1 1,0 0-1,0 0 1,0 0-1,-1 1 1,-28 6-62,19-1 92,0 0 1,1 0-1,0 1 1,0 0-1,0 1 0,1 0 1,0 1-1,1 0 1,0 0-1,0 0 0,1 1 1,0 1-1,1-1 1,0 1-1,0 0 0,1 0 1,1 1-1,0-1 1,-4 21-1,8-25 3,-1 0 0,1-1 0,0 1 1,1 0-1,-1 0 0,2-1 0,-1 1 0,1 0 0,-1-1 0,2 1 1,3 7-1,-5-11 1,0-1 1,0 0 0,0 0-1,1 0 1,-1 0-1,1 0 1,-1 0-1,1 0 1,0 0 0,0 0-1,0-1 1,0 1-1,0-1 1,0 0-1,0 1 1,0-1 0,0 0-1,1 0 1,-1 0-1,0-1 1,1 1-1,-1 0 1,1-1 0,-1 0-1,1 0 1,-1 1-1,1-1 1,-1-1-1,1 1 1,-1 0 0,1-1-1,-1 1 1,0-1-1,3 0 1,5-3 4,-1-1 1,1 1 0,-1-1-1,0-1 1,-1 1-1,1-2 1,-1 1-1,12-14 1,3-6-144,26-37 0,8-9 137,-54 68-70,1 1 0,-1 0 0,1 0 0,0 0 0,0 0 0,0 1 0,0-1 0,9-3 0,-13 6 34,1 0 0,-1 0 1,0 0-1,1 0 0,-1 0 1,1 0-1,-1 0 0,0 0 0,1 0 1,-1 0-1,1 0 0,-1 0 0,0 0 1,1 0-1,-1 0 0,1 0 1,-1 0-1,0 1 0,1-1 0,-1 0 1,0 0-1,1 1 0,-1-1 1,0 0-1,1 0 0,-1 1 0,0-1 1,0 0-1,1 1 0,-1-1 0,0 0 1,0 1-1,0-1 0,1 0 1,-1 1-1,3 14-1,-3-11-1,2 17 188,-1 0-1,-2 1 1,-3 31 0,-2 24-100,6-77-74,0 1 1,0 0-1,0 0 1,0-1-1,0 1 1,0 0-1,1 0 1,-1 0-1,0-1 1,0 1-1,1 0 1,-1-1-1,1 2 1,-1-1 4,0-1-1,1 0 1,-1 0 0,0 0 0,0 0 0,0 0-1,1 1 1,-1-1 0,0 0 0,0 0-1,1 0 1,-1 0 0,0 0 0,0 0 0,1 0-1,-1 0 1,0 0 0,0 0 0,1 0-1,-1 0 1,0 0 0,0 0 0,1 0 0,-1 0-1,0-1 1,0 1 0,0 0 0,1 0-1,18-16 106,-17 14-170,23-29-243,-19 22 145,0 0-1,11-10 1,-17 19 155,4-5-36,1 1 0,0-1-1,0 1 1,0 0 0,0 0-1,1 1 1,0-1 0,9-3 0,-14 7 34,0 0 0,0 0 0,0 0 0,0 0 0,0 0 0,0 0 1,0 1-1,0-1 0,0 0 0,0 0 0,0 1 0,0-1 1,0 1-1,0-1 0,0 1 0,-1-1 0,1 1 0,0 0 1,0-1-1,0 1 0,-1 0 0,1 0 0,0-1 0,-1 1 0,1 0 1,-1 0-1,1 0 0,-1 0 0,1 0 0,-1 0 0,1 2 1,2 3 12,-1 1 0,0 0 1,1 9-1,-3-15-9,4 29 151,-3-17-90,1 0 0,0 0-1,8 22 1,-9-32-36,0 0 0,1 0 0,-1 0 0,1 0 1,0 0-1,0 0 0,0 0 0,0 0 0,1-1 0,-1 1 0,1-1 0,0 1 0,-1-1 1,1 0-1,0 0 0,0-1 0,0 1 0,0-1 0,4 2 0,0-1 41,0 0-1,0 0 1,1-1-1,-1 0 0,0 0 1,1 0-1,-1-1 1,0-1-1,1 1 1,-1-1-1,14-4 0,-11 2-25,-1 0-1,1-1 0,-1-1 1,-1 1-1,1-2 0,-1 1 1,15-13-1,2-6-3,-2-1 0,-1-2 0,0 0-1,17-31 1,-29 43 2,130-201 154,-53 68-171,-70 114-240,-2 0 1,17-60 0,-31 89 201,1-1-1,-2 0 1,1 0 0,-1 0-1,0-8 1,0 13 19,0 1 0,0-1-1,0 0 1,0 0 0,0 0 0,-1 0-1,1 1 1,0-1 0,0 0 0,-1 0 0,1 0-1,-1 1 1,1-1 0,-1 0 0,1 1-1,-1-1 1,1 0 0,-2 0 0,1 1 2,0-1 0,0 1 0,1 0 0,-1 0 0,0 0 0,0 0 0,0 0 0,0 0 0,0 0 0,1 0 0,-1 0 0,0 1 0,0-1 0,0 0 0,0 1 0,1-1 0,-1 0 0,0 1 0,0-1 0,1 1 0,-1-1 0,0 1 0,0 0 1,-8 7-25,0 1 1,1 0-1,0 1 1,1-1 0,-12 22-1,10-17 35,-6 11 65,2 1 0,0 0 0,2 1 0,0 1 0,2-1 0,1 2 0,2-1 0,0 1 0,2 0 0,2 0 0,0 0 0,2 1 0,1-1 0,1 0 0,2 0 0,7 31 0,-8-48-39,0 0 1,0-1-1,2 0 0,-1 0 1,12 21-1,-13-28-36,0 0-1,0 0 1,0 0-1,1 0 1,-1-1-1,1 1 1,0-1-1,0 0 1,0 0 0,1 0-1,-1 0 1,0-1-1,1 0 1,0 0-1,-1 0 1,8 1-1,-3-1-214,0-1-1,0-1 0,0 1 0,0-1 1,1-1-1,-1 0 0,0 0 0,0-1 0,16-5 1,-1-1-1630,0-2 1,28-16-1,-12 6-411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3:14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80 12640,'18'-5'5727,"45"2"-4991,-26-1 1856,-2-1-1568,38-3 448,6 5-896,24-9-416,-8 7-128,-5-6-384,-14 2 192,-13-2-4032,-13 7 2304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00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159 106 2240,'-4'-2'12293,"-4"11"-9812,-7 11-2946,-4 28 1144,2 0 0,-14 60 0,-7 24 254,32-114-814,1 1 0,0 0-1,1 1 1,-2 28 0,6-40-19,-1 0 1,2 0-1,-1 0 1,1 0-1,0 0 1,1 0-1,0-1 0,0 1 1,1 0-1,0-1 1,0 0-1,1 1 1,8 11-1,-11-17-45,1 0-1,0 0 0,0 0 1,1 0-1,-1 0 0,0 0 0,1-1 1,-1 1-1,1-1 0,0 0 1,-1 1-1,1-1 0,0 0 0,0-1 1,-1 1-1,1 0 0,0-1 1,0 0-1,0 1 0,0-1 0,0 0 1,3-1-1,6-1 96,0 0 1,0 0-1,22-9 0,-33 11-149,17-8 46,1 0 1,-2-1-1,1-1 1,-1-1-1,-1 0 1,0-1-1,0-1 1,-1 0-1,23-27 1,-26 24-13,0 0-1,-1 0 1,0-1 0,-2 0 0,0-1 0,0 0 0,-2-1 0,-1 0 0,0 0 0,4-25 0,14-131-285,-22 137 68,-1 0 1,-8-64-1,2 88-377,5 14 543,0 0 0,0 0 0,0 0 0,0 0 0,-1 0 1,1 0-1,0 0 0,0 0 0,0 0 0,-1 0 0,1 0 0,0 0 0,0 1 0,0-1 0,0 0 0,-1 0 0,1 0 1,0 0-1,0 0 0,0 0 0,0 0 0,-1 1 0,1-1 0,0 0 0,0 0 0,0 0 0,0 0 0,0 1 1,0-1-1,0 0 0,0 0 0,0 0 0,-1 1 0,1-1 0,0 0 0,0 0 0,-8 30-340,-6 111 222,10-95 215,-15 256 500,19-275-345,0 0-1,9 51 1,-4-44 113,-4-27-251,1-1 0,0 1 0,0 0 0,1-1 0,0 0 0,0 0 0,8 10 0,-11-15-77,1 0 1,0 0-1,0 0 1,0-1-1,0 1 0,0 0 1,0-1-1,0 1 1,0-1-1,0 1 0,0-1 1,0 0-1,1 1 0,-1-1 1,0 0-1,0 0 1,0 1-1,0-1 0,1 0 1,-1 0-1,0-1 1,0 1-1,0 0 0,0 0 1,1 0-1,-1-1 1,0 1-1,0-1 0,0 1 1,0-1-1,1 0 1,0 0 0,0 0 0,0 1 1,0-1-1,-1 0 0,1-1 1,-1 1-1,1 0 0,-1 0 1,1-1-1,-1 1 0,1-1 1,-1 1-1,1-3 0,52-50 336,-14 10-292,-21 25 29,-1-1 1,-2 0-1,17-25 1,-28 37-204,1 0 0,0 0 0,13-13 0,-19 21 93,0 0 0,1 0 0,-1-1 1,1 1-1,-1 0 0,0 0 1,1-1-1,-1 1 0,1 0 1,-1 0-1,0 0 0,1 0 1,-1 0-1,1-1 0,-1 1 0,1 0 1,-1 0-1,0 0 0,1 0 1,-1 0-1,1 1 0,-1-1 1,1 0-1,-1 0 0,1 0 0,12 9-195,8 15 39,-21-23 167,2 0 1,9 15 10,15 25 0,-22-34-1,-1 0 0,0 0 0,-1 0 0,0 0 0,0 1-1,0-1 1,0 9 0,-1-7 4,-1 0 0,0 0 0,0 0-1,-1 0 1,0-1 0,-3 10 0,3-13 0,-1 0-1,0 1 1,0-1 0,0 0 0,-1 0 0,1-1 0,-1 1 0,0-1-1,-1 1 1,1-1 0,-5 4 0,6-6 7,0-1-1,-1 1 1,1-1 0,-1 1-1,1-1 1,-1 0-1,0 0 1,0 0 0,1 0-1,-1 0 1,0-1 0,0 1-1,0-1 1,0 0 0,0 0-1,0 0 1,0 0 0,1-1-1,-1 1 1,0-1 0,0 1-1,0-1 1,-3-2 0,-5-1-14,-1-1 0,1 0 0,0-1 1,-12-9-1,6 4-202,10 7 126,0 0-1,0-1 0,0 1 0,0-2 1,1 1-1,-12-13 0,18 18 72,0 0 0,0 0 0,0 0 0,0 0 1,0 0-1,0-1 0,0 1 0,0 0 0,0 0 0,0 0 0,0 0 0,0 0 0,0 0 0,0 0 0,0 0 0,0 0 0,0 0 0,0 0 0,0 0 0,0 0 1,0 0-1,0 0 0,0 0 0,0-1 0,0 1 0,0 0 0,0 0 0,0 0 0,0 0 0,0 0 0,0 0 0,0 0 0,0 0 0,0 0 0,0 0 0,0 0 0,0 0 1,0 0-1,0 0 0,0 0 0,0 0 0,0 0 0,0 0 0,0-1 0,0 1 0,0 0 0,0 0 0,0 0 0,1 0 0,-1 0 0,0 0 0,0 0 0,0 0 1,0 0-1,0 0 0,0 0 0,0 0 0,0 0 0,0 0 0,0 0 0,0 0 0,0 0 0,0 0 0,0 0 0,0 0 0,1 0 0,6 2-66,8 6 0,1 2 35,1 0 1,1 0 0,31 11 0,-37-16 27,3 1 112,1-1-1,-1 0 1,1-1-1,0 0 1,0-2-1,25 2 1,-33-4-47,1 0 1,-1 0 0,1-1-1,0-1 1,-1 1 0,0-1-1,1-1 1,-1 1 0,0-1-1,0-1 1,0 0 0,-1 0-1,14-10 1,-4 0 36,-1-2-1,-1 0 1,-1-1-1,0 0 1,20-36 0,-30 47-96,-1 1 9,0 0 18,0 1 0,0-1-1,-1 1 1,1-1 0,1-6-1,-1 3-106,-1 9-1,1 17-65,-1-1 65,-1-7 99,0 0 0,-1 15 0,-1-20-3,1 1 1,0 0-1,0 0 0,0 0 0,1 0 0,0-1 0,0 1 0,1 0 1,-1-1-1,6 12 0,-7-17-2,0 1 0,1 0 1,-1-1-1,0 1 0,1 0 0,-1-1 1,1 1-1,-1-1 0,1 1 0,-1-1 1,1 1-1,-1-1 0,1 1 0,-1-1 1,1 1-1,0-1 0,-1 0 0,1 1 1,0-1-1,-1 0 0,1 0 0,0 1 1,0-1-1,-1 0 0,1 0 0,0 0 1,0 0-1,-1 0 0,1 0 0,0 0 1,0 0-1,-1 0 0,1 0 0,0-1 1,-1 1-1,1 0 0,0 0 0,1-1 1,1-2 39,1 1 1,-1-1-1,0 0 1,0 0-1,5-6 0,1-1-19,48-57-333,-47 55 324,-4 6 108,-5 5-130,-1 1 0,1-1 0,0 1 0,-1-1 0,1 1 0,-1-1 0,1 1 0,-1-1 0,1 1 0,-1-1 0,0 0 0,1 1 1,-1-1-1,0 0 0,1 1 0,-1-3 0,0 12-85,1 0 0,0 0 0,0-1 0,0 1 0,4 10-1,-4-16 90,0 0-1,1 0 0,-1 0 0,0 0 0,1 0 0,0 0 0,-1 0 0,1-1 0,0 1 0,1 0 0,-1-1 0,0 0 0,1 0 0,-1 1 1,1-2-1,0 1 0,0 0 0,5 2 0,-5-3 17,1 0 0,-1 0-1,1 0 1,-1-1 0,1 0 0,-1 1 0,1-1 0,-1 0 0,1-1-1,-1 1 1,1-1 0,-1 1 0,0-1 0,1 0 0,-1 0 0,0-1-1,4-1 1,4-3 23,1-1 0,-1-1 0,12-10 1,-5 4 11,72-47-224,-69 49 210,-17 11-52,0-1-1,0-1 1,0 1-1,0-1 0,4-3 1,-7 5 96,-1 1-140,-6-3 23,5 1 29,-1-3-23,-2 3 32,4 2-11,-1 0 0,1 0 0,0 0 0,0 0 0,-1 0 0,1 0 0,0 0 0,0 0 1,0 0-1,-1 0 0,1 0 0,0 0 0,0 0 0,-1 0 0,1 0 0,0-1 0,0 1 0,0 0 0,-1 0 0,1 0 0,0 0 0,0 0 1,0-1-1,0 1 0,-1 0 0,1 0 0,0 0 0,0-1 0,0 1 0,0 0 0,0 0 0,0-1 0,0 1 0,0 0 0,0 0 0,0 0 1,0-1-1,0 1 0,0 0 0,0 0 0,0-1 0,0 1 0,0 0 0,0-1 0,1-1-178,-3 3 141,2-1 36,0 1-1,0-1 1,0 0 0,-1 0-1,1 0 1,0 0 0,0 0-1,0 0 1,0 1-1,0-1 1,0 0 0,0 0-1,0 0 1,-1 0 0,1 0-1,0 0 1,0 0 0,0 0-1,0 0 1,0 0-1,-1 1 1,1-1 0,0 0-1,0 0 1,0 0 0,0 0-1,-1 0 1,1 0 0,0 0-1,0 0 1,0 0-1,0 0 1,0 0 0,-1 0-1,1-1 1,0 1 0,0 0-1,0 0 1,-3 5-36,0 0 1,1 0 0,0 0-1,0 0 1,0 0 0,1 0 0,0 1-1,0-1 1,-1 10 0,2-10 17,1 1 0,-1 0 0,1-1 0,0 1 0,0-1 0,1 1 0,3 9 0,-1-10 39,0 0 1,0 0 0,0 0-1,0-1 1,0 0 0,1 0-1,8 5 1,-12-8-18,0 0-1,0-1 1,0 1 0,0 0-1,0-1 1,0 1 0,0-1 0,0 0-1,0 1 1,1-1 0,-1 0-1,0 0 1,0 1 0,0-1 0,1 0-1,-1 0 1,0-1 0,0 1-1,0 0 1,0 0 0,1 0 0,-1-1-1,0 1 1,0-1 0,0 1 0,0-1-1,0 1 1,0-1 0,0 0-1,0 1 1,0-1 0,0 0 0,0 0-1,0 0 1,-1 1 0,1-1-1,0 0 1,-1 0 0,1 0 0,0 0-1,-1 0 1,1-1 0,-1 1-1,1-1 1,1-6-65,-1 0 0,0 0 0,0 1 0,0-1 1,-1 0-1,0 0 0,-1 0 0,0 0 0,-2-12 0,-14-27-518,15 43 121,2 7 210,6 11 37,43 52 378,-44-59-156,0 0-1,0-1 0,1 1 0,0-1 1,0-1-1,1 1 0,0-1 1,8 5-1,-14-10 29,1 1-1,0-1 1,-1 0 0,1 1 0,-1-1-1,1 0 1,-1 0 0,1 0-1,0 0 1,-1-1 0,1 1 0,-1 0-1,1-1 1,-1 1 0,1-1-1,-1 1 1,1-1 0,2-1 0,0 0-47,0-1 0,-1 1 1,1-1-1,0 0 0,3-4 1,1-2 129,-1-1 0,-1 0 0,1-1 1,-2 0-1,7-14 0,0 0 7,-6 13-107,-1 0 1,0 0 0,-1 0-1,0 0 1,-1-1-1,3-21 1,14-133-135,-12 97-39,-8 42-96,-1 19-183,-2 19-279,-22 201 518,24-201 168,-1 148-16,3-87-68,-1-64 135,0 0 1,1-1-1,2 11 0,-3-16-20,0 0 1,1 1-1,-1-1 0,1 0 1,-1 0-1,1 0 0,-1 0 1,1 0-1,0 0 0,-1 0 1,1 0-1,1 1 0,-2-2-4,1 0 0,-1 0 0,1 1 0,-1-1 0,1 0 0,-1 0 0,1 0 0,-1 0 0,1 0 0,-1 1 0,1-1 0,-1 0 0,1 0 0,-1 0 0,1-1-1,-1 1 1,1 0 0,-1 0 0,1 0 0,-1 0 0,1 0 0,-1-1 0,1 1 0,-1 0 0,1 0 0,-1-1 0,0 1 0,1 0 0,0-1 0,9-7 6,-1 0 1,1-1-1,-1-1 1,-1 1-1,8-12 1,34-56 116,-31 42-159,-3 0 1,-1-2 0,12-41-1,-24 68 50,17-59-45,13-86 0,-30 135-19,-1 0 0,-2-20 0,0 40 41,1 0 1,-1 0 0,0 0 0,0 0-1,0 0 1,0 0 0,0 0 0,0 0-1,0 0 1,0 0 0,0 0-1,0-1 1,0 1 0,0 0 0,0 0-1,0 0 1,0 0 0,0 0 0,0 0-1,0 0 1,0 0 0,0 0 0,0 0-1,0 0 1,0-1 0,0 1 0,0 0-1,0 0 1,0 0 0,0 0 0,-1 0-1,1 0 1,0 0 0,0 0 0,0 0-1,0 0 1,0 0 0,0 0 0,0 0-1,0 0 1,0 0 0,0 0 0,0-1-1,0 1 1,0 0 0,0 0-1,-1 0 1,1 0 0,0 0 0,0 0-1,0 0 1,0 0 0,0 0 0,0 0-1,0 0 1,0 0 0,0 0 0,0 0-1,-1 0 1,1 0 0,0 1 0,0-1-1,0 0 1,-5 6-142,-6 15 89,-10 47 95,3 1 0,2 0 0,-7 95 0,21-132 25,2 35 1,0-27 92,1-32-144,-1 0 0,1-1 0,0 1 0,1 0 0,0-1 0,0 1 0,0-1 1,5 8-1,-6-14 251,12-1-32,-6-3-152,1 0-1,-1-1 1,0 0-1,0 0 0,-1 0 1,1-1-1,-1 0 1,8-8-1,12-9 58,-13 13-250,1 0 0,-1 0 0,22-9 0,-33 17 100,-1 0 1,1 1 0,-1-1 0,1 1 0,-1-1 0,1 1 0,-1 0 0,1-1 0,-1 1-1,1 0 1,0 0 0,-1 0 0,1 0 0,-1 1 0,1-1 0,-1 0 0,1 1 0,-1-1-1,1 1 1,-1-1 0,1 1 0,-1-1 0,1 1 0,-1 0 0,0 0 0,1 0 0,-1 0 0,0 0-1,0 0 1,0 0 0,2 3 0,0 2 76,1 0 1,-1 1-1,-1-1 0,0 1 1,1-1-1,0 8 1,7 19 488,-9-33-505,0 0 0,0 0 0,-1 0 0,1 0 0,0-1 0,0 1 0,0 0 0,0 0 0,-1-1 0,1 1 0,0 0 0,0-1 0,-1 1 0,1-1 0,0 1 0,-1-1 0,1 1 0,0-2 0,18-12-63,-11 7 163,-3 2-186,0 1-1,0-1 1,1 1-1,8-5 0,-14 9 30,1-1-1,0 1 0,0 0 0,-1-1 0,1 1 0,0 0 0,0-1 0,0 1 0,0 0 0,-1 0 0,1 0 0,0 0 0,0 0 0,0 0 0,0 0 0,0 0 1,-1 0-1,1 0 0,0 0 0,0 1 0,0-1 0,0 0 0,-1 0 0,1 1 0,0-1 0,0 1 0,-1-1 0,1 1 0,0-1 0,-1 1 0,1-1 1,0 1-1,-1 0 0,1-1 0,-1 1 0,1 0 0,-1-1 0,1 1 0,-1 0 0,0 0 0,1-1 0,-1 2 0,2 3 13,0-1 14,0 0 0,-1 0 0,1 0 1,-1 0-1,0 0 0,0 0 1,0 1-1,-1-1 0,0 0 0,1 0 1,-2 8-1,-4 31 63,-13 56 1,12-75 6,-28 93 59,29-105-116,1 0-1,-2-1 1,0 0 0,0 0 0,-1-1 0,0 1 0,-14 13 0,19-21-6,0-1 0,-1 0-1,1 0 1,-1 0 0,0 0 0,0-1 0,0 1-1,0-1 1,0 0 0,0 1 0,0-1-1,0-1 1,0 1 0,0 0 0,-1-1 0,1 0-1,0 1 1,-6-2 0,6 1-9,0-1 0,1 1 1,-1-1-1,0 0 0,0 0 1,1 0-1,-1-1 0,1 1 0,-1 0 1,1-1-1,0 0 0,-1 0 1,1 1-1,0-1 0,0-1 0,0 1 1,1 0-1,-1 0 0,0-1 1,1 1-1,-1-1 0,0-2 0,-1-1 22,1 0 0,0-1 0,0 1-1,1 0 1,0-1 0,0 1-1,1-1 1,-1 1 0,1-1 0,1 0-1,-1 1 1,1-1 0,0 1-1,1 0 1,-1-1 0,1 1 0,1 0-1,-1 0 1,1 0 0,0 0-1,5-7 1,-1 3-14,0 1-1,0-1 1,1 2-1,0-1 1,1 1-1,0 0 1,0 1-1,1 0 1,0 1-1,0 0 1,13-6-1,-17 9-43,1 0 0,0 0-1,-1 1 1,1 0 0,0 0-1,10 0 1,-15 2-109,-1 0 1,1 0-1,-1 0 1,1 0-1,0 0 1,-1 1 0,1-1-1,-1 0 1,1 1-1,-1 0 1,1-1-1,-1 1 1,1 0-1,1 1 1,-2-1-287,1 1 1,-1-1 0,0 1 0,0-1-1,0 1 1,1-1 0,-2 1 0,1 0-1,0 0 1,0-1 0,-1 1 0,1 0-1,0 0 1,-1 4 0,2 24-5657,-2 8 1953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06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71 108 3072,'0'2'1155,"0"0"-1,-1 0 1,1 0-1,-1 0 1,1 0 0,-1 0-1,0-1 1,-1 3-1,-20 32 2275,14-25-3047,1 0-1,-7 16 1,11-22-241,1 1 1,0-1-1,0 1 0,1 0 1,0 0-1,-1 7 1,2-10-71,0 1 1,0 0 0,1-1-1,-1 1 1,1-1 0,0 1 0,0-1-1,0 1 1,1-1 0,-1 0 0,3 4-1,-3-6-33,-1 0 0,1-1-1,0 1 1,0 0-1,0-1 1,0 1 0,0-1-1,0 1 1,0-1 0,0 1-1,0-1 1,0 0-1,0 1 1,0-1 0,1 0-1,-1 0 1,0 0 0,0 0-1,0 0 1,0 0-1,0 0 1,0 0 0,1-1-1,-1 1 1,0 0-1,1-1 1,2 0 38,-1 0 1,1 0-1,-1-1 1,1 1-1,-1-1 0,0 0 1,6-3-1,1-5-52,0-1 0,-1 0 0,0 0 0,0-1 0,-1 0 0,-1 0 0,7-15 0,-9 18-25,0-2-467,-6 28 201,2 26 422,-1-41-123,1 0 1,-1 1-1,1-1 0,-1 0 1,1 0-1,0 0 0,0 0 1,0 0-1,0 1 0,0-1 1,0-1-1,1 1 0,-1 0 1,3 3-1,-2-4 144,7 2 592,-6-2-719,1-1 0,0 0 0,-1 0 0,1-1 0,-1 1 0,1-1 0,-1 1 0,1-1 0,-1 0 0,1-1 0,-1 1 0,0 0 0,0-1 0,1 0 0,-1 0 0,0 0-1,-1 0 1,1 0 0,0-1 0,-1 1 0,3-4 0,6-6-77,-1-1 0,0 0 0,9-18 0,-17 27-25,-1 1 42,1 0 1,-1 0-1,0 0 0,0 0 1,0 0-1,0-1 0,-1 1 1,1 0-1,-1-1 0,0-5 1,14 9-300,4 1 302,-1 1-1,0 1 0,32 9 1,-29-6 85,0-2 0,34 4 1,-20-7 16,29 3 292,-61-4-355,1 1 0,0-1 1,0 0-1,-1 0 1,1 0-1,0 0 1,0-1-1,-1 1 1,1-1-1,0 0 0,-1 0 1,1 1-1,-1-2 1,1 1-1,-1 0 1,1 0-1,-1-1 1,2-1-1,-2 1 5,0 0-1,-1 0 1,1 0-1,-1 0 1,0 0-1,1 0 1,-1 0-1,0 0 1,0-1 0,-1 1-1,1 0 1,0-1-1,-1 1 1,1 0-1,-1-1 1,0 1-1,0-1 1,0 1-1,0-1 1,-1-4 0,0 0-34,0 0 1,-1 0-1,0-1 1,0 1-1,0 0 1,-7-11-1,7 15-53,1 0-1,-1 1 1,0-1-1,0 1 1,0 0-1,0-1 1,0 1-1,-1 0 0,1 0 1,-1 1-1,1-1 1,-1 0-1,0 1 1,1-1-1,-1 1 1,0 0-1,0 0 0,0 0 1,-5 0-1,6 1 36,1 0 0,-1 0 0,0 0 0,0 0-1,0 1 1,0-1 0,0 1 0,1-1 0,-1 1 0,0 0-1,0-1 1,1 1 0,-1 0 0,1 0 0,-1 0 0,0 1-1,1-1 1,0 0 0,-1 0 0,1 1 0,0-1 0,0 1-1,0-1 1,0 1 0,0 0 0,-1 2 0,0-1 36,0 1 1,1-1-1,0 1 1,-1 0-1,2-1 1,-1 1-1,0 0 1,1-1-1,-1 1 1,1 0-1,0 0 1,0 0-1,1 4 1,2 0 63,-1 0 1,1 0-1,0 0 0,1 0 1,0-1-1,0 1 0,1-1 0,0 0 1,11 12-1,4 1 259,36 28 1,-51-44-322,-1-1-35,0 0 0,0 0 0,0 0 0,1-1 0,-1 1 0,1-1 1,0 0-1,-1-1 0,1 1 0,0-1 0,0 0 0,0 0 0,0 0 0,0-1 0,1 0 0,-1 0 0,0 0 0,7-1 1,-9 0-639,-1 0 0,1 0 0,-1 0 0,0 0 0,0-1-1,1 1 1,1-2 0,18-10-9297,0 5 6257,4-3-74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09.5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232 550 4224,'0'-1'447,"0"0"0,0 1 1,0-1-1,0 0 0,0 1 0,0-1 0,0 1 1,0-1-1,0 0 0,0 1 0,-1-1 0,1 0 1,0 1-1,0-1 0,-1 1 0,1-1 0,0 0 1,0 1-1,-1-1 0,0 0 0,-3-6-73,-3 0 334,4 3-364,0 1 0,0 0 0,0 0 0,0 0 0,-5-4 0,6 6-244,-1 0-1,1 0 1,0 1-1,0-1 1,0 0-1,-1 1 1,1 0-1,0-1 1,-1 1-1,1 0 1,0 0-1,-1 0 1,-2 1-1,0 0-28,0 0-1,-1 0 1,1 1-1,0 0 1,0 0-1,0 1 1,0-1-1,1 1 1,-1 0-1,-5 5 1,-6 5 330,-20 22 1,31-29-348,0-1-1,0 1 1,1 0 0,-1 1 0,1-1 0,1 1 0,-1-1-1,1 1 1,-2 8 0,4-12-30,0 0-1,0 0 1,1 0-1,0 0 1,0 1 0,0-1-1,0 0 1,0 0-1,0 0 1,1 0 0,-1 0-1,1 0 1,0 0-1,0 0 1,0 0 0,0-1-1,1 1 1,-1 0-1,1 0 1,0-1 0,0 1-1,0-1 1,0 0 0,0 0-1,2 3 1,1-1 7,0-1-1,1 1 1,-1-1 0,1 1 0,-1-1 0,1-1 0,0 1 0,0-1 0,0 0 0,0-1-1,1 0 1,-1 1 0,0-2 0,0 1 0,1-1 0,-1 0 0,1 0 0,-1-1 0,0 0-1,1 0 1,-1 0 0,0-1 0,8-3 0,5-3-225,19-9-68,-35 15 288,0 0 1,0 0-1,-1 0 0,1 0 1,0 0-1,-1-1 1,0 1-1,1-1 1,2-4-1,3-1 1,-7 8-187,0 16-475,1-12 644,0 0-1,0-1 1,0 1 0,1-1 0,-1 0-1,1 1 1,0-1 0,0-1 0,0 1-1,7 4 1,-6-5 51,-1 0 0,1 0-1,0-1 1,0 0 0,0 0 0,0 0 0,1 0-1,-1 0 1,0-1 0,0 0 0,0 0 0,1 0 0,-1 0-1,0-1 1,0 1 0,0-1 0,0 0 0,0 0-1,0-1 1,0 1 0,0-1 0,0 0 0,0 0-1,-1 0 1,1-1 0,-1 1 0,6-6 0,-8 6-47,0 1 0,0 0 1,0-1-1,0 1 1,0-1-1,-1 0 1,1 1-1,0-1 0,-1 1 1,1-1-1,-1 0 1,0 0-1,1 1 0,-1-1 1,0 0-1,0 0 1,0 1-1,0-1 0,-1 0 1,1 0-1,0 1 1,-1-1-1,1 0 1,-1 1-1,1-1 0,-1 1 1,0-1-1,0 0 1,0 1-1,0 0 0,0-1 1,0 1-1,0-1 1,-3-1-1,2 1-24,-1-1 0,0 1 0,0-1 0,0 1 0,-1 0 0,1 0 0,-1 1 0,1-1 0,-1 1 0,1 0 0,-1 0 0,0 0 0,1 0 0,-8 0 0,10 1-49,0-1 1,-1 1 0,1 0-1,0 0 1,-1 1 0,1-1 0,0 0-1,0 0 1,-1 1 0,1-1-1,0 1 1,0-1 0,-1 1 0,1-1-1,0 1 1,-2 1 0,3 0-117,0 3 80,0-4 108,0 0 1,1 0 0,0 0-1,-1 0 1,1 0-1,-1 0 1,1 0 0,0 0-1,0 0 1,0-1-1,-1 1 1,1 0 0,0-1-1,0 1 1,0 0-1,0-1 1,0 1 0,0-1-1,0 1 1,0-1 0,2 0-1,-1 1 31,14-5 133,0 0-126,0 0 0,-1 0 1,27-13-1,-22 9-7,32-10 1,-32 13-68,1 1 0,-1 1 0,1 1 0,0 0 0,24 2 0,-42 1 66,1-1 1,0 1-1,0 0 1,0 0-1,-1 0 1,1 1-1,0-1 1,-1 1 0,0 0-1,1 0 1,-1 0-1,0 0 1,5 5-1,-6-5-10,0 0-1,-1 0 1,1 0 0,-1 0-1,1 0 1,-1 0-1,0 0 1,0 1 0,0-1-1,0 0 1,0 1-1,0-1 1,-1 1 0,1-1-1,-1 1 1,0-1-1,1 1 1,-1-1 0,-1 1-1,1-1 1,-1 5-1,-3 19 236,4-24 218,2-4-378,8-8-257,1 0 0,-2-1 0,10-14-1,-12 15 83,0 1-1,1 0 0,0 0 0,0 1 0,1 0 0,11-8 0,-20 15 53,1 1 0,0-1-1,-1 1 1,1-1-1,0 1 1,-1-1 0,1 1-1,0 0 1,0 0-1,0-1 1,-1 1 0,1 0-1,0 0 1,0 0 0,-1 0-1,1 0 1,0 0-1,0 0 1,0 0 0,0 0-1,-1 0 1,1 0 0,0 0-1,0 1 1,-1-1-1,1 0 1,0 0 0,0 1-1,-1-1 1,1 1-1,0-1 1,-1 1 0,1-1-1,0 1 1,-1-1 0,1 1-1,-1-1 1,1 1-1,-1 0 1,1-1 0,-1 1-1,1 1 1,1 4 74,0 0 1,0 0 0,0-1-1,1 13 1,1-2-26,-3-11 15,1 0 0,0 0 0,1 0 0,-1-1 0,1 1 0,0-1 0,6 7 0,-8-10-31,0 0 1,-1 0-1,1 0 1,0-1 0,0 1-1,0 0 1,0-1-1,0 1 1,0 0-1,0-1 1,0 1-1,0-1 1,0 0-1,0 1 1,0-1-1,0 0 1,0 0-1,0 0 1,1 0-1,-1 0 1,0 0-1,0 0 1,0 0-1,0 0 1,0 0-1,0 0 1,0-1-1,0 1 1,0-1-1,1 1 1,-1 0-1,-1-1 1,1 0-1,0 1 1,0-1-1,0 0 1,0 1 0,0-1-1,0 0 1,-1 0-1,2-1 1,10-10 47,-1-1 1,0-1-1,-1 0 1,-1 0-1,0-1 1,9-21-1,-16 30-48,4-10-144,1 0 0,1 1 0,14-23 1,-21 38 104,-1 0 0,1 1 1,-1-1-1,1 0 0,0 0 1,-1 1-1,1-1 0,-1 1 1,1-1-1,-1 0 1,1 1-1,-1-1 0,1 1 1,-1-1-1,0 1 0,1 0 1,5 7-4,-2-1 0,1 1 1,-1 0-1,0 0 1,-1 1-1,5 13 0,9 56 279,-13-56-117,-2-11-31,-1-1 0,0 0-1,0 15 1,-2-20-86,1-1 1,0 1-1,-1-1 0,0 0 0,0 1 1,-1-1-1,1 0 0,-1 0 0,0 0 0,-3 5 1,4-7-3,0-1 1,0 0 0,-1 1-1,1-1 1,-1 0 0,1 0 0,-1 0-1,0 0 1,1 0 0,-1 0-1,0 0 1,1-1 0,-1 1 0,0-1-1,0 1 1,0-1 0,0 1-1,0-1 1,1 0 0,-1 0 0,0 0-1,0 0 1,-3-1 0,0 0-91,-1 0 0,1 0 0,0-1 1,-1 1-1,1-1 0,-9-5 0,9 4-33,0 0 1,0-1-1,0 1 0,-8-8 0,12 9 50,-1 1 0,1-1-1,0 0 1,-1 1 0,1-1 0,0 0 0,0 0-1,0 0 1,0 0 0,1 0 0,-1 0-1,0 0 1,1 0 0,0-1 0,-1-3-1,23 5-434,105 8 746,-91-7 273,64-8 1,-85 5-477,-1 0 0,0-1 0,0 0 0,0-1 0,0-1-1,-1 0 1,17-10 0,-20 9 1,1 0 1,-1-1-1,-1 0 0,0-1 0,0 0 1,0-1-1,-1 1 0,0-2 0,-1 1 0,-1-1 1,9-18-1,-10 10 33,-5 17-84,0-1 0,1 1-1,-1-1 1,1 1 0,0 0 0,1-5 0,-2 7-11,0 0 0,0-1 0,0 1 0,0 0 0,0 0 0,0-1 0,0 1 0,0 0 0,0 0 0,0-1 0,0 1 0,0 0 0,0 0 0,0-1 0,0 1 0,0 0 0,0 0 0,0-1 0,0 1 1,-1 0-1,1 0 0,0 0 0,0-1 0,0 1 0,0 0 0,-1 0 0,1 0 0,0 0 0,0-1 0,0 1 0,-1 0 0,1 0 0,0 0 0,0 0 0,-1 0 0,1 0 0,0 0 0,0 0 0,-1-1 0,1 1 1,0 0-1,0 0 0,-1 0 0,1 0 0,0 0 0,0 0 0,-1 1 0,1-1 0,0 0 0,0 0 0,-1 0 0,1 0 0,0 0 0,0 0 0,-1 0 0,1 1 0,-2 2 8,0 0-1,0 1 0,0-1 0,1 1 1,-1-1-1,1 1 0,0 0 0,0 0 1,-1 4-1,0 2 46,-1-1-37,1-1 1,1 1-1,-1 0 1,1 0 0,1 0-1,-1 0 1,2 0 0,-1 0-1,1 0 1,1-1-1,-1 1 1,4 9 0,-5-16-2,1-2 0,-1 1-1,0 0 1,0-1-1,1 1 1,-1 0 0,0-1-1,1 1 1,-1 0-1,0-1 1,1 1-1,-1-1 1,1 1-1,-1-1 1,1 1 0,-1-1-1,1 1 1,-1-1-1,1 0 1,0 1-1,-1-1 1,1 0-1,0 1 1,-1-1 0,1 0-1,0 0 1,-1 1-1,1-1 1,0 0-1,-1 0 1,1 0-1,0 0 1,0 0 0,5 0-14,-1 1 1,0-1 0,1 0-1,-1 0 1,1 0 0,-1-1-1,0 0 1,1 0 0,-1 0 0,0-1-1,0 1 1,0-1 0,0 0-1,0-1 1,-1 0 0,1 1-1,0-1 1,-1-1 0,0 1 0,0-1-1,4-3 1,0-3-16,0 1 0,1 0-1,11-9 1,-8 8-37,16-18-1,-10 9 15,-13 15 49,-1 0 1,1-1-1,-1 1 1,0-1-1,-1 0 0,1 0 1,-1 0-1,4-10 1,-46 74-1077,20-25 1061,4-9 158,-18 44-1,32-65-126,0 1 0,0-1 0,0 1-1,0-1 1,1 1 0,0-1 0,0 6-1,1 0-38,-1-9 227,2-2-185,0 0 0,0 0 0,0 0-1,1 0 1,-1 0 0,0 0 0,3-3 0,-4 2-35,15-9-183,-9 6 128,0 0 0,0 0 0,-1 0 0,0-1 0,0 0 0,0 0 0,6-9 0,-1-5-38,0-1 1,-2 0-1,0 0 1,6-28-1,14-89-167,-27 129 259,17-137-135,-16 113 210,-1 0 1,-5-45 0,3 72-26,-1 1-1,0-1 1,0 0 0,-1 1 0,0-1-1,0 1 1,0-1 0,-4-6 0,5 11-40,1 1 0,0-1 1,-1 1-1,1 0 0,0-1 1,-1 1-1,1 0 0,0 0 0,-1-1 1,1 1-1,-1 0 0,1 0 1,0 0-1,-1-1 0,1 1 1,-1 0-1,1 0 0,-1 0 1,1 0-1,-1 0 0,1 0 1,-1 0-1,1 0 0,-1 0 1,1 0-1,0 0 0,-1 0 0,1 0 1,-1 1-1,1-1 0,-1 0 1,1 0-1,-1 0 0,1 1 1,0-1-1,-1 0 0,1 1 1,0-1-1,-1 0 0,1 0 1,-1 1-1,-13 16-34,10-10 54,1 0-1,-1 0 1,1 0-1,1 1 0,-1-1 1,1 1-1,-1 9 0,-3 56 221,6-70-247,-2 39 66,2 1 1,1-1 0,3 0-1,1 0 1,3 0 0,1-1-1,19 54 1,-25-88-24,0 0 0,0 0-1,1 0 1,0-1 0,0 1 0,1-1 0,0 0-1,7 6 1,-9-8 3,1-1 0,0 0 0,0 0 0,0 0 0,0-1 0,1 0 1,-1 1-1,0-2 0,1 1 0,0 0 0,0-1 0,-1 0 0,10 1 0,-5-1-52,1-1 0,-1 0 0,1-1 0,-1 0 0,1 0 0,-1-1 0,0 0 0,0-1 0,0 0 0,0 0 0,16-9 0,-15 7-83,0-1 0,-1 1 1,1-2-1,15-13 0,-21 16 58,1-1 0,-2 1 0,1-1 0,0 0 1,-1 0-1,0 0 0,0-1 0,-1 1 0,1-1 0,2-9 0,-3 6 29,0 0-1,-1 0 1,0 0 0,0 0-1,-1 0 1,0 0 0,0 0-1,-1 0 1,-1 0 0,1 1 0,-1-1-1,-4-11 1,5 20 11,1-1 1,0 1-1,0-1 1,0 1-1,0 0 0,0-1 1,-1 1-1,1-1 0,0 1 1,0 0-1,-1-1 1,1 1-1,0 0 0,0-1 1,-1 1-1,1 0 1,-1 0-1,1-1 0,0 1 1,-1 0-1,1 0 0,0 0 1,-1-1-1,1 1 1,-1 0-1,1 0 0,-1 0 1,1 0-1,0 0 1,-1 0-1,1 0 0,-1 0 1,1 0-1,-1 0 0,1 0 1,0 0-1,-1 0 1,1 0-1,-1 0 0,1 0 1,-1 1-1,1-1 1,0 0-1,-1 0 0,1 0 1,0 1-1,-1-1 1,1 0-1,0 1 0,-1-1 1,1 0-1,0 1 0,-1-1 1,-2 3 18,1 0 0,-1-1 0,1 1 0,0 0 0,-2 3 0,-2 5 8,1 0 1,0 0 0,0 0-1,1 1 1,1 0 0,0 0-1,-3 18 1,6-22-15,-1 0-1,1 0 1,0 0-1,1 0 1,-1 0-1,2 0 0,-1 0 1,1 0-1,0 0 1,1-1-1,0 1 1,6 10-1,-8-15 34,1 0 1,0 0-1,0 0 0,1 0 0,-1-1 0,0 1 0,1-1 1,0 1-1,-1-1 0,1 0 0,0 0 0,0 0 0,7 2 0,-8-3-50,1 0 0,0-1 0,0 1 0,0-1-1,-1 1 1,1-1 0,0 0 0,0 0 0,0-1-1,0 1 1,0 0 0,-1-1 0,1 0 0,0 0 0,0 0-1,-1 0 1,5-2 0,18-12-132,-18 10 108,0 0 0,1 1 0,11-6 0,-16 9 52,-1 1-1,1-1 1,0 0-1,0 1 1,0-1-1,-1 1 1,1 0-1,0 0 1,0 0 0,0 0-1,0 1 1,-1-1-1,1 1 1,5 1-1,65 30 460,8 2-223,-70-30-670,0-1-1,1 0 1,-1-1-1,1 0 1,19 0-1,-19 1-1476,-1-1-4858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09.9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12 9056,'-86'-12'3360,"72"17"-2624,6-5-192,21 0-4352,6-5 3264,12 5-2624,4 0 1760,2 0-1376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11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39 829 4896,'-18'-5'4666,"18"-1"380,0 6-4997,0 0 1,0 0-1,0 0 1,0 0 0,0 0-1,0 0 1,0 0-1,0 0 1,-1 1-1,1-1 1,0 0 0,0 0-1,0 0 1,0 0-1,0 0 1,0 0 0,0 0-1,0 0 1,0 0-1,0 0 1,0 0-1,-1 0 1,1 0 0,0 0-1,0 0 1,0 0-1,0 0 1,0 0 0,0 0-1,0 0 1,0 0-1,0 0 1,-1 0-1,1 0 1,0 0 0,0 0-1,0 0 1,0 0-1,0 0 1,0 0-1,0 0 1,0 0 0,0 0-1,0 0 1,0 0-1,-1-1 1,1 1 0,0 0-1,0 0 1,0 0-1,0 0 1,0 0-1,0 0 1,0 0 0,0 0-1,0 0 1,0 0-1,0 0 1,0-1-1,0 1 1,0 0 0,0 0-1,0 0 1,-2 4 41,-1 0 0,1 0 0,1 0 0,-1 0 0,0 0 1,1 0-1,0 0 0,0 1 0,0-1 0,1 1 0,-1-1 0,1 1 0,0-1 1,1 0-1,-1 1 0,1-1 0,-1 1 0,1-1 0,1 0 0,-1 0 0,1 1 1,2 4-1,0 0-8,-2-5-27,-1 0 1,1-1-1,0 1 1,0 0 0,0-1-1,0 0 1,1 1-1,-1-1 1,1 0-1,0 0 1,0-1-1,0 1 1,4 2-1,10 8 216,-16-13-291,1 0 0,0 0-1,0 0 1,0 0 0,0 0-1,0-1 1,3-1 0,-4 2 11,0 0 0,0-1 1,0 1-1,0-1 0,0 1 1,0-1-1,-1 0 0,1 1 1,0-1-1,0 0 1,-1 0-1,1 1 0,-1-1 1,1 0-1,0 0 0,-1 0 1,0 0-1,1 0 0,-1 0 1,1 0-1,-1 0 0,0 0 1,0 0-1,0 0 0,1 0 1,-1 0-1,0 0 0,0 0 1,-1 0-1,1 0 1,0-1-1,-1-5 48,-1 0-1,1 0 1,-5-10 0,2 7 120,1 0-135,-1 1-1,0 0 1,0 0-1,-1 0 0,0 0 1,-11-12-1,7 3 22,8 16-35,0-1 1,-1 1 0,1-1-1,0 1 1,-1-1-1,0 1 1,-2-3 0,4 5-26,-1-1 0,0 0 0,1 1 0,-1-1 0,0 0 0,1 0 0,-1 0 0,1 0 0,-1 1 0,1-1 0,0 0 0,-1 0 0,1 0 0,0 0 0,0 0 0,0 0 0,-1 0 0,1 0 0,0 0-1,0 0 1,0 0 0,1-2 0,-1 1 6,1-1-1,0 0 0,0 1 1,0-1-1,0 1 0,1-1 1,-1 1-1,3-3 0,0-1 41,1 0 0,0 1 0,1-1 1,-1 1-1,12-7 0,-5 5 36,0 0 0,0 1 0,1 1 0,19-6 0,-23 9-27,0-1 1,0 2-1,0 0 1,0 0-1,0 0 1,0 1-1,16 2 1,-21-2-2,1 1 0,-1 0 0,0 1 0,0-1 0,0 1 1,0-1-1,-1 1 0,1 0 0,0 1 0,-1-1 0,0 1 1,1-1-1,-1 1 0,5 6 0,-5-4 32,1-1-1,-1 1 1,0 0-1,-1 1 1,1-1-1,-1 0 1,0 1-1,-1-1 1,3 12-1,-3-5 53,0 1 1,-1-1-1,0 1 0,0-1 0,-2 1 1,1-1-1,-2 0 0,0 1 0,-6 15 1,8-25-67,0 0 1,1 1 0,-1-1-1,0 0 1,1 1 0,-1 3-1,12-15-36,6-10-102,21-31 1,1-1-82,-28 36 91,15-16 99,-24 28-77,1 0 0,-1 0 0,1 0-1,-1 0 1,1 0 0,0 0-1,-1 1 1,7-3 0,-8 4 41,-1 0 0,1 0 0,0-1 0,0 1 0,-1 0 0,1 1 0,0-1 0,-1 0 0,1 0 0,0 0 1,-1 0-1,1 0 0,0 1 0,-1-1 0,1 0 0,0 1 0,-1-1 0,1 0 0,-1 1 0,1-1 0,-1 1 0,1-1 0,0 1 0,-1-1 0,0 1 0,1-1 0,-1 1 0,1-1 0,-1 1 0,0 0 1,1-1-1,-1 1 0,0 0 0,0 0 0,8 29-109,-8-25 112,19 117 794,-17-113-780,-1 0 1,2 0 0,-1-1-1,1 1 1,0-1 0,1 1-1,6 10 1,-9-18-1,0 1 0,1-1 0,-1 0 0,0 0 0,0 0 1,1 0-1,-1 0 0,1 0 0,-1 0 0,0 0 0,1-1 0,0 1 0,-1-1 0,1 1 1,-1-1-1,1 1 0,0-1 0,-1 0 0,1 0 0,0 0 0,-1 0 0,1 0 0,0 0 0,-1 0 1,1-1-1,0 1 0,2-2 0,1 1-6,0-1 0,0 0 0,-1 0 0,1 0 0,-1-1 0,1 1 0,6-7 0,-3 1-58,0 1 0,-1-2 0,0 1 0,-1-1 0,0 0 0,0 0 0,-1-1 0,6-16 0,1-7-159,10-43-1,-17 55 156,6-20-27,26-106-284,-30 110 270,-2 0-1,1-40 1,-5-10 248,-4-1 1,-20-124-1,16 192-201,7 20 50,0-1 0,0 1 0,0 0 0,0-1 0,0 1 0,0 0 0,-1-1 0,1 1 0,0-1 0,0 1 0,0 0 0,0 0 0,-1-1 0,1 1 0,0 0 0,0-1 0,-1 1 0,1 0 0,0 0 0,-1-1 0,1 1 0,0 0 0,0 0 0,-1 0 0,1 0 0,0-1 0,-1 1 0,1 0 0,-1 0 0,1 0 0,0 0 0,-1 0 0,1 0 0,0 0 0,-1 0 0,1 0 0,0 0 0,-1 0 0,1 0 0,-1 0 0,1 0 0,0 0 0,-1 1 0,1-1 0,0 0 0,-1 0 0,1 0 0,0 0 0,0 1 0,-1-1 0,1 0 0,0 0 0,-1 1 0,-1 2 0,1 0 1,-1 0-1,1 0 0,0 0 0,0 0 1,0 1-1,-1 2 0,-1 5-11,-5 25 11,1-1-1,-3 46 1,9-67 25,-3 96 330,3-45-210,1 10 87,3-1-1,3 0 0,17 78 1,-6-48-177,-10-82-3,-6-19-46,1-1 1,-1 1-1,-1-1 0,1 1 0,0-1 1,0 5-1,-1-7 12,0 1 0,0-1 0,0 0-1,0 1 1,0-1 0,0 0 0,0 1 0,0-1 0,0 0 0,0 1 0,0-1-1,1 0 1,-1 0 0,0 1 0,0-1 0,0 0 0,0 1 0,1-1 0,-1 0-1,0 0 1,0 1 0,0-1 0,1 0 0,-1 0 0,0 0 0,0 0 0,1 1-1,-1-1 1,0 0 0,1 0 0,-1 0 0,13-1 148,9-10-175,-10 0-10,-1 0 0,0 0-1,0-1 1,-2-1 0,1 0-1,11-21 1,-11 17-3,2 0 0,-1 0 0,18-17 0,-29 34 19,1 0 0,-1-1 1,0 1-1,0 0 0,0 0 0,1 0 0,-1-1 1,0 1-1,0 0 0,1 0 0,-1 0 0,0 0 1,0 0-1,1-1 0,-1 1 0,0 0 0,1 0 1,-1 0-1,0 0 0,1 0 0,-1 0 1,0 0-1,1 0 0,-1 0 0,0 0 0,0 0 1,1 0-1,-1 0 0,0 1 0,1-1 0,-1 0 1,1 0-1,6 10-65,2 19 105,-8-26-18,9 60 8,-9-48 83,1 0 0,1 0 0,1 0 0,5 16 0,-8-29-94,0 1 0,0-1 0,0 0 0,0 0 0,1 0 0,-1 0 0,0 0 0,1 0-1,0 0 1,-1-1 0,1 1 0,3 2 0,-4-4 10,1 1 0,-1 0 0,1-1 0,-1 0 0,0 1 0,1-1-1,-1 0 1,1 1 0,-1-1 0,1 0 0,0 0 0,-1 0 0,1-1 0,-1 1 0,1 0-1,-1-1 1,0 1 0,1 0 0,-1-1 0,3-1 0,10-6 70,0-1-1,0 0 1,-1-1 0,-1 0 0,18-19-1,6-5-26,-33 32-79,0-1-1,0 1 0,0 0 1,0 0-1,1 0 0,-1 0 1,6-1-1,-8 2 2,0 1 0,0 0 0,0 0-1,0-1 1,0 1 0,0 0 0,1 0-1,-1 0 1,0 0 0,0 0 0,0 1-1,0-1 1,0 0 0,0 1 0,0-1 0,0 0-1,0 1 1,0-1 0,0 1 0,0-1-1,0 1 1,0 0 0,0-1 0,0 1-1,-1 0 1,1 0 0,0 0 0,1 1 0,3 6-25,-1 0 1,1 0 0,-1 1-1,-1-1 1,0 1 0,0 0 0,0 0-1,-1 0 1,-1 1 0,1-1 0,-1 13-1,-1 1 122,-1 1 0,-1 0 0,-6 34 0,5-46-56,0-1 1,0 1-1,-1-1 1,0 0-1,-1 0 1,0 0 0,-1-1-1,0 0 1,0 0-1,-9 10 1,10-15-39,1-1 0,-1 1 0,0-1 0,0 0 0,0-1 1,0 1-1,-1-1 0,1 0 0,-1 0 0,0-1 0,0 1 0,0-1 0,0-1 0,0 1 1,0-1-1,-1 0 0,1 0 0,0-1 0,-1 0 0,-9-1 0,2-1-73,1-1 1,-1 0-1,1-1 0,0 0 0,-23-12 1,26 12 55,1-1 0,1-1 0,-1 1 0,1-1 0,0-1 0,0 0 0,1 0 0,-11-13 0,17 19 36,0 0 1,0 0-1,0-1 1,0 1-1,0 0 0,0-1 1,1 1-1,-1 0 1,1-1-1,-1 1 0,1-1 1,-1 1-1,1-1 1,0 1-1,-1-1 1,1 0-1,0 1 0,0-1 1,0 1-1,1-1 1,-1 1-1,0-1 0,0 1 1,1-1-1,-1 1 1,1-1-1,0 1 1,-1-1-1,1 1 0,0 0 1,0-1-1,0 1 1,0 0-1,0 0 0,0 0 1,0-1-1,2-1 1,3 0 65,0-1 0,0 1 0,0-1 0,0 2 0,0-1 0,1 1 0,9-3 0,15-3-208,0 2-1,0 1 0,56-3 0,-57 6-2444,11 0-5297,-39 2 7247,1 0 0,-1 0 0,1 1 1,-1-1-1,1 1 0,-1 0 0,1 0 0,-1 0 1,0 0-1,1 0 0,-1 0 0,0 0 0,2 3 0,6 11-3560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13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19 835 4480,'-3'1'395,"2"-1"-331,1 0 1,-1 0-1,0 0 0,1 0 1,-1 0-1,0 0 1,1 0-1,-1 0 0,0 0 1,1 0-1,-1 1 1,1-1-1,-1 0 1,0 0-1,1 1 0,-1-1 1,1 1-1,-1-1 1,-2 5 3857,8-6-3219,0 1-1,0-1 1,0 1 0,0-1 0,0-1-1,7-2 1,-5 2-388,-1-2 0,1 1 1,-1-1-1,7-4 0,-6 2-198,1 0 0,-1-1-1,0 0 1,-1 0 0,0 0 0,0-1-1,6-9 1,5-15 117,-1-1-1,13-37 1,17-72 13,-42 126-219,39-153 569,-39 144-465,-1 0 1,-1-1-1,-2 1 0,-3-45 1,1 50-3,-5-29 208,6 45-274,0-1 0,0 1 0,-1 0 0,0-1 1,0 1-1,0 0 0,0 0 0,-4-4 0,6 7-60,0 1 0,0 0 0,0-1 0,-1 1 1,1 0-1,0-1 0,-1 1 0,1 0 0,0 0 0,-1 0 0,1-1 0,0 1 0,-1 0 0,1 0 1,-1 0-1,1 0 0,0-1 0,-1 1 0,1 0 0,-1 0 0,1 0 0,0 0 0,-1 0 1,1 0-1,-1 0 0,1 0 0,-1 1 0,-10 7 114,-5 18 68,14-23-168,-6 12 121,1 2-1,1-1 0,0 1 1,1 0-1,-4 26 0,-4 89 456,11-59-263,10 117 0,7-109-14,-5-31-42,-9-45-215,-1 0 0,1 0 0,0-1 0,1 1 0,-1-1 0,1 1 0,0-1 0,0 1 0,0-1 0,1 0 1,-1 0-1,1 0 0,0 0 0,7 6 0,-4-3-89,-6-6 33,1-1 0,-1 1 0,1 0 0,-1 0 0,1-1 0,0 1 0,0 0 0,-1-1-1,1 1 1,0-1 0,0 1 0,-1-1 0,1 0 0,0 1 0,0-1 0,0 0 0,0 1 0,0-1-1,0 0 1,1 0 0,5 0-830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13.6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14 8224,'-17'-12'7693,"25"11"-4403,33 6-1095,47 0-563,-1 1-768,6-1-576,-87-5 2538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13.9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68 6048,'-3'0'393,"2"0"-309,1 1-1,0-1 0,0 0 0,-1 0 0,1 0 1,0 0-1,-1 0 0,1 0 0,0 0 0,-1 0 1,1 0-1,-6-6 5501,63 4 1158,29-8-4972,-32 3-1099,73-8-591,-115 14-449,-9 1-220,1 0 0,-1 0 0,1-1 0,0 1 0,5-3-1,1 2-4000,-9 1 4335,-1 0 1,1 0 0,0 0 0,0 0-1,-1 0 1,1 0 0,0-1 0,-1 1-1,1 0 1,0 0 0,-1-1-1,1 1 1,0 0 0,-1-1 0,1 1-1,0 0 1,-1-1 0,1 1 0,-1-1-1,1 0 1,12-16-4455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0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2080,'0'0'3253,"-17"10"2720,14-9-5661,0-1-1,0 0 1,0 1-1,0-1 1,0 0-1,-3-1 1,-4 1 1091,79-1-808,224 9 442,-262-7-774,-11 0-210,21 4-1,-5-1 620,-36-11 277,-12-1-10052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15.1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45 181 5472,'-5'-2'4799,"6"3"-4208,0-1-1,0 0 0,1 1 1,-1-1-1,0 0 0,1 0 1,-1 0-1,1 0 1,-1 0-1,0 0 0,1 0 1,0-1-1,6-1-356,-1-1 1,1-1-1,-1 1 0,0-1 1,0 0-1,0-1 0,-1 0 1,0 0-1,0 0 0,0-1 0,0 0 1,-1 0-1,0 0 0,8-14 1,2-1-142,-11 16-64,0-1 0,0 1 0,-1-1 0,0 0-1,4-8 1,-4 6-70,-2 6 38,0 1-1,0-1 0,0 0 1,-1 0-1,1 0 0,-1 0 0,1 1 1,-1-1-1,0 0 0,0 0 1,0-2-1,0 3 52,0 10 133,0-1-122,-1 1 0,-1-1 0,-2 12 0,-2 6 31,3-11-60,1-2 56,-1 1 0,1 17 0,-3 146 495,5 28-346,-1-191-211,0-1 0,-4 18 0,3-18 51,0-1 1,0 17-1,2-26-62,-1 1 0,1-1 0,0 0 0,-1 0 0,0 0 0,0 0 0,0 0 0,0 0 0,-2 3 0,3-4-13,-1-1 1,0 0-1,1 0 0,-1 0 0,0 0 0,0 0 0,0 0 0,0 0 1,0 0-1,0 0 0,0 0 0,0-1 0,0 1 0,0 0 0,0-1 1,-1 1-1,1 0 0,0-1 0,-1 0 0,1 1 0,0-1 0,0 0 0,-2 1 1,-6-1-47,1 1 1,-15 3-1,14-2-4,1 0-1,-16 0 1,-29 6 626,52-8-539,2-1-10,0 1 0,-1 0-1,1-1 1,-1 1 0,1 0 0,0-1 0,-1 1 0,1 0 0,0 0-1,0 0 1,-1-1 0,1 1 0,0 0 0,-1 0 0,1 0-1,0 0 1,0 0 0,-1 0 0,1 1 0,1-1 0,1 0 81,116-8 1217,2 0-1162,-106 8 935,24 1-7132,-38-1 5317,1 0-1,-1 0 1,0-1 0,0 1-1,1 0 1,-1 0-1,0-1 1,1 1-1,-1-1 1,0 1-1,0-1 1,0 1 0,0-1-1,1 0 1,-1 1-1,0-1 1,0 0-1,0 0 1,0 0-1,-1 0 1,3-2-1,-2-8-2732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16.3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214 0 4064,'-5'0'8641,"4"8"-5287,-1 0-4288,-37 98 5573,-48 156-2190,36-87-1899,36-128-199,11-35-279,2-6-16,0 0-1,0 0 1,1 1-1,0-1 1,-1 8-1,2-13-43,0 0-1,1 0 0,-1-1 1,0 1-1,0 0 0,1 0 0,-1-1 1,0 1-1,1 0 0,-1 0 1,1-1-1,-1 1 0,1 0 1,0-1-1,-1 1 0,1-1 1,-1 1-1,1-1 0,0 1 1,0-1-1,-1 1 0,1-1 1,0 0-1,0 1 0,-1-1 0,1 0 1,0 0-1,0 1 0,0-1 1,0 0-1,-1 0 0,1 0 1,0 0-1,0 0 0,0 0 1,1-1-1,4 1 90,1 0-1,-1-1 1,9-2 0,16-3-14,-19 4-17,0 0 0,-1-1 0,21-8 1,-19 7-133,22-7 0,7-2-2689,-35 8 803,-1-6-6765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16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 8896,'31'1'9156,"9"1"-6908,51-5 1,128-22-1108,-197 23-1756,31 1-1,-44 1-580,-7 43-18083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18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76 262 6720,'-7'0'3257,"12"0"-2567,-1 0 1,1-1-1,-1 1 0,8-3 1,-7 0-493,0-1-1,0 0 1,0 0 0,0-1-1,0 1 1,-1-1 0,0 0-1,0 0 1,0-1 0,-1 1-1,5-9 1,0-3 53,-1 0 0,9-32 0,-15 44-152,0-1 1,0 0-1,0 1 0,-1-1 0,0 0 1,0 0-1,0 1 0,-1-1 0,-2-10 1,3 14-36,-1 0 0,0-1 0,1 1 0,-1 0 1,0 0-1,0 0 0,-1 0 0,1 0 0,0 0 0,-1 0 1,1 0-1,-1 0 0,0 0 0,1 1 0,-1-1 1,0 1-1,0-1 0,0 1 0,0 0 0,0 0 0,0-1 1,-1 2-1,1-1 0,0 0 0,-5-1 0,4 2-21,1 0 0,-1 0 0,0 1-1,1-1 1,-1 1 0,1-1-1,-1 1 1,1 0 0,-1 0 0,1 0-1,-1 0 1,1 0 0,0 1-1,-1-1 1,1 1 0,0-1 0,0 1-1,0 0 1,-2 2 0,-3 4 80,1-1 1,0 1 0,-9 16 0,6-7 26,0 0 0,2 1 1,0 0-1,1 0 0,0 1 0,2 0 1,0-1-1,2 1 0,0 1 1,0 26-1,3-41-110,-1 1 1,1-1-1,0 0 1,0 0-1,1 0 1,-1 0-1,1-1 1,0 1-1,0 0 1,1-1-1,-1 1 1,1-1-1,0 0 0,1 0 1,-1 0-1,0 0 1,1-1-1,0 1 1,0-1-1,8 5 1,-7-5-15,1 0 0,0-1-1,-1 1 1,1-1 0,0-1 0,0 1 0,0-1 0,0 0 0,1 0 0,-1-1 0,0 1 0,0-1 0,0-1 0,1 1 0,-1-1 0,10-3 0,-8 1-70,1 0 0,-1 0 0,0-1 1,-1 0-1,1 0 0,-1-1 0,1 0 0,-1 0 1,-1-1-1,1 0 0,-1 0 0,0-1 1,8-11-1,1-6 24,-1 0 0,21-49 0,-29 60 58,0-2 3,5-24 1,5-7 376,-16 45-409,0 0-1,0 1 0,1-1 0,-1 0 1,0 0-1,0 1 0,0-1 1,0 0-1,0 1 0,0-1 0,0 0 1,0 0-1,0 1 0,-1-2 1,1-7 37,0 9-46,0 0 0,0 0 0,0 0 0,0 0 0,0 0 1,0 0-1,0 0 0,0 0 0,0 0 0,0 0 0,0 1 0,0-1 0,0 0 0,0 0 0,0 0 1,0 0-1,0 0 0,0 0 0,0 0 0,0 0 0,0 0 0,0 0 0,0 0 0,0 0 0,0 0 1,0 0-1,0 1 0,0-1 0,0 0 0,0 0 0,0 0 0,0 0 0,0 0 0,0 0 0,0 0 1,0 0-1,0 0 0,0 0 0,1 0 0,-1 0 0,0 0 0,0 0 0,0 0 0,0 0 0,0 0 1,0 0-1,0 0 0,0 0 0,0 0 0,0 0 0,0 0 0,0 0 0,0 0 0,0 0 0,1 0 1,-1 0-1,0 0 0,0 0 0,0 0 0,0 0 0,0 0 0,0 0 0,0 0 0,0 0 0,0 0 1,0 0-1,1 7-2,-1 204 530,1-201-447,0 0 1,0 0-1,1 0 0,0 0 0,1 0 0,0 0 1,1 0-1,7 14 0,-11-24-74,1 1 1,-1 0-1,1 0 1,-1-1 0,1 1-1,-1 0 1,1 0-1,0-1 1,-1 1-1,1-1 1,0 1-1,-1-1 1,1 1-1,0-1 1,0 1-1,-1-1 1,1 1-1,0-1 1,0 0-1,0 0 1,0 1 0,0-1-1,-1 0 1,1 0-1,0 0 1,0 0-1,0 0 1,0 0-1,0 0 1,0 0-1,0 0 1,-1-1-1,1 1 1,0 0-1,0 0 1,0-1-1,0 1 1,-1-1 0,1 1-1,0-1 1,1 0-1,3-3 22,0 1-1,-1-1 1,1 0-1,7-9 1,14-21 19,-1-1 0,27-52 0,13-19-198,-62 103 149,-1 0-1,0 0 1,1 0-1,-1 0 1,1 0-1,5-3 1,-7 6 14,-1 1 1,1-1 0,-1 0-1,1 1 1,-1-1 0,0 1-1,1-1 1,-1 1 0,0-1-1,0 1 1,1-1 0,-1 1-1,0 0 1,0-1 0,0 2-1,2 11 110,-1 1 1,-1 0-1,0 0 0,-1-1 0,-6 28 0,4-16-78,0-10 51,2 0 0,0 0 0,0 0 0,3 25 0,-1-40-92,-1 1 1,0-1-1,0 0 0,0 1 0,0-1 0,0 1 1,0-1-1,0 0 0,1 1 0,-1-1 0,0 1 1,0-1-1,0 0 0,1 1 0,-1-1 0,0 0 1,1 0-1,-1 1 0,0-1 0,1 0 0,-1 0 1,0 1-1,1-1 0,-1 0 0,0 0 0,1 0 1,0 1-1,13-3 131,-9-1-109,0 1 0,-1-1 0,9-5 1,2-5-175,-1 0 1,16-19 0,4-5 135,-15 18-151,-15 14 162,1-1 0,0 1 0,0 0 0,1 0 0,0 1 0,0-1 0,0 1-1,0 1 1,0-1 0,1 1 0,8-3 0,-15 6 2,1 0 0,0-1 1,0 1-1,-1 0 0,1 0 0,0 0 0,0 0 0,0 0 0,-1 0 0,1 0 0,0 0 0,0 0 1,0 0-1,-1 1 0,1-1 0,0 0 0,0 0 0,-1 1 0,1-1 0,0 1 0,-1-1 1,1 0-1,0 1 0,0 0 0,0 1 5,0-1 0,0 0 0,0 1 0,-1-1 0,1 1 0,-1-1 0,1 0 0,-1 1 0,0-1 0,1 1 0,-1 0 0,0 1 0,0 6 44,0-1 1,-1 1-1,-2 13 0,2-20-42,-6 28 347,-12 31-1,19-58-375,-3 6 42,2-9-10,0 1-188,0 1 172,-1-1-1,1 0 0,0 0 0,0 1 1,0-1-1,0 1 0,0-1 0,0 1 1,0-1-1,0 4 0,-4 3-79,5-7 223,-1-1-133,0 0-1,0 0 1,0 0-1,0 0 1,0 0-1,0 0 1,0 0-1,0 0 1,0-1-1,0 1 1,0 0-1,0-1 1,1-5-66,1 1-1,0-1 1,0 0 0,0 0 0,1 1 0,4-11 0,19-34-93,-17 35 91,-3 5 6,24-41-244,-25 45 299,0 0 1,0 1-1,1-1 0,0 1 0,10-9 1,-15 13 0,1 1 0,-1-1 1,1 1-1,0-1 0,-1 1 1,1-1-1,0 1 0,-1-1 0,1 1 1,0 0-1,-1-1 0,1 1 1,0 0-1,-1 0 0,1-1 1,0 1-1,0 0 0,-1 0 1,1 0-1,0 0 0,0 0 1,0 0-1,-1 0 0,1 0 1,0 1-1,0-1 0,-1 0 1,1 0-1,0 0 0,-1 1 1,1-1-1,0 1 0,-1-1 1,1 0-1,0 1 0,-1-1 1,1 1-1,-1-1 0,1 1 1,-1 0-1,1-1 0,-1 1 1,1-1-1,-1 1 0,1 0 1,-1-1-1,0 1 0,0 0 1,1 0-1,-1-1 0,0 1 1,0 0-1,0 1 0,2 5 45,-1 0-1,0 0 1,0 0-1,-1 10 1,0 93 660,2-110-723,-1 0-1,0 0 1,0-1 0,0 1-1,0-1 1,0 1 0,0-1 0,0 1-1,0-1 1,0 0 0,0 1-1,0-2 1,7-8-202,10-22 1,5-5-27,-20 31 273,0 3-4,-1-1-1,1 0 1,0 1-1,0 0 1,0 0-1,4-3 1,-6 5-14,-1 1 0,1 0 0,0-1-1,-1 1 1,1 0 0,-1 0 0,1-1 0,0 1 0,-1 0 0,1 0 0,-1 0 0,1 0 0,0 0 0,-1 0 0,1 0 0,0 0-1,-1 0 1,1 0 0,-1 0 0,2 1 0,-1-1 11,0 1 0,0-1 0,0 1 0,-1 0 1,1 0-1,0 0 0,0-1 0,0 1 0,-1 0 0,1 0 0,0 0 0,-1 0 0,1 0 0,0 2 1,2 6 149,0 0 0,0-1 1,-1 1-1,1 15 1,2 5 81,-1-8-110,-1-5-167,0-1 1,9 24-1,-12-38-82,1 0 0,-1 0 1,1 0-1,0 0 0,-1 0 0,1-1 0,0 1 1,-1 0-1,1 0 0,0-1 0,0 1 0,0-1 0,0 1 1,0-1-1,0 1 0,-1-1 0,1 1 0,0-1 0,0 0 1,0 1-1,0-1 0,0 0 0,0 0 0,1 0 0,-1 0 1,0 0-1,1 0 0,3-1-1152,0 1 0,0-1-1,10-3 1,-15 4 1235,3-1-736,0 0 0,0 0 0,-1 0-1,1-1 1,0 1 0,3-4 0,-1 1-98,0 0-1,-1-1 1,8-9 0,-8 9 216,27-37-5287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20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18 431 3072,'-3'5'-620,"0"5"8267,9-14-5880,-3 1-1547,-1 1-1,1-1 0,-1 0 0,0 0 0,1 0 1,-2-1-1,1 1 0,2-5 0,7-12 411,3-1-266,1 2 0,1 0 0,0 0 0,29-23 0,85-56 685,-100 75-708,41-39-1,-15 11 126,-34 28-319,-12 10 746,-108 109-786,63-65 162,-52 62 0,60-58-109,-41 78 0,-10 45 152,63-127-208,-42 81 429,52-98-283,-1-3 98,10-16-290,-1 0 1,0 0 0,0-1-1,3-8 1,-1 3-83,1 0-1,-1 1 1,2 0 0,7-10 0,-6 9-26,8-10 14,2 0 0,1 0 0,0 2 0,1 1 0,1 0 0,42-26 0,149-70-87,-207 111 114,29-13 57,36-20-202,-24 17 186,-46 18-34,0 1 1,0 0 0,0 0-1,0 0 1,1 0-1,-1 0 1,0 0 0,0 0-1,0 0 1,0 0 0,0 0-1,1 0 1,-1 0-1,0 1 1,0-1 0,0 0-1,0 0 1,0 0 0,0 0-1,1 0 1,-1 0-1,0 0 1,0 0 0,0 0-1,0 0 1,0 0 0,0 1-1,0-1 1,1 0-1,-1 0 1,0 0 0,0 0-1,0 0 1,0 0 0,0 0-1,0 1 1,0-1-1,0 0 1,0 0 0,0 0-1,0 0 1,0 0 0,0 1-1,0-1 1,0 0-1,0 0 1,0 0 0,0 0-1,0 0 1,0 1 0,0-1-1,0 0 1,0 0-1,0 0 1,0 0 0,0 0-1,-1 0 1,1 1 0,-1 11-57,0-9 58,0 10 64,-1 5-53,-5 21-1,5-32 40,1 0-1,0 0 0,0 0 0,1 0 0,0 0 1,0-1-1,1 1 0,0 0 0,0 0 1,1 0-1,-1 0 0,4 6 0,-5-12-37,1-1-1,-1 1 0,0 0 0,1-1 1,-1 1-1,1-1 0,-1 1 0,0-1 1,1 1-1,-1-1 0,1 1 0,0-1 1,-1 1-1,1-1 0,-1 0 0,1 1 0,0-1 1,-1 0-1,1 0 0,0 1 0,-1-1 1,1 0-1,0 0 0,-1 0 0,1 0 1,0 0-1,-1 0 0,1 0 0,0 0 1,0 0-1,-1 0 0,1 0 0,0 0 1,-1-1-1,1 1 0,0 0 0,-1 0 1,1-1-1,-1 1 0,1-1 0,0 1 1,-1 0-1,1-1 0,3-2 45,0 0 1,-1 1-1,1-1 0,-1 0 0,4-5 0,-2 1-38,0-1-1,-1 0 1,0 0-1,0 0 1,-1 0-1,0 0 1,-1-1-1,1 1 1,-2-1 0,1 0-1,-1 1 1,0-1-1,-2-15 1,1 22-39,0-1 1,0 0-1,0 1 1,-1-1-1,0 1 1,1-1-1,-1 0 1,0 1-1,0-1 1,0 1-1,-3-4 1,-20-22-219,22 26 238,-3-5-60,6 3-86,12 2-182,-4 2 258,25-4 279,-1 2 0,1 1 0,0 1 0,0 2 0,-1 2 0,1 1 0,44 12 0,-68-13-96,-1 0-1,0 0 1,0 1 0,0 0-1,-1 0 1,0 1-1,15 13 1,-8-3 6,0-1 1,20 29-1,-32-39-131,1 0 0,0-1 0,0 1 0,0-1-1,0 0 1,1 0 0,5 4 0,-8-7-220,0 0 1,0 0 0,0 0-1,0 0 1,0-1 0,0 1-1,1 0 1,-1-1 0,3 0-1,-2 0-402,-1 0-1,1 0 1,-1 0-1,0-1 1,1 1-1,-1-1 1,1 0-1,-1 0 1,4-1-1,15-9-3273,2-1-2885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22.6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10 364 2560,'-10'5'8384,"34"-6"-3072,-13-4-4889,0 0 0,-1-1 0,0 0 0,0-1 0,9-7 1,45-44 593,-20 17-483,-21 22-290,-1-2 0,0 0 0,-2-2 0,-1 0 0,0-1 0,-2-1 0,17-31 0,-27 42 236,-27 48-667,15-24 236,-1-1 0,1 1 0,1 1-1,0-1 1,0 1 0,1-1 0,1 1-1,0 0 1,0 0 0,1 0 0,0 0-1,1 0 1,1 14 0,0 4 43,-2-26-78,1 1 0,0-1 1,0 1-1,0 0 0,0-1 0,1 1 1,0-1-1,-1 1 0,1-1 0,0 1 1,1-1-1,2 6 0,-1-5 74,-2 0-54,1-1 1,0 0-1,0-1 1,1 1 0,4 5-1,-6-8-17,-1 1-1,1-1 1,0 0-1,-1 1 1,1-1-1,0 0 1,-1 1-1,1-1 1,0 0 0,-1 0-1,1 0 1,0 0-1,-1 1 1,1-1-1,0 0 1,0 0-1,-1-1 1,1 1-1,0 0 1,-1 0-1,1 0 1,0 0-1,-1 0 1,1-1 0,0 1-1,-1 0 1,1-1-1,0 1 1,-1 0-1,1-1 1,-1 1-1,1-1 1,-1 1-1,1-1 1,-1 1-1,2-2 1,66-83 458,-58 73-471,12-13 12,30-28 1,-52 52-19,1 1 1,0-1-1,0 0 0,-1 1 1,1-1-1,0 1 1,0-1-1,0 1 0,0-1 1,0 1-1,0 0 1,0-1-1,-1 1 0,1 0 1,0 0-1,2-1 1,-2 2-2,0-1 0,-1 0 0,1 0 1,-1 0-1,1 1 0,-1-1 1,1 0-1,-1 0 0,1 1 1,-1-1-1,1 1 0,-1-1 1,0 0-1,1 1 0,-1-1 0,0 1 1,1-1-1,-1 1 0,0-1 1,1 1-1,-1 0 0,2 4-8,-1-1 0,0 1 0,0 0-1,-1 0 1,1-1 0,-1 8 0,0 1 26,-1 1 93,1 0 0,1-1 0,3 15 1,-3-19-209,0-6 185,3-5 38,0-1-98,7-5 42,0 0 0,13-15 0,8-6-55,-22 21-31,1 0 0,0 1-1,0 0 1,1 0 0,14-4-1,-21 9 23,0 0 0,0 0 0,1 1 0,-1 0 0,0 0 0,0 1 0,1-1 0,-1 1 0,1 0-1,-1 1 1,0-1 0,1 1 0,-1 0 0,0 0 0,8 4 0,19 8 16,-2 1-1,1 2 1,29 21 0,-57-34-81,7 4-1090,-4-4-2962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23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9 8384,'-19'-9'3808,"14"14"-3328,0-5-32,10 0-352,5 4-1024,-1-1-896,9 5 1024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26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1 653 2304,'4'-5'9048,"15"-25"-6646,0-4-687,39-57 0,-50 80-1636,21-26 225,1 2-1,46-43 0,-39 43 50,50-63 0,-63 63 200,0-1 0,32-69 0,-56 104-527,1 1-1,-1-1 1,1 1-1,-1-1 1,0 0-1,1 1 1,-1-1-1,0 0 1,0 1-1,0-1 1,1 0 0,-1 1-1,0-1 1,0 0-1,0 1 1,0-1-1,0 0 1,0 1-1,0-1 1,0 0-1,0 0 1,-1 1-1,1-1 1,0 0 0,0 1-1,-1-1 1,1 0-1,0 1 1,-1-1-1,1 1 1,-1-1-1,0 0-17,0 1 0,0 0 0,0 0 0,0 0-1,0 0 1,0 0 0,1 0 0,-1 0 0,0 0 0,0 0-1,0 1 1,0-1 0,0 0 0,0 1 0,0-1 0,0 0-1,0 1 1,1-1 0,-1 1 0,0-1 0,0 1-1,0 1 1,-8 6 85,1 0 1,0 1-1,0 0 0,1 1 0,1 0 0,-7 11 0,9-13-62,-20 30 142,2 0 1,1 2-1,-29 82 0,47-114-170,1 0-1,0 0 0,0 0 1,0 1-1,1-1 0,0 1 1,1-1-1,0 1 0,1-1 1,-1 1-1,2-1 0,-1 1 1,1-1-1,0 0 0,4 9 1,-3-11 38,-1 0 1,2 1 0,-1-1 0,1 0 0,0-1-1,0 1 1,1-1 0,-1 0 0,1 0 0,6 5-1,-7-8-11,-1 1-1,1-1 1,0 0 0,0 0-1,0 0 1,0 0-1,0-1 1,0 0-1,0 0 1,1 0 0,-1 0-1,0-1 1,1 1-1,-1-1 1,0 0-1,1 0 1,4-2 0,3 0-2,-1-1 1,1 0 0,-1-1 0,0-1 0,0 0-1,19-11 1,-22 11-80,0-1 1,-1 0-1,1 0 0,-1 0 0,0-1 0,-1 0 0,0-1 0,10-14 1,-14 18 38,0 0 0,-1 0 1,0 0-1,0 0 1,0 0-1,0 0 1,-1 0-1,1 0 1,-1 0-1,-1-8 0,1 4 6,1 7-4,-1 0-1,0 0 1,0 1-1,1-1 1,-1 0-1,1 0 1,-1 0-1,1 1 1,-1-1-1,1 0 1,-1 0-1,1 1 1,0-1-1,-1 0 1,1 1-1,0-1 1,0 1-1,-1-1 1,1 1-1,0-1 1,0 1-1,0 0 1,0-1-1,0 1 1,-1 0-1,1 0 1,0 0-1,0 0 1,0-1-1,0 1 1,0 0-1,1 1 1,4-2-85,1 1 0,-1 0 1,11 2-1,-14-1 106,0 0 0,0 0-1,0 0 1,0 0 0,0 0 0,0 0-1,0 1 1,0 0 0,-1-1 0,1 1 0,-1 0-1,1 0 1,-1 1 0,0-1 0,1 0-1,2 6 1,0 0 92,0 1-1,0 1 0,5 18 0,0-1-166,-4-14 87,-5-9 32,0 0-1,0-1 0,1 1 1,0 0-1,-1-1 0,2 1 1,-1-1-1,0 0 0,1 0 1,-1 0-1,1 0 0,0 0 1,4 4-1,-6-7-39,-1 0 0,1 0 0,0 0-1,-1 0 1,1 0 0,-1-1 0,1 1 0,-1 0 0,1 0 0,-1 0-1,1 0 1,-1 0 0,1-1 0,-1 1 0,1 0 0,-1 0 0,0-1 0,1 1-1,0-1 1,0 0 35,6-3-3,0-1 1,-1 0 0,0 0-1,0-1 1,0 0 0,0 0-1,-1 0 1,0-1 0,4-7-1,-3 5-64,0 1-1,1 0 1,0 0-1,15-14 1,-11 14-24,-3 2-65,-1 0 1,12-6 0,-19 25 291,-1 10 32,-5 27-1,3-27-56,0 26 1,3-47 14,1-2-171,1 0 1,0-1-1,-1 1 1,1 0-1,0-1 1,-1 1-1,1-1 1,-1 1-1,1-1 1,0 0-1,-1 1 1,1-1-1,1-1 1,21-17 80,-14 10-207,11-8 31,2-1-9,37-23 0,-58 40 93,16-10-20,0 1 1,1 1 0,1 0-1,24-7 1,-32 12 190,10 0-165,-24 17-37,0-8 135,-1 0 0,1 0 0,-1 0 0,0-1 0,-4 6 0,-9 15-78,13-20 6,-24 58 12,25-55-33,-1 1 1,2 0-1,-1 0 0,1 0 1,0 14-1,1-20 29,0 0 0,0 0 1,0-1-1,0 1 0,1 0 0,-1 0 0,1 0 1,0-1-1,0 1 0,0 0 0,2 3 1,-2-4-21,0-1 1,0 0-1,0 0 1,0-1-1,1 1 1,-1 0-1,0 0 1,0 0 0,1-1-1,-1 1 1,0-1-1,1 1 1,-1-1-1,0 1 1,1-1 0,-1 0-1,1 0 1,-1 1-1,0-1 1,1 0-1,-1 0 1,1-1-1,-1 1 1,1 0 0,1-1-1,11-7-252,-10 5 210,-3 3 177,2-17 70,-3 14-219,0-8-40,0-1 0,0 1 1,1-1-1,0 1 0,1-1 0,0 1 1,1 0-1,7-18 0,-9 27 38,1-5-77,1 1-1,0-1 1,0 1 0,1 0-1,-1 0 1,1 0-1,1 1 1,-1-1 0,1 1-1,0 0 1,10-8 0,-12 12 198,-2 0-135,0 0 0,1 0 1,-1 0-1,1 0 0,-1 0 1,0 1-1,1-1 1,-1 1-1,4-1 0,-4 1 6,0 0-1,0 1 0,0-1 1,0 0-1,0 1 0,0-1 1,0 1-1,0-1 0,0 1 1,0-1-1,0 1 0,0 0 1,0 0-1,0-1 0,1 3 1,0 1 3,0-1 1,1 1 0,-1 0-1,-1 0 1,1-1 0,-1 1-1,1 1 1,-1-1-1,0 0 1,-1 0 0,1 0-1,0 6 1,2 13 126,24 61 323,-26-81-353,2 5-108,2 11-70,-4-19 91,-1 1 1,0-1 0,0 0-1,0 1 1,1-1 0,-1 0-1,0 0 1,0 0 0,0 1-1,1-1 1,-1 0 0,0 0-1,1 0 1,-1 1 0,0-1-1,0 0 1,1 0-1,-1 0 1,0 0 0,1 0-1,-1 0 1,0 0 0,1 0-1,-1 0 1,0 0 0,1 0-1,-1 0 1,1 0 0,9-1 76,-7 0-43,0-2-1,0 1 1,0 0 0,0 0-1,-1-1 1,1 0-1,-1 1 1,1-1 0,-1 0-1,0 0 1,2-4 0,18-41 52,-14 29 12,49-94-91,-50 96-129,-6 14 85,0 1 0,0 0 0,-1 0-1,1 0 1,1-1 0,-1 1 0,0 0 0,2-2 0,11 20-110,-9-6 220,0 0 0,-1 0 1,0 0-1,-1 1 1,3 12-1,-4-15-40,0 1-1,-1-1 1,0 0-1,-1 0 1,0 0 0,0 1-1,0-1 1,-1 0-1,0 0 1,-1 0-1,-5 15 1,7-22-54,0 0 1,0 0-1,-1 0 0,1 0 1,-1 0-1,1 0 1,-1 0-1,1 0 0,-1 0 1,0 0-1,1 0 1,-1 0-1,0-1 0,0 1 1,0 0-1,1-1 1,-1 1-1,0 0 0,0-1 1,0 1-1,0-1 1,0 1-1,0-1 0,0 0 1,0 1-1,0-1 1,-1 0-1,1 0 0,0 0 1,0 1-1,0-1 1,0 0-1,0-1 0,0 1 1,0 0-1,-1 0 1,1 0-1,0-1 0,0 1 1,-2-1-1,-3-3-198,1 1 0,-1-1 0,0 0 0,1-1 0,-8-7 0,2 2 159,-15-21-711,25 30 790,25 3 158,-18-1-95,-1 0-1,0-1 0,1 0 1,7 0-1,31-8 510,-1-2 0,81-30 0,-97 30-488,102-38-164,-119 43 87,0 0 0,0-1 0,12-9 0,3-2 25,-13 11-159,-13 14-158,-4 7 397,2-3-92,1 0 1,0 0 0,1 1-1,0-1 1,1 1 0,0-1-1,1 1 1,1-1 0,3 16-1,0-12 33,11 22 0,-15-37-49,1-1 3,1 0 1,-1 0-1,0 0 0,1 0 0,-1-1 1,0 1-1,1-1 0,-1 0 0,0 0 1,0 0-1,0 0 0,0 0 0,3-2 1,0-1-28,-1 0-1,0 0 1,0 0 0,3-6 0,-2 3-15,1 1-55,-2 1 21,0 0 1,-1-1-1,1 1 1,-1 0-1,5-11 1,-6 11 46,1 1 0,0 0 0,1-1 1,-1 1-1,1 0 0,-1 1 0,1-1 1,5-3-1,1-1 46,0 0-87,0 0 1,1 1-1,0 1 1,19-9-1,-27 14 15,11-4 81,-13 7 54,-6 6 14,-20 18 25,-7 11 268,30-34-408,0 0 1,-1 0 0,1 1 0,1 0-1,-1-1 1,1 1 0,-1 0 0,1 0-1,-1 5 1,-3 11-9,4-18 0,0 0 0,0 1 0,0 0 0,1-1 0,-1 1 0,1-1 0,-1 5 0,1-1 16,0-2-6,0 0-1,0 1 0,0-1 0,0 0 0,1 0 1,0 0-1,0 0 0,0 0 0,0 0 0,4 7 0,-5-9 98,27 6 288,-5-9-331,0-2 0,-1 0 0,30-8 0,-28 5 48,49-14-96,-36 12-139,48-19 0,-83 26-335,-21 8-15854,13-2 14486,-16 6-3886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26.8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17 10560,'-18'0'3904,"13"-5"-3040,2-2 64,6 2-928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27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 10976,'-5'-4'4064,"5"8"-3168,5-8 959,3 4-1887,2 0 0,-1 0-384,4 0 256,0 0-1919,0 0 1151,-3 4-2976,-1 1 2176,4-2-3136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0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21 2080,'-2'0'142,"0"1"0,0 0-1,0 0 1,0 0 0,0 0 0,1 0-1,-1 0 1,0 1 0,1-1 0,-1 1 0,1-1-1,-3 4 1,-3 3 2169,-2-1 4176,18-11-4168,-4 1-1994,10-4 179,0 1 0,0 0 0,29-6 0,62-3 233,-89 14-575,0 1 0,-1 1 0,1 0 0,24 5-1,-34-3-109,-1-1 0,1 1 0,-1 1-1,0-1 1,-1 1 0,1 0 0,-1 0-1,6 6 1,0-1-80,-7-5 166,0 3-26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27.5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95 10144,'-40'0'3744,"40"5"-2912,-10-5-160,25 0 735,1 0-735,16-5 96,26 2-448,23-5-96,14 0-128,-5-4-1760,-9 0 928,-4-4-3519,-1 4 2367,9-11-4000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30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10144,'0'0'3744,"10"5"-2912,-1-1 4255,-4 4-2815,-5 0-1344,0 0-448,-5-4-224,0 1-224,1-2-1568,-6-3-5759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37.0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24 273 2240,'-9'5'572,"-5"16"13085,14-33-10468,0 9-3022,1 0 0,0 1 1,0-1-1,0 0 0,0 0 0,0 1 0,0-1 1,3-3-1,4-9 163,3-11 114,2 1 0,1 1 0,23-33 0,-21 43-345,-1 0-134,-10 7 140,1 0 0,0 1 1,1-1-1,-1 1 0,1 1 1,0-1-1,12-6 0,-18 12-64,0-1 0,0 0 0,-1 1 0,1-1 1,0 1-1,0-1 0,0 1 0,0 0 0,0-1 0,0 1 0,0 0 0,1 0 0,8 8 114,-9-7-150,1 1 36,0 1 1,0 0 0,0 0 0,0 0 0,0 1 0,0-1-1,-1 0 1,0 1 0,1-1 0,-1 0 0,-1 1-1,1 0 1,0 5 0,-1 1-39,0 1 1,-1 0-1,-2 12 0,-2 23 140,5-43-119,1 0 0,-1 0 0,0-1 1,-1 1-1,1 0 0,-1 0 0,1 0 1,-1 0-1,0 0 0,0 0 0,0-1 0,-1 4 1,1-6 108,2 0-95,0-1 0,0 0 1,0 0-1,0 0 0,0 0 1,0 0-1,0 0 0,0 0 0,-1 0 1,2-3-1,1 0-6,13-16-32,2 0 0,0 1 0,1 1 0,0 1 0,29-19 0,-16 12 48,-19 14-53,1 0 0,1 1-1,20-11 1,-34 20-25,0-1 1,0 1-1,0-1 1,0 1-1,0 0 0,0-1 1,0 1-1,1 0 1,-1 0-1,0 0 1,0-1-1,0 1 1,1 1-1,-1-1 0,0 0 1,0 0-1,0 0 1,0 1-1,0-1 1,1 0-1,-1 1 0,0-1 1,1 2-1,0-1 10,-1 0 0,0 1 1,0-1-1,0 0 0,0 1 0,0-1 0,0 1 0,0 0 0,-1-1 0,1 1 0,0-1 0,-1 1 0,1 0 0,-1 1 1,1 4 53,0 0 0,-1 0 1,0 0-1,0 0 0,0 0 1,-3 14-1,-1-8 141,0 1 0,0-1 0,-1 1 0,-9 15 0,13-28-170,15-13 70,94-74-245,-95 76 121,-5 4 49,1 0 0,0 0 0,1 1 0,-1 0 0,1 1 0,0 0 0,15-4 0,-24 8 14,1 0 0,-1 0 0,1 0 0,0 0 0,-1 0 0,1 1 0,-1-1 0,1 0 0,-1 1 0,1-1 0,-1 1 0,0-1 0,1 1 0,-1 0 0,0 0 0,1-1 0,-1 1 0,0 0 0,0 0 0,1 0 0,-1 1 0,0-1 0,0 0 1,-1 0-1,1 0 0,0 1 0,0-1 0,1 3 0,1 3 78,1 1 1,-1 0 0,3 13 0,-6-21-92,15 64 344,6 21 72,-21-85-408,0 1-1,0 0 1,1 0-1,-1-1 1,0 1 0,0 0-1,1-1 1,-1 1-1,1 0 1,-1-1 0,1 1-1,-1-1 1,1 1-1,-1-1 1,1 1-1,-1-1 1,1 1 0,0-1-1,-1 1 1,1-1-1,-1 0 1,1 1-1,0-1 1,0 0 0,-1 0-1,2 1 1,0-1-2,-1 0 1,1-1-1,-1 1 1,1 0 0,-1-1-1,0 1 1,1-1-1,-1 1 1,1-1-1,-1 1 1,0-1 0,3-1-1,4-5-24,-1 1 0,1-1 0,7-9 1,-11 12-12,183-171-372,-185 174 383,0-1-1,0 1 1,-1 0 0,1 0 0,0 0 0,0 0 0,1 0-1,-1 0 1,0 0 0,0 1 0,0-1 0,0 1 0,1 0 0,-1-1-1,0 1 1,0 0 0,1 0 0,-1 1 0,0-1 0,0 0-1,5 2 1,2 1 0,-1 1 0,1 0 0,-1 0-1,10 7 1,-10-6 38,0 0 1,14 5-1,-18-8-109,8 2 392,-11-5-165,-6-5-217,1 3 29,-1-1 0,0 1 0,0 0 0,0 0 0,0 0 0,0 1 0,-1-1 0,1 1 0,-1 1 0,0-1 0,1 1 0,-1 0 0,0 0 0,0 1 0,0 0 0,1 0 0,-1 0 0,0 0 0,0 1 0,0 0-1,1 0 1,-1 1 0,0 0 0,1 0 0,0 0 0,-1 1 0,1-1 0,0 1 0,0 0 0,-6 6 0,7-6 43,0 0 0,0 0 0,0 1 0,0 0 0,1 0 0,-1 0 0,1 0-1,0 0 1,0 1 0,-2 5 0,4-6 11,-1 0-1,1 0 0,0 1 1,0-1-1,1 0 0,-1 1 1,1-1-1,0 1 0,0-1 1,1 1-1,-1-1 0,2 6 1,0-4 39,-1 0 0,1 0 0,1 0 0,-1 0 0,1-1 0,0 1 0,0-1 1,1 0-1,0 0 0,-1 0 0,6 4 0,-7-7-22,0 0 0,0 0 0,0-1 0,0 1 0,0-1 0,0 1 0,0-1 0,0 0 0,1 0 0,-1 0 0,1 0 0,-1 0 0,0 0 0,1-1 0,-1 1 0,1-1 0,-1 0 0,1 0 0,0 0 0,-1 0 0,1 0 0,-1 0 0,1-1 0,-1 1 0,1-1 0,-1 0 0,0 0 0,1 0 0,2-1 0,2-2-6,0 0 1,0 0-1,0-1 1,-1 1-1,0-1 1,0-1-1,0 1 1,0-1-1,-1 0 1,5-8-1,4-5-47,9-14-158,-21 30 186,-1 0-1,0 1 0,1-1 1,-1 0-1,0-1 1,0 1-1,-1 0 0,1 0 1,0-6-1,4-10-241,-5 18 21,1 10 128,1-5 87,0 1 0,0-1 0,0 0 0,1 0 0,0-1 0,0 1 0,0-1 1,0 1-1,0-1 0,7 5 0,7 9-26,-11-11 39,4 6 74,0-1-1,1 0 1,0-1-1,19 13 1,-28-21-65,1 0 1,0-1-1,1 1 0,-1-1 1,0 1-1,0-1 1,0 0-1,1 0 1,-1 0-1,1-1 0,-1 1 1,1-1-1,-1 0 1,1 0-1,-1 0 1,0 0-1,1-1 0,-1 1 1,1-1-1,-1 0 1,0 0-1,1 0 1,-1-1-1,0 1 0,5-3 1,19-15-28,-1-1 1,-1-1 0,25-26 0,11-20-60,-53 58 60,-32 27-286,14-11 361,-1 1-1,1 1 0,-16 17 1,19-16-46,0 1 1,-5 12-1,-3 4-81,10-17 67,0 1 0,1 0 0,0 0 0,0 0 1,1 0-1,0 0 0,1 1 0,0 11 0,1-9 48,0 0 0,2 1 0,-1-1-1,2 0 1,0 0 0,5 18 0,-6-30-39,-1 0 0,1 0 0,0 0 0,0 0 0,0 0 0,0 0 0,0 0 0,0 0 0,0-1 0,1 1 0,-1 0 0,1-1 0,-1 1 0,1-1 0,2 2 0,-3-2-3,0-1 0,0 0-1,0 1 1,1-1 0,-1 0 0,0 0 0,0 0 0,0 0-1,0 0 1,0 0 0,0 0 0,0 0 0,1 0 0,-1 0-1,0-1 1,0 1 0,0 0 0,0-1 0,0 1 0,0-1-1,0 0 1,0 1 0,0-1 0,0 1 0,0-1-1,-1 0 1,1 0 0,0 0 0,0 1 0,-1-1 0,2-2-1,4-5 28,-1 0-1,0 0 0,0-1 1,0 1-1,4-14 0,14-50 3,-15 45-114,-2 5-5,-1 0 0,0-1 0,-2 1 1,0-1-1,-1-25 0,-2 20-89,0 28 166,0 0-1,0 0 0,0 0 0,0 0 0,0-1 1,0 1-1,0 0 0,0 0 0,0 0 0,0 0 0,0 0 1,0 0-1,0 0 0,0 0 0,-1 0 0,1-1 0,0 1 1,0 0-1,0 0 0,0 0 0,0 0 0,0 0 1,0 0-1,0 0 0,0 0 0,0 0 0,0 0 0,0 0 1,0 0-1,-1-1 0,1 1 0,0 0 0,0 0 0,0 0 1,0 0-1,0 0 0,0 0 0,0 0 0,0 0 1,0 0-1,-1 0 0,1 0 0,0 0 0,0 0 0,0 0 1,0 0-1,0 0 0,0 0 0,0 0 0,0 0 0,-1 0 1,1 0-1,0 0 0,0 1 0,0-1 0,0 0 1,0 0-1,0 0 0,0 0 0,-6 6-162,4-1 115,1-1-1,0 0 1,0 1-1,0-1 1,0 8-1,-1 7 39,-18 184 892,9-70-495,8-110-326,1 3 39,-9 35 0,9-52-51,-1-1 1,0 1-1,0-1 1,-1 0 0,0 0-1,-1 0 1,-9 12-1,13-18-46,-1 0 0,1-1 0,-1 1 0,0-1 0,1 0 0,-1 0-1,0 1 1,0-1 0,0 0 0,0 0 0,0-1 0,0 1-1,0 0 1,0-1 0,-1 1 0,1-1 0,0 0 0,0 1-1,0-1 1,-1 0 0,1-1 0,0 1 0,-4-1 0,2 0-40,1 0 0,-1 0 1,1 0-1,-1 0 0,1-1 1,0 1-1,0-1 1,0 0-1,0 0 0,0 0 1,0-1-1,0 1 0,-3-4 1,5 4 7,-1 0 0,1 0 0,0 0 0,0 0 0,0 0 0,0 0 0,0 0 0,0-1 0,0 1 0,1 0 0,-1 0 0,1-1 0,-1 1 0,1-1 0,0 1 0,0 0 0,1-5 0,-1 4 37,1 0 1,0 0-1,0-1 0,1 1 0,-1 0 1,1 0-1,-1 0 0,1 0 0,0 1 1,0-1-1,3-3 0,0 1 52,0 1 0,0-1 1,0 1-1,0 1 0,1-1 0,0 1 0,-1-1 0,1 2 0,0-1 0,1 1 1,-1 0-1,9-2 0,8 2 140,0 1 0,33 2 0,-31 0-3279,0 0-3964,-24-1 6575,0 0-1,0 0 0,-1 0 0,1 0 1,0 0-1,0-1 0,0 1 0,0 0 1,0 0-1,-1-1 0,1 1 0,0-1 1,0 1-1,0 0 0,-1-1 0,1 1 0,0-2 1,16-12-5031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37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 4800,'-7'6'12854,"2"11"-8991,5-15-3653,-1 0 1,1 1 0,-1-1-1,0 0 1,1 0 0,-3 4-1,2-4-17,-15 20 1228,15-21-1395,1 0 0,-1 0-1,0 0 1,0 0 0,0 0 0,0 0-1,0 0 1,-1 0 0,1 0 0,0-1-1,0 1 1,0 0 0,-1-1 0,-1 1-1,3-1-16,0 0 0,0 0 1,0 0-1,0 0 0,0 0 0,-1 0 0,1 0 0,0 0 0,0-1 0,0 1 0,0 0 0,0 0 1,0 0-1,0 0 0,0 0 0,0 0 0,0-1 0,0 1 0,0 0 0,0 0 0,-1 0 0,1 0 1,0 0-1,0-1 0,0 1 0,0 0 0,0 0 0,1 0 0,-1 0 0,0 0 0,0-1 0,0 1 1,0 0-1,0 0 0,0 0 0,0 0 0,0 0 0,0-1 0,0 1 0,0 0 0,0 0 1,0 0-1,1 0 0,-1 0 0,0 0 0,4-7 277,-4 6-303,8-7 904,-14 12 733,0 0-1311,5-4-69,1 1-181,-4 2 5,3-2 533,3-2-576,0 0-1,0 0 1,-1 0-1,1 0 1,-1 0-1,1-1 1,-1 1-1,0 0 1,3-4-1,-3 4-12,-1 1 7,0-1 0,1 0-1,-1 1 1,1-1-1,-1 1 1,1-1-1,-1 1 1,1-1-1,-1 1 1,1-1 0,0 1-1,-1 0 1,1-1-1,-1 1 1,1 0-1,0-1 1,-1 1-1,1 0 1,1-1 0,-2 2 5,1-1 0,-1 0 1,1 1-1,-1-1 1,0 1-1,1-1 0,-1 0 1,0 1-1,1-1 1,-1 1-1,0-1 0,0 1 1,0-1-1,1 1 1,-1-1-1,0 1 0,0 0 1,5 9-40,-4-8 41,-1 4-54,0-5-134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40.2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9 438 3072,'-3'2'398,"3"-2"-333,-1 0 1,1 1-1,-1-1 0,1 0 1,0 1-1,-1-1 0,1 0 1,0 1-1,-1-1 1,1 0-1,0 1 0,0-1 1,-1 1-1,1-1 0,0 1 1,0-1-1,0 0 0,0 1 1,-1 1 1979,6 7 3768,-3-10-5629,0 1-1,0 0 0,0 0 1,0-1-1,0 1 0,-1-1 1,1 0-1,0 1 0,0-1 1,-1 0-1,1 0 0,-1 0 1,1 0-1,-1 0 1,1-1-1,-1 1 0,1 0 1,-1-1-1,0 1 0,0-1 1,0 1-1,0-1 0,0 0 1,0 1-1,1-4 0,2-5 245,-1 0-1,0-1 1,3-16-1,1-1 72,0 3 109,15-29-1,-17 43-502,1 1-1,0-1 1,1 1 0,15-18 0,-10 17 47,0 0 1,0 0-1,1 1 0,0 0 1,1 1-1,0 1 1,1 0-1,-1 1 1,1 1-1,1 0 1,19-4-1,-30 8-70,0 1-1,0 0 1,0 1-1,1-1 1,6 1 0,-10 1-22,1-1 1,-1 0 0,0 1-1,0 0 1,0-1 0,0 1 0,0 0-1,0 0 1,0 0 0,0 1 0,0-1-1,-1 0 1,1 1 0,0-1 0,1 3-1,-1-2-36,-1 0-1,1 0 0,-1 0 1,0 0-1,1 0 0,-1 0 0,0 0 1,-1 0-1,1 0 0,0 0 1,0 0-1,-1 1 0,1 2 1,-1 1 38,0 0-1,0 0 1,-2 10 0,-1 13 372,2-17-433,1-8 273,10-13-186,-1-2-199,-1 0 0,9-16 0,-11 17 32,0 0-1,1 1 0,-1 0 1,16-15-1,-19 22 102,24-20 486,-26 22-482,0-1-1,-1 1 1,1-1 0,0 1-1,0 0 1,0-1 0,0 1 0,0 0-1,0 0 1,0 0 0,2-1-1,-3 1-19,1 1 1,-1-1-1,0 0 0,1 0 0,-1 0 0,0 0 1,1 0-1,-1 1 0,0-1 0,1 0 0,-1 0 0,0 0 1,1 1-1,-1-1 0,0 0 0,0 1 0,1-1 0,-1 0 1,0 1-1,0-1 0,0 0 0,0 1 0,1-1 0,-1 0 1,0 1-1,0-1 0,0 0 0,0 1 0,0-1 0,0 1 1,1 8 138,0 0 0,0 0 1,-1 0-1,-1 1 0,1-1 1,-2 0-1,-3 14 0,5-22-145,0-1 0,0 1-1,-1-1 1,1 1 0,0 0 0,0-1-1,0 1 1,0 0 0,0-1 0,0 1 0,0 0-1,0-1 1,0 1 0,0-1 0,0 1-1,0 0 1,0-1 0,1 2 0,6-8-93,8-17-156,-12 15 232,0 0 1,1 0-1,0 0 1,0 1-1,1-1 1,0 1-1,0 0 1,1 0-1,-1 1 1,14-12-1,-17 17 17,41-30 54,-40 29-42,1-1 1,0 1-1,0 0 0,0 0 0,0 1 0,0-1 1,1 1-1,-1 0 0,8-1 0,-10 2 11,-1 0-1,1 0 1,-1 0-1,1 0 1,-1 1-1,1-1 1,-1 0-1,0 1 1,1-1-1,-1 1 1,1 0-1,-1-1 1,0 1 0,0 0-1,1 0 1,-1 0-1,0 0 1,0 0-1,0 0 1,0 0-1,0 0 1,0 0-1,0 0 1,0 1-1,-1-1 1,1 0-1,0 1 1,-1-1-1,1 0 1,-1 1-1,1-1 1,-1 1-1,0-1 1,0 1-1,1-1 1,-1 1 0,0 1-1,0 6 61,-1 0-1,0 0 1,0 0 0,-4 15-1,4-19-50,0-1 33,-5 28 166,5-30-217,1 0 1,0 0-1,0 0 1,0 0-1,0 0 1,0 0-1,0 0 1,1 0-1,-1 0 1,1 0-1,1 3 1,-2-4-26,1 0 1,0-1-1,0 1 1,0-1-1,0 0 1,0 1-1,0-1 1,0 0-1,0 1 1,0-1-1,0 0 1,0 0-1,0 0 0,0 0 1,0 0-1,0 0 1,0 0-1,0-1 1,0 1-1,0 0 1,0 0-1,0-1 1,2 0-1,-1 1-8,40-12-292,-1-2 0,48-23 0,25-8 129,-107 43 182,1-1 0,-1 0 0,13-9 0,-24 27-11,1-8 41,0 0-1,1 0 1,-1 0-1,2 0 1,-1 0-1,1 0 1,0 1-1,0-1 1,1 1-1,0-1 1,1 1-1,-1-1 1,1 0-1,1 1 1,-1-1-1,1 0 1,1 0-1,4 10 0,-6-16-28,-1 0 0,1 0 0,0 0 0,-1 0 0,1 0 0,0 0 0,0 0 0,0 0 0,0-1 0,0 1 0,0 0 0,0-1 0,0 1 0,0-1 0,0 1 0,1-1 0,-1 1 0,0-1 0,0 0 0,0 0 0,0 0 0,1 1 0,-1-1 0,0 0 0,0 0 0,1-1 0,-1 1 0,0 0 0,0 0 0,0-1 0,1 1 0,-1 0 0,0-1 0,0 1 0,0-1-1,0 0 1,0 1 0,1-2 0,0 1-20,0 0 0,0 0 0,0 0 0,0-1 0,0 1 0,-1-1 0,1 1 0,0-1 0,-1 0 0,0 0 0,1 0-1,-1 0 1,0 0 0,0 0 0,0 0 0,0 0 0,0 0 0,0 0 0,-1 0 0,1-4 0,-1 1-19,0 0 0,0-1 0,-1 1 0,1 0 0,-1-1 0,-1 1 0,1 0 0,-1 0 0,0 0 0,0 0 0,0 0-1,-1 0 1,0 1 0,0-1 0,0 1 0,0 0 0,-1 0 0,0 0 0,0 0 0,0 0 0,0 1 0,-6-4 0,8 6 42,-1-1-1,1 1 1,-1 0-1,0 0 0,1 0 1,-1 0-1,0 1 1,0-1-1,1 1 1,-1-1-1,0 1 1,0 0-1,0 0 0,0 1 1,1-1-1,-5 1 1,3 1 33,3-1 22,4 0 90,5 1-121,-1 0-1,1-1 1,0 1 0,0-2-1,16 1 1,43-7 466,-48 3-309,0 1 1,0 1 0,21 1 0,-36 1-144,1-1 0,-1 1 0,0 0 1,0 0-1,0 1 0,0-1 0,0 1 0,0 0 1,0 0-1,0 0 0,5 5 0,-7-5-21,0-1-1,0 1 1,-1 0-1,1-1 1,-1 1-1,0 0 1,1 0-1,-1 0 1,0 0-1,0 0 1,0 0-1,-1 1 1,1-1-1,0 0 1,-1 0-1,1 1 0,-1-1 1,0 0-1,0 1 1,0-1-1,0 0 1,0 1-1,-1-1 1,0 3-1,-3 10 50,-2 1-1,0-1 0,-9 17 1,7-22-161,27-34-59,-11 13 44,1 0-1,13-12 1,-10 12 39,0 0 0,28-17 1,-35 25 68,0 1 1,0-1-1,-1 1 1,1 0-1,0 1 1,0-1-1,1 1 1,-1 0-1,0 0 1,0 1-1,1 0 1,-1 0-1,7 0 0,-11 0 7,0 1 0,0-1 0,0 0-1,0 0 1,-1 0 0,1 1 0,0-1-1,0 0 1,0 1 0,-1-1-1,1 1 1,0-1 0,-1 1 0,1-1-1,0 1 1,-1-1 0,1 1 0,-1 0-1,1-1 1,-1 1 0,1 0 0,0 1-1,0-1-2,-1 1 0,0-1-1,1 1 1,-1-1 0,0 1 0,0 0-1,0-1 1,0 1 0,0 0 0,0-1-1,-1 3 1,-1 2 48,1 0 0,-2 1-1,1-1 1,-7 11 0,-17 29 303,25-44-362,4-3-14,0 1 0,0-1-1,-1 0 1,1 0 0,0 0 0,-1 0-1,1-1 1,-1 1 0,1 0-1,-1-1 1,0 0 0,4-3 0,12-8-99,-9 8 116,56-31-213,-55 31 228,0 1-1,0 0 1,1 1-1,16-4 0,-24 7 24,0 0-1,0 0 0,0 0 0,0 0 1,0 1-1,-1-1 0,1 1 1,0 0-1,0 0 0,0 0 0,-1 0 1,1 0-1,-1 1 0,1-1 0,-1 1 1,1-1-1,-1 1 0,0 0 0,0 0 1,3 3-1,3 3 181,-1 2 0,0-1 1,9 16-1,-11-16-658,-5-7 471,1-1 0,0 0 0,-1 1 0,1-1 0,0 0 0,0 1 0,0-1 0,0 0 0,0 0 0,2 2 0,-2-3-637,0 1 0,0-1 0,1 1 0,-1-1 0,0 0 0,0 1 0,0-1 0,0 0 0,0 0 0,3 0 0,-3 0-278,0 0-1,0 0 0,0 0 0,0 1 1,1-1-1,-1 0 0,0 1 0,0-1 1,7 5-5321,-6-3 6603,13 9-6284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40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0 11712,'-1'0'431,"-17"8"2591,18-8-2901,-1 0-1,1 0 1,0 0 0,-1 1-1,1-1 1,-1 0 0,1 0-1,-1 1 1,1-1 0,0 0-1,-1 0 1,1 1 0,0-1-1,-1 0 1,1 1 0,0-1-1,-1 1 1,1-1-1,0 0 1,0 1 0,-1-1-1,1 1 1,0-1 0,0 1-1,0-1 1,0 1 0,0-1-1,0 1 1,0-1 0,0 0-1,0 1 1,0-1 0,0 1-1,0-1 1,0 1 0,1 1 255,0 0 0,0 0 0,-1 0 1,1 1-1,0-1 0,-1 0 0,0 0 1,1 0-1,-1 0 0,0 1 0,0 2 1,-6 28 2128,2-1-875,4-31-1619,8-10-2506,-4 6 1427,3-13-2748,-6 14 3173,-1 1 1,1-1-1,0 0 0,0 0 0,0 1 0,0-1 0,0 0 0,0 1 1,0-1-1,0 1 0,3-3 0,16-5-6514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42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426 125 4064,'-1'-7'15510,"1"6"-15054,-4-11-871,1 7 645,-1 0 0,0 1 0,0-1 0,0 1 0,-1 0-1,1 0 1,-1 0 0,0 0 0,-8-3 0,-3-2 180,-33-11 1,29 13-48,0 1 0,0 0-1,-38-4 1,52 10-299,-1 0 1,0 0 0,1 1-1,-1-1 1,1 1-1,-1 1 1,1-1-1,-1 1 1,1 0-1,0 1 1,0-1 0,0 1-1,0 1 1,-8 5-1,7-3 56,0-1-1,0 1 1,1 1-1,0-1 1,0 1-1,1 0 1,0 0-1,0 1 1,1-1-1,-6 12 1,7-12-49,1 0 1,-1 0 0,1 0-1,0 0 1,1 0 0,0 0-1,0 1 1,0-1 0,1 0 0,0 1-1,1-1 1,0 0 0,0 1-1,0-1 1,1 0 0,0 0-1,3 8 1,-4-13-58,0 1 0,0-1 0,0 0 0,0 0 0,1 0 1,-1 0-1,1 0 0,-1 0 0,1 0 0,-1 0 0,1-1 0,0 1 0,0 0 0,0-1 0,0 0 0,0 1 0,0-1 0,1 0 0,-1 0 0,3 1 0,0-1-16,1-1-1,-1 1 1,1-1-1,-1 0 1,1 0-1,-1 0 0,1-1 1,6-1-1,158-42-286,-89 20 194,143-52-46,-206 69 149,35-8 87,-19 6-99,-31 8-12,1 0 1,-1 1 0,1-1 0,-1 1 0,1 0 0,-1 0 0,1 0 0,-1 0-1,0 0 1,1 1 0,-1 0 0,1 0 0,3 1 0,2 2 78,0 0 1,-1 1-1,11 7 1,-1 0-5,-16-12-38,-20-20-1183,15 17 1112,-1-1 1,1 0 0,-1 1-1,0 0 1,0 0 0,0 0 0,0 0-1,-5-2 1,7 5 57,0-1-1,0 0 0,0 1 1,0 0-1,0-1 1,0 1-1,0 0 1,0 0-1,0 0 1,0 0-1,0 0 1,0 1-1,0-1 0,0 0 1,0 1-1,0 0 1,0-1-1,0 1 1,0 0-1,0 0 1,0 0-1,-1 2 1,-3 1 64,1 1 0,0-1 0,0 1 0,1 0 0,0 1 0,-1-1 0,2 1 0,-1 0 0,1 0 0,0 0 0,0 0 0,0 1 0,1-1 0,-2 12 0,2-10-27,1-1 1,0 0-1,0 1 1,1-1-1,0 1 1,0-1-1,0 1 1,1-1-1,1 1 1,-1-1-1,1 0 1,0 1-1,5 8 1,-7-15-41,1 0-1,-1 0 1,1-1 0,-1 1 0,1 0 0,-1 0-1,1 0 1,0-1 0,-1 1 0,1 0 0,0 0-1,0-1 1,-1 1 0,1-1 0,0 1-1,0-1 1,0 1 0,0-1 0,0 0 0,0 1-1,0-1 1,0 0 0,2 1 0,-2-1-22,1-1 1,0 1 0,0 0-1,0-1 1,-1 1 0,1-1-1,0 1 1,0-1-1,-1 0 1,1 0 0,-1 0-1,3-1 1,0-1-79,0 0-1,-1 0 1,1 0 0,-1-1 0,0 1-1,0-1 1,0 0 0,-1 0-1,5-8 1,-3 1-130,0-1 0,-1 0 1,-1 1-1,0-2 0,1-15 0,-4 22 309,0 11 243,-1 13 179,3-15-472,-1-1-1,0 0 1,1 0-1,-1 0 1,1 0-1,-1 0 1,1 0-1,0 0 1,0 0-1,0 0 1,0 0-1,0 0 1,1-1-1,-1 1 0,1 0 1,-1-1-1,1 1 1,-1-1-1,4 2 1,-3-1 0,1 0 0,0 0 1,0-1-1,1 1 0,-1-1 0,0 0 0,0 0 1,1 0-1,-1 0 0,1 0 0,-1-1 1,5 1-1,5-2-8,0 0 0,0-1 0,0 0 0,0-1 0,14-5 0,64-28-213,-56 21 282,-11 4-55,-1-2 1,0 0-1,-1-1 1,26-23-1,-25 23-93,-17 10 103,0 1 1,-1-1 0,8-6 0,-7 19 23,-4-1 26,-1-1-1,1 1 1,-1-1-1,0 1 1,-1 0-1,0 0 1,-1 13-1,0 7 23,0-5-49,-1 0 0,0-1-1,-2 1 1,-1 0 0,-13 40 0,17-60-102,-1 1 0,1-1 1,0 0-1,-1 0 0,0 0 0,0-1 0,0 1 1,0 0-1,0-1 0,0 1 0,-1-1 0,1 1 1,-1-1-1,1 0 0,-1 0 0,-5 2 0,5-3-34,0 0 0,0-1 0,0 1 0,0-1-1,0 1 1,0-1 0,0 0 0,0 0 0,0-1-1,0 1 1,0-1 0,0 1 0,0-1 0,0 0-1,0 0 1,0 0 0,1 0 0,-4-3-1,-5-3-40,1-1 0,0 0 0,0 0 0,1-1 0,0 0-1,1-1 1,-8-10 0,0 1-92,7 9 129,6 7 56,0-1 0,0 1 0,0-1 0,1 0 0,-1 1 0,-2-6 0,5 9 16,0 0-1,0-1 1,0 1-1,1 0 0,-1 0 1,0 0-1,0-1 1,0 1-1,0 0 1,0 0-1,0 0 1,1-1-1,-1 1 1,0 0-1,0 0 1,0 0-1,0 0 0,1 0 1,-1 0-1,0-1 1,0 1-1,0 0 1,1 0-1,-1 0 1,0 0-1,0 0 1,0 0-1,1 0 0,-1 0 1,0 0-1,0 0 1,0 0-1,1 0 1,-1 0-1,0 0 1,0 0-1,1 0 1,-1 0-1,0 0 0,0 0 1,0 0-1,1 0 1,-1 1-1,0-1 1,0 0-1,0 0 1,14 3 303,-14-3-303,39 10 302,-1 1-79,0-2 1,48 6 0,-73-14-190,0-1 0,-1 0 0,1 0 0,0-1 0,0-1 0,-1 0 0,1-1 0,-1 0 0,0-1 0,0-1 0,12-6 0,-14 7-77,0-2-1,0 1 1,-1-1 0,0-1-1,0 0 1,-1 0-1,0 0 1,0-1 0,10-14-1,-17 20 34,0 0-1,0-1 1,0 1 0,0 0-1,0-1 1,0 1 0,-1-1-1,0 1 1,1-1 0,-1 1-1,0-1 1,0 1 0,0-1-1,0 1 1,-1-1 0,1 1-1,-1-1 1,0 1 0,1-1-1,-1 1 1,0 0 0,0-1-1,-1 1 1,1 0 0,0 0-1,-1 0 1,1 0 0,-1 0-1,0 0 1,0 0 0,1 1-1,-1-1 1,0 0 0,-1 1-1,1 0 1,0 0 0,0-1-1,0 1 1,-1 0 0,1 1-1,-1-1 1,1 0 0,-5 0-1,4 1 53,1 0-1,-1 0 1,1 0-1,-1 1 0,0-1 1,1 1-1,-1 0 0,1-1 1,-1 1-1,1 0 0,0 1 1,-1-1-1,1 0 0,-3 3 1,0-1 78,1 1 0,-1 0 0,1 0 0,0 0 0,-5 7 0,6-7-47,1-1-1,0 1 1,-1 0 0,2 0 0,-1 0-1,0 1 1,1-1 0,-1 0 0,1 1 0,1-1-1,-1 1 1,0-1 0,1 1 0,0-1-1,0 1 1,1-1 0,-1 1 0,1-1 0,0 0-1,1 6 1,3 3 109,1 0-1,0 0 0,0 0 1,1-1-1,10 12 1,-13-18-152,-1-1 0,2 0 0,-1-1 0,1 1 0,-1-1 0,1 0 0,0 0 0,1 0 0,-1 0 1,11 4-1,-7-5-26,-1 1 0,1-2 1,0 1-1,0-2 0,0 1 1,17 0-1,-3-2-54,0-2 0,0 0 0,-1-2 0,1 0 0,27-10 0,-21 5-925,29-14 0,-45 18-781,-1-2 1,1 0-1,-2 0 1,18-14-1,-28 20 1284,1 0 0,-1 0 0,0 0 1,0 0-1,0 0 0,-1 0 0,1 0 0,0-1 0,0 1 0,-1 0 1,1 0-1,0-2 0,-1 1 10,0 0 0,1 0 0,-2 0 0,1 1 0,0-1 0,0 0 0,0 0 0,-2-2 0,2 4 453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5:43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57 5152,'0'15'9211,"-6"22"-2167,4-31-5870,-1 0 0,0 1 0,-6 9 0,9-15-1086,0-1 0,0 0 0,0 1 0,-1-1 0,1 1 0,0-1 0,0 0 0,-1 1 0,1-1 0,0 0 0,0 1 0,-1-1 0,1 0 0,0 1 0,-1-1 0,1 0 0,-1 0 0,1 1 0,0-1 0,-1 0 0,0 0 0,1-1-64,0-1 0,0 1 0,0-1 0,0 1 0,0-1 0,1 1 0,-1-1 0,0 1 0,1-1 0,0-1 0,29-80 1336,-24 66-538,-3 12-217,-2 10 325,0 5-783,1-8-1670,7-13-4205,1-2 550,18-7 192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1:2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354 120 2144,'0'0'91,"0"0"1,0-1-1,0 1 1,1 0-1,-1 0 1,0 0 0,0 0-1,1-1 1,-1 1-1,0 0 1,0 0-1,0 0 1,1 0-1,-1 0 1,0 0-1,1 0 1,-1 0-1,0 0 1,0 0-1,1 0 1,-1 0-1,0 0 1,0 0-1,1 0 1,-1 0-1,0 0 1,6-2 3810,-5 2-3740,-1-1 0,1 1 0,-1-1-1,0 1 1,1-1 0,-1 1 0,0-1 0,1 1 0,-1-1 0,0 1-1,0-1 1,0 1 0,1-1 0,-1 0 0,0 1 0,0-1 0,0 0-1,0 0-8,0-1-1,-1 1 1,1 0-1,0-1 0,-1 1 1,1 0-1,-1-1 1,0 1-1,-1-2 0,-1-2-1,0 1 0,-1 0-1,1 0 1,-1 0-1,0 1 1,0-1 0,-1 1-1,1 0 1,-7-3 0,-11-9 273,15 10-285,0 0 0,-1 1 0,1 0 0,-1 0 0,0 1 0,-15-5 0,20 7-118,-1 0 0,1 1 1,0 0-1,-1-1 0,1 1 0,-1 0 0,1 1 1,0-1-1,-1 1 0,1-1 0,0 1 1,-1 0-1,1 0 0,0 1 0,0-1 0,0 1 1,0-1-1,0 1 0,0 0 0,-4 3 0,-1 4 21,0 0-1,0 0 0,1 1 0,-8 14 0,-3 3 111,15-21-114,-1-1 1,1 1-1,0 0 1,0 0 0,1 0-1,0 0 1,0 0-1,1 0 1,-1 1-1,1-1 1,0 1-1,1-1 1,0 1-1,0-1 1,1 9-1,0-10 19,0 1 0,0-1-1,1 0 1,0 0 0,-1 0-1,2 0 1,-1 0 0,1-1-1,-1 1 1,1-1-1,0 0 1,1 1 0,-1-1-1,1-1 1,0 1 0,0 0-1,0-1 1,0 0-1,6 3 1,-7-4 39,1-1 0,-1 1 0,1-1 0,-1 0 0,1 0 0,0 0 0,-1 0 0,9 0 0,-12-1 176,-6-4 181,5 4-472,-1-1-1,1 1 0,-1 0 0,1-1 0,-1 1 0,1 0 1,0 0-1,-1 0 0,1 0 0,-1 1 0,1-1 0,-1 0 0,1 1 1,0-1-1,-1 0 0,1 1 0,0 0 0,-2 0 0,-2 1-47,1 1-1,-1 0 1,1-1-1,-6 6 1,1 1 44,0 0 1,1 1-1,0 0 1,0 0-1,1 1 1,1 0-1,-7 14 1,5-6 47,0 0 0,2 1 0,-7 34 0,11-43 26,1-1 1,1 1 0,-1-1-1,2 1 1,-1 0 0,2-1-1,-1 1 1,2-1 0,-1 0-1,1 0 1,1 0 0,0 0-1,0 0 1,1-1 0,9 15-1,-12-21-16,0 0-1,1 0 0,-1 0 1,1 0-1,0 0 0,0-1 0,0 1 1,0-1-1,0 0 0,0 0 0,1 0 1,-1-1-1,1 1 0,-1-1 1,1 1-1,-1-1 0,1-1 0,0 1 1,7 0-1,-6-1 2,1 0-1,-1 0 1,1-1-1,-1 0 1,0 0 0,1 0-1,-1-1 1,0 0-1,0 0 1,0 0 0,0 0-1,-1-1 1,8-5-1,9-10 98,0-1-1,-2-1 1,26-33-1,-7 8 112,-32 38-233,161-166-28,-161 168-8,-1 1 0,0 0 0,1 0-1,0 0 1,0 1 0,0 0 0,10-4 0,-14 7 16,0-1 1,1 0 0,-1 1 0,0 0 0,1-1 0,-1 1 0,0 0-1,1 0 1,-1 0 0,0 1 0,1-1 0,-1 0 0,0 1 0,1 0-1,-1-1 1,0 1 0,0 0 0,0 0 0,0 0 0,0 0 0,0 1-1,0-1 1,0 1 0,2 1 0,3 6 43,-1 0 0,0-1 0,-1 2 0,0-1 0,0 1 0,-1 0 0,6 19 1,-3-7-29,17 48-47,13 33 289,-29-86-188,0-1 1,1 1 0,1-2 0,12 17-1,-18-27-37,2 3 52,1 0 0,8 8-1,-12-14-53,-1 0 0,0 0 0,1 0-1,0 0 1,-1-1 0,1 1 0,0-1-1,0 0 1,0 0 0,0 0 0,5 1-1,-2-1 28,-1 0-1,1 0 1,0-1-1,-1 0 0,1 0 1,-1 0-1,1-1 1,-1 0-1,1 0 0,-1 0 1,1-1-1,8-3 1,23-15 121,-37 20-127,-4-2-224,4 2 106,-1 0-1,1 0 1,0 0 0,-1 0 0,1 0 0,-1 1 0,1-1 0,-1 0 0,1 0 0,-1 0 0,1 0 0,-1 0 0,1 0 0,-1-1 0,1 1 0,-1 0 0,1 0-1,0 0 1,-1 0 0,1 0 0,-1-1 0,1 1 0,-1 0 0,1 0 0,0-1 0,-1 1 0,1 0 0,0-1 0,-1 1 0,1 0 0,-1-1 0,-7-11-2457,7 11 2138,-1-3-335,1 1-1,-1-1 1,1 1 0,0-1 0,0 0-1,0 1 1,0-1 0,0-5 0,0-29-3873,1 35 4119,3-22-1938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1:2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19 4736,'0'-13'2452,"0"8"-1523,0 8 1407,-8 1-400,-17 28-365,1 2 0,-29 53 0,11-17-567,18-35-492,-2 0 1,-44 44-1,-68 54 132,81-81-601,55-49 226,-12 12-1512,14-14 1138,0-1 1,0 0 0,0 1-1,0-1 1,0 1 0,0-1 0,0 1-1,0-1 1,0 1 0,0-1-1,0 1 1,0-1 0,0 0-1,0 1 1,0-1 0,0 1 0,1-1-1,-1 1 1,0-1 0,0 0-1,0 1 1,1-1 0,-1 1-1,0-1 1,1 0 0,-1 1-1,0-1 1,1 0 0,-1 1 0,0-1-1,1 0 1,-1 0 0,1 0-1,-1 1 1,0-1 0,1 0-1,-1 0 1,1 0 0,0 1 0,16 3-4307,10 4 1414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41.3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8 651 3392,'-7'6'5088,"7"-6"-4818,1 0 0,0 0 0,0 0 1,0-1-1,-1 1 0,1 0 0,0-1 1,-1 1-1,1-1 0,0 1 0,0-1 0,-1 1 1,2-2-1,15-18 275,-13 16-201,9-14-195,-1 0 1,-1-1-1,0 0 0,13-36 1,25-89-212,-41 117 203,20-65-178,50-111 0,-71 187-242,-7 15 225,0 1 0,1-1 0,-1 0 0,0 0 0,0 0 1,1 0-1,-1 1 0,0-1 0,0 0 0,0 0 0,0 0 1,0 0-1,0 0 0,0 0 0,0 1 0,-1-1 0,1-1 1,-3 6-122,1-1 1,-1 1-1,1 0 1,0 0-1,0 0 1,-1 5-1,-72 228 597,-73 217 1810,145-447-2155,2-4 1,-5 12 758,-6 27-1,10-33 180,4-17-444,6-21-194,1 9-338,1 0 0,1 0 1,0 1-1,2 1 0,0 0 0,1 1 1,1 0-1,1 1 0,0 1 1,21-16-1,115-73-50,-138 94 37,-9 7-124,0-1 0,0 1 0,0 0 0,10-3 0,-17 12 71,0 1 1,0-1-1,0 0 0,-4 7 1,-37 61 42,42-73-8,1 0 1,-1-1 0,0 1-1,1 0 1,-1 0-1,1 0 1,0 0 0,-1 1-1,1-1 1,0 0-1,0 0 1,0 0-1,0 0 1,-1 0 0,2 0-1,-1 0 1,0 0-1,0 1 1,0-1 0,0 0-1,1 0 1,-1 0-1,0 0 1,1 0 0,-1 0-1,1 0 1,-1 0-1,1 0 1,0 0-1,-1-1 1,1 1 0,0 0-1,0 0 1,-1 0-1,1-1 1,0 1 0,0 0-1,2 0 1,-1 0 72,1 0 1,-1 1-1,1-2 1,-1 1-1,1 0 1,0 0-1,0-1 1,-1 0-1,1 1 1,0-1-1,0 0 1,-1-1-1,1 1 1,4-1-1,0-1-2,-1 0 0,1 0 1,-1-1-1,1 0 0,-1 0 0,0 0 0,8-6 0,-12 7-67,-1 0 0,1 1-1,0-1 1,0 0 0,0 0-1,-1 0 1,1 0-1,-1 0 1,0 0 0,0 0-1,1-1 1,-1 1-1,-1 0 1,1-1 0,0 1-1,-1 0 1,1-1-1,-1 1 1,1-1 0,-1 1-1,0-1 1,0 1-1,-1-6 1,0 6-21,1 0 1,-1-1-1,1 1 1,-1-1-1,0 1 1,0 0-1,0-1 1,0 1-1,0 0 0,-1 0 1,1 0-1,-1 0 1,1 0-1,-4-2 1,4 3-18,0 0 0,-1 0 0,1 0 1,-1 1-1,1-1 0,-1 0 1,1 1-1,-1-1 0,1 1 0,-1 0 1,0 0-1,1-1 0,-1 1 1,0 0-1,1 0 0,-1 1 0,1-1 1,-1 0-1,0 0 0,1 1 1,-1-1-1,-2 2 0,0 0-57,5 0 48,10 0 54,20-1-3,-29-1-34,14-1 108,0-1 0,0-1 0,-1 0 0,24-9 0,6 0-66,-36 10 40,-1 0-102,1 0-1,-1 0 0,1 1 0,14-1 1,-22 2 50,1 0 1,-1 0-1,1 0 1,-1 1-1,0-1 1,0 0-1,1 0 1,-1 1-1,0-1 1,1 1 0,-1-1-1,0 1 1,0 0-1,0-1 1,0 1-1,0 0 1,1 0-1,-1 0 1,-1 0-1,1 0 1,0 0-1,0 0 1,0 0 0,0 0-1,-1 0 1,1 0-1,-1 0 1,1 1-1,-1-1 1,1 0-1,-1 0 1,1 1-1,-1-1 1,0 0-1,0 1 1,0-1 0,0 3-1,0 7 183,-1-4-117,1-1 1,0 0-1,0 1 1,1-1-1,0 0 1,0 1 0,0-1-1,1 0 1,0 0-1,0 0 1,0 0-1,4 6 1,-4-10-55,-1 0 1,1 0-1,-1-1 0,1 1 1,0-1-1,-1 0 1,1 1-1,0-1 0,0 0 1,0 0-1,0 0 0,0 0 1,0-1-1,0 1 0,0 0 1,1-1-1,-1 1 0,0-1 1,0 0-1,0 0 1,3 0-1,6-1 103,0 0 1,-1 0 0,14-4-1,-9 2-122,5-1-233,-1-1-1196,24-1 1,-37 6 350,-1 0 0,1 0 0,-1 0 1,0 0-1,1 1 0,-1 0 1,1 0-1,-1 1 0,6 1 0,10 8-2809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1:2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180 737 3072,'0'-1'78,"0"0"0,0 1 0,0-1-1,0 0 1,0 0 0,0 1 0,1-1 0,-1 0 0,0 1 0,0-1 0,1 1 0,-1-1 0,1 0-1,-1 1 1,0-1 0,1 1 0,-1-1 0,1 1 0,-1-1 0,1 1 0,0-1 0,-1 1-1,1 0 1,-1-1 0,1 1 0,0 0 0,-1 0 0,2-1 0,-1 1 74,0-1-1,0 1 1,-1 0 0,1-1 0,0 1 0,0-1 0,-1 1 0,1-1-1,0 1 1,0-1 0,-1 0 0,1 1 0,-1-1 0,1 0 0,-1 1-1,1-1 1,-1 0 0,1 0 0,0-1 0,-1 2-40,0-1 1,0 1-1,0-1 0,0 1 1,0 0-1,0-1 0,1 1 1,-1 0-1,0-1 1,0 1-1,0-1 0,1 1 1,-1 0-1,0 0 1,1-1-1,-1 1 0,0 0 1,1-1-1,-1 1 0,1 0 1,-7 1 3031,3 0-2997,0 0 1,0 0 0,0 1 0,0-1-1,1 1 1,-1 0 0,0-1 0,1 1 0,0 0-1,-4 4 1,-1 1 29,-2 1 14,0 1 0,1 1 0,0-1 0,-8 14 0,-24 46 27,30-51-202,9-17-15,-44 89 202,41-82-140,1 0 0,0 1 0,1-1 0,0 1-1,0 0 1,1 0 0,0-1 0,1 1 0,0 10-1,0-15-18,1-1-1,0 1 1,0-1-1,0 0 1,0 1-1,1-1 0,-1 0 1,1 0-1,-1 0 1,4 3-1,-4-4 2,0-1 0,0 0-1,0 0 1,0 1 0,1-1 0,-1 0-1,0 0 1,1 0 0,-1 0 0,1-1-1,-1 1 1,1 0 0,-1 0 0,1-1-1,-1 1 1,1-1 0,0 0 0,-1 1 0,1-1-1,0 0 1,0 0 0,-1 0 0,3-1-1,-1 1 11,1-1 0,-1 0-1,0 0 1,1 0-1,-1 0 1,0-1-1,0 0 1,0 1 0,0-1-1,0 0 1,-1 0-1,1 0 1,-1-1-1,1 1 1,-1-1 0,2-2-1,3-5 38,-1 0 0,-1 0 0,7-15 0,-11 23-97,12-31 36,-1-1 0,-1 0 0,-2-1 0,7-54 0,-16 86-96,1 0 0,-1 1 0,0-1 0,0 0 0,0 0 0,0 0 0,-1 1 0,1-1 0,-1 0 0,-1-4 0,-8 23-506,7-8 612,0 1-1,1-1 0,1 0 0,-1 1 0,1-1 1,1 1-1,0 11 0,-2 11 54,2-16-10,0-1 0,0 0 0,1 1-1,1-1 1,1 0 0,0 0 0,0 0-1,2 0 1,11 25 0,-15-37-33,0 1 0,0-1 0,0 0-1,1 1 1,-1-1 0,1 0 0,0 0 0,-1 0 0,1 0 0,0 0 0,0 0 0,1-1 0,-1 1 0,3 1 0,-4-3-16,1 1 1,-1-1-1,1 0 1,-1 1-1,1-1 1,-1 0-1,1 0 1,-1 0-1,1 0 1,-1 0-1,1 0 1,-1 0-1,1-1 1,-1 1-1,1-1 1,-1 1-1,1-1 1,-1 1-1,0-1 1,1 0-1,-1 0 1,0 0-1,1 1 1,-1-1-1,0-1 1,1 0-1,10-11 101,0 0-1,-2-1 1,15-22-1,1-2-63,7-7-61,73-96 154,-104 137-166,1 1 1,-1-1-1,1 1 1,0 0-1,1 0 1,-1 0-1,0 0 1,1 1-1,-1-1 1,7-2-1,-9 5 3,0 0-1,0 0 1,0 0-1,-1 0 1,1 0-1,0 0 0,0 0 1,0 1-1,0-1 1,-1 0-1,1 1 1,0-1-1,0 0 1,-1 1-1,1-1 1,0 1-1,0-1 0,-1 1 1,1-1-1,-1 1 1,1-1-1,0 1 1,-1 0-1,1-1 1,-1 1-1,1 1 1,11 21 49,-6-4-17,0 1 1,-1 0-1,2 22 0,2 62 32,-9-95-75,1 4 120,0 0 1,0 0 0,1 0-1,5 13 1,-7-26-100,0 0 0,0 1 0,0-1 0,1 0 0,-1 0-1,0 0 1,0 0 0,0 1 0,1-1 0,-1 0 0,0 0 0,0 0 0,1 0 0,-1 0 0,0 0 0,0 0 0,1 0 0,-1 0-1,0 0 1,0 0 0,1 0 0,-1 0 0,0 0 0,0 0 0,1 0 0,-1 0 0,0 0 0,0 0 0,1 0 0,-1 0 0,0 0-1,0 0 1,1-1 0,-1 1 0,0 0 0,0 0 0,0 0 0,1 0 0,-1-1 0,0 1-9,9-8 55,0 0 0,0-1 0,-1 0-1,-1-1 1,1 1 0,6-13 0,3-4-138,11-16-10,-16 23 102,1 1 1,17-19-1,-20 26 10,31-31-204,-39 41 160,1-1 1,-1 0-1,0 1 1,1 0-1,-1 0 1,5-2-1,-7 3 19,1-1-1,0 1 1,-1 0-1,1 0 0,0-1 1,0 1-1,-1 0 1,1 0-1,0 0 1,-1 0-1,1 0 0,0 0 1,-1 0-1,1 0 1,0 1-1,-1-1 1,1 0-1,0 0 0,-1 1 1,1-1-1,0 0 1,-1 0-1,1 1 1,-1-1-1,1 1 0,-1-1 1,1 1-1,0-1 1,-1 1-1,1 0 1,2 7-17,-1 0 0,0 0 0,0 0 0,0 0 0,-1 0 0,-1 0 1,1 9-1,0 4-29,0 28-10,-2-33 237,1-1 0,5 29-1,-1-34-31,-4-10-140,1 0-1,-1 1 1,0-1-1,0 0 1,0 0-1,0 0 1,0 0-1,0 1 1,0-1-1,1 0 1,-1 0-1,0 0 1,0 0-1,0 1 1,0-1-1,1 0 1,-1 0-1,0 0 1,0 0-1,0 0 1,1 0-1,-1 0 1,0 0-1,0 0 1,0 0 0,1 1-1,-1-1 1,0 0-1,0 0 1,1 0-1,-1 0 1,0-1-1,0 1 1,0 0-1,1 0 1,-1 0-1,0 0 1,0 0-1,1 0 1,-1 0-1,0 0 1,0 0-1,0 0 1,0-1-1,1 1 1,-1 0-1,0 0 1,0-1-1,7-8 56,-2-1-1,1-1 1,-1 1 0,4-16-1,5-8 16,22-40-47,-29 62-67,1 0 0,0 0 0,18-20 0,-24 30 22,0 1 0,0-1 0,0 0 0,0 1-1,0-1 1,0 1 0,0 0 0,0 0 0,0 0 0,1 0-1,-1 0 1,0 0 0,1 0 0,-1 1 0,1 0 0,-1-1-1,5 1 1,-5 0 2,0 1 0,0-1-1,0 1 1,-1-1 0,1 1-1,0 0 1,0 0 0,-1 0-1,1 0 1,0 0 0,-1 0-1,1 0 1,-1 1 0,1-1-1,-1 1 1,0-1 0,1 1 0,-1-1-1,0 1 1,0 0 0,0-1-1,0 1 1,1 4 0,7 25-55,-7-20 93,1 0 1,7 19-1,-9-28 3,0 0-1,0 0 1,0 0-1,1-1 0,-1 1 1,0 0-1,1 0 1,-1-1-1,1 1 1,-1 0-1,1-1 0,0 0 1,-1 1-1,1-1 1,0 0-1,0 0 1,0 0-1,0 0 0,4 1 1,-3-2-1,0 0 0,0 0-1,0 0 1,1 0 0,-1 0 0,0-1 0,0 0 0,0 1 0,0-1 0,0 0-1,0-1 1,0 1 0,0 0 0,3-3 0,6-4 37,21-16-1,-24 17-58,52-46-36,-41 34-84,1 2 0,0 0 0,39-22 0,-59 38 104,0 0 1,1 0-1,-1 1 0,1-1 0,-1 0 0,1 1 0,-1 0 0,1-1 1,-1 1-1,1 0 0,-1 0 0,1 0 0,0 0 0,-1 0 1,1 0-1,1 0 0,-1 1 5,-1 0 1,0-1-1,0 1 0,0 0 1,0 0-1,0 0 1,0 0-1,0 0 0,0 0 1,0 0-1,0 0 1,-1 0-1,1 1 0,0-1 1,-1 0-1,1 0 1,-1 1-1,1-1 0,-1 0 1,0 1-1,1 1 1,4 23 3,-2-1 0,0 1 1,-2 33-1,-8 80-8,-29 269 257,32-343-96,-1 12-76,3-62 310,2-15-366,0 0 0,0 0 0,0 0 0,0 0-1,0 0 1,0 0 0,0 0 0,0 0-1,0 0 1,0 0 0,0 0 0,0 0 0,0 0-1,0 0 1,0 0 0,0 0 0,1 0-1,-1 0 1,0 0 0,0 0 0,5-28 397,-1 2-394,24-115 177,16-42-220,-29 123-34,61-214-26,-67 251 40,16-36 0,-20 51-37,-1 1 0,1-1 0,0 1 0,1 0 0,0 0 1,0 1-1,13-12 0,-18 18 69,-1-1 0,1 1 0,-1-1 0,1 1 0,-1-1 0,1 1 0,-1 0 0,1-1 0,-1 1 0,1 0 0,0 0 0,-1-1 0,1 1 0,-1 0 0,1 0 1,0 0-1,-1 0 0,1 0 0,0 0 0,-1 0 0,1 0 0,0 0 0,-1 0 0,1 0 0,0 0 0,-1 0 0,1 0 0,-1 1 0,1-1 0,0 0 0,-1 0 0,1 1 0,-1-1 0,1 1 0,-1-1 0,1 0 0,-1 1 0,1-1 0,-1 1 0,1-1 0,-1 1 1,1 0-1,0 1-1,0 1 1,0-1-1,0 0 1,0 1-1,-1-1 1,1 1-1,-1-1 1,1 1-1,-1 4 1,-2 26-7,-2 0-1,-1 0 1,-11 37 0,10-42 48,1-8 58,-1-1 0,-1 0 0,-1 0 0,0 0 0,-14 22 0,20-39-104,1 0 31,0 0 1,0-1 0,0 1 0,0 0 0,-1-1-1,1 1 1,0-1 0,-1 0 0,1 1 0,-4 1 0,4-3-26,0 0 1,0 1 0,-1-1 0,1 0 0,0 0 0,0 0-1,0 0 1,-1 0 0,1 0 0,0 0 0,0-1 0,0 1-1,0 0 1,-1-1 0,1 1 0,0-1 0,0 1 0,0-1-1,0 1 1,0-1 0,0 0 0,0 1 0,0-1 0,0 0-1,1 0 1,-1 0 0,-1-2 0,-6 1-156,16 0 77,24-13 192,0-1-1,-1-2 1,43-31-1,-32 20-74,65-51-133,-67 49 217,87-74-87,-104 83 3,-1-2 1,0 0 0,18-27-1,-26 28-32,0-2 0,-1 0 0,-2 0-1,15-46 1,18-105 19,-33 125-115,-3 0 0,4-92 0,-12 141 71,1 1-1,-1-1 1,0 1-1,0-1 1,0 1-1,-1-1 1,1 1 0,0-1-1,0 1 1,-1-1-1,1 1 1,-1 0-1,1-1 1,-1 1-1,0 0 1,0-1-1,1 1 1,-3-2 0,2 3 17,1-1 0,0 1 1,-1 0-1,1 0 1,-1 0-1,1 0 1,-1 0-1,1 0 0,-1 0 1,1 0-1,0 0 1,-1 0-1,1 0 1,-1 0-1,1 0 0,-1 0 1,1 0-1,-1 0 1,1 1-1,0-1 0,-1 0 1,0 0-1,-13 13 80,10-7-106,0 0 0,0 0-1,0 0 1,1 1 0,0-1-1,-4 13 1,-9 47-99,12-48 119,-43 263 43,44-243-30,3 1 0,1-1 1,9 56-1,-7-76 54,0 1 1,1-2-1,1 1 0,1 0 1,1-1-1,0 0 0,12 20 1,-16-33-40,-1-1 1,1 1-1,0 0 1,1-1-1,-1 0 1,1 0-1,-1 0 1,1 0-1,0 0 1,0-1-1,0 0 1,0 1-1,1-2 1,-1 1-1,1 0 1,-1-1-1,1 0 1,-1 0-1,1 0 1,0-1-1,-1 1 1,9-2-1,-2 1 41,-1-1-1,0-1 0,0 0 1,0 0-1,0-1 1,-1-1-1,1 1 0,-1-1 1,1-1-1,8-6 1,73-52 39,-79 54-29,-1-1 1,0-1 0,0 0 0,-1 0-1,13-19 1,-21 26-63,0 0 0,0 0 0,0 0 0,-1 0-1,1 0 1,0-5 0,-2 7-16,1 1-1,-1-1 1,0 1 0,0-1-1,0 1 1,0-1 0,0 1-1,0-1 1,0 1 0,0-1-1,-1 1 1,1-1 0,-1 1-1,1 0 1,-1-1 0,1 1 0,-1 0-1,0-1 1,0 1 0,0 0-1,0 0 1,-1-2 0,-1 1-27,1 1 1,-1-1 0,0 1-1,0-1 1,0 1 0,0 0-1,0 0 1,0 1 0,0-1 0,0 1-1,0-1 1,-1 1 0,1 0-1,0 0 1,0 0 0,-6 2-1,-1-1-9,-1 2 0,1-1 0,-16 7 0,15-5 43,0 1 0,1 0 0,0 0 0,0 1 0,0 1 0,1-1 0,0 2 0,0-1 0,-10 12 0,17-16 41,0-1 0,0 0 0,0 1 1,1-1-1,-1 1 0,1 0 0,0-1 0,-1 1 1,1 0-1,0 0 0,1 0 0,-1 0 0,0 0 1,1 0-1,0 0 0,0 0 0,0 4 0,0-3 6,1-1 0,0 1 0,0-1 0,1 1-1,-1-1 1,1 0 0,0 1 0,-1-1 0,1 0-1,1 0 1,-1 0 0,4 4 0,2 0 31,1 0 1,-1-1 0,1 0 0,0 0-1,0-1 1,1 0 0,-1 0 0,18 5 0,4-1 130,-1-1 0,1-2 0,51 4 0,-67-9-517,0-1 0,0 0 1,-1-1-1,1-1 1,0 0-1,-1-2 0,1 1 1,-1-2-1,25-10 1,-28 9-1283,15-6-3970,-25 12 4971,1-1 0,-1 1 1,1 0-1,0 0 0,-1-1 0,1 1 1,0 0-1,0 1 0,-1-1 0,1 0 0,-1 0 1,1 1-1,0-1 0,-1 1 0,2 0 0,15 9-3413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1:3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238 323 3392,'1'0'152,"0"1"0,0 0 1,-1-1-1,1 1 0,0-1 0,0 1 1,0-1-1,0 1 0,0-1 0,0 0 1,-1 1-1,1-1 0,1 0 0,-1 0-23,0 0-1,0 1 1,0-1-1,0 0 1,0 1-1,0-1 1,0 0-1,0 1 1,0-1-1,0 1 1,0 0-1,0-1 1,0 2-1,-25-22 7962,-12 1-6300,31 17-1798,1 0-1,-1 0 1,0 0 0,0 1-1,0 0 1,0 0 0,0 0-1,-1 1 1,1 0 0,0 0-1,0 0 1,0 0 0,0 1-1,-7 1 1,6 1 17,0 0 1,0 0-1,0 0 0,1 0 1,-1 1-1,1 0 0,0 0 1,0 1-1,1-1 0,-1 1 1,1 0-1,-7 11 0,4-5 6,1 0-1,0 0 1,0 1-1,1 0 0,-5 20 1,8-21 39,-1-1 0,2 1-1,0 0 1,0 0 0,1 0 0,0 0 0,1-1 0,0 1-1,5 19 1,-5-26-11,0 1 1,1 0-1,0-1 0,0 1 0,0-1 0,0 0 0,1 0 0,-1 1 0,1-2 0,0 1 0,0 0 0,1-1 1,-1 1-1,1-1 0,0 0 0,-1 0 0,2 0 0,-1-1 0,0 1 0,0-1 0,1 0 0,-1-1 1,1 1-1,6 1 0,5-1 165,0 0 1,1-1 0,-1 0-1,0-2 1,1 0 0,-1 0-1,21-6 1,-36 7-198,0 0-2,0 0-1,0-1 0,0 1 1,0 0-1,0 0 0,0-1 1,-1 1-1,1 0 0,0-1 1,0 1-1,0-1 1,-1 1-1,1-1 0,0 1 1,0-1-1,-1 0 0,1 1 1,0-1-1,-1 0 0,1-1 1,-1 2-22,-1 0 1,1-1 0,-1 1 0,0 0 0,1-1-1,-1 1 1,0 0 0,1 0 0,-1-1-1,0 1 1,1 0 0,-1 0 0,0 0-1,0 0 1,0 0 0,0 0-16,-3 0-20,0 1 0,0-1 0,-1 1 0,1 0 0,0 0 0,0 1 0,0-1 0,-5 4 0,-28 16-133,36-20 175,-14 11-6,0-1-1,1 2 1,1 0-1,0 0 1,-15 22-1,20-25 47,2 0 0,-1 1 0,1 0 0,1 1 0,0-1 0,1 1 0,0 0-1,1 0 1,0 0 0,1 1 0,0-1 0,1 1 0,0-1 0,1 1 0,1-1 0,3 25-1,-3-34-15,-1-1 1,1 1-1,-1-1 0,1 0 0,0 1 0,0-1 0,0 0 0,0 1 0,0-1 0,0 0 1,1 0-1,-1 0 0,1 0 0,-1 0 0,1 0 0,0-1 0,0 1 0,0 0 0,0-1 0,0 0 1,0 1-1,0-1 0,1 0 0,-1 0 0,0 0 0,1 0 0,-1-1 0,0 1 0,1-1 1,-1 1-1,1-1 0,-1 0 0,1 0 0,-1 0 0,1 0 0,-1 0 0,3-1 0,8-2 80,0 1-1,0-2 1,-1 1 0,0-2-1,16-7 1,60-37 206,-67 36-250,147-93 255,-131 80-224,-2-2 1,48-49 0,-61 49-46,-1 0 0,-1-1 0,30-61 0,-28 46-9,-2-2 0,-2 0-1,-1-1 1,17-90 0,-30 118-39,-2 0-1,1-25 0,-3 36-59,-1 0 0,1 0 0,-1 0 0,-1 0 0,0 0 0,0 0 0,-6-14 0,8 20 43,-1 1 0,1-1 0,-1 1 0,0 0 0,1 0 0,-1-1 0,0 1 0,0 0 0,0 0-1,0 0 1,0 0 0,0 0 0,0 0 0,0 0 0,-1 0 0,1 0 0,0 0 0,-1 1 0,1-1 0,0 0 0,-1 1 0,1 0 0,-1-1 0,1 1 0,0 0 0,-1-1 0,1 1 0,-1 0 0,1 0 0,-1 0 0,1 0 0,-1 1 0,1-1 0,-1 0 0,1 1 0,-1-1 0,1 1 0,0-1 0,-1 1 0,-1 0 0,-3 3-25,1 0 0,-1 0 1,1 0-1,0 0 0,0 1 0,0 0 0,-8 11 1,2 0 20,0 2 1,1-1-1,1 1 1,-13 38 0,-16 83-28,18-58 96,-10 99 0,29-162 15,1 0 0,0 0 0,1 1 0,1-1 0,1 0 0,0 0-1,2-1 1,0 1 0,0-1 0,2 0 0,0 0 0,1-1-1,19 29 1,-25-43-18,0 1-1,-1-1 0,1 0 0,1 0 0,-1 0 0,0 0 0,0 0 1,1 0-1,-1-1 0,1 1 0,0-1 0,-1 0 0,1 0 1,0 0-1,0 0 0,0 0 0,-1 0 0,1-1 0,0 1 1,0-1-1,0 0 0,5 0 0,0-2 12,0 1 0,-1-1 0,1 0 0,-1 0 0,0-1 0,0 0 0,0-1 0,7-4 0,52-28 25,37-23 110,-81 45-78,-1 0 0,30-29 0,-47 39-100,-1-1-1,1 1 1,-1-1 0,1 1-1,-1-1 1,-1 0 0,1-1-1,-1 1 1,0 0 0,2-8-1,-3 10-8,-1 1 0,1 0 0,-1-1 0,1 1-1,-1 0 1,0-1 0,0 1 0,0 0 0,0-1 0,-1 1 0,1 0-1,-1-1 1,1 1 0,-1 0 0,0 0 0,0-1 0,0 1-1,0 0 1,0 0 0,0 0 0,0 0 0,-1 0 0,1 1-1,-1-1 1,0 0 0,1 1 0,-1-1 0,-2-1 0,2 2-36,-1-1 0,0 1 0,1 0 1,-1 0-1,0 0 0,0 0 0,0 0 1,1 0-1,-1 1 0,0 0 0,0-1 1,0 1-1,0 0 0,0 1 0,0-1 1,0 0-1,0 1 0,0-1 0,0 1 1,1 0-1,-5 2 0,-3 2 5,0 1-1,0 0 1,1 1 0,-12 9-1,-6 4 10,17-12 9,-1 0-1,1 1 1,0 0-1,1 0 1,-15 18-1,21-22 30,0-1 0,1 0 0,-1 1 1,1 0-1,0 0 0,0-1 0,0 1 0,0 0 0,1 1 0,0-1 0,0 0 0,1 0 0,-1 0 0,1 1 0,0-1 0,1 0 0,1 10 0,0-8 12,0 0-1,0 0 0,1 0 0,0 0 0,0 0 0,1-1 1,0 1-1,0-1 0,5 6 0,-6-9-8,0 0-1,-1 0 1,2 0 0,-1-1 0,0 1-1,0-1 1,1 0 0,-1 0-1,1 0 1,0 0 0,0-1-1,-1 1 1,1-1 0,0 0-1,0 0 1,0 0 0,8-1-1,1 0 62,1-1 0,-1-1-1,0 0 1,-1-1-1,17-6 1,63-28 146,-68 26-231,18-9 41,-1-3 0,-1-1 0,50-40 0,-85 60-59,1 0 1,-1 1-1,1 0 0,0 0 1,0 1-1,0-1 0,0 1 1,0 0-1,1 1 0,-1 0 1,9-1-1,-11 2 43,1 0 51,-8-2 8,-7-2-36,6 3-50,1-1-1,-1 1 1,0 0-1,0 0 1,1 0-1,-1 1 1,0-1-1,0 1 1,-7 1-1,-1 0-57,1 1 0,-12 4 1,-3 0-11,23-5 70,0 0 0,0 0-1,0 0 1,1 0 0,-1 1-1,0-1 1,1 1 0,-1-1-1,0 1 1,1 0 0,0 0 0,0 0-1,-1 1 1,1-1 0,-3 5-1,4-5 19,0 0 0,-1 1 0,1-1 0,1 0 0,-1 0 0,0 0 0,0 1 0,1-1 0,-1 0 0,1 1 0,0-1 0,0 0 0,0 1 0,0-1 0,0 0 0,0 1 0,1-1-1,-1 0 1,1 1 0,0-1 0,1 3 0,0 0 3,0-1 0,0 0 1,1 0-1,0 1 0,0-2 0,0 1 0,0 0 0,1 0 0,-1-1 0,1 0 0,0 0 0,0 0 1,7 4-1,-8-6 14,1 1 1,0-1-1,-1 0 0,1 0 1,0 0-1,0-1 1,0 1-1,0-1 1,0 0-1,0 0 1,-1 0-1,1-1 0,0 1 1,0-1-1,0 0 1,-1 0-1,7-3 1,117-53 342,-65 28-141,-42 21-211,0-2-1,-1 0 1,0-1 0,-1-1-1,0-1 1,-1-1 0,26-26-1,-7-10-16,-20 26 37,-1-1-1,-1 0 1,-1-1 0,16-48-1,-27 68-32,28-79-161,36-169-1,-64 243 128,-1 6-28,0 0 0,0 0-1,0-1 1,-1 1 0,1 0 0,-1-1-1,0 1 1,-2-7 0,2 12 50,0 0 0,0-1-1,0 1 1,0 0 0,0 0 0,-1-1 0,1 1 0,0 0 0,0 0 0,0 0 0,0-1 0,-1 1 0,1 0 0,0 0 0,0 0 0,-1 0 0,1-1 0,0 1 0,0 0 0,-1 0 0,1 0 0,0 0 0,0 0 0,-1 0 0,1 0 0,0 0 0,-1 0 0,1 0 0,0 0-1,0 0 1,-1 0 0,1 0 0,0 0 0,0 0 0,-1 0 0,1 0 0,0 0 0,-1 0 0,1 0 0,0 1 0,0-1 0,0 0 0,-1 0 0,1 0 0,0 0 0,-1 1 0,-12 10-158,10-8 123,-9 9 5,2 0 0,0 1 0,0 1 0,1 0-1,1 0 1,-8 18 0,-1 5 34,2 0 1,2 1-1,2 1 0,1 0 0,2 0 0,-4 50 1,10-73 4,1 1 0,1-1 0,0 1 1,1-1-1,1 1 0,1-1 0,0 0 0,1 0 1,1 0-1,1 0 0,0-1 0,15 28 1,-17-37 39,0 0 0,0 0 0,1-1 1,0 1-1,0-1 0,0 0 0,0-1 1,1 1-1,10 6 0,-12-9-7,1 0 0,-1 0 0,1 0 0,-1-1 0,1 1-1,0-1 1,0 0 0,0-1 0,-1 1 0,1-1 0,0 0 0,0 0 0,0 0-1,0-1 1,4-1 0,2-1 14,0 0-1,-1-1 1,0-1-1,0 1 1,0-2 0,-1 1-1,1-2 1,-1 1-1,-1-1 1,1 0-1,10-13 1,-14 15-33,-1 0 1,-1-1-1,1 1 1,-1-1-1,0 1 0,-1-1 1,1 0-1,2-10 1,-4 12-30,0 0 1,0 0-1,0 0 1,-1-1-1,0 1 1,0 0-1,0 0 0,0 0 1,0 0-1,-1-1 1,0 1-1,0 0 1,0 0-1,-3-6 1,3 8-24,0 2 16,0 0 0,1 0 0,-1-1 0,0 1 0,1 0 0,-1-1 0,1 1 0,-1 0 0,1-1 0,-1 1 1,1-1-1,-1 1 0,1-1 0,0 1 0,-1-1 0,1 1 0,0-1 0,-1-1 0,10 3-288,1 0 370,0-1-70,-1 1 0,0 0 0,0 0 0,0 1 0,-1 0 0,1 0 0,0 1 0,-1 1 0,10 4 0,-14-6 3,0 0 0,0 1 0,0-1-1,0 1 1,-1 0 0,1 0 0,-1 1 0,0-1-1,0 1 1,0 0 0,0-1 0,0 1 0,-1 1-1,0-1 1,0 0 0,0 0 0,0 1 0,2 8-1,-3-3-6,1-1 0,0 1 0,1-1 0,0 0 0,6 11 0,-8-17 22,1 0 0,0-1 0,0 1 0,0 0 0,0-1 0,0 1-1,0-1 1,1 0 0,-1 0 0,1 0 0,0 0 0,0 0 0,-1 0 0,1-1-1,0 0 1,0 1 0,1-1 0,5 1 0,2 0 64,0-1 0,0 0 0,0-1 0,0 0 0,0-1 0,0 0 0,0-1 1,0 0-1,0-1 0,-1 0 0,1-1 0,15-7 0,-12 4-57,-1 0 0,1-1 0,-1-1 0,-1 0 0,0 0-1,0-2 1,-1 1 0,15-19 0,-18 18-42,-1-1-1,0 0 0,9-24 1,-14 30-140,-3 8-53,-2 10 1,-1 42 209,2-41 49,1 0 0,0 0 0,1 0 0,0 0 1,1 0-1,4 21 0,-4-32-23,-1 0 0,1 0 0,-1-1 0,1 1 0,0 0 0,0 0 0,0-1 0,0 1 0,0-1-1,0 1 1,0-1 0,1 1 0,-1-1 0,1 0 0,-1 1 0,1-1 0,-1 0 0,1 0 0,-1 0 0,1 0 0,0-1 0,0 1 0,-1 0 0,1-1 0,0 1 0,0-1 0,0 0 0,0 1 0,0-1 0,0 0 0,-1 0 0,1 0-1,0 0 1,0-1 0,0 1 0,0 0 0,0-1 0,2-1 0,125-62 378,-90 47-378,79-31-34,-95 40-24,25-14 0,-28 12 39,30-10 1,-25 10-191,-44 19 161,-25 15 0,2 0 114,30-18-48,1 0 0,1 1 0,-1 0 0,1 0 0,0 1 0,-9 10 0,18-17-32,1 0 0,-1 0 1,0 0-1,0-1 0,1 1 0,-1 0 0,1 0 0,-1 0 0,1 0 0,-1 0 0,1 0 1,0 0-1,-1 0 0,1 0 0,0 0 0,0 0 0,0 0 0,0 1 0,0-1 0,0 0 0,0 0 1,0 0-1,0 0 0,0 0 0,1 0 0,-1 0 0,0 0 0,1 0 0,-1 0 0,1 0 1,-1 0-1,1 0 0,-1 0 0,1 0 0,0-1 0,0 1 0,-1 0 0,1 0 0,1 0 1,1 2 32,1 0 1,0-1-1,-1 0 1,1 1-1,0-1 1,0-1-1,0 1 1,6 1 0,15 2 149,1-1 0,-1-2 0,46-1 1,-66-1-164,21 0 32,-1-1 0,44-9 0,-64 9-242,0-1-1,0 1 1,1 0 0,-1 1 0,0 0-1,1-1 1,-1 2 0,6 0 0,-6-1-2244,0 1 3373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1:3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65 7712,'-45'-33'3520,"22"26"-3072,14 2 2016,1 2-1408,8-2-640,-10 2-448,10-2-416,10 5 288,-2-4-3104,1 4 1792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1:3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37 115 8224,'-35'-2'2645,"33"-1"-1430,6-1-770,7-2 215,-1 4 24,1 0 1,0 1-1,20 1 1,14-1 395,352-34 2078,164-19-3708,-514 50-2055,56 3 0,-43 8-248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1:3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233 642 2720,'2'-1'247,"-1"0"1,1 0-1,-1 1 0,1-1 1,-1 0-1,1 0 0,-1 1 1,1-1-1,-1 1 0,1-1 1,0 1-1,-1 0 0,1 0 1,0 0-1,-1 0 0,1 0 1,2 0-1,0 0 3317,-6 2-3185,0 0 1,0 0-1,0-1 1,0 1-1,-1-1 1,1 1-1,-1-1 1,1 0-1,-4 1 1,-3 3 113,-91 57 1029,24-13-922,76-49-588,-8 4 10,1 1-1,-1 0 1,1 0 0,-8 9 0,14-13 3,0 0 1,0 0-1,0 0 0,0-1 1,0 1-1,1 0 0,-1 0 1,0 0-1,1 0 0,-1 0 1,1 1-1,-1-1 0,1 0 1,-1 0-1,1 0 0,0 0 1,0 0-1,-1 1 0,1-1 1,0 0-1,0 0 0,0 0 1,0 1-1,1-1 1,-1 0-1,0 0 0,0 0 1,1 0-1,-1 1 0,1-1 1,-1 0-1,1 0 0,-1 0 1,1 0-1,0 0 0,-1 0 1,1 0-1,0 0 0,0 0 1,0-1-1,0 1 0,1 1 1,1 0 45,0-1 0,-1 0 0,1 1 0,0-1 0,0 0 0,0 0 0,0-1 0,0 1 0,0-1 0,0 1 0,0-1 0,0 0 0,0 0 0,0 0 0,0-1 0,0 1 0,0-1 0,4-1 0,5-1 123,1-2-1,19-8 1,-32 13-194,17-9 82,0 0 0,-1-1 0,0-1 1,-1-1-1,-1 0 0,15-15 0,-5 1 78,-1 0 1,26-40-1,-35 45-143,-1-1 0,-1 0 1,-1-1-1,-1-1 0,-1 1 0,-2-2 0,0 1 0,-1-1 0,-1 0 0,-2 0 0,0 0 0,-2-1 0,0 1 0,-5-36 0,2 50-136,0 1 0,-1-1 0,0 1-1,-1 0 1,0 0 0,-1 0-1,0 0 1,0 1 0,-1 0 0,-7-10-1,12 18 92,1 0-1,-1 0 1,0 0 0,0 0-1,0 0 1,0 1-1,0-1 1,0 0-1,0 0 1,0 0-1,0 1 1,0-1-1,0 1 1,0-1-1,-1 1 1,1-1 0,0 1-1,0 0 1,-1-1-1,1 1 1,0 0-1,-1 0 1,1 0-1,0 0 1,0 0-1,-1 0 1,1 1 0,0-1-1,0 0 1,-1 1-1,1-1 1,0 0-1,0 1 1,0 0-1,-1-1 1,1 1-1,0 0 1,0-1-1,0 1 1,0 0 0,0 0-1,1 0 1,-3 2-1,-1 2 24,-1 1 1,1-1-1,0 1 0,0 0 1,1 0-1,-4 9 0,3-5-2,1 0 1,1 1-1,-1-1 0,-1 18 0,0-1-12,0 7 53,1-1 0,1 0 1,1 1-1,3-1 1,0 1-1,2-1 0,2 0 1,9 33-1,-8-43 61,1-1 0,11 21 0,-14-34-22,0-1 1,0 1 0,0-1 0,1 0-1,0-1 1,1 0 0,10 10 0,-12-14 8,-1 1 0,1-2 0,0 1 1,0 0-1,0-1 0,0 0 0,0 0 1,0-1-1,0 1 0,1-1 0,-1 0 1,1-1-1,-1 1 0,1-1 0,-1 0 1,1 0-1,-1-1 0,1 0 0,-1 0 1,0 0-1,9-3 0,-5 1-29,-1-1 1,1 0-1,-1 0 0,1-1 0,-1 0 0,-1-1 1,1 0-1,-1 0 0,0 0 0,0-1 0,8-10 1,48-75-65,-50 68-41,-11 20-62,0-1-1,1 1 1,-1-1-1,7-6 1,-6 19-334,-1 22 373,-2-23 17,1 0-1,-1 0 0,3 9 1,1 3 18,9 27 81,-11-42 5,0-1-1,0 1 1,0 0 0,0-1 0,0 1-1,1-1 1,0 1 0,0-1 0,3 3-1,1 0 60,-5-4-55,1 1 1,-1-1-1,1 0 0,0-1 0,4 3 0,-6-3-30,0-1 1,0 1 0,1-1 0,-1 0-1,0 1 1,0-1 0,1 0 0,-1 0-1,0 0 1,1 0 0,-1 0 0,0-1-1,0 1 1,1 0 0,-1 0 0,0-1-1,2 0 1,4-3 37,0 1-1,0-1 1,0 0 0,-1-1-1,0 0 1,0 0 0,5-6-1,37-45 145,-35 38-232,27-25 0,-39 42 12,-1 0 0,1 1 0,0-1 1,-1 0-1,1 1 0,0-1 0,0 1 1,-1-1-1,1 1 0,0-1 0,0 1 1,0 0-1,0-1 0,0 1 0,0 0 1,0 0-1,1 0 0,-2 0 3,1 0-1,-1 0 1,1 0-1,-1 0 1,1 1-1,-1-1 1,0 0 0,1 1-1,-1-1 1,1 0-1,-1 0 1,0 1-1,0-1 1,1 1-1,-1-1 1,0 0 0,1 1-1,-1-1 1,0 1-1,0-1 1,0 1-1,1-1 1,-1 0 0,0 1-1,1 4-32,-1-1 1,1 0-1,-1 1 0,0-1 0,0 0 0,-1 8 1,-4 11 70,-10 31 1,1-2-130,-86 489 1130,98-503-211,2-34-429,2-5-39,2-22 12,19-115-192,-18 100-158,3 0 1,0 0-1,3 1 1,1 0-1,1 1 1,2 0-1,2 1 1,1 1-1,29-40 1,131-150-232,-171 217 174,-1 0 0,1 0 0,1 1 0,-1 0 1,1 1-1,0 0 0,0 0 0,18-7 1,-24 11 33,0 0 0,-1 1 0,1 0 0,0-1 1,0 1-1,0 0 0,0 0 0,0 0 0,0 0 1,0 1-1,0-1 0,0 0 0,0 1 1,0-1-1,0 1 0,0 0 0,-1 0 0,1 0 1,0 0-1,0 0 0,-1 0 0,1 0 0,-1 0 1,1 1-1,-1-1 0,1 0 0,-1 1 1,0 0-1,0-1 0,0 1 0,0 0 0,1 2 1,2 2-12,-1 1 1,-1 0 0,1 0 0,-1 0 0,0 0-1,-1 0 1,2 10 0,-3-9 51,1 0-1,-1 0 1,-1 0-1,1 0 1,-1 0 0,-1 0-1,1-1 1,-1 1 0,-1 0-1,1-1 1,-1 1-1,-1-1 1,1 0 0,-1 0-1,-1 0 1,1 0 0,-1-1-1,0 0 1,-1 0-1,1 0 1,-1-1 0,0 0-1,-1 0 1,1 0 0,-1-1-1,0 0 1,0 0-1,0-1 1,0 1 0,-1-2-1,0 1 1,1-1 0,-12 2-1,4-2 40,0 0 0,0-1 0,0-1 0,-1 0 0,-28-5 0,43 5-67,0 0 0,0 0 0,0 0 0,0 0 0,0 0 0,1 0 0,-1 0 0,0-1 0,0 1 0,0 0 0,0-1 0,1 1 0,-1-1 0,0 1 0,0-1 0,1 1 0,-1-1 0,0 1 0,1-1 0,-1 0 0,0 1 0,0-2 0,1 1 0,0 1-1,1-1 1,-1 0 0,0 1 0,0-1 0,0 1 0,1-1-1,-1 0 1,0 1 0,1-1 0,-1 1 0,1-1-1,-1 1 1,1-1 0,-1 1 0,1-1 0,-1 1-1,1 0 1,-1-1 0,1 1 0,1-1 0,3-2-19,1 0 0,-1 0-1,1 1 1,0 0 0,6-2 0,47-5-43,-28 5 2,58-17-1,-2-1 129,-48 13-39,-24 6-37,9-3-85,27-10 0,-51 16 88,0 0 0,0 0 0,0 0 0,1 0 0,-1 0 0,0 0 0,0 0 0,0 0 0,0 0 0,1 0 0,-1 0 0,0 0 0,0 0 0,0 0 0,1 0 0,-1 0 0,0 0 0,0 1 0,0-1 1,0 0-1,1 0 0,-1 0 0,0 0 0,0 0 0,0 0 0,0 0 0,1 1 0,-1-1 0,0 0 0,0 0 0,0 0 0,0 0 0,0 1 0,0-1 0,0 0 0,0 0 0,0 0 0,0 0 0,1 1 0,-1-1 0,0 0 0,0 0 0,0 0 0,0 1 0,0-1 0,0 0 0,0 0 0,0 0 0,-1 1 0,1-1 0,0 0 0,0 0 0,0 0 0,0 1 0,-3 17-255,1-10 235,-4 26 32,4-26 35,0 0-1,0 0 1,1 0 0,0 1-1,1-1 1,0 0-1,0 0 1,3 13 0,-3-20-25,0-1 1,0 1-1,1 0 1,-1 0 0,1-1-1,-1 1 1,1 0-1,-1-1 1,1 1-1,-1 0 1,1-1 0,0 1-1,-1-1 1,1 1-1,0-1 1,-1 1 0,1-1-1,0 1 1,0-1-1,-1 0 1,1 0 0,0 1-1,0-1 1,0 0-1,0 0 1,-1 0-1,1 0 1,0 0 0,0 0-1,0 0 1,0 0-1,-1 0 1,1 0 0,0 0-1,0 0 1,0-1-1,0 1 1,2-1 19,-1 0 0,1 0-1,-1 0 1,1 0 0,-1 0 0,0 0 0,1-1-1,-1 1 1,0-1 0,0 1 0,2-3 0,-2 1-28,1-1 1,-2 1-1,1 0 1,0-1 0,-1 1-1,1-1 1,-1 0 0,0 1-1,0-1 1,-1 0 0,1 0-1,-1 0 1,0-5 0,0-3-20,-1 1 0,-1 0 1,-3-12-1,5 20-19,-1 0 0,0 0 0,0 0 0,0 1-1,-1-1 1,1 0 0,-1 1 0,1 0 0,-1-1 0,0 1-1,0 0 1,0-1 0,0 1 0,-1 0 0,1 1 0,-5-4-1,-4-4-118,11 9 147,-1 0 1,1-1 0,0 1-1,-1 0 1,1-1 0,0 1 0,-1 0-1,1-1 1,-1 1 0,1 0-1,0 0 1,-1 0 0,1-1 0,-1 1-1,1 0 1,-1 0 0,1 0 0,-1 0-1,1 0 1,-1 0 0,1 0-1,-1 0 1,1 0 0,-1 0 0,1 0-1,0 0 1,-1 0 0,1 0-1,-1 1 1,1-1 0,-1 0 0,1 0-1,-1 0 1,1 1 0,0-1-1,-1 0 1,1 0 0,-1 1 0,1-1-1,0 0 1,0 1 0,-1-1 0,1 1-1,0-1 1,-1 0 0,1 1-1,0-1 1,0 1 0,0-1 0,-1 1-1,1-1 1,0 1 0,0-1-1,0 0 1,0 1 0,0-1 0,0 1-1,0-1 1,0 1 0,0-1-1,0 1 1,0-1 0,0 1 0,1 0-1,0 2-45,-1-2 51,0 0 0,0 0 0,1-1 1,-1 1-1,0 0 0,1 0 1,-1-1-1,0 1 0,1 0 1,-1 0-1,1-1 0,-1 1 0,2 0 1,14 1 185,2-2-151,-1-1-1,1-2 1,0 1 0,-1-2-1,0 0 1,0-1 0,0-1-1,-1-1 1,1 0 0,19-13-1,-9 3 16,-1-1 0,-2-1 0,1-2 0,-2 0 0,20-25 0,62-79 78,-78 90-174,39-69 0,-57 85 80,0 0-1,9-34 1,-15 43-84,0 0 0,-1-1 0,0 1 0,-1-1 0,0 0 0,-1 1 0,-1-14 0,1 23 38,0 1 0,0 0-1,0-1 1,0 1 0,0 0 0,0-1 0,0 1 0,0 0-1,0-1 1,0 1 0,0 0 0,-1 0 0,1-1 0,0 1-1,0 0 1,0-1 0,-1 1 0,1 0 0,0 0 0,0-1-1,-1 1 1,1 0 0,0 0 0,0 0 0,-1-1 0,1 1-1,0 0 1,-1 0 0,1 0 0,-1 0 0,-9 4-263,-13 20-104,18-18 313,-8 10 85,0 0-1,1 0 1,1 2 0,0-1 0,2 1 0,-9 21 0,9-14-42,1 0 0,1 1 1,1 0-1,-4 37 0,6-29 89,2 1-1,2 0 1,1 0-1,1 0 1,10 49 0,-9-73-15,1 0 1,0 0 0,1-1 0,0 0-1,1 0 1,0 0 0,0 0 0,1-1-1,0 0 1,1 0 0,0-1 0,12 10-1,-17-16-25,-1-1 0,1 1 0,-1-1 0,1 0 0,0 1 0,0-1 0,-1 0 0,1-1 0,0 1 0,0 0 0,0-1 0,0 0-1,0 0 1,0 0 0,0 0 0,0 0 0,0 0 0,0-1 0,-1 1 0,1-1 0,0 0 0,0 0 0,0 0 0,-1 0 0,6-3 0,0-1-14,0-1-1,0 1 1,-1-1 0,1-1 0,-1 1 0,-1-1 0,7-8 0,2-5 13,-1 0 1,0-2 0,-2 1-1,-1-1 1,0-1 0,-2 0 0,0-1-1,-2 0 1,8-46 0,-13 63-36,-2-1 0,1 0 1,-1-12-1,0 18-11,0 1 0,0 0 1,-1-1-1,1 1 0,0 0 1,0-1-1,-1 1 0,1 0 1,0-1-1,-1 1 0,0 0 0,1 0 1,-1 0-1,0 0 0,1-1 1,-1 1-1,0 0 0,0 0 1,0 0-1,0 1 0,0-1 0,0 0 1,0 0-1,0 0 0,0 1 1,0-1-1,-2 0 0,2 1 9,1 0-1,-1 0 0,0 0 1,1 0-1,-1 0 0,0 0 1,1 0-1,-1 0 0,1 0 1,-1 1-1,0-1 0,1 0 1,-1 0-1,1 1 0,-1-1 1,1 0-1,-2 2 0,-3 2-12,-1 0 0,1 1 0,0 0-1,1 0 1,-1 0 0,1 1 0,0 0 0,0 0-1,-4 8 1,-25 62 37,30-70-20,-1 5 51,0 0-1,1 1 1,0 0 0,1 0-1,1 0 1,-1 0-1,2 22 1,0-28-2,0-1-1,1 1 1,0 0 0,0-1 0,1 1-1,-1-1 1,1 0 0,0 1-1,1-1 1,-1 0 0,1 0-1,0 0 1,0-1 0,1 1-1,-1-1 1,1 0 0,0 0 0,8 7-1,-6-8-23,-1 0 0,1 0 0,0-1 0,1 1 0,-1-1 0,0-1 0,1 1 0,11 0 0,53 1 24,-48-3-329,1-1 0,44-9 0,-54 7-733,1-2 0,-1 1 0,15-8 0,-9 3-1242,-14 7 972,1-1 0,-1 0 1,0 0-1,0-1 0,11-7 0,-8 2-1356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1:3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 8480,'-31'-8'3840,"22"8"-2752,13 0-928,6-4-288,3 0 64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1:4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1265 2656,'-2'1'218,"1"-1"-194,1 0-1,0 0 1,0 0-1,0 0 1,0 1 0,0-1-1,0 0 1,0 0 0,0 0-1,0 0 1,-1 0 0,1 0-1,0 0 1,0 0 0,0 0-1,0 0 1,0 0 0,0 1-1,-1-1 1,1 0 0,0 0-1,0 0 1,0 0 0,0 0-1,0 0 1,-1 0 0,1 0-1,0 0 1,0 0 0,0 0-1,0 0 1,0-1-1,-1 1 1,1 0 0,0 0-1,0 0 1,0 0 0,0 0-1,0 0 1,0 0 0,0 0-1,-1 0 1,1 0 0,0 0-1,6-9 7263,8-3-4761,23-20-1416,24-47 352,-36 46-1103,7-12 82,31-58 1,-45 71-298,143-231 1057,-149 242-1172,-1 4 68,-1-1-1,15-34 0,-16 28-144,-1-1-1,-2 0 0,0-1 0,-1 1 1,2-48-1,-7 66-77,0 1-479,-8 16 123,2 1 424,-1 1-1,2 0 1,-7 19 0,-5 10 8,2-7 65,2-1-1,1 2 1,2 0 0,1 0-1,2 1 1,-5 60 0,9 49 47,4-122 77,1 0 0,1-1 0,2 1 1,8 27-1,-10-42-68,-1-1 0,2 0 0,-1 0 0,1-1-1,0 1 1,0-1 0,1 1 0,0-2 0,0 1 0,0 0 0,7 4 0,-10-8-24,1 0 0,-1-1 1,0 1-1,1-1 0,-1 0 0,1 1 0,-1-1 0,1 0 1,-1 0-1,1-1 0,0 1 0,-1-1 0,1 1 0,0-1 0,0 0 1,-1 0-1,1 0 0,0 0 0,0-1 0,-1 1 0,1-1 1,0 1-1,-1-1 0,1 0 0,0 0 0,-1 0 0,0-1 1,1 1-1,-1 0 0,0-1 0,1 0 0,3-3 0,1-3 54,0 0-1,0 0 1,-1-1-1,0 0 1,9-16-1,18-52 147,-23 45-323,11-60 0,-21 92 76,1-5-20,2-8-152,-1 1 1,1-22 0,-4 32 140,1 2 29,0 0 1,0 0 0,0 0-1,0 0 1,0 0 0,1 0-1,-1 0 1,0 0 0,0 0-1,0 0 1,0 0 0,0 0-1,0 0 1,0 0 0,0 0-1,0 0 1,0 0 0,0 0-1,0 0 1,0 0 0,0 0-1,0 0 1,0 0 0,0 0-1,0-1 1,0 1 0,1 0-1,-1 0 1,0 0 0,0 0-1,0 0 1,0 0 0,0 0-1,0 0 1,0 0 0,0 0-1,0 0 1,0 0 0,0 0 0,0 0-1,0 0 1,0-1 0,0 1-1,0 0 1,0 0 0,0 0-1,0 0 1,-1 0 0,1 0-1,0 0 1,0 0 0,0 0-1,0 0 1,0 0 0,0 0-1,0 0 1,11 2-5,14 7-13,-22-7 7,1-1 1,-1 1 0,0 0-1,0 0 1,0 1 0,0-1-1,0 1 1,0-1 0,-1 1 0,1 0-1,-1 0 1,0 0 0,0 1-1,0-1 1,0 0 0,2 7-1,0 0 11,-1 0 1,0 1-1,-1-1 0,2 18 0,-3 82 302,-1-61-152,0-46-132,0-1-1,0 1 1,0 0 0,0 0 0,1-1-1,-1 1 1,1 0 0,0-1-1,0 1 1,0 0 0,0-1 0,1 0-1,-1 1 1,1-1 0,-1 0-1,1 1 1,0-1 0,-1 0 0,1 0-1,1 0 1,-1-1 0,0 1-1,0 0 1,1-1 0,-1 0 0,0 1-1,1-1 1,-1 0 0,1 0-1,0 0 1,-1-1 0,1 1-1,0-1 1,0 1 0,-1-1 0,6 0-1,5-1 78,-1 0-1,0-1 0,0 0 0,-1-1 0,1 0 1,16-7-1,64-34 164,-66 29-244,0 0-1,-1-2 1,-1-2 0,-1 0 0,-1-1 0,0-1 0,-2-1-1,31-42 1,42-60 95,-92 123-118,0 0 0,-1 0 0,1 0 0,0 0 0,-1 0 1,1 0-1,-1 0 0,1 0 0,-1 0 0,0-1 0,1 1 0,-1 0 0,0 0 0,0 0 1,0 0-1,0-1 0,0 1 0,0 0 0,0 0 0,0 0 0,0 0 0,-1-2 0,0 3-11,0 1 0,1-1 0,-1 0 0,0 1 0,1-1 0,-1 1 0,1-1 0,-1 1-1,0-1 1,1 1 0,-1 0 0,1-1 0,-1 2 0,-68 101 40,-39 51 33,84-124-50,10-15 1,1 1 0,1 1 0,0 0 0,-10 21 0,21-36 15,0 0 0,0 1 0,0 0 0,0-1 0,0 1 0,1-1 0,-1 1 0,1 0 0,0 0 0,-1-1 0,1 1 0,0 0 0,1-1 0,-1 1 0,0 0 0,1 0 0,1 4 0,-1-6 4,0 1 0,0-1 0,0 0 0,0 1 0,1-1-1,-1 0 1,0 0 0,1 0 0,-1 0 0,1 0 0,-1 0 0,1 0-1,0 0 1,-1-1 0,1 1 0,0 0 0,-1-1 0,1 0-1,0 1 1,0-1 0,-1 0 0,1 0 0,0 0 0,0 0 0,0 0-1,2-1 1,0 0 4,1 1-1,-1-2 0,0 1 0,1 0 1,-1-1-1,0 0 0,0 0 0,0 0 1,0-1-1,-1 1 0,1-1 0,0 0 1,-1 0-1,0 0 0,5-6 0,3-5 66,0-1-1,12-22 0,23-57-89,-29 55 0,33-82 0,-26 55-784,-22 60 619,-7 41 144,1-1-1,2 1 1,5 70 0,-2-96 68,0 0 0,1 0 1,0 0-1,0-1 0,1 1 1,0 0-1,6 9 0,-9-17-29,1 0 0,-1 0-1,1 0 1,0 0-1,-1 0 1,1 0 0,0-1-1,0 1 1,-1 0-1,1 0 1,0-1 0,0 1-1,0 0 1,0-1-1,0 1 1,0-1 0,0 1-1,0-1 1,0 0-1,0 1 1,0-1 0,2 0-1,0 0 19,-1 0-1,0 0 0,0-1 1,1 1-1,-1-1 1,0 1-1,0-1 0,1 0 1,-1 0-1,3-2 1,4-2 61,0-2 1,0 1 0,12-13 0,-20 18-100,115-113-35,33-30-155,-90 95-165,-59 49 355,0 0 1,0 0-1,0 0 1,0 0-1,0 0 1,0 0-1,0 0 1,0 0-1,0 0 1,0 0-1,0 0 1,0 0-1,0 0 1,0 0-1,1 0 1,-1 0-1,0 0 1,0 0-1,0 0 1,0 0-1,0 0 1,0 0-1,0 0 1,0 0-1,0 0 1,0 0-1,0 0 1,0 0-1,1 0 1,-1 0-1,0 0 1,0 0-1,0 0 1,0 0-1,0 0 1,0 0-1,0 0 1,0 0 0,0 0-1,0 0 1,0 0-1,0 0 1,0 1-1,0-1 1,0 0-1,0 0 1,0 0-1,0 0 1,0 0-1,0 0 1,0 0-1,0 0 1,0 0-1,0 0 1,0 0-1,0 0 1,0 1-1,2 7-46,-3 12-4,-21 118-136,10-69 232,6-36 43,2-12 85,0 1 0,0 26 0,4-47-160,0 0 1,0-1-1,0 1 0,0 0 1,0-1-1,0 1 1,0 0-1,0-1 1,0 1-1,0-1 1,1 1-1,-1 0 1,0-1-1,0 1 0,1-1 1,-1 1-1,0 0 1,1-1-1,-1 1 1,1 0-1,0-1-1,-1 0-1,0 0 1,1 0-1,-1 0 1,1 0 0,-1 0-1,0 0 1,1 0-1,-1 0 1,1 0 0,-1 0-1,0 0 1,1 0-1,-1-1 1,0 1-1,1 0 1,-1 0 0,0 0-1,1-1 1,-1 1-1,0 0 1,1 0 0,-1-1-1,18-20 237,3-17-97,-10 16-97,62-129-186,-66 134 85,1 0 1,0 0 0,1 1 0,1 1 0,23-28 0,-33 43 35,0 0 0,1 1 0,-1-1 0,0 0-1,0 0 1,1 0 0,-1 0 0,0 0 0,0 1 0,1-1 0,-1 0 0,0 0 0,0 0 0,0 1-1,0-1 1,1 0 0,-1 0 0,0 1 0,0-1 0,0 0 0,0 0 0,0 1 0,0-1 0,0 0-1,0 1 1,0-1 0,0 0 0,0 0 0,0 1 0,4 13-68,0 66 31,-4-56-38,2 0 1,5 34-1,-2-29 133,-3-18 17,0 1 0,1 0-1,4 14 1,-6-24-41,0 1 0,1-1 0,-1 1 0,0-1 0,1 0 0,-1 0 0,1 1 0,0-1 0,-1 0 0,1 0 0,0-1-1,0 1 1,0 0 0,1-1 0,-1 1 0,0-1 0,1 0 0,-1 1 0,4 0 0,-3-2 1,0 1 0,0-1 1,0 0-1,0 0 0,0 0 0,0-1 0,0 1 1,0-1-1,0 1 0,0-1 0,0 0 1,0 0-1,0 0 0,-1-1 0,1 1 0,4-3 1,0-1 13,1-1 0,-1 0 1,0 0-1,10-10 0,18-28-23,34-55 0,24-29-47,-71 99-6,-16 20 16,1 0 0,0 0-1,1 1 1,0 0-1,0 0 1,10-7-1,-17 15 20,0-1 0,0 1 0,0-1 0,0 0 0,0 1 0,0 0 0,0-1 0,0 1 0,0 0 0,0-1 0,0 1 0,0 0 0,0 0 0,0 0 0,0 0 0,0 0 0,0 0 0,2 0 0,-2 1-1,0-1 0,-1 0 0,1 1-1,0-1 1,-1 1 0,1 0 0,0-1 0,-1 1-1,1-1 1,0 1 0,-1 0 0,1-1-1,-1 1 1,0 0 0,1 0 0,-1 0-1,1-1 1,-1 2 0,2 5-28,-1-1 1,0 1-1,0-1 1,0 14-1,-1-9 19,2 25 14,-6 69 0,-14 33 0,17-131 0,-4 24 59,-18 59 0,22-86-52,0-3 11,1 1 0,-1 0 0,1 0 0,-1 0 0,1 0 0,-1-1 0,0 1 0,0 0 0,0-1 0,0 1 0,0-1 0,0 1 0,-1-1 0,1 1 0,0-1 0,-1 0 0,1 0 0,-1 1 0,0-1 0,1 0 0,-1 0 0,-2 0 0,0 1-1,1-1 0,-1 0 0,1-1 0,-1 1 0,0-1 0,1 1 0,-1-1-1,1 0 1,-1 0 0,0-1 0,1 1 0,-1-1 0,0 0 0,1 0 0,-1 0 0,-5-3 0,-6-3-11,0-1 0,0-1 0,-15-12 0,-18-11-30,14 5-67,42 33-215,1 1 289,0 0 1,0-1-1,21 9 0,-17-10 39,0-1 0,1 0-1,-1-1 1,1-1 0,0 0 0,0-1 0,0 0 0,0-1 0,24-4-1,-27 3 29,0-2 0,-1 0-1,1 0 1,-1 0 0,0-2-1,0 1 1,0-1 0,-1-1-1,1 1 1,-1-2 0,-1 1-1,16-16 1,-7 4-64,-1-1 0,26-41 0,16-44 2,-55 99 39,22-38 2,-14 26-267,11-25-1,-20 39 76,-2 8 74,-1 11-5,0-14 56,-13 80-40,8-56 102,1 1 0,2-1 1,1 1-1,1 40 0,1-64-32,1 10 13,1 1 0,5 20 0,-6-31 23,0 1 1,0-1 0,0 0-1,1 1 1,0-1 0,-1 0 0,1 0-1,0 0 1,1 0 0,-1 0-1,0-1 1,1 1 0,0-1 0,5 5-1,-6-6-16,1 0-1,0 0 0,-1 0 1,1-1-1,0 1 0,-1 0 1,1-1-1,0 0 0,0 0 1,0 0-1,0 0 1,-1 0-1,1 0 0,3-2 1,5 0 48,0-1 1,12-5-1,-11 4-32,-1-2-1,0 0 0,0 0 1,0-1-1,-1 0 0,12-11 1,0-2 9,26-32 1,-12 7 26,53-85 0,-58 76-216,34-80 0,-45 82 176,15-62 1,3-54-55,-3 17 0,-31 130-60,0-1-1,-1 1 0,0-31 1,-5 43-166,-4 10-43,-9 18 11,4 3 282,1-1 0,1 1-1,-9 36 1,15-49 15,-39 149-112,5-16 110,24-91 12,3-1 0,1 2 1,3-1-1,0 76 0,7-103 26,0 0 1,1-1-1,2 1 0,0-1 1,1 1-1,2-2 0,14 37 1,-19-56-25,-1 0 0,1-1 1,0 1-1,-1 0 1,1-1-1,0 0 1,1 0-1,3 4 1,-5-5-14,0 0 1,0-1 0,0 1 0,0 0 0,0-1 0,0 1 0,0-1-1,0 1 1,0-1 0,1 0 0,-1 1 0,0-1 0,0 0-1,1 0 1,-1 0 0,0 0 0,0 0 0,1 0 0,-1 0 0,0 0-1,0 0 1,0-1 0,2 1 0,2-3 2,-1 1-1,0-1 1,0 0-1,0 0 1,0 0 0,0-1-1,-1 1 1,1-1-1,3-6 1,5-7 36,9-18 0,-7 12 4,31-63-12,-33 60-147,26-42 1,-27 56 64,-11 12 39,0 0 0,0 0-1,0 0 1,0 0 0,0 0 0,0 0 0,0 0-1,0 0 1,0 0 0,0-1 0,0 1 0,0 0-1,0 0 1,0 0 0,0 0 0,0 0 0,0 0-1,0 0 1,0 0 0,0 0 0,0 0 0,0 0-1,0 0 1,1 0 0,-1 0 0,0 0 0,0 0-1,0 0 1,0 0 0,0 0 0,0 0 0,0 0 0,0 0-1,0 0 1,0 0 0,0 0 0,1 0 0,-1 0-1,0 0 1,0 0 0,0 0 0,0 0 0,0 0-1,0 0 1,0 0 0,0 0 0,0 0 0,0 0-1,0 0 1,0 0 0,1 0 0,-1 0 0,0 0-1,0 0 1,0 0 0,0 0 0,0 0 0,0 0-1,0 0 1,0 1 0,0-1 0,0 0 0,0 0 0,0 0-1,0 0 1,1 10-108,-5 17 26,-2 12 14,-7 61-54,11-86 187,2 1 0,0 0 0,1 0 0,4 24 0,-5-37-54,1 0 0,-1 0 0,1 1 0,-1-1 0,1 0 0,0 0 0,0 0 0,0-1 0,0 1 0,0 0 0,0 0 0,1 0 0,-1-1 0,1 1 0,-1-1 0,1 1-1,-1-1 1,1 1 0,0-1 0,0 0 0,-1 0 0,1 0 0,0 0 0,0 0 0,0-1 0,0 1 0,0 0 0,1-1 0,-1 0 0,0 1 0,0-1 0,0 0 0,0 0 0,0 0 0,0 0 0,1-1 0,-1 1 0,3-1 0,7-2 28,-1-1-1,1 0 1,-1-1 0,0 0-1,17-11 1,21-14-54,-3-2 1,0-3-1,68-66 0,-109 96 16,0-1-27,1 0 1,0 1 0,0 0 0,10-6 0,-16 11 27,0 0-1,0-1 1,0 1-1,0 0 1,0 0 0,1 0-1,-1 0 1,0 0-1,0 0 1,0 0 0,0 0-1,0 0 1,0 0-1,0 0 1,0 0 0,1 0-1,-1 0 1,0 0 0,0 0-1,0 0 1,0 0-1,0 0 1,0 0 0,0 1-1,0-1 1,1 0-1,-1 0 1,0 0 0,0 0-1,0 0 1,0 0-1,0 0 1,0 0 0,0 0-1,0 0 1,0 0 0,0 0-1,0 1 1,0-1-1,0 0 1,0 0 0,1 0-1,-1 0 1,0 0-1,0 0 1,0 0 0,0 0-1,0 1 1,0-1-1,0 0 1,0 0 0,0 0-1,0 0 1,0 0 0,0 0-1,-1 0 1,1 0-1,0 1 1,0-1 0,0 0-1,0 0 1,0 0-1,0 0 1,0 0 0,0 0-1,0 0 1,-5 16-25,-9 19-8,12-33 1,0 5 8,-36 86-23,34-80 46,0 1 1,1-1-1,0 1 0,1-1 1,0 19-1,2-30 15,0 0-1,0 0 1,0 0 0,1 0-1,-1 0 1,0 1 0,1-1-1,-1 0 1,1 0-1,0 0 1,0 0 0,0 0-1,0-1 1,0 1-1,0 0 1,0 0 0,1 0-1,-1-1 1,0 1 0,1-1-1,0 1 1,-1-1-1,1 0 1,3 2 0,-2-2 9,-1 0-1,1 0 1,-1 0 0,1-1 0,0 1 0,-1-1 0,1 0 0,0 0 0,-1 0 0,1 0 0,0-1 0,-1 1 0,1-1 0,0 1 0,-1-1 0,1 0 0,-1 0 0,1 0 0,2-2 0,-1 1-15,0-1 0,0 0 1,0 0-1,0 0 0,0 0 1,-1-1-1,0 0 0,0 0 1,0 0-1,0 0 0,0 0 1,-1 0-1,0-1 0,0 1 1,0-1-1,1-4 0,-1 2-1,0 0 1,-1 0-1,0 1 0,0-1 0,-1 0 1,0 0-1,0 0 0,0 0 0,-1 0 1,0 0-1,-3-7 0,2 6-30,0 1 0,-1-1 0,0 1 0,-7-12 0,7 15 4,0 0 0,0 1 0,0-1 0,0 1 0,-1 0 0,1 0 0,-1 0-1,0 0 1,-5-2 0,1 0 45,-35-17-58,40 21 39,1 0 0,-1 0 1,0 0-1,0 0 0,0 1 1,0-1-1,0 1 0,0-1 1,0 1-1,0 0 0,0 0 1,-5 1-1,-5 0 84,14-1-89,-1 0-1,0 0 0,0 0 0,0 0 0,0 0 1,0-1-1,0 1 0,1 0 0,-1 0 0,0 0 1,0 0-1,0 0 0,0 0 0,0 0 0,0 0 1,0 0-1,0 0 0,0-1 0,1 1 0,-1 0 0,0 0 1,0 0-1,0 0 0,0 0 0,0 0 0,0 0 1,0-1-1,0 1 0,0 0 0,0 0 0,0 0 1,0 0-1,0 0 0,0 0 0,0-1 0,0 1 1,0 0-1,0 0 0,0 0 0,0 0 0,0 0 1,0 0-1,0-1 0,0 1 0,-1 0 0,1 0 1,0 0-1,0 0 0,0 0 0,0 0 0,0 0 1,0 0-1,0-1 0,0 1 0,0 0 0,-1 0 1,1 0-1,0 0 0,0 0 0,0 0 0,0 0 1,0 0-1,0 0 0,-1 0 0,16-8 28,-1 1 0,1 1 1,24-7-1,-1 0-2,-27 9 45,18-8-110,44-9 1,-65 19 16,0 0 1,0 1-1,0 0 1,0 1-1,0 0 1,1 0-1,-1 1 1,0 0 0,0 0-1,13 4 1,-18-4 30,-1 0 1,0 0-1,1 0 1,-1 1-1,0-1 1,0 1 0,0-1-1,0 1 1,0 0-1,0 0 1,0-1-1,-1 1 1,1 1-1,1 1 1,-1 0-4,0 1 0,0-1 0,0 0 0,-1 1-1,0-1 1,0 1 0,1 6 0,-1 7 7,-1-1 1,0 1-1,-4 22 0,2-22 33,-4 38 392,6-56-430,0 1-1,0-1 1,0 0 0,0 0-1,0 0 1,0 1-1,0-1 1,0 0 0,0 0-1,0 1 1,0-1 0,0 0-1,0 0 1,0 1-1,0-1 1,1 0 0,-1 0-1,0 0 1,0 0-1,0 1 1,0-1 0,1 0-1,-1 0 1,0 0-1,0 0 1,0 1 0,1-1-1,-1 0 1,0 0 0,0 0-1,1 0 1,-1 0-1,0 0 1,0 0 0,0 0-1,1 0 1,-1 0-1,0 0 1,0 0 0,1 0-1,0 0 10,0 0 0,-1 0 1,1 0-1,0-1 0,0 1 0,0 0 0,0-1 0,-1 1 0,1 0 0,0-1 0,0 1 0,0-2 0,14-12 151,21-27 0,6-6-111,-4 10-192,76-55 0,-110 90 109,-1 0 1,1-1-1,-1 1 1,1 0-1,0 1 1,0-1-1,4-1 1,-7 3 20,1 0 0,-1 0 1,0 0-1,0 0 1,0 0-1,0 0 1,0 0-1,0 0 1,0 0-1,0 0 1,0 1-1,0-1 1,0 0-1,0 1 1,0-1-1,0 1 1,0-1-1,-1 1 0,1-1 1,0 1-1,0-1 1,0 1-1,-1 0 1,1 0-1,0-1 1,0 1-1,-1 0 1,1 0-1,-1 0 1,1 0-1,-1 0 1,1 0-1,-1 1 1,3 8 33,0-1 1,-1 1 0,0 0 0,0 0 0,-1 18 0,0-13 18,5 28-1,1-19 42,0 1 0,2-1 0,1 0 0,1-1 0,25 38 0,-33-56-157,0 0 1,0 0-1,1-1 0,0 0 0,0 0 0,0 0 1,0 0-1,1-1 0,7 5 0,-12-7-83,1-1-1,-1 0 1,0 0-1,1 0 0,-1 1 1,0-1-1,1 0 1,-1 0-1,0 0 1,1 0-1,-1 0 1,0 0-1,1 0 1,-1 0-1,1 0 0,-1 0 1,0 0-1,1 0 1,-1 0-1,1 0 1,-1 0-1,0 0 1,1 0-1,-1 0 0,0-1 1,1 1-1,-1 0 1,0 0-1,1 0 1,-1-1-1,0 1 1,1 0-1,-1 0 1,0-1-1,0 1 0,1 0 1,-1-1-1,0 1 1,0 0-1,0-1 1,1 1-1,-1 0 1,0-1-1,0 1 0,0 0 1,0-1-1,0 1 1,0-1-1,0 1 1,0 0-1,0-1 1,0 1-1,0 0 1,0-1-1,0 1 0,0-1 1,0 1-1,0-1 1,-1-2-1083,1-1 0,0 1 0,-1-1 0,0 0 0,-1-3 0,-3-9-2002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1:4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 7872,'-18'-11'7667,"21"9"-6695,-1 1-798,1 0-1,0 1 0,0-1 0,-1 1 1,1-1-1,0 1 0,0 0 0,5 0 0,13-1-217,-14-1 441,5 1-2639,-12 1 2088,0 0-1,0 1 0,1-1 1,-1 1-1,0-1 0,0 0 1,0 1-1,0-1 0,0 0 1,0 1-1,0-1 0,1 1 1,-1-1-1,0 0 0,0 1 1,0-1-1,-1 1 0,1-1 1,0 0-1,0 1 0,0-1 0,0 1 1,0-1-1,0 0 0,-1 1 1,1-1-1,0 0 0,0 1 1,0-1-1,-1 0 0,1 1 1,-1-1-1,-6 9-3109,-3 2 1115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1:4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67 4736,'-15'-12'1530,"15"12"-1454,0 0 0,0 0 0,-1 0-1,1 0 1,0 0 0,0 0-1,0 0 1,0-1 0,-1 1-1,1 0 1,0 0 0,0 0-1,0 0 1,0-1 0,0 1-1,-1 0 1,1 0 0,0 0-1,0-1 1,0 1 0,0 0-1,0 0 1,0-1 0,0 1 0,0 0-1,0 0 1,0-1 0,0 1-1,0 0 1,0 0 0,0 0-1,0-1 1,0 1 0,0 0-1,0 0 1,0-1 0,0 1-1,0 0 1,1 0 0,-1 0-1,0-1 1,0 1 0,0 0-1,0 0 1,0 0 0,1 0 0,-1-1-1,0 1 1,0 0 0,0 0-1,1 0 1,-1 0 0,0 0-1,0 0 1,11-5 3127,11-1-490,1 0-1294,27-3 0,291-10-800,-299 18-446,48 2-4799,-78 0 1181,-3-1 1141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1:4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 9632,'-18'-11'4384,"23"11"-2656,-5-4-1600,8 4-128,-3-5 0,3 5 0,-3 0-2400,5 5 1312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45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1 618 4064,'0'0'1307,"0"1"-856,1-1 0,-1 1 0,1 0 1,-1-1-1,1 1 0,0-1 0,-1 1 1,1-1-1,0 1 0,0-1 0,-1 1 1,2 0-1,0-2-234,1 1 1,-1-1-1,0 0 0,0 1 1,0-1-1,0 0 1,0 0-1,-1 0 0,1-1 1,0 1-1,0 0 0,-1-1 1,1 1-1,-1-1 1,2-1-1,20-26 961,-15 16-1036,0-1 0,0-1 1,-1 1-1,-1-1 0,7-24 0,-15 79-878,-30 145 774,4-34 617,27-132 185,1-15 42,0-12-166,1-12-503,0 0 0,2 0 1,0 0-1,1 0 0,2 0 1,9-24-1,29-71-98,-14 31-258,81-153 0,-108 232 96,0 0 0,1 0 0,-1 1 0,1-1 0,0 1 0,0 0 0,1 0-1,-1 0 1,1 1 0,0 0 0,7-4 0,-11 6 27,0 1 1,0-1-1,0 1 0,0 0 1,0-1-1,0 1 1,0 0-1,0 0 0,0 0 1,1 0-1,-1 0 0,0 0 1,0 0-1,0 0 0,0 0 1,0 1-1,0-1 0,0 0 1,0 1-1,0-1 1,0 1-1,2 0 0,-2 0 3,1 1-1,0-1 1,-1 1-1,1 0 1,-1-1-1,0 1 1,0 0-1,0 0 1,0 0-1,2 4 1,0 2-7,0 1 0,-1 0 1,0 1-1,0 10 0,0-6 8,-2 1-1,0-1 1,0 1-1,-2-1 0,0 1 1,-5 21-1,4-26 59,0 0-1,-1 0 1,0-1-1,-1 1 1,0-1-1,0 0 1,-1 0-1,0 0 1,-13 13-1,14-17 25,0-1 0,0 1 0,-1-1 0,0 0 1,0 0-1,0-1 0,-11 5 0,15-7-43,-1 0 1,0 0-1,0 0 1,0-1-1,0 1 0,0-1 1,-1 0-1,1 1 1,0-1-1,0-1 1,0 1-1,0 0 0,0-1 1,0 0-1,0 0 1,0 0-1,0 0 1,0 0-1,-4-3 0,-6-1-245,8 3 105,7 1-146,40 8 151,-13-4 167,-1-2 1,1-1-1,0-1 1,44-8-1,-61 6-3,0 0 0,0-1 0,0-1 0,-1 0 0,1 0 0,-2-1 0,1 0 0,0-1 0,-1 0 0,12-11 0,-16 12-42,0-1 1,0 1 0,-1-1-1,0 0 1,0 0-1,0-1 1,-1 1 0,0-1-1,-1 0 1,1 0-1,-2-1 1,1 1 0,-1 0-1,0-1 1,0-10-1,-1 7 5,0-1-1,-3-22 0,2 34-22,0 1 1,0 0-1,0 0 0,0-1 1,0 1-1,0 0 1,0 0-1,0 0 0,0-1 1,0 1-1,0 0 0,0 0 1,-1 0-1,1-1 0,0 1 1,0 0-1,0 0 1,0 0-1,0 0 0,-1-1 1,1 1-1,0 0 0,0 0 1,0 0-1,0 0 0,-1 0 1,1 0-1,0-1 0,0 1 1,0 0-1,-1 0 1,1 0-1,0 0 0,0 0 1,0 0-1,-1 0 0,1 0 1,0 0-1,0 0 0,-1 0 1,1 0-1,0 0 0,0 0 1,0 0-1,-1 0 1,1 0-1,0 1 0,0-1 1,0 0-1,-1 0 0,1 0 1,-10 9-188,0 5 133,1 0-1,0 0 1,1 1 0,-10 24 0,15-30 57,0-1 1,0 1 0,1 0 0,0 0 0,1 0 0,0 0-1,0 0 1,1 0 0,0 0 0,2 11 0,0-14 34,0 0 1,0 0 0,1 0 0,0-1-1,0 1 1,0-1 0,1 0 0,-1 0-1,1 0 1,0 0 0,1-1 0,-1 1-1,1-1 1,0 0 0,0-1 0,8 5-1,-11-7 17,0 0 0,1 0 0,-1 0 0,1 0 0,0-1 0,-1 1 0,1-1 0,-1 1 0,1-1 1,0 0-1,-1 0 0,1-1 0,0 1 0,-1 0 0,5-2 0,-3 1 0,0-1 1,0 0 0,-1 0-1,1 0 1,0 0 0,-1-1 0,0 1-1,0-1 1,4-3 0,3-7 1,1 0 1,-2 0 0,16-30-1,-23 39-63,82-154-242,-84 157 248,1 0 0,-1 0 0,1 0 1,-1 0-1,1 1 0,-1-1 0,1 0 1,-1 0-1,1 0 0,0 1 1,0-1-1,-1 0 0,1 1 0,0-1 1,0 1-1,0-1 0,-1 1 0,1-1 1,0 1-1,0 0 0,0-1 0,0 1 1,1 0-1,0 0-4,-1 0 0,0 0-1,1 0 1,-1 1 0,0-1 0,1 1 0,-1-1 0,0 1 0,0-1-1,0 1 1,1 0 0,-1-1 0,0 1 0,2 2 0,2 2-31,0 1 0,0 0 1,0 0-1,7 12 0,-5-2 22,0 0 0,0 1 0,-2-1 0,0 1 0,5 34 0,-7-38-18,-3-9 68,1 1-1,1-1 1,-1 1 0,1-1 0,0 0-1,0 0 1,3 5 0,-4-7-1,0-1-1,0 0 1,0 1 0,0-1 0,0 0-1,0 0 1,0 0 0,1 0 0,-1 0-1,1 0 1,-1 0 0,0 0 0,1-1-1,-1 1 1,1 0 0,0-1 0,-1 1-1,1-1 1,-1 0 0,1 0 0,0 1-1,-1-1 1,4 0 0,3-2 56,1 0 0,-1 0-1,0 0 1,1-1 0,-1 0 0,0-1 0,11-7-1,-5 3-66,-1-1-1,0-1 1,15-14-1,-16 11-33,18-26 0,-19 24-56,18-19-1,-29 34 64,0 0-1,0 0 1,0 0 0,0 0 0,1 0 0,-1 0 0,0 0 0,0 0-1,0 0 1,0 0 0,1 0 0,-1 0 0,0 0 0,0 0 0,0 0-1,0 0 1,1 0 0,-1 0 0,0 0 0,0 0 0,0 1 0,0-1-1,0 0 1,0 0 0,1 0 0,-1 0 0,0 0 0,0 0 0,0 1-1,0-1 1,0 0 0,0 0 0,0 0 0,0 0 0,0 0 0,0 1-1,0-1 1,1 0 0,-1 0 0,0 0 0,0 0 0,0 1 0,0-1-1,0 0 1,0 0 0,0 0 0,-1 0 0,1 1 0,0-1 0,0 0-1,1 10-95,-1 2 84,-1 0 1,-5 19 0,4-24 19,0-1 0,1 1-1,0-1 1,0 1 0,1 0 0,0 0 0,0-1 0,0 1 0,1 0 0,0-1 0,0 1 0,3 6 0,-4-12 28,0 0 1,1 0-1,-1 0 0,1 0 0,-1 0 1,1-1-1,-1 1 0,1 0 1,-1 0-1,1-1 0,0 1 0,0 0 1,-1-1-1,1 1 0,0 0 0,0-1 1,0 1-1,-1-1 0,1 0 1,0 1-1,0-1 0,0 0 0,1 1 1,0-1-5,0 0 0,0 0 1,0 0-1,0-1 1,0 1-1,-1 0 0,1-1 1,0 1-1,0-1 1,-1 0-1,4-1 0,1-2 15,1 0 0,-1-1-1,0 0 1,9-8 0,-2-1-18,-1-1 0,-1 0 0,14-25-1,-3 7 40,-11 10-115,-7 13-73,-7 15 34,0 1 0,0-1 0,-3 9 0,3-1 50,-7 39-254,9-47 328,1 0 0,0 0 0,0 0 0,0 0 0,0 1 0,1-1 0,2 9 0,-2-13-24,-1 1 1,1-1 0,0 0 0,0 0 0,-1 0-1,1 0 1,0 0 0,0 0 0,0 0 0,0 0-1,0 0 1,0 0 0,1-1 0,-1 1 0,0 0-1,0-1 1,0 1 0,1-1 0,-1 1 0,0-1-1,1 0 1,-1 1 0,0-1 0,1 0 0,-1 0-1,0 0 1,1 0 0,1-1 0,2 1 51,-1 0 0,1-1 1,0 0-1,-1 0 0,1 0 1,8-4-1,-8 2-26,0 0 0,-1 0 1,1 0-1,-1-1 0,0 1 0,0-1 0,0 0 1,-1 0-1,5-6 0,-7 8-27,1 0-1,-1 0 1,1 0 0,-1-1-1,0 1 1,0-1-1,0 1 1,0 0 0,0-1-1,-1 0 1,1 1 0,-1-1-1,1 1 1,-1-1-1,0 0 1,0 1 0,0-1-1,-1 0 1,1 1 0,-2-6-1,1 7-9,0-1 0,0 0-1,0 0 1,0 1 0,0-1 0,0 1-1,-1-1 1,1 1 0,-1-1 0,1 1-1,-1 0 1,1 0 0,-1 0 0,0 0-1,0 0 1,1 0 0,-1 0-1,0 1 1,0-1 0,0 1 0,-2-1-1,-4 0-43,0 0 0,0 1 0,-15 1 0,7-1-54,102-7 180,35-5-108,-83 6 3,0 2 0,77 3 0,-113 1 18,0 0 1,0 0 0,0 0-1,0 0 1,0 1 0,1-1-1,-1 1 1,0-1 0,3 3-1,-5-3 12,0 0-1,0 0 0,1 0 1,-1 0-1,0 1 1,0-1-1,0 0 0,0 0 1,1 1-1,-1-1 1,0 0-1,0 0 0,0 1 1,0-1-1,0 0 0,0 0 1,0 1-1,0-1 1,0 0-1,0 0 0,0 1 1,0-1-1,0 0 1,0 0-1,0 1 0,0-1 1,-7 13 7,-72 71-7,37-41 0,41-42-4,-1 1-1,1-1 1,-1 1-1,1 0 1,0 0-1,0-1 0,0 1 1,0 0-1,0 0 1,0 0-1,0 0 1,0 4-1,1-6 11,0 1 0,0 0 0,0 0 1,0 0-1,1 0 0,-1-1 0,0 1 0,1 0 0,-1 0 0,0 0 0,1-1 0,-1 1 1,1 0-1,-1-1 0,1 1 0,-1 0 0,1-1 0,-1 1 0,1-1 0,0 1 0,-1-1 1,1 1-1,0-1 0,0 1 0,-1-1 0,1 0 0,0 1 0,0-1 0,0 0 0,-1 0 1,1 0-1,0 1 0,0-1 0,1 0 0,2 0 10,1 1-1,0-1 1,-1 0 0,1 0-1,0 0 1,-1-1 0,1 0-1,-1 0 1,1 0 0,0 0-1,-1-1 1,0 1 0,1-1 0,-1 0-1,0-1 1,0 1 0,0-1-1,5-4 1,0-1 20,0 0-1,0-1 1,-1 0 0,0-1-1,12-18 1,-5 0 4,-2 0 1,0-1-1,13-50 1,-16 49-70,40-132 99,-46 154-112,-2 0 0,1 0 1,-1-1-1,0 1 1,-1-1-1,0 1 0,-1-1 1,1 0-1,-2-12 1,1 21 29,0-1 0,0 1 0,-1 0 0,1 0 0,0-1 0,0 1 0,0 0 0,0 0 1,0-1-1,0 1 0,0 0 0,0 0 0,-1-1 0,1 1 0,0 0 0,0 0 0,0-1 0,-1 1 1,1 0-1,0 0 0,0 0 0,0 0 0,-1-1 0,1 1 0,0 0 0,0 0 0,-1 0 0,1 0 1,0 0-1,-1 0 0,1 0 0,0 0 0,-1 0 0,-9 4-243,7-2 227,1 0 1,-1 0-1,1 1 0,0-1 0,-4 5 0,-2 8-19,2 0-1,-1 0 1,2 0-1,0 1 1,1-1 0,1 1-1,-2 17 1,-2 114 207,8-121-126,2 0 0,8 42 0,-10-65 25,0-1 0,0 1 1,0 0-1,0-1 0,0 1 0,3 3 1,-4-5-42,1 0 0,-1-1-1,1 1 1,-1 0 0,1-1 0,-1 1 0,1-1 0,0 1 0,-1-1 0,1 1 0,0-1 0,-1 1 0,1-1 0,0 0 0,0 1 0,-1-1 0,1 0 0,0 1 0,0-1-1,-1 0 1,1 0 0,0 0 0,0 0 0,0 0 0,-1 0 0,1 0 0,1 0 0,1-1 9,0-1 0,0 1 0,0-1 0,0 0 0,0 1 0,0-1 0,-1-1 0,1 1 0,-1 0 0,3-4 0,23-30 61,-15 18 44,23-29-70,17-22-390,-52 72 80,-3 10 132,-3 13 5,4-24 107,-5 22 18,0-1 0,2 1 1,-3 38-1,7-58 16,0 0 0,0-1 0,0 1 0,1-1 0,-1 1 0,1 0-1,0-1 1,0 0 0,1 1 0,-1-1 0,1 0 0,-1 1 0,1-1-1,0 0 1,0 0 0,0 0 0,1-1 0,-1 1 0,6 4 0,-6-6 0,0-1 1,0 1-1,0-1 1,1 0-1,-1 1 1,0-1-1,0 0 1,1 0-1,-1-1 0,0 1 1,0 0-1,1-1 1,-1 1-1,3-2 1,1 0 109,3 1-143,-1-1 1,0-1-1,0 0 0,0 0 1,8-4-1,-16 7 0,-1 1 0,1-1-1,0 1 1,0-1 0,0 1 0,0-1 0,0 1 0,0-1-1,0 1 1,0-1 0,0 1 0,0-1 0,1 1-1,-1-1 1,0 1 0,0-1 0,0 1 0,0-1 0,1 0-1,-1 1 1,0-1 0,1 1 0,-1-1 0,0 0 0,1 1-1,-1-1 1,0 0 0,1 1 0,-1-1 0,1 0-1,-1 1 1,0-1 0,1 0 0,-1 0 0,1 0 0,-1 1-1,1-1 1,-1 0 0,1 0 0,-1 0 0,1 0-1,-1 0 1,1 0 0,-1 0 0,1 0 0,0 0 0,13-3 25,-1 0 0,1-1 1,-1 0-1,0-1 1,-1-1-1,1 0 0,-1-1 1,0 0-1,11-9 1,-4 2 12,-14 10-36,0 1 0,0 0 0,0-1 0,0 0 0,-1 0 0,0-1 0,0 1 0,7-10 0,-25 29-456,4-5 439,1 1-1,-11 14 1,18-22 19,1-1-1,0 0 1,0 0-1,0 0 1,0 1-1,0-1 1,0 1-1,1-1 1,-1 0-1,1 1 1,-1-1-1,1 1 0,0-1 1,0 1-1,0-1 1,1 1-1,-1-1 1,0 1-1,1-1 1,0 1-1,0-1 1,-1 1-1,3 2 1,-1-2 10,1 0 0,-1 0 1,1 0-1,-1 0 0,1-1 1,0 0-1,0 1 0,0-1 1,1 0-1,-1 0 0,0-1 1,1 1-1,-1-1 0,8 2 1,-7-1-37,1-1 1,-1 0 0,1 0-1,0 0 1,0-1 0,0 0 0,-1 0-1,1 0 1,0 0 0,0-1-1,0 0 1,-1 0 0,1 0-1,0-1 1,5-2 0,-5 2-532,-1-1 0,0 1 0,0-1 0,0 0 0,-1 0 0,5-5 0,-3 3-1045,-1 0-1,0-1 1,0 0-1,5-9 1,0-11-3252,-1 0 1621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1:4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88 6656,'-8'-15'3008,"34"7"-2624,1 3 1344,4 5-1024,27-7 1056,1 2-1024,17-6-160,-3 7-352,17-9-32,0 7-96,13-3 160,-4 4-160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1:5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314 590 1888,'20'-11'3936,"-15"3"-2544,-5 8-1206,1-1 1,0 0 0,0 0 0,-1 0 0,1 0 0,-1 0 0,1 0 0,-1 0 0,1 0 0,-1-1 0,0 1 0,1 0-1,-1 0 1,0 0 0,0 0 0,0-1 0,0 1 0,0 0 0,0 0 0,0 0 0,-1-2 0,1 0 21,-1 0 1,1 0-1,-1 0 1,0 0-1,0 1 1,0-1 0,0 0-1,-1 1 1,1-1-1,-1 1 1,0 0-1,1-1 1,-4-2 0,2 4-156,1-1 0,-1 0 0,0 1 0,0-1 0,0 1 0,0 0 1,0 0-1,0 0 0,0 0 0,0 0 0,0 1 0,0 0 0,-4-1 1,-1 1-55,1 1 1,-1 0 0,0 0 0,1 0-1,0 1 1,-1 0 0,1 0 0,0 1 0,-12 6-1,0 1-66,2 1 1,-24 17-1,29-18 73,0 1 1,0 0-1,1 0 1,-17 22-1,22-24 22,1-1 0,0 1 0,0 0-1,1 0 1,0 1 0,0-1 0,1 1 0,-2 14 0,4-21 16,1 0 0,0 0 1,0 1-1,0-1 0,0 0 1,0 0-1,1 1 1,0-1-1,-1 0 0,1 0 1,0 0-1,0 0 1,1 0-1,-1 0 0,1 0 1,0 0-1,-1 0 1,1-1-1,0 1 0,0-1 1,1 1-1,-1-1 1,1 0-1,-1 0 0,1 0 1,-1 0-1,1-1 0,0 1 1,0-1-1,0 1 1,0-1-1,0 0 0,4 1 1,3-1 68,-1 1-1,0-1 1,1-1 0,-1 0 0,1 0-1,-1-1 1,1 0 0,-1-1 0,0 0-1,1 0 1,-1-1 0,0 0 0,-1-1-1,12-5 1,-9 3-45,0-1 1,0 0-1,0-1 0,-1 0 1,0 0-1,-1-1 0,0 0 0,0-1 1,-1 0-1,10-15 0,-4-4-1,-1 0-1,-1-1 0,7-31 0,-12 40-59,1-4 8,33-118 280,-36 121-303,-1-1 1,-1 0-1,-1 1 1,-2-33-1,-2 19-70,2 14 8,-2 0 1,0-1-1,-1 1 0,-8-25 1,9 40-74,-3-12-127,5 18 239,0 1 0,0-1-1,-1 1 1,1-1 0,0 1 0,0-1-1,0 1 1,-1-1 0,1 1 0,0-1 0,-1 1-1,1 0 1,0-1 0,-1 1 0,1-1 0,-1 1-1,1 0 1,-1-1 0,1 1 0,0 0 0,-1 0-1,0-1 1,0 1 11,0 1 1,0-1-1,0 1 0,0-1 1,1 1-1,-1 0 0,0-1 1,0 1-1,1 0 0,-1-1 0,0 1 1,1 0-1,-1 0 0,1 0 1,-1-1-1,1 1 0,-1 0 1,1 0-1,0 0 0,-1 0 0,1 0 1,0 1-1,-1-1-18,-9 30 49,1 1 0,1 0-1,2 0 1,1 0 0,-1 57-1,8-43 313,12 68-1,-8-75-231,-1-12 86,15 55-1,-15-68-22,1 0 1,0 0 0,0-1-1,1 1 1,13 16-1,-19-28-122,1 0-1,-1-1 1,0 1 0,1-1-1,-1 1 1,1-1-1,0 1 1,-1-1-1,1 0 1,0 0-1,0 0 1,0 0-1,0 0 1,0 0-1,0-1 1,0 1 0,0-1-1,0 1 1,0-1-1,0 0 1,0 0-1,0 0 1,0 0-1,1 0 1,-1 0-1,0-1 1,0 1-1,0-1 1,0 1 0,2-2-1,1 0 9,0-1-1,-1 1 1,0-1 0,1 0-1,-1 0 1,0-1 0,-1 1-1,1-1 1,0 0 0,-1 0-1,0 0 1,3-5 0,73-134 310,-41 70-290,-31 62-66,3-5 23,-9 16-24,-1-1 0,0 1 0,1-1 0,-1 0 0,0 1 0,0-1 0,0 1 0,0-1 0,1 0 0,-1 1-1,0-1 1,0 0 0,0 1 0,0-1 0,0 1 0,-1-1 0,1 0 0,0 1 0,0-1 0,0 1 0,-1-2 0,-1 4-78,-2 7 32,0 1-1,1 0 1,0 0 0,1 0-1,0 0 1,0 0-1,0 18 1,1-14 48,-3 22 107,0-3-71,1 37 0,3-60-26,1-1 0,0 1 0,0 0 0,1-1 0,0 1-1,1-1 1,0 1 0,6 11 0,-6-14 81,0-1 0,1 0 0,0 0 0,0-1 0,0 1 0,0-1 0,1 0 0,6 5 1,-9-8-45,1 0 1,0 0-1,0-1 1,0 0 0,0 1-1,0-1 1,1 0-1,-1 0 1,0-1 0,0 1-1,1-1 1,-1 1-1,0-1 1,1 0 0,-1 0-1,0-1 1,1 1-1,-1-1 1,4-1 0,1 0-3,1-1 1,-1 0-1,1-1 1,-1 0-1,-1 0 1,1-1-1,0 0 1,-1 0-1,0-1 1,0 0 0,6-7-1,8-11 7,32-47 1,-36 43-29,24-54 0,-19 34-286,-17 41 6,-3 7 44,0 13-12,-1-6 232,4 100-51,-4-96 76,0-1 1,0 1-1,1-1 0,0 1 1,1-1-1,0 0 1,1 0-1,0 0 1,0 0-1,1-1 1,0 1-1,1-1 0,0-1 1,11 13-1,-16-20-7,1 1 0,0 0 1,1-1-1,-1 1 0,0-1 0,0 1 0,1-1 0,-1 0 0,0 0 0,1 0 0,0-1 0,-1 1 0,1-1 0,-1 1 0,1-1 0,-1 0 0,1 0 0,0 0 1,-1 0-1,1 0 0,0-1 0,-1 1 0,1-1 0,3-1 0,6-2 25,0-1 0,0 0 0,19-13 0,-27 16-69,11-7 48,0-1 0,-1-1 0,0 0 0,-1-1 0,-1 0 0,1-1 0,-2 0 0,0-1 1,0 0-1,-2-1 0,0 0 0,8-18 0,-7 11 41,-2-1 1,9-33 0,-14 46-78,-1 0-1,-1 0 0,0 0 1,0 0-1,-1-1 0,0 1 1,-1 0-1,-3-16 1,4 24-11,0 0 1,-1 0 0,1 0 0,-1 1 0,1-1-1,-1 0 1,0 0 0,0 1 0,0-1 0,0 0 0,0 1-1,0-1 1,-1 1 0,1-1 0,0 1 0,-1 0-1,1-1 1,-1 1 0,1 0 0,-1 0 0,0 0 0,1 0-1,-1 0 1,0 1 0,0-1 0,1 1 0,-1-1-1,0 1 1,-3-1 0,1 1 4,1 0 0,-1 1-1,0 0 1,1-1 0,-1 1-1,1 1 1,0-1 0,-1 0 0,1 1-1,0-1 1,0 1 0,0 0-1,0 0 1,0 1 0,-4 2 0,-5 7 0,1 1 0,0 0 0,0 1 0,1 0 0,1 0 0,-10 22 0,8-13 71,1 1-1,1 0 1,-9 42 0,16-59-20,1 0 0,0 0 0,1 0 1,0 0-1,0 0 0,0 0 0,3 14 0,-2-17-3,0 0-1,0 0 0,0-1 0,1 1 1,0 0-1,0 0 0,0-1 0,0 1 0,0-1 1,1 0-1,0 1 0,0-1 0,0-1 1,0 1-1,4 3 0,1-1 62,0-1 1,0 1 0,0-2-1,1 1 1,-1-1-1,14 3 1,56 8 70,-45-11-116,0-2-1,1-1 1,-1-1 0,59-10 0,-2-10-118,-54 11-2471,-27 7 1633,11-2-4987,-8 9 2803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1:5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1045 2720,'0'0'41,"0"0"-1,0 0 1,0 0 0,0 0 0,0 0 0,0 0-1,-1 0 1,1 0 0,0 0 0,0 0-1,0 1 1,0-1 0,0 0 0,0 0 0,0 0-1,-1 0 1,1 0 0,0 0 0,0 0-1,0 0 1,0 1 0,0-1 0,0 0 0,0 0-1,0 0 1,0 0 0,0 0 0,0 0-1,0 1 1,0-1 0,0 0 0,0 0-1,0 0 1,0 0 0,0 0 0,0 1 0,0-1-1,0 0 1,0 0 0,0 0 0,0 0-1,0 0 1,0 0 0,0 1 0,0-1 0,0 0-1,0 0 1,1 0 0,-1 0 0,0 0-1,0 0 1,0 0 0,0 0 0,0 1 0,0-1-1,0 0 1,0 0 0,1 0 0,-1 0-1,0 0 1,0 0 67,0 0 0,1 1 0,-1-1 0,0 0 0,0 0 0,0 0 1,1 1-1,-1-1 0,0 0 0,0 0 0,1 0 0,-1 0 0,0 0 0,1 0 0,-1 1 0,0-1 0,0 0 0,1 0 0,-1 0 0,0 0 0,1 0 0,-1 0 0,0 0 0,0 0 0,1 0 0,-1 0 1,0-1-1,1 1 0,-1 0 0,0 0 0,0 0 0,1 0 0,-1 0 0,0 0 0,0-1 0,1 1 0,7-9 748,-1 0-1,0 0 1,0-1-1,8-17 1,21-49-76,-13 23-286,-3 15-315,0 0-1,3 2 1,41-51 0,15-7 252,44-56 119,-105 125-405,-2 0 0,-1-1 0,-1-1 0,16-42 0,3-42 674,-29 96-730,-1-1 0,-1 1 1,-1-1-1,0 0 0,-3-19 1,3 34-107,-2 0-1,1 0 1,0 0 0,0 0 0,0 0 0,0 0-1,-1 0 1,1 0 0,0 0 0,-1 0 0,1 0-1,-1 0 1,1 0 0,-1 0 0,0 0-1,0 0 1,0 0 2,1 1-1,-1 0 0,1 0 0,-1-1 0,1 1 1,-1 0-1,1 0 0,-1 0 0,1 0 0,-1 0 1,1 0-1,-1 0 0,1 0 0,-1 0 0,1 0 1,-1 0-1,1 0 0,-1 0 0,1 1 0,0-1 0,-1 0 1,1 0-1,-2 1 0,-2 2-45,0 0-1,0 0 1,1 0 0,-1 0-1,-5 8 1,-6 8 82,2 0 1,-13 27 0,6-12 67,-116 219 487,128-235-502,1 0-1,1 1 0,1 0 0,0 0 0,2 1 1,-3 33-1,6-24 61,0 1 1,2 0-1,10 52 1,-10-69-55,2-1-1,0 1 1,0-1-1,1 1 1,1-2-1,0 1 1,0 0-1,10 10 1,-13-17-33,0-1-1,0 0 1,0 0 0,1-1 0,0 1 0,0-1 0,0 0 0,0 0-1,0 0 1,1 0 0,0-1 0,-1 0 0,1 0 0,0 0-1,0 0 1,0-1 0,0 0 0,0 0 0,0 0 0,0 0 0,0-1-1,1 0 1,6-1 0,-3-1 9,0-1 0,0 0 0,0 0 0,-1-1 0,1 0 0,-1 0 0,0-1 0,0 0 0,0-1 0,-1 0 0,0 0 0,7-7 0,7-10 71,-2 0 0,24-34 0,49-94 49,-90 147-183,12-25-22,-13 28 16,-1 0 0,1 0 0,-1 0 0,1 0 1,-1 0-1,0 0 0,0 0 0,1 0 1,-1 0-1,0 0 0,0 0 0,0 0 0,0 0 1,0 0-1,0 0 0,-1-1 0,1 1 1,0 0-1,0 0 0,-1 0 0,1 0 0,-1 0 1,0 0 0,1 1 1,-1 0-1,0 0 1,1 0-1,-1 0 0,0 0 1,1 0-1,-1 0 1,0 0-1,1 0 1,-1 0-1,0 1 1,1-1-1,-1 0 1,0 0-1,1 1 1,-1-1-1,0 0 0,1 1 1,-1-1-1,1 0 1,-1 1-1,0 0 1,1-1-6,-5 4-11,1-1 0,0 1-1,1 0 1,-1 0 0,1 1-1,-1-1 1,-3 8 0,-16 35 28,20-40 13,-6 13-12,2 1 0,0 0 1,-5 27-1,10-36 32,0 1 0,1 0-1,0-1 1,1 1 0,0 0 0,5 24 0,-4-35-1,-1 1 1,1-1 0,0 0-1,0 0 1,0 0 0,0 0-1,0 0 1,0 0 0,1 0-1,2 3 1,-3-5-16,-1 1 1,1 0-1,0-1 0,-1 1 1,1-1-1,0 1 1,0-1-1,-1 1 0,1-1 1,0 1-1,0-1 1,0 0-1,0 0 1,-1 1-1,1-1 0,0 0 1,0 0-1,0 0 1,0 0-1,0 0 0,0 0 1,0 0-1,0 0 1,-1 0-1,1-1 0,0 1 1,0 0-1,1-1 1,2-2 17,-1 1 0,1-1 0,-1 0 0,0 0 0,0 0 0,0 0 0,0 0 0,-1-1 0,1 1 1,-1-1-1,0 0 0,0 0 0,2-6 0,0-3 43,0 1 1,0-1-1,1-15 1,-4 13-108,0 0-1,-1 1 1,-1-1 0,0 1-1,-7-28 1,8 39 14,-1 2 8,1 0 1,-1 0 0,1 0-1,-1 0 1,1 0 0,-1 0-1,1 1 1,-1-1-1,0 0 1,0 0 0,0 0-1,1 1 1,-1-1 0,0 0-1,0 1 1,-1-1-1,-2-2-8,6 0-70,6 0 99,18-2 147,-2 0-80,327-58 151,-267 51-176,-64 10-267,-15 2-435,-1 0 0,0-1 0,0 1 0,0-1-1,0 0 1,0 0 0,0 0 0,7-4-1,-9 4-84,0-1-1267,-6 2-398,-2 2 402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1:5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17 159 7712,'-14'-7'2506,"12"6"-1524,4 1-564,1-1 0,-1 1 0,1-1 0,-1 0 0,1 0 0,2-1 0,8-3 293,14-2 155,42-6 1,-6 3-472,365-61 83,-343 58-359,-80 12-107,203-24-3181,-176 25 220,-7 3 901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0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1260 3328,'-2'1'269,"2"-1"-240,0 0 0,-1 0 0,1 0-1,0 0 1,0 0 0,0 0 0,0 1-1,0-1 1,0 0 0,0 0 0,0 0-1,-1 0 1,1 0 0,0 0 0,0 0-1,0 0 1,0 0 0,0 0 0,0 0-1,-1 0 1,1 0 0,0 0 0,0 0-1,0 0 1,0 0 0,0 0 0,-1 0-1,1 0 1,0 0 0,0 0 0,0 0-1,0 0 1,0 0 0,0 0 0,-1 0-1,1 0 1,0 0 0,0 0 0,0 0-1,0 0 1,0 0 0,0 0 0,2-11 8963,12-13-6941,25-29-1059,169-233 672,-170 233-1378,58-63 1,-75 94-313,2 1 1,0 0 0,1 2 0,0 1-1,29-15 1,-48 30 13,1 0 0,0 1-1,-1 0 1,1 0 0,0 0 0,0 1 0,10-1-1,-15 2 18,0-1 0,0 1 0,0 0 0,1 0 0,-1 0 0,0 0 1,0 0-1,0 1 0,0-1 0,1 0 0,-1 0 0,0 1 0,0-1 0,0 1 0,0-1 0,0 1 0,0-1 0,0 1 0,0 0 0,0-1 0,0 1 0,-1 0 0,1 0 0,0-1 0,0 1 0,-1 0 0,1 0 0,0 0 0,-1 0 0,1 0 0,-1 0 0,1 0 0,-1 0 0,0 1 0,1-1 0,-1 0 0,0 0 0,0 0 0,0 0 0,0 0 0,0 1 0,0-1 0,0 0 0,0 0 0,-1 2 0,-1 8 34,-1 0-1,-1 0 0,1 0 0,-11 19 1,2-5-23,-63 195 409,41-111 36,28-92 193,20-43-12,10-9-611,1 1 0,2 2 1,1 1-1,2 1 1,0 1-1,2 2 1,2 1-1,42-25 0,-58 40-40,-6 2-65,1 1 0,0 0 0,0 1 0,1 1 0,26-9 0,-39 15 66,0-1 0,0 1 0,0 0 0,0 0 0,0-1 0,1 1 0,-1 0-1,0 0 1,0 0 0,0 0 0,0 0 0,0 0 0,0 1 0,0-1 0,0 0 0,0 1 0,0-1 0,0 0 0,0 1 0,0-1 0,0 1 0,0-1-1,0 1 1,0 0 0,-1-1 0,1 1 0,0 0 0,0 0 0,-1-1 0,1 1 0,0 0 0,-1 0 0,1 0 0,-1 0 0,1 0 0,-1 0 0,1 0-1,-1 2 1,0 6-8,0 0 0,-1 1 0,-1-1 0,1 0-1,-1 0 1,-1 0 0,-5 14 0,0-1 17,-26 76 90,-8 29 330,40-107-127,2-20-279,0 1-1,0-1 1,0 0-1,0 1 0,0-1 1,0 1-1,0-1 1,0 1-1,1-1 0,-1 0 1,0 1-1,0-1 1,0 0-1,1 1 1,-1-1-1,0 0 0,0 1 1,1-1-1,-1 0 1,0 1-1,1-1 0,-1 0 1,1 1-1,-1-1 3,1 0 0,0 0 0,-1 0 1,1 0-1,0 0 0,-1 0 0,1 0 0,0 0 0,-1 0 0,1 0 0,0 0 0,-1-1 0,1 1 0,-1 0 0,1 0 0,1-1 0,16-12 109,2-7-74,0-1 0,-2-1 0,25-38-1,33-40-156,-64 86 93,-7 8-31,0-1 1,1 1-1,0 0 1,1 1-1,7-6 1,-14 11 34,1-1 0,-1 1 0,1 0 0,-1-1 0,1 1 0,-1 0 0,1 0 0,-1-1 0,1 1 0,-1 0 0,1 0 0,-1 0 0,1 0 0,0 0 0,-1 0 0,1 0 0,-1 0 1,1 0-1,-1 0 0,1 0 0,-1 0 0,1 0 0,0 0 0,-1 0 0,1 1 0,-1-1 0,1 0 0,-1 0 0,1 1 0,-1-1 0,1 0 0,-1 1 0,0-1 0,1 0 0,-1 1 0,1-1 0,-1 1 0,0-1 0,1 1 0,-1-1 0,0 1 0,0-1 0,1 1 0,-1-1 0,0 1 0,0-1 0,0 2 0,2 3-17,-1 0 0,0 1 0,0-1 0,0 6-1,-1-7 34,5 169-14,-4-169 43,-1 1 0,1-1 0,0 0 0,0 0 0,0 0 0,1 0 0,-1 0 0,5 6 0,-6-8-23,1-1 0,0 0 0,0 1-1,0-1 1,0 0 0,1 0 0,-1 0-1,0 0 1,1 0 0,-1 0 0,0 0 0,1 0-1,-1 0 1,1 0 0,-1-1 0,1 1-1,-1-1 1,1 1 0,0-1 0,-1 0 0,1 0-1,0 1 1,-1-1 0,4-1 0,1 0 14,1 0-1,0-1 1,-1 1 0,0-2 0,12-4 0,31-20 140,-38 20-114,47-27-47,-3-3 0,93-78 0,-143 111-85,-4 6-101,-10 13-22,-38 56 127,20-33 13,2 2 0,-25 51 1,48-85 89,0-1 0,0 0 0,0 1 0,1-1 0,0 1 0,0-1 0,0 12 0,1-15-21,0 0-1,0-1 1,0 1-1,0 0 1,1 0-1,-1-1 0,1 1 1,-1 0-1,1-1 1,0 1-1,-1-1 0,1 1 1,0-1-1,0 1 1,0-1-1,0 1 1,1-1-1,-1 0 0,0 1 1,0-1-1,1 0 1,-1 0-1,1 0 1,-1 0-1,1 0 0,-1-1 1,1 1-1,2 0 1,1 1 30,0-1 1,0-1-1,-1 1 1,1-1-1,0 0 1,0 0-1,0 0 1,0 0-1,0-1 1,0 0-1,0 0 1,0-1-1,-1 1 1,1-1-1,0 0 1,-1 0-1,0 0 1,5-4-1,-2 1-8,1 0-1,-1-1 1,0 0-1,-1 0 1,1 0-1,-1-1 1,-1 0-1,9-14 1,-6 8-20,-2-1 0,1 0 0,-2 0 0,0 0 0,-1 0 1,5-30-1,-8 32-7,0 1 0,0-1 0,-1 0 0,-1 0 0,0 0 0,-1 1 0,0-1 0,0 0 0,-6-14 0,6 22-30,0-1 1,-1 1-1,1-1 0,-1 1 0,0 0 0,0 0 0,0 0 0,-1 0 1,1 0-1,-1 1 0,0 0 0,0 0 0,0 0 0,0 0 0,-1 0 0,1 1 1,-1 0-1,0 0 0,0 0 0,1 1 0,-1-1 0,0 1 0,0 0 1,0 1-1,-1-1 0,-4 1 0,7 0 24,1 0-1,0 1 1,0-1 0,0 1 0,0-1-1,0 1 1,0 0 0,0-1-1,0 1 1,0 0 0,0 0 0,0 1-1,-3 1 1,5-2-1,-1 0 1,0 0-1,0-1 1,1 1-1,-1 0 1,1 0-1,-1 0 1,1 0-1,-1-1 1,1 1-1,-1 0 1,1 0-1,0 0 1,-1 0-1,1 0 1,0 0-1,0 0 1,0 0-1,0 0 1,0 0-1,0 0 1,0 0-1,0 0 1,0 0-1,1 0 1,-1 0-1,0 0 1,0 0-1,1 0 1,-1 0-1,1 0 1,-1 0-1,2 1 1,4 6-2,0 0-1,1 0 1,0-1 0,0 0 0,0 0 0,1-1 0,15 10 0,-10-9 33,-1 0 1,1 0-1,1-2 1,24 8-1,-34-12-6,1 0 0,0 0-1,0-1 1,0 0 0,-1 0 0,1-1 0,0 1 0,0-1-1,-1 0 1,10-3 0,-3-1 15,12-14-106,-13 12 133,0-1 0,0-1 0,-1 0 0,0 0 0,9-13 0,-5 6-32,21-20 0,82-61 208,-89 77-204,0-2 0,-2-1 0,44-48 0,-41 33-57,0-2-1,40-80 1,-50 84 46,6-11-40,-3-1-1,17-52 1,-29 77-38,-7 18 0,0 0-1,0 1 1,0-1-1,-1 0 1,0 0-1,1-7 1,-2 12 46,0 0 0,0 0 0,0-1 0,0 1 0,0 0 0,0 0 0,0 0 0,0 0 0,0 0 0,0 0 0,0-1 0,0 1 0,0 0 0,0 0 0,0 0 0,0 0 0,0 0 0,0 0 0,0 0 0,0-1 0,0 1 0,0 0 0,0 0 0,0 0 0,-1 0 0,1 0 0,0 0 0,0 0 0,0 0 0,0 0 0,0 0 0,0 0 0,0 0 0,-1-1 0,1 1 0,0 0 0,0 0 0,0 0 0,0 0 0,0 0 0,0 0 0,-1 0 0,-5 3-168,-6 7-21,-10 20 157,1 1 0,1 1 0,-19 44 0,4-10 56,-17 27-99,-53 101 22,87-155 43,1 2 1,-23 84-1,32-92 61,0-4 17,2 1 0,0-1 0,-1 46 0,7-74-47,0 0 0,0 0 0,0 0 0,0 0 0,1 0 0,-1 0-1,0 0 1,1 0 0,-1 0 0,0 0 0,1 0 0,-1 0 0,1 0 0,0 0-1,1 2 1,-2-3-1,1 0 0,-1 1 0,1-1 0,0 0 0,-1 1 0,1-1 0,0 0 0,-1 0-1,1 0 1,0 0 0,-1 1 0,1-1 0,0 0 0,-1 0 0,1 0 0,0 0 0,-1 0-1,1-1 1,0 1 0,-1 0 0,1 0 0,0 0 0,-1-1 0,1 1 0,0 0 0,-1-1 0,1 1-1,-1 0 1,1-1 0,0 1 0,0-2 0,11-8 111,-1-1 1,0 0 0,14-18-1,-1 0-67,-17 21-51,88-90 99,-79 84-222,0 1 0,1 0 0,0 1-1,26-13 1,-43 25 110,0 0 0,0 0-1,0 0 1,1 0 0,-1 0 0,0 0 0,0 0 0,0 0 0,0 0-1,1 1 1,-1-1 0,0 0 0,0 0 0,0 0 0,0 0-1,0 0 1,1 1 0,-1-1 0,0 0 0,0 0 0,0 0-1,0 0 1,0 1 0,0-1 0,0 0 0,0 0 0,0 0 0,0 1-1,0-1 1,0 0 0,0 0 0,0 0 0,0 0 0,0 1-1,0-1 1,0 0 0,0 0 0,0 0 0,0 1 0,0-1-1,0 0 1,0 0 0,0 0 0,-1 1 0,-1 16-116,1-13 104,-9 49-47,-8 49 3,17-88 73,0 0 0,0 0 0,2 0 0,0 0 0,3 18 0,-3-28 10,0-1 0,0 1 1,0-1-1,0 1 0,0-1 1,1 0-1,-1 1 0,1-1 1,0 0-1,0 0 0,0 0 0,1-1 1,-1 1-1,1 0 0,-1-1 1,1 1-1,0-1 0,0 0 1,0 0-1,0 0 0,0-1 1,1 1-1,-1-1 0,1 1 1,5 0-1,-4-1 10,0-1-1,0 1 1,1-1 0,-1 0 0,0-1-1,0 0 1,0 1 0,0-1 0,0-1-1,-1 1 1,1-1 0,0 0 0,0 0-1,-1 0 1,0-1 0,1 0-1,-1 1 1,5-6 0,22-21-45,-2-1 0,31-42 0,-18 20 17,7 0 45,3-6-8,-46 50-265,-11 8 65,-14 14-18,9-2 151,0 1-1,1 0 1,0 0-1,1 1 0,-12 27 1,5-3 34,-12 45-1,25-75-3,0 0-1,1 0 1,0 1-1,0-1 1,0 0-1,1 9 1,0-14 15,1-1 0,-1 1 0,0-1 0,1 1 0,-1-1 1,1 1-1,0-1 0,0 1 0,0-1 0,0 0 0,0 0 0,1 1 0,-1-1 0,1 0 1,-1 0-1,1 0 0,0-1 0,-1 1 0,1 0 0,0-1 0,0 1 0,1-1 1,3 3-1,-4-4 2,0 1 0,0-1 1,0 0-1,0 1 0,0-1 1,1 0-1,-1 0 0,0-1 1,0 1-1,0 0 0,0-1 0,0 1 1,1-1-1,-1 0 0,0 1 1,0-1-1,3-2 0,2-1 20,-1 0-1,1-1 1,8-7-1,-3 1 7,-1-1 0,-1-1 0,0 0 0,0 0-1,8-17 1,32-73-42,-47 96-7,0-1 1,-1 1-1,0-1 1,0 0-1,1-10 1,-3 16-6,0 0 1,1 0 0,-1 0 0,0 0-1,0 0 1,0 0 0,0 0 0,0 0-1,0 0 1,-1 1 0,1-1-1,-1 0 1,1 0 0,-1 0 0,0 0-1,0 1 1,0-1 0,0 0 0,0 1-1,0-1 1,0 0 0,0 1 0,-1-1-1,1 1 1,-1 0 0,1 0 0,-1-1-1,1 1 1,-1 0 0,-2-1 0,-3-1-26,1 0-1,0 1 1,-1-1 0,1 1 0,-1 1 0,0-1 0,0 1 0,0 0 0,1 1 0,-1 0 0,0 0 0,-14 2 0,6 1 42,-1 0 1,1 2 0,0-1-1,-24 12 1,29-11-19,14-7 71,21-9 69,32-5-144,69-10 0,-104 22-30,0 2 1,0 1 0,1 1 0,-1 0 0,0 2-1,33 7 1,-52-9 39,0 1 0,0 0 0,0 0-1,0 0 1,0 0 0,0 1 0,-1-1-1,1 1 1,-1 0 0,1-1 0,-1 1-1,1 0 1,-1 0 0,0 1 0,0-1-1,0 0 1,0 1 0,-1-1 0,1 1-1,-1 0 1,1 0 0,-1-1 0,0 1-1,0 0 1,0 0 0,0 0 0,-1 0-1,1 5 1,0 7 32,-1-1-1,-1 1 1,0-1-1,-7 28 1,3-8 85,3-22-81,0-2 33,1-1 0,0 0 1,1 0-1,0 11 0,0-19-59,0-1 0,0 1 0,0-1 0,0 1 0,0-1 0,0 0 0,1 1 0,-1-1 0,0 1 0,0-1 0,0 1 0,0-1 0,1 0 0,-1 1 0,0-1 0,0 1 0,1-1 0,-1 0 0,0 1 0,1-1 1,-1 0-1,0 0 0,1 1 0,-1-1 0,0 0 0,1 0 0,-1 1 0,1-1 0,-1 0 0,1 0 0,-1 0 0,0 0 0,1 0 0,-1 0 0,1 1 0,-1-1 0,1 0 0,-1 0 0,1-1 0,-1 1 0,1 0 0,16-8 133,-16 7-126,11-9 40,0 0 0,-1-1 0,0 0 0,-1 0 0,15-23 0,-11 15-70,25-26-1,7 4-7,-42 37 9,1 1 1,0 0-1,0 0 1,0 1-1,0-1 0,0 1 1,0 0-1,8-2 0,-11 4 5,0 0 0,0 0 0,0 0 0,-1 0 0,1 0 0,0 0 0,0 0 0,0 1 0,-1-1 0,1 1 0,0-1 0,0 1 0,-1 0 0,1-1 0,-1 1 0,1 0 0,-1 0 0,1 0 0,-1 0 0,1 1 0,-1-1 1,0 0-1,1 1 0,-1-1 0,0 1 0,0-1 0,0 1 0,0-1 0,-1 1 0,2 2 0,2 5 18,-1 1 0,0-1 0,-1 0 0,2 13 0,-2-14 5,3 24 13,15 63 216,-16-82-226,0 0 0,0 0 0,2 0 0,12 22 0,-10-22-368,-5-7 544,0 0 0,1 0 0,7 8 0,3-4-1822,-13-10 1302,0 0 1,0 1 0,0-1 0,0 0 0,0 0-1,0 0 1,0 0 0,0 0 0,0 0-1,0 0 1,0 0 0,0 0 0,0-1 0,1 0-1,0 1-382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0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7232,'-19'-16'3264,"11"21"-2848,3-10 1632,10 5-1216,-5-4 224,0 8-640,5-4-576,3 5 160,1-5 192,6 3-96,-12-3-1856,2 3 928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0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6 120 8320,'-5'-20'3744,"18"15"-3232,-3 2 768,8 0-800,31-11 1280,14 8-993,36-11 417,-1 9-704,29-7-288,-14 6-96,11-2-96,-11 6 0,0 2-1696,-18 6 929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0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175 408 4384,'1'-1'313,"-1"0"0,0 0 0,0 0 0,0 0 0,0-1 0,0 1 0,-1 0-1,1 0 1,0 0 0,0 0 0,-1 0 0,1 0 0,0 0 0,-1 0 0,1 0 0,-1 0 0,1 0 0,-1 0 0,0 0 0,0 0 0,-1 0-136,1 1 0,0-1 0,-1 1 0,1 0 0,-1-1 1,1 1-1,0 0 0,-1 0 0,1 0 0,-1 0 0,-2 1 0,-11 0-90,9-1-46,1 1 1,-1 0 0,0 0-1,1 0 1,-1 1 0,1-1 0,0 2-1,0-1 1,0 0 0,0 1-1,0 0 1,0 0 0,0 1-1,1-1 1,0 1 0,0 0 0,-7 8-1,7-7-28,0 0 0,0 0 1,1 1-1,-1 0 0,1 0 0,1 0 0,-1 0 0,1 0 0,0 1 0,0-1 0,1 0 0,0 1 0,0 0 0,0-1 0,1 10 1,1-8 59,0-1-1,0 1 1,1-1 0,0 0 0,0 0 0,1 0 0,0 0 0,0-1 0,1 1 0,0-1 0,0 1 0,0-1 0,1 0 0,7 6 0,-5-5 27,0 0 1,1-1-1,0 0 1,0-1-1,1 0 1,-1 0-1,1-1 1,0 0-1,0-1 1,14 4-1,-15-5 2,0 0 0,1-1 0,-1 0 0,1-1-1,-1 1 1,1-2 0,0 1 0,-1-1 0,0 0-1,1-1 1,14-5 0,-17 4-17,0 1 0,0-1 0,0-1-1,0 1 1,-1-1 0,1 0 0,-1 0 0,0-1 0,-1 1 0,1-1-1,-1 0 1,0-1 0,0 1 0,0-1 0,-1 1 0,4-10-1,-3 7-7,-1 0 0,0 0 0,-1-1 0,0 1 0,0-1 0,-1 0 0,0 1 0,0-1 0,-1 0 0,0 0 0,-2-10 0,1 15-86,0 0-1,0 0 0,0 0 0,0 0 0,-1 1 0,1-1 0,-1 0 1,0 0-1,0 1 0,0 0 0,-1-1 0,1 1 0,-1 0 0,0 0 0,0 0 1,0 0-1,0 1 0,-1-1 0,1 1 0,0 0 0,-1 0 0,0 0 0,0 1 1,-7-3-1,2 1-46,-1 1 1,1 0 0,0 0-1,-1 1 1,0 1 0,1 0-1,-19 1 1,12 0-41,4 0 44,22 1 3,2-1 113,0 0 0,0-1 0,0 0 0,0-1 0,0 0 0,0-1 0,18-5 0,-15 2 42,1-1-1,-1 0 1,0-1 0,0-1 0,13-9-1,-20 11-31,-1 0 0,0 0 0,-1 0 0,0-1 0,0 0 0,0-1 0,7-12 0,29-60 85,-34 63-104,11-27 161,24-82 0,-42 123-223,0 0-14,0 0-1,0 0 1,0 0 0,0 0 0,1 1 0,-1-1 0,4-5 0,-5 8 13,0 0 1,0 0 0,0 0 0,1-1 0,-1 1-1,0 0 1,0 0 0,0 0 0,0 0 0,1 0-1,-1 0 1,0 0 0,0-1 0,1 1 0,-1 0-1,0 0 1,0 0 0,0 0 0,1 0 0,-1 0-1,0 0 1,0 0 0,1 0 0,-1 0 0,0 0-1,0 0 1,0 0 0,1 0 0,-1 0 0,0 1-1,0-1 1,1 0 0,-1 0 0,0 0 0,0 0-1,0 0 1,0 0 0,1 1 0,-1-1-1,0 0 1,0 0 0,0 0 0,0 0 0,1 1-1,-1-1 1,0 0 0,0 0 0,0 0 0,0 1-1,0-1 1,0 0 0,0 0 0,0 1 0,0-1-1,0 0 1,0 0 0,0 0 0,0 1 0,4 17-132,-3-16 95,2 20-18,-2 0-1,0 0 1,-4 37 0,1-30 92,-24 198-57,13-134 113,-24 166 107,22-185 89,-33 104 0,45-171-118,0 0 1,-6 13-1,7-18-117,1 0-1,0 0 1,-1 0 0,1-1-1,-1 1 1,1 0-1,-1-1 1,0 1-1,0-1 1,0 1 0,0-1-1,-2 1 1,3-1-23,0-1 0,0 0 0,0 1 0,0-1 0,0 0 0,0 0 1,0 1-1,0-1 0,0 0 0,0 0 0,0 0 0,0 0 0,0-1 1,0 1-1,0 0 0,0 0 0,1 0 0,-1-1 0,0 1 0,0-1 1,0 1-1,-1-1 0,0-1-5,1 1 0,-1 0 0,1-1 0,0 1 0,-1-1 0,1 1 0,0-1 0,0 0 0,0 1 0,0-1 0,0-2 0,-1 1-30,1-1-1,0 1 1,1 0 0,-1-1-1,0 1 1,1-1-1,0 1 1,0-1 0,0 1-1,0-1 1,0 1-1,1-1 1,1-5 0,1 3-1,0-1 1,1 1 0,0-1 0,0 1 0,0 0-1,1 1 1,0-1 0,0 1 0,12-10 0,-7 9-6,0-1 1,0 1-1,0 1 0,1-1 1,18-5-1,0 3 26,1 2 0,0 0 0,60-3 0,-47 7-8,77-7-2434,-85 5 971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0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31 4160,'9'-12'4239,"1"-2"354,-12 13-4334,0 0 0,0 0 0,0 1 1,0-1-1,0 1 0,0 0 1,0 0-1,0 0 0,-4 0 1,-28 0-11,-21 15 258,34-10-369,-1 1 1,1 1-1,1 1 1,-33 17-1,42-19-126,1 0 0,0 1 1,0 0-1,1 1 0,0 0 0,0 0 1,1 1-1,0 0 0,0 1 0,-6 10 0,9-12 9,0 1 0,1 0 0,0 0-1,-5 19 1,8-23-2,0 0-1,0 0 1,1 0-1,0 0 1,0 0-1,0 0 0,1 0 1,-1 0-1,1 0 1,0 0-1,4 8 1,-3-7 38,1 1 1,0-1-1,0 0 1,1 0-1,0 0 1,0-1-1,0 1 0,1-1 1,0 0-1,0 0 1,0-1-1,1 1 1,-1-1-1,1 0 1,0-1-1,0 0 0,0 0 1,14 5-1,-15-7 6,0 1 0,0-1 1,0 0-1,1-1 0,-1 1 0,0-1 0,0 0 0,1-1 0,-1 1 0,0-1 0,1 0 0,-1 0 0,0-1 0,0 1 0,0-1 0,0 0 0,0-1 0,-1 1 0,1-1 0,-1 0 0,1 0 0,-1 0 0,0-1 0,0 1 0,3-6 0,3-4 15,-1 0 0,0-1 0,-1 0 0,-1-1 0,10-28 0,-5 13-7,0 1-95,12-51 0,-14 101 67,8 25-1,-9-19 136,14 28-1,-18-44-105,1-1-1,0 1 1,1-2-1,0 1 1,11 12-1,-16-21-66,-1 1 0,1-1 0,0 0 0,-1 0 0,1 0 0,0 0 0,-1 0 0,1 0 0,0 0 0,0-1 0,0 1 0,0-1 0,0 1 0,0-1 0,0 0 0,0 0 0,0 0 0,0 0 0,0 0 1,0 0-1,0 0 0,0-1 0,3 0 0,2-2-324,0 0 0,1 0 0,-2-1 0,11-6 0,-16 9 231,65-39-5608,-34 18 2987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0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1170 4576,'4'8'2507,"-4"-8"-2443,0 0 0,0 1 0,0-1 0,1 0 0,-1 1 0,0-1 0,0 0 0,0 1 0,0-1 0,1 0 0,-1 1 0,0-1 0,0 0 0,1 0 0,-1 1 0,0-1 0,0 0 0,1 0 0,-1 0 0,0 1 0,1-1 0,-1 0 0,0 0 0,1 0-1,-1 0 1,0 0 0,1 0 0,-1 0 0,0 0 0,1 0 0,0 0 0,4 1 352,-1 0 0,1-1-1,0 0 1,0 0-1,0-1 1,0 1-1,-1-1 1,1 0-1,0 0 1,6-3 0,-3 1-44,0-1 0,0 0 1,-1 0-1,1-1 0,8-7 1,0-3-12,-1 0 0,0 0 1,22-32-1,15-34 366,-9 13-206,74-102 284,-113 164-801,0 0 0,1 0 1,0 1-1,0 0 0,1 0 0,0 0 0,-1 1 0,12-7 0,-16 11-14,-1-1-1,1 1 1,-1 0 0,1 0-1,-1 0 1,1 0-1,-1 0 1,1 0-1,-1 0 1,1 0-1,-1 0 1,1 0-1,-1 0 1,1 0-1,-1 0 1,1 1 0,-1-1-1,1 0 1,-1 0-1,0 0 1,1 1-1,-1-1 1,1 0-1,-1 1 1,0-1-1,1 0 1,-1 1 0,1-1-1,-1 0 1,0 1-1,0-1 1,1 1-1,-1-1 1,0 0-1,0 1 1,1-1-1,-1 1 1,0-1-1,0 1 1,10 25-55,-8-20 84,5 18-32,-1 0-1,0 0 0,-2 1 1,2 48-1,-11 99 317,4-163-218,0 0 0,0 0 0,-1 0 0,-5 14 0,7-21-56,-1 1 0,0-1 0,0 0-1,-1 1 1,1-1 0,0 0 0,-1 0 0,1 0 0,-1 0 0,0 0 0,1-1 0,-1 1 0,0 0 0,0-1 0,0 1 0,0-1 0,-1 0 0,1 0 0,0 0 0,-1 0-1,-3 2 1,1-3 34,0 0-1,0 0 1,0 0 0,1-1-1,-1 1 1,0-1-1,0 0 1,1 0-1,-1-1 1,1 1-1,-1-1 1,1 0-1,-6-4 1,-9-5 28,-25-20-1,41 29-123,-18-13-74,1-2-1,1-1 0,0 0 0,-23-32 1,30 38-62,12 11 152,0 1 0,-1 0 1,1-1-1,0 1 0,-1-1 0,1 1 0,0 0 0,-1-1 1,1 1-1,-1 0 0,1 0 0,-1-1 0,1 1 1,-1 0-1,1 0 0,-1 0 0,1-1 0,-1 1 1,1 0-1,-1 0 0,0 0 0,1 1-8,0 0-1,0-1 1,0 1-1,0 0 1,0-1-1,0 1 1,0 0-1,0 0 1,0-1-1,0 1 1,1 0-1,-1-1 1,0 1-1,1 0 1,-1-1-1,0 1 1,1-1-1,-1 1 1,1 0-1,9 13-109,-3-6 122,0-1 0,0 1 0,1-2 1,0 1-1,0-1 0,1-1 0,0 1 1,0-2-1,16 8 0,-6-5 45,0-1 0,1 0 0,-1-2 0,21 3 0,-29-6 0,-1-1 0,1 0 1,0 0-1,-1-1 0,1 0 0,-1-1 1,1 0-1,-1-1 0,1 0 1,-1 0-1,0-1 0,12-7 1,-8 3 17,-1-1 0,0 0 0,0-1 0,-1-1 0,0 0 1,0 0-1,11-17 0,179-208 654,-194 227-664,0-1 0,13-20 1,-18 26-62,-1-1-1,0 1 1,0-1 0,0 1 0,-1-1 0,0 0 0,0 0 0,0 0-1,1-9 1,-2 14 3,0-1 0,0 1 0,0 0 0,0-1 0,0 1 0,0 0 0,0-1 0,0 1 1,0-1-1,0 1 0,0 0 0,0-1 0,0 1 0,-1 0 0,1-1 0,0 1 0,0 0 0,0-1 0,0 1 0,-1 0 0,1-1 0,0 1 0,0 0 0,-1-1 0,1 1 0,0 0 0,0 0 0,-1 0 0,1-1 0,0 1 0,-1 0 0,1 0 0,-1-1 0,0 2-13,0-1 0,0 0-1,0 0 1,1 0 0,-1 0 0,0 1 0,0-1 0,0 0-1,0 1 1,0-1 0,1 1 0,-1-1 0,-1 1-1,-2 3-34,0-1-1,0 1 0,0 0 1,-4 4-1,1 3 68,-1 0 0,2 0 0,0 1 1,0 0-1,1 0 0,0 0 0,1 1 0,0-1 0,1 1 0,1 0 0,0 0 1,1 0-1,0 1 0,1-1 0,0 0 0,1 0 0,1 0 0,6 26 0,-6-33 24,0-1 0,0 1 0,0-1 0,1 1 0,0-1 0,0 0 0,1 0 0,-1 0 0,5 4 0,-6-7 8,0 0 0,-1 0-1,1-1 1,0 1 0,0-1 0,1 0 0,-1 1 0,0-1 0,0 0 0,0 0-1,1 0 1,-1-1 0,1 1 0,-1-1 0,1 1 0,-1-1 0,1 0-1,-1 0 1,0 0 0,1 0 0,-1 0 0,1 0 0,-1-1 0,1 1-1,2-2 1,4-2 65,0 0-1,-1 0 0,1-1 0,13-10 0,32-29 236,-27 21-240,40-37-157,41-31 187,-100 85-152,-4 3-25,-1 0 1,1 0-1,0 0 1,0 1-1,9-4 1,-12 6 44,-1 0 0,1-1 0,0 1 0,-1 0 0,1 0 0,0 0 1,-1 0-1,1 0 0,0 0 0,0 0 0,-1 0 0,1 0 0,0 1 0,-1-1 0,1 0 0,-1 0 1,1 1-1,0-1 0,0 1 0,0-1 2,0 1 1,-1 0-1,1 0 0,0 0 1,0 0-1,-1 0 0,1 0 1,-1 0-1,1 0 0,-1 0 1,0 0-1,1 0 0,-1 0 1,0 0-1,1 2 0,0 7 33,-1 0 0,0 0 0,0-1 0,-3 16 0,0 3-33,-5 20 143,6-36 35,0 0 1,-1 19 0,4-31 70,3-4-105,5-9-17,-6 9-81,26-43 121,22-30-198,-44 68 37,1 0-1,-1 1 0,2 0 1,-1 0-1,19-12 0,-20 15-63,17-9-254,-23 14 306,0 0 1,0-1-1,-1 1 0,1 0 1,0 0-1,-1-1 0,1 1 1,0 0-1,0 0 0,-1 0 1,1 0-1,0 0 0,0 0 1,0 0-1,-1 0 0,1 1 1,0-1-1,0 0 0,-1 0 0,1 1 1,0-1-1,-1 0 0,1 1 1,0-1-1,-1 0 0,1 1 1,-1-1-1,2 2 0,-1-1 3,-1 0 0,1 0-1,-1 1 1,1-1 0,-1 0-1,0 1 1,1-1 0,-1 0-1,0 1 1,0-1 0,0 0-1,0 1 1,0-1 0,0 0-1,-1 3 1,-5 22-14,3-17 21,1 3-14,-23 103-89,22-95 110,1-1 0,0 1 1,4 36-1,-2-49 31,0-4-20,0 0-1,1 0 0,-1-1 1,1 1-1,-1 0 1,2 3-1,-1-5 0,-1 0-1,1-1 0,-1 1 1,1 0-1,0 0 1,-1-1-1,1 1 1,0 0-1,-1-1 0,1 1 1,0-1-1,0 1 1,-1-1-1,1 1 1,0-1-1,0 0 0,0 1 1,0-1-1,0 0 1,0 0-1,0 0 0,-1 0 1,3 1-1,1-1 9,0-1-1,0 1 0,0 0 0,0-1 1,0 0-1,0 0 0,0 0 0,0-1 0,0 1 1,0-1-1,4-2 0,7-5 24,19-15 0,-15 10 16,116-73-131,28-10 148,-31 19-204,-106 57 126,-54 64-637,16-23 586,-1 4 69,1 1-1,1 1 0,1 0 1,1 0-1,2 1 0,0 0 1,-3 40-1,8-56-19,-1 39 59,2-46-39,1-1 0,1 1 0,-1-1 0,1 0 0,-1 1 1,1-1-1,0 0 0,0 0 0,0 1 0,0-1 0,3 3 0,-3-5-3,0 0 1,0 0-1,0 0 0,0 0 0,0 0 1,0-1-1,0 1 0,1 0 0,-1-1 1,0 1-1,1-1 0,-1 1 0,0-1 1,1 1-1,-1-1 0,0 0 0,1 0 1,-1 0-1,1 0 0,-1 0 0,1 0 1,-1 0-1,0 0 0,1 0 0,-1-1 1,0 1-1,1-1 0,-1 1 0,0-1 1,1 1-1,-1-1 0,0 0 0,0 0 1,0 0-1,0 1 0,1-1 0,-1 0 1,0 0-1,-1 0 0,1-1 0,0 1 1,1-2-1,3-6 46,0-1 0,-1 1-1,0-1 1,0 0 0,3-19 0,6-55 84,-8 51-84,-1 1-33,4-15-298,1-67 0,-16 127-530,4 4 740,0-1 0,1 0 0,-1 29 0,1-3 28,-20 219 106,14-203 76,-2 0-1,-27 86 0,31-125-52,0 0-1,-14 27 0,18-41-62,0 0 0,-1 0 0,0-1 0,0 0 1,0 1-1,-1-1 0,1-1 0,-1 1 0,0 0 0,0-1 0,0 0 0,0 0 0,-1 0 0,-8 4 0,10-6-16,1-1 0,-1 1 0,0-1 0,0 0 0,1 1 0,-1-1 0,0-1 0,0 1 0,0 0 0,1-1 0,-1 1 0,-5-3 0,-29-13 111,24 9-95,0 0-1,1-1 1,-22-17 0,29 20-25,0 0 1,0-1-1,0 1 0,1-1 1,-1 0-1,2 0 1,-1 0-1,1-1 1,-4-9-1,6 13-17,0 0 0,0 0-1,1 0 1,0 0 0,-1 0-1,1 0 1,0 0 0,1 0 0,-1-1-1,0 1 1,1 0 0,0 0-1,0 0 1,0 0 0,0 1-1,0-1 1,0 0 0,1 0-1,-1 0 1,1 1 0,0-1-1,0 1 1,0 0 0,0-1 0,3-2-1,6-4-44,-1 1 1,1 0-1,0 0 0,18-8 0,16-8-64,-3 2 90,0-2 1,45-35-1,30-45 123,170-155 32,-267 243-119,-1-1-1,-1 0 1,0-2 0,-2 0 0,0-1-1,-1 0 1,0-2 0,-2 1 0,-1-2-1,10-25 1,38-129 146,-48 136-177,27-105-7,-15 54-11,-21 79-93,-1 0-1,0 0 1,-1-1 0,0-15-1,-9 32-404,0 6 484,1 0 1,-1 1 0,2 0-1,-1 1 1,1-1 0,-5 16-1,-3 7-30,-15 57 0,16-45 108,-16 46 162,6-24-311,-23 117 0,44-167 127,0 1-1,1 0 0,1-1 0,1 1 0,0 0 1,7 29-1,-6-35 46,2 0 0,0-1 1,0 0-1,1 0 0,0 0 0,1 0 0,0-1 1,0 0-1,1 0 0,15 16 0,-20-24-27,0-1 0,0 1 0,0 0 0,0-1 0,0 1 0,0-1 0,0 0 0,1 0 0,-1 0 0,1 0 0,-1 0 0,0 0 0,1 0 0,0-1 0,-1 1 0,1-1-1,-1 0 1,1 0 0,-1 0 0,1 0 0,0 0 0,-1-1 0,1 1 0,-1-1 0,1 1 0,-1-1 0,0 0 0,4-2 0,5-3 24,-1 0 0,0-1 1,0 0-1,16-17 0,-12 12 10,25-21 48,30-27 9,-59 49-60,1 0 0,-2-1 0,1 0 1,7-14-1,-15 23-42,-1 0 0,1-1-1,-1 1 1,0 0 0,0-1 0,0 1 0,-1 0 0,2-6 0,-2 8-19,0 0 1,0 0 0,0 0 0,0 0-1,0 0 1,0 0 0,-1 1 0,1-1 0,0 0-1,0 0 1,-1 0 0,1 0 0,0 0 0,-1 0-1,1 0 1,-1 1 0,1-1 0,-1 0-1,1 0 1,-1 1 0,0-1 0,1 0 0,-1 1-1,0-1 1,0 0 0,1 1 0,-1-1 0,0 1-1,0 0 1,0-1 0,0 1 0,0 0-1,0-1 1,1 1 0,-1 0 0,-2 0 0,-1 0-31,-1 0 0,0 0 1,0 1-1,1 0 1,-1 0-1,0 0 0,1 0 1,-1 1-1,1 0 1,-1 0-1,1 0 0,0 0 1,-7 6-1,1-1 27,1 0 0,0 1 1,1 0-1,-13 15 0,16-17 12,0 0-1,1 1 1,-1 0 0,2 0-1,-1 0 1,-4 15-1,7-20 31,0 1 0,0-1 0,1 1 0,0-1 0,-1 1 0,1 0 0,0-1 0,0 1 0,1-1 0,-1 1 0,0 0 0,1-1 0,0 1 0,-1-1 0,1 1 0,0-1 0,0 1 0,1-1 0,-1 0 0,0 0 0,1 1 0,0-1 0,-1 0 0,5 3 0,-1-1 21,1 0 0,-1 0 1,1 0-1,0-1 0,1 0 1,-1-1-1,0 1 1,12 2-1,-2-1-18,0-2 0,25 3 0,-14-5 63,-1 0-1,1-2 1,47-9 0,-9-5-2495,-53 11 462,0 0 0,19-9 1,-9 6-591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45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1314 110 6720,'-29'-10'3040,"17"5"-2624,-2 2 1600,11 3-1184,-6-4 96,6 8-576,-6-8 0,4 1-960,10 3 352</inkml:trace>
  <inkml:trace contextRef="#ctx0" brushRef="#br0" timeOffset="1">22 110 7872,'-21'-33'3584,"30"15"-3104,-1 7-544,8 3-64,9-5-384,4 5 288,4-2-1792,-1 2 1120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0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35 8640,'-81'-35'3904,"58"35"-3392,15 0-256,16 0-960,7 0 384,15 0-2912,6 7 1792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1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0 864 3712,'8'14'2827,"-8"-13"-2668,1 0-1,-1 0 1,0 0 0,1 0-1,-1 0 1,1 0 0,0 0-1,-1 0 1,1 0-1,0 0 1,0 0 0,-1 0-1,1-1 1,0 1 0,0 0-1,0-1 1,0 1-1,0 0 1,2 0 0,0 0 26,-1-1 0,1 1 0,0-1 1,0 0-1,-1 0 0,1 0 0,0 0 0,0 0 1,-1 0-1,1-1 0,0 1 0,-1-1 1,1 0-1,0 0 0,3-2 0,4-2 294,-1 0 0,13-10 0,-20 14-437,77-53 1250,70-51-24,-121 82-1119,-17 18-122,-11 5-27,0 0 0,0 0 1,1 0-1,-1 0 0,0 0 0,0 0 0,0 0 0,0 0 0,1 0 0,-1 0 1,0 0-1,0 1 0,0-1 0,0 0 0,1 0 0,-1 0 0,0 0 0,0 0 0,0 0 1,0 0-1,0 0 0,0 1 0,1-1 0,-1 0 0,0 0 0,0 0 0,0 0 1,0 0-1,0 1 0,0-1 0,0 0 0,0 0 0,0 0 0,0 0 0,0 1 1,0-1-1,0 0 0,0 0 0,0 0 0,0 0 0,0 1 0,0-1 0,0 0 1,0 0-1,0 0 0,0 1 0,-4 9-1,3-7 1,-4 9 0,0-1 0,-9 13 0,-10 21 11,-3 21 6,-23 86 0,-8 76 152,26-110 92,3-16 379,27-95-343,0 0 1,0 0-1,-5 9 0,6-13 638,5-9-328,6-13-111,31-84-144,39-123-310,-62 179-83,3 1 1,48-82-1,-42 85-2,2 0 0,54-59 1,-61 77 41,-12 12-51,1 1 0,1 0 0,0 1 0,20-15-1,-30 25 36,0 0 0,-1 0-1,1 0 1,0 0 0,0 0-1,0 0 1,0 1-1,0-1 1,0 1 0,0-1-1,0 1 1,0 0 0,0 0-1,0 0 1,0 0-1,0 0 1,0 0 0,0 0-1,0 1 1,0-1 0,0 1-1,0-1 1,0 1-1,0 0 1,0 0 0,-1 0-1,1 0 1,0 0 0,-1 0-1,1 1 1,0-1-1,-1 0 1,0 1 0,3 2-1,0 1 29,0 1 1,-1 1-1,1-1 0,-1 0 0,0 1 0,-1-1 0,1 1 0,-1 0 0,-1 0 0,1 0 0,-1 0 0,-1 0 0,1 0 1,-1 8-1,-2 5 88,0 0 1,-1 0 0,-10 34 0,12-49-86,-1 0 1,0 0-1,0 0 1,0 0-1,0-1 1,-1 1-1,0-1 1,0 1-1,0-1 1,-1 0-1,1 0 1,-1 0-1,-4 3 0,5-5 14,1-1-1,-1 1 0,1-1 0,-1 0 0,1 0 0,-1 0 0,1 0 0,-1 0 0,0-1 0,0 1 0,1-1 0,-1 0 0,0 1 0,0-1 1,0-1-1,1 1 0,-1 0 0,0-1 0,0 1 0,0-1 0,1 0 0,-1 0 0,1 0 0,-1 0 0,-3-2 0,-4-4-1,0 0-1,0-1 1,0 0 0,1 0-1,1-1 1,-13-16-1,13 16-65,3 0-345,12 10 106,17 11 4,-22-11 265,1 0 12,21 13 32,44 17 0,-60-28-11,1-1-1,-1 0 0,0 0 0,0-1 0,1 1 1,-1-2-1,1 1 0,-1-1 0,1-1 0,8-1 0,1-2 82,-1 0 0,0-2-1,-1 0 1,27-14-1,59-41 81,-86 51-171,-2 2 10,-1 0 1,0-1-1,0-1 1,-1-1-1,0 1 1,-1-2-1,0 0 1,-1 0-1,13-20 1,-21 27-30,0 0 1,0 0 0,0-1 0,-1 1 0,1 0 0,-1-1-1,0 1 1,-1-1 0,0 1 0,0-12 0,0 15-2,1 1-13,0 0 1,0 0-1,0 1 0,0-1 1,0 0-1,0 1 1,1-1-1,-1 1 1,0 0-1,0-1 1,0 1-1,1 0 0,-1 0 1,2-1-1,55 5-140,-44-4 139,-1 0 0,1 1-1,0 1 1,-1 0 0,26 7-1,-34-7 6,0 0 0,0 1 0,0-1 0,-1 1 0,1 0 0,0 0 0,-1 0 0,0 1 0,0-1 0,0 1 0,0 0 0,-1 0 0,1 1 0,-1-1 0,0 1 0,0-1 0,4 11 0,-5-6 38,1 0 0,-1 0 0,0 1 0,-1-1 0,0 0 0,-1 13 0,3 25-10,-3-46-5,0 0 0,0 1 1,0-1-1,1 0 1,-1 0-1,0 1 0,1-1 1,-1 0-1,1 0 1,-1 0-1,1 0 0,0 1 1,-1-1-1,1 0 0,0 0 1,0 0-1,0 0 1,-1-1-1,1 1 0,0 0 1,0 0-1,1 0 1,-1-1-1,0 1 0,0-1 1,0 1-1,0-1 0,0 1 1,1-1-1,-1 0 1,0 1-1,0-1 0,1 0 1,-1 0-1,0 0 1,1 0-1,-1 0 0,0 0 1,0 0-1,1-1 0,-1 1 1,0 0-1,0-1 1,0 1-1,1-1 0,-1 1 1,0-1-1,0 1 1,0-1-1,0 0 0,1-1 1,104-71 309,2-3-416,-96 67 90,-4 3-133,-8 7 132,0-1 1,0 1 0,0-1-1,0 1 1,0 0 0,0-1 0,0 1-1,0-1 1,0 1 0,0-1-1,0 1 1,0-1 0,0 1 0,-1 0-1,1-1 1,0 1 0,0-1 0,-1 1-1,1-1 1,-1 1 0,-2 5-16,0-1 0,0 0 0,0 0 0,-6 6 0,5-6-2,0 0 0,0 0-1,1 0 1,0 0 0,-4 9 0,6-10 20,-1 0 0,1-1 0,0 1 1,1 0-1,-1-1 0,1 1 1,-1 0-1,1 0 0,1 3 0,-1-5 18,0 0 0,1 0 0,-1 0 0,1 0 0,0 0-1,0 0 1,0 0 0,0 0 0,0-1 0,0 1 0,0 0-1,1-1 1,-1 1 0,0-1 0,1 0 0,-1 1 0,1-1-1,3 2 1,0 0 10,0-1 0,0 0 0,0 0 0,0 0-1,0 0 1,1-1 0,-1 0 0,1 0 0,-1-1-1,1 1 1,-1-1 0,1 0 0,-1-1 0,1 1-1,6-3 1,-3 1 24,0 0 0,0-1 0,-1 0-1,1 0 1,-1-1 0,0-1 0,0 1 0,10-9-1,-15 11-21,0 0-1,0-1 1,0 0-1,-1 1 1,1-1-1,-1 0 0,3-5 1,-4 7-18,0-1 0,-1 0 0,1 1-1,0-1 1,-1 0 0,0 1 0,1-1 0,-1 0 0,0 0 0,1 1 0,-1-1 0,0 0-1,-1 0 1,1 1 0,0-1 0,0 0 0,-1 0 0,1 1 0,-1-3 0,-2 0-8,1 0-1,0 0 1,-1 1 0,1-1 0,-1 1 0,0-1 0,0 1 0,-1 0 0,1 0-1,0 1 1,-1-1 0,0 1 0,0-1 0,0 1 0,0 0 0,0 1 0,-6-3-1,-1 1-47,0 0 0,-1 1 0,0 0 0,0 0 0,-17 1 0,23 1 31,-1 1 0,1 0-1,0 0 1,0 0 0,0 1 0,0 0 0,0 0-1,0 0 1,0 1 0,0 0 0,1 0 0,0 0 0,-6 5-1,12-7 29,0 0-1,0 0 1,1-1 0,-1 1-1,0 0 1,1-1-1,-1 1 1,1-1-1,-1 0 1,1 1-1,2-1 1,17 1-25,0-1 0,0-1 0,1-1 0,40-9 0,-40 6 35,0-2 1,0 0 0,0-2-1,-1 0 1,26-16 0,-31 15-10,0-1 1,0-1 0,-1-1-1,-1 0 1,0-1 0,21-28 0,62-105 118,-36 49-63,-46 76-79,52-82 84,-51 78-85,-2 0 0,12-31 0,-24 52 11,-1 0-1,0 1 1,1-1 0,-1-5 0,-1 9-1,1 1-1,-1-1 1,0 1-1,0-1 1,0 1 0,-1-1-1,1 0 1,0 1-1,0-1 1,0 1 0,0-1-1,0 1 1,-1-1 0,1 1-1,0-1 1,0 1-1,-1-1 1,0 0 0,1 1-5,-1-1 0,1 1 0,-1 0 0,1 0 0,-1 0 0,0 0 0,1-1 0,-1 1 0,1 0 0,-1 0 0,0 0 0,1 0 0,-1 0 0,1 0 0,-1 1 0,1-1 0,-1 0 0,0 0 0,1 0 1,-1 0-1,1 1 0,-2 0 0,-5 2-32,0 1 1,-1 0 0,1 0-1,1 1 1,-1 0 0,1 0-1,0 0 1,-8 10 0,6-5 33,0 1-1,0 0 1,1 0 0,-9 20 0,2 3-25,2 1 0,-14 68 0,-4 74 30,28-153 19,1 0 1,1 1-1,1-1 1,2 0-1,6 34 1,-7-51 12,0 1-1,1 0 1,-1-1 0,2 1 0,4 7 0,-7-13 0,0 1 1,1-1-1,-1 0 1,1 0-1,0 0 1,0 0-1,0-1 1,0 1-1,0 0 1,0-1-1,0 1 1,1-1-1,-1 0 0,0 0 1,1 0-1,-1 0 1,1 0-1,-1-1 1,4 2-1,3-2 46,0 0 0,0 0 1,-1-1-1,1 0 0,0 0 0,10-3 0,51-19 16,-66 22-89,35-12-80,-11 4 78,0-1-1,-1-2 1,34-19-1,-58 29 24,0 1 0,-1-1 0,1 1 0,0-1 1,6-1-1,-9 3-26,0 0 1,0 0-1,0 0 1,0 0 0,0 0-1,0 0 1,0 0 0,0 0-1,1 0 1,-1 0-1,0 0 1,0 0 0,0 0-1,0 0 1,0 0 0,0 0-1,0 0 1,1 0-1,-1 0 1,0 0 0,0 0-1,0 0 1,0 0 0,0 0-1,0 0 1,0 0-1,1 0 1,-1 0 0,0 0-1,0 0 1,0 0 0,0 0-1,0 1 1,0-1-1,0 0 1,0 0 0,0 0-1,0 0 1,0 0-1,0 0 1,0 0 0,1 0-1,-1 1 1,0-1 0,0 0-1,0 0 1,0 0-1,0 0 1,0 0 0,0 0-1,0 0 1,0 0 0,0 1-1,0-1 1,0 0-1,0 0 1,0 0 0,0 0-1,-1 0 1,1 0 0,0 0-1,0 1 1,0-1-1,0 0 1,0 0 0,0 0-1,0 0 1,0 0-1,0 0 1,-5 7-39,5-6 25,-13 16-24,8-11 7,0 1 0,1 0 0,-1 0 0,1 1 0,0-1 0,-3 10 0,7-15 33,0 0 0,-1 0 0,1 0-1,0 0 1,0 0 0,0 0 0,0 0 0,0 0-1,0-1 1,1 1 0,-1 0 0,1 0 0,-1 0-1,1 0 1,0 0 0,-1-1 0,1 1-1,0 0 1,0-1 0,0 1 0,1 0 0,-1-1-1,0 0 1,1 1 0,-1-1 0,1 0 0,-1 1-1,1-1 1,-1 0 0,1 0 0,0 0 0,3 1-1,1 1 42,0-1-1,0 1 1,1-1-1,-1 0 1,1-1-1,-1 1 1,1-1-1,0-1 1,0 1-1,-1-1 1,1 0-1,0-1 0,0 0 1,-1 0-1,1 0 1,11-4-1,-14 3-24,1 0 0,-1 0 0,0 0 0,1 0 0,-1-1 0,0 1 0,-1-1 0,1 0 0,0 0 0,-1-1 0,0 1 0,0-1 0,0 0 0,0 1 0,0-1 0,-1-1 0,0 1 0,0 0 0,0 0 0,0-1 0,0 1 0,-1-1 0,1-8 0,-1 9-14,-1 0 0,0 0 0,0 1 0,0-1 0,0 0 0,-1 0 0,1 1 0,-1-1 0,0 0 0,0 1 0,-3-6 0,3 6-10,-1 1 0,1 0 0,-1 0 0,1 0 0,-1 0 0,0 0 0,1 0 0,-1 1 0,0-1 0,0 1 0,0-1 0,-1 1 0,1 0 0,0-1 0,0 1 0,-1 1 0,1-1 0,-5-1 0,-5 0-55,0 0 0,0 1-1,0 0 1,-1 1 0,1 0 0,-24 4-1,7 2 75,-49 17 0,36-8 26,98-18-271,1-7 299,1-4-1,63-23 1,-19 6-25,-93 28-75,0 1 0,-1 0 0,1 1 0,0 0 0,0 0 0,10 2 0,-17-1 27,0 0 0,1 0 0,-1 0 0,1 1 0,-1-1 1,1 1-1,-1 0 0,0 0 0,0 0 0,1 0 0,-1 0 0,0 0 0,0 1 0,0-1 0,0 1 1,0-1-1,0 1 0,-1 0 0,1 0 0,-1 0 0,1 0 0,-1 0 0,1 0 0,-1 0 0,0 0 1,1 4-1,0 0 23,-1 0 1,0 0 0,0 0 0,-1-1-1,0 1 1,0 0 0,0 0 0,-1 0-1,-1 9 1,-4 6 120,-9 26 0,4-13-48,8-29 61,3-3 47,5-4 29,-5 2-219,18-7 105,-1-2 0,19-11 0,8-5-81,-3 2-149,20-9 3,-54 29 90,-1 0 0,1 1 0,0 0 0,0 0 0,0 1 0,0 0 0,10 0 0,-16 1 27,0 0 1,1 0-1,-1 0 1,0 1-1,0-1 1,1 1-1,-1-1 1,0 0-1,0 1 1,0 0-1,0-1 1,0 1-1,0 0 1,0 0-1,0-1 1,0 1-1,0 0 1,0 0-1,0 2 1,14 22 67,-6-9-56,-5-9 24,2 0 1,-1 0-1,1-1 0,0 0 1,0 0-1,0 0 0,1-1 1,0 0-1,0 0 0,9 4 1,-1-2 55,0 1 0,29 8 1,-37-14-58,0-1 0,1 1 1,-1-1-1,1-1 1,-1 1-1,1-1 1,-1-1-1,13-1 1,-8-1-89,1-1 0,-1 0 0,0-1 1,17-9-1,-4 2-1897,-21 10 1335,0 0 1,0 0-1,-1 0 1,1-1-1,4-3 1,-7 4 214,0 1 1,1 0 0,-1 0-1,0 0 1,0-1 0,-1 1-1,1 0 1,0-1 0,0 1-1,-1-1 1,1 1-1,-1-1 1,1 1 0,-1-1-1,1 1 1,-1-4 0,0-4-2130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1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40 6560,'-9'-13'2117,"1"11"1335,13 2-1523,62 6 1189,-9 0-2220,457-25 406,-313 5-4176,-161 11-690,-5 2 1082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1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7232,'10'-6'3264,"-2"9"-2848,-3 0 1568,-2 2-1184,-3-1 1632,0 4-1377,-3 0 1025,-2 4-1184,-3-4 32,-2 4-576,2-9 0,3 5-224,0-8 64,5 5-96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2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12 4064,'8'-12'5888,"-7"17"-5558,0 0-161,0 1 0,0-1 0,0 0 0,-1 0 0,0 0 0,0 1 0,0-1-1,-1 0 1,0 0 0,0 0 0,-2 6 0,0 8 114,-16 99 835,-33 174 846,45-261-1828,-18 67 187,-14 31 503,37-120-667,-1 7 141,3-16-288,0 0 1,0-1-1,0 1 1,0 0-1,-1 0 1,1 0-1,0 0 1,0 0 0,0 0-1,0 0 1,0-1-1,0 1 1,0 0-1,0 0 1,0 0-1,0 0 1,-1 0-1,1 0 1,0 0-1,0 0 1,0 0-1,0 0 1,0 0-1,0 0 1,-1 0-1,1 0 1,0 0 0,0 0-1,0 0 1,0 0-1,0 0 1,0 0-1,-1 0 1,1 0-1,0 0 1,0 0-1,0 0 1,0 0-1,0 0 1,0 0-1,0 0 1,-1 0-1,1 0 1,0 0-1,0 0 1,0 0 0,0 1-1,0-1 1,0 0-1,0 0 1,0 0-1,0 0 1,0 0-1,-1 0 1,1 0-1,0 1 1,0-1-1,0 0 1,0 0-1,0 0 1,0 0-1,0 0 1,0 0-1,0 0 1,0 1 0,0-1-1,0 0 1,0 0-1,-2-7-1559,5-1 364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2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38 3904,'2'-1'415,"-1"0"1,0-1-1,1 1 1,-1 0-1,0-1 0,0 1 1,0-1-1,-1 0 1,1 1-1,0-1 0,0 0 1,0-3-1,-1 5-340,0-1-1,0 1 1,0 0 0,0-1-1,0 1 1,0-1 0,0 1-1,0 0 1,0-1-1,-1 1 1,1-1 0,0 1-1,0 0 1,0-1 0,0 1-1,-1 0 1,1-1-1,0 1 1,0 0 0,-1-1-1,0 1 1,1-1-68,-1 1-1,0-1 1,0 1 0,0 0 0,0-1 0,0 1-1,0 0 1,0 0 0,0-1 0,0 1 0,0 0 0,-1 0-1,-1 0-13,0 1 0,0-1-1,0 1 1,0-1 0,0 1-1,-3 1 1,-3 1-27,-1 0 38,0 0 0,0 1-1,1 1 1,-1 0 0,-12 8 0,-42 36 245,54-40-209,2-1 0,-1 1 0,1 0 0,-7 11 0,11-14-21,0-1-1,1 1 0,0 0 1,0 0-1,0 0 0,1 0 1,0 0-1,0 0 1,-1 10-1,3-13 29,0-1 0,0 1 1,0 0-1,0-1 0,0 1 0,1-1 1,-1 1-1,1 0 0,0-1 0,-1 1 1,1-1-1,0 0 0,1 1 0,-1-1 1,0 0-1,1 1 0,-1-1 0,1 0 0,0 0 1,0 0-1,-1-1 0,1 1 0,0 0 1,1-1-1,-1 1 0,0-1 0,0 0 1,1 0-1,-1 1 0,1-2 0,-1 1 1,1 0-1,-1 0 0,1-1 0,-1 1 1,1-1-1,0 0 0,-1 0 0,1 0 0,-1 0 1,5-1-1,2-2 136,1 0 0,-1 0 0,1-1 1,-1-1-1,0 1 0,-1-1 0,16-12 0,-13 7-54,1 0-1,-2 0 0,1-1 0,14-21 1,-23 28-127,1 1 0,-1-1 0,0-1 0,0 1 0,-1 0 0,1 0 0,-1-1 1,0 1-1,0-1 0,0 1 0,-1-1 0,1 1 0,-1-1 0,0 0 1,-1 1-1,1-1 0,-1 1 0,0-1 0,-1-4 0,2 8-13,0 1 0,0 0 0,0-1 0,0 1 0,-1 0-1,1-1 1,0 1 0,0 0 0,0-1 0,0 1 0,0 0 0,-1-1 0,1 1 0,0 0-1,0-1 1,0 1 0,-1 0 0,1 0 0,0-1 0,0 1 0,-1 0 0,1 0-1,0 0 1,-1-1 0,1 1 0,0 0 0,-1 0 0,1 0 0,0 0 0,-1 0-1,1 0 1,0 0 0,-1 0 0,1 0 0,0-1 0,-1 1 0,1 1 0,-1-1 0,1 0-1,0 0 1,-1 0 0,1 0 0,0 0 0,-1 0 0,1 0 0,0 0 0,-1 1-1,1-1 1,0 0 0,0 0 0,-1 0 0,1 1 0,0-1 0,-1 0 0,1 0-1,0 1 1,-1 0 0,-13 14-309,4-1 333,1 1-1,1 0 1,1 0 0,0 1 0,-7 25-1,-17 88 236,27-110-252,-65 288 815,66-293-614,-1 0 0,0-1 0,-1 1 1,-1-1-1,0 0 0,0 0 1,-2-1-1,-9 14 0,17-25-169,0-1-1,-1 1 0,1-1 0,0 1 0,-1-1 0,1 0 0,-1 1 0,1-1 0,-1 0 0,1 1 0,0-1 0,-1 0 0,1 1 1,-1-1-1,0 0 0,1 0 0,-1 1 0,1-1 0,-1 0 0,1 0 0,-1 0 0,1 0 0,-1 0 0,0 0 0,1 0 0,-1 0 0,1 0 1,-1 0-1,1 0 0,-1 0 0,1-1 0,-1 1 0,0 0 0,1 0 0,-1 0 0,1-1 0,-1 1 0,1 0 0,0-1 0,-2 0 1,1 0-20,0-1 1,0 1 0,0-1 0,0 1 0,0-1 0,0 1 0,0-1 0,0 0 0,0 1 0,1-1 0,-1 0 0,0-3 0,0-3-33,0 1 0,0-1 0,1 1 0,0-1 0,1 1 0,-1-1 0,1 1 0,1-1 0,3-11 0,7-25 107,12-38-225,-13 56 131,1 2 0,1-1 0,2 2 0,0 0 0,1 0 0,1 2 0,2 0 0,0 1-1,1 1 1,0 0 0,45-28 0,90-50 212,-23 16 30,-107 63-219,-14 10-9,0 0 0,22-10 0,-32 17-1,1 1 0,-1-1-1,0 1 1,0 0 0,0-1-1,1 1 1,-1 0 0,0 0-1,1-1 1,-1 1 0,0 0-1,1 0 1,-1 1 0,0-1-1,0 0 1,1 0 0,-1 1 0,0-1-1,0 0 1,1 1 0,-1-1-1,0 1 1,0 0 0,0-1-1,0 1 1,0 0 0,0 0-1,0 0 1,0 0 0,0-1-1,0 1 1,0 1 0,-1-1-1,1 0 1,0 0 0,-1 0-1,1 0 1,-1 0 0,1 1-1,0 1 1,1 2 18,-1 1 0,0-1 1,0 0-1,0 1 0,0-1 0,-1 1 1,0-1-1,-1 8 0,-4 15 168,-10 37 0,5-31 119,7-28-136,6-10 164,29-40 1,1 12-359,2 2-1,0 1 1,2 2 0,50-28-1,-79 51-20,-1 0 0,1 0 0,9-3-1,-15 7 34,0-1-1,0 1 0,-1 0 0,1-1 0,0 1 0,0 0 0,0 0 0,0 0 1,3 1-1,-5-1 4,1 0-1,0 0 1,-1 0 0,1 1 0,-1-1 0,1 0 0,0 1 0,-1-1 0,1 1-1,-1-1 1,1 1 0,-1-1 0,1 1 0,-1-1 0,1 1 0,-1-1 0,0 1-1,1-1 1,-1 1 0,0 0 0,1-1 0,-1 1 0,0 0 0,0-1 0,1 2-1,-1 0 6,0 0-1,0 1 0,0-1 1,0 0-1,0 0 0,0 1 1,-1-1-1,1 0 0,-1 0 1,0 0-1,1 0 0,-1 1 1,0-1-1,-2 2 0,-20 29 54,15-23-55,-26 38 35,31-42 10,0-1 0,0 1 0,0 0 0,1 0-1,0 0 1,-3 11 0,5-16-30,0-1-1,0 1 0,0 0 1,0 0-1,0-1 1,0 1-1,0 0 1,0 0-1,0 0 1,0-1-1,0 1 1,1 0-1,-1 0 0,0-1 1,1 1-1,-1 0 1,0 0-1,1-1 1,-1 1-1,1-1 1,-1 1-1,1 0 1,-1-1-1,2 2 1,-1-1 14,1-1 1,-1 1 0,1 0-1,0-1 1,-1 1 0,1-1 0,-1 0-1,1 1 1,0-1 0,-1 0-1,3 0 1,5-1 62,0 1 0,0-2 0,12-2 0,-20 3-88,40-10 12,0-2 1,-1-1-1,-1-2 0,0-3 1,-1 0-1,-1-3 0,45-34 1,-81 56-18,16-12-111,-17 12 115,0 0 0,0 0 0,0 0 0,0 0 0,0 0-1,0 0 1,0 0 0,1 0 0,-1 0 0,0 0 0,0 0 0,0 0 0,0 0-1,0 0 1,0 0 0,0 0 0,0 0 0,0 0 0,0 0 0,1 0 0,-1 0-1,0 0 1,0 0 0,0 0 0,0 0 0,0 0 0,0 0 0,0 0-1,0 0 1,0 0 0,0 0 0,1 0 0,-1 0 0,0 0 0,0 0 0,0 0-1,0 1 1,0-1 0,0 0 0,0 0 0,0 0 0,0 0 0,0 0 0,0 0-1,0 0 1,0 0 0,0 0 0,0 0 0,0 1 0,-3 9-185,-17 26 60,10-19 103,1 0-1,1 1 1,-7 20 0,14-34 26,0 0 0,1 1 0,-1-1 0,1 0-1,0 0 1,0 0 0,0 0 0,1 1 0,0-1 0,-1 0 0,1 0 0,1 0 0,-1 0 0,2 4 0,-2-6 16,0 0-1,1 0 1,-1 1-1,0-1 1,1 0 0,-1 0-1,1-1 1,0 1-1,0 0 1,0 0 0,0-1-1,0 1 1,0-1-1,0 0 1,0 1 0,0-1-1,1 0 1,-1 0-1,0-1 1,1 1 0,-1 0-1,1-1 1,-1 0-1,5 1 1,-4-1 6,1-1 0,-1 0 1,0 1-1,0-1 0,0 0 0,0 0 1,0-1-1,0 1 0,-1-1 0,1 1 1,0-1-1,-1 0 0,1 0 0,-1 0 0,1 0 1,-1 0-1,0-1 0,0 1 0,0-1 1,2-4-1,-1 2 20,0 0 0,0 0 0,0 0 0,-1-1-1,0 1 1,0-1 0,-1 0 0,0 1 0,0-1 0,1-10 0,-2 4-7,-1-1 0,-2-16 0,3 26-64,-1-1 0,0 1 0,0-1 0,0 1 0,-1-1 0,1 1 0,-1 0 0,0 0 0,1 0 0,-2 0 0,-3-5 0,5 7 16,1 1 1,0 0 0,0-1 0,0 1 0,-1 0-1,1 0 1,0 0 0,0-1 0,-1 1 0,1 0-1,0 0 1,-1 0 0,1-1 0,0 1 0,-1 0-1,1 0 1,0 0 0,-1 0 0,1 0-1,0 0 1,-1 0 0,1 0 0,0 0 0,-1 0-1,1 0 1,0 0 0,-1 0 0,1 0 0,0 0-1,-1 0 1,1 1 0,-1-1-4,1 0 0,-1 1-1,1-1 1,0 1 0,-1-1 0,1 1 0,0-1-1,-1 1 1,1-1 0,0 1 0,0 0-1,0-1 1,0 1 0,-1-1 0,1 1 0,0 0-1,0 0 1,0 0 9,0 0 0,0 0 0,0 0 0,0-1 0,0 1 0,0 0-1,0 0 1,1 0 0,-1 0 0,0 0 0,0 0 0,1 0 0,-1 0 0,1-1-1,-1 1 1,1 0 0,-1 0 0,1 0 0,-1-1 0,1 1 0,0 0 0,-1-1 0,1 1-1,0 0 1,0-1 0,-1 1 0,1-1 0,0 1 0,1-1 0,6 2 25,0-1 1,1 0 0,-1-1-1,0 1 1,1-2 0,14-1-1,53-15 41,-38 7-21,173-40-3,-196 47-31,1 0-1,22-1 0,-31 3-2,0 1-1,0 0 1,-1 1-1,1 0 0,0 0 1,-1 0-1,1 1 0,6 2 1,-11-3-7,1 0 0,-1 1 0,0-1 0,0 1 1,0-1-1,0 1 0,0 0 0,0 0 0,0-1 1,-1 1-1,1 1 0,-1-1 0,1 0 0,-1 0 1,0 0-1,0 1 0,0-1 0,0 1 0,0-1 0,-1 0 1,1 4-1,1 5 98,-1 0-1,-1 1 1,-1 18 0,0-4 73,1-17-144,0-1 0,1 1 0,0-1 0,1 1 0,0-1 0,0 1 0,1-1 0,0 0 0,0 0 0,1 0 0,0 0 0,8 11 0,-11-18-4,1 1 0,-1-1-1,1 1 1,0-1 0,0 1 0,0-1-1,0 0 1,0 0 0,0 0 0,0 0-1,0 0 1,0-1 0,1 1 0,-1 0-1,0-1 1,0 0 0,1 0 0,-1 1-1,0-1 1,0 0 0,1-1 0,3 0 0,5-1 50,0-1 1,-1 0 0,17-9 0,-2 2-13,109-43 143,-118 46-137,-1-2 0,-1 1-1,1-2 1,-1 0 0,-1 0 0,18-19 0,-28 25-67,1 0-1,-1 0 1,0 0 0,0-1-1,3-5 1,-6 9-2,1 1 0,-1-1 0,0 0-1,1 1 1,-1-1 0,0 0 0,0 1 0,0-1 0,0 0 0,0 0 0,1 1 0,-1-1 0,0 0 0,-1 1-1,1-1 1,0 0 0,0 0 0,0 1 0,0-1 0,0 0 0,-1 1 0,1-1 0,0 0 0,-1 1 0,1-1-1,0 0 1,-1 1 0,1-1 0,-1 1 0,1-1 0,-1 1 0,1-1 0,-1 1 0,0-1 0,1 1 0,-1 0-1,1-1 1,-1 1 0,0 0 0,1-1 0,-1 1 0,0 0 0,1 0 0,-1 0 0,0-1 0,0 1 0,1 0-1,-1 0 1,-1 0 0,-4 0-52,1 0 0,-1 0-1,1 0 1,-1 0 0,0 1 0,1 0-1,-1 0 1,-10 4 0,-43 21-50,47-20 63,2-1 39,0 0 1,0 1-1,0 0 1,-10 10-1,18-15 16,0 1-1,0-1 1,0 1-1,1 0 1,-1-1 0,1 1-1,-1 0 1,1 0-1,0 0 1,0 0-1,-1 1 1,1-1 0,1 0-1,-1 0 1,0 1-1,1-1 1,-1 0-1,1 1 1,0-1-1,-1 0 1,1 1 0,0-1-1,1 0 1,-1 1-1,0-1 1,1 1-1,0 2 1,1-2 9,0 0 0,0 1 0,0-1 0,1 0 0,-1 0 0,1-1 0,0 1 0,0-1 0,0 1 0,0-1 0,0 0 0,0 0 0,1 0 0,-1 0 0,1-1 0,-1 1 0,5 0 0,6 2 87,0 0 1,0-1-1,18 2 1,0-3-13,-1-1-1,1-2 1,0 0 0,-1-3-1,0 0 1,44-13 0,33-18-5321,-79 26 2539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3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55 10464,'-32'-43'4736,"32"38"-4096,-5 2-352,5 6-288,-3-6 128,6 3-64,2-4-160,9 4 32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3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8 923 2976,'-8'13'6513,"12"-12"-6218,-1-1 0,1 1 0,-1-1 0,1 1 0,-1-1 0,1 0 0,-1 0 0,5-1 0,1-2 311,1-1 1,16-8-1,-4 1 145,2-2-412,0 0 0,-2-2-1,1-1 1,-2 0 0,31-31-1,-32 27-75,-1-1 0,-1-1 0,-1-1 1,-1 0-1,21-40 0,-28 40-257,-9 18-231,-9 14-212,4-1 396,0 1 1,0 1-1,1-1 1,0 1-1,1-1 0,0 1 1,-2 11-1,-2 6 131,5-20-66,0 1 0,0 0 0,1-1 0,0 1 0,1 0-1,0 0 1,0 0 0,1 9 0,0-16 12,-1 1 0,0 0 0,1-1 0,-1 1-1,1 0 1,-1 0 0,1-1 0,0 1 0,0-1 0,0 1 0,0-1-1,0 1 1,0-1 0,0 0 0,0 1 0,0-1 0,1 0 0,-1 0-1,0 0 1,1 0 0,-1 0 0,1 0 0,-1 0 0,1 0 0,0-1 0,-1 1-1,1-1 1,0 1 0,0-1 0,-1 0 0,1 0 0,0 1 0,0-1-1,-1 0 1,1 0 0,0-1 0,0 1 0,-1 0 0,1-1 0,3 0-1,39-12 515,84-37-1,-124 49-544,127-67 47,-43 20-120,-87 47 58,1 0-1,0 0 0,0 1 0,0-1 0,0 0 0,0 1 1,0-1-1,0 1 0,0 0 0,0 0 0,0 0 1,4 0-1,-5 0 9,0 0 1,0 1-1,0-1 1,0 1-1,-1-1 1,1 1 0,0-1-1,0 1 1,0 0-1,0-1 1,-1 1-1,1 0 1,0 0-1,-1 0 1,1-1-1,-1 1 1,1 0 0,-1 0-1,1 0 1,-1 0-1,1 0 1,-1 0-1,0 0 1,0 0-1,1 0 1,-1 0 0,0 2-1,0 4-10,0 0 0,0 0 0,-1 0 1,0 0-1,0-1 0,0 1 0,-1 0 0,0 0 0,-1-1 0,1 0 0,-7 12 1,-4 12 142,8-17-14,-8 19 454,18-34-419,0 0-1,1 0 1,-1 0-1,9-6 1,78-64-240,-17 12-102,-74 59 182,0 0 0,0 1 0,0-1 0,0 0 0,0 1 0,0-1 0,0 0 0,1 1 0,-1 0 0,0-1 0,0 1 0,2-1 0,-2 1 0,-1 1 1,1-1-1,0 0 1,-1 0-1,1 0 1,-1 1-1,1-1 1,-1 0-1,1 1 1,-1-1 0,0 0-1,1 1 1,-1-1-1,1 0 1,-1 1-1,0-1 1,1 1-1,-1-1 1,0 1-1,1-1 1,-1 1-1,0-1 1,0 1 0,0-1-1,1 1 1,-1-1-1,0 1 1,0 0-1,0-1 1,0 2-1,1 7-106,0 1 0,0 18 0,1 15-40,-2-40 185,1-1 0,0 1 0,-1 0 0,1-1-1,0 1 1,3 4 0,-4-7-13,1 1-1,-1 0 1,0 0 0,1-1 0,-1 1 0,1 0-1,0-1 1,-1 1 0,1-1 0,-1 1-1,1 0 1,0-1 0,0 0 0,-1 1-1,1-1 1,0 1 0,0-1 0,-1 0-1,1 0 1,0 1 0,0-1 0,0 0-1,-1 0 1,1 0 0,1 0 0,6-2 44,-1 0 1,0 0 0,0-1-1,10-5 1,0 0 72,12-5-112,-1-1 1,0-1-1,-1-1 1,-1-1-1,-1-2 1,0-1 0,-2 0-1,0-2 1,-1-1-1,-1 0 1,33-51-1,56-111 158,-84 136-264,37-100 1,-59 137 37,1-2 19,-1 1 0,0-1 0,0 0-1,1-27 1,-6 27-263,1 14 283,0 0-1,0 0 1,0 0 0,0 0-1,0 0 1,0-1 0,0 1 0,0 0-1,0 0 1,0 0 0,0 0-1,0 0 1,0 0 0,-1 0-1,1 0 1,0-1 0,0 1-1,0 0 1,0 0 0,0 0 0,0 0-1,0 0 1,0 0 0,0 0-1,-1 0 1,1 0 0,0 0-1,0 0 1,0 0 0,0 0-1,0 0 1,0 0 0,0 0 0,-1 0-1,1 0 1,0 0 0,0 0-1,0 0 1,0 0 0,0 0-1,-1 0 1,-11 14-318,6-5 322,-11 15-44,1 0-1,1 0 1,1 1-1,1 1 1,1 1 0,-15 51-1,13-18 80,-4 64 0,15-86-39,1 0 0,7 72 0,-4-99 24,1 0 1,0 0-1,7 20 0,-7-27 20,-1-1 0,1 1-1,0-1 1,0 1 0,0-1 0,0 0 0,0 1-1,1-1 1,0-1 0,-1 1 0,1 0 0,0 0-1,0-1 1,5 3 0,-5-4-6,0 0 1,0 0-1,-1 0 0,1 0 1,0-1-1,0 0 0,0 1 1,0-1-1,0 0 0,1 0 1,-1-1-1,0 1 1,0 0-1,-1-1 0,1 0 1,0 0-1,0 0 0,0 0 1,3-2-1,4-2-10,0-1 0,-1 0 1,17-13-1,-13 8 8,-1 0 1,-1 0-1,0-1 1,-1 0-1,0-1 1,11-18-1,-17 26-36,-1-2-1,1 1 0,-1 0 1,-1-1-1,1 1 0,-1-1 1,0 0-1,0 0 0,-1 0 1,0 0-1,0-9 0,0 15 7,-1 1-1,0-1 0,0 1 1,1 0-1,-1-1 0,0 1 1,1-1-1,-1 1 0,0 0 1,1 0-1,-1-1 1,1 1-1,-1 0 0,0 0 1,1-1-1,-1 1 0,1 0 1,-1 0-1,1 0 0,-1 0 1,1 0-1,-1-1 0,1 1 1,-1 0-1,1 0 0,-1 0 1,1 0-1,-1 1 0,1-1 1,19 1-135,3 0 96,-16-1 17,-1 1 0,1-1 0,-1 1 0,0 0 0,9 3 0,-9-2 6,-1 1 0,0-1 0,0 1 0,0 0 0,0 0 0,0 1 0,-1 0 0,1 0 0,-1 0 0,0 0 0,0 0 0,-1 1 0,1 0 0,-1-1 0,0 1 0,0 1 0,-1-1 0,1 0 0,-1 1 0,0-1 0,-1 1 0,2 7 0,1 90 122,-4-98-100,0-4-2,0 0 0,0 0 0,0 0 0,1 0 1,-1 0-1,0 1 0,0-1 0,1 0 0,-1 0 0,1 0 0,-1 0 0,1 0 0,0 0 0,-1 0 1,1 0-1,0 0 0,-1 0 0,1-1 0,2 2 0,-1 0 9,0-1-1,0 0 0,0 0 1,1 1-1,-1-2 1,0 1-1,1 0 1,4 1-1,0-1 86,1-1 0,0 1-1,0-1 1,16-2 0,-14 0-38,1-1 1,-1 0 0,0 0 0,0-1 0,0 0-1,0-1 1,15-9 0,-13 6-57,-1-1 1,0 1-1,0-2 0,-1 1 0,13-17 1,31-41-293,-54 66 282,0 1 0,0 0 0,0 0 0,0 0 0,0 0 0,1-1-1,-1 1 1,0 0 0,0 0 0,0 0 0,0 0 0,0-1 0,0 1 0,0 0 0,1 0 0,-1 0 0,0 0 0,0 0 0,0 0 0,0-1 0,1 1 0,-1 0 0,0 0 0,0 0 0,0 0 0,1 0 0,-1 0 0,0 0 0,0 0 0,0 0 0,0 0 0,1 0 0,-1 0 0,0 0 0,0 0 0,0 0 0,1 0 0,-1 0 0,0 0 0,0 0 0,0 0 0,1 0 0,-1 0 0,0 1 0,0-1 0,0 0 0,0 0 0,1 0 0,-1 0-1,0 0 1,0 0 0,0 1 0,0-1 0,0 0 0,0 0 0,1 0 0,-1 0 0,0 1 0,0-1 0,0 0 0,0 0 0,0 0 0,0 1 0,0-1 0,0 0 0,0 0 0,0 0 0,0 1 0,1 16-9,-1-15-8,0 24-153,-1-9 280,1 0 0,1 1 0,3 19 0,-4-36-92,1 1-1,-1-1 1,0 0-1,0 1 1,1-1-1,-1 0 1,1 0-1,-1 1 1,1-1-1,0 0 1,-1 0-1,1 0 1,0 0-1,0 0 1,0 0-1,0 0 0,0 0 1,0 0-1,0 0 1,2 1-1,-1-2 10,-1 1 0,0-1 1,1 0-1,-1 0 0,0 0 0,1 0 0,-1 0 0,0 0 0,1 0 0,-1-1 0,1 1 0,-1 0 0,0-1 0,0 1 0,1-1 0,1-1 0,6-3 70,-1-1-1,1 0 0,-1 0 0,10-11 1,-16 14-96,30-24 94,53-36 0,-51 40-107,-3 5-156,-29 17 156,0 0 0,1 0-1,-1 0 1,0 0-1,1 1 1,-1-1-1,1 1 1,-1 0-1,0 0 1,1 0-1,3 0 1,-6 0 7,1 0 0,-1 1 1,1-1-1,-1 0 0,0 0 0,1 0 0,-1 1 0,1-1 1,-1 0-1,1 1 0,-1-1 0,0 0 0,1 1 1,-1-1-1,0 0 0,1 1 0,-1-1 0,0 1 1,0-1-1,1 1 0,-1-1 0,0 0 0,0 1 0,0-1 1,0 1-1,0-1 0,1 1 0,-1-1 0,0 1 1,0-1-1,0 2 0,-3 15 35,3-15-22,-5 11 8,1 1-1,-2-1 1,0 0 0,0 0 0,-2-1-1,-8 13 1,10-17 71,-3 11 167,8-11-55,1-8-191,0 0 1,0 1 0,0-1-1,0 0 1,0 0-1,0 0 1,0 0 0,0 0-1,0 0 1,0 0-1,0 0 1,1 1 0,-1-1-1,0 0 1,0 0-1,0 0 1,0 0 0,0 0-1,0 0 1,0 0-1,1 0 1,-1 0-1,0 0 1,0 0 0,0 0-1,0 0 1,0 0-1,0 0 1,1 0 0,-1 0-1,0 0 1,0 0-1,0 0 1,0 0 0,0 0-1,1 0 1,-1 0-1,0 0 1,0 0 0,0 0-1,0 0 1,0 0-1,0 0 1,45-11 232,36-28-125,-36 15-156,-9 6 33,-18 8-22,0 1 1,1 0 0,38-10 0,-55 18 19,-1 1 0,1-1 0,0 1 0,0 0 0,-1 0 1,1 0-1,0 0 0,0 0 0,0 0 0,-1 0 0,1 1 0,0-1 0,-1 1 0,1-1 0,0 1 0,-1 0 0,1 0 0,0-1 0,-1 1 0,1 0 0,-1 1 0,0-1 0,1 0 0,-1 0 0,0 0 0,0 1 0,0-1 0,0 1 0,0-1 1,0 1-1,0-1 0,0 1 0,0-1 0,-1 1 0,1 0 0,-1 0 0,1-1 0,-1 1 0,0 0 0,1 2 0,0 13 76,6 37-162,-7-50 134,1 0 1,0 0-1,0-1 0,1 1 0,-1 0 0,1-1 1,-1 1-1,1-1 0,1 0 0,3 6 0,-5-9-18,-1 1 0,1-1 0,0 0 0,-1 1 0,1-1-1,0 0 1,-1 0 0,1 0 0,0 1 0,-1-1 0,1 0-1,0 0 1,-1 0 0,1 0 0,0 0 0,-1-1 0,1 1 0,0 0-1,0 0 1,-1 0 0,1 0 0,0-1 0,-1 1 0,1 0-1,0-1 1,17-11 197,-11 6-166,0 0 0,-1-1 0,0 0 0,0 0 1,7-13-1,23-45-90,-13 21 29,-6 14 8,-9 15-47,0 1 0,1-1 1,1 1-1,0 1 0,17-18 0,-27 31 49,1-1 0,-1 1 0,0 0-1,0 0 1,1-1 0,-1 1 0,0 0 0,0 0 0,1-1 0,-1 1 0,0 0 0,1 0 0,-1 0 0,0-1 0,1 1 0,-1 0 0,0 0 0,1 0 0,-1 0 0,0 0 0,1 0 0,-1 0 0,0 0 0,1 0 0,-1 0 0,0 0 0,1 0 0,-1 0 0,1 0 0,-1 0 0,0 0-1,1 0 1,-1 0 0,0 0 0,1 1 0,-1-1 0,0 0 0,0 0 0,1 0 0,-1 1 0,0-1 0,1 0 0,-1 0 0,0 1 0,0-1 0,1 0 0,-1 0 0,0 1 0,0-1 0,0 0 0,0 1 0,1-1 0,-1 0 0,0 1 0,0-1 0,0 1 0,0-1 0,3 24-215,-4-7 152,-1-1 0,-1 1 0,-9 30 1,3-13 28,2-8 81,-16 37 0,13-37-24,4-7 29,4-12 30,0 0-1,-1 1 1,-4 8 0,7-15-61,-1 0 0,1-1 0,0 1 0,-1 0 0,1 0 0,-1-1 0,1 1 0,-1 0 0,0-1 1,1 1-1,-1 0 0,0-1 0,1 1 0,-1-1 0,0 1 0,0-1 0,1 0 0,-1 1 0,0-1 1,0 0-1,0 1 0,0-1 0,1 0 0,-1 0 0,0 0 0,0 0 0,0 0 0,0 0 0,0 0 1,0 0-1,1 0 0,-1 0 0,-2-1 0,-1-1 2,1 0 0,-1 0 0,0 0 0,1-1 1,-1 1-1,1-1 0,-1 0 0,1 0 0,-4-6 0,-6-1-101,11 8 49,0 1 1,0 0 0,1 0-1,-1-1 1,0 1-1,1-1 1,0 1 0,-3-3-1,6 5 17,1 0-1,-1 1 1,0-1-1,1 0 0,-1 0 1,1 0-1,-1-1 1,1 1-1,0 0 0,-1-1 1,1 0-1,2 0 1,49 4 17,-46-3 20,37 1 52,-1-1 0,1-3 1,0-1-1,45-10 0,-72 10-45,0-2 0,-1 0 1,0-1-1,0-1 0,0-1 0,0 0 0,-1-1 1,-1-1-1,0 0 0,0-1 0,-1-1 1,22-22-1,5-21-304,-27 35 186,-7 13-118,-7 13 155,-10 22 75,5-16-158,-4 27 30,2-11 137,-13 33-1,18-55 4,0 0 0,0 0 0,-2 12 0,4-17-19,0 0 0,0 0 0,-1 0 1,1 0-1,1 0 0,-1 0 0,0 0 1,0 0-1,0 0 0,0 0 0,1 0 1,-1 0-1,1 0 0,0 1 0,-1-2 3,1 1 0,-1-1 0,0 1 0,1-1 0,0 0 0,-1 1-1,1-1 1,-1 0 0,1 1 0,-1-1 0,1 0 0,0 0 0,-1 0 0,1 0 0,0 1-1,-1-1 1,1 0 0,-1 0 0,1 0 0,0 0 0,-1-1 0,1 1 0,0 0-1,-1 0 1,2-1 0,18-4 140,-1-1-1,36-17 1,-25 11-201,55-15 0,-53 18 30,150-33-91,-117 29 82,-45 10 30,-20 3-7,0 0 0,0 0-1,0 0 1,0 0 0,0 0 0,0 0 0,0 0-1,-1 0 1,1 0 0,0 0 0,0 0 0,0 0 0,0 0-1,0 0 1,0 0 0,0 0 0,0 0 0,0 0 0,0 0-1,0 0 1,0 0 0,0 0 0,0 0 0,0 0-1,0 1 1,0-1 0,0 0 0,0 0 0,1 0 0,-1 0-1,0 0 1,0 0 0,0 0 0,0 0 0,0 0-1,0 0 1,-12 4-26,-8 4-30,1 0 1,0 2-1,1 0 1,-34 25-1,50-34 53,-2 2-8,-1 1 0,0 0 0,1 0 0,-5 5 0,8-8 17,1-1 1,-1 1-1,1 0 1,-1-1-1,1 1 0,-1-1 1,1 1-1,0 0 1,-1-1-1,1 1 1,0 0-1,0-1 1,-1 1-1,1 0 0,0 0 1,0-1-1,0 1 1,0 0-1,0-1 1,0 1-1,0 0 1,0 0-1,0-1 0,0 1 1,0 0-1,1 0 1,-1-1-1,0 1 1,0 0-1,1-1 1,-1 1-1,0 0 0,1-1 1,-1 1-1,1-1 1,-1 1-1,1-1 1,-1 1-1,1-1 1,0 1-1,-1-1 0,2 1 1,6 4 32,-1-1 1,1-1 0,1 1-1,-1-1 1,0-1-1,1 0 1,13 2-1,63 3 67,-53-6 37,-16 0-62,0-1 0,21-2 0,-33 2-469,0-1-1,0 0 0,0 1 0,0-2 0,0 1 1,0 0-1,0-1 0,-1 0 0,1 0 1,0 0-1,-1 0 0,0 0 0,6-6 0,-8 7 176,0 1 0,0-2 0,-1 1 0,1 0 0,0 0 0,-1 0 0,1 0 0,0 0 0,-1 0 0,0-1 0,1 1 0,-1 0 0,0 0 0,1-1 0,-1 1 0,0-2 0,0-4-640,5-9-896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3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7392,'-19'0'3360,"11"0"-2944,3 0 288,10 0 224,3 11-8064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3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 9056,'-17'-9'4096,"12"6"-3552,1-2 1120,4 10-1024,-5-5-1,10 0-383,-10 0-576,1 0-2271,-1 7 1407,-8 6-3648,3 2 2720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48.9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1145 2912,'-8'1'868,"0"0"0,0 1 0,-13 5 0,41-20 5115,17-21-4613,-13 12-547,-3 2-246,0-1 0,-2 0 0,31-45 0,36-81 1408,-73 119-1655,-9 19-269,0 0-1,9-13 1,-13 22-68,0 0 0,1 0 0,-1 0 1,0 0-1,0 0 0,0 0 0,1 0 1,-1 0-1,0 0 0,0 0 0,0 1 1,0-1-1,1 0 0,-1 0 0,0 0 1,0 0-1,0 1 0,0-1 0,0 0 1,1 0-1,-1 0 0,0 0 0,0 1 1,0-1-1,0 0 0,0 0 0,0 0 1,0 1-1,0-1 0,0 0 0,0 0 1,0 1-1,0-1 0,0 0 0,3 13-98,-1 22 98,-1 0 0,-2 0 0,-7 49 0,2-23 179,-1-22 78,4-30-69,2 0 1,-3 18 0,4-27-171,0 0 1,0 0-1,0 0 0,0 0 1,0 0-1,0 0 0,0 0 1,0 0-1,0 0 0,0 0 0,0 0 1,0 0-1,0 0 0,1 0 1,-1 1-1,0-1 0,0 0 1,0 0-1,0 0 0,0 0 0,0 0 1,0 0-1,0 0 0,0 0 1,0 0-1,0 0 0,0 0 1,0 0-1,0 0 0,0 0 1,0 0-1,0 0 0,0 0 0,0 0 1,0 0-1,0 0 0,0 0 1,1 0-1,-1 0 0,0 0 1,0 0-1,0 0 0,0 0 1,0 0-1,0 0 0,0 0 0,0 0 1,0 0-1,0 0 0,0 0 1,0 0-1,0 0 0,0 0 1,0 0-1,0 0 0,0 0 1,1 0-1,-1 0 0,0 0 0,0 0 1,0 0-1,0 0 0,0 0 1,0 0-1,0 0 0,6-6 434,8-11-160,-14 16-284,16-21 101,23-27-102,-17 24-21,33-32 122,-44 46-33,-5 5-43,1-1-1,0 1 1,10-6-1,-16 11-34,0 0 0,0 0 0,1 0 0,-1 0 0,0 1 0,1-1-1,-1 1 1,1-1 0,-1 1 0,0 0 0,1-1 0,-1 1 0,1 0 0,-1 0-1,1 0 1,-1 0 0,1 0 0,-1 0 0,1 0 0,-1 1 0,1-1 0,-1 1-1,1-1 1,-1 1 0,0-1 0,3 2 0,-3-1 7,0 0 0,0 1 0,0-1 0,0 0-1,0 1 1,0-1 0,0 0 0,0 1 0,0-1 0,-1 1 0,1 0 0,-1-1-1,1 1 1,-1-1 0,1 1 0,-1 0 0,0-1 0,0 1 0,0 0 0,0 0 0,0-1-1,-1 3 1,0 6 28,-1 0-1,-6 17 1,3-8 21,-2 2 23,3-6 550,8-17-297,7-8-105,19-20-262,2 1 1,56-40-1,-83 66 21,-1 0-1,1 1 1,-1-1-1,1 1 1,7-2 0,-10 4 7,-1-1 0,0 1 1,0 0-1,1 0 0,-1-1 1,0 1-1,0 0 0,1 0 1,-1 0-1,0 1 1,0-1-1,1 0 0,-1 0 1,0 1-1,0-1 0,1 1 1,-1-1-1,0 1 0,0-1 1,0 1-1,0 0 0,0-1 1,0 1-1,0 0 1,0 0-1,0 0 0,0 0 1,1 1-1,-1 1 1,1 0 0,-1 1 0,0-1 0,0 0 0,0 0 0,0 1 0,-1-1 1,1 1-1,-1-1 0,0 7 0,-4 39-70,1-26 80,1-8 18,-2 16 77,4-30-72,0 1 1,0-1-1,0 1 1,0 0-1,0-1 1,0 1-1,0-1 1,1 1-1,-1-1 1,1 1-1,-1-1 1,1 1-1,0-1 1,1 2-1,-2-2-2,1-1-1,0 1 1,-1-1-1,1 1 1,0-1 0,0 1-1,-1-1 1,1 0-1,0 1 1,0-1-1,0 0 1,0 0 0,-1 0-1,1 1 1,0-1-1,0 0 1,0 0 0,0 0-1,0 0 1,0-1-1,-1 1 1,1 0-1,0 0 1,0 0 0,0-1-1,0 1 1,-1 0-1,1-1 1,1 0 0,23-16 168,-23 15-185,26-24 21,-2-1 0,-1-1 1,38-56-1,-43 58-16,-19 25-30,-1-1-1,1 1 1,0 0 0,0 0 0,0 0 0,1 0 0,-1 0 0,0 0 0,0 0-1,0 1 1,3-2 0,-4 2 20,0 0 0,0 0-1,1 0 1,-1 0 0,0 0 0,0 0-1,0 0 1,0 0 0,0 0 0,1 0-1,-1 0 1,0 0 0,0 0 0,0 0-1,0 0 1,1 0 0,-1 0 0,0 0-1,0 0 1,0 0 0,0 0 0,0 0 0,1 1-1,-1-1 1,0 0 0,0 0 0,0 0-1,0 0 1,0 0 0,0 0 0,0 1-1,1-1 1,-1 10-4,-17 55-339,12-52 355,1 0 0,1-1 0,0 1 0,1 0 0,0 1 0,1-1 0,1 25 0,0-37 13,0 0 0,0 0 0,1 0 0,-1 1 0,0-1 0,0 0 0,1 0 0,-1 0 0,1 0 0,-1 0 0,1 0 0,-1 0 0,1 0 0,-1 0 0,1 0 0,0 0 0,0 0 0,0 0-1,-1 0 1,1 0 0,0-1 0,0 1 0,0 0 0,0-1 0,0 1 0,0-1 0,1 1 0,-1-1 0,0 1 0,0-1 0,0 0 0,0 1 0,1-1 0,-1 0 0,0 0 0,0 0 0,0 0 0,0 0 0,1 0 0,-1-1-1,0 1 1,1-1 0,4 0 9,0-1-1,-1 0 0,1-1 0,-1 1 0,1-1 0,-1 0 0,6-5 1,0 0-5,-1 0 0,1 0 1,-2-2-1,1 1 0,-1-1 0,-1 0 1,0-1-1,0 0 0,-1 0 1,11-24-1,-16 28-36,0 1 0,0-1 0,-1 1 0,1-1 0,-2 0-1,1 0 1,-1 0 0,0-8 0,0 13 10,0 0-1,-1 0 1,1 0-1,0 0 1,-1 1-1,1-1 1,-1 0-1,0 0 1,1 0-1,-1 1 1,0-1-1,0 0 1,0 1 0,0-1-1,0 1 1,-1-1-1,1 1 1,0 0-1,-1 0 1,1-1-1,-1 1 1,1 0-1,-1 0 1,0 0-1,1 0 1,-1 1-1,0-1 1,0 0-1,0 1 1,1-1-1,-1 1 1,0 0-1,0 0 1,0-1-1,-2 1 1,-2 1-35,1 0 1,0 0-1,0 1 0,0-1 1,0 1-1,1 0 0,-1 0 1,0 1-1,1 0 0,-1-1 1,1 1-1,0 1 0,0-1 1,0 1-1,-3 3 0,7-6 40,-1-1 1,1 0-1,0 1 0,-1-1 0,1 1 0,0-1 0,-1 0 1,1 1-1,0-1 0,0 1 0,-1-1 0,1 1 1,0-1-1,0 1 0,0-1 0,0 1 0,0-1 0,0 1 1,0-1-1,0 1 0,0-1 0,0 1 0,0-1 0,0 1 1,0-1-1,0 1 0,0-1 0,0 1 0,1 0 0,0 0 4,-1 0 0,1 0 0,0 0 0,0 0 0,0-1 0,0 1 0,0 0 0,0-1 0,0 1 0,0 0 0,0-1 0,2 1 1,1 1 11,1-1 0,0 0 0,-1 0 0,1 0 0,6 0 0,1-1-4,1-1 1,-1-1-1,0 0 0,0 0 0,0-1 1,0-1-1,0 0 0,-1-1 0,18-9 1,-1-3 43,-1-1 0,35-31 0,-37 27 6,0-2-1,-1-1 1,26-37 0,-21 24-255,-28 35 150,6-2 62,-2 2 15,-1 0 0,0 1 0,0-2-1,0 1 1,0 0 0,-1-1 0,1 0 0,-1 0-1,4-5 1,3-7 42,9-19 0,-11 20-115,82-177 124,-75 157-45,-1 3-97,-2 0 1,-1-1 0,-1-1 0,6-42 0,-16 55-161,0 21 206,0-1 1,0 1 0,0 0 0,0-1 0,0 1-1,0 0 1,0-1 0,0 1 0,0-1 0,0 1-1,0 0 1,-1-1 0,1 1 0,0 0 0,0 0-1,-1-1 1,1 1 0,0 0 0,0-1 0,-1 1-1,1 0 1,0 0 0,0-1 0,-1 1 0,1 0-1,0 0 1,-1 0 0,1 0 0,-1-1 0,1 1-1,0 0 1,-1 0 0,1 0 0,0 0 0,-1 0-1,1 0 1,-1 0 0,1 0 0,0 0 0,-1 0-1,1 0 1,0 0 0,-1 0 0,1 1 0,0-1-1,-1 0 1,1 0 0,0 0 0,-1 0 0,1 1-1,0-1 1,-1 0 0,-3 3-18,0 0-1,0 0 1,0 0-1,0 0 1,1 1-1,-1-1 1,1 1 0,0 0-1,0 0 1,-2 5-1,-4 7-26,-10 27-1,-13 40-23,4 2 0,-31 152 0,49-174 198,2 1 1,3 0-1,3 1 1,7 72-1,-4-131-62,-1 0 0,1-1-1,1 1 1,-1 0-1,1-1 1,0 0 0,0 1-1,1-1 1,3 7-1,-5-11-46,-1-1 0,0 0 0,0 0 0,0 0 1,0 0-1,1 0 0,-1 0 0,0 0 0,0 0 0,0 0 0,0 1 0,1-1 0,-1 0 0,0 0 0,0 0 0,0 0 0,1 0 0,-1 0 0,0 0 0,0 0 0,0 0 0,1 0 0,-1-1 0,0 1 1,0 0-1,0 0 0,0 0 0,1 0 0,-1 0 0,0 0 0,0 0 0,0 0 0,0 0 0,1-1 0,-1 1 0,0 0 0,9-9 203,5-9-26,3-14-51,18-44 0,-21 45-159,29-51-1,-33 65 40,-5 10-112,-1 0-1,1 0 1,0 0 0,0 1 0,7-7 0,-12 13 90,0 0 1,0 0-1,0 0 1,0 0 0,0 0-1,0 0 1,1 0-1,-1 0 1,0 0-1,0 0 1,0 0 0,0 0-1,0 0 1,0 0-1,0 0 1,1 0 0,-1 0-1,0 0 1,0 0-1,0 0 1,0 0 0,0 0-1,0 0 1,0 0-1,1 0 1,-1 0-1,0 0 1,0 0 0,0 0-1,0 1 1,0-1-1,0 0 1,0 0 0,0 0-1,0 0 1,0 0-1,0 0 1,0 0-1,0 0 1,0 1 0,0-1-1,1 0 1,-1 0-1,0 0 1,0 0 0,0 0-1,0 0 1,0 0-1,0 1 1,0-1 0,-1 0-1,1 0 1,0 0-1,0 0 1,0 0-1,0 0 1,0 1 0,0 6-33,-1 0-1,-1 1 1,-3 13 0,-2 4-12,-14 153-111,21-175 195,-1 6 26,0 0-1,1 0 1,1 0 0,0 9-1,0-16-34,-1-1-1,0 1 1,1-1-1,-1 1 1,1 0-1,0-1 1,0 1-1,-1-1 1,1 0-1,0 1 1,0-1-1,2 2 1,-2-2 1,0 0 0,0-1 0,-1 1 1,1-1-1,0 1 0,0-1 0,0 0 1,0 1-1,0-1 0,0 0 0,0 0 1,0 0-1,0 0 0,0 0 0,0 0 1,1 0-1,-1 0 0,0 0 0,0 0 1,0 0-1,0-1 0,1 1 0,6-4-6,0 0 1,0-1-1,-1 1 0,1-1 0,-1-1 1,9-7-1,-8 6-47,16-13 99,-1-1 0,31-35 0,105-122-159,-154 172 14,7-5-208,-12 11 273,1 0-1,-1 0 1,0 0-1,0 0 1,0 0-1,0 0 1,1 0-1,-1 0 1,0 0-1,0 0 1,0 0-1,0 0 1,0 1-1,1-1 1,-1 0-1,0 0 1,0 0-1,0 0 1,0 0-1,0 0 1,0 1-1,0-1 1,1 0-1,-1 0 1,0 0-1,0 0 1,0 0-1,0 1 1,0-1 0,0 0-1,0 0 1,0 0-1,0 0 1,0 1-1,0-1 1,0 0-1,0 0 1,0 0-1,0 0 1,0 1-1,0-1 1,-1 7-29,0 0 1,-1 1-1,1-1 0,-2 0 1,1-1-1,-1 1 1,-5 10-1,3-7-9,1 1-1,-5 14 0,5-8 86,1 1-1,-1 25 1,4-34-18,-1-1 0,2 0-1,-1 0 1,1 1 0,1-1 0,0 0 0,4 13 0,-5-19 0,0 0 0,0 1 0,0-1 0,1 0 1,-1 0-1,1 0 0,0 0 0,-1 0 0,1 0 0,3 2 1,-4-4-13,0 1 1,0-1 0,0 1 0,-1-1 0,1 1 0,0-1 0,0 0 0,0 1-1,0-1 1,0 0 0,0 0 0,0 0 0,-1 0 0,1 0 0,0 0 0,0 0-1,0 0 1,0 0 0,0 0 0,0 0 0,0-1 0,0 1 0,0 0 0,0-1-1,-1 1 1,1 0 0,0-1 0,0 1 0,0-1 0,-1 1 0,2-2 0,2-2 43,-1 0 1,0 0 0,0 0 0,0 0-1,0-1 1,-1 1 0,0-1 0,3-8 0,9-40-10,-10 35-20,-1 0 0,1-20 0,-4 31-60,0 0 1,0-1-1,0 1 0,-1 0 1,-1 0-1,1 0 0,-6-14 1,6 19 20,0-1 0,0 1-1,0 0 1,-1 0 0,1 0 0,-1 0 0,0 0 0,1 0 0,-1 0 0,0 1 0,0-1 0,0 1 0,0-1 0,0 1 0,-1 0 0,1 0 0,0 0 0,-1 0 0,-2-1 0,2 1 7,-1 0 1,0 1-1,0 0 0,1-1 0,-1 1 1,0 0-1,0 1 0,1-1 0,-1 1 1,0-1-1,0 1 0,-4 2 1,-1-2-118,17-1 290,11-2-175,0 0-1,-1-1 1,1-1 0,30-11-1,-23 7 55,35-6 0,-45 11-69,-5 1-56,1 0 1,0 1-1,0 0 1,0 1-1,0 0 0,12 2 1,-23-2 81,1 0 0,-1 1 0,0-1 0,1 0 0,-1 1 0,0 0 0,0-1 0,1 1 0,-1 0 0,0-1 0,0 1-1,0 0 1,0 0 0,0 0 0,0 0 0,0 0 0,0 0 0,0 0 0,-1 0 0,1 0 0,0 1 0,-1-1 0,1 0 0,-1 0 0,1 1 0,-1-1 0,1 0 0,-1 1 0,0-1 0,0 1 0,0-1 0,0 0 0,0 1 0,0-1 0,0 0 0,0 1 0,0-1 0,-1 3 0,-2 5 12,0 1-1,0-1 1,-1 1 0,-6 11-1,4-9-73,-55 115 135,40-87 453,36-65-493,2 1 0,1 0-1,1 1 1,1 1 0,1 1 0,1 1 0,1 1 0,47-31 0,-61 45-52,-1 0 0,1 1-1,0 0 1,0 1 0,14-4 0,-21 6 12,0 1 1,1-1-1,-1 1 1,0 0-1,1 0 1,-1 0-1,0 0 1,1 0-1,-1 1 1,0-1-1,1 1 1,-1-1-1,0 1 1,0 0-1,1 0 1,-1 0-1,0 0 1,0 0-1,0 0 1,0 1-1,0-1 1,-1 1-1,1-1 1,0 1-1,-1 0 1,1 0-1,1 3 1,3 6 48,0 1 1,-1 0-1,0 0 0,5 25 1,0-2 192,-3-9-127,-5-18-84,0 0 0,0-1 0,1 1 0,0-1 0,7 13 0,-9-18-29,9 11-63,-5-11-1384,-1-10-2007,-3 1 1607,0-1-1,-1 0 1,0 1-1,-1-1 0,1 0 1,-4-11-1,-1-4-1546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3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955 173 7040,'-11'-24'2282,"10"24"-2269,1 0 0,0 0 0,0 0 0,0 0 0,0 0 0,0 0 0,0 0 0,0 0 0,-1 0 0,1-1 0,0 1 0,0 0 0,0 0 0,0 0 0,0 0 0,0 0 0,0 0 0,0 0 0,0-1 0,0 1 0,0 0 0,0 0 0,0 0 0,0 0 0,0 0 0,0 0 0,0-1 0,0 1 0,0 0 0,0 0 0,0 0 0,0 0 0,0 0 0,0-1 0,0 1 0,0 0 0,0 0 0,0 0 0,0 0 0,0 0 0,0 0 0,0 0 0,1 0 0,-1-1 0,0 1 0,0 0 0,0 0 0,0 0 0,0 0 0,0 0 0,0 0 0,1 0 0,-1 0 0,0 0 0,0 0 0,0 0 0,0 0 0,0 0-1,0 0 1,1 0 0,-1 0 0,0 0 0,0 0 0,0 0 0,0 0 0,0 0 0,0 0 0,1 0 0,135-18 4227,-34 6-2757,62-8-937,223 2 1,-372 18-431,44 2-732,-53-2-125,0 1-1,1 0 1,-1 0-1,0 0 1,0 1-1,7 3 1,-12-5 631,-1 0 0,0 0 0,0 0 0,1 0 0,-1 1 0,0-1 0,0 0 0,0 0 0,0 0 0,1 0 0,-1 1 1,0-1-1,0 0 0,0 0 0,0 0 0,0 1 0,1-1 0,-1 0 0,0 0 0,0 0 0,0 1 0,0-1 0,0 0 1,0 0-1,0 1 0,0-1 0,0 0 0,0 0 0,0 1 0,0-1 0,0 0 0,0 0 0,0 1 0,0-1 0,0 0 0,-5 9-2508</inkml:trace>
  <inkml:trace contextRef="#ctx0" brushRef="#br0" timeOffset="1">51 37 7648,'-50'-12'3456,"50"7"-3008,0 2 32,10 3-352,8-5-384,4-2 128,23 2-1024,5 5 640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3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14 527 3328,'-13'1'2138,"12"4"188,2 1 1050,2-7-2793,1 1 1,0-1 0,0 0 0,0 1-1,-1-2 1,1 1 0,0 0 0,-1-1-1,5-2 1,28-19 128,-32 20-419,38-29 156,0-1 0,-3-2 0,0-2 0,36-46 0,82-114 490,-138 169-1006,-16 23 57,0 0 1,0 0-1,0 0 1,1 1-1,0-1 0,0 1 1,7-6-1,-5 6-12,-5 3-12,0 0 0,0 0 1,0 1-1,0-1 0,0 0 1,0 1-1,0-1 0,1 1 1,-1-1-1,2 1 0,-2 0 21,-1 0-1,1 0 0,0 0 0,-1 1 0,1-1 1,-1 0-1,1 1 0,0-1 0,-1 0 0,1 1 0,-1-1 1,1 1-1,-1-1 0,1 1 0,-1-1 0,0 1 0,1-1 1,-1 1-1,0-1 0,1 1 0,-1-1 0,0 1 1,1 0-1,-1-1 0,0 2 0,2 6-26,0 0-1,0 0 0,-1 0 1,0 0-1,0 0 1,-2 15-1,1-13 32,-1 75 19,-14 86 1,10-134 131,-3 1 0,-23 71 1,30-107-115,0 0 0,0 0 0,1 0 1,-1 0-1,0-1 0,0 1 0,-1 0 1,1-1-1,0 1 0,-1-1 0,1 1 1,0-1-1,-1 0 0,0 1 0,1-1 0,-1 0 1,0 0-1,0 0 0,1 0 0,-1-1 1,0 1-1,0 0 0,0-1 0,0 0 1,0 1-1,0-1 0,0 0 0,0 0 0,0 0 1,0 0-1,0 0 0,0 0 0,-4-2 1,-8-2 69,0-1 1,0-1 0,-25-14-1,-38-19-210,62 31 61,-29-16 33,39 22-26,0 0 0,1 0 0,-1 1 0,0-1 0,0 1 0,0 0 0,-7 0 0,22 9-148,1-2 166,0-1-1,0-1 1,1 0-1,0 0 1,-1-1 0,14 2-1,-5-1 84,23 5 313,0-2 0,55 3 0,-80-10-255,0 0 1,0-1-1,0-1 1,0 0-1,0-1 1,0-1-1,-1-1 1,23-9-1,31-21 45,78-51 0,-148 85-171,-1 0 0,1 0-1,1 1 1,-1-1-1,0 1 1,0-1 0,0 1-1,0-1 1,0 1-1,0 0 1,1 0 0,1-1-1,-3 1 5,0 1 0,0-1 0,1 0 0,-1 0 0,0 0 0,0 0 0,0 0-1,1 0 1,-1 1 0,0-1 0,0 0 0,0 0 0,0 0 0,1 1 0,-1-1-1,0 0 1,0 0 0,0 0 0,0 1 0,0-1 0,0 0 0,0 0 0,1 1 0,-1-1-1,0 0 1,0 0 0,0 1 0,0-1 0,0 0 0,0 0 0,0 1 0,0-1-1,0 0 1,-1 1 0,0 4-64,0 0 0,-1 1 0,0-1 0,-2 5 0,2-5 77,-29 66-238,2-5 214,-26 89 1,-7 108 138,42-174 51,14-58 300,3-18 306,6-32-401,23-124 119,-19 103-474,2 0 0,1 0 1,2 1-1,2 0 0,25-50 0,90-134-166,-113 199 112,81-124-42,-64 103 52,43-47 1,-71 87-14,3-4-47,17-14 1,-22 21 39,0 0 0,0 0 1,0 0-1,0 0 1,0 1-1,1-1 0,-1 1 1,1 0-1,-1 0 1,5 0-1,-6 1 26,-1-1 0,0 1 1,0 0-1,0 1 0,0-1 1,1 0-1,-1 0 0,0 0 0,0 1 1,0-1-1,0 0 0,0 1 1,1-1-1,-1 1 0,0 0 0,0-1 1,0 1-1,1 1 0,0 0-4,0 0 0,-1 0 0,1 0 0,-1 0 0,1 1-1,-1-1 1,0 1 0,1 2 0,2 5-30,-1 1 0,0 0-1,1 12 1,-4-18 27,4 21 32,-1 0-1,-2 0 1,-1 0 0,-3 30-1,2-40 21,-2-1-1,0 0 0,-1 0 1,0 0-1,-1 0 1,-1 0-1,0-1 0,-11 17 1,15-28-10,0 0 0,0 0 0,-1 0 0,1 0 0,-1-1 0,0 1 0,0-1 0,0 1 0,0-1 0,0 0 0,-1 0 0,1-1 0,0 1 0,-1-1 0,0 1 0,1-1 0,-1 0 0,-6 1 0,4-2 23,0 0 1,0 0-1,0 0 0,0 0 1,0-1-1,0 0 0,0-1 1,0 1-1,0-1 0,1 0 1,-7-3-1,-4-2 15,10 4-83,-1 0-1,1 0 1,0 0-1,0-1 1,1 0-1,-7-4 1,7 4-13,3 3 28,0 0-1,1-1 0,-1 1 0,0 0 0,1-1 0,-1 1 0,1-1 0,0 1 0,-1-1 0,1 0 1,-1-2-1,2 4 6,0 0 1,0 0 0,0-1-1,0 1 1,1 0 0,-1 0 0,0 0-1,0 0 1,0 0 0,0-1-1,0 1 1,0 0 0,1 0-1,-1 0 1,0 0 0,0 0-1,0 0 1,0 0 0,1 0 0,-1 0-1,0 0 1,0 0 0,0-1-1,0 1 1,1 0 0,-1 0-1,0 0 1,0 0 0,0 0 0,1 0-1,-1 1 1,0-1 0,0 0-1,0 0 1,0 0 0,1 0-1,-1 0 1,0 0 0,0 0 0,1 0-1,13 2-102,-13-2 87,79 18-233,-4-1 273,25-6 287,-87-11-280,0 0-1,0-1 0,-1 0 1,1-2-1,19-4 1,-10-1-15,-1-1 1,0-1-1,0-1 0,-2-1 1,1 0-1,33-28 0,-25 15 54,0-2-1,-2-1 0,34-45 0,11-32-80,-67 97-21,0 1-1,-1-1 1,0 0 0,5-13-1,-9 21 36,0-1 0,0 1-1,1 0 1,-1 0 0,0 0-1,0 0 1,0 0 0,0 0 0,0 0-1,0 0 1,0-1 0,0 1-1,0 0 1,0 0 0,0 0-1,0 0 1,0 0 0,0 0-1,0 0 1,0 0 0,0-1 0,0 1-1,0 0 1,0 0 0,0 0-1,0 0 1,0 0 0,0 0-1,0 0 1,0 0 0,0-1 0,-1 1-1,1 0 1,0 0 0,0 0-1,0 0 1,0 0 0,0 0-1,0 0 1,0 0 0,0 0-1,0 0 1,0 0 0,-1 0 0,1 0-1,0 0 1,0 0 0,0-1-1,0 1 1,0 0 0,0 0-1,0 0 1,-1 0 0,-6 5-114,-4 10 25,1-1-1,0 2 1,1-1-1,1 1 0,-11 27 1,10-17 36,1 0 1,1 1-1,-3 29 0,9-48 67,0 0 0,1 0-1,0 0 1,0 1 0,1-1-1,0 0 1,0 0-1,1 0 1,0 0 0,4 9-1,-5-13 24,1-1-1,0 1 1,0 0 0,0-1-1,1 0 1,-1 1-1,1-1 1,0 0-1,-1-1 1,1 1-1,1 0 1,-1-1-1,0 1 1,1-1 0,-1 0-1,1 0 1,-1-1-1,1 1 1,0-1-1,0 1 1,0-1-1,5 0 1,-1 0-3,0-1 1,0 0-1,1 0 0,-1-1 1,0 0-1,0 0 1,0-1-1,0 0 0,0 0 1,0-1-1,0 0 0,-1-1 1,0 0-1,0 0 1,0 0-1,12-10 0,6-8-37,-1 0-1,39-49 0,-48 54 49,43-47-64,-47 54-43,0 0 0,0 0 0,23-14 0,-33 24 53,1-1 0,-1 0 0,0 1 0,0-1 1,0 0-1,1 1 0,-1-1 0,0 1 0,1 0 1,-1-1-1,0 1 0,1 0 0,-1 0 0,0 0 1,1 0-1,-1 0 0,0 0 0,1 1 1,-1-1-1,2 1 0,-2-1 4,0 1 0,0 0-1,0 0 1,0-1 0,0 1 0,0 0 0,0 0-1,0 0 1,0 0 0,-1 0 0,1 1 0,0-1-1,-1 0 1,1 0 0,-1 0 0,0 1 0,1 0-1,1 5-34,-1 0-1,-1 0 0,1 0 0,-1 0 0,0 0 0,-2 11 1,-2 5 55,-2-1 0,-14 37 1,8-25 36,8-19 31,-4 7 366,14-27-315,-1 0 0,0 0 0,11-7 0,11-8-46,82-81-196,15-13 124,-120 110-46,0 1 0,0 0 0,0 1 0,0-1 0,0 1 0,7-3 0,-10 5 23,0-1 0,0 1 0,-1 0 0,1 0-1,0 0 1,0 0 0,0 0 0,-1 0 0,1 0 0,0 0 0,0 0 0,-1 1 0,1-1-1,0 0 1,0 0 0,-1 1 0,1-1 0,1 1 0,-1 0 6,0 0 1,0 0-1,0 0 0,0 0 0,-1 0 1,1 0-1,0 1 0,-1-1 1,1 0-1,0 0 0,-1 1 0,1-1 1,-1 0-1,0 2 0,2 5-20,-2-1 0,1 1-1,-1 13 1,0 10 63,2-11-7,0 0 0,10 36 0,-10-48-12,1-1-1,0 1 1,0-1-1,1 0 1,0 0 0,0-1-1,1 1 1,0-1-1,0 0 1,8 8-1,-7-9 7,0 0 1,0-1-1,0 0 0,1 0 0,0 0 0,-1-1 0,2 1 0,-1-2 1,0 1-1,0-1 0,1 0 0,-1-1 0,1 0 0,0 0 1,-1 0-1,1-1 0,0 0 0,0-1 0,-1 0 0,1 0 0,9-3 1,10-1-500,-1-2 1,0-1 0,40-17 0,-57 21-498,-1-1 0,0 0 0,-1 0 0,1-1 0,12-12 0,-15 13-113,-1 0 1,0 0 0,0-1 0,-1 1-1,0-1 1,0 1 0,0-1 0,0 0-1,2-10 1,3-18-2732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3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9472,'22'4'4288,"-8"12"-3712,-10-12 1088,1 4-1025,-5 0 1921,5 4-1440,-5 0 448,0-1-928,0-3-160,0 1 0,0-6-384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4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17 2080,'0'-5'774,"0"-7"8964,-3 21-9413,0-3-172,0 0 1,0 0-1,1 1 0,0-1 1,0 1-1,1-1 0,-2 14 1,-32 268 1483,16-114-576,15-137-237,0 38 0,4-74 323,-1-6-1115,-22 7-183,0 1 0,0 0 1,-30 9-1,-26 5 87,63-14 143,0 1 0,-30 11 0,20-6-55,10-9 1456,22 1-1392,4 1 4,0-1-1,0 0 1,0 0 0,0-1-1,0-1 1,11-1-1,12-1 47,87-5 177,78 8-417,-194 0 154,1 0-1,-1 0 0,0 0 1,1-1-1,-1 0 0,0 0 1,7-2-1,-10 3-35,7-2-6863,-8 1 6333,1 1 1,0 0 0,0-1 0,1 0 0,1-8-5412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4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 2816,'-8'-9'11684,"8"5"-9145,9 1-1579,-6 3-971,11-1 18,0 2-1,1-1 1,-1 2-1,21 4 1,-4 1 108,0-2 0,0-1 1,39-1-1,9 2-107,-17 3 259,-20 0 154,-42-9-425,0 0 1,0 1-1,0-1 0,0 0 0,0 0 0,0 1 1,-1-1-1,1 0 0,0 1 0,0-1 1,-1 0-1,1 1 0,-1-1 0,1 0 1,0 1-1,-2-2 0,-1-1-1219,0 0-1,0 0 1,-1 0-1,-6-3 1,2 0-4158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5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44 3712,'-31'-7'11376,"41"10"-11296,1 0 0,-1-1 0,1 1 1,-1-2-1,19 1 0,59-4-18,-49 0 19,188-10 617,-80 4-149,-65 0-63,-46 0 484,-36 8-1003,1 0-1,-1 0 0,1 0 0,-1-1 0,1 1 0,0 0 0,-1 0 0,1 0 0,-1 0 1,1 0-1,-1-1 0,1 1 0,-1 0 0,1 0 0,-1-1 0,1 1 0,-1-1 0,0 1 1,1 0-1,-1-1 0,1 1 0,-1-1 0,0 1 0,1-1 0,-1 1 0,0-1 0,0 1 0,1-1 1,-1 1-1,0-2 0,-18 6-7091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5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2144,'0'-8'12398,"3"8"-10106,4 0-4097,117-9 3090,-19 1-1008,2 5-137,122-2 14,-118-1 102,-2 0-86,-81 6-167,-7-1 116,38 5-1,-33-4 426,-24 0 192,-2 0-701,1-1 0,-1 0 0,1 0 0,-1 1 0,0-1 0,1 0 0,-1 0-1,0 0 1,0 1 0,1-1 0,-1 0 0,0-1 0,-2 0-19,0-1-1,0 1 1,0 0 0,0 0 0,0 0 0,0 0 0,0 0-1,-1 0 1,1 1 0,-5-3 0,-32-12-31,6 4 176,-2-6-191,3 1 82,-64-24 0,90 39-160,1 0-1,0 0 0,0 0 0,-7-5 0,11 7 19,15-4-278,-4 2 312,-1 1 0,16 1 0,-1-1-11,182 1 19,-181 1 81,1 1 1,-1 1-1,47 13 0,-54-11-16,-13-4 20,-1 0 1,1 0 0,0 1 0,0-1 0,6 5-1,-10-6-32,0 1 0,0-1-1,-1 1 1,1-1 0,0 1 0,-1 0-1,1-1 1,-1 1 0,1 0-1,-1-1 1,1 1 0,-1 0-1,1 0 1,-1 0 0,0-1-1,0 1 1,1 0 0,-1 0-1,0 0 1,0 0 0,0 0-1,0-1 1,0 1 0,0 0-1,0 0 1,0 0 0,0 0-1,0 0 1,0 0 0,-1-1-1,1 1 1,0 0 0,-1 0-1,1 0 1,0-1 0,-2 2-1,-4 10 52,-1-1-1,-1 0 1,0 0-1,-1-1 1,0 0-1,0-1 1,-12 10-1,-80 54 51,78-57 11,-50 37 310,63-48-296,-6 5 287,16-10-411,-1 0 1,1 1-1,-1-1 1,1 0-1,-1 0 0,1 0 1,-1 0-1,1 0 0,-1 0 1,1 0-1,-1 0 0,1 0 1,-1 0-1,1 0 1,-1 0-1,1 0 0,-1 0 1,1 0-1,-1 0 0,1-1 1,-1 1-1,1 0 0,-1 0 1,1 0-1,0-1 1,-1 1-1,1 0 0,-1-1 1,1 0-1,-14-10-4037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5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3328,'0'0'1488,"14"-12"1376,9-3 4517,-18 23-6448,-3-2-768,-1 1 1,0-1-1,0 0 0,-1 0 1,0 1-1,-1 10 0,0 5 27,-8 228 934,-5-88-602,10-113-376,-2-14-13,4-26 5,0 0 0,-1 18-1,-2 13 1136,7-40-1158,13-1-33,0 0-1,18-6 0,3 1-162,5 0 68,65-7-5,-55 10-53,-28 0 122,0 2 0,-1 1 1,1 0-1,0 2 1,23 4-1,8 0-26,-53-6-18,-1 0 0,1 0 0,-1 0 0,0 0 0,1 0-1,-1 0 1,1 1 0,-1-1 0,1-1 0,-1 1 0,1 0 0,-1 0 0,0 0 0,1 0 0,-1 0 0,1 0 0,-1 0 0,0-1 0,1 1 0,-1 0 0,1 0 0,-1 0 0,0-1 0,1 1 0,-1 0 0,0-1 0,1 1 0,-1 0 0,0-1 0,0 1 0,1 0 0,-1-1 0,0 1-1,0-1 1,0 1 0,1 0 0,-1-1 0,0 1 0,0-1 0,0 1 0,0-1 0,0 1 0,0 0 0,0-1 0,0 1 0,0-1 0,0-1 23,-1 1-331,-76-72-13631,42 36 9525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2:5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2976,'0'0'11056,"6"8"-9952,4-4-564,-3-2-307,0 1 1,0-1-1,1 0 1,-1-1-1,15 1 1,79-2 984,164 4 268,-164 8-840,-27-2-311,-38-4-68,-35-6-129,-1-29-8772,-4 13 1957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4:10.2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235 434 2304,'0'0'110,"0"0"-1,0 0 1,0 0 0,1-1 0,-1 1-1,0 0 1,0 0 0,0 0 0,1 0-1,-1-1 1,0 1 0,0 0 0,0 0-1,0-1 1,1 1 0,-1 0-1,0 0 1,0-1 0,0 1 0,0 0-1,0 0 1,0-1 0,0 1 0,0 0-1,0 0 1,0-1 0,0 1 0,0 0-1,0 0 1,0-1 0,0 1 0,0 0-1,0 0 1,0-1 0,0 1-1,0 0 1,0 0 0,-1-1 0,1 1-1,0 0 1,0 0 0,0 0 0,0-1-1,0 1 1,-1 0 0,1 0 0,0 0-1,0-1 1,0 1 0,-1 0 0,1 0-1,0 0 1,0 0 0,-1 0-1,1 0 1,0 0 0,0-1 0,-1 1-1,-4 1-57,0 0-1,0 0 1,0 0-1,0 1 1,0 0-1,0 0 1,0 0-1,1 0 0,-1 1 1,-6 4-1,-3 2 82,-5 1-32,0 1 1,1 1-1,0 1 0,1 1 1,1 0-1,-27 30 0,43-43-73,-1-1 0,0 1 0,0 0 0,0 0 0,1 0 0,-1 0 0,1 0 0,-1 0 0,1 0 0,-1 0 0,1 0-1,-1 0 1,1 0 0,0 1 0,0-1 0,-1 0 0,1 0 0,0 0 0,0 0 0,0 0 0,0 1 0,1-1 0,-1 0 0,0 0-1,0 0 1,1 0 0,-1 0 0,0 0 0,1 1 0,0-1 0,-1 0 0,1 0 0,-1 0 0,2 1 0,0-1 48,0 1 0,0-1-1,0 0 1,0 1 0,1-1 0,-1 0 0,0 0 0,0-1 0,1 1 0,-1 0 0,1-1 0,-1 0 0,1 1-1,-1-1 1,3 0 0,3 0 48,0-1-1,0 0 0,-1 0 1,1-1-1,0 0 1,-1 0-1,1 0 0,-1-1 1,0-1-1,11-5 1,-4-1 15,0 0 0,0-1 1,20-21-1,-26 24-146,-1 0 0,0-1 0,-1 0-1,0 0 1,5-11 0,-9 17 34,3-9-461,-6 10 45,-6 6 7,6-2 376,-1-1 0,1 1 1,0 0-1,-1-1 1,1 1-1,0 0 0,0 0 1,0 0-1,0 0 1,1 0-1,-2 3 0,-5 28 271,4-18-142,0-5-6,2 1 0,-2 14 0,3-23-64,-1 0 1,1 0-1,0 0 0,0 0 1,0 0-1,1-1 0,-1 1 1,0 0-1,1 0 0,-1 0 1,1 0-1,0 0 1,0 0-1,-1-1 0,1 1 1,0 0-1,1-1 0,-1 1 1,0 0-1,0-1 1,2 2-1,-2-3 15,0 1 1,0-1-1,0 0 0,0 0 1,0 0-1,0 0 0,0 0 1,0 0-1,0 0 1,0 0-1,0 0 0,0 0 1,0 0-1,0-1 0,0 1 1,0 0-1,0-1 0,0 1 1,0-1-1,0 1 1,0-1-1,1-1 0,22-17 191,-22 17-218,56-55 81,-32 33-214,-20 17 40,1 0 0,0 1 1,0 0-1,1 1 0,-1-1 0,1 2 1,15-8-1,-22 12 32,-1-1 0,1 1 0,0-1 0,0 1 0,0 0 0,0-1 0,0 1 0,0 0 0,0 0 0,0 0 0,0 0 0,0 0 0,1 0 0,-1 0 0,0 0 0,0 0 0,0 1 0,0-1 0,0 0 0,0 1 0,-1-1 0,1 0 0,0 1 0,0 0 0,2 0 0,-2 1 7,-1-1 0,1 0 0,0 1 0,0-1 0,-1 1 0,1-1 0,-1 1 1,1-1-1,-1 1 0,0 0 0,1-1 0,-1 1 0,0-1 0,0 4 0,-1 4 18,0 0 0,0 0 0,-1 0 1,-4 14-1,-3-1 81,6-17 11,1 1 0,-1 0 0,1 0 0,-1 6 0,3-11-81,0-1 0,0 0 0,0 0 0,0 0 0,0 1 0,0-1 0,0 0 0,-1 0 0,1 1 0,0-1 0,0 0 0,1 0 0,-1 0 0,0 1 0,0-1 0,0 0 0,0 0 0,0 1 0,0-1 0,0 0 0,0 0 0,0 0 0,0 1 0,0-1 0,1 0 0,-1 0 0,0 0 0,0 0 0,0 1 0,0-1 0,1 0 0,-1 0 0,0 0 0,0 0 0,1 0 0,8-2 377,19-15-11,-19 10-326,133-82 46,-141 88-99,15-10-67,27-14 0,-38 23-10,0 0 1,0 0-1,0 0 1,1 0-1,-1 1 1,0 0-1,1 0 1,-1 0-1,1 1 1,8 0-1,-13 0 65,0 0 0,0 1-1,1-1 1,-1 1-1,0-1 1,0 1-1,0-1 1,1 1-1,-1 0 1,0 0-1,0-1 1,0 1 0,0 0-1,-1 0 1,1 0-1,0 0 1,0 0-1,0 0 1,-1 1-1,1-1 1,0 0-1,-1 0 1,0 0-1,1 0 1,0 2 0,1 4-9,-1 0-1,0 1 1,1 8 0,-1-7-10,1 9 22,-2-13 11,0 0 0,1 0-1,0 0 1,-1-1 0,2 1-1,1 5 1,-2-8 12,-1-1 0,1 0 0,0 1 0,0-1 0,0 0-1,0 0 1,0 1 0,1-1 0,-1 0 0,0 0 0,0 0 0,1-1 0,-1 1 0,1 0 0,-1 0 0,1-1-1,-1 1 1,1-1 0,-1 1 0,1-1 0,-1 0 0,4 1 0,-1-1 21,0 0 0,0 0 0,0 0 0,0-1 0,0 0 0,0 1 0,-1-1 0,1-1 1,0 1-1,0 0 0,5-4 0,4-3 109,21-15 0,-20 13-61,6-5-80,0-2 0,21-22 0,-37 35-3,2-3 38,0 0-1,0 0 1,0 0-1,-1-1 0,0 0 1,5-12-1,-9 19-54,-1 1 0,0-1 0,1 1-1,-1-1 1,0 1 0,0-1 0,1 0 0,-1 1-1,0-1 1,0 0 0,0 1 0,0-1 0,0 1 0,0-1-1,0 0 1,0 1 0,0-1 0,0 0 0,0 1-1,-1-2 1,1 2-3,-1 0-1,1 0 1,0 0 0,-1-1-1,1 1 1,-1 0 0,1 0-1,0 0 1,-1 0-1,1 0 1,-1 0 0,1 0-1,0 0 1,-1 0 0,1 0-1,-1 1 1,1-1-1,0 0 1,-1 0 0,1 0-1,-1 0 1,1 1 0,-1-1-1,-23 17-371,10-4 358,2 0-1,0 1 1,0 0 0,1 1-1,1 1 1,1-1 0,-8 18-1,15-29 30,0 0 0,0 0 0,1 1 0,-1-1 0,1 0 0,0 0-1,0 9 1,1-12 15,0 1-1,0-1 1,0 1-1,0-1 1,0 1 0,1-1-1,-1 1 1,1-1-1,-1 1 1,1-1-1,-1 0 1,1 1 0,0-1-1,0 0 1,-1 1-1,1-1 1,0 0-1,0 0 1,0 0-1,1 0 1,-1 0 0,0 0-1,0 0 1,1 0-1,1 1 1,-1-1 18,0-1 1,-1 0-1,1 1 0,0-1 1,0 0-1,0 0 1,-1 0-1,1 0 0,0 0 1,0 0-1,0 0 1,-1-1-1,1 1 0,0-1 1,0 1-1,-1-1 0,1 0 1,-1 0-1,4-1 1,-1-1 48,1 0 0,-1 0 0,0 0 1,0-1-1,5-5 0,-1-1-8,-1-1-1,0 1 0,-1-1 1,10-22-1,13-49-215,-18 46-101,-11 31-219,-3 8 0,-14 72 299,-12 74-187,8-35 528,6-30-112,10-55 11,5-20-32,-1-1-1,-1 0 1,1 0 0,-1 0-1,-1-1 1,1 1-1,-1 0 1,-1-1 0,-7 13-1,11-19-20,-1 0 0,0 0 0,1 0-1,-1 0 1,0 0 0,1-1 0,-1 1 0,0 0-1,0-1 1,0 1 0,0 0 0,0-1 0,0 1-1,0-1 1,0 1 0,0-1 0,0 1 0,0-1-1,0 0 1,0 0 0,0 1 0,0-1 0,0 0-1,0 0 1,0 0 0,0 0 0,0 0 0,-1-1 0,1 1-1,0 0 1,0 0 0,0-1 0,0 1 0,0 0-1,0-1 1,0 1 0,0-1 0,0 0 0,0 1-1,1-1 1,-1 0 0,0 1 0,0-1 0,-1-2-1,-14-12 182,-22-24 19,35 35-204,0 0 1,0 0 0,0 0-1,0 0 1,1-1 0,0 1-1,0-1 1,-2-5-1,4 8-40,0 0-1,-1 1 1,1-1-1,0 0 0,0 1 1,0-1-1,0 0 1,1 1-1,-1-1 0,0 0 1,1 0-1,-1 1 1,1-1-1,0 1 0,-1-1 1,1 1-1,0-1 1,0 1-1,0-1 0,0 1 1,0 0-1,0-1 1,0 1-1,1 0 0,1-2 1,4-2-3,1 0 0,0 1 0,15-8 0,-4 3 24,113-48 5,-45 22 35,-47 17 106,81-40-34,-108 50-98,-1 0 0,0 0 0,0-1 0,-1-1 0,0 0 0,18-23 0,-14 15 27,-8 9-91,0 1 1,-1-1-1,0-1 0,0 1 1,-1-1-1,7-16 0,-63 186-1069,49-156 1149,1 1 1,0-1-1,0 0 1,1 1-1,-1-1 0,1 0 1,0 1-1,1 7 0,-1-11-7,0 0 0,0 0 0,0 0 0,1 0 0,-1 0 0,1 0 0,-1 0 0,0 0 0,1 0 0,0 0 0,-1 0 0,1 0 0,-1-1 0,1 1 0,0 0 1,0 0-1,-1-1 0,1 1 0,0-1 0,0 1 0,0-1 0,0 1 0,0-1 0,0 1 0,0-1 0,0 0 0,0 1 0,0-1 0,0 0 0,0 0 0,0 0 0,0 0 0,0 0 0,0 0 0,0 0 0,0 0 0,0 0 0,0 0 0,0-1 0,0 1 0,0 0 0,1-1 0,4-1 43,0-1-1,0 1 1,0-1 0,-1 0 0,1-1 0,-1 1 0,9-8-1,32-33-84,-44 42 18,8-10 35,0-1 0,0 0 1,7-15-1,7-9-374,-37 117-497,6 4 412,6-81 451,1-1 0,0 1 1,0 0-1,0-1 0,0 1 0,0 0 1,0-1-1,1 1 0,-1 0 0,1-1 0,0 1 1,-1-1-1,1 1 0,3 3 0,-3-5 370,18-5 64,-9 0-428,-1 0 0,0 0 0,0-1 1,0 0-1,0 0 0,-1-1 0,0 0 1,13-13-1,0-3 74,31-41-1,-35 40-2,128-186-390,-143 205 266,0 2-34,-1 0 1,0 0 0,0 0 0,0 0 0,0-1-1,0 1 1,0 0 0,-1 0 0,1-1 0,0-3-1,-1 5-50,-9 17 111,-8 8 16,15-21-17,1-2-17,1-1-1,-1 1 1,1 0 0,0-1 0,-1 1 0,1 0-1,0 0 1,0-1 0,-1 1 0,1 0-1,0 0 1,0 0 0,0-1 0,0 1 0,0 1-1,1-9 147,-1 1 0,2-1 0,-1 0 0,1 1 0,0-1-1,3-5 1,22-49-156,-4 9 236,-16 38-154,-2 2-72,0-1 0,0 1 0,-1-1 0,-1 0 0,0 0 0,2-15 0,-5 27-6,0 1-1,0-1 0,0 0 1,0 0-1,0 0 0,0 0 1,0 1-1,0-1 0,-1 0 0,1 0 1,0 0-1,0 1 0,-1-1 1,1 0-1,0 0 0,-1 1 1,1-1-1,-1 0 0,1 1 0,-1-1 1,1 0-1,-2 0 0,2 1 2,-1 0 0,0 0 0,0-1 1,1 1-1,-1 0 0,0 0 0,0 0 0,1 0 0,-1 0 0,0 0 0,1 0 0,-1 1 0,0-1 0,0 0 0,1 0 0,-1 1 0,0-1 0,1 0 0,-2 1 0,-3 2-76,0 0 0,0 1 0,0 0 0,-4 5 0,8-8 70,-8 7-14,1 1-1,1 0 1,0 1 0,0 0 0,-8 16-1,-22 56 4,27-56-58,-18 48 155,-22 98-1,44-149-60,-12 54-188,16-66 248,1 0 0,0-1 1,0 1-1,1 0 0,2 11 0,-2-20-26,0 0 0,1 0-1,-1 0 1,1 0 0,-1 0-1,1 0 1,0 0 0,0-1-1,0 1 1,0 0 0,0-1-1,0 1 1,0 0-1,1-1 1,-1 1 0,0-1-1,1 0 1,1 2 0,0-2-3,-1 0-1,0 0 1,0 0 0,1 0 0,-1 0 0,1-1 0,-1 1 0,0-1-1,1 0 1,-1 0 0,1 0 0,-1 0 0,1 0 0,-1 0 0,3-1-1,129-36 399,-116 31-422,20-7 10,70-36 1,-94 40-4,0 0-1,-1-1 1,20-19-1,-29 25-40,9-6-171,-34 40-475,-42 25 661,0 0 102,60-53-81,1 1 0,0-1-1,0 1 1,0 0 0,0 0 0,0-1 0,0 1 0,-1 5 0,3-8 0,0 1 1,-1 0-1,1 0 1,0 0-1,0 0 0,0 0 1,0-1-1,0 1 1,0 0-1,0 0 1,0 0-1,0 0 0,1 0 1,-1 0-1,0-1 1,0 1-1,1 0 1,-1 0-1,1 0 0,-1-1 1,0 1-1,1 0 1,0-1-1,-1 1 1,1 0-1,-1-1 1,1 1-1,0-1 0,-1 1 1,1-1-1,0 1 1,0-1-1,-1 1 1,1-1-1,0 0 0,0 1 1,0-1-1,1 0 1,1 1 35,0 0-1,1-1 1,-1 1 0,0-1 0,1 0 0,-1 0 0,1-1 0,-1 1 0,0-1 0,1 1-1,-1-1 1,3-1 0,3-1 48,-1-1-1,0 1 1,11-8-1,-8 4-78,-1-1 0,0-1 0,0 1 0,-1-1 0,0-1 0,-1 0 0,0 0 0,0-1 0,11-22 0,-17 29-66,-2 3 17,1-1 1,-1 1-1,1-1 1,0 1-1,0 0 0,0-1 1,0 1-1,0 0 1,0-1-1,0 1 0,0 0 1,0 0-1,0 0 1,3-2-1,-3 5 12,-1 0 0,0-1 0,0 1 0,-1-1-1,1 1 1,0-1 0,0 1 0,-1-1 0,0 4 0,0-3-8,-5 24-66,3-17 61,1-1 1,1 1 0,-1 0 0,1 14 0,1-21 49,0 0 0,0 0 0,0 0 0,1 0 0,-1 0 0,1 0 0,-1 0 0,1 0 0,0 0-1,0 0 1,0 0 0,0 0 0,0 0 0,0-1 0,0 1 0,1-1 0,-1 1 0,1-1 0,-1 1 0,1-1 0,0 1 0,-1-1 0,1 0 0,3 1 0,-4-2 10,1 1 1,0-1-1,-1 0 0,1 1 0,0-1 1,-1 0-1,1 0 0,0-1 0,-1 1 1,1 0-1,0-1 0,-1 1 0,1-1 0,0 1 1,-1-1-1,1 0 0,-1 1 0,1-1 1,-1 0-1,3-2 0,33-26 417,-25 18-491,4-1-15,39-30-48,-47 36 78,1 1 0,-1 0 0,1 1-1,15-6 1,-23 9 17,1 1 1,-1-1-1,1 1 0,-1-1 1,1 1-1,-1 0 0,1 0 0,-1-1 1,1 1-1,-1 0 0,1 1 1,-1-1-1,1 0 0,-1 0 0,1 1 1,-1-1-1,1 1 0,-1-1 1,1 1-1,1 1 0,-1 0 13,0 0-1,0 0 1,0 0-1,-1 0 1,1 0-1,-1 1 1,0-1-1,1 0 1,-1 1 0,1 5-1,0-4 27,0 1 0,0-1-1,0 0 1,1 0 0,0 0 0,0 0-1,0 0 1,0 0 0,0-1 0,1 1-1,0-1 1,0 0 0,0 0 0,0-1-1,0 1 1,0-1 0,6 3 0,7 1 207,0-1 1,0 0-1,25 3 1,-29-5-137,3-1 52,1 0-1,-1-1 1,1 0 0,-1-1 0,25-4 0,-32 3-181,-1-1 0,0 0 0,0 0 0,0 0 0,0-1-1,0 0 1,0-1 0,-1 0 0,0 0 0,1 0 0,-2-1 0,11-9 0,-13 10-353,0-1 0,0 0 1,-1 0-1,0 0 0,0-1 1,-1 1-1,3-7 1,0-1-754,13-20-1172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7:48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838 387 6048,'-10'-11'2752,"7"6"-2400,-2 1 320,10 4-448</inkml:trace>
  <inkml:trace contextRef="#ctx0" brushRef="#br0" timeOffset="1">32 60 7040,'-27'-45'3200,"23"38"-2752,8 2-256,5 5-192,9-3-224,5 3 128,4 3 32,4 6 64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49.3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71 5632,'-41'-16'2560,"17"9"-2208,15 4 992,6 3-800,-11-5 1056,11 2-928,-2-4-384,5 4-224,0-8-288,8 6 128,-8-2-2912,4 4 1632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4:05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4 767 2496,'0'0'36,"0"0"1,-1 0-1,1 0 1,0 0-1,0 0 0,0 0 1,0 0-1,0 0 1,0 0-1,0 0 1,-1 1-1,1-1 0,0 0 1,0 0-1,0 0 1,0 0-1,0 0 0,0 0 1,0 0-1,0 0 1,-1 0-1,1 0 1,0 0-1,0 1 0,0-1 1,0 0-1,0 0 1,0 0-1,0 0 0,0 0 1,0 0-1,0 0 1,0 1-1,0-1 0,0 0 1,0 0-1,0 0 1,0 0-1,0 0 1,0 0-1,0 1 0,0-1 1,0 0-1,0 0 1,0 0-1,0 0 0,0 0 1,0 0-1,0 1 1,0-1-1,0 0 1,9 1 3045,12-3-816,-9-1-1985,-1-1 0,1-1 0,-1 0 0,0 0 0,-1-1 0,20-14 0,-9 6-56,143-96 442,-146 96-632,0-1-1,-2-1 1,0 0 0,-1-1 0,0-1-1,-2-1 1,14-23 0,-8 8 115,-2 0 1,-2-2-1,16-52 1,23-68 148,-52 140-359,-2 14 11,0 1 0,0-1 0,0 0 0,1 1 0,-1-1 0,0 1 0,1-1 0,-1 0 0,2-2 0,-2 1-650,-4 4 295,-5 6 25,5-1 305,0 1 1,0-1-1,1 1 1,0 0-1,0 0 1,-2 10-1,-1 1-9,-9 34 225,1 1-1,-11 103 1,21-130-108,-7 94 341,10-108-297,2 0 1,-1 0-1,2-1 1,-1 1-1,2 0 1,0-1-1,8 22 1,-10-30-5,0 0 0,0-1 1,0 1-1,1-1 1,-1 1-1,1-1 0,-1 0 1,1 1-1,0-1 1,0 0-1,0 0 0,0-1 1,0 1-1,1 0 1,-1-1-1,1 1 0,-1-1 1,1 0-1,-1 0 1,1 0-1,0 0 1,-1 0-1,1 0 0,0-1 1,0 1-1,-1-1 1,1 0-1,0 0 0,0 0 1,0 0-1,0-1 1,-1 1-1,1-1 0,0 1 1,0-1-1,-1 0 1,1 0-1,-1 0 0,1-1 1,3-1-1,1-2 33,1 0-1,-1 0 1,0 0-1,-1-1 1,0 0-1,0 0 1,0-1-1,6-9 1,-8 11-137,0-1-1,-1 1 1,0-1 0,0 0 0,-1 0 0,1 0 0,-1 0 0,-1 0 0,1-1 0,-1 1 0,1-11 0,-2 17 15,0 1 1,0-1-1,0 0 1,0 0-1,0 0 1,-1 0-1,1 0 1,0 0-1,0 0 1,0 0-1,0 0 1,0 0-1,0 0 1,0 0-1,0 0 1,0 0-1,0 1 1,0-1-1,0 0 1,0 0-1,0 0 1,0 0-1,0 0 1,-1 0 0,1 0-1,0 0 1,0 0-1,0 0 1,0 0-1,0 0 1,0 0-1,0 0 1,0 0-1,0 0 1,0 0-1,0 0 1,-1 0-1,1 0 1,0 0-1,0 0 1,0 0-1,0 0 1,0 0-1,0 0 1,0-1-1,0 1 1,0 0-1,0 0 1,0 0 0,0 0-1,0 0 1,0 0-1,-1 0 1,1 0-1,0 0 1,0 0-1,0 0 1,0 0-1,0 0 1,0 0-1,0-1 1,0 1-1,-8 12-442,-6 15-3,11-16 309,0-2 164,1 0 1,0 0 0,-2 18 0,3-25 30,1 0 0,0 0 0,0 0 0,0 0 0,1 0 0,-1 0 0,0 0 0,1 0 0,0 0 0,-1 0 0,1 0 0,0 0 0,0 0 0,0 0 0,0-1 0,0 1 0,0 0 0,1-1 0,-1 1 0,1-1 0,-1 1 0,1-1 0,2 2 0,-3-2 17,0-1-1,0 0 1,0 1-1,0-1 1,1 0-1,-1 0 1,0 0-1,0 0 1,0 0-1,1 0 1,-1 0-1,0 0 1,0 0-1,0-1 1,0 1-1,0 0 0,1-1 1,-1 1-1,1-2 1,1 1 5,-1 0 0,0 0 0,1-1 0,-1 1 0,0-1 1,0 0-1,3-2 0,-3 1-12,0 0 1,0 0-1,0 0 0,0 0 1,-1 0-1,1 0 0,-1-1 1,0 1-1,0 0 0,1-5 1,-2 7-65,0-1-1,0 1 1,0-1 0,0 0-1,0 1 1,0-1 0,0 1-1,-1-1 1,1 1 0,-1-1 0,1 1-1,-1 0 1,1-1 0,-1 1-1,0-1 1,0 1 0,0 0-1,0 0 1,0-1 0,0 1 0,0 0-1,0 0 1,0 0 0,0 0-1,-1 0 1,0 0 0,-3-3-130,4 4 103,0-1 0,1 0 1,-1 0-1,0 0 0,0 1 0,0-1 1,0 1-1,0-1 0,0 1 1,0-1-1,0 1 0,0-1 0,-1 1 1,1 0-1,0 0 0,0-1 0,0 1 1,0 0-1,-2 0 0,1 3-246,7-2 181,-3 0 162,0-1-37,1 1 1,-1-1-1,0 0 1,0 0 0,0 0-1,0 0 1,0 0-1,1-1 1,-1 1-1,0-1 1,0 1-1,0-1 1,3-1-1,25-16 185,-15 10-116,9-8-3,-1-1-1,-1-1 0,0 0 1,-1-2-1,-1 0 0,34-46 1,-19 18 95,-2-1 0,-2-2 0,37-83 0,-65 127-238,2-3-20,-1 1 0,0-1 0,-1 0 1,0 0-1,-1-1 0,2-13 0,-4 23 33,0 0 1,0 0-1,0 0 0,0 0 0,0 0 0,0 0 1,0 0-1,0 0 0,0 0 0,-1 0 0,1 0 1,0 0-1,-1 0 0,1 1 0,-1-1 1,1 0-1,-1 0 0,1 0 0,-1 1 0,1-1 1,-1 0-1,-1-1 0,1 2 8,0 0 0,0-1 0,0 1 0,0 0 0,0 0 0,0 0 0,0 0 0,0 0 1,-1 0-1,1 0 0,0 0 0,0 0 0,0 0 0,0 1 0,0-1 0,0 0 0,-1 1 0,-4 2 23,1 0 0,0 0 0,0 1 1,0-1-1,0 1 0,-5 5 0,-6 8-47,2 0-1,0 0 1,1 1-1,1 1 1,0 1-1,2-1 1,0 2-1,-8 26 1,0 4 39,-13 57 1,27-90 42,1 1-1,1-1 1,1 0 0,0 1 0,1-1 0,5 36 0,-4-49-12,0-1 1,1 1 0,-1-1 0,1 1 0,0-1 0,0 0 0,0 0 0,0 0 0,1 0 0,0-1 0,0 1 0,0-1 0,0 1 0,0-1 0,1 0 0,-1 0 0,1 0 0,4 2 0,-1-2 64,0 1 0,0-1 0,0-1 1,0 1-1,0-1 0,1-1 0,-1 1 0,1-1 0,-1 0 1,9-1-1,0 0 108,1-1 0,25-3 0,-36 2-130,1 0 0,0 0 0,-1 0 0,0 0 0,0-1 0,1 0-1,-2-1 1,12-7 0,-1-3-41,-1 0 0,-1-1 0,0 0 1,-1-1-1,16-27 0,-25 37-106,1 0 0,-1 1 0,11-10 0,-14 13 76,1 0 0,0 1 0,0-1-1,0 1 1,0-1 0,0 1 0,0 0 0,1 0 0,-1 0-1,0 0 1,1 0 0,-1 1 0,5-2 0,-6 3-12,0 0 1,0-1 0,1 1-1,-1 0 1,0 0-1,0 0 1,0 0 0,0 0-1,0 0 1,-1 0-1,1 0 1,0 1-1,0-1 1,-1 0 0,1 0-1,-1 1 1,1 1-1,1 0 23,-2-3 13,0 1 1,1-1-1,-1 1 0,0 0 1,1-1-1,-1 1 1,0 0-1,0 0 0,0-1 1,0 1-1,0 0 0,0-1 1,0 1-1,0 0 1,0 0-1,0-1 0,0 1 1,0 0-1,-1-1 1,1 1-1,0 0 0,0-1 1,-1 1-1,1 0 0,-1-1 1,1 1-1,0-1 1,-1 1-1,1-1 0,-1 1 1,1-1-1,-1 1 1,1-1-1,-1 1 0,0-1 1,1 0-1,-2 1 0,-1 1 26,0-1 0,0 0 0,0 1 0,-1-1 0,-3 0 0,4 0-63,-2 1 9,0 0 0,1 0-1,-1 0 1,1 1-1,0 0 1,0 0-1,0 0 1,0 0 0,0 1-1,-4 4 1,0 2-39,0 0 1,0 0 0,-6 12 0,10-16 56,1-1 1,0 1-1,1-1 1,-1 1-1,1 0 1,0 0-1,1 0 1,-1 0-1,0 7 0,2-12 12,1-1-1,-1 1 0,0-1 0,0 1 0,0 0 0,1-1 0,-1 1 0,0-1 0,1 1 0,-1-1 0,0 1 0,1-1 0,-1 1 0,1-1 0,-1 1 0,0-1 0,1 0 1,-1 1-1,1-1 0,0 1 0,-1-1 0,1 0 0,-1 0 0,1 1 0,-1-1 0,1 0 0,0 0 0,-1 0 0,1 0 0,0 0 0,-1 0 0,1 0 0,-1 0 0,1 0 1,0 0-1,-1 0 0,1 0 0,0 0 0,-1 0 0,2-1 0,1 1 67,0-1 1,1 0-1,-1 0 1,0 0-1,0 0 1,5-3-1,0-1-5,-2 0 0,1-1 0,-1 0 0,0 0-1,0 0 1,0-1 0,4-7 0,29-53 190,-30 43-519,-7 15-45,-3 7 47,0 4-93,0 0 320,1-1-1,-1 1 1,1-1 0,-1 1 0,1-1-1,0 1 1,0-1 0,0 1 0,0 0-1,0 1 1,-1 11-61,1-10 91,-1-1-1,1 0 1,-1 1 0,1 0-1,0-1 1,0 1 0,1-1 0,-1 1-1,1-1 1,0 0 0,-1 1-1,2-1 1,-1 1 0,0-1 0,1 0-1,2 5 1,-2-6 12,-1 0-1,1 0 1,0-1-1,0 1 1,-1 0-1,1-1 1,0 0-1,0 1 1,1-1 0,-1 0-1,0 0 1,0 0-1,1 0 1,-1-1-1,0 1 1,1 0-1,-1-1 1,0 0 0,1 1-1,-1-1 1,1 0-1,-1-1 1,1 1-1,2-1 1,9-2 75,-1-1 0,0-1 0,-1 0 0,1 0 0,-1-1 0,0-1 0,0 0 0,-1-1 0,12-10 0,-6 3-32,0 0 0,-1-1-1,-1-1 1,-1-1 0,17-25-1,52-99 180,24-78-294,-106 218 31,8-22-140,-8 24 117,-1-1 0,1 0 0,-1 0 0,0 0 0,0 0 0,1 0 0,-1 0 0,0 0 0,0 0 0,0 0 0,0 0 0,0 0 0,0 0-1,0 0 1,-1 0 0,1 0 0,0 1 0,0-1 0,-1-1 0,0 1 15,0 1-1,0 1 1,0-1-1,1 0 1,-1 0 0,0 0-1,0 0 1,1 1-1,-1-1 1,0 0-1,0 0 1,1 1 0,-1-1-1,0 1 1,1-1-1,-2 1 1,2 0-14,-8 4 21,1 0-1,0 1 0,0 0 0,1 0 0,0 1 0,0 0 0,1 0 0,0 0 0,0 1 1,0 0-1,-3 9 0,-4 11 25,-16 58 0,25-74-31,-3 11 48,0 0-1,2 0 0,1 1 1,1-1-1,1 1 1,0 0-1,2-1 1,7 40-1,-6-55 49,0 0-1,1 0 1,0 0-1,1-1 1,-1 1-1,11 13 1,-13-18-54,1 0 0,0-1 0,1 1 0,-1-1 0,0 1 0,1-1 0,0 0 1,-1 0-1,1 0 0,0 0 0,0 0 0,0-1 0,0 1 0,0-1 0,0 0 0,1 0 0,-1 0 0,0 0 0,6 0 0,-7-1-194,0 0 0,0 0 0,0-1-1,0 1 1,0 0 0,0-1-1,0 0 1,-1 1 0,1-1-1,0 0 1,0 0 0,0 0-1,1-2 1,0 1-546,0 0-1,-1-1 1,0 0-1,0 1 1,1-1-1,-1 0 1,-1 0 0,1 0-1,0 0 1,-1 0-1,2-4 1,5-19-2883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4:05.5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20 3808,'-1'0'67,"1"0"1,0 1-1,-1-1 1,1 0-1,0 0 1,-1 0-1,1 0 1,-1 0 0,1 0-1,0 1 1,0-1-1,-1 0 1,1 0-1,0 0 1,-1 1-1,1-1 1,0 0-1,0 1 1,-1-1-1,1 0 1,0 0-1,0 1 1,0-1-1,-1 0 1,1 1-1,0-1 1,0 0-1,0 1 1,0-1-1,0 1 1,0-1-1,0 0 1,0 1-1,0-1 1,0 0-1,0 1 1,0-1-1,0 0 1,0 1-1,0-1 1,0 1 0,0-1-1,0 0 1,1 1-1,-1-1 1,0 0-1,0 0 1,0 1-1,1-1 1,-1 0-1,0 1 1,1-1-1,1 2 94,-1 0 1,1-1-1,0 0 0,0 1 0,0-1 0,0 0 1,0 0-1,3 1 0,11 4 303,0-2 0,0 0-1,0-1 1,29 2 0,67-5 410,-88-1-723,174-14 1246,-162 9-1867,45-13 0,-57 11-2086,24-11-1,-39 17 760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4:05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32 120 4224,'-31'-11'1920,"39"11"-1664,-3-5 928,8 5-704,19-9 160,8 6-384,28-14-32,3 2-128,19-4 96,-14 5-128,14-1 608,-3 4-384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4:15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1 723 1824,'3'4'5531,"-3"-4"-5409,2-1 42,0-1 1,0 1-1,0-1 0,-1 0 1,1 0-1,0 0 0,-1 0 1,0 0-1,1 0 0,-1 0 1,1-3-1,10-29 501,-7 18-411,8-20 76,2 1 1,1 0 0,25-38-1,1 8-116,-42 64-218,0 1-1,1-1 1,-1 1 0,0-1 0,1 1 0,-1-1 0,1 1 0,-1-1 0,1 1-1,-1-1 1,1 1 0,-1 0 0,1-1 0,-1 1 0,1 0 0,0-1 0,0 1-2,-1 0 1,0 0-1,0 0 1,1 0-1,-1 0 1,0 0-1,0 1 1,1-1-1,-1 0 1,0 0-1,0 0 1,1 0-1,-1 0 1,0 0-1,0 1 1,0-1-1,1 0 1,-1 0-1,0 0 1,0 1-1,0-1 1,0 0-1,0 0 1,1 0-1,-1 1 1,0-1-1,0 1 1,1 1-20,-1 0 0,1 0 0,-1 0 0,1 1 0,-1-1 0,0 0 0,0 0 1,-1 5-1,-14 67 140,1-5-60,8-36-56,3-18 369,1-1 1,-2 22-1,4-36-347,0 1-1,0-1 0,0 0 1,0 0-1,0 0 0,0 0 1,0 1-1,0-1 0,0 0 1,0 0-1,0 0 0,0 0 1,1 1-1,-1-1 0,0 0 1,0 0-1,0 0 0,0 0 1,0 1-1,0-1 0,0 0 1,0 0-1,0 0 0,1 0 1,-1 0-1,0 0 0,0 1 1,0-1-1,0 0 0,0 0 1,1 0-1,-1 0 1,0 0-1,0 0 0,0 0 1,0 0-1,1 0 0,-1 0 1,0 0-1,0 0 0,0 0 1,1 0-1,-1 0 0,0 0 1,0 0-1,0 0 0,0 0 1,1 0-1,-1 0 0,0 0 1,0 0-1,0 0 0,0 0 1,0 0-1,1-1 0,-1 1 1,0 0-1,0 0 0,0 0 1,0 0-1,0 0 0,0 0 1,1-1-1,-1 1 0,0 0 1,0 0-1,0 0 0,9-10 341,11-21 36,-16 24-357,1-1-1,-1 1 0,10-9 1,17-19-177,2 2 0,1 1 0,1 2 0,2 1 0,43-25 1,-75 51 70,0 0-1,-1 1 1,1 0 0,0 0 0,0 0 0,0 1 0,8-2 0,-12 3 53,0 0 1,0 0-1,0 0 0,0 0 0,1 0 1,-1 0-1,0 0 0,0 1 0,0-1 0,0 0 1,0 1-1,0-1 0,0 1 0,0-1 0,0 1 1,2 1-1,-2-1 19,0 0 1,0 0-1,-1 0 1,1 0-1,0 0 1,-1 1-1,1-1 1,-1 0-1,1 1 1,-1-1-1,1 0 0,-1 1 1,0-1-1,0 1 1,0-1-1,0 0 1,0 3-1,-1 8 3,-1 1 0,0 0 0,-1-1 0,0 1 0,-9 19 0,-3 10 903,16-42-896,-1 0 0,0 0 0,0 0 1,0 0-1,0 0 0,0 0 0,0 0 1,0-1-1,0 1 0,0 0 1,0 0-1,0 0 0,0 0 0,0 0 1,0 0-1,0 0 0,0 0 0,1 0 1,-1 0-1,0 0 0,0 0 0,0 0 1,0 0-1,0 0 0,0 0 1,0-1-1,0 1 0,0 0 0,1 0 1,-1 0-1,0 0 0,0 0 0,0 0 1,0 0-1,0 1 0,0-1 0,0 0 1,0 0-1,1 0 0,-1 0 1,0 0-1,0 0 0,0 0 0,0 0 1,0 0-1,0 0 0,0 0 0,0 0 1,0 0-1,0 0 0,0 0 0,0 0 1,1 0-1,-1 1 0,0-1 1,0 0-1,0 0 0,0 0 0,0 0 1,0 0-1,0 0 0,0 0 0,0 0 1,0 0-1,0 1 0,0-1 1,0 0-1,9-7 424,50-50 156,-33 32-641,27-30 1,-51 53 21,26-30-316,-27 31 297,1-1 0,0 1-1,0-1 1,-1 1 0,1-1-1,0 1 1,0 0-1,1 0 1,-1 0 0,0 0-1,0 0 1,0 1 0,5-2-1,-6 2 18,-1 0-1,1 0 1,-1 0-1,1 0 0,-1 1 1,1-1-1,0 0 1,-1 0-1,1 0 1,-1 1-1,1-1 0,-1 0 1,1 1-1,-1-1 1,1 0-1,-1 1 1,0-1-1,1 0 1,-1 1-1,1-1 0,-1 1 1,0-1-1,1 1 1,-1-1-1,0 1 1,0-1-1,1 1 1,-1 0-1,3 17-16,-3-15 9,1 16 15,-1 0 1,-1 0-1,-5 31 0,-18 53 255,21-90-184,0-4 3,0 3 6,-3 22 0,5-32-5,1 1-1,0 0 1,0 0-1,0 0 1,0-1-1,1 1 1,-1 0-1,1 0 0,-1 0 1,1-1-1,0 1 1,0 0-1,3 3 1,-4-5-22,1-1 1,0 1-1,-1-1 1,1 0-1,0 1 1,0-1-1,-1 1 1,1-1-1,0 0 1,0 0 0,0 0-1,-1 1 1,1-1-1,0 0 1,0 0-1,0 0 1,0 0-1,-1 0 1,1 0-1,0 0 1,0-1 0,0 1-1,0 0 1,-1 0-1,1-1 1,0 1-1,0 0 1,-1-1-1,1 1 1,1-2 0,26-16 179,-11 3-170,-2-1 0,26-32-1,9-10-248,-50 58 192,0 0 0,0 0 0,0 0-1,0 0 1,0 0 0,0 0-1,0 0 1,0 1 0,0-1-1,0 0 1,0 0 0,0 0-1,0 0 1,0 0 0,0 0 0,0 0-1,0 0 1,0 1 0,0-1-1,0 0 1,0 0 0,0 0-1,0 0 1,1 0 0,-1 0-1,0 0 1,0 0 0,0 0-1,0 1 1,0-1 0,0 0 0,0 0-1,0 0 1,0 0 0,0 0-1,0 0 1,1 0 0,-1 0-1,0 0 1,0 0 0,0 0-1,0 0 1,0 0 0,0 0 0,0 0-1,1 0 1,-1 0 0,0 0-1,0 0 1,0 0 0,0 0-1,0 0 1,0 0 0,0 0-1,0 0 1,1 0 0,-1 0-1,0 0 1,0 0 0,0 0 0,0 0-1,0 0 1,0-1 0,0 1-1,0 0 1,0 0 0,0 0-1,-1 17-263,-8 18 238,6-27 23,1-1 1,0 1-1,0-1 1,1 1-1,-1 9 1,1-14 35,1 1 0,0-1 0,0 0 0,0 0 0,1 0 0,-1 1 1,1-1-1,0 0 0,0 0 0,0 0 0,0 0 0,0 0 0,0 0 0,1 0 0,2 3 0,-3-5 4,0 0-1,0 0 1,1 0-1,-1 0 1,0 0-1,0 0 1,1-1-1,-1 1 0,0 0 1,1-1-1,-1 1 1,0-1-1,1 0 1,-1 1-1,1-1 1,-1 0-1,0 0 1,3 0-1,0 0 20,-1-1 0,1 1 0,-1-1 0,0 0-1,0 0 1,1 0 0,-1 0 0,3-2 0,-1 0 5,-1 1 0,0-1 1,0 0-1,0 0 0,0 0 0,0 0 1,0-1-1,-1 0 0,0 0 0,0 0 1,3-4-1,-4 4-56,0 0 1,-1 0-1,0 0 1,0 0-1,0-1 1,0 1-1,-1 0 1,1 0-1,-1 0 1,0-1-1,0 1 1,-1 0-1,1 0 1,-1 0-1,0 0 1,0-1-1,-1 1 1,1 0-1,-1 1 1,0-1-1,0 0 1,0 0-1,0 1 1,0-1-1,-1 1 1,0 0-1,0 0 1,0 0-1,0 0 1,0 0-1,-7-4 1,-15-11-5,12 8-444,9 8 185,6 5 227,-2-3 50,1 0 0,0 0 0,-1 0 0,1 1 0,0-1 0,-1 0 0,1 0 0,0 0 0,0 0 0,-1 0 0,1 0 0,0 0 0,-1-1 0,1 1 0,0 0 0,0 0 0,-1 0 0,1-1 0,0 1 0,0-1 0,4-1 11,23-5 81,1-1 0,-1-1-1,42-21 1,-37 15-119,0 1-1,2 1 1,-1 3-1,1 0 1,46-5-1,-79 15 10,0-1 0,-1 1 0,1 0 0,-1 0 0,1 0-1,-1 0 1,1 0 0,-1 1 0,1-1 0,-1 0-1,1 1 1,-1-1 0,1 1 0,-1-1 0,1 1 0,-1 0-1,0 0 1,0-1 0,1 1 0,-1 0 0,0 0-1,2 2 1,-2-1 7,0 0 0,0 0 0,0 0-1,0 0 1,0 0 0,-1 1 0,1-1-1,-1 0 1,1 0 0,-1 1 0,0-1-1,0 0 1,0 4 0,-1 6 59,-1 0-1,0 0 1,0 0 0,-7 17 0,3-16-17,1-1 1,-1 0 0,-14 19-1,-4 9 53,16-29 45,1-1 409,9-9-241,5-5-46,1-2-203,-1 0 0,0-1 0,-1 1 1,1-1-1,-1-1 0,5-7 0,15-19 39,-9 17-217,0 0 0,27-20 1,-44 37 113,1-1 1,-1 1 0,0 0 0,0 0-1,1-1 1,-1 1 0,0 0 0,0 0-1,1-1 1,-1 1 0,0 0-1,0 0 1,1 0 0,-1 0 0,0 0-1,1-1 1,-1 1 0,0 0-1,1 0 1,-1 0 0,0 0 0,1 0-1,-1 0 1,0 0 0,1 0 0,-1 0-1,0 0 1,1 0 0,-1 1-1,0-1 1,1 0 0,-1 0 0,0 0-1,1 0 1,-1 0 0,0 1-1,0-1 1,1 0 0,-1 0 0,0 0-1,0 1 1,1-1 0,-1 0-1,0 0 1,0 1 0,1-1 0,-1 0-1,0 1 1,0-1 0,0 0 0,0 1-1,0-1 1,0 0 0,0 1-1,1-1 1,-1 0 0,0 1 0,0-1-1,0 0 1,0 1 0,0-1-1,-1 1 1,0 26-343,0-20 280,0 4 57,-1 0 0,-1 0 0,0 0 0,0 0 0,-10 19 0,-2 8 428,14-36-438,-3 10 358,4-10-44,4-7-20,38-63-54,24-33-454,-65 99 218,0 1-1,0 0 0,0 0 0,0-1 1,0 1-1,1 0 0,-1 0 0,0 0 1,0 0-1,1 1 0,2-2 0,-3 2 13,-1 0-1,1-1 1,-1 1 0,1 1-1,-1-1 1,1 0 0,-1 0-1,1 0 1,-1 0 0,1 0-1,-1 0 1,0 1 0,1-1-1,-1 0 1,1 0-1,-1 0 1,0 1 0,1-1-1,-1 0 1,1 1 0,-1-1-1,0 0 1,1 1 0,-1-1-1,0 1 1,0-1-1,1 0 1,-1 1 0,0-1-1,0 1 1,0-1 0,1 1-1,-1-1 1,0 1 0,0-1-1,0 1 1,0-1-1,0 1 1,0-1 0,0 1-1,3 28-235,-1-1 0,-1 34-1,-1-35 376,-1-25-118,1 0 1,0 0-1,0 0 0,0-1 1,0 1-1,1 0 0,-1 0 1,0 0-1,1-1 1,-1 1-1,1 0 0,0 0 1,-1-1-1,1 1 0,0 0 1,0-1-1,0 1 1,0-1-1,1 1 0,-1-1 1,0 0-1,1 1 0,-1-1 1,0 0-1,1 0 1,0 0-1,-1 0 0,1 0 1,-1 0-1,1-1 0,0 1 1,0-1-1,-1 1 1,1-1-1,0 1 0,0-1 1,0 0-1,3 0 0,1 0 37,0-1 0,0 0-1,0 0 1,0 0-1,0-1 1,0 0-1,0 0 1,-1 0-1,1-1 1,8-5-1,17-13 22,33-29 0,-51 38-68,0 0-1,-1 0 1,0-2 0,17-26-1,-21 28 31,13-25-31,-20 35-19,0 0 0,0 0 0,-1 0 0,1 0 0,0 0-1,-1 0 1,0 0 0,0 0 0,1 0 0,-1 0 0,0-1 0,0 1 0,-1 0-1,1 0 1,0 0 0,-2-3 0,2 5 7,0-1-1,0 0 1,-1 1-1,1-1 1,0 1 0,-1-1-1,1 1 1,-1-1-1,1 1 1,0-1 0,-1 1-1,1-1 1,-1 1-1,1-1 1,-1 1 0,0 0-1,1-1 1,-1 1-1,1 0 1,-1 0 0,0-1-1,1 1 1,-1 0-1,1 0 1,-1 0 0,0 0-1,1 0 1,-2 0-1,0 0 3,0 0-1,0 1 0,0-1 0,0 1 0,0-1 0,1 1 0,-1 0 0,0 0 0,-2 2 1,-3 2-44,0 0 0,1 0 0,-10 10 1,7-4-20,0 1 0,0 0 1,1 0-1,-6 13 0,10-17 62,0-1 1,1 1-1,1-1 0,-1 1 1,1 0-1,0 0 0,1 0 0,-1 13 1,2-18 24,1 0-1,-1 0 1,1 0 0,-1 0 0,1 0 0,0 0 0,0 0-1,1 0 1,-1 0 0,0-1 0,1 1 0,0 0 0,0-1 0,0 0-1,0 1 1,0-1 0,0 0 0,0 0 0,1 0 0,-1 0-1,1 0 1,-1-1 0,1 1 0,0-1 0,0 0 0,-1 0-1,1 0 1,0 0 0,0 0 0,0 0 0,0-1 0,5 1-1,3-2 67,1 0 0,0-1 0,-1 0-1,0 0 1,1-1 0,17-8 0,62-33 26,-75 35-106,5-2 9,-4 1-168,30-11-1,-46 20 143,0 1 1,0 0-1,0-1 1,-1 1-1,1 0 0,0 0 1,0 0-1,0 0 1,-1 0-1,1 0 0,0 0 1,0 0-1,0 0 1,-1 0-1,1 0 0,0 1 1,0-1-1,-1 0 1,1 1-1,0-1 0,0 0 1,-1 1-1,1-1 1,0 1-1,-1-1 0,1 1 1,-1-1-1,1 1 1,0 0-1,-1-1 0,1 1 1,-1 0-1,0-1 1,1 1-1,-1 0 0,0-1 1,1 2-1,0 2-1,0-1 0,0 0 0,0 1 0,0-1 0,-1 1 0,0 5 0,-1 4 55,0 0 0,-1-1 0,-1 1 0,0-1 0,-1 0 0,-9 22 0,11-30 24,50-51 1052,-31 27-1093,-7 7-107,0 2-1,1-1 1,21-16-1,-31 27 69,-1 1-1,1-1 1,-1 1 0,1 0-1,-1-1 1,1 1 0,0 0 0,-1-1-1,1 1 1,-1 0 0,1 0-1,0 0 1,-1 0 0,1-1-1,-1 1 1,1 0 0,0 0-1,-1 0 1,1 0 0,0 0-1,0 1 1,0-1 3,-1 0-1,1 1 1,-1-1-1,0 1 1,1-1-1,-1 0 1,0 1-1,1-1 1,-1 1 0,0-1-1,0 1 1,1-1-1,-1 1 1,0-1-1,0 1 1,0-1-1,0 1 1,0-1 0,0 1-1,0 0 1,0 6-64,0-1 1,-1 1-1,-2 9 1,2-7 84,-2 9-32,1-4 58,1 0 0,0 0-1,1 0 1,2 22 0,1-24 339,5-12-50,1-1-301,-2-1-3,-1 0 0,1-1 0,-1 1 0,0-1 0,0 0 0,0-1 0,-1 0 0,1 0 0,-1 0 0,6-6-1,-2 3 10,10-9 66,-2-1 1,20-23 0,-9 9-29,95-124-81,-74 88 65,28-43 130,-61 86-246,-2-1 0,18-43 0,5-28-365,-35 86 155,-2 10 269,0 0 0,0 0 0,0 0-1,0-1 1,0 1 0,0 0 0,-1 0 0,1 0 0,0 0 0,0 0-1,0 0 1,0 0 0,0 0 0,0 0 0,0 0 0,0 0 0,-1-1-1,1 1 1,0 0 0,0 0 0,0 0 0,0 0 0,0 0 0,0 0-1,-1 0 1,1 0 0,0 0 0,0 0 0,0 0 0,0 0 0,0 0-1,0 0 1,-1 0 0,1 0 0,0 0 0,0 0 0,0 1-1,0-1 1,0 0 0,-2 1-35,0 0 0,0 0-1,0 0 1,0 0 0,1 1-1,-1-1 1,-2 3 0,-22 27-176,-31 49 0,51-70 196,0 1-1,0 0 0,1 0 0,0 1 1,1 0-1,-3 15 0,-8 75 121,13-76-53,1 0-1,5 49 0,16 53 126,-17-115-57,7 23 0,-9-33-61,0 0-1,0 0 1,1 0 0,-1 0 0,1-1 0,0 1 0,0 0 0,0-1 0,0 0-1,0 1 1,0-1 0,6 4 0,-8-6-51,0 0 0,1 1-1,-1-1 1,0 0 0,1 0 0,-1 0 0,1 1-1,-1-1 1,0 0 0,1 0 0,-1 0-1,1 0 1,-1 0 0,1 0 0,-1 0-1,1 0 1,-1 0 0,0 0 0,1 0 0,-1 0-1,1 0 1,-1 0 0,0-1 0,1 1-1,-1 0 1,1 0 0,-1 0 0,0-1-1,1 1 1,-1 0 0,1-1 0,7-11-1489,-6 7 516,12-22-3624,-5 13 2613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4:16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46 5408,'-17'-5'799,"12"4"-343,0 0-1,0-1 1,0 0-1,-8-4 1,30 8 4847,28-3-3843,-12 0-698,312-8 1419,-335 8-2272,0 0 0,0-1 0,13-4 0,-4-2-4254,-14 7 2191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4:17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1 270 4224,'2'1'5493,"-2"-1"-5393,7-10 1572,8-11-1049,-3 9-460,-1 0 0,-1-1 1,0-1-1,-1 0 0,0 0 0,7-17 1,14-23 10,-26 49-214,1-1 1,-1 1 0,1 0-1,7-6 1,-12 11 33,0 0 1,0 0 0,0 0 0,0 0 0,1 0 0,-1 0 0,0 0 0,0 0 0,0 0 0,0 0-1,0 0 1,1 0 0,-1 0 0,0 0 0,0 0 0,0 0 0,0 1 0,0-1 0,1 0-1,-1 0 1,0 0 0,0 0 0,0 0 0,0 0 0,0 0 0,0 1 0,0-1 0,0 0 0,0 0-1,1 0 1,-1 0 0,0 0 0,0 1 0,0-1 0,0 0 0,0 0 0,0 0 0,0 0-1,0 0 1,0 1 0,0-1 0,0 0 0,0 0 0,0 0 0,0 0 0,0 1 0,-1 3 32,1 0 1,-1 0 0,0 0 0,0 0-1,0 0 1,-3 6 0,-4 10 135,-10 37 438,12-43-315,1 1 1,1-1-1,0 1 1,1 0-1,-2 26 1,4-40-239,1 0 0,0 0-1,0 0 1,0 0 0,0 0 0,0 0 0,0 0 0,0 0-1,1 0 1,-1 0 0,0 0 0,1 0 0,-1 0 0,0 0 0,1 0-1,-1 0 1,1 0 0,-1 0 0,1-1 0,0 1 0,-1 0 0,1 0-1,0-1 1,-1 1 0,2 0 0,-1 0-1,1-1-1,-1 0 1,0 0 0,0 0-1,1 0 1,-1 0-1,0 0 1,0 0 0,1 0-1,-1-1 1,0 1 0,0 0-1,0-1 1,0 1 0,1-1-1,-1 1 1,1-2 0,6-3 90,-1 0-1,0 0 1,0-1 0,8-8 0,46-62 12,-14 17-117,42-49-155,-77 95-153,-8 10-144,-5 11 82,-37 76 296,4-14 68,31-62-22,-2 2 34,1-1-1,1 1 0,0 0 1,0 1-1,1-1 1,-2 18-1,4-27-17,0-1-1,0 1 1,0 0-1,0-1 1,0 1-1,0 0 1,0-1-1,0 1 1,0 0-1,1-1 1,-1 1-1,0 0 1,0-1 0,1 1-1,-1-1 1,0 1-1,1 0 1,-1-1-1,1 1 1,-1-1-1,0 1 1,1-1-1,-1 0 1,1 1-1,0-1 1,-1 1-1,1-1 1,-1 0-1,1 1 1,0-1-1,-1 0 1,1 0-1,-1 0 1,1 1-1,0-1 1,-1 0-1,1 0 1,0 0-1,-1 0 1,1 0-1,0 0 1,-1 0-1,1 0 1,1-1-1,3 0 70,0 0 0,-1-1-1,1 1 1,7-5 0,-9 5-24,39-20 129,-2-1 0,61-46-1,7-9-603,-106 75 382,0 1 1,0-1 0,0 1 0,0 0-1,0 0 1,0-1 0,0 1-1,0 0 1,1 1 0,-1-1 0,0 0-1,1 1 1,-1-1 0,0 1-1,1 0 1,2 0 0,-4 0 24,-1 1 1,0 0-1,1-1 1,-1 1 0,0 0-1,0-1 1,0 1-1,0 0 1,1-1-1,-1 1 1,0 0 0,0-1-1,0 1 1,-1 0-1,1 0 1,0-1-1,0 1 1,0 0 0,-1 0-1,1 0-12,-3 16 8,-2-1 1,0 1 0,0-1-1,-2-1 1,0 1-1,0-1 1,-2 0 0,0-1-1,-15 20 1,21-31 45,-14 23 295,52-42 359,-23 9-661,1-1-1,-1-1 1,-1 0-1,0 0 0,16-18 1,-17 17-97,-1 0 0,2 1 0,-1 0 0,1 1 0,1 0 0,16-9 0,-27 17 52,-1-1 0,1 1 0,0 0 1,-1-1-1,1 1 0,-1 0 0,1 0 1,0 0-1,-1-1 0,1 1 0,0 0 1,0 0-1,-1 0 0,1 0 0,0 0 1,-1 0-1,1 0 0,0 0 0,-1 1 1,1-1-1,0 0 0,-1 0 0,1 0 1,0 1-1,-1-1 0,1 0 0,-1 1 1,1-1-1,-1 0 0,1 1 0,-1-1 1,1 1-1,-1-1 0,1 1 0,-1-1 1,1 1-1,-1 0 0,0-1 0,1 1 1,-1-1-1,0 1 0,1 0 1,-1-1-1,0 1 0,0 0 0,0 0 0,1 3 6,-1-1-1,1 1 0,-1-1 0,0 1 1,0-1-1,-1 1 0,0 5 0,-3 8 24,1-3 28,0 0 0,-1-1-1,0 0 1,-11 22 0,6-14 33,9-21-68,0 0 0,0 0 0,0 0 0,0 0 0,0 0 0,0 0 0,-1 1 0,1-1 0,0 0 0,0 0 0,0 0 0,0 0 0,0 0 0,0 1-1,0-1 1,0 0 0,0 0 0,0 0 0,0 0 0,0 0 0,0 1 0,0-1 0,1 0 0,-1 0 0,0 0 0,0 0 0,0 0 0,0 0 0,0 1 0,0-1-1,0 0 1,0 0 0,0 0 0,0 0 0,0 0 0,1 0 0,-1 0 0,0 1 0,10-8 248,49-54 82,-36 36-455,41-35-1,-63 59 112,21-13-104,-22 14 97,1-1 1,0 1-1,-1 0 1,1-1-1,0 1 0,0 0 1,-1 0-1,1 0 0,0 0 1,0 0-1,-1 0 1,1 0-1,0 0 0,0 0 1,0 0-1,-1 0 0,1 0 1,0 0-1,0 0 1,-1 1-1,1-1 0,0 0 1,-1 1-1,1-1 0,0 1 1,-1-1-1,1 0 1,-1 1-1,1-1 0,0 2 1,1 1-3,0 0 0,-1 0 1,1 1-1,-1-1 0,0 0 1,0 1-1,0-1 1,-1 1-1,1 0 0,-1-1 1,0 1-1,0-1 0,0 6 1,-1-5 39,1 1 1,0-1-1,0 0 1,1 0 0,-1 0-1,1 0 1,0 0-1,0 0 1,3 7-1,-1-7 13,-1-1 0,1 1-1,-1-1 1,1 0-1,0 0 1,0 0-1,1-1 1,-1 1-1,0-1 1,1 0-1,0 0 1,-1 0 0,1 0-1,0 0 1,0-1-1,0 0 1,0 0-1,0 0 1,1 0-1,5 0 1,8 0 32,-1-2 0,1 1 0,27-6 0,-38 5-114,74-16-3605,-45 8 1526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4:19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232 366 2144,'4'-10'1581,"-4"10"-1492,1 0-1,-1 0 0,0-1 0,1 1 1,-1 0-1,0 0 0,0-1 0,0 1 0,1 0 1,-1-1-1,0 1 0,0 0 0,0-1 1,0 1-1,1 0 0,-1-1 0,0 1 0,0-1 1,0 1-1,0 0 0,0-1 0,0 1 1,0 0-1,0-1 0,0 1 0,0-1 0,0 1 1,-1 0-1,1-1 0,0 1 0,0 0 0,0-1 1,0 1-1,-1 0 0,1-1 0,0 1 1,0 0-1,-1-1 0,1 1 0,0 0 0,0 0 1,-1-1-1,1 1 0,0 0 0,-1 0 1,1-1-1,-2 1-16,1-1-1,-1 1 1,1-1 0,-1 1 0,1-1 0,-1 1-1,1 0 1,-1-1 0,1 1 0,-1 0 0,0 0 0,1 0-1,-1 0 1,1 1 0,-3 0 0,-28 10 544,16-2-522,0 0 0,0 2 1,1 0-1,0 0 0,1 1 0,0 1 1,1 1-1,-19 23 0,29-31-53,0-1 1,-1 1-1,2-1 0,-1 1 0,1 0 1,-3 9-1,5-14-1,-1 1 0,1 0 0,-1 0 0,1 0 0,0-1 0,0 1 0,0 0 0,0 0 0,0 0 0,0 0-1,0-1 1,1 1 0,-1 0 0,1 0 0,-1 0 0,1-1 0,0 1 0,0 0 0,-1-1 0,1 1 0,0-1 0,1 1 0,-1-1 0,0 1 0,0-1 0,1 0 0,1 2 0,1-1 22,-1 0 0,0 0 0,0-1 0,1 0 0,-1 1 0,1-1 0,-1 0 0,1-1 0,-1 1 0,1-1 0,0 1 1,-1-1-1,1 0 0,-1-1 0,5 0 0,-2 0 23,-1 0 0,1-1 1,-1 0-1,1 0 0,-1-1 0,0 1 1,0-1-1,9-7 0,-6 4-12,0-1-1,-1 0 0,0 0 0,0-1 0,-1 1 1,0-2-1,0 1 0,-1-1 0,0 0 0,7-18 1,-9 18-27,0-1 1,-1 0 0,0 0-1,1-14 1,-3 20-61,0 0-1,0-1 1,0 1-1,-1 0 1,1 0-1,-1 0 1,0 0-1,0 0 1,-1 0-1,1 0 1,-1 0-1,0 1 1,0-1-1,-3-3 1,-12-10-290,14 14 213,-1-1 0,1 1 1,-1 0-1,-2-6 0,6 9 82,0-1 0,0 1 0,0 0 0,0-1 0,0 1 0,0-1 1,0 1-1,0 0 0,0-1 0,0 1 0,0 0 0,0-1 0,1 1 0,-1-1 0,0 1 0,0 0 0,0 0 0,1-1 0,-1 1 0,0 0 0,0-1 0,1 1 0,-1 0 0,0 0 0,1-1 0,-1 1 0,0 0 0,1 0 0,-1 0 0,18-12 500,-1 2-195,5-7-172,0-2 0,-1-1 0,21-25 0,8-19-120,4-5-24,-30 46-164,-23 23 177,-1 0 0,0 0 0,1-1 0,-1 1 0,0 0 0,1 0 0,-1-1 0,1 1 0,-1 0-1,0 0 1,1 0 0,-1 0 0,1 0 0,-1 0 0,0 0 0,1 0 0,-1 0 0,1 0 0,-1 0 0,1 0 0,-1 0-1,1 0 1,0 1 7,-1-1 0,0 1 0,1-1 0,-1 1 0,0 0 0,0-1 0,1 1 0,-1-1 0,0 1 0,0 0 0,0-1 0,0 1 0,0 0 0,0-1 0,0 1 0,0 0 0,0-1 0,0 1 0,0-1 0,-1 1 0,1 0 0,-10 50-44,-23 64 0,10-38 15,5-12 112,-68 210 57,71-237 5,-2 0 0,-1-2 0,-2 0 0,-1-1 0,-28 35 0,8-19 938,30-41-229,11-10-831,0 0 0,-1 0 1,1 0-1,0 0 0,0 1 0,0-1 0,0 0 1,0 0-1,-1 0 0,1 0 0,0 0 0,0 0 1,0 0-1,0 0 0,-1 0 0,1 0 0,0 0 1,0 0-1,0 0 0,0 0 0,-1 0 0,1 0 1,0 0-1,0 0 0,0 0 0,0 0 0,-1 0 1,1 0-1,0 0 0,0 0 0,0 0 0,0-1 1,0 1-1,-1 0 0,1-1 14,0 0 0,0 0 0,1-1 0,-1 1 0,0 0-1,0 0 1,1 0 0,-1 0 0,1 0 0,-1 0 0,1 0 0,-1-1 0,1 1 0,-1 1 0,1-1 0,0 0 0,0 0 0,1-1-1,8-9-17,0 1-1,0 1 0,17-12 0,12-10 21,-17 11-91,1 1 0,1 1 0,38-21 0,-57 37-351,0-1 0,1 1 0,-1 0 0,1 0 0,-1 0 0,9 0 0,4 1-1287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4:20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1 971 2976,'0'1'105,"0"-1"0,0 1 0,0-1 0,0 1 0,0-1 0,0 1 0,0-1 0,0 1 0,0 0 0,0-1 0,1 1 0,-1-1 0,0 0 0,0 1 0,1-1 0,-1 1 0,0-1 0,1 1 0,-1-1 0,0 0 0,1 1 0,-1-1 0,1 0 0,-1 1 0,1-1 0,0 1 0,0-1 117,1 0-1,-1 1 1,0-1 0,1 0 0,-1 0 0,0 0 0,1 0 0,-1 0 0,0 0-1,3 0 1,0-1 73,1-1 0,-1 1-1,0 0 1,0-1 0,0 0 0,6-3-1,2-6 7,1 0 0,-1-1-1,-1 0 1,0 0 0,-1-2-1,12-20 1,-5 9-182,22-30 68,52-57 0,1 27-136,-42 43-60,66-60 319,-102 89-969,-20 16 18,-22 19 175,11-5 431,1 0-1,0 0 1,1 2-1,2 0 1,-20 35-1,15-21 342,3 1 0,-22 65-1,33-85-190,-11 43 455,14-53-465,0 0 0,0 0 0,1 0 0,0 0 0,0 0 0,0 0 0,0 1 0,1-1 0,0 0 0,1 6 0,-1-9-68,-1 0 1,0 0-1,1 0 0,-1 0 1,1 0-1,-1-1 0,1 1 0,-1 0 1,1 0-1,0-1 0,-1 1 0,1 0 1,0-1-1,0 1 0,-1-1 0,1 1 1,0-1-1,0 1 0,0-1 0,0 0 1,-1 1-1,1-1 0,0 0 0,0 0 1,0 1-1,0-1 0,0 0 0,0 0 1,0 0-1,0 0 0,1 0 0,2-1 12,-1 0-1,1 0 1,-1-1-1,0 1 0,0-1 1,4-1-1,-4 1 16,16-9 78,0-2 0,0 0 1,17-16-1,46-51 189,-38 37-202,-27 27-110,16-15 58,-1-2-1,-1-1 1,30-45-1,-40 45-32,-3 0 0,0-2 0,12-40 0,-9 18-121,19-60-6,-29 81 12,-5 20-112,-2 0 0,0-1 0,0 1 0,1-27 0,-6 44 169,1 0 0,0 0 0,0 0 0,0 0 0,0 0 0,0 0 0,0 0 0,0 0 0,0 0 0,0 0 0,0 0 0,-1 0 0,1 0 0,0 0 0,0 0 0,0 0 0,0 0 0,0 0 0,0 0 1,0 0-1,0 0 0,-1 0 0,1 0 0,0 0 0,0 0 0,0 0 0,0 0 0,0 0 0,0 0 0,0 0 0,0 0 0,0 0 0,-1 0 0,1 0 0,0 0 0,0 0 0,0 0 0,0 0 0,0 0 0,0-1 0,0 1 0,0 0 0,0 0 0,0 0 0,-7 13-109,-54 172 129,32-85-23,-139 426 1548,145-459-214,26-67-521,1-5-707,14-35 147,1-2-233,2 1 0,29-44 1,-49 84-30,15-19-246,-16 19 257,1 1 0,-1-1-1,0 1 1,1 0 0,-1-1 0,0 1 0,1 0 0,-1-1 0,0 1-1,1 0 1,-1-1 0,1 1 0,-1 0 0,1 0 0,-1 0-1,1-1 1,-1 1 0,1 0 0,-1 0 0,1 0 0,-1 0 0,1 0-1,-1 0 1,1 0 0,-1 0 0,1 0 0,-1 0 0,1 0 0,-1 0-1,1 0 1,-1 0 0,1 1 0,-1-1 0,1 0 0,-1 0-1,0 1 1,1-1 0,-1 0 0,1 0 0,-1 1 0,0-1 0,1 1-1,3 6-10,0 1-1,-1 0 0,-1-1 1,1 1-1,-1 0 0,-1 0 0,1 0 1,-1 0-1,-1 0 0,0 11 1,0-10 36,1 0 0,-1 0 0,1-1 0,1 1 0,-1 0 0,2-1 1,-1 0-1,7 15 0,-8-21 23,0-1 0,-1 0 0,1 1 0,0-1-1,0 0 1,0 0 0,0 0 0,0 0 0,1 0 0,-1 0 0,0 0 0,0 0 0,1 0 0,0 0 0,-1 0-10,0-1 0,0 0 1,0 0-1,0 0 0,0 0 0,0 0 0,0 0 0,0 0 1,0 0-1,0 0 0,0 0 0,-1 0 0,1-1 1,0 1-1,0 0 0,0-1 0,1 0 0,1-1 21,1 0-1,-1-1 0,0 0 1,0 0-1,0 0 1,0 0-1,4-7 0,5-8 24,0-1 1,-1 0-1,-1 0 0,-1-1 0,-1-1 0,10-39 0,-17 58-65,0 0-22,-1-1 0,1 1 0,0-1 0,-1 1-1,0-1 1,0 0 0,0 1 0,0-1 0,0 0 0,0 1 0,0-1-1,-1 1 1,0-1 0,1 0 0,-3-3 0,3 5 10,0 1 1,0 0-1,-1 0 0,1-1 1,0 1-1,0 0 1,0 0-1,-1 0 0,1-1 1,0 1-1,0 0 1,-1 0-1,1 0 0,0 0 1,0-1-1,-1 1 1,1 0-1,0 0 1,-1 0-1,1 0 0,0 0 1,0 0-1,-1 0 1,1 0-1,0 0 0,-1 0 1,1 0-1,0 0 1,-1 0-1,1 0 0,0 0 1,0 0-1,-1 0 1,1 1-1,-1-1 0,-9 11-243,-4 16 116,12-21 140,0 0 1,0 0-1,1 0 0,0 0 1,0 1-1,1-1 1,-1 0-1,1 0 1,1 1-1,-1-1 0,1 0 1,0 0-1,1 0 1,-1 0-1,1 0 0,0 0 1,1 0-1,3 6 1,-1-3 29,1-1 0,0 1 1,0-1-1,0-1 1,1 0-1,1 1 0,-1-2 1,1 1-1,0-1 0,15 8 1,-17-11-252,-1 0 1,1 0-1,0-1 1,11 3-1,-14-4-163,-1-1 0,1 1 0,-1-1 0,1 0 0,0 0 0,-1 0 0,1 0 0,0 0 0,-1-1 0,1 1 0,-1-1 1,1 0-1,4-1 0,10-7-1763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4:20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25 6240,'-24'-12'2816,"34"16"-2464,-1-4 96,4 3-320,24-3 960,2 0-640,38-3 128,9-1-384,12-1 96,-8 5-160,1-3 416,-11 3-288,2-5-4640,-6 5 2400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4:24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1 856 3808,'0'-1'143,"0"1"0,0 0 1,0-1-1,0 1 0,0-1 1,0 1-1,0-1 0,0 1 0,0 0 1,0-1-1,0 1 0,0-1 1,0 1-1,0 0 0,1-1 0,-1 1 1,0-1-1,0 1 0,0 0 1,1-1-1,-1 1 0,0 0 0,0-1 1,1 1-1,-1 0 0,0-1 1,1 1-1,-1 0 0,0 0 0,1-1 1,18-16 1173,-8 7-708,-2-1-310,-1 1 0,0-1 0,0-1 0,-2 0 0,7-12 0,-1 0-8,14-23 228,62-84 1,-69 107-434,2 0 1,1 2 0,0 0-1,44-31 1,-54 44-2,15-10 21,32-17 0,-51 31-97,0 2 0,1-1 0,-1 1 0,1 0 0,0 0 0,0 1 0,0 0 1,18 0-1,-26 2-9,0-1 1,0 1-1,0 0 1,0 1-1,0-1 1,0 0-1,0 0 1,0 0-1,0 1 1,0-1-1,0 0 1,0 1-1,0-1 1,0 1-1,0-1 1,0 1-1,0 0 1,0-1-1,0 1 0,-1 0 1,1-1-1,0 1 1,0 0-1,-1 0 1,1 0-1,-1 0 1,1 0-1,-1 0 1,1 0-1,-1 0 1,1 0-1,-1 0 1,0 0-1,0 0 1,1 0-1,-1 0 1,0 0-1,0 2 1,-1 4 29,1-1-1,-1 1 1,0-1-1,-1 0 1,-2 8 0,3-12-19,-93 250 768,93-250-774,-19 50 1040,20-50-427,5-6-276,8-8-70,110-136 81,-15 15-296,-35 51-627,-81 114 52,-54 218 641,58-236-53,1-1 0,1 1 0,1 0 1,0 0-1,0-1 0,4 28 0,4-23 326,-7-17-373,0-1 0,0 1-1,1-1 1,-1 1 0,0-1-1,1 1 1,-1-1 0,0 0 0,1 1-1,-1-1 1,0 1 0,1-1 0,-1 0-1,1 1 1,-1-1 0,0 0 0,1 1-1,-1-1 1,1 0 0,-1 0 0,1 0-1,-1 1 1,1-1 0,-1 0 0,1 0-1,-1 0 1,1 0 0,0 0-1,-1 0 1,1 0 0,-1 0 0,1 0-1,3-3 18,-1 0-1,1 0 1,-1-1 0,0 1-1,0-1 1,0 1-1,-1-1 1,1 0-1,-1 0 1,0 0-1,2-5 1,0 0-8,33-61 176,19-37-157,-44 86-34,2 0 0,28-33-1,9-11-96,-36 49-147,-15 16 220,0 0 1,0 0-1,0 0 1,0 0 0,0 0-1,0 0 1,1 0 0,-1 0-1,0 1 1,0-1 0,0 0-1,0 0 1,0 0 0,0 0-1,0 0 1,0 0 0,0 0-1,0 0 1,0 0 0,0 0-1,0 0 1,0 0 0,0 0-1,0 0 1,0 0-1,0 0 1,1 0 0,-1 0-1,0 0 1,0 0 0,0 0-1,0 0 1,0 0 0,0 0-1,0 0 1,0 0 0,0 0-1,0 0 1,0 0 0,0 0-1,0 0 1,0 0 0,0 0-1,0 0 1,1 0-1,-1 0 1,0 0 0,0 0-1,0-1 1,0 1 0,0 0-1,0 0 1,0 0 0,0 0-1,0 0 1,0 0 0,0 0-1,0 0 1,0 0 0,0 0-1,0 0 1,0 0 0,0 0-1,0 0 1,-7 11-431,-3 8 394,-1 0 1,2 1-1,1-1 1,-9 31-1,7-11 96,-8 60 0,15-83 63,2-12-74,0 1 1,0 0-1,1 0 0,0 0 0,0 0 1,0 0-1,0 0 0,2 9 0,-1-14-32,-1 1 0,0 0 0,0-1 0,0 1 0,1 0 0,-1-1 0,0 1 0,1-1 0,-1 1-1,1 0 1,-1-1 0,1 1 0,-1-1 0,1 1 0,-1-1 0,1 1 0,-1-1 0,1 0 0,0 1-1,-1-1 1,1 0 0,0 1 0,-1-1 0,2 0 0,-1 1 10,0-1-1,1 0 1,-1 0-1,0-1 1,0 1-1,1 0 1,-1 0-1,0-1 1,0 1-1,1 0 1,-1-1 0,2 0-1,2-2 61,0-1 0,0 1 0,0-1 0,7-6 0,152-158 186,-70 73-372,-77 80-212,-17 15 314,0 0 0,0 0 0,1 0 0,-1 0 0,0 0 0,0 0 0,0-1 0,1 1 0,-1 0 0,0 0 0,0 0 0,0 0 0,1 0 0,-1 0 0,0 0 0,0 0 0,0 0 0,1 0 1,-1 0-1,0 0 0,0 0 0,1 0 0,-1 0 0,0 0 0,0 0 0,0 0 0,1 0 0,-1 0 0,0 1 0,0-1-2,1 1-1,-1 0 1,0-1-1,0 1 1,0 0 0,0-1-1,0 1 1,0 0 0,0-1-1,0 1 1,0 0 0,-1-1-1,1 1 1,0-1-1,-1 2 1,-14 44-281,5-18 193,-11 49 0,18-63 107,0 1 19,-2 30 1,5-42 6,0 0 0,0 1 1,0-1-1,0 0 0,1 1 1,-1-1-1,1 0 0,0 0 0,0 0 1,0 1-1,0-1 0,1 0 1,0 0-1,3 4 0,-4-5-18,0-1 1,0 0-1,1 0 0,-1 0 0,1-1 1,-1 1-1,1 0 0,-1 0 0,1-1 1,-1 1-1,1-1 0,-1 1 0,1-1 1,0 0-1,-1 0 0,1 0 0,0 0 1,-1 0-1,1 0 0,0 0 0,-1 0 1,1 0-1,0-1 0,-1 1 0,1-1 1,1 0-1,4-2 22,0 0 0,-1 0 0,1-1 0,8-6 0,17-16-5,0-1-1,-2-2 0,47-57 1,-57 65-123,34-29 1,-5 5 365,-47 43-439,-3 1 55,-8 4 8,-14 11 8,16-8 58,0 0 0,1 0 0,-1 1 0,1 0 0,1 0 0,-9 14 0,-24 53-181,30-57 164,0 1 92,1 0-1,1 1 0,0-1 1,1 1-1,1 1 0,1-1 1,-2 28-1,5-44-36,1-1-1,-1 1 1,0 0-1,1-1 1,-1 1 0,1-1-1,0 1 1,-1-1-1,1 0 1,0 1 0,1-1-1,-1 0 1,0 0-1,1 0 1,-1 0 0,1 0-1,3 3 1,-4-4-1,1 0 0,-1 0 0,1 1 0,0-2 0,-1 1 0,1 0 0,0 0 0,0 0 0,0-1 0,0 1 0,0-1 0,0 0 0,0 1 0,0-1 0,0 0 0,0 0 0,0 0 0,0-1 0,0 1 0,-1 0 0,1-1 0,0 1 0,3-2 0,13-7 107,-1 0 0,0-1 0,0 0 0,-1-2 0,27-24 0,-26 21-133,75-66 26,99-113 0,-165 164-22,-1-1 1,26-44-1,-38 52 15,0 0 0,-2-1-1,-1 0 1,10-37-1,-18 54-2,2-9-88,0 1 0,-1-1 0,2-19 0,-5 35 85,0 0 0,0 0 0,0 0 0,0 0 0,0 0-1,0-1 1,0 1 0,0 0 0,0 0 0,0 0 0,0 0 0,0 0 0,0 0 0,0 0 0,0 0 0,0 0 0,0 0 0,0 0 0,0 0 0,0-1 0,0 1 0,0 0 0,0 0 0,0 0 0,0 0 0,0 0 0,-1 0 0,1 0-1,0 0 1,0 0 0,0 0 0,0 0 0,0 0 0,0 0 0,0 0 0,0 0 0,0 0 0,0-1 0,0 1 0,0 0 0,0 0 0,0 0 0,0 0 0,-1 0 0,1 0 0,0 0 0,0 0 0,0 0 0,0 0 0,0 0 0,0 0-1,0 0 1,0 0 0,0 0 0,0 0 0,0 0 0,-1 0 0,1 0 0,0 0 0,0 1 0,0-1 0,0 0 0,0 0 0,-6 6-138,-5 10 27,-83 128-319,62-98 406,23-32 35,0 0-1,1 1 0,1 0 1,0 1-1,1 0 0,1 0 1,0 0-1,1 0 0,1 1 1,0-1-1,2 1 0,0 0 1,1 0-1,0 0 0,5 27 1,-4-36 25,1 1-1,1-1 1,0 0 0,0 0 0,0-1-1,1 1 1,0-1 0,0 1 0,1-1-1,0-1 1,0 1 0,10 9 0,-12-14-14,0 0 0,0 0 1,0 0-1,-1-1 1,2 1-1,-1-1 0,0 0 1,0 0-1,0 0 0,0 0 1,1-1-1,-1 1 1,0-1-1,6 0 0,-5 0-3,1-1 0,0 0-1,0 0 1,-1 0 0,1-1-1,0 1 1,-1-1-1,0 0 1,5-3 0,4-4 6,-1 0 0,0-1 0,0 0 0,-1-1 0,12-14 0,35-49 104,-50 62-86,-1 0 0,0 0 0,-1-1 1,9-22-1,-15 31-62,1 1 1,0-1-1,-1 1 0,0-1 1,0 1-1,0-1 1,0 1-1,0-1 1,-1 1-1,0 0 1,-1-5-1,2 7 17,0 1-1,0 0 1,-1 0-1,1-1 0,0 1 1,0 0-1,-1-1 1,1 1-1,0 0 1,-1 0-1,1-1 1,0 1-1,-1 0 1,1 0-1,0 0 1,-1 0-1,1-1 1,-1 1-1,1 0 1,0 0-1,-1 0 1,1 0-1,-1 0 1,1 0-1,0 0 1,-1 0-1,1 0 1,-1 0-1,1 0 1,0 1-1,-1-1 1,1 0-1,0 0 1,-1 0-1,1 0 1,-1 1-1,-14 8-155,14-8 151,-7 6-7,1 0 0,0 0 0,0 1-1,1 0 1,0 0 0,0 1 0,1 0 0,0 0 0,0 0 0,1 0 0,1 1 0,-5 13 0,3 0-10,0-1-1,1 1 1,1 0-1,0 34 1,3-53 46,0 10 21,1-1 0,2 18 1,-3-28-25,1-1 0,-1 1 0,1-1 0,-1 1 0,1-1-1,0 1 1,0-1 0,0 0 0,0 0 0,1 1 0,-1-1 0,0 0 0,1 0 0,0 0 0,-1 0 0,1-1 0,0 1 0,0 0 0,4 2 0,-5-4 2,1 1 0,0-1 0,0 0 0,0 0 1,0 1-1,0-1 0,0 0 0,0 0 0,0-1 0,-1 1 1,1 0-1,0-1 0,3-1 0,24-10-66,-7-1 98,0-2 0,30-24 1,35-40 204,-81 73-225,134-130-38,-113 104-300,-34 52-26,-22 40 163,-38 114 0,64-165 142,-2 5 87,1-1-1,-3 18 1,6-29-30,1 1 1,-1 0 0,1 0 0,0 0 0,0-1-1,0 1 1,0 0 0,0 0 0,1 0 0,-1-1 0,1 1-1,0 0 1,0-1 0,0 1 0,0 0 0,0-1 0,3 4-1,-2-4-10,-1-1 0,1 0-1,-1 0 1,1 0-1,-1 0 1,1 0 0,0 0-1,-1-1 1,1 1-1,0 0 1,0-1-1,0 1 1,-1-1 0,1 0-1,0 0 1,0 0-1,0 0 1,0 0 0,0 0-1,-1 0 1,1 0-1,2-1 1,2-1 13,1 0 0,-1 0 0,1 0 0,-1-1 1,6-3-1,0-1 10,0-1 1,-1 0 0,0-1-1,-1 0 1,13-15 0,44-58 174,-61 74-197,4-4 4,10-14-96,-1-1 1,21-37-1,-37 60-328,-4 13 265,-6 20 66,0-6-39,-30 99 105,31-99 13,2 0-1,1 0 1,-2 35-1,5-55 10,0 0-1,1 0 1,-1 0-1,1 0 1,-1 0-1,1 0 0,0 0 1,0 0-1,2 4 1,-2-6-1,-1 0 1,1 0 0,0 0 0,-1-1 0,1 1 0,0 0 0,-1 0-1,1-1 1,0 1 0,0 0 0,0-1 0,0 1 0,0-1-1,0 1 1,0-1 0,0 1 0,0-1 0,0 0 0,0 1-1,0-1 1,0 0 0,0 0 0,0 0 0,0 0 0,0 0-1,0 0 1,0 0 0,0 0 0,2-1 0,1 0 23,0 0 1,0-1 0,0 0-1,0 0 1,0 0 0,0 0-1,-1-1 1,1 1 0,5-6 0,0-2 16,0 1 0,10-15 0,36-63 9,-28 44-61,81-114 169,-43 63-383,-63 92 164,0 0-1,-1 0 1,1 0-1,0 0 1,0 0 0,5-2-1,-7 3 40,0 1-1,1 0 1,-1 0-1,0 0 0,1-1 1,-1 1-1,1 0 1,-1 0-1,0 0 1,1 0-1,-1 0 0,0 0 1,1 0-1,-1 0 1,0 0-1,1 0 1,-1 0-1,1 0 0,-1 0 1,0 0-1,1 0 1,-1 0-1,0 0 0,1 1 1,0-1-3,-1 1 0,0-1 1,1 1-1,-1 0 0,1-1 1,-1 1-1,0 0 0,0-1 0,1 1 1,-1 0-1,0-1 0,0 1 1,0 0-1,0 0 0,0-1 0,0 1 1,0 0-1,0 0 0,-1 13-29,-1 0-1,0 0 1,-6 20-1,0-4 38,2 1-24,-6 26 4,-35 100 1,44-148 23,-3 7 94,0 0-1,-1-1 1,-1 0-1,-15 22 1,23-36-79,-1 0-1,0 0 1,0 0 0,0 0-1,0 0 1,0 0 0,0 0-1,0 0 1,0 0 0,0-1-1,0 1 1,0 0 0,-1-1-1,1 1 1,0 0 0,-1-1 0,1 0-1,0 1 1,-1-1 0,1 0-1,0 0 1,-1 0 0,1 0-1,0 0 1,-1 0 0,1 0-1,0 0 1,-1 0 0,1-1-1,0 1 1,-1 0 0,1-1-1,0 0 1,-1 1 0,1-1-1,0 0 1,0 1 0,0-1-1,0 0 1,0 0 0,0 0-1,0 0 1,0 0 0,-1-2-1,-3-2 23,1-1-1,0 0 0,0 0 0,1 0 0,0 0 1,0 0-1,-4-13 0,-1-2-9,6 16-51,0 1-1,0-1 1,1 0 0,-1 0 0,1 1 0,0-1 0,1 0 0,-1 0 0,1-10 0,0 15 17,0 0-1,0-1 1,0 1 0,0-1-1,0 1 1,1 0 0,-1-1-1,0 1 1,0 0-1,1-1 1,-1 1 0,0 0-1,0 0 1,1-1 0,-1 1-1,0 0 1,1 0 0,-1-1-1,0 1 1,1 0 0,-1 0-1,0 0 1,1 0 0,-1-1-1,0 1 1,1 0-1,-1 0 1,1 0 0,-1 0-1,1 0 1,14 2 41,-10-2-23,91 20 539,-24-4-219,73 9-15,-108-21-125,73-1 0,-75-6-156,-3-2-5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49.7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0 329 7456,'20'-24'3392,"83"-2"-2944,-54 7 1600,1 4-1216,49-18 160,4 1-608,23-12-320,-10 10-64,4-2 128,-18 7-64,-3 8-1376,-17 6 736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4:26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1871 2080,'-1'0'62,"1"0"0,-1 0 1,0 0-1,1 0 0,-1 0 1,1 1-1,-1-1 0,1 0 0,-1 0 1,1 0-1,-1 1 0,1-1 0,-1 0 1,1 0-1,-1 1 0,1-1 1,-1 0-1,1 1 0,-1-1 0,1 1 1,0-1-1,-1 0 0,1 1 0,0-1 1,-1 1-1,1-1 0,0 1 1,0-1-1,0 1 0,-1 0 0,1-1 1,0 2 1064,5 3-191,-4-5-812,0 1 0,0 0 0,0 0 0,0-1-1,0 1 1,0 0 0,1-1 0,-1 1 0,0-1 0,2 1-1,10 3 364,-10-2-395,0-1 1,0 0-1,0 0 0,0-1 0,6 2 0,424 26 1654,253 25-116,-168-1-261,-4-29 62,-155-23-929,-331 0-472,329-3 318,-210-4 52,231-38-1,-308 31-224,-1-4-1,0-2 0,-2-3 1,0-3-1,79-43 0,23-20 21,-111 59-160,10-5 1,119-66 165,-164 87-152,-2-1 1,0-1-1,-1-1 0,-1-1 1,34-39-1,-41 40-37,-1-1 0,-1 1-1,-1-2 1,0 1 0,-1-1 0,-1-1 0,-1 0-1,-1 1 1,0-2 0,-2 1 0,0 0 0,-1-1-1,-1 0 1,-1 1 0,-1-1 0,-1 1 0,-1-1-1,-5-22 1,4 25-22,2 8 26,0 1 0,-1-1 0,1 1 0,-2 0 0,1 0 0,-1 0 0,-1 0-1,-7-11 1,-52-57-309,-25-17 184,-19-21 165,82 85 8,-42-66 0,51 67 65,-74-133-264,39 64 349,13 25-545,29 55 112,7 14 199,0 0-1,1 1 1,-2-1-1,-5-6 1,-4-3-272,11 11 284,1 1 1,-1 0-1,1 0 0,-1 0 1,0 0-1,1 0 0,-4-1 1,-10-5-92,14 7 110,1 0-1,-1 0 1,0-1 0,1 1 0,-1 0 0,0 0-1,1 0 1,-1 0 0,0 0 0,0 0-1,1 0 1,-1 0 0,0 0 0,1 1 0,-1-1-1,0 0 1,1 0 0,-1 1 0,0-1 0,0 1-1,0-1-418,-7 13 355,0-1 0,-1 0-1,0 0 1,-1-1 0,0 0-1,-22 18 1,20-19 121,11-8-62,-1-1-1,0 1 1,0-1-1,0 1 0,1-1 1,-1 1-1,0-1 1,-1 0-1,1 0 1,0 0-1,-3 0 0,-11 5 219,16-6-216,0 0 0,-1 0 0,1 0 0,0 0-1,0 0 1,0-1 0,0 1 0,-1 0 0,1 0-1,0 0 1,0 0 0,0 0 0,0 0 0,-1 0-1,1-1 1,0 1 0,0 0 0,0 0 0,0 0-1,0 0 1,0 0 0,0-1 0,-1 1 0,1 0-1,0 0 1,0 0 0,0-1 0,0 1 0,0 0-1,0 0 1,0 0 0,0 0 0,0-1 0,0 1-1,0 0 1,0 0 0,0 0 0,0-1 0,0 1-1,0 0 1,0 0 0,0 0 0,0-1 0,1 1 0,-1 0-1,0 0 1,0 0 0,0 0 0,0 0 0,0-1-1,0 1 1,1 0 0,0-6 176,-1 3-166,1-1 0,0 1 0,-1-1 0,1 1 0,0-1 0,3-4 0,1-7 48,3-6 64,20-38 0,-16 37-225,8-25-1,-19 46 79,-1 0 0,1-1-1,-1 1 1,1 0 0,-1 0 0,1 0-1,0-1 1,0 1 0,0 0 0,0 0-1,1-1 1,-2 2 4,1-1-1,-1 1 1,1 0-1,-1 0 1,0-1-1,1 1 1,-1 0-1,1 0 0,-1 0 1,1 0-1,-1 0 1,1 0-1,-1 0 1,1 0-1,0 0 1,-1 0-1,1 0 1,-1 0-1,1 0 1,0 0-1,2 2-20,0 0 1,-1-1-1,1 1 0,0 0 0,-1 0 0,1 1 1,2 3-1,-1-2 80,73 83-302,-69-77 285,1 0-1,0 0 0,1-1 1,0 0-1,1-1 0,0 0 1,0-1-1,0 0 0,1 0 1,0-1-1,0-1 0,18 5 0,-24-8 28,-1-2 0,1 1 0,-1 0-1,1-1 1,-1 0 0,1-1 0,-1 1 0,1-1-1,-1 0 1,7-2 0,-5-5 107,-7 8-162,0 0 1,0 0-1,0 0 1,1 0-1,-1 0 0,0 0 1,0 0-1,0-1 1,0 1-1,0 0 0,0 0 1,0 0-1,0 0 0,1 0 1,-1 0-1,0-1 1,0 1-1,0 0 0,0 0 1,0 0-1,0 0 1,0-1-1,0 1 0,0 0 1,0 0-1,0 0 1,0 0-1,0 0 0,0-1 1,0 1-1,0 0 1,0 0-1,0 0 0,0 0 1,0 0-1,0-1 1,-1 1-1,1 0 0,0 0 1,0 0-1,0 0 0,0 0 1,0 0-1,0-1 1,0 1-1,0 0 0,-1 0 1,1 0-1,0 0 1,0 0-1,0 0 0,0 0 1,0 0-1,-1 0 1,1 0-1,0 0 0,0 0 1,0 0-1,-22-2-47,-21 1-148,30 2 244,-1-1 0,0-1 0,0 0 1,0-1-1,-14-3 0,0-3 13,-39-16 0,36 13 73,16 6-160,0-1 0,-25-13 0,36 16-9,0 1-1,-1 0 1,1 0 0,-1 0 0,0 1 0,0-1-1,1 1 1,-10-1 0,14 3 36,0-1-1,-1 0 1,1 0 0,-1 1-1,1-1 1,0 0 0,-1 1-1,1-1 1,0 0 0,-1 1-1,1-1 1,0 1 0,0-1-1,-1 1 1,1-1 0,0 1-1,0-1 1,0 1 0,-1-1-1,1 0 1,0 1 0,0-1-1,0 1 1,0-1 0,0 1-1,0-1 1,0 1 0,0-1-1,1 1 1,-1-1 0,0 1-1,0-1 1,0 2 0,45 36 43,58 46-28,-98-81-20,-1 0-1,1-1 1,-1 1 0,1-1 0,0 0-1,0 0 1,6 1 0,-4-1-188,14 5-152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4:40.1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178 530 3136,'2'-6'372,"-1"4"74,0-1 0,0 0 0,0 0 0,0 0 1,0 0-1,-1-3 0,0 6-381,0 0 0,0-1 1,0 1-1,0 0 0,0-1 0,0 1 1,0 0-1,0-1 0,0 1 0,0 0 0,0 0 1,0-1-1,-1 1 0,1 0 0,0-1 1,0 1-1,0 0 0,-1 0 0,1-1 0,0 1 1,0 0-1,-1 0 0,1 0 0,0-1 1,-1 1-6,0 0 0,0 0 0,0-1 0,0 1 0,1 0 0,-1 0 0,0 0 0,0 0 0,0 0 0,0 0 0,1 1 0,-1-1 0,0 0 0,-1 1 0,-12 4 144,0 1 0,1 1-1,-1 0 1,1 0 0,1 2-1,-1 0 1,2 0-1,-1 1 1,1 0 0,-15 18-1,24-25-171,1-1 0,-1 1-1,0-1 1,1 1 0,0-1 0,-1 1-1,1 0 1,0 0 0,1 0-1,-1 0 1,0 0 0,1 0 0,-1 0-1,1 0 1,0 5 0,1-6 4,-1-1-1,0 1 1,1 0 0,-1 0 0,1-1 0,-1 1 0,1 0-1,0-1 1,0 1 0,0-1 0,0 1 0,0-1 0,0 1-1,0-1 1,0 0 0,0 0 0,1 1 0,-1-1 0,0 0-1,1 0 1,-1 0 0,1 0 0,0-1 0,-1 1 0,1 0-1,0-1 1,-1 1 0,4 0 0,1 0 52,-1-1 0,0 0 0,1 0 0,-1 0 1,0 0-1,1-1 0,-1 0 0,0 0 0,0-1 0,0 1 0,0-1 0,0 0 1,0 0-1,0-1 0,-1 1 0,1-1 0,-1 0 0,0 0 0,0-1 0,4-3 0,1-2-58,-1 0-1,0 0 1,0-1-1,-1 0 0,0 0 1,-1-1-1,8-18 0,-10 14-207,-4 11-168,-4 10 161,-27 73 521,30-77-289,0 1 0,1-1 1,-1 0-1,1 0 0,-1 1 1,1-1-1,0 0 0,0 1 0,0-1 1,0 0-1,1 5 0,0-6-6,-1 0 1,0 0-1,1-1 0,-1 1 0,1 0 0,-1 0 1,1-1-1,0 1 0,-1 0 0,1-1 0,0 1 1,-1-1-1,1 1 0,0-1 0,0 1 0,-1-1 0,1 1 1,0-1-1,0 0 0,0 1 0,0-1 0,0 0 1,-1 0-1,1 0 0,0 0 0,0 0 0,0 0 1,0 0-1,0 0 0,0 0 0,0 0 0,-1 0 1,2-1-1,11-2 59,-1-1 1,0 0-1,0-1 0,0 0 1,17-12-1,-25 15-89,179-88-160,-167 82 87,-13 6 42,0 0 0,1 1 0,-1-1 0,0 1 0,1 0 0,-1 0 0,1 0 0,-1 0 0,5 1 0,-8 0 18,0 0 1,1 0-1,-1 0 0,0 0 0,1 0 0,-1 0 0,0 0 0,0 1 0,1-1 0,-1 0 0,0 0 0,0 0 0,1 1 0,-1-1 0,0 0 0,0 0 0,1 1 0,-1-1 0,0 0 0,0 1 0,0-1 0,0 0 0,0 0 0,0 1 0,1-1 0,-1 0 0,0 1 0,0-1 0,0 0 0,0 1 0,0-1 0,0 0 0,0 1 0,0 0 0,-2 10 18,-2-2 6,-1 0 1,0 0-1,-1-1 0,0 0 0,0 0 1,-1 0-1,-10 9 0,-6 9 328,23-26-342,0 0 0,-1 0 0,1 0-1,0 0 1,0 0 0,0 0 0,0 0 0,0 0-1,0 0 1,0 0 0,0 0 0,0 1 0,0-1-1,0 0 1,0 0 0,0 0 0,0 0 0,0 0-1,0 0 1,0 0 0,0 0 0,0 0 0,0 0-1,0 1 1,0-1 0,0 0 0,0 0 0,0 0-1,0 0 1,0 0 0,0 0 0,0 0 0,0 0-1,0 0 1,0 0 0,0 0 0,0 0 0,1 1-1,-1-1 1,0 0 0,0 0 0,0 0 0,0 0-1,0 0 1,0 0 0,0 0 0,0 0 0,0 0-1,0 0 1,0 0 0,0 0 0,1 0 0,-1 0-1,0 0 1,0 0 0,0 0 0,0 0 0,0 0-1,0 0 1,0 0 0,11 0 166,15-3-8,117-38 47,-73 20-234,-65 19 14,0 1 0,1-1 0,-1 2 0,8-2 0,-12 2-12,0 0 0,-1 0 0,1 0 0,0 0 0,0 0 0,-1 0-1,1 0 1,0 0 0,0 1 0,-1-1 0,1 0 0,0 0 0,-1 1 0,1-1-1,0 0 1,-1 1 0,1-1 0,0 1 0,-1-1 0,1 1 0,-1-1-1,1 1 1,-1-1 0,1 1 0,-1 0 0,1-1 0,-1 1 0,0-1 0,1 1-1,-1 0 1,0 0 0,1-1 0,-1 1 0,0 0 0,0-1 0,0 1 0,0 0-1,0 0 1,0 1 0,0 4 2,-1 1 0,0-1 0,-3 13 0,2-13 14,0 0 0,1 0 0,-1 12 0,2-16 21,0-1-1,0 0 1,0 0-1,1 1 1,-1-1 0,0 0-1,1 0 1,-1 0-1,0 1 1,1-1 0,0 0-1,-1 0 1,1 0-1,0 0 1,-1 0 0,1 0-1,0 0 1,0 0-1,0 0 1,0 0-1,0-1 1,0 1 0,0 0-1,0-1 1,0 1-1,0 0 1,0-1 0,1 1-1,-1-1 1,0 0-1,0 1 1,1-1 0,-1 0-1,0 0 1,0 0-1,1 0 1,0 0-1,6 0 65,0 0 0,0-1 0,-1 0 0,12-3-1,56-15 111,118-46 0,-139 41-210,-48 20 57,0 1 0,-1-1 1,1 1-1,-1-2 0,0 1 0,7-8 0,-11 12-46,-1-1 0,1 1-1,-1-1 1,0 1 0,1-1-1,-1 1 1,1-1 0,-1 0-1,0 1 1,1-1 0,-1 1-1,0-1 1,0 0 0,0 1-1,1-1 1,-1 0 0,0 1-1,0-1 1,0 0 0,0 0-2,-1 1 0,1 0 0,0 0 0,0-1 0,-1 1 0,1 0 0,0 0 0,-1 0 0,1 0 0,0-1 0,-1 1 0,1 0 0,0 0 0,-1 0-1,1 0 1,0 0 0,-1 0 0,1 0 0,0 0 0,-1 0 0,1 0 0,0 0 0,-1 0 0,1 0 0,-1 0 0,-28 8-276,-10 6 93,17-7 75,-32 15-1,47-18 91,-19 9-19,-37 25 1,56-33 46,1-1 1,0 2-1,0-1 1,0 1 0,1 0-1,-1 0 1,1 0-1,1 1 1,-1 0-1,-4 10 1,8-14 3,0 0 0,0 0 0,0-1 0,0 1 0,1 0 0,-1 0 0,1 0 1,0 0-1,0 0 0,0 0 0,0 0 0,2 4 0,-2-6 13,0 1 0,1-1 0,-1 0-1,1 0 1,-1 0 0,1 0 0,-1 0 0,1 0-1,0 0 1,0 0 0,0 0 0,-1 0 0,1 0 0,0 0-1,0-1 1,0 1 0,0 0 0,0 0 0,1-1-1,-1 1 1,0-1 0,0 1 0,0-1 0,0 0 0,1 1-1,-1-1 1,0 0 0,0 0 0,1 0 0,1 0-1,3-1 33,0 0-1,0-1 1,0 1 0,0-1-1,0 0 1,-1-1-1,1 0 1,-1 0-1,10-6 1,-1 1 30,-1-1-32,0 0 0,0 0 0,-1-2 0,0 1-1,0-1 1,19-25 0,-15 12-48,0 0 1,24-51-1,-39 74-27,0-1-1,-1 1 0,1 0 1,-1 0-1,0 0 0,1 0 0,-1-1 1,0 1-1,0 0 0,0 0 1,1-1-1,-2-1 0,1 3 22,0 0 0,0 0 1,0 0-1,0 0 0,0 0 0,0 0 0,0 0 0,0 0 0,0-1 0,0 1 1,0 0-1,0 0 0,-1 0 0,1 0 0,0 0 0,0 0 0,0 0 0,0 0 1,0 0-1,0 0 0,0 0 0,0 0 0,-1 0 0,1 0 0,0 0 1,0 0-1,0 0 0,0 0 0,0 0 0,0 0 0,0 0 0,-1 0 0,1 0 1,0 0-1,0 0 0,0 0 0,0 0 0,0 0 0,0 0 0,0 0 0,-9 7-150,-85 104-220,80-91 350,1 1 0,0 0 0,2 1 0,-10 24-1,-45 159 85,46-138-30,8-31 106,-1 0 1,-1-2-1,-2 0 0,-37 58 1,51-90-107,1 0 0,-1 0 0,0 0 0,0-1 0,1 1 1,-1-1-1,0 1 0,-1-1 0,1 1 0,0-1 0,-4 1 1,6-1-15,-1-1 0,0 0 0,1 0 1,-1 0-1,0 0 0,1 0 1,-1 0-1,0 0 0,0 0 1,1 0-1,-1 0 0,0 0 0,1 0 1,-1 0-1,0 0 0,1-1 1,-1 1-1,0 0 0,1 0 1,-1-1-1,1 1 0,-1-1 0,0 1 1,1 0-1,-1-1 0,1 1 1,-1-1-1,1 1 0,-1-1 1,1 0-1,0 1 0,-1-1 0,1 1 1,0-1-1,-1 0 0,1 1 1,0-1-1,0 0 0,-1 1 1,1-1-1,0 0 0,0 1 0,0-1 1,0-1-1,-1-6-36,1-1 0,0 1 1,1-1-1,-1 0 0,2 1 0,-1-1 1,4-9-1,1-11-23,2-6 42,2 1-1,23-54 1,-17 46 61,-12 31-63,1 1 0,0-1 0,1 1 0,0 1 1,0-1-1,1 1 0,0 1 0,1-1 0,0 1 0,0 0 0,1 1 0,0 0 0,0 0 0,11-5 0,24-10 12,0 1 1,77-22 0,-8 4-37,-91 30 7,1-2 0,-2 0-1,1-1 1,21-16-1,-31 16 361,2-1-138,-14 13-201,0 1 0,0-1 0,0 0 0,0 0 0,0 0 0,0 0 1,0 0-1,0 0 0,0 0 0,0 0 0,0 0 0,0 0 0,0 0 1,0 0-1,0 0 0,0 0 0,0 0 0,0 0 0,0 0 0,0 0 1,0 0-1,0 0 0,0 1 0,0-1 0,0 0 0,0 0 0,0 0 1,0 0-1,0 0 0,0 0 0,0 0 0,0 0 0,0 0 0,0 0 1,0 0-1,0 0 0,0 0 0,0 0 0,0 0 0,0 0 0,0 0 1,0 0-1,1 0 0,-1 0 0,0 0 0,0 0 0,0 0 0,0 0 1,0 0-1,0 0 0,0 0 0,0 0 0,0 0 0,0 0 0,0 0 1,0 0-1,0 0 0,0 0 0,0 0 0,0 0 0,0 0 0,0 0 1,0 0-1,0 0 0,1 0 0,-1 0 0,0 0 0,0 0 1,-5 11-207,-8 12 127,-18 26 0,28-44 59,0 0 0,0 0 0,-3 10-1,5-12 44,0-1 0,0 0 1,1 1-1,-1-1 0,1 0 0,-1 1 0,1-1 0,0 1 0,0-1 1,0 0-1,1 1 0,0 2 0,-1-5-6,0 1 0,1 0 1,-1-1-1,1 1 0,-1-1 0,0 0 1,1 1-1,0-1 0,-1 1 0,1-1 0,-1 0 1,1 1-1,-1-1 0,1 0 0,0 1 1,-1-1-1,1 0 0,0 0 0,-1 0 0,1 0 1,-1 0-1,1 0 0,0 0 0,-1 0 1,1 0-1,0 0 0,-1 0 0,1 0 0,0 0 1,-1 0-1,1 0 0,0-1 0,-1 1 1,2-1-1,22-9 200,3-9-111,0 0 1,-1-2-1,41-43 0,-62 60-271,-7 9-264,-5 6 301,-6 16-3,10-20 130,-1-1-1,1 1 1,0 0 0,1 1 0,0-1-1,0 0 1,0 1 0,1-1 0,0 10-1,0-16 11,1 0 0,0 0 0,0 0 0,0 0 0,0 1 0,0-1 0,1 0 0,-1 0 0,0 0 0,1 0 0,-1 0-1,0 0 1,1 0 0,-1 0 0,1 0 0,-1 0 0,1 0 0,0 0 0,0 0 0,-1 0 0,1 0 0,0-1 0,0 1 0,0 0 0,0-1-1,0 1 1,-1 0 0,1-1 0,0 1 0,1-1 0,-1 1 0,0-1 0,0 0 0,0 0 0,0 1 0,0-1 0,0 0 0,0 0-1,0 0 1,1 0 0,1 0 0,4-1 69,1-1-1,0 1 1,-1-1-1,15-6 1,-16 6-62,52-22 42,-1-2 0,63-39 0,-105 56-42,-1-2 1,0 0 0,0-1 0,-1 0 0,-1-1-1,0 0 1,-1-1 0,18-28 0,-2-7 26,31-76 1,-48 103 12,90-235-172,-98 253 56,-1 0 0,0-1 0,0 1 0,-1 0 0,1-6 0,-1 9 48,0 1 1,0-1-1,0 1 0,0-1 0,0 0 0,0 1 0,-1-1 0,1 1 0,0-1 1,0 1-1,0-1 0,-1 1 0,1-1 0,0 1 0,-1-1 0,1 1 1,0-1-1,-1 1 0,1-1 0,-1 0 0,0 1-3,1 0 1,-1 0-1,0 0 0,1 0 1,-1 0-1,0 0 0,1 0 0,-1 0 1,0 0-1,1 0 0,-1 0 1,0 0-1,1 0 0,-1 1 0,0-1 1,1 0-1,-1 0 0,0 1 1,1-1-1,-1 0 0,1 1 0,-1 0 1,-5 3-37,0 1 0,0-1 0,1 1 1,0 1-1,0-1 0,0 1 0,-7 12 0,-24 49-72,34-63 119,-32 76 95,-31 108 1,59-167-63,1-1-1,-5 41 1,9-48-28,0 0-1,1 0 1,1 0-1,0 0 1,6 25-1,-6-35 18,0 0 1,0 1-1,0-1 0,1 0 0,0 1 0,-1-1 1,1 0-1,0 0 0,0 0 0,1-1 1,-1 1-1,0-1 0,1 1 0,0-1 1,0 0-1,-1 1 0,8 2 0,-6-3 26,0-1 0,0 1 0,1-1 0,-1 0 0,0 0 0,1 0 0,-1-1 0,1 1 0,-1-1 0,1 0 0,-1 0 0,1-1 0,8-1 0,-2-1-21,-1-1 0,0 1 0,0-1 0,0-1 0,0 0 0,15-11 0,-1-2-8,26-26-1,-49 43-24,1 0-1,-1 0 1,0-1-1,0 1 1,0-1-1,0 1 1,0-1-1,0 1 1,0-1-1,0 1 1,0-1 0,0-3-1,-7 10-223,-11 23-97,7-12 271,-19 26 1,23-35 101,0 0 0,1 1 0,0 0 0,1 0-1,-1 0 1,2 1 0,-1 0 0,-3 15 0,7-24-34,-1 0 1,1 0-1,0 1 0,0-1 1,0 0-1,0 0 0,0 1 1,0-1-1,0 0 0,0 1 0,0-1 1,0 0-1,0 0 0,0 1 1,0-1-1,0 0 0,0 0 1,0 1-1,0-1 0,0 0 1,0 1-1,0-1 0,0 0 1,0 0-1,1 1 0,-1-1 1,0 0-1,0 0 0,0 1 0,0-1 1,1 0-1,-1 0 0,0 0 1,1 1-1,8-4 141,11-11-13,3-10-36,-1-1 0,26-38 1,16-18-233,-62 79-164,-6 7 119,-11 17-78,6-3 128,6-13 138,0 0-1,1 0 1,0 0-1,0 1 1,0-1-1,0 1 1,1-1-1,-1 13 1,2-18-8,0 1 1,0 0 0,0-1 0,0 1-1,1 0 1,-1-1 0,0 1 0,1-1-1,-1 1 1,2 2 0,-2-4 9,1 1-1,-1-1 1,1 1-1,0-1 1,-1 1 0,1-1-1,0 1 1,-1-1-1,1 0 1,0 0-1,0 1 1,-1-1 0,1 0-1,0 0 1,0 0-1,-1 0 1,1 0 0,0 0-1,0 0 1,-1 0-1,1 0 1,0 0 0,0 0-1,1-1 1,164-39 381,-19 2-472,-145 38 55,-1 0 1,1 0-1,-1-1 0,1 1 0,0 0 0,-1 0 0,1 0 0,-1 1 0,1-1 1,-1 0-1,1 1 0,2 0 0,-3-1 18,0 1 1,0-1-1,-1 1 0,1-1 0,-1 1 1,1 0-1,0-1 0,-1 1 1,1-1-1,-1 1 0,1 0 0,-1-1 1,0 1-1,1 0 0,-1 0 1,0-1-1,1 1 0,-1 1 1,0 2 23,1 1 0,-1-1 1,0 1-1,-1-1 0,1 1 1,-1-1-1,-1 5 0,1-5 9,1-3-12,0 1-1,0-1 1,0 1-1,0-1 1,0 1-1,0-1 1,0 1-1,0-1 1,1 0-1,-1 1 1,1-1-1,-1 1 1,1-1-1,-1 0 1,1 0 0,0 1-1,0-1 1,-1 0-1,1 0 1,0 0-1,0 0 1,0 0-1,1 0 1,-1 0-1,0 0 1,0 0-1,0 0 1,1 0-1,-1-1 1,0 1-1,2 0 1,1 0 36,-1 0 0,0 1 0,1-2 0,-1 1 0,1 0 0,0-1 0,-1 1 0,1-1 0,-1 0 0,1 0 0,5-1 0,4-2 11,0-1-1,0 0 1,-1-1 0,1 0-1,-1 0 1,0-2-1,0 1 1,-1-2-1,0 1 1,20-19 0,-19 13-119,-8 7-387,-12 9-1194,-15 14-5834,6-2 534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4:35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320 502 2560,'1'-1'189,"0"1"0,0-1 0,0 0-1,-1 0 1,1 0 0,0 1 0,-1-1 0,1 0 0,-1 0 0,1 0 0,0-1 0,-1 1 15,-1 0 0,1 0 1,0 0-1,0 0 1,-1 1-1,1-1 1,0 0-1,-1 0 0,1 1 1,-1-1-1,1 0 1,-1 1-1,1-1 1,-1 1-1,1-1 1,-1 0-1,0 1 0,1-1 1,-1 1-1,0 0 1,1-1-1,-3 0 1,-1-1 133,-1 0 1,1 1 0,-1-1 0,-6 0 0,-3-1-91,1 1 0,-20 0 1,24 2-241,0 1 0,0 0 0,0 0 0,0 1 0,0 0 1,1 1-1,-1 0 0,1 0 0,-1 1 0,1 0 0,0 0 1,-9 7-1,6-2 54,0 0 1,0 1-1,0 0 1,2 1 0,-1 0-1,-12 21 1,19-27-6,0 1 0,0 0 0,1-1 0,0 1 0,0 0 0,1 0 1,-1 0-1,1 0 0,1 1 0,-1-1 0,1 0 0,0 0 0,0 1 1,1-1-1,0 0 0,0 0 0,1 0 0,-1 0 0,1 0 0,5 9 1,-5-11-1,0 0 1,0 0 0,1-1 0,0 1 0,0-1-1,0 0 1,0 1 0,0-1 0,1 0-1,-1-1 1,1 1 0,0-1 0,-1 0 0,1 0-1,1 0 1,-1 0 0,0-1 0,0 1 0,0-1-1,1 0 1,-1 0 0,7 0 0,2 0 51,1-1 1,-1 0-1,1-1 1,-1 0-1,1-1 1,14-4 0,-8 1 11,-1-2 1,1 0 0,-1-1 0,35-20 0,-43 21-52,0 0 1,-1 0-1,0-1 0,0-1 1,-1 0-1,0 0 0,-1-1 1,15-21-1,-21 28-62,-1 0 0,1 1 1,-1-1-1,0 0 0,0 0 0,0 0 0,0 0 0,0-1 0,-1 1 0,1 0 1,-1 0-1,0 0 0,0 0 0,0-1 0,0 1 0,-1 0 0,1 0 0,-1 0 1,-1-4-1,0 4-31,1-1 0,-1 1 0,0 0 0,0 0 1,-1 0-1,1 0 0,0 0 0,-1 0 0,0 1 0,1-1 1,-1 1-1,0 0 0,-1 0 0,1 0 0,-6-3 0,-1 1-3,-1 0-1,0 1 0,1 0 1,-1 1-1,0 0 0,0 0 1,0 1-1,-16 1 0,65-2 365,42-7-1,-14 1-302,-33 3-97,-22 3 57,0 1 1,0 0-1,0 0 0,19 2 0,-14 1-48,-14-2 52,0 0 0,1 0-1,-1 1 1,0-1 0,0 1-1,0-1 1,4 3 0,-5-3 3,0 1 1,0 0 0,0 0-1,0-1 1,0 1 0,-1 0-1,1 0 1,0 0-1,-1 0 1,1 0 0,-1 0-1,1 0 1,-1 0 0,1 0-1,-1 0 1,0 1 0,0-1-1,1 0 1,-1 1 0,1 8-17,-1 0-1,0-1 1,0 1 0,-1 0 0,-3 13-1,2-14 53,1 1-1,0 0 0,0-1 1,1 1-1,2 16 0,-2-23-83,1 1 117,0 1-1,0-1 1,0 0 0,0 0-1,0 0 1,1 0 0,2 5-1,-3-8-45,-1-1 1,1 1-1,-1 0 0,1-1 0,0 1 0,-1-1 1,1 1-1,0-1 0,-1 1 0,1-1 1,0 1-1,0-1 0,-1 0 0,1 1 0,0-1 1,0 0-1,0 0 0,1 1 0,-1-1-17,1 0 0,0-1-1,-1 1 1,1 0 0,0-1 0,-1 1 0,1-1-1,-1 1 1,1-1 0,-1 0 0,1 1-1,2-3 1,59-42 152,12-8-139,-40 32 143,-2-1 0,34-30 0,-47 35-114,-2-1 0,0-1 0,-2-1 0,19-26 0,-14 12-96,-1 0 1,-2-1 0,-1-1-1,-2-1 1,12-46 0,-26 79 15,0 1 0,0 0 0,0 0 0,0-1 0,-1 1 1,1-1-1,-1 1 0,0 0 0,-1-7 0,1 10 22,0-1 0,0 1 0,0 0 0,0-1 0,0 1 1,0 0-1,0 0 0,0-1 0,0 1 0,0 0 0,0 0 0,0-1 0,0 1 0,0 0 0,0 0 0,0-1 0,0 1 0,0 0 0,-1 0 1,1-1-1,0 1 0,0 0 0,0 0 0,0-1 0,-1 1 0,1 0 0,0 0 0,0 0 0,-1 0 0,1 0 0,0-1 0,0 1 0,-1 0 1,1 0-1,0 0 0,0 0 0,-1 0 0,1 0 0,0 0 0,0 0 0,-1 0 0,1 0 0,0 0 0,0 0 0,-1 0 0,1 0 1,0 0-1,-1 0 0,1 0 0,0 0 0,0 0 0,-1 0 0,1 0 0,0 1 0,0-1 0,-1 0 0,1 0 0,0 0 0,0 0 0,0 1 1,-1-1-1,-14 18-253,-30 45 165,2 2 0,-52 107 0,88-156 96,0-1 0,1 1 0,1 1 0,1-1 0,-3 25-1,6-35 31,0 0 1,1 0-1,0 0 0,1 0 0,-1 0 0,1 0 0,0 0 0,0 0 0,1 0 0,0 0 0,0-1 0,0 1 0,1-1 0,0 1 0,0-1 1,0 0-1,1 0 0,3 4 0,-5-7 10,1 0 0,-1-1 1,0 1-1,0-1 1,1 0-1,-1 0 0,1 0 1,-1 0-1,1 0 0,0 0 1,-1-1-1,1 1 1,0-1-1,-1 0 0,1 0 1,0 0-1,-1 0 0,1 0 1,5-1-1,-2 0 10,0-1 0,0 1-1,0-1 1,0 0 0,0-1 0,0 1-1,8-6 1,-5 1-37,1-1-1,-2 0 1,1-1 0,8-10-1,-10 11 21,-5 6-41,-1 0 0,1-1 0,-1 1-1,1 0 1,-1 0 0,0-1 0,0 1 0,0-1-1,0 1 1,0-6 0,0 7 4,-1 0-1,0-1 1,0 1-1,0-1 1,0 1 0,0 0-1,-1-1 1,1 1-1,0-1 1,-1 1 0,1 0-1,-1-1 1,1 1 0,-1 0-1,1 0 1,-1-1-1,0 1 1,0 0 0,0 0-1,0 0 1,-1-2-1,1 1 5,-1 0 3,-9-6-54,1 4-325,9 5 196,8 2 144,8 2 68,0-1-1,0-1 0,0 0 1,1-1-1,16 1 0,-4-3-58,54-5 0,-61 5 42,-19 1-6,-1-1 0,1 0 0,-1 1 1,1-1-1,0 0 0,-1 0 0,1 0 0,0 0 0,-1-1 0,1 1 1,-1 0-1,1-1 0,0 1 0,-1-1 0,1 0 0,2-1 0,-6 12-43,0-1-1,1 1 0,1 14 1,0-2-66,0-17 107,0 0 0,0 0 0,1 0 0,1 8 0,-2-12 2,0 0 1,1 0-1,-1 0 0,1 0 1,-1 0-1,1 0 0,-1 0 1,1-1-1,-1 1 0,1 0 1,0 0-1,-1 0 0,1 0 0,0-1 1,0 1-1,0 0 0,0-1 1,-1 1-1,1-1 0,0 1 1,0-1-1,0 1 0,0-1 1,0 0-1,0 0 0,2 1 0,1-1 35,-1 0-1,1-1 0,-1 1 0,1-1 0,-1 0 0,1 0 1,-1 0-1,1-1 0,-1 1 0,4-3 0,5-1 117,26-11-69,16-6 119,79-44 1,-116 56-189,-1 0 1,0-2-1,-1 0 1,0-1 0,-1 0-1,-1-1 1,0-1-1,18-26 1,-14 13-75,-2 0 1,14-36 0,16-61-96,-25 69 362,-18 49-327,1 1 0,-1-1 0,-1 0 0,2-11 0,-14 32-202,-4 16 204,1 2 1,-14 48 0,16-44 138,5-18 17,-6 19-41,0 1-1,3 0 1,-11 71-1,20-95 26,0 0 21,0 0 0,1 26 0,1-37-28,-1 0 1,0 0-1,1 1 1,0-1-1,-1 0 1,1 0-1,0-1 1,1 1-1,-1 0 1,1 0-1,-1 0 1,1-1-1,0 1 1,0-1-1,0 1 1,0-1-1,0 0 1,4 4-1,-3-5-1,0 0-1,-1 0 0,1 0 1,0 0-1,-1-1 1,1 1-1,0 0 0,0-1 1,0 0-1,0 0 0,-1 0 1,1 0-1,0 0 0,0-1 1,0 1-1,-1-1 0,1 0 1,0 0-1,0 0 1,3-1-1,7-5 91,0 0 0,21-15 0,-15 10-113,1-2-53,-9 7 12,1-1 1,0 1 0,0 1-1,19-7 1,-23 9-15,7-1-75,-8 8 62,-6-3 68,-1 0 0,0 1 1,0-1-1,0 0 0,0 0 0,1 1 0,-1-1 1,0 0-1,0 0 0,0 1 0,0-1 0,0 0 1,0 0-1,0 1 0,0-1 0,0 0 0,0 1 1,0-1-1,0 0 0,0 0 0,0 1 0,0-1 1,0 0-1,0 1 0,0-1 0,0 0 0,0 0 0,0 1 1,-1-1-1,1 0 0,0 0 0,0 1 0,0-1 1,0 0-1,-1 0 0,1 0 0,0 1 0,0-1 1,0 0-1,-1 0 0,1 0 0,-1 1 0,-11 7 76,9-7-136,-11 9 44,0 0 0,1 1 0,0 1 0,0 0 0,-13 16 0,24-25 16,0 0 0,0 1 0,0-1 0,0 0 0,1 1 0,-1-1 0,1 1 0,0-1 0,-2 7 0,3-9 6,0-1 0,0 0 1,0 0-1,1 0 0,-1 0 0,0 0 1,0 0-1,0 0 0,0 1 0,0-1 1,0 0-1,0 0 0,0 0 0,0 0 1,0 0-1,0 0 0,0 0 0,0 0 1,1 0-1,-1 1 0,0-1 0,0 0 1,0 0-1,0 0 0,0 0 1,0 0-1,0 0 0,1 0 0,-1 0 1,0 0-1,0 0 0,0 0 0,0 0 1,0 0-1,0 0 0,1 0 0,-1 0 1,0 0-1,0 0 0,0 0 0,9-3 224,8-5 52,-4 0-190,0-1 1,21-20-1,0 0-61,28-24 23,-55 49-523,-3 7 219,-4 14 148,-1-15 93,1 1 1,0 0-1,0-1 0,0 1 1,0-1-1,1 1 1,0 4-1,1-4 13,0 0 0,-1 0 1,1 0-1,1 0 0,-1-1 0,0 1 0,1-1 1,-1 1-1,1-1 0,0 0 0,0 0 0,0 0 0,5 2 1,-3-2 26,1 1 0,0-2 1,0 1-1,0-1 1,0 1-1,0-2 0,8 1 1,1-1 46,1-1 1,0 0-1,-1-1 0,1-1 1,19-6-1,-19 4-47,-1-1 1,1 0-1,-1-1 0,-1 0 1,18-13-1,-24 15-24,-1-1 0,0 0 0,0 0 1,0-1-1,0 0 0,-1 0 0,-1-1 0,1 1 0,-1-1 1,-1-1-1,5-8 0,1-10 59,-1 0 0,9-48-1,0-61 19,-18 133-105,1-2-36,-1 0 1,1 0-1,-1 0 1,0 0-1,-1 0 1,1 0-1,-1 0 1,0 1-1,-2-9 1,3 13 51,0 0 0,-1 0-1,1 0 1,0-1 0,0 1 0,0 0-1,0 0 1,0 0 0,0 0 0,-1 0-1,1 0 1,0-1 0,0 1 0,0 0 0,0 0-1,-1 0 1,1 0 0,0 0 0,0 0-1,0 0 1,-1 0 0,1 0 0,0 0-1,0 0 1,0 0 0,0 0 0,-1 0-1,1 0 1,0 0 0,0 0 0,0 0 0,-1 0-1,1 0 1,0 0 0,0 0 0,0 0-1,-1 0 1,1 0 0,0 0 0,0 1-1,0-1 1,0 0 0,0 0 0,-1 0-1,1 0 1,0 0 0,0 1 0,-12 12-182,-7 19 19,5 0 155,1-1 0,1 2-1,2-1 1,1 1 0,-6 40 0,14-60 54,0-1 0,1 1 1,0-1-1,1 1 0,0-1 0,6 23 1,-5-26-16,1-1 0,0 1 0,0-1 1,1 0-1,0 0 0,0 0 1,1-1-1,0 0 0,1 0 0,6 8 1,-9-13 5,0 1 1,0-1 0,1 1 0,-1-1 0,1 0-1,-1-1 1,1 1 0,-1 0 0,1-1-1,0 0 1,0 0 0,0 0 0,6 0-1,-4 0-347,0-1-1,0 0 0,0 0 1,0-1-1,0 0 0,-1 0 1,1 0-1,8-3 0,7-5-1283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4:36.1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40 5216,'-10'-8'2368,"28"8"-2048,-5 0 1376,1 0-992,9 0 768,9 0-832,12-3 192,6 3-480,8-8-256,1 4-96,4-4 128,-10 8-64,-7-3 192,-11 3-160,-8-5-448,-4 5 160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4:36.4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57 5728,'-55'-40'2592,"42"32"-2240,9 4 608,8-1-736,6 5-128,3 5-224,9 4 64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4:44.6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4 777 2656,'0'1'176,"0"-1"0,-1 1 0,1-1 0,0 1 0,-1-1 0,1 1 0,0-1 0,0 1 0,0-1 0,-1 1 0,1-1 1,0 1-1,0 0 0,0-1 0,0 1 0,0-1 0,0 2 0,0-2-139,0 0 0,0 0 0,0 0 0,0 0 1,0 0-1,0 0 0,0 1 0,0-1 0,0 0 0,0 0 0,0 0 1,0 0-1,0 0 0,0 0 0,0 0 0,0 1 0,0-1 1,0 0-1,0 0 0,0 0 0,0 0 0,0 0 0,0 0 0,0 0 1,0 0-1,1 0 0,-1 1 0,0-1 0,0 0 0,0 0 1,0 0-1,0 0 0,0 0 0,0 0 0,0 0 0,1 0 0,-1 0 1,0 0-1,0 0 0,0 0 0,0 0 0,0 0 0,0 0 1,0 0-1,0 0 0,1 0 0,-1 0 0,0 0 0,0 0 0,0 0 1,0 0-1,0 0 0,0 0 0,0 0 0,1 0 0,-1 0 1,0 0-1,0-1 0,0 1 0,0 0 0,0 0 0,0 0 0,0 0 1,0 0-1,8-9 662,-1 0 1,0-1-1,7-13 0,-2 3-195,20-29 311,51-72 55,-60 94-755,1 1 0,1 1-1,1 2 1,2 0 0,42-27-1,-51 38-79,-2 0 66,25-11 1,-37 21-98,-1-1 1,1 2 0,0-1-1,0 0 1,-1 1-1,1 0 1,0 0-1,0 1 1,0-1 0,10 1-1,-14 1-1,0-1-1,0 0 1,0 1-1,0-1 1,0 1-1,0-1 1,0 1-1,-1-1 1,1 1-1,0 0 1,0-1-1,0 1 1,0 0-1,-1 0 1,1 0-1,0-1 1,-1 1-1,1 0 1,-1 0-1,1 0 1,-1 0-1,1 0 1,-1 0-1,0 0 1,1 0-1,-1 0 1,0 0-1,0 0 1,0 2-1,1 5 11,-1 0 1,0 0-1,-1 9 1,0-6-9,-1 23 165,-2 0 0,-15 58 0,-30 61 445,35-121-415,5-11 1099,26-44-206,187-279-928,-194 288-262,1 1-1,0 1 1,19-18 0,-29 29 84,0 1 1,-1-1-1,1 0 0,0 1 1,-1-1-1,1 1 1,0-1-1,0 1 0,-1-1 1,1 1-1,0-1 0,0 1 1,0 0-1,0 0 1,0-1-1,0 1 0,0 0 1,-1 0-1,1 0 1,0 0-1,0 0 0,0 0 1,1 0-1,-1 1 10,0-1 0,-1 1 0,1-1 0,-1 1 0,1-1 0,0 1 0,-1 0 0,1 0 0,-1-1 0,0 1 0,1 0 0,-1 0 0,1-1 0,-1 1 0,0 0 0,0 0 0,1 0 0,-1 0 0,0 1 0,1 6-2,-1 0-1,0 0 1,-1 16 0,-4 9 70,-2 1 0,0-1 0,-3 0 0,-19 47 0,21-54 351,6-19-56,7-15-144,7-16-202,1 0 1,0 1-1,2 1 1,1 0-1,1 1 0,0 0 1,2 2-1,0 0 1,27-20-1,-40 35-58,-1 0-1,2 1 0,-1-1 1,0 1-1,1 0 1,6-2-1,-11 5 19,-1-1 0,1 1 1,0-1-1,0 1 0,-1 0 0,1 0 0,0 0 0,0 0 1,0 0-1,-1 0 0,1 0 0,0 0 0,0 1 0,-1-1 1,1 1-1,0-1 0,-1 1 0,1 0 0,-1 0 0,1 0 0,-1 0 1,1 0-1,-1 0 0,1 0 0,-1 0 0,0 0 0,0 1 1,2 2-1,0 0 8,0 1 0,-1 0 0,0-1 0,0 1 0,-1 0 0,1 1 0,-1-1 0,1 7 0,0 42 116,-3-29-71,-1 0 1,-11 43 0,-2 22 305,15-88-310,0 0 0,0 1 0,0-1 0,0 0 1,0 0-1,0 1 0,2 2 0,-2-4-13,0-1 0,0 1 0,1-1 0,-1 1 0,0-1 0,1 1 0,-1-1 1,1 1-1,-1-1 0,0 1 0,1-1 0,-1 0 0,1 1 0,-1-1 0,1 0 0,-1 1 0,1-1 0,0 0 0,-1 0 0,1 1 0,-1-1 0,1 0 0,0 0 1,-1 0-1,1 0 0,-1 0 0,1 0 0,0 0 0,-1 0 0,1 0 0,0 0 0,0 0 0,9-2 61,-1 0-1,0-1 0,0 0 1,0 0-1,0-1 1,10-6-1,-1-1 12,32-24-1,5-14-85,66-74-1,-37 35-167,-79 84 131,-2 0-3,0 1 0,0 0 0,0 0 1,1 0-1,6-4 0,-10 7 40,1 0 1,-1 0-1,0 0 0,1 0 1,-1 0-1,0 0 0,1 0 1,-1-1-1,0 1 0,0 0 1,1 0-1,-1 0 0,0 0 1,1 0-1,-1 0 0,0 1 1,1-1-1,-1 0 0,0 0 1,1 0-1,-1 0 0,0 0 1,0 0-1,1 0 0,-1 1 1,0-1-1,0 0 0,1 0 1,-1 0-1,0 1 0,0-1 1,1 0-1,-1 1 0,1 0-3,-1 1-1,1-1 1,-1 1 0,0 0-1,1-1 1,-1 1-1,0 0 1,0-1 0,0 1-1,0-1 1,-1 3-1,-4 31-44,-1 0 0,-18 52-1,13-47 8,1-7 46,-9 41 23,17-65 17,1 1-1,0-1 0,0 1 0,1-1 0,2 17 0,-2-24-20,0-1 0,0 0 0,1 0 0,-1 0 0,0 1 0,1-1 0,-1 0 0,0 0 0,1 0 0,0 0 0,-1 0 0,1 1-1,0-1 1,-1 0 0,1-1 0,0 1 0,0 0 0,0 0 0,1 1 0,-1-2-2,0 1 0,0-1-1,0 0 1,0 0 0,0 0 0,0 1 0,0-1 0,0 0 0,0 0-1,0 0 1,0 0 0,0-1 0,0 1 0,0 0 0,0 0 0,-1-1-1,1 1 1,2-1 0,1-2 18,1 1 0,-1-1 0,0 0 0,0 0 0,0-1 0,-1 1 0,1-1 0,4-6 0,-2 1-11,-1 1 0,0-1 0,-1 0 0,0 0 0,-1 0 0,1-1 0,-2 1 0,1-1 0,-2 0 0,1 1 0,0-12 0,-2 8-54,0-1 0,-1 1 1,0 0-1,-1 0 1,-1 0-1,0 0 1,0 0-1,-7-14 0,8 24 0,1 1-1,-1 0 1,0 0-1,1 0 1,-1 0-1,0 0 1,0 0-1,-3-2 1,5 4 21,-1-1 1,0 0 0,1 1 0,-1-1 0,1 1-1,-1-1 1,0 1 0,0 0 0,1-1 0,-1 1-1,0 0 1,0-1 0,1 1 0,-1 0 0,0 0-1,0 0 1,1 0 0,-1 0 0,0-1 0,0 2-1,0-1 1,0 0 0,1 0 0,-1 0 0,0 0-1,0 0 1,1 1 0,-2-1 0,52-12 49,-13 0-58,0 1 0,1 2 0,0 1 0,1 2 0,51-1 0,-85 6 8,1 2-1,0-1 0,0 1 0,-1 0 1,1 0-1,-1 0 0,1 1 0,-1 0 0,1 0 1,-1 1-1,0-1 0,0 1 0,8 6 1,-10-7 14,0 1 0,-1 0 0,1 0 0,-1 0 0,1 0 0,-1 0 0,0 1 0,0-1 0,0 1 1,-1-1-1,1 1 0,-1 0 0,0-1 0,0 1 0,0 0 0,-1 0 0,1 0 0,-1 0 1,0 0-1,0 6 0,-1-1 16,-1-1 1,1 0-1,-2 0 0,1 1 1,-1-1-1,0-1 1,-7 15-1,-3-1 37,-20 25 0,-3 6 812,48-70-804,1 2 1,1-1-1,16-13 1,9-13-29,-17 18-23,3-7-53,3 2-1,44-39 1,-71 68 20,1 0 0,-1 0 0,1 0-1,-1 0 1,1 0 0,-1 0 0,1 0 0,0 0-1,0 1 1,0-1 0,-1 1 0,1-1 0,0 1 0,3 0-1,-4 0 10,0 0 0,0 1-1,0-1 1,0 0 0,0 1-1,0-1 1,0 1 0,0-1-1,0 1 1,0 0 0,0-1-1,0 1 1,0 0 0,0 0-1,0-1 1,-1 1 0,1 0-1,0 0 1,-1 0-1,1 0 1,-1 0 0,1 0-1,-1 0 1,1 0 0,-1 2-1,3 4-3,-2 0 0,1 0 0,-1 0 0,0 0-1,-1 0 1,1 0 0,-1 1 0,-1-1 0,1 0-1,-4 13 1,-3 6 17,-14 38 0,19-56-9,-11 19-1,10-22 71,0 0 0,1 1 0,0-1 0,0 0 0,0 1 0,0 0 0,0 6 0,16-40 473,62-107-465,-69 123-118,0 1 0,1 0 0,0 0-1,0 1 1,1 0 0,1 0-1,0 1 1,0 0 0,16-10 0,-25 18 32,0 0 1,1 1-1,-1-1 0,1 0 1,-1 1-1,1-1 1,-1 1-1,0-1 1,1 1-1,0 0 1,-1 0-1,1 0 0,-1-1 1,1 1-1,-1 1 1,1-1-1,-1 0 1,1 0-1,-1 1 1,1-1-1,2 1 0,-2 1 2,-1-1 0,1 0 0,0 1 0,-1-1 0,1 1 0,-1-1 0,0 1 0,1 0 0,-1 0-1,0-1 1,0 1 0,0 0 0,1 4 0,2 6 1,-1 1 0,-1-1 1,0 1-1,0 15 0,-1-26 11,3 101 57,-4-96-72,0-1 0,1 1 0,-1 0 0,1-1 0,1 1 0,0-1 0,0 0 0,0 1 0,4 7 0,-4-11 30,-1-1 1,1 1-1,0-1 1,-1 0-1,1 1 1,0-1-1,0 0 0,1 0 1,-1 0-1,0-1 1,1 1-1,-1-1 0,1 1 1,-1-1-1,1 0 1,0 0-1,0 0 1,-1 0-1,1 0 0,0 0 1,0-1-1,0 0 1,5 1-1,5-2 19,0 0 0,-1 0 1,1-2-1,-1 1 0,1-1 0,-1-1 0,0 0 0,0-1 1,-1 0-1,1-1 0,-1 0 0,15-12 0,-14 9 25,-1-1-1,0 0 1,-1 0-1,0-1 1,0 0-1,-2-1 1,1 0-1,-1 0 1,-1-1-1,10-22 1,-11 20-123,0 0-1,-1-1 1,-1 0-1,0 1 1,-1-1-1,1-19 1,-4 34 44,0-1 1,0 1-1,0 0 0,0-1 1,0 1-1,0-1 1,-1 1-1,1-1 1,0 1-1,-1 0 0,0-1 1,1 1-1,-1 0 1,0-1-1,1 1 1,-1 0-1,0 0 0,-2-3 1,2 4 8,0 0 0,0-1 1,0 1-1,1 0 0,-1-1 1,0 1-1,0 0 0,0 0 0,0 0 1,0 0-1,0 0 0,0 0 1,0 0-1,0 0 0,0 0 0,0 0 1,1 1-1,-1-1 0,0 0 0,0 1 1,0-1-1,0 0 0,0 1 1,1-1-1,-1 1 0,0 0 0,0-1 1,0 2-1,-10 7-42,0 1 1,1 1-1,0-1 0,1 2 1,-15 23-1,-30 67 83,51-96-1,0 0 0,1 1-1,0-1 1,1 1 0,-1-1 0,1 1 0,0 0-1,1 0 1,0 11 0,0-15-33,0 0 0,1 1 1,0-1-1,-1 0 0,1 0 0,0 0 0,1 0 1,-1 0-1,0 0 0,1 0 0,0 0 0,-1-1 1,1 1-1,0-1 0,1 1 0,-1-1 0,0 1 1,1-1-1,-1 0 0,1 0 0,0-1 0,3 3 1,-2-2 18,0-1 1,1 1-1,-1-1 1,0 0 0,1-1-1,-1 1 1,1-1-1,-1 0 1,1 0 0,-1 0-1,0 0 1,1-1-1,-1 0 1,6-2 0,1 0 46,0-1 1,0 0-1,-1 0 1,14-10-1,-4 1-44,33-30 0,-35 27-59,31-20 1,-48 35 26,-1 0 1,1 1-1,0-1 0,0 0 0,0 1 1,0-1-1,-1 1 0,1 0 1,0-1-1,0 1 0,0 0 0,0-1 1,0 1-1,0 0 0,0 0 1,0 0-1,0 0 0,0 0 0,0 0 1,0 0-1,0 0 0,0 0 1,0 1-1,0-1 0,0 0 0,0 1 1,0-1-1,0 0 0,0 1 1,0-1-1,1 2 0,-1 0-8,0 0 1,0 0-1,0-1 0,0 1 0,0 0 0,0 0 0,0 0 1,-1 0-1,1 0 0,-1 0 0,0 1 0,1-1 1,-1 0-1,0 3 0,-1 4 55,0-1 0,0 1 0,-1-1 0,-5 16 0,-2 5 62,3-12-44,1 1 70,5-18-116,0 0 0,0 0 0,0 0 0,0 0-1,0 1 1,0-1 0,0 0 0,1 0 0,-1 0 0,0 0 0,0 0 0,0 0-1,0 0 1,0 0 0,0 0 0,0 1 0,0-1 0,0 0 0,1 0 0,-1 0 0,0 0-1,0 0 1,0 0 0,0 0 0,0 0 0,0 0 0,1 0 0,-1 0 0,0 0-1,0 0 1,0 0 0,0 0 0,0 0 0,0 0 0,1 0 0,-1 0 0,0 0-1,0 0 1,0 0 0,0 0 0,0 0 0,0-1 0,0 1 0,0 0 0,1 0 0,-1 0-1,0 0 1,0 0 0,0 0 0,0 0 0,0 0 0,0 0 0,0-1 0,0 1-1,0 0 1,0 0 0,0 0 0,0 0 0,0 0 0,0 0 0,1-1 0,76-90 553,-61 72-607,1 1 1,0 1 0,2 1 0,0 0 0,25-15-1,-42 29 23,0 1-1,0 0 0,0 0 1,0 0-1,1 0 0,-1 0 1,0 1-1,1-1 0,-1 0 1,1 1-1,-1 0 0,1 0 1,4 0-1,-7 0 16,1 0-1,0 0 1,0 1-1,-1-1 1,1 0 0,0 1-1,-1-1 1,1 1 0,0-1-1,-1 0 1,1 1-1,-1-1 1,1 1 0,-1 0-1,1-1 1,-1 1 0,2 1-1,-2-1 2,1 1-1,0 0 1,-1-1-1,1 1 1,-1 0-1,1 0 1,-1-1-1,0 1 0,0 0 1,0 2-1,-5 58-236,3-49 268,0 1 0,1-1 0,0 1 0,1 0-1,1-1 1,3 19 0,-3-31-13,-1 1 0,0-1 0,1 1 0,0-1 1,-1 1-1,1-1 0,0 0 0,0 1 0,0-1 0,0 0 0,0 1 0,0-1 0,0 0 1,0 0-1,0 0 0,1 0 0,-1 0 0,0 0 0,1-1 0,-1 1 0,0 0 0,1 0 0,-1-1 1,1 1-1,0-1 0,-1 0 0,1 1 0,-1-1 0,1 0 0,-1 0 0,1 0 0,0 0 0,-1 0 1,4-1-1,4-1 54,0 0 1,0 0-1,-1-1 1,15-6-1,-19 7-47,9-4 9,0-1 0,0-1-1,-1 0 1,0-1 0,-1 0-1,0-1 1,0 0 0,-1-1-1,0 0 1,-1 0 0,10-16-1,8-17 72,38-85 0,-59 115-55,49-118-20,-28 63-172,-3 12 145,15-60 0,-36 106-53,0 0 0,-1-1 1,-1 1-1,2-13 1,-3 23 49,0 1 0,0 0 0,0 0 0,0 0 1,0-1-1,0 1 0,0 0 0,0 0 0,0 0 0,0-1 1,0 1-1,0 0 0,0 0 0,0-1 0,0 1 0,0 0 1,0 0-1,0 0 0,0-1 0,-1 1 0,1 0 0,0 0 1,0 0-1,0-1 0,0 1 0,0 0 0,0 0 0,-1 0 1,1 0-1,0 0 0,0-1 0,0 1 0,-1 0 0,1 0 1,0 0-1,0 0 0,0 0 0,-1 0 0,1 0 0,0 0 1,0 0-1,0 0 0,-1 0 0,1 0 0,0 0 0,0 0 1,-1 0-1,1 0 0,0 0 0,0 0 0,0 0 1,-1 0-1,1 0 0,0 0 0,0 0 0,0 0 0,-1 0 1,1 0-1,0 0 0,0 1 0,0-1 0,0 0 0,-1 0 1,1 0-1,0 0 0,0 1 0,0-1 0,0 0 0,-1 0 1,-10 13-176,-1 8 157,0 0 0,2 1 0,0 0 0,2 1 0,-9 35 0,-14 122-165,23-105 298,4 123 0,4-193-92,1 7 31,3 23-1,-4-32-9,1-1-1,-1 0 1,1 0 0,0 0 0,-1 1 0,1-1 0,0 0 0,0 0 0,1 0 0,-1 0-1,0-1 1,1 1 0,-1 0 0,1 0 0,-1-1 0,1 1 0,2 1 0,-2-2-14,-1-1 0,1 0 0,-1 0 0,1 1 0,-1-1 0,1 0 0,-1 0 0,1 0 1,-1-1-1,1 1 0,-1 0 0,1 0 0,-1-1 0,1 1 0,-1-1 0,0 1 0,1-1 0,-1 0 0,1 0 1,-1 0-1,0 1 0,0-1 0,0 0 0,2-2 0,5-5 21,0 0 0,9-10 0,-11 11-15,21-28-37,-1-2 0,-2 0-1,27-55 1,-9 14-125,-41 77 127,0 0-4,-1 1 0,1-1 0,-1 1 1,1-1-1,-1 1 0,0-1 0,1 1 1,-1-1-1,0 0 0,0 1 0,1-1 0,-1 1 1,0-1-1,0 0 0,0 1 0,0-1 1,0 0-1,0 1 0,0-1 0,0 0 0,0 1 1,0-1-1,0 0 0,0 1 0,0-1 1,0 0-1,-1 0 0,-2 5-128,-13 26 86,1 0 0,1 2-1,2 0 1,2 0 0,0 1-1,-4 35 1,13-63 78,0 0-1,1 1 1,0-1-1,0 1 1,1 8 0,-1-13-12,0 1 1,1 0 0,-1-1 0,1 0-1,-1 1 1,1-1 0,-1 1-1,1-1 1,0 0 0,0 1 0,0-1-1,0 0 1,0 0 0,0 0-1,0 1 1,0-1 0,0 0 0,0-1-1,1 1 1,-1 0 0,0 0-1,1 0 1,-1-1 0,2 1 0,2 0 5,-1 0 1,0-1-1,1 1 1,-1-1-1,1 0 0,-1 0 1,1-1-1,-1 0 1,0 1-1,1-1 1,-1-1-1,0 1 1,0-1-1,0 1 1,0-1-1,4-3 1,5-3 42,0 0 1,-1-1-1,16-14 1,7-13-91,-1-1 0,45-66 0,-73 95 27,11-18-42,-13 20 10,-1-1 0,1 2 0,0-1 0,1 0 1,5-5-1,-10 23-335,-31 98 153,27-87 244,0-1 0,-2 48 0,6-68 6,0 1 1,0-1 0,1 0-1,-1 1 1,0-1 0,1 0-1,0 0 1,1 4 0,-2-6-28,0 0 1,0 1 0,1-1-1,-1 1 1,0-1 0,1 1-1,-1-1 1,0 0 0,1 1 0,-1-1-1,1 0 1,-1 0 0,1 1-1,-1-1 1,1 0 0,-1 0-1,1 1 1,-1-1 0,1 0-1,-1 0 1,1 0 0,-1 0 0,1 0-1,-1 0 1,1 0 0,-1 0-1,1 0 1,-1 0 0,1 0-1,-1 0 1,1 0 0,-1-1-1,1 1 1,-1 0 0,1 0 0,-1-1-1,1 1 1,-1 0 0,1 0-1,0-1 1,5-4 34,0 0-1,0-1 1,0 1-1,-1-1 1,0 0-1,0 0 1,0-1-1,4-8 1,9-12-10,22-32-26,-27 39-47,0 0-1,1 2 1,27-30-1,-39 46 6,0 0-1,1 0 1,-1 1-1,0-1 0,1 1 1,4-3-1,-7 4 30,1 0 1,0 0-1,-1-1 0,1 1 0,-1 0 0,1 0 1,-1 0-1,1 0 0,-1 0 0,1 0 0,0 0 1,-1 0-1,1 0 0,-1 0 0,1 0 0,0 0 1,-1 0-1,1 0 0,-1 0 0,1 0 0,-1 1 1,1-1-1,-1 0 0,1 1 0,-1-1 1,1 0-1,-1 1 0,1-1 0,-1 0 0,1 1 1,-1-1-1,0 1 0,1-1 0,-1 1 0,0-1 1,1 1-1,-1 0 0,1 3-1,0 1 0,-1 0 1,1 0-1,-1 0 0,0-1 0,-1 1 0,1 0 0,-1 0 1,-2 7-1,2-4-21,-10 40 27,7-32 52,0 1 0,1 0 0,-1 24 0,4-41-46,0 0 1,0 0 0,0 0-1,0 0 1,0 0-1,0 0 1,0 0 0,0 1-1,0-1 1,0 0-1,0 0 1,0 0 0,0 0-1,0 0 1,0 0 0,0 0-1,0 0 1,0 0-1,0 1 1,0-1 0,0 0-1,0 0 1,0 0 0,0 0-1,0 0 1,1 0-1,-1 0 1,0 0 0,0 0-1,0 0 1,0 0 0,0 0-1,0 0 1,0 1-1,0-1 1,0 0 0,0 0-1,0 0 1,0 0-1,1 0 1,-1 0 0,0 0-1,0 0 1,0 0 0,0 0-1,0 0 1,0 0-1,0 0 1,0 0 0,0 0-1,0 0 1,1 0 0,-1 0-1,0 0 1,6-6 131,11-16-86,-11 14-10,3-5 43,0 0-101,1 0-1,15-16 0,-22 26-6,0 0 0,0 1 0,0-1-1,0 1 1,0 0 0,1 0-1,-1 0 1,1 0 0,-1 1 0,1-1-1,-1 1 1,1 0 0,0 0 0,0 0-1,6 0 1,-8 1 19,-1 0 0,1 0 0,0 1 0,-1-1 0,1 0 0,0 1 0,0-1 0,-1 1 0,1 0 0,-1-1 0,1 1 0,-1 0 0,1 0 0,-1 0 0,1 0 0,-1 0 0,0 1 0,1-1 0,-1 0 0,0 0 0,0 1 0,1 1 0,1 3-28,1 1 0,-2-1-1,1 1 1,2 8 0,3 10 47,-7-24-5,-1 0 0,1 0 0,0 0-1,-1 0 1,1 0 0,0 0 0,0 0 0,0 0-1,-1 0 1,1-1 0,0 1 0,0 0 0,0-1-1,0 1 1,0-1 0,0 1 0,1-1 0,-1 1-1,0-1 1,0 0 0,0 0 0,0 1 0,0-1-1,1 0 1,-1 0 0,0 0 0,0 0-1,0 0 1,0-1 0,1 1 0,-1 0 0,1-1-1,5-1 6,0 0 0,-1-1 0,1 0 0,7-4 0,-12 5-6,76-50 105,-59 38-160,1 0 0,0 1 1,25-11-1,-42 23 43,0-1 0,0 1 1,0 0-1,0 0 1,0 1-1,0-1 0,0 1 1,0-1-1,0 1 0,0 0 1,0 0-1,0 0 1,0 0-1,0 1 0,0 0 1,0-1-1,4 2 1,-4 0-12,0 0 0,-1 0 0,1 0 0,0 0 0,-1 0 0,1 0 1,-1 1-1,0-1 0,1 1 0,-1 0 0,0 0 0,-1 0 0,1 0 1,2 6-1,38 101 201,-42-108-234,1-1-1,-1 0 1,1 0-1,-1 0 1,1 0-1,0 0 1,0 0-1,-1 0 1,1 0-1,0 0 1,0 0-1,0-1 1,0 1-1,0 0 1,0 0-1,0-1 1,0 1-1,0-1 1,0 1-1,1-1 1,-1 0-1,0 1 1,0-1-1,0 0 1,1 0 0,-1 0-1,0 1 1,3-2-1,-3 1-332,1 0 0,-1-1 0,1 0 0,-1 1 0,1-1 0,-1 0 0,0 0 0,1 0 0,-1 1 0,0-2 0,0 1-1,1 0 1,-1 0 0,0 0 0,0 0 0,0-1 0,0 1 0,-1 0 0,1-1 0,0 1 0,0-1 0,0-2 0,1-12-4776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4:45.0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47 5472,'-48'-3'2496,"38"11"-2176,15-8 1312,3 0-960,20 4 928,25-4-928,16 5 224,7-5-544,17-9-64,38 1-160,22 0-32,-18-1-32,-14 3-1728,-3-8 896,3 8-6048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4:47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3956 2656,'-27'-2'1002,"15"1"3900,13 2-4757,1 0 1,-1-1-1,1 1 1,0-1-1,-1 0 1,1 1-1,0-1 1,0 0-1,2 0 1,-2 0 31,21 2 544,45-3 1,-19-1-283,390-30 1257,-359 19-1254,0-5 0,92-32 0,-17 4 136,-127 38-504,217-63 742,-199 55-585,-1-2 0,-1-2 0,51-32-1,-65 32-39,-1-2 0,-2 0 0,0-2 0,39-45 0,-47 46-153,-2-1 0,0-1 0,-1-1 0,-2 0 0,-1-1 0,12-31 0,-9 9-25,-1-1 0,13-87-1,-4-149 175,-20 208-177,-2 34 1,4-96 125,-7 108-137,0 0 0,-10-45 0,-51-173-34,3 13-72,48 180 73,2-1-1,-1-71 1,10 13-38,31-222 0,6 164-42,-5 31-295,-26 107 418,-2 0 0,0-40 0,-6 24-167,-2 1 0,-16-81-1,16 111 202,2 7-92,-1 1 0,-1-1 0,0 1 0,0 0 1,-9-17-1,5 14 14,1 0 1,1-1-1,0 0 1,-4-22-1,10 38 21,-3-7-7,0 1 0,0-1 0,0 1 0,-9-14 0,10 18-7,-4-14-183,6 16 208,0 0 0,0 0-1,0 0 1,-1 0 0,1 0-1,0 0 1,0 0 0,-1 0-1,1 0 1,-1 0 0,1 1-1,-1-1 1,1 0 0,-1 0 0,1 0-1,-1 1 1,0-1 0,0 0-1,1 0 1,-1 1 0,0-1-1,0 1 1,0-1 0,-1 0-1,-6-2-124,8 3 118,-1-1 1,1 1 0,-1 0 0,1 0-1,-1-1 1,1 1 0,-1 0 0,1 0-1,-1 0 1,1 0 0,-1 0 0,1 0-1,-1-1 1,1 1 0,-1 1 0,1-1-1,-1 0 1,1 0 0,-1 0 0,0 0-1,1 0 1,-1 0 0,1 1 0,-1-1-1,1 0 1,-1 1 0,-10 7-83,2 0 1,-1 1-1,1 0 1,0 1-1,-9 13 1,-15 25-68,-10 12 184,37-53-31,1 1-1,-8 16 0,1-3 331,11-19-14,4-5-92,11-12 2,3-3-184,6-7-17,-1-1 0,-1-1 0,-1-1 0,-1-1 0,-2-1 0,20-46 0,-33 66-32,0-1 0,0 0-1,3-17 1,-7 27 5,0 0 0,0 1 0,0-1 0,0 0-1,0 1 1,0-1 0,1 0 0,-1 1 0,0-1 0,1 0-1,-1 1 1,0-1 0,1 0 0,-1 1 0,1-1 0,-1 1 0,1-1-1,-1 1 1,1-1 0,-1 1 0,1-1 0,-1 1 0,1 0-1,0-1 1,-1 1 0,1 0 0,0 0 0,-1-1 0,1 1 0,0 0-1,-1 0 1,1 0 0,0 0 0,0 0 0,-1 0 0,1 0 0,0 0-1,-1 0 1,1 0 0,0 0 0,0 0 0,-1 0 0,2 1-1,3 1-13,1 0-1,-1 1 0,0-1 1,8 6-1,-4-3 37,237 134-153,-177-93 0,-43-27 217,46 24-1,-19-14 424,-53-29-498,0 0-1,1 0 1,-1 0-1,0 0 1,0 0-1,0 1 1,1-1 0,-1 0-1,0 0 1,0 0-1,0 0 1,1 0-1,-1 0 1,0 1-1,0-1 1,0 0-1,0 0 1,1 0 0,-1 0-1,0 1 1,0-1-1,0 0 1,0 0-1,0 0 1,0 1-1,0-1 1,0 0 0,0 0-1,1 1 1,-1-1-1,0 0 1,0 0-1,0 1 1,0-1-1,0 0 1,0 0-1,0 0 1,-1 1 0,1-1-1,0 0 1,0 0-1,0 1 1,0-1-1,0 0 1,0 0-1,0 0 1,0 1-1,-1-1 1,1 0 0,0 0-1,0 0 1,-1 1-1,-16 5 28,16-6-23,-11 3 78,0-1 0,-15 1 0,-73-2 86,28-1-150,24 1-4,-175 9 568,205-11-1087,15 1 156,0 0 0,0-1 0,0 1 0,1 0-1,-1 1 1,0-1 0,0 0 0,1 1 0,-1-1-1,0 1 1,1 0 0,-4 2 0,4 4-1819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5:2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15 529 2560,'-1'0'85,"1"0"0,-1 0 0,1 0 0,0 0 0,-1 0 0,1 0 0,-1 0 0,1 0 0,0 0 0,-1 0-1,1 0 1,-1 0 0,1 1 0,0-1 0,-1 0 0,1 0 0,0 0 0,-1 1 0,1-1 0,0 0 0,-1 0 0,1 1 0,0-1 0,0 0 0,-1 1 0,1-1 0,0 0 0,0 1 0,0-1 0,0 1 0,-1-1 0,1 16 3391,1-5-1031,-2-11-2325,1 0-1,0-1 1,0 1 0,-1 0 0,1 0 0,0-1 0,0 1 0,-1 0 0,1 0 0,0-1 0,0 1 0,0 0-1,0-1 1,-1 1 0,1 0 0,0-1 0,0 1 0,0 0 0,0 0 0,0-1 0,0 1 0,0 0 0,0-1-1,0 1 1,0 0 0,0-1 0,0 1 0,0 0 0,1-1 0,1-21 899,10-19-798,21-43-44,31-72 84,-44 115-184,41-65 0,-44 79-21,-10 15-65,1 0 0,0 1 0,0 0 0,17-16-1,-25 27 10,0-1 0,0 1 0,1 0 0,-1 0 0,0-1 0,1 1 0,-1 0 0,0 0 0,1 0 0,-1 0 0,1 0 0,-1-1 0,0 1 0,1 0 0,-1 0 0,0 0 0,1 0 0,-1 0 0,1 0 0,-1 0 0,0 0 0,1 0 0,-1 1 0,0-1 0,1 0 0,-1 0 0,1 0 0,-1 0 0,0 0 0,1 1 0,-1-1 0,0 0 0,1 0 0,-1 1 0,0-1 0,0 0 0,1 0 0,-1 1 0,0-1 0,0 0 0,0 1 0,1-1 0,-1 0 0,0 1 0,0-1 0,0 0 0,0 1 0,0-1 0,1 1 0,5 22 0,-6-23 0,4 28 101,-1 0-1,-1 37 0,-1-16-54,0-9-19,0-3-6,6 44 1,-5-71 34,0 1 1,0-1 0,1 0 0,1 0 0,-1 0 0,2 0 0,-1 0 0,12 15-1,-13-21 9,0 0 0,0-1-1,0 1 1,1-1 0,7 5-1,-9-7-27,-1 1 0,1-1 0,0 0-1,0 0 1,0 0 0,0-1 0,0 1-1,1 0 1,-1-1 0,0 1 0,0-1-1,0 0 1,0 0 0,1 0 0,3 0-1,0-2 29,0 0 0,0 0 0,-1-1-1,1 1 1,-1-1 0,1 0-1,-1-1 1,0 1 0,0-1-1,4-5 1,7-6 70,18-24 0,95-125 89,42-50-427,-168 211 164,-1 0 0,1 1-1,0-1 1,0 0 0,0 1 0,0 0-1,0-1 1,1 2 0,-1-1 0,1 0-1,5-2 1,-7 4 43,0 0 0,0 0 0,0 0-1,-1 0 1,1 0 0,0 0 0,0 0 0,0 0-1,0 1 1,-1-1 0,1 1 0,0 0 0,0-1 0,-1 1-1,1 0 1,-1 0 0,1 0 0,-1 0 0,1 0-1,-1 0 1,1 1 0,-1-1 0,0 0 0,0 1-1,0-1 1,2 3 0,3 5 76,-1 1 0,0-1 0,0 1 0,-1 0 0,5 16 0,-2 1 35,4 28-1,29 150-172,-37-193-986,-1-3-515,3-17-1214,-3 6 2231,-1-1 1,-1 0-1,1 0 0,0 0 1,-1 0-1,1 0 0,-1 0 1,0-4-1,0-6-1100,4-20-1046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5:2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3328,'-12'-3'1061,"12"3"-1030,-1-1 0,1 1 0,0 0-1,-1 0 1,1-1 0,0 1 0,0 0 0,0-1 0,-1 1-1,1 0 1,0-1 0,0 1 0,0 0 0,0-1-1,0 1 1,0 0 0,0-1 0,-1 1 0,1 0-1,0-1 1,0 1 0,0-1 0,1 1 0,-1 0 0,0-1-1,1-9 1340,-1 10-1270,0-1 1,0 1 0,1 0-1,-1 0 1,0 0-1,0-1 1,0 1 0,0 0-1,1 0 1,-1 0-1,0 0 1,0 0 0,0-1-1,1 1 1,-1 0-1,0 0 1,0 0 0,0 0-1,1 0 1,-1 0-1,0 0 1,0 0 0,1 0-1,-1 0 1,0 0-1,0 0 1,1 0 0,-1 0-1,0 0 1,0 0-1,1 0 1,-1 0 0,0 0-1,0 0 1,0 0-1,1 0 1,-1 1 0,10 8 1171,7 20-399,-12-18-522,0 0-1,-1 1 1,-1 0 0,2 13 0,16 193 2491,-14-114-2175,3 47-25,8 76 12,-10-161-605,10 145 110,-18-222-2383,0-5 577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50.7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158 392 4736,'0'-1'150,"0"0"0,0 0 1,1 0-1,-1 0 0,0 0 0,0 0 0,0 0 1,0 0-1,-1 0 0,1 0 0,0 0 0,0 0 1,-1 0-1,1 0 0,0 0 0,-1 0 1,1 0-1,-1 1 0,1-1 0,-1 0 0,1 0 1,-1 0-1,0 1 0,1-1 0,-1 0 1,0 1-1,0-1 0,0 1 0,1-1 0,-1 1 1,0-1-1,0 1 0,0-1 0,0 1 0,0 0 1,0-1-1,0 1 0,0 0 0,0 0 1,0 0-1,0 0 0,0 0 0,0 0 0,0 0 1,0 0-1,0 0 0,0 1 0,0-1 1,0 0-1,1 1 0,-1-1 0,0 0 0,-1 2 1,-8 3-38,0 1 1,1 1 0,0-1 0,1 2 0,-1-1 0,2 1 0,-1 0 0,1 1-1,0 0 1,0 0 0,-9 18 0,14-22-76,-1 0-1,1 1 1,0-1-1,0 1 1,1 0-1,-1 0 1,1-1-1,0 1 1,1 0-1,0 0 1,0 0-1,0 0 1,0 0-1,1 0 1,0-1-1,0 1 1,1 0-1,0 0 1,0-1-1,0 1 1,1-1-1,-1 0 1,7 10-1,-6-12 55,0 0-1,0 0 1,0 0-1,0 0 1,0 0-1,1 0 1,-1-1-1,1 0 1,0 1-1,0-2 1,0 1-1,0 0 1,5 1-1,-7-3-39,0 1-1,0-1 0,0 0 0,0 1 0,0-1 0,0 0 0,0 0 0,0 0 0,0-1 0,0 1 0,0-1 0,0 1 0,0-1 0,0 1 0,0-1 0,0 0 0,0 0 0,-1 0 1,1 0-1,0 0 0,-1 0 0,1-1 0,0 1 0,-1 0 0,0-1 0,1 0 0,-1 1 0,0-1 0,0 0 0,2-2 0,-1-2 12,1 0 1,-1-1-1,0 1 0,-1 0 0,1-1 0,-1 1 1,-1-1-1,1 0 0,-1 1 0,-1-9 1,0-3-49,-2-1 0,-6-24 0,7 37-102,1 1 0,-1-1 0,-1 1-1,1 0 1,-1-1 0,0 1 0,0 1-1,-5-6 1,6 7 64,1 1 0,-1 0-1,0 0 1,0 0 0,-1 1 0,1-1-1,0 0 1,-1 1 0,1-1 0,-1 1 0,1 0-1,-1 0 1,1 0 0,-1 0 0,0 0-1,0 1 1,1-1 0,-6 1 0,17 11-383,-7-11 454,1 1-1,-1 0 0,1-1 0,-1 1 0,1-1 0,0 0 1,-1 0-1,1 0 0,-1 0 0,1 0 0,0-1 0,-1 1 0,1-1 1,-1 0-1,0 0 0,1 0 0,-1 0 0,1 0 0,-1 0 1,0 0-1,4-4 0,4-3 135,0 0 1,0-1-1,8-10 1,-14 16-175,19-21 390,44-33-1,-53 45-352,-1-1 1,0 0-1,14-18 1,30-48 346,-41 57-214,-1 0-183,-5 9-120,-1 0-1,-1 0 1,11-22-1,-23 46-134,1 0-1,-3 13 1,-2 11 103,-60 259-62,34-129 382,-55 161-1,65-238 28,-15 44 420,27-106-276,12-26-315,-1 1-1,1-1 1,0 0 0,-1 1 0,1-1 0,0 1-1,-1-1 1,1 0 0,0 1 0,-1-1-1,1 0 1,-1 1 0,1-1 0,-1 0 0,1 0-1,-1 0 1,1 1 0,-1-1 0,0 0-5,1 0 1,-1-1 0,1 1-1,-1 0 1,1 0 0,0 0-1,-1-1 1,1 1 0,0 0-1,-1-1 1,1 1 0,0 0 0,-1-1-1,1 1 1,0 0 0,-1-1-1,1 1 1,0-1 0,0 1-1,0-1 1,-1 1 0,1 0-1,0-1 1,0 1 0,0-2-1,-3-12 77,1-1 0,0 0-1,1 0 1,1 0 0,1 0-1,2-21 1,-1 25-83,0 1 1,0-1-1,1 1 0,1 0 0,0 0 1,0 0-1,1 1 0,7-13 1,-7 15-6,0 1 1,0-1-1,0 1 1,1 0-1,0 0 1,0 1 0,1 0-1,-1 0 1,1 1-1,0-1 1,9-3-1,5 0-51,0 0 0,1 1-1,0 1 1,1 1 0,-1 2 0,38-3-1,-37 6-2718,38 4 1,-37-2-1218,-2-4 1328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5:2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14 100 4384,'-1'-2'376,"-2"-2"806,2 7 1094,-7 1 2333,8-4-4579,0 0 1,0 0-1,0 0 1,0 0-1,0 0 1,0 0-1,0 0 1,0 1-1,0-1 1,0 3 3205,14-3-2170,17-2-529,0-1-1,-1-2 1,30-8-1,42-7-181,-77 17-368,-3-1 112,0 2 1,-1 0-1,24 3 0,0-1-109,-43 0 335,-2 0-471,1-1 0,-1 1 0,0 0 0,0-1 0,1 1 0,-1-1 0,0 1-1,0-1 1,0 1 0,0-1 0,1 1 0,-1-1 0,0 1 0,0-1 0,0 1 0,0-1 0,0 0 0,-2-5-1953,0-1 1,0 1-1,-4-8 0,2 5-279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5:2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2912,'0'0'166,"0"0"-1,0-1 1,0 1 0,-1 0-1,1 0 1,0-1 0,0 1-1,0 0 1,0 0 0,0-1 0,0 1-1,0 0 1,0 0 0,0-1-1,0 1 1,0 0 0,0 0-1,0-1 1,0 1 0,0 0-1,0 0 1,0-1 0,0 1 0,0 0-1,0 0 1,0-1 0,1 1-1,-1 0 1,0 0 0,0 0-1,1-1 333,-1 1-333,0 0 1,0-1 0,0 1-1,1 0 1,-1 0 0,0 0-1,0 0 1,1 0 0,0-1 434,-1 1-166,1-1 0,-1 1 0,1 0 0,-1 0 1,1-1-1,-1 1 0,1 0 0,0 0 0,-1 0 0,1 0 1,-1 0-1,1-1 0,0 1 0,-1 0 0,2 1 0,2 0-226,0 1 0,0 0 0,0-1 0,1 0 0,-1 1 0,0-2-1,1 1 1,-1-1 0,1 1 0,6-2 0,5 0 222,26-5 0,-4 0-214,0 0 0,1 3 0,62 2 0,-68 2-316,39-3 0,-28-4-3903,-32 5 1972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5:2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77 3808,'-3'-11'2317,"3"10"-1821,0-1 0,0 0 1,-1 1-1,1-1 0,-1 0 0,1 1 0,-1-1 1,0 1-1,1-1 0,-1 0 0,-2-2 1,-2 0-269,-1 0 1,1 0 0,0 1 0,-1 0 0,0 0 0,0 0-1,0 0 1,0 1 0,-12-3 0,4 2-12,0 1 0,-1 0 1,-20 0-1,23 2-231,0 1 0,1 0 1,-1 0-1,-18 6 0,26-6 3,-1 1-1,1-1 1,-1 1-1,1 0 1,0 0 0,0 1-1,0-1 1,0 1-1,0 0 1,0 0 0,1 0-1,-1 1 1,1-1-1,-3 5 1,4-5 34,1 0 1,0 0-1,-1 0 1,1 0-1,1 0 1,-1 0 0,0 0-1,1 1 1,-1-1-1,1 0 1,0 0-1,0 1 1,0-1-1,1 0 1,-1 0-1,1 0 1,-1 1-1,3 5 1,3 5 87,0-1 0,15 26-1,-7-15 28,67 109 1154,-8-14-435,-68-111-711,0 0-1,-1 1 0,0-1 1,-1 1-1,0 0 0,0 0 1,2 18-1,-4-20-70,0 7 181,0 0 0,-3 25 0,2-35-235,-1 0 0,1 0 1,-1 0-1,-1-1 0,1 1 1,0 0-1,-1 0 0,0-1 1,0 1-1,0-1 0,0 1 1,-1-1-1,1 0 0,-4 4 1,-4 2 103,6-5-101,1-1 0,-1 1 0,0-1 0,0 0 0,0 0 0,0-1 0,0 1 0,-9 2 0,7-2-176,-26 8 273,30-11-350,1 1 0,-1-1 0,0 0 0,0 1-1,1-1 1,-1 0 0,0 0 0,1 0 0,-1 0 0,0 0 0,0-1 0,1 1 0,-1 0 0,-2-2 0,3 2 46,1 0-1,-1-1 1,1 1-1,0 0 1,-1-1-1,1 1 1,0-1 0,-1 1-1,1 0 1,0-1-1,-1 1 1,1-1-1,0 1 1,0-1-1,0 1 1,-1-1-1,1 1 1,0-1-1,0 1 1,0-1-1,0 1 1,0-1-1,0 1 1,0-1-1,0 1 1,0-1-1,0 1 1,0-1-1,0 1 1,1-1-1,-1 0 1,4-7-2345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5:2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55 5216,'-5'-3'698,"5"2"-556,-1 1 1,0-1-1,1 1 0,-1-1 1,0 1-1,0 0 0,0-1 1,1 1-1,-1 0 1,0-1-1,0 1 0,0 0 1,0 0-1,0 0 0,-1 0 1,30-2 7238,62-12-4603,-79 12-2694,52-9 682,113-6 0,-166 17-765,3 0-15,0 0-1,1 1 0,17 3 0,-25 0 153,-2-2-3471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5:2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91 5056,'-8'-11'8770,"12"59"-6031,-4-27-2385,0-6-225,0-1-1,0 1 1,2-1 0,5 27-1,-6-33-35,1-1 1,-1 1-1,0 11 0,-1-12 705,2-8 346,1-13-360,-3-4-800,1 0 0,1 0 0,1 0 0,0 1 0,1-1 0,1 1 0,1 0 0,1 0 0,0 0 0,1 1 0,0 1 0,17-24 0,-22 36 35,-1 0-1,0 0 1,1 1 0,-1-1 0,1 1 0,0-1 0,0 1-1,0 0 1,0 0 0,1 0 0,-1 1 0,0-1 0,1 1 0,-1-1-1,1 1 1,-1 0 0,1 1 0,0-1 0,-1 1 0,1-1-1,0 1 1,0 0 0,-1 0 0,1 1 0,0-1 0,-1 1-1,1 0 1,0 0 0,4 2 0,7 3 50,-1-1 8,28 8 1,-34-10-924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5:2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13 5408,'-26'-11'1728,"26"11"-1688,-1 0 0,0 0 0,1-1 0,-1 1 1,1 0-1,-1 0 0,1 0 0,-1 0 0,0 0 0,1-1 0,-1 1 1,0 0-1,1 1 0,-1-1 0,1 0 0,-2 0 0,-5 1-10,0 0 346,1 0 0,-1 0-1,0 0 1,1 1-1,0 0 1,-1 1-1,-9 5 1,3-2 264,6-2-306,0 0 0,0 0 1,0 0-1,1 1 0,-8 7 0,-1 4 78,1 0-1,1 0 1,1 2-1,0 0 1,1 0-1,1 1 0,-15 37 1,6 1 465,-19 93-1,35-132-766,0 0-1,1 1 1,2 0-1,-1-1 1,5 32-1,1-20 48,0-1-1,18 50 0,-20-69-263,1 0 1,1 0 0,-1-1-1,1 0 1,1 0 0,0 0-1,0-1 1,1 1 0,0-2-1,0 1 1,1-1 0,0 0-1,0 0 1,0-1 0,16 8-1,16 4-933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5:2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7392,'0'0'238,"1"-1"-1,0 1 1,0-1 0,0 1 0,0 0-1,0-1 1,0 1 0,0 0 0,0 0-1,0-1 1,0 1 0,0 0 0,0 0 0,0 0-1,0 0 1,0 0 0,-1 1 0,1-1-1,0 0 1,0 0 0,0 1 0,0-1 0,1 1-1,25 12 1269,-23-11-1273,6 3 62,0 1-1,-1 0 1,0 0 0,0 1 0,-1 0 0,0 1-1,0-1 1,-1 2 0,0-1 0,6 10-1,5 14 104,-1 0-1,-2 1 0,-2 1 0,-1 0 0,-1 1 0,-2 0 0,-2 0 0,-1 1 0,-1 0 0,-1 60 0,-5-75-287,-1 0 1,-1 0-1,0 0 0,-2 0 0,0 0 0,-16 37 0,10-34-644,0-1-1,-2-1 0,0 0 1,-1 0-1,-23 25 0,15-26-2156,1-5-3498,10-9 2035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5:3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3552,'0'-11'8874,"18"13"-5786,-15-3-2920,1 0 0,-1 0-1,1 1 1,0-1-1,-1 1 1,1-1 0,0 1-1,0 0 1,-1 1 0,1-1-1,0 1 1,-1-1 0,1 1-1,0 0 1,6 3 0,4 3-73,0 0 0,20 15 0,-6-4 180,1 1-141,-1 2 0,36 33 0,-61-51-110,33 30 256,-1 1-1,42 54 0,-66-72-232,0 1 0,-1 1 0,-1 0 1,-1 0-1,0 0 0,7 29 0,-15-46-39,0-1 0,0 1 0,0 0 0,1-1 0,-1 1 0,0 0-1,0-1 1,1 1 0,-1-1 0,0 1 0,1 0 0,-1-1 0,0 1-1,1-1 1,-1 1 0,1-1 0,-1 1 0,1-1 0,-1 0 0,1 1-1,0 0 1,0-1 18,-1-1 0,1 1-1,-1 0 1,1 0 0,-1 0-1,0 0 1,1-1 0,-1 1-1,1 0 1,-1 0-1,0-1 1,1 1 0,-1 0-1,0-1 1,1 1 0,-1 0-1,0-1 1,1 1 0,-1-1-1,0 1 1,0 0 0,1-2-1,12-33 825,-12 33-857,7-23 148,1-1 0,2 1 1,25-46-1,110-127 243,12-18-354,-100 131-135,-54 79-30,1 0 0,-1 0 0,-1-1 0,1 0 0,1-7 0,-4 14 81,-1 0 0,0-1 0,0 1 0,0 0 0,0 0 0,0 0 0,0-1 0,0 1 0,0 0 0,0 0 0,0-1 1,0 1-1,0 0 0,0 0 0,0 0 0,0-1 0,0 1 0,-1 0 0,1 0 0,0 0 0,0 0 0,0-1 0,0 1 0,0 0 0,0 0 0,0 0 1,-1 0-1,1-1 0,0 1 0,0 0 0,0 0 0,0 0 0,-1 0 0,1 0 0,0 0 0,0 0 0,0-1 0,-1 1 0,1 0 0,0 0 1,0 0-1,0 0 0,-1 0 0,1 0 0,0 0 0,0 0 0,0 0 0,-1 0 0,1 0 0,0 0 0,0 0 0,-1 0 0,1 0 0,0 1 1,0-1-1,-13 4-2718,-1 6 911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5:4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2720,'0'0'97,"0"-1"0,-1 1 0,1-1-1,0 0 1,0 1 0,0-1 0,0 1 0,0-1 0,0 0 0,1 1-1,-1-1 1,0 1 0,0-1 0,10-11 10163,-10 20-9082,3 14-728,-2 0-1,-1 0 1,-3 29-1,1-20-263,-5 51 451,3-37 79,2 79 0,3-58-260,1 19-101,-1-72-2,0-12-642,-1-2-257,4-20-3345,1 0-429,-2 4 1371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5:4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4576,'2'-4'9439,"0"10"-6059,1 2-3196,-1 0 1,-1-1-1,3 17 1,-18 235 1758,4-125-1470,10-63-133,0-33 1266,2-38-1408,7 0-126,0-1 1,-1-1 0,1 1 0,16-7-1,35-16 274,-10 1-280,-25 10-38,1 2 0,53-17-1,-45 18-53,-32 9 113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53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1023 5152,'-5'7'2546,"15"-19"241,52-115 445,-48 102-3026,0 2 0,1-1 1,2 2-1,0 0 0,1 1 0,1 1 0,1 1 1,42-31-1,-57 47-213,25-19 434,2 2 0,53-27 0,-81 46-443,-1-1-1,0 1 0,0 0 0,0 0 1,1 1-1,4-1 0,-8 1 18,0 0 0,0 0 0,0-1 0,0 1 0,0 0 0,1 0 0,-1 0 0,0 0 0,0 0 0,0 0 0,0 0 1,0 0-1,0 0 0,0 0 0,0 0 0,0 1 0,0-1 0,0 0 0,1 0 0,-1 0 0,0 0 0,0 0 0,0 0 0,0 0 0,0 0 0,0 0 0,0 0 0,0 0 0,0 0 0,0 0 0,0 0 0,0 0 0,0 0 0,0 0 0,0 0 0,0 1 0,0-1 0,0 0 0,0 0 0,1 0 0,-1 0 0,0 0 0,0 0 0,0 0 0,0 0 1,0 0-1,0 0 0,0 0 0,0 0 0,0 1 0,-1-1 0,1 0 0,0 0 0,0 0 0,0 0 0,0 0 0,-2 16 50,0-1 1,-1 0 0,-1 0-1,-1 0 1,-11 26-1,5-13-19,-69 156 613,51-117 198,28-62-513,3-5-73,7-6 153,10-16-229,-1-1-1,-1-1 0,25-45 1,19-28-311,18 7-136,-75 85 218,1 1-7,6-10-242,-7 25 153,-3-3 136,-1 0 1,-1 0-1,1 0 1,-1 0-1,0-1 1,-4 12-1,1 2 7,-9 43 79,5-31 138,2 0 0,-4 62 0,10-88-88,1 1 1,0-1 0,0 0 0,3 7-1,-4-12-99,0-2-18,0 0-1,0 0 1,0 1 0,0-1 0,0 0 0,0 0 0,0 1-1,0-1 1,1 0 0,-1 0 0,0 1 0,0-1-1,0 0 1,0 0 0,0 1 0,1-1 0,-1 0 0,0 0-1,0 0 1,0 1 0,1-1 0,-1 0 0,0 0 0,0 0-1,1 0 1,-1 0 0,0 1 0,0-1 0,1 0 0,-1 0-1,0 0 1,0 0 0,1 0 0,-1 0 0,0 0 0,0 0-1,1 0 1,-1 0 0,0 0 0,1 0 0,-1 0 0,0 0-1,0 0 1,1 0 0,-1-1 0,0 1 0,0 0 0,1 0-1,11-11 217,-6 2-177,0-1 0,-1 0 1,0 0-1,0 0 0,4-19 0,8-16 1,0 7-53,-8 16 27,1 0 0,1 1 0,1 0 0,18-26 0,-23 38-190,-2 2-70,-8 14 187,-3 8 57,0 1-1,1 0 1,-6 27 0,-2 52-150,9-67 215,3-15-26,-4 32 135,5-41-130,0 0-1,0 0 1,1 0-1,-1 0 1,1 0-1,0 0 1,0 0-1,2 5 1,-3-8-33,0-1 1,1 1 0,-1 0 0,0-1-1,1 1 1,-1 0 0,0-1 0,1 1 0,-1 0-1,1-1 1,-1 1 0,1-1 0,-1 1-1,1-1 1,0 1 0,-1-1 0,1 1-1,0-1 1,-1 0 0,1 1 0,0-1-1,-1 0 1,1 0 0,0 1 0,0-1-1,-1 0 1,1 0 0,0 0 0,0 0-1,-1 0 1,1 0 0,0 0 0,0 0 0,-1 0-1,1 0 1,0-1 0,0 1 0,-1 0-1,2-1 1,2-1 42,0-1 0,0 0 0,0 0 0,0 0-1,4-5 1,-7 7-60,130-146-33,-86 93 2,69-64 1,-94 102-154,-27 43-107,-12 41 346,13-49-33,0 0 1,2 0-1,-5 37 1,9-53-31,-1 5 67,1 0 0,0 0 0,0 0 1,1 0-1,3 12 0,-4-19-40,0 0-1,1 1 0,-1-1 1,1 0-1,0 0 0,-1 0 0,1 1 1,0-1-1,0 0 0,-1 0 1,1 0-1,0 0 0,0 0 1,0-1-1,0 1 0,2 1 1,-1-1-3,-1-1 1,1 1-1,0-1 1,-1 0-1,1 0 1,-1 1-1,1-1 1,0 0-1,-1-1 1,1 1 0,0 0-1,-1 0 1,1-1-1,-1 1 1,1-1-1,-1 1 1,3-2-1,2-1 9,0 0-1,-1 0 1,1-1-1,-1 0 1,0 0 0,0 0-1,7-8 1,30-39 108,-29 34-93,29-37-86,41-50-90,-82 102 114,1 0-1,-1 0 0,0 0 1,1 0-1,-1 0 1,1-5-1,-2 7 17,0 0 1,0 0-1,1 0 1,-1-1-1,0 1 0,0 0 1,0 0-1,0 0 1,0 0-1,0 0 1,0 0-1,0-1 0,0 1 1,0 0-1,0 0 1,0 0-1,0 0 1,0 0-1,0 0 0,0-1 1,0 1-1,0 0 1,0 0-1,0 0 1,0 0-1,0 0 0,-1 0 1,1-1-1,0 1 1,0 0-1,0 0 0,0 0 1,0 0-1,0 0 1,0 0-1,0 0 1,0 0-1,-1-1 0,1 1 1,0 0-1,-10 7-68,1 3 35,0 0 0,0 0 0,1 1 1,1 0-1,0 1 0,-11 23 1,-23 78 96,39-107-43,-2 5-59,1 0 0,0 1-1,1-1 1,-1 15 0,3-23 50,0 0 0,0 0 0,0 0 0,0 0 0,1 0 0,0 0 0,-1 0 0,1 0 1,2 3-1,-3-4 9,1-1 0,0 1-1,0-1 1,0 0 0,0 1 0,1-1 0,-1 0 0,0 0 0,0 1 0,1-1 0,-1 0 0,1 0 0,-1-1 0,1 1 0,-1 0 0,1 0 0,1 0 0,-1-1-8,0 1 1,0-1-1,0 0 1,0 0-1,-1 0 1,1 0 0,0 0-1,0 0 1,0-1-1,0 1 1,-1-1-1,1 1 1,0-1-1,0 1 1,-1-1-1,1 0 1,0 0-1,-1 0 1,4-2-1,2-3 29,0-1 0,11-12 0,-17 18-35,66-73-7,86-76 0,-118 121 7,-6 6 59,-1-2-1,40-45 1,-45 38-75,0-1 1,-3 0-1,0-2 0,25-66 0,38-154 1,-82 253 12,12-54-225,-13 55 208,0 0-1,1-1 1,-1 1 0,0-1 0,0 1-1,0 0 1,0-1 0,0 1 0,0-1-1,0 1 1,-1 0 0,1-1 0,0 1-1,-1 0 1,0-3 0,0 3 2,1 1 1,-1-1-1,0 1 1,1 0-1,-1-1 1,1 1-1,-1-1 1,0 1-1,1 0 1,-1 0-1,0-1 1,1 1-1,-1 0 0,0 0 1,0 0-1,1 0 1,-1 0-1,0 0 1,1 0-1,-1 0 1,0 0-1,0 0 1,1 0-1,-1 1 0,0-1 1,1 0-1,-1 0 1,0 1-1,1-1 1,-1 0-1,0 2 1,-2-1 1,1 0 1,0 0 0,0 1-1,0 0 1,0-1 0,0 1-1,0 0 1,0 0-1,0 0 1,1 0 0,-2 2-1,-13 29-4,9-17-18,-106 281-382,104-270 436,0 1 0,2 0-1,2 0 1,0 1 0,2 0 0,0 46 0,4-50 46,0 5-18,8 46 0,-8-69-13,1 1 0,0 0 0,0-1 1,1 1-1,0-1 0,0 0 0,1 0 0,0 0 1,0 0-1,10 11 0,-13-17-25,0 0 1,0 0-1,0 1 0,0-1 0,1 0 1,-1-1-1,1 1 0,-1 0 1,0 0-1,1-1 0,-1 1 1,1 0-1,0-1 0,-1 0 0,1 1 1,-1-1-1,1 0 0,0 0 1,2 0-1,-2 0 12,1-1 0,0 1 1,-1-1-1,1 0 0,0 0 0,-1 0 1,1 0-1,-1-1 0,0 1 0,4-3 1,2-3 29,-1 1 0,0-1 0,-1 0 0,0 0 0,8-14 0,8-12-110,-3-2 1,-1-1 0,14-37-1,-32 72 54,1 0 0,-1-1-1,1 1 1,-1 0 0,0-1 0,1 1-1,-1 0 1,0-1 0,0 1 0,0-1-1,0 1 1,0 0 0,0-1-1,-1 1 1,1 0 0,0-1 0,-1 1-1,0-2 1,1 3-4,-1-1 0,1 0 0,-1 1 0,0 0 0,1-1 0,-1 1 0,0-1 0,0 1 0,1 0 0,-1-1 0,0 1-1,0 0 1,1 0 0,-1 0 0,0 0 0,0-1 0,0 1 0,1 0 0,-1 1 0,0-1 0,0 0 0,0 0 0,0 0 0,1 0 0,-1 0 0,0 1 0,0-1 0,1 0 0,-1 1 0,-1 0 0,-3 2-15,1-1 0,-1 1 0,0 1 1,1-1-1,0 1 0,0-1 0,0 1 1,0 0-1,1 1 0,0-1 0,0 0 0,0 1 1,0 0-1,0 0 0,-2 9 0,-1 1 20,1 1-1,0 0 1,-4 32-1,9-40 14,-1 1 1,1 0-1,0-1 0,1 1 1,1 11-1,-1-17 7,0 0 0,-1 1 0,1-1 0,1 0 0,-1 1 0,0-1 0,1 0 0,-1 0 0,1 0 0,0 0 1,0-1-1,0 1 0,1 0 0,-1-1 0,1 1 0,2 1 0,-3-3-9,0 0 0,-1 0 0,1-1 0,0 1-1,-1-1 1,1 1 0,0-1 0,-1 0 0,1 0 0,0 0 0,0 0 0,0 0 0,-1 0 0,1 0 0,0-1-1,0 1 1,-1-1 0,1 1 0,0-1 0,2-1 0,4-2 56,0 0 0,14-11 0,-11 8-27,100-61 70,-54 35-75,65-50-1,-122 83-31,3-2-11,0-1 0,0 0 0,0 0 0,5-6-1,-7 9 11,-1 0 0,0-1 0,0 1 0,0 0 0,1-1-1,-1 1 1,0-1 0,0 1 0,0 0 0,0-1 0,0 1-1,0 0 1,0-1 0,0 1 0,0-1 0,0 1 0,0 0-1,0-1 1,0 1 0,0-1 0,0 1 0,0 0 0,0-2-1,-1 2 1,0-1-1,1 1 0,-1-1 0,1 1 0,-1-1 0,0 1 0,0 0 1,1-1-1,-1 1 0,0 0 0,0-1 0,1 1 0,-1 0 0,0 0 1,0 0-1,0-1 0,0 1 0,-5 0-33,0 0 0,0 1 0,1-1 0,-1 1 0,0 0 1,1 0-1,-1 1 0,1-1 0,-1 1 0,-5 4 0,-2 0-4,0 1 1,0 1-1,-11 9 0,16-11 41,1 1-1,0 0 0,0 0 1,0 1-1,1 0 0,0 0 1,1 0-1,0 1 0,-7 15 1,10-19 1,1 0 1,-1 0 0,1 0 0,0 0 0,0 0-1,1 0 1,-1 1 0,1-1 0,0 5 0,1-6 11,-1-1 0,1 1 0,0-1 0,0 0 0,0 0 0,1 0 0,-1 1 0,1-1 0,-1 0 0,1-1 0,0 1 0,0 0 0,0 0 1,5 3-1,-4-3 5,-1-1 0,0-1 0,1 1 0,0 0 0,-1-1 0,1 1 0,0-1 0,0 0 0,0 0 0,0 0 0,0 0 0,0 0 0,0-1 0,5 1 0,-3-1 2,0 0 1,-1-1-1,1 1 0,0-1 0,0 0 0,-1-1 0,1 1 0,7-5 0,-1 1 11,-1-1 0,0-1 0,0 0 0,-1 0 0,0-1 0,15-17 0,-21 22-43,42-52 14,-42 49-4,1 1-1,-1 0 1,0-1-1,0 1 1,-1-1-1,0 0 1,0 0-1,2-12 1,-3 16-5,-1 0 1,0 0-1,0 0 1,0 0 0,-1 0-1,1 0 1,0 1-1,-1-1 1,1 0-1,-1 0 1,0 0 0,0 0-1,1 0 1,-1 1-1,0-1 1,-1 0 0,-1-2-1,0 1-11,0 1 0,0-1 0,0 1 1,0-1-1,0 1 0,-1 0 0,1 0 0,-6-2 0,-3 0-24,0 1 0,0 0 1,-1 0-1,-19-1 0,25 4 40,-23-4 3,30 4-3,0 0 0,1 0 0,-1 0 0,0 0 0,0 0 0,0 0 0,0 0 1,0 0-1,0 0 0,0 0 0,0 0 0,0-1 0,0 1 0,0 0 0,0 0 1,0 0-1,0 0 0,0 0 0,0 0 0,0 0 0,0 0 0,0 0 0,0 0 1,0 0-1,0 0 0,0 0 0,0-1 0,0 1 0,0 0 0,0 0 0,0 0 1,0 0-1,0 0 0,0 0 0,0 0 0,0 0 0,0 0 0,0 0 0,0 0 1,0 0-1,0 0 0,0 0 0,0-1 0,0 1 0,0 0 0,-1 0 0,1 0 1,0 0-1,0 0 0,0 0 0,0 0 0,0 0 0,0 0 0,0 0 1,0 0-1,0 0 0,0 0 0,0 0 0,0 0 0,0 0 0,-1 0 0,1 0 1,18-4 15,21-2 49,1 1 1,0 3-1,74 4 0,-108-2-75,0 1 1,-1 0-1,1 0 0,-1 0 0,0 1 1,1 0-1,-1 0 0,9 5 0,-12-6 7,0 0 0,0 1 0,0-1 0,0 1 0,0 0-1,-1 0 1,1-1 0,-1 1 0,1 0 0,-1 0 0,0 0 0,1 1 0,-1-1-1,0 0 1,0 0 0,-1 1 0,1-1 0,0 0 0,-1 1 0,0-1 0,1 1-1,-1 2 1,-1 4 16,1 0 0,-1-1-1,-1 1 1,0-1 0,-5 14 0,-19 41 131,12-32-82,23-50 117,1 1 0,1 0 0,20-26 0,-22 33-214,0 0-1,1 0 1,1 1-1,-1 0 0,1 1 1,1 0-1,15-9 1,-24 16 15,0 1 0,0 0 0,0 0 0,0 0 0,0 0 0,0 0 0,1 0 0,-1 1 0,0 0 1,0-1-1,4 2 0,-6-1 19,0 0 0,0 0 1,0 0-1,1 1 0,-1-1 1,0 1-1,0-1 0,0 1 1,0-1-1,0 1 0,0-1 1,0 1-1,0 0 0,0 0 1,0-1-1,-1 1 0,1 0 1,0 0-1,0 0 0,-1 0 1,1 0-1,-1 0 0,1 0 1,-1 0-1,1 0 0,-1 0 1,0 1-1,1-1 0,-1 0 1,0 0-1,0 0 0,0 2 1,1 18 418,-2 36 0,0-38-146,0 0 1,5 37-1,-3-48-223,0 1 1,1-1-1,1 0 1,-1 0-1,1 0 1,1 0-1,6 11 1,-8-16-32,0 0 1,0 0 0,0-1-1,1 1 1,-1-1-1,1 1 1,-1-1 0,1 0-1,0 0 1,0 0 0,0 0-1,0-1 1,0 1-1,0-1 1,1 0 0,-1 0-1,0 0 1,1 0-1,-1-1 1,1 1 0,6-1-1,1 0-180,0-1-1,0-1 0,0 0 1,0 0-1,0-1 0,-1-1 1,19-7-1,-8 0-1785,-1 0-1,33-24 1,-4-2-6329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5:4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2144,'0'-7'-2,"0"-6"8292,5 79-3717,0 17-4010,-4-51-118,6 42 0,-6-38 105,-1-24-305,0-10 405,0-16 812,0-4-1374,2 1 0,0-1 0,7-28 0,-5 33-175,0 1 0,2-1 1,-1 0-1,1 1 0,1 0 1,0 1-1,12-15 0,-19 25 73,1 0-1,-1 1 1,1-1-1,0 0 1,0 0-1,-1 0 0,1 1 1,0-1-1,0 0 1,0 1-1,0-1 1,0 0-1,0 1 0,-1-1 1,2 1-1,-1 0 1,0-1-1,0 1 1,0 0-1,0 0 0,0 0 1,0-1-1,0 1 1,1 0-1,0 1 11,-1 0 1,0-1-1,1 1 0,-1 0 0,0-1 1,0 1-1,0 0 0,0 0 0,0 0 1,0 0-1,0 0 0,0 0 0,0 0 1,0 0-1,1 3 0,2 4 61,0 1 0,0 0 1,-1 0-1,3 12 0,-4-13 29,1 12 356,-3-20-117,7-7 310,63-45-249,-12 9-554,-54 40 154,12-8-59,0 0 1,1 1 0,25-11-1,-39 20 48,-1 0 0,1 0 0,0 1-1,-1-1 1,1 1 0,0-1-1,-1 1 1,1 0 0,0 0 0,0 0-1,-1 0 1,1 1 0,0-1-1,-1 1 1,1-1 0,0 1 0,-1 0-1,1 0 1,-1 0 0,1 1-1,-1-1 1,0 0 0,1 1 0,2 2-1,-2 0 67,0-1-1,0 0 0,0 1 1,-1 0-1,1 0 1,-1 0-1,0 0 0,0 0 1,-1 0-1,1 0 0,-1 1 1,0-1-1,0 0 0,0 6 1,4 71 696,-5-55-528,1 0 1,7 34-1,-7-41-79,-1-10 71,0-8-116,-2-2-456,1 1 0,0-1 0,0 0 0,0 1 0,0-1 0,0 0 0,0 0 0,0 0 0,0 0 0,0 0 0,0 0 0,0 0 0,1 0 0,-1 0 0,-1-3 0,-3-6-3239,3 2 1194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5:4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28 4064,'0'-24'3584,"0"23"-3525,-1 1 1,1 0 0,0 0-1,0 0 1,0 0-1,0-1 1,0 1 0,0 0-1,0 0 1,0 0-1,0 0 1,-1-1 0,1 1-1,0 0 1,0 0-1,0 0 1,0 0 0,0 0-1,-1 0 1,1 0-1,0-1 1,0 1 0,0 0-1,0 0 1,-1 0 0,1 0-1,0 0 1,0 0-1,0 0 1,-1 0 0,1 0-1,0 0 1,0 0-1,0 0 1,-1 0 0,1 0-1,0 0 1,0 0-1,0 0 1,0 0 0,-1 0-1,1 1 1,0-1-1,0 0 1,0 0 0,0 0-1,-1 0 1,1 0-1,0 0 1,0 1 0,0-1-1,0 0 1,0 0-1,0 0 1,-1 1 0,-11 8 698,0 5-332,-71 80 1548,41-36-737,-43 76 0,68-102-916,1 1 0,1 1 0,2 0 0,-11 47 0,11-18 146,3 1 0,3 0-1,1 125 1,7-165-308,2 0-1,0 1 1,1-1 0,11 33 0,-11-43-55,1-1 0,1 0 1,0 0-1,0 0 1,2-1-1,-1 0 1,2 0-1,16 19 0,-22-28-33,0 0-1,1 0 1,0-1-1,-1 1 0,1-1 1,8 4-1,-10-5-152,-1-1 0,1 1 0,-1 0-1,1-1 1,-1 0 0,1 1 0,0-1-1,-1 0 1,1 0 0,-1 0 0,1 0-1,0 0 1,-1 0 0,1-1 0,0 1-1,-1 0 1,1-1 0,-1 1 0,3-2-1,6-2-877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5:4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99 3808,'-9'0'2459,"6"0"-1173,7 0 851,-11 5 226,-2 4-1966,1 0 1,0 0-1,0 0 0,1 1 0,0 1 1,1-1-1,0 1 0,0 0 0,1 0 1,1 1-1,0-1 0,-5 25 0,4-4-156,0 0 0,2 1 0,2 58 0,2-63-58,1 0 1,2-1-1,7 30 1,-9-48-100,0 0 1,1-1 0,0 1 0,1-1-1,0 0 1,0 0 0,1 0-1,0 0 1,0-1 0,1 0 0,0 0-1,0-1 1,11 9 0,-16-14-48,1 0 0,0 0 0,0 0 0,0 0 0,0 0 0,0 0 0,1-1 0,-1 1 0,0-1 0,0 0 1,0 1-1,0-1 0,1 0 0,-1 0 0,0-1 0,0 1 0,0 0 0,1-1 0,-1 1 0,0-1 0,0 0 0,0 1 0,0-1 0,0 0 1,0 0-1,0-1 0,-1 1 0,4-3 0,1-1 1,0 0 0,0 0 0,-1-1 1,0 1-1,-1-1 0,1 0 0,-1-1 0,4-7 0,33-69 156,-4-2 0,40-136 0,-73 206-218,0 0 1,-2 0-1,0 0 1,0-1-1,-2-23 1,0 31-32,-1 0 1,0-1-1,-1 1 1,0 0-1,0 0 1,-1 0-1,0 0 1,0 1-1,0-1 1,-1 1 0,-9-12-1,11 16 23,0 0 1,0 1-1,0-1 1,-1 1-1,1 0 0,-1 0 1,1 0-1,-1 0 1,0 0-1,0 0 0,0 1 1,0 0-1,0-1 0,0 1 1,-1 0-1,1 0 1,0 1-1,0-1 0,-1 1 1,1 0-1,0 0 1,-1 0-1,1 0 0,-1 0 1,1 1-1,0-1 1,0 1-1,-1 0 0,1 0 1,0 0-1,0 1 1,0-1-1,-3 3 0,-2 0 20,1 1 0,-1 0-1,1 0 1,0 1 0,1 0-1,-1 1 1,1-1-1,1 1 1,-1 0 0,-8 15-1,-36 84-109,48-101 136,1 0 1,0-1-1,0 1 1,0 0 0,1 0-1,0-1 1,0 1-1,0 6 1,1 4 232,-1-14-221,0-1 0,0 1 0,0-1-1,0 1 1,1 0 0,-1-1 0,0 1-1,0-1 1,1 1 0,-1-1-1,0 1 1,1-1 0,-1 1 0,0-1-1,1 1 1,-1-1 0,1 0 0,-1 1-1,1-1 1,-1 0 0,1 1 0,-1-1-1,1 0 1,-1 1 0,1-1-1,-1 0 1,1 0 0,-1 0 0,1 0-1,0 0 1,-1 1 0,1-1 0,-1 0-1,1 0 1,0-1 0,25 0 569,-20 0-431,6 0-11,-1-1 1,1-1-1,0 1 1,21-10 0,-21 8 4,26-5 1,-29 8-196,1-2 0,-1 1 1,15-7-1,-27 28-7621,2-18 7348,0 2-793,-1 0 0,1-1 0,0 1 0,0 0-1,0 0 1,0 3 0,0 13-2214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5:4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18 3808,'0'-17'5221,"5"18"-1327,4 2-2508,-6-1-1193,-1-1 0,0 0 1,0 1-1,1 0 0,-1 0 0,0 0 1,0 0-1,-1 0 0,1 0 0,0 0 1,-1 0-1,1 1 0,1 4 0,-1-3 9,-1 0-1,1 0 0,-1 0 0,0 0 0,0 0 0,0 1 0,0 6 0,-1-7-47,-1 0 0,1 0 0,0 0-1,-1 0 1,0-1 0,0 1 0,0 0-1,-1 0 1,1-1 0,-1 1 0,0-1-1,0 1 1,-3 3 0,1-2-57,0-1 1,0 0 0,-1 0 0,1 0-1,-1 0 1,0-1 0,0 0-1,-6 3 1,-2 0-33,-1 0-1,0-1 0,0-1 1,0-1-1,-1 0 1,-17 2-1,24-4-329,0-1 1,0 0-1,0 0 0,-13-3 1,19 3-175,-1-1 0,1 1 1,-1-1-1,1 1 0,0-1 1,0 0-1,0 0 0,-1 0 0,1-1 1,0 1-1,0 0 0,0-1 1,1 1-1,-1-1 0,0 0 1,1 0-1,-1 1 0,-2-5 1,2-2-1930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5:4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6880,'-10'0'1083,"-1"1"1,1 0 0,0 1 0,0 0-1,0 0 1,-13 6 0,12-4-605,0 1 1,0 0-1,1 1 1,0 1-1,-11 8 1,11-6-353,0-1 0,2 1 0,-1 0 0,1 1 1,0 0-1,1 1 0,0-1 0,1 1 0,0 1 0,0-1 1,-5 20-1,4-7 133,-7 47 0,13-58-150,0 0 0,0 0-1,2 0 1,-1 0 0,4 17-1,-2-23-51,-1-1 0,1 1 0,0 0-1,1-1 1,-1 0 0,1 1-1,1-1 1,-1 0 0,1 0 0,0-1-1,0 1 1,1-1 0,-1 0 0,1 0-1,0-1 1,7 6 0,-4-6 10,-1-1 0,1 1 0,-1-1 1,1-1-1,0 1 0,1-1 0,11 1 1,-2-1 56,0-1 1,26-3-1,-28 1-68,0 0-1,0-2 0,0 0 0,-1-1 1,0 0-1,1-1 0,-1-1 0,-1-1 0,1 0 1,15-10-1,-12 4-15,0-1-1,-1-1 1,-1 0-1,0-2 1,-1 1 0,-1-2-1,0 0 1,-2-1 0,0 0-1,-1 0 1,0-1-1,7-23 1,-16 35-34,1 0-1,-1 0 1,-1 0 0,1-1-1,-1 1 1,-1 0 0,0 0 0,0-1-1,-1-10 1,0 15-24,0 0 0,0-1-1,0 1 1,0 0 0,-1-1 0,0 1-1,0 0 1,0 0 0,0 0 0,0 1 0,-1-1-1,0 0 1,0 1 0,0 0 0,0 0 0,0 0-1,-1 0 1,1 0 0,-8-4 0,-2 2-50,0 0 0,-1 1 1,1 0-1,-1 1 0,0 1 1,0 0-1,-20 0 0,1 3-118,0 1 1,-52 10-1,69-9-1197,-1 1 1,1 1 0,-31 12 0,32-6-523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5:4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 4480,'-9'-8'4069,"10"10"-3658,-1 1 0,0-1 1,1 1-1,-1-1 0,1 0 0,0 0 1,2 5-1,3 11 688,-3 1-212,-2 1-1,0 0 1,-3 25-1,0-17-245,-32 308 1650,17-203-2001,9-74-93,2-24-136,-1 52 1,7-85-219,0 0 0,1-1 0,-1 1 0,0-1 0,0 1 0,1 0 0,-1-1 0,1 1 1,0-1-1,0 1 0,-1-1 0,1 0 0,2 3 0,5 5-1161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5:4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 5888,'0'-1'149,"-1"1"-82,1 0-1,0-1 1,-1 1-1,1 0 1,0-1-1,0 1 1,0 0-1,-1-1 1,1 1-1,0 0 1,0-1-1,0 1 1,0 0-1,0-1 1,0 1-1,0 0 1,0-1-1,0 1 1,0-1-1,0 1 1,0 0-1,0-1 1,0 1-1,0 0 1,0-1-1,0 1 1,0-1-1,0 1 1,1 0-1,-1-1 1,0 1-1,0 0 1,0 0-1,1-1 1,-1 1-1,0 0 0,0-1 1,1 1-1,-1 0 1,0 0-1,1-1 1,-1 1-1,0 0 1,1 0-1,-1 0 1,1-1-1,0 2 59,-1-1 0,1 0 0,0 0 0,0 1 0,0-1 0,0 0 0,-1 1-1,1-1 1,0 1 0,0-1 0,-1 1 0,1 0 0,0-1 0,-1 1 0,1-1 0,-1 1-1,1 0 1,-1 0 0,1-1 0,-1 1 0,1 0 0,-1 0 0,1 1 0,2 3 499,4 5-80,-1-1 1,0 1 0,5 14 0,4 8 214,79 147 2857,-86-165-3404,-1 0-1,0 0 1,0 0-1,-2 1 1,1 0-1,-2 0 1,0 1-1,-1-1 1,-1 1 0,0 0-1,-1 22 1,-3-3-83,-2-1 1,-1 1 0,-11 38-1,1-21-76,-29 66 0,34-94-110,-2 0 0,-1-1 1,-22 30-1,-25 18-4484,22-31 1880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00.5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 2912,'0'-1'34,"1"-12"2985,0 13-2926,-1-1 0,0 1 1,0 0-1,0-1 0,1 1 0,-1 0 0,0 0 0,0-1 0,1 1 0,-1 0 0,0 0 0,1-1 0,-1 1 0,0 0 0,1 0 0,-1 0 0,0 0 0,1-1 0,-1 1 0,0 0 0,1 0 0,-1 0 0,1 0 0,-1 0 0,0 0 0,1 0 0,0 0 0,1 8 2880,-1 15-3123,-2-18 421,6 63 624,-2-47-589,-2 1 0,0 26 0,-5 140 579,8 39 74,-4-208-894,1-5 81,-1 0-1,2-1 0,5 24 1,-7-36-119,0-1 0,1 1 0,-1 0 0,1 0 0,-1-1 0,1 1 0,-1 0 0,1-1 0,0 1 0,-1 0 0,1-1 0,0 1 0,-1-1 0,1 1 0,0-1 0,0 0 0,-1 1 0,1-1 0,0 0 1,0 1-1,0-1 0,0 0 0,0 0 0,-1 0 0,1 0 0,0 0 0,0 0 0,0 0 0,0 0 0,0 0 0,1-1 0,34-6 57,-32 6-84,398-105 362,-299 83-389,-86 20 6,0 1 0,0 1 0,0 0-1,18 3 1,-33-2 4,0 0 1,-1 0-1,1 1 0,-1-1 1,1 0-1,-1 1 0,1 0 1,-1-1-1,1 1 0,-1 0 0,1 0 1,-1 0-1,0 0 0,0 0 1,1 0-1,-1 0 0,0 0 1,0 0-1,0 1 0,0-1 0,0 0 1,-1 1-1,1-1 0,0 1 1,0-1-1,-1 1 0,1 1 0,-1-2-239,1 0-1,-1 1 0,0-1 0,0 0 0,0 0 0,0 1 0,0-1 0,0 0 1,-1 1-1,1-1 0,0 0 0,-1 0 0,1 0 0,-1 1 0,1-1 0,-1 0 1,1 0-1,-1 0 0,0 0 0,1 0 0,-1 0 0,0 0 0,0 0 0,0 0 1,0 0-1,0-1 0,0 1 0,0 0 0,0-1 0,0 1 0,-3 0 0,-5 4-2121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01.6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 67 2560,'-1'0'101,"0"-1"1,0 1-1,0-1 0,0 1 1,1-1-1,-1 1 0,0-1 1,0 1-1,1-1 1,-1 0-1,0 1 0,1-1 1,-1 0-1,1 1 0,-1-1 1,1 0-1,-1 0 0,1 0 1,0 1-1,-1-1 0,1 0 1,0 0-1,0 0 1,-1 0-1,1-1 0,0-1 301,1 0-1,0 1 1,-1-1-1,1 0 1,0 1-1,0-1 1,2-2-1,4-16 989,-6 18-388,-1 5-294,-1 12 74,-5 21-21,-2-8-335,4-11-154,0 0 0,-1-1 1,-15 30-1,3-13-22,5-9 9,-15 22 0,22-34-14,-2 4 291,7-15-505,0 0-1,-1 1 1,1-1 0,0 0-1,0 1 1,-1-1 0,1 0-1,0 0 1,0 0 0,-1 1-1,1-1 1,0 0 0,-1 0-1,1 0 1,0 0 0,-1 0-1,1 0 1,-1 0 0,1 0-1,0 1 1,-1-1 0,1 0-1,0 0 1,-1-1 0,1 1-1,0 0 1,-1 0 0,1 0-1,0 0 1,-1 0 0,1 0-1,0 0 1,-1-1 0,1 1-1,0 0 1,-1 0 0,1-1-1,0-6 311,-1 0-354,1 0 0,0 1 1,1-1-1,-1 0 0,1 1 0,3-8 0,34-57 487,-36 67-441,1 0 28,-1 0 1,1 0 0,0 1 0,1-1-1,-1 1 1,6-5 0,14-16-57,-7-2 315,3 75-555,-5 1 338,-7-28 164,-1 1 1,-1 0-1,-1 0 1,2 32-1,-7-55-229,1 1 0,-1-1 0,1 0 0,0 1 0,-1-1 0,1 0 0,-1 0 0,1 1 0,-1-1-1,1 0 1,-1 0 0,1 0 0,0 0 0,-1 1 0,1-1 0,-1 0 0,1 0 0,-1 0 0,1 0-1,-1 0 1,1 0 0,-1 0 0,1-1 0,-1 1 0,1 0 0,-2 0 0,-18-4 170,-23-18-90,29 16-442,11 4-319,0 1 0,0-1 0,-1 1 0,1 0 1,0 0-1,0 0 0,-4 0 0,7 2 0,0 0 0,1 0 1,-1 0-1,1 0 0,-1 0 0,1 0 0,0 0 0,-1 0 0,1 0 0,1 1 0,11 13-2279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06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10 869 1984,'-2'0'101,"2"0"-77,0 0 1,-1 0 0,1 0 0,0 0-1,0 0 1,-1 0 0,1 0-1,0 0 1,0 0 0,-1 0 0,1 0-1,0 0 1,0 0 0,-1 0 0,1 0-1,0 0 1,0 0 0,0 0-1,-1 0 1,1 0 0,0 0 0,0 0-1,-1 1 1,1-1 0,0 0 0,0 0-1,0 0 1,0 0 0,-1 1 0,1-1-1,0 0 1,0 0 0,0 0-1,0 1 1,0-1 0,-1 0 0,1 0-1,0 0 1,0 1 0,0 0 1002,19 11 1533,-15-11-2273,1 0 1,-1 1-1,1-1 0,-1-1 0,1 1 1,-1-1-1,1 0 0,-1 0 0,1 0 1,-1 0-1,1-1 0,4-1 0,-2 0-11,-1 0 0,1 0 0,-1-1 0,1 0 0,-1-1-1,0 1 1,7-6 0,-3 0 5,1 0-1,-1-1 1,-1 0 0,0 0-1,-1-1 1,0 0 0,12-22 0,42-99 700,-44 93-749,-1-2 0,-3 0 0,11-45 0,-21 78-661,-1 11 259,2 15 140,0 46 256,-3 91 1,-3-82-259,-6 76 592,7-148-525,0 0 1,0-1-1,0 1 1,0 0-1,0 0 1,0 0-1,0 0 1,0-1-1,0 1 1,-1 0-1,1 0 0,0 0 1,-1 0-1,1-1 1,-1 1-1,1 0 1,-1-1-1,1 1 1,-2 1-1,2-2 5,-1 0-1,1 0 1,-1 1-1,1-1 0,-1 0 1,1 0-1,-1 0 1,0 0-1,1 0 0,-1 0 1,1 1-1,-1-2 1,0 1-1,1 0 1,-1 0-1,1 0 0,-1 0 1,1 0-1,-1 0 1,0-1-1,0 1 1,-1-1 12,0 0 1,0-1 0,0 1-1,0 0 1,1-1 0,-1 1-1,0-1 1,1 0 0,-1 1 0,1-1-1,-1 0 1,1 0 0,-2-4-1,-33-67-93,12 24-99,9 10-1103,15 39 1221,0 0-1,0 0 1,-1 0-1,1 0 1,0 0-1,0 0 1,0 0-1,-1 0 1,1 1-1,0-1 1,0 0-1,0 0 0,0 0 1,-1 0-1,1 0 1,0 1-1,0-1 1,0 0-1,0 0 1,0 0-1,0 0 1,0 1-1,0-1 1,-1 0-1,1 0 1,0 0-1,0 1 0,0-1 1,0 0-1,0 0 1,1 6-12,0 0 0,0 0-1,0 0 1,0 0 0,1-1 0,0 1 0,1-1 0,-1 1 0,1-1-1,4 7 1,-3-6 76,0 0-1,1 0 1,0 0 0,0 0-1,0-1 1,1 0 0,11 8-1,-14-11 11,0-1 1,0 0-1,0 0 1,0 0-1,0 0 0,1-1 1,-1 1-1,0-1 0,0 0 1,1 0-1,-1 0 0,0 0 1,0 0-1,1-1 0,-1 1 1,0-1-1,0 0 0,0 0 1,0 0-1,0-1 0,5-2 1,2-2 20,-1 1 0,0-1 0,-1-1 0,0 0-1,13-12 1,2-8 79,22-34 0,3-5-269,-47 66 103,-1-1 0,1 0 0,-1 0 0,1 0 1,0 1-1,-1-1 0,1 0 0,0 0 0,0 1 0,0-1 0,-1 1 0,1-1 0,0 1 1,0-1-1,0 1 0,0-1 0,0 1 0,0 0 0,0 0 0,0-1 0,2 1 0,-2 1 8,-1-1 0,1 1 0,0 0-1,0 0 1,0-1 0,-1 1 0,1 0 0,0 0-1,-1 0 1,1 0 0,-1 0 0,1 0-1,-1 0 1,1 0 0,-1 0 0,0 0 0,1 0-1,-1 0 1,0 0 0,0 1 0,0 0-1,2 23-6,-1-1 0,-1 0-1,-1 0 1,-1 0 0,-6 25-1,-44 176 146,38-171-178,-52 213 808,62-255-333,2-16 278,2-19-237,5-17-402,2 1-1,2 0 1,1 1 0,2 0 0,24-55 0,104-173-312,-104 204 219,-31 53-15,56-90 35,-55 90-46,1 1 0,0 0 0,0 0-1,1 0 1,0 1 0,0 0-1,1 1 1,14-9 0,-22 14 39,1 1 0,-1-1 0,0 0 1,1 1-1,-1-1 0,1 1 0,-1-1 1,1 1-1,0 0 0,-1 0 0,1-1 1,-1 1-1,1 0 0,-1 1 0,1-1 1,0 0-1,-1 0 0,1 1 0,-1-1 1,1 1-1,-1-1 0,1 1 0,-1-1 1,0 1-1,1 0 0,-1 0 0,0 0 1,1 0-1,-1 0 0,0 0 0,2 2 1,-1 0 0,1 1 0,-1 0 0,0 0 0,0 0 0,0 0 0,-1 0 0,1 0 0,-1 0 1,0 0-1,0 6 0,1 11 29,0 0 1,-2 0 0,-1 0-1,0 0 1,-9 40 0,8-51 15,-1 1 1,0-1-1,-1 0 0,0 0 1,0 0-1,-1-1 1,0 0-1,-1 0 1,0 0-1,-9 10 0,12-16-5,0 0 0,0-1 0,0 0 0,-1 0-1,1 0 1,0 0 0,-1 0 0,0-1-1,1 1 1,-1-1 0,0 0 0,0 0 0,0 0-1,0-1 1,1 0 0,-1 1 0,0-1-1,0 0 1,-5-1 0,3 0-18,1-1-1,-1 1 1,0-1 0,0 0 0,1 0-1,-1-1 1,1 0 0,0 0-1,0 0 1,0 0 0,-8-8-1,12 10-21,0 1-1,0-1 0,0 0 1,1 0-1,-1 1 0,0-1 0,0 0 1,0 0-1,1 0 0,-1 0 1,0 0-1,1 0 0,-1 0 1,1 0-1,-1 0 0,1-1 0,0 1 1,0 0-1,-1 0 0,1 0 1,0 0-1,0-1 0,0 1 1,0 0-1,0 0 0,0 0 0,0 0 1,1-3-1,0 3-1,0-1-1,1 1 0,-1 0 1,0 0-1,0 0 1,1-1-1,-1 1 0,1 1 1,-1-1-1,1 0 1,-1 0-1,1 0 1,-1 1-1,1-1 0,0 1 1,-1-1-1,1 1 1,3 0-1,66-6-265,-51 6 309,-1-2 1,38-6-1,-50 6-21,0 0 0,-1 0-1,0-1 1,1 0 0,-1 0-1,0 0 1,-1-1 0,1 0 0,-1 0-1,1 0 1,-1-1 0,7-8-1,44-64 157,-40 54-186,6-9-14,3-5 130,1 0 1,54-54-1,-46 55-49,0-2 0,40-61 1,-21 7-76,-31 50-236,-19 38 33,-3 7 60,-2 3 155,-6 39-100,-2-1-1,-20 55 1,26-88 116,-43 130 114,-31 82 154,69-197-169,7-19-6,0-1 0,0 0-1,-1 0 1,1 0 0,-1-1 0,-6 8 0,7-12 141,1-5-84,3-11 2,2-1-191,1 0-1,1 0 0,0 1 1,1 0-1,0 0 0,1 0 1,17-21-1,-16 24 9,-3 5-11,-1-1 1,1 2-1,1-1 0,-1 1 1,1-1-1,0 2 0,12-9 1,-17 14 34,0-1 0,-1 0 0,1 1 0,0-1 0,0 1 1,-1-1-1,1 1 0,0 0 0,0 0 0,0 0 0,-1 0 0,1 0 0,0 0 1,0 0-1,0 1 0,-1-1 0,1 1 0,0-1 0,0 1 0,-1 0 1,1 0-1,0 0 0,-1-1 0,1 2 0,-1-1 0,0 0 0,1 0 1,-1 0-1,0 1 0,1-1 0,0 2 0,4 5-24,0 0 0,-1 0 1,0 1-1,5 11 0,7 18 82,-12-25-24,0 0-1,1 0 1,1-1-1,0 0 0,17 22 1,-22-32-7,0-1 0,0 1 0,-1 0 0,1-1 0,1 1 0,-1-1 0,0 1 0,0-1 0,0 0 0,1 0-1,-1 0 1,1 0 0,-1-1 0,1 1 0,-1-1 0,1 1 0,-1-1 0,1 0 0,-1 0 0,1 0 0,-1 0 0,1 0 0,4-2 0,-3 1 2,-1 0 0,1-1 0,0 0 0,-1 0-1,1 0 1,-1 0 0,1 0 0,-1-1 0,0 0 0,0 0-1,0 1 1,0-2 0,-1 1 0,4-6 0,9-15 77,-1-2 1,-1 0 0,17-52-1,-27 70-89,-1 1 0,0 0 0,0-1 0,-1 0 0,0 1 0,0-1 0,-1 0-1,0 0 1,0 1 0,-1-1 0,-2-14 0,2 21-25,1 1 1,0-1-1,0 0 1,0 0-1,-1 0 1,1 0-1,-1 1 1,1-1-1,0 0 1,-1 1-1,1-1 1,-1 0-1,1 1 1,-1-1-1,0 0 0,1 1 1,-1-1-1,0 1 1,1-1-1,-1 1 1,0-1-1,0 1 1,1 0-1,-1-1 1,0 1-1,0 0 1,0 0-1,1-1 0,-1 1 1,0 0-1,0 0 1,0 0-1,0 0 1,0 0-1,1 0 1,-1 0-1,0 1 1,0-1-1,0 0 1,0 0-1,1 1 1,-1-1-1,0 0 0,0 1 1,0 0-1,-3 1 6,1 0 0,-1 1 0,1-1 0,0 1 0,0 0 0,0 0 0,0 0 0,-3 6 0,-8 12-42,2 1 1,0 1 0,2-1-1,-8 26 1,12-32 45,2 0 0,0 0 0,1 1 0,0 0 0,2-1 0,0 35 0,1-46 30,1-1-1,0 1 0,0 0 1,0-1-1,1 1 1,-1-1-1,1 1 1,0-1-1,1 0 1,-1 1-1,1-1 1,-1 0-1,7 6 1,-7-8 8,0 0 0,1 0 1,-1 0-1,0 0 0,1-1 1,0 1-1,-1-1 0,1 0 1,0 1-1,0-1 0,-1 0 1,1-1-1,0 1 0,0 0 0,0-1 1,0 0-1,0 0 0,0 0 1,0 0-1,0 0 0,0 0 1,5-2-1,1-1 9,0 0 0,-1-1 0,1 0-1,-1 0 1,-1-1 0,1 0 0,0 0 0,-1-1 0,0 0 0,9-11 0,4-6 19,30-43 1,-38 47-71,11-22 0,8-14 3,-28 50 17,-1 0 0,0 1-1,0-1 1,0 0 0,-1 0 0,1-1-1,-1 1 1,-1 0 0,1 0 0,-1-1 0,0-7-1,1 12-15,-1 0-1,1-1 0,-1 1 0,1 0 0,-1 0 1,1 0-1,0 0 0,0 0 0,-1 0 0,1 0 1,0 0-1,0 0 0,0 0 0,0 0 0,0 0 1,0 1-1,1-1 0,-1 0 0,0 1 0,0-1 1,0 1-1,3-1 0,1-1-34,1 0 0,1 0 0,10-2 0,-14 4 31,0-1-1,0 1 1,0-1-1,0 1 1,0 0-1,0 0 1,0 1-1,0-1 1,0 1-1,0-1 1,0 1-1,0 0 0,0 0 1,0 0-1,-1 0 1,1 1-1,0-1 1,-1 1-1,1 0 1,-1 0-1,0-1 1,1 1-1,-1 1 1,0-1-1,0 0 1,-1 1-1,1-1 1,0 1-1,-1-1 1,1 1-1,-1 0 0,0-1 1,0 1-1,0 0 1,0 0-1,-1 0 1,1 4-1,7 67-152,-8-59 196,1 0 0,1-1 0,0 1 0,1 0 0,0-1 0,1 0 1,9 21-1,-12-32-23,0-1 0,1 0 0,-1 0 0,0 0 0,1 0 0,-1 0 0,1-1 0,-1 1 0,1 0-1,0-1 1,0 1 0,0-1 0,0 1 0,0-1 0,0 0 0,0 0 0,0 0 0,0 0 0,1 0 0,-1-1 0,0 1 0,1-1 0,-1 1 0,0-1 0,1 0 0,-1 0 0,1 0 0,-1 0 0,0 0 0,1-1 0,-1 1 0,0-1 0,1 1 0,-1-1 0,0 0 0,0 0 0,1 0 0,2-2 0,6-6 43,0 0 0,-1-1 0,0 0 0,0-1 0,-1 0 0,-1 0 0,9-15 0,-5 10-56,6-13 16,15-33-1,-2 3 65,-28 54-96,0 1 0,-1-1 1,4-9-1,-5 10-93,1 5-84,-2 6 13,-5 31 173,2-1-1,1 65 0,3-58-10,-1-38 40,0 0 1,1-1-1,0 1 0,0 0 1,1-1-1,2 8 0,0 1 134,-4-13-146,0-1 0,0 1 0,1-1 0,-1 1 1,0-1-1,0 1 0,0 0 0,0-1 0,0 1 0,0-1 0,1 0 0,-1 1 0,0-1 1,1 1-1,-1-1 0,0 1 0,1-1 0,-1 1 0,0-1 0,1 0 0,-1 1 0,0-1 1,1 0-1,-1 0 0,1 1 0,-1-1 0,1 0 0,-1 0 0,1 1 0,-1-1 0,1 0 1,-1 0-1,1 0 0,-1 0 0,1 0 0,-1 0 0,1 0 0,0 0 0,-1 0 1,1 0-1,-1 0 0,1 0 0,-1 0 0,1 0 0,-1-1 0,1 1 0,-1 0 0,1 0 1,-1-1-1,1 1 0,-1 0 0,0-1 0,1 1 0,-1 0 0,1-1 0,3-3 28,0 0-1,0-1 1,0 1-1,3-6 1,1-2 27,10-25 0,2-3 22,1 7-83,1 1 0,1 0 0,2 2 0,35-34 0,-49 53 29,7-6-122,0 0 0,39-27 1,-55 43 71,0 0 1,0 0 0,0 1 0,0-1 0,0 1-1,0-1 1,0 1 0,0 0 0,1 0-1,-1 0 1,0 0 0,0 0 0,0 0-1,0 0 1,0 1 0,0-1 0,4 2 0,5 2 35,-1 1 0,12 6 0,-2-1 52,10 1-4,-28-11 80,-20-6 123,-1 4-283,0 1-1,0 1 1,0 1 0,1 0-1,-1 2 1,0 0 0,1 1-1,-22 7 1,28-7 10,0 1 1,1 0-1,-1 0 1,1 1-1,0 1 1,0 0-1,1 1 1,0-1-1,1 2 1,-1 0-1,1 0 1,1 0-1,-8 12 1,11-12-20,1-1 0,0 1 1,1-1-1,0 1 0,0 0 0,1 0 1,0 1-1,0-1 0,1 0 0,0 1 1,1-1-1,0 0 0,3 18 0,-2-23 36,-1-1-1,1 1 0,1 0 0,-1-1 0,0 1 1,1-1-1,0 0 0,0 1 0,0-1 0,4 5 1,-4-6-2,0-1 1,0 1-1,0-1 0,0 1 1,0-1-1,0 0 1,0 1-1,1-1 1,-1 0-1,1-1 1,-1 1-1,0 0 1,1-1-1,-1 1 1,1-1-1,-1 0 1,4 0-1,4 0 6,0-1-1,0-1 1,0 0 0,-1 0 0,1-1 0,0 0-1,11-6 1,66-37 6,-37 18 59,63-33 37,-32 12-224,-66 40 153,18-14 0,-22 15 60,20-11 0,-31 19-110,-1 0 0,1 0 0,0 0 1,0 0-1,0 0 0,0 0 0,0 0 0,0 0 0,0 0 0,-1 0 0,1 0 0,0 0 0,0 0 0,0 0 0,0-1 0,0 1 0,0 0 1,0 0-1,0 0 0,0 0 0,0 0 0,-1 0 0,1 0 0,0 0 0,0-1 0,0 1 0,0 0 0,0 0 0,0 0 0,0 0 0,0 0 1,0 0-1,0 0 0,0-1 0,0 1 0,0 0 0,0 0 0,-30 35-49,1 1-1,-29 48 1,51-74 76,-10 14-91,2 1 0,-22 49 0,36-72 70,0 1-1,0 0 1,1-1 0,-1 1 0,1 0 0,-1-1 0,1 1 0,0 0 0,0 0 0,0 2 0,0-4 2,1-1 1,-1 1 0,0 0-1,0-1 1,1 1 0,-1 0-1,0-1 1,1 1 0,-1-1-1,0 1 1,1-1 0,-1 1 0,1 0-1,-1-1 1,1 0 0,-1 1-1,1-1 1,-1 1 0,1-1-1,0 0 1,-1 1 0,1-1-1,0 0 1,-1 0 0,1 1 0,0-1-1,-1 0 1,1 0 0,0 0-1,-1 0 1,1 0 0,0 0-1,-1 0 1,1 0 0,0 0-1,-1 0 1,1 0 0,0-1 0,-1 1-1,2 0 1,3-2 22,1 0 0,-1-1 0,0 1 0,1-1-1,-2 0 1,1 0 0,0-1 0,0 1 0,-1-1 0,0 0 0,0 0 0,0-1 0,4-5 0,5-9 11,22-39 0,57-123-214,-89 177-29,-3 11 77,-2 13 35,1-17 93,-1 13-22,0-1 1,1 1 0,1-1 0,3 24-1,-3-34 28,1 0-1,0 0 0,0 0 1,0 0-1,1-1 0,0 1 0,0-1 1,0 1-1,0-1 0,1 1 1,0-1-1,0 0 0,0 0 1,0-1-1,0 1 0,1 0 1,0-1-1,4 3 0,-7-5 8,0 0-1,1 0 1,-1-1-1,0 1 1,1-1-1,-1 1 0,0-1 1,1 1-1,-1-1 1,1 0-1,-1 0 1,1 0-1,-1 0 1,0 0-1,1 0 1,-1 0-1,1 0 0,-1 0 1,3-2-1,0 1-5,-1-1-1,0 0 1,1 0 0,-1 0-1,4-4 1,1 1-13,39-33 115,64-66 1,-31 26 135,-57 57-258,-1-1 0,-2-1 0,0-1 0,22-34 0,-31 39 23,-1 0-1,0-1 0,-1 0 0,-1 0 0,-1-1 1,8-41-1,-11 38-9,-1 0 0,-1 0 0,-1-34 0,-1 56-10,0-2-6,0 1 0,-1-1-1,0 0 1,1 1-1,-3-5 1,3 8 10,0-1 1,0 1 0,0-1 0,-1 1-1,1 0 1,0-1 0,0 1-1,-1-1 1,1 1 0,0 0-1,-1-1 1,1 1 0,0 0 0,-1-1-1,1 1 1,-1 0 0,1 0-1,-1-1 1,1 1 0,0 0-1,-1 0 1,1 0 0,-1-1-1,1 1 1,-1 0 0,1 0 0,-1 0-1,1 0 1,-1 0 0,1 0-1,-1 0 1,1 0 0,-1 0-1,1 0 1,-1 1 0,1-1 0,-1 0-1,1 0 1,-1 0 0,1 1-1,0-1 1,-1 0 0,1 0-1,-1 1 1,1-1 0,0 0 0,-1 1-1,0 0 1,-5 4-67,0 1-1,0 0 1,0 0 0,1 0 0,-8 12-1,-22 42-77,25-42 131,2-5 32,1 1 0,1 0 0,0 0 0,1 1 0,-6 24 0,10-31-14,0 1-1,0 0 0,1 0 1,0 0-1,0-1 1,1 1-1,0 0 0,1 0 1,0-1-1,0 1 1,5 11-1,94 177 202,-87-172-80,-10-18-247,1 1 0,-1-1 0,1-1 0,8 10-1,-11-14-297,0 0-1,0-1 0,1 1 1,-1 0-1,0 0 0,1-1 1,-1 0-1,1 1 1,-1-1-1,1 0 0,0 0 1,-1-1-1,1 1 0,0 0 1,0-1-1,3 1 0,8-1-1616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10.4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1 473 2720,'0'-7'1582,"0"15"596,0 17 3054,1-30-4722,2 0 0,-1 0 0,0 0-1,1 1 1,0-1 0,0 1 0,0-1 0,6-4 0,12-19-1,7-23 106,31-80 1,6-11 89,-59 131-716,1 0-1,0 1 0,0 0 1,1 0-1,10-9 1,-18 19-6,0-1 0,1 1-1,-1 0 1,0-1 0,0 1 0,1 0 0,-1 0 0,0-1 0,1 1 0,-1 0 0,1 0 0,-1-1-1,0 1 1,1 0 0,-1 0 0,0 0 0,1 0 0,-1 0 0,1-1 0,-1 1 0,1 0-1,-1 0 1,0 0 0,1 0 0,-1 0 0,1 0 0,-1 1 0,1-1 0,0 0 6,-1 1 1,1-1-1,-1 1 1,1-1-1,-1 1 1,1 0 0,-1-1-1,0 1 1,1-1-1,-1 1 1,0 0-1,0-1 1,1 1 0,-1 0-1,0 0 1,3 31 38,-6 3 7,0 0-1,-2-1 1,-14 48-1,-3 21 20,18-62 506,4-35-301,1-6 42,7-14 186,-4 6-419,-2 3-55,88-160 182,-75 142-213,0 2 0,1 0 1,1 1-1,1 1 0,24-21 0,-26 27-66,23-14 1,-35 24 52,0 1 0,0-1 0,0 1 0,1 0 0,-1 1 0,1-1 0,-1 1 0,1 0 0,-1 0 0,1 0 0,8 0 0,-12 2 22,0-1 0,1 0 0,-1 1 0,0-1 0,0 1 0,1 0 0,-1-1-1,0 1 1,0 0 0,0-1 0,0 1 0,0 0 0,0 0 0,0 0 0,0 0-1,0 0 1,-1 0 0,1 1 0,0-1 0,-1 0 0,1 0 0,0 0 0,-1 1 0,1 1-1,1 4-13,0 1 0,0-1 0,0 10 0,0 6 83,-2 0-1,-1 0 0,-1-1 0,-7 41 0,1-15 67,7-44-104,1-1 28,-1 1 1,1-1-1,0 1 1,0-1 0,0 1-1,0-1 1,1 6-1,-1-9-43,0 0-1,0 0 1,0 0-1,0 1 1,0-1-1,1 0 1,-1 0-1,0 0 1,0 1-1,0-1 1,0 0-1,0 0 1,0 0-1,0 0 1,0 1 0,1-1-1,-1 0 1,0 0-1,0 0 1,0 0-1,0 0 1,0 0-1,1 0 1,-1 1-1,0-1 1,0 0-1,0 0 1,0 0-1,1 0 1,-1 0-1,0 0 1,0 0-1,0 0 1,1 0-1,-1 0 1,0 0-1,0 0 1,0 0-1,0 0 1,1 0-1,-1 0 1,0 0-1,0 0 1,0 0-1,1 0 1,-1 0-1,0-1 1,0 1-1,0 0 1,0 0-1,1 0 1,-1 0-1,0 0 1,0 0-1,0-1 1,0 1-1,0 0 1,0 0-1,0 0 1,1 0-1,-1-1 1,12-14 181,-8 9-161,14-18-9,-2 2-57,0 1 0,1 1 0,31-28-1,-47 47 25,0 0-1,0 0 0,0 0 0,1 0 1,-1 0-1,0 0 0,1 0 0,-1 1 0,1-1 1,-1 0-1,0 1 0,1-1 0,0 1 1,-1-1-1,1 1 0,-1 0 0,1 0 0,-1 0 1,1 0-1,0 0 0,-1 0 0,1 0 1,-1 1-1,1-1 0,0 0 0,-1 1 0,1-1 1,-1 1-1,1 0 0,-1-1 0,0 1 1,1 0-1,-1 0 0,0 0 0,0 0 1,1 0-1,-1 0 0,0 0 0,0 1 0,0-1 1,0 0-1,0 1 0,-1-1 0,1 0 1,0 1-1,0 2 0,3 7-5,0 1-1,-1 0 1,-1 1-1,0-1 1,-1 0 0,0 1-1,-1 13 1,2 14-112,-2-19 199,0 9 160,0-29-205,0 1 0,0-1-1,0 0 1,0 0 0,1 0 0,-1 0 0,0 1-1,1-1 1,-1 0 0,1 0 0,-1 0 0,1 0 0,0 0-1,-1 0 1,1 0 0,0 0 0,1 1 0,-1-2-11,0 1 1,0-1 0,0 1 0,0-1 0,0 0-1,0 0 1,0 1 0,0-1 0,-1 0-1,1 0 1,0 0 0,0 0 0,0 0-1,0 0 1,0 0 0,0 0 0,0-1-1,0 1 1,0 0 0,0-1 0,0 1 0,0 0-1,0-1 1,-1 1 0,1-1 0,0 0-1,1 0 1,2-3 36,0 0 0,0 0 1,6-7-1,-5 5-15,43-64-112,-35 53 27,-10 12 25,0 1 0,1-1 1,-1 1-1,8-6 0,-4 2-68,-7 8 73,-3 15-2,-5 23-127,5-27 93,1-1-1,-2 15 1,4-17 49,-1 1-4,0-1 0,1 1 0,1-1 0,-1 0-1,3 13 1,-2-18 32,0-1-1,-1 0 1,1 0-1,0 0 1,0 0-1,0 0 1,1-1-1,-1 1 1,0 0 0,1 0-1,-1-1 1,1 1-1,-1-1 1,1 1-1,0-1 1,0 0-1,-1 0 1,1 1-1,0-1 1,0 0-1,0-1 1,0 1-1,1 0 1,-1-1-1,0 1 1,3-1-1,0 1 23,-1-1-1,1 0 0,-1 0 0,1 0 0,-1 0 1,1-1-1,-1 0 0,1 0 0,-1 0 0,0-1 1,0 1-1,1-1 0,-1 0 0,0 0 0,0-1 1,-1 1-1,1-1 0,0 0 0,4-4 0,-5 2-7,0-1 0,0 1 0,-1 0-1,1-1 1,-1 1 0,-1-1-1,1 0 1,-1 1 0,0-1 0,0 0-1,-1 0 1,1 0 0,-1 0-1,-1 0 1,0-8 0,0 7-52,-1-1 1,0 0-1,0 1 0,0-1 1,-1 1-1,0 0 0,-1 0 1,0 0-1,0 0 1,0 1-1,-7-9 0,10 14 0,-1-1-1,1 1 1,-1-1 0,1 1-1,-1 0 1,1 0-1,-1 0 1,0 0-1,0 0 1,1 0 0,-1 0-1,0 0 1,0 1-1,0-1 1,0 1-1,0-1 1,0 1 0,0 0-1,0 0 1,0 0-1,0 0 1,0 0-1,-2 1 1,1 0 7,-1 0 0,1 0 0,0 0-1,-1 1 1,1 0 0,0-1 0,0 1 0,0 0 0,1 0-1,-1 1 1,0-1 0,-3 5 0,-2-1 48,17-13 143,162-85-71,-137 73 16,0 1-1,2 2 1,49-16 0,-82 31-120,1 0-1,0 0 1,0 0 0,0 1 0,-1-1 0,6 1 0,-8 0 4,0 1 0,0-1 0,0 0 0,1 0 0,-1 1 0,0-1 0,0 0 0,0 1 0,-1-1 1,1 1-1,0 0 0,0-1 0,0 1 0,0 0 0,0-1 0,-1 1 0,1 0 0,0 0 0,-1 0 1,1 0-1,0 0 0,-1-1 0,1 1 0,-1 0 0,0 0 0,1 0 0,-1 2 0,3 8 30,-1 1 1,-1 0-1,0 0 0,-1-1 0,0 1 0,-1 0 0,-3 16 0,-1 29 77,6-34 27,6 37 1,-7-57-118,1 0 0,0 0 0,-1 0 1,1-1-1,1 1 0,-1 0 0,0 0 1,1 0-1,-1-1 0,1 1 0,0-1 1,0 1-1,0-1 0,0 0 0,0 0 1,1 0-1,-1 0 0,0 0 0,1 0 0,0-1 1,-1 1-1,1-1 0,0 0 0,0 0 1,0 0-1,0 0 0,0 0 0,0 0 1,0-1-1,0 0 0,0 0 0,0 1 1,0-2-1,0 1 0,0 0 0,0-1 1,0 1-1,0-1 0,0 0 0,0 0 1,0 0-1,0 0 0,4-3 0,0-1 26,-1 0-1,1 0 1,-1 0 0,0-1-1,-1 0 1,9-11 0,1 0-3,5-6 27,-1 0 0,-1-1-1,-1-2 1,-1 1 0,16-36 0,-27 49-46,0-1 1,0 0 0,-1 0 0,3-24 0,-6 36-42,-1 0 1,0-1 0,0 1 0,0 0-1,0-1 1,0 1 0,0 0 0,0 0 0,0-1-1,-1 1 1,1 0 0,0 0 0,-1-1-1,1 1 1,-1 0 0,1 0 0,-1 0-1,0 0 1,1 0 0,-2-2 0,1 3 5,0-1 0,0 0 0,-1 1-1,1-1 1,0 1 0,0-1 0,0 1 0,0-1 0,-1 1 0,1 0 0,0 0 0,0 0 0,0-1 0,-1 1 0,1 0 0,0 1 0,-2-1 0,-1 1-12,0-1 1,1 1-1,-1 1 1,0-1-1,1 0 1,-1 1-1,1 0 1,-1 0-1,1 0 1,0 0 0,0 0-1,-4 4 1,1 1-7,0 1 0,0 1 0,1-1 0,0 1 0,0 0 0,1 0 1,0 0-1,0 0 0,-3 18 0,4-13 77,1 0-1,0 0 1,1-1-1,1 1 1,0 0-1,3 21 1,-2-29-14,0 0-1,0 0 1,0 0 0,1 0 0,0 0 0,0-1 0,1 1 0,0-1 0,0 1 0,0-1 0,0 0 0,1 0 0,0-1 0,0 1-1,0-1 1,1 0 0,7 6 0,0-3 22,1-1-1,1 0 0,-1-1 1,1 0-1,0-1 0,0 0 1,26 2-1,-27-4-6,0-1 1,0 0-1,1-1 0,-1 0 0,16-3 1,-21 1-247,0 0 0,0 0 0,0 0 0,-1-1 0,1 0-1,-1-1 1,1 1 0,-1-1 0,10-8 0,10-11-2097,-1-2-3398,-1 2 1667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06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52 7712,'-37'-28'3520,"29"17"-3072,8 6-224,8 5-224,2-4-576,3 1 320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10.4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147 75 3072,'0'0'30,"0"-3"136,0 1 0,0-1 0,0 1 0,0-1 1,0 1-1,1-1 0,-1 1 0,1 0 0,0-1 1,-1 1-1,1 0 0,0 0 0,0-1 0,3-2 0,-3 4 23,0 0 0,1 0 0,-1-1 0,0 1 0,0 0 0,1-1-1,-1 1 1,0 0 0,-1-1 0,1 1 0,0-1 0,0 1-1,-1-1 1,1 0 0,-1 1 0,1-1 0,-1 0 0,1 1 0,-1-1-1,0 0 1,0-2 0,0 3 120,4 9 619,-3-4-793,-1-1-1,1 1 0,-1-1 0,0 1 1,0 0-1,0-1 0,-1 1 1,1-1-1,-2 6 0,-1 7 193,-5 74 726,1-12 55,-17 78 0,-17-15-252,1-1-320,8-12 328,17-86 128,15-42-985,0 1 1,0-1 0,0 0 0,0 0-1,0 0 1,0 0 0,0 0 0,0 0-1,0 0 1,0 0 0,0 0-1,0 0 1,0 0 0,0 0 0,0 0-1,0 0 1,0 0 0,0 0-1,0 0 1,0 0 0,0 1 0,0-1-1,0 0 1,-1 0 0,1 0-1,0 0 1,0 0 0,0 0 0,0 0-1,0 0 1,0 0 0,0 0 0,0 0-1,0 0 1,0 0 0,0 0-1,0 0 1,0 0 0,0 0 0,0 0-1,0 0 1,0 0 0,0 0-1,-1 0 1,1 0 0,0 0 0,0 0-1,0 0 1,0 0 0,0 0-1,0 0 1,0 0 0,0 0 0,0 0-1,0 0 1,0 0 0,0 0 0,0 0-1,0-1 1,0 1 0,0 0-1,0 0 1,0 0 0,0 0 0,0 0-1,0 0 1,-3-6 206,2-6-76,2 0-118,1 0 0,0 0 1,1 0-1,1 0 0,0 1 0,1-1 0,0 1 0,8-14 0,-6 13-49,0 0 1,1 1-1,0 0 0,1 1 0,0 0 0,0 0 0,1 1 0,1 0 0,0 0 1,0 1-1,13-7 0,-23 15 20,-1 0 1,1 0 0,0-1-1,-1 1 1,1 0 0,-1 0-1,1 0 1,0-1 0,-1 1-1,1 0 1,0 0 0,-1 0-1,1 0 1,0 0-1,-1 0 1,1 1 0,0-1-1,-1 0 1,1 0 0,-1 0-1,1 0 1,0 1 0,-1-1-1,2 1 1,-1 0 11,-1 0 0,1 0 0,0 0 0,0 0 0,-1 0 0,1 0 1,0 0-1,-1 0 0,1 0 0,-1 0 0,0 1 0,1 0 0,0 6 56,0-1 0,0 1 0,-1 10 0,0-13-62,0 30 119,-1-14-45,1 0 0,1 0 0,4 22 0,-4-39-35,-1-1 0,1 1-1,1-1 1,-1 0 0,0 0 0,4 6 0,-5-9-19,1 1-1,-1 0 1,1 0-1,-1-1 1,1 1-1,0 0 1,-1-1-1,1 1 1,0 0-1,0-1 1,0 1-1,-1-1 1,1 0-1,0 1 1,0-1-1,0 1 1,0-1-1,0 0 1,0 0-1,0 0 1,-1 0-1,1 1 1,0-1-1,0 0 1,0 0-1,0-1 1,0 1-1,0 0 1,2-1-1,8-3 15,1-2-1,-1 0 0,14-10 1,6-2 135,178-76-75,3-2 5,-182 76 128,-30 20-228,0 0 0,0 0 0,0 0-1,0 0 1,0 0 0,0 0 0,0 0 0,0 0 0,0 0 0,-1 0 0,1 0-1,0 0 1,0 0 0,0 0 0,0 0 0,0 0 0,0 0 0,0 0 0,0 0-1,0 0 1,-1 0 0,1 0 0,0 0 0,0 0 0,0 0 0,0 0 0,0 0-1,0 0 1,0 0 0,0 0 0,0 0 0,-1 0 0,1 0 0,0 0 0,0 0-1,0 0 1,0-1 0,0 1 0,0 0 0,0 0 0,0 0 0,0 0 0,0 0-1,0 0 1,0 0 0,0 0 0,0 0 0,0 0 0,0 0 0,0-1 0,0 1-1,0 0 1,0 0 0,0 0 0,0 0 0,0 0 0,0 0 0,0 0 0,0 0-1,0-1 1,0 1 0,0 0 0,0 0 0,0 0 0,0 0 0,0 0 0,0 0-1,0 0 1,-8 0-47,-9 6 10,1 1 0,0 0-1,1 1 1,-19 13 0,6-1 101,-29 26 1,45-35-39,2-1 1,-1 2-1,1-1 0,-10 17 1,15-20-18,1-1 0,0 1 1,0 0-1,1 0 0,0 0 1,0 1-1,1-1 0,-3 14 1,5-20 7,0 1 0,0-1 1,0 0-1,0 0 0,0 0 0,0 0 1,1 0-1,-1 0 0,1 0 0,-1 0 1,1 0-1,0 0 0,0 0 1,0 0-1,0 0 0,2 3 0,-2-4 0,0 0-1,0 0 1,0-1-1,0 1 1,0 0 0,1 0-1,-1-1 1,0 1-1,0 0 1,1-1-1,-1 1 1,1-1-1,-1 0 1,0 1-1,1-1 1,-1 0-1,1 0 1,-1 0-1,1 0 1,-1 0-1,0 0 1,1 0-1,-1-1 1,2 0-1,4-1 28,-1 0-1,0-1 0,-1 0 1,1 0-1,0 0 0,-1-1 0,0 1 1,9-10-1,39-42 149,-35 34-170,7-8-54,21-35-1,-20 28 105,-23 32-82,0 0 1,0-1-1,0 1 0,-1-1 1,0 0-1,0 1 1,0-1-1,1-6 0,-5 12-31,1 0 0,-1 0 0,0 0 0,1 0 0,-1 1 0,1-1 0,-1 0 0,-2 3 0,1 0 24,0 0 0,0 1 0,1-1 0,-1 0 0,1 1 1,0-1-1,0 1 0,1 0 0,-1 0 0,1 0 0,0 0 0,0 0 0,1 0 0,-1 8 0,1-7 40,1 1-1,-1-1 0,1 0 0,0 1 0,1-1 0,-1 0 0,1 0 0,1 0 1,-1 0-1,1 0 0,4 6 0,-7-11-3,1 0 0,0 0 1,-1-1-1,1 1 0,0 0 0,0 0 1,0 0-1,0-1 0,0 1 0,0-1 0,0 1 1,0-1-1,0 1 0,0-1 0,0 1 1,0-1-1,0 0 0,0 0 0,0 1 1,0-1-1,0 0 0,1 0 0,-1 0 0,0 0 1,0 0-1,0-1 0,0 1 0,0 0 1,0 0-1,0-1 0,1 1 0,-1-1 0,0 1 1,1-1-1,4-3-4,0 0 1,0 0-1,-1 0 1,8-6-1,-8 5-30,52-49 100,-39 35-108,1 1 0,26-19 0,-44 37 23,0-1 0,0 0 0,0 0 0,0 0 1,0 0-1,0 0 0,-1 0 0,1 0 0,0 0 1,1-2-1,-6 16-141,-1 11-13,4-19 156,0-1-1,-1 1 0,2 0 1,-1 0-1,0-1 0,1 1 1,0 0-1,0 0 1,1 0-1,-1 0 0,1-1 1,0 1-1,0 0 0,3 7 1,2 1 83,0-1-1,0 0 1,11 14 0,-14-23-66,-1 1 0,1-1-1,0-1 1,0 1 0,0 0 0,0-1 0,1 1-1,-1-1 1,1 0 0,-1 0 0,1 0 0,0-1-1,0 1 1,-1-1 0,8 2 0,-2-3 21,0 1 0,-1-1 1,1 0-1,0-1 0,0 0 1,0-1-1,0 0 0,-1 0 1,1-1-1,-1 0 0,13-6 0,9-7-13,46-31 0,-72 44-19,136-102 71,-82 61-395,-54 40 288,-4 4 31,1 0-1,-1-1 1,0 1 0,1 0 0,-1-1-1,0 1 1,1 0 0,-1-1-1,1 1 1,-1 0 0,1 0 0,-1-1-1,1 1 1,-1 0 0,0 0-1,1 0 1,-1 0 0,1 0 0,-1 0-1,2 0 1,-2 0 3,0 0-1,0 0 1,0 0-1,0 0 1,1 0-1,-1 0 1,0 0-1,0 0 1,0 0-1,0 0 1,0 0-1,0 0 1,0 0 0,0 0-1,0 0 1,1 0-1,-1 1 1,0-1-1,0 0 1,0 0-1,0 0 1,0 0-1,0 0 1,0 0 0,0 0-1,0 0 1,0 1-1,0-1 1,0 0-1,0 0 1,0 0-1,0 0 1,0 0-1,0 0 1,0 0 0,0 1-1,0-1 1,0 0-1,0 0 1,0 0-1,0 0 1,0 0-1,0 0 1,0 0-1,0 0 1,0 1-1,0-1 1,-4 7-27,3-5 3,-8 34-2,-10 27 282,-8 29-205,20-64-20,5-15 57,2-13-82,0 0 0,1 0 1,-1 0-1,0 0 0,0 0 0,0 0 0,0 0 0,0 1 0,0-1 0,0 0 0,0 0 0,0 0 0,0 0 0,0 0 0,0 0 1,0 0-1,0 0 0,0 0 0,0 0 0,0 0 0,1 1 0,-1-1 0,0 0 0,0 0 0,0 0 0,0 0 0,0 0 0,0 0 0,0 0 1,0 0-1,0 0 0,1 0 0,-1 0 0,0 0 0,0 0 0,0 0 0,0 0 0,0 0 0,0 0 0,0 0 0,0 0 0,1 0 1,-1 0-1,0 0 0,0 0 0,0 0 0,0 0 0,0 0 0,0 0 0,0-1 0,0 1 0,0 0 0,1 0 0,-1 0 0,0 0 1,0 0-1,0 0 0,0 0 0,0 0 0,0 0 0,0 0 0,0-1 0,0 1 0,0 0 0,0 0 0,0 0 0,0 0 0,0 0 1,0 0-1,14-25 60,1 2 0,1 0 0,34-38 0,-46 56-105,1 0 0,0 0 0,0 0 0,0 1 0,0-1 0,1 1 0,0 0 0,-1 1 1,1 0-1,1 0 0,9-4 0,-15 7 33,0 0-1,-1 0 1,1 0 0,0 0-1,-1-1 1,1 1 0,-1 0-1,1 0 1,0 0 0,-1 1-1,1-1 1,-1 0 0,1 0 0,0 0-1,-1 0 1,1 1 0,-1-1-1,1 0 1,-1 0 0,1 1-1,0-1 1,-1 0 0,1 1-1,-1-1 1,0 1 0,1-1-1,-1 1 1,1 0 0,0 0 1,-1 1 1,1-1-1,0 1 1,-1-1 0,0 1-1,1-1 1,-1 1-1,0 0 1,0-1-1,0 4 1,0 2 27,-1-1 0,0 1 0,0 0 0,-3 7 0,-19 58 141,20-66 64,7-11-55,25-26-50,-18 19-156,0 1 0,0 0-1,22-16 1,-17 17-14,-1 1 0,2 1 0,-1 0 0,1 1 0,0 1 0,23-5 0,-39 11 29,1-1 0,-1 1-1,0 0 1,0 0 0,1 0-1,-1 0 1,0 0 0,0 0-1,1 0 1,-1 0-1,0 0 1,0 1 0,1-1-1,-1 0 1,0 1 0,0-1-1,2 2 1,-2-1 9,-1-1-1,1 1 0,-1 0 1,1-1-1,-1 1 1,0 0-1,1 0 1,-1-1-1,0 1 1,1 0-1,-1 0 0,0 0 1,0-1-1,0 1 1,0 0-1,0 0 1,0 0-1,0 0 1,0-1-1,0 1 0,0 0 1,0 0-1,0 0 1,-1 0-1,0 1 1,-24 62 121,18-49-96,1 0 0,0 1 0,-7 31 0,13-47-10,0 1 0,0-1-1,-1 1 1,1 0 0,0-1-1,0 1 1,0-1 0,0 1 0,0 0-1,0-1 1,0 1 0,0-1-1,0 1 1,0 0 0,1-1-1,-1 1 1,0-1 0,0 1-1,0-1 1,1 1 0,-1 0 0,0-1-1,1 1 1,-1-1 0,0 0-1,1 1 1,-1-1 0,1 1-1,-1-1 1,1 1 0,-1-1 0,1 0-1,-1 0 1,1 1 0,-1-1-1,1 0 1,-1 0 0,1 1-1,-1-1 1,1 0 0,0 0-1,-1 0 1,1 0 0,-1 0 0,1 0-1,0 0 1,-1 0 0,1 0-1,-1 0 1,2 0 0,3-1 19,-1 0 0,1-1 0,0 1 0,-1-1 0,7-3 0,102-60-170,5-3 163,-80 46 88,-27 15-126,0 1 0,18-8 0,-25 15-87,-6 5 10,-12 15-74,4-6 42,3-1 114,0-1 0,1 1 0,-6 21 0,11-31 29,-1 0-1,2 0 1,-1 0 0,0 0-1,1 1 1,0-1-1,0 0 1,0 0 0,0 0-1,1 0 1,-1 1-1,1-1 1,0 0 0,0 0-1,1 0 1,-1 0-1,5 6 1,-6-9-8,1 0 1,0 0-1,0 1 0,0-1 1,0 0-1,0 0 1,0 0-1,0 0 0,0 0 1,1-1-1,-1 1 1,0 0-1,0-1 0,1 1 1,-1 0-1,0-1 0,1 0 1,-1 1-1,1-1 1,2 1-1,-2-2 10,1 1 0,-1 0 1,0-1-1,0 1 0,1-1 0,-1 0 0,0 0 1,0 1-1,0-2 0,0 1 0,4-2 0,2-4 48,-1 0 1,1 0-1,-1 0 0,11-15 0,-14 17-65,-1 0 0,1-1 0,-1 1 0,0-1-1,0 0 1,0 0 0,-1 0 0,0 0 0,0-1-1,-1 1 1,0 0 0,1-10 0,-2 14-7,-1 0 0,1 0 0,0 0 0,-1 0 0,0 0 0,1 1 0,-1-1 0,0 0 0,0 0 0,0 1 0,0-1 0,0 0 0,0 1 0,0-1 0,-1 1 0,1 0 0,0-1 0,-1 1 1,0 0-1,1 0 0,-1 0 0,1 0 0,-1 0 0,0 0 0,0 0 0,0 1 0,1-1 0,-4 0 0,-1-1 2,0 1 0,-1 0 1,1 0-1,-1 0 0,1 1 1,0 0-1,-8 1 0,13-1 0,-1 0-1,0 0 1,1 1-1,-1-1 1,0-1 0,1 1-1,-1 0 1,0 0-1,1-1 1,-1 1-1,-2-1 1,17-4-145,35-7 113,-23 6-90,52-8 0,-62 13 85,0 1 0,0 0 1,19 2-1,-28-1 31,0 0 0,0 0 0,-1 1 0,1 0 0,-1 0 0,0 0 0,1 0 0,-1 1 0,0 0 0,0 0 0,8 6 0,-12-7 13,0-1 1,1 1-1,-1 0 1,0-1-1,0 1 1,0 0-1,0 0 0,0 0 1,0 0-1,0 0 1,-1 0-1,1 0 1,-1 0-1,1 0 0,-1 0 1,0 0-1,0 0 1,0 0-1,0 0 1,0 0-1,0 0 0,-1 0 1,1 0-1,-2 3 1,-1 5 41,-1 0 0,0-1 0,-11 17 0,-1 4 25,15-23 242,7-9-135,15-19-70,-7 8-90,13-10 90,49-32-1,-61 45-151,0 2-1,0 0 1,1 1 0,0 0 0,26-6 0,-39 12 30,18-1-221,-20 2 231,-1 0 1,1 0-1,-1 0 1,1 0-1,-1 0 1,1 0-1,-1 0 1,1 0-1,-1 1 1,1-1 0,-1 0-1,0 0 1,1 0-1,-1 1 1,1-1-1,-1 0 1,0 1-1,1-1 1,-1 0-1,1 1 1,-1-1-1,0 1 1,0-1-1,1 1 1,-1-1-1,0 0 1,0 1-1,0-1 1,1 1-1,-1-1 1,0 1-1,0-1 1,0 1-1,0-1 1,0 1-1,0-1 1,0 1-1,-1 8 4,0-1 0,0 0 0,-1 0 0,-4 10 0,-3 17-10,8-28 7,-1 4 48,0 0 0,1 21 0,1-30-24,0 0 0,0 1 0,0-1-1,0 0 1,1 0 0,-1 0 0,1 1 0,0-1-1,-1 0 1,1 0 0,0 0 0,0 0 0,1 0 0,-1 0-1,0-1 1,0 1 0,1 0 0,-1 0 0,1-1-1,2 2 1,-3-2-6,0 0-1,0-1 1,0 1-1,1-1 0,-1 0 1,0 1-1,0-1 1,1 0-1,-1 0 1,0 1-1,0-1 0,1 0 1,-1-1-1,0 1 1,0 0-1,1 0 1,-1 0-1,0-1 0,0 1 1,1 0-1,-1-1 1,0 1-1,0-1 1,2-1-1,2-1 58,1-1 1,-1-1-1,8-7 0,-3 3 28,86-82-156,-25 22-46,-50 52-69,-12 12 38,-9 5 133,0 0-1,-1 0 1,1 0-1,0 0 1,0 0-1,0 0 1,0 0-1,0 0 1,0 0 0,0 0-1,0 0 1,0 0-1,0 0 1,0 0-1,0 0 1,0 1-1,0-1 1,0 0-1,0 0 1,0 0-1,0 0 1,0 0-1,0 0 1,0 0 0,0 0-1,0 0 1,0 0-1,0 0 1,0 0-1,0 0 1,0 1-1,0-1 1,0 0-1,0 0 1,1 0-1,-1 0 1,0 0-1,0 0 1,0 0-1,0 0 1,0 0 0,0 0-1,0 0 1,0 0-1,0 0 1,0 0-1,0 0 1,0 0-1,0 0 1,0 0-1,0 0 1,1 0-1,-1 0 1,0 0-1,0 0 1,0 0 0,0 0-1,0 0 1,0 0-1,0 0 1,0 0-1,0 0 1,0 0-1,-3 8 15,-1 0 0,1 1 0,0-1 0,1 1 0,0-1 0,0 1-1,1 0 1,0-1 0,1 1 0,0 0 0,2 15 0,-2-24-3,0 0 1,0 1 0,0-1-1,0 1 1,0-1-1,0 0 1,1 1-1,-1-1 1,0 0-1,0 0 1,0 1 0,1-1-1,-1 0 1,0 1-1,0-1 1,1 0-1,-1 0 1,0 1-1,1-1 1,-1 0 0,0 0-1,1 0 1,-1 0-1,0 1 1,1-1-1,-1 0 1,0 0-1,1 0 1,-1 0-1,0 0 1,1 0 0,-1 0-1,1 0 1,-1 0-1,0 0 1,1 0-1,14-5 79,-12 4-51,409-124-198,-395 121 108,97-22 30,-102 23 0,-9 3 11,-7 4 7,-3 2 3,-56 46-132,61-50 124,-6 5-16,0 0 1,-12 17-1,17-21 36,1 0 0,0 1 0,1-1 0,-1 0-1,1 1 1,-1-1 0,1 1 0,0 0 0,0-1 0,1 1 0,-1 0 0,1 5 0,-1-6 6,1 0 0,1 0 0,-1-1 0,0 1 0,1 0 0,-1-1 0,1 1 0,0-1 0,0 1 0,0 0 0,0-1 0,0 0 0,0 1 0,1-1 0,-1 0 0,1 0 0,0 1 0,0-1 0,-1-1 0,1 1 0,1 0 0,-1 0 0,0-1 1,0 1-1,1-1 0,-1 0 0,0 0 0,1 1 0,-1-2 0,1 1 0,0 0 0,-1 0 0,1-1 0,4 1 0,2 0-43,0-1 0,0 0 0,0-1 0,0 1 0,0-2 0,0 1 0,0-1 0,0-1 0,10-4 0,10-4-1297,42-17-7461,-57 27 6566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10.8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34 8800,'-27'-17'4000,"14"5"-3488,8 7-64,10 5-352,3 5-928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14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1 116 2144,'0'-1'285,"0"0"1,0-1-1,0 1 0,0 0 1,0-1-1,1 1 0,-1 0 1,0-1-1,1 1 0,-1 0 1,1 0-1,-1 0 0,1-1 0,-1 1 1,1 0-1,0 0 0,1-2 1,-1 2 10,0 0-1,0 0 1,-1 0 0,1 0-1,-1-1 1,1 1 0,-1 0 0,0 0-1,1-1 1,-1 1 0,0-3 0,0 3-89,0 0 1,0 0-1,1 0 1,-1 0-1,0 0 1,0 0-1,1 0 1,-1 0 0,0 0-1,1 0 1,-1 0-1,1 0 1,0 0-1,-1 1 1,1-1-1,1-1 1,1-1 569,-3 3-752,0 0 0,0 0 1,0 0-1,0 0 0,0 0 1,0 0-1,0 0 0,0 0 1,0 0-1,0 0 0,0 0 1,0 0-1,0 0 0,0 0 1,0 0-1,1 0 0,-1 0 1,0 0-1,0 0 0,0 0 1,0 0-1,0 0 0,0 0 1,0 0-1,0 0 0,0 0 1,0 0-1,0 1 0,0-1 1,0 0-1,0 0 0,0 0 1,0 0-1,0 0 0,0 0 1,0 0-1,0 0 0,0 0 1,0 0-1,0 0 0,0 0 1,1-1-1,-1 1 1,0 0-1,0 0 0,0 1-10,0-1 422,5 5 97,1 1-349,0 1 1,0-1-1,-1 1 1,0 1-1,0-1 0,-1 1 1,0 0-1,5 14 1,18 69 454,-9-9-362,29 100 43,-39-159-194,0-1 0,2 1 0,0-2-1,2 1 1,22 31 0,-32-51-45,0 1 0,0 0 0,1-1-1,-1 1 1,1-1 0,-1 0 0,1 0 0,4 2 0,-6-3-48,0-1 0,0 1 1,0-1-1,0 1 1,0-1-1,0 0 1,1 0-1,-1 0 1,0 0-1,0 0 1,0 0-1,1 0 0,-1 0 1,0 0-1,0 0 1,0-1-1,0 1 1,1 0-1,-1-1 1,0 1-1,0-1 1,0 1-1,0-1 0,0 0 1,0 1-1,0-1 1,1-1-1,1-1 9,0 0 0,0-1 0,0 1-1,0-1 1,-1 0 0,1 0 0,-1 0-1,3-7 1,12-41 96,-10 25-92,73-200-36,-62 189-25,1 0 1,2 1 0,45-61-1,-34 58 61,30-39-1267,-60 93-4929,-6 15 730,-1-10 2849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15.2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12 4992,'-10'-12'5392,"15"33"-1664,-8 19-1082,-10 63 1,3-39-1887,6-35-589,-5 36-146,2 0-1,4 102 1,7-134-148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17.4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35 3552,'-1'-1'173,"1"0"0,-1 0 1,1 0-1,0 0 0,-1 1 0,1-1 1,0 0-1,0 0 0,-1 0 0,1 0 1,0 0-1,0 0 0,0 0 0,0 0 1,0 0-1,0 0 0,0 0 0,1 0 0,-1 0 1,0 0-1,1 0 0,-1 0 0,0 0 1,1 0-1,-1 0 0,1 0 0,-1 0 1,1 0-1,0 1 0,1-2 0,3-2 2010,-3 11 1087,-1 5-2307,4 32-82,-3 0-1,-5 71 1,1-80-734,-12 78 561,4-38-136,10-35 644,0-39-757,18-27 234,1 21-620,1 0 0,-1 2 0,0 0-1,22-1 1,79 4 246,-86 1-315,147 11-296,-158-11-819,-13-1-1805,-6 0 1189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18.6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0 4064,'-3'1'6603,"3"-1"-6502,-1 9 2680,0 21-2919,1-11 892,-7 68 303,-1 79-130,10-65 299,16-139 566,0-2-1693,14-36-267,-21 45 151,2 0 0,1 0 0,1 2 0,29-43 0,-41 69 5,-1 0 0,1 1 0,-1-1 0,1 0 0,0 1-1,0 0 1,0 0 0,0 0 0,0 0 0,4-2 0,-6 4 13,0-1 0,0 1 0,0 0 0,0 0 0,0-1 0,0 1 0,0 0 0,0 0 0,0 0 0,1 0 0,-1 0-1,0 0 1,0 1 0,0-1 0,0 0 0,0 1 0,0-1 0,0 0 0,0 1 0,0-1 0,0 1 0,0-1 0,0 1 0,0 0 0,-1-1 0,1 1 0,0 0-1,0 0 1,-1 0 0,1-1 0,0 1 0,-1 0 0,1 0 0,-1 0 0,1 0 0,-1 0 0,0 0 0,1 2 0,3 8 71,0 0 0,-1 0 0,0 1 0,-1-1 0,1 22 0,-4 59 377,-2-27-130,6-24 59,-3-40-362,1-1-1,-1 0 0,0 0 0,0 1 0,0-1 0,0 0 1,0 0-1,0 0 0,0 1 0,0-1 0,1 0 0,-1 0 1,0 0-1,0 0 0,0 1 0,0-1 0,1 0 0,-1 0 1,0 0-1,0 0 0,0 0 0,1 0 0,-1 1 0,0-1 1,0 0-1,1 0 0,-1 0 0,0 0 0,0 0 0,1 0 1,-1 0-1,0 0 0,0 0 0,0 0 0,1 0 0,-1 0 1,0 0-1,0 0 0,1 0 0,-1-1 0,0 1 0,0 0 1,0 0-1,1 0 0,4-5 27,0 0 0,0 0 0,-1 0-1,0-1 1,0 1 0,6-11 0,-2 2-36,63-103-189,-40 63 184,-27 48-67,0-1-1,1 1 0,0 0 1,8-8-1,-12 13 55,0 0 0,0 0 1,1 0-1,-1 1 0,0-1 1,1 0-1,-1 0 0,0 1 0,1-1 1,-1 1-1,1-1 0,-1 1 1,2-1-1,-2 1 9,0 1 1,0-1 0,-1 0-1,1 0 1,0 0-1,0 1 1,0-1 0,0 0-1,-1 1 1,1-1-1,0 0 1,-1 1 0,1-1-1,0 1 1,-1-1-1,1 1 1,0 0 0,-1-1-1,1 1 1,-1 0-1,1-1 1,-1 1 0,1 0-1,-1 0 1,1 0-1,4 10 111,-1 0 0,0 0 0,0 0 1,-1 0-1,2 19 0,3 62 560,-6-47-497,0 51 286,-3-55-4796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19.5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331 17 2976,'0'-1'93,"-1"0"-57,1 1 0,0 0 0,0 0 0,0-1-1,0 1 1,-1 0 0,1 0 0,0-1 0,0 1-1,0 0 1,0-1 0,0 1 0,0 0 0,0-1-1,0 1 1,0 0 0,0-1 0,0 1 0,0 0-1,0-1 1,0 1 0,0 0 0,0 0-1,0-1 1,0 1 0,0 0 0,8-7 6166,-14 11-2910,-45 61-284,10-10-1882,-34 48 515,59-80-1347,2 1-1,-17 38 1,7-1-17,3 0 1,2 2-1,-13 75 0,29-113-82,0 1-1,2 0 1,4 50-1,20 77 31,-6-86 31,39 98 0,-56-164-256,9 19 27,20 36-1,-21-41-164,-6-8-2575,-1-12-265,3-19-3420,-3 16 4738,3-17-1812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20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54 4992,'-17'-15'4261,"16"18"-3761,0 0-1,0 0 1,-1 0 0,1 0-1,-1-1 1,0 1 0,0 0-1,-3 3 1,-15 24 555,1 17-344,1 0 0,2 1 0,2 0 0,3 2 0,-9 76 0,19-110-608,1-1 0,0 1 0,1 0 0,1-1 0,0 1 0,7 22-1,-8-32-51,1 0-1,0 0 0,1 0 0,-1-1 0,1 1 1,0-1-1,1 0 0,-1 0 0,1 0 0,0 0 0,8 7 1,-8-9 10,-1-1-1,1 1 1,0 0 0,0-1 0,0 0 0,0 0 0,0 0 0,0 0 0,0-1 0,1 0-1,-1 0 1,1 0 0,-1 0 0,1-1 0,-1 1 0,8-1 0,6-3 33,-1 0 0,0 0 1,0-2-1,0 0 1,-1-1-1,17-8 0,-8 2-33,-1-2-1,0-1 0,23-18 0,-36 24-61,-1-1-1,1-1 1,-1 0 0,-1 0-1,0-1 1,-1 0 0,0 0-1,-1-1 1,-1 0 0,11-27-1,-7 7 6,-1 0 0,-2 0-1,6-53 1,-11 62-16,-1 0 1,-1 0-1,-1 0 0,-6-32 0,6 50-32,0-1-1,-1 1 0,0 0 1,0 0-1,-5-11 0,5 14 13,1 0 1,-1 1-1,0-1 0,0 1 0,-1 0 0,1 0 0,0 0 0,-1 0 0,1 0 0,-1 0 0,0 0 0,1 1 1,-1-1-1,-6-1 0,1 1-19,-1-1 1,0 2-1,0-1 1,1 1-1,-1 1 0,0 0 1,0 0-1,0 0 1,0 1-1,1 1 1,-17 4-1,-1 2 24,1 1 0,-42 21 0,56-24 35,1 1 1,0 0 0,0 0 0,0 1 0,1 0-1,-13 15 1,2 1 184,-22 34 1,34-45-48,0 1 1,-7 17 0,12-24-88,0 0 0,1 0 0,0 0 0,0 0 0,1 0 0,-1 13 0,2-17-19,0 0 0,0 0 0,0 0 0,0 0 0,1-1 0,-1 1 1,1 0-1,0 0 0,0 0 0,0-1 0,0 1 0,1-1 0,-1 1 0,1-1 0,0 1 0,2 2 0,-1-3 5,0 1-1,0-1 1,0 0 0,0 0-1,1 0 1,-1 0-1,1 0 1,0-1-1,-1 0 1,1 0-1,6 2 1,28 2 164,-1 0 0,40-2 0,-2 0 135,87 5-1320,-157-4-1670,0 0 1398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21.1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27 4736,'0'-2'681,"0"-1"0,0 1 0,0 0 0,1-1 1,-1 1-1,1 0 0,1-5 0,-2 7-577,0 0 0,0-1-1,0 1 1,1 0 0,-1 0 0,0-1-1,0 1 1,0 0 0,0 0 0,1 0-1,-1-1 1,0 1 0,0 0 0,1 0-1,-1 0 1,0 0 0,0 0 0,1 0-1,-1-1 1,0 1 0,0 0 0,1 0-1,-1 0 1,0 0 0,0 0 0,1 0-1,-1 0 1,1 0 0,0 1 61,0-1 1,0 0-1,0 1 0,-1-1 1,1 1-1,0 0 0,0-1 1,0 1-1,0 0 0,-1-1 1,1 1-1,1 1 1,-1 0 7,1 1 0,0 0 0,-1 0 1,1-1-1,-1 1 0,0 0 1,0 0-1,0 0 0,0 0 0,0 0 1,-1 1-1,1 4 0,-2 42 837,0-37-737,-1 20 102,-1 0-1,-1 0 0,-2 0 0,-2-1 0,0 0 0,-19 44 0,22-65-274,-1 0 1,0-1-1,-1 0 0,0 0 1,-12 13-1,16-20-155,0 0 0,0 0 0,-1-1 0,1 1-1,-1-1 1,0 0 0,0 0 0,-4 2 0,6-3-93,-1 0-1,1-1 1,0 1 0,0-1-1,-1 0 1,1 1 0,0-1-1,-1 0 1,1 0 0,0-1-1,-1 1 1,1-1-1,0 1 1,0-1 0,-1 1-1,-1-2 1,1 0-192,1 0 0,0 1 0,0-1 0,0 0 0,0 0 0,0 0 1,0-1-1,0 1 0,1 0 0,-1-1 0,1 1 0,0-1 0,-1 1 0,1-1 0,1 0 0,-1 0 0,0 1 0,1-1 0,-1 0 0,1 0 1,0 0-1,0-4 0,3-22-1804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54.9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111 114 3552,'-1'-2'383,"0"-1"0,1 0 0,-1 0 0,1 1 0,-1-1 0,1 0-1,0 0 1,0-5 0,1 6-1,-1 0-1,0 0 1,0-1-1,0 1 1,-1 0-1,1 0 0,0-1 1,-1 1-1,0 0 1,1 0-1,-1 0 1,-1-2-1,2 3-348,-1 1 0,1-1 0,-1 1 1,1-1-1,-1 1 0,1 0 0,-1-1 0,0 1 0,1 0 1,-1-1-1,1 1 0,-1 0 0,0 0 0,1-1 0,-1 1 1,0 0-1,1 0 0,-1 0 0,1 0 0,-1 0 0,0 0 1,1 0-1,-1 0 0,0 0 0,1 0 0,-1 1 0,0-1 1,1 0-1,-1 0 0,1 0 0,-1 1 0,0-1 0,1 0 1,-2 1-1,-16 13 118,12-7-62,-1 1 0,1 0 0,1 0 0,-1 1 0,1 0 0,1 0 0,0 0 0,0 1 0,1-1 0,0 1 0,0 0 0,1 0 0,1 0 0,0 0 0,0 16 0,1-23-25,0 1 0,1-1 0,0 0 0,0 0 0,0 0 0,0 0 0,0 0 0,1 0 0,-1 0 0,1 0 0,0-1 0,0 1 0,0-1 0,0 1 0,0-1 0,1 0 0,-1 1 0,1-1 0,-1 0 0,1-1 0,0 1 0,0 0-1,-1-1 1,1 0 0,0 0 0,0 0 0,4 1 0,-4-1-13,0 0 0,0-1 0,0 1 0,0-1 0,0 0 0,0 0-1,0 0 1,-1 0 0,1-1 0,0 1 0,0-1 0,0 1 0,0-1-1,-1 0 1,1 0 0,0-1 0,-1 1 0,1 0 0,-1-1 0,1 0-1,-1 1 1,0-1 0,1 0 0,-1 0 0,0 0 0,0-1 0,-1 1-1,1 0 1,2-5 0,-1 1-39,-1 1 1,0-1-1,0 0 0,0 1 1,-1-1-1,1 0 0,-2 0 1,1 0-1,-1 0 0,1 0 0,-2 0 1,1 0-1,-1 0 0,0 0 1,0 0-1,0 0 0,-1 0 1,0 0-1,0 1 0,-1-1 1,1 1-1,-1-1 0,-1 1 0,1 0 1,-7-7-1,-7-4 116,17 15-122,0 0 0,-1-1 1,1 1-1,0 0 0,0 0 0,0 0 0,0 0 0,0 0 0,1 0 0,-1 0 1,0 0-1,0 0 0,1 0 0,-1 0 0,0 0 0,1 0 0,-1 0 0,1 0 1,-1 0-1,1 0 0,1-1 0,0-1 20,0-1-1,0 1 1,1 0-1,0 0 1,5-4-1,-1 1-24,0 2-1,0-1 1,1 1 0,-1 0-1,1 0 1,0 1-1,0 0 1,0 1 0,14-3-1,-17 4 32,-1 1-1,0 0 1,1 0-1,-1 1 1,1-1-1,-1 1 0,1 0 1,-1 0-1,0 0 1,0 0-1,0 1 1,1 0-1,-1 0 1,-1 0-1,1 0 0,0 1 1,0-1-1,-1 1 1,0 0-1,5 5 1,6 9 214,-1 0 0,-1 0 0,11 23 0,-12-21 10,1 0 1,24 30-1,-31-43-197,0-1-1,1 1 0,0-1 1,0-1-1,0 1 0,1-1 0,-1 0 1,1-1-1,0 1 0,0-1 1,14 4-1,-14-5-251,0-1 0,0 1 0,0-2 0,7 2 0,6-2-453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21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175 205 7808,'-9'-4'1885,"8"3"-1589,0 1 1,-1-1 0,1 0-1,0 1 1,-1-1 0,1 1-1,0 0 1,-1-1-1,1 1 1,-1 0 0,1 0-1,0 0 1,-1 0 0,1 0-1,-1 0 1,-1 0 0,-8 5 119,0 0 0,1 0 1,-1 1-1,1 0 1,1 0-1,-1 1 1,1 1-1,0 0 0,1 0 1,0 0-1,-12 17 1,18-23-403,0 1 0,1 0 0,-1 0 0,1 0 0,0 0 0,-1 0 0,1 0 0,1 0 0,-1 0 0,0 0 0,1 0 0,0 0 0,-1 1 0,1-1 0,1 7 0,0-6-3,0 0 0,1 0 0,-1 1 0,1-1 1,0 0-1,0 0 0,0 0 0,1-1 0,-1 1 0,5 4 1,5 4 87,1 0 0,0-1 0,1 0 0,25 14 0,-29-18 7,1-1 0,0 0 0,0-1 0,0 0-1,1-1 1,23 5 0,-30-8-34,1 0-1,0 0 1,0-1-1,-1 0 1,1 0-1,0-1 1,0 0 0,-1 0-1,1 0 1,0 0-1,-1-1 1,1 0-1,-1 0 1,0-1 0,1 1-1,6-6 1,-3 2-12,0-1 0,-1 0 0,1 0 0,-1-1 0,-1 0 0,1 0 0,-2-1 0,1 0 0,-1 0 0,0-1 0,7-16 0,-7 9-62,-1 0 1,-1-1 0,0 1-1,-1-1 1,-1 0 0,-1 0-1,0 0 1,-2 1 0,0-1-1,-1 0 1,0 0 0,-2 1-1,0-1 1,-1 1 0,-12-30-1,15 43-50,0 0 0,0 0 0,0 0 0,0 0-1,0 1 1,-1-1 0,0 0 0,0 1 0,0 0 0,0 0 0,0 0-1,-1 0 1,1 0 0,-1 1 0,-4-3 0,5 4 17,-1-1 1,1 1-1,0 1 1,-1-1-1,1 0 1,-1 1-1,1 0 1,-1 0-1,1 0 1,-1 0-1,1 0 0,-1 1 1,1 0-1,-1-1 1,1 1-1,-1 0 1,-5 4-1,-2 0-224,1 0 0,-1 1-1,1 1 1,0 0-1,1 0 1,0 1 0,0 0-1,0 0 1,1 1-1,-13 19 1,12-5-2566,9-22 2443,0 0 1,0 0-1,0 0 0,0 0 1,0 0-1,0 0 0,0 0 1,0 0-1,0 0 0,0 0 1,0 0-1,1 0 0,-1 0 1,0 0-1,1 0 0,-1 0 1,1 0-1,-1 0 0,2 1 1,5 3-2003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22.1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 5408,'-1'0'70,"1"0"1,0 0-1,0 0 1,0 0-1,-1 0 1,1-1-1,0 1 1,0 0-1,-1 0 1,1 0-1,0 0 1,0 0-1,-1 0 1,1 0-1,0 0 1,0 0-1,-1 0 1,1 0-1,0 0 1,0 0-1,-1 0 0,1 1 1,0-1-1,0 0 1,-1 0-1,1 0 1,0 0-1,0 0 1,0 0-1,-1 1 1,-2 8 1944,3 21 921,1-17-2296,-42 578 7109,23-358-7563,18-191-136,1-27-1572,-1 0-1,-5 29 1,2-38-2296,2-3 1242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22.7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 5632,'-13'-3'3165,"27"12"923,47 29-909,14 10-1261,-65-40-1705,0 0-1,-1 1 1,0 0 0,0 0-1,8 13 1,-6-6 84,-1 1 0,-1 0 0,10 28 0,14 58 787,-26-74-884,-1 0 0,-1 1-1,-2-1 1,0 1 0,-2-1 0,-2 1 0,0 0 0,-2-1-1,-2 1 1,0-1 0,-2 0 0,-1 0 0,-1-1-1,-14 28 1,-18 38-476,-38 77 1097,31-90-2642,33-61-765,-29 32 0,40-48 1500,0 0 0,0 0-1,-1 0 1,1 0-1,-1-1 1,-5 3-1,-5 2-2219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25.9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5 4064,'0'0'296,"-1"-1"0,1 1 0,0-1 1,-1 1-1,1 0 0,-1-1 0,1 1 0,-1 0 0,1-1 1,-1 1-1,0 0 0,1 0 0,-1 0 0,1 0 1,-1-1-1,1 1 0,-1 0 0,0 0 0,1 0 0,-1 0 1,1 0-1,-1 0 0,0 1 0,1-1 0,-1 0 1,0 0-1,-20 3 2331,2-2-1088,17-1-1351,-1 0-1,1 0 1,-1 0-1,1 0 1,0 0-1,-1 1 0,1-1 1,0 1-1,0-1 1,-1 1-1,1 0 1,0 0-1,0 0 1,-2 1-1,-4 3 68,7-5-238,1 0 1,-1 0-1,1 0 0,-1 1 0,1-1 1,-1 0-1,0 0 0,1 1 0,-1-1 0,1 0 1,0 1-1,-1-1 0,1 1 0,-1-1 1,1 1-1,-1-1 0,1 1 0,0-1 0,-1 1 1,1-1-1,0 1 0,0-1 0,-1 1 1,1-1-1,0 1 0,0-1 0,0 1 0,0 0 1,0-1-1,0 1 0,0-1 0,0 1 1,0 0-1,0-1 0,0 1 0,0-1 0,0 1 1,0 0-1,0-1 0,1 1 0,-1-1 0,0 1 1,0-1-1,1 1 0,-1-1 0,0 1 1,1-1-1,0 1 0,0 1 11,0-1 0,0 0 0,0 0 0,0 0 0,1 0 0,-1 0 0,0 0 0,1 0 0,-1-1 0,0 1 0,1 0 0,-1-1 0,4 2 0,22 3 299,-21-4-289,33 4 160,0-2-1,75-3 0,-64-3-106,-1-2 0,59-13-1,-64 9 4,55-4-1,-85 12-44,0 0 1,0 1-1,22 3 0,-34-3-51,0 1 0,-1-1 0,1 1 0,0-1-1,0 1 1,0 0 0,-1 0 0,1 0 0,0 0-1,-1 0 1,1 0 0,-1 0 0,1 1 0,-1-1-1,0 0 1,3 4 0,-4-5-163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26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22 2912,'-15'-3'2464,"3"3"7642,150-5-4923,20 0-5091,67-2-332,-193 5-763,-5 4 272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31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253 4 3552,'1'-3'6065,"-6"10"-3928,-1-1-1830,0-1 0,0 0 0,-1 0 0,-8 5 0,-16 11 398,-4 10 77,21-20-648,1 0 0,1 1-1,0 0 1,0 0-1,1 2 1,-9 15 0,9-12-81,7-11-41,0 0 0,0 1-1,1-1 1,0 1 0,0 0 0,0 0 0,1 0 0,-2 11 0,1 5 68,1-8 125,1 0 1,0 0-1,1 18 0,4 59 403,-3-26-235,2 126 130,-1-14-115,7 28-22,5 285 638,-6-143-156,-8-156-112,0-190-703,0 1-1,-1-1 0,1 1 1,0-1-1,-1 1 0,0-1 1,0 0-1,0 1 0,0-1 0,0 0 1,0 1-1,-1-1 0,1 0 1,-1 0-1,1 0 0,-3 2 1,4-4-35,-1 1 0,1-1 1,-1 1-1,1 0 0,-1-1 0,1 1 1,-1 0-1,1-1 0,0 1 1,0 0-1,-1-1 0,1 1 0,0 0 1,0 0-1,0 0 0,0-1 1,0 1-1,0 0 0,0 0 1,0-1-1,0 1 0,0 0 0,0 0 1,1 1-1,0-1-163,-1 7-76,0-7 259,-1-1-1,1 1 1,0-1 0,0 1-1,0-1 1,0 1 0,0-1 0,0 1-1,0-1 1,0 1 0,0-1-1,0 1 1,0-1 0,0 1-1,0-1 1,1 0 0,-1 1-1,0-1 1,0 1 0,0-1-1,1 1 1,-1-1 0,0 0-1,1 1 1,-1-1 0,0 0 0,1 1-1,-1-1 1,0 0 0,1 1-1,-1-1 1,0 0 0,1 0-1,-1 1 1,1-1 0,-1 0-1,1 0 1,-1 0 0,1 0-1,-1 0 1,1 0 0,-1 1-1,0-1 1,1 0 0,-1 0 0,1 0-1,-1-1 1,1 1 0,-1 0-1,1 0 1,73-1 908,3 0-693,96 11 0,-93-2-158,-52-7-5297,-33-1 3590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33.6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297 1 2816,'-4'8'10012,"-5"6"-7892,-12 19-2071,11-12 282,6-10-178,-1-1 1,0 0-1,-1 0 1,-8 11 0,-72 73 1271,-5 5-93,86-92-1292,0-1 0,1 1 0,0 0 0,0 0 0,1 1 0,0-1 0,0 1 0,1-1 0,-3 13 0,3-8 25,1 0 0,0 0 1,1 1-1,0-1 0,4 20 0,2-3 69,1-2 0,2 1 0,0-1 0,20 39 0,-15-41 58,0 0 0,2-2 0,26 32 0,-13-27-299,-27-27-533,-2-8-1941,0 2 1338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34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73 133 3808,'-11'-12'1227,"10"11"-1163,1 1 1,0 0-1,-1-1 1,1 1 0,-1 0-1,1-1 1,-1 1 0,1 0-1,-1 0 1,1 0 0,-1-1-1,1 1 1,-1 0 0,1 0-1,-1 0 1,1 0-1,-1 0 1,0 0 0,1 0-1,-1 0 1,1 0 0,-1 0-1,1 0 1,-1 0 0,1 1-1,-1-1 1,0 0 0,0 0 860,4-2 295,-2 0-781,9-13 2843,-9 12-3148,0 1 0,0 0 0,0 0 0,0 0 0,1 0 1,-1 0-1,1 0 0,-1 1 0,1-1 0,3-2 0,48-22 1088,-39 18-1006,-1 0 0,1 1 0,1 1 0,18-6 0,-28 10-182,-1 1-1,1 0 0,0 0 1,1 0-1,-1 0 0,0 1 0,0 0 1,0 0-1,0 0 0,0 1 1,0 0-1,0 0 0,0 0 0,0 0 1,0 1-1,0 0 0,5 2 0,-7-2 5,0 1-1,0-1 0,-1 1 1,1 0-1,0 0 0,-1 0 1,0 0-1,0 0 0,0 1 1,0-1-1,0 1 0,-1-1 1,1 1-1,-1 0 0,0-1 1,0 1-1,0 0 0,-1 0 1,1 0-1,-1 0 0,0 0 1,0-1-1,0 1 0,-1 0 1,1 0-1,-1 0 0,0 0 1,0-1-1,-1 1 0,1 0 1,-1-1-1,-2 5 0,-6 8 116,-1-2-1,0 1 0,-15 13 0,-43 39 229,56-55-347,-132 131 782,129-125-633,10-11-61,0 0 1,-1-1-1,-11 11 0,60-35 102,-23 10-104,2 1-1,-1 0 0,28-3 0,65-6-404,-81 12 131,-26 4-50,-1 0 1,1 0 0,-1 0-1,7 2 1,13 0-5932,-20-2 4034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35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1 5632,'-3'2'9625,"4"5"-6065,3 11-4746,-2-8 2045,-1 0-692,0 0 1,-1-1-1,-1 1 0,0 0 0,0 0 0,-1 0 1,-3 11-1,-3 25 388,-14 95 292,19-120-558,3-20-270,-1 0-1,1 0 0,0 0 0,0 1 0,0-1 1,0 0-1,0 0 0,0 0 0,0 1 1,0-1-1,1 1 0,-1 0 382,5-3 373,4-3-767,0 1-1,0 1 1,0-1-1,0 1 1,12-1 0,22-4 67,-26 3-14,1 1 0,0 1 0,21 1 0,6-1-23,0 2 1,-43 0-287,-19 1-5364,10-2 2103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35.7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24 3328,'-1'-1'42,"1"1"1,0 0-1,-1-1 1,1 1-1,0 0 1,-1-1-1,1 1 1,0 0-1,0-1 1,0 1-1,-1-1 1,1 1-1,0-1 1,0 1-1,0-1 1,0 1-1,0-1 1,0 1-1,0-1 1,0 1-1,0-1 1,0 1-1,0 0 1,0-1-1,0 1 1,0-1-1,9-4 1487,0 2 2381,-5 0-1953,1 2 2038,4 25-955,-7-12-2658,-1 0-1,0 1 1,-1-1-1,0 0 1,-4 20-1,0 23 317,5-33-543,-1-12-103,0 1-1,-2 17 0,1-17-22,1 1 0,0 11-1,0-6 25,0-15-144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56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37 3488,'0'-1'557,"1"0"-1,-1 0 1,1 0 0,-1 1 0,1-1 0,-1 0-1,1 0 1,-1 0 0,0 0 0,0 0 0,1 0-1,-1 0 1,0-1 0,0 2-465,0 0 1,0-1-1,0 1 0,0 0 1,0 0-1,0 0 0,0 0 1,0 0-1,0 0 0,0-1 1,0 1-1,0 0 0,0 0 1,0 0-1,0 0 0,0 0 1,0-1-1,-1 0 1385,1 1-1384,0 0-1,0 0 0,0 0 1,0-1-1,-1 1 0,-7 9-39,-16 27 617,2 0 0,-29 63 0,50-95-637,-1-1 0,1 1 0,0 0 0,0 0 0,0 0-1,1 0 1,0 0 0,-1 0 0,1 0 0,0 0 0,1 0-1,-1 0 1,1 0 0,1 4 0,-1-5 16,0-1 0,0 0 0,0 0 0,0 0 0,0 0 1,1-1-1,-1 1 0,1 0 0,-1 0 0,1-1 0,-1 1 0,1-1 0,0 1 1,0-1-1,0 0 0,0 0 0,0 0 0,0 0 0,0 0 0,0 0 0,0-1 0,1 1 1,-1-1-1,0 1 0,0-1 0,4 0 0,1 0 44,0 0 0,0-1 0,1 0 0,-1 0 0,0-1 1,0 0-1,-1 0 0,11-5 0,-6 2-30,0 0-1,0-1 1,-1-1 0,12-9 0,-6 3-110,-1-1 1,-1 0-1,24-30 0,-43 66-401,2-13 367,-2 6 40,0-1 0,-3 26 0,7-36 58,1-1-1,-1 1 1,1 0 0,0-1 0,1 1-1,-1 0 1,0-1 0,1 1-1,0 0 1,0-1 0,0 1 0,0-1-1,1 0 1,-1 1 0,1-1 0,4 6-1,-5-8 37,1 1 0,0 0 0,0-1-1,0 1 1,0-1 0,0 0-1,0 0 1,1 0 0,-1 0 0,0 0-1,1 0 1,-1-1 0,0 1-1,1-1 1,-1 1 0,4-1 0,5 0 143,-1 0 0,15-2 1,-22 1-184,13-1 142,-1 0 0,0-2-1,0 0 1,0 0 0,0-2 0,-1 0 0,1 0 0,18-13-1,-25 14-101,-1 0 0,1-1 0,-1 0 0,0 0 0,0-1 0,-1 1 0,0-2 0,0 1 0,-1-1-1,0 0 1,0 0 0,-1 0 0,1 0 0,-2-1 0,4-12 0,-5 11-58,0 1 1,0-1-1,-1 0 0,-1 0 1,0 1-1,0-1 0,-1 0 1,-2-10-1,3 17-20,-1 1-1,1-1 1,-1 0 0,0 0-1,0 0 1,0 1 0,0-1-1,-1 0 1,1 1 0,-1-1-1,1 1 1,-1 0-1,0 0 1,0-1 0,0 1-1,0 0 1,-1 1 0,1-1-1,0 0 1,-1 1 0,1-1-1,-1 1 1,0 0 0,1 0-1,-1 0 1,0 0-1,0 0 1,0 0 0,0 1-1,1 0 1,-7-1 0,0 2-528,1 0 1,-1 0-1,1 1 1,0 0-1,-1 0 1,-8 4-1,7-2-2343,0 1 1,-11 7-1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36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 5888,'16'-1'8595,"5"0"-3920,99-9-2719,-116 9-1982,-1 1-1,0 0 0,1 0 1,-1 0-1,0 0 1,0 0-1,6 2 1,-7-1-531,1 0 1,-1 0 0,0 0-1,0 0 1,0 1 0,4 2-1,-1 1-1090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36.5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10 5056,'0'-1'167,"-1"1"0,1 0 0,0-1 0,0 1 0,0 0 0,0-1 0,1 1 0,-1 0 0,0-1 0,0 1 0,0 0 0,0-1 0,0 1 0,0 0 0,0-1 0,1 1 0,-1 0 0,0-1 0,0 1 0,1 0 0,-1 0 0,0-1 0,0 1 0,1 0 0,-1 0-1,0 0 1,0-1 0,1 1 0,-1 0 0,0 0 0,1 0 0,-1 0 0,0 0 0,1-1 0,-1 1 0,0 0 0,1 0 0,-1 0 0,0 0 0,1 0 0,-1 0 0,0 0 0,1 0 0,-1 0 0,1 1 0,-1-1 0,10 6 4375,-6 1-4277,-4 0 9,1 1-1,-1-1 0,-1 0 1,1 0-1,-1 0 0,0 0 1,-1 0-1,1 0 0,-7 13 0,-2 16 381,-9 78-14,19-73-698,1-16-3585,12-25-5818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37.1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13 4800,'-5'-12'5466,"10"15"-3572,0 3-1399,-1 0-1,1 0 1,-1 0 0,0 1 0,-1 0 0,1-1 0,-1 1 0,-1 0 0,3 9 0,8 29 733,9 64 1,-11-50-278,-3-20-507,-2 1 0,-2 0 0,-1 0 0,-2 0 1,-2 0-1,-6 46 0,6-80-470,-7 48 133,-22 78 0,25-116-377,0 0-1,-1-1 1,-1 0-1,-1-1 1,0 1-1,0-1 0,-1-1 1,-1 0-1,-18 19 1,0-9-2146,3-2 746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40.0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336 6 2144,'0'0'33,"0"0"1,0 0-1,0 0 1,0 0-1,-1-1 1,1 1-1,0 0 1,0 0-1,0 0 1,0 0-1,0 0 1,0 0-1,0 0 0,0 0 1,0 0-1,0 0 1,-1-1-1,1 1 1,0 0-1,0 0 1,0 0-1,0 0 1,0 0-1,0 0 1,0 0-1,0-1 1,0 1-1,0 0 0,0 0 1,0 0-1,0 0 1,0 0-1,0 0 1,0-1-1,0 1 1,0 0-1,0 0 1,0 0-1,0 0 1,0 0-1,0 0 0,0 0 1,1-1-1,-1 1 1,0 0-1,0 0 1,0 0-1,0 0 1,0 0-1,0 0 1,0 0-1,0 0 1,0 0-1,1 0 1,-1-1-1,0 1 0,0 0 1,0 0-1,0 0 1,0 0-1,0 0 1,0 0-1,1 0 1,-1 0-1,0 0 1,0 0-1,0 0 1,0 0-1,0 0 1,21 1 9292,-22 7-7257,-2-2-1729,1-1 1,0 1-1,-3 8 0,-2 8-10,-4 4-4,-1 0 1,-2 0-1,0-1 1,-22 27-1,-79 87 850,52-66-571,54-62-494,1 0-1,0 0 1,1 1 0,0 0 0,1 0-1,0 0 1,-6 20 0,9-21-56,1-1 0,0 0 0,1 0 1,0 1-1,1-1 0,0 1 0,0-1 1,1 0-1,0 1 0,4 12 0,7 15 89,1 0 0,2-1 0,29 53 0,-31-68-129,0-1-1,24 27 0,-36-45-188,1-1 0,-1 0 1,1-1-1,0 1 0,0 0 0,0-1 1,0 1-1,0-1 0,0 1 0,1-1 0,3 2 1,-6-3 131,0 0-22,0 0 0,0 0-1,1 0 1,-1 0 0,0 0-1,0 0 1,0 1 0,0-1-1,0 0 1,0 0-1,0 0 1,0 0 0,0 0-1,0 0 1,1 0 0,-1 0-1,0 0 1,0 0 0,0 0-1,0 0 1,0 0 0,0 0-1,0 0 1,0 0 0,1 0-1,-1 0 1,0 0 0,0 0-1,0 0 1,0 0 0,0 0-1,0 0 1,0 0 0,0 0-1,1 0 1,-1 0 0,0 0-1,0 0 1,0-1 0,0 1-1,0 0 1,0 0-1,0 0 1,0 0 0,0 0-1,0 0 1,0 0 0,0 0-1,1 0 1,-1 0 0,0-1-1,0 1 1,0 0 0,0 0-1,0 0 1,0 0 0,0 0-1,0 0 1,0 0 0,0-1-1,0 1 1,0-2-1276,5-6-1150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40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11 4160,'0'0'284,"0"-1"-1,0 1 1,0-1 0,0 1 0,0-1-1,0 1 1,0-1 0,0 1 0,0-1 0,0 1-1,0 0 1,1-1 0,-1 1 0,0-1-1,0 1 1,1-1 0,-1 1 0,0 0 0,0-1-1,1 1 1,-1 0 0,0-1 0,1 1-1,0-1 1,4 3 4434,0 5-5229,-4-3 779,0 1 0,1-1 1,-1 1-1,-1 0 0,1-1 0,-1 9 0,1 1 57,1 7 73,-2 0-1,-1-1 0,0 1 0,-9 38 1,-29 79 1178,12-56-1048,25-72-515,2-9-6,0 0-1,0 0 0,0 0 0,-1 0 0,1 0 0,0 0 1,-1 0-1,1 0 0,0 0 0,-1 0 0,1-1 0,-1 1 1,1 0-1,-1 0 0,0 1 0,60-7 938,53-10-603,-36 3-175,112-12-12,-183 23-117,7 0-44,-11 0-16,-1 1 1,0 0 0,0 0-1,1 0 1,-1 0 0,0 0-1,0 0 1,0 0 0,1 0-1,-1 0 1,0 0 0,0 0-1,0 0 1,1 0-1,-1 0 1,0 0 0,0 0-1,0 0 1,1 1 0,-1-1-1,0 0 1,0 0 0,0 0-1,1 0 1,-1 0 0,0 0-1,0 1 1,0-1-1,0 0 1,1 0 0,-1 0-1,0 0 1,0 1 0,-15 15-11711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41.5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74 2976,'3'-5'13414,"-3"5"-13095,15-4 4268,24 2-6002,-27 1 2936,127-16-134,-100 12-1189,37-10 0,-13 3-114,-39 6-79,-18 4-288,0 1 1,0 0-1,11-1 0,-13 3-203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42.2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10 3808,'-7'-9'4293,"10"15"944,-1 3-4700,1 0 0,-2 1-1,1-1 1,-1 1 0,-1-1 0,1 1-1,-3 13 1,1 6 12,1-4-226,1 50 865,-15 121-1,-12 16 317,23-192-1413,-2 13-38,6-27-205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43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17 7136,'2'-2'4019,"-2"2"-3952,4 7 3288,3 12-1223,-4-8-1734,-1 1 1,0-1-1,-1 1 0,0 0 1,-1 13-1,-2-1 287,-6 35 0,-5-13-54,1-11-206,12-35-398,0 1 0,0-1 0,0 1 0,0-1 0,-1 1 0,1-1 0,0 0 0,0 1 0,0-1 0,0 1 0,0-1 0,0 1 0,0-1 0,0 1 0,0-1 0,0 1 0,0-1 0,1 1 0,-1-1 0,0 0 0,0 2 0,1-3 8,0 1 0,0 0 0,0 0 0,0-1 0,0 1 0,-1 0 0,1-1 0,0 1 0,0-1 0,-1 1 0,1-1 0,0 1 0,-1-1 0,1 0 0,0 1 0,0-2 0,9-8-184,0-1 1,0-1-1,-1 0 1,10-18-1,26-57-127,-27 45 218,-14 29 7,2 0 0,-1 1 1,16-24-1,-21 35 55,1 0 0,-1 0 0,1 0 1,0 0-1,-1 1 0,1-1 0,0 0 0,-1 0 0,1 1 1,0-1-1,0 1 0,0-1 0,0 0 0,-1 1 0,2-1 0,-1 1 3,-1 0-1,0 0 1,1 1-1,-1-1 1,0 0-1,1 0 1,-1 0-1,0 0 0,0 0 1,1 1-1,-1-1 1,0 0-1,0 0 1,1 1-1,-1-1 0,0 0 1,0 0-1,0 1 1,0-1-1,1 0 1,-1 0-1,0 1 0,0-1 1,0 0-1,0 1 1,0-1-1,0 0 1,0 1-1,0-1 0,0 1 1,1 7 168,-1 0-1,0 15 1,-1-9-10,-9 124 715,9-134-815,0-3-43,1 0 0,0 0 0,0 0 0,-1 0 0,1 0 0,0 0 0,0 0 0,0 0 0,0 0 0,0 0 0,0 0 0,0 0 0,1 0 0,-1 0 0,0 0 0,1 0 0,-1 0 1,0 0-1,1 0 0,0 1 0,-1-2-11,1 0 1,0 0 0,-1 0 0,1 0-1,-1 0 1,1 0 0,0 0 0,-1-1-1,1 1 1,-1 0 0,1 0-1,-1 0 1,1-1 0,-1 1 0,1 0-1,-1-1 1,1 1 0,-1 0 0,1-1-1,-1 1 1,0-1 0,1 0 0,14-13-160,-11 9 90,6-5-82,13-21 0,-19 25 81,0 0-1,0 0 1,1 0 0,-1 1-1,1 0 1,1-1-1,-1 2 1,1-1 0,0 1-1,0 0 1,9-5 0,-13 8 63,-1 1 0,0 0 0,0 0 0,0 0 0,0 0 0,0 0 1,0 0-1,0 0 0,0 0 0,0 0 0,1 0 0,-1 0 0,0 1 0,0-1 1,0 1-1,0-1 0,0 0 0,0 1 0,0 0 0,0-1 0,-1 1 0,2 0 1,18 20 292,-15-16-236,6 8 122,-1 1 0,0-1 0,-1 2 0,0-1 0,10 25 1,-17-30-441,3 3 311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43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9 4064,'3'-8'6037,"1"22"-2400,-1 10-2541,-2 1-1,-1 0 1,0 0 0,-8 44-1,5-44-594,-56 271 1543,43-232-2254,5-28-3608,10-28 2117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46.2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11 2816,'10'-10'11801,"15"27"-10210,-19-11-1229,-2-1-156,1 0-1,-1 0 0,0 1 1,0-1-1,-1 1 0,1 0 0,3 12 1,3 12 32,-2 1 0,-1 0 0,-2 0 1,0 0-1,-3 1 0,0-1 0,-2 1 1,-2 0-1,0-1 0,-3 1 0,-8 34 0,-44 116 1156,33-112-1246,-32 86-329,30-90-2518,19-45 1205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56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27 4160,'1'-2'453,"0"0"-1,0 1 1,0-1 0,0 1 0,0-1-1,0 1 1,1-1 0,-1 1 0,0 0-1,3-2 1,5-6 3580,-28 72-140,13-44-3453,0-2-74,0 0 1,-3 23-1,8-35-313,0 0 0,1 1-1,0-1 1,0 0 0,0 1-1,1-1 1,0 0 0,0 0-1,0 1 1,0-1 0,1 0-1,3 6 1,-2-6-32,0 1 0,0-1-1,1 0 1,0 0 0,0 0 0,0-1 0,0 1-1,1-1 1,0 0 0,0 0 0,0-1 0,0 1-1,1-1 1,-1 0 0,1-1 0,0 1 0,-1-1-1,1-1 1,8 3 0,-10-4-554,-1 1 0,0-1 0,0 0 1,0 0-1,1 0 0,-1 0 0,0 0 0,0-1 0,0 1 0,1-1 0,2-1 1,6-2-1644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47.4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14 3968,'-3'-6'-327,"4"0"4828,0 5-4270,-1 1 1,0 0-1,1 0 0,-1 0 1,0 0-1,1 0 0,-1 0 0,9 5 7190,-9-1-6664,-5 42-40,1-13-319,-3 67 341,-6 67-6,5-85-410,-8 61 143,13-122-300,2 1 0,2 30 0,0-12 200,-1-39-542,5-13-5920,-5 7 4230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48.2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64 4480,'-4'-3'13034,"-1"7"-12502,1 0 1,-1 0-1,1 1 0,-5 6 0,6-5-436,0-1 0,0 1 0,-4 11 0,6-16-76,1 0 0,0 0 0,-1 1-1,1-1 1,0 1 0,0-1 0,0 0 0,0 1 0,0-1 0,0 0 0,1 3 0,-1-4-7,0 1 1,0-1-1,1 1 0,-1-1 0,0 1 0,0-1 1,1 0-1,-1 1 0,1-1 0,-1 1 0,0-1 0,1 0 1,-1 1-1,1-1 0,-1 0 0,1 0 0,-1 1 1,1-1-1,-1 0 0,1 0 0,-1 0 0,1 0 1,-1 1-1,1-1 0,-1 0 0,1 0 0,-1 0 1,1 0-1,0 0 0,4-1 92,0 1-1,-1 0 1,1-1 0,-1 0 0,1 0-1,6-3 1,-9 3-80,0 0 0,0 0 0,0 0-1,0 0 1,0 0 0,-1 0 0,1 0 0,0-1 0,-1 1 0,1-1-1,-1 1 1,1-1 0,-1 0 0,0 1 0,2-4 0,-3 5-29,1-1 0,-1 1 0,0-1 0,1 0 0,-1 1 0,0-1 0,0 1 0,0-1 0,1 0 0,-1 1 1,0-1-1,0 0 0,0 1 0,0-1 0,0 0 0,0 1 0,0-1 0,-1 0 0,1 1 0,0-1 0,0 0 0,0 1 1,-1-1-1,1 1 0,0-1 0,0 1 0,-1-1 0,1 0 0,-1 1 0,1-1 0,-1 1 0,1-1 0,0 1 0,-1 0 0,0-1 1,1 1-1,-2-1 0,1 1 4,0-1 1,0 1-1,-1 0 1,1 0-1,0 0 1,-1 0-1,1 0 1,0 0-1,0 0 1,-1 0-1,1 0 1,0 1-1,0-1 1,-1 1-1,1-1 1,0 1-1,0-1 1,0 1-1,0-1 0,-2 2 1,-2 2 139,0-1-1,0 1 1,0 0-1,1 1 1,-7 6-1,11-10-127,0-1 0,0 1 0,0-1 0,-1 0 0,1 1 0,0-1-1,0 1 1,0-1 0,0 0 0,0 1 0,0-1 0,0 1 0,0-1-1,0 1 1,0-1 0,0 1 0,0-1 0,0 0 0,0 1 0,0-1 0,1 1-1,-1-1 1,0 0 0,0 1 0,0-1 0,1 1 0,-1-1 0,0 0 0,0 1-1,1-1 1,-1 0 0,0 0 0,1 1 0,-1-1 0,0 0 0,1 0 0,-1 1-1,1-1 1,-1 0 0,0 0 0,1 0 0,-1 0 0,1 1 0,-1-1-1,1 0 1,-1 0 0,0 0 0,2 0 0,0 0 58,0 1 0,1-1 0,-1 0 0,1 0-1,-1 1 1,1-2 0,-1 1 0,5-1 0,-3 0-42,-1-1 0,1 0 1,-1 1-1,1-2 0,-1 1 1,0 0-1,0-1 0,0 1 0,0-1 1,0 0-1,-1 0 0,1 0 1,-1 0-1,1 0 0,-1-1 0,2-4 1,-2 4-44,0 0-1,0-1 1,-1 1 0,1-1 0,-1 1-1,0-1 1,0 0 0,-1 1 0,1-1-1,-1 0 1,0 0 0,-1-9 0,0 13-98,1-1 0,0 1 1,-1 0-1,1-1 1,-1 1-1,1 0 1,-1 0-1,0-1 0,1 1 1,-1 0-1,0 0 1,0 0-1,0 0 1,0 0-1,0 0 0,0 0 1,0 0-1,-1-1 1,-1 1-397,1 0-1,-1 0 1,1 1 0,-1-1-1,1 0 1,-1 1 0,-5-1-1,-10 1-1729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55.4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1 125 3328,'0'-1'97,"0"1"-1,0 0 1,0 0 0,0 0-1,1 0 1,-1-1 0,0 1-1,0 0 1,0 0 0,0 0-1,0 0 1,1 0 0,-1-1-1,0 1 1,0 0 0,0 0-1,0 0 1,1 0 0,-1 0-1,0 0 1,0 0 0,0 0-1,1 0 1,-1 0 0,0 0-1,0 0 1,0 0 0,1 0-1,-1 0 1,0 0 0,0 0-1,0 0 1,1 0 0,-1 0-1,13 1 436,-2 1 1094,-10-2-1446,0 0-1,1 0 1,-1 1 0,0-1-1,0 1 1,0-1-1,0 1 1,1 0 0,-1-1-1,0 1 1,1 1 0,11 5 464,18-3 85,0-2 1,54-2-1,-34 0-682,37-8 380,-24 2-182,12-1-60,34-1-189,-17 8 243,168 3 354,-150-4-338,-38-1-153,121-2 300,124 3-713,-115 2 384,-103-2 3,120-2-97,-4 6-198,-82 6 470,10-13-150,-66-1-146,1-1 32,191 9-174,-223 0 279,-36-1-70,0-1 0,0-1 0,0 1 0,20-4 1,8-2-184,41-1 1,-47 4 374,231-1-148,-164 3 76,-15-5-222,-63 4 138,23-3 1,-22 1-99,22 0 0,77-6 168,18 9 75,-74-1 22,61 2-200,17 0 95,-78-2-128,-12 6 14,83-13-60,-63 8 132,125 3-129,-24-1 15,-95-4 120,150-1-185,-49 0 207,-151 3-23,-13 1-93,1-1 0,-1 0 0,25-5 0,-7 2 113,-29 3-96,-1 0 1,1-1-1,-1 1 1,0-1-1,1 0 0,5-2 1,-6 1 11,0 1 1,0 0-1,1 0 1,-1 1-1,1 0 1,7 0-1,-5 0-20,0 0 0,16-2 0,21-5 25,0 3-1,82 1 1,-84 4-47,177-5 92,-188 5-7,-18 0 23,0-1-1,16-1 0,74-8 173,-60 6 14,10 2-109,-35 2-63,-1-2 0,27-3 0,-28 2-7,21-1 1,0 0 111,-15 2 50,28 1 0,-18 0-298,-32 0 44,0 0-392,2-2 550,-20 1-12974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56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83 1888,'2'-5'450,"0"1"0,0 0 0,0 0 0,0-1 0,1 1-1,-1 1 1,1-1 0,0 0 0,1 1 0,3-5 0,25-27 6750,-32 39-6528,0 0 0,0 0 0,0 0 0,0 0 0,-2 4 0,-54 270 1216,24-137-1030,23-101-674,4-21-143,0 1-1,2-1 1,-2 30 0,8-1 66,-7-55-5696,3 3 3605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57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427 6 3552,'-10'-5'12908,"2"16"-12958,-135 147 3047,31-56-2194,-15 15-192,123-112-524,-1 0 0,1 1 0,1-1 0,-1 1 0,-3 7 0,22-14 279,-10 0-294,103-19 551,-6 1-649,-97 18 17,77-10 88,96-2 0,-165 13-39,0 0 0,0 1 0,0 1 0,0 0 0,20 6 0,-24-6-923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57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6816,'2'2'1167,"0"-1"1,0 1 0,-1 0-1,1 0 1,-1-1-1,0 1 1,1 0 0,1 4-1,10 27 1504,-8-17-2474,-1 0 0,2 24 0,-5-23-9,0 1 0,-2 0-1,0 0 1,-8 34 0,0-22-109,7-23-117,-1 0 0,1 0-1,1 0 1,-2 15 0,3-19-405,1-8-2355,1 0 146,2-3 988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57.7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19 6560,'0'0'143,"0"-1"0,0 0 1,0 0-1,-1 1 0,1-1 0,0 0 0,0 0 1,0 1-1,0-1 0,0 0 0,0 1 1,1-1-1,-1 0 0,0 0 0,0 1 1,0-1-1,1 0 0,0-1 0,-1 2-55,0 0 0,0 0 0,0-1-1,1 1 1,-1 0 0,0 0 0,0-1-1,0 1 1,1 0 0,-1 0 0,0 0-1,1-1 1,-1 1 0,0 0 0,0 0-1,1 0 1,-1 0 0,0 0 0,1 0-1,-1 0 1,0 0 0,1 0 0,-1-1-1,0 1 1,1 1 0,-1-1 0,0 0-1,1 0 1,-1 0 0,0 0 0,1 0-1,-1 0 1,0 0 0,0 0 0,1 0-1,1 2 1579,0 37 2654,-1-26-3886,0-1 0,-1 16-1,-2-12-69,0 0-1,-2 0 1,0-1 0,0 1-1,-11 24 1,-59 167 212,74-206-658,0 0 0,0-1 0,0 1 0,0-1 0,-1 1 0,1-1 0,0 1 0,0 0 0,-1-1 0,1 1 0,0-1 0,-1 1 0,1-1 0,0 1 0,-1-1 0,1 0 0,-1 1 0,1-1 0,-1 1 0,0-1-106,1 0-1,0 0 0,-1 0 1,1 0-1,0 0 1,0-1-1,-1 1 0,1 0 1,0 0-1,-1 0 0,1 0 1,0 0-1,0-1 1,-1 1-1,1 0 0,0 0 1,0-1-1,0 1 0,-1 0 1,1 0-1,0-1 1,0 1-1,0 0 0,0 0 1,-1-1-1,0-2-1199,0 0-1,0-1 1,-1 1-1,2 0 1,-2-6-1,1-6-1645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6:58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0 212 2976,'0'0'27,"0"0"1,0 0-1,0 0 0,0 0 1,0 0-1,0 0 0,1 0 1,-1 0-1,0 0 1,0 0-1,0 0 0,0 0 1,0 0-1,0 0 0,0 0 1,0 0-1,0 0 0,0 0 1,0 0-1,0 0 0,0 0 1,0 0-1,0 0 1,0 0-1,0-1 0,0 1 1,0 0-1,0 0 0,0 0 1,0 0-1,0 0 0,0 0 1,0 0-1,0 0 1,0 0-1,0 0 0,0 0 1,0 0-1,0 0 0,0 0 1,0 0-1,0-1 0,0 1 1,0 0-1,0 0 1,0 0-1,0 0 0,0 0 1,0 0-1,0 0 0,0 0 1,0 0-1,0 0 0,0 0 1,0 0-1,0 0 0,0 0 1,0 0-1,0 0 1,0 0-1,-1 0 0,1 0 1,0 0-1,0 0 0,0 0 1,9-7 2863,9-4 1084,-2 2-2219,-4 3-701,0 0-1,0-2 1,0 1 0,-1-1 0,14-13 0,-8 5-781,1 2 1,0 0 0,1 1-1,1 1 1,0 1 0,0 0-1,40-13 1,-53 22-236,1-1 1,0 1-1,-1 1 0,1-1 0,0 2 1,0-1-1,0 1 0,0 0 0,0 0 1,10 3-1,-12-2 8,0 1 0,1 0 0,-1 0-1,0 0 1,0 1 0,-1 0 0,1 0 0,-1 1 0,1 0 0,-1 0-1,0 0 1,0 0 0,4 6 0,28 39 739,-28-36-457,0 0 0,1-1 0,0 0 0,13 10-1,-20-19-275,1 0-1,0 0 1,0 0 0,1-1-1,-1 0 1,0 0-1,1 0 1,0 0-1,-1-1 1,1 1-1,0-1 1,-1-1-1,1 1 1,0 0-1,0-1 1,0 0-1,6-1 1,-1 0-69,-1-1 0,0 0 1,0 0-1,0-1 0,0 0 0,0-1 1,-1 0-1,10-5 0,-12 5-668,-1 0-1,1 0 1,8-9-1,-1-1-782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01.6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200 26 1728,'1'-1'219,"-1"-1"0,0 1 0,1 0 0,-1-1 0,1 1-1,-1 0 1,1 0 0,0 0 0,-1-1 0,1 1 0,0 0 0,0 0 0,0 0 0,0 0 0,0 0 0,0 1-1,9-7 7645,-18 17-3168,-17 18-4137,-11 4 468,-48 56 1,74-73-866,1 0 0,0 0 0,1 1 0,0 0-1,-5 20 1,10-26-66,0 1 0,1 0 0,1 0 0,0 0 0,0 0 0,1 0 0,1 17 0,3-3 43,0 0 0,8 28 0,-3-22-69,1-1 0,2 1 1,1-2-1,1 0 0,2 0 1,0-2-1,35 44 0,-46-65-57,1 0 1,-1-1-1,1 0 0,-1 0 0,1-1 0,1 1 0,11 5 0,-16-9-247,0 0-1,0 0 1,1 0-1,-1 0 1,0 0-1,1-1 1,-1 1-1,1-1 1,-1 1-1,1-1 1,-1 0-1,1 0 1,-1 0-1,1 0 1,-1-1-1,0 1 1,1-1-1,-1 1 0,1-1 1,-1 0-1,0 0 1,1 0-1,-1 0 1,0-1-1,3-1 1,-3 1-270,0 0 1,-1 1-1,1-1 1,-1 0-1,0 0 1,1 0-1,-1 0 1,0-1-1,0 1 1,0 0-1,-1 0 1,1-1-1,0 1 1,-1 0-1,1-4 1,0-1-779,7-26-2903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03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0 1984,'12'2'13533,"-12"-2"-13212,1 14 2775,-6 21-4195,3-26 1973,1-6-858,-18 94 581,-2-5 63,-5 20-45,24-104-552,0-1 0,1 0 0,0 1-1,1 10 1,1-18 460,7 0-459,-1-2-59,-1-1 0,0 1 0,1-1-1,-1 0 1,0-1 0,9-6 0,14-7 57,-21 13-28,1 0 0,-1 1 0,1 0 0,0 1 0,0 0 0,0 0 0,1 1 0,-1 0 0,0 1 0,0 0 0,1 0 0,-1 1 0,0 0 0,0 0 0,0 1 0,0 1 1,0-1-1,0 2 0,-1-1 0,9 5 0,-6-3-42,1-1-341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57.2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66 5888,'-10'-5'4697,"26"4"-2221,95-15-210,59-6-2361,-55 5-6540,-81 12 4150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04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14 1984,'9'-13'11658,"-8"15"-11292,0 0 0,0 0-1,-1 1 1,1-1 0,0 0-1,-1 1 1,0-1 0,1 1-1,-1-1 1,0 0 0,0 1-1,-1 4 1,1 0 101,0 8 114,-6 143 1516,5-111-1930,1-34-91,0-1-1,-2 17 1,1-12 60,-2 7-469,-1-21-1071,8-19-8200,-1 9 7322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04.6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34 3392,'-4'-5'10668,"19"6"-6873,37 3-2264,-17-2-1122,0-1 0,54-7 0,-56 3-169,2 2-392,-25 1-28,-1 0 0,1-1 0,0 0-1,0 0 1,-1-1 0,11-3-1,30-10-6896,-33 14 4827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05.5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30 2720,'0'-1'139,"-1"1"0,1-1 0,0 0 0,0 1 0,-1-1 0,1 0 0,0 0 0,0 1 0,0-1 0,0 0 0,0 0 0,0 1 0,0-1 0,0 0 0,0 0 0,0 1 0,1-2 0,0-9 4959,-1 10-5045,0 1 0,0 0 0,0 0 0,0 0 0,0 0 0,0 0 0,0 0 0,0 0 0,0 0 0,0-1 0,0 1 0,0 0 0,0 0 0,0 0 0,0 0 0,0 0 0,0 0 0,0-1 0,0 1 0,0 0 0,0 0 0,0 0 0,0 0 0,0 0 0,0 0 0,0 0 0,0 0 0,0-1 0,0 1 0,0 0 0,0 0 0,0 0 0,0 0 0,0 0 1,0 0-1,1 0 0,-1 0 0,0 0 0,0 0 0,0 0 0,0 0 0,0-1 0,0 1 0,0 0 0,0 0 0,1 0 0,-1 0 0,0 0 0,0 0 0,0 0 0,0 0 0,0 0 0,0 0 0,0 0 0,1 0 0,-1 0 0,0 0 0,0 0 0,0 0 0,0 0 0,0 1 0,0-1 0,0 0 0,1 0 0,-1 0 0,0 0 0,5 10 2570,-1 8-2362,-1 0-1,-2 1 0,1 0 0,-2-1 0,-1 1 0,0-1 0,-1 1 1,-5 20-1,2-12 59,2 1 1,1 30-1,-2 8 35,4 43-93,1-51 102,4 7 335,-5-64-500,0-16-8609,1 5 4689,1-2 1194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06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 3808,'0'-6'1128,"0"9"997,0 1 419,2 63 2388,0 0-2957,-2 14 718,14-101-2416,-11 12-310,0 1-1,0 0 0,1 1 1,0-1-1,0 1 1,1 0-1,0 0 1,0 0-1,0 0 0,0 1 1,1 0-1,0 0 1,0 0-1,1 1 1,-1 0-1,11-5 0,-10 7 27,14-4 481,-21 6-446,1 0-1,0 0 0,0 0 0,-1 0 0,1 0 0,0 0 0,0 0 1,-1 1-1,1-1 0,0 0 0,-1 0 0,1 1 0,0-1 0,-1 1 1,1-1-1,0 0 0,-1 1 0,1-1 0,-1 1 0,1 0 0,-1-1 1,1 1-1,-1-1 0,1 1 0,-1 0 0,1 0 0,1 6 88,0-1 1,0 0-1,-1 0 0,0 1 0,0-1 0,0 1 0,-1-1 0,0 0 0,0 7 0,-1 1 244,1-13-61,15-7 33,39-16-691,-30 10 259,1 2-1,0 1 0,0 2 0,44-9 0,-65 16 142,0-1 1,0 1-1,0 0 1,0 0 0,0 0-1,0 1 1,0 0-1,0-1 1,-1 1-1,1 0 1,0 1 0,0-1-1,-1 1 1,1 0-1,-1 0 1,1 0 0,-1 0-1,0 0 1,0 1-1,0-1 1,0 1-1,4 6 1,-5-6-4,0 0 0,0 0 0,0 0 0,-1 0-1,0 0 1,1 1 0,-1-1 0,0 1 0,-1-1 0,2 6 0,1 36 298,-3-21-1076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07.0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34 4480,'0'-1'253,"0"-1"1,-1 0-1,2 0 1,-1 0-1,0 0 1,0 0-1,0 1 0,1-1 1,0-3-1,-1 5 38,1-1 0,-1 0 0,0 1 0,0-1-1,0 0 1,1 1 0,-1-1 0,0 1 0,1-1 0,-1 0-1,1 1 1,-1-1 0,1 1 0,-1-1 0,1 1 0,-1-1-1,1 1 1,-1 0 0,1-1 0,-1 1 0,1-1 0,0 1-1,0 0 1,4 27 3165,0 4-2656,-2-1 0,-1 1 0,-2 50 1,-2-23-247,2 300 528,2-343-2696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08.0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38 2496,'-3'-12'904,"3"11"-266,0-1 1,-1 1-1,1-1 1,0 0-1,0 1 1,0-1-1,0 1 1,0-1-1,0 1 1,1-1-1,-1 1 1,0-1-1,1 1 1,-1-1-1,2 0 1,-1 2-68,1 1 1,-1 0-1,1-1 1,-1 1-1,1 0 1,-1 0-1,1 0 1,-1 0 0,2 3-1,31 29 87,-16-8-476,-2 1 0,0 1-1,-2 0 1,13 36 0,34 121 380,-56-168-503,1 2 53,-1 0-1,-1 0 1,-1 0-1,0 1 1,-2-1-1,0 1 1,-1-1-1,-1 1 1,-3 20-1,-2-6 16,-2-1 0,-15 42 0,16-55-92,-2 1 0,0-1-1,-1 0 1,-21 29 0,-31 27 37,53-65-546,-1-1 0,0 0-1,-1 0 1,-22 13 0,21-17-2177,2-1 796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08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5568,'2'22'11937,"-3"39"-10034,0-16-922,17 153 491,-9-133-1126,-7 11 298,-1-65-1979,1-1 1,1 17-1,-10-53-10259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09.2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 6656,'-3'3'14091,"-7"8"-12652,9-10-1377,1-1-1,-1 1 1,0 0 0,0 0 0,1 0-1,-1 0 1,1 0 0,-1-1-1,1 1 1,-1 0 0,1 0-1,-1 0 1,1 0 0,0 2 0,-5 7 175,4-9-24,2-1-176,-1 0 0,1 1 1,0-1-1,-1 1 0,1-1 0,0 0 1,-1 1-1,1-1 0,0 0 0,-1 0 1,1 0-1,0 1 0,0-1 1,-1 0-1,1 0 0,0 0 0,0 0 1,-1 0-1,2-1 0,14-2 301,-15 3-253,-1-1-211,-1 0 1,1 0-1,0 1 1,0-1-1,-1 0 0,1 1 1,0-1-1,-1 0 1,1 1-1,0-1 1,-1 0-1,1 1 0,-1-1 1,1 1-1,-1-1 1,1 1-1,-2-1 1,-4-5-3524,1-1 1339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11.2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221 4 2560,'3'0'14879,"3"0"-16510,97 8 3913,46-12-1443,-39-1-345,-95 4-325,7 0-4,-21 1-155,-1 0-1,1 0 1,0 0-1,0 0 1,0 0-1,-1 0 1,1 1-1,0-1 1,0 0-1,-1 1 1,1-1-1,0 1 1,-1-1-1,1 1 1,0-1-1,-1 1 1,1-1-1,-1 1 1,1-1-1,0 2 1,0 0 15,-1 0 1,1-1 0,-1 1-1,1 0 1,-1 0 0,0 0-1,0 0 1,0 0-1,0 0 1,0 0 0,0 0-1,-1 2 1,-7 31 7,4-19 81,-34 226 767,14-68-482,-4 34-314,0 255 784,26-404-773,1 92 246,3 150-140,-3-160 150,-5-1-309,5-120-38,2 37-1,0-35-11,-2 35 0,-4 164 223,6-138-144,-1-77-62,-1 0 1,1 0 0,-1 1-1,0-1 1,0 0 0,-1 0-1,-2 6 1,3-5 47,3 3 97,-2-10-138,-1 0-1,1 0 1,0 1-1,-1-1 1,1 0 0,-1 1-1,1-1 1,0 0-1,-1 1 1,1-1-1,0 0 1,-1 1 0,1-1-1,0 1 1,0-1-1,0 0 1,-1 1-1,1 0 1,-3 0-4,1 0 0,-1 0 0,1-1 0,-1 1 0,0-1 0,1 1 0,-1-1 0,0 0 0,1 0 0,-6 0 1,3-1 2,-155-1 53,-71-20-2021,183 15-2474,37 7 2484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13.4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38 2496,'1'-2'118,"-1"1"0,1 0 0,0-1 0,0 1 0,0 0 0,0 0 0,0 0 0,0 0 0,0 0 1,0 0-1,0 0 0,1 0 0,-1 0 0,0 0 0,3-1 0,5-3 1118,15-8 9989,-25 24-9098,-4 19-2690,4-23 1283,-3 23-188,1 1-1,1 0 0,3 34 1,15 93 643,-11-125-975,13 46 0,-15-72-428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57.6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0 4640,'0'1'103,"1"-1"0,-1 1 0,0-1 0,1 1 0,-1-1 0,1 1 0,-1-1 1,0 1-1,0-1 0,1 1 0,-1 0 0,0-1 0,0 1 0,1-1 0,-1 1 0,0 0 0,0-1 0,0 1 0,0 0 1,0-1-1,0 1 0,0 0 0,0-1 0,-1 1 0,1-1 0,0 1 0,-1 1 0,-4 27 800,5-27-730,-41 146 4565,24-96-3414,-14 81 1,31-132-1278,0-1 0,0 0 1,0 1-1,0-1 0,0 1 1,0-1-1,-1 0 0,1 1 1,0-1-1,1 1 0,-1-1 1,0 0-1,0 1 0,0-1 0,0 1 1,0-1-1,0 0 0,0 1 1,1-1-1,-1 0 0,0 1 1,0-1-1,0 0 0,1 1 1,-1-1-1,9-2 621,11-13-212,-18 13-410,19-18-3,-10 8-67,25-17-1,-26 21-156,-7 5 149,0 1-1,0 0 1,1-1-1,-1 1 1,8-3-1,-11 5 33,1 0 0,0 0-1,-1-1 1,1 1 0,0 0-1,-1 0 1,1 0 0,0 0-1,0 0 1,-1 0 0,1 0-1,0 1 1,-1-1 0,1 0-1,0 0 1,-1 0 0,1 1-1,0-1 1,-1 0 0,1 1-1,-1-1 1,1 1 0,-1-1-1,1 0 1,-1 1 0,1-1-1,-1 1 1,1 0 0,-1-1-1,1 1 1,-1-1 0,0 1-1,1 0 1,-1-1 0,0 1-1,0 0 1,1-1 0,-1 1-1,0 0 1,2 8 149,0 1-1,0-1 1,-1 0 0,0 13 0,1 8 40,1 31-1070,-6-20-7357,2-27 5278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13.9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464 9 4736,'1'-6'1328,"-1"6"-1296,0 0 1,0 0-1,0 0 0,1 0 0,-1 0 1,0 0-1,0 0 0,0 0 1,0 0-1,0 0 0,0 0 1,0 0-1,0 0 0,0 1 1,0-1-1,0 0 0,0 0 0,1 0 1,-1 0-1,0 0 0,0 0 1,0 0-1,0 0 0,0 0 1,0 0-1,0 0 0,0 0 1,0 0-1,0 0 0,1 0 0,-1 0 1,0 0-1,0 0 0,0-1 1,0 1-1,0 0 0,0 0 1,0 0-1,0 0 0,0 0 1,0 0-1,0 0 0,1 0 0,-1 0 1,0 0-1,0 0 0,0 0 1,0 0-1,0 0 0,0 0 1,0-1-1,0 1 0,0 0 0,0 0 1,0 0-1,0 0 0,0 0 1,0 0-1,0 0 0,0 0 1,0 0-1,0-1 0,0 1 1,0 0-1,0 0 0,0 0 0,0 0 1,0 0-1,0 6 3638,-3 4-2355,1-5-657,-38 86 2472,26-63-2597,-10 17 920,-41 59-1,56-90-1242,-18 22 218,-1-2 0,-38 37-1,29-33-201,12-13-197,0-1-1,-38 27 1,46-38-774,4-3-1677,3-3-2448,9-4 2886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14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69 7232,'1'-2'338,"-1"1"1,0-1 0,1 1 0,-1 0-1,0-1 1,1 1 0,0 0-1,-1 0 1,1-1 0,0 1 0,-1 0-1,1 0 1,0 0 0,0 0-1,0 0 1,0 0 0,0 0 0,0 0-1,1 1 1,-1-1 0,0 0-1,0 0 1,3 0 0,4-3 217,0 1 1,15-4-1,-12 4-24,9-3-169,0 1-1,1 0 1,-1 2 0,1 0-1,0 1 1,31 2 0,-31 4-41,-21-3-307,1-1 0,-1 0 0,1 0 0,-1 0-1,1 0 1,-1 1 0,0-1 0,1 0 0,-1 1 0,1-1 0,-1 0 0,0 1 0,1-1 0,-1 0 0,0 1 0,1-1 0,-1 0 0,0 1 0,1-1-1,-1 1 1,0-1 0,0 1 0,0-1 0,1 1 0,-1-1 0,0 1 0,0-1 0,0 1 0,0-1 0,0 1 0,0-1 0,0 1 0,0-1 0,0 1-1,0-1 1,-1 1 0,-2 5 53,0 0-1,-1 0 0,0-1 0,0 1 0,-1-1 1,1 0-1,-8 6 0,1 0 3,-18 18 205,2 2 0,1 0 0,2 2 1,1 1-1,2 0 0,-22 48 0,42-80-241,1 0-1,-1 0 1,0-1 0,0 1 0,1 0 0,-1 0 0,1 0 0,0 0 0,-1 0 0,1-1 0,0 1 0,0 0 0,0 0 0,0 0 0,1 0 0,-1 0 0,0 0 0,1 0-1,0 0 1,-1-1 0,1 1 0,0 0 0,0 0 0,0-1 0,0 1 0,0 0 0,0-1 0,0 0 0,1 1 0,-1-1 0,0 1 0,1-1 0,-1 0 0,1 0-1,0 0 1,-1 0 0,1 0 0,0 0 0,0-1 0,-1 1 0,1 0 0,0-1 0,4 1 0,9 1 26,1-1 0,-1 0 0,29-4 0,-11 1-113,77-8-1044,-37-1-2521,-40 7 1799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16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32 3904,'-2'-2'225,"1"0"-7,-1-1 0,0 1 0,0-1 0,0 1 0,-1 0 0,-10-13 12680,10 21-12469,0 1 0,0 0-1,1 0 1,0 0 0,-2 12-1,-1 4 56,-16 77 434,-7 104-1,19-82-103,-5 34-188,13-152-692,-14 107 227,13-63-3227,28-32-17829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16.8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39 140 7040,'-6'-8'647,"2"3"-140,1 0-1,-1 1 0,-1-1 0,-5-5 0,9 10-433,1-1-1,-1 1 0,1-1 0,-1 1 0,1-1 1,-1 1-1,1-1 0,-1 0 0,1 1 0,0-1 1,-1 0-1,1 1 0,0-1 0,0 0 1,0 0-1,-1 1 0,1-1 0,0 0 0,0 0 1,0 1-1,0-1 0,0 0 0,0 0 0,1 1 1,-1-1-1,0-1 0,13-19 3491,-12 18-3396,2 0 137,0 0 0,-1 1 0,1-1 0,0 1 0,0-1 0,1 1 0,-1 0 0,0 0 0,1 0 0,5-2 0,42-11 511,-37 11-382,3 0-303,0 1 0,0 1 0,0 0 1,0 1-1,0 1 0,0 0 0,0 2 0,0 0 0,0 0 0,0 2 0,-1 0 1,1 1-1,-1 1 0,29 14 0,-38-16-37,0 1-1,-1 0 1,1 0 0,-1 0-1,0 1 1,-1 0 0,1 0-1,-1 0 1,0 1 0,7 13 0,-7-10 24,-1 1 0,0-1 1,0 1-1,-1 0 1,0 0-1,-1 0 1,1 15-1,-2-9 18,-1 0-1,-1 0 1,0 1-1,-1-1 1,-1 0 0,-1-1-1,0 1 1,-1-1 0,-1 0-1,-10 21 1,12-29-108,-1 0 0,1-1 1,-2 0-1,1 0 0,-1 0 1,0-1-1,0 1 0,0-1 1,-1-1-1,0 0 0,0 0 1,-1 0-1,1 0 0,-1-1 0,0-1 1,0 1-1,0-1 0,-1-1 1,1 0-1,-1 0 0,0 0 1,1-1-1,-1 0 0,-12-1 1,4-1-319,1 0 0,0-1 1,0-1-1,0 0 0,-22-8 1,24 5-1194,-1 1 0,1-2 0,-15-9 0,23 10-757,6 6 2146,-1 0 0,1 0 1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17.9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32 2912,'0'-2'89,"0"1"-1,0 0 1,0 0-1,0 0 1,0 0 0,0 0-1,1 0 1,-1 0-1,0 0 1,0 0 0,1 0-1,-1 0 1,1 0-1,-1 0 1,1 0 0,-1 0-1,1 0 1,0 0-1,-1 0 1,2-1 0,16-6 12906,-18 15-11262,-1 13-2257,0-15 1146,-40 257 1816,23-145-1830,17-100-432,2-15-131,-1-1 0,0 1 0,0 0 0,0 0 1,0 0-1,0-1 0,0 1 0,-1 0 0,1 0 0,0-1 0,-1 1 0,-1 3 619,13-8-643,13-3 13,1 0 0,-1 1 0,1 1-1,0 2 1,37 0 0,-38 2-394,10 0 749,-29 0-4062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19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32 2496,'-1'-1'105,"1"0"-1,0 0 1,0 0-1,-1 0 1,1 0-1,0 0 1,0 0 0,0 0-1,0 0 1,0 0-1,1 0 1,-1 0 0,0 0-1,0 0 1,1 0-1,-1 0 1,13-13 12234,-14 29-10174,-29 82-304,12-14-1317,12-53-262,1-1-1,2 0 0,-1 47 539,13-85-292,-3 1-478,0-1 0,9-17 0,-2 2-24,7-6-77,0 2 0,2 0 0,1 1-1,44-40 1,-64 65 68,-1 0 0,1-1-1,0 1 1,0 0-1,0 0 1,0 1 0,1-1-1,-1 1 1,0-1 0,1 1-1,5-1 1,-7 2-10,-1 0 1,1 0-1,0 0 0,-1 0 1,1 0-1,0 1 1,-1-1-1,1 0 1,0 1-1,-1 0 0,1-1 1,-1 1-1,1 0 1,-1 0-1,1 0 1,-1 0-1,0 0 0,1 0 1,-1 0-1,0 0 1,0 1-1,0-1 1,0 0-1,0 1 0,0-1 1,1 3-1,1 2 21,-1 0 0,0 0 1,0 1-1,0-1 0,-1 0 0,0 1 0,-1-1 0,1 1 0,-1 0 0,-1 6 0,1-3 19,0-1 0,1 1 0,0-1 0,2 10 0,1-3-63,-4-12 32,1 0 0,0 0 0,0 0 0,1 0 0,2 4 0,-4-8-2,1 0-1,-1 0 0,1 0 1,-1 0-1,1 0 1,-1 0-1,1 0 0,-1 0 1,0 0-1,1 0 0,-1-1 1,1 1-1,-1 0 1,1 0-1,-1-1 0,0 1 1,1 0-1,0-1 0,0 0 16,8-5-22,1-1 0,-2-1 0,1 0-1,-1 0 1,0 0 0,8-12 0,24-25-137,-35 41 144,-1 0-1,1 0 1,1 0-1,-1 0 1,1 1-1,-1 0 1,8-3 0,-11 5-19,-1 1 0,0-1 1,1 1-1,-1-1 0,1 1 1,-1-1-1,1 1 1,-1 0-1,0 0 0,1-1 1,-1 1-1,1 0 0,-1 0 1,1 1-1,-1-1 0,1 0 1,-1 0-1,1 1 1,-1-1-1,1 1 0,-1-1 1,0 1-1,1 0 0,-1-1 1,0 1-1,0 0 1,1 0-1,-1 0 0,0 0 1,0 0-1,0 0 0,0 0 1,0 1-1,-1-1 1,1 0-1,0 0 0,0 2 1,5 8 63,-2 1 0,1-1 0,-2 1 0,1 0 0,-2 0 0,3 20 0,-2 76 174,-3-76-538,-5-76-22249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26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81 163 2400,'0'0'16757,"5"8"-15797,4 0-592,-7-6-271,1 1 0,-1-1 1,1 0-1,0 0 0,-1 0 0,1 0 0,0-1 0,0 1 0,1-1 0,-1 1 0,0-1 0,0 0 1,5 0-1,0 0 14,1 0 0,0-1 0,0 0 0,0 0 0,0-1 1,14-3-1,-18 2-54,0 1 1,1-1 0,-1 0 0,0 0 0,0-1 0,0 1-1,0-1 1,0 0 0,-1-1 0,0 1 0,7-7 0,-9 7-58,0 0 1,0 1-1,0-1 1,-1 0-1,1 0 1,-1 0-1,0 0 1,0 0-1,0 0 1,0-1 0,-1 1-1,1 0 1,-1 0-1,0-1 1,0 1-1,0 0 1,-1-5-1,0 0-14,0 1 0,-1-1-1,0 1 1,-1 0 0,1 0-1,-6-10 1,6 13 2,0 1 0,0 0 0,-1 0 0,1 0 0,-1 0 0,1 0 0,-1 0 0,0 0 0,0 1 0,-4-3 0,6 4 15,-1 0 1,0 1-1,1-1 0,-1 0 1,0 1-1,1-1 0,-1 1 1,0-1-1,0 1 0,1 0 1,-1 0-1,0 0 1,0 0-1,0 0 0,1 0 1,-1 0-1,0 1 0,0-1 1,1 0-1,-1 1 1,0 0-1,1-1 0,-1 1 1,-2 1-1,-9 6 41,8-6 3,1 1 0,-1 0 0,1 0 0,0 0 0,0 0 0,-6 7 0,-4 5 327,-8 10-124,-27 40 1,27-34-3,14-22-217,2 0 1,-1 0-1,-9 20 0,15-26 1,-1 1 0,1-1 0,0 1 0,0-1 0,0 1 1,1 0-1,-1-1 0,1 7 0,0-8-19,0-1 0,1 1 1,-1-1-1,0 1 1,1-1-1,-1 1 1,1-1-1,0 0 1,-1 1-1,1-1 0,0 0 1,0 0-1,0 1 1,0-1-1,0 0 1,0 0-1,0 0 0,0 0 1,0 0-1,0 0 1,1 0-1,2 1 1,15 6 227,1 0 0,0-1 0,0-1 0,32 5 0,-16-6-180,0-1 0,0-3 0,37-2 0,-17 1-326,-52-1-1043,-5-2-265,-8-1-1542,8 3 2471,0 1 280,0-1 0,0 1 0,0 0 0,0-1 0,1 1 0,-1 0 0,0 0 0,0-1 0,0 1 0,0 0 0,0 0 0,0 0 0,0 0 0,0 1 0,0-1 0,0 0 0,1 0 0,-1 0 0,0 1 0,0-1 0,0 0 0,0 1 0,-1 0 0,-7 7-5817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28.7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1 3072,'3'13'18626,"-6"-6"-20783,-3 3 2662,-1 0 0,0-1 0,-1 1 0,0-1 1,-15 13-1,-4 4 48,13-12-338,7-7-124,0 0-1,0 0 1,1 1-1,-1 0 1,-6 13-1,12-20-69,0 1 1,0 0-1,0 0 0,1 1 0,-1-1 0,1 0 0,-1 0 0,1 0 0,0 0 1,0 0-1,0 1 0,0-1 0,0 0 0,0 0 0,1 0 0,-1 0 0,1 1 0,-1-1 1,1 0-1,0 0 0,0 0 0,0 0 0,0 0 0,0-1 0,0 1 0,1 0 0,-1 0 1,0-1-1,1 1 0,2 2 0,1-1 38,0 1 1,0-1 0,0 0-1,0 0 1,1 0-1,-1-1 1,1 0-1,-1 0 1,1 0 0,0-1-1,8 2 1,29 1-770,-3-4-3591,-30 0 2373,-2-1-2109,-3-1 1312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29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44 7808,'-18'-23'2880,"13"18"-2240,5-7-160,5 9-768,5 3-288,-2 0 320,0 3-1792,2 5 1120,4 1-3392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29.9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33 6048,'0'26'9306,"0"6"-4714,0 142-2240,0-175-2321,1 1-1,-1-1 1,1 0 0,-1 0-1,1 1 1,-1-1-1,1 0 1,0 1 0,-1-1-1,1 1 1,0-1 0,-1 1-1,1-1 1,1 0 0,1-1 16,9-9 41,-1-1-1,0 0 1,12-18 0,-8 11-18,12-17-25,-3 4-260,32-32 1,-49 57 152,-3 3 36,-1 0 0,1 0 0,1 0 0,7-5 1,-11 8 29,0 1 1,0-1-1,0 1 1,1-1-1,-1 1 1,0-1-1,0 1 1,0 0-1,1-1 1,-1 1-1,0 0 1,0 0-1,1 0 1,-1 0-1,0 0 1,0 0-1,1 1 1,-1-1-1,0 0 1,0 1 0,0-1-1,1 1 1,-1-1-1,0 1 1,0-1-1,2 2 1,-1 1 18,1-1 0,-1 1 1,1-1-1,-1 1 1,0 0-1,0 0 0,-1 0 1,1 0-1,0 0 1,-1 0-1,0 0 0,0 1 1,0-1-1,1 7 1,0 4 147,0-1 0,-2 21 0,-5 86 554,5-118-613,2-2-48,6-5-16,0 0 1,0 0-1,-1-1 1,1 0 0,7-8-1,-7 7-19,22-22 73,25-33 1,-6 6-388,-47 53 281,1 1 1,-1 0 0,1 0-1,-1-1 1,1 1-1,0 1 1,0-1 0,3-2-1,-5 4 0,0 0 0,0 0 0,0 0-1,0-1 1,-1 1 0,1 0 0,0 0-1,0 0 1,0 0 0,0 0 0,-1 1 0,1-1-1,0 0 1,0 0 0,0 0 0,-1 1 0,1-1-1,0 0 1,0 1 0,-1-1 0,1 1-1,0-1 1,-1 1 0,1-1 0,0 1 0,-1-1-1,1 1 1,-1 0 0,1-1 0,-1 1 0,1 0-1,-1 0 1,1-1 0,-1 1 0,0 0-1,1 1 1,2 8 16,0-1 0,0 1 0,-1 1 0,-1-1 0,1 0 0,-1 18 1,0-5 233,0 5 23,0-11-220,4 28 1,-4-20-23,-1-24-33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7:50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102 343 4064,'0'0'1307,"2"1"-801,-1 0-333,0 0 1,0-1-1,0 1 0,0 0 0,0-1 0,0 1 1,1-1-1,-1 0 0,0 1 0,0-1 1,1 0-1,-1 0 0,0 0 0,0 0 0,1 0 1,-1 0-1,0 0 0,1 0 0,-1 0 1,0-1-1,0 1 0,1 0 0,-1-1 0,1 0 1,7-3 377,-1 1 0,11-8 0,-11 6-252,6-4-30,-1 0 1,1 0-1,-2-1 1,0-1-1,0 0 1,-1-1 0,0 0-1,-1 0 1,0-1-1,13-24 1,-3 5 157,-14 27-945,-10 22-319,-55 118 741,10 17 751,-12 27 165,47-145-611,-1 1-1,-2-2 1,-23 33-1,-40 43 1893,74-103-1515,4-8 291,6-13 55,58-117-473,-10 3-356,107-228-388,-134 311 196,-7 10-1,2 1 1,47-62 0,-61 89 3,1 1 0,0 0 0,0 0 0,1 0 0,10-6 0,-17 12 62,1 0-1,-1 0 1,1 0-1,0 0 1,0 0-1,0 1 1,0-1-1,-1 0 1,1 1-1,0-1 1,0 1-1,0 0 1,0 0-1,0 0 1,0 0-1,0 0 1,0 0-1,0 0 0,0 1 1,0-1-1,0 1 1,0-1-1,0 1 1,0 0-1,-1 0 1,1 0-1,0 0 1,0 0-1,-1 0 1,1 0-1,-1 0 1,1 1-1,1 1 1,0 1 6,0 0 0,0 0-1,0 1 1,-1-1 0,1 1 0,-1 0 0,0 0 0,-1-1 0,1 1 0,-1 0 0,0 1 0,0-1 0,-1 0-1,1 0 1,-1 0 0,0 0 0,-2 10 0,1-6 16,-1-1 0,0 1 0,0 0 0,-1-1 0,-1 0-1,1 1 1,-1-1 0,0-1 0,-8 12 0,-13 16 54,8-10 127,-23 26 0,36-46-124,-1 0-1,0 0 0,-1 0 1,0 0-1,1-1 0,-1 0 1,-1 0-1,1-1 0,0 1 1,-8 2-1,12-6-29,0 1-1,0-1 1,1 0-1,-1 1 1,0-1 0,0 0-1,1 0 1,-1 0-1,0 0 1,0 0-1,0-1 1,1 1 0,-1 0-1,0-1 1,0 0-1,1 1 1,-1-1-1,0 0 1,1 0 0,-1 0-1,1 0 1,-3-2-1,4 3-31,0 0 0,0 0 0,-1 0 0,1 0 0,0 0 0,0-1 0,0 1 0,0 0 0,0 0-1,0 0 1,0 0 0,0 0 0,0 0 0,0-1 0,0 1 0,0 0 0,-1 0 0,1 0 0,0 0 0,0 0 0,0-1-1,0 1 1,0 0 0,0 0 0,1 0 0,-1 0 0,0 0 0,0-1 0,0 1 0,0 0 0,0 0 0,0 0-1,0 0 1,0 0 0,0-1 0,0 1 0,0 0 0,0 0 0,1 0 0,-1 0 0,9-5-82,19-2 143,-19 5-81,122-19 40,-75 14 33,-1 0-79,-7 2 114,76-20 0,-111 21-24,0 0-1,0-1 1,0 0 0,-1-1-1,0 0 1,0-1-1,0-1 1,-1 0 0,0 0-1,13-13 1,-22 18-76,1 0 0,-1 0 0,0 0 0,0 0 0,0 0 0,0 0 0,-1 0 1,1-1-1,-1 1 0,0-1 0,0 1 0,0-1 0,0 1 0,0-1 0,-1 0 0,0 1 0,0-1 0,0 0 0,-1-6 0,1 9 8,0 1-1,0-1 0,0 1 1,-1 0-1,1-1 1,0 1-1,0-1 0,0 1 1,-1-1-1,1 1 0,0 0 1,-1-1-1,1 1 0,0 0 1,-1-1-1,1 1 0,0 0 1,-1-1-1,1 1 1,-1 0-1,1 0 0,0-1 1,-1 1-1,1 0 0,-1 0 1,1 0-1,-1 0 0,1 0 1,-1-1-1,1 1 1,-1 0-1,1 0 0,-1 0 1,1 0-1,-1 1 0,1-1 1,-1 0-1,1 0 0,0 0 1,-1 0-1,1 0 0,-1 1 1,0-1-1,-20 16-348,15-11 310,-3 2 1,1 0 0,-1 1 0,2 1-1,-1-1 1,-12 20 0,18-25 58,0 0 0,0 0 0,1 0 0,-1 0 0,1 0 0,0 0 0,0 1 0,0-1 0,0 0 0,0 1 0,1-1 0,0 1-1,-1-1 1,1 1 0,1-1 0,-1 1 0,0-1 0,1 1 0,0-1 0,-1 0 0,1 1 0,1-1 0,1 4 0,-1-4 31,-1 0 0,1-1 0,0 1 0,1-1 0,-1 0 0,0 0 0,1 0 0,-1 0 0,1 0 0,0 0 0,0-1 0,-1 1 0,1-1 0,0 0 0,0 1 0,0-1 0,1-1 0,-1 1 0,0 0 0,0-1 0,0 0 0,0 0 0,1 0 0,-1 0 0,4-1 0,6-1 96,1 0-1,-1-1 0,1-1 1,20-8-1,-29 10-118,75-29 17,102-26 0,-133 48-111,-45 9 48,0 0 0,0 0 0,0 0 0,0 0 0,0 0 0,0 1 0,0 0-1,0-1 1,6 4 0,-8-3 30,0 0-1,-1 1 0,1-1 1,0 1-1,0 0 0,-1 0 0,1-1 1,-1 1-1,1 0 0,-1 0 1,2 4-1,4 5 34,-7-11-17,9 12 328,0-1-1,0-1 1,17 15 0,-22-22-248,0 0 1,0-1-1,1 1 1,-1-1 0,0 0-1,1 0 1,0 0 0,-1-1-1,1 1 1,0-1-1,0 0 1,0-1 0,9 1-1,-5-1 13,-1-1 0,0 0 0,1-1-1,-1 1 1,16-7 0,37-19-787,-28 11-3763,-22 10-445,3 5 1541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58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81 5472,'-3'1'460,"1"0"0,-1 0 0,1 0 0,0 1 0,-1-1 0,-2 3 0,5-4-359,0 0 0,0 0 1,0 0-1,-1 1 0,1-1 0,0 0 0,0 0 0,0 0 0,0 1 0,-1-1 0,1 0 0,0 0 0,0 1 0,0-1 0,0 0 0,0 1 1,0-1-1,0 0 0,0 0 0,0 1 0,0-1 0,0 0 0,0 0 0,0 1 0,0-1 0,0 1 0,0-1 75,1 1 0,-1-1 0,1 1 0,-1-1-1,1 1 1,-1-1 0,1 1 0,0-1 0,-1 1-1,1-1 1,-1 0 0,1 1 0,0-1 0,-1 0-1,2 1 1,1-1 96,-1 1 0,1 0 0,-1-1 0,1 0 0,-1 1 0,1-1 0,-1 0 0,1-1 0,5 0 0,3 0 363,103-7 599,165-33 1,-203 18-3280,-27 5-4294,-46 17 5598,39-13-3952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33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521 21 2240,'-6'-13'11490,"-1"11"-11338,-15-3 2328,1 5-2034,0 2 0,1 0 0,0 2-1,-1 0 1,-31 11 0,24-4-235,1 1 1,0 1-1,-32 21 0,45-25-71,0 2 0,0 0 1,1 0-1,-18 22 0,9-6 152,-24 38 0,41-56-190,0 0-1,0 1 0,1-1 1,0 1-1,1 0 0,0 1 1,0-1-1,0 11 0,2-19-86,1 1 0,0-1 0,1 1 0,-1-1 0,0 1 0,1-1-1,-1 1 1,1-1 0,0 0 0,0 1 0,0-1 0,0 0 0,0 0 0,0 0-1,1 1 1,-1-1 0,1-1 0,-1 1 0,1 0 0,0 0 0,0-1-1,0 1 1,0-1 0,0 1 0,2 0 0,4 3 53,0-1 0,-1 0 0,2-1 0,-1 0 0,16 4 0,-13-5-2,4 2 7,0-1-1,0-1 1,0 0-1,1-1 1,18-1-1,-1-2 27,0-2 1,-1-2-1,1 0 0,34-14 0,-57 17-71,0-1 0,-1 0 1,0-1-1,0 0 0,0 0 0,-1-1 0,1 0 0,-1-1 0,-1 0 1,1 0-1,-1-1 0,-1 0 0,1 0 0,-1 0 0,-1-1 1,1 0-1,5-14 0,-6 10-47,0-1 1,-1 0 0,-1 0-1,0 0 1,-1 0-1,0-1 1,-1 1 0,-1-1-1,0 1 1,-3-20-1,1 27-33,1 0 0,-1 0 0,-1 0-1,-5-11 1,7 15 14,-1 0 1,0 0-1,0 0 0,0 1 0,0-1 1,0 1-1,0-1 0,-1 1 0,1 0 1,-1 0-1,0 0 0,-4-2 0,-3-1-423,1 0 408,0 1 1,0 0-1,-12-2 0,19 5-225,-1 1 0,0-1 0,0 1 0,0 0 0,0 0 0,-4 0-1,5 0-202,0 1-1,0-1 0,1 1 0,-1-1 0,0 1 0,0 0 0,1-1 0,-1 1 0,0 0 0,-2 2 1,3-1-256,0-1 1,-1 0-1,1 0 1,0 1 0,0-1-1,1 1 1,-1-1 0,0 1-1,0 0 1,1-1-1,-1 3 1,-2 4-582,-5 4-1823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33.5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4 6656,'-7'-3'2166,"9"9"734,-6 7-244,-16 66-53,-13 113 0,9-38-1350,15-104-1155,-22 120 728,25-118-2094,-1 68 1,11-84-6861,-3-26 2022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48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 2816,'3'-16'13617,"-2"21"-9874,0 3-4810,1 30 2163,10 58-1,-3-33-545,22 201 741,-25-224-1159,28 161 610,-31-184-672,-1-9-22,0 0 0,0 0 0,7 14 0,-5-1-363,-5-16-1089,-1-14-824,-3-43-5638,0 28 5642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49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55 214 6976,'-35'-18'2256,"33"17"-2142,1 1 0,0-1 0,-1 0 0,1 0 0,0 0 0,0 0 0,0 0 0,0 0 0,0 0 0,0 0-1,0-1 1,0 1 0,1 0 0,-1-1 0,0 1 0,1 0 0,-1-1 0,1 1 0,-1-1 0,1 1 0,0-1 0,0 1 0,-1-1 0,1 1 0,0-1 0,0 1 0,1-1 0,-1 1 0,0-1 0,0 1 0,1-1 0,0-1 0,1-3 314,1 1 0,-1 0 0,1-1 0,1 1 0,-1 0 0,5-5 0,1 0-180,0 1-1,0 0 1,1 1 0,0 0 0,1 0 0,-1 1 0,1 1-1,1 0 1,21-9 0,-18 10-115,-1 0 0,1 1 0,1 1 0,-1 0-1,1 1 1,-1 1 0,30 1 0,-24 2-42,0 1-1,-1 1 0,1 1 1,35 14-1,-26-6 136,0 1 1,37 24-1,-53-29 9,-1 0 0,22 21 1,-31-27-152,0 1-1,-1 0 1,1 0 0,-1 0 0,0 0 0,-1 1 0,1-1 0,-1 1 0,0-1 0,0 1 0,0 0 0,1 7 0,-3-9-32,0 0 1,0 0-1,0 0 1,0 0-1,0 0 0,-1 1 1,0-1-1,1 0 0,-1 0 1,-1 0-1,1-1 1,0 1-1,-1 0 0,1 0 1,-1-1-1,0 1 1,0-1-1,0 1 0,0-1 1,-5 4-1,-3 3 53,-2 0 0,1-1 0,-17 9 0,24-14-52,-204 108 81,203-108-220,-10 4-1286,-21 14-1,33-18 801,0-1 0,-1 1 1,1-1-1,0 1 1,0 0-1,1 0 0,-1 1 1,0-1-1,1 0 0,0 1 1,-3 6-1,0 16-1806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50.0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25 3328,'-1'-1'187,"-3"-6"2740,17-5 2972,-12 12-5752,-1-1 1,1 1 0,-1 0-1,1-1 1,-1 1-1,1 0 1,-1-1-1,1 1 1,-1 0-1,1 0 1,-1 0-1,1-1 1,-1 1-1,1 0 1,-1 0-1,1 0 1,-1 0-1,1 0 1,-1 0 0,1 0-1,0 0 1,-1 0-1,1 0 1,-1 0-1,1 1 1,0-1-1,0 1-32,0-1-1,0 1 0,0 0 0,0 0 1,-1-1-1,1 1 0,0 0 0,0 0 1,-1 0-1,1 0 0,1 2 1,0 2 90,0 0 1,0 0 0,-1 0 0,2 10 0,-2 3 87,0 0 0,-1 0-1,-2 0 1,-4 29 0,-1-1 3,-24 161 499,31-205-796,-3 16 25,0-7 361,2 0 0,-2 18 0,22-29 228,-6-3-556,0-1-1,0 0 0,17-8 1,14-5-37,-2 5 72,0 1 1,1 2 0,1 2 0,80-2 0,-101 14-1645,-22-5 1333,-1 0 1,1 0-1,-1 0 1,0-1-1,1 1 1,-1 0 0,0 0-1,1 0 1,-1-1-1,0 1 1,1 0-1,-1 0 1,0-1-1,0 1 1,1 0 0,-1-1-1,0 1 1,0 0-1,1-1 1,-1 1-1,0 0 1,0-1-1,0 1 1,0-1 0,0 1-1,0 0 1,0-1-1,1 0 1,0-11-4284,-1-4 1558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51.1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84 2720,'-5'-14'10472,"14"22"-8720,-2 2-1497,1-1 1,-2 2-1,0-1 1,0 0 0,-1 1-1,0 0 1,-1 1 0,0-1-1,-1 1 1,0-1 0,-1 1-1,0 0 1,-1 0-1,0 20 1,-1-31-5,2-2-170,-1 0 0,1 0 0,-1 0 1,1 0-1,-1 0 0,0-1 0,0 1 0,1-1 1,-1 1-1,0-1 0,1-3 0,-1 4-10,36-68 184,-15 26-233,-13 29-19,0 1-1,1 0 1,22-21-1,-15 16 47,-15 16-4,1-1 1,-1 1-1,1 0 0,0 0 1,0 0-1,0 1 0,3-2 1,-5 2-31,-1 1 1,1 0 0,-1 0 0,1-1 0,-1 1 0,1 0 0,-1 0 0,1 0 0,-1 0 0,1 0 0,-1 0-1,1 0 1,-1 0 0,1 0 0,0 0 0,-1 0 0,1 0 0,-1 0 0,1 0 0,-1 0 0,1 1-1,-1-1 1,1 0 0,-1 0 0,1 1 0,-1-1 0,1 0 0,-1 1 0,0-1 0,1 0 0,-1 1 0,0-1-1,1 1 1,-1-1 0,0 1 0,1-1 0,-1 1 0,0-1 0,0 1 0,1-1 0,-1 1 0,0-1-1,0 1 1,0-1 0,0 1 0,0-1 0,0 1 0,0-1 0,0 1 0,0 0 0,0-1 0,0 1-1,0-1 1,0 1 0,10 124 902,-10-124-721,0-2-144,1 0 1,0 0-1,0 0 1,-1 0-1,1 0 1,0 0-1,-1 0 0,1 0 1,-1 0-1,0 0 1,1-1-1,-1-1 1,2-1 8,5-11-27,1-3-163,15-24 1,-19 37 99,-1-1 0,2 1-1,-1 0 1,0 0 0,1 0-1,0 1 1,0 0 0,6-4 0,-6 5 5,0 0 1,-1 0-1,1 1 0,0-1 1,0 1-1,0 0 1,10-2-1,-13 4 18,0 0 1,0 0-1,-1 0 0,1 0 0,0 1 1,0-1-1,-1 0 0,1 1 0,0-1 0,0 1 1,-1 0-1,1 0 0,-1-1 0,1 1 1,-1 0-1,1 0 0,-1 0 0,0 1 1,1-1-1,-1 0 0,0 0 0,0 1 0,0-1 1,0 1-1,0-1 0,2 4 0,0 2 76,0 0 0,0 0 0,0 0 0,-1 1 0,0-1 0,-1 1 0,0 0 0,1 9 0,-1 3-52,-5 40 1,-4-19-735,5-31-1165,1 0 0,0 0 0,0 14 0,2-24 1592,0 1 0,0-1 0,0 1 0,0-1 0,0 1 0,0 0 0,0-1 0,0 1 0,0-1 0,0 1 0,0-1 0,0 1 0,1-1 0,-1 1 0,0-1 0,0 1 0,0-1 0,1 1 0,-1-1 0,0 1 0,1-1 0,-1 0 0,1 1 0,-1-1 0,0 1 0,1-1 0,-1 0 0,1 1 0,-1-1 0,1 0 0,-1 0 0,1 1 0,0-1 1,12 1-3084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53.5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373 102 2400,'19'-22'1484,"-14"16"-451,0 1 0,0-1 0,-1 1 0,0-1 0,0 0-1,4-9 1,-7 14-826,-1-1 0,0 1 0,0 0-1,1 0 1,-1-1 0,0 1-1,0 0 1,0-1 0,0 1 0,0 0-1,0 0 1,-1-1 0,1 1 0,0 0-1,-1-1 1,1 1 0,-1-1-1,0 1-135,1 1-1,-1-1 0,1 1 0,-1-1 0,1 1 0,-1-1 0,0 1 0,1 0 0,-1-1 0,1 1 0,-1 0 0,0-1 0,0 1 0,1 0 0,-1 0 0,0 0 0,1 0 0,-1-1 0,0 1 0,0 0 0,1 0 0,-1 0 0,0 1 0,1-1 1,-1 0-1,0 0 0,0 0 0,1 0 0,-1 1 0,0-1 0,0 1 0,-13 6 256,0 1 1,1 0-1,0 1 0,0 0 1,-21 22-1,6-6-39,-2 0 77,2 2 0,-50 59 1,65-68-253,0 0 0,2 0 0,0 1 0,1 1 0,1 0 0,-13 40 0,7-2 100,3 2 0,2-1 0,-2 74 0,12-113-88,0-1 0,1 0-1,1 1 1,5 21 0,-5-34-86,-1 0 1,2-1 0,-1 1 0,1 0 0,0-1-1,0 0 1,0 0 0,1 0 0,0 0-1,0-1 1,1 1 0,0-1 0,0 0 0,10 8-1,0-4 35,-1-1 0,2 0 0,-1-1 0,1-1 0,0 0 0,19 3 0,100 14 227,-99-21-296,-26-2-100,-1 1 1,17 2-1,-24-2-250,-16-2-4113,8 0 2561,1 0 0,-1-1 0,1 0 0,0 0 0,-1 0 0,1-1 0,-5-3 1,5 3-546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55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97 5824,'0'-25'1866,"0"23"-1737,0 1 0,0-1 0,0 0 0,-1 0 0,1 0-1,-1 0 1,1 0 0,-1 0 0,-1-2 0,-1-10 1217,3 6-27,0 7-1019,1-1 1,-1 0-1,0 0 0,0 0 1,0 1-1,0-1 0,-1 0 1,1 0-1,0 1 0,-1-1 1,1 0-1,-1 0 0,0 1 1,0-3-1,0 4-236,0 0-1,0 0 1,0 0 0,0 0 0,1 0 0,-1 0 0,0 0-1,0 0 1,0 0 0,0 0 0,1 0 0,-1 0 0,0 1-1,0-1 1,0 0 0,1 0 0,-1 1 0,0-1 0,0 1-1,1-1 1,-2 2 0,1-2 25,-3 3 33,0 0 0,0 0 0,0 0-1,0 0 1,1 1 0,-1-1 0,1 1 0,-4 6-1,-19 36 494,17-28-374,-8 18-1,1 1 0,2 0 0,2 1 0,1 1 0,-8 56 0,18-88-193,1 0 0,0 0 0,0 0 0,0 0 0,1 0 0,0 0 0,0 0 0,0 0-1,1-1 1,5 13 0,-6-17-18,0 1-1,1-1 0,-1 1 0,1-1 0,-1 1 0,1-1 1,0 0-1,0 0 0,0 0 0,0 0 0,1 0 0,-1 0 1,0-1-1,1 1 0,-1-1 0,1 1 0,0-1 0,-1 0 1,1 0-1,0 0 0,0-1 0,-1 1 0,1-1 0,0 1 1,0-1-1,0 0 0,0 0 0,3-1 0,6-1 17,0-1 0,0-1 0,0 0 0,0 0 0,-1-1 0,0-1 0,20-13 0,19-9-138,-29 18 51,89-47 153,-85 41-157,-10 8-25,0-1 0,-1-1 0,21-19 0,-48 57 28,9-22 64,-3 4 11,1 0 1,0 0 0,1 0 0,-7 21-1,11-28-20,0 0-1,0 1 0,1-1 0,0 0 1,-1 1-1,1-1 0,0 1 1,1-1-1,-1 1 0,1-1 0,-1 0 1,1 1-1,0-1 0,0 0 1,1 0-1,-1 1 0,1-1 0,-1 0 1,1 0-1,4 5 0,-1-3 18,0-1-1,0 1 1,0-1-1,1 0 0,-1 0 1,1-1-1,0 1 1,0-1-1,0-1 0,13 5 1,-14-5-2,0-1-1,0 0 1,1 0 0,-1 0 0,0 0 0,0-1-1,1 0 1,-1 0 0,0 0 0,0-1 0,1 0 0,-1 0-1,0 0 1,8-3 0,-11 3-9,-1 0 1,1 1 0,-1-1-1,0 0 1,1 0-1,-1 0 1,0 0-1,0 0 1,1 0-1,-1-1 1,0 1-1,0 0 1,0-1-1,-1 1 1,1 0-1,0-1 1,0 1-1,-1-1 1,1 0-1,0-2 1,-1 2-10,0-1 0,0 0 0,0 1 0,0-1 0,-1 0 0,1 0 0,-1 1 0,1-1 0,-1 0 0,0 1 0,-2-4 0,-2-3-20,0-1 0,-1 1 0,-1 0 0,-13-15 1,11 14-78,-1 0 0,-1 0 1,1 1-1,-1 0 1,-1 1-1,-23-12 0,35 20 81,-1-1 0,1 1 0,0 0 0,-1-1-1,1 1 1,-1 0 0,1 0 0,0 0 0,-1-1-1,1 1 1,-1 0 0,1 0 0,0 0 0,-1 0 0,1 0-1,-1 0 1,1 0 0,-1 0 0,1 0 0,-1 0-1,1 0 1,0 0 0,-1 0 0,1 0 0,-1 0 0,1 0-1,0 1 1,-1-1 0,1 0 0,-1 0 0,1 0-1,0 1 1,-1-1 0,1 0 0,0 0 0,-1 1 0,1-1-1,0 0 1,-1 1 0,1-1 0,0 0 0,0 1-1,-1-1 1,1 1 0,0-1 0,0 0 0,0 1-1,0-1 1,0 1 0,0-1 0,-1 1 0,1-1 0,0 1-1,0 2-2,1 0 0,-1-1 0,0 1 0,1 0 0,-1-1-1,1 1 1,1 4 0,2-1 42,-1 0 0,1 0 1,0 0-1,0 0 0,0-1 0,1 0 0,0 1 1,0-2-1,0 1 0,1-1 0,-1 1 0,1-1 1,0-1-1,13 6 0,-4-3 114,-1 0 0,2-1 0,-1-1 1,0-1-1,25 3 0,-35-6-129,0 0 1,0 0-1,-1 0 0,1-1 0,0 0 1,-1 0-1,1 0 0,0 0 1,-1-1-1,0 0 0,1 0 0,-1 0 1,0-1-1,0 1 0,0-1 1,0 0-1,-1 0 0,1 0 0,-1-1 1,1 1-1,4-8 0,-1 1 24,-1 0-1,1 0 1,-2-1-1,0 0 1,0 0-1,-1 0 0,4-18 1,9-28 4,-10 35-94,6-26 0,-12 43 36,0 0 0,0 0 0,0 0 0,1 0 0,0 0 0,2-5 0,-3 10 2,-1 0-1,0 0 1,0 0 0,1 0 0,-1 0-1,0 1 1,0-1 0,1 0 0,-1 0-1,0 0 1,0 0 0,0 1 0,0-1-1,1 0 1,-1 0 0,0 0 0,0 1-1,0-1 1,0 0 0,0 0-1,0 0 1,1 1 0,-1-1 0,0 0-1,0 0 1,0 1 0,6 18 10,-1-1 1,0 1-1,-1 1 0,1 26 1,-2-22 3,5 87 354,-8-104-360,-1 1-1,0-1 0,0 0 1,-4 13-1,4-19 11,1 1 0,-1 0-1,0 0 1,0-1 0,0 1-1,0 0 1,0-1 0,0 1-1,0-1 1,-3 3 0,4-4-4,-1 0-1,0 1 1,1-1 0,-1 0 0,1 1-1,-1-1 1,0 0 0,0 0 0,1 0 0,-1 1-1,0-1 1,1 0 0,-1 0 0,0 0-1,1 0 1,-1 0 0,0 0 0,0-1 0,1 1-1,-1 0 1,0 0 0,1 0 0,-1-1-1,0 1 1,1 0 0,-1-1 0,-1 0 0,-94-57-105,111 67 243,0 1-1,1-2 1,0 0-1,1-1 0,-1-1 1,1 0-1,1-1 1,21 3-1,-21-6-103,19 3 129,39 0-1,-52-7-109,-24 2-58,0 0 1,0 0-1,0 0 0,1 0 1,-1 0-1,0 0 1,0 0-1,0 0 0,0 0 1,0 0-1,0 0 1,1 0-1,-1 0 1,0 0-1,0 0 0,0 0 1,0 0-1,0 0 1,0-1-1,0 1 0,0 0 1,1 0-1,-1 0 1,0 0-1,0 0 0,0 0 1,0 0-1,0 0 1,0 0-1,0-1 1,0 1-1,0 0 0,0 0 1,0 0-1,0 0 1,0 0-1,0 0 0,0-1 1,0 1-1,0 0 1,0 0-1,0 0 1,0 0-1,-10-6-464,-4 0-1384,10 3 468,-1 1-1,1 1 1,-1-1 0,0 0 0,-7 0 0,10 2 785,1 0 0,-1 0 0,0-1 0,0 1 0,1-1 0,-1 1 0,0-1 0,0 1 0,1-1 0,-1 0 0,1 0 0,-1 0 0,-2-2 0,2-10-3685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56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34 4480,'0'-1'236,"0"0"1,-1 0-1,1 0 1,0 0-1,0 0 0,0 0 1,-1 0-1,1 0 1,0 0-1,0 0 1,1 0-1,-1 0 1,0 0-1,0 0 0,0 0 1,1 0-1,-1 0 1,0 0-1,1 1 1,-1-1-1,10-9 8333,-12 15-7778,-13 27 222,1-3-256,6-13-532,1 1 1,0 0-1,1 0 0,-4 23 0,-10 74 363,12-64-403,3-16-95,1-1 0,2 1-1,1 0 1,2 0 0,5 41 0,-5-71-61,0 1 0,0 0 0,1-1 0,-1 1 0,1-1 0,0 1 0,0-1 0,0 0 0,1 0 0,4 6 0,-6-9 1,0 1-1,1-1 0,-1 1 0,1-1 0,-1 0 0,1 0 0,0 0 1,-1 0-1,1 0 0,0 0 0,0 0 0,0-1 0,-1 1 0,1-1 1,0 1-1,0-1 0,0 0 0,0 0 0,0 1 0,0-1 1,0-1-1,0 1 0,0 0 0,0 0 0,0-1 0,0 1 0,3-2 1,9-4 72,0-1 0,-1 0 0,1-1 0,18-14-1,43-44-2,-50 40-67,-1-1 0,-2-1 0,0 0 0,-2-2 0,-2 0 0,0-2 0,-2 0 0,20-59 0,-34 85-38,0 0 0,-1-1 0,0 1 0,0 0 1,0 0-1,-1 0 0,0-1 0,0 1 1,0 0-1,-1-1 0,0 1 0,0 0 0,-1 0 1,0 0-1,0 0 0,-3-6 0,1 6-15,1 0 0,-1 0 0,-1 0 0,1 1-1,-1 0 1,0 0 0,0 0 0,0 0 0,-1 1-1,1 0 1,-1 0 0,0 0 0,0 1 0,-8-3 0,1 1-93,-1 0 1,-1 1 0,1 0 0,-28-2-1,32 5 59,1 0-1,-1 1 1,1 0-1,-1 1 0,1 0 1,0 1-1,0-1 1,-17 7-1,18-4 52,-8 2 0,-21 13 0,33-17 5,0 0 0,0 1 0,1 0 0,-1-1 0,1 1 0,0 1 0,0-1 1,0 0-1,0 1 0,-4 7 0,4-4 73,-1 0 0,1 1 1,1 0-1,0 0 0,0-1 0,0 1 1,1 1-1,0-1 0,0 12 0,2-16-20,-1 0-1,0 0 1,1 1-1,0-1 1,0 0-1,0 0 1,1-1 0,-1 1-1,1 0 1,0 0-1,0-1 1,0 1-1,0-1 1,1 0-1,-1 1 1,1-1-1,0 0 1,0-1-1,0 1 1,7 4 0,-5-4 45,1 0 1,0-1 0,0 0 0,1 0 0,-1 0 0,0 0 0,1-1 0,-1 0 0,0-1-1,10 1 1,9-2 74,33-5 0,-35 3-90,25-3-647,-1-2-1,74-23 1,-105 24-495,-8 3-1654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57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28 7648,'-11'-19'2453,"11"19"-2420,0 0 1,0 0-1,0-1 0,-1 1 0,1 0 0,0 0 1,0 0-1,0 0 0,0-1 0,0 1 1,0 0-1,0 0 0,0 0 0,-1-1 1,1 1-1,0 0 0,0 0 0,0 0 1,0-1-1,0 1 0,0 0 0,0 0 1,0 0-1,0-1 0,0 1 0,0 0 1,1 0-1,-1 0 0,0-1 0,0 1 1,0 0-1,0 0 0,0 0 0,0 0 1,0-1-1,0 1 0,1 0 0,-1 0 1,0 0-1,0 0 0,0 0 0,0-1 1,1 1-1,-1 0 0,0 0 0,0 0 0,0 0 1,0 0-1,1 0 0,-1 0 0,0 0 1,0 0-1,0 0 0,1 0 0,7 0 651,-4 2-382,-1 0 0,1 0 0,-1 0 0,1 0-1,-1 0 1,0 1 0,0 0 0,0 0 0,0 0 0,0 0 0,-1 0 0,1 0 0,1 5 0,6 4 441,81 112 2384,-77-103-2759,-2 0-1,0 1 1,-2 1 0,11 31 0,-11-21-123,-2 1 1,-1-1-1,-2 2 0,-2-1 1,0 67-1,-4-81-252,-1 0 0,0 0 0,-2-1 0,0 1-1,-1-1 1,-1 0 0,-1 0 0,-1 0 0,0-1 0,-1 0-1,-21 29 1,18-33-478,-1 0-1,0-1 1,-1 0-1,0-1 0,-16 10 1,-84 47-5728,18-11-138,43-20 1477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58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17 5632,'2'-5'724,"3"-6"2798,-5 22-766,-16 60-1199,-3-1-1,-34 84 0,-5 17-780,55-165-634,2 1-1,-1 0 0,0 12 1,4-19-1485,4-5 3,5-9-884,1-12-1072,1 0 1110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58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16 107 3328,'-7'-6'848,"0"-3"71,6-1 2818,0 2-1426,1 5-1414,0 1-1,0-1 1,0 0-1,1 0 1,-1 1-1,0-1 1,2-4-1,-1 6-744,0 0 0,-1 0 0,1 0 0,0-1 1,0 1-1,0 0 0,0 0 0,0 0 0,0 1 0,0-1 0,0 0 0,0 0 0,0 1 0,1-1 0,-1 0 0,0 1 1,1-1-1,2 0 0,27-7 194,0 0 1,1 3-1,0 0 0,57 0 1,-33 6-139,107 17 1,-118-10-262,-37-7 31,-7-1-47,-20-8-9797,6 7 5162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7:58.6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89 7968,'-1'-1'236,"0"1"-1,0 0 1,0-1 0,0 1 0,0-1 0,0 1 0,0-1 0,0 1-1,1-1 1,-1 1 0,0-1 0,0 0 0,1 0 0,-2-1 0,2 1-99,0 1 0,0-1 0,0 0 0,1 1 0,-1-1 1,0 1-1,1-1 0,-1 0 0,0 1 0,1-1 0,-1 1 0,1-1 1,-1 1-1,1-1 0,-1 1 0,1-1 0,-1 1 0,2-1 1,3-3 927,0 0 1,0 1 0,0-1-1,8-3 1,25-7 942,-13 9-1647,31-3-1,-44 6 4,336-15 1209,-330 18-2552,32 4 1,-50-5 833,1 0 0,-1 0 0,1 0 0,-1 0 0,1 0-1,-1 1 1,1-1 0,-1 0 0,1 0 0,-1 0 0,1 1 0,-1-1 0,1 0 0,-1 1 0,1-1 0,-1 0 0,0 1 0,1-1 0,-1 0 0,0 1 0,1-1 0,-1 1 0,0-1 0,1 1 0,-1-1 0,0 1 0,0-1 0,0 1 0,0-1 0,1 1 0,-1-1 0,0 1 0,0-1 0,0 1 0,0-1 0,0 1 0,0-1-1,0 2 1,-1-1-323,1 0 0,0 0 0,-1 1-1,1-1 1,-1 0 0,0 0 0,1 0-1,-1 0 1,0 0 0,0 0 0,1 0-1,-1 0 1,0 0 0,0 0 0,0 0-1,0-1 1,-2 2 0,1-1-85,-1 0 1,0 1 0,0-1-1,0-1 1,0 1 0,-5 0-1,-27 1-2204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8:13.0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326 480 3904,'-1'0'8586,"-7"1"-8107,0-1-1,0 2 1,0-1-1,1 1 0,-1 0 1,-12 6-1,1 0 104,-25 16-1,31-16-435,2 1 1,-1 0-1,1 1 0,0 0 0,1 1 1,0 0-1,1 1 0,0 0 1,1 0-1,-11 22 0,6-7-11,2 0 0,0 1-1,2 1 1,-8 37 0,17-65-131,-4 16 12,-2 30 0,6-43 30,0 0 0,0 0 0,0 0 1,0 0-1,0 0 0,1 0 0,0 0 0,0 0 1,0 0-1,0 0 0,1 0 0,0-1 0,3 7 0,-4-8-18,1-1 1,-1 0-1,1 1 0,-1-1 0,1 0 0,-1 0 0,1 0 0,0 0 0,-1 0 0,1-1 0,0 1 0,0 0 0,-1-1 0,1 1 0,0-1 0,0 0 1,0 1-1,0-1 0,0 0 0,0 0 0,0-1 0,0 1 0,2-1 0,5-1 14,0 0-1,0-1 0,14-6 1,-12 5 57,6-3-61,0-1 1,0-1-1,-1 0 0,0-1 0,-1-1 1,0 0-1,-1-1 0,0-1 1,12-15-1,-19 20-25,0-1-1,0 0 1,-1 0-1,0 0 1,-1-1 0,0 0-1,-1 0 1,0-1-1,-1 1 1,0-1 0,0 0-1,-1 1 1,0-1 0,-1 0-1,-1 0 1,0-19-1,0 27-29,-1 0 0,1 0 0,-1 0-1,0 1 1,0-1 0,0 0 0,0 0-1,0 0 1,0 1 0,-1-1 0,0 0-1,1 1 1,-1 0 0,-3-4 0,-1 1-87,1 1 0,-1 0 1,0 0-1,0 0 1,-8-3-1,14 7 97,-1-1 0,0 1 0,0-1 0,0 1 0,0 0 0,0-1 0,0 1 0,0 0 0,0 0-1,0 0 1,-1-1 0,1 1 0,0 0 0,0 0 0,0 1 0,0-1 0,0 0 0,0 0 0,0 0-1,0 1 1,0-1 0,0 1 0,0-1 0,0 1 0,0-1 0,0 1 0,0-1 0,1 1 0,-1 0 0,0-1-1,0 1 1,1 0 0,-1 0 0,0 0 0,1-1 0,-1 1 0,1 0 0,-1 0 0,0 1 0,-2 5 11,1-1 0,0 1 0,0-1 0,-2 14 0,4-17-13,-2 12 26,0-1 0,1 1-1,1 0 1,0-1-1,2 1 1,-1-1-1,2 1 1,0-1 0,0 0-1,1 0 1,7 14-1,-7-17 38,1-1-1,1 1 0,0-1 0,0-1 0,1 1 1,0-1-1,0 0 0,1 0 0,0-1 1,1 0-1,0-1 0,0 0 0,1 0 0,14 7 1,-14-9 50,0-1 1,1 0-1,-1 0 1,1-1-1,15 2 1,-20-4-74,0-1 1,-1 0-1,1 0 0,0 0 1,0 0-1,0-1 0,0 0 1,-1-1-1,1 1 0,0-1 1,-1 0-1,7-3 0,-7 2-4,1-1 1,-1 1-1,0-1 0,0 0 0,0-1 0,-1 1 0,0-1 0,1 0 0,-1 0 0,-1 0 0,1-1 1,-1 1-1,5-12 0,0-4 30,-1 0 0,7-37 0,-2 7 38,-8 31-106,5-42 0,-7 42-146,1-1 1,6-24 0,-3 33-90,-6 12 237,0 0 0,0-1-1,0 1 1,0 0 0,0 0-1,0 0 1,0 0 0,0 0 0,1 0-1,-1 0 1,0 0 0,0 0-1,0 0 1,0 0 0,0 0-1,0-1 1,0 1 0,1 0 0,-1 0-1,0 0 1,0 0 0,0 0-1,0 0 1,0 0 0,0 0 0,1 0-1,-1 0 1,0 0 0,0 0-1,0 0 1,0 1 0,0-1-1,0 0 1,1 0 0,-1 0 0,0 0-1,0 0 1,0 0 0,0 0-1,0 0 1,0 0 0,0 0 0,0 0-1,1 1 1,0 1-13,0 1-1,0-1 1,0 1 0,0-1-1,0 1 1,-1 0 0,1 4-1,9 75 7,-2 156 0,-8-229 38,1 7 84,-2 0 1,0-1 0,-1 1-1,0 0 1,-6 17 0,8-33-90,0 1 0,0 0 0,0-1 0,-1 1 0,1-1 0,0 1 0,0-1 0,-1 0 0,1 1 0,0-1 0,-1 1 0,1-1 0,0 1 0,-1-1 0,1 0 0,-1 1 0,1-1 0,-1 0 0,1 1 0,-1-1 0,1 0 0,-1 0 0,1 0 0,-1 1 0,1-1 0,-1 0 0,1 0 0,-2 0 0,1 0 8,0 0 1,0-1 0,0 1-1,0 0 1,0-1 0,0 1-1,0-1 1,0 0 0,0 1-1,0-1 1,0 0 0,0 1-1,0-2 1,-4-3 62,0-1 1,1 1-1,-5-8 1,9 12-85,-24-39 55,22 36-183,0 0 1,1 0 0,-1-1 0,1 1-1,0 0 1,0-1 0,-1-8-1,2 12-62,1 3 31,2 4 147,1 1 0,0-1 1,0 1-1,1-1 0,-1 0 0,1-1 0,0 1 1,1-1-1,0 0 0,-1 0 0,2-1 0,11 7 1,-15-10 32,1 0 0,0 0 0,0 0 1,0 0-1,0-1 0,0 0 0,0 0 0,0 0 1,0 0-1,0 0 0,7-2 0,4-2 92,24-10-1,-22 8 10,-6 1-90,0 0 0,0-1 0,-1 0 1,1 0-1,-1-1 0,-1-1 0,1 0 0,-1 0 0,-1-1 1,0 0-1,11-14 0,3-10 26,-1-1 0,18-41-1,-20 39-99,-9 17-6,-2 2 41,1 0 0,22-30 0,-28 44-91,0-1 0,0 0-1,-1 0 1,0 0 0,4-8 0,-6 12 77,1 0 0,-1 0 0,0 0 1,1 0-1,-1 0 0,1 0 1,-1 0-1,1 0 0,-1 0 0,1 0 1,-1 1-1,1-1 0,-1 0 0,1 0 1,-1 0-1,0 1 0,1-1 1,-1 0-1,1 0 0,-1 1 0,1 0 1,1 1 3,0 0 0,0 0 0,0 1 0,0 0 0,0-1 0,0 1 0,-1 0 0,1 0 0,-1 0 0,0 0 0,1 4 0,7 38-23,-7-30-7,15 131 124,-16-126-61,-1 0 1,-1 0-1,-1-1 0,0 1 0,-9 28 1,11-45 10,-1 0 1,0-1 0,0 1 0,0-1-1,0 1 1,0-1 0,-1 0 0,1 1-1,-1-1 1,0 0 0,0 0 0,1 0 0,-1 0-1,0 0 1,-1 0 0,1-1 0,0 1-1,-4 1 1,3-2 10,0 0 1,-1 0-1,1 0 0,-1-1 0,1 1 1,-1-1-1,1 0 0,-1 0 0,1 0 0,-1 0 1,0 0-1,-4-2 0,-5-2 22,-1 0 0,1-1 0,0-1 0,0 0 0,-20-14 0,23 13-109,1 0 1,0 0-1,-8-10 0,-5-4-134,20 20 151,2 0-2,-1 1 1,0-1 0,0 0-1,0 0 1,0 1-1,0-1 1,0 0 0,1 0-1,-1 0 1,0 0 0,1 0-1,-1 0 1,1 0-1,-1 0 1,1 0 0,0 0-1,-1 0 1,1-2 0,10 10-254,13 5 302,0-2 0,1 0 0,0-2 0,0 0 1,1-2-1,0-1 0,1-1 0,-1-1 0,1-1 0,-1-1 0,36-4 0,-50 1-2,0 0 0,0 0 0,0-1-1,0-1 1,0 0 0,-1 0-1,1-1 1,-1-1 0,-1 0 0,1 0-1,10-9 1,3-5 67,-1 0 0,38-47 1,-52 57-91,-1-1 0,0 1-1,6-13 1,-11 19 21,0 1-1,-1-1 0,1 0 1,-1 0-1,0 0 0,0 1 1,0-1-1,0 0 0,-1 0 0,1-1 1,-1 1-1,0 0 0,-1-6 1,1 10-19,0-1 1,-1 1-1,1-1 1,0 1-1,0 0 0,0-1 1,0 1-1,0-1 1,-1 1-1,1-1 1,0 1-1,0 0 1,-1-1-1,1 1 1,0 0-1,-1-1 1,1 1-1,0 0 1,-1-1-1,1 1 1,0 0-1,-1 0 0,1-1 1,-1 1-1,1 0 1,-1 0-1,1 0 1,0 0-1,-1-1 1,0 1-1,0 0-11,0 1 0,0-1 0,0 0 0,-1 0 1,1 1-1,0-1 0,0 1 0,0-1 0,0 1 0,0-1 0,0 1 0,-1 0 0,-3 3-66,1 1-1,-1-1 1,-5 8-1,3-3 82,1 0-1,0 1 0,1 0 1,0 0-1,1 0 0,0 1 1,1 0-1,0-1 0,0 1 1,1 0-1,1 0 0,0 1 1,0-1-1,1 0 0,2 12 1,-1-17 23,0 0 0,0 0 0,1 0 0,0 0 0,0-1 0,1 1 0,5 9 0,-6-12-4,0 0 0,0 0 0,0 0 1,0 0-1,1-1 0,-1 1 0,1-1 1,0 1-1,0-1 0,0 0 0,0 0 0,0 0 1,6 2-1,-7-4 12,0 1 0,1-1 0,-1 0 0,0 0 0,1-1 0,-1 1 0,0 0 1,0-1-1,1 1 0,-1-1 0,0 0 0,0 0 0,0 0 0,0 0 0,0 0 0,0 0 0,0 0 0,0-1 0,-1 1 0,1-1 0,1-1 0,2-2-12,0 1-1,-1-1 0,0 0 0,0-1 0,0 1 0,3-8 1,-4 5-3,0 0 0,0 0 1,-1 0-1,0 0 1,-1-1-1,0 1 0,0-1 1,-1 1-1,0 0 0,-2-15 1,-2-4-46,-14-51 0,15 70 8,0-1-1,0 1 0,-1-1 0,-8-13 1,10 19-13,1 0 1,-1 1 0,0-1 0,-1 1 0,1-1 0,0 1 0,-1 0-1,1 0 1,-1 0 0,1 0 0,-1 0 0,0 1 0,0-1 0,0 1 0,0 0-1,-5-2 1,7 3 21,0 0-1,0 0 1,0-1-1,0 1 1,0 0-1,0 0 1,0 0-1,0 1 1,0-1-1,0 0 0,0 0 1,0 0-1,0 1 1,0-1-1,0 0 1,0 1-1,0-1 1,0 1-1,0-1 1,0 1-1,1 0 1,-1-1-1,0 1 1,0 0-1,1-1 0,-1 1 1,0 0-1,1 0 1,-1 0-1,1 0 1,-1 0-1,1-1 1,0 1-1,-1 0 1,1 0-1,0 0 1,0 0-1,-1 0 1,1 0-1,0 0 1,0 0-1,0 2 0,0 0 3,0 1-1,0-1 1,1 0-1,-1 0 0,1 0 1,0 1-1,-1-1 0,1 0 1,1 0-1,-1 0 0,0 0 1,1 0-1,1 2 0,2-1 28,-1 1-1,1-1 0,-1-1 1,1 1-1,0-1 1,0 0-1,1 0 0,-1 0 1,1-1-1,0 0 0,8 3 1,4-1 12,0 0-1,28 2 1,-17-4 12,0-2 1,0 0-1,0-2 0,43-9 0,-31 2-5,-1-2 1,59-25-1,62-27-26,-137 54 46,-17 7-7,0 0-1,0-1 1,0 0-1,9-5 1,-15 7 63,-5 2-117,-1 0 1,1 0-1,0 0 1,1 0-1,-1 1 0,0 0 1,0 0-1,1 0 1,-1 0-1,-5 5 0,-32 31-36,40-38 26,-15 19 0,0-1-1,1 2 1,1 0-1,1 0 1,1 1-1,1 1 1,1 0-1,1 1 1,0 0-1,-6 31 1,14-50 40,0 0 1,1 0 0,-1 0 0,1 0-1,0 0 1,0 0 0,0 0 0,0 0-1,1-1 1,0 1 0,1 5 0,-1-7-9,0 1 1,0-1-1,1 1 1,-1-1-1,1 0 1,0 1-1,-1-1 1,1 0-1,0 0 1,0 0-1,0-1 1,1 1-1,-1 0 1,0-1-1,1 0 1,-1 1-1,3 0 1,-1-1-8,-1 0 1,1 0-1,0-1 0,-1 1 1,1-1-1,-1 0 1,1 0-1,0 0 1,-1 0-1,1-1 1,5-1-1,42-13 101,-47 14-91,44-16 15,-2-1 0,0-3-1,-2-1 1,0-3 0,-2-1 0,0-2 0,-2-2 0,39-38 0,-62 51-17,-1-1 0,26-35 0,-35 45-52,-5 8-58,-5 15-148,-1 3 120,4-18 120,-3 30-21,1-1 0,2 1-1,4 39 1,-4-69 21,1 10 3,1-1 0,0 1 0,1-1 0,5 15 0,-7-22 4,-1-1 0,1 1 0,0-1 0,0 1 0,0-1 0,0 1 0,-1-1 0,2 0 0,-1 0 0,0 1 0,0-1 0,0 0 0,1 0 0,-1 0-1,0 0 1,1 0 0,-1-1 0,1 1 0,-1 0 0,1-1 0,-1 1 0,1-1 0,0 1 0,-1-1 0,1 0 0,-1 0 0,1 1 0,0-1-1,-1 0 1,1-1 0,0 1 0,-1 0 0,1 0 0,0-1 0,-1 1 0,3-2 0,0 1 5,0-2-1,0 1 1,0 0 0,0-1 0,0 0-1,0 0 1,5-5 0,24-29 115,-17 17-92,19-18-32,1 2 0,46-36 0,-56 52-22,0 2 0,2 0 0,0 2 0,46-20 1,-8 8-313,-64 27 246,-7 10-49,-4 3 126,0-1-1,-1 0 0,-13 10 1,-3 4 96,-17 18-39,15-17-19,2 2 0,-37 49-1,39-42-29,11-18 9,0 2 0,-18 37 0,30-54 82,3-2-68,-1 0 0,1 0 0,0 0 0,0-1 1,-1 1-1,1 0 0,0-1 0,-1 0 0,1 1 1,-1-1-1,1 0 0,-1 0 0,1 0 1,-1 0-1,1 0 0,1-2 0,21-23 25,-22 24-42,16-22-77,-1-1 0,-1 0 0,14-31 0,31-85-413,-62 145 436,1-1 1,0 0 0,0 0-1,0 0 1,0 1 0,1 3 0,0 6 4,-1 5 92,1-1-1,0 1 1,2-1-1,7 32 1,-6-39-43,0 0 1,0 0 0,0 0 0,1 0-1,1-1 1,0 0 0,0 0-1,1 0 1,9 9 0,-11-13 27,1 0 1,-1-1-1,1 1 1,0-2 0,0 1-1,1 0 1,-1-1 0,1 0-1,-1-1 1,1 0-1,0 0 1,11 2 0,-13-3-24,0-1 1,0 1 0,0-1-1,0 0 1,0-1-1,-1 1 1,1-1 0,0 0-1,0 0 1,-1-1 0,1 1-1,-1-1 1,1 0-1,-1 0 1,0-1 0,1 1-1,-1-1 1,-1 0 0,7-5-1,-1-2-5,0-1 1,0 0-1,-1-1 0,10-19 0,22-54 40,-18 37-48,32-59-140,-25 53 46,-3-1-1,33-97 0,-46 107-51,-3 0-1,-2 0 1,-1-1 0,0-67 0,-7 111 119,0 0 0,0 1 0,0-1 0,0 0 0,0 0 0,-1 1 0,1-1 1,-1 0-1,1 1 0,-1-1 0,1 0 0,-1 1 0,0-1 0,0 1 0,0-1 0,-1-1 1,1 3 9,1 0 0,-1-1 0,1 1 1,-1 0-1,1-1 0,-1 1 0,1 0 1,-1 0-1,1 0 0,-1-1 0,1 1 1,-1 0-1,1 0 0,-1 0 0,1 0 1,-1 0-1,1 0 0,-1 0 1,1 0-1,-2 0 0,1 1 5,-1-1-1,1 1 1,0 0 0,0-1 0,-1 1-1,1 0 1,0 0 0,0 0-1,0 0 1,0 0 0,-1 1 0,-4 5-32,1 0 0,0 0 0,1 0 0,0 0 0,-7 16 0,-12 45-51,9-26 155,-46 161 313,50-156-310,2-1 1,-3 70-1,11 23 136,1-128-75,0 1-1,5 19 1,-5-26-99,1 0 0,-1 0-1,1-1 1,0 1 0,1-1 0,-1 1 0,1-1 0,3 5 0,-4-7 8,-1 0-1,1-1 1,0 1 0,0-1 0,0 1 0,0-1 0,0 0 0,0 0 0,1 1 0,-1-2 0,0 1-1,1 0 1,-1 0 0,4 0 0,-2-1-12,1 1 0,0-1 0,-1-1 0,1 1-1,0 0 1,-1-1 0,6-1 0,2-2-86,0 0-1,0-1 1,-1-1-1,19-11 1,-15 8 45,-1-1 1,-1-1-1,0 0 0,13-14 1,-21 19 27,0 0 0,0 0-1,0 0 1,-1 0 0,0-1 0,-1 0 0,1 1 0,-1-1 0,-1-1 0,1 1 0,2-14 0,-5 18-8,0 0 1,1 1-1,-2-1 1,1 0-1,0 0 1,0 0-1,-1 0 1,1 0-1,-1 0 0,0 1 1,0-1-1,0 0 1,-1 1-1,1-1 1,0 0-1,-1 1 1,0 0-1,1-1 1,-1 1-1,0 0 1,0 0-1,-1 0 1,1 0-1,0 0 1,-1 1-1,-2-3 1,1 2-11,1 1 1,-1-1-1,1 1 1,-1 0-1,1 0 0,-1 0 1,0 1-1,0-1 1,1 1-1,-1 0 1,0 0-1,0 0 1,0 0-1,1 1 0,-1-1 1,0 1-1,1 0 1,-1 0-1,-6 3 1,4-1 6,0 0 1,1 0 0,-1 1 0,1 0 0,0 0-1,0 0 1,0 0 0,0 1 0,-3 5-1,5-6-7,1 0 1,-1 0-1,1 1 0,0-1 0,1 1 0,-1-1 0,1 1 0,0 0 0,0-1 0,0 1 0,0 0 0,1 9 0,0-9 22,0 1 1,1 0-1,0 0 0,0 0 0,0-1 0,1 1 0,-1-1 0,2 1 1,-1-1-1,0 0 0,1 0 0,0 0 0,0 0 0,1 0 1,-1 0-1,1-1 0,0 0 0,0 0 0,7 6 0,-3-5 6,-1 0-1,1 0 1,1-1-1,-1 0 1,1 0-1,-1-1 1,1 0-1,0-1 1,0 0 0,0 0-1,14 0 1,-3-1 13,0-1 0,0-1-1,0-1 1,0 0 0,0-2 0,0 0 0,-1-2 0,0 0 0,0-1 0,0 0 0,-1-2 0,0 0 0,22-16 0,-32 20-17,0 0 15,-1 1 1,0-1-1,0-1 0,-1 1 0,1-1 0,-1 0 0,0-1 0,7-9 0,-13 15-28,0 1 0,1 0 0,-1-1 0,0 1 1,0 0-1,0-1 0,0 1 0,1 0 0,-1-1 0,0 1 0,0 0 0,0-1 1,0 1-1,0-1 0,0 1 0,0 0 0,0-1 0,0 1 0,0-1 0,0 1 1,0 0-1,0-1 0,0 1 0,0 0 0,-1-1 0,1 1 0,0 0 0,0-1 1,0 1-1,-1 0 0,1-1 0,0 1 0,0 0 0,-1-1 0,1 1 0,-1 0 1,1-1-5,-1 1 0,1 0 1,-1 0-1,1 0 0,-1 0 0,1 0 1,-1 0-1,1 0 0,-1 0 1,0 0-1,1 0 0,-1 0 0,1 0 1,-1 0-1,1 0 0,-1 0 1,1 0-1,-1 1 0,1-1 1,-1 0-1,1 0 0,-1 1 0,1-1 1,-1 0-1,0 1 0,-4 4-60,0 0-1,1 0 1,-1 0-1,1 0 1,0 1-1,1 0 1,-7 12-1,-15 47-144,18-42 294,3-14-78,1 0 0,1 1 0,0-1 0,0 1 0,-1 17 1,3-25 12,0 1 1,0-1 0,0 0 0,1 1-1,-1-1 1,0 0 0,1 1 0,0-1-1,-1 0 1,1 0 0,0 0 0,0 1-1,0-1 1,1 0 0,-1 0 0,0-1-1,1 1 1,-1 0 0,1 0-1,0-1 1,-1 1 0,1-1 0,0 1-1,0-1 1,0 0 0,0 0 0,0 0-1,1 0 1,2 1 0,-3-1 3,0-1 1,-1 0-1,1 0 1,0 0-1,0 0 0,0 0 1,0 0-1,0-1 1,0 1-1,0 0 0,0-1 1,-1 0-1,1 1 1,0-1-1,0 0 0,-1 0 1,1 0-1,0 0 1,-1 0-1,1 0 0,-1-1 1,0 1-1,1 0 1,1-3-1,3-4-22,1-1 1,-1 1-1,6-11 0,-11 17 6,135-269 134,-112 219-95,-5 12-29,24-75 1,-39 101-40,0 1 1,-2-1 0,1-1 0,-2 1 0,0 0 0,0 0 0,-2-1 0,0 1 0,-4-22 0,5 34 19,0 0 0,-1 0 0,1 0 0,-1 0 0,0 0 0,0 0 0,1 1-1,-1-1 1,0 0 0,0 1 0,-1-1 0,1 1 0,0-1 0,0 1 0,-1-1 0,1 1 0,-1 0 0,-2-2 0,2 2-2,1 1 1,-1 0-1,1-1 1,-1 1-1,1 0 1,-1 0-1,1 0 1,-1 0 0,0 0-1,1 0 1,-1 1-1,1-1 1,-1 1-1,1-1 1,-1 1-1,1-1 1,0 1-1,-1 0 1,1-1-1,0 1 1,-1 0-1,1 0 1,-2 2-1,-6 5 20,0 0-1,1 1 1,-1 0-1,2 1 1,0 0-1,-11 19 1,6-8 43,2 1 1,-11 35 0,15-37-70,1 0-1,1 1 1,-2 27-1,3 61-80,4-91-284,1 0 1,4 23-1,-2-24-1053,-2 1 0,1 22 0,-3-29 734,1 2-1358,-2-1 0,0 1 1,-2 15-1,-1-8-3265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8:13.3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4 9728,'-45'-4'4384,"58"8"-3808,5 1 1247,14-5-1119,9 3 768,8 2-832,5-2-288,13 2-224,24-1-480,7-1 224,-3 2-1600,-14-2 960,-14 2-3135,-17-1 2207,-11 4-3840,-15 4 3168,-29 4 256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8:13.7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7 7040,'-54'-7'2624,"63"11"-2048,22-1-128,-4-3-2656,9 0 1120,14 5-1824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8:15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141 115 1984,'2'-8'617,"1"0"1,1 0-1,-1 0 0,1 1 1,1 0-1,-1 0 0,1 0 0,0 0 1,1 1-1,0 0 0,0 0 1,0 0-1,1 1 0,-1 0 1,10-5-1,-15 10-574,-1-1 1,0 1-1,1 0 0,-1-1 1,1 1-1,-1 0 0,0 0 1,1-1-1,-1 1 0,1 0 1,-1 0-1,1 0 0,-1 0 1,1 0-1,-1 0 0,0 0 1,1 0-1,-1 0 0,1 0 1,-1 0-1,1 0 0,-1 0 1,1 0-1,-1 0 0,1 0 0,-1 0 1,1 0-1,-1 1 0,0-1 1,1 0-1,-1 0 0,1 1 1,-1-1-1,0 0 0,1 0 1,-1 1-1,0-1 0,1 1 1,-1-1-1,0 0 0,0 1 1,1-1-1,-1 0 0,0 1 1,0-1-1,0 1 0,1-1 1,-1 1-1,0-1 0,0 1 1,0-1-1,0 1 0,1 3 127,-1 0-1,0-1 0,0 1 0,0 0 1,-1 6-1,-4 25 561,-1 0-1,-3-1 1,0 1 0,-2-2 0,-22 46-1,-89 197 947,92-206-1506,9-23-64,20-46-82,1 0-1,0 0 0,0-1 1,-1 1-1,1 0 0,0 0 0,0 0 1,0 0-1,0 0 0,0-1 1,0 1-1,0 0 0,1 0 1,-1 1-1,0-2-12,0 0 0,1 1 0,-1-1 0,0 0 0,0 0 0,1 1 0,-1-1 0,0 0 0,0 0 0,1 1 0,-1-1 0,0 0 0,1 0 0,-1 0 0,0 0 0,1 0 0,-1 1 0,0-1 0,1 0 0,-1 0 0,0 0 0,1 0 0,-1 0 0,4 0 24,-1-1 0,0 1 0,0-1 0,0 0 0,0 1 0,3-3 0,3 1-51,29-9 71,1 2 0,63-7 0,-52 13 145,-1 3 0,0 2 0,1 1 0,-1 3 0,54 14 0,-89-17-54,-9-2-567,-19-13-10509,9 8 8408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8:15.7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15 156 4992,'0'-1'126,"0"0"1,0 0-1,0 0 0,0 0 1,0 0-1,0 0 0,0 0 1,0 0-1,1 0 0,-1 1 1,0-1-1,1 0 1,-1 0-1,0 0 0,1 0 1,0-1-1,0 2 10,0-1 1,0 1-1,1-1 1,-1 1-1,0 0 1,0-1-1,0 1 1,0 0-1,0 0 1,1-1-1,-1 1 0,0 0 1,3 1-1,62-5 4828,-46 2-4516,0-2 0,0 0 1,-1-1-1,0-1 0,32-14 0,-45 17-374,2 0 15,0-1 1,0-1 0,11-7-1,-18 11-73,1 0 1,-1 0-1,1 0 0,-1 0 0,0-1 0,0 1 1,0 0-1,0 0 0,0-1 0,0 1 1,0-1-1,0 1 0,-1-1 0,1 1 0,0-1 1,-1 0-1,1 1 0,-1-1 0,0 0 0,0 1 1,1-1-1,-1 0 0,0 1 0,0-1 1,-1-2-1,1 3-17,-1-1 0,1 1-1,-1 0 1,0 0 0,1 0 0,-1 0 0,0 0 0,0 0-1,0 0 1,1 0 0,-1 0 0,0 0 0,0 1 0,0-1 0,0 0-1,-1 1 1,1-1 0,0 0 0,0 1 0,0 0 0,-2-1 0,-1 0-12,0 0 0,0 0 1,0 0-1,0 1 0,-5-1 0,-3 3 82,0-1-1,1 1 1,-1 1-1,1 0 0,-21 8 1,16-5 214,6-3-162,0 1 1,1 0-1,0 1 0,0 0 1,0 0-1,1 1 0,-1 0 1,1 0-1,1 1 1,-1 0-1,1 1 0,1 0 1,-1 0-1,1 0 1,1 0-1,-1 1 0,1 0 1,1 0-1,0 1 0,0-1 1,1 1-1,0 0 1,1 0-1,-3 19 0,5-25-86,0 1 0,0-1-1,0 1 1,0-1 0,1 0-1,0 1 1,0-1 0,0 0 0,0 1-1,1-1 1,-1 0 0,1 0-1,0 0 1,1 0 0,-1-1-1,1 1 1,-1 0 0,1-1-1,0 0 1,0 0 0,1 0-1,-1 0 1,1 0 0,-1-1-1,6 4 1,3 0 55,0-1 0,0 0 0,0-1 0,1 0 0,-1-1 0,1 0 0,18 1 0,13-1 32,0-2 1,-1-2 0,58-8-1,-88 6-812,-1 0-1,1 0 0,12-6 1,-15 6-1092,-9 2 1391,0 1-1,0-1 1,0 1-1,0-1 1,0 1-1,0-1 1,0 0-1,-1 1 1,1-1-1,0 0 0,0 0 1,0 0-1,-1 1 1,1-1-1,0 0 1,-1 0-1,1 0 1,-1 0-1,1 0 1,-1-1-1,1 1 0,-1 0 1,0-1-1,1-9-4738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8:18.3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231 355 6464,'3'-10'1219,"2"-9"3844,-6 19-4921,0 0 0,0 0-1,0 0 1,0 0-1,0 0 1,1 0 0,-1 1-1,0-1 1,0 0 0,0 0-1,0 1 1,0-1-1,0 0 1,1 1 0,-1-1-1,0 1 1,-1 0 0,-3 6 54,0-1 1,0 1 0,1 0-1,0 1 1,0-1 0,0 1 0,1-1-1,-4 17 1,1 0-31,2 0 1,0 0-1,1 0 0,1 1 0,3 43 0,1-55 47,4 23-1,-5-31-114,1-1 0,-1 1 1,1-1-1,0 1 0,0-1 1,0 0-1,4 7 0,-6-11-76,1 0 0,-1 0 0,0 0 1,1 0-1,-1 0 0,0 0 0,0 0 0,1 0 0,-1 0 0,0 0 0,1 0 0,-1 0 1,0 0-1,1 0 0,-1 0 0,0 0 0,1 0 0,-1 0 0,0 0 0,0 0 1,1 0-1,-1 0 0,0 0 0,0-1 0,1 1 0,-1 0 0,0 0 0,0 0 0,1-1 1,-1 1-1,0 0 0,0 0 0,0 0 0,1-1 0,-1 1 0,0-1 0,0 1 40,4-5 0,-1 0-1,-1 0 1,1 0-1,-1-1 1,0 1-1,0-1 0,0 1 1,-1-1-1,0 0 1,0-7-1,3-7 47,12-100-42,-10 58-95,-5 60 27,-1 0-1,0 0 0,0-1 1,0 1-1,0 0 0,0 0 1,-1-1-1,1 1 0,0 0 1,-1 0-1,-1-3 0,2 5 6,0 0-1,0-1 0,0 1 0,0 0 0,0 0 0,0 0 0,-1 0 1,1 0-1,0 0 0,0 0 0,0-1 0,0 1 0,0 0 0,0 0 1,-1 0-1,1 0 0,0 0 0,0 0 0,0 0 0,0 0 1,-1 0-1,1 0 0,0 0 0,0 0 0,0 0 0,0 0 0,0 0 1,-1 0-1,1 0 0,0 0 0,0 0 0,0 0 0,0 0 0,-1 0 1,1 0-1,0 0 0,0 0 0,0 0 0,0 0 0,0 1 0,0-1 1,-1 0-1,1 0 0,0 0 0,0 0 0,-8 16 43,0 12 46,2 0 1,1 0-1,-2 38 0,2-12 40,-8 58 520,-12 88 506,13-132-877,-5 47 288,17-113-547,1 0 0,-1 0 1,-1 0-1,1 0 0,0 0 0,0 0 0,-1 0 0,1 0 0,-1 0 0,0 0 0,1 0 0,-1-1 0,0 1 0,0 0 0,0 0 1,0-1-1,-1 1 0,1-1 0,0 1 0,-3 1 0,4-3-15,-1 0 1,1 0-1,0 0 0,-1 1 0,1-1 1,-1 0-1,1 0 0,-1 0 1,1 0-1,-1 0 0,1-1 1,0 1-1,-1 0 0,1 0 1,-1 0-1,1 0 0,-1 0 1,1-1-1,0 1 0,-1 0 1,1 0-1,0 0 0,-1-1 0,1 1 1,0 0-1,-1-1 0,1 1 1,0 0-1,-1-1 0,1 1 1,0-1-1,-11-16 115,8 12-97,-18-31-199,1 0 1,-23-64 0,42 97 157,0 1 1,0-1 0,0 0-1,0 0 1,0 0-1,1 0 1,0 0-1,-1 0 1,1 0-1,0 0 1,0 0-1,1 1 1,-1-1-1,1 0 1,-1 0-1,1 0 1,0 0-1,0 0 1,0 1 0,0-1-1,1 0 1,-1 1-1,1-1 1,0 1-1,-1-1 1,1 1-1,0 0 1,1 0-1,-1 0 1,0 0-1,0 0 1,1 0-1,4-2 1,20-8 11,1 0 0,-1 2 0,2 1 0,33-6 0,-49 12 19,45-13 6,67-25 0,-95 28 1,0-1-1,-1-1 1,50-34 0,-68 40-2,0 0 0,-1 0-1,0-1 1,0 0 0,-1-1 0,-1 0 0,0-1-1,0 1 1,8-20 0,-12 23-12,0-1 1,-1 0-1,0 0 0,-1 0 0,0 0 0,-1 0 1,1 0-1,-2 0 0,1 0 0,-1-1 1,-1 1-1,0 0 0,0 0 0,-1-1 1,-2-8-1,3 15-37,0 0 0,0 1 0,0-1 0,-1 1 0,1-1 0,-1 1 0,1 0 0,-1-1 0,0 1 0,0 0 0,0 0 0,0 1-1,0-1 1,0 0 0,-1 0 0,1 1 0,0 0 0,-1-1 0,1 1 0,-1 0 0,0 0 0,1 0 0,-1 1 0,-4-1 0,4 0 12,0 1 0,-1 0 1,1 0-1,0 0 0,-1 0 0,1 1 0,0 0 0,0-1 1,-1 1-1,1 0 0,0 1 0,0-1 0,0 0 0,0 1 1,0 0-1,1 0 0,-1-1 0,0 2 0,1-1 0,-4 4 1,0 1 25,1 0-1,0 0 1,0 1 0,1 0 0,-1 0 0,2 0 0,-1 1 0,1-1 0,1 1 0,0 0 0,0 0 0,0-1 0,1 1-1,1 0 1,-1 1 0,2 14 0,1-12 19,0 1-1,0-1 1,1 1-1,1-1 1,0 0 0,1 0-1,0-1 1,1 0-1,0 1 1,0-2-1,12 15 1,-15-21 9,0-1 0,0 1 1,1-1-1,-1 0 0,1 1 1,0-2-1,0 1 0,0 0 0,0-1 1,0 0-1,0 0 0,1 0 0,-1 0 1,1-1-1,-1 0 0,1 0 0,0 0 1,-1 0-1,1-1 0,9 0 1,-7-1-24,0 0 0,0-1 0,-1 1 0,1-1 0,0-1 0,-1 1 0,0-1 0,0-1 0,0 1 0,0-1 0,0 0 0,-1 0 0,10-10 0,9-11 12,23-32 1,-29 33-16,1 1-1,31-28 1,-41 42 1,8-5-3,28-20 0,-44 33-12,0 0 0,0 1 0,0-1 1,0 0-1,0 1 0,0-1 0,1 1 1,-1-1-1,0 1 0,0 0 1,0 0-1,1-1 0,-1 1 0,3 0 1,-4 0-1,0 1 1,1-1 0,-1 0-1,0 0 1,1 0 0,-1 1 0,0-1-1,1 0 1,-1 0 0,0 1-1,1-1 1,-1 0 0,0 1 0,0-1-1,1 0 1,-1 1 0,0-1-1,0 1 1,0-1 0,0 0 0,1 1-1,-1-1 1,0 1 0,0-1-1,0 0 1,0 1 0,0 0 0,0 4-18,-1 0 0,1 0 1,-1-1-1,0 1 0,-3 8 1,-58 177 233,60-186-171,1 1 0,0 0 0,1-1 0,-1 1 0,1 8 0,0-13-33,14-8 103,45-42-191,-40 32 57,2 0 1,0 2-1,32-19 1,-43 29 45,-3 1-43,1 1 1,0 0-1,11-3 1,-18 6 13,0 1 0,1-1 0,-1 1 0,1-1 0,-1 1 1,1 0-1,-1 0 0,0 0 0,1 0 0,-1 0 0,1 0 0,-1 0 1,1 0-1,-1 0 0,1 1 0,-1-1 0,0 1 0,1-1 0,-1 1 1,0 0-1,1-1 0,-1 1 0,0 0 0,0 0 0,0 0 0,2 1 1,2 6 3,0 0 1,-1 1-1,0-1 0,-1 1 1,0 0-1,0 0 1,0 0-1,1 14 1,-1-6-1,-2-15 1,-1 1 0,1 0 0,0 0 0,0-1 0,0 1 0,0 0 0,0-1 0,0 1 0,1-1 0,0 0 0,-1 1 0,1-1 0,0 0 0,0 0 0,0 0 0,0 0 0,0 0 0,1-1 0,-1 1 0,1-1 0,-1 1 0,1-1 0,-1 0 0,1 0 0,0 0 0,-1 0 0,1-1 0,0 1 0,0-1 0,0 1 0,0-1 0,-1 0 0,1 0 0,0 0 0,0-1 0,0 1 0,0-1 0,-1 0 0,6-1 0,2-3-9,0 1 0,0-2-1,-1 1 1,0-1 0,0-1-1,0 0 1,-1 0 0,0 0-1,8-11 1,9-12-41,26-42 0,-27 36 3,-13 20 57,0 0-1,-1-1 1,-1 0 0,8-20-1,-17 36-22,0 0-1,1 1 1,-1-1-1,0 0 1,0 1 0,0-1-1,1 0 1,-1 1-1,0-1 1,0 0-1,0 1 1,0-1-1,0 0 1,0 1 0,0-1-1,-1 0 1,1 1-1,0-1 1,0 0-1,0 1 1,-1-1-1,1 1 1,0-1 0,-1 0-1,1 1 1,-1-1-1,1 1 1,0-1-1,-1 1 1,1-1-1,-1 1 1,1-1 0,-1 1-1,0 0 1,1-1-1,-1 1 1,1 0-1,-1-1 1,0 1-1,1 0 1,-1 0-1,0-1 1,-1 1 1,0 0 0,0 0 0,1 0 1,-1 0-1,0 0 0,1 0 0,-1 0 0,0 1 0,1-1 0,-1 1 1,0-1-1,1 1 0,-1 0 0,1-1 0,-3 3 0,-7 6-11,0 0 0,1 1 0,0 0 0,1 1-1,0 0 1,1 0 0,0 1 0,-6 13 0,6-8 39,0 1 0,1 0 0,0 1 0,2 0 0,-5 24 0,9-35-20,0-1-1,1 1 1,0 0-1,0-1 1,1 1 0,0-1-1,4 16 1,-5-21 17,1 1 1,0-1 0,0 1 0,1-1-1,-1 0 1,0 1 0,1-1 0,-1 0-1,1 0 1,0 0 0,2 3 0,-2-4 7,-1 0 0,1 0-1,-1-1 1,1 1 0,0 0 0,-1 0 0,1-1 0,0 1 0,0-1 0,-1 0 0,1 1 0,0-1 0,0 0 0,0 0 0,-1 0 0,1 0 0,0 0 0,2-1 0,-1 0 1,-1 0-1,1 0 0,-1 0 1,0 0-1,0 0 0,0-1 0,0 1 1,0 0-1,0-1 0,0 0 1,0 0-1,0 1 0,-1-1 1,1 0-1,1-3 0,4-6 25,10-21-1,-11 19-7,62-126-59,-16 29 79,-32 70-91,-3 0 0,15-48 0,-26 67-52,-1-1 0,-1 1 0,-1-1 0,-1 0 1,0 0-1,-3-27 0,1 47 59,0 0 1,-1 0 0,1 0 0,0 0-1,-1 0 1,0 0 0,1 0-1,-1 1 1,-1-4 0,1 5 16,1-1 0,-1 1 0,1-1 0,0 1 0,-1-1 0,1 1 0,-1 0 0,1-1 1,-1 1-1,1 0 0,-1 0 0,1-1 0,-1 1 0,0 0 0,1 0 0,-1 0 0,1 0 0,-1 0 0,1 0 0,-1 0 0,0 0 0,1 0 1,-1 0-1,1 0 0,-1 0 0,0 0 0,1 0 0,-1 0 0,1 0 0,-1 1 0,1-1 0,-1 0 0,1 1 0,-1-1 0,1 0 1,-1 1-1,0 0 0,-4 3-5,0 0 0,0 0-1,0 1 1,0 0 0,1 0 0,0 0 0,0 0 0,-5 10 0,-24 53 214,23-46-161,0 2 12,0 0 0,1 1 1,2 0-1,0 0 0,2 0 1,1 1-1,-1 36 0,7 79 215,1-120-180,0 0 1,1 0 0,1-1-1,13 34 1,-17-51-73,0-1 0,0 0 0,0 1 1,0-1-1,1 0 0,-1 0 0,1 0 0,-1 0 0,1 0 1,0-1-1,0 1 0,0 0 0,0-1 0,0 1 0,0-1 0,0 0 1,1 0-1,3 2 0,-2-2 13,0 0 0,1 0 0,-1-1 0,0 0 0,1 1 0,-1-1-1,1-1 1,-1 1 0,0-1 0,7-1 0,4-2-19,0-1 0,-1-1-1,0 0 1,0-1-1,0-1 1,-1 0 0,0-1-1,0 0 1,-1-1 0,18-17-1,8-14 71,51-71-1,-88 110-70,10-11-8,-1-1-1,-1 0 1,0-1 0,7-17 0,-15 18 69,-1 10-207,3 10 82,1 0 38,-1 0 0,0 1 0,0-1 0,0 1 0,-1 0 0,0 0 0,-1 0 1,2 12-1,-2-12 29,0 1 0,1-1 0,3 9 1,3 18 28,-3-3-22,0 1 78,16 60 1,-20-89-90,1 4-29,0-1-1,1 0 1,0 1-1,0-1 1,4 6-1,-6-11 31,0 1 0,0-1-1,0 0 1,0 1-1,1-1 1,-1 0-1,0 0 1,1 0-1,-1 0 1,1 0-1,-1 0 1,1-1 0,-1 1-1,1 0 1,0-1-1,-1 1 1,1-1-1,0 1 1,-1-1-1,1 0 1,0 0-1,-1 0 1,1 0 0,0 0-1,0 0 1,2-1-1,1-1 39,1-1-1,-1 1 1,1-1-1,-1 0 0,0-1 1,-1 1-1,1-1 1,8-8-1,1 0-188,54-47 82,42-34 28,-99 85 34,6-6 0,21-20 0,-34 30 0,0-1 0,0 1 0,-1-1 0,1 0 0,-1 0 0,0-1 0,0 1 0,-1 0 0,4-10 0,-6 13 1,1 1 0,-1-1-1,1 1 1,-1-1 0,0 1-1,0-1 1,0 1 0,0-1-1,0 1 1,0-1 0,0 0-1,-1 1 1,1-1 0,0 1-1,-1-1 1,1 1 0,-1 0-1,0-1 1,1 1 0,-1-1-1,0 1 1,0 0 0,0 0-1,0 0 1,0-1 0,0 1-1,0 0 1,-1 0 0,1 0-1,0 1 1,0-1 0,-1 0 0,1 0-1,-1 1 1,1-1 0,0 1-1,-1-1 1,1 1 0,-1-1-1,-1 1 1,-4-1-40,-1 0 0,1 0 1,0 1-1,-1 0 0,1 0 0,0 1 0,-10 1 1,7 1 48,0-1 1,0 2 0,0-1 0,0 1 0,0 1 0,1 0 0,-1 0-1,1 1 1,-9 7 0,14-10 32,1 0 0,-1 1 0,1-1-1,-1 1 1,1 0 0,0 0 0,0 0 0,1 0-1,-1 0 1,1 0 0,0 1 0,0 0 0,1-1 0,-1 1-1,1 0 1,0-1 0,0 1 0,1 0 0,-1 0-1,1 0 1,0 0 0,1 6 0,0-7-13,0 0 1,0 0-1,1 0 1,0 0-1,0 0 0,0 0 1,0-1-1,0 1 1,1-1-1,-1 1 0,1-1 1,0 0-1,0 0 1,1 0-1,-1 0 1,0-1-1,1 1 0,4 2 1,4 1 19,0 0-1,0-1 1,0 0 0,24 5-1,-3-3-7,0-2 0,0-1 0,0-2 0,0-1 0,41-4 0,-36-1-1568,-1-2 1,46-12-1,-77 16 643,0 0-1,0 0 1,0 0-1,-1-1 1,1 0-1,-1 0 1,0 0-1,0-1 1,0 1-1,0-1 0,7-8 1,2-8-5794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8:20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258 839 2976,'0'0'31,"0"0"0,0 0 0,-1 0 0,1 0 0,0 0-1,0 0 1,-1 0 0,1 0 0,0 0 0,0 0 0,-1 0 0,1 0 0,0 0 0,0 0 0,0 0 0,-1 0 0,1 1-1,0-1 1,0 0 0,0 0 0,-1 0 0,1 0 0,0 0 0,0 1 0,0-1 0,0 0 0,0 0 0,-1 0 0,1 1 0,0-1-1,0 0 1,0 0 0,0 0 0,0 1 0,2 8 1415,9 5 1322,-10-14-2648,-1 0 0,1-1 0,0 1 0,-1 0 1,1 0-1,-1 0 0,1-1 0,-1 1 0,1 0 0,-1-1 0,1 1 1,-1 0-1,1-1 0,-1 1 0,1-1 0,-1 1 0,1-1 0,-1 1 1,0-1-1,1 0 0,-1 1-25,7-12 565,0 1 0,-1-1 0,-1 0 0,7-22 0,5-13 83,20-32 251,-3 7 317,47-149 0,-57 136-911,20-154 0,-44 235-388,1-17-126,-1 20 110,0 1-1,0 0 1,0 0-1,0-1 1,0 1 0,0 0-1,0-1 1,0 1-1,0 0 1,0 0-1,0-1 1,-1 1 0,1 0-1,0-1 1,0 1-1,0 0 1,0 0 0,0-1-1,-1 1 1,1 0-1,0 0 1,0 0-1,0-1 1,-1 1 0,1 0-1,0 0 1,0 0-1,-1-1 1,1 1-1,0 0 1,0 0 0,-1 0-1,1 0 1,0 0-1,-1 0 1,1 0 0,0 0-1,-1 0 1,1 0-1,0 0 1,0 0-1,-1 0 1,1 0 0,0 0-1,-1 0 1,1 0-1,0 0 1,0 0-1,-1 0 1,1 0 0,0 1-1,-1-1 1,-2 2-4,1 0 0,-1 1 0,1-1 0,-1 1 0,1-1 0,0 1-1,0 0 1,0 0 0,0 0 0,0 0 0,1 0 0,-2 6 0,1-6-5,-59 159-319,10-22 563,-34 126 148,40-111 85,25-97-58,-51 109 1,58-143-214,-2 0 0,0-1 0,-1 0 0,-1-1 1,-1-1-1,-35 30 0,37-40 286,8-9-387,7-2-95,1 0 0,0 0 0,0 0-1,0 0 1,0 0 0,-1 0 0,1 0 0,0 0-1,0 0 1,0 0 0,0 0 0,0 0-1,-1 0 1,1 0 0,0-1 0,0 1 0,0 0-1,0 0 1,0 0 0,0 0 0,-1 0-1,1 0 1,0 0 0,0-1 0,0 1 0,0 0-1,0 0 1,0 0 0,0 0 0,0 0 0,0-1-1,0 1 1,0 0 0,0 0 0,0 0-1,0 0 1,0 0 0,0-1 0,0 1 0,0-1-45,1-1 0,-1 1 0,1 0 1,0-1-1,0 1 0,-1 0 0,1 0 1,0-1-1,0 1 0,0 0 0,0 0 0,1 0 1,0 0-1,18-14-217,56-26 191,-42 19 147,-10 9 8,-2-2-1,33-27 0,102-96 221,125-117 342,-273 246-599,19-17 254,38-47 0,-42 48-164,-34 37-193,-25 105 363,30-93-247,0-1 1,2 1-1,0 0 0,2 0 1,1 0-1,1 0 0,6 41 1,-5-58-21,-1 1 0,1-1 1,1 0-1,-1 0 0,1-1 1,1 1-1,7 11 1,-10-16-8,0 0 0,0 0 0,1 0 1,-1-1-1,1 1 0,-1-1 0,1 1 1,0-1-1,-1 0 0,1 1 1,0-1-1,0 0 0,0 0 0,0-1 1,0 1-1,0 0 0,0 0 0,0-1 1,1 0-1,-1 1 0,0-1 0,0 0 1,0 0-1,1 0 0,-1 0 1,0 0-1,0-1 0,0 1 0,0-1 1,4-1-1,0-1-11,-1 0 1,1 0-1,-1-1 0,0 0 1,0 0-1,0 0 1,-1-1-1,0 1 0,1-1 1,-2 0-1,1 0 0,5-11 1,4-8-52,15-41 0,-24 53 20,78-191-9,-77 183-215,-5 16 39,-5 12 43,0 7 177,0 0 0,1 0 0,-4 28 0,0 50 2,2-24 109,4-47-68,-1 0-53,0 0-1,2 1 1,2 28 0,0-48 17,-1-1 0,1 0 0,-1 0 0,1 0 0,0 0 0,0 0 0,1 3 0,-2-5-27,0 0 0,0 0-1,0 0 1,0 0 0,1 0 0,-1 0 0,0 0-1,0 0 1,0 0 0,0 1 0,0-1 0,0 0-1,0 0 1,0 0 0,0 0 0,0 0 0,0 0-1,0 0 1,0 0 0,0 0 0,0 0 0,0 0-1,1 0 1,-1 0 0,0 0 0,0 0 0,0 0-1,0 0 1,0 0 0,0 0 0,0 0 0,0 0 0,0 0-1,0 0 1,0 0 0,0 0 0,0 0 0,1 0-1,-1 0 1,0 0 0,0 0 0,0 0 0,0 0-1,0 0 1,0 0 0,0 0 0,0-1 0,0 1-1,0 0 1,0 0 0,0 0 0,0 0 0,0 0-1,0 0 1,0 0 0,0 0 0,9-7 56,-1 0 0,-1 0 0,1-1 0,-1 1 0,-1-2 0,0 1 0,0-1 0,5-9 0,2-2-30,8-12-54,2 1 1,1 1 0,1 1-1,2 1 1,1 2 0,41-32-1,-69 58 25,25-15-202,-11 11 60,-14 5 136,0-1 0,1 0-1,-1 0 1,0 0 0,0 0 0,1 0-1,-1 0 1,0 0 0,1 1-1,-1-1 1,0 0 0,0 0-1,1 0 1,-1 1 0,0-1 0,0 0-1,0 0 1,1 1 0,-1-1-1,0 0 1,0 0 0,0 1-1,0-1 1,0 0 0,0 0 0,1 1-1,-1-1 1,0 0 0,0 1-1,0-1 1,0 0 0,0 1-1,0-1 1,0 0 0,0 1 0,-2 9-56,1 0 0,-1 0 1,-1 0-1,0 0 1,0 0-1,-7 13 0,7-16 67,-52 97 233,9-18 153,45-85-380,1-1-1,0 0 1,-1 1-1,1-1 1,0 1 0,0-1-1,0 1 1,-1-1-1,1 1 1,0-1-1,0 1 1,0-1-1,0 1 1,0-1 0,0 1-1,0-1 1,0 1-1,0-1 1,0 1-1,0 0 1,8-5 262,14-16-186,85-100-1154,-77 91 980,-27 27 69,0-1 0,0 1 0,0 0 0,0 1 0,0-1 0,1 1 0,-1-1 0,0 1 0,6-1 0,-8 2 15,0 0-1,0 0 0,0 0 0,0 0 1,0 0-1,0 0 0,0 1 1,-1-1-1,1 0 0,0 1 1,0-1-1,0 1 0,0-1 0,0 1 1,-1-1-1,1 1 0,0-1 1,-1 1-1,1 0 0,0-1 1,-1 1-1,1 0 0,-1 0 0,1 0 1,-1-1-1,1 1 0,-1 0 1,1 2-1,8 27 18,-9-29-11,5 33 297,-1 0 1,-3 66-1,-1-59 169,0-40-455,0 0 0,-1 0 0,1 0-1,1 0 1,-1 0 0,0 0 0,0 0 0,0 0-1,1 0 1,-1 0 0,0 0 0,1 0 0,-1 0-1,1 0 1,-1 0 0,1 0 0,0 0 0,-1 0 0,1 0-1,0 0 1,0-1 0,-1 1 0,1 0 0,0 0-1,1 0 1,0-1-6,0 1-1,0 0 1,0-1 0,0 0-1,-1 0 1,1 1-1,0-1 1,0 0 0,0 0-1,0-1 1,0 1-1,0 0 1,2-1 0,4-2 14,0 1 0,0-1 0,0-1 0,0 0 0,9-6 0,-6 2-3,-1 0 0,0-1 1,0 0-1,0-1 1,14-20-1,34-61-77,-2 2-27,-37 64-35,29-30 0,-34 38 192,-13 16-73,-1 1-1,1-1 1,-1 0-1,1 0 1,-1 0 0,1 0-1,-1 1 1,0-1-1,1 0 1,-1 0 0,0 0-1,0 0 1,0 0-1,0 0 1,0 0 0,0 0-1,0 0 1,0 0-1,0 1 1,0-2 0,-1 1-1,1 1 1,-1 0 0,1-1 0,-1 1 0,1 0 0,-1 0 0,1-1-1,-1 1 1,1 0 0,-1 0 0,1 0 0,-1 0 0,1 0 0,-1 0 0,1 0-1,-1 0 1,1 0 0,-1 0 0,1 0 0,-1 0 0,1 0 0,-1 0 0,1 0-1,-1 0 1,1 1 0,-1-1 0,1 0 0,-1 0 0,1 1 0,-1-1 0,1 0-1,-1 1 1,1-1 0,-1 1 0,-16 12 30,11-8-20,0 1 0,1 1 0,0-1 0,1 1 0,-8 13 0,-14 40 141,17-39-93,-2 4 122,2 0 1,0 1-1,2 0 0,-5 32 0,11-56-163,1 0-1,0-1 1,-1 1 0,1 0-1,0 0 1,0-1-1,1 1 1,-1 0 0,0 0-1,0-1 1,1 1-1,-1 0 1,1-1 0,0 1-1,-1 0 1,1-1-1,0 1 1,0-1 0,0 1-1,0-1 1,0 0-1,0 1 1,1-1 0,-1 0-1,0 0 1,1 0-1,-1 0 1,1 0 0,-1 0-1,1 0 1,-1 0-1,1 0 1,-1-1 0,4 1-1,4 1 21,0-1 1,0 0-1,0 0 0,0-1 0,13-1 0,-15 0-36,63-4-437,75-17 1,-74 7-3771,-1-2-5550,-70 17 9579,0 0 0,1 0 0,-1 0 0,1 0 0,-1 0 0,0 0 0,1 0 0,-1 0 0,0-1 0,1 1 0,-1 0 0,1 0 0,-1 0 0,0-1 0,0 1 0,1 0 0,-1 0 0,0-1 0,1 1 0,-1 0 0,0-1 0,0 1 0,1-1 0,-7-5-5123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48:20.9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 14368,'-21'0'5343,"16"5"-4159,10 6 832,-5-2-1664,3-3 416,2 3-448,3-1-1440,2-5-4832,-1 10 3265,4-13-5697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59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12 133 4896,'0'-1'372,"-2"-2"324,0-1 0,0 1 0,1-1 1,-1 1-1,-1-7 0,32 0 3254,69-19 73,149-22-2082,-228 48-1940,27-1-1,11-2-534,-45 4-1372,-15 12-5030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0:50.0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355 126 3392,'-5'-2'6926,"5"-3"-3696,-1-1-3962,-1 3 1098,1-1 1,-1 0-1,1 0 0,0 0 1,0 0-1,0-6 1,0 6-197,-1-1 0,1 1 0,-1 0 0,1 0 0,-1 0 0,0 1 0,-1-1 0,1 0 0,-6-5 0,4 3 76,2 4-168,1 0-1,-1 1 0,0-1 0,0 1 0,0 0 0,0-1 0,0 1 0,0 0 0,0 0 0,0 0 0,-4 0 0,-27-8 363,24 7-221,6 2-201,0-1-1,0 1 0,0 0 1,0 0-1,0 0 0,0 0 1,0 0-1,0 1 0,1-1 0,-1 1 1,0 0-1,-5 2 0,-1 2 22,0 0 0,-12 9-1,11-7 27,-88 61 345,93-64-399,0 0 0,1 1 0,-1 0 0,1 0-1,0 0 1,-4 6 0,6-8-31,-1 1 1,1 0-1,1-1 1,-1 1 0,0 0-1,1 0 1,0 0-1,0 0 1,0 1-1,0 5 1,1-9 22,0 0 1,1 0-1,-1 1 1,1-1-1,-1 0 0,1 0 1,-1 0-1,1 0 1,-1 0-1,1 0 1,0 0-1,0 0 1,0-1-1,-1 1 1,1 0-1,0 0 0,2 1 1,22 13-117,-15-9 14,12 7 142,1-2 0,0 0-1,30 9 1,-43-16-15,0 1 0,0 0 0,0 1 0,0 0 0,-1 1 0,0-1 0,0 2 0,-1-1-1,0 1 1,0 1 0,-1-1 0,0 1 0,-1 1 0,1-1 0,-2 1 0,0 0 0,0 0 0,0 1 0,-2-1 0,4 12 0,-4-9 294,0 0 0,2 23 1,-5-32-235,1 0 0,-2-1 1,1 1-1,0 0 1,-1-1-1,1 1 1,-1 0-1,0-1 0,0 1 1,0-1-1,-1 1 1,1-1-1,-1 0 1,-3 5-1,4-7-53,0 0 0,0 0 0,0 0 0,0 0 0,0 0 0,-1-1-1,1 1 1,0 0 0,0-1 0,-1 1 0,1-1 0,0 1 0,0-1 0,-1 0 0,1 0 0,-1 1 0,1-1 0,-3 0 0,-29-4 321,12 0-309,-62-10-5,-11 9-612,90 5 380,1 1 0,-1-1 1,1 1-1,0 0 0,-5 2 1,3-1-359,-1 1-220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0:50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66 263 6656,'-23'-3'6800,"25"1"-6442,-1 1 1,1 0-1,0 0 0,0 0 1,0 0-1,0 0 1,0 0-1,0 0 1,1 1-1,-1-1 1,4 0-1,2-1-36,65-14 1038,3-2-314,-67 16-921,-1-1 0,0-1 0,1 1 0,-2-1 0,1-1 0,0 1 0,-1-1 0,0-1 0,0 1 1,9-10-1,-14 12-75,0 0 1,0-1-1,-1 1 1,1 0-1,-1 0 0,0-1 1,0 1-1,0-1 1,0 1-1,-1-1 1,1 1-1,-1-1 1,0 0-1,0 1 1,0-1-1,-1-4 0,0 0-17,-1 0-1,0 1 0,0-1 0,0 0 0,-1 1 0,-5-9 0,7 14-17,0 0-1,0 0 1,0 0-1,-1 0 1,1 0-1,-1 0 1,1 0-1,-1 1 1,0-1-1,1 1 1,-1-1-1,0 1 1,0 0-1,0 0 1,0 0-1,0 0 1,-3-1-1,2 1-9,0 1 0,0-1 0,0 1 0,0 0 0,0 0 0,0 1 0,0-1 0,0 0 0,0 1 0,0 0 0,0 0 0,0 0 0,-4 1 0,-7 5 61,1 0 1,0 0-1,0 1 1,0 1-1,1 0 0,0 1 1,1 0-1,-13 14 1,7-4 49,1 1 0,1 0 0,1 1 0,-12 28 1,22-41-94,0 0 0,0 0 1,1 1-1,1-1 0,0 1 1,-2 15-1,3-20-18,1 0 1,0 0-1,0 0 1,0 0-1,1 0 1,0 0-1,0 0 1,0 0-1,0 0 0,1 0 1,0-1-1,0 1 1,0-1-1,0 1 1,5 4-1,-3-4 27,1 0-1,0 0 1,0 0-1,1-1 0,-1 0 1,1 0-1,0-1 1,0 0-1,0 0 1,1 0-1,-1 0 1,1-1-1,-1 0 1,1-1-1,0 0 0,0 0 1,0 0-1,7 0 1,13-2 158,0-1 0,0 0 0,34-9 0,-44 8-124,3-1-384,-1-1-1,1-1 0,22-10 1,-40 16 3,-1-1 1,0 1-1,0-1 1,0 0 0,0 1-1,0-1 1,0 0 0,0 0-1,0 0 1,-1 0-1,1 1 1,0-1 0,0-1-1,-1 1 1,1 0 0,0 0-1,-1 0 1,1-2-1,2-6-1669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0:51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51 174 5984,'0'0'1920,"2"1"-1174,0 0-474,-1 0 0,1 0-1,-1-1 1,1 1 0,0 0 0,0-1-1,-1 0 1,1 1 0,0-1-1,0 0 1,0 0 0,0 0-1,-1 0 1,1 0 0,0 0-1,0 0 1,0-1 0,-1 1-1,1-1 1,0 1 0,0-1 0,-1 0-1,1 0 1,-1 0 0,1 0-1,-1 0 1,1 0 0,-1 0-1,1 0 1,-1 0 0,0-1-1,0 1 1,1-1 0,0-1-1,2-3-60,-1 1 0,1-1-1,-1 0 1,-1 0-1,1 0 1,-1 0 0,0-1-1,0 1 1,-1-1-1,2-11 1,-3 14-166,0 0-1,0 0 1,0 0-1,0 0 1,-1 0-1,0 0 1,0 0-1,0 0 1,0 1-1,0-1 1,-1 0-1,1 1 1,-1-1-1,0 1 1,0 0-1,-1-1 1,1 1-1,-6-5 1,8 7-29,-2 1-1,1-1 1,0 0 0,0 1 0,0-1-1,0 1 1,0-1 0,0 1-1,-1-1 1,1 1 0,0 0 0,0 0-1,-1 0 1,1 0 0,0 0-1,0 0 1,-1 0 0,1 0-1,0 0 1,0 0 0,-1 1 0,1-1-1,0 0 1,0 1 0,0-1-1,-1 1 1,1-1 0,0 1 0,0 0-1,0 0 1,0-1 0,0 1-1,0 0 1,0 1 0,-4 2 76,1 0 1,0 0-1,1 1 0,-1 0 1,-4 8-1,1 1 55,0 0 1,1 1-1,1-1 1,0 1-1,1 0 1,1 1-1,-3 18 1,6-25-44,-1 0 1,1-1 0,0 1 0,1 0 0,0-1-1,0 1 1,1 0 0,0-1 0,1 0 0,0 0 0,0 1-1,1-2 1,0 1 0,7 11 0,-8-16-72,-1 0 1,1 0-1,0-1 0,-1 1 1,1-1-1,0 0 0,1 0 1,-1 0-1,0 0 1,1-1-1,-1 1 0,0-1 1,1 0-1,0 0 0,-1 0 1,1-1-1,0 1 0,-1-1 1,1 0-1,0 0 1,7 0-1,2-2-99,0 0 0,-1-1 1,1 0-1,22-10 0,59-31-3325,-33 11-2118,-5 2-3750,-30 19 5131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0:52.3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11 3072,'0'-10'7773,"0"23"-2910,0 24-780,2 14-2169,-1 23-686,-14 28-401,1-16-188,-5 52-212,11-98-363,3 5-29,3-33 27,-1-1 0,0 1 0,-5 20 0,5-30-2,-2 10 0,3-12-50,0 0-1,0 0 0,0 0 1,-1 1-1,1-1 0,0 0 1,0 0-1,0 1 0,1-1 1,-1 0-1,0 0 0,0 0 1,0 1-1,0-1 1,0 0-1,0 0 0,0 0 1,0 1-1,0-1 0,0 0 1,1 0-1,-1 0 0,0 1 1,0-1-1,0 0 0,0 0 1,1 0-1,-1 0 0,0 0 1,0 1-1,0-1 0,0 0 1,1 0-1,-1 0 0,0 0 1,0 0-1,1 0 0,-1 0 1,0 0-1,0 0 1,0 0-1,1 0 0,23-16 525,-21 15-523,5-4-51,1 1 1,-1 0-1,1 1 1,0 0 0,0 0-1,0 1 1,17-3 0,3 4 149,1 1 0,53 8 0,-44 1-111,8 1-179,-37-9 367,-9 0-377,0-1 0,0 0 1,0 0-1,0 1 0,0-1 1,0 0-1,0 0 0,1 0 1,-1-1-1,0 1 0,0 0 1,0 0-1,1-1 0,-1 0-218,0 1-1,0-1 1,-1 0 0,1 0-1,0 0 1,-1 0 0,1 0-1,0 0 1,-1 0 0,1-1-1,-1 1 1,0 0 0,1 0-1,-1 0 1,1-2-1,3-19-4065,1 2 1445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0:53.1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3 5824,'-1'-3'7626,"4"9"-3349,-1 0-4943,-1 3 1168,0 0 1,-1 1-1,0-1 0,-1 1 1,-2 10-1,0 4 30,-21 158 1511,4-55-1430,12-69-437,-3 48 11,7-57-235,4-9 608,0-39-288,3-1-239,0-1 1,0 0-1,0 0 0,-1 0 1,1-1-1,0 1 0,-1 0 1,1-1-1,-1 0 0,1 0 1,-1 0-1,0 0 0,0 0 1,0 0-1,3-4 0,16-13 101,-15 14-144,0 2 1,1-1 0,-1 1 0,1 0 0,-1 0 0,1 0 0,0 1 0,0 0 0,0 1 0,0 0-1,1 0 1,-1 0 0,0 1 0,0 0 0,1 0 0,11 3 0,8 4 38,-20-5-344,0 0 0,0 0-1,0-1 1,11 1 0,-10-7-5397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0:54.0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125 176 4736,'0'-1'164,"0"1"0,-1-1 0,1 1 0,0-1 0,0 1 0,-1-1 0,1 1-1,0 0 1,-1-1 0,1 1 0,-1-1 0,1 1 0,0 0 0,-1-1 0,1 1 0,-1 0 0,1-1 0,-1 1 0,1 0 0,-1 0 0,1 0 0,-1-1 0,1 1 0,-1 0 0,1 0 0,-1 0 0,1 0 0,-1 0-1,1 0 1,-2 0 0,2-1 626,1-1 0,-1 1 0,0 0 0,1-1 0,-1 1 0,0-1 0,0 1 1,0-1-1,-1-1 0,1-8 1517,4 5-2103,-1 1 0,1-1 0,0 1-1,0 0 1,1 0 0,9-8 0,11-12 65,-24 24-248,10-12 172,16-16 1,-23 26-179,-1 0 0,0 1 1,1-1-1,0 1 0,-1-1 1,1 1-1,0 0 0,0 1 0,0-1 1,9-2-1,-12 4 2,0 0 1,0 0-1,1 0 0,-1 0 1,0 1-1,0-1 0,0 0 0,0 0 1,1 1-1,-1-1 0,0 1 1,0-1-1,0 1 0,0-1 1,0 1-1,0 0 0,0-1 1,0 1-1,-1 0 0,1 0 1,0 0-1,0-1 0,0 1 0,-1 0 1,1 0-1,-1 0 0,1 0 1,0 0-1,-1 1 0,0-1 1,1 0-1,-1 1 0,2 4 86,-1-1 0,0 1 0,0-1 0,0 1 0,-1 8 0,0-5 39,-1 0-1,0 0 1,0 0 0,-1 0-1,0 0 1,-1 0-1,-3 9 1,-5 5 78,-16 26 0,14-28-129,12-19-116,0 0-1,0 0 1,0 0-1,0 0 1,0 0-1,0 0 1,1 0-1,-1 0 1,1 0-1,-1 0 1,1 1-1,0-1 1,0 4-1,1-4-10,-1 0 0,1 0-1,0 0 1,0 0 0,0 0-1,0 0 1,1 0 0,-1 0 0,0 0-1,1-1 1,-1 1 0,1 0 0,0-1-1,1 2 1,17 16 45,-2 0 0,0 2 0,-1 0 1,-1 0-1,-1 2 0,24 48 0,-39-71-1,7 15 282,-1-1 1,8 27-1,-13-38-211,-1 0 1,1 0-1,0 1 0,-1-1 1,1 0-1,-1 0 0,0 1 0,0-1 1,-1 0-1,1 0 0,-1 1 0,1-1 1,-1 0-1,0 0 0,0 0 1,0 0-1,-1 0 0,1 0 0,-1 0 1,-2 4-1,0-3 29,-1-1 1,1 1-1,-1-1 0,1 0 1,-1 0-1,0-1 0,0 1 1,0-1-1,-1 0 1,1-1-1,0 1 0,-1-1 1,-9 1-1,-10 0-283,-47-2 1,31-1-311,-57 4-2470,34 6-2250,47-3 757,17-6 4232,-1 1-1,0-1 1,1 1-1,-1 0 1,1-1 0,0 1-1,-1 0 1,1-1 0,-1 1-1,1 0 1,0 0-1,0-1 1,-1 2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0:56.0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364 6 3072,'3'0'1048,"-4"-2"-423,-1 1-511,0-2 1399,1 5-269,-6-1 2009,-9-1-1375,1 1 0,-17 4-1,5 0-757,-40 15-1,50-14-957,1 0 1,0 1 0,0 1 0,1 1-1,-17 11 1,26-15-127,-1 0-1,1 1 1,0 0 0,0 0 0,1 0 0,0 1-1,0 0 1,0 0 0,1 0 0,0 1 0,0-1-1,1 1 1,-3 9 0,3-3-1,0 0 0,0 0-1,1 0 1,1 0 0,0 1 0,1-1-1,1 1 1,0-1 0,1 0 0,0 0-1,2 0 1,6 22 0,-6-26-5,0 0 1,1-1-1,0 0 0,0 1 1,1-2-1,0 1 0,1-1 0,0 0 1,0 0-1,0-1 0,1 0 1,0 0-1,1-1 0,0 0 0,0 0 1,0-1-1,20 8 0,-17-9 25,0 0 1,1-1-1,-1 0 0,1-1 0,0 0 0,0-1 0,0-1 0,0 0 0,-1-1 0,1 0 1,0-1-1,0 0 0,-1-1 0,15-5 0,-15 2 11,0-1 1,0 0-1,-1 0 1,0-1-1,0 0 1,-1-1-1,0 0 1,-1-1-1,11-13 1,-4 2 119,-1-2-1,0 0 1,18-41 0,-28 52-108,0-1 0,-1 1 0,-1-1 0,0 1 0,0-1 0,-2 0 0,1 0 0,-2 0-1,0-1 1,0 1 0,-1 0 0,-5-24 0,5 34-63,0 0 1,0 0-1,0 0 0,-1 0 0,1 1 0,-1-1 1,0 0-1,1 1 0,-1-1 0,0 1 1,-3-3-1,1 2 1,0 1 1,0-1-1,0 1 1,0-1-1,0 1 1,0 1-1,-9-4 1,3 3-42,0-1-1,-1 1 1,1 1-1,-1 0 1,-17 1-1,-55 8-160,22-1-126,23-2-802,17 1-2817,20-3 2256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0:56.4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22 4480,'0'-1'185,"1"0"1,-1 0 0,0 0-1,1 0 1,-1 0-1,0 0 1,1 0 0,-1 0-1,1 0 1,0 0-1,-1 0 1,1 1 0,0-1-1,0 0 1,-1 0-1,1 1 1,0-1-1,0 0 1,0 1 0,0-1-1,0 1 1,0-1-1,0 1 1,0 0 0,0-1-1,0 1 1,0 0-1,0 0 1,0 0 0,0-1-1,2 1 1,2 0 545,0-1 0,1 1 0,-1 0 0,0 0 0,6 2 0,-5-1-443,-1 0-1,0 0 1,0 0 0,0 1-1,0 0 1,-1 0 0,1 0-1,0 1 1,-1-1 0,1 1 0,-1 0-1,0 1 1,0-1 0,0 1-1,-1 0 1,1-1 0,4 9-1,-2-3 150,-1 1 0,0 0-1,-1 0 1,5 18 0,8 46 414,-8-32-766,-4-16-125,-3-16-79,-1 0 0,1-1 0,1 1 0,0 0 0,0-1 0,1 0 0,9 16 0,-4-17-2222,1-3 650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1:00.3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25 541 3072,'0'-12'12016,"0"18"-11602,-1 0 1,0-1-1,0 1 1,-2 5-1,-4 23 361,2 10-110,-1 43-201,6-76-417,0-1 1,1 1 0,0-1-1,1 1 1,0-1-1,4 11 1,-4-18-26,-1 1 1,1 0-1,-1-1 1,1 1-1,0-1 1,1 0-1,-1 1 1,4 3 0,-5-6-17,0 0 0,0-1 0,0 1 0,0 0 0,0-1 0,0 1 0,0-1 1,0 1-1,0-1 0,0 1 0,0-1 0,0 0 0,1 0 0,-1 1 1,0-1-1,0 0 0,0 0 0,0 0 0,0 0 0,1 0 0,-1-1 1,0 1-1,0 0 0,0 0 0,0-1 0,0 1 0,0-1 0,0 1 1,0-1-1,0 1 0,0-1 0,2-1 0,6-6-32,1 0 1,-1 0-1,0-1 0,-1 0 0,12-17 1,30-56-177,-45 73 211,2-2 88,-1 0-1,0 0 1,-1 0-1,0-1 1,-1 0-1,0 1 1,-1-2-1,-1 1 1,0 0-1,1-20 1,-5 20 160,2 12-253,0-1 0,-1 1 0,1 0 0,0 0 0,0 0 0,0-1 0,0 1 0,0 0 0,-1 0 0,1 0 0,0 0 0,0-1 0,0 1 0,-1 0 0,1 0 0,0 0 0,0 0 0,0 0 0,-1 0 0,1 0 0,0 0 0,0 0 0,-1 0 0,1 0 0,0 0 0,0 0 0,-1 0 0,0 0 5,0 1 1,0-1-1,0 1 0,0 0 1,0-1-1,0 1 0,0 0 1,0 0-1,0 0 0,0 0 1,1 0-1,-1 0 0,0 0 1,1 0-1,-1 0 0,0 2 1,-2 4 31,0 0 0,1 0 0,0 0 0,1 0 0,-1 0 0,1 1 0,0-1 1,1 8-1,0 4 0,6 36 1,-5-48-24,1 0 1,-1 0-1,1-1 0,1 1 1,-1 0-1,1-1 0,0 0 1,1 0-1,-1 0 0,1 0 1,6 6-1,-8-9 2,1-1 1,-1 0-1,1 0 0,-1 0 0,1 0 1,0 0-1,0-1 0,0 1 0,0-1 1,0 1-1,0-1 0,0 0 0,0-1 1,0 1-1,1 0 0,-1-1 0,0 0 1,0 0-1,1 0 0,-1 0 0,0 0 1,1-1-1,-1 1 0,0-1 0,6-2 1,0 0-1,0-1 0,-1-1 0,1 0-1,-1 0 1,0 0 0,0-1 0,0-1 0,-1 1 0,12-15 0,-2 0-104,-1 0 0,18-33-1,-24 36 105,-8 13-57,0 0 0,1 0 0,0 0-1,0 1 1,0-1 0,0 1 0,1-1 0,0 1-1,0 0 1,5-3 0,2-1-49,-10 7 73,-1 1 0,1-1 0,0 1 0,0-1 0,0 0 0,-1 1 0,1 0-1,0-1 1,0 1 0,0-1 0,0 1 0,0 0 0,0 0 0,0-1-1,0 1 1,0 0 0,0 0 0,0 0 0,-1 0 0,1 0 0,0 0-1,0 1 1,0-1 0,0 0 0,0 0 0,0 1 0,1 0 0,2 0-73,15 9-116,-7-5 228,-10-4-16,0-1 1,-1 1-1,1 0 0,0 0 0,0 0 0,-1 0 0,1 1 0,1 0 0,-1 0 70,-2-2-5,0 0 0,0 0 0,1 0 1,-1 0-1,0 1 0,1-1 0,-1 0 0,0 0 0,1 0 0,-1 0 0,0 0 1,1 0-1,-1 0 0,0 0 0,1 0 0,-1 0 0,0-1 0,1 1 0,-1 0 1,0 0-1,1 0 0,-1 0 0,-1-3-85,-1 1 0,1-1 0,-1 1 0,0 0 0,0 0 0,0-1 0,0 2 0,0-1 0,0 0 0,-1 0 0,1 1 0,-1-1 0,1 1 0,-1 0 0,1-1 0,-1 1 0,0 0 0,1 1 0,-1-1 0,0 0 0,0 1 0,0 0 0,0 0 0,0 0 1,1 0-1,-1 0 0,0 0 0,0 1 0,0-1 0,-3 2 0,-1 0-25,1 0 1,-1 1-1,1 0 1,-11 6 0,14-7 32,1 0 1,-1 0 0,1 0 0,-1 0 0,1 1 0,0-1 0,0 1 0,0 0-1,0-1 1,1 1 0,-1 0 0,-1 5 0,0 2-1,1 0 1,0 0-1,0 0 1,1 0-1,1 0 1,0 0-1,0 0 1,0 0-1,2 0 1,-1 0-1,1 0 1,1 0-1,-1 0 1,2-1-1,-1 1 1,2-1-1,-1 0 1,1 0-1,0 0 1,9 10-1,-13-18 12,-1 0 0,1 0 0,0 0 0,0 0 0,1 0 0,-1 0 0,0 0 0,0 0 0,0 0 0,1-1 0,-1 1 0,0 0 0,0-1 0,1 1 0,-1-1 0,1 1 0,-1-1 0,1 0 0,-1 0 0,0 0 0,1 0 0,-1 0 0,3 0 0,-2-1-19,0 1 0,0-1-1,-1 0 1,1 0 0,-1 0 0,1 0-1,-1 0 1,1 0 0,-1 0-1,1-1 1,-1 1 0,0-1 0,0 1-1,0-1 1,0 1 0,0-1 0,0 1-1,1-3 1,3-10-171,-1 1 0,0-1 0,3-13 1,-1 0 114,-2 9 149,-2-1 1,1 1-1,-2-1 0,-1-19 0,-2 23 108,0 12-72,1 10-69,3 19-26,1 1-1,2-1 1,0 0-1,12 35 1,-14-55 26,-1 0 0,1 0 0,0 0 0,0 0 0,6 9 1,-8-14-36,1 1 1,-1-1-1,0 1 0,1-1 1,-1 0-1,1 0 1,-1 1-1,1-1 1,0 0-1,2 1 1,-3-2-9,0 0 1,-1 0-1,1 1 0,0-1 1,0 0-1,0 0 1,0 0-1,0 0 1,-1 0-1,1 0 0,0 0 1,0-1-1,0 1 1,0 0-1,-1 0 0,1-1 1,0 1-1,0-1 1,-1 1-1,1 0 1,0-1-1,0 1 0,-1-1 1,2 0-1,5-7 24,-1 0 1,0 0-1,0 0 0,8-16 0,0 1-129,50-66-207,-55 77 286,2 1 0,0 0 1,0 1-1,1 0 0,14-10 1,-25 20 37,0-1 0,0 0 0,0 1 1,0-1-1,0 1 0,0-1 1,0 1-1,0-1 0,0 1 0,0 0 1,1-1-1,-1 1 0,0 0 1,0 0-1,0 0 0,0 0 0,0 0 1,1 0-1,-1 0 0,0 0 0,0 0 1,0 1-1,0-1 0,0 0 1,0 1-1,0-1 0,0 1 0,0-1 1,0 1-1,0-1 0,0 1 0,0 0 1,0 0-1,0-1 0,0 1 1,-1 0-1,1 0 0,0 0 0,-1 0 1,1 0-1,0 0 0,-1 0 1,1 2-1,1 2 34,0 0 1,0 0-1,-1 1 1,0-1-1,0 1 1,0-1-1,0 9 1,-1 113 857,0-126-939,2-1-9,-1-1-1,1 0 1,0 0 0,-1 0-1,1 0 1,-1 0 0,1 0-1,-1 0 1,1 0 0,-1-1-1,0 1 1,0-1 0,0 1-1,1-1 1,-2 1 0,3-3-1,4-6-172,16-17-383,-11 13 335,0 1-1,22-20 0,-10 14 110,1 1 1,47-25-1,-70 43 163,0-1 0,0 0-1,0 0 1,0 1 0,0-1-1,0 1 1,4-1 0,-4 1 321,-9 95 1099,6-86-1361,0 8-87,1-1 1,0 1 0,1-1-1,1 0 1,5 19-1,-7-32 24,1 0 0,1-1-1,-1 1 1,0 0 0,1 0-1,0-1 1,2 4 0,-3-5 21,16-8-256,-13 5 153,-1-1 0,0 1-1,0-1 1,0 0 0,0 0 0,-1 0 0,1 0 0,-1-1 0,0 1 0,3-6 0,6-9-118,4-5-51,-2-1 1,18-45-1,-27 61 228,30-92-199,-27 75 166,1-9 23,-2-2 1,-1 1-1,1-72 0,-4 61 99,-1-89 113,-2 79 270,1 52-441,0 1 0,0-1 0,-1 0 0,0 1 0,0-1 0,-1-3 0,2 7-23,0 0 1,0 0-1,0-1 0,0 1 0,0 0 0,0 0 0,0-1 1,-1 1-1,1 0 0,0 0 0,0 0 0,0 0 1,0-1-1,0 1 0,0 0 0,-1 0 0,1 0 1,0 0-1,0 0 0,0-1 0,0 1 0,-1 0 1,1 0-1,0 0 0,0 0 0,0 0 0,-1 0 1,1 0-1,0 0 0,0 0 0,0 0 0,-1 0 1,1 0-1,0 0 0,0 0 0,-1 0 0,0 0-8,1 1 0,-1 0-1,0 0 1,1 0-1,-1 0 1,1 0 0,-1 0-1,1 0 1,-1 0 0,1 0-1,0 0 1,0 0-1,-1 1 1,-4 23 78,1-1 1,-2 41-1,3-30 82,-10 249 161,36 19-112,-22-291-155,0 0-1,2 0 0,-1 0 1,2-1-1,-1 1 0,2-1 1,7 15-1,-12-26-53,0 0 0,0 0-1,0 1 1,0-1 0,0 0 0,1 0-1,-1 0 1,0 0 0,0 0 0,0 1 0,0-1-1,1 0 1,-1 0 0,0 0 0,0 0 0,0 0-1,1 0 1,-1 0 0,0 0 0,0 0 0,0 0-1,1 0 1,-1 0 0,0 0 0,0 0 0,1 0-1,-1 0 1,0 0 0,0 0 0,0 0-1,1 0 1,-1 0 0,0 0 0,0 0 0,0-1-1,1 1 1,-1 0 0,0 0 0,0 0 0,0 0-1,0 0 1,0-1 0,1 1 0,-1 0 0,6-8-159,6-11-97,17-41 1,-7 13 178,11-33 114,-14 32 339,-19 48-346,1-1-1,-1 1 1,0-1-1,0 1 1,1-1-1,-1 1 1,0 0-1,0-1 1,0 1-1,0-1 0,1 1 1,-1-1-1,0 1 1,0-1-1,0 1 1,0-1-1,0 1 1,0-1-1,-1 1 1,1-1-1,0 1 1,0-1-1,0 1 1,0-1-1,0 1 1,-1-1-1,1 1-11,-1 0 0,1 0 0,-1 0-1,1 1 1,-1-1 0,1 0 0,-1 0 0,1 1 0,0-1-1,-1 0 1,1 0 0,0 1 0,-1-1 0,1 0 0,0 1-1,-1-1 1,1 1 0,0-1 0,0 0 0,-1 1 0,1-1-1,0 1 1,0-1 0,0 1 0,0-1 0,-1 1 0,-4 14 28,0 0 0,1 0 0,1 0 1,-3 19-1,1 62-232,5-88 203,1-1-1,-1 0 1,1 0 0,0 1-1,1-1 1,0 0 0,0 0 0,3 8-1,-4-14 7,0 1 0,0 0 0,0-1 0,0 1 0,0 0 0,0-1 0,1 1 0,-1-1 0,1 0 0,-1 1 0,1-1 0,-1 0 0,1 0 0,-1 0 0,1 0 0,0 0 0,0 0 0,0-1 0,-1 1 0,1 0 0,0-1 0,0 0 0,0 1 0,0-1 0,0 0 0,0 0 0,0 0 0,0 0 0,0 0 0,0-1 0,0 1 0,-1-1 0,1 1 0,2-2 0,2 0-46,-1 0 0,-1-1 1,1 1-1,0-1 1,-1-1-1,1 1 0,-1 0 1,0-1-1,0 0 1,-1 0-1,5-5 0,2-5-80,0-1-1,8-16 0,8-17-176,45-91 819,-73 157-523,0 0 0,1 0 0,2 22 1,-1-14 31,1-17-7,0 1 0,0-1 0,1 0 0,1 0 0,-1 0 0,1 0 1,1 0-1,0 0 0,0-1 0,8 13 0,-11-20-21,-1 0 0,1 0 0,0 0 0,0 0 0,-1 0-1,1 0 1,0 0 0,0 0 0,0 0 0,0 0 0,0 0 0,0-1 0,1 1 0,-1 0 0,0-1 0,0 1 0,0-1-1,3 1 1,-3-1 0,0 0-1,0 0 0,0 0 1,0 0-1,0-1 1,0 1-1,0 0 0,0-1 1,0 1-1,0 0 1,0-1-1,0 1 0,-1-1 1,1 0-1,0 1 1,0-1-1,0 0 0,0-1 1,4-4 12,-1 0 1,1-1 0,-2 1 0,1-1 0,2-7 0,-4 8-32,31-58-318,6-15-30,-37 74 384,1 1-1,0-1 0,0 0 0,0 1 0,1 0 1,-1 0-1,1 0 0,0 0 0,0 0 1,6-3-1,-9 6 195,0 2-167,0 0 0,0 0-1,-1 0 1,1 1 0,0-1 0,-1 0 0,1 0 0,-1 0 0,1 1 0,-1-1 0,1 0 0,-1 1 0,0 0 0,1 0-1,1 9 3,0 0-1,-1-1 1,0 1-1,-1 0 0,-1 12 1,0 3 52,1-16-29,0 0-1,-1-1 1,0 1 0,-6 17 0,39-97-349,-29 62 276,0 0 1,0 0-1,1 0 0,0 0 1,0 1-1,0-1 1,1 1-1,1 0 0,-1 1 1,1-1-1,0 1 1,0 0-1,1 1 0,-1 0 1,1 0-1,8-5 1,-14 10 7,1-1 0,-1 0 0,0 1 0,0-1 0,0 1 0,1-1 0,-1 1 0,0-1 0,1 1 0,-1 0 0,0 0 0,1 0 0,-1 0 0,0 0 0,1 0 0,-1 0 0,0 0 0,1 0 0,-1 1 0,0-1 0,1 0 0,-1 1 1,0-1-1,0 1 0,2 0 0,-2 1 3,0-1 1,0 1-1,1-1 1,-2 1-1,1-1 1,0 1-1,0-1 1,0 1-1,-1 0 1,1 0-1,-1-1 1,1 1-1,-1 0 1,0 0-1,0-1 1,0 1-1,0 3 1,0 5 92,-2 0 0,1 0 0,-1-1 0,-4 14 1,3-14-38,0 0 0,1 1 0,0-1 0,0 14 0,2-22-135,1-3-584,1 1 572,-1-1-1,0 1 1,0-1-1,1 1 1,-1-1-1,0 0 1,1-2-1,0 0-18,7-11 24,2 0 1,0 0 0,1 1-1,0 1 1,1 0-1,1 0 1,0 2 0,1 0-1,18-11 1,-21 14-15,1 0 344,24-11-1,-35 17-194,0 1 0,1 0 0,-1 0 0,1 1 0,-1-1 0,1 0 0,-1 1 0,1 0 0,0-1 0,-1 1 0,1 0 0,0 0 0,-1 1 0,1-1 0,-1 0 0,1 1 0,2 1 0,-4-2-43,0 1 0,0 0 0,0-1 0,0 1 0,0 0 0,0 0 1,0 0-1,0 0 0,0 0 0,0 0 0,-1 0 0,1 0 0,0 0 0,-1 0 0,1 0 0,-1 0 1,1 1-1,-1-1 0,1 2 0,0 27 126,-2-18-71,1 29 299,-1-10-141,4 42 0,-2-63-225,1 0 0,0 0 0,1-1 0,-1 1-1,2-1 1,-1 0 0,2 0 0,6 12 0,-10-19-151,0-1 0,1 1-1,-1-1 1,0 0 0,0 1 0,1-1 0,-1 0 0,1 0 0,-1 0-1,1 0 1,-1-1 0,1 1 0,0 0 0,-1 0 0,1-1 0,0 1 0,0-1-1,-1 0 1,1 0 0,0 1 0,0-1 0,0 0 0,-1 0 0,1-1-1,0 1 1,0 0 0,0-1 0,-1 1 0,3-1 0,6-3-2596,0 0 1,-1 0-1,18-11 0,-13 7-2271,-2 1 1127,-12 7 3819,0 0-1,0 0 1,0 0 0,0-1 0,0 1-1,0 0 1,0 0 0,0 0 0,0 0 0,0 0-1,1 0 1,-1 0 0,0 0 0,0-1-1,0 1 1,0 0 0,0 0 0,0 0-1,0 0 1,0 0 0,0 0 0,0 0-1,0-1 1,0 1 0,0 0 0,-1 0 0,1 0-1,0 0 1,0 0 0,0 0 0,0 0-1,0 0 1,0-1 0,0 1 0,0 0-1,0 0 1,0 0 0,0 0 0,0 0-1,0 0 1,-1 0 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1:00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9 221 8736,'-9'-8'3232,"9"11"-2528,4-3-192,9 0 1696,5 0-1312,5-3 1631,9-2-1471,3-7-96,20-3-576,21-10-480,22-6 32,2-6-2048,-11 6 1184,-4-1-6111,2 7 3903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59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58 6816,'-12'12'3072,"24"-6"-2656,1-6 1952,3 0-1376,21-6 800,5 2-1056,7-7 223,1 4-575,-6-4-128,-3 3-160,-7-2-96,-5 5 32,-10-1-32,3 1 0,-6 2-4095,1 3 2239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1:02.3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52 4224,'5'-5'558,"-5"4"-466,1 1-1,0-1 1,-1 0-1,1 0 1,0 1-1,-1-1 1,1 0-1,-1 0 1,1 0 0,-1 0-1,1 1 1,-1-1-1,0 0 1,1 0-1,-1 0 1,0 0-1,0 0 1,0 0 0,0-2-1,7-10 7628,-10 23-7145,-7 14 0,-2 0-1,-1-1 0,0-1 0,-2 0 1,-25 29-1,9-13-201,3 0 0,-28 47 0,-35 89 341,78-143-430,26-51 256,4-13-393,-2 4 0,35-50-1,27-12-55,-52 65 1,-1-1 0,36-57 0,-46 59 163,35-53 441,-48 76-663,0 1 1,1-1-1,-1 1 1,0-1-1,0 1 1,1 0-1,-1 0 1,1 0-1,-1 0 1,4-2-1,-5 3-27,0 0-1,0 0 0,0 0 1,0 0-1,0 0 0,0 0 0,0 0 1,1 0-1,-1 0 0,0 0 1,0 0-1,0 0 0,0 0 1,0 0-1,0 0 0,0 0 1,0 0-1,0 0 0,1 0 0,-1 0 1,0 0-1,0 0 0,0 0 1,0 0-1,0 0 0,0 1 1,0-1-1,0 0 0,0 0 1,0 0-1,0 0 0,0 0 0,0 0 1,0 0-1,0 0 0,1 0 1,-1 0-1,0 0 0,0 1 1,0-1-1,0 0 0,0 0 1,0 0-1,0 0 0,0 0 0,0 0 1,0 0-1,0 0 0,0 1 1,0-1-1,-1 0 0,4 6 22,-1 1 0,-1 0 1,1 0-1,-1 0 0,-1 0 0,1 0 0,-1 7 0,-6 57 18,2-33 162,4-4-22,-2 11 128,2-30-136,0-13-140,0 0 0,0 0 0,0 0 0,0 0 1,-1 0-1,1 0 0,0 0 0,-2 3 0,14-17 87,-8 3-300,0 0 1,-1-1-1,4-17 0,4-13-220,5-1 105,-2-2 1,9-50-1,-22 86 323,1-1-1,0 1 0,0 0 0,0 0 0,6-10 1,-8 17-29,0 0 0,0 0 0,0 0 0,0 0 1,0 0-1,0 0 0,0 0 0,0 0 0,0 0 1,0 0-1,0 0 0,0 0 0,0 0 0,0 0 1,0 0-1,0 0 0,0-1 0,0 1 0,0 0 1,0 0-1,0 0 0,0 0 0,0 0 0,0 0 1,1 0-1,-1 0 0,0 0 0,0 0 0,0 0 1,0 0-1,0 0 0,0 0 0,0 0 0,0 0 1,0 0-1,0 0 0,0 0 0,0 0 0,0 0 1,0 0-1,0 0 0,1 0 0,-1 0 0,0 0 1,0 0-1,0 0 0,0 0 0,0 0 0,0 0 1,0 0-1,0 0 0,0 0 0,0 1 0,0-1 1,0 0-1,0 0 0,0 0 0,0 0 0,0 0 1,0 0-1,0 0 0,0 0 0,0 0 1,0 0-1,0 0 0,0 0 0,0 0 0,0 0 0,3 9 161,1 15 81,-3-17-216,3 22 288,-2 0 0,0 0 0,-5 46 0,2-40 123,4 36-1,-1-1-536,2-6-393,-4-63-303,1-3 7,1 1 1,-1-1 0,1 1 0,-1-1 0,0 0 0,1 0 0,-1 0 0,0 1 0,1-5-1,12-18-5943,-6 12 4037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1:05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66 389 7040,'0'0'142,"-1"0"0,0 0 1,1 0-1,-1 1 0,1-1 0,-1 0 1,1 0-1,-1 0 0,0 1 1,1-1-1,-1 0 0,1 1 0,-1-1 1,1 1-1,0-1 0,-2 1 0,2 0-22,0-1 0,0 0-1,0 0 1,0 1 0,0-1-1,0 0 1,0 0-1,0 1 1,0-1 0,0 0-1,0 0 1,1 1-1,-1-1 1,0 0 0,0 0-1,0 1 1,0-1-1,0 0 1,0 0 0,0 0-1,1 1 1,-1-1 0,0 0-1,0 0 1,0 0-1,1 1 1,19 10 4125,-17-9-4067,0-2 0,1 1 1,-1 0-1,0-1 0,0 1 1,0-1-1,0 0 0,1 0 1,-1 0-1,0 0 0,0-1 1,0 1-1,4-2 0,-4 1-128,-1 1 1,0-1-1,0 0 0,0 0 0,0 0 0,0 0 0,0 0 0,0 0 0,-1 0 0,1-1 0,0 1 1,-1-1-1,1 1 0,0-1 0,-1 0 0,0 1 0,1-1 0,-1 0 0,2-4 0,-3 5-29,0 0 0,0 0 0,0 0 0,0 0 0,0 0 0,0 0 0,0 0 0,0 0 0,-1 0 0,1 0 0,0 0-1,-1 0 1,1 0 0,0 0 0,-1 0 0,1 0 0,-1 0 0,0 0 0,1 0 0,-1 0 0,0 0 0,1 1 0,-1-1 0,0 0 0,0 1-1,-1-2 1,-1 0 58,1 0 0,-1 1-1,0-1 1,1 1 0,-1 0 0,0-1-1,-6 0 1,3 2-13,-1 0 1,1 0-1,-1 1 1,1 0-1,0 0 1,-1 1-1,1 0 1,0 0-1,0 0 1,0 1-1,0 0 1,-7 5-1,10-7-48,1 0 0,0 0-1,-1 1 1,1 0 0,0-1 0,0 1 0,0 0 0,0 0-1,1 0 1,-1 0 0,1 0 0,-1 1 0,1-1 0,0 0-1,-1 1 1,1-1 0,0 1 0,1-1 0,-1 1-1,0-1 1,1 1 0,-1 0 0,1-1 0,0 1 0,0 0-1,0-1 1,0 1 0,1 0 0,-1-1 0,1 1 0,-1 0-1,1-1 1,0 1 0,0-1 0,0 1 0,0-1-1,3 4 1,0 0-1,-1 0 1,1-1-1,0 0 0,0 0 0,1 0 0,-1 0 0,1-1 0,0 0 0,0 0 1,11 7-1,-7-7 2,-1 0 0,1 0 0,1-1 0,-1 0 0,0 0 1,18 2-1,-12-4-77,0 0 0,0 0 0,0-2 0,0 0 1,-1-1-1,1 0 0,0-1 0,-1-1 0,22-8 0,17-13-340,96-62 0,-112 64 357,-28 17 101,-5 4 37,1 0-1,-1-1 1,0 0-1,0 0 1,0 0-1,6-7 1,-11 11-40,-1 0 0,1 0 0,0 1 0,-1-1 0,0 0 0,1 0 0,-1 0 0,1-1 0,-5 2 0,4-1-42,-1 1-1,0-1 1,1 0-1,-1 1 1,1 0-1,-3 2 1,0 1 35,0 1-1,1 0 1,0 0-1,0 0 1,0 1 0,1-1-1,0 1 1,0 0-1,0 0 1,-2 13 0,4-15-53,0 1 1,0 0 0,1-1 0,-1 1-1,1 0 1,1-1 0,-1 1 0,1 0-1,0-1 1,0 1 0,0-1 0,1 1-1,0-1 1,4 9 0,-4-12 7,-1 0 0,1 0 0,-1 0 0,1-1 0,0 1 0,0 0 0,0-1 0,0 1 0,0-1 1,0 0-1,0 0 0,0 0 0,1 0 0,-1 0 0,0 0 0,1 0 0,-1-1 0,0 1 0,1-1 0,-1 0 0,1 0 0,-1 0 0,1 0 0,-1 0 0,5-1 0,3-1-58,-1 0-1,1 0 0,-1-1 0,0-1 0,11-4 0,100-62-622,-69 38 365,-23 14 41,-1 0 0,42-37 0,-59 45 244,0 0 0,0-1 0,-1 0 0,0-1 0,-1 0-1,-1 0 1,0 0 0,10-23 0,-13 23 59,0 0 0,0-1-1,-1 1 1,-1-1 0,0 0 0,0-21-1,-3 4 69,1 15 106,-1-1 0,2 0-1,4-30 1,-3 37-21,-5 12-224,-3 16 82,-21 83 716,4-21-181,1-5-462,12-47 18,2 0 1,-7 40-1,-6 63 62,21-131-194,0 0 1,-1 0-1,1 0 1,0 0-1,0 0 1,0 1-1,0-1 1,0 0-1,0 0 1,0 0-1,1 1 1,-1 0-1,0-2-4,1 0 1,-1 1 0,0-1-1,0 0 1,0 0-1,1 0 1,-1 0-1,0 0 1,0 0-1,0 0 1,1 0-1,-1 0 1,0 0-1,0 0 1,0 0-1,1 0 1,-1 0 0,0 0-1,0 0 1,1 0-1,-1 0 1,0 0-1,0 0 1,0 0-1,1 0 1,-1-1-1,0 1 1,0 0-1,0 0 1,0 0-1,1 0 1,-1 0-1,0-1 1,0 1 0,0 0-1,1 0 1,20-26-173,-18 22 115,6-9-27,3-2-60,15-16-1,-23 26 98,0 1 1,0 1-1,1-1 0,-1 1 1,1 0-1,0 0 0,0 0 1,8-3-1,-11 5 65,0 1 22,0-1 0,0 0 0,-1 1 0,1-1 0,0 1 0,0 0 0,0-1 0,3 1 0,-4 0-26,0 1-1,0-1 0,-1 0 1,1 1-1,0-1 0,0 1 1,-1-1-1,1 1 0,0-1 1,-1 1-1,1-1 0,0 1 1,-1 0-1,1 0 0,-1-1 1,1 1-1,-1 0 1,1 0-1,-1-1 0,0 1 1,1 1-1,4 11 37,-1 0-1,0 0 1,-1 0 0,0 0 0,0 14-1,-1-11 29,0 0 0,10 30 0,-11-43-74,0-1 1,0 0-1,0 1 1,0-1-1,1 1 1,-1-1-1,1 0 1,-1 0 0,1 0-1,3 3 1,-4-5-9,0 1 1,0-1-1,0 1 1,-1-1 0,1 1-1,0-1 1,0 0-1,0 1 1,0-1 0,0 0-1,0 0 1,0 0-1,0 0 1,0 0-1,0 0 1,0 0 0,0 0-1,0 0 1,0 0-1,0 0 1,0-1 0,0 1-1,-1 0 1,1-1-1,0 1 1,0-1-1,0 1 1,0-1 0,-1 1-1,1-1 1,0 1-1,1-2 1,14-13-153,22-28 0,-23 25-92,23-21 1,1 8 65,2 3 0,81-44 0,-78 47 407,-18 15-165,-23 9 11,0 1 1,1-1-1,-1-1 1,0 1-1,0 0 1,0-1-1,0 0 1,4-3-1,-7 5-68,0 0 0,0 0 0,0 0 0,0 0 0,0 0 0,0 0 0,0 0 0,0 0 0,0 0 0,0 0 0,0 0 0,1 0 0,-1 0 1,0 0-1,0 0 0,0 0 0,0 0 0,0 0 0,0 0 0,0 0 0,0 0 0,0 0 0,0-1 0,0 1 0,0 0 0,0 0 0,0 0 0,0 0 0,0 0 0,0 0 0,0 0 0,0 0 0,0 0 0,0 0 0,0 0 0,0 0 0,0 0 0,0-1 0,0 1 0,0 0 0,0 0 0,0 0 0,0 0 0,0 0 0,0 0 0,0 0 0,0 0 0,0 0 0,0 0 0,0 0 0,0 0 0,-1 0 0,1 0 0,0 0 0,0 0 0,0 0 0,0-1 0,0 1 0,0 0 0,0 0 0,-7 0 13,-7 3-121,-19 6 163,1 1 0,0 1 0,-32 17 0,52-22-66,0 1-1,1 0 0,1 0 1,-1 1-1,1 0 0,0 1 1,1 0-1,0 1 0,1 0 1,-1 0-1,-6 13 0,13-20-19,1-1 0,0 1 0,0-1 0,0 1-1,0-1 1,1 1 0,-1 0 0,1-1 0,-1 1 0,1 0 0,0 3-1,0-6 24,0 1 0,0-1 0,0 1 0,1 0 0,-1-1 0,0 1 0,0-1 0,0 1 0,1-1 0,-1 1 0,0-1 0,0 1 1,1-1-1,-1 1 0,1-1 0,-1 1 0,0-1 0,1 0 0,-1 1 0,1-1 0,-1 0 0,1 1 0,0-1 2,0 1 0,1-1 0,-1 0 0,0 0 0,0 0 0,0 0 0,0 0 0,0 0 0,0 0 0,0 0 0,1-1 0,-1 1 0,0 0 0,0-1 1,0 1-1,1-1 0,11-6-183,0-1 0,0 0 0,-1-1 0,0 0 1,0-1-1,14-15 0,7-6-41,62-50 398,-82 66 561,-13 32-544,-1-13-153,1 1 1,0 0 0,-1 0-1,1 0 1,1-1 0,-1 1-1,1 0 1,0 0 0,0 0-1,0-1 1,1 1 0,0-1-1,0 1 1,0-1 0,3 5-1,2 3 30,1-1 0,0 0 0,1 0 0,11 11 0,-18-20-51,0-1 0,-1 0-1,1 1 1,0-1 0,0 0-1,0 0 1,0 0 0,0 0-1,1 0 1,-1-1 0,0 1-1,0 0 1,0-1 0,1 0-1,-1 0 1,0 0 0,1 0 0,-1 0-1,0 0 1,0 0 0,1-1-1,-1 1 1,0-1 0,0 1-1,0-1 1,1 0 0,-1 0-1,2-1 1,4-3-78,1 0 0,-1 0 0,-1-1 1,1 0-1,9-10 0,20-24-14,16-14 83,-31 41 183,-21 12-150,-1 2-23,0-1-1,1 0 0,-1 1 0,1-1 1,-1 0-1,0 1 0,1-1 0,-1 1 1,0-1-1,0 1 0,1-1 0,-1 1 1,0-1-1,0 1 0,0-1 0,1 1 1,-1-1-1,0 1 0,0-1 0,0 1 1,0-1-1,0 1 0,0-1 0,0 1 1,-1 0-1,1 15-59,-13 52 787,6-44-578,4-18-144,1 0-1,1 0 1,-1 1 0,1-1-1,0 0 1,0 8 0,2-16-185,-1-1 1,1 1 0,-1 0 0,1-1 0,0 1 0,0 0 0,1 0 0,1-4 0,6-11-72,-7 11 200,0 1-1,1-1 1,0 1 0,0-1-1,0 1 1,0 0 0,1 0-1,6-7 1,9-8 28,-15 15 21,-1 0 0,1 1 0,0 0 0,0 0-1,0 0 1,1 0 0,-1 1 0,1 0 0,0 0 0,0 0-1,6-2 1,0-1 112,-5 3 419,-4 12-314,-10 67 507,6-34-591,1-23-22,1 0-1,3 32 0,-3-51-122,0 0 0,0 1 1,0-1-1,0 1 0,0-1 0,0 0 0,1 1 0,-1-1 0,0 0 1,0 1-1,0-1 0,0 0 0,1 1 0,-1-1 0,0 0 0,0 1 1,0-1-1,1 0 0,-1 0 0,0 1 0,1-1 0,-1 0 0,0 0 1,1 0-1,-1 1 0,0-1 0,1 0 0,-1 0 0,0 0 0,1 0 0,-1 0 1,1 0-1,0 0-15,0 0 0,0 0 0,0 0 0,0 0 0,0-1 0,0 1 0,0-1 1,0 1-1,0-1 0,0 1 0,1-1 0,22-20-488,24-33 287,64-54 0,-67 64 664,-45 60-213,-3-2-221,0 1 1,1-1-1,1 19 1,1-29-3,0 1 1,0 0-1,1-1 1,-1 1-1,1-1 1,0 1-1,1-1 1,-1 1-1,1-1 1,0 1-1,0-1 0,0 0 1,1 0-1,3 5 1,-4-8-6,0 1 0,0-1 1,0 0-1,0 1 0,0-1 0,0 0 1,0-1-1,0 1 0,0 0 0,1 0 1,-1-1-1,0 0 0,0 1 0,1-1 1,-1 0-1,0 0 0,1 0 0,-1 0 1,0-1-1,1 1 0,-1 0 0,0-1 1,0 0-1,3-1 0,4-1-94,0-1-1,0 0 1,0 0-1,11-8 1,64-37-649,-63 36 636,38-16 1,14-8 223,-70 35-100,0 0 24,0 0 0,0 0-1,0 1 1,0-1 0,0 1 0,0-1-1,0 1 1,7-1 0,-6 2 58,-4 0-146,-5 5 155,-39 46 424,39-44-502,1-1 1,0 0 0,1 1 0,-1 0-1,1-1 1,0 1 0,1 1 0,0-1 0,0 0-1,0 1 1,-1 13 0,3-3-130,-1-9 85,1 0 0,0 0 0,3 17 0,-3-24 20,0 0 0,1 0 1,-1 0-1,1-1 0,0 1 1,-1 0-1,1-1 0,0 1 1,0 0-1,0-1 0,0 1 1,0-1-1,1 1 0,-1-1 1,0 0-1,1 1 0,-1-1 1,1 0-1,-1 0 0,1 0 1,-1 0-1,1 0 0,0-1 1,2 2-1,-2-2-31,0 0 0,0 0 0,-1 0 0,1 0-1,0 0 1,0 0 0,-1 0 0,1-1 0,0 1 0,0-1-1,-1 0 1,3 0 0,22-13-224,-22 11 224,79-48-71,22-12-46,-56 34 7,77-59 0,-59 41 144,-67 47-9,0 0 0,0-1 0,0 1 0,1 0 0,-1 0 0,0 0 0,0 0 0,0 0 0,1 0 0,-1 0 0,0-1 0,0 1 0,1 0 0,-1 0 0,0 0 0,0 0 0,1 0 0,-1 0 0,0 0 0,0 0 0,0 0 0,1 0 0,-1 0 0,0 1 0,0-1 0,1 0 0,-1 0 0,0 0 0,0 0 0,1 0 0,-1 0 0,0 0-1,0 1 1,0-1 0,0 0 0,1 0 0,-1 0 0,0 0 0,0 1 0,0-1 0,0 0 0,0 0 0,1 0 0,-1 1 0,0-1 0,0 0 0,0 0 0,0 1 0,0-1 0,0 0 0,0 0 0,0 1 0,0-1 0,0 0 0,0 0 0,0 0 0,0 1 0,0-1 0,0 1 0,1 17-77,-1-17 79,-2 17 55,0 0 0,-1 0 0,-1 0 0,-1 0 0,-1 0 0,-9 20 0,2-6 47,8-16-157,-1 0 0,-1 0 0,-1-1 0,0 0-1,0-1 1,-2 0 0,0 0 0,-17 17 0,26-30 21,0 0 1,0 0-1,0 0 1,0 0-1,-1 0 1,1 0-1,0-1 1,-1 1-1,1 0 1,0-1-1,-1 1 1,-2 0-1,3-1 6,0 0-1,1 0 1,-1-1-1,0 1 1,0 0-1,0 0 1,0 0-1,1 0 1,-1-1-1,0 1 0,0 0 1,1-1-1,-1 1 1,0 0-1,1-1 1,-1 1-1,-1-2 1,0 0-3,1 0 0,-1 0 0,1-1 0,-1 1 0,1-1 0,0 1 0,0-1 1,0 1-1,0-1 0,0 0 0,1 1 0,-1-5 0,0 4 58,1-1 1,-1 1-1,1-1 1,0 1-1,1-1 0,-1 1 1,1-1-1,-1 1 1,1-1-1,0 1 1,0 0-1,1 0 0,-1-1 1,1 1-1,-1 0 1,1 0-1,0 0 0,0 0 1,0 1-1,1-1 1,-1 1-1,1-1 1,-1 1-1,1 0 0,0 0 1,0 0-1,0 0 1,3-2-1,9-2 13,1-1 0,-1 2 1,1 0-1,26-5 0,-27 7-60,144-26-1984,-133 23 1167,11-3-1898,-2 5-4328,-44 24-2769,-4-8 7124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1:06.0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6 5824,'-53'-5'2144,"58"5"-1312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1:09.9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49 3072,'0'0'7936,"1"1"-7035,8 3 617,-2 0-732,0-1-1,1 0 0,-1 0 0,1 0 0,8 1 0,-3 2-527,-11-6-235,-1 1 1,0 0 0,1-1 0,-1 1 0,1 0 0,-1-1 0,1 0 0,-1 1-1,1-1 1,-1 0 0,2 0 0,177-7 1128,-9 0-883,-91 4-245,73 2 194,72-5 706,-155 1-611,-37 4-139,52-9 0,-34 3-220,1 1 0,75 3-1,-59 4 274,65-2-443,-38 0 491,-27 1-203,238-19 178,-171 20 307,-53 1-202,22 3 195,159 26-1,-227-27-561,0-2-1,38-2 1,-26 0-260,-13-1-1648,49-7 1,-60 4-1351,29-9 0,-22 1-100,-6-3-2278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1:11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24 185 3712,'-23'-5'11760,"42"5"-10305,57 4-404,-65-4-934,0 0 0,18-2 0,10 0 65,95 0 752,124 3-353,-154 3-488,176-15 1,-218 2 70,-22 2-289,62-1 0,185 5 152,-151-5 61,-60 2-96,-4 0 179,27-2-123,26 3 165,97-11-396,-89 3 73,-82 6 232,-36 4-168,1 1 0,16-1 0,66-5 56,352 8-52,-207 3 932,-9-14-778,-79-4-4138,-149 14 2891,1 0-1,0 0 1,-1 0 0,1-1 0,-1 0 0,11-4-1,-17 6 970,1-1 0,-1 1 0,0 0 0,1-1 0,-1 1 0,1 0 0,-1-1 0,0 1 0,1-1 0,-1 1 0,0 0 0,1-1 0,-1 1 0,0-1 0,0 1 0,1-1 0,-1 1 0,0-1 0,0 1 0,0-1 0,0 0 0,0 0 0,-3-11-3258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1:17.0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379 70 2976,'21'-12'8101,"-11"8"-2837,-10 3-5163,0 0 0,-1 0 0,1 0 1,-1 0-1,1-1 0,-1 2 0,1-1 0,-1 0 0,0 0 1,1 0-1,-1 0 0,0 0 0,0 0 0,0 1 0,0-1 1,0 0-1,1 1 0,-1-1 0,0 1 0,-1-1 0,1 1 1,0-1-1,0 1 0,0 0 0,-1-1 0,-38-8 392,28 7-182,-45-14 324,55 15-626,-9-1 225,-1 0 1,0 1-1,-15 1 1,22 0-211,0 1 0,1 0 1,-1 0-1,1 0 0,-1 1 0,1-1 0,0 1 1,0 0-1,0 0 0,0 1 0,-6 4 0,4-2-7,1 0 1,0 0-1,0 1 0,-7 10 0,-4 5 4,8-12 43,-12 20-1,2-2 194,10-17-193,0 1 0,1 0 0,1 1 0,0 0 0,0 0 0,1 0 0,1 0 0,0 1 0,-4 21 0,8-31-50,0 1 0,0 0 0,0-1 0,1 1 0,-1-1 0,1 1 0,0-1 0,0 1 0,1-1 0,-1 0 0,1 0 0,-1 1 0,1-1 0,0 0 0,0 0 0,4 4 0,-1-1 70,1 0 0,0 0 0,0 0-1,1-1 1,13 9 0,-16-11-15,1-1 0,0 0 0,-1 0 0,1 0 0,0-1 0,0 0 0,0 0 0,0 0 0,0 0 0,0-1 0,0 0 0,9-1 0,2-1 98,0-1 0,26-9 0,5-2-135,5 5 159,-29 5-134,0 0 0,39-14 0,-61 18-169,3-4-631,-13 2-6277,5 2 5104,-1-1 0,1 0 0,0 0 0,-8-3 0,6 3-2420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1:18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83 1984,'0'-1'32,"0"1"1,0 0-1,0-1 1,0 1-1,0-1 1,0 1-1,0-1 0,0 1 1,0 0-1,0-1 1,0 1-1,0-1 1,0 1-1,0-1 1,1 1-1,-1 0 0,0-1 1,0 1-1,0-1 1,1 1-1,-1 0 1,0-1-1,0 1 1,1-1-1,11-13 1301,0-1 1701,-12 15-2958,2-5 746,1 1 0,-1 0 1,1 0-1,0 1 0,0-1 1,0 0-1,0 1 0,1 0 1,6-6-1,-9 9-726,-1 1 0,0-1 1,1 0-1,-1 0 0,1 0 0,-1 0 0,0 1 1,1-1-1,-1 0 0,0 0 0,1 1 1,-1-1-1,0 0 0,1 0 0,-1 1 1,0-1-1,0 0 0,1 1 0,-1-1 0,0 1 1,0-1-1,0 0 0,1 1 0,-1-1 1,0 0-1,0 1 0,0-1 0,0 1 1,0-1-1,0 1 0,0-1 0,0 0 1,0 1-1,0-1 0,0 1 0,1 19 259,-1-20-260,-1 22 488,-2-1-1,-9 43 1,1-7 11,6-33-378,-1-1 1,-11 27 0,9-26-46,-10 42 0,15-35-102,4-34-133,1 0 0,0 1-1,-1-1 1,1 1 0,1-1 0,-1 1 0,4-3 0,9-11-111,-9 9 113,0 1 0,1-1 1,-1 1-1,13-8 0,-9 6 46,9-8-56,-15 12 112,0 1 1,0-1-1,0 1 1,0 0-1,1 0 1,0 0-1,-1 0 1,1 1-1,0 0 1,9-3-1,3 0 120,-16 5-11,1 1 17,7 6 256,-8-6-363,1 0-1,-1 0 1,0-1-1,0 1 0,1 0 1,-1 1-1,0-1 1,0 0-1,0 0 0,0 0 1,0 1-1,-1-1 0,1 0 1,0 1-1,0-1 1,-1 1-1,1-1 0,-1 1 1,0-1-1,1 1 0,-1-1 1,0 1-1,0 2 1,0-3-55,0 0 0,0 0 0,0 0 0,0 0 1,0 0-1,1 0 0,-1 0 0,0-1 0,0 1 1,1 0-1,-1 0 0,0 0 0,1 0 0,-1 0 1,2 1-1,8 17-2,-7-11 83,-3-7-85,0-1 1,0 0 0,0 1 0,0-1 0,0 0-1,0 1 1,0-1 0,0 0 0,0 1-1,0-1 1,0 0 0,0 1 0,1-1 0,-1 0-1,0 0 1,0 1 0,0-1 0,1 0-1,-1 0 1,0 1 0,0-1 0,0 0 0,1 0-1,-1 1 1,0-1 0,1 0 0,-1 0-1,0 0 1,0 0 0,1 0 0,-1 1-1,0-1 1,1 0 0,-1 0 0,0 0 0,1 0-1,-1 0 1,0 0 0,1 0 0,-1 0-1,1 0 1,1 0-17,-2 1-10,2 5 31,-1-5 182,2 1 104,-1 2-1181,3 5-3615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1:19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 4640,'6'1'4700,"-2"0"-3805,0 0-1,0 0 1,0 0-1,6 3 1,-6 0-149,0 0 0,0 0 0,0 0-1,0 1 1,-1-1 0,5 9 0,-8-12-367,1-1-325,0 0 1,-1 0-1,1 0 0,0-1 1,-1 1-1,1 0 1,0 0-1,-1-1 0,1 1 1,-1 0-1,1-1 1,-1 1-1,1-1 0,0 0 1,11-12 65,1 0 0,12-20 0,-22 29 21,-3 4-111,0 0-1,0 0 1,0 0 0,0 0 0,0 0-1,0 0 1,0 0 0,0 0-1,0 0 1,0 0 0,0 0 0,0 0-1,0-1 1,0 1 0,0 0-1,0 0 1,0 0 0,1 0 0,-1 0-1,0 0 1,0 0 0,0 0-1,0 0 1,0 0 0,0 0 0,0 0-1,0 0 1,0 0 0,0 0-1,0 0 1,0 0 0,1 0 0,-1 0-1,0 0 1,0 0 0,0 0-1,0 0 1,0 0 0,0 0 0,0 0-1,0 0 1,0 0 0,0 0-1,0 0 1,0 0 0,0 1 0,0-1-1,0 0 1,1 0 0,-1 0-1,0 0 1,0 0 0,0 0-1,0 0 1,0 0 0,0 0 0,0 0-1,2 7 391,-2 9-360,-1-14-193,1 0 1,-1 0-1,0 0 1,1 0-1,-1 0 1,0 0 0,0 0-1,-1-1 1,1 1-1,0 0 1,-3 2-1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1:20.8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29 4320,'0'-4'220,"0"3"134,0 0 0,0 0 1,0 0-1,0 0 0,0 0 1,0-1-1,0 1 1,0 0-1,1 0 0,-1 0 1,0 0-1,0 0 0,1 0 1,-1 0-1,7-7 6420,-1 29-3385,-7 15-2634,1-16-398,5 139 859,3-80-1023,0 37-1101,-8-116 731,0 1 0,0-1 0,0 1 0,0-1 0,0 1 0,0-1 0,0 0-1,0 1 1,0-1 0,0 1 0,0-1 0,0 1 0,0-1 0,0 1 0,0-1 0,0 0-1,0 1 1,1-1 0,-1 1 0,0-1 0,0 0 0,1 1 0,-1-1 0,0 0-1,0 1 1,1-1 0,-1 0 0,0 1 0,1-1 0,-1 0 0,1 0 0,-1 1 0,0-1-1,1 0 1,15-6-7465,-9 2 7313,14-8-2497,2-3 79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1:21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24 6240,'-4'-6'924,"3"5"-698,0-1 0,0 1-1,0 0 1,0-1 0,1 1 0,-1 0 0,0-1-1,-1-5 5178,7 12-2326,0 3-2671,1 1-1,-1 0 1,0 0-1,-1 0 1,0 1-1,-1-1 1,0 1-1,2 11 0,9 23 298,39 100 380,-41-113-403,29 54 0,-40-84-510,0-1-143,0 1-1,-1-1 1,1 1-1,0-1 1,0 0-1,-1 0 0,1 1 1,0-1-1,0 0 1,-1 0-1,1 0 1,0 0-1,0 0 1,0 0-1,-1 0 1,1 0-1,0 0 1,0 0-1,0-1 0,-1 1 1,1 0-1,0 0 1,0-1-1,-1 1 1,2-1-1,1-12-20,0-3-28,1 9 13,-1-1 0,-1 0-1,4-12 1,2-10-39,32-120-144,-18 74-357,-20 66-258,0 1 1,0 0-1,1 0 1,6-13 0,-8 21 318,-1 0 1,1 0-1,0 0 0,0 0 1,0 1-1,0-1 1,0 0-1,-1 1 1,1-1-1,0 1 0,0-1 1,0 1-1,0-1 1,1 1-1,-1 0 0,0 0 1,0-1-1,0 1 1,0 0-1,0 0 1,0 0-1,0 0 0,3 1 1,8-2-1918,8-5-1125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01.2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103 234 4896,'-20'3'1584,"20"-3"-1561,-1 0 1,1 0-1,0 0 0,-1 0 1,1 0-1,0 0 0,-1 0 1,1 0-1,0 0 1,0 0-1,-1 1 0,1-1 1,0 0-1,-1 0 1,1 0-1,0 0 0,0 1 1,-1-1-1,1 0 0,0 0 1,0 0-1,0 1 1,0-1-1,-1 0 0,1 1 1,-7 8 601,1 1 1,0 0-1,1 0 1,-6 15-1,-15 51 2087,20-56-2071,4-13-415,0-1 1,0 0 0,1 1 0,0-1-1,0 1 1,1 11 0,0-17-164,0 1-1,0-1 1,1 0-1,-1 1 1,0-1 0,1 1-1,-1-1 1,1 1-1,-1-1 1,1 0 0,-1 1-1,1-1 1,0 0 0,0 0-1,0 0 1,0 1-1,0-1 1,0 0 0,0 0-1,0 0 1,0-1-1,0 1 1,1 0 0,-1 0-1,0-1 1,1 1-1,-1 0 1,0-1 0,1 1-1,-1-1 1,1 0-1,-1 0 1,0 1 0,1-1-1,-1 0 1,3 0-1,5-1 83,0 0 0,0 0 0,0-1 0,-1 0 0,1 0 0,0-1 0,-1 0 0,13-8 0,-9 5-113,-1-1 1,0 0-1,-1 0 0,1-2 1,10-11-1,-18 18-24,0-1 0,-1 0 0,0 0 0,1 0 0,-1 0 0,-1 0 0,1-1 0,0 1 0,-1 0 0,1-1 0,-1 0 0,0 1 0,-1-1 0,1 0 0,0-3 0,-1 4-18,0 0 0,-1 0 1,1 0-1,-1 0 0,1 0 0,-1 0 0,0 0 1,0 1-1,0-1 0,-1 0 0,1 0 0,-1 1 0,1-1 1,-1 1-1,0 0 0,0-1 0,0 1 0,-3-3 0,2 3-12,-1-1-1,1 1 1,0-1 0,-1 1-1,0 0 1,1 0-1,-1 1 1,0-1-1,0 1 1,0 0-1,0 0 1,0 0-1,0 0 1,0 1-1,0 0 1,0-1-1,-1 2 1,-5 0-1,1 0 49,1 1 0,-1 1 0,0 0 1,1 0-1,0 0 0,0 1 0,-10 6 0,81-18 320,61-24 108,-57 13-284,46-17 137,4-2 426,-116 38-728,0 0 0,-1-1 1,1 1-1,0 0 0,0 0 0,0 0 0,0-1 0,0 1 0,0 0 0,-1 0 0,1 0 0,0 1 0,0-1 0,0 0 0,0 0 0,0 0 0,0 1 0,-1-1 0,1 0 0,0 1 0,0-1 0,0 1 0,-1-1 0,1 1 1,0-1-1,-1 1 0,1-1 0,0 1 0,-1 0 0,1-1 0,-1 1 0,1 0 0,-1-1 0,1 1 0,-1 0 0,0 0 0,1 0 0,-1 0 0,0-1 0,1 1 0,-1 0 0,0 0 0,0 1 0,1 5 9,-1-1-1,0 1 0,0 0 1,-3 11-1,2-5 40,-5 41-6,-1 36 23,7-85-7,0 1-1,1-1 1,-1 0-1,1 1 1,2 5-1,-3-11-38,0 1-1,0 0 1,1 0 0,-1 0-1,0-1 1,1 1 0,-1 0-1,0-1 1,1 1 0,-1 0-1,1 0 1,-1-1 0,1 1-1,-1-1 1,1 1 0,-1-1-1,1 1 1,0-1 0,-1 1-1,1-1 1,0 1 0,0-1-1,-1 0 1,1 1 0,0-1-1,0 0 1,-1 0 0,1 1-1,0-1 1,0 0 0,0 0-1,0 0 1,-1 0 0,1 0-1,0 0 1,0 0 0,0-1-1,-1 1 1,1 0 0,0 0-1,0-1 1,-1 1 0,1 0-1,1-1 1,2-1-3,0-1-1,-1 0 1,1 1-1,-1-1 1,1 0-1,-1-1 1,0 1-1,0 0 1,0-1 0,2-4-1,4-7 15,9-21 1,-2 3 30,60-91-125,-66 107 17,2-6-53,2 0 1,21-26 0,-34 49-36,-2 6 85,-5 9 38,-6 14 14,2 1-1,1 0 0,2 0 0,0 1 0,-2 45 1,8-71 15,1 0 1,0 0 0,1 0 0,-1 0 0,1-1-1,0 1 1,0 0 0,1 0 0,3 8 0,-4-12 6,-1 1 1,1-1-1,0 1 1,0-1-1,0 1 1,1-1-1,-1 1 1,0-1 0,0 0-1,1 0 1,-1 0-1,1 0 1,-1 0-1,1 0 1,-1 0-1,1 0 1,0-1 0,-1 1-1,1 0 1,0-1-1,0 0 1,-1 1-1,1-1 1,0 0 0,0 0-1,0 0 1,-1 0-1,1 0 1,2-1-1,5 0 28,-1-2 1,0 1-1,0-1 0,0 0 0,11-7 0,36-25 75,-43 27-127,8-6 3,-1-1 0,-1-1 0,0-1 0,24-29 0,50-84-128,-75 104 151,-6 10-59,-1 0 0,-1 0 1,8-19-1,-16 39-449,1 14 398,-1 22 75,-2-24 15,5 91-11,-3-93 36,1-1 1,1 1-1,0-1 1,1 0-1,9 22 1,-13-34-33,0 0 0,1 0 1,-1 0-1,0 0 0,1 0 1,-1 0-1,1 0 0,-1 0 1,1-1-1,0 1 0,-1 0 1,1 0-1,0-1 0,0 1 1,-1 0-1,1-1 0,0 1 1,0-1-1,0 1 0,0-1 1,0 1-1,0-1 1,0 1-1,-1-1 0,1 0 1,0 0-1,0 0 0,0 1 1,1-1-1,-1 0 0,0 0 1,0 0-1,0 0 0,0-1 1,0 1-1,0 0 0,0 0 1,1-1-1,2-2 34,1 1 1,-1-1-1,0 0 0,0 0 0,0-1 1,5-4-1,-2 0-27,76-72 136,51-45-278,-110 107 74,17-16 167,-41 34-113,0 0-1,0 0 1,0 0 0,0 0 0,0 0 0,0 1-1,0-1 1,0 0 0,0 0 0,0 0 0,0 0-1,0 0 1,0 0 0,0 0 0,0 0-1,0 0 1,0 0 0,0 0 0,0 0 0,0 0-1,0 0 1,0 1 0,0-1 0,0 0-1,0 0 1,0 0 0,0 0 0,0 0 0,0 0-1,0 0 1,0 0 0,0 0 0,0 0-1,0 0 1,0 0 0,0 0 0,0 0 0,0 0-1,0 0 1,0 0 0,1 0 0,-1 0-1,0 0 1,0 1 0,0-1 0,0 0 0,0 0-1,0 0 1,0 0 0,0 0 0,0 0-1,0 0 1,0 0 0,0 0 0,0 0 0,0 0-1,0 0 1,1 0 0,-1 0 0,0 0-1,0 0 1,0 0 0,-2 12-146,-9 26-36,4-13 98,-2 12 154,2-16-18,2 1 1,0 1-1,2-1 1,-2 27 0,5-45-39,1 0 0,-1 0 0,1-1 0,0 1 0,0 0 0,0 0 0,0 0 0,1-1 0,-1 1 0,1-1 0,0 1 0,0-1 0,0 0 0,1 1 0,-1-1 0,1 0 0,-1-1 0,1 1 0,0 0 0,0-1 0,1 0 0,-1 1 0,0-1 0,1-1 0,-1 1 1,1 0-1,0-1 0,6 2 0,-2-2 26,1 0-1,0 0 1,0-1 0,0 0 0,-1-1 0,1 1 0,0-2 0,-1 0 0,1 0 0,-1 0-1,12-5 1,-10 2-9,1-1 0,-1 0 0,0 0 0,-1-1 0,1 0-1,-1-1 1,-1 0 0,9-10 0,-2-1-19,-1-1-1,-1 0 1,-1 0 0,0-1-1,-2-1 1,0 0 0,11-44-1,-15 37-103,-6 27 90,0 1 0,0 0 0,0-1 0,0 1 0,0 0 0,0-1 0,-1 1-1,1 0 1,0-1 0,-1 1 0,1 0 0,-1 0 0,0-1 0,1 1 0,-1 0 0,0 0-1,1 0 1,-3-2 0,2 3-7,0-1 0,1 1 0,-1 0 0,0-1 0,0 1-1,1 0 1,-1 0 0,0 0 0,0 0 0,1-1 0,-1 1 0,0 0-1,0 0 1,0 1 0,1-1 0,-1 0 0,0 0 0,0 0-1,0 0 1,1 1 0,-1-1 0,0 0 0,1 1 0,-1-1 0,0 1-1,1-1 1,-1 1 0,0-1 0,1 1 0,-1-1 0,1 1 0,-2 0-1,-15 20-204,10-8 194,0 2 0,0-1 1,1 1-1,1-1 1,-5 28-1,5-17 27,2 0 1,-1 44-1,4-63 35,0-1 1,0 1-1,1 0 1,0-1-1,0 1 1,1-1-1,1 6 1,-2-10-27,-1 1 0,1-1 0,-1 0 0,1 0 0,-1 0 0,1 0 0,-1 0 0,1 0 0,0-1 0,0 1-1,-1 0 1,1 0 0,0 0 0,0-1 0,0 1 0,0 0 0,0-1 0,0 1 0,0-1 0,0 1 0,0-1 0,0 0 0,1 1 0,-1-1 0,0 0 0,0 0 0,0 0 0,0 0 0,0 0 0,1 0 0,-1 0 0,0 0-1,0 0 1,0 0 0,0-1 0,0 1 0,1 0 0,0-1 0,11-6-18,0-1 1,0 0-1,-1 0 0,0-1 0,14-13 0,12-10-46,-9 10 74,1 2 0,0 1 1,1 2-1,1 1 0,61-22 0,-88 37-58,1-1-1,-1 1 1,1 0-1,-1 0 1,1 0 0,0 1-1,-1 0 1,1 0 0,0 1-1,10 1 1,-13-1 40,-1 0 0,1 0 0,0 1 0,0-1 0,0 1 0,-1-1 0,1 1 0,-1 0 1,1 0-1,-1 0 0,0 0 0,0 0 0,0 1 0,0-1 0,0 0 0,0 1 0,-1 0 0,1-1 0,-1 1 0,2 6 0,17 55 172,-14-42-22,1 0-1,0 0 0,12 21 1,-16-38-27,0 0-1,1 0 1,-1-1 0,1 1-1,0-1 1,5 5 0,-8-8-283,1 0-1,-1 0 1,1 1 0,-1-1 0,1 0-1,0 0 1,-1 0 0,1-1-1,0 1 1,0 0 0,-1-1 0,1 1-1,0-1 1,0 1 0,0-1 0,0 0-1,0 0 1,0 0 0,-1 0-1,1 0 1,0 0 0,2-1 0,-3 1-104,-1 0 1,1-1-1,-1 1 1,0 0-1,1 0 1,-1 0-1,1-1 1,-1 1-1,0 0 1,1-1-1,-1 1 1,0 0-1,1-1 1,-1 1-1,0 0 1,0-1-1,1 1 1,-1 0 0,0-1-1,0 1 1,0-1-1,1 1 1,-1-1-1,0 1 1,0 0-1,0-1 1,0 1-1,0-1 1,0 1-1,0-1 1,0 1-1,0-1 1,0 1-1,0 0 1,0-1-1,0 1 1,-1-1-1,1 1 1,0-1-1,0 1 1,0 0-1,-1-1 1,1 1-1,-1-1 1,-3-7-3011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1:26.6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315 273 3136,'1'-1'18,"1"-3"629,1 0 1,-1 0 0,0-1-1,0 1 1,0-1 0,1-5-1,-2 9-440,-1-1-1,0 1 1,0 0-1,0-1 1,0 1-1,0 0 0,-1-1 1,1 1-1,0 0 1,0 0-1,-1-1 1,1 1-1,-1 0 1,1 0-1,-1-1 0,0 1 1,1 0-1,-1 0 1,0 0-1,0 0 1,0 0-1,0 0 1,0 0-1,0 1 0,0-1 1,0 0-1,0 0 1,-2-1-1,-1 1-64,0-1-1,1 1 1,-1 0 0,0 0-1,1 0 1,-1 0-1,0 1 1,0 0 0,0 0-1,0 0 1,0 0-1,0 0 1,1 1 0,-1-1-1,0 1 1,0 0-1,0 0 1,1 1-1,-1-1 1,-4 4 0,-5 1 111,1 2 0,0-1 1,1 2-1,-14 12 0,5-1 72,1 1 0,1 1 0,2 1-1,-26 43 1,35-54-221,2-3-64,0-1-1,1 1 1,0 0 0,0 0-1,1 1 1,0-1-1,1 1 1,0 0 0,1-1-1,0 1 1,0 0-1,1 0 1,1 12 0,-1-20-34,0 0 1,1 0-1,-1-1 1,1 1-1,-1 0 1,1 0-1,0-1 1,0 1-1,0 0 1,0-1-1,0 1 1,0 0-1,0-1 1,0 0-1,1 1 1,-1-1-1,0 0 1,1 0-1,-1 1 1,1-1-1,0 0 1,-1 0-1,1-1 1,3 2-1,-3-1 21,1 0-1,0-1 1,1 1-1,-1-1 1,0 1-1,0-1 1,0 0-1,0 0 1,0-1-1,0 1 1,0-1-1,0 1 1,0-1-1,5-2 1,1-1-23,16-6-136,-1 0 0,-1-2 1,39-26-1,-51 30 122,-2 0-1,1-1 1,-1 0-1,-1 0 0,15-21 1,-18 23 51,-1 0 0,0-1 0,0 1 0,-1-1 1,0 0-1,-1 0 0,0 0 0,0 0 0,0-1 0,0-9 0,-1 1 96,-1-1-1,-3-20 0,2 31-31,0 0-1,0 0 1,-1 0-1,0 1 1,-1-1-1,0 0 1,0 1-1,-5-9 1,7 14-95,1 0 1,-1 0-1,1 0 1,-1 0-1,0 0 1,0 1-1,1-1 1,-1 0-1,0 0 1,0 1-1,0-1 1,0 0-1,0 1 1,0-1-1,0 1 1,0-1 0,0 1-1,0 0 1,0-1-1,-1 1 1,1 0-9,0 0 0,-1 0 1,1 1-1,0-1 1,0 0-1,0 0 1,0 1-1,0-1 0,0 1 1,0-1-1,0 1 1,1 0-1,-1-1 0,0 1 1,0 0-1,-1 1 1,-3 4 4,1 0 0,-1 1 0,1-1-1,-5 13 1,5-11 91,-5 12 74,1-1-1,2 2 1,-8 31-1,12-44-121,0-2-20,1 1 0,0 0 0,0 0 0,1-1 0,0 1 0,0 0-1,0 0 1,1-1 0,0 1 0,1 0 0,-1-1 0,1 1 0,0-1-1,1 0 1,0 0 0,4 8 0,-3-7-8,1-1 0,0 1 0,0-1 0,0-1 0,1 1 0,0-1 0,0 1 0,1-2 0,-1 1 0,1-1 0,0 0 0,0 0 0,12 3 0,-11-4 57,1 0 1,0-1-1,1 0 0,-1-1 0,0 0 1,0 0-1,1-1 0,14-2 0,-4-1-18,-1 0 0,38-13 0,-44 10-157,0-1 0,0 0 1,0 0-1,-1-1 0,16-14 0,-17 13-1,7-7 42,-14 13 77,-1-1 1,1 0-1,0 1 1,0 0-1,1 0 0,7-3 1,-1-1-25,-5 5-260,-1 11 291,-3-1 47,-1 0 1,0 1 0,0-1-1,-1 1 1,0-1-1,0 1 1,-1-1-1,-2 10 1,1-8-14,-1 5-6,-1 5-7,17-31-781,24-33-314,-12 15 1120,-20 22-74,1 1 1,0-1-1,9-7 0,-9 9 624,-6 6-605,0-1 0,0 0 1,0 0-1,0 0 0,0 0 0,0 0 0,0 0 0,0 0 1,0 0-1,0 0 0,0 0 0,0 0 0,0 0 0,0 0 0,0 0 1,0 0-1,0 7 36,-1 11 105,0-1 1,-6 32 0,6-46-176,1-1 0,-1 1 1,1-1-1,0 0 0,0 1 0,0-1 0,1 1 1,-1-1-1,0 0 0,1 1 0,1 2 0,-2-4 16,1 0 0,-1 0 0,1 0 0,-1 0 0,1 0 0,-1 0 0,1 0 0,0-1 0,-1 1 0,1 0 0,0 0 0,0-1 0,0 1 0,0 0 0,0-1 0,-1 1 0,1-1 0,0 1 0,0-1 0,0 0 0,0 1 0,0-1 0,1 0 0,-1 0 0,0 1 0,2-1 0,7-1-108,1 0 0,-1-1 0,21-5 0,-2 0-83,45-9-315,106-38 0,-162 46 507,22-12 0,-8 3 188,-29 16-158,0 0 0,-1 0 0,1 0 0,-1-1 0,1 1 0,-1-1 0,0 0 0,0 1 0,0-1 0,0 0 0,0 0 0,0-1 0,0 1 0,-1 0 0,3-4 0,-4 6-33,0 0 0,0 0-1,0 0 1,0 0 0,0-1 0,0 1 0,0 0 0,0 0-1,0 0 1,1 0 0,-1 0 0,0 0 0,0 0 0,0 0-1,0-1 1,0 1 0,0 0 0,0 0 0,0 0-1,0 0 1,0 0 0,0 0 0,-1 0 0,1-1 0,0 1-1,0 0 1,0 0 0,0 0 0,0 0 0,0 0 0,0 0-1,0 0 1,0 0 0,0 0 0,0 0 0,0-1 0,0 1-1,0 0 1,-1 0 0,1 0 0,0 0 0,0 0-1,0 0 1,0 0 0,0 0 0,0 0 0,-8 1-77,-6 5-105,-5 7 145,-26 24 1,39-32 46,0 1 0,1-1 0,0 1 0,1 1-1,-1-1 1,1 1 0,0 0 0,-4 9 0,8-14-16,0 0-1,-1 1 1,1-1 0,0 0-1,1 0 1,-1 0-1,0 0 1,1 0-1,-1 1 1,1-1 0,-1 0-1,1 0 1,0 0-1,0 0 1,0-1-1,0 1 1,0 0 0,0 0-1,1 0 1,-1-1-1,1 1 1,-1-1-1,1 1 1,-1-1 0,1 0-1,0 0 1,0 1-1,0-1 1,0 0-1,0-1 1,-1 1-1,2 0 1,1 0 0,-2-1 19,0-1 0,0 1 0,0-1 0,-1 1 0,1-1 0,0 0 0,0 0 0,-1 0 0,1 0 0,-1 0 0,1 0 0,-1-1 0,0 1 0,1 0 0,-1-1 0,2-2 0,6-6 102,-1 2-71,-1 0 1,0-1 0,0 0 0,8-16 0,-11 20 553,-6 13-449,-5 13-96,-7 15 121,-16 53 1,21-57-45,-1-1 0,-2 0 0,-16 30 0,20-46-91,-2 0-1,0-1 1,0-1-1,-1 1 1,-1-2 0,-1 1-1,1-2 1,-28 20-1,31-25-99,-1-1-1,1 1 0,-1-2 0,0 1 1,0-1-1,-1-1 0,1 0 1,-1 0-1,1-1 0,-1-1 0,0 0 1,0 0-1,0-1 0,0 0 1,-13-2-1,18 1-45,-1 0 1,0-1-1,1 0 0,-1 0 1,1 0-1,-8-5 0,13 7 82,0-1 0,0 0 0,0 0 0,0 1 0,1-1-1,-1 0 1,0 0 0,1 0 0,-1 0 0,1 0 0,-1 0 0,1 0 0,-1 0-1,1 0 1,0 0 0,0 0 0,-1 0 0,1 0 0,0 0 0,0-1-1,0 1 1,0 0 0,0 0 0,0 0 0,0 0 0,1 0 0,-1 0 0,0 0-1,1 0 1,-1 0 0,1 0 0,0-1 0,1-3-17,0 0-1,1 1 1,-1 0 0,1 0 0,6-7 0,4-3 51,2 1 0,-1 1 0,1 1 0,1 0 1,20-11-1,92-39 55,-88 43 9,171-85 33,-189 90 8,-1-1-1,-1-1 0,21-19 1,-19 7 494,-21 26-555,2 0 158,-6 7-107,0 7 72,-5 27 1,0 1-104,7-36-76,0 0-1,0 0 1,0 0-1,0 1 0,1-1 1,0 0-1,0 1 1,1 8-1,2-7-3,1-7-12,-1-4-40,126-142-368,-131 153 472,0 0 0,1 1 0,0-1 0,0 0 0,0 1 0,1 12 0,1-16-44,0 1 0,1-1 0,-1 1 0,1-1 1,0 0-1,3 7 0,-4-10-4,1 0 1,-1 1-1,0-1 1,0 0-1,1 0 1,-1 0-1,1 0 0,-1 0 1,1 0-1,-1-1 1,1 1-1,-1 0 1,1-1-1,-1 1 1,1-1-1,0 0 1,0 1-1,-1-1 1,1 0-1,0 0 0,1 0 1,3-1-8,0 1 0,0-1 0,-1 0 0,1 0 0,0-1 1,-1 0-1,7-3 0,38-21-541,-27 13 365,-6 5 30,13-8-226,47-32 0,-67 40 317,0 0 0,0-1 0,-1 0 0,0-1 0,0 0 0,-1 0 0,11-21 0,-8 12 14,-2-2 0,-1 1-1,0-1 1,5-25 0,13-91 69,-12 55 204,-10 68-96,-2 0 1,0-1-1,0 1 1,-2-1-1,0 1 1,-2-20-1,-1 31-197,-1 7 25,-5 11 9,-5 21 110,2 1 1,1 0-1,-6 43 1,-6 19 122,0 0 69,20-81-158,1 1 0,0-1 1,2 27-1,0-40-105,1 1 0,0-1 0,0 1 1,0-1-1,1 0 0,0 0 1,0 0-1,0 0 0,1 0 0,-1 0 1,1-1-1,0 1 0,0-1 1,1 1-1,0-1 0,-1-1 0,1 1 1,1 0-1,-1-1 0,7 4 1,-8-6-56,0 0 1,0 0 0,0-1 0,0 1 0,0-1 0,0 0 0,0 0 0,0 0 0,0 0-1,0-1 1,0 1 0,0-1 0,0 0 0,0 0 0,0 0 0,3-2 0,6-2-179,0-1 0,14-10 0,47-36-137,-67 48 475,1-1 32,0 1 1,0-1-1,-1 0 0,1-1 1,-1 0-1,9-11 1,-15 17-122,1 0 1,-1-1 0,0 1-1,0 0 1,0-1 0,1 1-1,-1 0 1,0 0 0,0-1-1,0 1 1,0 0 0,0-1-1,1 1 1,-1 0 0,0-1-1,0 1 1,0 0 0,0-1-1,0 1 1,0-1 0,0 1-1,0 0 1,0-1 0,-1 1-1,1 0 1,0-1 0,0 1-1,0 0 1,0-1 0,-1 1-1,-9-1 203,-13 8-87,16-2-89,0 0 1,0 0-1,0 0 1,0 1-1,1 0 1,-8 10-1,3-3 45,1 1-1,-11 19 1,19-29-85,1-1 1,0 1 0,1-1 0,-1 1-1,1-1 1,-1 1 0,1 0 0,0-1 0,0 1-1,0 0 1,2 4 0,2 0-91,-4-7 61,4 2 61,9-3-306,-10-1 221,1 0 1,-1-1-1,0 1 1,0 0-1,0-1 1,0 0-1,-1 1 1,1-1-1,0-1 1,-1 1-1,1 0 1,-1 0-1,3-4 1,4-6-425,13-20 0,-15 20 283,9-13 72,-1-1 0,13-31-1,-21 28 787,-7 23-3,-7 19-662,4-5 36,1 1 0,0-1 0,0 1 1,0 0-1,1 0 0,1 0 0,-1-1 0,1 1 1,1 0-1,0 0 0,0 0 0,1 0 0,0-1 0,5 16 1,-5-20-29,0-1 0,-1 0 0,1 0 0,0 0 0,1 0 0,-1 0 1,1 0-1,-1 0 0,1-1 0,0 1 0,0-1 0,0 0 0,0 0 1,0 0-1,1 0 0,-1 0 0,0-1 0,1 1 0,0-1 0,-1 0 0,1 0 1,0-1-1,-1 1 0,1-1 0,0 0 0,-1 0 0,1 0 0,7-1 1,0 0-13,0-1 1,0-1-1,0 0 1,0 0 0,0-1-1,-1 0 1,15-8-1,65-47-223,-76 49 191,22-11 192,-35 21-27,-1 6-58,0 0 0,1 1 0,0-1 0,0 0 0,0 0 0,1 0 0,0 0 0,0 0-1,1 0 1,0 0 0,0-1 0,0 1 0,8 9 0,-8-12-76,0 1 1,0-1-1,0 0 0,1 0 1,0-1-1,-1 1 0,1-1 1,0 1-1,0-1 0,0-1 1,0 1-1,1 0 0,-1-1 1,0 0-1,1 0 0,-1 0 1,1-1-1,-1 1 0,1-1 1,5-1-1,6-1-1004,0-2 1,0 0 0,-1-1-1,1 0 1,18-11 0,-16 9-261,61-30-5988,-34 10 1003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1:31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127 247 4480,'0'0'120,"1"0"1,-1 0-1,0 0 1,0-1-1,0 1 0,0 0 1,1 0-1,-1 0 1,0-1-1,0 1 1,1 0-1,-1 0 0,0 0 1,0 0-1,1 0 1,-1 0-1,0-1 1,1 1-1,-1 0 0,0 0 1,0 0-1,1 0 1,-1 0-1,0 0 1,1 0-1,-1 0 0,0 0 1,0 0-1,1 1 1,-1-1-1,1 0 1,4 9 1931,-2 13-38,-4-12-1598,0 0 1,-1 0-1,0 0 1,0 0-1,-1 0 0,-1-1 1,0 1-1,0-1 1,0 0-1,-10 13 1,12-18-298,-1-1 0,0 1 0,1-1 0,-1 0 1,-1 0-1,-4 3 0,8-5-104,-1 0 1,0-1-1,0 1 1,0-1-1,1 1 1,-1-1-1,0 1 1,0-1-1,0 0 1,0 1-1,0-1 1,0 0-1,0 0 1,0 0 0,0 0-1,1 0 1,-1 0-1,0 0 1,0 0-1,0 0 1,0 0-1,0 0 1,0 0-1,0-1 1,0 1-1,0 0 1,0-1-1,0 1 1,1-1-1,-1 1 1,0-1-1,0 1 1,1-1-1,-1 0 1,0 1-1,0-2 1,-5-6-37,1 0 0,1 0 0,-1 0 0,1-1-1,1 1 1,0-1 0,0 0 0,-3-17 0,3 8-166,1 0 0,1 0-1,1-29 1,1 40 151,0 0 0,0 0 0,1 1 0,0-1 0,0 0 0,0 1 0,1-1 0,6-9 0,-7 12 78,0 1 1,0 0 0,0 0 0,0 0 0,1 1 0,-1-1 0,1 1 0,0-1 0,0 1 0,0 0 0,0 0 0,0 0 0,0 0-1,1 1 1,-1-1 0,0 1 0,7-2 0,-8 3 3,-1 0-1,1 0 1,-1 0 0,1 0-1,-1 0 1,1 0 0,-1 0-1,1 0 1,-1 1-1,1-1 1,-1 1 0,1-1-1,-1 1 1,0-1 0,1 1-1,-1 0 1,2 1 0,0 0 13,-1 0 0,0 1 0,0-1 0,0 0 0,-1 1 0,1-1 1,-1 1-1,3 3 0,-1 4 63,1-1-1,-1 1 1,-1 0 0,2 13 0,-1-1 107,-1 0 1,-2 0 0,0 0 0,-1 0-1,-1 0 1,-9 38 0,2-27 76,-1 0 0,-2-1 0,-26 51 0,20-52-49,16-28-256,0-1-1,0 1 0,0-1 1,0 0-1,0 0 1,0 0-1,0 0 1,-5 3-1,7-4-11,-1-1 1,1 0-1,0 0 0,0 0 1,0 0-1,0 0 0,0 0 0,0 0 1,-1 0-1,1 0 0,0 0 1,0 0-1,0 0 0,0 0 1,0 0-1,-1 0 0,1 0 1,0 0-1,0 0 0,0 0 1,0 0-1,0 0 0,0 0 1,-1 0-1,1-1 0,0 1 1,0 0-1,0 0 0,0 0 0,0 0 1,0 0-1,0 0 0,-1 0 1,1 0-1,0 0 0,0-1 1,0 1-1,0 0 0,0 0 1,0 0-1,0 0 0,0 0 1,0 0-1,0-1 0,0 1 1,0 0-1,0 0 0,0 0 0,0 0 1,0 0-1,0-1 0,0 1 1,0 0-1,0 0 0,1-10-302,-1 9 291,1-7-64,1 1-1,0 0 0,0 0 1,0 0-1,1 0 0,0 1 1,7-12-1,34-42-193,-37 51 229,13-16 80,2 1 0,38-35 0,-48 48 26,2 1 1,-1 0-1,1 1 1,1 1-1,0 0 1,29-10-1,-39 16-3,1 0 0,0 1 0,0 0-1,0 0 1,0 0 0,1 1 0,-1 0 0,0 0 0,0 0 0,9 3-1,-11-2-3,-1 0 0,1 0 0,0 1 0,-1-1 0,1 1 0,-1 0 1,0 0-1,1 0 0,-1 0 0,0 1 0,0-1 0,0 1 0,-1 0 0,1 0 0,-1 0 0,1 0 0,2 5 0,-2-2 24,-1 0 1,1 0 0,-1 0 0,0 0 0,0 1-1,-1-1 1,1 0 0,-2 1 0,1-1 0,-1 1-1,0-1 1,0 1 0,-2 10 0,0-8 6,0 0-1,-1 0 1,0 0 0,0-1 0,-1 1 0,0-1 0,0 0 0,-1 0 0,-6 7 0,-5 8 76,7-11-52,-17 20 1,23-31-218,3-6-157,4-7-298,71-131-471,38-67 538,-103 194 479,2 1-1,0 0 0,0 1 1,1 0-1,1 1 1,16-12-1,-30 25 37,0 0 1,1-1-1,-1 1 1,0 0-1,1 0 1,-1-1-1,0 1 1,1 0-1,-1 0 1,0 0-1,1 0 1,-1-1-1,1 1 1,-1 0-1,0 0 0,1 0 1,-1 0-1,1 0 1,-1 0-1,1 0 1,-1 0-1,0 0 1,1 0-1,-1 0 1,1 0-1,-1 0 1,0 1-1,1-1 1,-1 0-1,1 0 1,-1 0-1,0 1 0,1-1 1,0 2 19,0-1-1,0 0 1,0 0-1,0 0 1,-1 1-1,1-1 1,-1 1-1,1-1 1,-1 0 0,1 3-1,1 4 110,-1 0 0,0 16 1,-2 56 246,-5-1 0,-16 89 1,20-155-355,0 0 1,0 0-1,1 0 1,1 1-1,2 19 1,-2-32-36,1 0-1,-1 1 1,0-1 0,0 0 0,1 0-1,-1 0 1,1 0 0,-1 1 0,1-1-1,-1 0 1,1 0 0,0 0 0,-1 0-1,1 0 1,0 0 0,0 0 0,0-1-1,1 2 1,-1-1-21,0-1 0,0 0 0,0 1-1,0-1 1,0 0 0,0 0 0,0 0-1,0 1 1,0-1 0,0-1 0,0 1 0,0 0-1,0 0 1,1 0 0,-1 0 0,0-1-1,1 1 1,4-3-145,-1 0-1,1 0 1,-1-1-1,1 1 1,5-7 0,-10 9 143,28-21-201,0 0 0,2 2 0,60-30 0,-89 49 206,3-1 169,-5 10 169,-3-2-203,0 1 0,0-1-1,-8 11 1,-8 13 131,18-26-220,-3 3 27,1 0 0,1 0 0,-1 0 0,-1 9 0,4-14-44,-1-1 0,1 0 0,0 0 0,0 0 0,0 1 0,0-1 0,0 0 0,0 0 0,0 1 0,0-1 0,0 0 0,1 0 0,-1 1 0,1-1 0,-1 0 0,1 0 0,-1 0 0,1 0 0,-1 0 0,1 0 0,0 0 0,0 0 0,-1 0 0,1 0 0,0 0 0,0 0 0,0 0 0,0-1 0,0 1 0,0 0 0,0-1 0,1 1 0,0 0 0,2 0-22,1 0 0,-1 0-1,1-1 1,-1 1 0,0-1 0,1 0-1,-1 0 1,1-1 0,-1 1-1,1-1 1,-1 0 0,0 0 0,1-1-1,-1 1 1,7-4 0,-6 2-10,-1 1 1,1-1 0,-1 1 0,0-1-1,0-1 1,0 1 0,0 0 0,-1-1-1,1 0 1,-1 0 0,0 0 0,0 0 0,4-9-1,-6 12 22,-1 0 0,0 0-1,1 0 1,-1 0-1,1 0 1,-1 0 0,0-1-1,0 1 1,0 0-1,0 0 1,0 0 0,0 0-1,0-1 1,0 1 0,0 0-1,-1 0 1,1 0-1,0 0 1,-1 0 0,1-1-1,-1 1 1,1 0 0,-1 0-1,1 0 1,-1 0-1,0 0 1,0 1 0,1-1-1,-1 0 1,0 0 0,0 0-1,0 1 1,0-1-1,0 0 1,-2 0 0,-1-1-38,0 0 0,0 1 0,0-1 0,0 1 0,0 0 0,0 0 0,-1 1 0,1-1 1,-5 1-1,-2 1-4,0 0 1,1 1 0,-21 5 0,-5 2 158,26-9-389,26-4 78,78-16 415,-9 1-108,-50 13-73,38-2 1,-60 8 34,0 0-1,0 1 1,0 0 0,-1 1 0,1 0-1,16 6 1,-26-8-42,0 1-1,0 0 0,-1 1 1,1-1-1,-1 0 0,1 1 1,-1-1-1,1 1 0,-1 0 1,0 0-1,1 0 0,-1 0 1,0 0-1,-1 0 0,1 0 1,0 1-1,-1-1 0,1 1 1,-1-1-1,0 1 0,0 0 1,0 0-1,0-1 0,0 1 1,0 0-1,-1 0 0,1 0 1,-1 0-1,0 0 0,0 0 1,0 0-1,-1-1 0,1 1 1,-1 0-1,1 0 0,-1 0 1,0 0-1,0-1 0,-1 4 1,-14 30 616,13-32-885,3-6-222,4-12-61,3 1 394,0 0 0,1 1 1,0 0-1,0 0 1,21-20-1,-28 31 134,0-1 0,0 1 0,0 1 0,0-1 0,0 0 0,0 0 0,0 0 0,1 0-1,-1 1 1,0-1 0,0 1 0,1-1 0,-1 1 0,0-1 0,0 1 0,1 0 0,-1-1 0,1 1 0,-1 0-1,0 0 1,1 0 0,-1 0 0,1 0 0,-1 0 0,0 1 0,1-1 0,-1 0 0,0 1 0,1-1 0,-1 1-1,0 0 1,0-1 0,0 1 0,1 0 0,-1-1 0,0 1 0,0 0 0,0 0 0,0 0 0,0 0 0,1 2-1,-1-1 29,1 1 0,0-1 0,-1 1 0,0-1 0,0 1 0,1 0 0,-2 0 0,1-1-1,0 1 1,0 0 0,-1 0 0,0 0 0,0 0 0,1 0 0,-2 0 0,1 0-1,0 0 1,-2 4 0,-4 11 135,3-12-88,1-1 0,0 1 0,1-1 0,-1 1 0,0 6 0,2-10-128,9-10-922,-3 2 702,0 0 1,10-13 0,-11 13 145,1 0 1,-1 0-1,11-9 1,-10 11 27,0 0 1,1 0-1,0 0 0,10-4 1,-15 8 117,0-1-1,0 1 1,0 0-1,0 0 1,0 1-1,0-1 1,-1 0-1,1 1 1,0-1 0,0 1-1,0-1 1,-1 1-1,1 0 1,0 0-1,0 0 1,-1 0 0,1 0-1,-1 0 1,3 2-1,26 25 638,-27-25-624,-1 0-1,2 0 1,-1 0-1,0-1 1,0 1-1,1-1 1,-1 0-1,1 0 1,0 0-1,0 0 1,-1-1-1,1 0 1,0 1-1,6 0 1,-1-2 3,1 1 1,-1-2 0,0 1-1,0-1 1,13-3-1,2-1-203,-1-1-1,1-2 0,38-17 1,-59 24 154,-1 0-1,1 0 1,-1-1 0,1 0 0,-1 1 0,0-1 0,0 0 0,0 0 0,0 0 0,0 0 0,0 0 0,0-1 0,2-4 0,-4 6 1,1-1 0,0 0 0,-1 1 0,0-1 0,1 0 0,-1 1 0,0-1 0,0 0 0,0 0 0,0 1 0,0-1 0,0 0 0,-1 0 0,1 1 0,-1-1 0,1 0 0,-1 1 0,1-1 0,-1 1 0,0-1 0,0 1 0,0-1 1,-1-1-1,0 1 2,0 0 1,1 0 0,-1 0 0,0 0-1,0 0 1,0 1 0,0-1-1,0 1 1,-1-1 0,1 1 0,0 0-1,-1 0 1,1 0 0,-1 0 0,1 0-1,-1 1 1,-2-1 0,1 0-25,0 1 0,-1 0 0,1 1 0,0-1 0,0 1 0,0-1 0,0 1 0,0 0 0,0 1 0,-5 1 0,4 0 45,0-1-1,0 1 0,0 0 0,0 0 1,0 0-1,1 1 0,-1 0 0,1 0 1,0 0-1,1 0 0,-1 1 0,1-1 1,-1 1-1,1 0 0,1 0 0,-4 6 1,6-9-15,0 0 0,-1 0 1,1 0-1,0 0 0,0 0 1,0 0-1,0 0 0,0 0 1,1 0-1,-1 0 1,0 0-1,1 0 0,0 0 1,-1 0-1,1 0 0,0 0 1,0 0-1,0-1 0,0 1 1,0 0-1,1-1 0,-1 1 1,0-1-1,1 1 1,-1-1-1,1 0 0,0 1 1,-1-1-1,4 2 0,1 0 54,-1 0 1,1-1-1,0 1 0,0-1 0,0 0 0,0 0 1,0-1-1,12 2 0,-5-3-75,0 0 0,0-1 0,0-1-1,0 0 1,0 0 0,-1-2 0,1 1 0,-1-2 0,22-9 0,5-7-98,56-40 0,-78 49 108,-12 9 0,1-2-29,0 1 0,0 0 0,0 1 0,1-1 0,0 1 0,9-3 1,-15 6 41,-1 0 0,1 0 1,0 0-1,-1 0 0,1 0 1,0 0-1,-1 0 1,1 0-1,-1 1 0,1-1 1,0 0-1,-1 0 1,1 0-1,-1 1 0,1-1 1,0 0-1,-1 1 0,1-1 1,-1 1-1,1-1 1,-1 0-1,0 1 0,1-1 1,-1 1-1,1-1 1,-1 1-1,0-1 0,1 1 1,-1 0-1,0-1 0,0 1 1,1-1-1,-1 1 1,0 0-1,0-1 0,0 1 1,0 0-1,0-1 1,0 1-1,0-1 0,0 1 1,0 1-1,0 1 32,0 1-1,0 0 0,-1-1 1,1 1-1,-1 0 1,-1 4-1,-6 13 192,-1-1-1,0 0 0,-13 19 1,19-30-154,3-8-92,0 0-1,0-1 1,0 1 0,0 0-1,0-1 1,-1 1 0,1 0-1,0-1 1,0 1 0,-1 0-1,1-1 1,0 1 0,-1 0-1,1-1 1,0 1 0,-1-1-1,1 1 1,-1-1 0,1 1-1,-2 0 1,8-16-1221,1 6 1057,1 1 1,0 1 0,18-13-1,-22 17 181,0 0-1,0 1 0,1 0 0,-1 0 0,1 0 1,-1 0-1,1 1 0,0 0 0,-1 0 0,1 0 1,8 0-1,-11 1 22,0 1 0,1-1 0,-1 1 0,1 0 0,-1-1 0,0 1 0,0 0 0,1 0 1,-1 1-1,0-1 0,0 0 0,0 1 0,0-1 0,0 1 0,0 0 0,-1 0 0,1-1 0,-1 1 0,1 0 0,-1 0 0,0 1 0,1-1 0,-1 0 1,0 0-1,0 0 0,-1 1 0,1-1 0,0 4 0,0-4-2,-1 1 0,1 0 0,0-1 0,0 1 0,0-1 0,0 1 0,1-1 0,-1 0 0,1 0 0,-1 1 0,1-1 0,0 0 0,0 0 0,0 0 0,0-1 0,3 3 0,-2-2-19,0-1 1,0 0 0,0 0-1,0 0 1,0 0 0,0 0-1,0-1 1,1 1-1,-1-1 1,0 0 0,0 0-1,0 0 1,6-1 0,9-2-20,9 0-291,54-14 1,-62 11 119,0-1 0,-1-1 0,29-16 0,-37 18 122,0-1 0,-1 0 0,0-1 1,0 0-1,-1 0 0,0-1 0,11-15 0,-6 4 78,-2-1 1,0 0-1,-1 0 0,-1-1 0,11-42 0,16-118 76,-36 181-86,2-10 70,-1 0 0,0 1 0,0-1-1,-1 0 1,-1 0 0,-2-14 0,1 10 178,-5-17-3,7 30-254,-1 0 1,0 0-1,0 1 0,1-1 1,-1 0-1,0 0 1,-1 1-1,1-1 1,0 1-1,0-1 1,-1 1-1,1-1 1,-3-1-1,-2 12-221,1 7 309,0 1-1,1 0 1,1 1-1,-2 20 1,2-7 87,-12 155 704,11-120-499,3-39-220,2 1 0,0 0 0,8 37 0,-8-62-113,0 0 1,0 1-1,0-1 0,0 0 1,0-1-1,1 1 0,2 4 1,-3-6-142,-1-1 106,0 1 0,0 0-1,0-1 1,0 1 0,0-1-1,1 1 1,-1-1 0,0 1-1,0 0 1,1-1 0,-1 1-1,1-1 1,-1 1 0,0-1-1,1 1 1,-1-1 0,1 0-1,-1 1 1,1-1 0,-1 0-1,1 1 1,-1-1 0,1 0-1,-1 1 1,1-1 0,0 0-1,-1 0 1,1 0 0,-1 0-1,1 0 1,0 1 0,0-1-1,0 0-30,0 0-1,0 0 0,0 0 1,0 0-1,0 0 0,0 0 1,-1 0-1,1 0 0,0 0 1,0-1-1,0 1 0,0 0 1,0 0-1,-1-1 0,1 1 1,0-1-1,0 1 0,0-1 1,0 0-1,1-1-55,0 0 0,0 0-1,0 0 1,0 1 0,0-1 0,5-2-1,4-4 59,-8 6 15,0 0 0,-1 0 0,1-1 0,-1 1 0,0-1 0,0 1 0,0-1 0,0 0 0,0 1-1,-1-1 1,1 0 0,-1 0 0,0 0 0,0-1 0,0 1 0,0 0 0,0-4 0,1-2 335,-1 9 328,0 7-346,-3 40 38,0-33-261,1 0 1,1 0 0,0 0 0,1 0 0,1 0 0,5 25 0,-7-38-80,0 0-5,1 0 0,-1-1 0,0 1 0,0 0 0,0-1 0,0 1 0,1 0 0,-1-1 0,0 1 0,0-1 0,1 1 0,-1 0 0,1-1 0,-1 1 0,0-1 0,1 1 0,-1-1 0,1 1 0,-1-1 0,1 0 0,-1 1 0,1-1 0,0 1 0,0-1 0,0 1-20,0 0 0,0-1 1,0 1-1,0-1 0,0 1 0,0-1 0,0 0 0,0 1 0,0-1 0,1 0 0,-1 0 1,0 0-1,0 1 0,0-1 0,0 0 0,0-1 0,1 1 0,-1 0 0,0 0 0,0 0 1,0-1-1,0 1 0,0 0 0,0-1 0,0 1 0,0-1 0,2-1 0,2-1-181,1-1 0,-1 0 0,8-7 1,-8 6 110,3-2-81,-1-1 0,10-11 1,-15 17 154,0-1 0,0 1 1,0-1-1,-1 0 1,1 0-1,-1 1 0,0-1 1,0 0-1,0 0 1,0-1-1,0 1 0,0-4 1,-1 7 29,0-1 0,0 1-1,0-1 1,0 0 0,0 1 0,0-1 0,0 1 0,0-1 0,0 0 0,-1 1-1,1-1 1,0 1 0,0-1 0,-1 1 0,1-1 0,0 1 0,0-1-1,-1 1 1,1-1 0,-1 1 0,1-1 0,0 1 0,-1 0 0,1-1 0,-1 1-1,1-1 1,-1 1 0,1 0 0,-1 0 0,1-1 0,-1 1 0,0 0-1,1 0 1,-1 0 0,1 0 0,-1 0 0,0-1 0,1 1 0,-1 0 0,1 0-1,-1 0 1,1 1 0,-1-1 0,0 0 0,1 0 0,-1 0 0,1 0-1,-1 1 1,1-1 0,-1 0 0,1 0 0,-1 1 0,1-1 0,-1 0 0,1 1-1,-1-1 1,1 0 0,-1 1 0,1-1 0,0 1 0,-1-1 0,1 1-1,0-1 1,-1 1 0,1-1 0,0 1 0,0 0 0,-1-1 0,1 2 0,-2 1 26,1 1 1,0 0-1,0-1 1,0 1-1,0 0 1,0 0-1,1 0 1,-1 7-1,2-9-28,-1-1-1,0 1 1,1 0 0,-1 0-1,1 0 1,0-1-1,-1 1 1,1 0 0,0 0-1,0-1 1,0 1-1,0-1 1,0 1-1,1-1 1,-1 1 0,0-1-1,1 0 1,-1 0-1,1 0 1,1 2 0,2 0 55,0 0 1,0-1-1,0 1 1,10 3-1,-12-6-80,-1 1 1,1-1-1,0 0 1,0 1-1,-1-1 1,1 0-1,0-1 0,0 1 1,-1 0-1,1-1 1,4-1-1,12-5-130,0 0 0,0-2 0,-1 0-1,21-15 1,62-51-103,-64 47 206,-30 21 43,-6 6 14,0 0 0,0 0 1,0 0-1,1-1 1,-1 1-1,0 0 0,1 1 1,-1-1-1,1 0 1,-1 0-1,1 1 0,2-2 1,-3 3 38,1 0 1,-1 0-1,0 0 1,0 0 0,0 0-1,0 0 1,0 0-1,0 0 1,1 3-1,-1 0-15,0 1 0,0 0 0,-1-1 0,0 1-1,0 0 1,0-1 0,-1 7 0,0 7 91,1-10-47,0 0 0,-1-1 1,0 1-1,0 0 0,-4 12 1,4-17-94,0 0 0,0 1 0,0-1 0,1 0 0,-1 6 0,1-8 29,2-1-406,-1 0 342,1-1-1,-1 1 0,1-1 1,-1 0-1,1 1 0,-1-1 1,1 0-1,-1 0 1,0 0-1,2-1 0,-1 0-3,31-27-86,-14 10 31,-16 16 96,0 0 0,0 0 0,0 0 1,1 0-1,-1 1 0,1-1 0,-1 1 0,7-3 0,28-16 646,-37 20-352,4 23 240,-6-12-425,0 0-1,0-1 1,-1 1 0,-5 16-1,2-5-60,3-5-116,0-13 26,1-2 42,0-1-53,15-11-1135,37-42 806,-35 35 253,-13 15 136,1 0 0,-1 1 1,0-1-1,1 1 0,5-4 0,1 1 99,-10 5-67,1 0 0,0 0 1,-1 0-1,1 0 0,0 0 0,-1 0 1,1 0-1,0 1 0,-1-1 1,1 0-1,-1 0 0,1 1 1,0-1-1,-1 1 0,1-1 1,-1 0-1,1 1 0,-1-1 1,1 1-1,-1-1 0,1 1 1,18 19 1230,-6-6-670,-8-11-596,-1 0-1,1 0 0,0 0 1,0-1-1,0 1 1,0-1-1,0 0 0,1-1 1,-1 1-1,0-1 0,9 1 1,4-1-54,0-1 0,21-2 0,-8 0-81,8 1-405,-22 2-374,1-2-1,-1 0 1,26-5 0,-10 0-3336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1:32.0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40 231 5472,'-4'-1'569,"1"-1"1,-1 1-1,0 0 1,0 0-1,1 0 1,-1 1-1,0-1 1,-6 1 2362,10 1-2680,0 0 0,1-1 0,-1 1 0,0 0 1,1 0-1,-1 0 0,0 0 0,1-1 0,-1 1 1,1 0-1,-1 0 0,1-1 0,-1 1 0,1 0 1,0-1-1,-1 1 0,1-1 0,0 1 0,0-1 1,-1 1-1,1-1 0,0 1 0,1 0 0,22 6 1407,4-4-813,-1-1 0,0-2-1,1 0 1,-1-2 0,1-1 0,38-9-1,108-42 411,-91 25-1173,26-5-224,80-27-2795,-179 57 2794,52-17-2645,-2 2-3569,-9 6 1860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2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210 191 1568,'0'0'501,"1"-7"3407,-1 7-3833,1 0 0,-1-1 1,0 1-1,0 0 0,1 0 0,-1 0 0,0 0 1,1 0-1,-1-1 0,0 1 0,1 0 0,-1 0 0,0 0 1,0 0-1,1 0 0,-1 0 0,0 0 0,1 0 1,-1 0-1,0 0 0,1 0 0,-1 0 0,0 0 0,1 0 1,-1 1-1,0-1 0,1 0 0,-1 0 0,0 0 1,0 0-1,1 1 0,-1-1 0,0 0 0,0 0 0,1 0 1,-1 1-1,0-1 0,0 0 0,0 0 0,0 1 0,1-1 1,-1 0-1,0 1 0,1 0 613,-1-1-675,1 1-1,-1 0 1,1 0 0,0-1-1,-1 1 1,0 0-1,1 0 1,-1 0 0,1 0-1,-1-1 1,0 1 0,0 0-1,0 0 1,1 0-1,-1 0 1,0 0 0,0 0-1,0 2 1,-2 19 600,-2-15-543,0 0 0,0 0 0,-1-1 0,0 1 0,0-1 0,0-1 0,-11 10 1,-11 12-66,23-22 85,0-1 0,0 0 0,0-1 0,0 1 0,-1-1 0,1 0 0,-7 3 0,9-5-24,1 0 1,-1 0-1,0 0 0,0-1 0,0 1 1,0-1-1,0 1 0,0-1 1,0 0-1,0 0 0,0 0 0,0 0 1,-1 0-1,1 0 0,0-1 0,0 1 1,0 0-1,0-1 0,0 0 0,-3-1 1,0-1-30,0-1 1,0 1 0,0-1-1,0 0 1,1 0 0,-1-1-1,1 1 1,0-1 0,1 0 0,-1 0-1,1 0 1,0-1 0,-3-7-1,5 10-45,0 0-1,0 0 1,0 0-1,0-1 1,1 1-1,-1 0 1,1-1-1,0 1 1,0-1-1,0 1 1,0 0-1,1-1 1,-1 1-1,1 0 0,0-1 1,0 1-1,0 0 1,1 0-1,-1 0 1,1 0-1,-1 0 1,1 0-1,0 0 1,5-4-1,1 0-22,0-1 1,0 2-1,1-1 0,0 1 0,1 0 0,0 1 1,-1 0-1,1 1 0,1 0 0,-1 1 0,1 0 0,-1 0 1,1 1-1,0 1 0,0-1 0,0 2 0,18 0 1,-27 1 34,1 0 1,-1-1 0,1 1 0,-1 0 0,0 0 0,1 0-1,-1 1 1,0-1 0,0 1 0,1-1 0,-1 1 0,-1 0 0,1-1-1,0 1 1,0 0 0,-1 0 0,1 1 0,-1-1 0,1 0-1,-1 0 1,0 1 0,1 2 0,1 3 88,0 1 0,0 0 0,-1 0 0,2 17 0,-1 27 88,-3 0 1,-7 61 0,6-94-125,-20 163 557,16-135-164,-14 52 1,15-91 38,3-9-469,1 0-1,0 0 1,0 0-1,0 0 0,0 0 1,-1 0-1,1 0 1,0 0-1,0 0 0,0 0 1,-1 0-1,1 0 1,0 0-1,0 0 0,0 0 1,-1 0-1,1 0 1,0 0-1,0 0 0,0-1 1,0 1-1,-1 0 1,1 0-1,0 0 0,0 0 1,0 0-1,0 0 1,-1-1-1,1 1 0,-1-1 41,0-1-1,0 1 0,0 0 0,1-1 1,-1 1-1,0-1 0,1 1 0,-1-1 1,0-3-1,0-6-20,1 1 1,0-1-1,1 0 1,0 0-1,1 1 1,0-1-1,4-12 1,1-6 1,38-161-208,-33 152-25,2 0 1,32-63 0,-41 93 156,-1 0-84,0 0 1,9-11-1,-11 17 91,-1 1 1,0 0-1,0-1 0,0 1 0,1 0 1,-1 0-1,1 0 0,-1 0 1,1 0-1,-1 0 0,1 0 0,0 1 1,-1-1-1,1 0 0,0 1 1,0 0-1,-1-1 0,4 1 1,-4 0 21,0 0 0,0 0 0,0 1 1,0-1-1,0 0 0,0 1 0,0-1 1,0 1-1,0 0 0,0-1 0,0 1 1,0 0-1,-1-1 0,1 1 1,0 0-1,0 0 0,-1 0 0,1-1 1,-1 1-1,1 0 0,-1 0 0,1 0 1,-1 0-1,1 0 0,-1 0 1,0 0-1,1 0 0,-1 2 0,2 5 30,-1 0 0,1 14-1,-2-18-29,2 52 104,-4 0 1,-9 64-1,4-52-14,-9 41 318,12-86 86,3-17-251,0-7-8,2-14 132,5-31-232,3 0 1,1 1-1,18-49 0,-18 69-139,0-1-1,2 2 0,1-1 1,1 2-1,0 0 0,34-40 1,-27 40-49,-8 7-121,1 2 0,0-1 0,24-17 0,-38 31 157,1 1 0,0-1 1,-1 1-1,1-1 0,0 1 0,0-1 0,-1 1 1,1 0-1,0-1 0,0 1 0,0 0 0,0 0 0,-1 0 1,1-1-1,0 1 0,0 0 0,1 0 0,-1 1 16,-1-1 0,1 0 0,-1 0 0,0 1 0,1-1 0,-1 0 0,0 1 0,1-1 0,-1 0 0,0 1 0,1-1 0,-1 0 0,0 1 0,0-1 0,1 1 0,-1-1 0,0 0 0,0 1 0,0-1 0,0 1 0,0-1 0,0 1 0,1 0 0,-1 5-13,0 0 0,0-1 0,-1 1 0,-1 8 0,1-6-53,-18 105 121,12-37 9,5 100 1,3-104 158,-1-63-196,0-1 0,1 0 0,0 1 1,0-1-1,1 0 0,0 0 0,1 0 1,0 0-1,0-1 0,0 1 0,6 7 0,-7-11 14,1 0 1,0-1-1,0 1 0,0-1 0,0 0 0,1 0 0,-1 0 0,1 0 0,-1-1 0,1 1 0,0-1 0,0 0 0,1 0 0,-1 0 0,0-1 0,0 0 0,1 0 1,-1 0-1,1 0 0,-1 0 0,8-1 0,-3-1 6,0 0-1,0 0 1,0-1 0,0 0 0,0-1 0,0 0 0,-1 0 0,0-1-1,1 0 1,-1 0 0,-1-1 0,12-9 0,0-1-28,0-1-1,-1-1 1,22-29 0,-18 17 1,-2-1 1,-1-1-1,14-34 0,-28 55-7,-5 9-78,0 3-21,-10 17-57,-26 47-76,9-17 297,-1 3-24,-21 43-30,47-89-15,0 0-1,0 0 1,0 1 0,1-1-1,0 1 1,0 11-1,1-17 19,0 0 0,0 0-1,0 1 1,0-1 0,1 0 0,-1 0 0,1 0-1,-1 0 1,1 1 0,-1-1 0,1 0 0,-1 0-1,1 0 1,0 0 0,0 0 0,0 0 0,-1 0-1,1-1 1,0 1 0,0 0 0,0 0 0,0-1-1,0 1 1,0 0 0,1-1 0,-1 1-1,0-1 1,0 0 0,0 1 0,1-1 0,-1 0-1,0 0 1,0 1 0,0-1 0,1 0 0,-1 0-1,0 0 1,0-1 0,1 1 0,-1 0 0,0 0-1,0-1 1,0 1 0,2-1 0,1-3 22,0 1 0,0 0 0,0-1 0,-1 1 0,1-1 0,-1 0 0,0 0 0,4-7 0,0-1-26,8-24 0,35-111 176,-47 133-252,3-23 0,-1 5-305,-3 46-370,-1 14 707,-1 76-94,0-97 131,1 0 0,0-1 1,0 1-1,1 0 0,0-1 1,0 1-1,1-1 0,-1 0 1,1 0-1,1 0 0,4 7 1,-7-12 10,0 1-1,0-1 1,1 0 0,-1 0 0,1 0 0,-1 0 0,1 0 0,-1 0-1,1 0 1,-1-1 0,1 1 0,0-1 0,-1 1 0,1-1 0,0 1-1,0-1 1,0 0 0,-1 0 0,1 0 0,0 0 0,0 0 0,-1 0-1,1 0 1,0-1 0,0 1 0,2-2 0,6-1 26,1 0 0,-1-1 0,11-6 0,-6 2-19,-1 0 1,0-1-1,0-1 1,-1 0 0,-1-1-1,1 0 1,-2-1-1,1 0 1,-2-1-1,0-1 1,9-14-1,143-273 289,-126 228-365,-27 53 18,0-1 0,-1 0-1,-1-1 1,-1 0 0,0 0 0,1-25-1,-1-28-474,-8 72 294,-2 6 115,-3 4-5,-82 170-538,80-154 617,0 0 0,2 1 0,0 0 0,-4 33 0,-3 99 149,13-134-123,1 0 1,1 0-1,1-1 0,1 1 1,7 27-1,-6-36 15,0-1 1,1 1-1,0-1 0,1 0 0,0 0 0,1 0 1,0-1-1,1 0 0,18 19 0,-22-27 9,1 1 0,-1-1 0,1 0 0,0-1-1,0 1 1,0-1 0,0 0 0,9 2 0,0 1 195,-13-4-204,1-1 0,-1 0 0,0 0 0,0 0 0,1 0 0,-1 0 0,0 0 0,1-1 0,-1 1 0,0 0 0,0-1 0,0 1 0,1-1 0,-1 1 0,0-1 0,0 1 0,0-1 0,0 0-1,0 1 1,0-1 0,0 0 0,0 0 0,0 0 0,0 0 0,0 0 0,0-1 0,4-5 38,0 0-1,7-13 0,-11 18-44,10-20 23,-1-1-1,-1 0 1,-1 0 0,-1-1 0,6-40-1,-10 47-275,0-25-1,-3 42 241,0 0 1,0 0-1,0 0 0,0 0 1,0-1-1,0 1 1,0 0-1,1 0 0,-1 0 1,0 0-1,0 0 0,0 0 1,0-1-1,0 1 0,1 0 1,-1 0-1,0 0 0,0 0 1,0 0-1,0 0 1,1 0-1,-1 0 0,0 0 1,0 0-1,0 0 0,0 0 1,1 0-1,-1 0 0,0 0 1,0 0-1,0 0 0,0 0 1,1 0-1,-1 0 1,0 0-1,13 2-69,8 5 137,-17-4-92,0 0 1,0 1-1,0-1 1,-1 1-1,1-1 0,-1 1 1,0 0-1,0 1 0,3 3 1,1 4 14,-2-4-4,0 0 0,-1 0 0,0 1 0,-1 0 0,0 0 0,0 0 0,1 12 0,-2-11 32,1 0 0,-1 0 0,2 0 1,-1-1-1,1 1 0,6 9 0,-8-17-5,-1 0 0,1 0-1,-1 0 1,1 0 0,-1 0-1,1 0 1,0-1 0,0 1-1,0-1 1,0 1 0,0-1-1,0 0 1,0 0-1,1 0 1,-1 0 0,0 0-1,4 0 1,-2 0 11,-1-1 1,1 0-1,0 0 1,-1 0-1,1-1 0,0 1 1,-1-1-1,1 0 0,-1 0 1,6-2-1,5-4 48,-1 0-1,1-1 1,-2-1-1,17-14 1,-27 22-69,20-17 59,0-1 0,-2-1 1,19-23-1,-32 33-141,-6 9 50,-1-1 0,1 1 0,0 0-1,-1 0 1,1 0 0,0-1 0,0 1-1,0 0 1,0 0 0,0 0 0,1 0 0,-1 1-1,0-1 1,0 0 0,0 0 0,1 1-1,1-2 1,-3 3 22,1-1-1,-1 0 1,1 0 0,-1 0-1,0 0 1,1 1-1,-1-1 1,1 0 0,-1 0-1,0 1 1,1-1-1,-1 0 1,0 1 0,1-1-1,-1 0 1,0 1 0,0-1-1,1 1 1,-1-1-1,0 0 1,0 1 0,1-1-1,-1 1 1,0-1-1,0 1 1,4 15-49,-3-9 49,4 12 114,-2-7-84,0 0-1,9 18 1,-12-28-8,1 0 0,0-1 0,-1 1 0,1-1-1,0 1 1,0 0 0,0-1 0,1 0 0,-1 1 0,0-1 0,0 0-1,1 1 1,-1-1 0,1 0 0,-1 0 0,1 0 0,-1 0 0,1-1 0,0 1-1,-1 0 1,1-1 0,0 1 0,0-1 0,2 1 0,-2-1 2,-1-1-1,1 1 1,-1-1 0,1 0 0,-1 1 0,1-1-1,-1 0 1,1 0 0,-1 0 0,0 0 0,0 0-1,1 0 1,-1 0 0,1-2 0,4-2 19,16-14 62,0-2 1,32-39 0,-50 54-127,0 1 1,1 0-1,0 0 1,0 1-1,6-5 1,-9 8 22,-1 0 1,0 0 0,0 1 0,0-1 0,1 0 0,-1 1 0,0 0-1,1-1 1,-1 1 0,0 0 0,1-1 0,-1 1 0,1 0 0,-1 0-1,0 0 1,1 0 0,-1 0 0,1 1 0,-1-1 0,0 0 0,1 1-1,-1-1 1,0 1 0,1-1 0,-1 1 0,0 0 0,0-1 0,0 1-1,1 0 1,-1 0 0,1 1 0,11 9 42,1-1 0,22 13 0,-4-3-36,67 41 244,-85-53-190,1 0 1,17 6-1,-23-10 347,-8-4-462,-1 0 0,0 0 1,0 1-1,0-1 0,0 0 1,0 0-1,0 0-119,0 0 119,0 0 1,0 0-1,0 0 0,0 0 1,1 0-1,-1 0 0,0 0 1,0 0-1,0 0 0,0 0 1,0 0-1,0 0 0,0 0 1,0 0-1,0 0 0,1 0 1,-1 0-1,0 0 0,0 0 1,0 0-1,0 0 0,0 0 1,0 0-1,0 0 0,0 0 1,0 0-1,0 0 0,1 0 1,-1 0-1,0 0 0,0 0 1,0 0-1,0 0-119,0 0 119,0-1 1,0 1-1,0 0 0,0 0 0,0 0 1,0 0-1,0 0 0,0 0 1,0 0-1,0 0 0,1 0 1,-1 0-1,0-1 0,0 1 1,0 0-1,0 0 0,0 0 1,0 0-1,-1 0 0,1 0 1,0 0-1,0-1 0,2-5-2693,7-21-3322,-5 6 3622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2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5 4896,'-1'-1'74,"1"1"0,0 0 1,0-1-1,0 1 0,-1 0 1,1-1-1,0 1 0,-1 0 1,1 0-1,0-1 0,-1 1 1,1 0-1,0 0 0,-1 0 1,1 0-1,0-1 0,-1 1 1,1 0-1,-1 0 0,1 0 1,0 0-1,-1 0 0,1 0 1,-1 0-1,1 0 0,0 0 0,-1 0 1,1 0-1,-1 0 0,1 0 1,0 1-1,-1-1 0,1 0 1,0 0-1,-1 0 0,1 1 1,0-1-1,-1 0 0,1 0 1,0 0-1,-1 1 0,1-1 1,0 0-1,0 1 0,-1-1 1,1 0-1,0 1 0,0-1 0,0 0 1,-1 1-1,1-1 0,0 0 1,0 1-1,-5 6 553,-35 44 2101,-19 25-955,-54 77 158,2-4-1000,79-101-839,-32 65-1,61-108-228,-1 3-561,0 0 0,0-1 1,-7 9-1,11-16 574,0 1 0,0-1 0,-1 0 0,1 0 0,0 0 0,0 1 0,0-1 0,0 0 0,0 0 0,0 0 0,-1 0 0,1 0 0,0 1 0,0-1 0,0 0 0,0 0 0,-1 0 0,1 0 0,0 0 0,0 0 0,0 0 0,-1 0 0,1 0 0,0 0 0,0 0 0,0 0 0,-1 0 0,1 0 0,0 0 0,0 0 0,0 0 0,-1 0 0,1 0 0,0 0 0,0 0 0,0 0 0,-1 0 0,1 0 0,0 0 0,0-1 0,-2 1-989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2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20 6048,'-32'-19'2752,"9"22"-2400,14 2-32,4-2-256,-3-3-160,8 3 32,-5 2-32,5-1 32,0 1-512,10-2 320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2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80 173 5408,'-45'-23'1728,"45"22"-1679,-1 1-1,0-1 1,0 1 0,1-1 0,-1 1-1,0 0 1,0-1 0,0 1 0,0 0-1,1 0 1,-1-1 0,0 1 0,-1 0-1,-1 0 61,3 0-51,-1 0 0,0 1-1,0-1 1,0 0 0,0 0 0,1 0-1,-1 0 1,0 0 0,0-1-1,0 1 1,1 0 0,-1 0 0,0-1-1,0 1 1,0 0 0,1-1 0,-1 1-1,0 0 1,1-1 0,-1 1-1,0-1 1,1 1 0,-1-1 0,0-1-1,2-1 749,7 0-359,0-1 1,1 1-1,-1 1 0,1 0 1,16-3-1,-12 3-129,348-54 1341,-226 36-1414,110-10 128,-139 23-3402,-37 7 1035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3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6 886 3072,'-6'9'902,"7"-17"1657,0 8-2469,-1 1-1,1-1 1,-1 1-1,1-1 1,0 1-1,-1-1 1,1 1 0,-1-1-1,1 0 1,0 1-1,-1-1 1,1 0-1,0 1 1,-1-1 0,1 0-1,0 0 1,0 0-1,-1 0 1,1 0-1,0 0 1,0 0-1,-1 0 1,1 0 0,1 0-1,20-1 1501,-18 1-1417,1-1-1,-1 0 1,1 0-1,-1 0 1,1-1-1,-1 0 1,0 0-1,0 0 1,0 0-1,0 0 1,0-1-1,0 0 1,-1 0-1,4-3 1,-4 2-95,0 1-1,-1-1 1,0 1-1,0-1 1,0 0 0,0 0-1,0 0 1,-1 0-1,0 0 1,0 0 0,0 0-1,0-1 1,-1 1-1,1 0 1,-1-6 0,-3-34 100,3 39-192,-1 1 0,0 0-1,0-1 1,0 1 0,0 0-1,-1 0 1,-3-8 0,4 11-12,1 1 0,0-1 1,-1 0-1,0 0 0,1 0 0,-1 1 1,1-1-1,-1 0 0,0 1 1,0-1-1,1 1 0,-1-1 1,0 1-1,0-1 0,0 1 1,1-1-1,-1 1 0,0 0 1,0-1-1,0 1 0,0 0 1,0 0-1,0 0 0,0 0 1,-1 0-1,1 0-8,-1 1-1,1-1 1,0 1 0,-1-1 0,1 1 0,0 0 0,-1 0-1,1-1 1,0 1 0,0 0 0,0 0 0,0 0 0,0 1-1,-1 0 1,-2 4-23,0-1-1,0 1 1,1 0-1,0 0 1,-4 12-1,1 4 246,1 0-1,-3 22 1,7-35-111,0 0-1,1-1 1,0 1 0,0 0 0,1 0-1,1-1 1,-1 1 0,4 11 0,-2-15 23,0 0-1,0 0 1,0 0 0,0-1 0,1 0 0,-1 1 0,1-1 0,0 0 0,1-1 0,-1 1 0,1-1 0,-1 0 0,1 0 0,0 0 0,0-1 0,0 1 0,0-1-1,1-1 1,-1 1 0,1-1 0,-1 0 0,8 1 0,-3-3 5,0-1-1,0 1 0,0-2 1,0 0-1,0 0 1,-1 0-1,0-1 1,0-1-1,0 1 1,0-2-1,11-7 0,-3-1-1,0 0-1,0 0 0,23-29 0,37-55 46,-57 70-166,-20 28 18,33-42 92,-3-2 1,37-69-1,-64 107-83,98-220 379,-92 202-459,-2-1 0,0-1 0,-2 1 0,-1-1 0,-1 0 1,-1 0-1,-2-36 0,-1 47-65,-1-22-201,2 36 297,-1-1 0,1 1 0,0 0-1,0 0 1,0 0 0,-1 0-1,1 0 1,-1 0 0,1 0-1,-1 0 1,1 0 0,-1 0-1,1 0 1,-1 0 0,0 0-1,0 0 1,1 0 0,-1 1-1,0-1 1,0 0 0,0 1-1,0-1 1,-1 0 0,2 1 25,-1 0-1,1 0 1,0 0 0,0 0 0,-1 0-1,1 0 1,0 0 0,0 0 0,-1 0-1,1 0 1,0 0 0,0 0 0,-1 1 0,1-1-1,0 0 1,0 0 0,-1 0 0,1 0-1,0 1 1,0-1 0,0 0 0,0 0-1,-1 0 1,1 1 0,0-1 0,0 0-1,0 1 1,-8 9-181,0 2 0,1-1-1,0 1 1,-6 14 0,-18 54-84,19-49 144,3-3 159,1 0 0,1 1 0,1 0 0,2 0 0,1 0 0,1 0 0,1 1 0,2-1 0,1 1 0,1-1 0,1 0 0,14 45 0,-16-65-8,6 19 146,0-1 0,16 33 0,-21-53-89,0-1-1,0 0 1,1 0 0,0 0-1,0 0 1,0-1 0,1 0-1,0 1 1,0-2 0,0 1-1,1-1 1,-1 1-1,1-2 1,10 6 0,-12-7-30,-1-1 0,0 0 0,0 0 0,0-1 0,0 1 0,1-1 0,-1 1 0,0-1 0,1 0 0,-1 0 0,0 0 0,1-1 0,-1 1 0,0-1 0,0 0 1,0 0-1,6-3 0,-4 2 25,0-1 0,0 0 0,-1-1 1,1 1-1,-1-1 0,0 0 0,0 0 1,0 0-1,5-9 0,-2 3-24,-1-1 0,0-1 0,0 1 1,-2-1-1,1 0 0,-1 0 0,-1 0 0,0 0 0,-1-1 0,-1 1 0,1-17 0,-2 25-54,-1-1-1,1 0 0,-1 1 0,0-1 1,0 1-1,-1-1 0,-3-7 0,5 11-10,-1 0-1,1 0 0,-1 0 1,1 0-1,-1 0 0,1 1 1,-1-1-1,1 0 0,-1 0 1,0 0-1,0 1 0,1-1 1,-1 0-1,0 1 0,0-1 1,0 1-1,0-1 0,1 1 1,-1-1-1,0 1 0,0 0 0,0-1 1,0 1-1,0 0 0,0 0 1,0 0-1,0 0 0,0 0 1,0 0-1,0 0 0,0 0 1,0 0-1,0 0 0,0 0 1,0 1-1,0-1 0,0 0 1,0 1-1,0-1 0,0 1 0,0-1 1,0 1-1,1-1 0,-3 2 1,-2 4-71,-1-1 0,1 0 0,0 1 0,0 0 0,1 0 0,0 1 0,-6 11-1,1 1 40,-12 34-1,15-34 71,1-1-1,1 1 0,-4 29 0,8-42 13,0 0 1,0 0 0,0 0-1,0-1 1,1 1-1,0 0 1,1 0-1,-1 0 1,1 0-1,0-1 1,0 1 0,1-1-1,0 1 1,0-1-1,5 7 1,-6-10 13,0 0 0,0 1 0,1-1 0,-1 0 0,1-1 1,0 1-1,0 0 0,-1-1 0,1 1 0,0-1 0,0 0 0,0 0 0,1 0 0,-1-1 1,0 1-1,0-1 0,0 1 0,0-1 0,1 0 0,-1 0 0,0-1 0,0 1 1,0-1-1,5-1 0,4-1 106,0-1-1,0 0 1,0-1 0,19-11 0,106-75 138,-14 8-332,-119 81 76,28-15-220,-31 17 189,-1 0 1,1-1-1,0 1 0,0 0 0,-1-1 0,1 1 0,0 0 0,0 0 0,0-1 0,-1 1 0,1 0 0,0 0 0,0 0 0,0 0 0,0 0 0,-1 0 1,1 1-1,0-1 0,0 0 0,0 0 0,-1 1 0,1-1 0,0 0 0,0 1 0,-1-1 0,1 0 0,0 1 0,-1-1 0,1 1 0,-1 0 0,1-1 1,0 1-1,-1-1 0,1 2 0,0 1-8,0 0 0,0 1 0,0-1 0,-1 0 0,1 0 0,-1 1 1,0-1-1,0 0 0,0 1 0,-1 4 0,-9 33-26,5-27 104,-28 88 261,33-101-300,-1 0-1,1 0 0,0-1 1,0 1-1,0 0 0,-1 0 1,1-1-1,0 1 0,0 0 1,0 0-1,0 0 0,0-1 1,0 1-1,1 0 0,-1 0 1,0 0-1,0-1 0,0 1 1,1 0-1,-1 0 0,0-1 1,1 1-1,-1 0 0,2 0 1,-2 0-17,1-1 0,0 0 0,-1 0 1,1 0-1,0 0 0,-1 0 0,1 0 1,0 0-1,-1 0 0,1 0 0,0 0 1,-1 0-1,1 0 0,0-1 0,-1 1 1,1 0-1,-1 0 0,1-1 0,0 1 0,-1 0 1,1-1-1,-1 1 0,1-1 0,-1 1 1,1-1-1,-1 1 0,1-1 0,156-141-2,-155 141-26,0-1 0,-1 1 0,1-1 0,0 1-1,0 0 1,1 0 0,-1 0 0,0 0 0,0 0 0,1 0 0,3 0 0,-5 0 6,0 1-1,-1 0 1,1 0 0,0 1 0,0-1 0,-1 0 0,1 0 0,0 0 0,0 0 0,-1 1-1,1-1 1,0 0 0,-1 1 0,1-1 0,0 0 0,-1 1 0,1-1 0,0 1 0,-1-1-1,1 1 1,-1-1 0,1 1 0,-1 0 0,1-1 0,-1 1 0,0 0 0,1-1-1,-1 1 1,0 0 0,1-1 0,-1 1 0,0 1 0,5 26 35,-4-22-71,-1 1 47,0-1 0,0 1 0,-2 11 0,2-13 40,-1 0 0,0 0 0,1 0 1,0 0-1,1 0 0,0 8 1,0-6 225,1-12-14,3-1-125,-3 4-90,1-1 0,-1 0 0,0 0 0,0-1 0,0 1 0,0 0 0,0-1 0,1-4 0,6-16-80,1 0-1,1 0 1,1 1-1,27-39 0,-38 61 22,0-1-1,0 1 0,0 0 1,1 0-1,-1 0 0,0 0 0,1 0 1,-1 0-1,1 0 0,-1 0 1,3 0-1,-3 0 12,-1 1 0,1 0 0,0 0 0,-1 0 1,1 0-1,-1 0 0,1 0 0,-1 0 0,1 0 0,0 0 1,-1 1-1,1-1 0,-1 0 0,1 0 0,-1 0 0,1 1 0,-1-1 1,1 0-1,-1 1 0,1-1 0,-1 0 0,1 1 0,-1-1 0,1 1 1,-1-1-1,0 1 0,1-1 0,-1 1 0,0-1 0,1 1 1,-1-1-1,0 1 0,0-1 0,1 1 0,-1-1 0,0 2 0,2 8-30,0 0 1,-1 0-1,0 0 0,-1 0 0,-1 14 0,1-5 75,0 56 129,0-73-150,0-1 0,1 1 0,-1-1 0,1 1 0,-1 0 0,1-1 0,0 1 0,0-1 0,-1 1 0,1-1 0,0 0 0,0 1 0,0-1 0,0 0 0,1 1 0,-1-1 0,0 0 0,0 0 0,1 0 0,-1 0 0,1-1 0,-1 1 0,1 0 0,-1 0 0,1-1 0,-1 1 0,1-1 0,0 0 0,-1 1 0,1-1 0,0 0 0,-1 0 0,1 0 0,0 0 0,-1 0 0,3-1 0,28-3 49,-19 2-63,1 0 0,-1-1 0,0 0 0,19-8 0,24-16 77,85-55-1,-128 72-36,1 0-1,-2-1 1,1 0-1,12-15 1,-24 25-47,0 0 0,-1 0 1,1 0-1,0 0 0,-1 0 1,1 0-1,0 0 0,-1 0 0,0 0 1,1 0-1,-1-1 0,1 1 1,-1 0-1,0-2 0,3-2 60,-3 5-55,0 0 0,0 0 0,0 0 0,0 0 0,0 0 0,0 0 1,0 1-1,0-1 0,0 0 0,0 0 0,0 0 0,0 0 0,0 0 1,0 0-1,0 0 0,0 0 0,0 0 0,0 0 0,0 0 0,0 0 1,0 0-1,0 0 0,0 0 0,0 0 0,0 0 0,0 0 0,0 1 1,0-1-1,0 0 0,1 0 0,-1 0 0,0 0 0,0 0 0,0 0 1,0 0-1,0 0 0,0 0 0,0 0 0,0 0 0,0 0 0,0 0 1,0 0-1,0 0 0,0 0 0,0 0 0,0 0 0,1 0 0,-1 0 1,0 0-1,0 0 0,0 0 0,0 0 0,0-1 0,0 1 0,0 0 0,0 0 1,0 0-1,0 0 0,0 0 0,0 0 0,0 0 0,0 1 44,0-3-28,0 1 0,0-1 0,0 1 0,0-1 0,1 1 0,-1-1 0,0 1 0,1-1 0,-1 1 0,1-1 0,0-1 0,-1 2 18,2-3-26,-1-1 0,0 1-1,0-1 1,-1 1 0,1-1-1,-1 1 1,0-1 0,0 1-1,-1-1 1,1 1 0,-1-1-1,0 1 1,0-1 0,0 1-1,-4-8 1,-1 3 26,5 7-52,0 0 0,0 0 0,0 0-1,0 1 1,-1-1 0,1 0-1,-1 1 1,1-1 0,-3-1 0,2 3-2,1-1 1,0 1 0,-1-1-1,1 1 1,0 0 0,-1-1 0,1 1-1,-1 0 1,1 0 0,-1 0-1,1 0 1,0 0 0,-1 1-1,1-1 1,-1 0 0,1 1 0,0-1-1,-1 1 1,0 0 0,-3 1-27,1 0 1,0 1 0,0 0 0,0-1 0,1 1-1,-1 1 1,1-1 0,-1 1 0,1-1 0,0 1-1,-3 6 1,-2 3-25,0 0 0,-7 20 0,9-18 78,1-1 1,1 1 0,-5 26-1,8-32 6,0 0 0,1 0 0,0 0 0,0 0-1,1 0 1,0 0 0,4 15 0,-4-21 0,0 0 0,1 1 1,-1-1-1,1 0 0,0 0 0,0 0 0,0-1 1,0 1-1,0 0 0,0-1 0,1 1 0,0-1 1,-1 0-1,1 0 0,0 0 0,0 0 0,0 0 1,0-1-1,0 1 0,1-1 0,-1 0 0,0 0 1,1 0-1,-1-1 0,4 1 0,-1 0 21,1 0-1,0-1 1,-1 0-1,1-1 1,-1 1-1,1-1 1,-1 0-1,1-1 1,-1 0-1,0 0 1,0 0-1,9-5 1,2-4 30,0-2 1,-1 0 0,0-1 0,20-24 0,-35 38-64,39-49-62,-12 13-113,-28 36 170,0 0 0,0 0 0,0 0-1,0 0 1,0 0 0,0 0 0,0 0 0,0 0-1,0 0 1,0-1 0,0 1 0,1 0-1,-1 0 1,0 0 0,0 0 0,0 0-1,0 0 1,0 0 0,0 0 0,0 0 0,0 0-1,1 0 1,-1 0 0,0 0 0,0 0-1,0 0 1,0 0 0,0 0 0,0 0-1,0 0 1,1 0 0,-1 0 0,0 0 0,0 0-1,0 0 1,0 0 0,0 0 0,0 0-1,0 0 1,0 0 0,1 0 0,-1 1-1,0-1 1,0 0 0,0 0 0,0 0 0,0 0-1,0 0 1,0 0 0,0 0 0,0 0-1,0 0 1,0 1 0,0-1 0,0 0-1,0 0 1,0 0 0,0 0 0,3 12-26,-2 14 88,-1-26-61,0 17-1,-1 0 0,0-1 0,-1 0-1,-6 22 1,7-35 24,1-1-1,-1 1 1,1-1-1,-1 1 1,1 0-1,0-1 1,0 1-1,0 0 1,0-1 0,0 1-1,1 3 1,0-5 316,-1-2-303,0 0 0,1 0 0,-1 0 0,0 0 0,1 0 0,-1 1 0,1-1 0,-1 0 0,1 0 0,0 0 0,-1 1 0,1-1 0,1 0 0,-1 0 11,25-49 135,-6 11-214,-15 30 15,-1 2-20,-1 1 0,2-1-1,-1 1 1,0 0 0,6-5 0,-9 10 31,-1 1 0,0-1 0,1 1 0,-1 0 0,1-1 0,-1 1 0,0 0 0,1-1-1,-1 1 1,1 0 0,-1 0 0,1-1 0,-1 1 0,1 0 0,-1 0 0,1 0 0,-1 0 0,1-1 0,-1 1 0,1 0 0,-1 0 0,1 0 0,-1 0 0,1 0 0,-1 0-1,1 1 1,-1-1 0,1 0 0,-1 0 0,1 0 0,-1 0 0,1 1 0,-1-1 0,1 0 0,-1 0 0,1 1 0,-1-1 0,1 0 0,-1 1 0,0-1 0,1 0 0,-1 1-1,0-1 1,1 1 0,-1-1 0,0 1 0,1-1 0,-1 1 0,0-1 0,0 1 0,0-1 0,0 1 0,1-1 0,-1 1 0,2 6-29,-1-1 0,1 1 0,0 11 0,-1-7 37,3 7-28,-1-2 8,8 28 0,-10-40 60,0-1 1,0 0-1,1 0 0,-1 0 0,1 0 1,0 0-1,0 0 0,0 0 0,0-1 0,0 1 1,1-1-1,-1 1 0,1-1 0,4 3 1,-5-4-25,0 0 0,1-1 0,-1 1 0,0-1 0,1 1 0,-1-1 0,1 0 0,-1 0 0,0 0 0,1 0 0,-1 0 1,1-1-1,-1 1 0,0-1 0,1 0 0,-1 1 0,0-1 0,1 0 0,-1 0 0,2-2 0,7-3 60,-1-1 0,16-12 0,-25 18-72,17-15 29,-2 0 1,1-1-1,-2-1 0,26-37 1,39-86 194,-52 88-219,-3-2 0,-2-1 0,-3 0 0,-2-2 0,12-72 0,-30 129-15,2-13-165,-2 9 26,-2 10-94,-9 28 114,3 2 1,0-1 0,-5 68-1,9-57 217,2 1 0,2-1-1,10 73 1,-5-83-65,-4-24 20,0 0 1,1 1 0,1-1 0,-1 0 0,2-1-1,0 1 1,6 12 0,-5-14-345,-3-4 422,1 0 1,0 0-1,0 0 0,6 6 1,-8-10-282,-1 0 0,1-1 1,0 1-1,0 0 0,0 0 0,0-1 1,0 1-1,0-1 0,0 1 1,0 0-1,0-1 0,1 0 1,-1 1-1,0-1 0,0 0 0,0 0 1,0 1-1,1-1 0,-1 0 1,0 0-1,0 0 0,0 0 1,1-1-1,-1 1 0,0 0 1,0 0-1,2-1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3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86 8128,'-1'0'164,"1"-1"1,-1 1-1,1 0 0,0-1 1,-1 1-1,1 0 0,0-1 1,-1 1-1,1-1 1,0 1-1,-1-1 0,1 1 1,0 0-1,0-1 1,0 1-1,-1-1 0,1 1 1,0-2-1,0 2-94,0 0 0,0 0-1,0-1 1,1 1 0,-1 0 0,0-1 0,0 1-1,0 0 1,0 0 0,1-1 0,-1 1 0,0 0-1,0 0 1,0 0 0,1-1 0,-1 1 0,0 0-1,0 0 1,1 0 0,-1 0 0,0-1 0,1 1-1,-1 0 1,28-5 1285,-16 3-676,283-34 2617,-128 18-3190,-28 8-421,-48 11-3050,-85-1 2582,0 0 0,-1 0 0,1 1 1,0 0-1,0 1 0,0-1 0,-1 1 0,1 0 0,9 5 0,9 8-2742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3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197 780 2720,'-1'1'166,"1"0"-1,-1-1 1,1 1-1,-1 0 1,1 0-1,0 0 1,0 0 0,-1 0-1,1 0 1,0-1-1,0 1 1,0 0 0,0 0-1,0 0 1,0 0-1,0 0 1,0 0 0,0 0-1,1 1 1,1 4 1914,-1-19 48,0-3-1590,0 1 0,2-1 0,0 1 1,7-24-1,-1 9-120,7-33 126,4 0 0,28-63 0,78-130 256,-113 229-591,-1-1 1,-2-1-1,9-38 0,-19 66-602,-3 5 113,-7 15-28,-12 26 111,-53 99 399,-29 62 545,47-61-443,-79 169 554,58-182-122,76-127 197,5-4-352,13-10-172,25-22-481,-11 0 144,51-67 1,-42 48-53,-12 16-40,11-15-10,57-56 0,-65 76 25,3-3-22,1 1 1,48-32-1,-49 41-8,-19 11-131,27-14-1,-39 24 53,-4 1 35,-4 3 21,-1 7 0,-1 2-1,1-1 1,-10 25-1,13-27 37,-3 7 19,0 0 0,1 0-1,-3 18 1,7-27 37,1 0-1,0 0 1,0 0 0,0 0 0,1 0-1,1 0 1,-1 0 0,1 0-1,0 0 1,2 7 0,-3-13-23,0 0 0,1 0 0,-1-1 0,0 1 1,0 0-1,1 0 0,-1-1 0,0 1 0,1 0 0,-1-1 1,1 1-1,-1-1 0,0 1 0,1 0 0,0-1 0,-1 1 1,1-1-1,-1 1 0,1-1 0,0 1 0,-1-1 0,1 0 1,0 1-1,-1-1 0,1 0 0,0 0 0,0 1 0,-1-1 1,1 0-1,0 0 0,0 0 0,-1 0 0,1 0 1,0 0-1,0 0 0,-1 0 0,1 0 0,0 0 0,0-1 1,-1 1-1,1 0 0,0 0 0,0-1 0,0 0 0,3-1 43,-1 0 0,0 0 0,0 0 0,0-1 0,0 1-1,0-1 1,2-4 0,10-13 51,-1 0-1,-2-1 1,0-1-1,11-28 1,-20 43-117,6-16 18,20-32-1,-26 50-29,0-1 0,1 1-1,-1 0 1,1 0-1,1 1 1,-1-1-1,1 1 1,-1 0 0,1 0-1,1 1 1,6-5-1,-9 7 17,0 0-1,0 0 0,-1 0 1,1 0-1,0 0 0,0 1 0,0-1 1,0 1-1,0 0 0,0 0 0,0 0 1,0 0-1,0 0 0,-1 1 1,1-1-1,0 1 0,0 0 0,0 0 1,0 0-1,-1 0 0,1 0 1,-1 1-1,1-1 0,-1 1 0,1 0 1,-1 0-1,0 0 0,0 0 1,0 0-1,0 0 0,2 4 0,5 6 74,-1 1 0,0 0 0,-1 1 0,9 25 0,-11-26-41,2 5 70,0 0 104,1 1 0,19 30 0,-26-47-189,0-1 1,0 1 0,0-1-1,0 1 1,0-1-1,0 0 1,1 1 0,-1-1-1,1 0 1,-1 0 0,1 0-1,-1 0 1,1 0 0,0 0-1,-1 0 1,1-1-1,0 1 1,0-1 0,-1 1-1,1-1 1,0 1 0,0-1-1,0 0 1,0 0-1,0 0 1,-1 0 0,1 0-1,0-1 1,0 1 0,0-1-1,3 0 1,3-3-617,0 0 0,0 0 0,0-1 0,0 0 0,9-8 0,-6 4-774,20-14-4011,5-1 1670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01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37 8128,'-41'-25'3680,"29"17"-3168,7 5-224,10 6-256,-5-6-1344,3 3 704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3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22 868 3072,'0'0'112,"-1"-1"-1,0 0 1,0 0 0,0 1-1,0-1 1,0 0 0,0 1-1,0-1 1,0 1 0,0-1-1,-1 1 1,1 0 0,0 0-1,0-1 1,-1 1 0,-3 0 682,8 1 654,7-3 773,-7-1-2052,0 1-1,0 1 0,1-1 0,-1 0 1,1 1-1,-1-1 0,6 0 0,17-8 524,28-17 698,58-33 62,-104 55-1339,-1 0 0,-1-1 0,1 1-1,6-9 1,-11 11-63,1 0-1,0 0 1,-1 0 0,0-1-1,1 1 1,-2-1-1,1 0 1,0 1-1,-1-1 1,2-5 0,-3 7-48,0 1 1,0-1 0,0 1 0,-1-1 0,1 1 0,0-1-1,-1 1 1,1-1 0,-1 1 0,1 0 0,-1-1-1,0 1 1,0 0 0,0-1 0,0 1 0,0 0 0,0 0-1,0 0 1,0 0 0,0 0 0,0 0 0,0 0 0,-1 0-1,1 0 1,0 1 0,-1-1 0,1 0 0,-3 0 0,1 0-56,-1-1 0,1 1 1,-1 0-1,1 0 1,-1 1-1,0-1 0,1 1 1,-1 0-1,0 0 0,1 0 1,-7 1-1,4 0 38,0 1-1,0 1 1,0-1-1,1 1 1,-1 0-1,1 0 1,-1 0-1,1 1 1,0 0-1,0 0 1,1 0-1,-1 1 1,-3 5-1,4-6 74,1 1 1,0-1-1,1 1 0,-1 0 0,1-1 1,0 1-1,0 0 0,0 1 0,1-1 0,-1 0 1,1 0-1,1 1 0,-1-1 0,1 0 1,0 11-1,0-12-1,1-1-1,-1 0 1,1 1 0,0-1-1,0 0 1,0 1 0,0-1-1,1 0 1,-1 0 0,1 0-1,0 0 1,-1 0 0,1 0-1,1-1 1,-1 1 0,0-1-1,1 1 1,-1-1-1,1 0 1,0 0 0,0 0-1,0 0 1,0-1 0,0 1-1,0-1 1,0 1 0,0-1-1,0 0 1,1-1 0,-1 1-1,1 0 1,-1-1 0,0 0-1,1 0 1,-1 0 0,1 0-1,-1 0 1,0-1 0,5 0-1,17-8 165,0 0 0,0-1 0,0-2 0,44-28-1,-50 27-179,-1 0 1,0-2-1,-1 0 0,0 0 0,-1-2 0,-1 0 0,-1-1 0,-1 0 0,20-34 0,57-150 204,-64 141-189,15-39-206,-37 86 122,0 0 0,-1 0 0,0 0 1,-1-1-1,0-17 0,-2 29-20,0 1 0,0 0 0,0 0 0,0-1 0,-1 1 0,1 0 0,-1 0 0,1-1 0,-1 1 0,0 0 0,0 0 0,-2-3 0,3 5 23,0-1 0,-1 1 0,1-1 0,0 1 1,-1 0-1,1-1 0,-1 1 0,1 0 0,-1-1 0,1 1 0,-1 0 0,1 0 0,0 0 0,-1-1 0,0 1 0,1 0 1,-1 0-1,1 0 0,-1 0 0,1 0 0,-1 0 0,1 0 0,-1 0 0,1 0 0,-1 0 0,1 0 0,-1 0 0,1 0 1,-1 1-1,1-1 0,-1 0 0,-2 1-27,1 0 0,0 0 1,0 1-1,0-1 0,0 0 1,1 1-1,-3 2 0,-3 3 1,1 1-1,0 0 0,1 0 0,-1 1 0,2-1 0,-8 18 0,-18 64 40,25-75 3,-42 169-53,39-142 74,1 1 0,0 63 0,7-90 17,1-1 1,0 1-1,6 24 1,-5-34 44,0 1 1,0 0 0,0-1-1,1 0 1,0 0-1,1 1 1,-1-2 0,1 1-1,0 0 1,7 7-1,-8-11-19,0 0 0,0 1-1,0-1 1,1 0-1,-1-1 1,0 1-1,1 0 1,-1-1 0,1 0-1,0 0 1,-1 0-1,1 0 1,0-1-1,0 1 1,0-1 0,-1 0-1,1 0 1,0 0-1,0-1 1,6-1-1,6-2 73,0 0 0,0-2 0,20-8 0,-31 11-117,28-10 125,4-3 11,36-20-1,-62 30-92,-1 0 0,-1-1 0,1 0 0,-1-1-1,0 1 1,-1-2 0,0 0 0,7-9 0,-13 15-79,0 0 1,-1 0 0,1 0-1,-1 0 1,0-1 0,0 1-1,0 0 1,0-5-1,0 7 12,-1 1-1,0-1 1,0 1-1,0-1 1,0 0-1,0 1 1,0-1-1,0 1 1,0-1-1,0 1 1,0-1-1,0 1 1,0-1-1,-1 0 1,1 1-1,0-1 1,0 1 0,-1-1-1,1 1 1,0-1-1,0 1 1,-1-1-1,1 1 1,-1 0-1,1-1 1,0 1-1,-1-1 1,1 1-1,-1 0 1,1 0-1,-1-1 1,1 1-1,-1 0 1,1 0-1,-1-1 1,1 1-1,-1 0 1,1 0-1,-1 0 1,0 0-1,1 0 1,-1 0-1,1 0 1,-1 0-1,1 0 1,-1 0-1,0 0 1,1 0-1,-1 0 1,1 0-1,-1 1 1,1-1-1,-1 0 1,1 0-1,-1 1 1,-25 7-118,1 2 0,-27 13 0,42-18 117,0 1 0,0 0 0,1 0-1,0 1 1,1 0 0,0 1 0,-14 15-1,21-22 18,0 1-1,0-1 1,0 0-1,0 1 1,0-1-1,0 1 1,0-1-1,0 1 1,1-1-1,-1 1 0,1 0 1,-1-1-1,1 1 1,0 0-1,0 0 1,-1-1-1,1 1 1,0 0-1,1-1 0,-1 1 1,0 0-1,0 0 1,1-1-1,-1 1 1,2 2-1,-1-2 23,1 0 1,0 0-1,0 1 0,0-1 0,0 0 0,0 0 0,0-1 0,0 1 1,1 0-1,-1-1 0,1 0 0,-1 1 0,1-1 0,4 1 0,1 1 31,1-1 0,0 0 0,-1-1 0,1 0 0,0 0 0,0-1 0,0 0 0,11-2 0,70-15 163,-84 16-216,186-57 96,-16 4 103,-145 47-240,-11 3-80,25-9-1,-45 13 119,0 0-1,0 0 0,0 0 1,1 0-1,-1 0 0,0 0 1,0 0-1,0 0 0,0 0 1,0-1-1,0 1 0,0 0 1,0 0-1,0 0 1,0 0-1,0 0 0,0 0 1,1 0-1,-1 0 0,0 0 1,0 0-1,0 0 0,0 0 1,0 0-1,0 0 0,0 0 1,0 0-1,0 0 0,1 0 1,-1 0-1,0 0 0,0 0 1,0 0-1,0 0 0,0 0 1,0 0-1,0 0 0,0 0 1,0 0-1,0 0 0,1 0 1,-1 0-1,0 0 0,0 1 1,0-1-1,0 0 0,0 0 1,0 0-1,0 0 0,0 0 1,0 0-1,0 0 1,0 0-1,0 0 0,0 0 1,0 0-1,0 1 0,0-1 1,0 0-1,0 0 0,0 0 1,-5 8 7,-15 12 85,3-5-32,4-3-28,0 0 0,-14 18 0,24-26-39,0 0 1,1 0-1,-1 0 1,1 1 0,0-1-1,0 1 1,0-1-1,0 1 1,1-1 0,0 1-1,0 0 1,0 0-1,0 5 1,1-9 23,0 0 0,0 0-1,0 0 1,1 0 0,-1 0-1,0-1 1,0 1 0,0 0 0,1 0-1,-1 0 1,0 0 0,1 0 0,-1-1-1,1 1 1,-1 0 0,1 0-1,-1-1 1,1 1 0,0 0 0,-1-1-1,1 1 1,0-1 0,-1 1 0,1-1-1,0 1 1,0-1 0,0 1 0,-1-1-1,1 0 1,0 1 0,0-1-1,0 0 1,0 0 0,0 0 0,0 1-1,0-1 1,-1 0 0,1 0 0,0 0-1,0-1 1,0 1 0,1 0 0,5-1 88,0-1 1,0 1 0,0-1 0,7-3 0,-11 4-117,44-17 141,-1-1 0,-1-2 1,-1-3-1,48-33 0,-76 45-123,-2-1 0,1-1 0,-1 0 0,-1-1 0,-1 0 0,0-1 0,16-30 0,53-128 112,-71 150-124,-6 14 16,78-198-63,-74 185 63,-4 13-92,-1 0-1,0 0 0,0 0 1,-1 0-1,1-14 1,-3 23 73,0 1 0,0 0 0,0 0 0,0 0 0,0-1 0,0 1 0,0 0 0,0 0 0,0 0 0,0-1 0,0 1 0,0 0 0,0 0 0,0 0 0,0-1 0,0 1 0,0 0 0,-1 0 0,1 0 0,0-1 0,0 1 0,0 0 0,0 0 0,0 0 0,-1 0 0,1 0 0,0-1 0,0 1 0,0 0 0,-1 0 0,1 0 0,0 0 0,0 0 0,0 0 0,-1 0 0,1 0 0,0 0 0,0 0 0,-1 0 0,1 0 0,0 0 0,0 0 0,0 0 0,-1 0 0,1 0 0,0 0 0,-12 6-203,8-3 188,0 1 0,0 0-1,0 1 1,1-1 0,-1 1 0,1-1 0,0 1 0,-3 8-1,-2 7 17,-7 21-1,-4 29 6,4 1-1,-8 89 1,17-115 75,3 1 0,2-1 0,6 66 0,-1-42 200,-1-71-2301,-2 0 1363,0 1 1,0 0 0,0-1 0,1 1 0,-2-1 0,1 0-1,0 1 1,1-4 0,-1 2 115,0 1 1,0 0-1,0-1 0,-1 1 0,1-1 1,-1 0-1,0 1 0,0-5 0,0 6 373,0-17-1775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3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92 5472,'-44'-12'3082,"62"14"3597,12-4-4888,-13 0-1687,29-8-1,17-10-35,41-12-295,-33 18-3165,-68 13 2983,1 1 1,-1 0 0,0 0 0,1 0 0,-1 0-1,1 0 1,-1 1 0,0 0 0,1 0 0,-1 0-1,0 0 1,5 2 0,11 8-1629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3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10 347 2912,'-9'21'1717,"9"-20"-1655,0-1 1,0 0-1,0 0 0,1 1 0,-1-1 0,0 0 0,0 1 1,0-1-1,0 0 0,1 0 0,-1 0 0,0 1 1,0-1-1,0 0 0,1 0 0,-1 0 0,0 1 0,0-1 1,1 0-1,-1 0 0,0 0 0,0 0 0,1 0 1,-1 0-1,0 0 0,1 1 0,-1-1 0,0 0 0,1 0 1,-1 0-1,1 0 335,3-1 86,0 0-1,-1-1 1,1 1-1,-1-1 1,1 1-1,-1-1 1,1 0-1,-1 0 0,6-5 1,-3 2-86,14-9 462,71-47 1322,191-81-160,-268 134-2175,-14 8 155,1-1 1,-1 1-1,1-1 1,0 1-1,-1 0 1,1-1-1,0 1 1,0 0-1,-1-1 1,1 1-1,0 0 0,0 0 1,-1 0-1,1 0 1,0 0-1,0 0 1,0 0-1,-1 0 1,1 0-1,0 0 1,0 0-1,0 0 1,-1 0-1,2 1 0,0 1 19,1 1 0,-1-1 0,0 1 0,0 0 0,0 0 0,0-1 0,-1 1 0,1 0-1,-1 1 1,2 4 0,-1 1 60,0 1 0,0-1 0,-1 1 0,0-1 0,-1 1 0,0 0 0,0 0 0,-1-1 0,-2 11 0,2-17-41,1 1 0,-1 0 0,1-1 0,0 1 0,1 0 0,-1-1 0,1 1 0,-1 0 0,1-1 0,0 1 0,2 4 0,-2-7 4,0 0-1,0 1 1,-1-1-1,1 0 1,0 0-1,0 0 1,0 0-1,0 0 1,1 0-1,-1 0 1,0 0-1,0 0 1,1-1 0,-1 1-1,0 0 1,1-1-1,-1 1 1,0-1-1,1 1 1,-1-1-1,1 0 1,-1 0-1,1 0 1,-1 1-1,1-2 1,-1 1-1,1 0 1,-1 0 0,3-1-1,5-1 73,-1 0 1,0-1-1,-1 0 0,1 0 0,0-1 0,-1 0 1,10-7-1,47-40-121,-34 26 119,-15 13-122,-1 1-9,0 0-1,19-11 1,-22 16-51,0 6 32,-11 1 36,1-1 1,-1 1 0,0-1 0,0 1 0,0 0-1,0-1 1,1 1 0,-1 0 0,0-1 0,0 1-1,0 0 1,0-1 0,0 1 0,0-1-1,-1 1 1,1 0 0,0-1 0,0 1 0,0 0-1,-1-1 1,1 1 0,-1 0 0,0 3-1,-32 162 497,32-163-539,1 0 0,0 1 0,0-1 0,0 0 0,0 0 0,1 0 0,-1 0 0,2 5 0,-2-8-13,0 0 0,0 0 0,0 0 0,0 1 0,0-1 0,0 0 0,0 0 0,0 0 0,0 0 0,0 1-1,0-1 1,0 0 0,1 0 0,-1 0 0,0 0 0,0 0 0,0 0 0,0 1 0,0-1 0,0 0 0,1 0 0,-1 0-1,0 0 1,0 0 0,0 0 0,0 0 0,0 0 0,1 0 0,-1 0 0,0 1 0,0-1 0,0 0 0,0 0 0,1 0-1,-1 0 1,0 0 0,0 0 0,0 0 0,0 0 0,1 0 0,-1-1 0,0 1 0,0 0 0,1-1-272,0 0 1,0 0-1,-1 0 1,1 0 0,-1 0-1,1 0 1,0 0-1,-1 0 1,0 0-1,1-1 1,-1 0 0,5-16-2041,-2 1 1,3-20-1,-2-71-337,-13-33 6715,3 122-3167,5 16-813,0 0 1,0 1-1,0-1 1,0 0-1,1 0 1,-1-4-1,3 10-215,0-1-1,0 0 1,0 0-1,0 0 0,0 0 1,1 0-1,2 1 1,-2-1-80,19 14-1522,4 3 513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3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2912,'8'2'462,"-4"-1"-115,1 1 0,-1-1 0,0 1 0,0 0 0,1 0 0,6 6-1,-10-8-211,-1 1-1,1 0 0,-1-1 0,1 1 0,-1 0 1,1 0-1,-1 0 0,0-1 0,1 1 0,-1 0 0,0 0 1,0 0-1,0-1 0,1 1 0,-1 0 0,0 0 0,0 0 1,0 0-1,0 0 0,0 0 0,-1-1 0,1 1 1,0 0-1,0 0 0,0 0 0,-1 0 0,1-1 0,-1 1 1,1 0-1,0 0 0,-1-1 0,0 2 0,-2 2 248,0 0 0,0 0 0,0-1 0,0 1 0,-4 2 0,-50 35 2810,40-30-2340,1 0 1,-25 22-1,39-30-793,-1-1 0,1 1 0,0 0 0,0 0 0,0 0 0,0 0-1,0 0 1,1 0 0,-1 1 0,1-1 0,0 1 0,0-1 0,0 1-1,1-1 1,-1 1 0,1 4 0,0-5-19,0 0 0,1-1 0,-1 1-1,1 0 1,-1 0 0,1 0 0,0-1 0,0 1 0,1 0 0,-1-1-1,0 1 1,1-1 0,0 0 0,-1 1 0,1-1 0,0 0-1,0 0 1,0 0 0,1 0 0,-1 0 0,3 1 0,1 0 2,0 0 1,1 0 0,-1-1 0,1 0-1,0 0 1,0 0 0,0-1-1,0 0 1,0 0 0,0-1-1,0 0 1,10-1 0,0-1-367,0 0 0,1-2 0,31-9-1,28-18-5317,-42 23 2821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4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226 576 3328,'0'0'1061,"0"-7"731,-10 10 651,3-2-2239,0 1 1,1-1-1,-1 1 1,1 0-1,-1 1 1,1 0-1,0 0 1,0 0-1,-6 5 1,3-3-96,-6 3 55,0 1 0,1 1 0,0 0 0,0 1-1,1 0 1,-20 25 0,30-33-109,1 0 1,0 0-1,0 1 0,0-1 1,1 1-1,-1 0 0,1-1 1,0 1-1,-1 4 0,2-7-16,-1 1 1,1-1-1,0 0 0,0 1 1,0-1-1,0 1 0,0-1 0,1 0 1,-1 1-1,0-1 0,1 0 0,-1 0 1,1 1-1,-1-1 0,1 0 1,-1 0-1,1 1 0,0-1 0,0 0 1,0 0-1,-1 0 0,1 0 0,0 0 1,0 0-1,0 0 0,1-1 1,-1 1-1,0 0 0,0-1 0,2 2 1,0-1 26,0-1 1,0 1-1,-1-1 1,1 1 0,0-1-1,0 0 1,0 0 0,-1 0-1,1-1 1,0 1-1,0-1 1,0 1 0,-1-1-1,1 0 1,0 0 0,-1 0-1,4-3 1,2 0 87,0 0-1,-1-1 1,0 0 0,12-11 0,23-31 500,-11 10-391,-10 14-222,-2-1 0,0 0 0,-2-2 0,-1 0 0,21-45 0,-19 28-27,-2-2 0,21-89 0,-33 116-10,0 0-1,-2 0 1,0 0 0,-1 0 0,0 0 0,-4-29-1,2 42-50,0 0 0,-1 0 0,1 0 0,-1 0 0,-3-6 0,5 10 22,-1 1 1,1-1-1,-1 0 0,1 0 1,0 1-1,-1-1 0,0 0 1,1 1-1,-1-1 0,1 0 1,-1 1-1,0-1 0,1 1 1,-1-1-1,0 1 0,0 0 1,1-1-1,-1 1 0,0 0 1,0-1-1,0 1 0,0 0 1,1 0-1,-1 0 0,0 0 1,0-1-1,0 1 0,0 0 1,0 1-1,0-1 0,1 0 1,-1 0-1,0 0 0,0 0 1,0 1-1,0-1 0,1 0 1,-1 1-1,-1 0 0,-2 2 10,0 0 0,0 0 0,1 0 0,-1 1-1,1 0 1,-1-1 0,1 1 0,1 0 0,-1 1 0,0-1 0,-3 9-1,-2 7 170,-8 29-1,13-41-123,-7 30 75,2 0 0,1 0 0,2 1-1,2 0 1,3 72 0,0-101-53,1-1 0,1 0 0,0 1 0,0-1 0,0 0 0,1 0-1,1-1 1,5 11 0,-7-15 31,-1-1 1,1 0-1,0 0 0,1 0 0,-1 0 0,1 0 1,-1-1-1,1 1 0,0-1 0,0 1 0,0-1 1,0 0-1,0 0 0,0-1 0,1 1 0,-1-1 1,1 1-1,-1-1 0,1 0 0,-1 0 1,1-1-1,0 1 0,4-1 0,4 0 64,1-1-1,0-1 0,-1 0 1,1 0-1,-1-2 1,13-4-1,67-34-251,-51 22-122,-31 15 165,-8 4 50,0-1 0,0 1 0,0 1 0,0-1 0,0 0 0,0 0 0,0 1 0,4-1 0,-6 1-5,1 0 0,-1 0 0,1 0 1,0 0-1,-1 1 0,1-1 0,0 0 1,-1 1-1,1-1 0,-1 0 0,1 1 1,-1-1-1,1 0 0,-1 1 0,1-1 1,-1 1-1,1-1 0,-1 1 0,0-1 1,1 1-1,-1 0 0,0-1 0,1 1 1,-1-1-1,0 1 0,0 1 0,5 19 121,-4-14-113,0-4 22,0 1 0,0 0 0,1 0-1,-1-1 1,1 1 0,0-1-1,0 0 1,0 1 0,0-1-1,1 0 1,4 4 0,-6-5 49,1 0-1,0-1 1,0 1 0,0-1 0,0 1 0,1-1 0,-1 0 0,0 0 0,0 0-1,1 0 1,-1-1 0,1 1 0,-1-1 0,1 1 0,-1-1 0,1 0 0,-1 0 0,4 0-1,2-1 53,0-1-1,0 0 1,0-1-1,0 0 1,-1 0-1,1-1 1,7-4-1,3-4-121,24-19-1,-40 29 7,0 0-18,0 1 1,0-1-1,0 1 0,-1-1 0,1 0 1,-1 0-1,2-2 0,0-2-168,-1 2 24,-1 6 73,-1-1 347,-1-1-298,1 0 38,0 0 1,-1 0-1,1 0 0,-1 0 1,1 0-1,-1 1 1,1-1-1,0 0 1,-1 0-1,1 0 1,-1 1-1,1-1 0,0 0 1,-1 0-1,1 1 1,0-1-1,-1 0 1,1 1-1,0-1 1,-1 0-1,1 1 0,0-1 1,0 0-1,0 1 1,-1-1-1,1 1 1,0-1-1,0 0 1,0 1-1,0-1 1,0 1-1,0-1 0,0 1 1,0-1-1,0 1 1,0-1-1,0 0 1,0 1-1,0 2 9,-8 57-255,-5 5 228,3 1 0,-2 74 1,9-91-21,-21 167 511,23-143 529,10-174-229,-4 69-701,22-153 113,-20 142-224,2-1-1,30-81 0,-34 112 9,1-1-1,1 1 1,0 0-1,0 0 1,1 1-1,1 0 1,0 1 0,1 0-1,0 0 1,1 1-1,0 0 1,21-14-1,-27 21-14,-1 1-1,1 0 0,0 0 0,-1 0 1,1 1-1,0-1 0,6 0 0,-9 2 37,0 0 1,0 0-1,0-1 0,0 1 0,0 1 0,0-1 0,0 0 0,0 0 0,0 1 0,0-1 0,0 1 0,0 0 0,0-1 0,0 1 0,0 0 0,0 0 0,-1 0 0,1 1 1,0-1-1,1 2 0,-2-2 15,0 1 0,0 0-1,0-1 1,0 1 0,-1 0 0,1 0 0,0-1 0,-1 1 0,0 0 0,1 0 0,-1 0 0,0 0 0,0 0 0,0-1 0,0 1 0,0 0 0,0 0-1,-1 0 1,1 0 0,-1-1 0,1 1 0,-1 0 0,-1 2 0,-1 4-16,-1 0 0,0-1 0,0 0-1,-7 9 1,-87 99 677,93-109-593,4-5-54,1 0-1,-1 0 1,1-1-1,-1 1 1,0 0-1,1 0 1,-1-1-1,0 1 1,0 0-1,0-1 1,1 1-1,-1-1 1,0 1-1,0-1 1,0 1-1,0-1 1,-2 1-1,3-2-8,0 1-1,0 0 0,0 0 0,0 0 1,-1-1-1,1 1 0,0 0 0,0 0 0,0-1 1,0 1-1,0 0 0,0 0 0,0-1 1,0 1-1,0 0 0,0-1 0,0 1 1,0 0-1,0 0 0,0-1 0,0 1 1,0 0-1,0 0 0,0-1 0,1 1 1,-1 0-1,0 0 0,0-1 0,0 1 0,0 0 9,3-3-9,-1 0 0,1 0 0,-1 0-1,1 0 1,0 1 0,0-1 0,0 1 0,5-3 0,32-15 155,-33 17-129,54-21-201,99-26 1,-123 40-10,-32 9 161,18-5-68,-22 6 75,0 0 0,1 0 0,-1 0 0,0 0 0,0 0-1,0 0 1,0 0 0,0 0 0,1 1 0,-1-1 0,0 0-1,0 1 1,0-1 0,0 0 0,2 2 0,-2 0-9,-1-1 0,1 1 0,-1-1 0,0 1 1,0-1-1,1 1 0,-1 0 0,0-1 0,0 1 0,0-1 1,-1 3-1,1 7 140,1-7-90,0 1-1,1-1 0,-1 0 0,1 0 0,0 1 1,0-1-1,0 0 0,1-1 0,-1 1 0,4 3 1,-5-5-4,1 0 1,0-1-1,-1 1 1,1-1 0,0 0-1,0 0 1,0 1 0,0-1-1,0 0 1,0-1-1,0 1 1,0 0 0,0-1-1,0 1 1,0-1-1,1 1 1,-1-1 0,0 0-1,0 0 1,1 0-1,-1 0 1,2-1 0,-2 0-7,0 1 1,0-1-1,-1 0 1,1 0-1,0 0 1,-1 0-1,1 0 1,-1 0 0,1-1-1,-1 1 1,0 0-1,1-1 1,-1 1-1,0-1 1,0 1-1,0-1 1,0 0-1,0 1 1,-1-1 0,1 0-1,0 0 1,-1 0-1,1 1 1,-1-4-1,1 0-23,0 0 0,0 0 0,-1-1 0,1 1 0,-1 0-1,-1 0 1,1 0 0,-2-6 0,1 8-38,1-1 0,-1 1 0,0 0 0,-1 0-1,1 0 1,-1 0 0,1 0 0,-1 0 0,0 0 0,0 1 0,0-1 0,0 1 0,-1-1 0,1 1 0,-1 0-1,-5-4 1,1 0-153,11 6 195,8 0 0,0-2 39,0-1 0,0 0-1,0-1 1,-1 0 0,0-1-1,0-1 1,0 1 0,19-15-1,4-6 67,38-39 1,-61 55-159,136-155 130,-93 100 78,-36 43-112,1 1-101,0-2-1,15-25 1,-24 23-215,-9 25 265,-1-1 0,0 1 0,0 0 0,0-1 0,0 1 0,1 0 0,-1-1 0,0 1 0,0 0 0,0-1 0,0 1 0,0 0 1,0-1-1,0 1 0,0 0 0,0-1 0,0 1 0,0 0 0,0-1 0,0 1 0,-1 0 0,1-1 0,0 1 0,0 0 0,0-1 0,0 1 0,-1 0 0,1-1 0,0 1 1,0 0-1,0 0 0,-1-1 0,1 1 0,0 0 0,-1 0 0,1-1 0,0 1 0,0 0 0,-1 0 0,1 0 0,0 0 0,-1 0 0,1-1 0,-1 1 0,1 0 0,0 0 1,-1 0-1,1 0 0,0 0 0,-1 0 0,1 0 0,0 0 0,-1 0 0,1 0 0,0 0 0,-1 1 0,1-1 0,0 0 0,-1 0 0,1 0 0,0 0 0,-1 0 0,1 1 1,0-1-1,-1 0 0,-4 3-19,0-1 0,0 1 0,0 0 1,1 0-1,-1 0 0,1 1 0,-1 0 1,1 0-1,0 0 0,-5 7 0,-3 6 58,-15 26 0,25-40-31,-9 18 13,1 0 0,0 1-1,-7 29 1,-12 69 11,25-104 33,2 0 0,0 1 0,1-1 0,1 1 0,0-1 0,1 1 0,1-1 1,4 21-1,-4-32-8,0 0 1,0 0 0,1 0 0,-1-1-1,1 1 1,0-1 0,0 0 0,1 0 0,-1 0-1,1 0 1,0-1 0,0 1 0,0-1-1,0 0 1,1 0 0,-1 0 0,1-1-1,0 0 1,-1 0 0,1 0 0,0 0-1,0-1 1,1 0 0,-1 0 0,0 0 0,7 0-1,3-1 28,0-1-1,0 0 1,1-1 0,-2-1-1,1 0 1,0-1-1,25-11 1,-34 12-76,0 1 0,0-2 0,0 1 0,-1-1 0,0 0 0,1 0-1,-1 0 1,-1-1 0,1 0 0,-1 0 0,0 0 0,0 0 0,0-1 0,-1 1 0,0-1 0,0 0 0,0 0 0,-1 0 0,0-1 0,2-8 0,-3 7-44,0 0 0,-1-1 1,0 1-1,-3-14 1,3 22 36,0-1 0,0 1 0,0 0 0,-1-1 1,1 1-1,0-1 0,0 1 0,0 0 1,-1-1-1,1 1 0,0 0 0,0-1 0,-1 1 1,1 0-1,0-1 0,-1 1 0,1 0 0,-1-1 1,1 1-1,0 0 0,-1 0 0,1 0 0,-1-1 1,1 1-1,0 0 0,-1 0 0,1 0 1,-1 0-1,1 0 0,-1 0 0,1 0 0,-1 0 1,1 0-1,0 0 0,-1 0 0,1 0 0,-1 0 1,1 0-1,-1 1 0,1-1 0,0 0 1,-1 0-1,1 0 0,-1 1 0,-18 9-222,15-7 212,1 0 0,-1 0 0,1 0 0,0 0 1,0 1-1,0-1 0,0 1 0,1 0 0,-1-1 0,1 1 0,0 0 1,0 1-1,1-1 0,-1 0 0,1 0 0,0 1 0,0-1 0,0 1 1,1 7-1,0-7 26,0 1 1,1-1 0,0 0 0,0 1 0,1-1 0,-1 0 0,1 0-1,0 0 1,0 0 0,1 0 0,-1 0 0,1-1 0,0 1-1,1-1 1,-1 0 0,5 4 0,-2-1 65,1-1 0,0 0 1,0-1-1,1 0 0,9 6 0,-13-10-305,0 1 0,0 0 0,0-1-1,0 0 1,0 0 0,4 0 0,-5 0-444,0-1-1,-1 0 1,1 0 0,0 0 0,-1-1 0,1 1 0,0-1 0,-1 0-1,1 1 1,3-3 0,2-1-1514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4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 5888,'-32'-20'2688,"37"20"-2176,4-3-1088,9 3 320,13 0-1504,9 3 960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4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1 785 2720,'0'0'891,"6"-4"522,12-4 142,-12 6-1265,0-1 0,-1 0 0,1 0 0,-1 0 0,0 0 0,0-1 0,0 0 0,4-5 0,5-7 584,14-22 0,-9 12-345,-1 2-275,-1-1-1,-2-1 0,19-39 1,51-118 279,0 25-290,-39 79-187,-34 58-11,-9 16 32,1-1 1,-1 0-1,1 0 0,-2 0 1,1-1-1,3-12 0,-6 19-78,0-1 1,0 0-1,1 0 0,-1 0 0,0 0 0,0 0 1,0 0-1,0 0 0,0 0 0,0 0 0,0 0 0,-1 1 1,1-1-1,0 0 0,0 0 0,-1 0 0,1 0 1,0 0-1,-1 0 0,1 1 0,-1-1 0,1 0 0,-1 0 1,0 0-1,0 1-13,0 0 1,0-1 0,0 1-1,0 0 1,1 0-1,-1 0 1,0 0-1,0 0 1,0 0 0,0 1-1,0-1 1,1 0-1,-1 0 1,0 1 0,0-1-1,0 0 1,0 1-1,1-1 1,-2 1-1,-5 4-8,0 0 0,0 1-1,-9 8 1,5-2 66,1 0-1,0 1 1,1 0 0,1 0 0,0 1 0,0 0 0,2 0 0,-6 16 0,-3 15 19,-10 63 1,-10 117 582,34-214-542,0-1 0,0 0 1,1 0-1,1 1 1,0-1-1,0 0 1,1 0-1,0 0 1,1 0-1,0 0 0,6 11 1,-8-19-44,0 0-1,1-1 1,-1 1 0,0-1-1,1 0 1,-1 1 0,1-1-1,0 0 1,-1 0 0,1 0-1,0 0 1,0 0 0,0 0 0,0 0-1,0-1 1,0 1 0,-1-1-1,1 1 1,1-1 0,-1 0-1,0 0 1,0 0 0,0 0 0,3-1-1,5 1 96,-1-2 1,0 1-1,0-1 0,10-4 0,1-1-58,0 0 0,-1-2 0,0 0 0,0-1 0,-1-1 0,0-1 0,22-20 0,-21 16-155,-11 10-66,-1-1 0,0 0 0,7-8 0,-14 15 117,0 0 0,0 0 0,0 0 0,0-1 0,0 1 0,0 0 0,0 0 0,0 0 0,0-1 0,1 1 0,-1 0 0,0 0 0,0 0 0,0 0 0,0 0 0,0 0 0,0-1 0,1 1 0,-1 0 0,0 0 0,0 0 0,0 0 0,0 0 0,1 0 0,-1 0 0,0 0 0,0 0 0,0 0 0,0 0 0,1 0 0,-1 0 0,0 0 0,0 0 0,0 0 0,1 0 0,-1 0 0,0 0 0,0 0 0,0 0 0,1 0 0,-1 0 0,0 0 0,0 0 0,4 10-158,0 3 283,6 12 61,-6-13-237,1-1 0,0-1 0,7 13 0,-7-16 121,0 0 0,0 0 0,0 0 1,9 7-1,-11-11-33,-1-1 0,1 0 1,0-1-1,0 1 0,0 0 1,0-1-1,0 0 0,0 1 0,0-1 1,0 0-1,0-1 0,1 1 0,-1-1 1,0 1-1,4-1 0,2 0 43,0-1 0,-1 0 0,1-1 0,0 0 0,-1 0 0,11-5-1,50-25 226,-33 15-267,14-6-83,158-75 129,-180 82-86,-26 14 29,-2 3 0,-14 7 3,-51 31 20,-56 39-133,107-68 89,0 2 1,1-1-1,1 1 0,0 1 1,1 1-1,-11 15 1,9-5 255,13-24-244,0 1 0,0-1 1,0 0-1,0 0 0,0 1 0,0-1 1,0 0-1,0 0 0,0 1 0,0-1 1,0 0-1,0 0 0,0 1 0,0-1 1,0 0-1,0 0 0,0 1 1,0-1-1,1 0 0,-1 0 0,0 0 1,0 1-1,0-1 0,0 0 0,1 0 1,-1 0-1,0 1 0,0-1 0,0 0 1,1 0-1,-1 0 0,0 0 1,0 0-1,1 0 0,-1 0 0,0 1 1,0-1-1,1 0 0,-1 0 0,0 0 1,0 0-1,1 0 0,-1 0 0,0 0 1,0 0-1,1 0 0,-1 0 1,0-1-1,15-1 313,-14 2-265,17-5 53,0-2-1,0 0 0,-1-1 0,0-1 0,22-15 1,-29 18-93,32-22-6,-1-2 0,38-38 0,-76 66-65,-1 0-1,1 0 1,-1 0-1,1 0 1,5-3-1,-8 5 39,1 0 0,-1 0 0,0 0 0,0 0 0,1 0 0,-1 0 0,0 0 0,0 0 0,0 0 0,1 0 0,-1 0 0,0 0-1,0 0 1,1 0 0,-1 1 0,0-1 0,0 0 0,0 0 0,1 0 0,-1 0 0,0 0 0,0 1 0,0-1 0,0 0 0,0 0 0,1 0 0,-1 0 0,0 1 0,0-1 0,0 0 0,0 0 0,0 0 0,0 1 0,0-1 0,0 0-1,0 0 1,0 1 0,1-1 0,-1 0 0,0 0 0,0 0 0,-1 1 0,1-1 0,0 0 0,1 13-108,-1-12 98,0 4-14,-1 0 35,1 1 1,0-1-1,0 0 1,1 1-1,-1-1 1,1 0-1,0 0 1,1 0-1,-1 0 1,1 0-1,0 0 1,0 0-1,5 6 1,-5-6 56,2 0 0,-1-1 0,0 0 1,1 1-1,0-1 0,6 5 0,-8-8-13,0 1 0,0-1 0,1 0 0,-1 0 0,0 0 0,0 0 0,0-1 0,1 1 0,-1-1 0,0 1 0,1-1 0,-1 0 0,1 0 0,-1 0 0,0 0 0,1 0 0,-1-1 0,3 0 0,3-1 7,-1 0 0,0 0 0,0-1 0,0 0 1,-1-1-1,1 1 0,9-8 0,-1-1 7,21-22 0,-23 20-250,30-22 0,-30 28-67,-12 8 257,-1 0-1,0 0 0,0 0 0,1 0 1,-1 0-1,0 0 0,0 0 0,1 0 1,-1 0-1,0 0 0,0 0 1,1 0-1,-1 0 0,0 0 0,0 0 1,1 0-1,-1 0 0,0 0 1,0 0-1,0 0 0,1 0 0,-1 1 1,0-1-1,0 0 0,0 0 1,1 0-1,-1 0 0,0 1 0,0-1 1,0 0-1,0 0 0,1 0 1,-1 1-1,0-1 0,0 0 0,0 0 1,0 0-1,0 1 0,0-1 1,0 0-1,0 0 0,0 1 0,0-1 1,0 0-1,0 0 0,0 1 1,0-1-1,0 0 0,0 0 0,0 1 1,0 25 6,-4 34 1,4-42 55,1-7 231,6-12-136,0-1 1,-1-1-1,1 1 1,6-4 0,12-8-135,26-19 1,-35 22-89,1 0 1,-1 1-1,2 1 0,28-11 1,-44 19 48,0 0 0,0 1 0,0-1 0,0 1 0,0-1 0,0 1 0,0 0 0,0 0 0,0 0 1,0 0-1,0 0 0,0 1 0,4 0 0,-5-1 7,0 1-1,0 0 1,1-1-1,-1 1 1,0 0 0,0 0-1,0 0 1,0 0 0,0 0-1,0 0 1,0 0-1,0 0 1,-1 0 0,1 0-1,0 0 1,0 2-1,1 4-14,0 0 0,0 1 0,0-1 0,-1 1 0,0-1 0,-1 10 0,3 17 139,-2-33-98,-1 1 1,1-1 0,-1 0-1,1 1 1,-1-1-1,1 0 1,0 0 0,0 1-1,0-1 1,0 0 0,0 0-1,0 0 1,0 0-1,0 0 1,0 0 0,0-1-1,0 1 1,1 0 0,-1 0-1,0-1 1,1 1-1,-1-1 1,0 1 0,1-1-1,-1 0 1,1 1-1,1-1 1,5 1 66,0-1 0,0 1 0,13-3 0,-16 2-13,3-1-25,0-1 1,0 0 0,0 0-1,-1 0 1,1-1 0,-1 0-1,0-1 1,0 1 0,0-2 0,0 1-1,9-8 1,-1-1 14,0-1 0,-1 0 1,18-24-1,-19 19-94,-2 1-1,13-28 1,1-4-198,-20 41 151,0 0-248,-2 9 136,-1 6 19,0 10 128,0 0 0,0 0 0,-2 0 0,0 0 0,-3 25 0,-20 80 173,14-83 78,4-19-159,1-12 189,4-7-221,0 0 0,0 0 0,0 0 0,0 0 0,0 0 0,0 0 0,-1 0 0,1 0 0,0 0 0,0 0 1,0 1-1,0-1 0,0 0 0,0 0 0,0 0 0,0 0 0,-1 0 0,1 0 0,0 0 0,0 0 0,0 0 0,0 0 0,0 0 0,0 0 0,0 0 0,0 0 0,-1 0 0,1 0 0,0-1 0,0 1 0,0 0 0,0 0 0,0 0 0,0 0 0,0 0 0,0 0 0,0 0 0,0 0 0,-1 0 0,1 0 0,0 0 0,0 0 0,0 0 0,0-1 0,0 1 1,0 0-1,0 0 0,0 0 0,0 0 0,-24-35-6,22 31-52,0 0-1,0 0 1,0 1 0,0-1 0,-1 0 0,-4-4-1,18 19-435,-7-7 497,-1-1-1,1 0 0,0 0 1,5 3-1,-5-4 11,0 0-1,1-1 1,-1 1 0,1-1-1,0 0 1,-1 0-1,1-1 1,0 1-1,-1-1 1,1 0-1,0-1 1,-1 1 0,1-1-1,0 0 1,-1 0-1,1 0 1,6-3-1,6-3 35,-1-2 0,0 0 0,19-14 0,0 0-148,129-75 47,-162 97 11,-1 0-1,1 0 1,0 0-1,0 0 1,0 1-1,-1-1 1,1 1 0,4-1-1,-6 1 25,1 0-1,-1 0 0,1 0 1,-1 0-1,1 0 0,-1 0 1,1 0-1,-1 0 0,0 0 0,1 0 1,-1 0-1,1 1 0,-1-1 1,1 0-1,-1 0 0,0 1 1,1-1-1,-1 0 0,0 1 1,1-1-1,-1 0 0,0 1 1,1-1-1,-1 0 0,0 1 1,0-1-1,1 0 0,-1 1 1,0-1-1,0 1 0,0-1 1,0 1-1,1-1 0,-1 1 1,0-1-1,0 0 0,0 1 1,0-1-1,0 1 0,0-1 1,0 1-1,-1 8 4,-1 0-1,1 0 1,-1-1 0,-1 1-1,-3 8 1,2-6-36,1 1 0,-5 20-1,8-29 50,0 0 0,-1 0 0,1 0 0,0-1 0,1 1 0,-1 0 0,0 0 0,1 0-1,0-1 1,-1 1 0,1 0 0,0-1 0,1 1 0,-1-1 0,0 1 0,3 3 0,-2-5 20,-1 1 1,0-1-1,0 0 0,1 0 1,-1 0-1,1 0 1,-1 0-1,1 0 1,0-1-1,-1 1 1,1 0-1,-1-1 1,1 1-1,0-1 0,0 0 1,-1 1-1,1-1 1,2 0-1,4 0 51,-1-1-1,0 0 0,9-2 1,-4 1-11,0 0-12,1-2 0,-1 1 0,0-2 0,18-8 0,-1 0-117,-12 5-21,-12 5 56,0 1 0,0 0-1,1 0 1,-1 0-1,7-1 1,-10 3 41,0 0 1,0 0-1,0 0 0,0-1 1,0 1-1,0-1 0,0 1 0,0-1 1,0 0-1,0 1 0,0-1 1,0 0-1,-1-1 0,1 1 1,0 0-1,-1 0 0,3-3 1,0-1-6,1-1 1,-2 0 0,1 0 0,3-6-1,1-4-14,-4 10 6,4-6 16,-1-2 0,0 1 0,-1-1 0,0 0 0,-1 0 0,5-25 0,17-87-18,-4-15-26,-17 117 3,-4 20 7,-1-1 0,0 1 1,0-1-1,0 1 0,0-7 0,4-17 0,-5 20-213,-12 26-550,10-11 788,-1 1-1,2 0 1,-1 0-1,0 9 0,-2 14-60,-14 73 15,7-32-22,-1 45 52,7-46 19,3-51-4,3 29-1,0-12-22,3-5 212,-4-31-218,0 7 186,0-7 177,13-1-96,-11 1-235,0-1 0,0 0 0,0 0 0,0 0 0,0 0 0,0-1 0,0 1 0,0 0 0,0-1 0,0 1 0,0-1 0,3-1 0,13-9-19,-1-1 1,0 0 0,-1-1-1,24-25 1,-15 14 65,-14 13-105,-10 9 40,1 0 0,-1 0 0,1 1 0,0-1 0,-1 1 0,1-1 0,0 1 0,0 0 0,3-2 0,-1-1-307,-3 7 154,-1 0 159,-2 27-92,1-21 84,0 0 1,1 1-1,1 12 0,-1-20 15,0 0 1,1 0-1,-1 0 0,1-1 0,-1 1 0,1 0 0,0 0 0,0 0 1,0 0-1,0-1 0,0 1 0,0 0 0,0-1 0,0 1 0,1-1 0,-1 1 1,1-1-1,-1 0 0,1 1 0,2 0 0,-1 0 28,1-1 0,-1 1 0,1-1 0,0 0 0,0 0 0,0-1 0,0 1 1,0-1-1,7 0 0,8 0 56,0-2 0,0 0 0,33-9 1,55-23 28,-105 33-114,17-6-24,-1-2 1,0 0-1,18-13 0,-36 22 14,0 0-1,0 0 0,0 0 0,0 0 1,0 0-1,1 0 0,-1 0 0,0 0 1,0 0-1,0-1 0,0 1 1,0 0-1,0 0 0,0 0 0,0 0 1,0 0-1,0 0 0,1 0 1,-1 0-1,0 0 0,0 0 0,0 0 1,0 0-1,0 0 0,0 0 0,0 0 1,0 0-1,0 0 0,1 0 1,-1 0-1,0 0 0,0 0 0,0 1 1,0-1-1,0 0 0,0 0 0,0 0 1,0 0-1,0 0 0,0 0 1,0 0-1,0 0 0,0 0 0,1 0 1,-1 0-1,0 0 0,0 0 1,0 1-1,0-1 0,0 0 0,0 0 1,0 0-1,0 0 0,0 0 0,0 0 1,0 0-1,0 0 0,0 0 1,0 0-1,0 1 0,0-1 0,0 0 1,0 0-1,-2 11-292,-10 14 173,11-23 129,-1 0 1,1 1-1,0-1 0,0 0 1,0 1-1,1-1 0,-1 1 1,0-1-1,1 1 0,-1-1 1,1 1-1,0-1 0,0 6 1,1-7 14,-1 0 0,0 1 0,0-1 0,1 0 0,-1 1 0,1-1 1,-1 0-1,1 0 0,0 0 0,-1 0 0,1 1 0,0-1 0,0 0 1,0 0-1,0 0 0,0 0 0,0-1 0,0 1 0,0 0 0,0 0 0,0-1 1,1 1-1,-1 0 0,0-1 0,0 1 0,1-1 0,-1 0 0,0 1 0,2-1 1,0 1 10,0-1 0,0 0 0,0 1 0,0-1 0,-1 0 0,1 0 0,0 0 0,0-1 0,5 0 0,-7 0-21,0 0 0,1 1 0,-1-1 0,0 0 0,0 0 0,0 1 0,0-1 0,0 0 0,0 0 0,0 0 0,0 0 0,0 0 0,0-1 0,0 1 0,-1 0 0,1 0 0,-1-1-1,1 1 1,-1 0 0,1 0 0,-1-1 0,1-2 0,1-6-51,0 5 29,-1 0 0,0 0-1,0 0 1,-1-8 0,0 11-2,0 1 0,0-1 0,0 1 0,0-1 0,-1 1 0,1 0 0,-1-1 0,1 1 0,-1 0 0,1-1 0,-1 1 1,0 0-1,0 0 0,0 0 0,1 0 0,-1-1 0,0 1 0,0 0 0,-1 1 0,1-1 0,-2-1 0,0 0 12,-1 1 1,0-1-1,0 1 1,0 0-1,1 0 1,-1 1-1,0-1 1,0 1 0,0 0-1,0 0 1,0 0-1,-5 1 1,-10 0 7,45-16 177,-4 7-206,54-18-54,-61 23 51,0-1 1,22 0-1,-31 3 27,1 1 0,0 0 0,0 1 0,-1 0 0,1 0 0,0 0 0,-1 0 0,8 4 0,-12-4-4,0-1-1,-1 1 0,1 0 1,-1-1-1,0 1 0,1 0 1,-1 0-1,0 0 1,1 0-1,-1 1 0,0-1 1,0 0-1,0 0 0,0 1 1,0-1-1,0 1 0,1 2 1,-1-1 22,-1-1-1,1 1 1,-1 0 0,0 0 0,0-1-1,0 1 1,0 0 0,0-1 0,0 1 0,-2 3-1,1 3 39,-2 0 0,1 0-1,-1-1 1,0 1-1,-1-1 1,-8 14 0,62-55 893,-15 3-1051,-28 23 74,0 0 0,1 1 0,-1 0 0,1 0-1,1 1 1,13-8 0,-21 13 28,-1 1 0,0-1 0,1 0 0,-1 0 0,0 0 0,1 0 0,-1 0 0,0 0 0,1 1 0,-1-1 0,0 0 0,0 0 0,1 0 0,-1 1 0,0-1 0,0 0 0,1 0 0,-1 1 0,0-1 0,0 0 0,0 1 0,0-1 0,1 0 0,-1 1 0,0-1 0,0 0 0,0 1 0,0-1 0,0 0 0,0 1 0,0-1 0,0 0 0,0 1 0,2 13 0,-2 5-302,-1-1 0,-6 33 0,5-45-820,-15 0-11441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4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6400,'-13'5'2880,"13"2"-2496,0-2 160,10-2-384,-7 6 128,10 2-160,-3-3 224,3 4-224,-8-4-544,4 1 224,-14-1-2176,5-1 1280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4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194 148 6720,'0'-3'3040,"28"-6"-2624,-11 6 1248,6 3-992,8-8 640,6 3-768,11-2-224,7 7-192,3-5-128,-5 10 32,-3-5-128,-8 3 64,-16-3-2144,-4 4 1152</inkml:trace>
  <inkml:trace contextRef="#ctx0" brushRef="#br0" timeOffset="1">14 17 6048,'-13'-17'3136,"21"17"-3200,2 0-256,3 0 192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4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 6400,'-18'-32'2880,"18"29"-2496,0-2-544,0 10 0,8-5-480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05.5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104 560 2560,'2'-8'517,"1"0"1,-1 0-1,1 0 0,4-7 1,-5 8 325,0 1 1,0 0 0,-1-1-1,0 1 1,0-1 0,-1 1-1,0-1 1,0 0 0,-2-12 0,2 18-772,0 0 0,0 0 0,0-1 1,-1 1-1,1 0 0,-1 0 1,1 0-1,0-1 0,-1 1 0,0 0 1,1 0-1,-1 0 0,0 0 1,0 0-1,1 0 0,-2-1 0,1 2-54,0-1 0,0 1-1,1 0 1,-1-1-1,0 1 1,0 0-1,0-1 1,0 1-1,1 0 1,-1 0-1,0 0 1,0 0-1,0 0 1,0 0-1,0 0 1,1 0 0,-1 0-1,-1 1 1,-1 0-32,1 0 1,-1 0 0,1 0-1,0 0 1,-1 0 0,1 1 0,0-1-1,0 1 1,-1 0 0,2 0-1,-1 0 1,0 0 0,-2 2 0,-4 10 21,1 0 1,0 0 0,1 1 0,1 0 0,-5 17 0,3-10 66,3-7-10,0 0 0,0 1 0,2-1 0,-2 20 0,4-25 37,0-1 1,1 0-1,0 0 1,0 0-1,1 0 1,0 0-1,0 0 1,7 13-1,-9-20-49,1 0 0,1 0 0,-1 0 0,0 0 0,0 0 0,1 0 0,-1 0 0,1 0 0,0-1 0,-1 1 0,1-1 0,0 1-1,0-1 1,0 0 0,0 0 0,0 0 0,0 0 0,0 0 0,1 0 0,-1 0 0,0-1 0,0 1 0,1-1 0,-1 1 0,4-1-1,2-1 61,-1 1 0,0-1 0,1-1 1,-1 1-1,0-1 0,8-4 0,43-20 24,-35 15-90,16-8 26,-1-2 0,46-32 0,-64 39-60,-14 10-57,1 0-1,-2-1 0,7-5 1,-11 9-102,-3 2 38,-7 5-17,-12 11 72,4 0-7,0 1 0,2 0 0,-22 33 0,36-49 76,0-1 1,0 0-1,0 1 1,0 0-1,1-1 1,-1 1-1,0-1 1,1 1-1,0 0 1,-1-1-1,1 1 1,0 0-1,0 0 1,0-1-1,0 1 1,0 0 0,0 0-1,0-1 1,1 1-1,-1 0 1,1-1-1,-1 1 1,1 0-1,0-1 1,-1 1-1,1-1 1,2 3-1,-1-2 31,0 0-1,0 0 1,0 0-1,0-1 1,1 1-1,-1-1 1,1 1-1,-1-1 1,1 0-1,-1 0 1,1 0-1,0-1 1,-1 1 0,1 0-1,0-1 1,3 0-1,4 1 18,0-2 1,0 1-1,-1-1 1,1-1-1,0 0 0,-1 0 1,1-1-1,-1 0 1,0-1-1,0 0 0,0 0 1,-1-1-1,9-6 1,-11 7-50,-1 0 1,0 0 0,0-1 0,-1 0 0,1 0 0,-1 0 0,0 0 0,6-11 0,-8 11-14,0 1-1,-1 0 1,1-1 0,-1 1 0,0-1 0,0 0 0,0 1 0,-1-1 0,1 0 0,-1 1 0,0-1 0,-1 0 0,0-5 0,0 7-14,1 1 1,-1 0-1,0-1 1,0 1-1,0 0 0,0 0 1,0 0-1,-1 0 1,1 0-1,-1 0 0,1 0 1,-1 0-1,0 1 1,0-1-1,0 0 0,0 1 1,0 0-1,0-1 1,0 1-1,0 0 0,0 0 1,0 0-1,-1 0 1,1 1-1,0-1 0,-1 1 1,1-1-1,-1 1 0,-2 0 1,-3-1 2,-1 1 1,1 0-1,0 1 1,0 0-1,0 0 1,-1 1 0,-11 3-1,8 0 28,0 0 0,0 0 1,0 1-1,-20 13 0,32-18-17,0-1 0,0 0 0,0 0 0,0 0 0,1 0 0,-1 1 0,0-1 0,0 0 1,0 0-1,0 0 0,0 0 0,0 0 0,1 1 0,-1-1 0,0 0 0,0 0 0,0 0 0,0 0 0,1 0 0,-1 0 0,0 0 0,0 0 0,0 0 0,0 1 0,1-1 0,-1 0 1,0 0-1,0 0 0,0 0 0,1 0 0,-1 0 0,0 0 0,0 0 0,0-1 0,1 1 0,-1 0 0,0 0 0,0 0 0,0 0 0,0 0 0,1 0 0,13-1 104,21-7 40,-1-1 0,0-2 1,58-27-1,7-3-75,-92 38-73,-1 1-1,1 0 1,-1 1-1,1-1 1,0 1 0,10 0-1,-15 1 16,-1 0 0,1 0 0,0 0 1,0 1-1,0-1 0,0 1 0,0-1 0,-1 1 0,1-1 0,0 1 0,-1 0 0,1 0 0,0 0 0,-1 0 0,1 0 1,-1 0-1,1 0 0,-1 1 0,0-1 0,1 1 0,-1-1 0,0 1 0,0-1 0,0 1 0,0-1 0,0 1 1,-1 0-1,2 2 0,0 5 48,0-1 0,0 1 0,0 0 0,-2 0 0,1 0 0,-1 1 0,0-1 0,-2 14 0,-4 5 347,-10 38 0,15-63-371,-2 6 46,-1 3 419,7-18-207,4-9-138,13-22 0,-4 9-76,-6 9-125,1 1 0,0 0-1,1 0 1,1 2 0,1-1 0,18-16 0,-30 31 30,1 0-1,0 0 1,-1 0 0,1 0 0,0 0 0,0 1 0,4-2 0,-6 2 10,0 1 1,0 0 0,0 0-1,-1 0 1,1-1-1,0 1 1,0 0-1,0 0 1,-1 0-1,1 0 1,0 0-1,0 0 1,0 0-1,-1 1 1,1-1-1,0 0 1,0 0-1,0 1 1,-1-1-1,1 0 1,0 1-1,-1-1 1,1 1-1,0-1 1,-1 1-1,1-1 1,0 1-1,-1-1 1,1 1-1,-1 0 1,1-1-1,-1 1 1,1 0-1,0 1 1,0 1-6,0 0 0,0 1 1,0-1-1,0 1 0,-1-1 0,1 1 0,-1-1 1,0 1-1,0 6 0,-8 34 53,6-34-8,0 0 0,-1 18 0,3-27-16,0-1 1,0 1-1,0-1 0,0 1 0,0-1 1,0 1-1,0-1 0,0 0 1,0 1-1,0-1 0,1 1 0,-1-1 1,0 1-1,0-1 0,0 0 1,1 1-1,-1-1 0,0 1 1,0-1-1,1 0 0,-1 1 0,0-1 1,1 0-1,-1 1 0,1-1 1,-1 0-1,0 0 0,1 1 1,0-1 3,0 0 1,0 0 0,1 0 0,-1 0-1,0 0 1,0 0 0,0 0 0,0 0-1,0 0 1,0 0 0,0-1 0,1 1 0,4-2 18,0-1 0,-1 0 0,9-5 0,1-2-23,0-2 0,15-15 0,20-16-32,-48 42-6,-1 0 1,1 0 0,0 0-1,0 0 1,0 0 0,0 0 0,0 0-1,0 1 1,0-1 0,0 1 0,3-1-1,-4 1-1,0 0 0,0 0 0,0 0 0,0 0 0,0 1 0,0-1 0,0 0 0,0 1 0,0-1 0,0 0 0,0 1 0,0-1 0,0 1 0,0 0 0,0-1 0,-1 1 0,2 0 0,0 2-10,0-1 0,-1 1-1,0-1 1,1 1 0,-1 0 0,0-1 0,0 1 0,0 0 0,0 0 0,-1 0-1,1-1 1,-1 1 0,0 0 0,0 5 0,0 7-6,0-7 61,-1 0 0,1 1-1,1-1 1,0 0 0,0 1-1,0-1 1,5 13 0,-5-20-7,-1-1 1,0 1-1,1 0 1,-1-1-1,1 1 1,-1-1 0,1 1-1,0-1 1,-1 1-1,1-1 1,0 1-1,-1-1 1,1 1 0,0-1-1,-1 0 1,1 1-1,0-1 1,0 0 0,-1 0-1,1 1 1,0-1-1,0 0 1,0 0-1,-1 0 1,1 0 0,0 0-1,0 0 1,0 0-1,-1 0 1,1-1-1,0 1 1,1-1 0,1 0 6,0 0 1,0 0-1,1-1 1,-1 1-1,0-1 1,3-3 0,30-28 48,-27 24-128,0 0-1,1 1 1,-1 0-1,12-6 1,-21 13 39,1 1 0,0 0 0,-1 0 1,1-1-1,-1 1 0,1 0 0,0 0 1,-1 0-1,1 0 0,-1-1 0,1 1 1,0 0-1,-1 0 0,1 0 0,0 1 1,-1-1-1,1 0 0,0 0 0,-1 0 1,1 0-1,-1 1 0,1-1 0,0 0 1,0 1-1,0 0 5,1 0 0,-1 0 0,1 1 1,-1-1-1,0 0 0,0 1 0,0-1 0,2 4 0,1 2 0,0 1 0,4 15 0,-8-22-4,2 4 5,-1 0 1,0 0 0,-1 0 0,1 6 0,-1-7 25,0 0 0,0-1 0,0 1 1,1 0-1,0-1 0,0 1 0,0 0 0,3 6 1,-2-3-34,1 1 1,-1 0 0,-1 0 0,1 0-1,0 15 1,-2-6-5,-1 0-1,0 1 1,-7 28-1,3-16 29,-37 227 268,40-243-152,-1-1-1,-8 21 1,11-34-122,0 0 1,0 0 0,0 0 0,0 0 0,0 0-1,0 0 1,0 1 0,0-1 0,0 0-1,0 0 1,0 0 0,0 0 0,0 0 0,0 0-1,0 0 1,0 0 0,0 0 0,0 1 0,0-1-1,0 0 1,0 0 0,0 0 0,0 0-1,0 0 1,0 0 0,0 0 0,0 0 0,0 0-1,0 0 1,0 0 0,-1 0 0,1 0 0,0 0-1,0 1 1,0-1 0,0 0 0,0 0-1,0 0 1,0 0 0,0 0 0,0 0 0,0 0-1,0 0 1,-1 0 0,1 0 0,0 0 0,0 0-1,0 0 1,0 0 0,0 0 0,0 0 0,0 0-1,0 0 1,0 0 0,0 0 0,-1 0-1,1 0 1,0-1 0,-1-6 91,1-13-24,8-56-34,2 0 1,29-107-1,-24 130-3,41-123 30,-47 154-116,0 1 0,2 0 0,1 1 0,0 0 0,28-33 1,-35 48 28,0 0-1,0 0 1,0 0 0,1 0 0,9-5 0,-14 9 16,0 0 0,0 1 0,1-1 0,-1 0 0,0 1 0,0-1 0,1 1 0,-1-1 0,0 1 0,1 0 0,-1 0 0,0-1 0,1 1 0,-1 0 0,0 0 0,1 0 0,-1 1 0,1-1 0,-1 0 0,0 0 0,1 1 0,-1-1 0,0 1 0,0-1 0,1 1 0,-1-1 0,0 1 0,0 0 0,0 0 0,0 0 0,0-1 0,0 1 0,0 0 0,2 2 0,-2 1-9,1-1 1,-1 0 0,1 0 0,-1 1-1,0-1 1,0 1 0,-1-1 0,1 1 0,-1-1-1,0 1 1,1 0 0,-2-1 0,1 1-1,0-1 1,-1 1 0,-1 5 0,-1 4 17,-1 0 0,-1 0 0,-6 13 0,4-11 61,-1-1 1,0 0-1,-1 0 1,-1-1-1,0 0 1,0-1 0,-1 0-1,-1 0 1,0-1-1,-17 11 1,13-16 161,16-5-220,-1-1 0,1 0 0,0 0 0,0 0 0,-1 0 0,1 0 0,0 0 0,-1 0 0,1-1 0,0 1-1,0 0 1,-1 0 0,1 0 0,0 0 0,0 0 0,-1 0 0,1 0 0,0-1 0,0 1 0,-1 0 0,1 0 0,0 0 0,0 0-1,0-1 1,0 1 0,-1 0 0,1 0 0,0-1 0,0 1 0,0-1-10,0-1 1,0 1-1,0 0 1,0 0-1,0 0 1,1-1-1,-1 1 0,0 0 1,1 0-1,-1 0 1,1 0-1,-1 0 1,1 0-1,0 0 0,-1 0 1,1 0-1,0 0 1,0 0-1,0 0 0,1-1 1,10-8-23,0 1 1,1 1 0,-1 0-1,2 0 1,-1 2-1,20-8 1,-19 8 8,234-107-46,-230 103 45,5-1-95,-23 12 106,0-1 1,0 1-1,0 0 0,0-1 1,0 1-1,0-1 0,0 1 1,0 0-1,-1-1 0,1 1 1,0 0-1,0-1 0,0 1 1,-1-1-1,1 2 0,-27 41-215,21-35 223,1-1 0,0 1 0,1 0 0,-1 0 0,1 1 0,1-1-1,0 1 1,-4 16 0,7-23 8,0-1 0,-1 0 0,1 1-1,0-1 1,0 0 0,0 1 0,0-1 0,0 0-1,1 1 1,-1-1 0,0 0 0,1 1 0,-1-1-1,1 0 1,-1 0 0,1 0 0,-1 1 0,1-1-1,0 0 1,0 0 0,0 0 0,-1 0 0,1 0-1,0 0 1,0 0 0,0 0 0,1-1 0,-1 1-1,0 0 1,0 0 0,0-1 0,1 1-1,-1-1 1,0 1 0,0-1 0,1 0 0,-1 0-1,2 1 1,1-1 5,0 0 0,0 0 1,0 0-1,0-1 0,0 1 0,0-1 0,-1 0 0,1 0 0,0 0 1,-1-1-1,1 1 0,3-3 0,-2 1 3,0-1 1,-1 0-1,1 0 0,-1 0 1,0 0-1,0-1 0,-1 1 1,1-1-1,-1 0 1,0 0-1,0-1 0,-1 1 1,1 0-1,-1-1 0,-1 0 1,1 1-1,1-11 0,-1 2-38,-1 0 0,0 0 0,-1 0-1,0-1 1,-1 1 0,-4-17 0,5 29 13,0 1 1,-1-1-1,1 0 0,-1 0 1,1 0-1,-1 0 1,0 1-1,0-1 1,0 0-1,0 1 1,0-1-1,0 1 1,0-1-1,0 1 1,-1-1-1,1 1 1,-1 0-1,1 0 1,-1-1-1,1 1 1,-1 0-1,0 1 0,-3-3 1,1 2-6,0 0 0,-1 1-1,1-1 1,-1 1 0,1 0 0,0 0 0,-1 0-1,1 1 1,-6 1 0,6-1 49,12-2 34,13-3-8,20-10-96,51-15 106,-78 25-83,-1 2 0,1 0 0,-1 0-1,1 2 1,14 0 0,-26 0 2,0 0 1,0 0-1,1 0 0,-1 1 0,0-1 1,0 1-1,0 0 0,-1-1 1,1 1-1,0 0 0,0 0 1,0 0-1,0 0 0,-1 0 0,1 1 1,0-1-1,-1 0 0,0 1 1,1 0-1,-1-1 0,0 1 1,2 2-1,-2-2 5,0 1 1,0 0 0,0 0 0,0 0-1,-1 0 1,1 0 0,-1 0-1,0 1 1,0-1 0,0 0-1,0 0 1,0 0 0,-1 0-1,0 4 1,-9 22 18,0 0 1,-2-1-1,-1 0 1,-20 31-1,17-30 21,9-14 404,17-27 234,4-6-591,11-11-136,2 1-1,1 1 1,0 2 0,35-24-1,-45 36 34,-11 8-6,-1 0 0,2 0 1,-1 1-1,0-1 1,1 1-1,0 1 0,0 0 1,0 0-1,10-2 0,-17 5 21,0 0 0,-1 0 0,1-1 0,0 1-1,-1 0 1,1 0 0,0 0 0,-1 0 0,1 1 0,0-1-1,-1 0 1,1 0 0,0 0 0,-1 0 0,1 1 0,-1-1-1,1 0 1,0 1 0,-1-1 0,1 0 0,-1 1 0,1-1-1,-1 1 1,1-1 0,-1 1 0,1-1 0,-1 1 0,1-1-1,-1 1 1,0-1 0,1 1 0,-1 0 0,0-1 0,0 1-1,1 0 1,-1-1 0,0 1 0,0 0 0,0-1 0,0 1-1,0 0 1,0-1 0,0 2 0,0 3-24,-1-1-1,0 1 1,0 0-1,-2 8 1,2-10 27,-8 23 37,-1 1 0,0-1 1,-3-1-1,0 0 0,-1 0 1,-1-2-1,-1 0 1,-36 39-1,51-62-14,1 1 1,-1-1-1,0 1 1,1-1-1,-1 1 1,1-1-1,-1 1 0,1-1 1,-1 1-1,1 0 1,-1-1-1,1 1 1,0 0-1,-1-1 0,1 1 1,0 0-1,0-1 1,-1 1-1,1 0 1,0 0-1,0 0 1,1 0-16,-1-1 1,1 1 0,0-1 0,-1 1 0,1-1 0,0 0 0,-1 1 0,1-1 0,0 0 0,0 0 0,0 0 0,-1 1 0,1-1 0,1 0 0,10 3-101,-10-2 113,-1-1 1,1 1-1,0-1 0,0 1 0,0-1 1,-1 0-1,1 0 0,0 1 1,0-2-1,2 1 0,37-6 263,-19 4-255,0-2 0,0 0-1,28-10 1,-35 8 8,0 0-1,0-1 1,0-1-1,19-13 1,-26 15-18,-1-1 1,1 1-1,-1-1 0,0-1 1,-1 1-1,0-1 0,0 0 1,8-15-1,-7 10-29,-1-1 1,0-1-1,-1 1 0,-1-1 1,0 0-1,0 0 1,-2 0-1,0 0 0,-1-1 1,-1-28-1,0 43-3,0-1 0,0 1 0,0 0 0,-1 0 0,1-1-1,0 1 1,0 0 0,-1 0 0,1 0 0,-1 0 0,1-1 0,-1 1 0,1 0-1,-1 0 1,0 0 0,0 0 0,1 0 0,-1 0 0,0 1 0,0-1 0,0 0-1,0 0 1,0 0 0,0 1 0,-2-1 0,2 0-8,0 1 1,0 0-1,0 0 1,0 0 0,-1 0-1,1 0 1,0 0-1,0 1 1,0-1-1,-1 0 1,1 1-1,0-1 1,0 1-1,0-1 1,0 1 0,0-1-1,0 1 1,0 0-1,0-1 1,0 1-1,0 0 1,0 0-1,1 0 1,-1 0-1,-1 1 1,-3 6 23,-1 0 0,2 1 0,-1-1 0,1 1 0,1-1 0,-4 15 0,-11 56-245,16-71 261,1 1 1,0 0-1,1 0 1,0 0 0,0-1-1,1 1 1,3 13-1,-4-20 4,1 0 0,0 0-1,-1 1 1,1-1 0,0 0 0,0-1-1,0 1 1,0 0 0,0 0 0,0 0-1,0 0 1,1-1 0,-1 1-1,1-1 1,-1 1 0,1-1 0,0 0-1,-1 1 1,1-1 0,0 0-1,0 0 1,0 0 0,0 0 0,0-1-1,0 1 1,0-1 0,0 1-1,0-1 1,1 1 0,-1-1 0,0 0-1,0 0 1,0 0 0,0 0 0,4-2-1,1 0 11,0 0 0,0 0-1,-1-1 1,1 0 0,-1-1 0,0 0-1,0 1 1,8-9 0,3 0 12,13-9-81,115-75 145,-115 78-140,0 2 0,1 1-1,33-11 1,-62 26 24,-1-1 0,0 1 0,1 0-1,-1-1 1,0 1 0,1 0 0,-1 0 0,0 0-1,1 0 1,-1 0 0,0 0 0,1 0 0,0 1-1,-1-1 2,-1 0 0,1 0 0,-1 1 0,1-1 0,-1 0 0,1 1 0,-1-1 0,1 0-1,-1 1 1,1-1 0,-1 1 0,0-1 0,1 1 0,-1-1 0,0 1 0,0-1-1,1 1 1,-1-1 0,0 1 0,0-1 0,1 2 0,-1 0-16,0 1 0,0-1 0,0 1 0,-1-1 1,1 1-1,0-1 0,-1 1 0,0-1 0,1 0 0,-1 1 0,0-1 0,-2 4 1,-10 16-29,-1-1-1,-1 0 1,-17 20 0,-59 53 330,80-82 60,11-12-333,0 0 1,0 0-1,0 1 1,0-1-1,0 0 0,0 0 1,0 0-1,0 0 1,0 0-1,0 0 0,0 0 1,0 0-1,0 0 1,0 1-1,0-1 0,0 0 1,0 0-1,0 0 1,1 0-1,-1 0 0,0 0 1,0 0-1,0 0 1,0 0-1,0 0 0,0 0 1,0 0-1,0 0 1,0 0-1,0 0 0,0 0 1,0 0-1,1 0 0,-1 1 1,0-1-1,0 0 1,0 0-1,0 0 0,0 0 1,0 0-1,0 0 1,0 0-1,0-1 0,1 1 1,-1 0-1,0 0 1,0 0-1,0 0 0,0 0 1,0 0-1,0 0 1,0 0-1,0 0 0,0 0 1,0 0-1,0 0 1,1 0-1,-1 0 0,0 0 1,0 0-1,0 0 1,0 0-1,0-1 0,26-12 178,2-7-147,27-24 0,-16 11-57,-38 32 0,1-1 1,0 1-1,0 0 1,0 0-1,0 0 1,0 0-1,0 0 1,0 0 0,0 0-1,0 1 1,5-1-1,-6 1 5,0 0 0,0 0 1,0 0-1,0 0 0,-1 0 0,1 1 0,0-1 0,0 0 0,0 1 0,0-1 1,0 0-1,0 1 0,0-1 0,-1 1 0,1 0 0,0-1 0,0 1 0,-1 0 1,1-1-1,0 1 0,-1 0 0,1 0 0,-1 0 0,1-1 0,-1 1 0,1 0 1,-1 0-1,1 2 0,7 31-196,-7-28 232,0 0 1,0 1-1,1-1 0,0 0 1,0 0-1,5 9 1,-6-14 1,0 0 1,0 1-1,0-1 1,0 0 0,0 0-1,0 0 1,1 0-1,-1 0 1,0 0-1,1 0 1,-1 0 0,1 0-1,-1-1 1,1 1-1,-1-1 1,1 1 0,0-1-1,-1 0 1,1 1-1,-1-1 1,1 0 0,0 0-1,-1 0 1,1 0-1,0 0 1,-1-1-1,1 1 1,0 0 0,-1-1-1,3 0 1,2-2-5,0 1 1,0-1-1,0 0 0,-1 0 1,1 0-1,-1-1 0,0 0 0,0 0 1,0 0-1,-1-1 0,1 0 1,-1 0-1,5-7 0,5-10-13,-1 0-1,11-25 0,-12 23 102,101-161 26,-29 55-80,25-87-494,-104 208 110,-6 12 41,-7 15 32,-25 39 102,-32 64 49,55-100 124,1 1-1,1 1 1,-9 41 0,12-40-144,1 0 0,2 0 0,0 0 0,2 0 0,3 41 0,-3-63 318,2 11-3264,-45-50-14811,27 20 15523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4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5888,'4'-12'2688,"64"4"-2336,-13 0 768,6-1-672,47-6 128,5-1-384,31-4 32,-9 8-128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4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9 2912,'0'-1'47,"0"1"-1,0-1 1,0 1 0,0 0 0,-1-1 0,1 1-1,0 0 1,0-1 0,-1 1 0,1-1-1,0 1 1,0 0 0,-1 0 0,1-1-1,0 1 1,-1 0 0,1-1 0,0 1-1,-1 0 1,1 0 0,-1 0 0,1-1 0,0 1-1,-1 0 1,1 0 0,-1 0 0,1 0-1,-1 0 1,1 0 0,0 0 0,-1 0-1,1 0 1,-1 0 0,1 0 0,-1 0-1,1 0 1,0 0 0,-1 0 0,1 0 0,-1 1-1,1-1 1,0 0 0,-1 0 0,1 1-1,0-1 1,-1 0 0,1 0 0,0 1-1,-1-1 1,1 1 0,-20 21 1537,16-16-1303,-87 121 2282,58-79-1894,-16 18 8,20-28-294,2 1 0,2 1-1,-26 54 1,46-83-271,1 0 0,1 0 0,0 1 0,0 0 0,1-1-1,-1 23 1,3-27-42,0 1-1,0-1 0,1 0 1,0 0-1,1 1 1,-1-1-1,2 0 1,-1 0-1,0 0 0,1-1 1,1 1-1,5 9 1,-1-6-220,-1 0 0,2 0 1,16 15-1,-20-21-300,0 0 0,0-1 1,0 1-1,1-1 0,-1-1 0,1 1 0,-1-1 1,1 0-1,0 0 0,7 1 0,23 2-1795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4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10 653 4800,'-9'14'1557,"9"-13"-1489,0-1 0,0 0 0,0 1 0,0-1 0,0 0 0,-1 1 0,1-1 0,0 1 0,0-1 0,0 0 0,0 1 0,0-1 0,0 1 0,0-1 0,0 0 0,0 1 0,1-1 0,-1 1 0,0-1 0,0 0 0,0 1 0,0-1 0,1 0 0,-1 1 0,0-1 0,0 0 0,0 1 0,1-1 0,-1 0 0,0 1 0,1-1 0,-1 0 0,0 0 0,1 1 0,-1-1 0,0 0 0,1 0 0,-1 0 0,0 0 0,1 1 0,-1-1 0,1 0 0,-1 0 0,0 0 0,1 0 0,-1 0 0,1 0 0,-1 0 0,0 0 0,1 0 0,-1 0 0,1 0 0,-1 0 0,0 0 0,1-1 0,5-2 343,-1 0 1,1 0-1,-1-1 1,0 0-1,0 0 0,-1-1 1,1 1-1,5-8 0,10-10 111,129-114 544,-81 76-772,-38 31-221,-2 0 0,-1-2 0,-2-1 0,0-1 1,-3-2-1,20-38 0,-34 56-126,-1 0-1,0 0 1,-1 0 0,6-35-1,-12 50 26,1 1 0,-1-1 0,1 1 0,-1-1 0,0 1-1,0-1 1,0 1 0,0-1 0,0 1 0,0-1 0,0 1 0,0-1 0,0 1-1,-1-1 1,1 1 0,-1-1 0,1 1 0,-1-1 0,1 1 0,-1 0 0,-1-3 0,2 4 20,0 0 1,-1 0-1,1 0 1,0-1 0,0 1-1,0 0 1,0 0 0,-1 0-1,1 0 1,0-1-1,0 1 1,0 0 0,-1 0-1,1 0 1,0 0 0,0 0-1,-1 0 1,1 0-1,0 0 1,0 0 0,-1 0-1,1 0 1,0 0 0,0 0-1,-1 0 1,1 0-1,0 0 1,0 0 0,-1 0-1,1 0 1,0 0 0,0 0-1,-1 0 1,-5 3-2,-1 0 1,1 0-1,0 1 0,0 0 1,1 0-1,-1 0 0,1 1 1,0-1-1,0 1 1,0 1-1,1-1 0,-6 9 1,-5 9 240,-20 43 0,17-30 91,-15 49 1,27-68-210,2 1 1,0-1-1,1 1 0,0 0 1,1 21-1,2-35-105,0 0 0,0 0 0,1 0 0,-1 1 0,1-1 0,0 0 0,1 0 0,-1 0-1,0 0 1,1-1 0,0 1 0,0 0 0,0-1 0,1 1 0,-1-1 0,1 0 0,0 1 0,4 2 0,-3-2-352,1-1 1,-1 0 0,1-1-1,0 1 1,-1-1 0,1 0 0,1 0-1,-1 0 1,0-1 0,0 0-1,0 0 1,1 0 0,-1-1-1,7 0 1,23-1-3322,5 0 1211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4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7808,'-2'-1'3341,"6"-2"-1880,11-2 510,1 4-1211,0 0-1,17 2 1,1 1-725,95-2-303,-74 0-7378,-50 0 5417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5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5632,'0'-3'2560,"8"6"-2208,-3-3 1760,0 5-1216,9-5 832,4 0-992,3 0-64,3 0-384,7-5-64,-1 5-128,7-3 160,3-2-160,-4-4-1152,1 9 544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5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4992,'3'69'6666,"-4"-10"-4516,-3 0-1,-20 100 0,18-124-1895,2 0 1,0 64-1,8-6 135,1-75-1941,-5-18 1413,0 0 0,0 0 0,1 0 0,-1 0 0,0 0 0,0 1 0,1-1 0,-1 0 0,0 0 0,1 0 0,-1 0 0,0 0 0,0 0 1,1 0-1,-1 0 0,0 0 0,0 0 0,1 0 0,-1 0 0,0 0 0,1 0 0,-1-1 0,0 1 0,0 0 0,1 0 0,-1 0 0,0 0 1,0 0-1,1 0 0,-1-1 0,0 1 0,0 0 0,0 0 0,1 0 0,-1-1 0,0 1 0,0 0 0,12-7-2719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5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 4736,'19'-7'1530,"-19"7"-1506,1 0 0,-1 0 0,0 0 0,1 0 0,-1 0 0,0 0 0,1 0 0,-1-1 0,0 1-1,1 0 1,-1 0 0,0 0 0,1 0 0,-1 0 0,0 1 0,1-1 0,-1 0 0,0 0-1,0 0 1,1 0 0,-1 0 0,0 0 0,1 0 0,-1 1 0,6 2 261,-1-1-1,0 1 1,0 1 0,0-1 0,0 1 0,-1 0-1,1 0 1,-1 0 0,6 8 0,2 6 460,-1 0 1,-1 0-1,0 1 0,-2 1 1,0-1-1,9 41 1,-11-34-202,-2 1 0,-1-1 0,-1 1 0,-1 0 0,-3 27 0,-2-18-335,-2 1 0,-1-2 0,-2 1 0,-1-1 0,-2-1 0,-1 0-1,-1 0 1,-27 42 0,24-49-182,-33 38-1,22-28-58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5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0 763 3904,'1'0'40,"-1"0"-1,0 0 1,0 0 0,0 0 0,0 0-1,0 0 1,0 0 0,0 0 0,0 0-1,0 1 1,0-1 0,0 0 0,0 0-1,0 0 1,1 0 0,-1 0 0,0 0-1,0 0 1,0 0 0,0 0 0,0 0-1,0 0 1,0 0 0,0 0 0,0 0-1,0 1 1,0-1 0,0 0 0,0 0-1,0 0 1,0 0 0,0 0 0,0 0-1,0 0 1,0 0 0,0 0 0,0 0-1,0 0 1,0 0 0,0 1 0,0-1-1,0 0 1,0 0 0,0 0 0,0 0-1,0 0 1,0 0 0,0 0 0,0 0-1,-1 0 1,1 0 0,0 0 0,0 0-1,0 0 1,0 0 0,0 0 0,0 1-1,0-1 1,0 0 0,0 0 0,0 0 20,0 0 1,1 0 0,-1 0 0,1 1 0,-1-1 0,0 0 0,1 0 0,-1 0 0,1 0 0,-1 0 0,0 0 0,1 0 0,-1 0 0,1 0 0,-1 0-1,0 0 1,1 0 0,-1 0 0,1 0 0,-1 0 0,1-1 0,14-5 1790,-12 5-1637,0 0 1,0-1 0,0 1-1,0-1 1,-1 1 0,1-1-1,3-3 1,42-41 760,-3-3-1,-2-2 1,43-65 0,42-77-959,-3 1 581,-118 181-543,-1 2 2,0-1 0,5-11 0,-10 19-63,-1 0 0,1 0 0,0 1 0,-1-1 0,1 0-1,-1 0 1,0 0 0,1 0 0,-1 1 0,0-1 0,0 0 0,0 0 0,0 0 0,-1 0-1,1 0 1,0 0 0,-1 1 0,1-1 0,-2-2 0,2 3-9,-1 1 0,1-1 0,-1 1-1,1-1 1,-1 1 0,1-1 0,-1 1 0,1-1 0,-1 1 0,1-1 0,-1 1 0,0 0-1,1-1 1,-1 1 0,0 0 0,1 0 0,-1-1 0,0 1 0,0 0 0,1 0 0,-1 0-1,0 0 1,1 0 0,-1 0 0,0 0 0,0 0 0,1 0 0,-1 0 0,0 1 0,1-1-1,-1 0 1,0 0 0,1 1 0,-2 0 0,-3 1-59,1 0 0,0 1 0,0 0 0,-7 6 0,-3 5 102,2 0 1,0 0-1,0 1 0,1 1 0,-12 23 0,4-3 217,-21 58 0,-25 99 641,65-191-880,-13 40 299,3 1 0,1 0 0,2 0 0,-2 85 0,9-121-136,0-1-1,0 1 0,3 11 0,-3-17-149,0-1 1,0 1-1,0-1 0,0 1 0,0 0 0,1-1 1,-1 1-1,0-1 0,0 1 0,0-1 1,1 1-1,-1-1 0,0 1 0,1-1 0,-1 1 1,0-1-1,1 1 0,-1-1 0,1 1 0,-1-1 1,1 0-1,-1 1 0,0-1 0,1 0 1,-1 0-1,1 1 0,0-1 0,-1 0 0,1 0 1,-1 1-1,1-1 0,-1 0 0,1 0 1,0 0-1,-1 0 0,1 0 0,-1 0 0,1 0 1,-1 0-1,1 0 0,0 0 0,-1-1 0,1 1 1,-1 0-1,1 0 0,-1 0 0,1-1 1,-1 1-1,1 0 0,-1-1 0,1 1 0,40-29 376,45-41-1,-12 9-316,-69 57-116,51-42 53,-47 39-215,-2-1 0,1 0 1,-1 0-1,9-15 0,-15 25 151,-1-1 0,1 0 0,0 0 0,-1 1 0,1-1 0,0 0 0,0 0 0,-1 0 0,1 0 0,0 0 0,0 0 0,0 0 0,3 2 0,20 15 126,-8-9 53,0-1 0,1 0 0,20 5 0,-29-11-21,1 0 0,-1 0 0,1-1 0,-1-1 0,1 1 0,0-1 0,-1-1 0,17-2 0,-18 2-52,0-1-1,0 0 1,0 0-1,0-1 1,0 0-1,0 0 1,-1 0-1,0-1 1,0 0 0,0 0-1,6-6 1,-9 7-61,1-1 0,-1 0 0,0 0 1,0 0-1,0 0 0,-1 0 0,1 0 1,-1-1-1,0 1 0,0-1 1,-1 0-1,1 1 0,-1-1 0,0 0 1,0 0-1,-1 0 0,1-5 0,-1 8-22,0-1 0,0 1 0,0 0-1,-1 0 1,1 0 0,0 0 0,-1 0-1,1 0 1,-1 0 0,0 0 0,0 1 0,0-1-1,1 0 1,-2 0 0,0-2 0,1 4 14,1-1 0,-1 1 1,1 0-1,-1-1 1,1 1-1,-1 0 1,1-1-1,-1 1 1,0 0-1,1 0 0,-1 0 1,1-1-1,-1 1 1,0 0-1,1 0 1,-1 0-1,1 0 1,-1 0-1,-1 0 1,1 1 6,-1-1 1,1 1-1,-1-1 1,1 1-1,0 0 1,-1-1-1,1 1 1,0 0 0,-1 0-1,-1 2 1,-5 4-19,0 0 1,0 1-1,1 0 1,0 1-1,0 0 1,-7 13-1,11-18 36,1 0-1,0 0 1,1 1-1,-1-1 1,1 1-1,0-1 1,0 1-1,0 0 1,0-1-1,1 1 1,0 0-1,0 0 1,0-1-1,1 1 1,0 0-1,-1-1 1,4 9-1,-1-5 82,0 0 0,1 0 0,0 0 0,0-1 1,8 10-1,-11-15-52,1 0 1,-1 0-1,1 0 1,-1-1-1,1 1 1,0-1-1,0 1 1,-1-1-1,1 0 1,0 1-1,0-1 1,0 0-1,1-1 1,-1 1-1,0 0 1,0 0-1,0-1 1,1 1-1,-1-1 1,0 0-1,0 0 1,1 0-1,-1 0 1,0 0-1,4-1 1,29-10 64,-1-1-1,34-18 1,29-12-130,199-51-61,-293 93 66,-1-1 1,1 1 0,0 0-1,-1-1 1,1 1 0,-1 0-1,1 1 1,0-1-1,-1 0 1,1 1 0,0 0-1,-1-1 1,1 1 0,3 2-1,0 0-6,-1 1-1,1-1 0,10 10 0,-15-12 229,-9-10 222,2 0-338,3 7-123,-1-1 0,1 1 0,-1 0 0,0 0 0,0 0 0,0 1 1,0-1-1,0 1 0,0 0 0,0 0 0,0 0 0,0 0 0,-1 1 1,1 0-1,0 0 0,-9 1 0,-3 1-4,0 1 0,-32 11-1,40-12-2,-1 1-25,-1 1 0,1 0 0,0 0 0,-13 10 0,18-12 78,1 0 1,-1 1 0,1-1-1,0 1 1,0 0-1,0 0 1,1 1 0,-1-1-1,1 0 1,-1 1-1,1-1 1,0 1 0,-1 5-1,2-7 1,1 0-1,0-1 0,0 1 1,0 0-1,0 0 0,0 0 1,0-1-1,1 1 1,-1 0-1,1 0 0,-1-1 1,1 1-1,-1 0 0,1-1 1,0 1-1,0-1 0,0 1 1,0-1-1,0 1 0,0-1 1,0 1-1,3 1 1,1 2 14,0-1 0,0 0 0,1 0 0,-1-1 0,7 4 1,-2-3 15,-1-1 1,1 1-1,-1-1 1,1-1 0,0 0-1,0 0 1,0-1-1,0-1 1,0 1-1,1-2 1,-1 1 0,0-1-1,0-1 1,0 0-1,11-4 1,14-6-21,1-1 1,58-33-1,-25 12-100,-49 25 70,-12 6-14,0 0 0,0-1 0,0 0 0,0-1 0,-1 1 0,10-9 0,-30 24-431,6-5 426,-1 0-1,2 0 0,-1 1 1,-9 12-1,15-17 33,0-1 0,0 1 0,0-1 0,0 1 0,0 0 0,0 0-1,0-1 1,1 1 0,-1 0 0,1 0 0,-1 0 0,1-1 0,0 1 0,0 0 0,0 0 0,0 0 0,0 0 0,0 0 0,0 0 0,1 0 0,-1-1 0,1 1-1,-1 0 1,1 0 0,0-1 0,0 1 0,0 0 0,0-1 0,0 1 0,2 2 0,-1-2 14,0 0 0,0 0 0,1-1 0,-1 1 0,1 0 0,0-1 0,-1 1 0,1-1 0,0 0 0,0 0 0,0 0 0,0-1 0,-1 1 0,1-1 0,0 1 0,0-1 0,0 0 0,5 0 0,2-1 48,0 0 0,1-1 0,-1 0 0,11-3 0,-9 1-26,0 0 0,0 0 0,-1-1 0,0-1 0,0 0 0,0-1 0,0 0 0,-1 0 0,10-10 0,-19 16-50,0 1-1,-1-1 1,1 1 0,0-1-1,-1 0 1,1 0 0,-1 1-1,1-1 1,-1 0 0,1 0-1,-1 1 1,0-1 0,1 0-1,-1 0 1,0 0 0,1 0-1,-1 0 1,0 0 0,0 0-1,0 1 1,0-1 0,0 0-1,0 0 1,0 0 0,0 0-1,0 0 1,-1 0 0,1 0-1,0 0 1,-1 1 0,1-1-1,0 0 1,-1 0 0,1 0-1,-1 1 1,1-1 0,-1 0-1,0 0 1,1 1 0,-1-1-1,0 1 1,1-1 0,-1 0-1,0 1 1,0 0 0,1-1-1,-3 0 1,-2-1-20,0-1 1,0 1-1,-1 1 0,1-1 1,-1 1-1,1 0 0,-1 0 1,1 1-1,-1-1 0,0 1 1,1 0-1,-7 2 0,-7 1-13,-1 1 0,-20 7 1,24-6-4,5-1 42,0 0 0,-17 10 0,2-1 27,21-11 34,0 1 100,18-4-25,116-15 221,174-10-551,-288 26 196,0 0 0,18 4 0,-28-3-9,0 0-1,0 0 0,0 1 1,0 0-1,0 0 0,-1 0 0,1 0 1,-1 1-1,7 4 0,-10-6 17,-1 0 0,1 0 0,0 0 0,-1-1 0,1 1 0,-1 0 0,1 0 0,-1 0-1,1 0 1,-1 0 0,1 0 0,-1 0 0,0 0 0,0 0 0,0 0 0,1 0 0,-1 0 0,0 0 0,0 0-1,0 0 1,-1 0 0,1 0 0,0 0 0,0 0 0,0 0 0,-1 0 0,1 0 0,-1 0 0,0 1 0,-2 5 43,0-1 1,-1 0 0,-5 8 0,0-1 147,5-6-8,2-4 215,10-6-178,-8 2-225,6-2 65,0-1-1,0-1 1,-1 1-1,0-1 1,7-8-1,-2 3-72,0 0-52,0 1 0,1 0 1,0 0-1,1 1 1,23-12-1,-28 16 50,-3 2-37,0 0 1,1 0-1,-1 0 1,0 0-1,1 1 1,-1-1-1,1 1 0,-1 1 1,1-1-1,6 0 1,-10 1 43,-1 0-1,0 0 1,1 0 0,-1 0 0,1 0 0,-1 0 0,0 1 0,1-1 0,-1 0 0,0 0 0,1 0-1,-1 0 1,0 1 0,1-1 0,-1 0 0,0 0 0,1 1 0,-1-1 0,0 0 0,0 0 0,1 1-1,-1-1 1,0 0 0,0 1 0,0-1 0,0 0 0,1 1 0,-1-1 0,0 0 0,0 1-1,0-1 1,0 0 0,0 1 0,0-1 0,0 1 0,0-1 0,0 0 0,0 1 0,0-1 0,0 0-1,0 1 1,0-1 0,0 1 0,0-1 0,-1 0 0,1 1 0,0-1 0,-11 17-59,10-16 59,-8 11 62,3-2-45,-1-2 0,-13 14 1,82-45 507,-45 16-507,11-4-78,-1 1-1,30-7 0,-52 16 46,-1 0 0,1 0 0,-1 1 0,0 0 1,1 0-1,-1 0 0,1 0 0,5 2 0,-9-2 1,1 1 0,-1-1 0,1 1 0,-1 0 0,1-1 0,-1 1 0,0 0 0,1 0 0,-1 0 0,0 0 0,1 0 0,-1 0 0,0 1 0,0-1 0,0 0 0,0 1 0,0-1 0,0 0 0,-1 1 0,1-1 0,0 1 0,-1-1 0,1 1 0,0 1 0,-1 0 33,1-1 1,0 0-1,0 0 0,0 0 1,0 0-1,1 0 1,-1 0-1,1 0 1,-1 0-1,1 0 1,-1 0-1,1-1 1,0 1-1,0-1 0,0 1 1,0-1-1,0 0 1,0 0-1,0 0 1,3 1-1,0 0 14,0-1 1,0 0-1,0 0 1,0 0-1,0 0 0,0-1 1,0 0-1,9 0 0,3-2 67,1-1-1,-1 0 0,29-10 1,-38 10-103,-1 0 0,1-1 0,-1 0 0,0 0 0,0-1 0,0 1 0,-1-2 0,0 1 0,0-1 0,6-6 0,10-19 25,-21 29-41,0 1 1,0-1-1,0 1 0,-1-1 0,1 0 0,0 0 1,-1 0-1,1 1 0,-1-1 0,0 0 1,1 0-1,-1 0 0,0 0 0,0 0 0,0 1 1,-1-1-1,1-3 0,0 5 17,-1 0 0,1 0 0,0 0 0,0 0 0,0 0 0,0-1 0,0 1 0,0 0 0,0 0 0,0 0 0,-1 0 0,1 0 0,0 0 0,0-1 0,0 1 0,0 0 0,-1 0 0,1 0 0,0 0 0,0 0 0,0 0 0,0 0 0,-1 0 0,1 0 0,0 0 0,0 0 0,0 0 0,0 0 0,-1 0 0,1 0 0,0 0 0,0 0 0,0 0 0,-1 0 0,1 0 0,0 0 0,0 0 0,0 0 0,0 0 0,-1 1 0,1-1 0,0 0 0,0 0 0,0 0 0,0 0 0,-1 0 0,-6 7-57,6-6 28,-14 14-79,6-7 50,0 1 1,-8 11 0,14-16 73,1-1-1,0 1 1,-1 0 0,1 0 0,0 0 0,1 1 0,-1-1 0,1 0-1,-1 9 1,1-11 14,1 1-1,-1 0 0,1 0 1,0 0-1,1 0 0,-1-1 1,0 1-1,1 0 1,-1 0-1,1 0 0,0-1 1,0 1-1,0-1 0,0 1 1,1 0-1,-1-1 0,1 0 1,-1 1-1,1-1 0,0 0 1,0 0-1,0 0 1,0 0-1,3 2 0,-2-2 18,0-1 0,0 1 1,0-1-1,0 0 0,0 0 0,0 0 0,1 0 0,-1 0 0,0-1 0,0 0 0,1 1 1,-1-1-1,0-1 0,1 1 0,-1 0 0,0-1 0,1 1 0,-1-1 0,0 0 1,6-3-1,23-10-3,-1-2 1,43-29-1,53-49 64,-36 27-74,-83 60-108,4-2-238,-9 9 152,-5 7 49,-3 5 89,0-1-1,-2 0 1,1 0 0,-2 0 0,-14 17 0,-51 43 204,40-40-106,26-24-23,-8 8 94,0-1 0,-32 22 1,46-36-131,0 1-1,0-1 1,0 1-1,0-1 1,0 0 0,-1 1-1,1-1 1,0 0-1,0 0 1,0 0 0,0 0-1,-1 0 1,1 0-1,0 0 1,0 0 0,0 0-1,0 0 1,-1-1 0,1 1-1,0 0 1,0-1-1,0 1 1,0-1 0,0 0-1,0 1 1,0-1-1,0 0 1,0 1 0,0-1-1,0 0 1,1 0-1,-2-1 1,-2-2 21,1-1 0,0 1 0,0-1 0,0 0 0,-3-8 0,6 13-34,-1-5-28,3-8-106,4 13 28,85 11 132,-15-3 30,-23 0 14,210 27 374,-242-33-593,0-1-1,0 0 1,0-2 0,34-6-1,-49 4-2185,3-1 640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3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9 2976,'0'-9'6549,"-5"11"-5562,-42 58 1290,22-17-1186,-34 84 0,52-112-964,-57 118 695,40-86-420,8-16-183,-13 36 0,26-56-134,-1 0-1,1 0 0,1 0 0,0 0 0,1 0 1,0 0-1,1 18 0,8 34 264,3-1-1,26 85 0,-20-86-157,-8-28 7,-2 0 0,-1 1-1,-1 0 1,-2 0 0,-2 1 0,-1-1-1,-1 0 1,-8 42 0,3-40 76,-2 0 0,-16 43 1,20-68-615,-1 0 1,0 0 0,-1 0 0,0-1 0,0 0-1,-1 0 1,0 0 0,-1-1 0,0 0-1,-17 13 1,24-21-180,0 0-1,-1 0 1,1 0-1,-1 0 0,1 0 1,-1-1-1,1 1 1,-1 0-1,1-1 1,-1 1-1,1-1 1,-1 0-1,-2 0 1,1 1-726,-7 2-2487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4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2080,'0'-1'111,"0"0"0,0-1-1,1 1 1,-1 0 0,1 0 0,-1 0 0,1 0 0,-1 0-1,1 0 1,0 0 0,-1 1 0,1-1 0,0 0 0,0 0-1,-1 0 1,1 1 0,0-1 0,1 0 0,-1 0 117,1 0 1,-1 0-1,0 0 1,0-1-1,0 1 1,0 0-1,0 0 1,0-1-1,0 1 1,0 0-1,0-3 1,26-62 5429,-27 66-5638,0-1 0,0 1 0,0-1 0,1 1 0,-1-1 0,0 1 0,0-1 0,0 1 0,1 0 0,-1-1 0,0 1 0,0-1 0,1 1 0,-1 0 0,0-1 0,1 1 0,-1-1 0,1 1 0,-1 0 0,0 0 0,1-1 0,-1 1 0,1 0 1,-1 0-1,1 0 0,-1-1 0,1 1 0,-1 0 0,1 0 0,-1 0 0,1 0 0,-1 0 0,1 0 0,-1 0 0,1 0 0,2 1 36,-1 1 0,1-1 1,-1 1-1,0 0 0,1-1 1,2 5-1,13 13 265,30 40 0,-38-46-115,27 40 279,-20-28-298,2-1 0,24 27-1,-11-15 235,-19-21-266,16 16 0,-25-27-58,1 0 1,-1 0-1,1-1 0,0 0 0,0 0 0,0-1 0,0 1 0,9 2 0,-12-4-13,0-1-1,0 0 0,0 1 0,0-1 1,0 0-1,0 0 0,0 0 0,0-1 0,0 1 1,0 0-1,-1-1 0,1 1 0,0-1 0,0 0 1,0 1-1,0-1 0,2-2 0,1-1 98,1 0 0,-1 0 0,8-8 0,-10 9-157,9-10 33,-1-1-1,1 0 1,-2-1 0,0 0 0,10-22 0,31-85-99,-15 33 47,32-66-683,-71 183-3108,-3 6 1364,-13 50-2676,6-37 2997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05.8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71 7232,'-4'-12'2656,"13"9"-2048,7-5-192,-3 8 2176,2-3-1504,6-2 1279,3-1-1407,14-1-288,11-1-416,4 4-64,9 1-96,-1 0-192,-3-2 32,-5 5-2080,-3 0 1185,-13-3-5697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4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3648,'0'0'102,"0"0"1,0 0-1,0 0 1,-1 0-1,1 0 0,0-1 1,2-2 2457,-2 3-2458,0 0 1,0 0-1,0 0 0,1 0 1,-1 0-1,0 0 1,0 0-1,0 0 0,0 0 1,0 0-1,0 0 1,1 0-1,-1 0 0,0 0 1,8 5 1254,-6-3-1228,0 1 1,0-1 0,0 0-1,0 1 1,-1 0-1,3 3 1,-1 5 388,0-1 1,0 1-1,-1-1 0,1 21 1,-3 46 870,0-37-735,-9 147 172,2-147-731,4-32-16,2 0 0,-1 0 0,1 1-1,0-1 1,1 0 0,0 1 0,1 12-1,0-15-973,-1-3 207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5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2560,'5'-12'14079,"0"36"-13481,4 76 559,-9-91-1088,-4 149 737,3-69-626,2-39 994,2-53-1092,-1 0 0,0 0 0,1 0-1,0 0 1,0 1 0,0-1 0,0 1-1,5-4 1,-3 3-39,3-3-62,1 1 1,-1 0-1,1 1 0,0 0 1,0 0-1,1 1 0,18-4 1,5 1 23,34 0-1,-46 4-35,67 2-53,-40 1 179,-48-1-154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5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17 3648,'0'-4'819,"4"-8"7370,-5 24-5000,-2 0-2825,-1 1 1,-1-1-1,1 0 0,-2-1 1,0 1-1,0-1 0,-11 13 1,2 0-182,-29 45-625,34-49 244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5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3712,'0'2'3061,"3"9"90,-1-3-2722,0 0-1,1 15 1,-3 21 828,3 91 14,-4-116-982,1-7 1106,6-25-55,53-116-899,-46 103-402,-5 14-174,0-1-1,0 1 1,1 0-1,13-12 1,-21 24 121,-1 0 1,1 0-1,0 0 1,-1 0-1,1 1 0,0-1 1,-1 0-1,1 0 1,-1 1-1,1-1 1,-1 0-1,1 1 0,-1-1 1,1 0-1,-1 1 1,1-1-1,-1 1 0,1-1 1,0 2-1,-1-2-2,2 2 48,0 1-1,0-1 1,0 0 0,0 1 0,-1 0-1,1-1 1,-1 1 0,0 0 0,0 0-1,0-1 1,0 1 0,0 0 0,0 0-1,-1 0 1,0 0 0,1 0 0,-1 0-1,0 0 1,-1 0 0,1 0 0,-2 6-1,2 10 175,1-6-326,-1-12 482,8-10 433,-1 2-730,-1 0 0,0 0 0,10-15 0,-12 16-94,0-1-1,1 1 1,-1 0-1,2 0 1,-1 1-1,8-7 0,-10 10 17,-2 1-43,1 0 1,0 0-1,0-1 1,0 1-1,0 0 1,0 1-1,3-2 1,-4 2 42,0 0 1,-1 0 0,1 0 0,0 0 0,-1 0-1,1 0 1,0 0 0,-1 0 0,1 1 0,-1-1 0,1 0-1,0 0 1,-1 1 0,1-1 0,-1 1 0,1-1-1,-1 0 1,1 1 0,-1-1 0,1 1 0,-1-1-1,0 1 1,1-1 0,-1 1 0,1-1 0,-1 1-1,0 0 1,0-1 0,1 1 0,-1-1 0,0 2-1,4 6 117,0 1 0,-1-1 0,0 1 0,-1 0 0,0 0 0,0 0 0,0 17 0,-2-12 51,-1 1 0,0-1-1,-6 22 1,7-22-6,1-3-1189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0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22 3328,'3'-4'411,"7"-9"855,-9 13-1163,-1-1 1,1 1-1,-1-1 1,0 1-1,1 0 0,-1-1 1,1 1-1,0 0 1,-1 0-1,1-1 1,-1 1-1,1 0 1,-1 0-1,1 0 1,-1 0-1,1 0 1,0 0-1,-1 0 0,1 0 1,-1 0-1,1 0 1,0 0-1,0 0 1,0 0 25,-1 1 0,1-1 0,0 1 0,0-1 0,-1 1 0,1-1-1,0 1 1,-1 0 0,1-1 0,0 1 0,-1 0 0,1-1 0,-1 1 0,0 0 0,1 0 0,-1 0 0,1-1 0,-1 1 0,0 0 0,0 0 0,1 0 0,-1 0 0,0-1 0,0 1 0,0 0 0,0 0 0,0 0 0,0 0 0,0 0 0,0 0 0,-1 0-1,1-1 1,0 1 0,0 0 0,-1 0 0,0 1 0,-2 5 275,0 1-1,0-1 1,-5 8-1,6-11-90,-22 35 756,-41 51-1,32-46-869,-42 56-572,67-90-2438,7-2 737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0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4064,'-1'-3'466,"1"3"-407,0-1 1,0 1-1,0 0 0,0-1 1,0 1-1,0-1 0,0 1 0,0 0 1,0-1-1,-1 1 0,1 0 1,0-1-1,0 1 0,-1 0 1,1-1-1,0 1 0,0 0 0,-1 0 1,1-1-1,0 1 0,-1 0 1,1 0-1,0-1 0,-1 1 1,1 0-1,0 0 0,-1 0 1,1 0-1,-1-1 0,0 9 3801,9 18-2737,-2-5-282,-3-5-309,1 5-28,1 1 1,1-1-1,12 27 0,-7-26-317,-6-11 2,9 22 1,-13-31 220,0-13-4970,3 7 2390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0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5 4640,'-4'-4'2692,"4"4"-2638,-1 9 1109,-4 3-545,1 0 0,-1-1 0,-1 1 0,-13 19 0,-34 38 1801,16-24-1195,-72 65 0,108-110-1256,-41 41 240,28-25-3328,13-12 1622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0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 4160,'-5'-11'1040,"3"9"-153,4 7 743,-1-2-1388,-1 1 1,1-1-1,-1 0 1,0 0-1,0 1 0,0-1 1,-1 0-1,1 0 1,-2 5-1,-2 12 683,-13 92 1906,-1 10-1768,14-94-913,3-23-117,0 1 0,0 0-1,1 0 1,-1 0-1,1 0 1,2 11-1,-1-3-1925,-1-7-2443,0-3 2011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0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 5888,'-2'0'441,"-6"0"441,8 0-845,0 0 1,0 0 0,0 0 0,0 0-1,0 0 1,0 0 0,-1 0 0,1 0-1,0 0 1,0 0 0,0 0-1,0 0 1,0 0 0,0 0 0,0 0-1,-1 0 1,1-1 0,0 1 0,0 0-1,0 0 1,0 0 0,0 0-1,0 0 1,0 0 0,0 0 0,0 0-1,-1 0 1,1 0 0,0 0 0,0 0-1,0-1 1,0 1 0,0 0 0,0 0-1,0 0 1,0 0 0,0 0-1,0 0 1,0 0 0,0 0 0,0-1-1,0 1 1,0 0 0,0 0 0,0 0-1,0 0 1,0 0 0,0 0-1,0 0 1,0-1 0,0 1 0,0 0-1,34 0 5572,-17 0-4850,100-7 1244,30 1-1937,-136 6-263,83 7-386,-79-5-1578,-1 1 0,18 5 0,-10 0-927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1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3328,'0'-16'1543,"0"7"946,5 18 1964,-2-6-4282,-1 1 0,1-1 0,-1 1 0,0 0 0,-1 0 0,1 0 0,-1 0 0,2 5 0,1 4 82,20 52 715,23 57-323,-36-96-546,2-1 0,27 40-1,-27-47-24,4 7 23,1-1 1,1 0 0,26 24-1,-41-44 9,1-1 1,-1 1-1,0-1 0,1 0 0,0-1 0,0 1 0,7 2 1,-9-4 6,0 0 1,0-1-1,-1 1 1,1-1-1,0 0 1,0 1 0,0-1-1,0-1 1,0 1-1,0 0 1,0-1-1,0 1 1,0-1 0,-1 0-1,6-2 1,6-5-35,-1 0 0,1-1 0,-1 0 0,-1-1-1,0 0 1,-1-1 0,0-1 0,0 0 0,-1 0 0,-1-1 0,10-17 0,9-19-34,36-95-1,-54 121-19,20-53-16,23-53-157,-46 111 13,10-14-1458,-15 26-417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07.2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128 387 4640,'0'-5'747,"0"1"1,-1 0-1,0-1 0,-1-7 1,1 12-674,1-1 1,0 1 0,0-1-1,0 0 1,0 1 0,0-1-1,-1 1 1,1-1 0,0 0 0,-1 1-1,1-1 1,0 1 0,-1-1-1,1 1 1,0-1 0,-1 1-1,1 0 1,-1-1 0,1 1 0,-1-1-1,1 1 1,-1 0 0,1 0-1,-1-1 1,0 1 0,1 0 0,-1 0-1,1 0 1,-1-1 0,0 1-1,1 0 1,-1 0 0,1 0-1,-1 0 1,0 0 0,1 0 0,-1 0-1,1 0 1,-1 1 0,0-1-1,1 0 1,-1 0 0,1 0-1,-1 1 1,0-1 0,1 0 0,-1 1-1,0-1 1,-21 22 698,14-12-675,0 1 0,0 0-1,1 0 1,0 0 0,1 1-1,0 0 1,1 0 0,0 0-1,1 1 1,0 0 0,1-1-1,1 1 1,0 1 0,1-1-1,0 18 1,1-27 11,0 0 1,1 0-1,0 0 0,0 0 1,0 0-1,0 0 1,1 0-1,-1 0 0,4 4 1,-4-6-61,0-1-1,0 1 1,0-1 0,0 0 0,0 1 0,1-1 0,-1 0-1,0 0 1,1 0 0,-1 0 0,1 0 0,0 0 0,-1-1-1,1 1 1,0 0 0,-1-1 0,1 1 0,0-1 0,-1 0-1,1 1 1,0-1 0,0 0 0,0 0 0,2 0-1,2-1 13,-1 0-1,1 0 0,0-1 0,-1 0 0,1 1 0,-1-2 0,0 1 0,0-1 0,0 0 1,0 0-1,0 0 0,0 0 0,-1-1 0,0 0 0,1 0 0,-2 0 0,8-10 1,-4 5 4,-1-2 0,0 1 1,-1-1-1,0 0 1,-1 0-1,0-1 0,5-19 1,-8 24-83,0-1 0,-1 1 0,0 0 0,0 0 0,0 0 1,-1-1-1,0 1 0,0 0 0,-3-8 0,3 11-27,-1 0-1,1 0 1,-1 0-1,1 1 0,-1-1 1,0 1-1,-1-1 1,1 1-1,0 0 1,-1 0-1,0 0 1,0 0-1,0 0 0,0 1 1,0-1-1,0 1 1,-8-4-1,10 5 27,-1 1-1,1-1 0,-1 1 1,1-1-1,-1 1 1,1 0-1,-1-1 1,0 1-1,1 0 0,-1 0 1,1 0-1,-1 0 1,0 1-1,1-1 0,-1 0 1,-2 2-1,3-2 11,0 1 0,1-1 0,-1 0 0,1 1 1,-1-1-1,0 1 0,1 0 0,-1-1 0,1 1 0,-1-1 0,1 1 0,-1 0 0,1-1 0,0 1 0,-1 0 0,1 0 0,0-1 0,0 1 0,-1 0 0,1 0 0,0-1 0,0 1 0,0 0 0,0 0 0,0 0 0,0-1 0,0 1 0,0 0 0,0 0 0,0-1 0,1 2 0,-1-1 11,0 0 0,1-1-1,-1 1 1,1 0 0,-1-1-1,1 1 1,-1 0-1,1-1 1,-1 1 0,1-1-1,-1 1 1,1-1-1,0 1 1,-1-1 0,1 1-1,0-1 1,-1 0-1,1 1 1,0-1 0,0 0-1,-1 0 1,1 1 0,0-1-1,1 0 1,20 1 177,-13-2-69,0 0 0,-1-1 0,1 0 0,-1-1 1,1 0-1,-1 0 0,13-7 0,53-37 476,-49 30-351,-3 3-47,-1-1 1,0-1 0,-1-1 0,-1 0-1,0-2 1,29-38 0,-8-11 250,-12 19-390,-28 48-76,1 0-1,-1 0 0,1 0 1,-1 0-1,1 0 0,0 1 1,-1-1-1,1 0 0,0 0 1,0 1-1,0-1 0,1 0 1,-2 1 15,0 0 0,1 0 0,-1 0 0,0 0 0,0 0 1,0 0-1,1 0 0,-1 0 0,0 0 0,0 0 0,0 0 0,1 0 1,-1 0-1,0 0 0,0 0 0,0 0 0,1 1 0,-1-1 1,0 0-1,0 0 0,0 0 0,1 0 0,-1 0 0,0 1 0,0-1 1,0 0-1,0 0 0,0 0 0,0 1 0,0-1 0,1 0 0,-1 0 1,0 0-1,0 1 0,1 3-70,0-1 0,-1 1 1,1 0-1,-1 0 0,0 6 1,-5 43-208,3-32 266,-25 240 60,-29 52-22,35-232 229,-37 99 0,53-166-96,-1 0-1,-1 0 0,0-1 0,-14 20 1,20-31-106,0-1 1,0 1-1,-1-1 1,1 1-1,0-1 1,-1 1-1,1-1 1,-1 0-1,0 0 1,1 0-1,-1 0 1,0 0-1,-3 1 1,5-2-23,-1 0 0,0 0 0,1 0 0,-1 0 0,1 0 0,-1 0 1,1 0-1,-1 0 0,0 0 0,1 0 0,-1 0 0,1-1 0,-1 1 1,1 0-1,-1 0 0,1-1 0,-1 1 0,1 0 0,-1-1 0,0 1 1,0-2 12,0 1 0,0 0 1,0-1-1,0 1 1,0-1-1,0 1 1,1-1-1,-1 0 1,0-2-1,-1-4 5,1 1 1,0-1-1,0 1 0,1-1 0,0 0 0,0 1 1,0-1-1,1 1 0,1-1 0,-1 1 1,1-1-1,1 1 0,4-11 0,-2 7-51,0 0 0,1 0 0,0 1 0,1 0 0,0 0 0,1 0 0,17-16 0,-14 16-15,-1 2 0,2-1-1,-1 1 1,1 1-1,0 0 1,0 1 0,1 0-1,0 1 1,0 1 0,20-5-1,-21 7-619,0 0 0,0 1 0,0 1 0,16 1 0,-8 1-1161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1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 4224,'0'0'44,"0"-1"-1,0 1 1,0 0 0,0 0 0,0 0 0,0-1-1,0 1 1,0 0 0,0 0 0,-1 0 0,1-1-1,0 1 1,0 0 0,0 0 0,0 0 0,0 0-1,-1-1 1,1 1 0,0 0 0,0 0 0,0 0-1,-1 0 1,1 0 0,0 0 0,0 0 0,0 0-1,-1 0 1,1 0 0,0-1 0,0 1 0,0 0-1,-1 0 1,1 0 0,0 0 0,0 0 0,-1 1-1,1-1 1,0 0 0,0 0 0,0 0 0,-1 0-1,-6 11 1360,6-8-1096,1 0 0,-1 0 0,0 0-1,1-1 1,-1 1 0,1 6-1,-2 11 726,-54 216 3496,5-55-3481,29-95-665,19-71-750,6-3 70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1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21 3328,'0'-4'508,"-1"4"-324,1-1 0,0 1 0,0-1 1,0 1-1,0-1 0,0 1 0,0-1 0,0 0 0,0 1 0,0-1 1,0 1-1,0-1 0,1 1 0,-1-1 0,0 1 0,0-1 0,0 1 0,1-1 1,-1 1-1,0-1 0,1 1 0,-1-1 0,0 1 0,1-1 0,-1 1 1,1 0-1,-1-1 0,0 1 0,1 0 0,-1-1 0,1 1 0,-1 0 0,2-1 1,-1 1 6,-1 5 4229,-3 26-3978,2-30-211,-9 49 706,-26 81 1,24-94-760,-6 16 222,16-48-292,2-5-90,0 0 0,0 0 0,-1 0 0,1 1 0,0-1 1,0 0-1,0 0 0,0 0 0,0 1 0,0-1 0,0 0 0,0 0 0,0 1 0,0-1 0,0 0 1,0 0-1,0 0 0,0 1 0,0-1 0,0 0 0,0 0 0,0 1 0,0-1 0,0 0 0,0 0 1,0 0-1,0 1 0,0-1 0,0 0 0,1 0 0,-1 0 0,0 0 0,0 1 0,0-1 0,1 1 393,1-1-246,5-1-74,1-1-1,-1 0 0,1 0 0,-1-1 0,0 0 0,13-7 0,9-3-59,-11 6 6,97-32 210,-100 35-257,-1 1 0,0 1 0,1 0 0,-1 1-1,1 0 1,17 2 0,-27 0-460,6 0 1550,-9-3-2572,-11-8-7338,0 6 6260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1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 3488,'5'-12'4964,"-2"20"-4158,-2-3-578,1 0 0,-1 0-1,0 0 1,-1 0-1,1 0 1,-1 0 0,0 0-1,0 0 1,0 1-1,-1-1 1,0 0 0,0 0-1,-3 8 1,-3 6 290,-1-1 0,-11 21 0,8-18-277,6-13-63,2 1 1,-1 0 0,-4 17-1,7-16 514,3-14 994,6-14-581,3 3-1060,0 1 0,0 0 0,2 1 0,21-19 0,-1 1-20,-15 14-97,30-20 0,-45 35 35,-2 2 24,-1-1 0,1 1 0,-1-1-1,1 1 1,-1 0 0,1 0 0,-1-1 0,1 1 0,-1 0 0,1 0-1,-1 0 1,1-1 0,0 1 0,-1 0 0,1 0 0,-1 0-1,1 0 1,-1 0 0,1 0 0,0 0 0,-1 0 0,1 0 0,-1 1-1,1-1 1,0 0 0,-1 0 0,1 0 0,-1 1 0,1-1-1,-1 0 1,1 1 0,-1-1 0,1 0 0,-1 1 0,0-1-1,1 1 1,-1-1 0,1 1 0,-1-1 0,0 1 0,1-1 0,-1 1-1,0-1 1,0 1 0,0-1 0,1 1 0,-1-1 0,0 1-1,0 1 1,1 2 22,1 0-1,-2 0 0,1 0 1,0 0-1,-1 5 0,-3 23 106,2-27-65,0 0-1,1 0 1,0-1-1,-1 1 1,2 0-1,0 9 0,0-8 86,-1-4 500,5-4-229,-5 2-404,21-12 20,0-1 0,-1-1 1,0 0-1,23-24 0,-40 36-52,0-1-1,0 1 0,0-1 0,0 1 0,0 0 1,1 0-1,4-2 0,-7 4 24,-1 0 0,1 0 0,0 0 1,0-1-1,-1 1 0,1 0 0,0 0 0,0 0 0,0 0 1,-1 0-1,1 1 0,0-1 0,0 0 0,-1 0 0,1 0 1,0 1-1,0-1 0,-1 0 0,1 1 0,0-1 0,-1 0 1,1 1-1,0-1 0,-1 1 0,1-1 0,-1 1 0,1 0 1,-1-1-1,1 1 0,-1-1 0,1 1 0,-1 0 0,0 0 1,1-1-1,-1 1 0,0 0 0,1-1 0,-1 3 0,4 11 81,-1 1 0,0-1 0,-1 1 0,0 0 0,-2 0 0,0 20 0,0-14-824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1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341 470 3328,'4'-6'8159,"-18"7"-7268,0-1-698,1 2-1,0 0 1,0 0-1,0 1 1,0 1 0,0 0-1,1 1 1,-21 11-1,16-7-88,1 1 0,0 0 0,1 1 0,0 1 1,-21 23-1,26-24-49,1 0 0,0 0 0,0 1 1,2 0-1,0 1 0,-7 14 1,12-21 15,-1 0 1,1 0-1,0 1 0,1-1 1,0 0-1,0 1 1,0-1-1,1 0 1,0 1-1,0-1 1,0 1-1,1-1 1,0 0-1,0 1 1,5 11-1,-5-15-10,1 0-1,0 0 0,-1 0 1,1 0-1,1 0 0,-1 0 1,0 0-1,1-1 0,-1 1 1,1-1-1,0 0 0,0 0 1,0 0-1,0 0 0,0 0 1,0-1-1,0 1 0,1-1 1,-1 0-1,0 0 1,1 0-1,-1 0 0,1-1 1,0 1-1,-1-1 0,1 0 1,-1 0-1,1 0 0,-1-1 1,1 1-1,-1-1 0,1 0 1,-1 0-1,1 0 0,-1 0 1,0-1-1,6-3 0,-1 0 20,-1 0 0,0-1-1,0 0 1,-1 0-1,0-1 1,0 1-1,-1-1 1,1-1 0,6-12-1,3-9 96,14-40 1,-20 45-91,11-24-89,-3-1 0,-3-1 0,-1 0 0,-2-1 0,-3 0 0,-2 0 0,-2-101 0,-5 115-122,1 15-159,-1-1 0,-5-25 0,3 42-57,0 9 45,-3 13 45,-1 16 236,1 1-1,-2 58 1,10 69 1116,15-37-260,-2-22-379,-2 123 190,-13-202-269,0-18-1241,0-15-2099,1-21-5825,3 22 6511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1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30 639 3328,'-1'2'338,"0"0"0,1-1 0,-1 1 1,1 0-1,-1 0 0,1 0 0,0-1 0,-1 5 1,1-5-81,0 1 0,0-1 0,0 0 0,0 1 0,0-1 1,-1 0-1,1 1 0,-1-1 0,1 0 0,-1 1 0,1-1 1,-2 2-1,-2 0 447,0 3 3501,4-6-4157,23-25 2702,-18 20-2608,-1 0 0,0-1 0,0 0 0,-1 0 0,0 0-1,0 0 1,0-1 0,2-9 0,1-5 355,3-29 1,-7 34-318,0 1 1,-2-1-1,0 1 0,0-1 1,-2 1-1,0-1 0,0 1 1,-2 0-1,0 0 0,0 0 1,-2 0-1,1 1 0,-11-18 1,8 18-103,0-1 0,2 0 0,-10-31 0,15 42-69,0 1 1,0-1 0,0 0-1,1 0 1,-1 0-1,1 0 1,0 0 0,1 0-1,-1 0 1,0 1-1,1-1 1,0 0 0,0 0-1,0 0 1,0 1-1,1-1 1,0 1 0,-1-1-1,1 1 1,1 0-1,-1-1 1,3-2 0,8-5-1,0 0 0,1 1 0,0 0 0,1 1 0,0 1 0,0 0 0,1 2 0,30-10 0,-3 6-10,0 2 0,46-2 0,-74 9-17,1 0-1,-1 1 1,1 0-1,0 1 1,-1 1 0,0 1-1,1 0 1,-1 1-1,0 0 1,18 9-1,-30-12 17,-1 1 0,1-1 0,0 1 0,-1-1 0,1 1 0,-1 0-1,1 0 1,-1 0 0,0 0 0,0 0 0,0 0 0,0 1 0,-1-1 0,1 1-1,0 0 1,-1-1 0,0 1 0,0 0 0,0 0 0,0 0 0,0-1 0,0 1-1,-1 0 1,1 0 0,-1 0 0,0 0 0,0 0 0,0 0 0,0 0 0,-1 0-1,1 0 1,-1 0 0,0 0 0,0 0 0,0 0 0,0 0 0,-3 5 0,-3 4 46,-1 0 1,0-1-1,-20 21 1,-36 28 58,15-15 31,35-32-107,0 2 0,0 0 0,-11 17 0,22-27-7,-1 1 0,1 0 1,0-1-1,1 1 1,-1 0-1,1 1 0,1-1 1,-1 0-1,1 1 0,0-1 1,0 1-1,1-1 0,0 11 1,1-9 28,0-1 1,0 1 0,1-1-1,0 1 1,6 13 0,-7-17-17,1 0 0,0 0 0,1-1 0,-1 1 0,1-1 0,-1 1 0,1-1 0,0 0 0,0 0 0,1 0 0,-1-1 0,7 5 0,-1-3 9,0 1-1,0-2 0,1 1 0,-1-1 1,1-1-1,0 0 0,0 0 1,11 0-1,-5-1 182,0-1 0,0-1 1,0-1-1,25-5 0,-16 0-798,1 0 1,25-13-1,40-25-7574,-76 38 2420,0 5 1872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35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485 4 1472,'5'-3'8106,"-7"3"-7807,-1 0-231,1 0 0,-1 1 1,1-1-1,-1 1 0,1 0 0,0 0 1,-1 0-1,1 0 0,-4 3 0,-23 16 300,27-18-330,-94 65 1327,6 10-607,74-62-658,0 1 0,2 1 0,-15 22 0,28-37-59,-1 0 1,1-1-1,0 1 1,0 0-1,1 0 1,-1 0 0,0 0-1,1 1 1,-1-1-1,1 0 1,-1 0 0,1 4-1,0-5-21,0 0-1,1 0 1,-1-1-1,0 1 1,0 0-1,1 0 1,-1-1-1,0 1 1,1 0-1,-1-1 1,1 1-1,-1 0 1,1-1-1,-1 1 1,1-1-1,-1 1 1,1-1-1,0 1 1,-1-1-1,1 1 1,0-1-1,-1 1 1,1-1-1,0 0 1,-1 1-1,1-1 1,0 0-1,0 0 1,0 0-1,-1 0 1,1 0-1,0 0 1,0 0-1,-1 0 1,3 0-1,28-2 310,-18 1-464,0 0 0,16 1 0,-26 0 149,0 0 0,0 1 0,0-1 0,0 1 1,0 0-1,0 0 0,-1 0 0,1 0 0,0 0 0,-1 0 0,1 1 0,-1-1 0,1 1 0,-1 0 0,3 2 1,-3-2 38,-1 0 1,1 1 0,-1-1-1,0 0 1,0 1 0,0-1-1,0 0 1,0 1-1,0 0 1,0-1 0,-1 1-1,0-1 1,1 1 0,-1 0-1,0-1 1,0 1 0,0 0-1,-1-1 1,1 1 0,-1-1-1,1 1 1,-2 3 0,-2 5 33,-1 0 1,0-1-1,-9 17 1,14-27-88,-21 33 53,-27 34 0,39-56 3,0 0-1,-1-1 1,0 0 0,-1-1-1,0 0 1,-21 12-1,12-8-73,-1-1-1,-1 0 0,-39 13 1,52-23-1904,20-14-5131,-3 6 5351,12-11-1050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36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297 32 2144,'0'0'184,"0"-1"0,0 1-1,0-1 1,-1 1 0,1-1 0,0 1 0,0-1 0,0 1 0,0 0-1,0-1 1,0 1 0,0-1 0,0 1 0,1-1 0,-1 1-1,0-1 1,0 1 0,0-1 0,0 1 0,1 0 0,-1-1 0,0 1-1,0-1 1,1 1 0,-1 0 0,0-1 0,1 1 0,-1 0-1,0-1 1,1 1 0,-1 0 0,0 0 0,1-1 0,-1 1 0,1 0-1,3-2 103,-4 2-263,0 0-1,0 0 1,0 0 0,0 0-1,0 0 1,0 0 0,0 0-1,0 0 1,0 0 0,0 0-1,0 1 1,0-1 0,0 0-1,0 0 1,0 0 0,0 0-1,0 0 1,0 0 0,1 0-1,-1 0 1,0 0 0,0 0-1,0 0 1,0 0 0,0 0-1,0 1 1,0-1 0,0 0-1,0 0 1,0 0 0,0 0-1,0 0 1,0 0 0,0 0-1,0 0 1,0 0 0,1 0-1,-1 0 1,0 0 0,0 0-1,0 0 1,0 0 0,0 0-1,0 0 1,0 0-1,0 0 1,0 0 0,0 0-1,0 0 1,1 0 0,-1 0-1,0 0 1,0 0 0,0 0-1,0 0 1,0 0 0,0 0-1,0 0 1,0 0 0,0-1-1,0 1 1,0 0 0,0 0-1,0 0 1,0 0 0,-25 1 2377,13 5-2132,0-2 0,-1 1 0,-15 2 0,17-3-139,0-1 0,1 1 1,0 1-1,-1 0 1,-14 10-1,13-8 12,0 0 0,-26 11 1,23-13-15,-2 1 105,-20 4 1,27-7 682,10-7-561,33-23-120,-15 13-244,2 2-1,0 0 0,0 1 1,26-9-1,-34 14-31,1 0 1,0 2-1,1 0 0,-1 0 0,26-3 0,-36 7 46,1-1 0,-1 1-1,1 0 1,-1 0 0,0 1 0,1-1-1,-1 1 1,0 0 0,1-1-1,-1 1 1,0 1 0,0-1-1,0 0 1,0 1 0,0 0-1,0 0 1,5 4 0,-5-3 12,0 0 1,-1 0-1,1 1 1,-1-1-1,0 1 1,0 0 0,0-1-1,0 1 1,-1 0-1,1 0 1,-1 1-1,0-1 1,-1 0 0,1 5-1,0-2-57,0-2 120,0 0 0,0-1 1,-1 1-1,0-1 0,0 1 1,0 0-1,-1-1 0,1 1 1,-3 5-1,1-9 18,0 0-1,0 0 0,0 0 1,0 0-1,0 0 1,0 0-1,-1-1 1,1 1-1,0-1 0,-1 0 1,1 1-1,-4-1 1,2 0 25,-63 3 161,46-3-198,0 1 0,-24 4 0,38-3-383,0 0-1,0 0 0,0 0 1,0 1-1,0 0 1,1 0-1,-1 1 0,1 0 1,0 0-1,-6 5 1,10-7-275,0 0 1,0 0 0,0 0-1,0 0 1,1 0 0,-1 0-1,1 1 1,0-1 0,-1 1-1,1-1 1,0 1 0,0-1-1,1 1 1,-1-1 0,0 5-1,0 21-3805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41.9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6 620 2976,'0'1'277,"-1"-1"1,1 0-1,0 1 0,-1-1 1,1 0-1,-1 1 0,1-1 1,0 1-1,0-1 0,-1 1 1,1-1-1,0 0 0,0 1 1,-1-1-1,1 1 1,0-1-1,0 1 0,0-1 1,0 1-1,0 0 0,0 0 1,0-1-188,0 1 1,0-1-1,1 0 1,-1 0-1,0 1 1,0-1-1,1 0 1,-1 1-1,0-1 1,1 0 0,-1 0-1,0 0 1,1 1-1,-1-1 1,0 0-1,1 0 1,-1 0-1,0 0 1,1 0-1,-1 0 1,0 1-1,1-1 1,2 0 97,-1 0 0,0 0 0,1 0 0,-1 0 1,1 0-1,-1-1 0,0 1 0,5-2 0,10-4 76,0-1 0,0-1 0,-1 0 0,0-2 0,0 0 0,-1 0 0,-1-1 0,0-1 0,22-23 0,-21 16-167,0 0 0,21-38 1,-31 48-57,-1 0 1,0-1 0,-1 1 0,1-1-1,-2 0 1,0 0 0,0 0 0,0-1-1,-1-12 1,-2 19-584,0 8 210,-5 20 79,0 7 154,2-19 104,2 1 1,0-1 0,0 1 0,1-1 0,0 1 0,2 16-1,2-1 66,10 48-1,-12-73 3,0 0 0,0 1 0,0-1 0,0 0 0,1 0 0,-1 1 1,1-1-1,0 0 0,0-1 0,0 1 0,0 0 0,1 0 0,-1-1 0,1 0 0,-1 1 0,6 2 1,-7-5-36,0 1 0,0-1 0,1 0 1,-1 0-1,0 0 0,1 0 1,-1 0-1,0 0 0,0-1 0,1 1 1,-1 0-1,0 0 0,0-1 1,0 1-1,1-1 0,-1 1 0,0-1 1,0 0-1,0 1 0,0-1 1,0 0-1,0 0 0,0 0 0,1-1 1,2-2 100,1-1 0,0 0 1,5-10-1,32-60 102,-28 48-388,21-30 0,-19 40-8,-6 10 8,-10 7 144,0 0 0,0 0 0,0 0 0,0 0 0,0 0-1,1 0 1,-1 0 0,0 0 0,0 0 0,0 0 0,0 0 0,1 0 0,-1 0 0,0 0 0,0 0 0,0 0 0,0 0 0,0 0 0,1 0 0,-1 0 0,0 0 0,0 0-1,0 0 1,0 0 0,0 0 0,1 0 0,-1 0 0,0 1 0,0-1 0,0 0 0,0 0 0,0 0 0,0 0 0,0 0 0,1 0 0,-1 0 0,0 1 0,0-1 0,0 0-1,0 0 1,0 0 0,0 0 0,0 0 0,0 1 0,0-1 0,3 16 18,-1 0 0,-1-1 0,-1 1-1,0 0 1,-1 0 0,0 0 0,-1 0 0,-6 19-1,-2 8 150,7-26 173,3-13 81,1-7 237,6-10-605,0-1 1,1 1 0,1 0-1,0 1 1,21-23 0,-28 33-77,-1 1 0,1-1 0,0 0 0,0 1 0,0 0 0,0-1 0,0 1 0,0 0 0,0 0 1,0 0-1,1 0 0,-1 1 0,0-1 0,0 0 0,1 1 0,-1 0 0,1 0 0,-1-1 0,3 2 0,-3-1 11,0 0 0,0 1 0,0 0 0,0 0 0,0-1 0,0 1 0,0 0 0,0 0 0,-1 1 0,1-1 1,0 0-1,-1 1 0,1-1 0,-1 1 0,1-1 0,-1 1 0,0 0 0,1-1 0,-1 1 0,0 0 0,1 2 0,6 14 60,-4-9-50,0-1 0,1 1 1,0-1-1,10 13 0,-14-19 27,0-1 1,1 0-1,-1 0 0,0 0 1,1 1-1,-1-1 0,1-1 1,-1 1-1,1 0 0,-1 0 0,1-1 1,0 1-1,-1 0 0,1-1 1,0 0-1,-1 1 0,1-1 1,2 0-1,-1 0 13,0 0 1,0-1-1,0 0 0,0 1 0,-1-1 1,1 0-1,0 0 0,0 0 1,-1-1-1,4-1 0,2-3 18,-1 1 0,0-1 1,0-1-1,0 1 0,-1-1 0,8-11 0,3-8-40,-1-1 0,0-1 1,-2-1-1,14-41 0,31-130 5,-38 125 53,-13 35-81,-6 29-72,0 0 0,8-21 0,-10 32 61,0-1 1,0 0 0,1 1 0,-1-1-1,0 1 1,0-1 0,0 1 0,0-1-1,0 1 1,0-1 0,0 0-1,0 1 1,0-1 0,0 1 0,-1-1-1,1 1 1,0-1 0,0 1 0,-1-2-1,-2 1-218,-1 7 89,-6 34-21,0-11 196,2 0 1,1 0-1,2 1 0,1 0 0,-1 47 0,5-39 13,2 1 1,1-1-1,18 74 0,-19-104-11,0-1 0,1 0 0,0 0 0,0 0-1,0 0 1,1 0 0,8 10 0,-11-15-1,1 0 0,0 1 0,0-2 0,0 1 0,0 0 0,0 0 0,0-1 0,1 1 0,-1-1 0,0 1 0,1-1 0,-1 0 0,1 0 0,0 0 0,-1 0 0,1-1 0,0 1-1,-1-1 1,1 1 0,0-1 0,-1 0 0,1 0 0,0-1 0,3 1 0,0-2-2,4 1 25,-1-2 1,17-6 0,-22 8-28,0-1 0,-1-1 0,1 1 1,-1 0-1,1-1 0,-1 0 0,0 0 1,0 0-1,4-5 0,0-2 30,-1 1 1,0-1-1,0 0 0,-1-1 1,0 0-1,6-18 0,-9 21-42,-1 1-1,1-1 1,-1 1-1,-1-1 1,1 0-1,-1 1 1,0-1-1,-1 0 1,0 1-1,0-1 1,-4-9-1,4 13-43,0 1 0,0-1 0,-1 0 0,0 1-1,0-1 1,0 1 0,0-1 0,0 1 0,-5-5 0,7 8 26,0 0 1,-1 0 0,1 0 0,-1 0-1,1-1 1,0 1 0,-1 0 0,1 0-1,0 0 1,-1 0 0,1 0 0,-1 0-1,1 0 1,0 0 0,-1 0 0,1 0-1,0 0 1,-1 0 0,1 1 0,-1-1-1,1 0 1,0 0 0,-1 0 0,1 0-1,0 1 1,-1-1 0,1 0 0,0 0-1,-1 1 1,1-1 0,0 0 0,0 0-1,-1 1 1,-6 11-102,6-11 107,-5 16-51,0 0 0,1 0-1,0 0 1,1 1 0,-2 35 0,5-42 138,0-4-75,1 0-1,0 0 1,0 0 0,1-1 0,0 1 0,0 0-1,1 0 1,0-1 0,0 1 0,0-1 0,1 1-1,6 10 1,-8-14 2,1-1-1,-1 0 1,1 1 0,0-1-1,0 0 1,0 0 0,0 0-1,0-1 1,0 1-1,0 0 1,1-1 0,-1 1-1,0-1 1,1 0 0,0 0-1,-1 0 1,1 0-1,-1 0 1,1-1 0,0 1-1,0-1 1,-1 0 0,1 1-1,0-1 1,0-1-1,0 1 1,-1 0 0,1-1-1,0 1 1,-1-1 0,1 0-1,0 0 1,3-1-1,18-8 104,27-6-1,23-8-193,-42 10 104,-1-1 1,0-2 0,-2-1-1,36-27 1,-47 30 16,31-34 1,-31 36-130,-16 12 91,-1 1-1,0-1 0,1 1 0,-1-1 0,0 0 1,0 0-1,0 0 0,0 0 0,0 0 0,0 0 1,0 0-1,0 0 0,0 0 0,0 0 1,0 0-1,-1-1 0,1 1 0,0 0 0,-1-1 1,1 1-1,0-2 0,-6 6-25,0 0-1,1 0 1,-1 1-1,-3 3 1,-24 24-85,2 1 1,-50 68-1,77-96 101,0 0 0,1 0 0,-1 0 0,1 0-1,0 1 1,0-1 0,1 0 0,-1 1 0,1-1 0,-1 8 0,2-10 14,0-1 0,0 1 0,0-1 0,0 0 0,0 1 1,1-1-1,-1 0 0,0 1 0,1-1 0,-1 0 0,1 1 1,0-1-1,-1 0 0,1 0 0,1 2 0,0-1 4,-1-1 0,1 1 0,-1-1 0,1 0 0,0 0-1,0 0 1,-1 0 0,1 0 0,0 0 0,0-1 0,0 1 0,0-1 0,3 1-1,0 0 25,-1 0 0,1-1-1,0 0 1,-1 1 0,1-2-1,0 1 1,-1 0 0,1-1-1,-1 0 1,1 0 0,-1-1-1,0 1 1,1-1-1,-1 0 1,0 0 0,0 0-1,0 0 1,0-1 0,5-5-1,-5 5-32,0-1 0,-1 0 0,0 0 0,0 0 0,0-1 0,-1 1 0,1-1 0,-1 0 0,0 1 0,0-1 0,-1 0-1,1 0 1,-1 0 0,0 0 0,-1 0 0,1-11 0,-1-1-43,0-8-39,0 18-34,-1 8-87,-5 53-265,5-37 417,-1 1 0,0-1 1,-8 27-1,-5 2 250,-5 18-164,6-27-6,-25 57 73,31-79-33,0 0 0,-1 0 0,0-1-1,-12 13 1,17-22-18,0-1-1,0-1 1,0 1 0,0-1 0,-1 1-1,-7 3 1,11-6-47,0-1-1,0 1 1,1-1 0,-1 1 0,0-1-1,0 0 1,0 1 0,0-1 0,0 0-1,0 0 1,0 0 0,0 0-1,0 0 1,0 0 0,0 0 0,0 0-1,0 0 1,0 0 0,0 0 0,0-1-1,0 1 1,0 0 0,0-1-1,0 1 1,0-1 0,1 1 0,-1-1-1,0 1 1,0-1 0,0 0 0,1 1-1,-1-1 1,0 0 0,1 0-1,-1 1 1,1-1 0,-1 0 0,1 0-1,-1 0 1,1 0 0,-1 0 0,1 0-1,-1-1 1,1-2-12,-1 1-1,1-1 1,-1 1 0,1-1-1,0 1 1,1-1 0,-1 1-1,0-1 1,1 1 0,0 0-1,0-1 1,0 1 0,0 0-1,0-1 1,1 1 0,0 0-1,3-5 1,2-4-19,2 1 0,-1 0 0,13-13 0,4 1 25,46-33 1,-19 16-21,-35 26-37,1-1 110,32-31 1,-40 35-78,0 0-1,-1 0 0,-1-1 1,0 0-1,0-1 1,11-25-1,-15 27 112,3-9-124,1 0-1,1 1 0,22-36 0,-30 54 31,-1 0 0,1 0 0,0 0-1,0 0 1,0 1 0,1-1 0,-1 0-1,0 0 1,0 1 0,0-1 0,0 1 0,1-1-1,-1 1 1,0-1 0,1 1 0,-1 0-1,0 0 1,1-1 0,-1 1 0,0 0-1,1 0 1,-1 0 0,0 1 0,1-1-1,-1 0 1,0 0 0,1 1 0,-1-1 0,0 1-1,0-1 1,1 1 0,-1 0 0,0-1-1,1 2 1,2 0 0,-1 0 0,1 1-1,-1-1 1,0 1 0,0 0 0,0 0-1,-1 0 1,1 0 0,0 0 0,-1 1-1,2 3 1,0 3-10,0 0 0,-1 0 0,-1 0 0,0 1 0,0-1 0,-1 0 0,0 1 0,-1 10 0,5 36 48,-5-56-16,0 0 1,0 1-1,0-1 0,1 0 1,-1 1-1,0-1 0,1 0 1,-1 0-1,0 1 0,1-1 1,0 0-1,-1 0 0,1 0 1,0 1-1,0-1 0,-1 0 1,1 0-1,0 0 0,0 0 1,0-1-1,0 1 0,0 0 1,0 0-1,1-1 0,-1 1 1,0 0-1,0-1 0,0 1 1,1-1-1,-1 0 0,0 1 1,1-1-1,-1 0 1,0 0-1,1 0 0,1 0 1,3 1 36,1-2 1,0 1 0,0-1 0,-1 0 0,14-3 0,13-5-56,1-2-1,-1-1 1,-1-2 0,0-1 0,-1-1-1,38-27 1,-51 29 185,8-5-185,-22 17-241,-6 3 234,-7 6-21,-24 35-98,26-35 57,-9 11 51,-13 19 0,26-33 20,0 0 1,0 0 0,1 0 0,0 1 0,-1-1-1,2 1 1,-1 0 0,0-1 0,1 1 0,0 0 0,-1 7-1,3-12 13,-1 1 0,0-1-1,0 1 1,0-1 0,0 1-1,1-1 1,-1 1 0,0-1-1,0 1 1,1-1 0,-1 0-1,0 1 1,1-1-1,-1 1 1,1-1 0,-1 0-1,0 1 1,1-1 0,-1 0-1,1 1 1,-1-1 0,1 0-1,-1 0 1,1 1 0,-1-1-1,1 0 1,-1 0 0,1 0-1,0 0 1,-1 0 0,1 0-1,-1 0 1,1 0-1,-1 0 1,1 0 0,-1 0-1,1 0 1,-1 0 0,1 0-1,0-1 1,23-6 226,-20 5-234,-1 0 1,1 0-1,-1-1 1,0 1 0,0-1-1,1 0 1,-2 0 0,6-7-1,16-28 137,-2-14-777,-23 76 427,0-17 171,1 0-1,0 0 1,0 0 0,0 0-1,1 0 1,0 0 0,4 12-1,-4-16 62,0 2-7,1-1 1,-1 0 0,1 0-1,0-1 1,0 1 0,4 5-1,-5-8 6,-1-1 0,1 1 0,0 0 0,0 0 1,0 0-1,0-1 0,0 1 0,0-1 0,0 1 0,0-1 0,0 1 0,1-1 0,-1 0 0,0 1 0,0-1 0,0 0 0,0 0 1,1 0-1,-1 0 0,0 0 0,0 0 0,0 0 0,1 0 0,-1 0 0,0-1 0,0 1 0,0 0 0,2-2 0,11-5 34,0 0 0,-1-2 0,0 1 0,-1-2 0,21-19 0,-29 25-84,42-44-218,-46 47 240,0 1 0,1 0 0,-1-1 0,0 1-1,1 0 1,-1 0 0,0-1 0,1 1 0,-1 0 0,1 0 0,-1 0 0,1-1 0,-1 1 0,0 0 0,1 0 0,-1 0 0,1 0 0,-1 0 0,1 0 0,-1 0 0,1 0 0,-1 0 0,1 0 0,-1 0 0,0 0 0,1 0 0,-1 0 0,1 1 0,-1-1 0,1 0 0,-1 0 0,0 0 0,1 1 0,-1-1 0,1 0-1,-1 1 1,0-1 0,1 1 0,0 0-1,-1 0 0,1 0 0,0 0 0,-1 0 0,0 0 0,1 0 0,-1 0 0,0 0 1,1 0-1,-1 0 0,0 0 0,0 0 0,0 0 0,0 0 0,0 0 0,0 0 0,0 2 0,-4 20 22,3-12 119,0 0-1,-2 0 1,-5 17-1,8-25 144,3-7-84,8-12-3,-3 4-166,3-2-85,0 0 0,23-21 0,-31 31 39,1 1 0,0-1 0,0 1-1,0 0 1,1 1 0,-1-1 0,1 1 0,-1 0 0,1 0 0,0 0 0,0 1 0,0-1 0,0 1 0,7 0 0,-10 1 9,0 0-1,0 1 0,0-1 1,0 1-1,0-1 0,-1 1 1,1 0-1,0 0 1,0-1-1,-1 1 0,1 1 1,-1-1-1,1 0 0,-1 0 1,1 0-1,-1 1 0,0-1 1,1 1-1,1 3 0,-1-2 7,0 1 0,0-1 0,0 1-1,0 0 1,-1 0 0,0 0 0,0 0-1,2 7 1,-3-7 18,1-1 0,-1 1 0,1 0-1,0 0 1,1 0 0,-1 0 0,1-1 0,2 6 0,-3-8-6,0 0 0,0 0 0,0 1 0,0-1 0,0 0 1,0 0-1,0 0 0,1 0 0,-1 0 0,0-1 0,0 1 1,1 0-1,-1-1 0,1 1 0,-1 0 0,1-1 0,-1 0 0,1 1 1,-1-1-1,1 0 0,-1 0 0,1 0 0,-1 0 0,1 0 0,2-1 1,14-2 45,0-1 0,-1 0 1,25-11-1,49-26-79,-85 38 10,3-1 16,0-1 1,0 0-1,0 0 1,0-1-1,-1 0 0,0 0 1,0-1-1,9-10 1,-41 50-118,-46 46-122,69-78 242,0-1-1,1 1 0,-1 0 1,0-1-1,1 1 0,-1 0 1,1 0-1,-1-1 0,1 1 1,-1 0-1,1 0 0,0 0 1,-1-1-1,1 1 0,0 0 1,0 0-1,-1 0 0,1 0 1,0 0-1,0 0 0,0 0 1,0-1-1,0 1 0,0 0 1,1 0-1,-1 0 0,0 0 1,0 0-1,1 0 0,-1 0 0,0-1 1,1 1-1,-1 0 0,1 0 1,0 0-1,0 1 12,0-1 0,1 0 0,-1 0 0,1 0 0,-1 0 0,1 0 0,-1 0 1,1 0-1,-1-1 0,1 1 0,0 0 0,-1-1 0,1 1 0,0-1 0,0 0 0,0 0 0,2 1 0,1-2 2,0 1 0,-1-1 0,1 0 0,0 0 0,-1-1 0,1 1-1,-1-1 1,1 0 0,-1 0 0,0-1 0,0 1 0,0-1 0,0 0 0,0 0 0,0 0 0,-1 0 0,0-1 0,1 0 0,4-7 0,-1 0-4,0 0 0,-1 0 1,0-1-1,-1 0 1,-1 0-1,7-23 1,26-206 316,-34 217-320,-1 15-62,-1 1 0,0-1 0,-1 1 0,0-1 0,0 1 0,-1 0 0,0-1 0,-5-16 0,6 26 51,0-1-1,0 0 1,0 0-1,0 0 1,0 0-1,0 0 1,0 0-1,0 0 1,0 0-1,0 0 1,0 0-1,0 0 1,0 0-1,0 0 1,0 0-1,0 0 0,0 0 1,0 0-1,0 0 1,0 0-1,0 0 1,0 1-1,0-1 1,-1 0-1,1 0 1,0 0-1,0 0 1,0 0-1,0 0 1,0 0-1,0 0 1,0 0-1,0 0 1,0 0-1,0 0 1,0 0-1,0 0 1,0 0-1,0 0 1,0 0-1,0 0 0,-1 0 1,1 0-1,0 0 1,0-1-1,0 1 1,0 0-1,0 0 1,0 0-1,-5 12-76,0 0-1,1 0 1,0 1-1,-3 20 1,-3 55-82,8-65 60,-5 92 68,7-94 89,0-1 0,2 1 0,6 29 0,-4-30-458,0-4 407,7 24-1,1-15-3777,7-2-5762,-15-18 6075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42.4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 4224,'-12'-2'627,"-2"0"2172,27 3-855,423 14 2830,-375-15-4662,13 4-62,-61-3-212,-10-1-27,-3 0 91,1 0 1,-1 0 0,1 0 0,0 0 0,-1 0-1,1 0 1,0 0 0,-1 0 0,1 0 0,-1 1-1,1-1 1,0 0 0,-1 0 0,1 0-1,-1 1 1,1-1 0,0 0 0,-1 1 0,1-1-1,-1 0 1,1 1 0,-1-1 0,0 1 0,1-1-1,-1 1 1,1-1 0,-1 1 0,1 0 0,-1 2-1599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42.8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28 5408,'-40'-8'2432,"40"-3"-2112,5 7-160,3 8-160,11-8-224,2 4 128,11-5-96,4 5 96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15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164 697 3488,'-3'-13'1115,"2"13"-1103,1 0 1,0 0-1,0 0 1,0-1 0,0 1-1,0 0 1,0 0 0,0 0-1,0 0 1,0-1 0,0 1-1,0 0 1,0 0 0,0 0-1,0 0 1,0 0 0,0-1-1,0 1 1,0 0-1,0 0 1,0 0 0,0 0-1,0 0 1,1-1 0,-1 1-1,0 0 1,0 0 0,0 0-1,0 0 1,0 0 0,0 0-1,0 0 1,0-1 0,1 1-1,26-36 3844,-26 34-3683,0 0 0,0-1 0,0 1-1,0 0 1,-1 0 0,1-1 0,0 1 0,-1-1 0,0 1 0,1-1-1,-1 1 1,0 0 0,-1-1 0,1 1 0,0-1 0,-1 1-1,1-1 1,-1 1 0,1 0 0,-1-1 0,0 1 0,0 0 0,0 0-1,-1 0 1,1 0 0,0 0 0,-4-4 0,3 4-146,0 0 1,0 1 0,0-1-1,0 0 1,0 1-1,0-1 1,0 1-1,-1 0 1,1 0-1,-1 0 1,1 0 0,-1 0-1,1 0 1,-1 1-1,1-1 1,-1 1-1,0 0 1,1 0-1,-1 0 1,1 0 0,-1 0-1,0 0 1,1 1-1,-1-1 1,1 1-1,-5 1 1,0 2-39,0 0 0,1 0 0,-1 0-1,1 1 1,0 0 0,1 0 0,-1 1 0,1-1 0,0 1 0,0 0 0,0 1 0,1-1-1,0 1 1,1 0 0,-6 11 0,5-7 60,0 1 0,0-1-1,1 1 1,1 0 0,0 0-1,0 0 1,2 0 0,-1 1 0,2 16-1,0-24 33,0 0-1,0 0 1,1 0 0,0 0-1,-1-1 1,1 1-1,1-1 1,-1 1-1,1-1 1,0 0 0,0 0-1,0 0 1,0 0-1,1 0 1,-1-1 0,7 5-1,-6-5-20,-1-1 0,1 1 0,0-1-1,0 0 1,0 0 0,1 0 0,-1-1 0,0 0 0,1 0-1,-1 0 1,1 0 0,-1 0 0,1-1 0,-1 0 0,1 0-1,-1 0 1,1-1 0,6-1 0,1-2 23,0 0 1,-1-1 0,0 0-1,1-1 1,12-9 0,52-41 62,-30 21 59,-8 8-394,59-57-1,-114 101 12,1 2 0,-17 24 0,26-34 185,1 0-1,1 1 0,0 0 0,0 0 0,1 0 0,0 1 0,-3 15 0,7-23 19,-1-1 1,1 1-1,0 0 0,0-1 0,0 1 1,0 0-1,0 0 0,1-1 0,-1 1 1,1 0-1,-1-1 0,1 1 0,0 0 1,0-1-1,0 1 0,1-1 0,-1 0 1,1 1-1,-1-1 0,1 0 0,0 0 1,3 3-1,-2-2 31,1-1 0,-1 1-1,1-1 1,-1 0 0,1 0 0,0-1 0,0 1 0,0-1 0,0 0-1,0 0 1,0 0 0,0-1 0,0 1 0,6-1 0,1 0 39,1-1 1,-1 0-1,0-1 1,0 0 0,21-7-1,-27 8-69,0-1 0,0-1-1,0 1 1,0-1 0,0 0 0,-1 0 0,1 0-1,-1-1 1,0 1 0,0-1 0,0 0-1,0 0 1,-1-1 0,5-6 0,-2-2 18,-1-1 1,0 1-1,-1-1 1,0 0-1,2-17 0,-5 26-54,-1 0 0,1 0-1,-1 1 1,0-1-1,-1 0 1,1 0-1,-1 0 1,0 0-1,0 0 1,-1 0 0,1 1-1,-5-10 1,4 12-7,1 0 1,-1 0-1,1-1 1,-1 1-1,0 0 0,0 1 1,0-1-1,0 0 1,0 0-1,0 1 1,0-1-1,-1 1 1,1 0-1,0 0 1,-1 0-1,1 0 1,-1 0-1,1 0 1,-1 1-1,0-1 1,1 1-1,-1 0 1,0 0-1,1 0 1,-4 0-1,-3 1-12,0 1-1,0 0 0,0 1 1,1-1-1,-1 2 1,1-1-1,0 1 1,0 0-1,0 1 1,0 0-1,1 0 1,-9 9-1,8-4 211,8-10-178,0 0 1,0 0-1,0 0 0,0 0 0,0 0 1,0 0-1,0 1 0,0-1 1,0 0-1,0 0 0,0 0 1,0 0-1,0 0 0,0 0 1,0 1-1,0-1 0,0 0 1,1 0-1,-1 0 0,0 0 1,0 0-1,0 0 0,0 0 1,0 0-1,0 0 0,0 0 1,1 0-1,-1 0 0,0 1 0,0-1 1,0 0-1,0 0 0,0 0 1,0 0-1,1 0 0,-1 0 1,0 0-1,0 0 0,0 0 1,0 0-1,0 0 0,1-1 1,25-4 132,-16 3-153,12-4 46,-1 0 0,0-2 0,22-10 0,31-12-12,-47 21-69,-9 2 35,0 1-1,0 1 0,23-3 0,-36 8 6,-1-1 0,1 2-1,-1-1 1,1 0-1,0 1 1,6 1-1,-9-1 18,0-1 0,0 1-1,0 0 1,0-1-1,-1 1 1,1 0-1,0 0 1,-1 0-1,1 1 1,-1-1-1,1 0 1,-1 0-1,1 1 1,-1-1-1,0 1 1,0-1 0,2 4-1,-1 1 30,0 0 1,0 0-1,0 0 0,-1 0 1,0 1-1,0-1 0,-1 0 1,0 0-1,0 9 0,-3 6 227,-6 30-1,-12 22 524,19-69-489,3-8-58,4-15 26,0 3-253,1 0 0,0 1 0,2-1 0,-1 1 0,2 1 0,0-1 0,14-16 1,-9 15-49,0 0 1,1 1-1,1 1 1,0 1-1,28-18 1,-39 27 2,0 1 0,0 1 0,1-1 1,11-3-1,-16 6 25,0 0 1,0-1-1,1 1 0,-1 0 1,0-1-1,0 1 0,1 0 1,-1 0-1,0 0 0,1 0 1,-1 0-1,0 1 0,0-1 1,1 0-1,-1 1 0,0-1 1,0 1-1,1-1 0,-1 1 0,0-1 1,0 1-1,0 0 0,0-1 1,0 1-1,0 0 0,0 0 1,0 0-1,0 0 0,0 1 1,1 1-13,-1 0 0,0 1 0,1-1 1,-2 0-1,1 0 0,0 1 0,-1-1 1,1 0-1,-1 5 0,-3 34 36,2-22 3,-6 22 20,5-32 77,1 0 0,-1 12 0,2-21-105,0-1 0,0 0 1,0 0-1,0 0 1,0 1-1,-1-1 0,1 0 1,0 0-1,0 0 1,0 1-1,0-1 1,0 0-1,0 0 0,0 0 1,1 1-1,-1-1 1,0 0-1,0 0 0,0 0 1,0 1-1,0-1 1,0 0-1,0 0 0,0 0 1,0 0-1,1 1 1,-1-1-1,0 0 0,0 0 1,0 0-1,0 0 1,0 0-1,1 1 0,-1-1 1,0 0-1,0 0 1,0 0-1,1 0 0,-1 0 1,0 0-1,0 0 1,0 0-1,1 0 0,-1 0 1,0 0-1,0 0 1,0 0-1,1 0 0,-1 0 1,0 0-1,0 0 1,0 0-1,1 0 0,-1 0 1,0 0-1,0 0 1,1-1-1,9-6 58,-9 6-39,26-24 72,-17 15-130,0 0 0,1 1 0,0 0 0,0 1 0,15-8 0,-25 16 17,0-1 1,0 1-1,0-1 1,1 1-1,-1 0 1,0-1-1,0 1 1,0 0-1,0 0 1,0 0-1,1 0 1,-1 0-1,0 0 1,0 0-1,0 0 1,0 0-1,1 1 1,-1-1-1,0 0 1,0 1-1,0-1 1,2 2-1,-2-1-8,1 1-1,0-1 1,0 1-1,-1-1 1,1 1 0,-1 0-1,0 0 1,1 0-1,-1 0 1,1 4 0,2 3 0,-1 1 1,0 0 0,-1 0 0,2 10 0,-2 25 553,4-47-480,1 0 1,-1-1-1,11-6 0,-15 12-90,0 0-1,-1 0 0,1 0 0,0 0 0,-1 0 0,0 0 1,0 0-1,0 0 0,0 0 0,1 5 0,2 90 70,-4-98-30,0 0 0,0 1-1,0-1 1,0 0 0,0 1 0,0-1-1,0 0 1,0 0 0,0 1-1,0-1 1,0 0 0,0 0 0,1 1-1,-1-1 1,0 0 0,0 0-1,0 1 1,0-1 0,0 0 0,1 0-1,-1 0 1,0 1 0,0-1-1,0 0 1,1 0 0,-1 0 0,0 0-1,0 0 1,1 1 0,-1-1-1,0 0 1,0 0 0,1 0 0,-1 0-1,0 0 1,13-3 240,9-11 30,-13 4-212,-1-1 1,0 1-1,-1-2 0,-1 1 0,1-1 0,-2 0 0,9-24 1,-6 13-150,13-22 0,-17 37 46,-4 6 13,1 0 1,0 0-1,0 0 0,0 1 1,0-1-1,0 0 0,0 0 1,1 1-1,-1-1 0,0 0 1,1 1-1,-1-1 0,3-1 1,-2 8-179,-6 59 146,-3-1-1,-18 85 1,9-67 35,6-27 29,-10 63 354,18-100-80,2-11 369,3-17-324,15-60-31,1-5-326,54-141 1,-54 176-66,26-41 1,-32 62 33,0 0 0,2 1 0,31-32 0,-42 47 43,0 0 0,1 1 0,0-1 0,-1 1 0,1 0 0,1 0 0,-1 1 0,7-3 1,-11 4 19,1 1 0,-1 0 1,0-1-1,1 1 1,-1 0-1,0 0 0,1 0 1,-1 0-1,1 0 1,-1 0-1,1 0 0,-1 0 1,0 1-1,1-1 0,-1 0 1,0 1-1,1-1 1,-1 1-1,0 0 0,0-1 1,1 1-1,-1 0 1,0 0-1,0 0 0,0 0 1,0 0-1,0 0 1,0 0-1,0 0 0,0 0 1,-1 0-1,1 0 1,0 1-1,-1-1 0,1 0 1,-1 1-1,1 1 1,1 4-5,0 1 0,-1-1 0,0 1 0,0-1 0,-1 1 0,0-1 0,0 1 0,0-1 0,-1 1 0,-2 7 0,-1 2 43,-1 0 0,0-1 1,-10 21-1,11-29-3,-1 0 0,1 0 1,-1-1-1,-1 0 0,1 1 0,-1-2 0,-1 1 0,1-1 1,-1 0-1,-11 8 0,15-12-17,0 0 1,-1 0-1,0 0 0,1 0 1,-1-1-1,0 1 0,0-1 0,0 0 1,0 0-1,0 0 0,0-1 1,0 0-1,0 1 0,0-1 1,0-1-1,0 1 0,0-1 1,0 1-1,0-1 0,0 0 0,0 0 1,0-1-1,1 1 0,-1-1 1,-5-3-1,8 4-26,0 0 1,-1 0-1,1 0 0,0 0 1,0 0-1,0 0 0,0 0 0,0 0 1,0 0-1,0-1 0,-1-1 1,2 3 3,-1-1 1,1 1 0,0 0-1,0 0 1,0-1 0,0 1-1,0 0 1,0 0-1,0 0 1,0-1 0,0 1-1,0 0 1,0 0 0,0-1-1,0 1 1,1 0 0,-1 0-1,0 0 1,0-1-1,0 1 1,0 0 0,0 0-1,0 0 1,0-1 0,1 1-1,-1 0 1,0 0 0,0 0-1,0 0 1,1-1-1,12-1 2,1 3-24,-1 1 1,1 0-1,0 1 0,20 7 0,16 3-136,-21-5 165,-23-6 4,-1 0 1,1 0-1,0-1 1,0 0-1,11 1 1,36-2 272,-50-1-261,0 1-1,0-1 1,0 0-1,0 0 1,0 0 0,0 0-1,-1 0 1,4-3-1,2 0-38,1-1 45,0 0-1,-1-1 0,0 0 0,0-1 1,0 1-1,-1-2 0,0 1 0,0-1 1,5-8-1,9-15 92,17-35 1,-36 64-106,22-43 78,29-48 58,-41 74-145,22-31-56,31-66 0,-57 99 46,0 0 0,-2-1 0,0 0 0,-1 0 0,-1 0 0,-1 0 0,0-1 0,0-22 0,-3 40 0,0-1-1,0 1 0,0 0 0,0-1 1,0 1-1,0 0 0,0 0 0,0-1 1,-1 1-1,1 0 0,0-1 0,-1 1 1,1 0-1,-1 0 0,1 0 0,-1 0 0,0-1 1,0 1-1,1 0 0,-1 0 0,-2-1 1,2 2-9,0-1 0,0 1 0,0 0 0,0 0 0,-1 0 0,1 0 0,0 0 1,0 0-1,0 1 0,0-1 0,0 0 0,-1 1 0,1-1 0,0 0 0,0 1 0,0-1 1,0 1-1,0 0 0,0-1 0,0 1 0,1 0 0,-1 0 0,-1 0 0,-7 9-39,0-1 0,0 1 0,1 0 0,1 1 0,0 0 0,0 0 0,-8 19 1,5-9 108,-11 18-76,-19 56-1,33-74 0,0 2 1,2-1-1,0 0 0,-2 30 0,5-19 134,2 0 0,0 0-1,10 57 1,-9-84-68,0 0 0,1-1 0,3 9 0,-5-13-25,1 0 0,-1 0 0,1 0 0,-1 0 0,0 0 0,1 0 0,0 0 0,-1 0 0,1-1 0,-1 1 0,1 0 0,0 0 0,0-1 0,-1 1 0,1 0 0,0-1 0,0 1 0,0-1 0,0 1 0,0-1 0,0 1 0,0-1 0,0 0 0,0 1 0,0-1 0,0 0 0,0 0 0,0 0 0,2 0 0,0-1 31,1-1 0,0 1 0,-1-1 0,1 0 0,-1 0 0,0 0 0,0-1 0,0 1 0,0-1 0,5-5 0,29-38 98,-23 27-120,73-82-273,-74 85 139,1 1 1,17-15 0,-35 74-333,0-23 406,-8 70 90,11-79 15,1 0 1,0 0-1,1 0 1,0-1-1,6 22 1,-7-31-43,1 0 0,-1 0 0,1 0-1,0 0 1,0 0 0,0 0 0,0-1 0,1 1 0,-1 0 0,0 0 0,1-1-1,-1 1 1,1-1 0,-1 1 0,1-1 0,0 0 0,3 2 0,-2-1-3,0-1 1,-1 0-1,1-1 0,0 1 1,0 0-1,1-1 0,-1 0 1,0 1-1,0-1 1,0-1-1,4 1 0,4-2-7,0-1 0,0 0 0,0-1 1,0 0-1,15-8 0,3-3 3,-1-1 0,0-1 0,-2-1 0,0-1 0,-1-2 0,40-41 0,-41 36 56,42-35-1,-74 70-118,0 0-1,0 0 1,0 0-1,1 1 0,1 0 1,0 1-1,-9 20 1,-28 90-154,40-112 200,0 1 0,-1 17 1,3-24 21,1-1 1,0 1 0,0-1-1,0 1 1,0 0 0,1-1-1,-1 1 1,1-1 0,-1 1-1,1-1 1,0 0 0,0 1 0,0-1-1,0 0 1,0 1 0,3 2-1,-3-4-13,1 0 0,-1 0-1,1 0 1,-1-1 0,1 1-1,0 0 1,-1-1 0,1 0-1,-1 1 1,1-1 0,0 0-1,-1 0 1,1 0 0,0 0-1,0 0 1,-1 0 0,1 0-1,0 0 1,-1-1 0,1 1-1,1-1 1,6-2 3,-1 1 0,14-8 1,196-113 145,-180 99-84,-1-1 0,39-36 1,-35 27 14,-40 33-104,0 0 0,0 0 0,0 0 0,0 0 0,0 0 0,0-1 0,0 1 0,0 0 0,0 0 0,1-3 0,-2 4 11,0 0 0,0 0 0,0 0-1,0 0 1,0 0 0,0 0 0,0 0-1,0-1 1,0 1 0,0 0 0,0 0-1,0 0 1,0 0 0,0 0 0,0 0-1,0 0 1,0 0 0,0 0-1,0 0 1,0-1 0,0 1 0,0 0-1,0 0 1,0 0 0,0 0 0,0 0-1,0 0 1,-1 0 0,1 0 0,0 0-1,0 0 1,0 0 0,0 0 0,0 0-1,0-1 1,0 1 0,0 0 0,0 0-1,0 0 1,0 0 0,0 0 0,-1 0-1,1 0 1,0 0 0,0 0 0,0 0-1,0 0 1,0 0 0,0 0 0,0 0-1,0 0 1,-11 5-160,-7 7 111,0 2 0,1 0-1,0 1 1,-18 21-1,-52 76-85,59-67 179,25-40-8,1-1-1,0 1 0,0-1 0,1 1 0,0 0 0,0 0 1,0 0-1,0 7 0,0-11-22,1-1 1,0 1-1,0 0 1,0-1-1,0 1 1,0-1-1,0 1 1,0 0-1,0-1 0,0 1 1,1 0-1,-1-1 1,0 1-1,0-1 1,0 1-1,1-1 1,-1 1-1,0 0 0,1-1 1,-1 1-1,1-1 1,-1 1-1,0-1 1,1 0-1,-1 1 1,1-1-1,-1 1 1,1-1-1,-1 0 0,1 1 1,0-1-1,-1 0 1,1 0-1,-1 1 1,1-1-1,0 0 1,-1 0-1,1 0 0,-1 0 1,1 0-1,0 0 1,-1 0-1,1 0 1,0 0-1,-1 0 1,1 0-1,0-1 1,3 0 16,0 0 0,0-1 0,0 1 0,-1-1 0,1 0 0,3-2 1,6-6-35,-1 0 0,1 0 0,-2-1 0,0 0 0,0-1 1,9-13-1,3-9 82,22-41 1,-19 30-531,-34 108 70,6-50 394,0 0 0,1 18-1,1-27-3,0 0-1,1 0 1,-1-1 0,1 1-1,0 0 1,0-1-1,0 1 1,0 0-1,1-1 1,0 0-1,-1 1 1,6 5 0,-7-8 1,1 0 1,0 0-1,0 0 1,0 0-1,0 0 1,0 0 0,0-1-1,0 1 1,0 0-1,0-1 1,0 1 0,0-1-1,0 1 1,1-1-1,-1 0 1,0 1 0,0-1-1,0 0 1,1 0-1,-1 0 1,0 0-1,0 0 1,2 0 0,0 0 8,-1-1 0,0 0 0,1 0 0,-1 0 0,1 0 1,-1 0-1,0-1 0,0 1 0,0-1 0,4-2 0,2-4-10,-1 0 1,1-1-1,11-18 0,42-73-23,10-14 167,43-72 53,54-167-294,-163 335-191,-5 17 276,0 1-1,0 0 1,0 0 0,-1 0 0,1 0 0,0 0 0,0 0 0,0 0 0,0 0 0,0 0-1,0-1 1,-1 1 0,1 0 0,0 0 0,0 0 0,0 0 0,0 0 0,0 0-1,-1 0 1,1 0 0,0 0 0,0 0 0,0 0 0,0 0 0,0 0 0,-1 0 0,1 0-1,0 0 1,0 0 0,0 0 0,0 1 0,0-1 0,-1 0 0,1 0 0,0 0 0,0 0-1,0 0 1,0 0 0,0 0 0,0 0 0,0 0 0,0 1 0,-1-1 0,1 0-1,0 0 1,0 0 0,0 0 0,0 0 0,0 0 0,0 1 0,-22 26-243,-73 144 4,76-133 277,-2 3-37,2 0 1,2 2-1,-14 54 1,26-78 25,1 1 0,1 0 0,0 0 0,2 0 0,0 1 0,1-1 0,1 0 0,1 0 0,8 34 0,-9-48-10,1 0 0,0-1 0,0 1 0,1-1 1,0 1-1,0-1 0,0 0 0,0 0 0,1 0 0,0-1 0,0 1 0,0-1 1,0 0-1,6 4 0,-7-6 10,1 1 1,0-1-1,0 0 1,1-1-1,-1 1 1,0-1-1,1 0 1,-1 0 0,0 0-1,1 0 1,-1-1-1,1 0 1,0 0-1,-1 0 1,1 0-1,-1-1 1,1 0-1,-1 0 1,6-2-1,4-2 9,0 0 0,0-2-1,-1 0 1,0 0 0,0-1 0,0-1 0,-1 0-1,0 0 1,-1-2 0,0 1 0,-1-1-1,0-1 1,-1 0 0,0 0 0,-1-1-1,0 0 1,-1 0 0,8-23 0,-14 33-19,0-1 0,0 1 0,0-1-1,-1 0 1,1 0 0,-1 1 0,-1-8 0,1 10-26,0-1 0,0 1 0,-1-1-1,1 1 1,0-1 0,-1 1 0,1 0-1,-1-1 1,0 1 0,1 0 0,-1-1-1,0 1 1,0 0 0,0 0 0,0 0-1,0 0 1,0 0 0,0 0 0,0 0-1,0 0 1,-1 0 0,1 0 0,0 1-1,-2-1 1,-2-1-17,1 1 0,-1 0 1,0 1-1,1-1 0,-1 1 0,0 0 0,0 0 0,1 1 0,-1-1 1,0 1-1,0 0 0,1 0 0,-1 1 0,1-1 0,-1 1 0,1 0 0,0 0 1,0 0-1,-8 6 0,4-2 27,0 0 1,0 1 0,1 0-1,0 0 1,0 1-1,1-1 1,0 2-1,-7 11 1,10-15 14,0 0 1,1 0-1,0 0 1,0 1-1,0-1 1,1 0-1,0 1 1,0 0-1,0-1 1,1 1-1,0 7 1,0-10-8,0 0 0,1 0 0,-1 0 1,1-1-1,0 1 0,0 0 0,0-1 0,1 1 1,-1 0-1,1-1 0,-1 0 0,1 1 0,0-1 1,0 0-1,0 0 0,0 0 0,0 0 0,0 0 1,1 0-1,-1-1 0,0 1 0,1-1 0,4 2 1,1 1 7,1-1 0,0-1 0,0 0 1,0 0-1,0-1 0,0 0 1,0 0-1,0-1 0,1 0 1,-1-1-1,0 0 0,17-5 0,0-1 39,0-1 0,-1-2 0,26-13 0,56-39-18,-82 47-117,-23 14 32,-3 2 11,-7 7-12,-20 21 16,-40 77-129,61-93 182,0 1 1,1 1-1,1-1 1,0 1 0,1 0-1,-3 18 1,7-32-10,-1 0 0,1 0 0,0 0 0,0 1 1,0-1-1,0 0 0,0 0 0,1 0 0,-1 1 1,0-1-1,1 0 0,-1 0 0,0 0 0,1 0 1,0 1-1,-1-1 6,1 0-1,-1-1 1,1 0 0,-1 1 0,1-1 0,-1 1 0,1-1 0,-1 1-1,1-1 1,0 0 0,-1 0 0,1 1 0,-1-1 0,1 0 0,0 0-1,-1 0 1,1 1 0,0-1 0,-1 0 0,2 0 0,0 0 13,0-1 1,0 1 0,0-1 0,0 1-1,0-1 1,0 0 0,0 1-1,0-1 1,0 0 0,-1 0-1,1 0 1,0-1 0,-1 1-1,1 0 1,-1-1 0,1 1 0,1-3-1,75-105 65,-46 60-41,71-113 154,-81 129-150,-3-1-1,17-38 1,-27 50-61,0 0 0,-2 0 0,-1-1-1,5-37 1,-10 55-28,-1 0-1,1 0 1,-1 1 0,0-1 0,0 0-1,-1 0 1,1 0 0,-1 1-1,-2-8 1,3 12 24,-1-1-1,1 1 1,0-1-1,0 1 0,0 0 1,0-1-1,0 1 1,0-1-1,-1 1 1,1 0-1,0-1 1,0 1-1,-1 0 1,1-1-1,0 1 0,-1 0 1,1-1-1,0 1 1,-1 0-1,1 0 1,0-1-1,-1 1 1,1 0-1,0 0 1,-1 0-1,1-1 1,-1 1-1,1 0 0,0 0 1,-1 0-1,1 0 1,-1 0-1,1 0 1,-1 0-1,1 0 1,-1 0-1,1 0 1,0 0-1,-1 0 0,1 0 1,-1 0-1,1 1 1,0-1-1,-1 0 1,1 0-1,-1 1 1,-18 16-399,14-12 377,-8 10 25,1 0 0,0 1 1,1 0-1,1 1 0,0 0 0,1 1 1,1 0-1,1 0 0,-6 24 1,7-21 17,2 1 1,0-1 0,1 1-1,1-1 1,1 1 0,2 0-1,0 0 1,5 26 0,-3-28-491,3 13-1401,0-14-4257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44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96 484 2720,'3'-6'362,"-2"5"30,1-1 1,-1 1-1,-1-1 0,1 1 1,0-1-1,0 0 1,0 0-1,-1 0 1,1 1-1,-1-1 0,0 0 1,1 0-1,-1-3 1,-3-17 2365,3 21-2730,0 1-1,0 0 1,-1-1-1,1 1 0,0-1 1,0 1-1,0-1 0,-1 1 1,1 0-1,0-1 0,-1 1 1,1 0-1,0-1 0,-1 1 1,1 0-1,0-1 1,-1 1-1,1 0 0,0 0 1,-1 0-1,1-1 0,-1 1 1,1 0-1,-1 0 0,1 0 1,0 0-1,-1 0 0,1 0 1,-1 0-1,1 0 0,-1 0 1,1 0-1,-1 0 1,1 0-1,-1 0 0,1 0 1,-1 0-1,1 0 0,0 0 1,-1 0-1,1 1 0,-1-1 1,1 0-1,0 0 0,-1 1 1,1-1-1,0 0 1,-1 1-1,1-1 0,0 0 1,-1 1-1,-9 7 17,0-1 0,0 2 0,1-1 0,-10 14 0,15-18-28,1 0-1,0 0 1,1 1-1,-1-1 1,1 1-1,0 0 1,0-1-1,0 1 1,1 0-1,0 0 1,0 0-1,0 0 1,0 8-1,1-12 31,0 1-1,1 0 0,-1 0 0,1 0 1,-1-1-1,1 1 0,0 0 0,0-1 1,0 1-1,0 0 0,0-1 0,0 1 1,0-1-1,0 0 0,1 1 0,-1-1 1,0 0-1,1 0 0,-1 0 0,1 0 1,0 0-1,-1 0 0,1 0 0,0 0 1,-1-1-1,1 1 0,0-1 0,0 1 1,2-1-1,-1 1 62,0 0 0,0 0-1,1-1 1,-1 0 0,1 0 0,-1 0 0,0 0-1,1 0 1,-1 0 0,1-1 0,-1 0 0,0 0-1,0 0 1,1 0 0,3-2 0,-7 2-74,1 0-1,0 0 1,0-1 0,-1 1 0,1 0-1,-1-1 1,1 1 0,-1 0 0,1-1-1,-1 1 1,0 0 0,0-1-1,0 1 1,0-1 0,0 1 0,0 0-1,0-1 1,0 1 0,-1-2 0,1-3 43,-1 1 0,0 0 0,0-1 0,-3-4-1,2 3-68,0 3-87,1 0 0,-1 0-1,0 0 1,0 0 0,-1 0 0,-4-5 0,7 8 80,0 0-1,0 0 1,-1 0 0,1 1 0,0-1 0,0 0 0,0 0-1,0 1 1,1-1 0,-1 0 0,0 0 0,0 1-1,0-1 1,1 0 0,-1 0 0,0 1 0,1-1 0,0-1-1,10-19 217,-7 14-167,5-13 173,0-2 0,7-32-1,-5 20 53,9-30 304,50-108 1,-59 147-506,-9 19-86,0 1-1,0 0 0,1 0 0,-1 1 0,1-1 0,0 0 1,6-6-1,-9 11 9,0-1 0,0 1 0,1 0 0,-1 0 0,0 0 0,0 0 0,1-1 0,-1 1 0,0 0 0,0 0 0,1 0 0,-1 0 0,0 0 0,1 0 1,-1 0-1,0 0 0,0 0 0,1 0 0,-1 0 0,0 0 0,1 0 0,-1 0 0,0 0 0,0 0 0,1 0 0,-1 0 0,0 0 0,1 0 0,-1 0 0,0 1 0,0-1 0,1 0 1,-1 0-1,0 0 0,0 0 0,0 1 0,1-1 0,-1 0 0,0 0 0,0 1 0,1 0 0,0 0-1,0 0 1,-1 1 0,1-1-1,-1 0 1,1 0 0,-1 1-1,0-1 1,1 0 0,-1 3-1,2 35-7,-3 0-1,-7 60 0,2-35 61,-30 256 97,26-259-165,-13 69 238,17-102-30,-1-2 0,-19 45 0,25-69-139,0 1-1,0-1 1,0 0-1,-1 0 0,1 0 1,0 0-1,-1 0 1,0 0-1,1-1 1,-5 4-1,6-5-34,-1 1 0,1-1-1,0 0 1,-1 0 0,1 0-1,-1 0 1,1 1 0,-1-1-1,1 0 1,-1 0 0,1 0 0,-1 0-1,1 0 1,-1 0 0,1 0-1,-1 0 1,1 0 0,-1-1-1,1 1 1,0 0 0,-2 0-1,1-1 10,0 0 0,1 1 0,-1-1 1,0 0-1,0 0 0,0 0 0,0 0 0,1 0 0,-1 0 0,1 0 0,-1 0 0,0-2 0,-2-4 6,0-1 0,1 1 0,0-1 0,1 0 0,0 0 0,0 0 0,1 0 0,0 0 0,0 0 0,1 0 0,0 0 0,0 0 0,1 0 0,0 0 0,4-11 0,-2 12-38,0 0 0,1 0 0,-1 1 0,1-1 0,1 1 0,-1 1 0,1-1 0,0 1 0,0 0 0,0 0-1,1 0 1,0 1 0,0 0 0,0 1 0,13-5 0,1 0-78,1 2-1,0 0 1,1 2 0,26-3-1,-26 5-1766,23-3-4145,-24 5 3424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44.8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10 183 3488,'-2'-3'407,"1"0"1,0-1-1,-1 1 1,1 0-1,1 0 1,-1-1 0,0 1-1,1-1 1,-1 1-1,1 0 1,0-1-1,0 1 1,1-1-1,-1 1 1,1-1-1,1-6 1,1 17 42,0-1 0,-1 1 0,0-1 0,3 13 0,23 152 1977,-26-161-2043,-1-8 341,-1-16 1222,0-7-1607,-1-23-273,2 1 0,2-1 0,12-57 0,-13 89-103,-1 5 39,1 0-1,0 0 0,0 1 0,6-13 1,-7 18 8,-1-1 1,1 1 0,0-1 0,1 1 0,-1-1 0,0 1-1,0 0 1,1 0 0,-1 0 0,0 0 0,1 0 0,-1 0 0,1 0-1,0 0 1,-1 0 0,1 1 0,0-1 0,-1 0 0,1 1 0,0 0-1,0-1 1,-1 1 0,1 0 0,2 0 0,5 1 65,-1-1-1,1 2 1,0-1 0,0 1 0,-1 1 0,1 0 0,-1 0 0,13 7 0,1 2 161,34 25 0,-45-27-1047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48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4 881 3488,'-4'3'5349,"4"-3"-5242,1 0 0,-1 0 0,0 0 1,1 0-1,-1 0 0,0 0 1,0 0-1,1 0 0,-1 0 0,0 0 1,1 0-1,-1 0 0,0 0 0,1 0 1,-1 0-1,0 0 0,0 0 1,1 0-1,-1 0 0,0 0 0,1 0 1,-1 0-1,0-1 0,0 1 0,1 0 1,-1 0-1,13-14 1309,17-23 1,-12 11-1119,-2 0 1,25-56-1,-36 69-232,51-120 396,-42 98-1422,-17 96 1287,1 17-83,2-45-49,0-19-171,0 0 0,4 26 0,-3-37 32,0 1 0,0 0-1,0-1 1,0 1-1,1-1 1,-1 0 0,1 1-1,0-1 1,0 0-1,0 0 1,1 0-1,-1 0 1,1-1 0,-1 1-1,5 3 1,-5-5 7,0 0 0,0 0 0,0 0 0,0 0 0,0-1 0,0 1 0,0-1 0,1 1 0,-1-1 0,0 0 0,0 0 0,0 0 0,0 0 0,1 0 0,-1 0 0,0-1-1,0 1 1,0-1 0,3-1 0,4-1 135,0-1-1,16-9 0,-23 12-182,17-12 59,0-1 1,-1 0-1,-1-2 0,0 0 0,15-19 0,35-32-156,-66 66 65,0 0 0,0 0 0,1 0-1,-1 0 1,0 0 0,0 0 0,1 0 0,-1 1 0,1-1 0,-1 1-1,0-1 1,1 1 0,-1 0 0,1-1 0,-1 1 0,1 0 0,-1 0-1,4 0 1,-4 0 7,0 1 0,0-1 0,0 1-1,0-1 1,0 1 0,-1-1 0,1 1-1,0-1 1,0 1 0,0 0 0,0 0-1,-1-1 1,1 1 0,0 0 0,-1 0-1,1 0 1,0 0 0,-1 0 0,1 0 0,-1 0-1,0 0 1,1 0 0,-1 0 0,0 0-1,1 2 1,4 28 172,-2 0 0,0 55-1,-1-87-68,0 0-1,0 0 1,0 0-1,0 0 1,0 0-1,0-1 1,0 1-1,1-2 0,6-6-78,-1 0-1,0-1 0,-1 0 1,0 0-1,0-1 0,9-21 1,-7 16-133,18-29 0,-26 44 114,-1 0 0,1 0 0,-1 1 0,1-1 0,0 0 0,-1 1-1,1-1 1,0 1 0,-1-1 0,1 0 0,0 1 0,0 0-1,0-1 1,0 1 2,-1 0-1,0 0 1,0 0-1,1 0 1,-1 0-1,0 0 1,0 0-1,1 0 0,-1 0 1,0 0-1,0 0 1,1 0-1,-1 0 1,0 0-1,0 1 1,0-1-1,1 0 1,-1 0-1,0 0 1,0 0-1,0 1 0,0-1 1,1 0-1,-1 0 1,0 0-1,0 1 1,0-1-1,0 0 1,0 0-1,0 1 1,2 2-40,-1 1 1,-1 0-1,1-1 0,0 9 1,0-5 10,2 90 42,-2-77-54,-2-17 81,1-1 1,0 1-1,0 0 1,0 0-1,0-1 1,0 1-1,1 0 1,-1-1-1,1 1 0,0 0 1,-1-1-1,1 1 1,1-1-1,-1 1 1,2 2-1,-2-4-26,-1-1 1,1 0-1,0 0 0,-1 0 1,1 0-1,0 0 0,-1 0 0,1 0 1,0 0-1,-1 0 0,1 0 1,0 0-1,-1 0 0,1-1 1,0 1-1,-1 0 0,1 0 0,0-1 1,-1 1-1,1 0 0,-1-1 1,1 1-1,-1-1 0,2 0 1,1-1 73,1 0-74,0-1 1,0 1-1,0-1 1,0 0-1,-1 0 1,1 0-1,-1 0 1,5-6-1,22-34-29,-19 26 77,56-84 111,78-105-20,-61 100-169,-70 87 29,-2-1 0,-1 0 0,16-38 0,-22 43-29,5-10-21,-1 0 0,5-28 1,-14 40-248,0 13 279,0 0 0,0 0-1,0 0 1,0 0 0,0 0-1,-1 0 1,1 0 0,0 0-1,0 0 1,0-1-1,0 1 1,-1 0 0,1 0-1,0 0 1,0 0 0,0 0-1,0 0 1,-1 1 0,1-1-1,0 0 1,0 0 0,0 0-1,0 0 1,-1 0-1,1 0 1,0 0 0,0 0-1,0 0 1,0 0 0,0 0-1,0 0 1,-1 1 0,1-1-1,0 0 1,0 0-1,0 0 1,-16 20-287,-70 128 7,75-126 309,-3 3-21,2 1 0,1 1-1,-12 40 1,18-49 6,2-1 1,0 1-1,1 0 0,1 0 1,0 0-1,4 30 0,-2-34 39,1-1-1,1 1 1,0-1 0,1 0-1,0 1 1,1-2 0,10 19-1,-13-27-8,1 0 0,-1 0 0,1 0 0,0 0-1,0-1 1,1 1 0,-1-1 0,1 0 0,-1 0 0,1-1 0,0 1-1,0-1 1,0 1 0,1-1 0,-1 0 0,0-1 0,1 1-1,0-1 1,-1 0 0,1 0 0,-1 0 0,1-1 0,0 0 0,9 0-1,-11 0-19,0-1 0,0 1 0,0-1 0,0 0 0,0 1 0,0-1 0,0-1 0,0 1 0,0 0 0,0-1 0,0 1 0,-1-1 0,1 0 0,-1 0 0,1 0 0,-1 0 0,3-4 0,2-2 10,-1-1 0,0 1-1,0-1 1,-1 0 0,0 0-1,-1-1 1,0 1 0,0-1-1,-1 0 1,0 0 0,-1 0-1,0 0 1,-1-1 0,0 1-1,-1-13 1,0 19-45,0 1 0,0-1 1,0 0-1,-1 1 0,0-1 0,0 1 0,0-1 1,-3-6-1,4 10 9,0-1 1,-1 1-1,1-1 1,0 1 0,-1 0-1,1-1 1,0 1-1,-1-1 1,1 1-1,-1 0 1,1-1-1,-1 1 1,1 0 0,0-1-1,-1 1 1,1 0-1,-1 0 1,0-1-1,1 1 1,-1 0 0,1 0-1,-2 0 1,1 0-2,0 0 1,0 1-1,0-1 1,1 0-1,-1 1 0,0-1 1,0 1-1,0-1 1,0 1-1,0-1 1,1 1-1,-1 0 1,0-1-1,0 1 1,1 0-1,-1 0 1,0 1-1,-2 2-19,1 0 1,0 0-1,0 1 0,0-1 1,-2 6-1,2-3-11,-4 8 26,1 0 0,1 0-1,1 0 1,0 1-1,-1 16 1,4-25 9,0 0 0,0 0 0,0 0 0,1 0 0,0 0 0,1 0 0,-1-1 0,1 1 0,0 0 0,1-1 0,0 0 0,0 1 0,6 8 0,-7-12 27,1 1 0,1-1 0,-1 0 0,0-1 0,1 1 0,-1 0 0,1-1 0,0 0 0,0 0-1,0 0 1,0 0 0,0-1 0,0 1 0,0-1 0,1 0 0,-1-1 0,0 1 0,1-1 0,-1 1-1,0-1 1,1-1 0,-1 1 0,1-1 0,5-1 0,8-5 29,1-1-1,-2-1 1,1 0 0,29-23-1,-26 18 2,248-187 77,-268 200-127,2-1 19,0-1 1,0 1-1,-1-1 0,5-6 0,-6 9-22,-1-1-1,0 1 1,0-1-1,1 1 1,-1-1-1,0 1 1,0-1-1,1 1 1,-1-1 0,0 1-1,0-1 1,0 1-1,0-1 1,0 1-1,0-1 1,0 1-1,0-1 1,0 1 0,0-1-1,0 1 1,0-1-1,-1 1 1,1-1-1,0 1 1,0-1-1,0 1 1,-1-1-1,1 1 1,0-1 0,-1 1-1,1-1 1,0 1-1,-1 0 1,1-1-1,0 1 1,-1-1-1,1 1 1,-1 0 0,1 0-1,-1-1 1,1 1-1,-1 0 1,0-1-1,0 1-7,-1 0-1,1-1 0,0 1 0,-1 0 1,1 0-1,-1 0 0,1 0 0,-1 0 1,1 0-1,-1 0 0,1 1 0,0-1 1,-1 0-1,1 1 0,0-1 0,-1 1 1,-1 0-1,-1 1-25,-11 5 19,1 0-1,0 1 1,0 1 0,1 0-1,0 0 1,1 2 0,-16 16-1,18-16 10,0 0-1,1 1 0,0 1 0,1-1 1,1 1-1,0 1 0,1-1 1,0 1-1,1 0 0,-6 25 0,10-35 21,1 0 0,-1-1-1,1 1 1,0 0 0,0 0 0,0 0-1,0-1 1,1 1 0,-1 0-1,1 0 1,3 7 0,-4-10-2,1 0 0,-1 1 0,1-1 1,0 0-1,0 1 0,0-1 1,0 0-1,0 0 0,0 0 0,0 0 1,0 0-1,0 0 0,0 0 0,1 0 1,-1 0-1,0 0 0,1-1 0,-1 1 1,0-1-1,1 1 0,-1-1 1,1 1-1,-1-1 0,1 0 0,-1 0 1,1 0-1,-1 1 0,1-2 0,-1 1 1,4 0-1,-1-1 25,1-1 1,-1 1-1,1-1 1,-1 0-1,0 0 1,1 0-1,-1 0 0,0-1 1,-1 0-1,1 0 1,0 0-1,-1 0 0,0 0 1,6-8-1,2-4 5,0-1 0,11-23 0,-14 24-78,19-42-250,-31 78-144,1-5 326,-9 27-1,-6 4 77,-41 72 1,48-101 94,-1 0-1,0 0 1,-1-1 0,-1-1 0,-1 0 0,-27 21 0,38-33-17,0-1 1,0 0-1,-1-1 0,1 1 1,-6 1-1,9-3-34,1-1-1,-1 0 1,0 1-1,0-1 1,0 0-1,1 0 1,-1 0 0,0 1-1,0-1 1,0 0-1,0 0 1,0 0-1,1 0 1,-1 0-1,0-1 1,0 1-1,0 0 1,0 0 0,1-1-1,-1 1 1,0 0-1,0-1 1,0 1-1,1 0 1,-1-1-1,0 1 1,1-1-1,-1 0 1,0 1 0,1-1-1,-1 1 1,1-1-1,-1 0 1,1 0-1,-1 1 1,1-1-1,-1-1 1,1 1-20,0 0-1,-1 0 1,1 1-1,0-1 1,0 0-1,0 0 1,0 0 0,0 0-1,0 0 1,0 0-1,1 0 1,-1 0-1,0 0 1,0 0 0,1 1-1,-1-1 1,0 0-1,2-1 1,9-14 33,-7 11 52,3-4-125,0 1 0,1 0 0,0 1 0,1-1 0,0 2 0,16-11 0,6-4 37,21-16 9,-2-2 0,-1-2 0,46-51 0,-92 88-1,36-39 183,37-56 0,-37 41-465,-39 59 277,1-1 0,-1 0-1,0 0 1,0 0 0,1 0-1,-1 0 1,0 1 0,0-1-1,0 0 1,1 0 0,-1 0-1,0 1 1,0-1 0,0 0-1,0 0 1,1 1 0,-1-1-1,0 0 1,0 0 0,0 1-1,0-1 1,0 0 0,0 1-1,0-1 1,0 0 0,0 0-1,0 1 1,0-1 0,0 0 0,0 1-1,0-1 1,2 16-197,-3 54 62,5 119 229,-4-185-57,0-1 0,1 1 0,0 0 0,-1-1 0,1 1 0,1-1 0,-1 1 0,0-1 0,1 1 0,2 2 0,-4-5-18,1 0 1,0 0-1,0 0 1,0 0 0,0 0-1,0 0 1,0-1-1,0 1 1,0 0 0,1-1-1,-1 1 1,0-1-1,0 1 1,0-1 0,1 1-1,-1-1 1,0 0-1,1 0 1,-1 0 0,0 0-1,1 0 1,-1 0-1,0 0 1,1 0 0,-1 0-1,0 0 1,0-1 0,1 1-1,-1-1 1,2 0-1,5-3-1,0-1 0,-1 1 0,1-2 0,-1 1-1,0-1 1,0 0 0,-1-1 0,11-12 0,-2 1 4,92-94 224,-73 77-125,-10 11-100,25-33-1,-47 54 4,0 1 0,0-1-1,-1 0 1,1 0 0,-1 0 0,0 0-1,1 0 1,0-6 0,-2 9-21,0 0 0,0 0 1,0 0-1,0 0 0,0-1 0,0 1 1,0 0-1,0 0 0,1 0 0,-1-1 0,0 1 1,0 0-1,0 0 0,0 0 0,-1 0 1,1-1-1,0 1 0,0 0 0,0 0 1,0 0-1,0 0 0,0-1 0,0 1 0,0 0 1,0 0-1,0 0 0,0 0 0,0 0 1,-1-1-1,1 1 0,0 0 0,0 0 0,0 0 1,0 0-1,0 0 0,-1 0 0,1 0 1,0-1-1,0 1 0,0 0 0,0 0 0,-1 0 1,1 0-1,0 0 0,0 0 0,0 0 1,0 0-1,-1 0 0,-16 6-293,6 1 252,1 1-1,0-1 1,0 1 0,1 1-1,-15 17 1,4-1 76,-20 30-1,29-35-13,1-1-1,0 1 0,-12 41 1,19-53-18,2-5 20,0 0 0,0-1-1,1 1 1,-1 0 0,1-1 0,0 1 0,0 0 0,0 0 0,0-1 0,0 1 0,1 0 0,0 4 0,-1-6-9,1-1 1,-1 1-1,0-1 0,0 1 1,1-1-1,-1 1 0,0-1 0,1 1 1,-1-1-1,1 1 0,-1-1 1,1 1-1,-1-1 0,1 0 1,-1 1-1,1-1 0,-1 0 0,1 0 1,-1 1-1,1-1 0,-1 0 1,1 0-1,0 1 0,1-1 4,-1-1-1,1 1 0,0 0 0,-1 0 1,1 0-1,-1-1 0,1 1 1,-1-1-1,1 1 0,-1-1 0,0 0 1,1 0-1,1-1 0,15-12 71,-1 0 0,0-1 0,-1-1 0,19-24 0,-18 20-67,114-156 89,-129 173-133,0 1-1,0-1 1,-1 0 0,1 0 0,-1 0 0,0 1 0,0-1 0,1-4 0,-2 7 20,0 0 1,0 0-1,0 0 0,0 0 1,0 0-1,0 0 1,0 0-1,0 0 0,0 0 1,1-1-1,-1 1 0,0 0 1,0 0-1,0 0 0,0 0 1,0 0-1,0 0 1,0 0-1,0 0 0,0-1 1,-1 1-1,1 0 0,0 0 1,0 0-1,0 0 1,0 0-1,0 0 0,0 0 1,0 0-1,0 0 0,0 0 1,0-1-1,0 1 1,0 0-1,0 0 0,0 0 1,0 0-1,-1 0 0,1 0 1,0 0-1,0 0 0,0 0 1,0 0-1,0 0 1,0 0-1,0 0 0,-6 3-179,-7 10-5,1 3 178,0 0-1,2 1 1,0 1 0,1-1 0,0 1-1,2 1 1,0 0 0,1 0 0,-4 23-1,9-34 26,0 0-1,1 0 1,-1 0-1,3 14 1,-2-19 2,1 0 1,-1 0 0,1 0 0,0 0-1,-1-1 1,1 1 0,1 0 0,-1-1 0,0 1-1,1 0 1,-1-1 0,1 0 0,0 1-1,0-1 1,4 4 0,-4-4-7,0-1 0,1 1 1,-1-1-1,1 1 0,0-1 0,-1 0 1,1 0-1,0 0 0,0 0 0,-1-1 1,1 1-1,0-1 0,0 0 0,0 0 1,6 0-1,-5-1 1,1 0 0,-1 0 0,1 0 1,-1-1-1,0 0 0,0 0 0,1 0 0,-1 0 0,4-4 1,6-6 6,0 0 1,0-1-1,22-29 1,-36 42-18,23-29 24,36-63 0,9-39 73,-42 79-50,-12 23-31,-2-1-1,10-36 1,-17 52-15,10-41-14,10-73-1,-24 123-5,0-1 0,0 0 0,-1 1 0,0-1 0,0 0 0,-2-6 0,2 12 14,0 0-1,0 0 1,0 0-1,0 0 1,0 0-1,0 0 1,0 0-1,0 0 1,0 0 0,0 0-1,0 0 1,0 0-1,0 0 1,0 0-1,0-1 1,0 1 0,0 0-1,0 0 1,0 0-1,0 0 1,0 0-1,0 0 1,0 0 0,0 0-1,0 0 1,0 0-1,0 0 1,0 0-1,0 0 1,0 0-1,0 0 1,-1 0 0,1 0-1,0 0 1,0 0-1,0 0 1,0 0-1,0 0 1,0 0 0,0 0-1,0 0 1,0 0-1,0 0 1,0 0-1,0 0 1,0 0-1,0 0 1,-1 0 0,1 0-1,0 0 1,0 0-1,0 0 1,0 0-1,0 0 1,0 0 0,0 0-1,0 0 1,0 0-1,-4 5-177,-3 12-6,6-13 135,-14 45 0,2 1 0,-10 73 0,21-116 35,-1 23 48,1 0 0,2 0 0,0 0 0,2 0 0,1 0 0,11 41 0,-13-63 46,1-1 1,0 1-1,5 9 1,-6-15-215,0 0 0,0 1 0,0-1 0,0-1 0,1 1 0,-1 0 1,1 0-1,-1 0 0,1-1 0,0 1 0,-1-1 0,1 1 0,0-1 0,0 0 1,4 2-1,-5-2-136,0-1-1,0 0 1,0 0 0,0 1 0,0-1 0,0 0 0,0 0 0,0 0-1,0 0 1,0 0 0,0 0 0,0-1 0,0 1 0,0 0 0,0 0-1,0-1 1,0 1 0,0-1 0,0 1 0,0-1 0,1 0 0,11-4-2493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49.0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21 4224,'-1'-1'42,"-4"-1"565,0 1-1,0-1 1,-10-1 0,28 0 4528,14 0-4003,100 6 654,198-11-1252,-293 8-646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49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7 6720,'-77'-7'3040,"59"19"-2624,15-9-800,6 6 128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50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6 392 3392,'0'0'30,"0"0"0,0 0-1,0 0 1,0 0 0,0-1 0,0 1 0,0 0-1,0 0 1,0 0 0,0 0 0,0 0 0,0 0-1,0-1 1,0 1 0,0 0 0,0 0 0,0 0-1,0 0 1,-1 0 0,1 0 0,0 0 0,0-1-1,0 1 1,0 0 0,0 0 0,0 0 0,0 0 0,0 0-1,0 0 1,0 0 0,-1 0 0,1 0 0,0 0-1,0 0 1,0 0 0,0 0 0,0-1 0,0 1-1,-1 0 1,1 0 0,0 0 0,0 0 0,0 0-1,0 0 1,0 0 0,0 0 0,-1 0 0,1 1-1,0-1 1,0 0 0,0 0 0,0 0 0,0 0 0,0 0-1,0 0 1,-1 0 0,1 0 0,0 0 0,0 0-1,0 0 1,0 0 0,0 1 0,0-3-9,50-27 6202,21-25-4409,-44 34-1442,-1-1 1,32-33 0,40-54 280,-92 102-648,58-77 299,-64 82-311,1 1 1,-1 0 0,0 0-1,0 0 1,1 0 0,-1-1-1,0 1 1,0 0 0,0 0-1,1 0 1,-1-1 0,0 1-1,0 0 1,0 0 0,0-1-1,0 1 1,1 0 0,-1 0-1,0-1 1,0 1 0,0 0-1,0 0 1,0-1 0,0 1-1,0 0 1,0-1 0,0 1-1,0 0 1,0 0 0,0-1-1,0 1 1,0 0 0,0 0-1,-1-1 1,1 1 0,0 0-1,0 0 1,0-1 0,0 1-1,0 0 1,-1 0 0,1-1-1,0 1 1,0 0 0,0 0-1,-1 0 1,1-1 0,-1 1-18,1 0 1,-1 0 0,0 0 0,1 0-1,-1 0 1,1 0 0,-1 0-1,0 0 1,1 0 0,-1 0 0,1 0-1,-1 0 1,0 0 0,1 1 0,-1-1-1,1 0 1,-1 0 0,1 1-1,-1-1 1,1 0 0,-2 1 0,-1 3-37,0 1 0,0-1 0,0 1 0,0 0 1,1 0-1,0 0 0,0 0 0,-2 8 0,-1 0 108,2-5-16,1 0 1,0 0-1,0 0 1,1 0-1,0 0 1,0 1-1,1-1 1,1 14-1,1-6 71,1 0 0,0 0 0,8 21 0,-9-32-53,0 0 1,0 1 0,0-1-1,1 0 1,0 0-1,0 0 1,4 5 0,-5-8-2,-1-1 0,1 1 0,0-1 0,-1 1 0,1-1 0,0 0 0,0 0 0,0 0 0,0 0 0,0 0 0,0 0 0,0 0 0,0-1 0,0 1 0,1-1 0,-1 1 0,0-1 0,0 0 0,0 0 0,1 0 0,3-1 0,-1 1 1,0-1 1,0 1 0,0-1 0,0-1 0,0 1 0,-1-1-1,1 0 1,0 0 0,-1 0 0,1 0 0,-1-1 0,0 0-1,0 0 1,6-6 0,2-7 44,0 0 0,-2-1-1,16-34 1,-5 8 145,-10 23-182,-2-1 1,8-27 0,-15 44-143,-2 11 22,-2 22-23,1-18 54,-5 148-22,1-88-7,-6 51 669,11-121-580,0 0 0,0 0 0,0 0 0,-1 0 0,1 0 0,0 0 0,0-1 0,-1 1 0,1 0 0,0 0 0,-1 0 0,1-1 0,-1 1 0,1 0 0,-1-1 0,0 1 0,0 1 0,0-2-8,1 0-1,0 0 1,-1 0 0,1 0 0,-1 0-1,1 0 1,-1 0 0,1 0 0,0 0-1,-1 0 1,1 0 0,-1 0 0,1 0-1,0 0 1,-1 0 0,1-1 0,-1 1-1,1 0 1,0 0 0,-1 0 0,1-1-1,0 1 1,-1 0 0,1 0 0,-1-1-1,-1-1 53,0-1 0,-1 1 0,1-1-1,0 0 1,0 0 0,1 0-1,-3-5 1,2 4-71,-4-10-12,1 0 0,-6-21 0,10 32-12,1-1 0,-1 0-1,1 0 1,-1 1 0,1-1 0,0 0-1,0 0 1,1 1 0,-1-1 0,1 0-1,0 0 1,0 1 0,0-1 0,0 0-1,3-3 1,-3 5 11,0 0 0,0 0 0,0 1 0,1-1 0,-1 1 1,1-1-1,-1 1 0,1-1 0,-1 1 0,1 0 0,0-1 0,0 1 0,0 0 0,0 0 0,0 1 0,-1-1 0,2 0 1,-1 1-1,0-1 0,0 1 0,0-1 0,0 1 0,0 0 0,0 0 0,0 0 0,0 0 0,0 0 0,1 1 0,-1-1 1,0 1-1,0-1 0,0 1 0,0 0 0,2 1 0,6 3 29,0 0 0,-1 1 1,1 0-1,15 14 0,-24-19-20,60 52-228,-54-47-1781,-23-21-10057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51.2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29 5216,'-50'-17'2368,"34"11"-2048,6 1 32,15 13-928,8-8 544,10 3 32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55.7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3 653 3136,'-1'1'2095,"2"0"-2049,-3-1 491,3-3 273,9-10 3574,13-18-2619,-19 31-1635,-1-1 1,0 1-1,0 0 1,1 0-1,-1 0 1,0 0-1,1 0 0,-1 1 1,4 0-1,8 1-138,-11-2 90,-1 0 1,1 0-1,-1 0 1,1-1-1,-1 1 1,0-1-1,1 0 0,-1 0 1,0 0-1,0-1 1,1 1-1,3-4 1,-5 4-23,0-1 0,-1 1 0,1-1 0,-1 0 1,1 1-1,-1-1 0,0 0 0,0 0 0,0 0 1,0 0-1,0 0 0,0 0 0,0 0 0,-1 0 1,1-1-1,-1 1 0,0 0 0,0 0 0,1-1 1,-2-2-1,1 0 9,-1 1 0,0-1 0,0 0 0,0 0 0,-1 0 0,0 1 1,-4-9-1,0 1 1,-15-20 0,20 30-119,-1 0 0,1 1-1,-1-1 1,1 1 0,-1-1 0,0 1 0,1 0-1,-1 0 1,0 0 0,0 0 0,0 0 0,0 0-1,0 0 1,0 1 0,0-1 0,0 1-1,-3-1 1,3 1-3,1 0 0,-1 0 0,1 0 1,-1 0-1,1 0 0,-1 0 0,1 1 0,0-1 0,-1 1 0,1-1 0,0 1 0,-1-1 0,1 1 0,0 0 0,-1 0 0,1 0 0,0-1 1,0 1-1,0 0 0,0 0 0,0 1 0,0-1 0,0 0 0,0 0 0,1 0 0,-2 3 0,-2 6-25,0 0-1,1 1 1,0-1-1,1 1 1,0-1-1,1 1 1,-1 12-1,2-7 189,1-1 0,0 1 1,1-1-1,6 23 0,-4-19 48,1 0 12,13 33-1,-16-47-113,0-1 1,0 1-1,1 0 1,0-1-1,0 1 1,0-1-1,0 0 1,1 0-1,0 0 1,0-1-1,7 6 1,-8-8-2,-1 1 1,1-1-1,0 0 1,0-1-1,0 1 1,-1 0-1,1-1 1,0 0-1,0 1 1,0-1-1,0 0 1,0-1-1,-1 1 1,1 0-1,0-1 1,0 0-1,0 0 1,-1 1-1,1-2 1,0 1-1,-1 0 1,5-3-1,4-3 62,-1 0 0,1 0-1,16-17 1,-3 0-7,-1-1-1,-1 0 1,24-39 0,-37 50-116,14-20-171,31-65-1,-54 100 167,0-1 0,1 0 0,-1 0 0,0 0 0,0 0-1,0 0 1,0 0 0,0 0 0,0 0 0,0 0-1,0 0 1,0 0 0,0 0 0,0 0 0,0 0 0,0 0-1,0 0 1,0 0 0,0 0 0,0 0 0,1 0-1,-1 0 1,0 0 0,0 0 0,0 0 0,0 0 0,0 0-1,0-1 1,0 1 0,0 0 0,0 0 0,0 0-1,0 0 1,0 0 0,0 0 0,0 0 0,0 0-1,0 0 1,0 0 0,0 0 0,0 0 0,0 0 0,0 0-1,0 0 1,0 0 0,0 0 0,0 0 0,0 0-1,0 0 1,0-1 0,0 1 0,0 0 0,0 0 0,0 8-207,-2 10 185,2-17 30,-1 17 5,-1 0-1,2 0 1,1 0-1,2 19 1,-1-25 36,0 0 0,1 0 0,0-1 0,1 0 0,0 1 1,1-1-1,8 13 0,-11-21 13,0 0-1,0 1 1,1-1 0,0 0-1,-1-1 1,1 1 0,6 5-1,-8-8-31,0 1-1,0-1 0,0 1 0,0-1 1,0 1-1,1-1 0,-1 1 0,0-1 0,0 0 1,0 0-1,0 0 0,1 1 0,-1-1 1,0 0-1,0-1 0,0 1 0,1 0 1,-1 0-1,0 0 0,0-1 0,0 1 1,0 0-1,0-1 0,0 1 0,0-1 1,0 0-1,0 1 0,0-1 0,0 0 1,0 1-1,1-2 0,3-4 57,0 0-1,0 0 0,-1-1 1,1 1-1,-2-1 1,1 0-1,4-13 1,15-53 80,-22 68-137,8-31 54,12-38-114,-19 70-118,-1 0 0,0-1 1,0 1-1,0 0 0,0-1 1,-1 1-1,0-5 0,2 12 163,0 0 0,0 0 0,0-1 0,0 1 0,1 0 0,-1-1 0,1 0 0,-1 1 0,1-1 0,0 0 0,3 2 0,37 18-1,-42-21 0,34 17 3,-22-10 10,0-1 0,0-1-1,20 7 1,-29-12 17,1 0 1,-1 0-1,0-1 0,1 1 1,-1-1-1,0 0 0,1 0 1,-1 0-1,0-1 0,1 0 1,-1 1-1,0-2 0,0 1 1,0 0-1,8-5 0,-8 4 4,-1 0-1,1 0 1,-1-1-1,0 1 0,0-1 1,0 0-1,-1 0 0,1 0 1,3-6-1,-5 8-9,0-1-1,0 0 0,0 0 1,0 0-1,0 0 0,0 0 1,0-1-1,-1 1 0,1 0 0,-1 0 1,0 0-1,0 0 0,0-1 1,0 1-1,0 0 0,0 0 1,0-1-1,-1-2 0,-1 1-31,0 1 0,1-1 0,-1 0-1,-1 1 1,1-1 0,0 1 0,-1 0 0,0 0-1,0 0 1,0 0 0,0 0 0,-5-3-1,6 5-27,-1-1 0,1 1 0,-1-1 0,1 1-1,-1 0 1,0 0 0,1 0 0,-1 1 0,0-1-1,0 0 1,0 1 0,0 0 0,0 0 0,1 0 0,-1 0-1,0 0 1,0 1 0,-4 0 0,4 0 14,0 0 1,0 1 0,0-1-1,1 1 1,-1-1 0,1 1-1,-1 0 1,1 0 0,0 0-1,-1 0 1,1 0 0,0 1-1,1-1 1,-1 1 0,0-1-1,1 1 1,-1 0 0,1 0-1,0-1 1,-2 7 0,1 1 14,0 0 0,0 0-1,1 0 1,0 19 0,1-10-45,1 1 0,1-1-1,0 0 1,8 26 0,-8-37 96,0 0-1,1-1 1,0 1 0,1 0 0,0-1 0,0 0 0,0 0 0,1 0 0,0 0-1,1-1 1,-1 0 0,12 9 0,-15-14-16,0 1 0,1-1 0,-1 1 0,1-1 0,-1 0 1,1 0-1,0 0 0,-1-1 0,1 1 0,0-1 0,0 1 0,-1-1 0,1 0 0,0 0 0,0 0 0,0-1 0,-1 1 0,1 0 0,0-1 0,0 0 1,-1 0-1,1 0 0,0 0 0,-1 0 0,1 0 0,2-3 0,8-4 81,-2 0 0,1-1 0,18-19 0,-21 19-60,31-32-22,-2-2 0,36-52 0,-67 85-20,-1 1-1,0-1 0,7-18 1,-9 7-51,-4 20-6,0 2-31,0 0 14,1-1-30,1 0 79,-1 0 1,1 0 0,0 1-1,-1-1 1,1 1-1,-1-1 1,0 1-1,1-1 1,-1 1-1,1 0 1,1 1-1,17 14 17,-19-15-18,4 4-6,0 0 1,0 0-1,0 1 1,-1 0-1,1 0 0,5 12 1,15 42 4,-19-44 19,11 36 69,-12-36 0,0-1-1,13 28 1,-18-42-61,1 0 1,0 0-1,-1 0 1,1 0-1,-1 0 0,1 0 1,0 0-1,0 0 0,-1-1 1,1 1-1,0 0 1,1 0-1,-1-1-4,-1 1 1,0-1-1,1 0 1,-1 0-1,0 0 1,1 0-1,-1 0 1,1 0-1,-1 0 1,0 0-1,1 0 1,-1 0-1,0 0 1,1 0-1,-1 0 1,1 0-1,-1-1 1,0 1-1,1 0 1,-1 0-1,0 0 1,1 0-1,-1-1 1,3-1 30,-1-1 0,0 1 0,0-1 0,0 1 0,-1-1 0,3-5 0,1-1 5,9-16 42,-1-1 0,14-43 0,-3 8-379,-26 74 109,1-1-1,0 17 0,0 6 182,-1-12 34,1-1 1,1 0-1,2 1 0,0-1 1,6 28-1,1-30 110,-9-19-122,1 0 0,-1-1 0,0 1 0,1-1 0,-1 1 0,0-1 0,1 1 0,-1-1 0,1 1 0,-1-1 0,0 1 0,1-1 0,-1 1 0,1-1 0,0 0 0,-1 1-1,1-1 1,-1 0 0,1 0 0,-1 1 0,1-1 0,0 0 0,-1 0 0,1 0 0,0 0 0,-1 0 0,1 1 0,-1-1 0,1 0 0,0-1 0,-1 1 0,2 0 0,1-2 39,0 0 1,0 0 0,-1-1-1,1 1 1,-1-1 0,1 0-1,2-3 1,16-25-5,-18 28-40,6-13 1,-7 13-46,-1-1 1,2 0 0,-1 1 0,0-1 0,1 1 0,-1 0-1,1 0 1,0 0 0,0 0 0,4-2 0,-2 18-288,-3 0 323,-2 1 0,1-1 0,-2 0 1,-2 18-1,-12 55-62,14-84 64,-33 119-45,19-75 134,4-14 51,-1-1 1,-22 39 0,32-67-119,0 1-1,0-1 0,0 0 1,0 0-1,-1 0 1,1 0-1,-1-1 1,0 1-1,1-1 1,-7 4-1,7-4-1,0-1 0,0 0 0,0-1 0,0 1 0,-1 0 0,1-1 0,0 1-1,0-1 1,-1 1 0,1-1 0,0 0 0,-1 0 0,1 0 0,0-1 0,-1 1 0,1 0 0,0-1 0,-1 0-1,-1 0 1,-1-1 8,1 0-1,0 0 1,0-1-1,0 1 1,0-1-1,1 0 1,-1 0-1,1 0 1,-1 0-1,1 0 1,0-1-1,0 0 1,1 1-1,-5-8 1,0-3-173,1-1-1,-8-29 1,13 42 100,1 1 31,0 0 0,-1 0 0,1 0-1,0 0 1,0 1 0,0-1 0,0 0 0,0 0 0,1 0 0,-1 0 0,0 1-1,0-1 1,0 0 0,1 0 0,-1 0 0,0 1 0,1-1 0,-1 0-1,1 0 1,-1 1 0,1-1 0,-1 0 0,1 1 0,0-1 0,-1 1 0,1-1-1,0 1 1,-1-1 0,1 1 0,0-1 0,0 1 0,-1-1 0,1 1-1,0 0 1,0 0 0,0-1 0,-1 1 0,3 0 0,6-2-68,1 0 1,-1 1 0,10 0-1,1-1 136,11-1-33,-20 3-2,0-1 0,0-1-1,0 0 1,14-5-1,12-9 20,0-1 0,-2-2-1,0-2 1,55-42 0,-72 48-36,0-2-1,-1 0 1,22-28 0,34-60 43,-69 98-42,119-213 179,-86 148-81,-1-13-251,-19 43 130,-15 38-10,-1 1 0,0-1-1,1 1 1,-1-1 0,-1 1-1,1-1 1,0-4 0,-2 4-278,-2 8 117,-2 8-3,4-12 184,-3 12-114,-10 20 34,2 1 0,1 0 0,-11 60 0,18-64 112,0 0 0,2 1-1,4 52 1,-2-79-13,0 1 0,0-1-1,1 1 1,0 0 0,0-1 0,0 1-1,0-1 1,0 0 0,1 1 0,-1-1-1,1 0 1,0 0 0,0 0 0,0 0-1,1 0 1,-1 0 0,1-1 0,3 4-1,-5-5-4,0-1-1,0 1 0,0-1 0,-1 0 0,1 1 1,0-1-1,0 0 0,0 1 0,0-1 0,0 0 1,0 0-1,0 0 0,1 0 0,-1 0 1,0 0-1,0 0 0,0 0 0,0 0 0,0-1 1,0 1-1,0 0 0,-1-1 0,1 1 0,0-1 1,0 1-1,0-1 0,0 1 0,0-1 0,0 1 1,-1-1-1,1 0 0,0 0 0,-1 1 1,1-1-1,0 0 0,0-2 0,4-3 52,-1-1 0,1 0 0,4-12 0,-8 16-38,36-65 236,74-103 1,-101 156-243,17-25-39,-2-2 0,-2-1 0,-2-1 0,-2-1-1,22-77 1,-35 94-138,-5 14 4,-1 14 151,0 0 0,0 0 0,0 0 0,0 0 0,0-1 0,0 1 0,0 0 0,0 0 0,0 0 0,0 0 0,0 0 0,0 0 0,0-1-1,0 1 1,0 0 0,0 0 0,0 0 0,-1 0 0,1 0 0,0 0 0,0 0 0,0 0 0,0-1 0,0 1 0,0 0 0,0 0 0,0 0 0,0 0 0,0 0 0,-1 0 0,1 0 0,0 0 0,0 0 0,0 0 0,0 0 0,0 0 0,0 0 0,-1 0 0,1 0 0,0 0 0,0 0 0,0 0 0,0 0 0,0 0 0,0 0 0,0 0 0,-1 0 0,1 0 0,0 0 0,0 0 0,0 0 0,0 0-1,0 0 1,0 0 0,-1 0 0,-6 10-196,-5 11 45,-12 29 0,-13 25 92,22-49-36,-8 11 46,1 1 0,-19 49-1,23-34 92,2 0 0,2 1 0,-9 67 0,16-74 20,3-26 233,-2 44 1,8-51-2,-2-14-280,0 0 1,0 0-1,1 0 0,-1 0 0,0 0 1,0 1-1,0-1 0,0 0 0,0 0 1,1 0-1,-1 0 0,0 0 1,0 0-1,0 0 0,0 0 0,0 0 1,1 0-1,-1 0 0,0 0 1,0 0-1,0 0 0,0 0 0,0 0 1,1 0-1,-1 0 0,0 0 0,0 0 1,0 0-1,0-1 0,0 1 1,1 0-1,-1 0 0,0 0 0,0 0 1,0 0-1,0 0 0,0 0 0,0 0 1,0-1-1,1 1 0,-1 0 1,0 0-1,0 0 0,0 0 0,0 0 1,0 0-1,0-1 0,0 1 1,0 0-1,0 0 0,0 0 0,0 0 1,0-1-1,0 1 0,0 0 0,0 0 1,0 0-1,12-25-53,20-31 0,5-7 44,-34 56-31,28-49 133,-28 51-148,1 0 1,0-1-1,0 1 1,1 0-1,-1 1 1,1-1-1,8-5 0,-13 10 38,1 0-1,-1 0 0,1 0 0,0 0 0,-1 0 1,1 0-1,-1 0 0,1 0 0,0 0 0,-1 0 0,1 0 1,-1 0-1,1 1 0,-1-1 0,1 0 0,-1 0 1,1 1-1,-1-1 0,1 0 0,-1 1 0,1-1 1,-1 0-1,1 1 0,-1-1 0,0 1 0,1-1 1,-1 1-1,0-1 0,1 1 0,-1 0 0,2 3-7,-1 0-1,0 1 1,0-1-1,0 0 1,0 1-1,-1-1 1,1 0-1,-1 8 0,0 4 16,2 5 16,1-1-1,8 31 0,-9-45 14,-1 0 0,2 0 0,-1 0-1,1 0 1,0 0 0,0 0 0,0-1 0,1 0 0,0 0 0,0 0 0,0 0 0,7 5 0,-10-9-11,0 0 0,0 0 0,1 0 0,-1-1 1,1 1-1,-1-1 0,1 1 0,-1-1 0,1 0 1,-1 1-1,1-1 0,-1 0 0,1 0 0,-1 0 1,1 0-1,-1 0 0,1-1 0,0 1 0,-1 0 1,1-1-1,-1 1 0,0-1 0,1 1 0,-1-1 1,1 0-1,-1 0 0,0 1 0,0-1 0,1 0 1,0-2-1,5-3 44,-1 0 0,0 0 1,11-15-1,-13 15 2,51-74 125,-17 23-321,-32 48 43,-6 7 72,1 0-1,0 1 0,0-1 1,0 1-1,0-1 1,0 1-1,0-1 0,1 1 1,-1 0-1,0-1 0,1 1 1,-1 0-1,1 0 1,-1 0-1,1 0 0,0 0 1,-1 1-1,4-2 0,-5 2 14,1 0-1,-1 0 1,1 0-1,-1 0 0,1 0 1,-1 0-1,0 1 1,1-1-1,-1 0 0,1 0 1,-1 0-1,0 1 1,1-1-1,-1 0 0,1 0 1,-1 1-1,0-1 0,1 0 1,-1 1-1,0-1 1,0 0-1,1 1 0,-1-1 1,0 0-1,0 1 1,1-1-1,-1 1 0,0-1 1,0 1-1,0-1 1,0 0-1,0 1 0,0-1 1,0 1-1,0-1 1,0 1-1,0-1 0,0 1 1,0-1-1,0 0 1,0 1-1,0 0 0,-3 29-97,1-18 98,-2 30 1,-2 54 63,6-93 1,0-1 1,0 0-1,0 1 0,1-1 1,-1 1-1,1-1 0,1 4 1,-2-6-51,0 0 1,0 0 0,1 1 0,-1-1 0,0 0 0,0 0-1,1 0 1,-1 0 0,0 0 0,1 0 0,-1 1 0,0-1-1,0 0 1,1 0 0,-1 0 0,0 0 0,1 0 0,-1 0-1,0 0 1,1 0 0,-1 0 0,0 0 0,0 0-1,1-1 1,-1 1 0,0 0 0,1 0 0,-1 0 0,0 0-1,0 0 1,1-1 0,-1 1 0,0 0 0,0 0 0,1 0-1,-1-1 1,0 1 0,5-5-7,-1-1-1,1 0 1,5-11-1,2-2 36,45-61-411,-57 79 371,0 1 0,0 0 0,1-1 0,-1 1 1,0 0-1,0 0 0,0-1 0,1 1 0,-1 0 0,0 0 1,0-1-1,1 1 0,-1 0 0,0 0 0,1 0 1,-1 0-1,0-1 0,0 1 0,1 0 0,-1 0 0,0 0 1,1 0-1,-1 0 0,0 0 0,1 0 0,-1 0 0,0 0 1,1 0-1,-1 0 0,1 0 0,4 9-134,-1 22-137,-4-29 259,1 22 39,-1 0 0,0 0 1,-9 46-1,8-70-8,1 1-1,0-1 1,0 0 0,0 1-1,0-1 1,0 0-1,-1 1 1,1-1 0,0 0-1,0 1 1,0-1 0,0 1-1,0-1 1,0 0 0,0 1-1,0-1 1,0 0-1,0 1 1,1-1 0,-1 1-1,0-1 1,0 0 0,0 1-1,1 0 1,5-8 173,10-21-71,-15 26-97,58-97-102,-59 98 70,0 0 0,1 1 0,-1-1 0,1 0 0,-1 1 1,1-1-1,-1 0 0,1 1 0,-1-1 0,1 1 0,0-1 0,-1 1 1,1-1-1,0 1 0,0-1 0,-1 1 0,3-1 0,-3 1 2,0 0-1,1 0 0,-1 0 1,1 1-1,-1-1 0,0 0 1,1 0-1,-1 0 0,0 1 1,1-1-1,-1 0 1,0 0-1,1 1 0,-1-1 1,0 0-1,0 1 0,1-1 1,-1 0-1,0 1 0,0-1 1,0 0-1,0 1 0,1-1 1,-1 1-1,0 0 0,2 6-73,-1 0-1,0 0 0,1 9 1,-1-4 84,0-3-37,-1-5 67,0 0 0,1 0 0,0 0 0,0 0 1,0 0-1,2 6 0,-2-10-22,-1 1 0,0-1 0,1 1 0,-1-1 0,0 0 1,1 1-1,-1-1 0,0 1 0,1-1 0,-1 0 0,1 1 0,-1-1 1,1 0-1,-1 0 0,1 1 0,-1-1 0,1 0 0,-1 0 0,1 0 1,-1 0-1,2 1 0,-1-1 6,0-1 0,0 1-1,1 0 1,-1 0 0,0-1 0,0 1 0,0-1 0,1 1-1,-1-1 1,0 0 0,0 1 0,0-1 0,1-1 0,11-10 20,-1 0 0,0-1 0,-1 0 0,0-1 0,10-19 1,-11 18 18,2-3 33,14-33 0,-23 40-187,-3 11 92,0 0-1,0 0 1,-1 0 0,1 0 0,0-1 0,0 1-1,0 0 1,0 0 0,0 0 0,-1 0 0,1 0 0,0 0-1,0 0 1,0 0 0,0-1 0,-1 1 0,1 0-1,0 0 1,0 0 0,0 0 0,-1 0 0,1 0 0,0 0-1,0 0 1,0 0 0,0 0 0,-1 0 0,1 0-1,0 1 1,0-1 0,0 0 0,-1 0 0,1 0 0,-2 1-40,0 0 1,0 0-1,-1 0 1,1 1-1,0-1 1,0 0-1,-3 4 1,-3 4-20,0 1-1,0 0 1,1 1-1,0 0 1,-6 14 0,-23 61 16,34-82 65,1 1 0,-1 0 0,1 0 0,0 0 0,0 0 0,1 0 0,0 0-1,0 0 1,0 0 0,0 0 0,1 0 0,0 0 0,0 0 0,0 0 0,1 0 0,-1 0 0,1 0 0,0-1 0,4 7 0,-3-5-39,0 0 0,0 0 0,-1 1 0,0-1 0,0 1 1,0-1-1,-1 1 0,0-1 0,-1 1 0,1 0 0,-1-1 0,0 1 1,-1 0-1,0-1 0,0 1 0,0-1 0,-4 9 0,2-5 64,-1 0 0,0 0 0,-1 0 0,-1-1 0,1 0 0,-1 0 0,-1-1 0,1 0 0,-1 0 0,-9 8 0,13-14 11,0 0-1,0 0 1,0 0-1,0 0 0,0 0 1,0-1-1,-1 1 1,1-1-1,0 0 1,-1 0-1,1 0 1,-1-1-1,1 1 0,-1-1 1,1 0-1,-7 0 1,8 0-36,1-1 1,-1 1 0,1 0-1,-1-1 1,1 1 0,-1-1 0,1 0-1,-1 1 1,1-1 0,0 0-1,-1 0 1,1 0 0,0 0 0,0 0-1,0 0 1,-2-2 0,2 2-28,0-1 1,0 0-1,0 0 0,1 0 1,-1 0-1,0 0 0,1 0 1,-1 0-1,1 0 1,0 0-1,0 0 0,0 0 1,0 0-1,0 0 1,0-3-1,1 1-4,0 1-1,0-1 1,0 1 0,0 0-1,0 0 1,1-1 0,0 1-1,-1 0 1,1 0 0,0 1-1,4-6 1,4-2-270,18-15 1,-11 11-420,37-32-6543,-36 33 5254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56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1031 120 7136,'-14'-12'3232,"9"4"-2816,5 5-192,5 3-224,-5-5-512,0 10 288,-5-5-3488,2 6 2016</inkml:trace>
  <inkml:trace contextRef="#ctx0" brushRef="#br0" timeOffset="1">29 77 7968,'-28'-20'3616,"72"12"-3136,-7 3 352,3 5-544,28-4 672,3 1-544,34-5-64,-2-1-224,23-2 128,-9 6-160,-9 1-864,-19 4 384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57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1 687 5408,'0'0'39,"0"0"1,0 0 0,0 0-1,0 0 1,0 0 0,0 0-1,0 0 1,0 0-1,0 0 1,0 0 0,0 1-1,0-1 1,0 0 0,0 0-1,0 0 1,0 0 0,0 0-1,0 0 1,0 0-1,0 0 1,0 0 0,0 0-1,0 0 1,0 1 0,0-1-1,0 0 1,0 0-1,0 0 1,1 0 0,-1 0-1,0 0 1,0 0 0,0 0-1,0 0 1,0 0-1,0 0 1,0 0 0,0 0-1,0 0 1,0 0 0,1 0-1,-1 0 1,0 0-1,0 0 1,0 0 0,0 0-1,0 0 1,0 0 0,0 0-1,0 0 1,0 0-1,0 0 1,1 0 0,-1 0-1,0 0 1,0 0 0,0 0-1,8-6 1034,8-13 633,52-80 909,13-17-1982,-42 68-425,92-83 0,21-18 276,-106 102 8,-42 43-471,1-1 124,1-1 0,8-12 0,-13 17-149,0-1 0,0 0 0,0 1 0,0-1 0,-1 0 0,1 0 0,0 1 0,-1-1 0,0 0 1,1 0-1,-1 0 0,0 0 0,0 0 0,0 1 0,0-1 0,-1-3 0,1 5-6,0 0-1,0-1 1,0 1-1,0 0 1,0-1 0,0 1-1,0 0 1,-1-1-1,1 1 1,0 0-1,0-1 1,0 1-1,0 0 1,-1 0 0,1-1-1,0 1 1,0 0-1,-1 0 1,1-1-1,0 1 1,-1 0-1,1 0 1,0 0-1,0 0 1,-1-1 0,1 1-1,0 0 1,-1 0-1,1 0 1,0 0-1,-1 0 1,1 0-1,0 0 1,-1 0 0,-15 6-215,-12 16-102,-51 57 434,69-67 2,0 0 1,1 0-1,1 1 1,0 0-1,0 1 1,2 0-1,-1 0 1,-5 24-1,9-28-35,1 0-1,0 0 1,0 1 0,1 0-1,1-1 1,0 1-1,0-1 1,1 1 0,1-1-1,-1 1 1,2-1-1,-1 0 1,7 14-1,-8-21-39,0 0 0,1 0 0,-1-1-1,1 1 1,0 0 0,0-1-1,0 1 1,0-1 0,0 0-1,0 1 1,1-1 0,-1 0 0,1 0-1,-1-1 1,1 1 0,0 0-1,0-1 1,5 2 0,-4-2 13,0 0 0,0-1 1,0 1-1,0-1 0,0 0 0,0 0 1,0 0-1,0-1 0,0 1 0,0-1 1,0 0-1,0 0 0,0-1 1,5-2-1,3-1 24,-1-2 1,0 0-1,0 0 1,0-1-1,11-11 0,45-50-72,-48 48-85,-11 8-128,-8 12-36,-2 8-22,-8 30 136,7-26 148,0 0-1,0 0 0,1 1 0,-1 22 0,3-29 14,0 0-1,0 0 1,1 0-1,-1 0 1,1 0-1,0 0 1,1-1-1,-1 1 1,1 0-1,0 0 1,0-1 0,1 1-1,-1-1 1,6 7-1,-8-10-5,1 0-1,0-1 0,-1 1 1,1 0-1,0 0 1,0-1-1,0 1 0,-1 0 1,1-1-1,0 1 1,0-1-1,0 1 0,0-1 1,0 0-1,0 1 1,0-1-1,0 0 1,0 0-1,0 0 0,0 0 1,0 1-1,0-1 1,0-1-1,0 1 0,0 0 1,0 0-1,0 0 1,0 0-1,0-1 1,0 1-1,0-1 0,0 1 1,0 0-1,0-1 1,0 0-1,0 1 0,0-1 1,-1 1-1,1-1 1,0 0-1,0 0 0,-1 1 1,1-1-1,0 0 1,-1 0-1,1 0 1,-1 0-1,1 0 0,-1 0 1,0 0-1,1 0 1,-1-2-1,2-6 10,-1 0 1,0 0-1,0-1 0,-1 1 1,-1 0-1,0 0 0,0 0 1,0-1-1,-1 1 0,-1 0 0,1 1 1,-7-14-1,3-3-296,6 15 105,0 10 159,0-1 0,0 1 0,0 0 1,1 0-1,-1 0 0,0 0 1,0 0-1,0 0 0,0 0 0,0-1 1,0 1-1,0 0 0,0 0 1,0 0-1,0 0 0,1 0 0,-1 0 1,0 0-1,0 0 0,0 0 1,0 0-1,0 0 0,0 0 1,1-1-1,-1 1 0,0 0 0,0 0 1,0 0-1,0 0 0,0 0 1,0 0-1,1 0 0,-1 0 0,0 0 1,0 0-1,0 1 0,0-1 1,0 0-1,0 0 0,1 0 0,-1 0 1,0 0-1,0 0 0,0 0 1,0 0-1,0 0 0,0 0 0,1 0 1,6 4-82,0 0 0,0-1 1,1 0-1,-1-1 0,1 1 1,0-2-1,0 1 0,0-1 0,0 0 1,0-1-1,0 1 0,0-2 1,0 1-1,0-1 0,0-1 1,12-2-1,-20 4-109,1-1 1,0 1 0,0 0-1,0-1 1,0 1 0,0 0-1,-1-1 1,1 1-1,0-1 1,0 0 0,-1 1-1,1-1 1,0 1-1,-1-1 1,1 0 0,0-1-1,-1 2 51,1-1-1,-1 1 0,0-1 0,0 0 1,0 1-1,0-1 0,0 1 0,0-1 1,0 1-1,0-1 0,0 1 0,0-1 1,0 1-1,-1-1 0,1 1 0,0-1 1,0 1-1,0-1 0,-1 1 0,1-1 1,0 1-1,-1-1 0,1 1 0,0 0 1,-1-1-1,1 1 0,-1-1 0,1 1 1,0 0-1,-1-1 0,-8-4-1685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7:53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23 503 3808,'0'-3'277,"0"1"-1,0 0 1,1 0 0,-1 0-1,1 0 1,0 0 0,0 0 0,0 0-1,0 0 1,0 0 0,0 0-1,2-2 1,19-20 3846,-15 18-2830,-7 6-1273,-1 1-1,1-1 1,0 0 0,0 0-1,0 0 1,0 1 0,0-1-1,0 0 1,0 1 0,0-1-1,0 0 1,-1 0 0,1 1 0,0-1-1,0 0 1,1 0 0,-1 1-1,0-1 1,0 0 0,0 0-1,0 1 1,0-1 0,0 0-1,0 0 1,0 1 0,0-1-1,0 0 1,1 0 0,-1 1 0,0-1-1,0 0 1,0 0 0,1 0-1,-1 1 1,0-1 0,0 0-1,0 0 1,1 0 0,-1 0-1,0 0 1,0 1 0,1-1-1,-1 0 1,0 0 0,0 0-1,1 0 1,-1 0 0,0 0 0,0 0-1,1 0 1,-1 0 0,0 0-1,1 0 1,-1 0 0,0 0-1,0 0 1,1 0 0,-1 0-1,0 0 1,0-1 0,1 1-1,-1 0 1,0 0 0,0 0 0,0 0-1,1 0 1,-1-1 0,-4 11-84,0 1 1,-3 12 0,-5 12 221,-1-5 15,8-20-24,0 0 0,1 0 0,0 1 0,1-1 0,0 1 0,0 0 0,-1 21 0,4-30-79,0 0-1,0 0 1,1 0-1,-1 0 1,1 1 0,-1-1-1,1 0 1,0 0 0,0 0-1,0 0 1,0 0 0,0 0-1,0-1 1,2 3 0,-2-3 2,0 0 1,0 0 0,0 0 0,0-1-1,0 1 1,0 0 0,0 0 0,0-1-1,0 1 1,1 0 0,-1-1 0,0 0 0,0 1-1,1-1 1,-1 0 0,0 1 0,1-1-1,-1 0 1,0 0 0,1 0 0,-1 0-1,0 0 1,1-1 0,1 1 0,4-3 71,-1 1 0,0-1 1,1 0-1,-1-1 0,0 1 1,9-8-1,33-31 37,-37 32-119,16-14-18,-13 13-7,0-1 0,-1-1 0,-1 0 0,0-1 1,16-24-1,-12 15-113,3-9-504,-19 29 191,-3 5 14,-5 4 67,-4 7 202,0 2 0,1-1 0,-12 23 0,18-30 140,1 1-1,1 0 0,0 0 0,0 0 1,0 0-1,1 0 0,1 1 1,-1-1-1,0 14 0,2-20-4,0-1 0,0 0 0,0 1-1,1-1 1,-1 0 0,0 1 0,1-1 0,-1 0 0,0 1 0,1-1-1,0 0 1,-1 0 0,1 0 0,0 1 0,-1-1 0,1 0-1,0 0 1,0 0 0,0 0 0,2 1 0,-1 0 42,1-1 1,-1 0 0,0 0-1,1 0 1,-1 0-1,1-1 1,-1 1 0,1 0-1,-1-1 1,4 0-1,5 0 133,-1 0-1,0-1 1,0 0-1,15-4 1,-20 4-186,145-39 463,-106 27-448,58-27 0,-83 30-91,-15 7 14,-1 1 0,1 0-1,-1 0 1,1 0-1,-1 1 1,1-1 0,0 1-1,0 0 1,0 0 0,0 0-1,0 1 1,7-1-1,-10 1 35,-1 1-1,1-1 0,-1 0 0,1 0 0,-1 1 1,1-1-1,-1 0 0,1 1 0,-1-1 0,0 1 1,1-1-1,-1 0 0,0 1 0,1-1 0,-1 1 1,0-1-1,1 1 0,-1-1 0,0 1 0,0-1 1,1 1-1,-1-1 0,0 1 0,0 0 0,0-1 1,0 1-1,0-1 0,0 1 0,0-1 0,0 1 1,0 0-1,0 0 0,-4 20-138,3-19 126,-2 8 26,-1 0-1,0-1 1,-1 0-1,0 0 0,-7 10 1,6-11 101,1 0-1,0 1 1,1-1 0,-5 15 0,8-19 628,3-6-291,8-8-46,110-68-262,-117 76-166,2-2-43,0 1 1,0 0-1,1 0 0,-1 1 0,0-1 1,1 1-1,0 1 0,10-3 0,-15 4 54,-1 0 0,1 1 0,0-1-1,-1 0 1,1 0 0,0 1-1,-1-1 1,1 1 0,0-1 0,-1 0-1,1 1 1,-1-1 0,1 1-1,-1 0 1,1-1 0,-1 1 0,1-1-1,-1 1 1,0 0 0,1-1 0,-1 1-1,0 0 1,1-1 0,-1 1-1,0 0 1,0 0 0,0-1 0,0 1-1,0 1 1,2 24 59,-2-23-62,0 0 41,0-1-1,0 1 1,0 0-1,1 0 0,-1-1 1,1 1-1,0 0 1,0-1-1,0 1 0,0 0 1,2 2-1,-3-4 14,1 0 0,0 0 0,0 0 0,0 0-1,-1-1 1,1 1 0,0 0 0,0-1 0,0 1 0,0-1 0,0 1-1,0-1 1,0 1 0,1-1 0,-1 1 0,0-1 0,0 0 0,0 0-1,0 0 1,0 0 0,1 0 0,-1 0 0,0 0 0,0 0 0,0 0 0,0 0-1,0-1 1,1 1 0,0-1 0,92-35 744,-35 13-807,11-6-1,-3-1-13,-54 23-21,-12 6 47,0 0 0,-1 1 0,1-1 1,1 0-1,-1 1 0,0-1 0,0 1 0,0 0 0,0-1 1,2 0-1,-2 1 11,-1 0 1,0 0 0,0 0-1,0 0 1,0 0 0,0 0-1,1 0 1,-1 0 0,0 0-1,0 0 1,0 0 0,0 0-1,0 0 1,1 0 0,-1 1-1,0-1 1,0 0 0,0 0-1,0 0 1,0 0 0,0 0-1,1 0 1,-1 0 0,0 0-1,0 0 1,0 0 0,0 1-1,0-1 1,0 0 0,0 0-1,0 0 1,0 0 0,0 0-1,0 0 1,1 1 0,-1-1-1,0 0 1,0 0 0,0 0-1,0 0 1,-3 8-160,-9 6 145,11-13 14,-12 12-89,7-7 81,0 1 0,0 0 0,-7 10-1,12-15 30,0 1 0,-1-1 0,1 1 0,0 0 0,0-1 0,0 1 0,1 0 1,-1 0-1,1 0 0,-1-1 0,1 1 0,0 0 0,0 0 0,1 5 0,-1-7 7,0 0 1,1 0-1,-1 0 1,1 0-1,-1 0 1,1 0-1,-1 0 1,1-1-1,-1 1 1,1 0-1,0 0 1,-1-1-1,1 1 1,0 0-1,0-1 1,-1 1-1,1 0 1,0-1-1,0 1 1,0-1-1,0 0 1,0 1-1,0-1 1,0 0-1,0 1 1,0-1-1,0 0 1,0 0-1,0 0 1,0 0-1,0 0 1,0 0-1,1 0 1,5-1 93,0 0 0,-1 0 0,14-4 1,2-2-17,-1 0 0,41-21 0,-52 22-72,0 0 1,-1 0-1,0-1 1,0 0-1,-1-1 0,0 0 1,0 0-1,10-14 1,56-99 93,-33 52-106,179-249-187,-193 282-315,-26 32 174,-7 5 83,-14 12-42,6 0 251,2 1-1,-1 1 1,2 0 0,0 0-1,-17 33 1,-34 91 33,35-72 28,4 2-1,-29 138 1,50-199 15,1 0-1,1 1 1,-1-1-1,2 13 1,-1-18-70,1 1 1,-1-1-1,1 0 0,0 0 1,0 0-1,0 0 1,0 0-1,1 0 0,-1-1 1,1 1-1,0 0 0,-1-1 1,1 1-1,4 3 0,-5-5-134,1 0 0,-1 0-1,1 0 1,-1 0 0,1 0-1,-1-1 1,1 1 0,0-1 0,-1 1-1,1-1 1,0 1 0,-1-1-1,1 0 1,0 0 0,0 0-1,2 0 1,0 0-372,1-1 0,-1 0 0,0 0-1,0 0 1,-1 0 0,5-3 0,11-4-952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15.7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 7456,'-7'8'3392,"19"7"-2944,0-12 1376,5 1-1088,12-1 128,3 2-512,18-5-160,3 3-128,5-3 160,-5 0-128,-12 0-2208,-5 0 1120,-19-3-5376,-8 3 3552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57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5 102 7040,'-5'-25'3200,"10"33"-2752,4-11 704,4 3-704,23-8 384,9 3-480,23-7-64,4 9-160,9-9 64,-4 4-128,-11-4-160,-8 4 32,10-1-3840,-14 4 2144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58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7 966 4992,'-1'0'167,"1"-1"-126,0 1 0,-1 0 0,1 0 0,0 0 0,0 0 0,-1 0 0,1 0 0,0-1 0,-1 1 0,1 0 0,0 0 0,0 0 0,0-1 0,-1 1 0,1 0 0,0 0 0,0-1 0,0 1 0,-1 0 0,1 0 0,0-1 0,0 1 0,0 0 0,0-1 1,0 1-1,0 0 0,0-1 0,0 1 0,0 0 0,0-1 0,0 1 0,0 0 0,0-1 0,0 1 0,0 0 0,0 0 0,0-1 0,0 1 0,0 0 0,0-1 0,0 1 0,1 0 0,-1-1 0,0 1 0,0 0 0,0 0 0,1-1 0,-1 1 0,0 0 0,23-26 996,-1 0-1,23-37 1,85-116 222,-68 95-838,-42 55-231,-1 0 0,20-44 0,-29 57-232,-7 13-638,-5 7 448,-4 10 72,-8 10 347,1 1 0,2 0 1,1 1-1,1 0 1,1 1-1,-9 54 1,14-66 92,2-10-140,0 1 0,0-1 0,0 1 0,1-1 0,0 1 0,0-1 0,0 1 0,1-1 0,1 8 0,-2-13-110,1 1 0,-1-1 0,0 1 0,0-1 0,0 1 0,0-1 0,1 1 0,-1-1 0,0 0 0,1 1 1,-1-1-1,0 1 0,1-1 0,-1 0 0,0 1 0,1-1 0,-1 0 0,1 0 0,-1 1 0,0-1 0,1 0 0,-1 0 1,1 1-1,-1-1 0,1 0 0,0 0 0,0 0 24,0 0 0,0 0-1,0 0 1,0-1 0,0 1 0,0 0 0,0-1 0,0 1-1,0-1 1,0 1 0,0-1 0,1 0 0,4-3 139,-1-1 0,0 0-1,5-6 1,-7 8-178,86-85 396,-54 55-377,0-2-1,58-77 1,-46 35 19,-3-1 1,53-133-1,-85 185 112,-8 19-129,0 0 1,-1 0 0,0 0 0,-1-1-1,1 1 1,-1-1 0,1-7 0,-5 12-221,-1 6 105,-3 10 72,5-11 5,-14 32 151,-18 62 0,23-63-106,-7 22 67,-58 163 409,-29 62 766,101-271-1167,1-6 841,1-5-719,2-8-138,5-7-125,0 0 1,2 1-1,0 0 0,1 0 0,1 1 0,12-16 0,-22 31 2,0-1-1,1 0 0,-1 0 0,1 1 0,-1-1 0,1 0 0,-1 1 1,1-1-1,-1 0 0,1 1 0,0-1 0,-1 1 0,1-1 1,0 1-1,0-1 0,-1 1 0,1 0 0,0-1 0,0 1 0,-1 0 1,1 0-1,0-1 0,0 1 0,1 0 0,-1 1 0,0 0-1,0-1 1,0 1-1,0 0 1,0 0-1,0 0 1,0 0-1,0 0 1,0 0 0,-1 0-1,1 1 1,0 0-1,8 11 93,3 4-69,1 0-1,1-1 1,17 14-1,-27-26 39,1 0 0,-1 0 0,1-1 0,0 0 1,0 0-1,0 0 0,0 0 0,1-1 0,-1 0 0,1 0 0,-1-1 0,1 1 1,0-1-1,-1 0 0,1-1 0,6 1 0,-8-2-4,0 0 0,1 0 0,-1 0 0,0-1 0,0 0 0,-1 1-1,1-2 1,0 1 0,-1 0 0,1-1 0,-1 1 0,1-1 0,-1 0 0,0 0 0,0 0 0,3-6 0,0 2-18,-1-1 1,-1 1 0,1-1 0,-1 0 0,-1 0-1,1 0 1,2-10 0,-6 14-52,1 0 1,0 1-1,-1-1 1,0 0-1,0 0 1,0 1-1,0-1 1,-1 0-1,1 1 1,-1-1-1,0 0 1,0 1-1,-2-5 1,2 8 21,1-1 0,-1 1 0,1-1-1,-1 1 1,1 0 0,-1-1 0,1 1 0,-1 0 0,0 0 0,1-1 0,-1 1 0,1 0 0,-1 0 0,0 0 0,1 0 0,-1 0 0,0 0 0,1 0 0,-1 0 0,0 0 0,1 0-1,-1 0 1,0 0 0,1 1 0,-1-1 0,1 0 0,-1 0 0,0 1 0,1-1 0,-1 0 0,1 1 0,-1-1 0,0 1 0,-1 0-3,0 1 0,0-1 1,0 1-1,0 0 0,0 0 0,0 0 0,-2 2 1,1 2 29,1-1 0,-1 1 0,1 0 0,0-1 0,0 1 0,1 0 0,0 0 0,0 0 1,0 0-1,1 1 0,0-1 0,0 0 0,0 0 0,2 9 0,-1-10-5,0 0 1,0 0-1,1 0 0,-1 0 0,1 0 0,0-1 1,0 1-1,1 0 0,-1-1 0,1 0 1,0 1-1,1-1 0,-1 0 0,0-1 1,1 1-1,0-1 0,7 6 0,-10-8-112,1-1 0,0 1 0,0 0 0,0 0 0,0-1 0,0 1 0,0-1 0,0 1 0,0-1 0,0 0 0,0 0 0,0 0 0,0 0 0,4-1 0,-4 1-234,-1-1 1,1 1-1,0-1 0,-1 1 0,1-1 1,-1 0-1,1 0 0,-1 0 0,1 0 1,-1 0-1,0 0 0,0 0 1,1 0-1,-1 0 0,0-1 0,0 1 1,0 0-1,1-3 0,5-9-1690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59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34 8224,'-18'-5'3712,"45"-4"-3200,-9 14 416,5 4-608,12-9 480,10 3-448,28-11-96,3-1-160,14 3-160,-10 1 32,1-3-1792,-9 8 960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01.7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1 906 3904,'0'0'1253,"5"-4"-245,33-46 3314,6-6-2783,22-15-64,144-122 0,-160 151-1267,-50 41-233,3-2 122,-2 3-98,-1 0 0,0 0 1,0 0-1,0 0 0,0 0 1,1 0-1,-1 1 0,0-1 1,0 0-1,0 0 0,0 0 1,0 0-1,0 1 0,1-1 1,-1 0-1,0 0 0,0 0 1,0 1-1,0-1 0,0 0 1,0 0-1,0 0 0,0 1 1,0-1-1,0 0 0,0 0 1,0 0-1,0 1 0,0-1 1,0 0-1,0 0 0,0 1 1,0-1-1,0 0 0,-1 0 1,-2 17 43,2-15-36,1-1 1,-1 1-1,1-1 1,0 1-1,-1 0 1,1-1-1,0 1 1,0 0-1,0 0 1,0-1-1,1 3 1,-1-1 3,1 0-1,-1 1 1,0-1 0,0 0 0,0 0-1,0 0 1,-1 1 0,1-1 0,-2 4-1,1-3-4,0-1 0,1 1 1,-1 0-1,1 0 0,0 5 0,12 42 228,-5-27-116,-6-20-81,0-1 0,0 1 0,0-1 1,0 0-1,1 0 0,0 0 0,0 0 0,0 0 0,0 0 1,0 0-1,3 2 0,-4-4 7,0 0 0,0 0 0,1 0 0,-1 0 0,0 0 0,0-1 0,1 1 0,-1 0 1,1-1-1,-1 1 0,0-1 0,1 0 0,-1 1 0,1-1 0,-1 0 0,1 0 0,-1 0 0,1 0 0,-1 0 0,1 0 0,-1 0 0,1-1 0,-1 1 1,1 0-1,-1-1 0,1 0 0,1 0 0,9-6 147,-1-1 0,0 0 1,0-1-1,-1 0 0,0-1 0,11-14 1,10-8-155,-14 16-28,0 1 0,35-23-1,-45 34-29,16-11-138,-22 14 116,0 1-1,0-1 0,0 0 0,0 1 0,0-1 0,0 0 0,0 0 0,0 0 0,-1 0 0,1 0 0,0 0 1,0 0-1,0-1 0,-2 5 28,0 0 0,0-1 1,0 1-1,0 0 0,-1 0 0,-2 3 1,-9 23 23,12-24 8,0 1 1,1-1-1,-1 1 0,1-1 0,0 1 0,1 0 0,0-1 0,-1 1 0,2-1 0,1 6 0,0-1 23,1 0 1,0-1-1,1 0 0,9 14 1,-13-20-13,1-1-1,0 1 1,1-1 0,-1 1 0,0-1 0,1 0 0,-1 0 0,1 0-1,-1 0 1,1-1 0,0 1 0,0-1 0,0 1 0,0-1 0,0 0-1,0 0 1,0 0 0,0-1 0,1 1 0,-1-1 0,0 0-1,0 0 1,1 0 0,-1 0 0,0 0 0,5-2 0,7-1 60,-1-2 0,1 0 0,-1 0 0,20-12 1,-22 11-49,38-18 15,-1-2 1,-1-2 0,44-35-1,-65 45-56,-22 16-13,-1-1-1,0 1 0,0-1 0,0 0 1,0 0-1,0-1 0,3-3 0,-3-10-298,-8 18 302,3 0 17,1 0-1,-1 0 1,1-1-1,-1 1 0,1 0 1,0 0-1,-1 0 0,1-1 1,0 1-1,0 0 1,0 0-1,-1 0 0,1 0 1,0 0-1,0 0 0,0 0-3,0 0-1,0 0 0,0 0 1,0 0-1,0 0 0,0 0 1,-1 0-1,1-1 0,0 1 1,-1 0-1,1 0 0,-1 0 1,1-1-1,-1 1 0,1 0 1,-1-1-1,1 1 0,-1 0 1,0-1-1,1 1 0,-1-1 1,-1 2-1,-19 6-55,9-4 102,9-3-82,0 1-1,0 0 0,1 0 1,-1 0-1,-3 4 0,-3 2-54,3-3 77,0 0 1,1 1-1,-1 0 0,-7 12 0,11-14 5,0-1 0,0 1 1,0 0-1,0 0 0,1 0 1,0 0-1,0 0 0,0 0 0,0 0 1,0 9-1,1-13 14,0 1-1,0 0 1,0-1-1,0 1 1,0 0-1,0-1 1,0 1-1,0 0 1,1-1-1,-1 1 1,0 0-1,0-1 1,1 1-1,-1-1 1,0 1 0,1-1-1,-1 1 1,1 0-1,-1-1 1,1 0-1,-1 1 1,1-1-1,-1 1 1,2 0-1,-1-1 13,0 1 0,0-1 0,0 0 0,1 1 0,-1-1 0,0 0 0,0 0 0,1 0 0,-1 0 0,0 0 0,0 0 0,3-1 0,-1 0 20,0 1 0,0-1 0,-1 0 0,1 0 0,0-1 0,0 1 0,-1-1 0,1 1 0,0-1-1,4-4 1,1-4 9,-1 0 0,0 0-1,0-1 1,-1 0 0,0-1-1,-1 1 1,7-20 0,-11 26-77,1-1-245,-4 9 9,-1 8 143,-1 0-1,-2 21 1,0-6 104,-18 91-136,12-55 155,-25 78 0,24-101 57,-2-1 0,-20 37 0,29-64 19,0 1-1,-1-2 1,-1 1-1,0-1 1,0 0 0,-1-1-1,0 0 1,-1 0 0,0-1-1,-18 12 1,24-19-33,1 1 0,-1 0 0,1-1 0,-1 0 0,0 0 0,1 0 0,-1 0 0,0-1 0,0 1 0,0-1 0,-5 0 0,8 0-38,-1-1-1,1 1 1,0 0 0,-1 0 0,1-1-1,-1 1 1,1-1 0,0 1 0,0-1 0,-1 0-1,1 0 1,0 1 0,0-1 0,0 0-1,0 0 1,0 0 0,0 0 0,0 0 0,0 0-1,0 0 1,0-1 0,1 1 0,-1 0-1,0 0 1,1-1 0,-1 1 0,1 0-1,-1-1 1,1 1 0,0-1 0,0 1 0,-1 0-1,1-1 1,0 1 0,1-3 0,-1-3-15,1-1 1,0 1 0,0 0-1,1-1 1,0 1 0,1 0-1,-1 0 1,7-11 0,36-54-153,-18 32 152,153-212 20,-152 220-7,1 2 0,2 1 0,47-34-1,-2 2 62,40-47 24,-98 88-77,-1-1 1,-1 0-1,-1-1 0,14-25 0,-6 3-16,-2-1-1,15-48 1,-1 6-411,-73 199-427,-89 230 849,124-335-17,1-2 70,0-2 13,0 1 0,1 0-1,-1 0 1,1 0 0,0 0-1,0 0 1,0 0 0,1 0 0,0 0-1,0 9 1,0-13-66,0 0 0,0 1 0,0-1 0,0 0-1,0 0 1,0 1 0,1-1 0,-1 0 0,0 1 0,0-1 0,0 0 0,1 0 0,-1 0-1,0 1 1,0-1 0,0 0 0,1 0 0,-1 0 0,0 1 0,0-1 0,1 0-1,-1 0 1,0 0 0,1 0 0,-1 0 0,0 0 0,1 0 0,-1 0 0,0 0 0,0 0-1,1 0 1,14-2 42,16-10-14,-27 10 11,14-6 17,-4 1-112,-1 1 0,2 1-1,18-5 1,-31 10 34,-1 0 0,0-1 0,0 1 0,0 0 0,1 0 1,-1 1-1,0-1 0,0 0 0,0 0 0,0 1 0,1-1 0,-1 0 0,0 1 0,0-1 0,0 1 0,0-1 1,0 1-1,0 0 0,0 0 0,0-1 0,0 1 0,0 0 0,-1 0 0,1 0 0,0 0 0,0 0 0,-1 0 1,1 0-1,-1 0 0,1 0 0,-1 0 0,1 2 0,2 5 32,-1-1 1,-1 0-1,1 1 1,0 8-1,-1-6-144,0-4 136,0-1-1,0 1 1,1-1-1,0 1 1,3 5 0,-5-9 12,1-1 0,-1 0 1,1 0-1,0 1 0,-1-1 0,1 0 1,0 0-1,0 0 0,0 0 1,0 0-1,0 0 0,0 0 1,0 0-1,0-1 0,0 1 1,0 0-1,0-1 0,1 1 1,-1 0-1,0-1 0,0 0 1,1 1-1,-1-1 0,0 0 1,1 1-1,-1-1 0,0 0 1,3 0-1,0-1 41,-1 0 0,1-1 0,0 1 1,0-1-1,-1 1 0,1-1 0,-1 0 0,0-1 0,1 1 0,4-6 0,2-1 26,14-20-1,-17 20-51,2-4 0,0 0-1,-1 0 1,-1-1 0,10-22-1,14-59 76,0-21-57,28-87-304,-51 183 118,-16 49-158,-8 57 1,11-56 252,-15 74 155,5-33 12,-9 130-1,24-193-131,-2 52 20,7 65 1,-2-110-2119,-2-14 803,0-6-802,-1-4 378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02.0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979 348 6976,'-3'-20'3168,"11"8"-2752,2 4 672,3 8-672,4-3 64,6 3-320,0-5-160,-1 10-32,5-5 160,4 8-64,1-5 384,4 6-224,-4-9-3072,-1 3 1536</inkml:trace>
  <inkml:trace contextRef="#ctx0" brushRef="#br0" timeOffset="1">35 1 6400,'-35'0'2880,"35"16"-2496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03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37 2912,'0'0'31,"0"0"0,0 0 0,-1 0 0,1 0 0,0 0 0,0 0 0,0 0 1,0 0-1,-1-1 0,1 1 0,0 0 0,0 0 0,0 0 0,0 0 0,0-1 0,-1 1 0,1 0 0,0 0 0,0 0 1,0 0-1,0-1 0,0 1 0,0 0 0,0 0 0,0-1 0,0 1 0,0 0 0,0 0 0,0 0 0,0-1 0,0 1 1,0 0-1,0 0 0,0 0 0,0-1 0,0 1 0,0 0 0,0 0 0,8-9 1983,20-8 2680,-21 13-1494,-2 16-2171,-6 21-770,-1 0 1,-14 63 0,9-45-125,1 1 0,3 78 0,7 22 115,1-58 87,-3-61-236,-1-28-97,0 0 1,0-1 0,0 1-1,1-1 1,0 1-1,-1-1 1,2 0-1,-1 1 1,0-1 0,6 6-1,6 13 186,-13-21-156,0-1-1,0 1 1,1 0 0,-1-1 0,0 1-1,1-1 1,0 1 0,-1-1 0,1 0-1,0 0 1,-1 0 0,1 0 0,0 0-1,4 2 1,30 5 433,-22-6-315,29 4 265,0-2 1,48-1-1,5-1-229,12 3-33,-107-5-273,0 0 0,0 0 0,0 0 0,0 0 0,0 0 1,0-1-1,0 1 0,0 0 0,0 0 0,0-1 0,0 1 0,0 0 0,2-2 1,-3 2-64,0-1 0,1 1 1,-1-1-1,0 1 1,0 0-1,0-1 1,0 1-1,0-1 1,0 1-1,0-1 1,0 1-1,0 0 0,0-1 1,0 1-1,0-1 1,0 1-1,0-1 1,0 1-1,0 0 1,0-1-1,-1 1 1,1-1-1,0 1 1,0 0-1,-1-1 0,1 1 1,0 0-1,0-1 1,-1 0-1,-5-7-2405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04.6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217 15 5152,'-4'-12'1648,"3"9"480,-1 15-400,-10 17-745,8-18-496,-1 0-1,-11 18 0,2-8-8,-1-1 1,-1 0-1,0-2 0,-2 0 0,-29 24 1,22-24-139,24-17-268,0 0-1,0-1 1,0 1-1,0 0 0,0-1 1,0 1-1,0-1 1,0 1-1,0-1 1,0 1-1,0-1 0,0 0 1,0 0-1,-1 1 1,1-1-1,0 0 1,-2 0-1,3-1-52,0 1 1,0 0-1,0-1 0,0 1 0,0 0 0,0-1 1,0 1-1,0-1 0,0 1 0,0 0 0,0-1 1,0 1-1,0 0 0,0-1 0,0 1 0,0 0 1,0-1-1,0 1 0,0 0 0,1-1 0,-1 1 1,0 0-1,0-1 0,0 1 0,0 0 0,1-1 0,-1 1 1,0 0-1,1 0 0,-1-1 0,0 1 0,0 0 1,1 0-1,-1 0 0,0-1 0,1 1 0,-1 0 1,1 0-1,1-2 75,119-133 147,-70 76-104,-46 53-137,1 0 0,0 1 0,9-6 0,-15 11 6,0 0-1,1 0 1,-1 0-1,0 0 1,1 0-1,-1 0 0,0 1 1,0-1-1,1 0 1,-1 0-1,0 0 1,0 1-1,1-1 1,-1 0-1,0 0 0,0 0 1,1 1-1,-1-1 1,0 0-1,0 1 1,0-1-1,0 0 0,0 0 1,1 1-1,-1-1 1,0 0-1,0 1 1,0-1-1,5 15 102,-4-13-89,2 8 32,-1-1-1,0 1 1,-1-1-1,0 1 1,0 13-1,-5 50 230,4-71-283,-1 3 87,1 0-1,-1 0 1,0-1-1,0 1 1,0-1 0,-3 8-1,3-11-48,0 0-1,1 0 0,-1 1 0,0-1 1,0 0-1,-1 0 0,1 0 1,0 0-1,0 0 0,0 0 1,-1 0-1,1 0 0,0-1 0,-1 1 1,1 0-1,0-1 0,-1 1 1,1-1-1,-1 0 0,1 1 1,-1-1-1,1 0 0,-1 0 0,0 0 1,-1 0-1,-20-1-684,-1-1 1,-29-6-1,48 5-1506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09.6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54 523 3648,'3'-9'8354,"6"12"-5291,-3-2-4246,-6-1 1279,14 0 283,-11 0-310,6 0 850,-17 1-869,-10 2-341,13-1 242,1 0 0,1 1 0,-1-1 1,0 1-1,1 0 0,-1 0 1,1 1-1,0-1 0,0 0 1,0 1-1,0 0 0,1 0 1,-1 0-1,1 0 0,-2 5 1,1-1 96,0 0 1,0 0 0,0 0-1,1 1 1,1-1 0,-1 1 0,1 11-1,0-19-9,1 0-1,0 0 0,0 0 1,0 0-1,0 0 0,0 0 1,0 0-1,0 0 0,1 0 1,-1 0-1,0 0 1,1 0-1,-1 0 0,0 0 1,1 0-1,-1 0 0,1 0 1,0 0-1,-1 0 0,1 0 1,-1-1-1,1 1 0,0 0 1,0-1-1,0 1 1,-1 0-1,1-1 0,0 1 1,0-1-1,0 1 0,0-1 1,0 1-1,0-1 0,0 0 1,2 1-1,0-1 23,-1-1 0,1 1 0,-1 0 0,1-1 0,0 1 0,-1-1 0,1 0 0,-1 0 0,1 0 0,-1 0 0,0-1 0,0 1 0,5-3 0,15-16 292,0-1 0,33-42 0,-24 26-148,-16 20-162,-1 0 1,-1-1 0,-1-1-1,0 0 1,-2-1 0,0 0-1,-1 0 1,-1-1-1,-1 0 1,7-30 0,8-75 48,-18 98-359,-1 0 0,-3-45-1,0 70 198,0 1 0,0-1 0,-1 0-1,1 0 1,-1 1 0,-2-5-1,3 6 58,0 1-1,0-1 1,-1 1-1,1-1 1,0 1-1,-1 0 1,1-1-1,0 1 1,-1-1-1,1 1 0,-1 0 1,1-1-1,-1 1 1,1 0-1,-1 0 1,1-1-1,-1 1 1,1 0-1,-1 0 1,1 0-1,-1-1 0,1 1 1,-1 0-1,1 0 1,-1 0-1,1 0 1,-1 0-1,1 0 1,-1 0-1,0 0 1,1 1-1,-1-1 0,1 0 1,-1 0-1,1 0 1,-1 0-1,1 1 1,-1-1-1,1 0 1,-1 1-1,1-1 1,0 0-1,-1 1 0,-3 2-8,0 1-1,0-1 0,1 1 0,-1 0 0,1-1 1,0 2-1,0-1 0,0 0 0,1 1 0,0-1 0,-3 7 1,-4 13-10,-5 25 0,6-23-4,-6 24 72,-8 53 1,18-78 89,1 0 0,1 0 1,2 0-1,3 33 0,-2-47-19,1 1-1,1-1 0,0 0 1,0 1-1,1-2 1,1 1-1,9 17 1,-11-23-37,-1-1 1,1 0-1,0 0 0,0 0 1,0 0-1,1-1 1,0 0-1,-1 1 1,1-1-1,0 0 0,1-1 1,-1 1-1,0-1 1,1 0-1,-1 0 1,1 0-1,0-1 0,-1 1 1,1-1-1,9 1 1,-3-2 13,0-1 1,0 0 0,0-1-1,0 0 1,0-1-1,0 0 1,0 0 0,10-6-1,1-1-69,1-1-1,31-23 1,-43 27 34,-1-1 0,1-1 0,13-14 0,-22 21-41,0 0 0,0-1-1,0 1 1,0-1 0,0 0 0,0 0 0,-1 0-1,1 1 1,-1-1 0,0-1 0,0 1 0,0 0-1,0 0 1,-1 0 0,1 0 0,-1-1 0,0 1-1,0 0 1,0-4 0,-1 6-24,1 1 0,0-1-1,0 1 1,0-1 0,0 1 0,0-1-1,-1 1 1,1-1 0,0 1 0,0-1-1,-1 1 1,1-1 0,0 1 0,-1 0-1,1-1 1,0 1 0,-1 0 0,1-1-1,-1 1 1,1 0 0,-1 0 0,1-1-1,-1 1 1,1 0 0,0 0 0,-1 0-1,0-1 1,-1 1-10,1 0-1,-1 0 1,0 0 0,1 0-1,-1 0 1,1 1-1,-1-1 1,1 0 0,-3 2-1,-1 0-16,0 0 0,0 0 1,0 1-1,-6 4 0,7-4 44,1 0 0,-1 1 1,1-1-1,0 1 0,0 0 0,0 0 1,0 0-1,1 0 0,0 1 0,0-1 1,0 1-1,0-1 0,0 1 0,0 8 1,1-10 21,0 0 1,1 0-1,0 0 1,0 0-1,0 0 1,0 0 0,0 0-1,0 0 1,1 0-1,0 0 1,-1 0-1,1 0 1,0 0-1,0-1 1,1 1 0,-1 0-1,1 0 1,-1-1-1,1 1 1,0-1-1,0 0 1,0 1 0,0-1-1,4 3 1,-3-4 20,-1 0 0,0 0 0,1 0 0,-1 0 0,1-1 0,0 1 0,-1-1 0,1 0 0,-1 1 0,1-1 0,0 0 0,-1-1 0,1 1 0,-1 0 0,1-1 0,0 1 0,-1-1 0,5-2 0,3-1 15,0 0 0,0-1 0,10-6 0,2-3-57,32-16 1,-53 30-12,0-1 0,0 1 0,0-1 0,-1 1 0,1 0 0,0-1 0,0 1 0,0 0 0,0 0 0,0-1 0,0 1-1,0 0 1,0 0 0,0 0 0,0 0 0,-1 0 0,1 0 0,0 1 0,0-1 0,0 0 0,0 0 0,0 1 0,0-1 0,0 0 0,-1 1 0,1-1 0,0 1 0,0-1 0,0 1 0,-1 0 0,1-1 0,0 1-1,-1 0 1,1-1 0,-1 1 0,1 0 0,0 0 0,-1 0 0,0-1 0,1 1 0,-1 0 0,0 0 0,1 0 0,-1 0 0,0 0 0,0 1 0,2 5-31,-1 1 1,-1 0-1,1 0 0,-2 13 1,0-13 1,-10 121-1,3-43 115,2-30 233,-22 94 1,27-143 174,3-11-274,5-21-30,21-120-14,-20 109-144,2 1 1,1 0-1,31-65 1,-29 77-53,0 1 0,1 0 1,2 1-1,0 0 1,1 1-1,26-22 0,-28 28-79,33-22 0,-41 31 60,1 1-1,0 0 1,0 0 0,0 1-1,0 0 1,0 0-1,12-2 1,-19 5 38,-1 0 0,1 0 0,0 0-1,0-1 1,-1 1 0,1 0 0,0 0 0,0 0 0,-1 0 0,1 0-1,0 0 1,-1 0 0,1 1 0,0-1 0,0 0 0,-1 0-1,1 1 1,0-1 0,-1 0 0,1 1 0,0-1 0,-1 0 0,1 1-1,-1-1 1,1 1 0,-1-1 0,1 1 0,-1-1 0,1 1 0,-1 0-1,1-1 1,-1 1 0,0-1 0,1 1 0,-1 0 0,0-1-1,1 1 1,-1 0 0,0 0 0,0-1 0,0 1 0,0 0 0,0 0-1,0-1 1,0 1 0,0 0 0,0 0 0,-1 4-1,1-1 0,-1 1 0,0-1 0,-1 1 0,1-1 0,-4 7 0,-4 5 87,0-1 0,0 0 0,-17 18-1,-38 39 38,63-72-112,-13 15 86,-31 24 1,41-36-49,0 0 0,-1 0 0,1 0 0,-1-1 0,0 0 0,0 0 0,0 0 0,0 0 0,0-1 0,0 0 0,0 0 0,-8 1 0,12-2-40,-1 0-1,1 0 1,0 0 0,0 0 0,0 0 0,0 0 0,0-1 0,-1 1-1,1 0 1,0-1 0,0 1 0,0 0 0,0-1 0,0 1 0,0-1-1,0 0 1,0 1 0,0-1 0,0 0 0,0 1 0,1-1 0,-1 0-1,0 0 1,0 0 0,1 0 0,-1 0 0,1 0 0,-1 0 0,0-1-1,1 0 2,0 1 0,-1-1 1,1 1-1,0 0 0,0-1 0,0 1 0,1-1 0,-1 1 0,0 0 0,0-1 0,1 1 0,-1 0 0,1 0 0,-1-1 0,1 1 0,0 0 0,-1 0 0,1-1 0,0 1 0,0 0 0,2-1 0,2-3-24,0 0-1,1 1 1,-1 0-1,1 1 1,0-1-1,1 1 1,8-4-1,50-12-122,-45 14 127,97-21 50,-7 2-31,-80 16 135,54-22 0,-75 26-121,0 0 0,0-1-1,-1 0 1,1 0 0,-1-1 0,0 0-1,-1-1 1,0 0 0,11-13 0,-16 17-16,0 0 0,-1 1 0,1-1 0,-1 0 0,0 0 0,0 0 0,0 0 0,0 0 0,0-1 0,-1 1 0,0 0 0,1 0 0,-1 0 0,0-1 0,-1 1 0,1 0 0,0 0 0,-1 0 0,-1-4 0,2 6-10,-1 1 1,1-1 0,0 1 0,0 0 0,-1-1-1,1 1 1,0 0 0,-1 0 0,1-1 0,0 1-1,-1 0 1,1 0 0,-1-1 0,1 1 0,-1 0-1,1 0 1,0 0 0,-1 0 0,1 0 0,-1 0-1,1 0 1,-1-1 0,1 1 0,0 0 0,-1 1-1,1-1 1,-1 0 0,1 0 0,-1 0 0,1 0-1,-1 0 1,1 0 0,0 1 0,-1-1-1,1 0 1,-1 0 0,1 1 0,-17 10-157,10-5 172,0 2 0,1-1 0,-1 1 0,-8 16 0,12-19-16,0 0 1,0 0 0,1 1 0,0-1-1,0 1 1,1-1 0,0 1 0,0 0-1,-1 10 1,2-14 26,0-1 0,0 0 0,0 1 0,0-1 0,0 0 1,1 1-1,-1-1 0,0 0 0,1 1 0,-1-1 0,1 0 0,-1 0 0,1 1 0,0-1 0,0 0 0,-1 0 1,1 0-1,0 0 0,0 0 0,0 0 0,2 1 0,-1-1 6,0 0 0,0 0 0,0 0 1,0 0-1,0-1 0,0 1 0,0-1 0,0 0 1,0 1-1,0-1 0,1 0 0,2 0 0,3-1 5,0-1 0,0 1 0,0-1 0,-1 0-1,1-1 1,11-5 0,18-11-52,1 2-1,70-21 1,-107 38 16,0-1 1,0 1 0,0 0 0,0-1-1,0 1 1,0 0 0,0 0 0,0 0-1,0 0 1,0 0 0,0 0 0,0 0-1,0 0 1,0 0 0,0 1 0,0-1-1,0 0 1,0 1 0,1 0 0,-1-1 5,-1 1 0,0-1 0,1 1 0,-1-1 0,0 1 0,0 0-1,0-1 1,0 1 0,1-1 0,-1 1 0,0 0 0,0-1 0,0 1 0,0-1 0,0 1 0,0 0 0,-1-1 0,1 1 0,0-1 0,0 1 0,0-1 0,0 1 0,-1 0 0,-2 6-4,-1-1-1,1 0 1,-9 11 0,-6 2 77,15-16-23,-1 0-1,1 0 1,1 0 0,-1 1-1,0-1 1,1 1-1,-4 6 1,10-13 6,1-1 0,-1 1 0,1 0 0,0 0 0,7-3-1,7-4-76,-3 0 9,2 1-1,-1 0 1,1 1 0,1 2 0,-1-1-1,26-4 1,-43 11 7,0 0 1,0 0-1,0-1 1,0 1-1,0 0 0,0 0 1,0 0-1,0 0 0,0 0 1,0 1-1,0-1 1,0 0-1,0 0 0,0 1 1,0-1-1,0 0 0,0 1 1,0-1-1,-1 1 1,1-1-1,0 1 0,0 0 1,0-1-1,-1 1 0,2 1 1,-1 0-17,0 0 0,0 0 0,0 0-1,-1 1 1,1-1 0,-1 0 0,1 0 0,-1 4 0,3 11 158,-3-16-127,1 0 0,0 0 0,-1 0 1,1 0-1,-1 0 0,1-1 1,0 1-1,0 0 0,-1 0 0,1-1 1,0 1-1,0 0 0,0-1 1,0 1-1,0-1 0,0 1 0,0-1 1,0 1-1,0-1 0,0 0 0,0 1 1,0-1-1,0 0 0,0 0 1,2 0-1,32-2 200,-26 1-162,13-3 3,0 0-1,-1-2 1,29-10-1,-23 6-83,-5 2 39,0-2 0,-1 0 0,23-16 0,-40 24-18,-4 2 18,0 0-1,0 0 0,0 0 0,0 0 0,0 0 0,0 0 0,0 0 0,0 0 0,0 0 0,-1 0 1,1-1-1,0 1 0,0 0 0,0 0 0,0 0 0,0 0 0,0 0 0,0 0 0,0 0 0,0 0 1,0 0-1,0 0 0,0 0 0,0 0 0,0 0 0,0 0 0,0 0 0,0 0 0,0-1 0,0 1 1,0 0-1,0 0 0,0 0 0,0 0 0,0 0 0,0 0 0,0 0 0,0 0 0,0 0 0,0 0 1,0 0-1,0 0 0,0 0 0,0 0 0,0 0 0,0-1 0,0 1 0,0 0 0,0 0 0,1 0 1,-1 0-1,-4 1-29,1 0 0,0 1 0,0-1 1,-1 1-1,1 0 0,-4 3 1,-2 1 13,8-6 14,-18 10-57,-25 19-1,39-26 65,0 1-1,0 1 1,1-1 0,0 0-1,0 1 1,0 0-1,0 0 1,1 0-1,-6 11 1,8-14-9,1-1 0,-1 1 0,1-1-1,-1 1 1,1 0 0,0-1 0,0 1 0,-1 0 0,1-1 0,0 1-1,1-1 1,-1 1 0,0 0 0,0-1 0,1 1 0,-1 0 0,1-1-1,-1 1 1,1-1 0,0 1 0,0-1 0,-1 1 0,1-1-1,0 0 1,0 1 0,1-1 0,-1 0 0,1 1 0,0 0 9,0-1 0,0 1 0,0-1 0,0 0 0,0 0-1,0 0 1,0 0 0,1 0 0,-1-1 0,0 1 0,1-1 0,-1 1 0,0-1 0,1 0 0,-1 0 0,0 0 0,1 0 0,-1 0 0,3-1 0,2-1 37,-1 0 0,0 0-1,0-1 1,0 0 0,0 0 0,0-1 0,8-7 0,36-34 155,-40 35-143,5-6-31,0 0 0,-1-1 0,-1-1-1,-1-1 1,-1 0 0,0 0 0,13-34-1,-13 24-18,-2-1 1,-1-1-1,-1 1 0,5-55 0,-11 74-17,0 0-1,-1 0 1,-1 0 0,0 1-1,-3-15 1,4 24-2,0-1 1,0 1-1,-1 0 1,1-1-1,0 1 0,-1 0 1,1 0-1,-1-1 1,1 1-1,-1 0 0,0 0 1,1 0-1,-1 0 1,0 0-1,0 0 1,0 0-1,0 0 0,0 0 1,0 0-1,0 0 1,0 0-1,0 1 0,0-1 1,0 0-1,-1 1 1,1-1-1,0 1 0,-3-1 1,2 1-5,0 1-1,1-1 1,-1 0 0,0 1 0,0-1-1,0 1 1,0 0 0,1 0-1,-1 0 1,0-1 0,1 2 0,-1-1-1,1 0 1,-1 0 0,1 0-1,-1 1 1,1-1 0,-2 3 0,-5 6-5,1 1 1,1 0 0,0 0 0,0 0-1,1 1 1,0 0 0,-4 17 0,2-8-21,-6 20-60,1 0-1,-8 54 0,18-79 134,0 0 0,1 0-1,1 0 1,0 0 0,1 0 0,1 0-1,0-1 1,1 1 0,8 23 0,-9-35 0,0 1 0,0-1 1,1 0-1,-1 1 1,1-1-1,0 0 1,0 0-1,0-1 0,6 6 1,-7-7-1,0 0 1,1-1 0,-1 1-1,1-1 1,-1 0-1,1 1 1,0-1-1,-1 0 1,1-1 0,0 1-1,0 0 1,0-1-1,0 0 1,0 1 0,-1-1-1,1 0 1,5-1-1,8-2 57,0-1 0,0 0 0,-1-2-1,0 1 1,0-2 0,26-15 0,79-62-24,-97 67-95,-10 5 31,-6 6-18,0 1 1,12-9-1,-18 14 1,0-1 0,0 0 0,0 1 0,0-1 0,1 1 0,-1-1 0,0 1 0,0-1 0,1 1 0,-1 0 0,0-1 0,1 1 0,-1 0 0,0 0 0,1 0 0,-1 0 0,0 0-1,1 1 1,-1-1 0,0 0 0,1 1 0,-1-1 0,2 1 0,-3 0 9,1 0 0,0 0 0,0-1 0,-1 1-1,1 0 1,-1 0 0,1 0 0,-1 0 0,1 0-1,-1 0 1,0 0 0,1 0 0,-1 0 0,0 0-1,0 0 1,0 0 0,0 0 0,0 0 0,0 0-1,0 0 1,0 0 0,0 0 0,0 0 0,-1 2 0,-8 27 14,7-26-10,-8 19 13,-1 0 0,-1 0 0,-1-1 0,-1-1 0,-1 0-1,-26 28 1,37-45 32,0 0-1,0 0 1,-1 0 0,0-1-1,0 1 1,0-1-1,0 0 1,-6 2-1,9-4-21,-1 0 0,1-1 0,0 1 0,0-1-1,0 1 1,0-1 0,0 0 0,-1 0 0,1 0-1,0 0 1,0 0 0,0 0 0,0-1 0,-1 1-1,1-1 1,0 1 0,0-1 0,0 0 0,0 0-1,0 0 1,0 0 0,0 0 0,1 0 0,-1 0 0,-3-3-1,3 1-12,-1 0 0,1 0 0,0 0 0,0-1 0,0 1 0,0 0 0,0-1 0,1 1 0,0-1 0,-1 1 0,1-1 0,1 0 0,-2-4 0,2 6-3,0 0-1,0-1 0,0 1 1,0 0-1,0-1 0,0 1 1,1 0-1,-1-1 0,1 1 1,0 0-1,0-1 0,-1 1 1,1 0-1,1 0 1,-1 0-1,0 0 0,0 0 1,1 0-1,-1 0 0,1 0 1,0 1-1,3-3 0,0 0-6,1 0 0,0 1 0,0 0 0,0 0 0,1 1 0,-1-1 0,14-2 0,1 2-29,26-1-1,-21 2 27,64 2 645,-42 1-7714,-39 11-1585,-7-9 6531,6 8-598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10.5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138 125 4576,'0'-1'247,"0"1"1,0 0-1,0-1 0,0 1 1,0 0-1,0-1 1,0 1-1,0-1 0,0 1 1,0 0-1,0-1 0,0 1 1,0 0-1,-1-1 1,-1-1 1731,2 2-1732,-9-1 1677,-12 10-1145,12-5-515,-42 26 1018,47-27-1167,-1 0-1,1 0 0,0 0 1,0 1-1,0 0 0,0 0 1,1 0-1,-5 8 1,7-10-75,0-1 1,1 0 0,-1 1-1,1-1 1,-1 1 0,1-1 0,0 1-1,-1-1 1,1 1 0,0-1 0,0 1-1,0-1 1,0 1 0,1-1-1,-1 1 1,0-1 0,0 0 0,1 1-1,-1-1 1,1 1 0,0-1 0,-1 0-1,1 1 1,0-1 0,0 0-1,0 0 1,0 1 0,0-1 0,0 0-1,0 0 1,0 0 0,0 0 0,0 0-1,3 1 1,-1 0 90,1 0 0,-1 0 0,0-1 1,1 1-1,0-1 0,-1 0 0,1 0 0,0 0 0,0 0 1,-1-1-1,1 0 0,7 1 0,-8-2-104,0 1 0,0-1 0,0 0 0,0 1 0,0-1 0,0 0 0,0-1 0,0 1 0,0-1 0,-1 1 0,1-1 0,-1 0 0,1 0 0,-1 0 0,1 0 0,-1 0 0,0 0 0,3-5 0,-3 4-23,0 0 0,-1-1 0,1 1 0,-1-1-1,0 1 1,0-1 0,0 0 0,0 0 0,0 1 0,-1-1-1,0 0 1,0 0 0,0 0 0,-1-6 0,0 3-77,0 1 1,0-1 0,-1 1 0,0-1-1,-4-9 1,4 14 63,1 0-1,0-1 1,-1 1-1,0 0 1,0-1-1,1 1 1,-1 0-1,0 0 1,-1 1-1,1-1 1,0 0-1,0 1 1,-1-1-1,-4-1 1,6 3 14,1 0-1,0 0 1,0-1 0,0 1 0,0 0 0,-1 0 0,1 0 0,0 0-1,0 0 1,0 0 0,0-1 0,0 1 0,-1 0 0,1 0 0,0 0-1,0 0 1,0 0 0,0-1 0,0 1 0,0 0 0,0 0 0,0 0-1,0-1 1,0 1 0,0 0 0,0 0 0,0 0 0,0 0 0,0-1-1,0 1 1,0 0 0,0 0 0,0 0 0,0-1 0,0 1 0,0 0-1,0 0 1,0 0 0,0 0 0,0-1 0,0 1 0,1 0 0,-1 0-1,0 0 1,0 0 0,0-1 0,0 1 0,0 0 0,0 0 0,1 0-1,-1 0 1,0 0 0,0 0 0,0 0 0,0 0 0,1 0 0,-1-1-1,0 1 1,0 0 0,0 0 0,1 0 0,15-9 104,-12 7-82,18-10 13,0 2 0,1 1 0,0 0 0,1 2 0,-1 0 0,1 2 0,43-4 0,-61 9-13,1 0 0,0 0 0,0 1 1,-1-1-1,1 2 0,0-1 0,-1 1 0,1 0 0,-1 0 0,0 1 0,0 0 1,9 5-1,-13-7 3,0 0 0,0 1 0,0 0 0,0 0 0,0-1 0,0 1 0,0 0 0,0 0 0,-1 1 0,1-1 0,-1 0 0,0 1 0,0-1 0,1 0 0,-1 1 0,-1 0 0,1-1 0,0 1 0,-1-1 1,1 1-1,-1 0 0,0-1 0,0 1 0,0 0 0,0-1 0,0 1 0,-1 0 0,1-1 0,-1 1 0,0 0 0,0-1 0,-1 4 0,-2 3 105,-1-1-1,0 0 1,0 0-1,-11 12 1,-1 2 195,16-22-305,1 1-1,-1 0 1,1-1 0,-1 1 0,1 0 0,-1-1 0,1 1 0,0 0-1,-1-1 1,1 1 0,0 0 0,0 0 0,0-1 0,-1 1 0,1 0 0,0 0-1,0 0 1,0 0 0,1 0-9,-1-1 1,0 0-1,1 0 0,-1 0 0,1 1 0,-1-1 1,0 0-1,1 0 0,-1 0 0,1 0 1,-1 0-1,1 0 0,-1 0 0,0 0 0,1 0 1,-1 0-1,1 0 0,-1 0 0,1 0 1,-1 0-1,0 0 0,1 0 0,-1 0 0,1-1 1,-1 1-1,0 0 0,1 0 0,-1-1 1,1 1-1,-1 0 0,0 0 0,0-1 0,1 1 1,204-115 196,-202 113-227,7-4-48,0 1 1,0 0-1,18-7 1,-26 12 54,0-1-1,0 0 1,0 1 0,0-1 0,0 1-1,0 0 1,0-1 0,0 1-1,0 0 1,1 0 0,-1 1 0,0-1-1,0 0 1,0 1 0,0-1-1,0 1 1,0 0 0,0-1 0,-1 1-1,1 0 1,0 0 0,0 0-1,0 1 1,-1-1 0,1 0 0,-1 1-1,3 1 1,1 6 39,0 0 1,-1 0-1,0 0 0,0 0 1,-1 1-1,3 13 1,-3-12 82,0 0 0,0-1 0,1 1 0,1-1 0,5 10 0,-9-18-79,1 0 0,-1-1-1,1 1 1,-1-1 0,1 1-1,0-1 1,0 1 0,0-1-1,-1 0 1,1 0 0,0 0-1,1 0 1,-1 0 0,0 0-1,0-1 1,0 1 0,0-1-1,1 1 1,-1-1 0,0 0-1,5 0 1,2-1-875,0 1 0,0-2 1,17-4-1,0 0-1039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16.7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6 311 4480,'-5'-14'14835,"5"7"-13676,2 4 135,-1 3-1284,-1-1 0,1 1 0,-1-1-1,1 0 1,-1 1 0,1-1 0,-1 1-1,0-1 1,1 0 0,-1 0 0,0 1 0,0-1-1,1 0 1,-1 0 0,0-1 0,0-28-60,0 17-66,0 34-524,0-5 658,0 6 78,0 0-1,1-1 1,7 35-1,-7-41-112,-1-4 134,3-17 1447,20-119-1073,-15 63-577,-6 40 68,1 0 1,7-25-1,-10 47 18,3-15-93,2 1-1,0 0 1,0 1-1,9-15 1,-12 24 73,0 1 0,1 0 1,-1 0-1,1 0 0,-1 0 1,1 0-1,0 0 0,0 1 1,0-1-1,1 1 1,-1 0-1,0 0 0,1 0 1,-1 0-1,1 1 0,0-1 1,0 1-1,0 0 1,-1 0-1,8 0 0,-1 0 78,1 1 0,-1 1-1,1 0 1,-1 0 0,1 1-1,11 4 1,61 24 149,-37-12 9,-44-17-289,1 0 0,-1-1-1,1 1 1,-1 0 0,1-1 0,-1 1-1,1-1 1,0 0 0,-1 0 0,6-1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16.1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 8320,'-19'0'3744,"19"4"-2944,7-1-768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17.1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177 4 5568,'0'0'65,"0"0"0,0 0 0,0 0 0,0 0 0,0 0 0,0 0 1,0 0-1,0 0 0,0 0 0,0-1 0,0 1 0,0 0 0,0 0 0,0 0 0,0 0 0,0 0 1,0 0-1,0 0 0,0 0 0,0-1 0,0 1 0,0 0 0,0 0 0,0 0 0,0 0 0,0-1 391,0 1-391,1 0 0,-1 0 0,0 0 0,0 0 1,0 0-1,0 0 0,0 0 0,0 0 0,0 0 0,0 0 0,0 0 0,1 0 0,-1 0 0,0 0 1,0 0-1,0 0 0,0 0 0,0 0 0,0 0 0,0 0 0,6 5 3804,4 10-208,-9-13-3458,-1-1 1,1 1-1,0 0 0,-1 0 1,0 0-1,1 0 0,-1 0 1,0 0-1,0 0 0,0 0 1,0 0-1,-1 0 1,1 0-1,0-1 0,-1 1 1,1 0-1,-1 0 0,0 0 1,0 0-1,0-1 1,1 1-1,-2 0 0,-1 2 1,-2 3-9,0 0 1,-1-1 0,-11 11 0,9-11-161,0 0 1,0 0-1,0-1 0,-1 0 1,0-1-1,-11 5 1,-19 4-3315,-1-3-7989,35-7 7130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17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53 6048,'-1'-1'686,"-1"0"0,1 0-1,0 0 1,0 0 0,0 0 0,0-1 0,0 1 0,1 0-1,-2-2 1,-2 5 1659,2-1-2189,1 0 0,0 0 0,-1 0 0,1 0 0,0 0 1,0 0-1,0 0 0,0 1 0,0-1 0,0 0 1,-1 3-1,-10 14 589,6-10-495,0 0-1,1 1 0,0 0 0,1 0 1,0 0-1,-6 18 0,7-12-102,0 0-1,1 0 0,0 0 0,1 0 0,1 0 0,1 0 0,0 0 0,4 21 1,-2-25-65,0 1-1,1-1 1,0 0 0,1-1 0,0 1 0,0-1 0,1 0 0,0 0 0,1 0 0,0-1 0,14 13 0,-17-19-16,-1 1 1,1-1-1,1 0 1,-1 0-1,0 0 0,1-1 1,0 0-1,-1 0 1,1 0-1,0 0 0,0-1 1,6 2-1,-8-3-25,0 0 0,0 0 1,0 0-1,0 0 0,0 0 0,0 0 0,0-1 0,0 1 0,0-1 1,-1 0-1,1 0 0,0 0 0,0 0 0,-1-1 0,1 1 0,-1-1 1,1 0-1,-1 1 0,1-1 0,-1 0 0,0 0 0,0-1 0,2-2 1,7-13 12,0 0 0,-1-2 1,-1 1-1,9-29 1,-8 20-64,-2 0-1,9-55 1,-15 63-113,0 0-1,-1 1 1,-1-1-1,-1 0 1,-4-23-1,4 41 107,1 0 0,-1-1 0,1 1 1,-1 0-1,0-1 0,0 1 0,0 0 0,0 0 0,-1 0 0,1 0 1,0 0-1,-1 0 0,1 1 0,-1-1 0,0 0 0,0 1 0,-2-2 1,1 1-27,0 0 0,0 1 0,0 0 0,-1-1 0,1 1 0,0 0 0,-1 1 0,1-1 0,-1 1 0,-5-1 0,-1 2-46,-1 0 0,1 0-1,0 1 1,0 0-1,-1 1 1,-17 7 0,21-8 195,0 2 1,0-1 0,1 1 0,-11 8-1,15-11-76,1 0 0,0 0 0,0 0 0,0 0 0,0 1 0,0-1 0,0 0 0,0 1 0,0-1 0,0 1 0,1-1 0,-1 1 0,0 1 0,1-2-17,0 0 0,0 0 1,0 0-1,0 0 0,0 0 1,0 0-1,1 0 0,-1 0 0,0 0 1,0 0-1,1 0 0,-1 0 1,1 0-1,-1 0 0,1 0 1,-1 0-1,1 0 0,0 0 1,-1 0-1,1-1 0,0 1 1,1 1-1,3 2 141,0 0-1,1-1 1,0 1 0,0-1-1,0 0 1,0 0 0,0-1 0,0 0-1,1 0 1,-1-1 0,1 1-1,8-1 1,3 1 57,0-2 0,0 0 0,24-3 0,-31 1-312,0 0 0,1 0 0,18-8 1,-8-1-4596,-13 5-2296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18.4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2 6560,'3'-2'4925,"2"16"-78,-3-10-3014,-1 3-1476,1 0 0,-1 0 0,-1-1 0,1 1 1,-1 0-1,0 0 0,-1 0 0,0 0 0,0-1 0,0 1 0,-3 7 1,-2 6-75,-1-1 0,-14 28 1,16-38-679,-1 0 0,1 1 1,-2-2-1,-9 12 0,15-19 156,0 0 0,1 0 0,-1 0 0,0 0 0,0 0-1,0-1 1,0 1 0,0 0 0,0 0 0,0-1 0,-1 1 0,1-1-1,0 1 1,0-1 0,0 1 0,-1-1 0,1 0 0,-3 1-1,-6 2-1855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19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32 5056,'-1'-1'240,"0"0"0,0 0 1,0 0-1,0 0 0,0 0 1,1 0-1,-1 0 0,0 0 0,1 0 1,-1-1-1,1 1 0,0 0 1,-1 0-1,1-1 0,0 1 0,0 0 1,0-2-1,-3 1 503,0 1 0,0 0 0,0 0-1,0 0 1,0 1 0,-6-2 0,3 3-548,1-1 0,-1 1 1,0 1-1,1-1 0,-1 1 0,1 0 1,0 0-1,-1 0 0,1 1 0,0-1 1,0 1-1,1 1 0,-1-1 0,-7 8 1,4-3-59,0 0 0,1 0 0,0 1 1,1 0-1,0 0 0,1 0 0,-6 12 0,8-12-61,-1 1 0,2 0 0,-1 0-1,1 0 1,1 0 0,0 0 0,0 0-1,1 0 1,0 1 0,1-1 0,0 0-1,1 0 1,5 18 0,-5-22-5,0 1 0,1-1 0,0 0 0,0 0 0,0 0 0,1-1 0,0 1 1,0-1-1,8 8 0,-8-9 22,0-1 0,0 0-1,0 0 1,1 0 0,-1-1 0,1 0 0,-1 1 0,1-2 0,0 1 0,0 0 0,0-1 0,0 0-1,9 1 1,-9-3-25,0 1-1,1 0 0,-1-1 1,0 0-1,0 0 0,0-1 1,0 1-1,0-1 0,0 0 1,0 0-1,0-1 0,-1 1 1,1-1-1,-1 0 0,0-1 0,5-4 1,4-4 98,-1-1 0,0 0-1,13-21 1,-9 10 0,-1 1 1,15-31-1,-27 46-214,1 1-1,-1-1 1,-1 0 0,0 0 0,0 0 0,0 0-1,-1 0 1,0 0 0,-1-1 0,0 1 0,0 0-1,-2-9 1,2 15-18,-1-1 0,1 1 0,-1-1 0,0 1 0,0-1 0,0 1 0,0-1 0,-1 1 0,1 0 0,-1 0 0,1 0 0,-1 0 0,0 0 0,0 0 0,0 0 0,0 0 0,0 1 0,0-1 0,0 1 0,0 0 0,-1-1 0,1 1 0,0 0 0,-1 0 0,1 0 0,-1 1 0,0-1 0,-2 0 0,-5 0-783,-1-1 0,0 1 0,0 1 0,-12 1-1,4 3-701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19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4 8128,'-5'-3'3680,"10"23"-3168,-5-5 1536,0 4-1216,-5 15 1407,5 1-1247,-5 13 256,2 3-736,-7 17-96,5-3-256,-4 7-32,4-4-64,-3 0-256,3-17 96,-3-6-2912,3-5 1633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20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274 16 3968,'0'0'174,"0"-1"-1,-1 0 1,1 0 0,0 0-1,0 0 1,-1 1 0,1-1 0,-1 0-1,1 0 1,0 1 0,-1-1 0,1 0-1,-1 1 1,0-1 0,1 0-1,-1 1 1,0-1 0,1 1 0,-1-1-1,0 1 1,1-1 0,-1 1 0,-1-1-1,0 2 89,0 0-1,0-1 1,1 1-1,-1 0 0,0 1 1,1-1-1,-1 0 1,1 0-1,0 1 0,-1-1 1,0 2-1,-8 8 558,0 0 0,0 1 0,-12 22 0,-22 50 689,12-16-631,-31 92-1,51-120-760,1 1-1,2 0 1,1 0-1,-1 43 1,8-60-307,2 0 1,0-1 0,1 1-1,2-1 1,0 1 0,1-1-1,2 0 1,0-1 0,1 0-1,2 0 1,0-1 0,20 32-1,-24-44-178,1 0 0,-1 0 0,1-1 0,1 0 0,0 0-1,0-1 1,0 0 0,1 0 0,0-1 0,0 0 0,1 0 0,-1-1-1,14 4 1,58 22-1961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20.5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 5472,'2'-1'593,"-1"1"-515,-1 0 0,1 0 0,-1 0 0,1 0 1,0 0-1,-1 0 0,1 0 0,-1 0 0,1 0 1,-1 0-1,1 0 0,-1 0 0,1 0 0,-1 1 0,1-1 1,-1 0-1,1 0 0,-1 1 0,1-1 0,-1 0 1,0 1-1,1-1 0,0 1 0,22 13 926,1 1 0,-2 0-1,0 2 1,0 1 0,-2 1-1,0 0 1,-2 1 0,0 2-1,28 43 1,-29-33-646,-2 1 1,-1 0-1,-2 0 0,-1 2 1,-2-1-1,-1 1 0,-2 1 0,-2-1 1,-1 1-1,-2 51 0,-1-71-331,-2-1 1,0 1-1,-1-1 0,0 0 0,-1 0 0,-1 0 0,-1-1 0,0 1 0,0-1 0,-2-1 1,-13 22-1,-8 2-718,-58 57 0,64-70-514,-19 22-246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22.2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14 4160,'0'0'124,"0"-1"-1,-1 1 1,1-1 0,0 1-1,0 0 1,-1-1 0,1 1-1,0 0 1,0-1 0,-1 1-1,1 0 1,0-1-1,-1 1 1,1 0 0,-1 0-1,1-1 1,0 1 0,-1 0-1,-1-1 1676,9-4 2901,-2 22 702,8 31-3999,-2 66-658,1 6-328,-4-51 1375,-8-102-1384,4-127-176,-3 121-252,-1 24-114,1-1-1,3-21 1,-3 32 116,0 1 1,1 0-1,-1-1 1,1 1-1,-1 0 1,1 0-1,0 0 1,1 0 0,-1 0-1,1 1 1,0-1-1,5-5 1,-6 8 40,-1-1-1,1 1 1,0 0 0,-1 0 0,1 0 0,0 1 0,-1-1 0,1 0 0,0 1 0,0-1 0,0 1-1,0-1 1,0 1 0,-1 0 0,1 0 0,4 0 0,1 1 41,0 0 1,0 1-1,8 2 1,5 1 66,-4-1-90,-1 0 0,19 8 0,11 4-569,-35-15-1306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22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10 112 7040,'-3'-11'1345,"2"10"-998,0-1 0,0 0 1,1 1-1,-1-1 0,0 0 1,1 0-1,0 0 0,-1 0 1,1 0-1,0 0 0,0 0 1,0 0-1,0 1 0,0-1 1,1 0-1,-1 0 0,0 0 1,1 0-1,0 0 0,-1 1 1,2-3-1,3-3 289,-1 0-1,1 1 1,1 0-1,6-6 0,-10 9-501,0 1-1,0 1 1,1-1-1,-1 0 1,1 1-1,-1-1 0,1 1 1,0 0-1,0 0 1,0 0-1,-1 0 0,1 0 1,0 1-1,6-1 1,1 1 56,1 1 0,-1 1 1,1-1-1,14 6 0,42 17 28,-41-14-187,132 51-954,-152-59 132,1 0-1,-1 0 1,1-1-1,8 1 1,2 1-1182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23.2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49 4064,'11'-15'14909,"-7"15"-15237,2-4 867,1 1 0,-1 1 0,1-1-1,0 1 1,10-2 0,40-4-101,-48 7-269,201-5-72,-152 6-61,3 6 586,-48-4-3335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19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1036 3136,'6'9'5970,"5"-11"-4335,-10 1-1405,1 1 0,0-1 0,0 0-1,-1-1 1,1 1 0,-1 0 0,1 0 0,-1-1 0,1 1-1,-1-1 1,0 1 0,0-1 0,2-1 0,13-28 969,-13 25-933,24-49 812,-8 14-657,39-62-1,-38 75-257,1 1 0,2 0-1,0 2 1,2 1 0,1 1-1,0 1 1,33-20 0,73-43 925,-130 84-1096,0 0 0,0-1 0,0 1 0,0 0 0,1 0 0,-1 0 0,0 1 0,0-1 0,1 0 0,-1 1 0,3-1 0,-4 9-286,-2-2 291,0 0-1,0 0 0,-1 0 1,0 0-1,0-1 0,0 1 0,-1 0 1,0-1-1,0 0 0,-5 7 1,-6 11 1,-46 96 99,-25 43 142,63-121 129,21-36 220,7-9-228,11-13-87,62-82 10,-50 60-326,2 2 1,53-50-1,11 2-21,-94 84 41,0 1 0,0-1 1,0 0-1,0 1 0,0-1 1,0 0-1,0 1 1,0-1-1,0 1 0,0 0 1,0-1-1,0 1 0,0 0 1,2-1-1,-2 1 19,-1 1 0,0-1 0,1 0 0,-1 0 0,0 0 0,1 0 0,-1 1 0,0-1 0,0 0 1,1 0-1,-1 0 0,0 1 0,0-1 0,0 0 0,1 0 0,-1 1 0,0-1 0,0 0 0,0 1 0,0-1 0,1 0 0,-1 1 0,0-1 0,0 0 0,0 1 0,0-1 0,0 0 1,0 1-1,0-1 0,0 1 0,0 2 19,-1 1 0,1 0 0,-1-1 0,1 1 0,-1 0 0,0-1 0,-2 4 0,-11 30 108,2 1 0,-14 67-1,34-126 91,2 1-1,0 0 0,1 1 0,23-31 1,-4 16-242,-27 31 2,0 1 0,0-1 0,0 1 0,0-1 0,1 1 0,-1 0 0,1 0 0,5-2 0,-9 4 18,1 0 0,-1 0 0,0 0 0,1-1 0,-1 1 0,1 0 0,-1 0 0,0 0 0,1 0 0,-1 0 0,1 0 0,-1 0 0,0 1 0,1-1 0,-1 0 0,1 0 0,-1 0 0,0 0 0,1 0 0,-1 1 0,0-1 0,1 0 1,-1 0-1,0 0 0,1 1 0,-1-1 0,0 0 0,0 1 0,1-1 0,-1 0 0,0 1 0,0-1 0,1 0 0,-1 1 0,0-1 0,0 0 0,0 1 0,0-1 0,0 1 0,1-1 0,-1 0 0,0 1 0,0-1 0,0 1 0,0-1 0,0 0 0,0 1 0,-1 0 1,-1 23-188,1-22 164,-9 46-17,1-7 240,2 1-1,-4 68 1,11-108-165,0-1 1,0 1-1,0 0 1,0-1-1,0 1 1,1 0 0,-1-1-1,0 1 1,1-1-1,-1 1 1,1-1-1,0 1 1,0-1-1,0 2 1,0-2-12,0-1-1,0 1 1,-1-1-1,1 0 1,0 1-1,0-1 1,0 0 0,0 0-1,-1 1 1,1-1-1,0 0 1,0 0 0,0 0-1,0 0 1,0 0-1,0 0 1,0 0 0,-1 0-1,1-1 1,0 1-1,0 0 1,0 0-1,0-1 1,-1 1 0,1 0-1,0-1 1,0 1-1,0-2 1,19-9 160,0-1 0,32-27 1,-13 9-73,167-110-428,-170 114 300,-29 20-4,1 0 0,0 1 0,1 0-1,12-6 1,-21 11 25,0 0-1,0-1 1,0 1-1,0 0 1,0 0-1,0 0 0,0 0 1,1 0-1,-1 0 1,0 0-1,0 0 1,0 0-1,0 0 1,0 0-1,0 0 1,0 0-1,0 0 0,0 0 1,1 0-1,-1 0 1,0 0-1,0 0 1,0 0-1,0 0 1,0 0-1,0 0 0,0 0 1,0 0-1,0 0 1,1 0-1,-1 1 1,0-1-1,0 0 1,0 0-1,0 0 1,0 0-1,0 0 0,0 0 1,0 0-1,0 0 1,0 0-1,0 0 1,0 0-1,0 1 1,0-1-1,0 0 1,0 0-1,0 0 0,0 0 1,0 0-1,0 0 1,0 0-1,0 0 1,0 0-1,0 0 1,0 1-1,0-1 0,-3 10-117,-10 16 61,9-20 28,-85 192 76,88-194-50,-1 0 0,1 0 1,0 0-1,0 0 0,1 1 0,-1-1 1,1 0-1,0 1 0,0-1 0,0 0 1,0 1-1,2 4 0,-1-7 21,-1 0-1,1 0 1,0 0-1,0 0 1,0-1-1,0 1 1,0 0 0,1 0-1,-1-1 1,0 1-1,1 0 1,0-1-1,-1 1 1,1-1-1,0 0 1,-1 0-1,1 0 1,0 1-1,0-2 1,0 1-1,0 0 1,0 0 0,0-1-1,4 2 1,-3-2 7,-1 0 1,1 0 0,0 0 0,-1 0 0,1-1-1,0 1 1,-1-1 0,1 1 0,0-1 0,-1 0-1,1 0 1,-1 0 0,0-1 0,1 1 0,-1 0-1,0-1 1,0 0 0,0 1 0,0-1 0,3-3-1,2-2 25,0-1-1,-1-1 1,10-15 0,-6 8-19,0-2 0,-2 1 0,9-25 0,-14 31-38,0 1 0,-1 0 0,0-1 1,0 0-1,-1 1 0,-1-1 0,-1-18 0,0 24 15,0 0-1,0 0 1,-1 0 0,1 0 0,-2 0 0,1 1-1,0-1 1,-1 0 0,0 1 0,0 0-1,0 0 1,-4-5 0,5 7-22,0 0 0,0 0-1,0 0 1,0 0 0,-1 1 0,1-1 0,0 0 0,-1 1 0,0 0 0,1-1-1,-1 1 1,0 0 0,1 0 0,-1 1 0,0-1 0,0 1 0,0-1 0,0 1-1,0 0 1,1 0 0,-1 0 0,-5 1 0,7-1 12,0 0 1,0 0-1,1 1 0,-1-1 1,0 0-1,1 0 0,-1 1 1,0-1-1,1 0 0,-1 1 1,1-1-1,-1 0 0,0 1 1,1-1-1,-1 1 1,1-1-1,-1 1 0,1 0 1,0-1-1,-1 2 0,1-2 9,0 1-1,-1-1 0,1 1 1,0-1-1,1 1 1,-1-1-1,0 1 0,0 0 1,0-1-1,0 1 0,0-1 1,0 1-1,1-1 1,-1 1-1,0-1 0,0 0 1,1 1-1,-1-1 1,0 1-1,1 0 0,1 1-5,0 0 0,0-1-1,0 1 1,0 0 0,0-1 0,0 0-1,1 1 1,-1-1 0,5 1 0,0 0 2,1-1 0,-1 0 0,1 0 0,-1-1 0,1 0 0,-1 0 0,1-1 0,-1 0 0,14-3 0,6-4 80,34-16 0,-15 7-41,10-4 42,63-31 1,-102 43-29,1-1 1,-1-1-1,-1 0 1,0-2 0,-1 1-1,0-2 1,19-22 0,-12 5-79,-1-1 0,-1-1 0,-2-1 1,-1-1-1,17-52 0,-30 76-10,0-1-1,-1 1 1,0-1-1,-1 0 1,2-20-1,-4 32 30,0-1 0,0 1-1,0 0 1,0-1 0,0 1 0,0-1-1,0 1 1,0 0 0,0-1-1,-1 1 1,1-1 0,0 1 0,0 0-1,0-1 1,0 1 0,-1 0-1,1-1 1,0 1 0,0 0 0,-1-1-1,-5 2-202,4 1 169,0 0 0,0 0 0,0 0 0,0 0 0,0 0 0,-2 4 0,-8 17-141,-11 27 0,2-5 135,-9 16 13,-71 158-49,93-197 144,0 1 0,2-1 1,1 1-1,1 0 0,1 1 1,1-1-1,1 1 0,1-1 1,1 0-1,1 1 0,7 34 1,-7-53-4,-1 0 0,1 0 0,0-1 1,0 1-1,0 0 0,1-1 1,-1 0-1,6 7 0,-7-10-30,0 0 0,0 1 0,1-1 0,-1 0 0,0 0-1,1 0 1,-1 0 0,0 0 0,1 0 0,-1-1 0,1 1 0,-1 0 0,1-1 0,0 1-1,-1-1 1,1 0 0,0 1 0,-1-1 0,1 0 0,0 0 0,-1 0 0,1 0 0,0 0-1,-1-1 1,1 1 0,0 0 0,-1-1 0,3 0 0,3-2-4,-1-1-1,0 1 1,0-1-1,0 0 1,0-1 0,-1 0-1,1 1 1,5-9-1,5-7 4,15-22 0,-3 1 107,-4 14-93,-17 19-136,0 0-1,10-14 1,-21 48-407,-3 6 320,-2 7 259,2 0-1,-4 75 1,11-113-67,0 0-1,0 1 0,0-1 0,0 0 1,0 0-1,1 1 0,-1-1 0,0 0 1,1 0-1,-1 0 0,0 0 1,1 1-1,-1-1 0,1 0 0,0 0 1,-1 0-1,1 0 0,0 0 0,0 0 1,0 0-1,0 0 3,0-1 1,0 0-1,0 1 0,0-1 1,0 0-1,0 0 0,0 0 1,0 0-1,0 0 0,0 0 1,0 0-1,0 0 0,0-1 1,0 1-1,0 0 0,-1 0 1,1-1-1,0 1 1,0-1-1,0 1 0,0 0 1,0-1-1,-1 0 0,1 1 1,0-1-1,1-1 0,6-6 28,0 0-1,0-1 1,0 0-1,7-12 1,11-14-24,44-40 58,15-18 44,-84 93-130,-1-1 0,1 0 1,0 0-1,-1 0 1,1 0-1,-1 0 0,1 0 1,-1 0-1,1 0 1,-1 0-1,1 0 0,-1 0 1,0 0-1,0-3 1,-4 1-184,-6 5 84,4 1 94,1 0 0,0 0 0,0 0 0,0 1 1,0-1-1,1 1 0,-1 0 0,1 1 0,0-1 1,1 1-1,-1 0 0,1-1 0,-1 2 0,2-1 1,-4 8-1,2-3-9,0 0 0,1 1 1,0 0-1,1 0 0,0 0 0,1 0 1,0 14-1,1-20 54,0-1-1,1 1 1,0 0 0,-1-1 0,1 1-1,1-1 1,-1 0 0,1 1-1,0-1 1,0 0 0,0 0 0,0 0-1,5 6 1,-6-8-15,1-1 1,0 1-1,-1 0 1,1-1-1,0 1 0,0-1 1,0 0-1,0 0 0,0 1 1,0-1-1,0-1 1,0 1-1,1 0 0,-1 0 1,0-1-1,0 1 0,1-1 1,-1 0-1,0 0 1,1 0-1,-1 0 0,0 0 1,1 0-1,-1-1 0,0 1 1,0-1-1,4-1 1,3-2 5,0 0 0,-1 0 1,1-1-1,-1 0 0,-1-1 1,1 0-1,-1 0 0,0-1 0,0 0 1,6-9-1,-6 7 2,0 0 0,-1 0 0,0-1-1,-1 0 1,0-1 0,0 1 0,-1-1 0,3-13 0,-6 20-22,0 0 0,-1 0 1,1 0-1,-1 0 0,0-1 1,0 1-1,0 0 0,-1 0 1,0 0-1,1 0 0,-1 0 1,-1 0-1,1 0 0,-2-4 1,1 6-16,0-1 1,0 0-1,1 1 1,-2-1-1,1 1 1,0-1-1,0 1 1,-1 0-1,1 0 1,-1 0-1,0 1 1,1-1-1,-1 1 1,0-1-1,0 1 1,0 0 0,0 0-1,-5-1 1,-3 0-3,1 1 1,-1 0 0,0 1 0,1 0-1,-1 0 1,1 1 0,-1 1 0,1 0 0,-1 0-1,1 1 1,0 0 0,-11 5 0,15-5-66,-12 5 234,17-6-20,11-4-42,-7 2-96,65-17 2,122-13 1,-153 27 49,-20 0-81,1 2 1,0 0-1,0 1 0,30 5 0,-46-5 31,0 0-1,-1 0 0,1 0 1,-1 1-1,1-1 1,-1 1-1,1-1 0,-1 1 1,0-1-1,1 1 1,-1 0-1,0 0 0,1 0 1,-1 0-1,0 0 1,0 0-1,0 0 0,0 0 1,0 0-1,0 0 0,0 1 1,0-1-1,0 0 1,-1 1-1,1-1 0,0 1 1,-1-1-1,1 1 1,-1-1-1,0 1 0,1-1 1,-1 1-1,0-1 1,0 1-1,0-1 0,0 1 1,0-1-1,-1 4 1,-3 17 106,-8 32 1,2-15-12,-1 4 6,11-36 47,3-9-25,6-12 40,-8 12-140,15-22 5,0 1-1,1 0 0,2 2 1,23-23-1,-41 42-37,1 1-1,-1-1 1,1 1-1,0-1 1,-1 1-1,1 0 1,0 0-1,0 0 1,0 0-1,0 0 1,-1 1-1,1-1 1,0 0-1,1 1 1,-1-1-1,0 1 1,0 0-1,0 0 1,0 0-1,3 0 1,-3 1 9,0-1 1,0 1-1,0 0 0,0 0 1,-1 0-1,1 0 1,0 1-1,0-1 1,-1 0-1,1 1 0,-1-1 1,1 1-1,-1 0 1,1-1-1,-1 1 0,0 0 1,0 0-1,0 0 1,1 3-1,36 81 225,11 23 415,-49-108-635,2 3 108,1 1 0,-1-1-1,1 0 1,4 5 0,-7-8-117,1-1 0,-1 1 0,0-1 0,1 1-1,-1-1 1,1 0 0,-1 1 0,0-1 0,1 1 0,-1-1 0,1 0 0,-1 0 0,1 1-1,0-1 1,-1 0 0,1 0 0,-1 0 0,1 1 0,-1-1 0,1 0 0,0 0 0,-1 0-1,1 0 1,-1 0 0,1 0 0,0 0 0,-1 0 0,1-1 0,-1 1 0,1 0 0,-1 0-1,1 0 1,-1-1 0,1 1 0,-1 0 0,1-1 0,-1 1 0,1 0 0,-1-1 0,1 1-1,-1 0 1,1-1 0,-1 1 0,0-1 0,1 1 0,-1-1 0,0 1 0,1-2 0,0 0-431,0 0 1,0-1 0,0 1 0,0-1 0,0 1-1,0-1 1,-1 0 0,1 1 0,-1-1 0,0 0-1,0-4 1,-5-29-5034,-6 7 2050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23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37 6240,'-5'4'3835,"12"-3"524,16-2-628,-2-2-2779,284-31 2048,-200 31-3489,-35 2-3422,-51 1 2290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24.8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428 5 2304,'3'-4'7381,"-46"4"-2090,3 0-3892,-3-1-163,-68 8 1,98-5-1171,1 0-1,-1 1 1,1 1-1,0 0 1,0 0-1,0 1 1,1 0-1,-1 1 1,-18 14-1,26-16-47,0 0 0,0 0-1,0 0 1,1 1-1,0-1 1,0 1 0,0 0-1,0 0 1,1 0-1,0 0 1,0 0-1,0 1 1,1-1 0,0 0-1,-1 7 1,0 3 86,1 0-1,0 1 1,1-1 0,3 20-1,2-5 100,11 40 0,6 28-33,-10 160 364,-18-60-145,4-159-201,-1-1-1,-2 0 1,-2 0 0,-18 61 0,8-47 473,19-50 199,5-4-538,17-9-524,1 0 203,8 2 9,0 0 0,51-5 0,67 2 3,-144 12-72,38-1-110,-40 1 18,0 0-1,-1 1 1,1 0-1,-1 0 1,1 0-1,-1 0 0,5 2 1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29.6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5 111 4224,'-1'-2'397,"1"-1"1,-1 0 0,0 1-1,1-1 1,-1 0 0,1-5-1,-1-3 5534,7 17-1354,2 13-3282,1 20-626,-2 0-1,3 54 0,-5-20 36,-4-68 180,1-7-564,1-7-25,0-14-43,0-1 0,-3-42 1,1-5-439,-1 37 175,2-20-302,-1 49 275,-1 0 0,1 0-1,1 0 1,-1 0 0,1 0 0,-1 1 0,2-1 0,3-7 0,-5 11 50,0 0 0,0-1 0,0 1 0,1 0 0,-1 0 0,0 0 0,1 0 0,-1 0 0,0 0 0,1 0 0,-1 1 0,1-1 0,0 0 0,-1 1 0,1-1 0,-1 1 0,1 0 0,0-1 0,-1 1 0,1 0 0,0 0 0,-1 0 0,1 0 0,0 1 0,0-1 0,1 1 0,7 1 28,-1 1 0,0 0-1,14 7 1,-3-2 74,53 25 283,-27-10-308,-44-22-154,0 0 0,0-1 0,0 1 0,0 0 1,0-1-1,0 1 0,4-1 0,3-1-4662,1-2-2832,3 3 4679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30.3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14 3328,'0'0'34,"0"0"0,0 0 0,0 0-1,0-1 1,0 1 0,0 0 0,0 0 0,0 0 0,0 0 0,0-1-1,0 1 1,0 0 0,0 0 0,0 0 0,0 0 0,0-1 0,0 1 0,0 0-1,0 0 1,0 0 0,1 0 0,-1 0 0,0-1 0,0 1 0,0 0 0,0 0-1,0 0 1,0 0 0,0 0 0,1 0 0,-1-1 0,0 1 0,0 0-1,0 0 1,0 0 0,0 0 0,1 0 0,-1 0 0,0 0 0,0 0 0,0 0-1,0 0 1,1 0 0,-1 0 0,0 0 0,0 0 0,4-2 1805,-3-3 2911,-2 5-4573,1-1-1,-1 1 1,1 0-1,0 0 1,-1 0-1,1 0 1,-1 0-1,1 0 1,-1 0-1,1 0 1,-1 0-1,1 0 1,-1 0-1,1 0 1,0 0-1,-1 0 1,1 0-1,-1 0 1,1 0 0,-1 1-1,1-1 1,0 0-1,-1 0 1,1 1-1,-1-1 1,1 0-1,-1 1 1,-21 10 1277,18-8-1238,-46 21 805,28-15-720,1 2 1,-32 20-1,41-22-455,7-2 59,6-4 82,3-2 30,89 12 99,-13-2 237,-74-10-69,-4 0 777,-5 5-720,2-5-314,1 1 0,-1-1 1,1 0-1,-1 1 0,0-1 0,0 0 1,0 0-1,0 0 0,0 1 1,0-1-1,0 0 0,0 0 0,0 0 1,0-1-1,0 1 0,-1 0 1,-2 1-1,-24 8 78,20-8-19,-90 37-716,93-37 567,0 0-378,1 0 0,0 0 0,-1 1 0,1 0 0,0-1 0,0 1-1,1 1 1,-7 6 0,9-9 115,0 0 0,0 0 0,1 0 0,-1 0 0,0 0 0,1 0 0,-1 1 1,1-1-1,-1 0 0,1 0 0,0 1 0,0-1 0,-1 0 0,1 0 0,0 1 0,0-1 0,0 0 0,0 1 0,1-1 0,-1 0 0,0 0 0,0 1 0,1-1 0,-1 0 0,1 0 0,-1 0 0,1 1 0,0-1 0,-1 0 0,1 0 0,0 0 0,0 0 0,-1 0 0,1 0 0,0 0 0,0-1 0,2 2 0,6 6-1551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30.7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 7968,'3'6'7488,"-2"8"-4363,-35 96-960,7-40-7914,26-58 4192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31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17 5984,'-8'-16'2688,"13"16"-1632,-5 5-1760,8 1 384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31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0 5408,'0'2'216,"-1"-1"0,1 0-1,0 1 1,0-1 0,0 1 0,-1-1 0,1 0 0,0 1-1,1-1 1,-1 1 0,0-1 0,0 0 0,1 1 0,0 0-1,2 17 2686,-4 7-1051,0 0-1,-2 0 0,-7 33 0,10-59-1833,0 0-1,0 0 1,0 0-1,0 0 1,0 0-1,0 1 1,0-1-1,0 0 1,0 0-1,0 0 0,0 0 1,0 0-1,0 0 1,0 1-1,0-1 1,0 0-1,0 0 1,0 0-1,1 0 1,-1 0-1,0 0 1,0 1-1,0-1 0,0 0 1,0 0-1,0 0 1,0 0-1,0 0 1,0 0-1,1 0 1,-1 0-1,0 0 1,0 1-1,0-1 0,0 0 1,0 0-1,0 0 1,0 0-1,1 0 1,-1 0-1,0 0 1,0 0-1,0 0 1,0 0-1,0 0 1,1 0-1,-1 0 0,0 0 1,0 0-1,0 0 1,0 0-1,0 0 1,0 0-1,1 0 1,-1 0-1,0-1 1,0 1-1,0 0 0,0 0 1,0 0-1,1 0 1,14-8 337,-7 3-331,-1 0-1,13-12 0,-17 13-26,9-8-92,16-13 0,-25 22 185,1 0-1,0 0 1,0 1 0,0-1-1,0 1 1,1 0 0,-1 1-1,1-1 1,8-1 0,-12 3-41,0-1 1,0 1 0,0 0-1,0 0 1,0 0 0,0 0-1,0 1 1,0-1 0,0 0-1,0 0 1,0 1 0,0-1 0,0 1-1,0-1 1,0 0 0,0 1-1,0 0 1,-1-1 0,1 1-1,0 0 1,0-1 0,0 1-1,-1 0 1,1 0 0,0-1-1,-1 1 1,1 0 0,-1 0-1,1 0 1,-1 0 0,1 0-1,-1 1 1,2 5 37,0-1-1,-1 0 1,0 1-1,0 8 1,1 2 9,-1 16-884,-1-19-1636,-3-8-2180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32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266 143 2720,'0'-10'11130,"-14"10"-10230,-1 1-1,1 1 1,0 0-1,0 1 0,-17 6 1,18-5-757,1 1 1,-1 1-1,1 0 1,0 1-1,0 0 1,1 0 0,0 1-1,0 1 1,-13 13-1,21-17-101,-1-1-1,1 0 1,0 1-1,0-1 1,1 1-1,-1 0 1,1 0-1,0 0 1,0 0-1,1 1 1,0-1-1,0 0 1,0 1-1,0-1 1,1 0-1,0 1 1,0-1-1,1 1 1,-1-1-1,1 1 1,0-1-1,0 0 1,1 0-1,0 1 1,0-1-1,0 0 1,0-1-1,1 1 1,0 0-1,0-1 1,6 7-1,-4-5 9,0-1 0,0 0 1,1-1-1,-1 1 0,1-1 0,0 0 0,0-1 0,1 1 1,-1-1-1,1-1 0,0 1 0,0-1 0,-1 0 1,1 0-1,1-1 0,-1 0 0,0-1 0,0 1 1,10-2-1,-4 0 29,0-1 0,0 0 1,0-1-1,0-1 0,-1 0 1,1 0-1,-1-1 1,0-1-1,19-12 0,-21 11-55,0-1 1,0-1-1,0 1 0,-1-2 0,12-15 0,-10 10-3,0-1 0,-1 0 0,9-19 1,-14 23-31,-1 1 1,-1-1-1,0 0 1,0 0-1,-1 0 1,1-17-1,-2 9-72,-2 1-1,-4-41 1,4 57 47,1 0 1,-1 1 0,1-1 0,-1 0 0,0 0 0,0 0-1,-1 1 1,1-1 0,0 1 0,-1-1 0,0 1 0,1-1-1,-1 1 1,0 0 0,0 0 0,0 0 0,-1 0-1,-3-3 1,4 4 2,-1 0-1,1 0 1,-1 0 0,1 0-1,-1 1 1,1-1-1,-1 1 1,1-1 0,-1 1-1,1 0 1,-1 0-1,0 0 1,1 1-1,-1-1 1,1 0 0,-1 1-1,1 0 1,-1 0-1,-3 1 1,0 1-299,1-1 1,0 1-1,0 0 1,-7 7-1,9-7-381,-1 0-1,1 0 0,0 0 1,0 1-1,1-1 0,-4 6 1,5-7 30,0 0 0,-1 0 0,1 0 1,0 0-1,-1 0 0,1 0 0,-1-1 0,0 1 0,0 0 0,-3 1 1,2 0-652,-7 9-2524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32.4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12 7968,'-9'-1'1112,"8"1"-899,0 0 0,0 0 1,-1 0-1,1 0 0,0-1 0,-1 1 0,1 0 0,0-1 0,0 1 0,0-1 0,-1 0 1,1 1-1,0-1 0,-1-1 0,14 6 6899,45 4-5335,-57-8-1712,53 4 395,0-2 0,0-3 0,60-8 0,-59-2-6566,-44 11 3893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33.7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255 119 5632,'-6'-1'1010,"1"0"0,0 0 1,0 1-1,0 0 0,0 0 1,-6 1-1,3 0-242,0 0 1,-1 1-1,-9 4 0,5-1-192,-1 1-1,1 0 1,-24 17-1,22-13 62,-20 20-1,29-25-541,2 0 0,-1 0 0,0 0-1,1 1 1,0 0 0,1 0 0,-5 8 0,8-13-83,-1 0 0,1 1 0,-1-1-1,1 0 1,-1 0 0,1 1 0,0-1 0,0 0-1,0 1 1,-1-1 0,1 1 0,1-1-1,-1 0 1,0 1 0,0-1 0,0 0-1,1 1 1,-1-1 0,1 0 0,0 3 0,0-3 9,1 1 0,-1-1 0,0 0 0,0 1 1,1-1-1,-1 0 0,1 0 0,-1 0 1,1 0-1,0 0 0,-1 0 0,1-1 0,2 2 1,4 0 20,-1-1-1,1 1 1,0-2 0,-1 1 0,1-1 0,8 0 0,21-4-226,-1-1 0,0-2 0,0-1 0,-1-2 0,0-2 0,-1-1 0,44-23 0,-20 4 1309,-61 34-1088,0 0 0,0 0 0,0 1 0,0-1 0,1 1 0,-1 0 0,1 0 0,-1 0 0,1 0 0,0 0 0,0 0 0,1 0 0,-1 1 0,-1 4 0,2-6-16,1-1 1,-1 1-1,1 0 1,0-1 0,-1 1-1,1 0 1,0-1 0,0 1-1,0 0 1,0-1-1,0 1 1,1 0 0,-1-1-1,0 1 1,1-1-1,-1 1 1,1 0 0,0-1-1,-1 1 1,1-1 0,0 0-1,0 1 1,0-1-1,0 1 1,0-1 0,0 0-1,0 0 1,1 0-1,-1 0 1,0 0 0,1 0-1,-1 0 1,0 0 0,1 0-1,-1-1 1,1 1-1,2 0 1,-3 0 26,1-1 0,0 1-1,-1-1 1,1 0 0,0 1 0,-1-1 0,1 0 0,0 0-1,-1 0 1,1 0 0,0-1 0,-1 1 0,1 0-1,0-1 1,-1 1 0,1-1 0,0 1 0,-1-1 0,1 0-1,-1 0 1,0 0 0,1 0 0,-1 0 0,0 0 0,1 0-1,-1 0 1,2-2 0,-2 1-51,1 0 1,-1-1-1,0 1 0,0 0 1,1 0-1,-1-1 0,-1 1 0,1 0 1,0-1-1,-1 1 0,1-1 1,-1 1-1,0-1 0,1 1 1,-1-1-1,-1 0 0,1-4 1,-9-21-314,9 27 299,-1 0 0,1 0 0,0 0 1,-1 0-1,1 0 0,-1 0 0,0 0 0,1 0 1,-1 0-1,0 0 0,0 0 0,1 1 0,-1-1 1,0 0-1,0 1 0,0-1 0,0 1 0,0-1 0,0 1 1,0-1-1,0 1 0,0-1 0,0 1 0,-2 0 1,-5 4-160,8-4 182,0 0-1,0 0 1,0 0-1,0 0 1,-1 0-1,1 0 1,0 1-1,0-1 1,0 0-1,0 0 1,0 0-1,0 0 1,0 1-1,0-1 1,0 0-1,0 0 1,0 0-1,0 0 1,0 1-1,0-1 1,0 0-1,0 0 1,0 0-1,0 0 1,0 1-1,0-1 1,0 0-1,0 0 1,0 0-1,0 0 1,0 1-1,0-1 1,0 0-1,0 0 1,0 0-1,0 0 1,1 0-1,-1 1 1,0-1-1,0 0 1,0 0-1,0 0 1,0 0-1,1 0 1,-1 0-1,0 0 1,0 0-1,0 1 1,0-1-1,1 0 1,-1 0-1,0 0 1,0 0-1,0 0 1,0 0-1,1 0 1,-1 0-1,0 0 1,0 0-1,1 0 1,3 2 120,0-1 1,1 1-1,-1-1 0,1 0 1,0 0-1,-1 0 1,1-1-1,0 0 1,0 0-1,-1 0 0,1 0 1,0-1-1,0 1 1,-1-1-1,1-1 0,5-1 1,0-2-40,0 0-1,0-1 1,0 0 0,-1 0 0,11-11-1,42-43 105,-37 34-166,-8 8-76,-11 11-20,1 0 0,1 0-1,11-9 1,-18 15 67,-1 1 0,0 0 0,1-1 0,-1 1-1,0 0 1,1 0 0,-1 0 0,1-1 0,-1 1 0,0 0 0,1 0 0,-1 0 0,1 0 0,-1 0-1,1 0 1,-1 0 0,1 0 0,-1 0 0,0 0 0,1 0 0,-1 0 0,1 0 0,-1 0 0,1 0 0,-1 0-1,1 1 1,-1-1 0,0 0 0,1 0 0,-1 0 0,0 1 0,1-1 0,-1 0 0,0 1 0,1-1 0,-1 0-1,0 1 1,1-1 0,-1 0 0,0 1 0,0-1 0,1 0 0,-1 1 0,0-1 0,0 1 0,0-1-1,0 1 1,0-1 0,1 0 0,-1 1 0,0-1 0,0 1 0,2 29 132,-2-27-66,0 12 44,-1 0 0,-1 0 0,0 1 0,-1-2 0,0 1 0,-1 0 0,-7 15 0,9-27-95,1 1-1,-1 0 1,0-1 0,-1 0-1,1 1 1,0-1-1,-1 0 1,0 0 0,0 0-1,-5 3 1,7-5-36,0 0 0,-1 0 1,1 0-1,0 0 0,-1-1 1,1 1-1,-1 0 0,1-1 1,-1 0-1,1 1 0,-1-1 1,1 0-1,-1 0 0,0 1 0,1-1 1,-1 0-1,1-1 0,-1 1 1,1 0-1,-1 0 0,0-1 1,1 1-1,-1-1 0,1 1 1,0-1-1,-1 0 0,1 1 1,-1-1-1,0-1 0,-15-11-213,8 7 118,1 0 1,-10-10-1,12 12 112,-6-4-107,16 12 261,0-1-1,0-1 1,0 1 0,1 0-1,-1-1 1,1 0 0,-1 0-1,1 0 1,9 1-1,57 16 692,-53-14-939,35 6 573,-19-8-3202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19.7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8 7808,'-19'-8'2880,"23"8"-2240,-1 4 832,9-4-1120,2 0-224,-2-4-96,0 4-1792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34.3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65 5632,'-2'-9'2049,"-1"4"2954,-8 8-120,9-1-4673,-1-1-1,1 1 1,0 0-1,0 0 0,0 0 1,0 0-1,0 1 1,1-1-1,-3 4 0,-4 5 215,-4 5-79,1 1 1,0 0-1,1 1 1,1 0-1,0 1 1,2 0-1,0 0 0,-4 20 1,11-32-272,-1 0 0,1 0 0,0 0 0,0 0 0,1 0 0,0 0 0,1 0-1,-1-1 1,1 1 0,0 0 0,5 8 0,-5-9-1,-1-4-23,0 1 1,0-1-1,0 0 1,0 0-1,0 1 1,1-1-1,-1 0 1,1 0-1,0 0 1,-1-1-1,1 1 0,0 0 1,0-1-1,0 1 1,0-1-1,1 1 1,-1-1-1,0 0 1,1 0-1,-1 0 1,0 0-1,1-1 0,-1 1 1,1 0-1,-1-1 1,5 0-1,4 0 53,-1 0 1,1-2-1,-1 1 0,0-1 0,11-4 0,-17 5-111,22-6 5,0-2 0,0-1 0,-1-2-1,37-21 1,-50 26 1,0-1 0,-1-1-1,0 1 1,0-2 0,-1 0-1,0 0 1,12-17 0,-17 19-15,1-1 1,-1 1 0,-1-1 0,1 0-1,-2 0 1,1 0 0,-1-1 0,-1 1 0,1-1-1,-2 0 1,2-12 0,-3 18-37,0-1 1,0 1-1,-1-1 1,1 1-1,-1 0 1,0-1-1,0 1 1,0-1-1,-1 1 1,1 0-1,-1 0 1,0 0-1,-1 0 1,1 0-1,-1 1 1,1-1-1,-1 1 1,0-1-1,0 1 1,-6-5-1,4 5-21,1 0-1,-1 0 0,0 1 0,0-1 1,0 1-1,-1 0 0,1 0 0,0 1 1,-1 0-1,1 0 0,-1 0 0,1 0 1,-1 1-1,0 0 0,-8 1 0,1 2-304,-1 0-1,1 0 0,0 1 1,0 1-1,0 0 1,1 1-1,0 0 0,0 1 1,0 1-1,-10 8 0,-2 7-3871,12-7-1727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34.7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10 7296,'-14'-10'2368,"14"10"-2354,0 0-1,0 0 1,0 0 0,0 1 0,0-1 0,0 0 0,0 0 0,0 0-1,0 0 1,0 0 0,0 0 0,0 0 0,0 0 0,0 0-1,0 0 1,0 0 0,0 1 0,0-1 0,0 0 0,0 0 0,-1 0-1,1 0 1,0 0 0,0 0 0,0 0 0,0 0 0,0 0 0,0 0-1,0 0 1,0 0 0,0 0 0,0 0 0,0 0 0,0 0-1,-1 0 1,1 1 0,0-1 0,0 0 0,0 0 0,0 0 0,0 0-1,0 0 1,0 0 0,0 0 0,0 0 0,0 0 0,-1 0 0,1-1-1,0 1 1,0 0 0,0 0 0,0 0 0,0 0 0,0 0-1,0 0 1,0 0 0,0 0 0,0 0 0,0 0 0,0 0 0,0 0-1,-1 0 1,1 0 0,0 0 0,0 0 0,0-1 0,-10 53 3806,-6 86 0,12-89-2613,-27 218 2137,24-213-3820,1-1-1,4 104 1,1-131-1401,1 8-1004,0-31 2072,1-1 0,-1 0-1,1 0 1,-1 0 0,1 1 0,0-1 0,1 2-1,7 5-3136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36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216 10 3392,'1'-1'210,"-1"0"1,1 1-1,0-1 0,0 1 1,-1 0-1,1-1 0,0 1 1,0-1-1,0 1 0,0 0 1,0 0-1,-1 0 0,1-1 1,0 1-1,0 0 0,4 1 4131,-4 7 374,-7 0-2983,6-7-1656,-1 0-1,1-1 1,-1 1-1,1 0 0,-1 0 1,0-1-1,0 1 0,1 0 1,-1-1-1,0 1 1,0 0-1,1-1 0,-1 1 1,0-1-1,-2 1 0,-2 1 204,5-2-268,0 0 0,0 0 0,0 0 1,0 0-1,0 0 0,0 0 0,0-1 0,0 1 0,0 0 1,0 0-1,0 0 0,0 0 0,0 0 0,0 0 0,0 0 1,0 0-1,0 0 0,0 0 0,0 0 0,0 0 0,0 0 1,0 0-1,0 0 0,0 0 0,0 0 0,0 0 0,-1 0 1,1 0-1,0 0 0,0 0 0,0 0 0,0 0 0,0 0 1,0 0-1,0 0 0,0 0 0,0 0 0,0 0 1,0 0-1,0 0 0,0 0 0,0 0 0,0 0 0,0 0 1,0 0-1,0 0 0,-1 0 0,1 0 0,0 0 0,2-10-208,4-4-112,-2 5-6,-10 15 679,5-4-247,0 0-1,0 0 1,0 0-1,-1 0 1,1-1-1,-1 1 1,0-1-1,1 1 1,-1-1-1,0 0 1,0 1-1,0-1 1,-3 1-1,4-2 81,-9-12-208,9 12-3,1 0 0,0 0 0,0 0 0,0 0 0,0-1 1,0 1-1,0 0 0,0 0 0,0 0 0,0 0 0,0 0 1,0-1-1,0 1 0,0 0 0,0 0 0,0 0 0,0 0 1,0 0-1,0-1 0,0 1 0,0 0 0,0 0 0,0 0 1,0 0-1,0 0 0,0-1 0,0 1 0,0 0 0,0 0 1,0 0-1,0 0 0,1 0 0,-1 0 0,0-1 0,1 1 111,0 1 0,0-1 0,0 0 0,0 0 0,0 1 0,0-1 0,0 1 0,0-1 0,0 1 0,0-1-1,0 1 1,0 0 0,0-1 0,-1 1 0,1 0 0,0 0 0,-1-1 0,1 1 0,1 2 0,17 21 738,-15-15-630,0 1 1,-1 0 0,0 0-1,0 0 1,-1 0 0,-1 0-1,2 15 1,-4 72 645,0-93-787,1 21 119,-2 0 0,-1 0 0,-1-1 0,-1 1 0,-15 42 0,16-57-196,-1-1 0,1-1 1,-1 1-1,-1-1 0,0 0 0,0 0 0,0 0 0,-1-1 0,0 0 0,-10 7 1,3-4-762,0 0 0,-1-1 0,-1-1 0,-28 12 1,16-7-737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37.4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0 333 4896,'4'4'8156,"6"17"-5981,-2-3-1306,1-3 77,-2 1 1,0-1-1,6 19 1,-10-28 758,-1-13-941,-1-14-502,-1 21-236,2-38-66,14-70 0,-7 55 126,-4 17-88,1 0 0,22-66 0,-26 96 6,1 1 0,-1-1-1,1 1 1,0 0 0,1 0-1,-1 0 1,5-4 0,-7 7 14,0 1 0,1 0 0,-1 0 0,0 0 0,0 0 0,0 0 0,1 0 0,-1 0 0,1 1 1,-1-1-1,0 0 0,1 1 0,-1-1 0,1 1 0,-1 0 0,1-1 0,0 1 0,-1 0 0,1 0 0,-1 0 0,1 0 0,-1 0 1,1 0-1,0 1 0,-1-1 0,1 0 0,-1 1 0,1-1 0,-1 1 0,1 0 0,1 1 0,9 6 73,-2 0 0,1 1 0,16 19 0,24 32-364,-48-55-98,1-1-2645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38.1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319 0 3712,'-4'0'12253,"1"6"-13008,-8 8 1576,0 1-1,-1-2 1,-17 16 0,-46 35 297,10-9-874,63-53-265,1-1 0,-1 1 0,0 0 0,1 0 0,0-1 0,-1 1 0,1 0 0,0 0 0,0 1 0,0-1 0,0 0-1,1 0 1,-1 0 0,0 1 0,1 2 0,-1-3 17,1-1-1,1 1 0,-1-1 1,0 1-1,0-1 0,0 1 1,1-1-1,-1 0 1,1 1-1,-1-1 0,1 1 1,0-1-1,0 0 1,-1 1-1,1-1 0,0 0 1,0 0-1,0 0 0,0 0 1,0 0-1,0 0 1,1 0-1,1 2 0,65 31 206,-1 0 633,-66-33-833,1 0 179,0 0 0,0 1 0,0-1 0,0 1 0,0-1 0,0 1-1,0 0 1,2 3 0,-4-5-152,0 0 0,0 0 0,1 1 0,-1-1 0,0 0-1,0 0 1,0 1 0,0-1 0,0 0 0,0 0 0,0 1 0,0-1-1,0 0 1,0 0 0,-1 1 0,1-1 0,0 0 0,0 0-1,0 1 1,0-1 0,0 0 0,0 0 0,0 0 0,-1 1 0,1-1-1,0 0 1,0 0 0,0 0 0,0 1 0,-1-1 0,1 0-1,-17 7-10,-17-1-142,-1-1 1,-40 1-1,32-4-941,37-1 713,-2 0-852,0-1 0,0 0 0,-1 0 0,-10-2 0,20 0-410,-1 2 1548,0 0-1,0 0 1,0 0 0,0 0-1,0 0 1,0 0 0,7-5-5321,-5 5 4952,15-4-1590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38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64 305 7296,'0'-8'3328,"8"13"-2912,-8-2 2464,5 5-1664,-10 4 799,5 8-1215,-8 5-96,3-2-416,-3 2-192,3-5-64,-4-5-1088,4 5 576,-3-9-2367,8 3 1599</inkml:trace>
  <inkml:trace contextRef="#ctx0" brushRef="#br0" timeOffset="1">9 6 3904,'-8'-5'1760,"8"13"-1536,0-3-1088,5-1 416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38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5312,'4'11'824,"0"1"1,-1 0-1,0 0 1,-1 0-1,-1 1 0,1 13 1,-5 74 4198,2-85-4457,0-6-69,0-1 0,1 1 0,0-1 0,3 16 0,-3-24-473,0 0 1,0 0 0,0 1 0,0-1-1,0 0 1,0 0 0,0 1 0,0-1-1,0 0 1,1 0 0,-1 0 0,0 1-1,0-1 1,0 0 0,0 0 0,0 0-1,1 1 1,-1-1 0,0 0 0,0 0-1,0 0 1,1 0 0,-1 0-1,0 1 1,0-1 0,0 0 0,1 0-1,-1 0 1,0 0 0,0 0 0,1 0-1,-1 0 1,0 0 0,10-4 362,11-13-314,-17 14-78,7-9-29,0 0 0,-1 0 1,-1-1-1,0-1 0,9-15 1,15-23 144,-27 42-55,-3 5 53,0 0 0,1 0 0,0 0 0,7-7 0,-10 11-84,-1 1 0,1-1 0,-1 1 0,1-1 0,0 1 0,-1 0 1,1-1-1,0 1 0,-1 0 0,1-1 0,0 1 0,-1 0 0,1 0 0,0 0 0,-1 0 1,1-1-1,0 1 0,0 0 0,-1 0 0,1 0 0,0 1 0,0-1 0,-1 0 1,1 0-1,0 0 0,-1 1 0,1-1 0,0 0 0,-1 0 0,1 1 0,0-1 1,-1 1-1,1-1 0,-1 1 0,1-1 0,0 1 0,-1-1 0,0 1 0,1-1 0,-1 1 1,1-1-1,-1 1 0,0 0 0,1-1 0,-1 1 0,1 1 0,2 5 76,0-1 0,0 2 0,0-1-1,-1 0 1,0 1 0,0-1 0,0 11-1,1 56-133,-3-55-94,0 18-2993,0-26 1882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39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97 7296,'0'0'88,"-1"0"1,1-1-1,0 1 0,-1 0 1,1 0-1,-1 0 1,1-1-1,-1 1 0,1 0 1,-1 0-1,1 0 0,-1 0 1,1 0-1,0 0 1,-1 0-1,1 0 0,-1 0 1,1 0-1,-1 0 1,1 1-1,-1-1 0,1 0 1,-1 0-1,1 0 1,0 0-1,-1 1 0,1-1 1,-1 0-1,1 1 0,0-1 1,-1 0-1,1 1 1,0-1-1,-1 0 0,1 1 1,0-1-1,-1 0 1,1 1-1,0-1 0,0 1 1,0-1-1,0 1 1,-1 0-1,-8 12 1612,0-4-1131,1 0 0,0 1 1,0-1-1,1 2 0,0-1 0,1 1 1,-8 17-1,4-3-82,1 0 0,-8 39 1,14-50-370,1-1 1,0 1 0,1-1-1,0 1 1,2 0-1,1 20 1,-1-29-55,0 1 0,0 0-1,1-1 1,0 1 0,0-1 0,0 1 0,0-1-1,1 0 1,0 0 0,0 0 0,0 0 0,1-1 0,0 1-1,0-1 1,0 0 0,0 0 0,1 0 0,4 3-1,-7-6-28,1 1-1,-1-1 1,1 0-1,-1 0 0,1 0 1,-1 0-1,1 0 1,0 0-1,-1-1 1,1 1-1,0-1 0,0 0 1,-1 0-1,1 0 1,0 0-1,0-1 0,2 0 1,-1 0-21,0 0 0,0-1 0,0 0 1,0 0-1,-1 0 0,1 0 0,-1 0 0,0-1 1,1 1-1,2-5 0,5-5-71,-1-1 0,0 0 0,-1-1 0,11-20 0,1-6-272,-1 0 0,15-46 0,10-62 143,-42 138 129,-2 0 1,1 0-1,0-18 1,-2 24 14,-1 0 0,1 1-1,0-1 1,-1 0 0,0 1 0,0-1 0,0 0 0,0 1 0,-1 0 0,1-1 0,-1 1 0,-2-5-1,2 7 31,1 0-1,-1-1 1,1 1-1,-1 0 1,0 0-1,1 0 1,-1 0-1,0 0 0,0 0 1,0 1-1,1-1 1,-1 0-1,0 1 1,0 0-1,0-1 1,0 1-1,0 0 0,0 0 1,0 0-1,0 0 1,0 1-1,0-1 1,0 0-1,0 1 1,0 0-1,-2 0 0,-2 1 89,0 0-1,1 1 0,-1-1 0,0 1 0,1 0 0,-9 7 0,8-5 32,0 1 0,0-1 1,1 1-1,-1 0 0,-6 10 0,11-14-64,0 0 0,0 0 1,0 0-1,0 0 0,1 0 0,-1 0 0,0 0 0,1 0 1,0 0-1,-1 0 0,1 0 0,0 0 0,0 0 0,0 0 1,0 1-1,1-1 0,-1 0 0,0 0 0,1 0 0,0 0 1,-1 0-1,1 0 0,0 0 0,0 0 0,1 2 0,0-1 54,0 0 0,1-1 0,-1 1 0,0 0 0,1-1 0,0 1 0,-1-1 0,1 0-1,0 0 1,0 0 0,0 0 0,1-1 0,-1 1 0,0-1 0,1 0 0,-1 0 0,0 0 0,1 0 0,-1-1-1,1 1 1,0-1 0,4 0 0,7-1-223,-1-1 1,0 0-1,0-1 0,18-7 0,15-2-2450,-36 10 192,-3 5 752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40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423 26 5216,'-5'-5'830,"4"4"-278,-1-1-1,1 1 1,0 0 0,-1-1-1,1 1 1,-1 0 0,1 0 0,-1 0-1,0 0 1,1 0 0,-4-1-1,-4 1-94,0-1 0,0 1 0,-1 0 0,1 1 0,0 0 0,0 0 0,-16 4 1,-62 16 721,84-19-1135,-3 1-13,-6 1 30,0 0 0,0 1-1,0 1 1,1-1 0,-1 2 0,1 0 0,-14 10-1,24-16-64,0 1 0,0 0 0,1 0 0,-1 0 0,0 0 0,1 0 0,-1 0 0,0 0 0,1 0 0,-1 0 0,1 0 0,-1 0 0,1 0 0,0 0 0,0 0 0,-1 0 0,1 1 0,0-1-1,0 0 1,0 0 0,0 0 0,0 0 0,0 1 0,1-1 0,-1 0 0,0 0 0,0 0 0,1 0 0,-1 0 0,1 0 0,-1 0 0,1 0 0,-1 0 0,1 0 0,0 0 0,1 2 0,3 3 6,1 0 0,0 0 0,-1 0 0,9 4-1,-12-7-5,123 83 365,-14-10 1486,-110-76-1813,-1 1-1,1-1 0,-1 0 0,1 1 0,-1-1 1,1 1-1,-1-1 0,1 1 0,-1-1 0,1 1 1,-1 0-1,0-1 0,1 1 0,-1 0 0,0-1 1,1 1-1,-1 0 0,0 0-12,0-1 0,0 1 0,0-1 1,0 0-1,-1 1 0,1-1 0,0 0 0,0 0 0,0 1 0,0-1 0,-1 0 0,1 1 1,0-1-1,0 0 0,-1 0 0,1 1 0,0-1 0,0 0 0,-1 0 0,1 0 0,0 1 1,-1-1-1,1 0 0,-1 0 0,-3 2 110,0-1 0,-1 0 0,1 0 0,-7 1 0,2-1-88,-26 4 64,1-1 0,-57-2-1,-17-6-1098,40-7-4650,67 10 5333,1 1 219,0 0-1,0 0 1,0 0-1,-1 0 0,1 1 1,0-1-1,0 0 1,0 0-1,0 0 0,0 0 1,0 0-1,-1 0 1,1 0-1,0 0 0,0 0 1,0 0-1,0 0 1,0 0-1,0-1 0,-1 1 1,1 0-1,0 0 1,0 0-1,0 0 1,0 0-1,-1-2-1811,1 2 1811,0 0 0,0 0 1,0-1-1,0 1 1,0 0-1,0 0 0,0 0 1,0 0-1,0 0 1,0 0-1,0 0 1,0-1-1,0 1 0,3-5-2319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40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64 205 7712,'-3'40'10644,"-16"68"-9086,2-49-1331,6-25-1240,3 2-3337,3-22-37,5-32-4340</inkml:trace>
  <inkml:trace contextRef="#ctx0" brushRef="#br0" timeOffset="1">77 21 5632,'-5'-12'2560,"5"9"-2208,0-2 704,0 10 1024,5-2-5088,0 2 2048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20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96 8320,'8'-7'3072,"16"-1"-2400,55 5-160,-18-2 544,21-1-672,9-6 544,8 2-512,16-4-224,9 6-128,-18-2-64,-15 5 0,-18-2-7904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41.2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0 5888,'0'1'489,"-2"0"195,2 7 804,4 13 79,-2 0-1,0 0 1,-2 26 0,-3-13-149,-2-1 1,-1 0-1,-16 47 1,22-79-1375,0 0 1,-1 1-1,1-1 0,0 0 1,-1 1-1,1-1 1,0 0-1,0 1 0,0-1 1,0 1-1,0-1 0,1 0 1,-1 1-1,0-1 0,1 2 1,0-3-39,-1 1 0,0-1 0,1 1 0,-1-1 0,0 0 0,1 1 0,-1-1 0,1 0 0,-1 1 0,1-1 0,-1 0 0,1 0 0,-1 0 0,1 1 0,-1-1 0,1 0 1,-1 0-1,1 0 0,-1 0 0,1 0 0,0 0 0,-1 0 0,1 0 0,-1 0 0,1 0 0,-1 0 0,1 0 0,-1 0 0,1-1 0,-1 1 0,1 0 0,-1 0 0,1-1 0,-1 1 0,1 0 0,0-1 0,48-27-418,83-62 0,-77 50 975,-53 39-506,-1-1-1,0 1 1,1 0-1,-1 0 1,1 0-1,0 0 1,-1 0-1,1 1 1,0-1 0,0 1-1,-1-1 1,1 1-1,0-1 1,0 1-1,0 0 1,0 0 0,-1 0-1,1 0 1,0 0-1,0 0 1,3 1-1,-3 0 1,0 1 0,-1-1-1,1 0 1,-1 1-1,1-1 1,-1 1 0,1 0-1,-1 0 1,0-1-1,0 1 1,0 0 0,0 0-1,0 0 1,0 0 0,-1 0-1,1 0 1,-1 0-1,1 3 1,2 12-48,-1 1 1,-1-1-1,-2 30 0,1-15-3827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41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253 69 7040,'-1'0'119,"1"0"1,0 0-1,0 0 1,0 0 0,0 0-1,-1-1 1,1 1-1,0 0 1,0 0-1,0 0 1,0-1-1,-1 1 1,1 0-1,0 0 1,0-1-1,0 1 1,0 0 0,0 0-1,0-1 1,0 1-1,0 0 1,0 0-1,0-1 1,0 1-1,0 0 1,0 0-1,0-1 1,0 1 0,0 0-1,0-3 1511,-4 4 738,-8 1-1864,0 1 1,1 1 0,-1 0-1,1 0 1,0 1 0,0 0 0,1 1-1,0 1 1,0-1 0,-10 10-1,7-4-345,1 0 1,1 1-1,0 0 0,0 1 0,2 0 0,-1 1 0,-7 17 0,13-24-94,1 0 0,0 0-1,0 0 1,1 1 0,0-1 0,0 0-1,1 1 1,0 0 0,0-1 0,1 1-1,1-1 1,-1 1 0,1 0-1,1-1 1,-1 1 0,6 12 0,-5-16-5,0 0 0,1 0 1,-1-1-1,1 1 1,0-1-1,1 1 0,-1-1 1,1 0-1,-1-1 1,1 1-1,0-1 0,9 6 1,-6-5 17,0 0 1,0-1 0,1 0-1,-1 0 1,1-1-1,-1 0 1,1 0 0,10 0-1,-8-1-11,0 0 0,0-1-1,0-1 1,1 1 0,-1-2-1,0 1 1,0-1 0,-1-1 0,1 0-1,0 0 1,-1-1 0,0 0 0,17-11-1,-18 8-52,1 0 0,-2 0-1,1-1 1,-1 0 0,10-16-1,-10 15-9,14-21 40,30-55 0,-42 66-84,-1 0 0,0-1 0,-2 0 0,7-29 0,-10 36 18,-1 3-116,0 0 0,-1 1 0,0-1 0,-1-15-1,0 22 61,0 0-1,-1 0 0,1 0 0,-1 1 0,0-1 1,0 0-1,0 0 0,0 0 0,-1 1 1,1-1-1,-1 1 0,1-1 0,-1 1 0,0 0 1,0-1-1,0 1 0,0 0 0,-1 0 0,-3-2 1,3 2-38,0 1 1,-1-1 0,1 1-1,-1 0 1,1 0 0,-1 0-1,0 0 1,0 1 0,1-1-1,-1 1 1,0 0 0,0 0-1,1 0 1,-1 1 0,0 0-1,1-1 1,-1 1 0,0 0-1,-4 3 1,-2-1-909,1 2-1,-1-1 1,1 1-1,0 1 1,-13 10 0,2 3-1152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42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0 6656,'-13'45'5328,"-16"53"-661,9-36-3068,-27 116 857,-19 66-912,59-221-1824,-32 122 1256,28-70-2310,10-56-1339,2 36 0,2-35 423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43.2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0 7040,'0'0'2282,"1"1"-1386,9 9 1348,-1-2-584,-1 1 1,0 0 0,14 19 0,-20-24-1498,0 0 0,-1-1 0,1 1 0,-1 0 0,1 0 0,-1 0 0,0 0 0,-1 0 0,1 0 0,-1 0 0,1 0 1,-1 0-1,0 0 0,-1 0 0,1 0 0,-2 5 0,-1 1 22,0 0 0,-1-1 0,0 0 1,-1 1-1,0-2 0,0 1 0,-1-1 1,0 1-1,-13 13 0,0-4-751,-1 0 0,-35 24 0,55-41 562,-2 0-259,0 1 1,-1 0-1,1-1 0,0 0 0,0 1 0,-1-1 0,1 0 1,-1 0-1,1 0 0,-1 0 0,1-1 0,-1 1 0,0-1 1,-4 1-1,-12-1-1598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43.9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16 161 8736,'-2'1'3803,"2"-1"-3745,-2 11 2154,1 26-496,1-15-626,-2 34 706,-3 32-232,4-78-1422,0-7-62,1 1 1,-1 0-1,1-1 0,0 1 0,0-1 1,0 1-1,1 4 0,2-3 850,-4-12-770,0-11-146,3-14-104,2 1 0,8-35 0,-3 16 83,-5 25-69,2 1 0,13-37 0,-15 51 81,0 0 0,1-1-1,0 2 1,1-1-1,0 1 1,0 0-1,1 0 1,11-11-1,-15 19 27,-1-1 0,1 1-1,-1 0 1,1-1 0,-1 1-1,1 0 1,0 0 0,0 1-1,-1-1 1,1 1 0,0-1-1,0 1 1,0 0 0,0 0-1,-1 0 1,1 0 0,0 1-1,0-1 1,0 1 0,-1-1-1,1 1 1,3 2 0,7 1 140,0 2 1,-1 0 0,14 8-1,39 31 260,-22-15-5651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46.0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179 37 3232,'-3'-9'8875,"3"8"-8546,3-3 2723,-3 3-2922,0 1 1,0-1-1,0 0 1,-1 0-1,1 0 1,0 0-1,0 0 1,0 1-1,-1-1 1,1 0 0,-1 0-1,1 1 1,0-1-1,-1 0 1,1 0-1,-1 1 1,1-1-1,-1 0 1,0 1 0,1-1-1,-1 1 1,0-1-1,1 1 1,-1-1-1,0 1 1,0 0-1,1-1 1,-1 1-1,-2-1 1,0 0-30,-1 1 0,0-1 0,0 1 1,0-1-1,-4 2 0,5-1 149,0 0-209,1 1 0,0 0 0,0 0 0,0 0 0,0 0 0,-1 0 0,1 0-1,1 1 1,-1-1 0,0 1 0,-2 2 0,-19 19-47,21-17 80,2-6-69,1 1 0,-1-1 0,0 0 0,0 0 0,0 0-1,-1 1 1,1-1 0,0 0 0,0 0 0,0 0-1,0 1 1,0-1 0,0 0 0,0 0 0,0 0 0,0 1-1,0-1 1,0 0 0,-1 0 0,1 0 0,0 0 0,0 1-1,0-1 1,0 0 0,-1 0 0,1 0 0,0 0 0,0 0-1,0 0 1,-1 1 0,0 0 0,0 0-1,0 0 1,0 0 0,0 0-1,0 1 1,0-1 0,0 0-1,0 1 1,0-1 0,1 1-1,-1-1 1,1 1 0,-1-1-1,1 1 1,-1-1 0,1 1-1,0 3 1,-6 15-62,-5 8 154,0 0-1,2 0 1,1 1 0,2 0 0,-6 57 0,11-78-29,0 1 0,1-1 0,0 1 0,1-1 1,1 13-1,-1-19-19,0 1 1,0 0-1,0 0 1,0 0-1,0-1 1,0 1-1,1 0 1,-1-1-1,1 1 1,0-1-1,0 0 1,0 1-1,0-1 1,0 0-1,0 0 1,1 0-1,-1-1 1,6 4-1,-4-3-16,-1 0-1,1-1 1,0 1 0,0-1-1,1 0 1,-1 0-1,0 0 1,0-1-1,1 1 1,-1-1-1,0 0 1,0 0 0,1-1-1,-1 1 1,0-1-1,0 0 1,0 0-1,6-3 1,173-64-390,-153 52 598,-28 15-227,-1 0 0,0 1 0,1-1 0,-1 0 0,0 0 0,0 0 0,0 0 0,0 0 0,0 0 0,0-1 0,0 1 0,0 0-1,0 0 1,0-1 0,-1 1 0,1-1 0,-1 1 0,1-3 0,-1 4-15,0-1 1,0 1-1,0 0 0,0-1 0,0 1 0,0-1 1,-1 1-1,1 0 0,0-1 0,0 1 0,-1-1 1,1 1-1,0 0 0,-1-1 0,1 1 0,0 0 0,-1 0 1,1-1-1,0 1 0,-1 0 0,1 0 0,-1-1 1,1 1-1,-1 0 0,1 0 0,0 0 0,-1 0 1,1 0-1,-1 0 0,1 0 0,-1 0 0,0 0 1,-1-1-20,-1 1 1,1 0 0,-1 0 0,1 0 0,0 1 0,-5 0 0,-1 2-15,0 0 0,1 0-1,-1 1 1,1 0 0,0 0-1,-13 10 1,16-10 54,0-1 1,0 1 0,0 0-1,0 0 1,1 0-1,-1 0 1,1 0-1,0 1 1,0 0-1,1-1 1,0 1-1,-3 6 1,5-10-4,0-1 0,0 1 0,0 0 0,0 0 0,0 0-1,0 0 1,0 0 0,0 0 0,0 0 0,0-1 0,0 1 0,0 0 0,1 0 0,-1 0 0,0 0 0,1 0-1,-1-1 1,0 1 0,1 0 0,-1 0 0,1-1 0,-1 1 0,1 0 0,0-1 0,-1 1 0,1 0 0,0-1-1,0 1 1,-1-1 0,1 1 0,0-1 0,0 1 0,-1-1 0,1 0 0,0 1 0,0-1 0,0 0 0,0 0-1,1 0 1,4 1-20,-1 0 0,1-1-1,-1 1 1,1-1-1,6-1 1,6-2-17,-1 0 1,1-1-1,-1-1 1,0 0-1,21-11 1,-34 14 22,1 0 0,-1 0 0,-1-1 0,1 0 0,0 0 0,-1 0 0,1 0 0,-1 0 0,0-1 0,0 1 0,0-1 0,-1 0 0,1 0 0,-1 0 0,0 0 0,0-1 0,0 1 0,-1 0 0,1-1 0,-1 1 0,0-1 0,-1 0 0,1 1 0,-1-1 0,0 0 0,0 1 0,0-1 0,-1 0 0,-1-7 0,2 10-3,-1 1-1,1-1 0,-1 1 1,1-1-1,-1 1 1,0-1-1,0 1 0,1-1 1,-1 1-1,0 0 0,0-1 1,-1 1-1,1 0 1,0 0-1,0 0 0,0 0 1,-1 0-1,1 0 0,-1 0 1,1 0-1,0 0 1,-1 1-1,0-1 0,1 1 1,-1-1-1,1 1 0,-1-1 1,0 1-1,1 0 1,-1 0-1,0 0 0,-2 0 1,2 0 3,0 0-1,-1 1 1,1-1 0,0 1 0,-1-1-1,1 1 1,0 0 0,0 0 0,0 0-1,-1 0 1,1 0 0,0 0 0,0 1-1,1-1 1,-1 0 0,0 1 0,0 0-1,1-1 1,-1 1 0,-2 4 0,1 0-50,2-5 55,0 0 0,0-1 0,1 1 0,-1 0 0,1 0 0,-1 0 0,1 0 0,-1 0 0,1 0 0,-1 0 0,1 0 0,0 0 0,0 0 1,-1 0-1,1 0 0,0 0 0,0 0 0,0 0 0,0 0 0,0 0 0,0 0 0,0 0 0,1 0 0,-1 0 0,0 0 0,1 0 0,-1 0 0,1 2 0,0-2 643,-16-7-3654,13 5 2346,1 1 0,0-1 0,0 0 0,-1 1 1,1-1-1,0 0 0,0 0 0,0 0 0,0 0 0,0 0 0,0 0 0,-1-2 0,-2-2-1570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46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17 2816,'-8'-8'1280,"8"5"-1120,0-2 1248,0 10 1440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47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4 2976,'0'0'75,"0"0"0,0 0 0,0 0 0,0-1 0,-1 1 0,1 0 0,0 0 0,0 0 0,0 0-1,0 0 1,0 0 0,0 0 0,0 0 0,1-1 0,-1 1 0,0-1 1050,1 1-1051,-1 0 1,0 0 0,0 0 0,0 0 0,0 0 0,0 0 0,0 0 0,0 0 0,0 0 0,0 0 0,1 0 0,-1 0 0,0-1 0,0 1 0,0 0 0,0 1 0,0-1 0,0 0 0,0 0 0,1 0 0,-1 0 0,0 0-1,0 0 1,0 0 0,0 0 0,1 0 375,-1 0-375,0 0 23,0 1 1,0-1-1,0 0 0,0 0 1,1 0-1,-1 0 0,0 1 1,0-1-1,0 0 0,0 0 1,0 0-1,0 1 0,0-1 1,0 0-1,0 0 0,0 0 1,0 1-1,0-1 0,0 0 1,0 0-1,0 0 0,0 1 1,0-1-1,0 0 0,0 0 1,0 0-1,0 1 0,0-1 1,0 0-1,0 0 0,-1 0 1,1 0-1,0 1 0,0-1 1,0 0-1,0 0 0,0 0 1,-1 0-1,1 1 0,-19 14 2714,1-1-1137,-18 20-1,31-29-1582,0 0 0,1 0-1,0 1 1,0 0 0,0-1 0,1 1-1,0 1 1,-3 8 0,5-12-47,0 0 0,1 0 0,-1 0 0,1 0 1,0 0-1,0 0 0,0 0 0,0 0 0,0 0 0,1 0 1,0 0-1,-1-1 0,3 5 0,0 2 86,2 1 0,8 13 0,-9-18 2,-1-1 0,0 1 0,0 0 1,-1 1-1,1-1 0,-1 0 0,-1 1 1,1-1-1,-1 1 0,2 7 0,-3-10-9,0-1 0,0 0-1,0 1 1,0-1-1,-1 0 1,1 1 0,-1-1-1,1 0 1,-1 0-1,0 0 1,0 1 0,-1 2-1,1-4-102,-1 0-1,1 0 1,0 0-1,0 0 0,-1-1 1,1 1-1,0 0 1,-1-1-1,1 1 1,-1 0-1,1-1 1,-1 0-1,1 1 1,-1-1-1,1 0 0,-1 0 1,0 0-1,1 0 1,-3 0-1,-4-1-571,0 1-1,0-1 0,-9-3 0,-21-8-5256,28 8 3520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47.6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7 4320,'9'-6'1759,"-14"5"1344,-19 8 51,22-6-3047,-10 4 450,0 1 0,0 0 0,1 1 1,0 0-1,0 1 0,1 0 1,-11 11-1,11-8-365,0 0-1,1 1 1,1 0 0,0 1 0,1 0-1,0 0 1,1 0 0,0 1 0,-5 18-1,9-25-116,1 0 0,-1-1 0,1 1 0,1 0 0,-1 0 0,1 0 0,0 0 0,1 0 0,-1 0 0,2 0 1,-1 0-1,1 0 0,0 0 0,0-1 0,0 1 0,1-1 0,0 1 0,1-1 0,-1 0 0,1 0 0,9 9 0,-4-7 35,0 0 1,1-1-1,-1 0 1,2-1-1,-1 0 1,1-1-1,0 0 1,0 0 0,0-1-1,15 3 1,-23-7-66,0 1 0,1 0 0,-1-1 0,1 1 0,-1-1 0,0 0 0,1 0 0,-1-1 0,1 1 0,-1-1 0,1 1 0,-1-1 0,0 0 0,0 0 0,1-1 0,-1 1 0,4-3 0,-3 1-29,0 0 0,-1 0 0,0 0 0,1-1 0,-1 1 0,0-1 0,-1 0 0,1 0 0,-1 0 0,0 0 0,0 0 0,3-7 0,2-15-26,8-44-1,-10 45 43,-2 9 2,0 1 0,-1-1 0,-1 0 0,-1-30 0,0 41-72,-1 0 1,0 0-1,0 1 0,0-1 0,0 0 0,-1 1 0,0 0 1,0-1-1,0 1 0,-1 0 0,1 0 0,-1 0 1,0 0-1,0 0 0,0 1 0,-1 0 0,1-1 0,-1 1 1,0 0-1,-6-3 0,1 2-597,-1 1 0,1 0 0,0 0 0,-1 1 0,1 0-1,-1 1 1,1 0 0,-1 1 0,0 0 0,0 0 0,-11 3 0,18-3 94,0 1 0,0 0 0,1-1 0,-1 1 0,1 0 0,-1 1 0,1-1 0,-1 0 0,1 1 1,0-1-1,0 1 0,-1 0 0,-1 2 0,-3 12-2547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47.9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10 5632,'-20'-10'2544,"23"12"-2310,-1 0 0,0 0 0,0 0 0,0 1 0,0-1 0,-1 0 0,1 1 1,0-1-1,-1 1 0,0-1 0,0 1 0,0 0 0,0 0 0,0-1 0,0 1 0,-1 0 0,1 0 1,-1 4-1,-1 11 890,-1-1 0,0 1 1,-7 21-1,3-16-443,-73 262 2539,33-133-2781,-3 20-1762,42-143 512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3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30 2400,'1'-1'185,"-1"0"0,0 0 0,1 0 0,-1 0 1,1 0-1,-1 0 0,1 0 0,-1 0 0,1 0 0,0 0 0,-1 0 1,1 0-1,0 0 0,0 1 0,0-1 0,0 0 0,-1 1 0,1-1 0,0 0 1,0 1-1,0-1 0,1 1 0,0-1 0,12-8 3254,-17 22 62,-6 23-2388,-35 95 412,-7-2 0,-91 168 0,109-231-810,32-63-628,0-2-107,1-1-1,0 0 1,0 0-1,0 0 1,0 1-1,0-1 1,0 0-1,0 0 1,0 0-1,0 1 1,0-1-1,-1 0 1,1 0-1,0 0 1,0 0-1,0 1 1,0-1-1,-1 0 1,1 0-1,0 0 1,0 0-1,0 0 1,-1 0-1,1 1 1,0-1-1,0 0 1,0 0-1,-1 0 1,1 0-1,0 0 1,0 0-1,-1 0 1,1 0-1,0 0 1,-1 0-1,1 0-155,0-1 0,0 1-1,0 0 1,0-1-1,0 1 1,-1 0 0,1 0-1,0-1 1,0 1-1,0 0 1,0-1 0,0 1-1,0 0 1,0 0-1,0-1 1,0 1 0,0 0-1,0-1 1,0 1-1,1 0 1,-1 0 0,0-1-1,0 1 1,0 0-1,0-1 1,7-6-2229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7:49.0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356 4 5312,'10'-3'1521,"-16"4"-353,0 3 361,7-3-1405,-1-1 0,1 0 0,-1 1 0,0-1 0,1 1 0,-1-1 0,1 0 0,-1 1 0,1-1 0,-1 0 0,1 1-1,-1-1 1,1 0 0,0 0 0,-1 0 0,1 1 0,-1-1 0,1 0 0,0 0 0,0 0 0,30 6 2238,1-1 1,42 0-1,-40-3-1439,63 11 0,-85-11-780,0 2-1,-1-1 1,1 1-1,11 6 1,-20-8-106,0-1 0,-1 0 1,1 1-1,-1 0 1,0-1-1,0 1 1,1 0-1,-1 0 0,0 1 1,-1-1-1,1 0 1,0 1-1,-1-1 1,1 1-1,-1-1 0,0 1 1,1 0-1,-1-1 1,-1 1-1,1 0 1,1 5-1,-2 3 81,0 1-1,0-1 1,-2 1 0,-3 19-1,-16 45 72,10-41-75,-8 23 29,8-26-63,-8 40 1,-2 47 257,-10 206 1,30-298-297,1 67 124,2-54-75,-2-18 74,5 28 0,-1-29-164,-4-13 16,1-1 0,1 0 1,-1 1-1,1-1 0,0 0 0,1 0 1,5 11-1,-7-17 5,-1-1-1,1 1 1,-1 0-1,1-1 1,-1 1 0,0 0-1,0 0 1,1 0 0,-1-1-1,0 1 1,0 0-1,0 0 1,0 0 0,0-1-1,0 1 1,0 1 0,0-2-4,0 1 1,-1-1-1,1 1 1,0-1-1,0 1 1,-1-1 0,1 0-1,0 1 1,-1-1-1,1 1 1,0-1-1,-1 0 1,1 1 0,0-1-1,-1 0 1,1 0-1,-1 1 1,1-1-1,-1 0 1,0 0 0,-3 1 54,-1 0 0,1 0 0,-1-1 0,1 0 0,-6 0 0,8 0-74,-145-7 438,81 3-524,26 1-299,-60 3 0,66 3-1239,-47 12-1,6 6-4104,44-7-2046,10 0 2358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8:16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257 15 1472,'2'-11'773,"0"7"-292,-1 6 84,-1-1 91,0-1-444,5 0 2718,-7 4-613,-4 1-2614,-20 27 669,1 2-1,2 0 1,-24 48-1,20-35-54,-56 109 1011,70-120-667,13-35-634,0-1-1,0 0 1,0 1-1,0-1 1,0 1-1,0-1 1,0 0 0,0 1-1,0-1 1,0 1-1,0-1 1,0 0 0,0 1-1,0-1 1,1 1-1,-1-1 1,0 0 0,0 1-1,0-1 1,1 0-1,-1 1 1,0-1-1,0 0 1,1 1 0,-1-1-1,0 0 1,1 0-1,-1 1 1,0-1 0,1 0-1,-1 0 1,1 0-1,-1 0 1,0 1 0,1-1-1,-1 0 1,1 0-1,-1 0 1,0 0-1,1 0 1,-1 0 0,1 0-1,-1 0 1,0 0-1,1 0 1,-1 0 0,1 0-1,0-1 1,25-4 251,-21 3-243,9-1-128,59-12-274,-62 14 320,-1 0 0,1 0 1,-1 1-1,21 2 1,-29-2 49,0 1-1,-1-1 1,1 0 0,-1 1 0,1-1 0,-1 1 0,1-1 0,-1 1 0,1 0 0,-1 0 0,0 0 0,1 0 0,-1 0 0,0 0 0,0 0-1,1 0 1,-1 0 0,0 0 0,0 1 0,0-1 0,-1 0 0,1 1 0,0-1 0,0 1 0,-1-1 0,1 1 0,-1-1 0,1 1 0,-1-1 0,0 3-1,1-1 29,-2 0-1,1 1 0,0-1 1,-1 0-1,1 0 0,-1 0 1,0 0-1,0 1 0,0-1 1,0 0-1,-1-1 0,1 1 1,-1 0-1,0 0 0,-2 2 1,-12 13 159,0-1 0,-25 20 0,-19 18-3,20-13 443,-10 10-3159,41-45-366,9-7 2819,0 0 0,0 0 1,0 0-1,0 0 0,0 0 0,-1 0 0,1 0 1,0 0-1,0 0 0,0 0 0,0 0 1,0 0-1,0 0 0,0 0 0,-1 0 0,1 0 1,0 0-1,0 0 0,0 0 0,0 0 0,0 0 1,0 0-1,-1 0 0,1 0 0,0 0 0,0 0 1,0 0-1,0 0 0,0 0-75,0-1 75,0 1 0,0 0 0,0 0 0,-1 0 1,1 0-1,0 0 0,0 0 0,0 0 0,0-1 1,0 1-1,0 0 0,0 0 0,0 0 1,0 0-1,0 0 0,0 0 0,0-1 0,0 1 1,0 0-1,0 0 0,0 0 0,0 0 0,0 0 1,0 0-1,0 0 0,0-1 0,0 1 0,1 0 1,-1 0-1,0 0 0,0 0 0,0 0 1,0 0-1,0-1-76,3-3-2221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8:17.3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17 2816,'1'-2'330,"-1"1"0,0 0 1,0-1-1,1 1 0,-1 0 1,1-1-1,-1 1 0,1 0 0,-1 0 1,2-3 1852,-7 10-1120,-75 67 1497,-20 20-1184,80-77-315,20-16-1037,-1 0-1,1 0 1,0 0 0,0 1-1,0-1 1,0 0 0,0 0-1,-1 0 1,1 0 0,0 0-1,0 0 1,0 0 0,0 0-1,-1 0 1,1 0 0,0 0-1,0 0 1,0 0 0,0 0-1,-1 0 1,1 0 0,0 0-1,0 0 1,0 0 0,-1 0-1,1 0 1,0 0 0,0 0-1,0 0 1,0 0 0,-1 0-1,1 0 1,0-1 0,0 1-1,4-12 360,6-3-359,1 0 0,0 1 0,0 0 0,1 0 0,1 2 0,1-1 0,0 2 0,0 0 0,1 0 0,0 2 0,20-10 0,-26 14 31,8-3 3,-12 9-75,-5 6-47,-3 1 148,3-6-62,-1 1 1,0 0-1,0-1 0,0 1 0,0 0 0,-1-1 0,1 0 1,-1 1-1,1-1 0,-1 0 0,0 0 0,0 0 0,-2 3 1,-17 14 439,15-12-348,-1-1-1,0 0 1,-10 7 0,13-11-69,0 1 0,-1-1 0,1 1 0,-1-1 0,0-1 0,1 1 0,-1-1 1,0 1-1,0-1 0,-10 0 0,14-1-117,0 0 0,0 0 0,0 0 0,0 0 0,0 0 0,0 0 0,0 0 0,0 1 0,0-1 0,0 0 0,1 1 0,-1-1 0,0 1 0,0-1 0,0 1 0,0-1 0,-1 2 0,-3 5-845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8:21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0 185 2496,'1'-1'287,"-1"0"-1,1 0 1,0 0 0,-1 1-1,1-1 1,0 0 0,-1 0-1,1 1 1,0-1 0,0 0 0,0 1-1,0-1 1,-1 1 0,1-1-1,0 1 1,0 0 0,2-1-1,13-9 452,-8 2-344,0 0 0,9-15 0,8-8 88,45-45 260,-85 136-1713,-1 4 1383,3 0-1,-6 75 1,-2 17 156,15-120 42,-2 63 1,8-98-551,0-1 1,0 1 0,0-1-1,0 1 1,-1 0-1,1-1 1,0 1-1,0-1 1,0 1-1,-1-1 1,1 1-1,0-1 1,-1 1 0,1-1-1,0 1 1,-1 0-1,-1 0 381,4-5 110,-2 2-499,1 1-1,-1-1 1,0 0-1,1 0 1,-1 0 0,0 1-1,0-1 1,0 0-1,-1-2 1,1-6 83,18-71-8,-10 47-46,4-17-104,3 0 0,1 1 0,25-51 0,-31 80-27,0 1 1,2 0-1,0 1 1,2 0-1,0 1 1,1 1-1,1 0 1,0 1 0,24-19-1,2 8-309,-38 25 289,-1 0 0,1 0-1,0 0 1,0 1 0,0-1-1,0 1 1,0 0 0,8-1-1,-10 2 68,-1 1-1,0-1 1,1 0-1,-1 0 1,0 1-1,0-1 1,1 1-1,-1-1 1,0 1-1,0 0 1,0-1-1,1 1 1,-1 0-1,0 0 1,0 0 0,0 0-1,0 0 1,-1 0-1,1 0 1,0 0-1,0 0 1,-1 0-1,1 0 1,0 1-1,-1-1 1,1 0-1,-1 0 1,1 3-1,0 0-6,0 0-1,0 0 0,-1 1 0,0-1 1,1 0-1,-1 0 0,-1 0 1,0 6-1,-2 2 77,0-1 1,-2 0-1,1 0 0,-1 0 1,-1-1-1,0 1 0,0-1 1,-12 13-1,15-19-15,0-1 0,-1 1 0,0-1 0,1 0 0,-1-1 0,0 1-1,0-1 1,-1 1 0,1-1 0,-1 0 0,1-1 0,-1 1 0,1-1 0,-1 0-1,0 0 1,0 0 0,1-1 0,-1 0 0,0 0 0,0 0 0,0 0 0,1-1-1,-1 1 1,0-1 0,0-1 0,1 1 0,-1-1 0,1 0 0,-1 0 0,1 0 0,0 0-1,0-1 1,0 1 0,0-1 0,0 0 0,-5-7 0,6 7-195,6 3-133,10 5-393,0 0 321,7 1 430,1-2 1,0-1 0,42 2-1,-49-5 29,-1-1 0,0 0 0,0-1 0,0-1 0,0 0-1,-1 0 1,22-10 0,-19 6-28,0 0-1,0-1 0,-1-1 1,0 0-1,-1-1 0,0 0 0,18-19 1,-28 25-30,9-10 195,-12 13-247,0 0 0,0 1 1,1-1-1,-1 0 0,0 1 0,0-1 0,0 0 1,0 0-1,0 1 0,0-1 0,0 0 0,0 0 1,0 1-1,0-1 0,0 0 0,0 0 1,0 1-1,-1-1 0,1 0 0,0 1 0,-1-1 1,0-1-1,1-3 0,-1-1-120,1 6 118,0 0 1,0 0-1,0-1 0,0 1 0,0 0 1,0 0-1,0 0 0,0 0 0,-1 0 1,1 0-1,0 0 0,0 0 0,0 0 0,0 0 1,0 0-1,0 0 0,0 0 0,0 0 1,0 0-1,0 0 0,0 0 0,0 0 0,0 0 1,0 0-1,0 0 0,-1 0 0,1 0 1,0 0-1,0 0 0,0 0 0,0 0 1,0 0-1,0 0 0,0 0 0,0 0 0,0 0 1,0 0-1,0 0 0,0 0 0,0 0 1,0 0-1,-1 0 0,1 0 0,0 0 1,0 0-1,0 0 0,0 0 0,0 0 0,0 0 1,0 0-1,0 0 0,0 0 0,0 0 1,0 0-1,0 0 0,0 1 0,0-1 0,0 0 1,0 0-1,0 0 0,0 0 0,0 0 1,0 0-1,0 0 0,0 0 0,0 0 1,0 0-1,4 0 10,0 0 0,0 0 1,0 0-1,0 0 1,6 2-1,16 1-80,-23-3 56,1 0-1,-1 0 0,1 0 0,-1 1 1,0 0-1,7 2 0,-8-3 11,-1 1 0,0-1 0,0 1 0,0 0 0,0-1 0,0 1 0,0 0 0,0 0 0,0 0 0,0 0 0,0 0 0,0 0 0,0 0 0,-1 0 0,1 0 0,0 0 0,-1 0 0,1 1 0,-1-1 0,1 0 0,-1 0 0,1 2-1,1 19-29,-1 0-1,-1 31 0,-1-13 78,1-40-26,0 1 0,0-1 0,0 1 0,0 0 0,0-1 0,0 1 0,0 0 0,0-1 0,0 1 0,0 0 0,0-1 0,1 1 0,-1-1-1,0 1 1,0 0 0,1-1 0,-1 1 0,0-1 0,1 1 0,-1-1 0,1 1 0,-1-1 0,0 1 0,1-1 0,-1 1 0,2 0 0,-1-1-1,-1 0 1,1 0-1,0 0 0,0 0 1,0 0-1,0-1 1,0 1-1,-1 0 0,1 0 1,0-1-1,0 1 1,0 0-1,0-1 0,-1 1 1,1-1-1,0 1 0,0-1 1,8-6 74,-1 0 0,12-14 1,-10 12-8,151-123 313,-153 125-392,-7 6-59,1-1-1,0 1 1,-1 0-1,1-1 1,0 1-1,0 0 1,0 0-1,-1 0 1,1 0-1,3 0 0,-5 1 43,1 1-1,-1-1 0,0 1 1,0-1-1,0 1 0,0-1 1,0 1-1,0-1 0,0 1 0,0-1 1,0 1-1,-1-1 0,1 1 1,0-1-1,0 1 0,0-1 1,0 0-1,-1 1 0,1-1 0,0 1 1,-1-1-1,1 1 0,-1-1 1,1 1-28,-4 10 36,1-1 1,0 1 0,-2 21-1,5-29 14,-1 0-1,1 1 1,0-1-1,0 1 1,0-1-1,0 0 0,1 1 1,-1-1-1,1 0 1,0 1-1,0-1 0,0 0 1,0 0-1,1 0 1,-1 0-1,1 0 0,3 5 1,-4-7 16,0 0-1,0 0 1,1 0 0,-1 0-1,0-1 1,0 1 0,1 0 0,-1-1-1,0 1 1,0-1 0,1 1 0,-1-1-1,1 0 1,-1 0 0,0 1 0,1-1-1,-1 0 1,1 0 0,-1 0-1,0-1 1,1 1 0,-1 0 0,1 0-1,-1-1 1,0 1 0,1-1 0,-1 1-1,2-2 1,6-2 164,0-1-1,17-11 1,-16 9-79,138-82 51,-134 81-264,-12 6 51,2 0 0,-1 0 0,0 0 0,0 0 0,0 1 0,1-1 0,5 0 0,-8 2 32,-1 1 0,1-1 1,-1 1-1,1 0 0,-1 0 0,0-1 0,1 1 1,-1 0-1,0-1 0,0 1 0,1 0 1,-1 0-1,0 0 0,0-1 0,0 1 1,0 1-1,0 2 54,1 3-26,-1 0 0,0 0 0,0 0 0,-1-1-1,0 1 1,0 0 0,0 0 0,-1 0 0,-3 6 0,-3 17 73,7-23-41,-3 11 204,5-16 48,4-9 176,0-1-416,0 0 0,1-1 0,1 2 0,-1-1 0,13-10 0,-3 4-385,27-19-1,-43 33 332,0 0 0,0-1 0,0 1 0,1 0 0,-1 0 1,0 0-1,0 0 0,0 0 0,0 0 0,0 0 0,0 0 0,0 0 0,1 0 0,-1 0 0,0 0 0,0 0 0,0 0 0,0 0 0,0 0 0,0 0 0,0 0 0,1 0 0,-1 0 0,0 0 0,0 0 0,0 0 0,0 0 0,0 0 0,0 0 0,0 0 0,1 0 0,-1 0 0,0 0 0,0 0 0,0 1 0,0-1 0,0 0 0,0 0 0,0 0 0,0 0 0,0 0 0,0 0 0,2 8-22,-3 7 34,-1 3-12,2-12 26,-1-1 0,0 1 0,0-1 0,0 1 0,0-1 0,-1 1 1,-2 5-1,20-32 66,0 1 0,2 1 1,25-21-1,-42 39-101,-1 0 1,1 1-1,0-1 1,0 1-1,-1-1 0,1 1 1,0-1-1,0 1 1,0-1-1,0 1 0,0 0 1,0-1-1,0 1 1,0 0-1,0 0 0,0 0 1,0 0-1,0 0 0,0 0 1,0 0-1,0 0 1,0 0-1,1 1 0,-1-1 2,0 1 1,-1-1-1,1 1 0,0 0 0,-1 0 0,1-1 0,0 1 0,-1 0 0,1 0 0,-1 0 0,0-1 0,1 1 0,-1 0 0,0 0 0,1 0 0,-1 0 0,0 0 0,0 0 1,0 0-1,0 0 0,0 0 0,0 0 0,0 1 0,-1 21 20,0-16-9,1 0 0,0 0 0,0 0 0,0 0 0,3 11 0,-3-17 7,1 0 0,-1 0 0,1-1 1,-1 1-1,1 0 0,0 0 0,-1-1 0,1 1 0,0-1 1,-1 1-1,1 0 0,0-1 0,0 1 0,-1-1 1,1 0-1,0 1 0,0-1 0,0 0 0,0 1 1,-1-1-1,1 0 0,0 0 0,0 0 0,2 0 1,28 0 69,-19 0-164,1-1 125,-1 0 1,0-1-1,1 0 0,-1-1 1,0 0-1,14-6 0,2-3 88,35-20-1,-55 27-120,-1 0 0,1-1 0,9-9-1,-6 5 36,-8 7-16,0 0 0,0 0-1,0 0 1,4-6 0,-7 8-34,1 0 0,-1 0 0,1 0 1,-1 0-1,1 0 0,-1 0 0,0 0 0,1 0 0,-1 0 0,0 0 1,0 0-1,0 0 0,0 0 0,0 0 0,0 0 0,0 0 0,0 0 0,0 0 1,0 0-1,-1 0 0,1 0 0,-1-1 0,1 1-6,-1 1-1,1 0 0,0 0 1,0 0-1,-1 0 1,1-1-1,0 1 1,-1 0-1,1 0 0,0 0 1,-1 0-1,1 0 1,0 0-1,-1 0 1,1 0-1,0 0 0,-1 0 1,1 0-1,0 0 1,-1 0-1,1 0 1,0 0-1,-1 0 0,1 0 1,0 0-1,-1 0 1,1 1-1,0-1 1,-1 0-1,1 0 0,0 0 1,0 1-1,-1-1 1,1 0-1,0 0 1,0 1-1,-1-1 0,1 0 1,0 1-1,-13 12-83,11-12 85,-1 3-9,-1 0 0,1-1 0,0 2 1,0-1-1,0 0 0,1 1 0,0-1 0,-1 1 0,2 0 0,-1 0 0,0-1 0,1 1 1,-1 9-1,2-10 30,0-1 1,0 0 0,0 1 0,1-1 0,0 1-1,0-1 1,0 0 0,0 0 0,0 0-1,0 1 1,1-1 0,0 0 0,-1 0 0,1-1-1,0 1 1,0 0 0,1-1 0,-1 1-1,1-1 1,-1 0 0,6 4 0,-5-4 23,0 0 0,1 0 0,-1 0 0,1 0 1,0 0-1,-1-1 0,1 0 0,0 0 0,0 0 0,0 0 1,0 0-1,0-1 0,0 0 0,0 0 0,0 0 0,0 0 1,0-1-1,0 1 0,-1-1 0,1 0 0,0 0 0,0 0 1,0-1-1,5-2 0,6-5-4,-1 0-1,0-1 1,0 0 0,17-18 0,-30 27-34,53-54-51,-88 87-636,31-28 692,0-1-1,0 1 1,0-1-1,0 1 1,0 0 0,1 0-1,-1 0 1,1 0-1,0 1 1,1-1-1,-1 1 1,-1 6-1,4-8 14,-1 0 0,1 0 0,-1 0 0,1 0 0,0 0 0,0 0 0,1 0 0,-1 0 0,1-1 0,-1 1 0,1 0 0,0-1 0,0 0 0,0 1 0,0-1 0,0 0 0,1 0 0,-1 0 0,1 0 0,-1 0 0,1-1 0,5 3 0,-3-1-33,0-1-1,0 0 1,1 0 0,-1 0-1,1 0 1,-1-1-1,1 0 1,0 0 0,-1-1-1,1 0 1,9 0-1,-13 0-248,-1 0-1,0-1 1,1 1-1,-1 0 1,0-1-1,1 1 0,-1 0 1,0-1-1,0 0 1,0 1-1,1-1 1,-1 0-1,0 1 1,0-1-1,0 0 0,0 0 1,0 0-1,0 0 1,-1 0-1,1 0 1,0 0-1,0 0 0,-1 0 1,2-3-1,3-7-1834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8:21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21 5632,'-63'-20'2560,"53"20"-2208,15 0-192,9 0-160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8:23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1 657 2912,'1'4'4564,"-1"-4"-4460,0 0 0,0 0-1,0 0 1,1 0 0,-1 0 0,0 0-1,0 0 1,0 0 0,0 0 0,0 0-1,0 0 1,1 0 0,6-8 2284,11-23-2065,-14 24 306,14-24-389,2 2 0,1 0 0,2 2 0,42-42 0,-20 26-128,-45 43-113,0 0 0,0 0 1,0 0-1,0 0 0,0 0 0,1 0 1,-1 0-1,0 0 0,0 0 0,0 0 1,0-1-1,0 1 0,0 0 0,0 0 0,0 0 1,1 0-1,-1 0 0,0 0 0,0 0 1,0 0-1,0 0 0,0 0 0,0 0 1,0 0-1,1 0 0,-1 0 0,0 0 1,0 0-1,0 0 0,0 0 0,0 1 1,0-1-1,0 0 0,0 0 0,1 0 1,-1 0-1,0 0 0,0 0 0,0 0 0,0 0 1,0 0-1,0 2-13,1-1 1,-1 0 0,0 1-1,0-1 1,0 1-1,0-1 1,-1 1 0,1-1-1,0 0 1,-1 1-1,1-1 1,-2 3-1,-7 18-8,7-18 63,1 0 1,-1 1 0,1-1 0,0 1-1,0-1 1,0 1 0,0-1 0,1 1 0,0-1-1,0 1 1,0-1 0,0 1 0,1 0-1,0-1 1,0 1 0,0-1 0,1 0 0,-1 1-1,1-1 1,0 0 0,0 0 0,0 0-1,6 7 1,-4-6 69,1 0-1,0 1 1,0-2 0,1 1-1,-1-1 1,1 0-1,7 4 1,-8-5-15,-1-1-1,1-1 1,0 1-1,0-1 1,0 0-1,0 0 1,0 0 0,0-1-1,0 1 1,9-2-1,3-1 30,1-1 0,-1-1 0,1 0-1,-1-1 1,0-1 0,-1-1 0,0 0 0,0-2-1,19-12 1,-27 16-111,-1-1 1,0 0-1,-1 0 1,1-1-1,-1 0 0,0 0 1,-1 0-1,0 0 0,0-1 1,0 0-1,-1 0 0,3-10 1,-6 17-39,-1 1 0,0-1 0,1 0 0,-1 0 0,0 0 0,1 0 0,-1 0 0,0 0 0,0 0 0,0 1 0,0-1 0,0 0 0,0 0 0,0 0 0,0 0 0,0 0 0,0 0-1,-1 0 1,1 0 0,0 0 0,0 1 0,-1-1 0,1 0 0,-1 0 0,1 0 0,-1 0 0,0 0 0,0 0 0,-1 1 0,1 0-1,0 0 1,0 0 0,0 0-1,-1 0 1,1 0 0,0 0-1,0 1 1,0-1 0,0 0-1,0 1 1,-1-1 0,1 0-1,0 1 1,0 0 0,0-1-1,0 1 1,0 0 0,0-1 0,0 1-1,-1 2 1,-8 4-96,-3 4 51,0-1 0,0 1-1,-11 14 1,21-21 71,0-1-1,1 1 1,-1 0 0,1 0-1,0 0 1,0 0 0,0 0 0,0 0-1,1 1 1,-1-1 0,1 1-1,0-1 1,1 1 0,-1-1-1,1 1 1,0 6 0,1-8 20,-1-1 1,1 1-1,0 0 1,0-1-1,0 1 0,0 0 1,0-1-1,1 0 1,-1 1-1,1-1 1,0 0-1,0 1 0,-1-1 1,1 0-1,1-1 1,-1 1-1,0 0 1,0 0-1,1-1 1,-1 0-1,1 1 0,-1-1 1,1 0-1,-1 0 1,6 1-1,-3-1 37,0 1 1,0-1-1,0-1 0,0 1 1,0-1-1,0 0 0,1 0 0,-1 0 1,0-1-1,0 1 0,0-1 1,0 0-1,7-3 0,1-3 5,0 0 0,-1-1 0,0 0-1,0-1 1,-1 0 0,-1-1 0,14-14 0,-2-2 18,-1-1 0,18-30 0,-16 15-25,-2-1 0,21-63-1,-24 60-18,40-129-518,-93 283-425,17-54 829,-91 235 93,9-24-18,22-84 251,68-161-185,-6 8 217,16-27-250,-1 0 0,0 0-1,0 0 1,1 0 0,-1 0-1,0 0 1,0 0 0,0 0 0,0 0-1,0 0 1,0 0 0,-1-1 0,1 1-1,0 0 1,0-1 0,0 1-1,-3 0 1,3-1-21,1 0 0,-1-1 0,1 1 0,0 0 0,-1 0 0,1 0 0,0 0 0,-1-1 0,1 1 0,0 0 0,-1 0 0,1-1 0,0 1 0,-1 0 0,1-1 0,0 1 0,0 0 0,-1-1 0,1 1 0,0 0-1,0-1 1,0 1 0,-1 0 0,1-1 0,0 1 0,0-1 0,0 1 0,0 0 0,0-1 0,0 1 0,0-1 0,0 1 0,0-1 0,0 1 0,0 0 0,0-1 0,0 1 0,0-1 0,1 0 0,3-15 137,-1 8-163,1 1 0,0 0 0,0 0 0,0 1 0,9-10-1,3-5 80,3-5-104,1 1 1,1 1-1,1 1 0,1 1 1,36-27-1,-13 16 78,2 2 1,58-28-1,-68 40 92,-14 8-37,43-28-1,-63 36-85,0 0 0,0-1 0,0 0 1,-1 1-1,5-7 0,-7 9-15,0 0 1,-1 1 0,1-1-1,-1 0 1,1 0-1,-1 0 1,1 1-1,-1-1 1,0 0 0,1 0-1,-1 0 1,0 0-1,0 0 1,1 0 0,-1 0-1,0 0 1,0 0-1,0 0 1,0 0-1,0 1 1,-1-1 0,1 0-1,0 0 1,0 0-1,-1 0 1,1 0 0,0 0-1,-1 0 1,1 1-1,-1-1 1,1 0-1,-1 0 1,1 0 0,-1 1-1,0-2 1,-1 1-14,1 0 0,0 0 0,-1 0 1,1 0-1,-1 1 0,1-1 0,-1 0 1,1 1-1,-1-1 0,0 1 0,1-1 0,-1 1 1,0 0-1,1 0 0,-1 0 0,0 0 0,0 0 1,1 0-1,-3 0 0,-11 4-8,0-1 1,1 2-1,-1 0 0,1 1 1,0 0-1,1 1 0,-26 17 1,35-20 15,0 0-1,0 0 1,0 0 0,1 1 0,-1-1-1,1 1 1,0 0 0,1 0 0,-1 0 0,-2 10-1,4-13 29,0-1 0,1 1 0,-1 0-1,1-1 1,0 1 0,-1 0 0,1 0 0,0-1-1,0 1 1,0 0 0,0 0 0,1 0-1,-1-1 1,0 1 0,1 0 0,-1 0 0,1-1-1,-1 1 1,1-1 0,0 1 0,0 0-1,0-1 1,0 1 0,0-1 0,0 0-1,0 1 1,0-1 0,1 0 0,-1 0 0,0 0-1,1 0 1,-1 0 0,1 0 0,-1 0-1,1 0 1,0 0 0,2 0 0,1 0 60,0 0 0,0 0 1,0 0-1,0-1 1,1 0-1,-1 0 0,0-1 1,0 1-1,6-2 0,49-14 322,-45 11-374,85-31 275,-8 3-425,-87 31 95,0 1 0,0 0 0,1 0 0,-1 0 0,0 0 0,0 1 0,8 0 0,-10 0 27,0 1 1,0 0 0,0 0 0,0 0-1,-1 0 1,1 0 0,0 1 0,-1-1-1,1 1 1,-1-1 0,0 1 0,1 0-1,-1 0 1,4 4 0,7 9 151,-11-11-110,1-1 1,-1 1-1,1-1 1,0 0-1,1 0 1,-1 0-1,0 0 1,1-1-1,0 1 1,-1-1-1,1 0 1,0 0-1,0 0 0,0-1 1,7 2-1,3-2-54,0 0 0,0-1 0,0-1 0,0 0 0,-1-1 0,26-6 0,-12 2-600,28-4-2748,0 1 907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8:24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0 611 2304,'0'0'752,"6"4"2378,-5-5-2928,1 0 0,-1 0 0,1 0 0,-1 0 0,1 0 0,0 1 0,-1-1 0,1 1 0,0-1 0,2 1-1,7-3 341,-5 0-388,-1 0 1,0 0-1,1 0 0,-1 0 1,-1-1-1,1 0 0,0 0 0,4-5 1,30-40 564,-30 38-598,98-138 573,38-48-193,-22 51 342,-114 132-938,-9 14 90,-1 0 0,1 0 1,0 0-1,0 0 0,0 0 0,0 0 0,0 0 1,0-1-1,0 1 0,0 0 0,0 0 0,0 0 1,0 0-1,-1 0 0,1 0 0,0 0 1,0 0-1,0 0 0,0 0 0,0 0 0,0 0 1,0 0-1,-1 0 0,1 0 0,0 0 0,0 0 1,0 0-1,0 0 0,0 0 0,0 0 0,-1 0 1,1 0-1,0 0 0,0 0 0,0 0 0,0 0 1,0 0-1,0 0 0,0 0 0,-1 0 0,1 0 1,0 0-1,0 0 0,0 0 0,0 0 1,0 1-1,0-1 0,0 0 0,0 0 0,-1 0 1,-2 2-50,0 0 0,0 0 1,1 0-1,-1 1 0,0-1 1,-2 4-1,-12 17 83,0 2-1,-18 37 1,-19 55 338,45-97-329,-66 190 836,72-202-773,1 0-1,0 1 0,1-1 0,0 0 1,0 1-1,1-1 0,0 10 1,0-17-57,1 1 1,-1 0 0,0 0 0,1 0 0,-1 0 0,1-1 0,0 1-1,-1 0 1,1-1 0,0 1 0,0 0 0,0-1 0,0 1-1,0-1 1,1 1 0,-1-1 0,0 0 0,1 0 0,-1 1 0,1-1-1,-1 0 1,1 0 0,0 0 0,-1-1 0,1 1 0,0 0-1,0-1 1,-1 1 0,1-1 0,0 1 0,0-1 0,0 0 0,0 0-1,-1 0 1,1 0 0,0 0 0,2-1 0,16-1 65,-1-1-1,0 0 1,0-2 0,0-1-1,36-15 1,-8-1-106,45-30 0,-76 39 42,-14 11-103,0 0 0,0 0 0,0 1 0,0-1 1,1 0-1,-1 1 0,1 0 0,-1-1 1,6-1-1,-16 19-178,5-11 268,-2 4-54,1 0 0,0 0 0,1 1 1,-1-1-1,2 1 0,-1-1 1,0 15-1,3-22 45,1 1-1,-1-1 1,1 0 0,-1 0-1,1 0 1,0 0 0,0 0 0,0 0-1,0 0 1,0 0 0,1 0 0,-1 0-1,1-1 1,-1 1 0,1 0-1,-1-1 1,1 0 0,0 1 0,0-1-1,0 0 1,3 2 0,-3-2 36,0 0-1,0 0 1,0 0 0,0 0-1,0 0 1,0 0 0,1-1 0,-1 1-1,0-1 1,0 0 0,1 0-1,-1 0 1,0 0 0,1 0-1,-1 0 1,0 0 0,1-1 0,-1 1-1,0-1 1,4-1 0,-5 1-37,-1 1 1,1-1-1,0 0 1,0 0-1,-1 0 0,1 0 1,0 0-1,-1 0 1,1 0-1,-1 0 1,1 0-1,-1 0 0,0 0 1,1 0-1,-1 0 1,0-1-1,0 1 1,0 0-1,0 0 0,0 0 1,0-2-1,-4-26 75,3 24-86,-1 0 1,0 1-1,-1-1 0,1 1 0,-1 0 1,0 0-1,0 0 0,0 0 1,-5-4-1,52 8 260,109-4 229,-119 4-336,-33 0-393,-1 0 1,0 0-1,1 0 0,-1 0 0,0 0 0,1-1 0,-1 1 0,0 0 0,0 0 0,2-3-2051,-1 3 2051,-1 0 0,0-1 1,0 1-1,0 0 0,0-1 0,0 1 0,0 0 0,0-1 0,0 0 0,0-2-1718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8:25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22 236 5152,'-21'-16'2336,"34"7"-2048,0 1 1184,5 5-864,14-14 832,8 2-832,23-18-256,4 10-224,37-9 32,-6 12-96,10-5 128,-13 10-128,-10 2-1568,-9 6 800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8:27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36 733 3808,'0'-1'106,"-1"1"1,1-1-1,0 1 0,0-1 1,0 1-1,-1-1 0,1 0 1,0 1-1,0-1 0,0 1 1,0-1-1,0 1 0,0-1 1,0 1-1,0-1 0,0 1 1,0-1-1,1 0 0,-1 1 1,0-1-1,0 1 1,0-1-1,1 1 0,-1-1 1,0 1-1,1-1 0,12-9 1473,-4 3-973,2-4-186,0 0-1,0-1 1,-1 0 0,-1-1 0,0 0 0,13-27 0,30-90 389,-30 69-435,-8 25-239,38-91 561,-37 96-271,35-57-1,-46 83-417,3-6-119,1 0-1,10-24 1,-29 83-464,-29 108 758,-26 92 101,-17-4 121,45-152 129,-61 106 1,96-192-409,0 0 1,-1-1 0,0 0-1,0 0 1,0 0 0,-5 4-1,8-8-96,1-1 0,-1 1 0,1-1-1,-1 1 1,0-1 0,1 1 0,-1-1-1,1 1 1,-1-1 0,0 0 0,1 1-1,-1-1 1,0 0 0,0 0 0,1 1-1,-1-1 1,-1 0 0,2-1-9,-1 1-1,1-1 1,0 0-1,-1 0 1,1 1 0,0-1-1,0 0 1,0 0 0,-1 0-1,1 0 1,0 1 0,0-1-1,0 0 1,0 0-1,1 0 1,-1 1 0,0-1-1,0 0 1,0 0 0,1 0-1,-1 0 1,8-25 41,1 0 0,1 0 1,21-37-1,-31 63-61,19-32-30,1 1 1,1 1-1,32-33 0,-37 44-16,3-2 21,1 0 0,42-31-1,52-29 38,-42 32-7,-64 42 14,6-3 164,-14 10-182,0 0-1,0 0 1,0-1-1,0 1 1,0 0-1,0 0 1,0 0-1,1 0 1,-1 0-1,0 0 1,0 0-1,0-1 1,0 1-1,0 0 0,0 0 1,0 0-1,1 0 1,-1 0-1,0 0 1,0 0-1,0 0 1,0 0-1,0 0 1,1 0-1,-1 0 1,0 0-1,0 0 1,0 0-1,0 0 1,0 0-1,1 0 1,-1 0-1,0 0 1,0 0-1,0 0 0,0 0 1,0 0-1,1 0 1,-1 0-1,0 0 1,0 0-1,0 1 1,0-1-1,0 0 1,0 0-1,1 0 1,-1 0-1,0 0 1,0 0-1,0 0 1,0 1-1,0-1 1,0 0-1,0 0 0,0 0 1,0 1-1,-1 31-61,0-22 81,1 0-1,-1 0 0,2 0 1,0 0-1,0 0 1,3 12-1,-3-20 7,0 0-1,0-1 1,0 1-1,0 0 1,0-1-1,0 1 1,0-1-1,1 1 1,-1-1-1,0 0 1,1 1-1,-1-1 1,1 0 0,0 0-1,-1 0 1,1 0-1,0-1 1,0 1-1,0 0 1,-1-1-1,1 1 1,0-1-1,0 0 1,0 1-1,0-1 1,3 0-1,2 0 91,0 0 0,0-1-1,-1 0 1,1 0 0,0 0-1,8-4 1,3-2-25,0 0 1,-1-2 0,0 0 0,29-21-1,-22 11-57,0-2 0,26-27 0,-48 46-58,0 0 0,0 0 0,0 0 0,0 0 1,0 0-1,1 1 0,-1-1 0,3-1 0,-4 3 17,-1 0 0,1 0-1,-1 0 1,1 0-1,-1 0 1,1 0-1,-1 0 1,1 0-1,-1 0 1,1 0 0,-1 0-1,0 0 1,1 0-1,-1 0 1,1 0-1,-1 0 1,1 1-1,-1-1 1,1 0 0,0 1-1,-1-1 2,1 1-1,0 0 1,0 0-1,0 0 1,-1 0-1,1 0 1,0 0 0,-1 0-1,1 0 1,-1 0-1,1 2 1,0 1-4,0 0 0,0 0 0,-1-1 1,1 1-1,-1 0 0,0 0 0,0 0 1,0 0-1,-2 6 0,-11 38 47,4-18 72,8-26-84,1-1-1,-1 1 1,1 0 0,0-1 0,0 8 0,1 0 199,26-43 453,0-6-635,8-11-201,-32 45 118,1 0-1,0 0 1,1 0 0,-1 0-1,1 1 1,-1-1 0,11-4-1,-15 8 37,0 0-1,1-1 1,-1 1-1,0 0 1,1 0-1,-1 0 1,0 0-1,1 0 1,-1 0-1,0 0 1,1 0-1,-1 0 1,1 0-1,-1 0 1,0 0-1,1 0 0,-1 0 1,0 0-1,1 0 1,-1 0-1,0 0 1,1 1-1,-1-1 1,0 0-1,1 0 1,-1 0-1,0 1 1,0-1-1,1 0 1,-1 0-1,0 1 1,0-1-1,1 0 1,-1 0-1,0 1 1,0-1-1,0 0 1,0 1-1,1-1 0,-1 1 1,2 14-99,-6 38 78,2-41 53,0 0-1,1 0 1,1 0-1,2 22 0,-2-33-14,0-1 0,0 1 0,0-1 0,0 1 0,1-1-1,-1 1 1,0-1 0,0 1 0,1-1 0,-1 1 0,0-1 0,1 1-1,-1-1 1,0 0 0,1 1 0,-1-1 0,0 0 0,1 1-1,-1-1 1,1 0 0,-1 1 0,1-1 0,0 0 0,16 1 171,19-10 8,-35 9-188,100-41 166,-20 8-152,-41 19-54,-2-1 0,69-40-1,-101 51-38,10-6 135,-12 8-32,-6 6-79,-7 5 13,-1-1 0,1 0 0,-1 0 0,-1-1 0,-13 7 0,0 0 27,-131 92 34,148-98 21,7-8-39,-1 1 1,1-1-1,0 0 0,0 0 0,0 0 0,0 0 1,0 0-1,0 0 0,0 1 0,0-1 1,0 0-1,0 0 0,0 0 0,0 0 1,0 0-1,0 1 0,0-1 0,0 0 1,0 0-1,0 0 0,1 0 0,-1 0 0,0 0 1,0 0-1,0 1 0,0-1 0,0 0 1,0 0-1,0 0 0,0 0 0,0 0 1,0 0-1,1 0 0,-1 0 0,0 0 0,0 1 1,0-1-1,2 0 23,0 0 0,-1 1 0,1-1 0,0 0 0,0 0 0,-1 0 0,1 0 0,0-1 0,-1 1 0,3-1 0,11-2 19,0-2 0,-1 0 0,26-12 0,41-27 14,-61 31-48,6-3-4,-19 11-69,0 0 1,1 0-1,8-3 0,-16 8 53,0 0 0,1 1 0,-1-1 0,0 0 0,0 0 0,1 0 0,-1 0 0,0 0 0,0 1 0,1-1 0,-1 0 0,0 0 0,0 0 0,0 1 0,1-1 0,-1 0 0,0 0 0,0 1 0,0-1 0,0 0-1,1 1 1,-1-1 0,0 0 0,0 0 0,0 1 0,0-1 0,0 0 0,0 1 0,0-1 0,0 0 0,0 1 0,0-1 0,0 1 0,1 10-108,-1 62-23,0-71 149,0 0-1,1 0 0,-1 0 0,0 0 1,1-1-1,-1 1 0,1 0 0,0 0 1,0-1-1,-1 1 0,1 0 0,0-1 1,0 1-1,1-1 0,0 2 0,-1-2 12,0 0-1,0 0 1,0-1-1,-1 1 0,1 0 1,0-1-1,0 1 0,0-1 1,0 1-1,0-1 0,0 1 1,0-1-1,1 0 0,-1 1 1,0-1-1,0 0 1,0 0-1,0 0 0,0 0 1,0 0-1,1 0 0,-1 0 1,0 0-1,0-1 0,2 1 1,3-3-2,0-1 0,0 1 0,0-1-1,-1 0 1,1-1 0,-1 1 0,0-1 0,0 0 0,-1-1 0,1 1 0,-1-1 0,0 1 0,5-13 0,4-8 35,18-54 1,-26 66-29,45-118-41,8-23-13,-45 113 41,14-71 1,-25 91-96,-2 21 68,0 0-1,0 0 1,-1 0-1,1 0 1,0 0-1,-1 0 1,1 0-1,0 0 1,-1 0-1,1 0 1,-1 0-1,0 0 1,1 0 0,-2 0-1,2 0 1,-1 1 0,0-1 1,0 1-1,1 0 0,-1-1 0,0 1 0,0 0 0,0 0 1,1 0-1,-1-1 0,0 1 0,0 0 0,0 0 1,0 0-1,0 0 0,1 1 0,-1-1 0,0 0 1,0 0-1,0 0 0,1 1 0,-1-1 0,0 0 0,0 1 1,1-1-1,-1 0 0,0 1 0,0-1 0,1 1 1,-1-1-1,1 1 0,-1 0 0,0 0 0,0-1 9,-3 4-27,-1 0 0,1 0-1,0 1 1,0-1-1,1 1 1,-1 0 0,-5 10-1,1 2 16,-7 23 0,11-30 6,-13 40-25,-18 99-1,8 60 153,26-190-219,0 0 0,0 1 0,2-1 0,1 0 0,6 32-1,-4-28-2390,2 3-3177,-2-22 3549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8:27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32 6400,'-50'-32'2880,"32"32"-2496,15 0-192,11 4-704,5-1 64,11 5 256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3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53 568 2720,'3'-1'3968,"-3"1"-3900,7-9 3965,12-30-2054,27-75-1,14-47-1569,-50 137-364,12-26 199,48-75 1,-49 89-233,-14 28-199,-7 8 187,0 0 0,0 0 0,0 0 0,0 0 0,0 0 0,0 0 0,0 0 0,0 0 0,0 0 0,0 0 0,0 0 0,0 0 0,0 0 0,0 0 0,0 0-1,0 0 1,0 0 0,1 0 0,-1 0 0,0 0 0,0 0 0,0 0 0,0 0 0,0 0 0,0 0 0,0 0 0,0 0 0,0 0 0,0 0 0,0 0 0,0 0 0,0 0 0,0 0 0,0 0 0,0 0 0,0 0 0,0 0 0,0 0 0,0 0 0,0 0 0,0 0 0,0 0-1,1 0 1,-1 1 0,0-1 0,0 0 0,0 0 0,0 0 0,0 0 0,0 0 0,0 0 0,0 0 0,0 0 0,0 0 0,0 0 0,0 0 0,-1 0 0,1 0 0,0 0 0,0 0 0,0 0 0,0 0 0,0 1 0,0-1 0,0 0 0,0 0 0,-4 22 195,0-7-185,-99 391 486,68-282-54,12-39-45,-58 140 1,79-220-290,0 1 0,0-1 0,-1 0 0,0 0 0,0 0 0,0 0 0,-1 0 0,0-1 0,0 0 0,0 1 0,-9 5 0,13-9-90,-1-1-1,1 0 0,0 1 1,-1-1-1,1 0 1,-1 1-1,1-1 0,-1 0 1,1 0-1,-1 0 1,1 0-1,-1 1 0,1-1 1,-1 0-1,1 0 1,-1 0-1,1 0 0,-1 0 1,1 0-1,-1 0 1,1 0-1,-1-1 0,1 1 1,-1 0-1,1 0 1,-1 0-1,1 0 0,-1-1 1,1 1-1,-1 0 1,1-1-1,-1 1 0,1 0 1,0-1-1,-1 1 1,1 0-1,0-1 1,-1 1-1,1-1 0,0 1 1,-1 0-1,1-1 1,0 1-1,0-1 0,0 1 1,-1-1-1,1 1 1,0-1-1,0 0 0,-1-3 13,1 1 1,-1-1-1,1 0 0,0 1 0,1-8 0,0 1 8,1-1 0,0 1 1,0-1-1,1 1 1,1 0-1,0 0 0,0 0 1,1 0-1,0 1 0,1 0 1,0 0-1,0 0 0,12-11 1,-7 10-25,-1 0 1,2 1-1,-1 0 1,1 1 0,1 0-1,0 1 1,0 1-1,0 0 1,20-6-1,37-6-3795,-34 12 1515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8:29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2 873 3072,'-2'-2'5072,"5"3"-4801,0-1-1,-1 1 1,1-1 0,0 1 0,-1-1-1,1 0 1,0 0 0,-1 0 0,1 0 0,0-1-1,-1 1 1,1-1 0,-1 1 0,4-2-1,5-2 273,-1-1-1,11-7 0,-9 6-49,5-4-138,-1 0 0,0-1 0,0-1 0,-1-1 0,24-26 0,-18 16-73,-3-1 0,33-53 0,-3 5-426,-48 71 136,0 1 0,1-1 1,-1 1-1,0-1 0,1 1 0,-1 0 0,0-1 1,0 1-1,1-1 0,-1 1 0,1 0 1,-1-1-1,0 1 0,1 0 0,-1-1 1,1 1-1,-1 0 0,1 0 0,-1 0 0,1-1 1,-1 1-1,1 0 0,-1 0 0,1 0 1,-1 0-1,2 0 0,-2 0-3,1 0-1,-1 1 1,1-1-1,-1 1 1,1-1-1,-1 1 1,1-1-1,-1 1 1,1-1-1,-1 1 1,1-1-1,-1 1 1,0-1-1,1 1 1,-1 0-1,0-1 1,1 2-1,0 4-17,1 0 0,-1 0 0,1 10-1,2 33 19,-4 68 0,-2-95 80,0 0-1,-2 0 1,0 0 0,-2-1-1,-11 33 1,16-53-38,1 0 1,-1 1-1,1-1 0,-1 0 1,1 0-1,-1 0 1,0 0-1,0 0 0,1 0 1,-1 0-1,0 0 0,0 0 1,0-1-1,0 1 1,0 0-1,0 0 0,0-1 1,0 1-1,0-1 1,-1 1-1,1-1 0,0 1 1,0-1-1,0 0 1,-1 1-1,1-1 0,0 0 1,0 0-1,-1 0 0,1 0 1,0 0-1,-2-1 1,0 1 22,0-1 1,0-1-1,0 1 1,0 0-1,0-1 1,0 1 0,0-1-1,1 0 1,-1 0-1,1 0 1,-4-4-1,0-2-41,1 0-1,-1 0 1,2 0-1,-1-1 1,-5-16 0,4 9-158,5 10-213,3 2-31,-1 5 345,0 0 0,0 0-1,1 0 1,-1 0-1,1 0 1,-1 0-1,1 0 1,2 0 0,-1 1 6,6 3 76,0 0-1,0-1 1,1 0 0,0 0-1,0-1 1,0-1-1,16 3 1,-20-4 6,-1-1 1,1 0-1,-1-1 1,1 1-1,-1-1 1,0 0-1,1 0 0,-1 0 1,0-1-1,0 0 1,0 0-1,0-1 0,0 1 1,-1-1-1,1 0 1,4-3-1,10-12 64,0-1-1,-1 0 1,-1-1-1,-1-1 1,20-34-1,76-122 48,-17 20-203,-84 141 62,-3 5 13,0-1 0,-1 0 0,0 0 0,-1-1 0,8-25 0,-9 22-3,-1 0 0,0 0 0,1-32 0,-5 48-36,1-1 1,-1 1-1,0-1 1,0 1-1,0-1 0,0 1 1,-1-1-1,1 1 0,0-1 1,0 1-1,0-1 0,0 1 1,0 0-1,-1-1 0,1 1 1,0-1-1,0 1 1,-1-1-1,1 1 0,0 0 1,-1-1-1,0 0 3,1 1 0,0 0 1,-1 0-1,1 0 0,-1 0 0,1 0 1,-1 0-1,1 0 0,0 0 0,-1 0 0,1 0 1,-1 0-1,1 1 0,-1-1 0,1 0 1,0 0-1,-1 0 0,1 0 0,0 1 0,-1-1 1,-23 20-192,17-13 168,-6 6 1,0 0 0,1 1 0,1 1 0,0 0 0,-14 25-1,9-7 35,2 1-1,0 0 0,3 1 0,0 0 0,3 1 0,1 0 0,1 0 0,2 1 1,1 61-1,3-90 10,1 0 0,0 0 0,0 0 0,1 0 1,-1 0-1,2 0 0,5 15 0,-6-20 10,0 0 1,0 1-1,0-1 0,1-1 1,-1 1-1,1 0 0,-1 0 1,1-1-1,0 0 0,0 1 1,0-1-1,0 0 0,1 0 1,-1-1-1,0 1 0,1-1 1,-1 0-1,1 0 0,5 2 1,1-2 14,0 0 0,0-1 0,0 0 0,-1 0 1,1-1-1,0 0 0,0-1 0,-1 0 0,1-1 1,-1 0-1,1 0 0,-1-1 0,0 0 0,15-10 1,-3 0-22,0-1 0,-1 0 1,-1-2-1,28-30 1,-37 36 5,0 1 0,-1-2 0,-1 1 0,0-1 0,0-1 0,-1 0 0,8-21 0,-13 25-151,-5 9 4,-11 15-6,11-12 137,-165 187-315,159-180 295,2-3 19,0 0 0,1 1 0,0-1 0,1 1 0,0 1 0,-6 11 0,10-19 6,1 0-1,0 0 1,-1 0-1,1 0 1,0 0 0,0 0-1,0 0 1,-1 0-1,1 0 1,0 0 0,1 0-1,-1 0 1,0 0-1,0 0 1,0 0-1,1 0 1,-1 0 0,0 0-1,1 0 1,-1 0-1,1 0 1,0 1 0,0 0 7,1-1 1,-1 0 0,1 1-1,-1-1 1,1 0 0,-1 0-1,1 0 1,0 0 0,0 0-1,3 1 1,1 0 21,0 0-1,0-1 1,0 0-1,0 0 0,0 0 1,9-1-1,-9-1-4,0 0 0,0 0 0,1 0-1,-1-1 1,0 0 0,0-1 0,-1 1 0,1-1-1,0 0 1,-1 0 0,0-1 0,1 1-1,-2-1 1,1 0 0,0-1 0,-1 1 0,7-10-1,-1 1-14,-2 0-1,0-1 0,0 0 0,-1 0 0,8-25 1,19-54-122,-31 72-19,-3 21 108,0-1-1,0 0 1,0 1 0,1-1-1,-1 0 1,0 1-1,0-1 1,0 0 0,0 1-1,-1-1 1,1 1 0,0-1-1,0 0 1,0 1-1,0-1 1,-1 1 0,1-1-1,0 0 1,-1 1-1,1-1 1,0 1 0,-1-1-1,1 1 1,-1-1-1,0 1 1,0 5-126,-14 55-95,10-42 216,0 0 0,1 0 1,1 1-1,1-1 0,0 36 0,2-51 30,0 0-1,0-1 0,1 1 1,-1 0-1,1-1 1,0 1-1,0 0 1,0-1-1,0 1 1,0-1-1,1 0 1,-1 1-1,1-1 1,2 4-1,-2-5 12,-1 0-1,0-1 0,1 1 1,-1 0-1,0 0 1,1-1-1,-1 1 1,1 0-1,-1-1 0,1 0 1,-1 1-1,1-1 1,-1 0-1,1 0 1,-1 0-1,1 0 0,-1 0 1,1 0-1,0 0 1,-1 0-1,1-1 0,-1 1 1,1 0-1,-1-1 1,1 0-1,-1 1 1,2-2-1,2-1 2,1 0-1,-1 0 1,0-1-1,0 0 1,-1 0 0,1 0-1,4-7 1,29-39 97,-34 44-111,71-113 54,-11 15-37,-35 61 42,79-127 19,-84 128-92,-2-1-1,19-54 1,-31 70-116,6-30 0,-15 55 109,2-17-121,-3 18 114,0 0 0,0 0-1,0 1 1,0-1 0,0 0-1,-1 0 1,1 1 0,0-1-1,0 0 1,-1 0 0,1 1-1,0-1 1,-1 0 0,1 1-1,0-1 1,-1 0 0,1 1-1,-2-1 1,2 0 12,0 1 0,0 0 0,0 0 0,-1 0 0,1 0 0,0 0 0,0 0-1,-1-1 1,1 1 0,0 0 0,0 0 0,0 0 0,-1 0 0,1 0 0,0 0 0,0 0 0,-1 0 0,1 0 0,0 0 0,0 0-1,-1 0 1,1 0 0,0 0 0,0 0 0,0 1 0,-1-1 0,1 0 0,0 0 0,0 0 0,0 0 0,-1 0 0,1 0 0,0 1 0,0-1-1,0 0 1,-8 7-55,0 0-1,1 1 0,0 0 1,0 0-1,1 1 0,-8 12 1,6-8 7,-16 24 60,1 2 1,-33 75-1,47-88 25,0 0 1,1 0-1,2 1 1,1 0 0,-3 51-1,7-50-38,1-1 0,8 49 0,-6-62 20,1 0 1,1 0-1,1 0 0,-1-1 0,2 1 1,0-1-1,10 15 0,-13-23 21,0-1 0,1 1-1,-1-1 1,1 1 0,0-1-1,0-1 1,0 1 0,0 0-1,1-1 1,0 0-1,0 0 1,0-1 0,0 1-1,0-1 1,0 0 0,0 0-1,1-1 1,-1 1 0,1-1-1,-1-1 1,1 1-1,-1-1 1,1 0 0,0 0-1,-1 0 1,1-1 0,-1 0-1,1 0 1,-1 0 0,1-1-1,-1 0 1,0 0-1,0 0 1,0-1 0,0 1-1,0-1 1,0-1 0,6-5-1,-2 1 4,-1 0 0,0 0 0,0-1 0,-1 0 0,-1-1 0,1 1 0,-2-1-1,9-18 1,-1-7-53,13-48-1,-25 80 7,1-2-17,-1 1 1,1-1 0,-1 0 0,0 1-1,-1-1 1,1 0 0,-1 1 0,0-1-1,0 0 1,0 1 0,-2-9 0,1 13 21,1-1 1,0 1-1,0-1 1,0 1-1,-1 0 1,1-1 0,0 1-1,0-1 1,-1 1-1,1 0 1,0-1-1,-1 1 1,1 0-1,-1-1 1,1 1 0,0 0-1,-1 0 1,1-1-1,-1 1 1,1 0-1,-1 0 1,1 0-1,-1-1 1,1 1 0,-1 0-1,1 0 1,0 0-1,-1 0 1,1 0-1,-2 0 1,1 1-2,-1-1-1,0 1 1,1-1 0,-1 1-1,1 0 1,-1-1 0,1 1 0,-1 0-1,-1 2 1,-3 2-55,-1 1 0,-8 10 0,7-6 68,1 0 1,0 0-1,1 1 1,0 0-1,1 0 1,0 0 0,1 0-1,0 1 1,0 0-1,1 0 1,-1 14-1,4-21 23,0 0-1,0-1 0,0 1 0,0 0 1,1 0-1,0 0 0,0-1 0,0 1 0,1 0 1,-1-1-1,1 1 0,0-1 0,1 0 1,-1 0-1,1 0 0,-1 0 0,1 0 1,1 0-1,-1-1 0,0 1 0,8 5 1,-4-4 24,1 0 0,0 0 0,0-1 0,1 0 0,-1-1 0,1 1 0,-1-2 0,1 1 0,0-1 0,14 1 0,-18-2-118,-1-1 1,1 0 0,0 0-1,-1-1 1,1 1 0,-1-1-1,1 0 1,-1 0 0,0-1-1,1 1 1,-1-1-1,6-3 1,-7 3-253,0 0 1,0 0-1,-1 0 0,1 0 0,-1-1 0,1 1 1,-1-1-1,0 1 0,0-1 0,0 0 1,0 0-1,0 0 0,-1 0 0,1 0 0,-1-1 1,2-5-1,0-23-2991,1 2 1121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8:30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26 7648,'-13'-5'3456,"31"5"-3008,-10-4 1376,11 4-1088,22-5 288,7 2-640,25 0 128,-1 3-288,4-5-128,-8 10-64,-9-5 31,-11 0-31,-7 0-863,-9 0 447,-14-5-3296,-1 5 2048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8:30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1 156 7296,'0'-5'3328,"41"-6"-2912,-6-1 1344,10 4-1056,46-12 224,2 3-576,25-3-160,-10 5-96,13-4 64,-13 2-96,-5 5-5248,-13 12 2848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3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284 512 2304,'0'-1'28,"0"1"0,0 0 0,0-1 0,0 1 0,0-1 0,0 1 0,0-1 0,1 1 0,-1 0 0,0-1 0,0 1 0,0 0 0,1-1 0,-1 1 0,0 0 0,0-1 0,1 1 0,-1 0 0,0-1 0,1 1 0,-1 0 0,0 0 0,1-1 0,-1 1 0,0 0 0,1 0 0,-1 0 0,1 0 0,-1 0 0,0-1 0,1 1 0,-1 0 0,1 0 0,-1 0 0,0 0 0,1 0 0,-1 0 0,1 0 0,-1 0 0,1 0 0,-1 1 0,0-1 0,1 0 0,4 2 4436,-5-2-4244,0-1 1,0 0-1,0 1 1,0-1-1,0 1 0,0-1 1,0 1-1,0-1 1,0 0-1,-1 1 1,1-1-1,0 1 0,0-1 1,-1 1-1,1-1 1,0 1-1,0-1 1,-1 1-1,1-1 1,-1 0-1,-8-1 614,1 0 1,-14-8-1,-1 1-393,15 7-344,0 0 0,1 1 1,-1 0-1,0 1 0,0-1 0,1 1 0,-1 1 1,0 0-1,0 0 0,-11 3 0,3 1-83,1 0 0,-1 1 0,-25 14 0,37-18-6,1 0 0,-1 0 0,1 0 0,0 1 0,0-1 0,-1 1 0,2 0 0,-1 0 0,0 0 0,1 1 0,-1-1 0,1 0 0,0 1 0,0 0 0,0-1 0,1 1 0,-2 5 0,2-6 3,1 0 1,0 0 0,-1-1 0,1 1-1,1 0 1,-1 0 0,0 0 0,1 0-1,-1 0 1,1 0 0,0-1 0,0 1-1,0 0 1,0 0 0,0-1 0,1 1-1,-1-1 1,1 1 0,0-1 0,0 0-1,0 0 1,0 0 0,0 0 0,4 3-1,1 1 40,0-1-1,1-1 0,-1 1 0,1-1 0,0-1 0,0 1 0,0-1 0,0-1 0,17 4 0,-13-5 13,0 0-1,0 0 1,0-1 0,-1-1 0,1 0-1,21-4 1,-17 0-26,1 0 1,0-1-1,-1 0 0,0-1 0,0-1 1,-1-1-1,0 0 0,-1-1 0,0-1 1,13-12-1,23-19 459,-49 38-505,-5 4-78,-9 6-20,9-3 94,0 1-1,1 0 0,0 0 1,0 0-1,0 0 1,1 0-1,-1 1 1,1-1-1,0 1 1,0-1-1,-1 7 1,2-7-3,0-1 1,0 0 0,0 1 0,1-1-1,0 1 1,-1-1 0,1 1 0,1-1 0,-1 1-1,0-1 1,1 1 0,0-1 0,-1 1-1,1-1 1,1 0 0,2 6 0,-2-6 58,0 1 0,0-1 0,0 0 1,1-1-1,-1 1 0,1 0 0,0-1 0,0 1 1,0-1-1,0 0 0,0 0 0,0 0 1,7 2-1,-6-3 24,-1 0 1,0-1-1,1 1 1,-1-1-1,1 0 1,-1 0-1,0 0 1,1-1-1,-1 1 1,0-1-1,1 0 1,-1 0-1,0 0 1,0 0 0,5-3-1,-5 3-41,0-1 1,-1 1-1,1-1 0,0 0 0,-1 0 1,0 0-1,1 0 0,-1-1 1,0 1-1,0-1 0,0 1 0,-1-1 1,1 1-1,-1-1 0,1 0 1,-1 0-1,0 0 0,1-3 0,-1 3-9,-1 1-1,0 0 0,1 0 1,-1-1-1,0 1 0,0 0 0,0 0 1,-1-1-1,1 1 0,0 0 0,-1 0 1,0 0-1,1 0 0,-1-1 1,0 1-1,0 0 0,0 0 0,0 0 1,-1 1-1,1-1 0,0 0 1,-1 0-1,1 1 0,-1-1 0,-3-2 1,-2 0-27,0-1 0,0 1 1,0 0-1,-1 0 0,-9-3 1,12 5-42,1 1 1,-1 0-1,0 0 1,1 0-1,-1 1 1,0-1-1,1 1 1,-1 0-1,0 1 1,-8 1-1,3-1-298,16-6 288,17-6 146,11-1-60,0 1-1,41-7 1,-58 15 25,1 1-1,0 1 1,-1 0-1,1 2 1,0 0 0,24 4-1,-40-5-18,1 1 0,-1-1 0,0 1 0,0 0 0,0 0-1,1 0 1,-1 0 0,0 0 0,0 0 0,-1 0-1,1 1 1,0-1 0,0 1 0,-1-1 0,1 1 0,0 0-1,-1-1 1,0 1 0,1 0 0,-1 0 0,0 0 0,0 0-1,1 3 1,-1-2-32,-1 1-1,1-1 1,-1 0-1,0 0 1,1 1-1,-2-1 1,1 0-1,0 0 1,-1 1-1,1-1 1,-1 0-1,0 0 1,0 0-1,0 0 1,0 0 0,-3 4-1,-4 10 275,6-7 2,2-10-262,0 0 0,0 1-1,0-1 1,0 0 0,0 0 0,0 0-1,0 0 1,0 0 0,0 1-1,0-1 1,0 0 0,0 0-1,0 0 1,0 0 0,0 0-1,0 0 1,0 1 0,0-1 0,0 0-1,0 0 1,0 0 0,0 0-1,0 0 1,1 0 0,-1 0-1,0 1 1,0-1 0,0 0-1,0 0 1,0 0 0,0 0-1,0 0 1,1 0 0,-1 0 0,0 0-1,0 0 1,0 0 0,0 0-1,1 0 1,7-6 366,37-17-411,-11 0-49,-25 16 72,0 1 1,15-8-1,-9 8 26,8-4-237,-23 10 218,0 0 0,0-1 0,0 1 0,0 0-1,0 0 1,1 0 0,-1 0 0,0 0 0,0 0-1,0-1 1,1 1 0,-1 0 0,0 0 0,0 0-1,0 0 1,1 0 0,-1 0 0,0 0 0,0 0-1,0 0 1,1 0 0,-1 0 0,0 0 0,0 0-1,0 0 1,1 0 0,-1 0 0,0 0 0,0 0-1,0 0 1,1 0 0,-1 1 0,0-1 0,0 0-1,0 0 1,1 0 0,-1 0 0,0 0 0,0 0-1,0 1 1,0-1 0,0 0 0,1 0 0,-1 0-1,0 1 1,0-1 0,0 0 0,0 0 0,0 0-1,0 1 1,0-1 0,4 13 8,-3-12-10,1 10 27,-1-1 0,0 1 1,-1 18-1,0-14 66,0-14-72,0 1 1,0 0-1,-1-1 0,1 1 1,0 0-1,-1-1 1,0 1-1,1 0 0,-1-1 1,0 1-1,0-1 1,1 1-1,-1-1 1,-3 3-1,41-27 767,-26 14-783,-1-1 0,0 0 0,0-1 0,12-17 0,-20 25-35,-1 1-1,1-1 1,0 1-1,0 0 1,0 0 0,0 0-1,1 0 1,-1 0-1,0 0 1,1 1-1,0-1 1,2-1-1,-4 3 25,-1 0 0,0 1 0,1-1 0,-1 0 0,0 0-1,1 0 1,-1 1 0,0-1 0,0 0 0,1 0 0,-1 1-1,0-1 1,0 0 0,0 1 0,1-1 0,-1 0 0,0 0 0,0 1-1,0-1 1,0 1 0,0-1 0,0 0 0,1 1 0,-1-1-1,0 1 1,4 8 338,-2-7-334,0-1 0,-1 1 0,1 0 0,-1-1 0,0 1 0,0 0 0,0 0 0,0 0 0,0 0 0,0 0 0,0 0 0,0 0 0,-1 0 0,1 4 0,4 9-144,-4-13 200,-1-1 0,0 1-1,1 0 1,-1 0 0,0 0-1,0-1 1,0 1 0,0 0-1,-1 2 1,1 3-157,0-7-11,0 2 195,0-1-74,0-1-1,-1 1 1,1-1 0,0 1-1,0 0 1,0-1 0,0 1-1,0-1 1,0 1 0,0-1 0,0 1-1,0-1 1,1 1 0,-1-1-1,0 1 1,0-1 0,0 1-1,1-1 1,-1 1 0,0-1-1,0 0 1,1 1 0,-1-1-1,0 1 1,1-1 0,-1 0 0,1 1-1,-1-1 1,0 0 0,1 1-1,0-2 9,0 2 2,6 5 70,-2-3-84,0 1 1,0-1 0,0-1-1,0 1 1,0-1-1,1 0 1,-1 0-1,1-1 1,-1 0-1,10 2 1,-11-4 68,1 1 1,-1-1-1,0 0 1,1 0 0,-1 0-1,0 0 1,0-1-1,0 0 1,4-2 0,32-22 193,-36 23-362,2-1 74,-2 1 32,1 0 1,-1-1 0,1 1 0,-1-1 0,-1 0 0,1 0 0,0 0 0,-1 0-1,3-6 1,-2 4-44,4-9-120,-6 15-35,-1 7-136,-2 14 301,-1-1 1,-1 0-1,-7 25 0,-3 19 59,4 31-39,-4 15-146,8-65 359,1 88 1,4-98 303,28-131 300,-16 30-786,8-30 43,-8 47-111,2 0 0,2 1 1,2 1-1,26-48 0,-36 81 33,20-34-78,-24 43 40,0 0 0,0 0 0,0 0 1,0 1-1,1 0 0,-1 0 0,7-3 1,-10 6 29,1 0 0,0 0 0,0 0 1,0 0-1,0 0 0,0 1 1,0-1-1,0 1 0,0-1 1,0 1-1,0 0 0,0 0 0,0 0 1,0 0-1,0 0 0,0 0 1,0 1-1,0-1 0,1 1 1,-1-1-1,-1 1 0,1 0 0,0 0 1,0-1-1,0 2 0,0-1 1,-1 0-1,1 0 0,0 0 1,-1 1-1,1-1 0,-1 1 0,1-1 1,1 4-1,0-1 33,-1-1 1,0 1-1,1 0 0,-1 0 0,0 0 0,-1 0 1,1 0-1,-1 1 0,0-1 0,0 0 1,0 1-1,-1-1 0,1 1 0,-1-1 1,-1 6-1,1-4 18,-1-1 1,0 0 0,0 0-1,-1 0 1,-2 7-1,2-10-24,1 0-1,0 0 1,-1 0-1,0-1 1,1 1-1,-1 0 1,0-1 0,0 1-1,0-1 1,0 1-1,0-1 1,-4 2-1,-1 0 28,-1-1-1,0 0 1,0 0-1,0 0 1,0-1-1,0 0 1,0-1-1,0 1 1,-10-2-1,-1 0-256,46 2-45,-5 0 267,0-2 0,-1 0 0,1-1 0,22-5 0,-25 1 31,26-12 0,3 0 126,-33 14-141,-13 4-10,0-1-1,0 1 0,0-1 0,0 1 1,-1-1-1,1 0 0,0 1 1,0-1-1,0 0 0,1-2 1,-6 12-189,-8 9 152,10-17 26,0 0 1,1-1-1,-1 1 0,0 0 0,1 0 0,-1 0 1,1 0-1,-1-1 0,1 1 0,0 0 0,-1 0 1,1 0-1,0 0 0,0 0 0,0 0 0,0 0 1,0 0-1,0 0 0,0 0 0,0 0 1,0 0-1,0 0 0,0 0 0,0 0 0,1 0 1,-1 0-1,0 0 0,1-1 0,-1 1 0,1 0 1,-1 0-1,1 0 0,-1 0 0,1-1 0,0 1 1,-1 0-1,1-1 0,0 1 0,1 1 0,1 0 37,-1 0 0,1 0 0,0 0 0,0 0 0,0-1 0,0 1 0,0-1 0,0 0 0,1 0 0,4 1 0,-4-1 8,0-1 1,0 0-1,0-1 0,-1 1 0,1-1 0,0 1 0,0-1 1,-1 0-1,1-1 0,0 1 0,-1-1 0,0 1 0,5-4 1,3-2 47,0-1 0,13-13 1,-23 19-79,0 2-8,0-1 1,0 1 0,-1-1-1,1 1 1,0-1 0,-1 0-1,1 0 1,-1 1 0,1-1-1,0 0 1,-1 0 0,0 0 0,1 1-1,-1-1 1,0 0 0,1 0-1,-1 0 1,0 0 0,0 0-1,0 0 1,1 0 0,-1 0-1,0 0 1,0 1 0,-1-1-1,1 0 1,0 0 0,0 0 0,0 0-1,-1 0 1,1 0 0,-1-1-1,0 1-14,0-1-1,-1 1 0,1 0 0,0 0 1,-1-1-1,1 1 0,-1 0 0,1 0 1,-1 1-1,0-1 0,1 0 0,-1 0 1,0 1-1,0-1 0,1 1 0,-5-1 1,-1 0-68,0 0 71,-1 0 1,0 0-1,1-1 0,-8-3 1,14 5-1,1-1 0,0 1 1,-1 0-1,1 0 0,-1 0 1,1-1-1,0 1 0,-1 0 1,1 0-1,-1 0 0,1 0 0,-1 0 1,1 0-1,0 0 0,-1 0 1,1 0-1,-1 0 0,1 0 0,-1 0 1,1-1 10,4-2 159,3-2-176,0 1-1,0-1 0,1 1 0,-1 0 1,1 1-1,0 0 0,0 0 0,0 1 1,11-2-1,13-1 34,35-1 1,-48 5 32,-12 1-56,-1-1-1,1 2 1,0-1 0,0 1-1,-1 0 1,1 0 0,0 0-1,-1 1 1,1 0 0,-1 1-1,0-1 1,9 6 0,-13-7 3,-1-1 1,0 1-1,0 0 1,0 0-1,1-1 1,-1 1-1,0 0 1,0 0-1,0 0 1,0 0-1,0 1 1,0-1-1,-1 0 1,1 0-1,0 0 1,-1 1-1,1-1 1,-1 0-1,1 1 1,-1-1-1,1 3 1,-1 0 12,0-1 0,0 1 0,-1 0-1,1 0 1,-1 0 0,-1 4 0,-2 20 36,4-28-41,0 0 0,0 1-1,0-1 1,0 0 0,0 0-1,0 0 1,0 0 0,0 1 0,0-1-1,0 0 1,0 0 0,0 0-1,0 0 1,0 0 0,0 1-1,0-1 1,0 0 0,0 0-1,1 0 1,-1 0 0,0 0 0,0 1-1,0-1 1,0 0 0,0 0-1,1 0 1,-1 0 0,0 0-1,0 0 1,0 0 0,0 0 0,0 0-1,1 0 1,-1 0 0,0 0-1,0 0 1,0 0 0,1 0-1,-1 0 1,0 0 0,0 0 0,11-3 87,12-10-68,-9 3 20,42-27-155,-49 34 84,-1 0 0,1 0 0,-1 0 1,1 1-1,0 0 0,13-3 0,-18 5 22,0 0 0,-1 0 0,1 0 1,0 0-1,0 0 0,-1 1 0,1-1 0,0 0 0,0 1 0,-1-1 0,1 1 0,-1 0 0,1-1 0,0 1 0,-1 0 0,1 0 0,-1 0 0,0 0 1,1 0-1,-1 1 0,0-1 0,0 0 0,2 2 0,0 3 9,1 0 1,-1 0-1,0 0 1,3 11-1,-5-15-12,3 16-2,-3-15 10,-1 1 0,1-1 0,-1-1 0,1 1 0,0 0 0,0 0 0,1 0 0,1 3 0,-2-4-5,2 3 26,0-1 1,0 1-1,1-1 0,-1 0 1,6 4-1,-8-7-13,0 0 0,1 0 0,-1 0 0,1-1 0,-1 1-1,1 0 1,-1-1 0,1 1 0,-1-1 0,1 1 0,0-1-1,-1 0 1,1 0 0,-1 0 0,1 0 0,0 0 0,-1 0 0,1 0-1,0 0 1,-1-1 0,4 0 0,4-2 40,0-1-1,-1 0 1,1 0 0,-1-1 0,0-1 0,8-5-1,43-41 321,-46 39-322,4-5-95,-17 17 24,1 0-1,0 0 1,-1 0 0,1 1-1,-1-1 1,1 0 0,-1 0-1,0 0 1,1 0-1,-1 0 1,0 0 0,0-1-1,0 1 1,0 0 0,0 0-1,0 0 1,0 0-1,0 0 1,0 0 0,-1-2-1,1 3 9,-1-1-1,1 1 0,-1 0 1,1-1-1,-1 1 1,1 0-1,-1-1 0,0 1 1,1 0-1,-1 0 0,1-1 1,-1 1-1,0 0 1,1 0-1,-1 0 0,0 0 1,1 0-1,-1 0 1,1 0-1,-1 0 0,0 0 1,1 0-1,-1 0 0,0 0 1,0 1-1,-16 3-169,15-2 186,0-1 1,0 0 0,0 1 0,0-1 0,0 1 0,1 0 0,-1-1-1,0 1 1,1 0 0,0 0 0,-1 0 0,1 0 0,0 0-1,0 1 1,0-1 0,0 0 0,0 1 0,1-1 0,-1 0 0,1 1-1,-1-1 1,1 0 0,0 1 0,0-1 0,0 1 0,0-1 0,1 1-1,-1-1 1,0 0 0,1 1 0,0-1 0,0 0 0,-1 1-1,1-1 1,1 0 0,-1 0 0,0 0 0,0 0 0,1 0 0,0 0-1,-1 0 1,1 0 0,3 2 0,-2-2 19,1 0 1,-1 0-1,1-1 1,0 1-1,-1-1 1,1 0 0,0 0-1,0 0 1,0 0-1,0-1 1,0 0-1,0 1 1,-1-2-1,1 1 1,7-1-1,3-2 81,1-1 0,25-9 0,-17 4-23,-2 2-87,113-40 125,-131 46-140,0 0 0,-1 0 0,1 0 0,0 1 0,0-1 0,0 1 0,-1-1 0,1 1 0,0 0 0,0 0 0,0 0 0,0 1 0,3 0 0,5 4-40,-10-3 70,0-1 0,0 1 0,0-1 0,0 1 0,0 0 0,0-1 0,-1 1 0,1 0 0,-1 0 0,1 0 0,-1-1 1,0 1-1,0 0 0,0 0 0,0 0 0,0 0 0,0-1 0,0 1 0,-1 0 0,1 0 0,-2 2 0,2-2 2,-1 0 0,1 0 0,0 1 0,0-1 0,-1 0 0,1 0 0,1 0 0,-1 0 0,1 4 0,-1-5-11,1-1 1,-1 0-1,0 1 0,1-1 0,-1 0 1,1 1-1,-1-1 0,1 0 0,-1 0 1,1 1-1,-1-1 0,1 0 0,-1 0 1,1 0-1,-1 0 0,1 0 0,0 0 1,-1 0-1,1 0 0,-1 0 0,1 0 1,-1 0-1,1 0 0,-1 0 0,1 0 1,-1 0-1,1-1 0,-1 1 0,1 0 1,-1 0-1,1-1 0,-1 1 0,1 0 1,-1-1-1,1 1 0,26-17-181,-14 8 99,-7 6 18,-3 1 38,-1 1 0,0 0 0,0 0 1,1 0-1,-1 0 0,0 0 0,3 0 0,-3 1 30,-1 0 0,0 0 1,0 0-1,0 1 0,1-1 0,-1 0 0,0 0 0,0 1 1,0-1-1,0 1 0,0-1 0,0 1 0,0 0 0,0-1 0,0 1 1,0 0-1,1 1 0,0-1 2,-1 0-1,1 1 1,-1-1 0,0 0 0,0 1 0,1-1-1,-1 1 1,0-1 0,0 1 0,-1 0-1,1-1 1,0 1 0,0 2 0,3 5-5,-4-8 2,1 1 0,-1 0 0,1-1 1,0 1-1,0-1 0,0 1 0,0-1 0,0 0 0,0 1 0,0-1 0,1 0 0,-1 0 0,0 0 0,1 0 0,-1 0 0,1 0 0,-1 0 1,1 0-1,1 0 0,-1-1 23,1 1 1,-1-1-1,0 0 1,1 0-1,-1 0 1,0 0-1,1 0 1,-1 0-1,0-1 1,0 1-1,1-1 0,2-1 1,6-3 86,-1-1 0,0 1 0,0-2 0,14-11 0,-20 15-113,21-16 29,-1-2 0,40-45 0,-52 52-59,0-1 1,-2-1-1,0 0 1,0 0-1,-2-1 1,10-24-1,53-207-148,-67 226 132,-1 0-1,-1-1 1,-1-26 0,-3 40 15,-2 11 13,-3 14 6,0 8 58,2 0 0,-5 42-1,2 51 189,7-78-168,-1-10-20,2 0 0,5 47 0,-3-65-15,0-1 1,1 1-1,-1-1 1,2 0-1,0 1 1,0-2-1,1 1 1,0 0-1,0-1 1,10 12-1,-12-17 11,0-1 1,1 0-1,-1 0 0,0 0 1,1 0-1,0 0 0,0-1 0,0 1 1,0-1-1,0 0 0,5 1 1,-6-2-3,-1 0 0,1-1 0,0 1 1,0-1-1,0 0 0,-1 1 0,1-1 0,0-1 1,0 1-1,0 0 0,-1-1 0,1 1 1,0-1-1,-1 0 0,1 0 0,0 0 0,-1 0 1,1-1-1,3-2 0,16-11-18,-1-2 0,-1 0-1,34-38 1,-49 47-86,2 0-138,-6 8 196,-1 0-1,0 0 1,0 0 0,0 0-1,0 0 1,1 0 0,-1 0-1,0 0 1,0 0 0,0 0 0,1 0-1,-1 0 1,0 0 0,0 1-1,0-1 1,0 0 0,0 0-1,1 0 1,-1 0 0,0 0-1,0 1 1,0-1 0,0 0 0,0 0-1,0 0 1,0 0 0,0 1-1,0-1 1,0 0 0,1 0-1,-1 0 1,0 1 0,0-1 0,0 0-1,0 0 1,0 0 0,0 0-1,0 1 1,-1-1 0,1 0-1,-2 9-74,2-7 27,-5 25 27,3-19 21,1 1 0,-1-1 0,-1 1 0,-4 9 1,0-2-26,4-9 133,1-1 1,-2 1-1,1-1 1,-7 9 0,10-15-101,-1 0 1,1 1-1,-1-1 1,1 1-1,-1-1 1,1 1 0,0-1-1,-1 1 1,1-1-1,0 1 1,0-1 0,-1 1-1,1-1 1,0 1-1,0-1 1,0 1 0,0 0-1,0-1 1,0 1-1,0-1 1,0 1-1,0 0 1,0-1 0,0 1-1,0-1 1,0 1-1,0-1 1,0 1 0,1 0-1,-1 0 1,1 0 7,0-1-1,0 1 1,0 0 0,0 0-1,0-1 1,0 1 0,0 0 0,0-1-1,0 1 1,0-1 0,0 1 0,1-1-1,1 1 1,3 0 34,0 0-1,0-1 1,0 1 0,1-1-1,6-1 1,21-2 47,-24 2-251,0 1 1,-1-1-1,1-1 0,15-4 1,-9 0-951,-12 5 243,1 0-1,-1 0 0,0-1 0,0 0 0,1 0 0,-1 0 0,5-4 0,-9 6 765,0 0 0,0 0 0,0 0 1,0 0-1,0 0 0,1 0 0,-1-1 1,0 1-1,1-2-2115,-1 2 2115,0 0 0,0-1 0,0 1 1,0 0-1,0 0 0,0 0 0,0 0 1,0 0-1,0-1 0,0 1 0,0 0 1,0 0-1,0 0 0,0 0 0,-1-1-528,0 0 17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3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75 9632,'-9'-5'4936,"26"-1"-2138,-14 5-2853,33-8 1886,74-6 0,-65 10-1525,15-3-120,162-17-409,-205 24-939,26 1 0,-35 1-322,0 0 0,0 0 0,1 1 0,15 5 0,-1 4-1502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3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127 373 7136,'-9'-3'4555,"9"3"-4449,0 0 0,-1-1 0,1 1 0,0 0 0,-1 0 0,1 0 0,0 0 0,-1-1 0,1 1 0,0 0 0,-1 0 0,1 0 0,-1 0 0,1 0 0,0 0 0,-1 0 0,1 0 0,0 0 0,-1 0 0,1 0 0,-1 0 0,1 0 0,0 1 0,-1-1 0,-3 1 321,1 0-1,0 0 1,-1 0 0,1 1-1,0-1 1,0 1-1,0 0 1,-5 4 0,-16 13 965,19-17-1252,1 1 0,0 0 0,0 1 0,0-1 0,0 1 0,0-1 0,1 1 0,-1 0 0,1 1 0,0-1 0,-4 10 0,6-13-111,1-1 0,0 1 1,0 1-1,0-1 0,0 0 1,-1 0-1,1 0 0,1 0 0,-1 0 1,0 0-1,0 0 0,0 0 1,0 0-1,1 0 0,-1 0 1,0 0-1,1-1 0,-1 1 0,1 0 1,-1 0-1,1 0 0,0 0 1,0 0-1,1 1 26,0 0-1,0 0 1,0-1-1,0 1 1,0-1-1,1 1 1,-1-1-1,0 0 1,4 1 0,-3-1-25,-1 0 0,1 0 0,0 0 1,0-1-1,-1 1 0,1-1 0,0 1 1,0-1-1,0 0 0,0 0 1,-1-1-1,1 1 0,0 0 0,0-1 1,0 0-1,-1 1 0,1-1 0,2-2 1,-4 2-56,0 1 0,0-1 0,0 0 0,0-1 0,0 1 0,0 0-1,-1 0 1,1 0 0,0 0 0,-1 0 0,1-1 0,-1 1 0,0 0 0,1-1 0,-1 1 0,0 0 0,0-1 0,1-1 0,-5-25-70,2 24 113,2 1 1,-1-1-1,0 1 0,1-1 1,0 1-1,0-1 1,0 1-1,0-6 0,2 1 140,-1-1 1,0-17-1,1-16 397,5 13-163,2 0 1,14-34 0,-4 10-126,40-84 773,-59 136-1032,1 1 0,-1-1 1,0 0-1,1 1 0,-1-1 0,0 0 0,1 1 1,-1-1-1,1 0 0,-1 1 0,1-1 1,-1 1-1,1-1 0,0 1 0,-1-1 1,1 1-1,1-1 0,-2 1-4,0 0 0,1 0 0,-1 0 0,0 0 1,1 0-1,-1 0 0,0 0 0,1 0 0,-1 1 0,0-1 0,1 0 0,-1 0 1,0 0-1,0 0 0,1 1 0,-1-1 0,0 0 0,1 0 0,-1 0 0,0 1 1,0-1-1,0 0 0,1 1 0,-1-1 0,0 1 0,2 2 14,-1 0 0,1 0 0,-1 0 0,0 1 0,1 5 0,3 28 67,-3 1 0,0-1 0,-7 64 1,2-54-38,-3 14-24,-2 0 1,-4-1-1,-1-1 1,-29 78 0,39-131-53,1 1 0,-1 0 0,0-1 0,-1 1 1,-6 9-1,10-16 13,-1 1 0,0 0 1,1 0-1,-1 0 0,0 0 1,0-1-1,1 1 0,-1 0 1,0-1-1,0 1 0,0-1 0,0 1 1,0-1-1,0 1 0,0-1 1,0 1-1,0-1 0,0 0 1,0 0-1,0 0 0,0 1 1,0-1-1,0 0 0,0 0 0,0 0 1,0 0-1,0-1 0,0 1 1,0 0-1,0 0 0,0-1 1,0 1-1,0-1 0,0 1 0,0 0 1,0-1-1,0 0 0,0 1 1,1-1-1,-1 0 0,0 1 1,0-1-1,1 0 0,-1 0 1,0 0-1,-1-1 17,0 0-1,0 0 1,1 0 0,-1 0-1,1 0 1,-1 0 0,1 0-1,0 0 1,0-1 0,0 1-1,0 0 1,0-1 0,1 1-1,-1-1 1,1 1 0,-1 0-1,1-1 1,0 1 0,0-1 0,0 1-1,1-1 1,-1 1 0,0-1-1,1 1 1,-1-1 0,1 1-1,0-1 1,0 1 0,0 0-1,0 0 1,1-1 0,-1 1-1,0 0 1,1 0 0,3-3-1,2-3 81,2 1 0,-1 0 0,1 1-1,0-1 1,0 2 0,0-1 0,14-4 0,29-11 272,94-23 1,-14 5-1171,-120 35-258,11-4-1171,-7 1-2351,-8 6 1877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4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17 127 2816,'0'0'70,"-1"0"0,1 0 0,-1 1 0,1-1 1,-1 0-1,1 0 0,-1 0 0,1 0 0,-1 0 0,1 0 0,-1 0 0,1 0 1,-1 0-1,1 0 0,-1 0 0,1 0 0,-1 0 0,1-1 0,0 1 0,-1 0 1,1 0-1,-1 0 0,1-1 0,-1 1 0,1 0 0,0 0 0,-1-1 0,1 1 1,0 0-1,-1-1 0,1 1 0,0-1 0,-1 1 0,1 0 0,0-1 0,0 1 1,-1-1-1,1 1 0,0-1 0,0 1 0,0-1 0,0 1 0,0-1 0,0 1 1,-1-1-1,1 0 0,4-6 3663,-3 6-3339,-1 1 0,1-1-1,-1 1 1,0-1 0,1 1-1,-1-1 1,0 1-1,1-1 1,-1 0 0,0 1-1,0-1 1,1 0-1,-1 1 1,0-1 0,0 0-1,0 1 1,0-1 0,0 0-1,0 1 1,0-2-1,2 5-103,0 0-1,0-1 0,0 1 0,0-1 0,1 0 0,3 3 0,6 7 66,14 21 220,12 14-115,-36-45-416,1 1 0,-1-1 0,1 0 0,0 0 1,0 0-1,-1 0 0,1 0 0,5 2 0,-7-4 24,1 1 0,-1-1 0,1 0 0,-1 1 0,1-1 0,-1 0 0,1 0 0,-1 0 0,1 0 0,0 0-1,-1 0 1,1 0 0,-1-1 0,1 1 0,-1-1 0,1 1 0,-1-1 0,1 1 0,-1-1 0,2-1 0,-2 1-28,0 0 1,0 0-1,0-1 1,0 1 0,0 0-1,0 0 1,0-1 0,-1 1-1,1-1 1,0 1-1,-1 0 1,0-1 0,1 1-1,-1-1 1,0-2 0,3-28 153,-3 21-89,8-139-761,-8 150 646,0 0 0,0-1 1,0 1-1,0 0 0,0 0 0,0-1 1,0 1-1,1 0 0,-1 0 0,0-1 1,0 1-1,0 0 0,0 0 0,0-1 1,0 1-1,1 0 0,-1 0 0,0 0 1,0-1-1,0 1 0,1 0 0,-1 0 1,0 0-1,0 0 0,0-1 0,1 1 1,-1 0-1,0 0 0,0 0 0,1 0 1,-1 0-1,0 0 0,0 0 0,1 0 1,-1 0-1,0 0 0,1 0 0,-1 0 1,0 0-1,0 0 0,1 0 0,17 5 259,14 12 301,-14-6-527,29 11 1,-14-7-268,-31-14-236,-1-5-2773,1 3 1519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4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8128,'-5'-5'1502,"6"3"32,9 5 1157,3 0-1314,64 7 3634,12 1-3788,-58-6-2015,49 2 0,-66-7-1416,0 3 630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4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 7232,'-8'0'12293,"44"1"-10439,-21 0-1557,0-1 1,0 0 0,20-4 0,58-7 119,-60 8-553,61-14-1,-87 16-969,-1-2-3452,-17 9-4978,2 5 7078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4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 7232,'-7'-1'2968,"14"-1"-1685,16-1 1884,-5 2-714,32-6 0,-36 4-2367,0 1 1,0 1 0,0 0-1,22 1 1,11 1-3843,-25-1-3261,-10 0 4169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3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17 779 2400,'-1'1'99,"0"0"-1,0 0 1,0-1 0,0 1-1,1 0 1,-1 0 0,0 0 0,1 0-1,-1 0 1,0 0 0,1 0-1,0 1 1,-1-1 0,1 0-1,-1 0 1,1 0 0,0 0-1,0 1 1,0-1 0,0 0 0,0 0-1,0 2 1,0-2 150,0 1 1,0-1-1,0 1 0,0-1 1,0 1-1,0-1 1,0 1-1,-1-1 0,1 0 1,-1 2-1,-3 4 3892,13-19-1973,48-58 7,-23 27-1816,46-61-66,-63 80-158,4-5 323,23-43-1,-44 72-455,0 0-1,0 0 0,0 0 1,0 0-1,0-1 0,0 1 0,0 0 1,0 0-1,0 0 0,0 0 0,0 0 1,0 0-1,0 0 0,0-1 0,0 1 1,0 0-1,0 0 0,0 0 1,0 0-1,0 0 0,0 0 0,0 0 1,1 0-1,-1-1 0,0 1 0,0 0 1,0 0-1,0 0 0,0 0 0,0 0 1,0 0-1,1 0 0,-1 0 1,0 0-1,0 0 0,0 0 0,0 0 1,0 0-1,0 0 0,1 0 0,-1 0 1,0 0-1,0 0 0,0 0 0,0 0 1,0 0-1,0 0 0,1 0 0,-1 0 1,0 0-1,0 0 0,0 0 1,0 0-1,0 1 0,0-1 0,0 0 1,0 0-1,1 0 0,-1 0 0,0 0 1,0 0-1,0 0 0,0 0 0,0 0 1,0 1-1,0-1 0,0 0 1,0 0-1,4 16-85,0 21-64,-4-4 247,-4 34 0,2-43-3,1-1 0,0 0 0,6 40 0,-5-60-48,1 1 0,0 0 0,1-1 0,-1 1 0,1-1 0,-1 1 0,1-1 0,0 0 0,0 1 0,0-1 0,1 0 0,-1-1 0,1 1 0,0 0 0,0-1 0,0 1 0,0-1 0,0 0 0,0 0 0,0 0 0,1-1 0,-1 1 0,1-1 0,0 1 0,-1-1 0,1 0 0,0-1 0,4 1 0,2-1 28,0-1 1,0 0 0,-1-1 0,1 0-1,0-1 1,-1 0 0,0 0-1,1-1 1,-1 0 0,14-10 0,6-5-125,46-42 1,-15 10 247,-41 37-155,48-35-117,-55 39 10,-4 3-183,-7 9 124,-3 6 37,-12 19 144,0-1 0,-29 38 0,21-32-16,20-29-28,-8 13 61,-17 31 0,25-42-32,0 0 0,0 0 0,1 0 0,-1 0 0,1 0 0,0 0 0,1 0 0,-1 0 0,1 0 0,0 0 0,1 9 0,-1-13-26,1-1 0,-1 1 1,0-1-1,0 1 0,0-1 0,0 1 1,0-1-1,0 1 0,1-1 0,-1 0 1,0 1-1,0-1 0,1 1 0,-1-1 1,0 1-1,1-1 0,-1 0 0,0 1 1,1-1-1,-1 0 0,0 1 1,1-1-1,-1 0 0,1 0 0,-1 1 1,1-1-1,-1 0 0,1 0 0,1 0 1,-1 0 0,0 0 1,0 0-1,0 0 0,0 0 0,0-1 0,0 1 0,1 0 0,-1-1 0,0 1 0,0-1 0,1 0 0,3-2 23,-1 0 0,0 0 0,0 0 0,0-1 0,4-4 0,13-16 125,-1-1 0,-1-1 0,26-48 0,-38 60-169,-3 4-122,1 1 1,9-14 0,-16 28 83,0 1 0,0-1 0,0 1 0,1 0 0,0 0 1,0 0-1,0 0 0,1 0 0,0-1 0,0 1 0,1 0 0,-1 0 0,1 0 0,1 0 0,-1 0 1,4 7-1,-4-11 53,1 1 1,0-1 0,0 1 0,1-1-1,-1 0 1,0 0 0,1 0-1,-1 0 1,1 0 0,0 0-1,0-1 1,0 1 0,-1-1 0,1 0-1,1 0 1,3 1 0,1 0 51,0-1 1,0 1 0,1-2 0,-1 1 0,11-1-1,0-1-31,0-1-1,0-1 1,0-1-1,0 0 0,0-1 1,-1-2-1,1 1 1,-2-2-1,1-1 1,29-18-1,84-77 89,-116 84-67,-11 15-156,-11 11-171,-5 9 179,1-1-1,1 1 1,-12 24 0,-1 3-83,17-34 161,-16 30-145,20-34 201,1 0 1,-1 0-1,1 0 0,-1 0 0,1 0 1,0 0-1,0 9 0,1-12-32,0 0 0,0 0 0,0 0 0,0 0 0,0 0 0,0 0 0,0 0 0,0 0 1,1 0-1,-1 0 0,0 0 0,1 0 0,-1 0 0,1 0 0,-1 0 0,1 0 0,-1 0 0,1-1 0,0 1 0,-1 0 0,1 0 0,0-1 0,0 1 0,0 0 0,0-1 0,-1 1 0,1-1 0,0 1 0,0-1 0,0 1 0,0-1 0,0 0 0,0 0 0,0 1 0,0-1 0,0 0 0,0 0 0,0 0 0,0 0 0,0 0 0,0 0 0,0 0 0,0 0 0,2-1 0,3 0 17,-1-1 0,0 1 0,0-1 0,-1 0 0,1 0 0,0 0 0,6-5 0,-4 2-1,0-1-1,-1 0 1,7-7 0,-1 0 26,10-8-13,-1-2 1,-1 0-1,-2-1 1,28-46-1,-8-5 1,55-154 0,-87 210-25,0-1 0,3-20 0,-8 30-58,0 0 0,0 0 0,0 0 0,-2 0 0,1 0 0,-3-11 0,3 20 21,0 0-1,0-1 1,0 1 0,-1 0-1,1 0 1,0 0 0,-1 0 0,1 0-1,-1-1 1,0 1 0,1 0-1,-1 0 1,0 0 0,1 0-1,-1 1 1,0-1 0,0 0 0,0 0-1,0 0 1,0 1 0,0-1-1,0 0 1,-2 0 0,2 1-6,-1 0 0,0-1 0,1 1 0,-1 0 0,0 0 0,1 1 1,-1-1-1,0 0 0,1 0 0,-1 1 0,0-1 0,1 1 0,-1 0 0,-2 1 0,-3 2-18,0 0-1,1 1 1,0 0-1,0 0 0,0 0 1,-5 7-1,0 2 24,1 0 0,1 1 0,0 0 0,1 0 0,-9 26 0,-22 82 140,39-121-112,-34 141-81,30-121 96,1 1 1,1 1-1,1-1 1,3 29 0,-2-46 0,1 0 0,0 1 0,1-1 1,-1 0-1,1 0 0,0 0 1,1 0-1,-1-1 0,1 1 0,0-1 1,8 10-1,-9-12 24,1 0-1,0-1 1,0 1-1,0 0 1,0-1-1,1 0 1,-1 0-1,1 0 1,-1 0 0,1-1-1,0 1 1,-1-1-1,1 0 1,0 0-1,0 0 1,0-1 0,0 1-1,0-1 1,7 0-1,4-2 34,-1 0 0,0 0-1,1-2 1,-1 1 0,0-2-1,0 0 1,-1-1 0,0 0-1,24-15 1,-2-4-197,0-1 1,31-32 0,-55 51-203,-11 7 316,1 0 1,-1 0-1,0 0 1,0 0-1,0 1 1,1-1-1,-1 0 1,0 0-1,0 0 0,0 0 1,1 0-1,-1 0 1,0 0-1,0 0 1,0 0-1,1 1 1,-1-1-1,0 0 1,0 0-1,0 0 0,0 0 1,0 1-1,1-1 1,-1 0-1,0 0 1,0 0-1,0 1 1,0-1-1,0 0 0,0 1 1,1 22-4,-1-13 14,-1 10 18,1-3 35,0 0-1,3 17 1,-2-28-25,0-1 1,1 1 0,-1-1-1,1 1 1,0-1 0,1 0-1,-1 0 1,1 0 0,0 0-1,4 4 1,-6-7 5,1-1-1,-1 0 1,0 0-1,1 0 1,-1 0-1,1-1 1,0 1-1,-1 0 1,1 0-1,0-1 1,-1 1-1,1-1 1,0 0 0,0 0-1,-1 1 1,1-1-1,0 0 1,0 0-1,-1 0 1,1-1-1,0 1 1,0 0-1,-1-1 1,1 1 0,3-2-1,3-1 7,0 0-1,-1-1 1,15-8 0,1-3-18,2 2 0,49-21 1,-67 31-9,15-5 48,22-11 0,-39 17-55,0-1 0,0 0 0,-1 0 0,1 0 0,-1-1 0,0 1 0,0-1 0,0 0 0,0 0 0,4-6 0,-54 39-893,10 2 591,18-15 215,13-12 59,1 1-1,-1 0 1,-6 9-1,10-12 33,0 0-1,-1-1 0,1 1 0,0 0 0,0 1 1,0-1-1,1 0 0,-1 0 0,0 0 0,1 0 1,0 1-1,-1-1 0,1 0 0,0 4 0,0-6-3,0 1 0,0-1-1,0 0 1,0 0 0,1 1-1,-1-1 1,0 0 0,0 0-1,0 1 1,0-1 0,0 0-1,1 0 1,-1 0 0,0 1-1,0-1 1,0 0 0,1 0-1,-1 0 1,0 0 0,0 0-1,1 1 1,-1-1 0,0 0-1,0 0 1,1 0 0,-1 0-1,0 0 1,0 0 0,1 0-1,-1 0 1,0 0 0,1 0-1,-1 0 1,0 0 0,16-4 258,17-12-26,-29 14-218,24-14-54,-1 0 1,-1-1-1,42-38 0,-59 43-331,-8 13 1,-4 9 214,-2 9 135,4-16 1,0 1 1,0-1-1,0 0 1,0 1-1,1-1 1,-1 1-1,1 0 1,0-1-1,0 1 1,0-1-1,1 1 1,-1-1-1,1 1 1,0-1-1,2 7 1,-3-10 20,1 1 0,-1 0 0,1 0 0,0 0 0,0-1 0,0 1 0,-1-1 1,1 1-1,0 0 0,0-1 0,0 1 0,0-1 0,0 0 0,0 1 0,0-1 1,0 0-1,0 0 0,0 1 0,0-1 0,0 0 0,2 0 0,24-3 172,-19 2-161,0-1 1,0 0-1,0-1 1,0 0 0,0 0-1,-1-1 1,1 0-1,-1 0 1,0-1 0,0 0-1,-1 0 1,1-1-1,-1 1 1,5-8 0,4-8-14,-1 0 1,21-43 0,15-52 15,-33 72 7,6-10 25,42-106 6,-49 113-158,15-70-1,-18 60-93,-12 45-181,-3 8 84,1 4 257,0 1 0,0-1 0,0 0 0,0 1 0,1-1 0,-1 1 0,0-1 0,0 1 0,0 0 0,1-1 0,-1 1 0,0 0 0,0 1 0,-25 31-230,13-9 214,0 0-1,2 1 1,0 1-1,-8 34 0,-20 111 53,36-156-15,-7 51 11,-5 97-1,15-160-1,1 64 97,-1-60-46,1 0-1,0 0 0,1 0 0,0 0 0,0 0 0,1-1 0,3 9 1,-5-14-33,0 0-1,-1 0 1,1 0 0,0 0 0,0 0 0,0 0 0,0-1 0,0 1 0,0 0-1,0-1 1,1 1 0,-1 0 0,0-1 0,0 0 0,0 1 0,1-1 0,-1 0 0,0 1-1,0-1 1,1 0 0,-1 0 0,0 0 0,0 0 0,1 0 0,-1 0 0,0-1 0,1 1-1,-1 0 1,0-1 0,0 1 0,3-2 0,3 0 9,0-1-1,0-1 1,0 1-1,8-7 1,44-32-20,50-33-406,-108 75 387,-1 0-1,0-1 1,0 1 0,1 0 0,-1 0-1,0 0 1,0-1 0,1 1 0,-1 0-1,0 0 1,1 0 0,-1 0-1,0 0 1,1 0 0,-1-1 0,1 1-1,-1 0 1,0 0 0,1 0 0,-1 0-1,0 0 1,1 0 0,-1 1-1,0-1 1,1 0 0,-1 0 0,0 0-1,1 0 1,-1 0 0,0 0 0,1 1-1,-1-1 1,0 0 0,0 0 0,1 1-1,0 0-6,-1 0 0,1 0 0,-1 0 0,0 0 0,0 0 0,1 0 0,-1 0 0,0 0 0,0 0-1,0 0 1,0 3 0,-1 2-21,1 1 0,-1-1-1,-4 11 1,0-2 26,2-9 27,1 1-1,0-1 1,0 1-1,0-1 0,1 1 1,0 0-1,0 0 0,0-1 1,1 1-1,1 13 1,0-18-13,0 0 1,-1-1 0,1 1 0,0 0 0,0 0 0,0-1-1,0 1 1,0-1 0,1 1 0,-1-1 0,0 0-1,1 1 1,-1-1 0,1 0 0,-1 0 0,1 0 0,-1 0-1,1 0 1,0 0 0,0 0 0,0-1 0,-1 1-1,5 0 1,2 1 58,1-1 0,-1 0 1,18 0-1,-7-3-5,1 0 0,0-2 0,-1 0 0,1-1 0,-1-1 0,0-1 0,32-16 0,-46 20-32,-1 2-18,-1-1-1,1 0 1,-1 0 0,0 0 0,1 0-1,-1-1 1,0 1 0,2-3 0,4-5-376,-14 20 9,-15 24 110,19-32 256,-1-1 0,1 1-1,1 0 1,-1 0 0,0 0 0,0 0 0,1 0 0,-1 0 0,1 0 0,0 0 0,-1 0 0,1 0 0,0 0 0,0 0 0,0 0 0,1 1 0,-1 1 0,1-3 7,-1 0 1,1 0 0,-1 1 0,1-1 0,0 0 0,0 0 0,-1 0-1,1 0 1,0 0 0,0 0 0,0 0 0,0 0 0,0-1 0,0 1-1,0 0 1,0-1 0,1 1 0,-1 0 0,0-1 0,0 0 0,0 1-1,1-1 1,-1 0 0,0 1 0,1-1 0,-1 0 0,0 0 0,1 0-1,1 0 1,1-1 30,0 1 0,0-1 0,-1 1 1,1-1-1,0-1 0,0 1 0,-1 0 0,1-1 0,0 0 0,-1 0 0,0 0 0,5-3 0,-3 1-20,-1 1 0,0-1-1,0 0 1,0 0 0,0-1 0,-1 1-1,6-10 1,-8 10-33,0 1 0,0-1-1,-1 0 1,1 0 0,-1 0-1,0 0 1,0 1-1,0-1 1,-1-5 0,0 6 11,1 1-14,0 0 0,0 0-1,-1 0 1,0 0 0,1 0 0,-1 0-1,0 1 1,0-1 0,0 0-1,0 0 1,0 0 0,0 1 0,0-1-1,-1 1 1,1-1 0,-1 1-1,1-1 1,-1 1 0,1 0 0,-1 0-1,0 0 1,0 0 0,0 0-1,1 0 1,-1 0 0,0 1 0,0-1-1,-4 0 1,1 0 6,-1 0 0,1 0 0,-1 1 0,1 0 0,-1 0-1,1 1 1,-12 1 0,30-6 67,0 0 0,17-10-1,9-3-96,-1 5 116,42-9 1,-64 17-127,0 2 0,0 0 0,0 1 0,1 0 0,21 3 0,-35-1 31,0-1 0,0 1 1,0 0-1,0 0 0,0 0 0,0 0 0,-1 0 1,1 0-1,0 1 0,2 1 0,-4-2 17,1 0-1,-1 0 1,0 0-1,0 1 1,0-1 0,0 0-1,-1 0 1,1 0-1,0 1 1,0-1-1,-1 0 1,1 1-1,0-1 1,-1 1-1,0-1 1,1 1-1,-1-1 1,0 1-1,0-1 1,0 1-1,0 2 1,-1 1 15,0 1 1,-1-1 0,0 0-1,0 0 1,0 1-1,0-1 1,-1-1-1,0 1 1,-3 5-1,-13 22 512,77-83 174,-57 50-695,5-3-81,-1 0 0,1 0 0,0 0 0,11-4 0,-15 7 58,0 0 0,0 1-1,0-1 1,0 1 0,0 0 0,0-1 0,-1 1-1,1 0 1,0 0 0,0 0 0,0 1-1,0-1 1,0 0 0,0 1 0,0-1 0,0 1-1,0 0 1,-1 0 0,1 0 0,0-1 0,-1 1-1,3 2 1,3 3 14,0 1-1,-1 0 0,0 0 0,0 1 1,-1 0-1,0 0 0,0 0 0,5 14 1,12 17 252,-19-34-627,3 4 1401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4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5 3648,'4'0'5461,"-16"0"962,1-2-3927,7 1-2358,1 0 0,-1 1 1,0 0-1,0-1 1,1 1-1,-8 1 1,-26 0 693,22-1-571,14 0-250,0 0 0,0 0-1,0 0 1,0 1 0,0-1 0,-1 0-1,1 0 1,0 1 0,0-1 0,0 1 0,0-1-1,0 1 1,0-1 0,0 1 0,0 0-1,1-1 1,-1 1 0,0 0 0,0 0-1,-1 1 1,1 0-1,0 1 0,-1-1 0,1 0 0,0 1 0,0-1 1,0 1-1,1 0 0,-1 3 0,-1 6 52,2 0 0,0 0 0,1 14 0,2 75 260,-2-30-222,2 32 353,-5 0 0,-15 103 1,16-198-360,0-7-71,1 0 1,0 0 0,0 0 0,-1 1-1,1-1 1,0 0 0,0 0 0,0 1-1,0-1 1,0 0 0,1 0 0,-1 0 0,1 3-1,0-3 809,3-1-490,3 0-226,16 0 156,35-4 1,-37 2-239,-15 2-284,-1 0 0,1-1 0,-1 0 0,8-2 0,-12 3-521,0-1 1,0 1-1,-1-1 0,1 0 0,0 1 1,5-6-3084,-4 3 1730,6-5-836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4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7712,'-4'-3'3193,"4"3"-2839,0-1 1,0 1 0,-1-1 0,1 1 0,0 0-1,0-1 1,0 1 0,-1-1 0,1 0-1,0 0-226,0 1 0,0 0 0,1 0 0,-1-1 0,0 1 0,0 0 0,0 0 0,0-1 0,0 1 0,1 0 0,-1 0 0,0-1 0,0 1 0,1 0 0,-1 0 0,0 0 0,0-1 0,1 1 0,-1 0 0,0 0 0,0 0 0,1 0 0,-1 0 0,26-5 567,-11 3 35,2-3-105,1 1 0,0 1 1,33-1-1,-44 4-500,0 0 0,-1 1 0,1 0 0,0 0 0,0 1 0,0 0 0,-1 0 0,1 0 0,-1 1-1,1 0 1,-1 0 0,0 1 0,6 4 0,-1 1 13,0 1 1,0 1-1,-1 0 0,0 0 0,-1 1 0,0 0 0,-1 1 0,0 0 0,8 20 1,-9-22-125,-7-10-130,1 0-1,0 0 1,-1 0-1,1 0 1,0 0 0,-1 0-1,1 0 1,-1 0-1,0 0 1,1 1-1,-1-1 1,0 0-1,1 2 1,0 3-1045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4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3 4736,'-10'-2'3326,"6"8"1310,-1 7-3100,-2-1-643,-1 1 0,-1-1 0,0 0 0,0-1 0,-1 0-1,-14 11 1,17-15-636,-5 5 20,-2 0 0,1-1 1,-1-1-1,-27 16 0,-91 42-1866,115-63-87,2 1-3608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4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4480,'-5'5'2016,"0"-2"-1728,1 1 2144,0 1-1376,-10 3 1472,1 0-1440,-14-1 832,4 6-1089,-8-1-383,4-1-288,-5-2-160,14 2 32,-4-2-1791,8-1 959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4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 4896,'0'-1'47,"0"1"0,0 0 0,0 0 0,0 0-1,0 0 1,0 0 0,0 0 0,0 0 0,0 0 0,0 0 0,0 0 0,1 0 0,-1 0 0,0 0 0,0 0 0,0 0 0,0 0-1,0 0 1,0 0 0,0 0 0,0 0 0,0 0 0,1 0 0,-1 0 0,0 0 0,0 0 0,0 0 0,0 0 0,0 0 0,0 0 0,0 0-1,0 0 1,0 0 0,1 0 0,-1 0 0,0 0 0,0 0 0,0 0 0,0 1 0,0-1 0,0 0 0,0 0 0,0 0 0,0 0-1,0 0 1,0 0 0,0 0 0,0 0 0,0 0 0,0 0 0,0 1 0,0-1 0,0 0 0,0 0 0,0 0 0,0 0 0,0 0-1,0 0 1,4 13 3814,-2 17 1883,-3-23-5228,0 0 1,-1 0 0,0 0-1,0 0 1,0 0 0,-1-1-1,-5 9 1,3-6-245,-6 15 62,8-15-673,-1 0 1,0 0 0,-1-1-1,0 1 1,0-1-1,-1 0 1,0 0-1,0-1 1,-14 13-1,18-19-42,0 0-1,1 0 0,-1 0 0,0 0 0,1 0 0,-1 0 1,0-1-1,-4 2 0,3-1-720,-4-2-2533,8-7-17,-1 8 3440,4-12-2982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4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5056,'-8'16'6380,"-3"12"-3150,6-14-2662,0-1-1,1 2 1,0-1 0,1 0-1,1 1 1,-1 17-1,3-30-495,0 0-1,0-1 1,0 1-1,0-1 1,1 1-1,-1-1 1,0 1-1,1 0 1,-1-1 0,1 1-1,-1-1 1,1 0-1,0 1 1,-1-1-1,1 1 1,0-1-1,0 0 1,0 0-1,0 0 1,2 2-1,-2-2-12,0-1 0,1 1-1,-1-1 1,0 0 0,0 1 0,1-1-1,-1 0 1,0 0 0,0 0 0,1 0-1,-1 0 1,0 0 0,0 0 0,1 0-1,-1 0 1,0-1 0,0 1 0,1 0-1,-1-1 1,0 1 0,0-1 0,0 0 0,0 1-1,2-2 1,7-6 32,0 0 1,0 0-1,-1 0 0,-1-2 1,11-11-1,-8 7-80,21-19 1,-32 33-7,0 0 0,0 0 1,0-1-1,1 1 1,-1 0-1,0 0 0,0 0 1,1 0-1,-1-1 0,0 1 1,0 0-1,1 0 1,-1 0-1,0 0 0,1 0 1,-1 0-1,0 0 0,0-1 1,1 1-1,-1 0 1,0 0-1,1 0 0,-1 0 1,0 0-1,0 1 0,1-1 1,-1 0-1,0 0 1,1 0-1,-1 0 0,0 0 1,0 0-1,1 0 0,-1 0 1,1 1-1,4 11 282,-3 17 241,-3 18-67,-12 66 0,-19 41-65,17-86-354,11-52-44,2-3 36,-1 0-1,-8 23 0,10-33-40,0-1-1,0 1 1,0-1-1,-1 1 0,1-1 1,-1 0-1,0 0 0,1 1 1,-1-1-1,0 0 1,0 0-1,0-1 0,-1 1 1,1 0-1,0-1 1,-1 1-1,1-1 0,-1 0 1,-3 1-1,4-1-27,1-1 0,-1 0-1,0 0 1,0 0 0,0 0 0,0 0-1,0 0 1,1-1 0,-1 1 0,0-1-1,0 1 1,0-1 0,1 1 0,-1-1-1,0 0 1,1 0 0,-1 0 0,1 0-1,-1 0 1,1 0 0,-1-1 0,1 1-1,0 0 1,0-1 0,-2-1 0,-2-4-60,0 0 0,0-1 0,-6-13 0,10 18 79,-1-2 0,-1 0-1,1 0 1,1 0-1,-1-1 1,1 1-1,0-1 1,0 1 0,0-1-1,1 1 1,0-1-1,0 1 1,0-1-1,2-9 1,-1 11 54,1 0 1,-1 0-1,1 0 1,0 0-1,0 1 1,0-1-1,0 0 1,0 1-1,1 0 1,0 0-1,0-1 1,0 2 0,0-1-1,0 0 1,0 1-1,1-1 1,-1 1-1,6-3 1,7-1-229,0 0 0,0 1 0,1 1 0,-1 1 0,1 0 0,22-1 1,-5 0-2989,-12 0-3494,-9 3 3766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4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6816,'0'0'2197,"1"1"-1344,2 2-86,0 0 0,-1 0 0,1 0 0,-1 1 0,0-1 0,0 1 0,-1-1 0,1 1 0,-1 0 1,2 5-1,-2-6-495,0 1-1,-1-1 1,0 0 0,0 0 0,0 0 0,0 0 0,0 0 0,-1 0 0,-1 5 0,-3 8-95,-2-1 0,0 0-1,0-1 1,-2 0 0,0 0-1,0 0 1,-16 16 0,18-23-643,-1 1 1,0-1-1,0-1 0,-12 8 1,14-10-624,-1-1 1,1 0-1,-14 4 0,19-6 690,-1-1 0,1 1 0,0-1 0,-1 0 0,1 1 0,-1-1 0,1 0 0,0 0 0,-1 0 0,1 0 1,-1-1-1,1 1 0,-1 0 0,1 0 0,0-1 0,-1 1 0,1-1 0,0 0 0,-1 1 0,-1-2 0,-6-5-3265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4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 4992,'-1'17'13704,"1"-16"-13632,0-1 0,0 0 1,-1 2 2317,1-2-2318,0 1 0,0-1 1,-1 0-1,1 0 1,0 0-1,0 0 1,0 0-1,4 0 35,0 1 0,0-1 0,0 0 0,0 0 1,0-1-1,0 1 0,0-1 0,0 0 0,0 0 0,0 0 0,6-3 0,7-3-28,102-33 201,-104 36-289,0 1 1,0 1-1,0 0 1,0 1-1,0 0 0,18 2 1,-31-1 13,-1 0 1,1 0-1,-1 0 0,1 1 1,-1-1-1,1 0 0,-1 1 1,1-1-1,-1 1 1,0 0-1,1-1 0,-1 1 1,0 0-1,1 0 0,-1 0 1,0 0-1,0 0 0,0 0 1,0 0-1,0 0 0,0 0 1,0 1-1,0-1 1,0 0-1,-1 1 0,1-1 1,0 0-1,-1 1 0,1-1 1,-1 1-1,0-1 0,1 1 1,-1-1-1,0 1 0,0-1 1,0 1-1,0-1 1,0 1-1,0 0 0,-1-1 1,0 3-1,-1 5 30,0 0 1,-1-1-1,0 1 1,-1-1-1,-7 13 0,4-9 10,-1-1 0,0 0-1,0 0 1,-20 17-1,-43 33 178,63-55-197,-69 62 273,59-51-228,-4 4 138,22-21-204,0 0 1,0 0 0,0 0 0,-1 0-1,1 0 1,0 1 0,0-1-1,0 0 1,0 0 0,0 0 0,0 0-1,0 0 1,-1 0 0,1 0 0,0 1-1,0-1 1,0 0 0,0 0 0,0 0-1,0 0 1,0 1 0,0-1-1,0 0 1,0 0 0,0 0 0,0 0-1,0 0 1,0 1 0,0-1 0,0 0-1,0 0 1,0 0 0,0 0 0,0 1-1,0-1 1,0 0 0,0 0 0,0 0-1,0 0 1,0 0 0,0 1-1,0-1 1,1 0 0,-1 0 0,0 0-1,0 0 1,0 0 0,0 1 0,15-4 227,27-4-115,-1 1 0,66-1 0,-52 5-218,21 2-725,-36 0-2737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4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7040,'-9'10'11565,"18"-5"-10925,-8-4-222,7 2-37,0 0 0,1 0-1,-1-1 1,1-1-1,-1 1 1,1-1-1,16 0 1,-2 0-311,87 5-765,-73-5-2468,1-1-4067,-28 0 4852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4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 7040,'-6'-3'9579,"17"7"-7372,-7-2-1633,1 0 0,0 0 0,0 0-1,6 2 1,-8-4-502,0 1 0,0-1 0,0 1 0,0 0-1,0 1 1,-1-1 0,1 0 0,-1 1 0,1-1 0,-1 1 0,1 0-1,-1 0 1,0 0 0,0 0 0,0 0 0,2 3 0,-1 0-1,0 0 0,-1 0 0,1 1 0,-1-1 0,0 0 0,-1 1 0,2 11 0,1 41 73,-3-34-126,4 437 381,-6-286 242,1-174-618,0 1 0,0-1 0,0 1 0,0-1 0,0 1 0,-1-1 0,1 1 0,-1-1 1,1 1-1,-1-1 0,1 0 0,-1 1 0,0-1 0,0 0 0,1 1 0,-1-1 0,0 0 0,0 0 0,0 0 0,0 0 0,-3 2 0,-5-1-96,-1-1 0,1 0 1,-1 0-1,-18-1 0,-3 0-379,-147 21-4256,115-11-248,39-5 2626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3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16 6304,'-33'-15'2848,"13"15"-2464,11 0 512,4 4-832,5-1-64,0 2 0,5 1 0,-1 2-2560,4 2 1408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5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70 3904,'1'-6'9645,"-2"6"-9353,-4-15 2379,3 11-2539,0 0 0,0 1 1,-1-1-1,1 0 1,-6-5-1,5 7-28,0-1 1,0 1-1,0 0 1,-1 0-1,1 1 0,0-1 1,-1 1-1,0 0 0,1-1 1,-1 2-1,-7-2 0,5 1-50,-1 1-1,0 0 0,0 1 0,1-1 1,-1 1-1,-7 3 0,-5 2 23,0 0 1,1 2-1,-30 16 1,39-19-58,1 1 0,0-1-1,0 2 1,0-1 0,1 1 0,0 0 0,0 0 0,1 1 0,0 0 0,-6 9 0,10-14-7,0 0 0,1 0 1,-1 0-1,1 1 0,0-1 1,0 0-1,0 1 0,0-1 1,0 1-1,1-1 0,0 1 1,-1-1-1,1 1 0,1-1 1,-1 1-1,0-1 0,1 1 1,0-1-1,0 1 0,0-1 1,0 0-1,0 0 0,1 1 1,-1-1-1,1 0 0,0 0 1,0 0-1,0-1 0,0 1 1,1 0-1,5 4 0,0 0 91,0-1 0,1 0-1,0 0 1,1-1 0,-1 0-1,17 6 1,-2-3 172,42 7 1,-56-13-211,1 0 0,-1-1 0,1-1 0,-1 0 1,1 0-1,-1-1 0,1 0 0,13-4 0,19-7-10,-1-3 0,66-31 0,-71 29-113,110-49 10,-139 63 23,0 0 0,0 0 0,1 1 0,-1 0 0,1 0 0,-1 1 0,1 0 0,0 1 0,-1-1 0,1 2 0,0-1 0,-1 1 0,1 1 0,-1 0 0,14 4 0,-21-6 32,7 3 74,-1-1 0,0 1 0,0 1 0,1-1 0,-2 1 0,1 0 0,0 1 0,7 6 0,-14-10 191,-6-2 672,-39-23-1120,38 20 113,0 1 0,0 0 0,-1 0 0,1 1 0,-1 0 0,1 0 0,-1 1 0,1 0 0,-1 0 0,0 1 0,0 0 0,1 0 0,-1 1 0,0 0 0,1 0 1,-1 1-1,-14 5 0,13-4 68,0 0 0,0 1 0,1 0 0,0 0 0,-1 1 1,2 0-1,-1 1 0,0 0 0,1 0 0,0 1 0,1-1 1,0 1-1,0 1 0,-9 13 0,13-17 3,0-1 0,1 1 0,-1 0 0,1 0 0,0 0 0,0 1 0,0-1 0,0 0 0,1 0 0,-1 0 0,1 1 0,1 5-1,-1-8 20,1 0 0,-1 0 0,1 0 0,-1 0 0,1 0 0,0 0 0,0 0 0,0 0 0,0-1 0,0 1 0,0 0 0,0-1 0,1 1 0,-1-1 0,1 1 0,-1-1 0,1 0 0,-1 0 0,1 1 0,0-1 0,-1 0 0,1 0 0,0-1 0,0 1 0,0 0 0,0-1 0,2 1 0,3 0 56,0-1 0,1 0 0,-1 0 0,0 0 1,0-1-1,0 0 0,0-1 0,13-4 0,-11 4-63,-1-1-53,1 0 0,-1-1 1,-1 0-1,1 0 1,-1-1-1,1 1 0,-1-2 1,11-10-1,-5 4-48,-1-1 0,-1 0-1,13-20 1,-16 21-17,-5 7-257,-1 13 59,-1 1 277,0-4 38,1 1 1,0-1-1,0 0 0,0 0 0,0-1 1,1 1-1,0 0 0,0-1 1,0 0-1,1 0 0,-1 0 0,1 0 1,5 4-1,-4-3 97,1-1 0,0 1 0,0-1 0,0-1 0,0 1 0,0-1-1,1 0 1,0 0 0,10 2 0,-14-4-100,-1-1-1,0 0 1,0 0-1,1 0 1,-1-1-1,0 1 1,0 0-1,0-1 1,1 1-1,-1-1 1,0 0-1,0 0 1,0 0-1,0 0 1,0 0-1,2-2 1,4-3 68,0-1 1,10-11 0,1 0-27,-4 6-30,-7 6-21,0-1 0,8-9-1,-12 11-89,13-13-244,-16 17 319,-1 1 0,1-1 0,0 1 0,-1-1 0,1 1 0,-1-1 0,1 1 0,0 0 1,-1-1-1,1 1 0,0 0 0,0 0 0,-1-1 0,1 1 0,0 0 0,-1 0 0,1 0 0,0 0 1,0 0-1,-1 0 0,1 0 0,0 0 0,0 0 0,-1 1 0,1-1 0,1 0 0,-1 1 48,0 0 1,0 0-1,-1 0 0,1 0 0,0 0 0,-1 0 1,1 0-1,-1 1 0,1-1 0,-1 0 0,0 0 1,1 0-1,-1 3 0,4 20 425,-3-18-362,-1 41 233,0-47-331,0 1 0,0-1 0,0 0 1,0 1-1,0-1 0,0 0 0,0 1 0,0-1 1,0 0-1,0 1 0,0-1 0,0 0 0,1 1 1,-1-1-1,0 0 0,0 1 0,0-1 0,0 0 0,1 0 1,-1 1-1,0-1 0,0 0 0,1 1 0,-1-1 1,0 0-1,0 0 0,1 0 0,-1 1 0,0-1 1,1 0-1,-1 0 0,0 0 0,1 0 0,-1 0 0,0 0 1,1 1-1,-1-1 0,0 0 0,1 0 0,-1 0 1,0 0-1,1 0 0,-1 0 0,0 0 0,1-1 0,17-5 324,-13 3-293,57-26-180,-39 17 42,1 1 1,0 2 0,31-10-1,-37 15 160,-7 0-31,1 1 0,-1 1 0,15-2-1,-24 4-7,0 0-1,0 0 0,0 0 1,0 0-1,1 0 0,-1 0 1,0 1-1,0-1 1,-1 1-1,1-1 0,0 1 1,0 0-1,0 0 0,0-1 1,0 1-1,-1 1 0,1-1 1,0 0-1,-1 0 0,1 1 1,-1-1-1,1 0 0,-1 1 1,2 3-1,-1-3 19,3 10 154,2-1 0,-1 0-1,15 16 1,-18-23-154,0-2 0,0 1 0,0 0 0,0-1 0,0 1 0,1-1 0,-1 0 0,1 0 0,0 0 0,0-1 0,0 1 0,-1-1 0,1 0 0,0 0 0,7 0 0,-2 0-9,0-1 0,0 0 0,-1-1 1,1 0-1,0 0 0,-1-1 0,1 0 0,-1-1 0,1 0 0,11-6 0,12-9-4027,-4-5-5601,-18 18 6267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5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10 494 2720,'-2'1'651,"-6"5"4682,19-3-1109,-11-4-4117,1-1 1,-1 1 0,1 0-1,0 0 1,-1 0-1,1 0 1,0 0 0,0 0-1,0 0 1,1-1 0,6-7 206,4-7-30,-1 0-1,-1-1 1,0-1-1,7-20 0,18-31 194,-1 18-4,74-86 0,-93 120-326,2-5 519,27-45 1,-44 67-652,0 0 0,1-1 0,-1 1 0,0 0 0,0 0 0,1-1 0,-1 1 0,0 0 0,0-1-1,0 1 1,0 0 0,0 0 0,0-1 0,1 1 0,-1 0 0,0-1 0,0 1 0,0 0 0,0-1 0,0 1 0,0 0 0,0-1 0,0 1 0,0 0-1,0-1 1,-1 1 0,1 0 0,0-1 0,0 1 0,0 0 0,0 0 0,0-1 0,0 1 0,-1 0 0,1-1 0,0 1 0,0 0 0,-1 0 0,1 0 0,0-1-1,0 1 1,-1 0 0,1 0 0,0 0 0,0-1 0,-1 1 0,1 0 0,0 0 0,-1 0 0,1 0 0,0 0 0,-1 0 0,-1-1 10,0 1 0,1 0 0,-1 0 1,0 0-1,0 0 0,1 1 0,-1-1 1,-3 1-1,-3 2 15,1 0 1,-1 0-1,0 1 0,1 0 1,0 0-1,0 1 0,0 0 1,1 0-1,-12 12 1,10-8 11,0 1 1,1 0-1,0 0 1,0 1-1,-9 22 0,3 3 30,1 1-1,3 1 0,-7 47 0,15-81-79,-3 18-18,-11 57 320,-7 151 0,27-183 309,-5-47-605,1 0 0,-1 0 0,0 0 0,1 0 0,-1 0 0,0 0 0,1 0 0,-1 0-1,0 0 1,1 0 0,-1 0 0,0 0 0,0 0 0,1 0 0,-1 0 0,0 0 0,1 0 0,-1 0-1,0 0 1,1 0 0,-1 0 0,0-1 0,0 1 0,1 0 0,-1 0 0,1-1 0,4-4-15,0-1 0,-1 0 1,1 0-1,-1 0 0,-1 0 0,1-1 1,-1 0-1,4-11 0,-1 5 9,50-151-84,-41 115 116,-13 42-91,0-1 1,0 0-1,-1 1 1,1-14-1,3 33-273,-2-1 404,0-1 0,1 0 0,-1 0 1,2 0-1,0-1 0,0 1 0,0-1 1,1-1-1,1 1 0,13 15 0,-14-20-27,-1 1 0,1 0 0,0-1 1,0 0-1,0-1 0,1 1 0,0-1 0,-1-1 0,1 1 0,0-1 0,0 0 0,0 0 0,1-1 0,-1 0 0,0-1 0,1 1 1,7-2-1,-5 0-18,0 0 1,0-1-1,0-1 1,0 1 0,0-2-1,0 1 1,-1-1 0,0-1-1,0 0 1,0 0 0,0 0-1,-1-1 1,9-9-1,-8 8 7,-1-1-1,0-1 0,-1 0 0,0 0 0,0 0 1,-1-1-1,0 0 0,-1 0 0,0 0 1,0-1-1,5-20 0,-10 29-47,1 0-1,-1 0 1,0 0 0,1-1-1,-1 1 1,0 0-1,0 0 1,0 0 0,-1-1-1,1 1 1,0 0 0,-1 0-1,0 0 1,1 0 0,-1 0-1,0 0 1,0 0 0,0 0-1,0 0 1,-2-2 0,2 3 3,-1 0 1,1 0 0,-1 0-1,1 0 1,-1 0 0,1 0 0,-1 0-1,0 0 1,1 1 0,-1-1-1,0 1 1,0-1 0,1 1 0,-1 0-1,0-1 1,0 1 0,0 0 0,0 0-1,1 1 1,-1-1 0,0 0-1,0 0 1,0 1 0,1-1 0,-4 2-1,-3 1 4,0 1 0,1 0-1,-1 1 1,1-1 0,-1 1-1,1 1 1,-8 8-1,-44 49 417,54-57-359,0 1 0,0 0 0,1 0-1,0 1 1,0-1 0,0 1 0,-2 11 0,5-15-9,0 0 0,0 0 0,0 0 0,0 0 0,1 0 0,0 0 0,0 1 0,0-1 0,0 0 0,1 0 0,0 0 0,0 0 0,0 0 0,0 0 0,0 0 0,1 0 1,2 4-1,0-3 37,-1 0 1,1 0-1,0 0 1,1-1-1,-1 1 1,1-1-1,-1 0 1,1-1 0,1 1-1,-1-1 1,11 5-1,3-1 181,-1 0 0,28 5 0,-30-8-186,-1-1-323,0 1 0,0-2 0,1 0 1,-1-1-1,0 0 0,1-1 1,-1-1-1,28-5 0,0-6-5375,-17 3-5052,-17 8 6830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5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2496,'2'1'5926,"10"6"-3255,-6-7-2433,-1 0 0,0 0 0,1-1 0,-1 1 0,0-1 0,0 0 1,0-1-1,0 1 0,0-1 0,0 0 0,0 0 0,0-1 0,-1 0 0,1 1 0,-1-1 0,0-1 0,0 1 0,0-1 0,0 1 0,-1-1 1,1 0-1,-1 0 0,0-1 0,4-8 0,-3 6-162,7-16 216,12-34 0,-21 49-223,0 0 1,0 1-1,-1-1 1,0 0-1,0 0 1,-1 0-1,0 0 1,-2-15-1,2 20-58,-5-13 108,5 16-108,0 0 0,-1-1 0,1 1 0,0 0 0,0 0-1,-1-1 1,1 1 0,0 0 0,-1 0 0,1-1 0,-1 1 0,1 0 0,0 0 0,-1 0 0,1 0 0,-1 0 0,1-1-1,0 1 1,-1 0 0,1 0 0,-1 0 0,1 0 0,-1 0 0,1 0 0,0 1 0,-1-1 0,1 0 0,-1 0 0,1 0-1,0 0 1,-1 0 0,1 0 0,-1 1 0,0-1 0,-1 2 23,0-1 1,-1 1-1,1-1 0,0 1 1,-1 0-1,1-1 0,0 1 1,0 1-1,1-1 0,-1 0 0,0 0 1,-2 5-1,1-2 14,1 1 0,0 0 0,0 0 0,0-1 0,-1 11 0,1-3-21,1-1 0,0 1 0,1 0 0,1-1 0,2 16 0,-1-18 44,0 1 0,1-1 0,0 0 0,0 0 0,1 0 0,1-1 0,-1 1 0,2-1-1,7 11 1,-12-19-28,-1 0 0,1 0 0,0 0-1,0 0 1,0 0 0,0 0 0,0-1 0,0 1-1,0 0 1,1 0 0,-1-1 0,0 1-1,0 0 1,1-1 0,-1 0 0,0 1 0,0-1-1,1 0 1,1 1 0,-1-1-9,1 0 1,-1-1-1,0 1 1,1 0-1,-1-1 0,1 0 1,-1 1-1,0-1 1,0 0-1,3-2 1,3-1-7,0-1 0,-1-1 0,0 1 0,0-1 0,7-9 0,27-33-17,26-26-97,-42 49 131,28-26-62,-47 46-7,0 1 0,0 0 0,0 0 0,0 0-1,0 1 1,1 0 0,11-4 0,-17 7 52,0 0 0,1-1 0,-1 1 0,1 0 0,-1 0 0,1 0 0,-1 0 0,1 0 0,-1 0 0,1 0 0,-1 1 0,1-1 0,-1 1 0,0-1 0,1 1 0,-1-1 0,1 1 0,-1 0 0,0-1 0,0 1 0,1 0 0,-1 0 0,0 0 0,0 0 0,0 0 0,0 0 0,0 0 0,0 2 0,3 3 73,0 0 1,-1 1-1,0-1 1,3 12-1,0 0 36,2 1-64,1-1-1,1 0 1,0 0-1,1-1 1,1 0 0,0-1-1,2-1 1,0 0-1,0 0 1,1-2 0,1 0-1,22 15 1,6-4-41,-42-23-357,3-25-15536,-2 15 13669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5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0 5152,'1'1'3411,"-4"6"-694,3-4-2214,-1-1 0,0 1 0,1-1 0,-1 1 0,0-1 0,0 1 0,-1-1 0,-1 3 0,-3 7 521,-7 19 357,7-15-831,-2 0-1,1-1 1,-17 23-1,3-10 2,-1 0 0,-2-2 0,-42 37 0,27-31-565,-85 53 0,99-69-417,-17 8-4343,37-22 3123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9:5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42 562 64,'0'3'7514,"-1"-3"-7368,1 0-1,0 0 0,0-1 1,0 1-1,0 0 0,0-1 1,0 1-1,0 0 0,0-1 1,0 1-1,0 0 0,0-1 1,0 1-1,0 0 0,1-1 1,-1 1-1,0 0 0,0 0 1,0-1-1,0 1 0,0 0 1,1 0-1,-1-1 0,8-7 1308,-5 5-1146,0-1-1,0 1 1,-1-1 0,1 1 0,-1-1-1,3-6 1,6-14 476,0-3-227,1 1 0,2 0 0,0 1 0,20-26 0,-23 42-416,-4 6 136,-7 3-264,0 0 0,0 0 0,0 0 1,0 0-1,0 0 0,0 0 0,1 0 1,-1 0-1,0 0 0,0 0 0,0 0 0,0 0 1,0 1-1,0-1 0,0 0 0,0 0 1,1 0-1,-1 0 0,0 0 0,0 0 1,0 0-1,0 0 0,0 0 0,0 1 0,0-1 1,0 0-1,0 0 0,0 0 0,0 0 1,0 0-1,0 0 0,0 1 0,0-1 1,0 0-1,0 0 0,0 0 0,0 0 0,0 0 1,0 0-1,0 1 0,-2 25 319,0 0-1,-3-1 1,-9 39 0,0-8-235,-30 133 126,-17 93 526,16-40 170,45-237-836,3-15-36,8-23-20,-7 13-52,10-39 44,26-66 1,-24 81-8,31-73-70,156-250-48,-198 358 119,53-78 8,-47 73 47,0 1 0,1 0-1,25-21 1,-36 33-47,0 0 0,-1 0 1,1 0-1,1 1 0,-1-1 0,0 0 1,0 1-1,0-1 0,0 1 0,0-1 1,1 1-1,-1 0 0,0-1 0,0 1 1,1 0-1,-1 0 0,0 0 0,0 0 1,1 0-1,0 0 0,-1 1-9,0 0 1,0-1-1,0 1 0,-1 0 1,1-1-1,0 1 0,-1 0 0,1 0 1,-1 0-1,1-1 0,-1 1 0,1 0 1,-1 0-1,1 0 0,-1 0 0,0 0 1,0 0-1,1 0 0,-1 0 1,0 0-1,0 0 0,0 0 0,0 0 1,0 0-1,0 0 0,-1 0 0,1 0 1,0 1-1,-3 16 59,0 0 0,-1-1-1,-1 0 1,-1 0 0,0 0 0,-9 17 0,-3-2-40,-41 59 0,52-82-144,1-1-1,-2 0 0,1-1 1,-1 1-1,0-2 0,-1 1 1,0-1-1,0 0 0,-11 5 1,20-11 24,-11 5-174,6-4-41,4-4-418,2 1 687,1 1 0,-1-1-1,0 0 1,0 0-1,1 1 1,-1-1-1,1 0 1,0 1 0,-1 0-1,4-3 1,25-13 42,-16 9 4,24-13 142,-3 1 55,0-1 1,57-46-1,39-52 358,-63 50-122,-58 54-281,-8 10-79,1 4 281,-1 6-12,-1 8-71,0 32-160,2 0 0,17 83 0,-19-121-113,1 0 1,0 0-1,0-1 0,1 1 1,0-1-1,0 0 0,0 0 1,1 0-1,0 0 0,5 6 1,-5-8-1,-1-1 0,1 0 0,-1 0 1,1-1-1,0 1 0,0-1 1,0 0-1,0 0 0,1 0 0,-1 0 1,1-1-1,-1 0 0,1 0 0,-1 0 1,10 0-1,-5 0 25,0-2 0,1 1 1,-1-1-1,0-1 0,0 0 0,0 0 0,0-1 1,0 0-1,0 0 0,8-6 0,-4 3-70,-1-2 0,0 0 1,-1 0-1,0-1 0,19-19 0,-18 14 1,0 0 1,-1 0-1,-1-1 0,12-21 1,-17 26 18,-1 1 0,0-1 0,-1 0 0,0 0 0,0 0 0,-1 0 0,0-1 0,0-18 0,-2 26 4,0 0 0,0 0 0,0 1 0,-1-1 0,1 0 0,-1 0 0,0 1 0,0-1 0,0 1 1,0-1-1,0 0 0,0 1 0,-3-4 0,3 5 3,0 0 1,0 1 0,0-1-1,0 0 1,0 0 0,0 1-1,0-1 1,0 1 0,0-1-1,-1 1 1,1-1 0,0 1-1,0 0 1,-1-1 0,1 1-1,0 0 1,0 0 0,-1 0-1,1 0 1,0 0 0,-1 0-1,1 0 1,0 1 0,0-1 0,0 0-1,-1 1 1,1-1 0,0 1-1,0-1 1,0 1 0,-2 1-1,-1 1 1,-1 0-1,1 0 0,-1 1 1,1-1-1,0 1 0,0 1 1,0-1-1,1 0 0,0 1 1,-1 0-1,2 0 0,-4 6 1,0 1 50,1 0 0,1 0 0,0 1 0,-3 16 0,6-21-19,0-1 0,0 1 0,1 0 0,0-1 0,0 1 0,1 0 0,0-1 0,0 1-1,1-1 1,0 1 0,0-1 0,1 0 0,3 8 0,-3-10 13,0 0 0,0 0 0,0-1 0,1 1 1,-1-1-1,1 1 0,1-1 0,-1 0 0,0-1 0,1 1 0,0-1 0,0 0 0,0 0 0,0 0 1,0-1-1,1 0 0,8 3 0,-9-4-14,0 0 0,0-1 0,0 1 1,0-1-1,0 0 0,0-1 0,0 1 0,0-1 0,-1 0 0,1 0 1,0 0-1,0-1 0,-1 1 0,1-1 0,-1 0 0,1-1 1,-1 1-1,0-1 0,0 0 0,0 0 0,4-4 0,3-3-38,-2-1 0,1 0 0,-1-1 0,-1 0 0,14-25 0,48-111 84,-41 82-6,-25 54-20,-3 10-82,-1-1 0,1 0-1,0 1 1,0 0 0,0-1 0,0 1 0,3-5 0,-4 9 34,1-1 0,-1 1 0,0-1 0,0 0 0,0 1 1,0-1-1,0 1 0,0-1 0,0 1 0,-1-1 0,1 1 1,0-1-1,-2 3 0,1 2 1,-24 181 140,-3-24 90,27-160-223,-6 20-34,7-23 22,0 1 0,-1 0 0,1-1 0,0 1 0,-1-1 1,1 1-1,-1 0 0,1-1 0,-1 1 0,1-1 0,-1 1 0,0-1 0,1 0 0,-1 1 1,1-1-1,-1 0 0,0 1 0,1-1 0,-1 0 0,0 1 0,0-1 0,1 0 0,-1 0 0,-1 0 1,1 0-21,0 0 1,0-1-1,1 1 1,-1-1-1,0 1 1,0 0 0,1-1-1,-1 1 1,0-1-1,0 0 1,1 1-1,-1-1 1,1 0 0,-1 1-1,1-1 1,-1 0-1,1 0 1,-1 0-1,-8-16-291,8 15 225,-10-27-442,10 26 497,0-1 1,-1 0-1,1 1 0,-1-1 0,1 1 1,-1 0-1,0 0 0,0-1 0,0 1 1,-1 0-1,-3-3 0,9 14-359,7 6 482,-5-9-42,4 6 157,1-1-1,0-1 1,21 16 0,-29-24-159,0 1 0,0-1 0,0 0 0,1 1 0,-1-1-1,0 0 1,1 0 0,-1-1 0,1 1 0,0 0 0,-1-1 0,1 1 0,-1-1 0,1 0 0,0 0 0,-1 0 0,1 0 0,-1-1-1,1 1 1,0-1 0,-1 0 0,1 1 0,-1-1 0,1 0 0,-1 0 0,4-3 0,3-3 11,-1 0 0,0-1 0,0 0 0,-1 0 0,0 0 1,7-13-1,33-61 151,-38 66-191,45-106 136,-10 20-480,-44 102 324,0-1-1,1 1 1,-1 0 0,0-1 0,0 1-1,0-1 1,1 1 0,-1 0 0,0-1-1,0 1 1,1 0 0,-1-1 0,0 1-1,1 0 1,-1-1 0,0 1 0,1 0-1,-1 0 1,0-1 0,1 1 0,-1 0-1,1 0 1,-1 0 0,0-1 0,1 1-1,-1 0 1,1 0 0,-1 0 0,1 0-1,-1 0 1,1 0 0,-1 0 0,0 0-1,2 0 1,-1 1 6,0 0 0,0-1-1,0 1 1,0 0 0,0 0-1,0 0 1,0 0 0,0 0-1,-1 0 1,1 0 0,1 2-1,2 4 113,0 0 0,4 14 0,-2-4-60,-2 2-1,0-1 0,-1 0 1,-1 1-1,-1-1 0,-1 1 1,0 0-1,-1-1 0,-1 1 1,-1-1-1,-1 1 0,0-1 1,-13 32-1,15-43-103,-1-1-1,0 1 1,-6 7-1,8-12 44,-1 0-1,1 0 0,-1-1 1,1 1-1,-1 0 0,0-1 0,0 0 1,0 1-1,0-1 0,0 0 0,0 0 1,0 0-1,0 0 0,-3 1 1,-1-1-38,0 0 1,0 0-1,1-1 1,-1 0-1,0 0 1,0 0-1,0-1 0,0 1 1,1-2-1,-1 1 1,0 0-1,-6-4 1,5 4-17,6 1 37,-1 0 0,1-1 0,-1 1 0,0 0 0,1-1 0,-1 1 0,1-1 0,-1 1 0,1-1 0,0 0 0,-2-1 0,3 2 24,-1 0 0,1 0 0,0 0 0,0 0 0,0 0 0,0 0 0,0 0 0,0 0 0,0-1 0,0 1 0,0 0 0,0 0 0,0 0 0,0 0 0,0 0 0,-1 0 0,1 0 0,0 0 0,0 0 0,0 0 0,0 0 0,0 0 0,0 0 0,0 0 0,0 0 0,-1 0 0,1 0 0,0 0 0,0 0 0,0 0 0,0 0 0,0 0 0,0 0 0,0 0 0,-1 0 0,1 0 0,0 0 1,0 0-1,0 0 0,0 0 0,0 0 0,0 0 0,0 0 0,-1 0 0,2 7 45,-1-6-18,1 0 1,-1 1-1,1-1 1,-1 0-1,1 0 0,0 0 1,-1 0-1,1 0 1,0 0-1,0 0 1,0 0-1,0 0 1,0 0-1,0 0 1,2 1-1,4 1 64,1 1-1,0-1 1,0-1-1,1 0 1,-1 0 0,1 0-1,-1-1 1,15 0-1,7-2 9,33-4 0,-48 3-45,9-1-47,0-1 1,0-1 0,37-14 0,-45 13-8,0-1 0,0 0 0,-1-1 0,-1-1 1,27-20-1,-33 22 11,-1-1 1,1 1 0,-2-1 0,1-1-1,-1 1 1,-1-1 0,7-11 0,-10 15 8,0 1 0,0-1 0,0 0 0,-1 0 0,1 0 0,-1 0 1,0 0-1,-1 0 0,1 0 0,-1 0 0,0 0 0,0 0 0,0 0 0,-1-1 0,-2-8 1,-6-2-99,6 12 76,2 3 13,1 1 0,0-1 0,-1 1 0,1 0 0,-1-1 1,1 1-1,-1-1 0,1 1 0,-1 0 0,0 0 0,1-1 0,-1 1 1,1 0-1,-1 0 0,0 0 0,1-1 0,-1 1 0,1 0 1,-1 0-1,0 0 0,1 0 0,-1 0 0,0 0 0,1 1 0,-1-1 1,1 0-1,-1 0 0,0 0 0,1 0 0,-1 1 0,1-1 1,-1 0-1,1 1 0,-1-1 0,1 0 0,-1 1 0,1-1 1,-2 2-1,-1 0 13,0 1 0,0 0-1,0 0 1,-5 5 0,4-1-6,-1-1 0,1 2-1,0-1 1,0 0 0,1 1-1,0 0 1,1-1 0,0 1-1,0 0 1,0 1 0,1-1-1,0 0 1,1 0 0,0 0-1,2 17 1,-1-20 6,0 0 1,1-1 0,0 1-1,0-1 1,0 1-1,0-1 1,1 1 0,0-1-1,0 0 1,0 0-1,0-1 1,6 6-1,-6-6 6,1-1 0,-1 1-1,0-1 1,1 0-1,0 0 1,-1 0-1,1 0 1,0-1-1,0 1 1,0-1-1,0 0 1,0 0-1,0-1 1,0 1-1,8-1 1,3-1 5,0-2-1,1 1 1,27-10 0,43-22-132,-29 12-14,-13 4 74,-18 7 181,0 2-1,40-10 1,-59 18 37,-9 3-22,-8 6-48,-24 26 33,21-22-176,0 0 1,1 1-1,-13 19 1,22-28 54,0 1 1,1-1-1,-1 1 0,1 0 1,0 0-1,0 1 1,1-1-1,-1 0 0,1 0 1,0 1-1,1-1 0,-1 1 1,1-1-1,0 1 0,1 5 1,-1-10-20,0 0 1,1 1-1,-1-1 1,0 0-1,1 0 1,-1 0-1,1 1 1,0-1-1,-1 0 1,1 0-1,0 0 0,-1 0 1,1 0-1,0 0 1,0-1-1,0 1 1,0 0-1,0 0 1,0 0-1,0-1 1,0 1-1,0-1 1,0 1-1,0-1 0,1 1 1,-1-1-1,0 0 1,0 1-1,1-1 1,-1 0-1,0 0 1,0 0-1,1 0 1,-1 0-1,0 0 1,2-1-1,3 1 11,0-1-1,0 0 1,0-1-1,0 0 1,-1 0-1,10-4 1,-4 0-37,-1-1 1,0 0-1,0 0 1,0-1-1,-1 0 1,-1-1-1,1 0 1,-1-1-1,-1 1 1,0-1-1,9-18 1,5-11 38,27-76 0,-14 22 180,40-173 0,-72 256-151,-1 6-3,0 1-1,-1-1 0,1 1 1,-1-1-1,1 1 0,-1-1 1,0 1-1,-1-1 0,1 1 1,-1-4-1,1 6-34,0 1 0,0 0 0,0 0 0,0 0 1,0 0-1,0 0 0,0-1 0,0 1 0,-1 0 0,1 0 0,0 0 0,0 0 0,0 0 0,0-1 0,0 1 0,0 0 0,0 0 1,0 0-1,0 0 0,-1 0 0,1 0 0,0 0 0,0 0 0,0-1 0,0 1 0,0 0 0,-1 0 0,1 0 0,0 0 1,0 0-1,0 0 0,0 0 0,0 0 0,-1 0 0,1 0 0,0 0 0,0 0 0,0 0 0,-1 0 0,-4 5 5,-3 9 30,-4 11 69,7-13-20,-1 0-1,1 0 0,-4 16 0,0 15-132,1-1-1,3 1 0,1 0 1,2 0-1,2 1 1,2-1-1,2 0 0,1 0 1,13 45-1,-17-81-421,1-1 0,0 1 0,0-1-1,1 0 1,0 0 0,4 8 0,9 4-3756,-15-17 4052,-1-1 1,1 1-1,-1-1 0,1 1 0,-1-1 0,1 1 1,-1-1-1,1 0 0,0 1 0,-1-1 1,1 0-1,0 0 0,-1 1 0,1-1 0,0 0 1,-1 0-1,1 0 0,0 0 0,-1 0 1,1 0-1,0 0 0,-1 0 0,2 0 0,12-11-5175,-12 8 4399,19-17-3715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0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14 372 3072,'-13'0'6949,"14"0"-6117,3 0-607,-1-1 1,1 1-1,-1-1 0,1 0 0,-1 0 1,0 0-1,1-1 0,-1 1 1,0-1-1,0 1 0,0-1 0,0 0 1,0-1-1,-1 1 0,1 0 1,-1-1-1,3-2 0,5-7 44,-1 0-1,13-21 1,-18 26-175,32-62 287,-5 10-165,19-33 312,-48 88-395,0 0-1,-1-1 1,1 1 0,0 0 0,-1-1 0,0 0-1,0 1 1,-1-1 0,1-7 0,-1 12-126,0 0 0,0 0 0,0 0 0,0 0-1,0 0 1,0-1 0,0 1 0,0 0 0,0 0 0,0 0 0,1 0 0,-1-1 0,0 1 0,0 0 0,0 0 0,-1 0 0,1 0 0,0 0 0,0-1-1,0 1 1,0 0 0,0 0 0,0 0 0,0 0 0,0-1 0,0 1 0,0 0 0,0 0 0,0 0 0,0 0 0,-1 0 0,1 0 0,0-1 0,0 1-1,0 0 1,0 0 0,0 0 0,0 0 0,-1 0 0,1 0 0,0 0 0,0 0 0,0 0 0,0 0 0,-1 0 0,1 0 0,0 0 0,0 0 0,0 0-1,0 0 1,-1 0 0,1 0 0,0 0 0,0 0 0,0 0 0,0 0 0,0 0 0,-1 0 0,1 0 0,0 0 0,0 0 0,0 0 0,0 0 0,0 0-1,-1 0 1,1 1 0,-7 7 57,2 2-25,1 0 0,0 0 0,1 1 0,0-1 0,1 1 1,0 0-1,1 0 0,-1 20 0,0-3 153,1-16-146,1 0 0,0-1 0,0 1 0,4 21 0,-3-27-12,1-1 0,-1 1 0,1-1 0,1 0 0,-1 1 0,0-1 0,1 0 0,0-1 0,0 1 0,1 0 0,0-1 0,5 6 0,-8-10-15,0 1 0,0 0 0,1 0 0,-1 0 0,0-1 0,1 1 1,-1-1-1,1 1 0,-1-1 0,0 1 0,1-1 0,-1 0 0,1 0 0,-1 0 0,1 0 1,-1 0-1,1 0 0,-1 0 0,1 0 0,-1 0 0,1-1 0,1 0 0,2-1 58,1 0-1,-1 0 0,0-1 1,7-4-1,18-14 36,-1-1 0,29-29 1,-32 27-141,14-12 85,78-66-130,-116 101 58,0-1 0,0 1 0,0 0 0,1 0-1,-1 0 1,0 0 0,1 0 0,-1 0 0,1 0 0,-1 1-1,1 0 1,3-1 0,-5 1 23,-1 0 0,1 0 0,0 1 0,-1-1 1,1 0-1,-1 0 0,1 1 0,-1-1 0,1 0 0,-1 1 0,1-1 0,-1 0 0,0 1 1,1-1-1,-1 1 0,1-1 0,-1 1 0,0-1 0,1 1 0,-1-1 0,0 1 0,0-1 0,1 1 1,-1-1-1,0 1 0,0 0 0,0 0 0,3 17 186,-8 35 157,1-13-280,2-25-23,0 0-1,-5 16 1,-2 16 353,8-36-210,4-16 40,8-11-120,44-67-9,11-13-503,-62 90 371,1 1 1,0-1-1,1 1 0,8-6 0,-14 11 28,1-1 1,-1 1-1,0 0 0,1 0 1,-1-1-1,1 1 0,-1 0 1,0 0-1,1 0 0,-1 0 1,0 0-1,1 0 0,-1 0 1,1-1-1,-1 1 0,0 0 1,1 0-1,-1 0 1,1 1-1,-1-1 0,0 0 1,1 0-1,-1 0 0,1 0 1,-1 0-1,0 0 0,1 1 1,-1-1-1,0 0 0,1 0 1,-1 0-1,0 1 0,1-1 1,-1 0-1,0 1 0,1-1 1,-1 0-1,0 0 0,0 1 1,0-1-1,1 1 0,-1-1 1,0 0-1,0 1 0,0-1 1,0 0-1,1 1 0,5 25 179,-4-17-98,12 83 271,-12-71-391,1 1 1,0-1-1,2 0 1,1 0-1,10 26 1,-13-38-330,5 5-2463,-8-14 2654,0 1 0,1-1 1,-1 0-1,0 0 1,1 0-1,-1 0 0,0 0 1,1 0-1,-1 0 1,0 0-1,1 1 1,-1-1-1,0 0 0,0 0 1,1 0-1,-1-1 1,0 1-1,1 0 0,-1 0 1,0 0-1,1 0 1,-1 0-1,0 0 0,1 0 1,-1 0-1,0-1 1,0 1-1,1 0 0,-1 0 1,0 0-1,0-1 1,1 1-1,-1 0 1,0 0-1,0-1 0,0 1 1,1 0-1,-1 0 1,0-1-1,0 1 0,0 0 1,0-1-1,0 1 1,5-6-2350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0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 7456,'-45'-14'3392,"21"19"-2944,16-5-864,11 0-768,7 0 832,12 0-1824,6 9 1216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0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0 835 2976,'0'0'971,"6"4"1188,-4-4-1895,0-1-1,0 1 1,0-1-1,0 1 1,0-1-1,0 0 1,0 1-1,0-1 1,0 0-1,-1 0 1,1-1-1,0 1 1,-1 0-1,1 0 1,-1-1-1,1 1 1,-1-1-1,0 1 1,3-4-1,1-4 155,1 0 1,6-16-1,-10 19-185,27-61 893,-12 24-682,2 1 0,38-60 0,5 12 46,76-118 145,-44 38 699,-89 159-1070,-3 7-99,0 0 0,0 1 0,0-2 0,-1 1 0,0 0 0,2-6-1,-4 10-147,1 0 0,-1 0 0,1 0 0,-1 1 0,1-1 0,-1 0-1,1 0 1,-1 1 0,1-1 0,0 0 0,-1 0 0,1 1 0,-1-1 0,1 0-1,0 1 1,-1-1 0,1 1 0,0-1 0,-1 0 0,1 1 0,0-1-1,0 1 1,0-1 0,-1 1 0,-12 16 20,-2 7-7,1 1 0,-14 33 1,2-6 27,13-26-10,1 0 0,2 1 0,0 0 0,2 1 0,-10 54 0,17-61 32,1-1 0,1 0 0,0 1 0,2-1 0,5 25 0,-7-39-26,1 0 0,-1-1-1,1 1 1,0 0 0,1-1-1,-1 0 1,1 0 0,0 1-1,0-2 1,6 8 0,-7-10-22,0 0 0,1 0 0,-1 1 0,1-1 0,0-1 0,-1 1 0,1 0 0,0-1 1,0 1-1,0-1 0,0 0 0,0 0 0,0 0 0,0 0 0,1-1 0,-1 0 0,0 1 0,0-1 0,1 0 0,3-1 0,4 0 27,-1-1 0,1-1-1,0 0 1,0-1 0,-1 0-1,0 0 1,17-11 0,64-49-464,-74 51 372,-9 8 21,0-1-1,-1 0 0,0-1 1,0 1-1,-1-1 0,1 0 1,9-17-1,-16 24 5,1 0 0,-1-1 0,0 1 0,0 0 1,1-1-1,-1 1 0,0 0 0,0-1 0,0 1 0,1-1 0,-1 1 0,0 0 0,0-1 0,0 1 1,0-1-1,0 1 0,0-1 0,0 1 0,0 0 0,0-1 0,0 1 0,0-1 0,0 1 0,0 0 1,0-1-1,0 1 0,-1-1 0,1 1 0,0 0 0,0-1 0,0 1 0,-1-1 0,1 1 0,0 0 1,-1-1-1,0 1-12,0-1 1,0 1-1,0 0 1,0-1 0,-1 1-1,1 0 1,0 0-1,0 0 1,0 0 0,0 0-1,-1 0 1,0 0 0,-32 9-37,23-4 94,1 1 0,0 0 1,0 0-1,1 1 0,-17 15 0,22-18-28,0 0 1,0 0-1,1 0 0,0 1 1,-1 0-1,1-1 0,1 1 1,-1 0-1,1 0 0,0 1 1,0-1-1,0 0 0,1 1 1,-1 6-1,1 0 53,0-1 0,3 19 0,-2-28-51,0 1 0,1 0-1,-1 0 1,1-1 0,0 1 0,-1 0 0,2 0-1,-1-1 1,0 1 0,0-1 0,1 1-1,-1-1 1,1 0 0,0 0 0,0 0 0,2 3-1,-1-3 20,0 0-1,0 0 1,0 0-1,1 0 0,-1-1 1,0 1-1,0-1 1,1 0-1,-1 0 1,1 0-1,-1-1 0,1 1 1,-1-1-1,1 0 1,0 0-1,-1 0 0,1 0 1,-1-1-1,1 1 1,-1-1-1,1 0 1,-1 0-1,1 0 0,-1-1 1,0 1-1,4-3 1,9-5-4,-1 0 0,0-1 1,0-1-1,17-16 0,49-57-27,-67 70 2,0 1-2,-12 12 0,0-1 0,-1 1 0,1-1 0,0 0 0,0 0 0,-1 0 0,1 0 0,-1 0 0,0 0 0,2-2 0,-3 4-3,0 0 0,0 0 0,0 0 0,0 0 0,0 0 0,0 0 1,0 0-1,-1 0 0,1 0 0,0 0 0,0 0 0,0 0 0,0 1 0,0-1 0,0 0 0,0 0 0,0 0 0,0 0 0,0 0 0,0 0 0,0 0 0,0 0 0,0 0 0,1 0 0,-1 0 0,0 0 0,0 0 0,0 1 0,0-1 0,0 0 0,0 0 0,0 0 0,0 0 0,0 0 0,0 0 0,0 0 0,0 0 0,0 0 0,0 0 0,0 0 0,0 0 0,0 0 0,0 0 1,1 0-1,-1 0 0,0 0 0,0 0 0,0 0 0,0 0 0,0 0 0,0 0 0,0 0 0,0 0 0,0 0 0,0 0 0,0 0 0,0 0 0,1 0 0,-1 0 0,0 0 0,0 0 0,0 0 0,0 0 0,0 0 0,0 0 0,0 0 0,0 0 0,3 12 37,0 17 134,-4-15-54,2 0 0,0 0 0,0 0 0,2 0 0,0-1 0,0 1 0,9 20 0,-12-33-94,0 0 0,1 0 1,-1-1-1,0 1 0,1 0 0,-1 0 0,1 0 0,-1 0 0,1-1 0,0 1 0,-1 0 1,1 0-1,0-1 0,0 1 0,0-1 0,-1 1 0,1 0 0,0-1 0,0 0 0,0 1 1,0-1-1,0 1 0,0-1 0,0 0 0,0 0 0,0 0 0,0 0 0,0 1 0,0-1 1,0 0-1,0-1 0,0 1 0,0 0 0,0 0 0,-1 0 0,1-1 0,0 1 0,0 0 1,0-1-1,0 1 0,0-1 0,0 1 0,1-1 0,5-4 39,-1 1-1,1-2 0,-1 1 1,8-8-1,-5 5-35,22-20-73,1 1 1,57-35-1,-75 53 49,-9 5-36,-1 1-1,1 0 1,-1 1 0,1-1 0,0 1-1,0 0 1,0 0 0,0 1 0,0-1-1,10 0 1,-15 2 32,1 0 0,-1 0 0,1 0 0,-1 0-1,1 0 1,-1 0 0,1 0 0,-1 1 0,1-1-1,-1 0 1,0 0 0,1 1 0,-1-1 0,1 0 0,-1 0-1,0 1 1,1-1 0,-1 1 0,0-1 0,1 0-1,-1 1 1,0-1 0,1 1 0,-1-1 0,0 1 0,4 16-18,-6 18 47,-2-11 37,2-9 26,-3 26 0,9-24 78,50-57 363,-22 12-736,57-37 0,-77 57 140,-8 4 41,1 1-1,0-1 1,0 1 0,1 1 0,-1-1-1,1 1 1,-1 0 0,1 0-1,0 0 1,8-1 0,-13 3 24,0 1 1,-1-1-1,1 0 0,-1 0 1,1 0-1,-1 1 1,1-1-1,0 0 0,-1 1 1,1-1-1,-1 0 0,1 1 1,-1-1-1,1 1 1,-1-1-1,0 1 0,1-1 1,-1 1-1,0-1 0,1 1 1,-1-1-1,0 1 1,0 0-1,1-1 0,-1 1 1,0-1-1,0 1 0,0 0 1,0-1-1,0 1 0,0 0 1,0-1-1,0 2 1,-1 21 294,-3 3-162,-1 31 1,5-56-129,0-1 1,0 0-1,0 0 0,0 0 0,0 0 1,0 0-1,0 1 0,1-1 1,-1 0-1,0 0 0,0 0 0,0 0 1,0 0-1,0 0 0,1 0 1,-1 0-1,0 0 0,0 0 1,0 0-1,0 0 0,1 0 0,-1 0 1,0 1-1,0-1 0,0-1 1,0 1-1,1 0 0,-1 0 1,0 0-1,0 0 0,0 0 0,0 0 1,1 0-1,-1 0 0,0 0 1,0 0-1,0 0 0,0 0 0,0 0 1,1 0-1,-1-1 0,0 1 1,0 0-1,0 0 0,0 0 1,0 0-1,0 0 0,0 0 0,0-1 1,1 1-1,-1 0 0,7-6 2,1-2-49,0-1 0,-1 0 1,11-16-1,-10 14-45,0 0 0,10-11 1,-4 14-423,-14 8 507,0 0 0,1 0 1,-1 0-1,0 0 0,0 0 0,1 0 1,-1 0-1,0 0 0,1 0 1,-1 0-1,0 0 0,1 0 1,-1 0-1,0 0 0,0 0 0,1 0 1,-1 0-1,0 1 0,0-1 1,1 0-1,-1 0 0,0 0 1,0 0-1,1 1 0,-1-1 0,0 0 1,0 0-1,0 1 0,1-1 1,-1 0-1,0 0 0,0 1 1,0-1-1,0 0 0,0 0 0,1 1 1,-1-1-1,0 0 0,0 1 1,0-1-1,0 0 0,14 69 533,-13-68-516,0 0-1,-1 0 0,1 0 1,0 0-1,0 0 1,-1 0-1,1 0 1,0 0-1,0 0 0,0-1 1,0 1-1,0 0 1,0-1-1,0 1 0,1 0 1,-1-1-1,0 1 1,0-1-1,0 0 0,1 1 1,-1-1-1,0 0 1,0 0-1,1 0 0,-1 0 1,0 0-1,2 0 1,2 0 2,1 0 0,0 0 1,-1-1-1,1 0 0,6-2 1,8-4 72,-1 0 0,0-2 0,22-14 0,50-37 189,-29 12-262,18-13-172,-76 59 106,-3 1 16,0 0 1,0 0-1,1 0 1,-1 1-1,0-1 0,0 1 1,0-1-1,0 1 1,1-1-1,-1 1 1,2-1-1,2 6-113,-4 8 174,-2-1 6,0-1-1,-1 1 1,0 0 0,-1-1-1,0 0 1,-7 16 0,-33 64 80,41-87-101,-3 6 6,0-1 0,-1 0 0,-8 10 1,12-17 14,1 0 1,-1 0 0,0 0 0,0 0 0,0 0 0,0-1 0,0 1 0,-1-1 0,1 1 0,0-1 0,-1 0 0,1 0 0,-1 0 0,1 0 0,-1 0 0,1-1 0,-4 1 0,5-1-35,-1 0 0,1 0 1,0 0-1,0-1 0,0 1 1,0 0-1,0-1 0,-1 1 0,1-1 1,0 0-1,0 1 0,0-1 1,0 0-1,1 1 0,-1-1 0,0 0 1,0 0-1,0 0 0,1 0 1,-1 0-1,0 0 0,1 0 1,-1 0-1,1 0 0,-1 0 0,1 0 1,-1 0-1,1 0 0,0-1 1,0 1-1,-1 0 0,1-2 0,0 1-9,0-1-1,-1 1 0,1-1 0,0 1 0,1 0 0,-1-1 0,0 1 0,1-1 0,-1 1 1,1 0-1,0-1 0,-1 1 0,1 0 0,2-4 0,1 2 10,0 0 0,-1 0 0,1 0-1,1 0 1,-1 1 0,0 0 0,1 0 0,0 0 0,-1 0-1,10-3 1,-4 3-118,0 0 0,0 1 0,0 0 0,19-1 0,2 2-424,41-4-3237,-27-4-3218,-35 8 5048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0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22 200 8128,'-22'-6'3680,"35"6"-3168,1-5 608,9 5-704,43-9 608,11 3-576,41-14-32,3 3-256,40-19-1280,-13 4 576,10-8-3424,-18 12 2176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0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111 576 2240,'15'-12'9653,"-33"14"-5440,13 0-3872,-10 5 496,-1 1-1,-14 9 1,27-15-770,-1 1-1,1-1 1,0 0-1,0 1 1,0 0-1,1-1 0,-1 1 1,1 0-1,-1 1 1,1-1-1,0 0 1,0 0-1,1 1 1,-1 0-1,-1 4 1,3-6-39,0-1 1,0 0 0,0 0 0,0 1-1,0-1 1,0 0 0,0 1 0,0-1-1,1 0 1,-1 0 0,0 1 0,1-1-1,-1 0 1,1 0 0,0 0 0,-1 0-1,1 0 1,0 1 0,0-1 0,0 0-1,-1-1 1,1 1 0,0 0 0,0 0-1,0 0 1,1-1 0,-1 1 0,0 0-1,0-1 1,0 1 0,0-1 0,1 1-1,-1-1 1,0 0 0,0 1 0,3-1-1,0 1 16,-1-1-1,1 1 0,0-1 1,0 0-1,-1 0 1,1 0-1,0 0 0,0-1 1,-1 0-1,1 1 0,6-4 1,-6 2-33,0-1 1,0 1-1,-1-1 0,1 0 1,-1 0-1,0-1 1,0 1-1,0-1 0,0 1 1,0-1-1,-1 0 1,0 0-1,0 0 1,0 0-1,2-9 0,2-5 172,-2-1-1,3-27 0,-6 40-90,1-18 101,-2-46-1,-1 46 5,3-39 0,3 27-145,2 2 0,1-1 0,16-40 0,-19 62-53,0 0 1,1 0-1,1 1 1,0 0-1,1 0 1,0 0 0,0 1-1,2 1 1,-1-1-1,1 1 1,14-10-1,-21 18-3,1-1-1,-1 1 0,1 0 0,-1 0 1,1 0-1,0 1 0,-1-1 1,1 1-1,0 0 0,0 0 0,0 1 1,0-1-1,0 1 0,0-1 1,0 1-1,0 1 0,0-1 0,0 0 1,0 1-1,0 0 0,0 0 1,0 0-1,0 1 0,0-1 0,-1 1 1,1 0-1,-1 0 0,1 0 1,-1 0-1,0 1 0,0-1 0,0 1 1,0 0-1,0 0 0,0 0 1,-1 0-1,0 1 0,1-1 0,-1 0 1,-1 1-1,1 0 0,2 5 1,1 5 75,-1 1 1,0 0-1,-1 0 1,-1 0-1,0 0 1,-1 0 0,-1 1-1,0-1 1,-5 28-1,-2-1 34,-1-1-1,-19 51 1,-63 149 104,39-109-87,31-78-70,1 0 57,-2-1 0,-32 56-1,52-107-103,-5 7 11,1 0-1,-1 0 1,-9 10-1,14-18-22,0 0 0,0 0 0,0 1 0,-1-1 0,1 0 0,0 0 0,-1 0 0,1 0 0,0 0 1,-1-1-1,1 1 0,-1 0 0,1-1 0,-1 1 0,0-1 0,1 1 0,-1-1 0,1 0 0,-1 0 0,0 0 0,1 1 0,-1-2 0,0 1 0,1 0 0,-1 0 0,0 0 0,-1-2 0,1 2 3,1-1-1,0 0 1,0 0 0,-1 0-1,1 0 1,0 0-1,0 0 1,0 0-1,0 0 1,1 0-1,-1-1 1,0 1 0,0 0-1,1-1 1,-1 1-1,1 0 1,-1-1-1,1 1 1,-1-1 0,1 1-1,0-3 1,-2-2-5,0-3 7,1 0 0,0-1 1,0 1-1,1 0 1,0 0-1,0-1 0,2-9 1,17-65-75,-12 59 47,-5 16 37,1-1 0,0 1 0,1 0 1,0 0-1,0 0 0,8-11 0,-8 15-44,0 0 0,0 0 1,1 0-1,0 0 0,0 1 1,0-1-1,1 1 0,-1 1 1,1-1-1,7-2 0,6-2-558,1 2-1,-1 0 0,1 1 1,0 1-1,38-2 0,-52 6 206,34-2-1158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3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67 9312,'0'-12'4192,"28"-1"-3616,-8 2 1152,6 6-1057,23-5 1,4 2-416,17 1-320,-3 7 32,-2 0 64,-3 4 0,-13-1-736,-13 5 417,-7-5-3873,-7 4 2304</inkml:trace>
  <inkml:trace contextRef="#ctx0" brushRef="#br0" timeOffset="1">37 60 7968,'-37'-18'3616,"42"18"-2720,-2 0-3456,6 0 1376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1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25 766 5824,'-19'7'1866,"18"-7"-1838,1 0 0,0 0-1,0 1 1,-1-1 0,1 0-1,0 0 1,0 0 0,-1 0-1,1 0 1,0 1 0,0-1-1,0 0 1,-1 0 0,1 0-1,0 1 1,0-1-1,0 0 1,0 0 0,0 0-1,-1 1 1,1-1 0,0 0-1,0 0 1,0 1 0,0-1-1,0 0 1,0 0 0,0 1-1,0-1 1,0 0 0,0 1-1,0-1 1,0 0-1,0 0 1,0 1 0,0-1-1,0 0 1,0 0 0,0 1-1,0-1 1,1 0 0,4 8 1072,-3-6-766,1-1-1,0 1 1,0-1 0,-1 1 0,1-1 0,0 0 0,0 0 0,0-1 0,0 1-1,0 0 1,0-1 0,1 0 0,-1 0 0,0 0 0,0 0 0,0 0-1,0-1 1,0 1 0,0-1 0,4-1 0,8-3 121,-1 0 0,25-14 0,-25 12 75,6-4-291,0-1 1,0-1-1,-1 0 1,-1-2-1,0 0 0,-1-1 1,-1-1-1,24-31 1,-6-8 83,-5 8-198,-16 25-111,-8 15-8,0 1-1,0-1 1,0 1 0,12-12-1,-17 18-4,0 1 0,0 0 0,1 0 0,-1-1-1,0 1 1,0 0 0,0 0 0,1-1 0,-1 1 0,0 0-1,0 0 1,0 0 0,1 0 0,-1-1 0,0 1 0,1 0-1,-1 0 1,0 0 0,0 0 0,1 0 0,-1 0-1,0 0 1,1 0 0,-1 0 0,0 0 0,0 0 0,1 0-1,-1 0 1,0 0 0,1 0 0,-1 0 0,0 0-1,0 0 1,1 0 0,-1 0 0,0 1 0,1-1 0,-1 0-1,0 0 1,0 0 0,0 0 0,1 1 0,-1-1 0,0 0-1,0 0 1,0 0 0,1 1 0,-1-1 0,0 0-1,0 0 1,0 1 0,0-1 0,0 0 0,1 1 0,-1-1-1,0 0 1,0 0 0,0 1 0,0 0 0,1 21 146,-1-18-120,1 20 73,-2 1-1,-1-1 0,0 0 1,-2 1-1,-1-1 0,-1-1 1,-13 33-1,16-48-111,0 0 1,-1 0-1,-1 0 0,1-1 0,-8 10 1,10-15-6,0 0 0,0 0-1,-1 0 1,1 0 0,-1 0 0,1 0 0,-1-1 0,1 1 0,-1-1 0,0 0 0,0 0 0,0 0 0,0 0 0,0 0 0,0-1 0,0 1-1,0-1 1,-4 0 0,-6 0-217,0-1-1,0 0 0,0-1 1,0-1-1,1 0 0,-24-9 1,4-8-401,46 27 942,16 4 31,-29-11-337,29 8 463,1-2 0,60 4 1,-82-9-386,0-1 1,-1-1-1,1 1 1,0-2-1,-1 1 1,1-1 0,-1 0-1,1-1 1,-1 0-1,0 0 1,0-1 0,-1 0-1,1 0 1,-1-1-1,12-9 1,6-10 20,-6 6-249,25-19 1,-44 37 140,1-1 0,-1 0 0,1 1 0,0 0 0,-1-1 0,1 1 0,0-1 0,-1 1 0,1 0-1,0 0 1,0-1 0,-1 1 0,1 0 0,0 0 0,0 0 0,0 0 0,1 0 0,-2 0 7,0 0-1,1 0 0,-1 1 1,0-1-1,0 0 0,0 0 1,1 1-1,-1-1 0,0 0 0,0 1 1,0-1-1,0 0 0,1 1 1,-1-1-1,0 0 0,0 1 1,0-1-1,0 0 0,0 1 0,0-1 1,0 0-1,0 1 0,0-1 1,0 0-1,0 1 0,0 0 1,-9 31 29,7-28-26,-84 335 190,30-96 458,49-212-236,6-21-204,8-19-119,8-25-144,-2 0 1,8-37-1,-1 8-18,-4 11 32,3 1 1,2 1-1,3 1 1,30-48 0,142-182-5,-191 272-6,1 1 0,-1-1-1,1 1 1,0 0 0,0 0 0,1 1 0,0 0-1,14-8 1,-21 13 44,1-1 0,0 1 0,-1 0 1,1 0-1,0-1 0,0 1 0,-1 0 0,1 0 0,0 0 0,-1 0 0,1 0 0,0 0 0,0 0 0,-1 0 0,1 0 0,0 0 0,0 1 1,-1-1-1,1 0 0,0 1 0,-1-1 0,1 0 0,1 1 0,-1 0 9,0 0-1,0 0 1,0 1 0,0-1 0,0 0-1,-1 0 1,1 1 0,0-1-1,0 0 1,-1 1 0,1 1 0,1 2 42,-1 1 1,0 0 0,0 0 0,0 11-1,-1-8-2,-1 1-1,0-1 0,0 0 1,-1 0-1,0 1 0,-1-1 1,0-1-1,-1 1 1,1 0-1,-2-1 0,1 0 1,-1 0-1,-7 9 0,2-5-138,-1 0-1,0 0 0,-1-2 0,0 1 0,-1-1 0,-25 15 0,34-24 10,1 1 0,-1-1 0,0 0 0,1 0 0,-1-1 0,0 1-1,0-1 1,1 0 0,-1 0 0,0 0 0,0 0 0,1-1 0,-1 1-1,0-1 1,1 0 0,-1 0 0,1 0 0,-1-1 0,-3-1 0,2-1 14,9 2 128,10 2 66,23 1-135,-8-1 96,84 5 408,-91-6-304,1 0-1,-1-2 1,23-4-1,-34 3-140,0 0 1,-1 0-1,0-1 1,0 0-1,0-1 0,0 0 1,-1-1-1,0 1 1,10-11-1,-12 10-5,0-1-1,0 1 1,0-1 0,-1 0 0,-1-1 0,8-13-1,21-57 161,-26 60-180,65-162 120,14 11-48,-13 37-295,-82 144 274,0 0-89,0 1 0,-11 20 0,-8 38 239,2 1 1,-18 87-1,14-45-94,-17 65 42,42-157-84,-4 8 292,8-29-379,0 0-1,0 0 1,0 0-1,0 0 1,0 0-1,0 0 1,0 0-1,0 1 1,0-1-1,0 0 1,0 0 0,0 0-1,0 0 1,0 0-1,0 0 1,0 0-1,0 0 1,0 1-1,1-1 1,-1 0-1,0 0 1,0 0-1,0 0 1,0 0-1,0 0 1,0 0-1,0 0 1,0 0-1,0 0 1,0 0 0,0 0-1,1 0 1,-1 1-1,0-1 1,0 0-1,0 0 1,0 0-1,0 0 1,0 0-1,0 0 1,0 0-1,1 0 1,-1 0-1,0 0 1,0 0-1,0 0 1,0 0-1,0 0 1,0 0-1,0 0 1,0-1 0,1 1-1,-1 0 1,0 0-1,0 0 1,0 0-1,0 0 1,0 0-1,0 0 1,10-4-284,7-6 161,0 0 0,1 1 1,0 1-1,30-9 0,-47 17 116,0-1 0,0 1 1,0 0-1,0 0 0,0-1 0,0 1 0,0 0 0,0 0 0,0 0 0,0 0 1,0 0-1,0 1 0,0-1 0,0 0 0,0 0 0,0 1 0,0-1 0,-1 0 1,1 1-1,0-1 0,0 1 0,0-1 0,0 1 0,0 0 0,-1-1 0,1 1 0,0 0 1,-1 0-1,1-1 0,0 1 0,-1 0 0,1 0 0,-1 0 0,1 1 0,1 2 58,-1 1 0,0 0 0,0 0 0,-1 0 0,1 0 0,-1 5 0,2 18 106,-1-25-133,0 0 1,0 0-1,0 0 1,0-1 0,1 1-1,-1 0 1,1-1-1,-1 1 1,1-1 0,0 1-1,0-1 1,0 0 0,1 0-1,-1 0 1,0 0-1,5 2 1,-3-1 29,1-1 0,-1 0 0,1-1 0,0 1 1,-1-1-1,1 0 0,0 0 0,0 0 0,7-1 0,5 0-31,0-2-1,0 0 1,1 0-1,28-10 1,-33 9-55,0-1 1,-1 0-1,1-1 1,-1-1-1,0 0 1,0-1-1,-1 0 1,0 0-1,0-1 1,13-13-1,-15 12 89,0-1 0,14-21 1,-21 27-102,1 0 0,-1-1 0,1 1 0,-1-1 0,0 1 0,-1-1 0,1 0 1,-1 0-1,0 0 0,1-9 0,-2 13 39,0 1 1,0-1-1,0 1 0,0-1 1,0 1-1,0-1 0,0 1 1,0-1-1,0 1 0,0-1 1,0 1-1,0-1 0,-1 1 1,1-1-1,0 1 1,0-1-1,0 1 0,-1 0 1,1-1-1,0 1 0,0-1 1,-1 1-1,1 0 0,0-1 1,-1 1-1,1 0 0,-1-1 1,1 1-1,0 0 0,-1-1 1,1 1-1,-1 0 0,1 0 1,-1 0-1,1-1 1,-1 1-1,-1 0-2,0 1-1,1-1 1,-1 0 0,1 1 0,-1-1-1,0 1 1,1 0 0,-1-1 0,1 1-1,0 0 1,-3 1 0,-5 5 0,0 0 1,-9 10-1,18-16 8,-7 6 36,0 1 0,0 0 0,1 0 0,-7 12-1,11-16 27,-1 1 1,1 0-1,0 0 0,0 0 0,0 1 0,1-1 0,0 0 0,0 1 0,0 8 0,1-11-35,0-1-1,1 0 1,-1 1-1,1-1 1,0 1-1,-1-1 1,1 0-1,0 0 0,1 1 1,-1-1-1,0 0 1,1 0-1,-1 0 1,1 0-1,-1-1 1,1 1-1,0 0 1,0-1-1,3 3 1,-1-1 6,0-1 0,0 1 0,1-1 0,-1 0 0,1 0 0,-1 0 0,1-1 0,8 2 0,-6-2-30,-1-1 0,1 0 1,-1-1-1,1 1 0,-1-1 0,1 0 1,-1-1-1,0 0 0,0 0 0,0 0 1,0-1-1,0 1 0,0-1 0,-1-1 0,10-6 1,0-2-47,-1-1 1,0 0 0,-1-1-1,13-16 1,-24 27 38,1 0 0,-1 0 0,0-1 0,0 1 0,-1 0 0,1-1 0,-1 1 0,3-7 0,-3 2 16,0-1-1,-1 1 1,0-10 0,0 18-25,0-1 1,0 1 0,0-1 0,0 1 0,0-1 0,0 1 0,0-1 0,0 1 0,0-1-1,1 1 1,-1-1 0,0 1 0,0-1 0,0 1 0,1-1 0,-1 1 0,0 0 0,0-1-1,1 1 1,-1-1 0,0 1 0,1 0 0,-1-1 0,1 1 0,-1 0 0,0-1 0,1 1-1,-1 0 1,1 0 0,-1-1 0,1 1 0,-1 0 0,1 0 0,19 1 10,-7 1 21,10 0 4,0 1 1,0 1-1,-1 0 0,1 2 1,-1 1-1,-1 1 0,38 18 1,-56-24-6,0 0 0,0 0 1,0 0-1,0 1 0,0-1 1,0 1-1,0 0 0,-1 0 1,1 0-1,-1 0 1,0 0-1,0 0 0,0 1 1,1 3-1,-1 0 42,0 1-1,0-1 1,-1 1 0,0-1-1,-1 1 1,0 9 0,0-16-51,0 0-1,0-1 1,0 1 0,0 0 0,0-1 0,1 1 0,-1 0-1,0-1 1,0 1 0,0-1 0,1 1 0,-1 0-1,0-1 1,1 1 0,-1-1 0,1 1 0,-1-1-1,0 1 1,1-1 0,-1 1 0,1-1 0,0 0 0,-1 1-1,2 0 1,0-1 11,-1 1 0,1 0 0,0-1 0,0 1 0,0-1 0,0 0 0,0 0 0,3 0 0,3 0 47,0-1-1,-1 0 1,15-4 0,-11 1-48,1 0 0,-1-1 0,0-1 0,0 1 0,17-13 0,46-44 7,-48 40 68,-25 21-99,-1 1-1,0-1 1,1 1 0,-1-1-1,1 1 1,-1-1 0,1 1-1,-1 0 1,1-1-1,-1 1 1,1 0 0,-1-1-1,1 1 1,0 0 0,-1 0-1,1 0 1,0 0 0,-1-1-1,1 1 1,-1 0-1,1 0 1,0 0 0,-1 0-1,1 0 1,0 1 0,0-1-1,0 1 3,-1-1 0,1 1 0,-1 0 0,1 0 0,-1 0 0,1-1 0,-1 1 0,0 0 0,1 0 0,-1 0 0,0 0 0,0 0 0,0 0 0,0 0 0,0 0 0,0 0 0,0 0 0,0 1-1,0 101 415,1-98-453,-1 0 1,1 1-1,0-1 0,0 0 0,4 11 0,-4-14-539,3-12-6619,8-16 2077,-10 19 4592,0 1 0,0 0 0,-1-1 0,0 0 0,1-7 0,-1-77-585,-1 58 1464,-1-9 806,-3-1-1,0 1 0,-18-67 1,22 102-2147,3 8-1240,7 10-1816,-2 3 2284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1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179 386 5568,'44'4'11061,"-49"1"-10580,-1-1 0,-1 0 0,1 0 1,0 0-1,-1-1 0,0 0 0,-12 3 1,-18 9 436,35-14-860,-63 34 1525,59-31-1457,1 0-1,-1 0 0,1 0 0,-1 1 0,1 0 0,1 0 0,-1 0 0,-6 10 1,11-14-120,-1-1 1,1 1-1,0 0 1,-1-1-1,1 1 1,0 0 0,0-1-1,0 1 1,-1 0-1,1 0 1,0-1-1,0 1 1,0 0 0,0-1-1,0 1 1,0 0-1,0 0 1,0-1-1,1 1 1,-1 0 0,0 0-1,0-1 1,0 1-1,1 0 1,-1-1-1,0 1 1,1 0 0,-1-1-1,1 1 1,-1-1-1,1 1 1,-1-1-1,1 1 1,-1-1-1,1 1 1,0-1 0,-1 1-1,1-1 1,-1 0-1,1 1 1,0-1-1,1 0 1,3 2-72,0 0 0,1 0 0,-1-1 0,11 1 0,27 2-186,1-3 1,0-1-1,-1-3 0,1-1 1,-1-2-1,65-18 0,-91 17 448,-16 7-147,0-1 1,1 0-1,-1 1 1,0-1-1,0 0 1,1 1 0,-1-1-1,0 1 1,1 0-1,-1 0 1,1-1 0,-1 1-1,1 0 1,-1 0-1,0 0 1,1 0-1,-1 1 1,3-1 0,-24 11 935,-52 42 209,72-53-1197,0 0-1,0 0 1,0 0 0,0 0 0,0 0 0,0 0-1,0 0 1,0 0 0,0 0 0,0 0-1,0 0 1,0 0 0,1 0 0,-1 0 0,0 0-1,0 0 1,0 0 0,0 0 0,0 0 0,0 0-1,0 0 1,0 0 0,0 0 0,0 0-1,0 0 1,0 0 0,0 1 0,0-1 0,0 0-1,1 0 1,-1 0 0,0 0 0,0 0-1,0 0 1,0 0 0,0 0 0,0 0 0,0 0-1,0 0 1,0 0 0,0 0 0,0 0-1,0 1 1,0-1 0,0 0 0,0 0 0,0 0-1,0 0 1,0 0 0,0 0 0,0 0 0,0 0-1,0 0 1,0 0 0,0 0 0,0 0-1,0 0 1,0 1 0,0-1 0,0 0 0,-1 0-1,1 0 1,0 0 0,0 0 0,0 0-1,12-1-293,15-4-2,-25 4 274,0 0 0,0 1 0,-1-1 0,1 1 0,0-1 0,0 1 0,0 0 0,0 0 0,0 0 0,0 0 1,-1 0-1,1 0 0,0 0 0,3 1 0,-4 0 11,0-1 0,0 1 0,0 0 0,-1-1 0,1 1 0,0 0 0,0 0 0,0 0 0,-1 0 0,1 0 0,0-1 0,-1 1 0,1 1 0,-1-1 0,1 0 0,-1 0 0,1 0 0,-1 0 0,0 0 0,0 0 0,1 0 0,-1 0 0,0 1 0,0-1 0,0 0 0,-1 2 0,1 0 26,1-1 1,-1 1-1,1-1 0,-1 1 0,1 0 0,0-1 1,0 0-1,1 3 0,5 13 87,-6-14-88,0 0 0,1 0 0,-1-1 1,1 1-1,0 0 0,0-1 0,5 6 0,-6-7-8,0-1 0,0 0 0,0 1 0,1-1 0,-1 0-1,1 1 1,-1-1 0,1 0 0,-1 0 0,1 0 0,0 0 0,0-1-1,-1 1 1,1 0 0,0-1 0,0 1 0,0-1 0,2 0 0,4-1-54,0 0 1,-1-1 0,1 0-1,-1-1 1,1 1 0,-1-2-1,12-6 1,8-5 24,-2-2 0,0-1 0,0 0 0,-2-2 0,21-23 1,-25 23-2,-2-1 1,25-38 0,18-49-16,-48 86 51,21-43 547,49-131 1,-82 195-542,2-6 139,0 0 1,2-14-1,-3 20-141,-1 0 0,0 1 0,0-1 0,0 0 0,0 1 0,0-1-1,-1 0 1,1 1 0,0-1 0,0 0 0,0 1 0,0-1 0,-1 0 0,1 1 0,0-1 0,-1-1-1,0 2-4,1 0-1,-1 0 0,1 0 1,-1-1-1,1 1 0,-1 0 1,1 0-1,-1 0 0,1 0 1,-1 0-1,1 0 0,-1 0 1,1 0-1,-1 0 1,1 0-1,-1 0 0,1 0 1,-1 0-1,1 0 0,-1 1 1,1-1-1,0 0 0,-1 0 1,1 1-1,-1-1 0,0 0 1,-4 4 0,-1-1 0,1 1 1,0 0-1,0 0 0,0 1 1,0-1-1,1 1 0,0 0 0,-8 11 1,1-1-13,-82 119 34,76-105-125,1 1 0,-21 55 1,34-74-191,-1 0 0,2 0 0,-1 0 0,2 1 0,-1-1 0,2 1 0,-1-1 0,2 1 0,2 21 0,-1-23-577,1 0 0,0 0-1,0-1 1,1 1-1,0-1 1,9 16-1,22 24-2337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1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57 2144,'0'-2'80,"0"0"-1,1 0 1,-1 1 0,1-1 0,-1 0-1,1 0 1,-1 1 0,1-1-1,0 0 1,0 1 0,0-1 0,0 1-1,1-2 1,20-19 2927,-13 13 1643,-6 35-1167,-4-15-3017,-2 0 0,1 1 0,-1-1 0,-7 15 0,-5 21 457,-1 17-293,-45 146 633,-108 148 541,160-340-1645,0 5 77,8-23-227,1 1-1,0-1 0,0 0 0,0 1 1,0-1-1,0 1 0,0-1 1,0 0-1,0 1 0,0-1 0,0 0 1,0 1-1,0-1 0,0 1 0,1-1 1,-1 0-1,0 1 0,0-1 1,0 0-1,1 1 0,-1 0-3,1-1 0,-1 0 0,1 0 1,-1 0-1,1 0 0,-1 0 0,1 1 0,-1-1 0,1 0 0,-1 0 0,1 0 0,-1 0 0,1 0 1,-1-1-1,1 1 0,-1 0 0,1 0 0,-1 0 0,1 0 0,-1 0 0,1-1 0,7-2-14,-1-1 0,0 0 0,0 0 0,0 0 0,-1-1 0,9-8 0,34-37-156,-38 39 148,131-158-74,-119 140 43,-22 28 55,0-1 0,0 1 0,0 0 0,0 0 0,0 0 0,1 0 0,-1 0 0,0 0 0,4-2 0,-5 3-3,0 0-1,0 0 0,0 0 0,0 0 1,1 0-1,-1 0 0,0 0 1,0 0-1,0 0 0,1 0 0,-1 0 1,0 0-1,0 0 0,0 0 0,1 0 1,-1 0-1,0 0 0,0 0 1,0 0-1,0 1 0,1-1 0,-1 0 1,0 0-1,0 0 0,0 0 1,0 0-1,0 0 0,1 1 0,-1-1 1,0 0-1,2 12 167,-3 0-58,-1 0 0,0 1 1,0-1-1,-2 0 1,1 0-1,-7 12 0,-5 20 296,1-7-89,10-27-133,0 1-1,-5 15 0,9-25-181,0 0 0,0 0 0,-1-1 0,1 1 0,0 0 0,0 0 0,0 0 0,0-1 0,0 1 0,0 0 0,0 0 0,0-1-1,0 1 1,0 0 0,0 0 0,0 0 0,0-1 0,1 1 0,-1 0 0,0 0 0,1-1 0,-1 1 0,1 0 0,-1-1 0,0 1 0,1 0 0,0-1 0,-1 1 0,1-1 0,-1 1 0,1-1 0,0 1 0,-1-1 0,1 1 0,0-1 0,-1 0 0,1 1 0,0-1 0,0 0 0,-1 0 0,1 0-1,0 1 1,0-1 0,-1 0 0,1 0 0,2 0 0,3-1-28,1 1 0,-1-1 0,0 0 0,12-4 0,-7 2-37,56-16-515,106-44 0,-138 50 577,-26 11 59,0-1-1,-1-1 1,1 1 0,0-1-1,-1-1 1,0 1 0,0-1-1,0-1 1,6-6 0,-13 12-59,-1-1 0,1 1 0,-1 0 0,0-1 0,1 1 1,-1-1-1,0 1 0,1-1 0,-1 1 0,0-1 1,0 1-1,1-1 0,-1 1 0,0-1 0,0 1 0,0-1 1,0 1-1,0-1 0,0 1 0,0-2 0,0 2 0,0 0-1,0-1 1,0 1 0,-1 0-1,1-1 1,0 1-1,0 0 1,-1 0-1,1-1 1,0 1 0,0 0-1,-1 0 1,1-1-1,0 1 1,-1 0-1,1 0 1,0 0 0,-1 0-1,1 0 1,0-1-1,-2 1 1,0 0 0,-1-1-1,0 1 1,0 0 0,0 0 0,0 0 0,-4 1-1,-10 3 29,1 1 0,0 0 0,0 1 1,-28 15-1,-56 42 140,90-57-127,1 1 0,-1 0 0,1 1 0,1 0-1,0 1 1,-11 13 0,16-13 304,3-9-335,0 1-1,0-1 1,0 0 0,0 0 0,0 0 0,1 0 0,-1 0-1,0 0 1,0 1 0,0-1 0,0 0 0,1 0 0,-1 0-1,0 0 1,0 0 0,0 0 0,1 0 0,-1 0 0,0 0-1,0 0 1,0 0 0,1 0 0,-1 0 0,0 0 0,0 0 0,0 0-1,0 0 1,1 0 0,-1 0 0,22-9 315,-17 7-373,34-19-158,0-1 1,65-50-1,-24 15 93,-58 46-32,-22 11 143,1 1-1,-1 0 1,0-1-1,0 1 0,0 0 1,0-1-1,0 1 1,0 0-1,0 0 1,0-1-1,0 1 0,0 0 1,0-1-1,0 1 1,0 0-1,-1 0 1,-4 12 100,0-1 1,-1 1-1,-9 12 1,9-16-43,1-1 0,0 1 0,1-1 0,0 1 0,0 0 0,1 1 0,1-1 0,-3 12 1,5-20-38,-1 1 1,1 0-1,0 0 1,0-1-1,0 1 0,0 0 1,1 0-1,-1-1 1,0 1-1,1 0 1,-1 0-1,1-1 1,0 1-1,-1 0 1,1-1-1,0 1 1,0-1-1,0 1 1,0-1-1,0 0 1,0 1-1,1-1 1,-1 0-1,0 0 1,1 0-1,-1 0 1,1 0-1,-1 0 1,1 0-1,-1 0 1,1 0-1,0-1 1,0 1-1,-1-1 1,1 1-1,0-1 0,-1 0 1,1 0-1,0 0 1,0 0-1,0 0 1,-1 0-1,4-1 1,7 0 55,-1-1 0,1-1 0,0 0 0,-1 0 0,1-1 0,-1-1 1,0 0-1,16-10 0,-12 5-53,0-1 1,-1 0 0,-1-1-1,0-1 1,13-15 0,-15 15-13,-6 7-41,0 1 1,0-1-1,0-1 1,-1 1 0,6-11-1,-10 17 7,0 0-1,0 0 1,-1 0 0,1 0-1,0 0 1,0 0-1,0 0 1,0 0 0,0 0-1,0 0 1,0 0 0,0 0-1,0 0 1,0 0-1,0 0 1,0 0 0,0-1-1,-8 15-42,-10 21 105,11-15-58,1-5 72,-4 22 0,9-33-30,0 0 0,1 0 0,-1 0 0,1 0 1,0 0-1,0 0 0,0 0 0,1 1 0,-1-1 0,3 6 1,-2-7-37,0 1 41,1-1 1,-1 1-1,0-1 0,1 0 1,2 4-1,-3-6-10,0 0-1,-1-1 1,1 1-1,0 0 1,-1-1-1,1 1 0,0-1 1,0 1-1,-1-1 1,1 1-1,0-1 1,0 1-1,0-1 1,0 0-1,0 1 1,-1-1-1,1 0 1,0 0-1,0 0 1,0 0-1,0 0 0,0 0 1,0 0-1,0 0 1,0 0-1,1-1 1,6-1 27,-1 0 0,0-1 0,1 0 1,-1-1-1,12-7 0,33-27-7,-20 13-139,30-16-12,35-27 108,-90 63-64,1-1 0,-1 2 0,12-6-1,-33 30-138,-39 39 211,-26 32 437,56-64 29,32-26-448,5-4-51,-1-1 0,1 0-1,-1-1 1,20-10 0,-8 3-64,23-10-14,37-15-168,-57 30 133,-16 8 91,-12-1 54,0 0-1,1 1 1,-1-1 0,0 0 0,0 0 0,0 0 0,0 0 0,1 1 0,-1-1-1,0 0 1,0 0 0,0 1 0,0-1 0,0 0 0,0 0 0,0 1-1,1-1 1,-1 0 0,0 0 0,0 1 0,0-1 0,0 0 0,0 0 0,0 1-1,0-1 1,0 0 0,-1 0 0,1 1 0,0-1 0,0 0 0,0 0-1,0 1 1,0-1 0,0 0 0,0 0 0,-1 1 0,1-1 0,0 0 0,-4 6 35,1-1 1,-1 0 0,-1 0 0,1 0 0,-1-1 0,1 1 0,-1-1 0,-1 0 0,1 0 0,-8 3 0,4-1 2,1-1 1,-14 13-1,31-18 109,138-38-943,-144 37 792,1 0 0,0 0 1,-1 0-1,1 1 0,5-1 1,-8 1 0,-1 0 1,1 0 0,-1 0-1,1 0 1,-1 0 0,1 0-1,0 0 1,-1 0-1,1 1 1,-1-1 0,1 0-1,-1 0 1,1 0 0,-1 1-1,0-1 1,1 0-1,-1 1 1,1-1 0,-1 0-1,0 1 1,1-1 0,-1 1-1,0-1 1,1 1 0,-1-1-1,0 0 1,1 1-1,-1-1 1,0 1 0,0-1-1,0 1 1,0-1 0,1 1-1,-1 0 1,0-1-1,0 1 1,0-1 0,0 1-1,0-1 1,0 1 0,0-1-1,-1 1 1,1-1 0,0 2-1,-9 34 18,6-26-181,0 0-1,1-1 1,0 1-1,0 13 1,2-22 39,0-1 0,0 1 0,0-1 0,0 1 0,0-1 0,0 0 0,0 1 0,1-1 0,-1 1 0,0-1 0,0 1 0,0-1 0,1 0 0,-1 1 0,0-1 0,0 1 0,1-1 0,-1 0 0,0 1 0,1-1 0,-1 0 0,0 1 1,1-1-1,-1 0 0,0 0 0,2 1 0,13 0-3497,-9-2 2184,-1 0 1,1 0-1,9-4 1,56-22-7468,-21 16 12220,-48 10-2799,1 1-1,0-1 0,0 1 0,0 0 0,0 0 0,0 1 0,0-1 0,0 1 0,0-1 1,0 1-1,4 1 0,-6-1-262,1 0-1,-1 0 1,0-1 0,0 1-1,0 0 1,0 0 0,0 0-1,0 0 1,0 0 0,0 0 0,0 0-1,0 1 1,0-1 0,-1 0-1,1 0 1,-1 1 0,1-1-1,-1 0 1,1 1 0,-1-1 0,0 1-1,1-1 1,-1 0 0,0 1-1,0 1 1,0 3 117,-1-1-1,1 1 1,-1-1 0,0 0-1,-3 9 1,-6 12-2812,7-16-603,9 1-5680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4:5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70 1472,'0'-1'89,"0"0"1,0 0-1,0 0 0,0 1 0,0-1 1,0 0-1,0 0 0,0 1 1,1-1-1,-1 0 0,0 0 0,0 1 1,1-1-1,-1 0 0,1 1 1,-1-1-1,0 0 0,1 1 0,-1-1 1,1 1-1,0-1 0,-1 1 1,1-1-1,-1 1 0,1-1 0,0 1 1,-1-1-1,1 1 0,0 0 1,1-1-1,0-2 535,0 0 1,0 0-1,0 0 0,-1 0 1,3-7-1,0 2 1118,-3-3 209,-1 10-1918,1 1 0,-1 0 0,0 0 0,0 0-1,0 0 1,0-1 0,0 1 0,0 0 0,0 0-1,0 0 1,0-1 0,-1 1 0,1 0 0,0 0-1,0 0 1,0 0 0,0-1 0,0 1 0,0 0 0,0 0-1,0 0 1,0 0 0,-1 0 0,1-1 0,0 1-1,0 0 1,0 0 0,0 0 0,0 0 0,0 0-1,-1 0 1,1 0 0,0 0 0,0 0 0,0 0-1,0-1 1,-1 1 0,1 0 0,0 0 0,0 0 0,0 0-1,-1 0 1,1 0 0,0 0 0,0 0 0,0 0-1,0 0 1,-1 1 0,1-1 0,0 0 0,0 0-1,0 0 1,-10 4 972,8-3-911,0-1 0,0 1 0,1 0 0,-1-1 0,0 1 0,1 0 0,-1 0 0,-1 2 0,-3 2 127,1 1 0,0 0 1,0 0-1,0 0 0,1 1 0,0 0 0,-6 12 1,-16 57 524,14-39-233,-12 27 166,10-27-238,1 1-1,-10 49 0,18-57-242,-4 22 148,8-36-276,1 1 0,0-1 1,1 1-1,0-1 0,5 18 0,18 109 253,-17-91-166,2-1 1,21 66-1,-14-63 222,12 72-1,-24-93-123,-2 1-1,-1 1 1,-1-1 0,-6 39-1,1-6 52,3-24-73,-3 1 0,-16 77 0,14-98-90,-1 0 0,0 0 0,-2 0 0,-15 24 0,17-32-74,-2-1 0,0-1 0,0 0 1,-2 0-1,1-1 0,-27 21 1,10-11-11,-25 18-2017,69-55-6101,1 0 3398,9-2 1403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0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2 165 2144,'0'0'46,"1"-1"17,-1 0 0,0 0 0,1 0 0,-1 0 0,0 0 0,0 1 0,0-1 0,0 0 0,0 0 0,0 0 0,0 0 0,0 0 0,0 0 0,0 1 0,0-1 0,-1 0 0,1 0 1,0 0-1,-1-1 0,1 2 17,0 0 1,-1 0 0,1-1 0,0 1-1,0 0 1,0-1 0,0 1 0,0 0 0,0 0-1,-1-1 1,1 1 0,0 0 0,0-1-1,0 1 1,0 0 0,0 0 0,0-1 0,0 1-1,0 0 1,0-1 0,1 1 0,-1 0-1,0 0 1,0-1 0,0 1 0,0 0 0,0 0-1,0-1 1,1 1 0,-1-1 0,3-11 5558,0 46-1574,7 25-2170,2 17-698,-7-44-319,15 49 0,-16-66 522,6 28-1,-11-81-1311,0 9-80,2 1-1,0 0 0,7-38 0,21-83-199,-22 113 213,-4 23 117,0-1-1,0 1 1,1 0 0,7-15 0,-4 19 74,0 8-60,-5 3-134,-1-1 0,0 0 1,1 1-1,-1-1 0,0 1 0,0-1 1,0 1-1,1 1 0,3 4 14,10 19 86,-13-21-106,1 0-1,-1 0 1,1 0-1,4 5 1,9 11 153,16 30 1,-24-37-97,-5-9 744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0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75 4064,'-13'-9'9184,"13"8"-8970,0 0 0,0 0 0,0 0 0,1 0 0,-1-1 1,0 1-1,1 0 0,-1 0 0,1 0 0,-1 0 1,1 0-1,0 1 0,-1-1 0,1 0 0,0 0 0,0 0 1,-1 0-1,1 1 0,0-1 0,0 0 0,0 1 0,0-1 1,2 0-1,10-8 523,-8 4-599,0 2 0,0-1 0,1 1 0,0 0 0,0 0 0,0 0 1,0 1-1,0 0 0,0 0 0,0 1 0,1 0 0,-1 0 0,9 0 0,-10 0-106,0 1 1,0 1-1,0-1 0,1 1 0,-1 0 0,-1 0 0,1 0 0,0 1 0,0 0 1,0 0-1,-1 0 0,1 0 0,-1 1 0,0-1 0,0 1 0,0 1 1,6 4-1,-8-6-15,-1 0-1,1-1 1,-1 1 0,0 0 0,1 0 0,-1 0 0,0 0 0,0 0 0,0 1 0,-1-1 0,1 0 0,0 0-1,-1 1 1,1-1 0,-1 0 0,0 1 0,0-1 0,0 0 0,0 1 0,0-1 0,-1 0 0,1 1-1,-1-1 1,0 3 0,-2 2 78,-1 1 0,0 0 0,0-1-1,-1 1 1,-6 7 0,0 0 98,2-3-97,9-12-38,-1 1-1,1-1 1,0 0-1,-1 0 0,1 1 1,0-1-1,-1 0 1,1 1-1,0-1 1,0 0-1,-1 1 1,1-1-1,0 0 1,0 1-1,0-1 1,0 0-1,0 1 1,-1-1-1,1 1 1,0-1-1,0 1 1,0 0-1,2-1 27,-1 1 0,0-1 0,1 0 0,-1 1-1,0-1 1,1 0 0,-1 0 0,0 0 0,1 0 0,2 0 0,31 0 48,-9-1-393,1 1 0,-1 2 0,30 4 0,-49-4-981,-6-2 972,0 0 0,0 0 1,-1 0-1,1 0 0,0 0 0,0 0 0,-1 0 0,1 1 0,0-1 0,0 0 1,-1 0-1,1 1 0,0-1 0,-1 1 0,1-1 0,0 0 0,-1 1 0,1-1 0,-1 1 1,1 0-1,-1-1 0,1 1 0,-1-1 0,1 1 0,-1 0 0,1-1 0,-1 1 1,0 0-1,0-1 0,1 1 0,-1 0 0,0 0 0,0-1 0,0 1 0,0 0 0,1 0 1,-1 0-1,0-1 0,-1 3 0,3 16-4274,2 8 1515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0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262 499 1568,'0'0'501,"13"0"3638,-13 0-4012,0-1 1,0 1 0,1 0 0,-1 0-1,0 0 1,0 0 0,1 0-1,-1-1 1,0 1 0,0 0-1,0 0 1,1 0 0,-1-1-1,0 1 1,0 0 0,0 0-1,0-1 1,1 1 0,-1 0 0,0 0-1,0-1 1,0 1 0,0 0-1,0 0 1,0-1 0,0 1-1,0 0 1,0-1 0,0 1-1,0 0 1,0-1 0,-7-4 3474,-16-1-1461,17 6-2001,0 0 1,1 0-1,-1 0 1,0 1-1,0 0 0,0 0 1,0 1-1,1-1 1,-1 1-1,1 1 1,-1-1-1,1 1 1,-6 3-1,-8 7 773,-36 28 0,43-32-612,1 1 0,-1 1 0,2 0 0,-15 19 0,23-27-251,-1 1-1,1 0 1,0 0 0,0-1 0,0 1-1,1 1 1,-1-1 0,1 0-1,0 0 1,0 0 0,1 1 0,-1-1-1,1 1 1,0-1 0,0 0-1,0 1 1,1-1 0,0 0 0,0 1-1,2 6 1,-1-5-16,0-1-1,0 1 1,1-1-1,0 1 1,0-1-1,0 0 1,1 0-1,5 6 1,-7-9-14,0-1 0,-1 0 0,1 1 0,0-1 0,0 0 0,0 0 1,-1 0-1,1-1 0,0 1 0,0 0 0,0-1 0,0 1 0,1-1 0,-1 0 1,0 1-1,0-1 0,0 0 0,0 0 0,0-1 0,0 1 0,0 0 0,0-1 1,0 1-1,0-1 0,0 0 0,0 0 0,0 1 0,3-3 0,16-10 152,1-1 0,-2-1-1,0-1 1,30-30 0,-40 35-142,0 0 0,-1 0 1,0-1-1,-1 0 0,12-23 0,-12 15 18,0 0 0,-1 0 0,6-30 0,-3 1-35,-3 0-1,-1-1 1,-3 0-1,-2 0 0,-6-53 1,1 75-120,-14-51 1,18 78 76,0 0 0,-1 0 0,1 0 0,0 0 0,-1 0 0,1 1 0,-1-1 0,1 0 0,-1 0 0,1 1-1,-1-1 1,0 0 0,1 1 0,-1-1 0,0 1 0,1-1 0,-1 1 0,0-1 0,0 1 0,0-1 0,1 1 0,-1 0 0,0-1 0,0 1 0,0 0 0,0 0 0,0 0 0,0 0 0,0 0 0,1 0 0,-1 0 0,0 0 0,0 0 0,-2 0 0,1 1 6,0-1-1,-1 1 0,1 0 1,0 0-1,0 0 0,0 0 1,0 0-1,0 0 1,0 0-1,0 1 0,0-1 1,-2 3-1,0 2 36,0-1-1,1 1 1,0 0 0,0 0 0,0 0-1,1 0 1,0 0 0,0 1 0,-2 12-1,0-3 32,-3 20 84,1-1-1,2 1 0,1 0 1,2 0-1,2-1 0,1 1 1,2 0-1,1 0 0,14 47 1,-13-61-13,1-1 1,2 1 0,0-1 0,1-1-1,17 26 1,-27-45-474,1 0 0,0-1-1,-1 1 1,1-1 0,0 1 0,-1 0-1,1-1 1,0 1 0,0-1 0,0 0-1,-1 1 1,1-1 0,0 0 0,0 1-1,0-1 1,0 0 0,0 0-1,-1 0 1,1 0 0,0 0 0,0 0-1,0 0 1,0 0 0,0 0 0,0 0-1,1 0 1,23-10-7382,-20 9 6390,8-4-1314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0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4224,'4'3'1168,"0"-1"0,0 1 0,-1 0 0,1 0 0,-1 0 0,1 1 0,4 7 0,2 6 230,-2 0 0,0 1 0,-1 0 0,-1 0 0,5 24 1,-11-40-1279,5 9 613,-4-10-242,1-8 517,1-30-768,2 17-236,7-25-104,-11 31 98,2 1 0,0 0 0,1-1 0,0 2 0,1-1 0,1 0 0,8-15 0,-12 26 47,2-5 93,0 1-1,1-1 1,8-8 0,-11 13-144,1 0 1,-1 0 0,1 0 0,0 1-1,-1-1 1,1 1 0,0-1 0,0 1 0,0 0-1,0 0 1,0 0 0,4 0 0,16-1 84,40 0 0,-48 2-24,21 5-1404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0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41 1248,'0'6'9319,"0"-12"-8137,-1 6-1130,1-1 0,0 0 0,0 0 0,0 1 1,-1-1-1,1 0 0,0 0 0,-1 1 0,1-1 0,0 0 0,-1 1 0,1-1 1,-1 0-1,1 1 0,-1-1 0,1 1 0,-1-1 0,0 1 0,1-1 0,-1 1 1,-1-1-1,-16-7 316,2 3-50,10 2-162,-1 1-1,0 0 1,1 0 0,-1 0-1,0 1 1,-10 0 0,-6 2 56,0 0 1,0 2 0,0 1-1,0 1 1,1 1 0,0 1 0,0 0-1,-28 15 1,46-20-169,1 0 0,-1 0 0,1 1 0,-1-1 0,1 1 0,0 0 0,0 0-1,0 0 1,0 0 0,1 0 0,-1 1 0,-2 4 0,4-6-6,0 0 0,1 0 1,-1 0-1,0 0 0,1 0 0,0 1 0,-1-1 0,1 0 1,0 0-1,0 0 0,0 1 0,0-1 0,1 0 1,-1 0-1,0 0 0,1 1 0,0-1 0,-1 0 0,1 0 1,0 0-1,0 0 0,0 0 0,1 0 0,2 3 0,6 5 192,0 1 0,1-2 0,1 0 0,-1 0 0,1-1 0,16 8 0,-3-1 54,71 53 1012,-88-61-1202,0 1 1,-1-1 0,0 1-1,0 1 1,-1-1 0,0 1-1,0 0 1,-1 0 0,0 1-1,-1 0 1,0 0 0,0 0 0,-1 0-1,3 16 1,-5-16-15,1 0 0,-1 0 0,-1-1-1,0 1 1,0 0 0,-1 0 0,0 0 0,-1-1 0,0 1 0,-1-1 0,0 1 0,0-1 0,-1 0-1,0 0 1,-10 16 0,-5-1 143,0-1 0,-1-1-1,-44 37 1,58-54-189,0 0 0,0 0 0,0-1 0,-13 6 1,15-8-2729,20-9-5529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0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92 2976,'-1'-2'7473,"1"2"-7356,8-6 2689,13-5-978,23-4 238,64-13 0,-41 16-1074,103-5 1,-54 17-1212,-126 7-5545,5 3-2632,7 1 5170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7:53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18 7136,'-13'-17'3232,"26"22"-2816,-8-5 928,3 3-832,6 2 352,9 2-512,8-2-64,9 3-160,15-1 64,3 1-128,5 0 256,-4 1-192,-10-9 320,-4 3-256,-13-3-2080,-6 0 1024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3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15 273 2400,'-14'2'4904,"14"-2"-4692,1 1 0,-1-1-1,1 1 1,-1-1-1,1 1 1,0-1-1,-1 0 1,1 1 0,-1-1-1,1 0 1,0 1-1,-1-1 1,1 0-1,0 0 1,0 0-1,0 1 1,5-2 426,0 1 1,0-1-1,0 0 1,0 0-1,0-1 1,0 0-1,7-3 1,38-22 1584,-14 6-1384,-14 8-575,0-1-1,-1-1 1,-1-1-1,37-36 1,-47 40-295,-3 3-370,-8 9 391,0 1 0,1-1 0,-1 1 0,0-1 0,0 1 0,0-1 0,0 1 0,0 0 0,0-1 0,0 1 0,0-1 0,0 1 0,0-1 0,0 1 0,0-1 0,0 1 0,0-1 0,0 1 0,-1-1 0,1 1 0,0-1 0,0 1 0,-1 0 0,-2 17-12,0 0-1,2 1 1,0-1 0,3 28 0,-1-2 90,-1-35-55,0-1 0,1 0 0,1 0 0,3 14 0,-4-19 19,-1-1 0,1 1 0,0-1 0,0 0 0,0 1 0,0-1 0,1 0 0,-1 0 0,1 0 0,-1 0 0,1 0-1,-1 0 1,1-1 0,0 1 0,0 0 0,0-1 0,0 0 0,0 1 0,5 1 0,-6-3 2,1 0-1,-1 0 1,1 0-1,-1 0 1,1 0-1,-1-1 1,1 1 0,-1 0-1,0-1 1,1 1-1,-1-1 1,0 1-1,1-1 1,-1 0 0,0 0-1,0 0 1,0 1-1,0-1 1,0 0-1,0 0 1,0-1-1,0 1 1,2-2 0,20-32 481,-21 32-460,101-147 241,-59 89-208,16-28-547,-60 88 447,0 1-1,0 0 1,0-1-1,0 1 0,1 0 1,-1-1-1,0 1 1,0 0-1,0-1 1,1 1-1,-1 0 0,0 0 1,0-1-1,1 1 1,-1 0-1,0 0 1,0 0-1,1-1 0,-1 1 1,0 0-1,1 0 1,-1 0-1,0 0 1,1 0-1,-1-1 0,1 1 1,-1 0-1,0 0 1,1 0-1,-1 0 0,0 0 1,1 0-1,-1 0 1,0 1-1,1-1 1,0 0-1,-1 1 0,1-1 0,0 1-1,-1 0 1,1 0 0,0 0 0,-1 0-1,1 0 1,-1 0 0,1 0 0,-1 0-1,0 0 1,1 1 0,5 33-154,-6-34 139,1 12 26,0-1-1,-2 1 0,1 0 0,-2-1 0,-3 18 1,-2-1 141,-13 31 0,20-59-112,-1 0 0,1 1-1,-1-1 1,1 0 0,-1 1 0,1-1 0,-1 0 0,0 0 0,0 1 0,0-1 0,1 0 0,-1 0 0,0 0 0,-1 0 0,1 0-1,0 0 1,0 0 0,0-1 0,0 1 0,-1 0 0,1-1 0,0 1 0,-1-1 0,1 1 0,0-1 0,-1 1 0,1-1-1,-1 0 1,1 0 0,-1 0 0,1 0 0,0 0 0,-3 0 0,1-1-8,-1 0 0,1-1-1,0 1 1,-1-1 0,1 1 0,0-1 0,0 0-1,0 0 1,0-1 0,0 1 0,1 0 0,-1-1 0,-2-3-1,5 6-25,0 0 0,-1 0 0,1 0 0,0-1 0,0 1 0,0 0 0,0 0 0,0 0-1,-1-1 1,1 1 0,0 0 0,0 0 0,0 0 0,0-1 0,0 1 0,0 0 0,0 0 0,0-1-1,0 1 1,0 0 0,0 0 0,0-1 0,0 1 0,0 0 0,0 0 0,0 0 0,0-1-1,0 1 1,0 0 0,0 0 0,0-1 0,0 1 0,1 0 0,-1 0 0,0 0 0,0-1 0,0 1-1,0 0 1,0 0 0,1 0 0,-1-1 0,14-4-201,18 3 69,62 3 52,37 0-1522,-46-5-5132,-67 1 2773,-1-1 1323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1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31 1664,'31'-15'5690,"-17"7"1569,-14 7-7162,0 1 1,0 0-1,-1-1 0,1 1 1,0-1-1,0 1 0,0 0 1,0-1-1,0 1 0,-1 0 1,1-1-1,0 1 0,0 0 1,0 0-1,-1-1 0,1 1 0,0 0 1,0 0-1,-1-1 0,1 1 1,0 0-1,-1 0 0,1-1 1,-5 2 93,0-1 0,0 1 0,0-1 0,1 1-1,-1 1 1,0-1 0,1 1 0,-1 0 0,1 0 0,0 0 0,-5 3 0,-4 4 55,0 1 0,-12 12 0,9-7 191,15-14-414,0 0 0,-1 0 0,1 0 0,0 0 0,0 0 0,0 0-1,1 0 1,-1 1 0,0-1 0,0 0 0,1 0 0,-1 1 0,0-1-1,1 1 1,0-1 0,-1 0 0,1 1 0,0-1 0,0 1 0,0-1-1,-1 1 1,2-1 0,-1 1 0,0-1 0,0 1 0,0-1 0,1 1-1,-1-1 1,1 0 0,-1 1 0,1-1 0,-1 1 0,1-1 0,1 2-1,17 38 368,-13-25-143,1-1 0,11 18 0,18 32 133,-15-24-109,-19-38-219,-1 1 0,1-1 0,-1 0 0,0 0 1,0 1-1,0-1 0,-1 1 0,1-1 1,-1 1-1,0-1 0,0 1 0,-1 6 0,0 0 164,-2 0 0,-6 19-1,3-9-132,4-15-30,0 0 0,-1 0 0,1 0 1,-1-1-1,0 0 0,0 1 0,-6 5 0,-8 12-132,11-15 120,1 0-1,-11 9 1,11-11-195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1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72 4736,'-1'0'-10,"-5"-5"3844,7 5-3395,0 0 0,0 0 0,1-1 0,-1 1 0,0 0 0,0 0 0,0-1 0,0 1 1,0-1-1,0 1 0,0-1 0,0 1 0,0-1 0,1-1 0,4-3 99,0 0 0,1 0 0,-1 1 1,1-1-1,0 1 0,0 1 0,1 0 0,-1 0 0,1 0 0,12-2 0,8-1-821,46-2 0,-65 7 317,22 1-2541,-12 1-2357,-9-1 2006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1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4 2496,'1'-3'3956,"-4"9"-1475,-14 11-566,-112 123 4922,-31 86-4411,127-169-2260,22-37-1211,4-11-3723,6-6 2752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1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3552,'-15'-10'1147,"12"8"1354,3 4-1954,0 0-1,0-1 1,1 1 0,-1 0 0,0-1 0,1 1 0,0-1-1,-1 1 1,2 1 0,18 24 1855,-9-12-1046,11 19-363,2 0 0,1-2 0,2-1 0,41 39 0,-57-61-945,2 2 195,-1 0 1,19 21 0,-30-31 223,-1 0-801,1-1 0,-1 1 0,0-1 0,0 1 0,1-1 0,-1 1 0,1-1-1,-1 1 1,0-1 0,1 0 0,-1 1 0,1-1 0,-1 0 0,1 1 0,-1-1 0,1 0 0,-1 0-1,1 1 1,0-1 0,-1 0 0,1 0 0,-1 0 0,1 0 0,-1 0 0,1 0 0,0 0-1,-1 0 1,1 0 0,-1 0 0,1 0 0,0 0 0,-1 0 0,1 0 0,0-1 0,13-2-4072,3-2 1516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1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5 5216,'-8'-2'857,"0"1"1,0 0-1,0 1 1,1 0-1,-1 0 0,0 0 1,0 1-1,0 0 1,-15 5-1,18-5-759,-72 17 2461,-114 44 1,151-47-2291,-84 36 129,107-44-252,16-7-286,0 0-1,1 0 0,-1 1 1,0-1-1,1 0 0,-1 0 1,0 0-1,1 0 1,-1 0-1,0 0 0,1 0 1,-1 0-1,0 0 0,1 0 1,-1-1-1,0 1 0,1 0 1,-1 0-1,0-1 0,1 1-90,0-1-1,0 1 1,0-1-1,0 1 0,0-1 1,0 1-1,0 0 0,0-1 1,1 1-1,-1 0 0,0-1 1,0 1-1,1 0 0,-1-1 1,0 1-1,0 0 1,1-1-1,-1 1 0,0 0 1,1-1-1,-1 1 0,1 0 1,11-4-1945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1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3328,'-11'-7'1061,"11"7"-1023,0 0 0,0 0 0,0 0 0,-1 0 1,1-1-1,0 1 0,0 0 0,0 0 0,0 0 0,-1 0 0,1 0 0,0 0 0,0 0 0,0 0 0,0 0 0,-1 0 0,1 0 0,0 0 1,0 0-1,0 0 0,-1 0 0,1 0 0,0 0 0,0 0 0,0 0 0,0 0 0,-1 0 0,1 0 0,0 0 0,0 0 0,0 0 0,0 0 0,-1 0 1,1 0-1,0 1 0,0-1 0,0 0 0,0 0 0,0 0 0,-1 0 0,1 0 0,0 0 0,0 1 0,0-1 0,0 0 0,0 0 0,0 0 1,0 0-1,0 1 0,0-1 0,0 0 0,0 0 0,-1 2 1080,10 23 1379,-1 1 1,-1 1-1,5 44 1,1 90 125,-7-70-1476,0-40-558,24 94 0,-30-143-640,1 0 62,-1 0 0,1 0 0,0 0 0,-1 0 0,1 0-1,0 0 1,2 3 0,3-2-3010,4-6-4955,2 0 4376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1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12 2144,'1'-2'104,"1"1"-1,-1 0 1,0 0 0,1 0 0,-1 0-1,1 1 1,0-1 0,-1 0 0,1 1-1,0-1 1,-1 1 0,3-1 0,4 0 2846,2 1 3711,-13 1-6472,1 0 0,0 0 0,0 1 0,0-1 0,0 0-1,0 1 1,0 0 0,0-1 0,0 1 0,1 0 0,-3 4 0,-1-1 82,-28 28 1422,-32 42 1,54-59-1345,0 0 0,1 0 1,0 1-1,2 0 0,-12 31 1,4 4-3,2-1 1,-8 61-1,19-83-74,0 1 1,2-1-1,1 1 1,1-1-1,9 46 0,-9-67-192,1 1-1,1-1 0,0 0 0,0 0 1,0 0-1,1 0 0,0-1 1,0 0-1,1 1 0,0-1 1,1-1-1,-1 1 0,1-1 0,0 0 1,1 0-1,-1-1 0,10 6 1,-15-10-127,1-1-1,-1 1 1,0-1 0,1 1 0,-1-1 0,1 1 0,-1-1 0,0 0 0,1 1 0,-1-1 0,1 0 0,-1 0 0,1 0 0,-1 0 0,1-1 0,-1 1 0,0 0 0,1-1 0,-1 1 0,1 0 0,-1-1 0,2-1 0,13-8-4235,-3-4-3568,-5 5 4777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1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4 136 5408,'-3'-4'2890,"7"6"163,8 9-570,-8-6-1959,0 1 0,0-1-1,-1 1 1,0 0 0,0 0-1,3 11 1,8 41 1347,-6-20-752,27 120 1100,-33-151-1419,-2-12-337,-1-10-228,6-49-250,-1 12 36,-4 47-4,5-64-36,18-100-1,-21 159 94,2 0-1,-1 0 1,1 0 0,7-11-1,-9 16 55,-1 4-127,0 0-1,0 0 1,0 0-1,0 0 1,0 0-1,0 0 0,0 1 1,1-1-1,-1 1 1,0-1-1,0 0 1,0 1-1,1 0 1,-1-1-1,0 1 1,1 0-1,-1 0 0,0 0 1,1 0-1,-1 0 1,0 0-1,0 0 1,1 0-1,-1 0 1,2 1-1,0-1 29,0 1 1,0 0-1,0-1 0,0 1 0,-1 0 0,1 1 1,0-1-1,0 0 0,-1 1 0,1-1 1,2 3-1,0 1 11,1-1 1,-1 1-1,1-1 0,0-1 1,0 1-1,9 3 1,-7-2 217,-7-4-218,0-1 0,-1 1-1,1-1 1,-1 1 0,1-1-1,0 1 1,-1-1 0,1 0-1,0 1 1,-1-1 0,1 0 0,0 0-1,0 0 1,-1 1 0,1-1-1,1 0 1,-1 0 157,13-15-37,-13 13-159,-1 1 1,1 1 0,-1 0 1,0-1-1,0 1 0,1-1 0,-1 1 0,0-1 0,0 1 0,1 0 0,-1-1 0,0 1 1,0-1-1,0 1 0,0-1 0,0 1 0,0-1 0,0 1 0,0-1 0,0 1 1,0-2-1,-14-14 43,9 14-31,5-1-140,0 2 114,-1 1-69,-6 2-55,5-2 123,2 0 17,0 0 1,-1 0 0,1 0 0,0 0 0,-1 0-1,1 0 1,0 0 0,-1 0 0,1-1-1,0 1 1,0 0 0,-1 0 0,1 0 0,0 0-1,-1 0 1,1-1 0,0 1 0,-1 0 0,1 0-1,0 0 1,0-1 0,0 1 0,-1 0-1,1-1 1,-1 1-221,1 0-1,0 0 0,-1 0 1,1 1-1,0-1 1,-1 0-1,1 0 0,0 0 1,-1 1-1,1-1 1,0 0-1,0 0 0,-1 1 1,1-1-1,0 0 1,0 1-1,0-1 0,-1 0 1,1 1-1,0-1 1,0 0-1,0 1 0,0-1 1,0 0-1,0 1 1,0-1-1,-1 1 0,1-1 1,0 2-756,-1 0 1,1 0 0,0 0 0,-1 0-1,1 0 1,0 0 0,0 0 0,0 0-1,1 4 1,3 5-2154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1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 3136,'0'-1'775,"-1"1"-664,1-1 0,0 1 0,0 0-1,0 0 1,0 0 0,0 0 0,0 0-1,0-1 1,0 1 0,0 0 0,0 0-1,0 0 1,0 0 0,0 0 0,0-1-1,0 1 1,0 0 0,0 0 0,0 0-1,0 0 1,0-1 0,1 0 1440,-1 1-1441,0-1 1,1 1 0,-1 0 0,0 0-1,0 0 1,0 0 0,11 4 2798,16 15-724,-23-16-1580,6 5-74,0 0 0,0 1 0,-1 0 0,0 0 0,-1 1 0,1 0 0,-2 1 0,0 0 0,0 0 0,-1 0 0,0 1 0,-1 0 0,6 19 0,-7-6-178,0 0-1,-1-1 1,-2 1-1,0 0 0,-2 0 1,-7 45-1,-4-5 84,-28 82 0,25-101-273,-2-1 1,-36 66 0,-6-19-750,28-49-7783,26-34 5223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2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371 121 1408,'-5'5'5845,"5"-8"-5119,0 0 0,0 1 0,-1-1 1,1 0-1,-1 1 0,-1-6 0,0 4-594,1 1 0,-1 0 0,0 0 0,-1 0 0,1 0 1,0 0-1,-1 1 0,-3-4 0,-9-5 186,1 0 0,-24-13 1,27 19-282,0 1 0,0 0 1,0 1-1,0 0 0,-1 1 1,0 0-1,1 1 0,-1 0 1,0 1-1,-12 1 0,20 0-45,-1-1-1,1 2 0,0-1 1,0 0-1,0 1 0,0 0 1,0 0-1,1 0 0,-1 0 1,1 0-1,-1 1 0,1 0 1,0 0-1,0 0 0,-4 4 1,1 1 6,0 0 0,0 1 0,1 0 1,0 0-1,-5 11 0,2 1 199,1 1 1,-8 44-1,14-59-157,0 1 0,1 0 1,0-1-1,0 1 0,1 0 1,-1-1-1,2 1 0,2 11 0,4 3 127,15 32-1,3 5-77,-6-4 106,-10-33 65,-1 1 0,-1 0 0,-1 0 0,-1 1 0,3 33-1,-8-40-74,0-7-80,0 0 1,0 0 0,-1-1 0,-1 1-1,0 0 1,0 0 0,-1-1 0,-3 12-1,-1-8 5,0 0 0,-1-1 0,-12 19 0,15-26-126,0 1-1,-1-1 1,1 0 0,-1-1 0,0 1 0,-1-1-1,1 0 1,-1 0 0,-8 4 0,13-8-177,0 1-1,0-1 1,0 0 0,-1 0 0,1 1 0,0-1-1,0 0 1,-1 0 0,1 0 0,0-1 0,0 1 0,-2 0-1,3 0-83,-1-1-1,0 1 1,1 0-1,-1 0 1,1 0-1,-1 0 1,1-1-1,-1 1 1,1 0-1,-1 0 1,1-1-1,0 1 1,-1 0-1,1-1 0,-1 1 1,1-1-1,0 1 1,-1 0-1,1-1 1,0 1-1,-1-1 1,1 1-1,0-1 1,0 1-1,0-1 1,-1 1-1,1-1 1,0 0-1,3-7-2431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3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 4480,'-29'-24'2016,"24"19"-1728,2 2-320,3 6-32,3 5-480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2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95 4640,'-21'-13'3511,"20"12"-3405,1 1 0,0 0-1,0 0 1,0 0-1,0 0 1,0 0 0,0 0-1,0-1 1,0 1-1,0 0 1,0 0 0,0 0-1,0 0 1,0 0-1,0-1 1,1 0 1478,-1 0-1478,8-7 2837,-6 6-2744,0 1 1,0 0-1,0 0 0,1 0 0,-1 0 0,0 0 1,0 0-1,0 1 0,1-1 0,4 1 0,6-3 245,52-13 77,1 3 0,133-7-1,-151 20-599,-36 0 111,1 0 0,-1 0 0,21-4-1,-24 1-1038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2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 2496,'2'-1'395,"0"0"0,0 0 1,1 0-1,-1 1 0,0-1 0,1 0 1,2 1-1,9-3 1637,-11 1-1258,-1 1 0,0 0-1,0-1 1,-1 1-1,1-1 1,4-5 1679,-15 17-2065,3-3-260,0 2-1,0-1 1,1 0 0,0 1 0,1 0-1,0 0 1,0 0 0,1 1 0,0-1-1,1 1 1,0 0 0,1 0 0,-1 0-1,2 0 1,0 0 0,0 0-1,1 0 1,0-1 0,0 1 0,5 15-1,-3-14-8,1 1-1,0-1 0,1-1 0,0 1 0,0 0 0,9 10 0,-4-8 16,-6-7-249,-1-1 1,2 0 0,-1 0-1,8 6 1,-11-10-86,0 0 1,0 0-1,0-1 1,0 1-1,-1-1 0,1 1 1,0-1-1,0 1 1,1-1-1,-1 0 1,0 1-1,0-1 0,0 0 1,0 0-1,0 0 1,0 0-1,0 0 1,0 0-1,0 0 1,1 0-1,-1 0 0,0-1 1,0 1-1,0 0 1,0-1-1,0 1 1,0-1-1,0 1 1,0-1-1,0 1 0,0-1 1,0 0-1,8-7-2082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2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 6464,'-10'-15'2944,"1"3"-2560,4 7 1472,10 5-1088,-10-3 192,5-2-576,-5 5-800,10 5 192,0-5-64,-1 3 160,1 6-544,0-1-2944,3 4 1984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2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3072,'-1'0'3665,"-4"6"-1759,-7 13-1032,2-4-178,-62 73 2076,54-68-2344,-91 91 1300,92-91-1587,1 1 0,1 1 0,1 1 0,0 0 0,2 1 0,1 0 0,1 1 1,1 0-1,1 0 0,1 1 0,1 0 0,2 0 0,1 1 0,0-1 0,2 1 0,1 0 0,2-1 0,0 1 1,2-1-1,0 1 0,12 32 0,-12-49-76,0 0 1,1-1-1,1 1 0,-1-1 1,2 0-1,-1 0 1,1-1-1,0 0 1,1 0-1,0 0 0,0-1 1,1-1-1,0 1 1,10 4-1,-17-9-166,0-1 0,0 0 1,1 0-1,-1 0 0,0 0 0,1-1 1,-1 1-1,1 0 0,2-1 0,9 3-550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2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4576,'8'17'5197,"6"12"-3493,12 63 1284,-7-22-1549,-15-47-977,-3-20-329,-1 0 1,0-1-1,1 1 1,-1 0-1,1-1 1,0 1-1,0 0 1,0-1-1,2 5 1,-1-24 1754,8-87-1400,-2 18-438,-6 68-67,0 4 26,0 0 1,0 0-1,2 0 0,0 1 0,6-15 0,-9 25 24,0 0-38,1-1 1,0 0-1,0 1 1,0 0-1,0-1 0,0 1 1,4-4-1,-5 7 6,0-1 0,1 0 0,-1 1 0,0-1 0,0 1 0,0-1 0,1 1 0,-1-1-1,0 1 1,0 0 0,1 0 0,-1-1 0,0 1 0,1 0 0,-1 0 0,0 0 0,0 1 0,1-1 0,-1 0 0,0 0 0,1 1-1,-1-1 1,0 1 0,0-1 0,0 1 0,2 0 0,22 16-21,-22-15 32,0 1-1,1-1 1,-1 0 0,0 0 0,1 0 0,-1-1 0,6 3 0,0-1-1477,-9-3 984,1 0 1,0 0-1,-1 0 1,1 1-1,0-1 0,0 0 1,-1 0-1,1 0 1,0 0-1,-1 0 1,1 0-1,0 0 0,-1-1 1,1 1-1,0 0 1,-1 0-1,1 0 0,0-1 1,-1 1-1,2-1 1,7 0-2208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5:3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4896,'-1'0'64,"1"-1"1,0 1-1,0-1 0,0 1 1,0-1-1,0 1 1,0-1-1,1 1 0,-1 0 1,0-1-1,0 1 1,0-1-1,0 1 0,0 0 1,1-1-1,-1 1 0,0-1 1,0 1-1,1 0 1,-1-1-1,0 1 0,0 0 1,1-1-1,-1 1 1,0 0-1,1 0 0,-1-1 1,1 1-1,-1 0 1,0 0-1,1 0 0,0-1 1,0 1 76,1 0 1,-1 0 0,1 0 0,-1 1 0,0-1-1,1 0 1,-1 0 0,1 1 0,-1-1-1,0 1 1,0 0 0,2 0 0,26 14 831,-1 1 0,0 2 0,-1 0 0,-2 2 0,0 1 0,0 1 0,-2 1 0,33 43 0,-44-47-679,-1 0 1,0 1-1,-1 1 1,-2 0-1,0 0 1,-1 1-1,-1-1 0,5 37 1,-5-7-5,-2 0 0,-4 86 0,-1-114-226,-1-1-1,-6 28 1,5-41-67,1 0 0,-1 0 1,0-1-1,-1 1 0,0-1 0,-1 1 0,0-1 0,-6 8 0,2-5-1632,-1 0 1,-1-1-1,-19 15 1,10-8-1102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4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64,'-5'3'32,"5"-11"-32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4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2912,'0'0'30,"0"0"0,0 0 0,0 0-1,0 0 1,0 0 0,0 0 0,0 0 0,0 0 0,0 0 0,0 0-1,0 0 1,-1 0 0,1 0 0,0 0 0,0 0 0,0 0 0,0 0-1,0-1 1,0 1 0,0 0 0,0 0 0,0 0 0,0 0 0,0 0 0,0 0-1,0 0 1,0 0 0,0 0 0,0 0 0,-1 0 0,1 0 0,0 0-1,0-1 1,0 1 0,0 0 0,0 0 0,0 0 0,0 0 0,0 0-1,0 0 1,0 0 0,0 0 0,0 0 0,0 0 0,0 0 0,0-1 0,0 1-1,1 0 1,-1 0 0,0 0 0,0 0 0,0 0 0,0 0 0,0 0-1,0 0 1,0 0 0,0 0 0,0 0 0,0 0 0,0 0 0,0 0 0,0 0-1,0-1 1,0 1 0,0 0 0,1 0 0,-1 0 0,8 3 3730,-6-3-3233,0 1-1,0 0 0,-1 0 1,1 0-1,0 0 1,-1 0-1,1 1 1,-1-1-1,3 3 1,-2-2-216,-1 1 1,1 0 0,-1 0 0,0 0 0,0 0 0,0 1-1,0-1 1,0 0 0,-1 0 0,0 1 0,1-1 0,-1 0-1,0 1 1,-1-1 0,1 0 0,-2 6 0,1-6-268,1 0 0,-1-1 0,1 1 0,0-1 0,0 1 0,0 0 0,0 0 0,0-1 0,0 1 0,1-1 0,0 1 0,-1 0 0,1-1 0,0 1 0,0-1 1,0 1-1,0-1 0,1 0 0,-1 1 0,1-1 0,-1 0 0,1 0 0,0 0 0,0 0 0,0 0 0,4 2 0,-1-1-41,0 0 0,0-1 0,0 1 0,1-1 1,-1 0-1,1-1 0,-1 0 0,1 1 0,0-2 0,0 1 0,9-1 0,-3 0-297,76 4-4006,-79-3 3099,0 0 0,0 1 0,1 1 0,-2-1 0,1 1 0,0 1 0,11 6 0,7 9-1796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4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2144,'5'-5'7136,"-5"5"-6965,-1 1 1,1-1-1,-1 0 1,1 1-1,0-1 1,-1 0 0,1 1-1,-1-1 1,1 1-1,0-1 1,-1 1-1,1-1 1,0 1-1,-1-1 1,1 1 0,0-1-1,-1 2 1,-2 20 3013,2-17-2895,1-1-1,-1 1 0,1 0 0,-1-1 1,1 1-1,1 5 0,0-5-181,1 1 0,0 0 0,0-1-1,1 1 1,-1-1 0,1 1 0,0-1-1,0 0 1,1-1 0,0 1 0,0 0 0,0-1-1,0 0 1,1 0 0,-1 0 0,9 5 0,1 0-890,1-1 1,0 0-1,0-1 1,28 8 0,-16-6-1155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4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 2080,'1'-4'581,"-1"0"0,1-1-1,0 1 1,0 0 0,0 0 0,0 0-1,1 0 1,0 0 0,3-10 6197,-5 14-6759,0 0 0,0-1-1,0 1 1,0 0 0,0 0 0,0 0 0,0 0 0,0 0-1,0 0 1,0 0 0,0 0 0,0 0 0,-1 0 0,1 0-1,0 0 1,0 0 0,0 0 0,0 0 0,0 0 0,0 0-1,0 0 1,0 0 0,0 0 0,0 0 0,0 0 0,-1 0 0,1 0-1,0 0 1,0 0 0,0 0 0,0 0 0,0 0 0,0 0-1,0 0 1,0 0 0,0 0 0,0 0 0,0 0 0,0 0-1,0 0 1,-1 1 0,1-1 0,0 0 0,0 0 0,0 0-1,0 0 1,0 0 0,0 0 0,0 0 0,0 0 0,0 0-1,0 0 1,0 0 0,0 0 0,0 1 0,0-1 0,0 0-1,0 0 1,0 0 0,0 0 0,0 0 0,0 0 0,0 0-1,-3 6 286,2-2-64,0 1-1,1 0 1,-1-1-1,1 8 1,-2 12 279,-1 7-80,1 0-1,2 41 0,1-56-359,1 1 1,1-1 0,0 0-1,1 0 1,1 0 0,7 18-1,-10-31-71,-1 1 0,1-1 0,0 0 0,0 0 0,0-1 0,0 1 0,0 0 0,1-1 0,-1 1 0,1-1 0,0 0 0,-1 0 0,6 3 0,19 7 24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3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252 638 4480,'0'0'74,"0"0"-1,0 0 1,0 0 0,0-1 0,0 1-1,0 0 1,-1 0 0,1-1 0,0 1 0,0 0-1,0 0 1,0 0 0,0-1 0,-1 1-1,1 0 1,0 0 0,0 0 0,0 0-1,0-1 1,-1 1 0,1 0 0,0 0 0,0 0-1,-1 0 1,1 0 0,0 0 0,0 0-1,0 0 1,-1 0 0,1-1 0,0 1-1,0 0 1,-1 0 0,1 0 0,0 0 0,0 0-1,-1 1 1,1-1 0,0 0 0,-1 0-1,-13 3 2178,8-2-972,0 0-896,0 0-1,1-1 0,-1 2 1,0-1-1,1 1 0,-1 0 1,1 0-1,-10 5 0,-2 1 65,6-3-336,-1 1 0,1 0 1,-1 1-1,2 1 0,-1-1 0,1 2 0,0-1 0,1 1 0,0 1 0,1 0 0,-11 15 1,17-20-93,0-1 1,0 1 0,0-1-1,1 1 1,-1-1 0,1 1 0,0 0-1,0 9 1,1-12 16,0-1 1,-1 0-1,1 1 0,0-1 1,0 1-1,1-1 0,-1 1 1,0-1-1,0 1 0,1-1 1,-1 0-1,1 1 0,-1-1 1,1 0-1,-1 1 1,1-1-1,0 0 0,0 0 1,0 1-1,0-1 0,0 0 1,0 0-1,0 0 0,0 0 1,0 0-1,0-1 0,0 1 1,1 0-1,-1 0 0,0-1 1,1 1-1,-1-1 0,2 1 1,-1-1 9,1 0 0,-1 0 1,0 0-1,0 0 0,0 0 1,0-1-1,0 1 0,0-1 1,0 0-1,0 1 0,4-3 1,23-15 262,-24 15-262,16-14 169,20-18 1,-5 2 0,-14 16-143,-1 0 3,-1-1 1,0 0 0,27-34-1,-19 13-52,-2-1 0,-1-2 0,-3-1 0,-1 0 0,-2-2 0,-2 0 0,-2-1 0,9-50-1,-20 80-65,-1 1 0,-1-1 0,0-28 0,-3 38 2,1 0 0,-1-1 0,0 1 1,0 0-1,0 0 0,-1 0 1,0 0-1,0 0 0,-1 0 1,0 0-1,-6-9 0,8 14 19,0-1 0,0 1 0,0 0-1,0 0 1,0 0 0,-1-1 0,1 1 0,-1 0 0,1 0-1,0 1 1,-1-1 0,1 0 0,-1 0 0,0 1-1,1-1 1,-1 1 0,0 0 0,1-1 0,-3 1 0,1 0-13,0 0 1,0 1 0,0-1 0,0 1 0,0-1 0,0 1 0,0 0 0,1 0-1,-1 0 1,-3 3 0,-2 1-28,0 0 0,1 0-1,0 1 1,0 0 0,1 1 0,-10 11-1,7-5 91,0 1-1,2-1 0,-1 1 0,2 1 0,0-1 0,1 1 1,-4 18-1,1 4-10,-6 69 0,11-70 47,1 0-1,8 67 0,-5-88-13,2-1-1,0 1 0,1-1 1,0 0-1,1 0 0,0-1 1,1 1-1,1-1 0,15 23 1,-19-32 14,0-1 0,0 1 0,0-1 0,0 1 0,0-1 0,1 0 0,-1 0 0,1-1 0,0 1 0,0-1 0,0 1-1,0-1 1,0 0 0,1-1 0,-1 1 0,0-1 0,1 0 0,0 0 0,-1 0 0,1-1 0,-1 0 0,1 0 0,0 0 0,-1 0 0,1 0 0,-1-1 0,1 0 0,-1 0 0,1-1 0,-1 1 0,1-1 0,-1 0 0,0 0 0,6-3 0,0-1-33,-1 0 0,1 0 0,-1 0 0,0-1 0,0-1 0,-1 1 0,0-2 0,0 1 0,-1-1 0,11-18 0,-15 23 7,9-14-401,-12 18 354,0 0 0,0-1 1,0 1-1,0 0 0,0 0 0,1 0 0,-1 0 1,0 0-1,0 0 0,0 0 0,0 0 1,0 0-1,0 0 0,0 0 0,0 0 0,1-1 1,-1 1-1,0 0 0,0 0 0,0 0 1,0 0-1,0 0 0,0 0 0,1 0 0,-1 0 1,0 0-1,0 0 0,0 0 0,0 0 0,0 0 1,0 0-1,0 1 0,1-1 0,-1 0 1,0 0-1,0 0 0,0 0 0,0 0 0,0 0 1,0 0-1,0 0 0,1 0 0,0 12-170,-2 30-61,-1-28 223,2-1 0,0 1 0,3 26 0,0-24 128,5 20 79,-8-34-128,1 0-1,0 0 1,0 0-1,0 1 1,0-1-1,0 0 1,1 0-1,-1-1 0,0 1 1,1 0-1,0 0 1,2 2-1,-3-4-36,0 0-1,-1 1 1,1-1-1,0 0 1,0 0-1,0 1 1,-1-1-1,1 0 1,0 0 0,0 0-1,-1 0 1,1 0-1,0 0 1,0 0-1,0 0 1,-1-1-1,1 1 1,0 0-1,0 0 1,-1-1-1,1 1 1,0 0-1,0-1 1,-1 1-1,1-1 1,-1 1-1,2-2 1,17-16 219,-18 16-227,90-114-232,-85 109-91,-2 8 75,-1 11-18,-1 2 248,0-10 14,0 0 1,0 0-1,0 0 0,0-1 0,1 1 0,-1-1 0,1 1 0,0-1 1,0 0-1,0 0 0,1 0 0,-1 0 0,1-1 0,-1 0 0,1 1 0,0-1 1,0-1-1,0 1 0,0 0 0,0-1 0,1 0 0,-1 0 0,0 0 1,5 0-1,8 0 123,0 0 1,1-1 0,-1-1 0,29-4-1,-20 0-46,-1 0 0,41-14 0,-56 15-44,0 0 0,-1 0 0,1-1 1,-1 0-1,0-1 0,-1 0 0,1 0 0,-1-1 0,10-10 1,-15 13-25,1-1 0,-1 0 0,0 0 0,0 0 0,-1 0 0,3-6 1,-5 9-49,1 1 1,-1 0 0,1-1 0,-1 1-1,1-1 1,-1 1 0,0 0 0,0-1-1,1 1 1,-1-1 0,0 1 0,0-1-1,-1 1 1,1-1 0,0 1 0,0-1-1,-1 1 1,1 0 0,-1-1 0,1 1-1,-1-1 1,0 1 0,1 0 0,-1 0-1,0-1 1,-1 0 0,1 1 8,1 1 0,-1 0 0,0 0 0,1 0 1,-1-1-1,1 1 0,-1 0 0,0 0 0,1 0 0,-1 0 0,0 0 0,1 0 1,-1 0-1,1 0 0,-1 0 0,0 0 0,1 1 0,-1-1 0,1 0 0,-1 0 0,0 0 1,1 1-1,-1-1 0,1 0 0,-1 1 0,1-1 0,-2 1 0,-14 15 19,12-13 9,-7 8 33,0 1 0,1 0-1,0 0 1,0 1 0,-11 21 0,19-30 11,0 1 0,0-1 0,1 1 0,-1 0 0,1-1 1,0 1-1,0 0 0,0 0 0,1 0 0,0 0 0,0-1 1,0 1-1,1 0 0,-1 0 0,1 0 0,0 0 0,1-1 0,-1 1 1,1 0-1,0-1 0,0 0 0,3 6 0,-3-6-15,0-1-1,1 1 0,-1-1 1,1 0-1,-1 0 0,1 0 1,0 0-1,0 0 1,1-1-1,-1 1 0,0-1 1,1 0-1,-1 0 0,1 0 1,0 0-1,0-1 1,0 0-1,0 1 0,0-1 1,0-1-1,0 1 0,0-1 1,0 1-1,0-1 0,0 0 1,0-1-1,0 1 1,0-1-1,0 0 0,0 0 1,0 0-1,0 0 0,0-1 1,0 1-1,0-1 1,3-2-1,4-3-343,0 0 1,-1 0-1,1-1 0,8-10 0,35-38-8791,-30 33 5253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0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3552,'1'-12'6626,"-1"12"-6511,3 5 120,-1 1 1,1 0-1,-1 0 0,0 0 0,-1 0 1,1 0-1,-1 0 0,0 8 0,0 54 835,-2-36-726,3 48 690,14 100 1,-16-163-259,1-16-163,-1-6 491,0 5-1101,10-165 885,-1 73-1030,-7 65 265,1 1 0,1 0-1,2 0 1,14-43 0,-19 67-111,-1 1 1,1-1-1,0 0 0,0 0 1,0 1-1,0-1 1,1 1-1,-1-1 0,0 1 1,0-1-1,1 1 1,-1 0-1,1-1 0,0 1 1,-1 0-1,3-1 1,0 1-8,-1-1 0,0 1 0,1 0 0,-1 1 0,1-1 0,-1 1 0,1-1 0,5 1 0,3 1 18,0 0 1,0 1-1,1 1 1,13 4-1,138 43 553,-162-49-1029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7:56:0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 3136,'-3'0'15221,"26"-8"-14059,225-16-168,-161 17-910,-70 6-55,23-3 127,1 2-1,41 4 1,-48 1-29,-32-3-135,0 0 0,0 0 0,0 0 0,0 0 0,1 0 0,-1 0 0,0-1 0,0 1 1,4-2-1,-6 0-667,-22-12-14671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4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2976,'25'-24'3682,"-23"23"-2925,0 0-1,-1-1 0,1 1 0,0-1 0,-1 0 1,1 1-1,-1-1 0,1 0 0,-1 0 0,0 0 1,2-3-1,-4 18 164,0-1 0,-1 1-1,-7 21 1,5-18-474,-4 24-1,7-32-378,-5 83 507,6-81-542,0-1-1,1 1 0,0 0 0,1-1 0,0 1 1,0-1-1,5 12 0,-4-15-52,1 0 1,-1-1-1,1 0 0,0 0 1,0 0-1,0 0 0,1-1 1,0 0-1,0 0 0,0 0 1,0 0-1,0-1 0,1 0 0,0 0 1,-1 0-1,8 2 0,-3-2-522,-1 0 1,1-1-1,0 0 0,0 0 0,0-1 0,0 0 0,0-1 0,0 0 0,20-3 0,-11-2-2665,22-8 0,22-9-1277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3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5 140 2976,'-5'-5'11978,"24"5"-8202,110 5-1227,-116-5-2430,0-1-1,-1 0 0,1-1 0,0 0 0,-1-1 1,1-1-1,-1 0 0,0 0 0,-1-1 1,1-1-1,16-9 0,-27 13-96,0 1-1,1 0 1,-1 0 0,0-1 0,0 1-1,0-1 1,0 1 0,0-1 0,0 0 0,0 1-1,-1-1 1,1 0 0,-1 0 0,1 1-1,-1-1 1,1 0 0,-1 0 0,0 0-1,0 1 1,0-1 0,0 0 0,0 0-1,-1 0 1,1 0 0,0 1 0,-1-1-1,1 0 1,-2-2 0,1 2-38,0 0 1,0-1 0,0 1-1,0 0 1,0 0 0,-1-1-1,1 1 1,-1 0 0,0 1-1,1-1 1,-1 0 0,0 0-1,0 1 1,0-1 0,0 1-1,-1-1 1,1 1 0,0 0-1,-1 0 1,1 0 0,-4-1-1,-4 1 10,0 0-1,0 1 0,-1 0 0,1 0 1,0 1-1,-1 1 0,1-1 0,0 2 1,-10 3-1,2 0 89,-1 1 0,1 1 0,-33 20 1,48-26-65,-2 1 50,0 1 0,0-1 0,0 1 0,1 0 0,-1 0 0,-4 5 0,8-7-52,0-1 1,1 0-1,-1 0 0,0 0 0,1 1 0,-1-1 1,1 0-1,0 0 0,-1 1 0,1-1 0,0 0 1,0 1-1,0-1 0,0 1 0,0-1 0,0 0 1,0 1-1,0-1 0,0 0 0,1 1 0,-1-1 1,1 0-1,-1 0 0,1 1 0,-1-1 0,1 0 1,0 0-1,0 0 0,-1 0 0,1 0 0,0 0 1,0 0-1,2 2 0,6 5 48,0 0 0,1-1 0,0 0 0,1-1 0,0 0 0,0 0 0,13 4 1,7 4 67,107 48 380,-133-60-509,0 0 0,0-1 0,0 0 0,0 0 0,1 0 0,-1-1 0,0 1 0,1-1 0,-1 0 0,0-1 0,0 0-1,1 1 1,-1-2 0,10-2 0,-8 1-769,1 0 0,0-1 0,8-6 0,20-17-7163,-19 13 4751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3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 4992,'0'0'1589,"-7"-7"1840,-5 15 4121,-20 14-5137,22-15-1903,1 1 1,0-1-1,-14 16 1,20-20-480,1 0 0,0 0 1,0 0-1,0 0 1,0 0-1,0 1 0,1-1 1,-1 0-1,1 1 1,0-1-1,0 1 1,0 0-1,1-1 0,-1 1 1,1 0-1,0 5 1,2 1 5,0-1 1,0 1 0,1-1 0,0 0 0,1 0 0,0 0 0,1-1-1,-1 1 1,2-1 0,-1 0 0,8 8 0,-7-9-477,1 0 0,0 0 0,0-1 0,0 0 0,1 0 0,13 8 0,-6-8-2238,1-3 848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3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 7456,'-22'-6'3392,"12"1"-2944,5 1 256,10 8-480,0-4-864,3 0 320,6 0-1504,9 5 1024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3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5152,'-3'3'1357,"0"1"1,-1-1 0,1 0-1,0 0 1,-6 2-1,-14 15 1324,12-9-1810,2 1-1,0 0 1,0 0-1,-11 23 1,17-29-725,0 1 1,0-1 0,1 1-1,0 0 1,0 0-1,0 0 1,1 0 0,0 0-1,0 0 1,1 0-1,1 14 1,-1-18-102,1-1 0,0 1-1,-1-1 1,1 1 0,0-1 0,0 0-1,0 1 1,1-1 0,-1 0 0,1 0-1,-1 0 1,1 0 0,-1 0 0,1 0 0,0 0-1,0-1 1,0 1 0,0-1 0,0 1-1,1-1 1,-1 0 0,0 0 0,1 0-1,-1 0 1,0 0 0,1 0 0,-1-1 0,1 1-1,-1-1 1,1 0 0,0 0 0,-1 0-1,1 0 1,-1 0 0,1 0 0,-1-1-1,4 0 1,17-6 139,0 0 0,-1-2 0,41-21 0,-36 17-114,-9 4-15,-1 0 0,1-2 0,-2 1 0,1-2 0,18-18 0,-34 30-56,15-19 57,-16 18-56,1 0 0,-1 0 1,0 0-1,1 0 1,-1 0-1,0 0 0,1 0 1,-1 0-1,0 0 0,0 0 1,0 0-1,0 0 1,0 1-1,0-1 0,0 0 1,-1 0-1,1 0 1,0 0-1,0 0 0,-1 0 1,1 0-1,-1 0 0,1 0 1,-1-1-1,-1 0-39,1 0-1,-1 1 1,0-1 0,0 0-1,0 1 1,0-1-1,0 1 1,0-1 0,0 1-1,0 0 1,-1 0-1,1 0 1,0 0 0,-1 1-1,1-1 1,-5 0-1,-2 0-97,0 0-1,0 0 0,-14 2 0,1 1-180,1 2 1,0 0-1,-36 11 1,39-8-888,0 0 0,-21 13 0,37-19 657,-1 0-121,0 1 1,0 0 0,0 0-1,0 0 1,0 0 0,-2 4-1,-1 5-4755,5-3 2310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3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7 5216,'-9'-6'1102,"4"6"333,4 2-1117,1 0 1,-1 0 0,0 0-1,1 0 1,-1 0-1,1 0 1,0 0-1,-1 2 1,1 0-6,-5 31 2113,-4 28 1276,-22 84-1,14-81-3543,4 1 0,2 1 0,3 0-1,1 79 1,11-107-654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3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4384,'1'-3'872,"0"-1"0,-1 1 0,1-1 0,-1 0 0,0-3 0,5 0 3689,-5 7-4517,0 0 0,0 0-1,0 1 1,0-1 0,0 0-1,0 0 1,0 0 0,0 0 0,0 0-1,0 0 1,0 0 0,0 0 0,1 1-1,-1-1 1,0 0 0,0 0 0,0 0-1,0 0 1,0 0 0,0 0 0,0 0-1,0 0 1,0 0 0,0 0 0,0 0-1,1 1 1,-1-1 0,0 0 0,0 0-1,0 0 1,0 0 0,0 0 0,0 0-1,0 0 1,0 0 0,1 0-1,-1 0 1,0 0 0,0 0 0,0 0-1,0 0 1,0 0 0,0 0 0,0 0-1,1 0 1,-1 0 0,0 0 0,0 0-1,0-1 1,0 1 0,0 0 0,0 0-1,0 0 1,0 0 0,0 0 0,1 0-1,-1 0 1,0 0 0,0 0 0,0 0-1,0 0 1,0-1 0,0 1 0,0 0-1,0 0 1,0 0 0,0 0-1,-3 107 3961,-10 52-2916,10-128-905,2 10-90,1-32-111,0 0 0,-1 1 0,0-1 1,0 1-1,-1-1 0,-4 12 0,6-19-28,-4 5-1621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4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44 5984,'-22'-6'1920,"10"2"1605,13 5-2377,1 0-819,0 0 212,0-1 0,1 1 0,-1-1-1,0 1 1,1-1 0,-1 0 0,0 0-1,1 0 1,3-1 0,5 0-24,302-15 3196,-192 7-4300,-92 8-1095,0 1-2454,-25 0 2680,0-1 0,-1 1 0,1-1 0,-1 0 0,7-2-1,3-2-2393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3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5 739 3488,'-5'2'3294,"11"-7"1705,43-42-2848,84-106 0,21-66-2080,-136 192-64,119-195 951,-135 219-925,0-1 0,0 0 0,-1 1 0,1-1 0,-1 0-1,0 0 1,1 0 0,-2 0 0,1 0 0,0 0-1,-1 0 1,0-8 0,0 11-38,0 1 1,0 0-1,0-1 0,0 1 1,-1-1-1,1 1 0,0 0 1,0-1-1,0 1 0,0 0 1,0-1-1,-1 1 0,1-1 1,0 1-1,0 0 0,-1 0 0,1-1 1,0 1-1,-1 0 0,1-1 1,0 1-1,-1 0 0,1 0 1,0 0-1,-1-1 0,1 1 1,0 0-1,-1 0 0,1 0 1,-1 0-1,1 0 0,0 0 1,-1 0-1,0 0 0,-1 0-6,1 0-1,-1 1 1,0-1 0,0 1-1,1 0 1,-1-1-1,0 1 1,-2 2-1,-2 1 0,0 1-1,1-1 1,-1 1-1,1 1 1,0-1-1,0 1 0,1 0 1,0 0-1,-5 8 1,-4 10 11,-12 33-1,-37 102 175,45-108 189,-13 64-1,28-103-268,0 0-1,1 0 0,0 1 0,1-1 0,1 0 0,0 0 0,3 16 0,-4-24-38,1 0-1,0 0 0,0-1 0,1 1 0,-1 0 0,1-1 0,0 1 0,0-1 0,0 1 0,0-1 0,1 0 1,-1 0-1,1 0 0,0 0 0,-1 0 0,2-1 0,-1 1 0,0-1 0,0 0 0,1 0 0,-1 0 0,1 0 0,0-1 1,-1 1-1,6 0 0,0 0 31,0-1 1,1-1 0,-1 1-1,1-2 1,-1 1-1,1-1 1,-1-1 0,0 0-1,0 0 1,14-5-1,-7 0 8,0 0-1,0 0 0,0-2 0,25-17 0,-36 21-122,-1 1 0,1-1 0,-1 1 0,1-1 0,-1-1 0,-1 1 0,6-9-1,-4 5-113,-2 7-340,-6 10 267,-9 15 195,12-23 16,-4 4 21,1 0 0,0 1-1,-4 8 1,7-12-6,-1 0 1,1-1-1,-1 1 0,1 0 1,0 0-1,0 0 0,-1 0 1,1-1-1,0 1 0,0 0 1,0 0-1,0 0 0,0 0 1,0 0-1,0-1 0,0 1 1,0 0-1,1 0 0,-1 0 1,0 0-1,0-1 0,1 1 1,-1 0-1,1 0 0,-1-1 0,0 1 1,1 0-1,0 0 0,-1-1 1,1 1-1,-1-1 0,1 1 1,1 0-1,-2 0 17,1-1 1,-1 0-1,1 1 1,-1-1-1,1 0 1,0 1-1,-1-1 1,1 0-1,0 0 0,-1 0 1,1 1-1,0-1 1,-1 0-1,1 0 1,0 0-1,0 0 1,-1 0-1,1 0 0,0 0 1,-1-1-1,1 1 1,0 0-1,-1 0 1,1 0-1,0-1 1,-1 1-1,1 0 0,-1-1 1,1 1-1,0-1 1,-1 1-1,1 0 1,-1-1-1,1 1 1,-1-1-1,1 0 0,0 0-17,-1 0-1,0 0 0,1 0 0,-1 0 0,0 1 0,0-1 0,1 0 1,-1 0-1,0 0 0,0 0 0,0 0 0,0 0 0,0 0 0,0 0 0,0 1 1,0-1-1,-1 0 0,1 0 0,0 0 0,0 0 0,-1 0 0,1 0 1,0 1-1,-1-1 0,1 0 0,-1 0 0,-1-1 0,-2-2 92,-17-20-252,18 13-68,3 11 214,0-1 0,0 1 0,0 0 0,1-1 0,-1 1 0,0 0-1,0 0 1,0-1 0,1 1 0,-1 0 0,0 0 0,0 0 0,1-1 0,-1 1 0,0 0 0,1 0 0,-1 0 0,0 0 0,1 0 0,-1-1 0,0 1 0,1 0 0,-1 0 0,0 0-1,1 0 1,-1 0 0,0 0 0,1 0 0,-1 0 0,0 0 0,1 0 0,17 0-112,1-2-1,-1 0 1,0-2 0,1 0 0,-2 0-1,1-2 1,-1 0 0,1-1 0,-2-1-1,27-17 1,-38 22-536,0 0 0,-1 0-1,1-1 1,-1 0 0,5-5 0,-8 7 198,1 0 0,-1 0 0,1 0 1,-1 0-1,0 0 0,0 0 0,0 0 0,0-1 0,-1 1 1,1 0-1,-1 0 0,1-1 0,-1 1 0,1-3 0,-1-10-2001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4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2 116 6720,'-2'-2'680,"2"2"-609,0 0-1,0 0 0,1 0 1,-1 0-1,0 0 1,0 0-1,0 0 0,0 0 1,0 0-1,1 0 0,-1 0 1,0 0-1,0 0 0,0 0 1,0-1-1,0 1 1,0 0-1,1 0 0,-1 0 1,0 0-1,0 0 0,0 0 1,0 0-1,-1-5 4377,1 14-2250,0 0-1520,1 0 1,1 0 0,4 18-1,-3-16-323,0 0-1,1 12 0,0 112 1226,-3-117-944,1-15-111,-2-14 45,0-15-320,1 0 0,8-52 0,-1 40-214,-3 8-36,1 1 0,2 1 0,14-33 1,-21 58 7,0 0 1,1 0 0,-1 1 0,1-1 0,0 0-1,0 1 1,0 0 0,0-1 0,0 1 0,0 0-1,1 0 1,-1 0 0,1 1 0,0-1 0,-1 1-1,1-1 1,0 1 0,0 0 0,0 0 0,0 0-1,0 0 1,0 1 0,0-1 0,0 1-1,5 0 1,33 6 342,52 16-1,-59-7-174,-28-12-168,0 0 1,0-1 0,0 1 0,8 1-1,-7-2-16,-11 0 35,-13-1-203,16 0 179,1-1 0,-1 0 0,1 0 0,-1 0 0,1-1 0,-1 1 0,1 0 0,-1 0 0,1 0 0,-1 0 0,1 0 0,0-1-1,-1 1 1,1 0 0,-1 0 0,1-1 0,-1 1 0,1 0 0,0 0 0,-1-1 0,1 1 0,0-1 0,-1 1 0,1 0 0,0-1 0,0 1 0,-1-1 0,1 1-1,0 0 1,0-1 0,0 1 0,-1-2 0,2-6 25,-1 9 90,0-2-282,0-2 154,-8 16-95,1 0-1,-8 22 0,10-14 146,1-1 0,1 1 0,1 0 0,1 1 0,1-1 0,1 0 0,0 0 0,2 0 0,6 28 0,-8-46-27,0 1 1,0-1 0,0 1 0,1-1 0,-1 0-1,1 0 1,0 0 0,0 0 0,0 0 0,0 0 0,0-1-1,0 1 1,1-1 0,0 1 0,-1-1 0,1 0-1,0 0 1,0 0 0,0 0 0,4 1 0,-2-1-51,0-1 1,0 0-1,0 0 1,0 0-1,-1 0 1,1-1-1,0 0 1,0 0-1,0 0 1,0-1-1,0 0 1,0 1-1,9-4 1,17-10-1963,1-2 538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2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14 110 2976,'-12'-2'12720,"11"2"-12683,1 0 1,0 0-1,0 0 1,0 0-1,0 0 1,0 0-1,0 0 1,0 0-1,0 0 1,0 0-1,0 0 0,0 0 1,0 0-1,0 0 1,0 0-1,0 0 1,0 0-1,0 0 1,7-4 1181,14-5-719,188-55 295,-174 55-600,57-10-1,-86 18-128,1 0 0,0 1-1,0 0 1,-1 0 0,1 0 0,0 1-1,-1 0 1,1 0 0,-1 1-1,1 0 1,6 3 0,-10-4 8,1 1 1,-1 0-1,0 0 1,0 0-1,0 0 0,-1 0 1,1 0-1,0 1 1,-1 0-1,0-1 1,1 1-1,-1 0 1,0 0-1,-1 0 1,1 0-1,0 1 1,-1-1-1,0 0 1,0 1-1,0-1 1,0 0-1,0 5 1,6 78 612,-1-1-297,-4-65-349,1 0 0,1 0 0,1-1 0,1 1-1,10 24 1,-15-42-64,0 0 0,0 0 0,1-1 0,-1 1 0,0-1 1,0 1-1,1-1 0,-1 0 0,1 1 0,0-1 0,-1 0 0,1 0 0,3 1 0,9 1-2495,-13-3 1972,0-1 0,0 1 0,0 0 0,-1 0 0,1-1-1,0 1 1,0 0 0,0-1 0,0 1 0,-1-1 0,1 1 0,0-1-1,1-1 1,1-2-1864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2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9 4800,'0'-3'3582,"0"-2"590,-1 5-3863,0 0 0,0 0 0,0 0 0,-1 0 0,1 0 0,0 0 0,0 0 0,0 0 0,0 1 0,0-1 0,0 0 0,0 1 0,-3 0-1,-3 3 185,-101 49 2934,71-31-2675,-52 40 0,36-17-1085,2 3 0,1 2-1,-45 61 1,93-108-344,-13 17-349,11-10-1011,15-6-6169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2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60 3904,'-6'-1'9690,"2"0"-6769,5-6-450,3 5-2225,-1 1 0,1-1 0,0 1 0,-1-1 1,1 1-1,0 0 0,0 0 0,5 0 0,6-2-61,28-5 339,-1 2 0,72 0-1,-39 3-467,49 4 214,-42 2-71,-76-4 769,-3-7-7924,-3 7 6504,0 1 0,-1-1 0,1 0 0,0 1 0,0-1 0,-3-1-1808,-1 0 234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2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6144,'10'1'8278,"20"-3"-5734,-8 0-1121,165-18 2515,-59 4-3156,-69 9-628,45-2-1135,-85 12-1653,-11 9-7670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2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5 260 5408,'0'-1'125,"0"-2"232,0 1 0,0-1 0,0 0 0,0 1 0,-1-1 0,1 0 0,-2-4 0,1 7-226,1 0 0,0-1 1,0 1-1,0 0 0,0 0 0,0-1 0,0 1 1,0 0-1,-1 0 0,1-1 0,0 1 0,0 0 1,0-1-1,0 1 0,0 0 0,0-1 0,1 1 1,-1 0-1,0 0 0,0-1 0,0 1 0,0 0 1,0 0-1,0-1 0,0 1 0,0 0 0,1 0 1,-1-1-1,0 1 0,0 0 0,0 0 0,1-1 1,-1 1-1,0 0 0,0 0 0,1 0 0,-1 0 1,0-1-1,0 1 0,1 0 0,0 0-38,-1 0 1,1 0-1,0 0 0,-1 0 0,1 0 1,0 0-1,-1 0 0,1 1 0,0-1 0,-1 0 1,1 0-1,-1 1 0,1-1 0,0 0 0,-1 1 1,1-1-1,-1 0 0,1 1 0,-1-1 0,1 1 1,-1-1-1,0 1 0,1-1 0,-1 1 1,1-1-1,-1 1 0,1 0 0,3 7 333,0 1 0,0-1 0,-1 0-1,5 15 1,-1 1 218,6 18-94,-8-26-333,0 1 0,1-1 1,11 20-1,-17-35-176,1 0-1,-1 0 1,0 0 0,1-1-1,-1 1 1,1 0 0,-1-1 0,1 1-1,-1 0 1,1-1 0,-1 1-1,1-1 1,0 1 0,-1-1-1,1 1 1,0-1 0,0 1-1,-1-1 1,1 0 0,0 1-1,1-1 1,-2 0-12,1 0 0,-1 0 0,1-1 0,0 1 0,-1 0 0,1-1 0,-1 1 0,1 0 0,-1-1 0,0 1 0,1-1 0,-1 1 0,1 0 0,-1-1 0,0 1 0,1-1 0,-1 1 0,0-1 0,1 0 0,-1 1 0,0-2 0,3-6 120,0 0-1,-1 0 0,1-11 1,-1 12-127,12-75 280,-2 13-352,24-76 1,-34 137 71,1 0 0,0 1 0,0 0 0,1-1 0,0 2-1,0-1 1,6-8 0,-7 12-8,-1 1-1,1-1 0,0 1 0,0 0 0,0-1 1,0 1-1,0 1 0,0-1 0,1 0 1,-1 1-1,1 0 0,-1-1 0,1 1 0,-1 1 1,1-1-1,-1 0 0,1 1 0,5 0 1,16 1 72,0 1 1,0 2 0,46 12-1,-16 4 48,-38-13-383,1-1 0,18 4 0,-35-10-231,0 0 0,0 0 0,0 1 0,0-1 0,0 0 0,0 1 0,0-1 0,0 1 0,0-1 0,0 1 0,0-1 0,1 2 0,-1-2 124,-1 1 1,0-1-1,0 1 0,1-1 0,-1 1 0,0-1 1,0 1-1,0-1 0,0 1 0,0-1 0,0 1 1,0-1-1,0 1 0,0-1 0,0 1 0,0-1 1,0 1-1,0 0 0,0-1 0,-1 2 0,1 9-2678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2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85 4640,'-12'-4'4614,"15"4"-2226,14-8 2316,3 1-3600,0 1 0,1 0-1,34-4 1,-27 5-522,82-13-382,-1 6 0,2 3 0,209 13 0,-277 1-2155,-34-4-1055,-21 11-4387,-7 0 2917,0 4 1451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2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7 210 6240,'-1'-2'431,"0"0"0,0 0-1,1 0 1,-1 0 0,0 0 0,1-1 0,-1 1 0,1 0 0,0 0-1,-1-1 1,1 1 0,0 0 0,0-1 0,1-1 0,1-1 102,-1 0 0,1 0 0,0 1 0,1-1 0,2-4 0,-4 7-525,8-11 620,1 0-1,0 1 1,1 0 0,1 0 0,15-11-1,-11 9-425,-11 9-143,1 0 0,0 0 0,0 1 0,0 0 0,1 0 0,-1 1 0,9-3 1,-14 5-42,1 0 1,0 1-1,0-1 1,-1 1 0,1 0-1,0-1 1,0 1 0,0 0-1,0 0 1,-1 0 0,1 0-1,0 0 1,0 1 0,0-1-1,0 1 1,-1-1-1,1 1 1,0-1 0,-1 1-1,1 0 1,0 0 0,-1 0-1,1 0 1,-1 0 0,1 0-1,-1 1 1,0-1 0,1 0-1,-1 1 1,0-1-1,0 1 1,2 2 0,-1 1 48,0 0 0,0 1 1,-1-1-1,0 1 0,1-1 1,-2 1-1,1-1 0,-1 1 1,0 0-1,0-1 0,0 1 1,-2 6-1,-2 12 221,-10 33-1,9-41-232,-1-1-1,0 0 0,-1-1 0,0 0 0,-2 0 1,1 0-1,-2-1 0,1-1 0,-2 1 1,0-2-1,-18 17 0,18-20-22,-1-1-1,-12 7 1,-4 2 33,28-16-56,0 0 0,-1 0 0,1 0 0,0 0 0,0 0 0,0 0 0,0 0 0,0 0 0,0 0 0,-1 0 0,1 0 0,0 0 0,0 0 0,0 0 0,0 0 0,0 0 0,0 0 0,0 1 0,0-1 0,0 0 0,-1 0 0,1 0 0,0 0 0,0 0 0,0 0 0,0 0 0,0 0 0,0 1 0,0-1 0,0 0 0,0 0 0,0 0 0,0 0 0,0 0 0,0 0 0,0 1 0,0-1 0,0 0 0,0 0 0,0 0 0,0 0 0,0 0 0,0 0 0,0 1 0,0-1 0,0 0 0,0 0 0,0 0 0,0 0 0,0 0 0,1 0 0,8 3 320,12-3-38,247-22-686,-222 20-3109,-15 4-3333,-13 1 4043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2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37 3136,'0'-1'33,"0"1"0,0 0 0,0 0 0,0 0 0,0 0 0,0 0 0,0-1 0,0 1 0,0 0 1,0 0-1,0 0 0,0 0 0,0-1 0,0 1 0,0 0 0,0 0 0,0 0 0,0 0 0,0-1 0,0 1 0,0 0 0,0 0 0,1 0 0,-1 0 0,0 0 0,0-1 1,0 1-1,0 0 0,0 0 0,0 0 0,0 0 0,1 0 0,-1 0 0,0-1 0,0 1 0,0 0 0,0 0 0,0 0 0,1 0 0,-1 0 0,0 0 0,0 0 1,0 0-1,0 0 0,1 0 0,-1 0 0,0 0 0,0 0 0,0 0 0,0 0 0,1 0 0,-1 0 0,0 0 0,0 0 0,0 0 0,0 0 0,1 0 0,5 0 5510,-6 0-5487,0 0 0,0 0 0,1 0 1,-1 0-1,0 0 0,0 0 0,0 0 1,1-1-1,-1 1 0,0 0 0,0 0 0,0 0 1,0 0-1,0 0 0,0 0 0,1-1 0,-1 1 1,0 0-1,0 0 0,0 0 0,0 0 1,0-1-1,0 1 0,0 0 0,0 0 0,0 0 1,0-1-1,0 1 0,0 0 0,0 0 0,0 0 1,0 0-1,0-1 0,0 1 0,0 0 0,0 0 1,0 0-1,0-1 0,0 1 0,0 0 1,0 0-1,0-1 0,-6-4 1335,6 4-1295,-1 0-1,1 0 1,-1 1 0,0-1 0,1 0-1,-1 1 1,0-1 0,0 1 0,1-1-1,-1 1 1,0-1 0,0 1 0,0-1-1,1 1 1,-1 0 0,-2-1 0,-7-1 173,-1 0 1,1 0-1,-1 1 1,0 0-1,0 1 1,0 0-1,1 1 1,-22 4-1,1 2-226,-52 20 0,80-26-45,-1 0 0,1 0 0,0 1 0,0-1 1,0 1-1,1 0 0,-5 3 0,7-4 7,-1-1 0,1 0 0,0 1 0,-1-1 0,1 0 0,0 1 0,0-1 1,0 0-1,-1 1 0,1-1 0,0 1 0,0-1 0,0 1 0,0-1 1,0 1-1,0-1 0,0 0 0,-1 1 0,1-1 0,1 1 0,-1-1 0,0 1 1,0 0-1,0 0-3,1 0 1,-1-1-1,1 1 0,0 0 1,-1 0-1,1 0 1,0-1-1,0 1 1,-1 0-1,1 0 1,0-1-1,0 1 1,0-1-1,1 1 0,10 4 35,0 0 0,0-1 0,0-1 0,0 0 0,18 1 0,11 4 13,4 1 81,-18-3 14,0 0 0,39 15 0,-55-17-121,9 4 347,-19-8-340,-1 0 0,1 1 0,-1-1 0,1 0 0,0 1 1,-1-1-1,1 1 0,-1-1 0,1 1 0,-1-1 0,1 1 0,-1-1 0,0 1 0,1 0 0,-1-1 0,0 1 0,1 0 1,-1-1-1,0 1 0,0 0 0,1-1 0,-1 1 0,0 1 0,0-2 17,0 1-1,-1 0 0,1 0 1,0 0-1,0-1 1,-1 1-1,1 0 1,0 0-1,-1-1 1,1 1-1,-1 0 1,1 0-1,-1-1 1,1 1-1,-1-1 1,0 1-1,1 0 1,-1-1-1,-1 1 0,-17 10 386,14-9-322,-16 6 43,0-1-1,-1-1 0,0-1 1,0 0-1,-36 1 0,-35 8-626,79-12 178,1 2 0,0 0-1,0 1 1,-22 10 0,31-12-139,0-1-1,0 1 1,0-1 0,-4 5-1,8-7 268,-1 1 0,1-1 0,-1 1 0,1-1-1,-1 1 1,1-1 0,0 1 0,-1-1 0,1 1 0,-1-1-1,1 1 1,0 0 0,0-1 0,-1 1 0,1-1 0,0 1-1,0 0 1,0-1 0,0 1 0,-1 0 0,1-1 0,0 1-1,0 0 1,0-1 0,1 1 0,-1 0 0,0-1-1,0 1 1,0 0 0,0-1 0,1 1 0,-1-1 0,0 1-1,0 0 1,1-1 0,0 1 0,6 6-2014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3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 8640,'0'0'96,"0"-1"-1,-1 1 1,1 0 0,0 0 0,0 0 0,0-1-1,0 1 1,0 0 0,0 0 0,0 0 0,0-1-1,0 1 1,-1 0 0,1 0 0,0 0 0,0-1-1,0 1 1,0 0 0,0 0 0,-1 0-1,1 0 1,0 0 0,0 0 0,0 0 0,-1-1-1,1 1 1,0 0 0,0 0 0,0 0 0,-1 0-1,1 0 1,0 0 0,0 0 0,-1 0 0,1 0-1,0 0 1,0 0 0,0 0 0,-1 0 0,1 0-1,0 0 1,0 0 0,-1 1 0,1-1 0,0 0-1,0 0 1,0 0 0,-1 0 0,-3 8 3689,0 9-3447,1-1-1,0 0 1,0 25-1,-2 8-1479,4-40 672,-1 11-1846,2-19 1773,-1 0-1,1 1 0,0-1 0,-1 0 0,1 1 1,-1-1-1,1 0 0,-1 0 0,0 0 1,-1 2-1,-2 1-1648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4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99 6048,'-37'-8'2752,"30"8"-2400,10-3 1728,6 3-1216,15-10-64,5 2-512,32-10 0,9 7-160,14-4-64,-12 4-32,7 1-832,-13 5 448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 5984,'-10'-9'2688,"2"9"-2336,3 0-448,10 0-32,-5 4-672,8 4 480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3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7040,'1'0'376,"0"1"0,0 0 0,0 0 0,0-1 0,0 1 1,0 0-1,0 0 0,-1 0 0,1 0 0,0 0 0,-1 0 0,1 0 1,0 0-1,-1 0 0,0 0 0,1 0 0,0 3 0,6 22 2816,-4 2-1155,0 35 1,33-91-1692,-22 17-451,0 0 1,0 1-1,1 1 0,0 0 0,21-8 0,-34 16 146,-1 0 1,1 0-1,-1 1 1,1-1-1,-1 1 0,1-1 1,-1 1-1,1 0 1,-1 0-1,1 0 0,0 0 1,-1 0-1,1 0 1,-1 0-1,1 0 0,-1 0 1,1 1-1,-1-1 1,1 1-1,-1-1 0,1 1 1,2 1-1,-3-1 27,0 1 0,1-1-1,-1 0 1,0 1 0,0-1-1,0 1 1,0 0 0,0-1-1,0 1 1,0 0 0,-1 0-1,1-1 1,0 1 0,-1 0 0,0 0-1,1 0 1,-1 2 0,1 17-27,-1 1 1,-2 0-1,0 0 1,-9 37 0,11-46-2110,0-12 1782,0-1 0,0 1 1,0 0-1,0 0 0,0-1 0,0 1 1,0 0-1,-1-1 0,1 1 0,0 0 1,0 0-1,0-1 0,-1 1 0,1 0 1,-1 0-1,0 2-1847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3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111 123 6720,'-2'-8'6713,"-2"19"-3648,-3 3-1996,-76 129 3161,80-138-4196,1 1-1,0-1 1,0 1 0,0-1 0,1 1 0,0 0 0,0-1 0,1 1 0,-1 0-1,1 0 1,0 0 0,1-1 0,0 1 0,0 0 0,0 0 0,0-1 0,1 1 0,0-1-1,0 1 1,0-1 0,1 0 0,0 0 0,0 0 0,0 0 0,1 0 0,-1-1-1,1 1 1,0-1 0,1 0 0,-1 0 0,1-1 0,-1 1 0,11 4 0,-6-3 17,1-1 0,-1-1-1,1 1 1,0-2 0,-1 1 0,1-2 0,1 1 0,-1-1 0,0-1 0,0 1 0,0-2 0,0 0 0,15-2 0,-13 0 4,-1 0 0,1 0-1,-1-1 1,0-1 0,0 0 0,0 0-1,-1-1 1,1-1 0,-2 0 0,1 0-1,9-9 1,-9 4-73,0 0 0,-1-1-1,0 0 1,-1 0 0,-1 0 0,8-19-1,-10 19 22,-1 0 0,0 0 0,-1 0 0,0-1-1,-1 1 1,-1-1 0,0 0 0,0 1 0,-2-1 0,0 0-1,0 1 1,-1-1 0,-1 1 0,0 0 0,-1-1-1,-9-21 1,11 32-9,0-1 0,1 1 0,-1 0 0,0 0 0,-1 0 0,1 0 0,0 0 0,-1 0 0,0 0 0,1 1 0,-1 0 0,0-1 0,0 1 0,-1 0 0,1 1 0,0-1 0,-1 0 0,-5-1 0,3 2 5,0 0-1,0 0 0,0 0 0,0 1 0,0 0 1,0 1-1,0-1 0,0 1 0,0 0 1,-11 3-1,6 0-2,-1 0 0,1 1 1,0 0-1,0 0 0,0 1 0,-14 11 0,12-8-123,10-7-91,0 0 1,0 0-1,0 0 0,1 0 1,-5 5-1,6-6-130,0 0 0,1 0 0,-1 0 0,1 0 0,-1 0 1,1 0-1,-1 0 0,1 0 0,0 1 0,-1-1 0,1 0 0,0 0 0,0 2 0,3 8-1811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3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29 7392,'-36'2'7431,"42"0"-4799,10 0-1395,1-1-1,-1-1 1,22-2-1,-10 1-624,191-11 966,-190 10-1842,41-8-1,-33 3-3035,-21 5 566,-1 4-4297,-6 4 2466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4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93 3232,'0'0'197,"-1"-1"1,0 0-1,1 0 0,-1 0 0,1 0 1,-1 0-1,1 0 0,-1 0 1,1-1-1,0 1 0,0 0 1,-1 0-1,1 0 0,0 0 1,0 0-1,0 0 0,0 0 1,1-1-1,-1 1 0,0 0 0,0 0 1,1 0-1,0-2 0,13-28 2942,-6 17-1605,-4 2-388,-1 3 1719,-2 18-1191,-1 13-931,-1 9-393,1 0 1,2 0-1,1 0 1,11 47 0,-12-71-346,0 0 1,0 0-1,1 0 1,0-1 0,0 1-1,0-1 1,1 0-1,0 0 1,7 8-1,-10-12-53,1-1 0,0 1-1,0-1 1,0 0-1,0 1 1,0-1-1,0 0 1,0 0 0,1 0-1,-1-1 1,0 1-1,0-1 1,4 1-1,-2-1-133,0 0 0,0 0 1,0 0-1,0-1 0,0 1 0,0-1 0,0 0 0,0 0 0,-1-1 0,5-1 0,39-24-4111,6-5 1269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5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22 110 1728,'-22'0'11778,"31"0"-10218,15 1-659,-1-2-1,1-1 0,-1-1 1,1-1-1,43-14 1,-2-3-419,0 4-1,97-15 1,-107 26-520,0 2-1,0 2 0,78 8 0,21 17 13,-124-13 368,-20-6-1575,-21-7-8371,9 2 8983,1 1 0,-1 0 1,-3 0-1,1 0-476,-14 2-1665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5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69 6240,'-6'-1'783,"-1"-1"103,1 2 2693,15-6 554,-5 3-3762,0 1 0,1-1 0,-2 0 0,1 0 0,5-6 0,-6 6-186,1-1 1,0 0-1,1 1 1,-1 0-1,6-3 0,-4 3-97,0 1-1,1 0 0,0 0 0,-1 1 0,1-1 0,0 1 1,0 1-1,0-1 0,13 2 0,-18-1-76,0 0 0,0 0-1,0 1 1,1-1 0,-1 1 0,0-1-1,0 1 1,0 0 0,0 0 0,0 0-1,0 0 1,0 0 0,0 0 0,-1 0-1,1 1 1,0-1 0,-1 1 0,1-1-1,-1 1 1,1 0 0,-1 0 0,0-1-1,0 1 1,0 0 0,0 0 0,0 0-1,0 0 1,0 0 0,-1 0 0,1 1-1,-1-1 1,1 0 0,-1 0 0,0 4-1,0 2 23,-1 0-1,0 0 1,-1 0 0,0 0-1,0 0 1,0-1-1,-6 10 1,-28 52 173,23-46-177,5-9 134,0 0 0,0-1 0,-1 0 1,-1-1-1,0 0 0,-14 12 0,24-24-154,0 0 1,0 0 0,-1 0-1,1 0 1,0 0 0,0 0-1,0 0 1,0 0 0,0 0-1,0 0 1,0 1-1,0-1 1,0 0 0,0 0-1,0 0 1,0 0 0,0 0-1,0 0 1,-1 0 0,1 0-1,0 0 1,0 0 0,0 0-1,0 1 1,0-1 0,0 0-1,0 0 1,0 0-1,0 0 1,0 0 0,0 0-1,0 0 1,0 0 0,0 0-1,0 0 1,0 1 0,0-1-1,0 0 1,0 0 0,0 0-1,1 0 1,-1 0 0,0 0-1,0 0 1,0 0-1,0 0 1,0 0 0,0 0-1,0 1 1,0-1 0,0 0-1,0 0 1,0 0 0,0 0-1,0 0 1,0 0 0,1 0-1,-1 0 1,9 2 300,19-2-13,-23 0-183,-4 0-108,49 0 127,54 7 0,-39 0-764,-22-8-4215,-40 0 4325,-1 1 0,0-1-1,1 1 1,-1-1 0,0 0 0,1 0-1,-1 0 1,0 0 0,0 0 0,0-1-1,0 1 1,0 0 0,0-1 0,2-2 0,-1 1-77,19-14-3060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5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381 103 2976,'12'-16'3322,"-11"14"-3043,0 1-1,0 0 0,0 0 0,0-1 0,-1 1 0,1-1 0,-1 1 0,1-1 0,-1 1 0,1-1 1,-1 1-1,0-1 0,0 1 0,0-1 0,0 1 0,0-1 0,0 1 0,0-1 0,0 1 1,0-1-1,-1 1 0,1-1 0,-1 1 0,1-1 0,-1 1 0,0-1 0,1 1 0,-1 0 0,-2-3 1,1 1-22,0 0 1,0 0-1,0 1 0,-1-1 1,1 1-1,-1-1 1,1 1-1,-1 0 1,0 0-1,0 0 1,0 0-1,-7-3 1,1 3-66,0 1-1,0-1 1,0 1 0,0 1 0,0-1-1,0 2 1,0-1 0,-1 1 0,1 1-1,-9 2 1,-2 1-102,1 1 0,0 1 0,-29 15 0,43-19-114,0 0 0,0 0 0,0 0 0,0 1 0,1 0 0,-1 0 0,1 0 0,-6 8 1,9-10 18,0-1 0,-1 1 0,1 0 0,1 0 0,-1-1 0,0 1 0,0 0 0,1 0 0,-1 0 0,1 0 1,-1 0-1,1 0 0,0 0 0,0 0 0,0 0 0,0 0 0,0 0 0,0 0 0,1 0 0,-1 0 1,1 0-1,-1 0 0,1 0 0,0 0 0,0 0 0,0 0 0,0 0 0,0-1 0,2 3 0,1 1 10,1 0-1,0 0 0,0-1 0,0 1 0,0-1 0,8 4 1,37 19 119,-31-18-91,76 32 59,7 3 931,-100-42-941,0-1 0,-1 0 1,1 1-1,0-1 0,0 1 0,-1-1 1,1 1-1,-1 0 0,0-1 1,1 1-1,-1 0 0,0 0 0,1 4 1,-2-5-44,-1-1 1,0 1 0,0 0 0,0-1 0,0 1 0,0-1 0,0 1-1,0-1 1,0 1 0,0-1 0,0 0 0,0 1 0,0-1-1,-2 0 1,-22 5 216,22-4-203,-15 1 45,1-1-1,-29-1 0,-11 2 17,-150 27-717,191-26-95,1 0-4513,23-2 1579,9 6 1179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5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 6304,'1'-14'9474,"-2"20"-8106,-12 46-31,-5 15-2861,11-44-2433,7-13-981,2-3 2250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5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 5632,'-10'-29'2560,"7"24"-2208,-2 2 352,10 6-448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4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1202 2912,'0'0'85,"-1"1"0,1-1 1,0 1-1,-1-1 0,1 1 1,0-1-1,-1 1 0,1 0 0,0-1 1,0 1-1,0-1 0,-1 1 0,1 0 1,0-1-1,0 1 0,0-1 1,0 2-1,0-2 8,0 0 1,1 1-1,-1-1 1,0 0-1,0 0 0,0 1 1,0-1-1,1 0 1,-1 0-1,0 1 0,0-1 1,0 0-1,1 0 1,-1 0-1,0 0 1,0 1-1,1-1 0,-1 0 1,0 0-1,1 0 1,-1 0-1,0 0 1,0 0-1,1 0 0,1 0 208,0 1 0,0-1 0,0-1-1,0 1 1,0 0 0,-1 0-1,1-1 1,0 1 0,0-1 0,2-1-1,6-3 364,-1-1 0,0-1 0,0 1 0,10-12 0,-5 5-192,50-45 344,-3-2 0,70-92 0,77-154-27,-194 283-661,17-28 75,-40 87-598,-59 314 731,67-347-311,-1 14 44,1 0 0,0 27 1,1-39 51,1 0 0,0 0 1,0-1-1,0 1 0,0 0 1,1-1-1,-1 1 0,1-1 1,1 1-1,-1-1 0,0 0 0,1 0 1,5 7-1,-7-10-80,0-1-1,0 1 1,0 0 0,0 0-1,1-1 1,-1 1-1,0 0 1,0-1 0,0 1-1,0-1 1,1 1-1,-1-1 1,0 0 0,0 0-1,1 1 1,-1-1-1,0 0 1,1 0 0,-1 0-1,0-1 1,1 1 0,-1 0-1,0 0 1,0-1-1,1 1 1,-1 0 0,0-1-1,0 0 1,0 1-1,0-1 1,0 1 0,1-1-1,-1 0 1,0 0-1,1-1 1,4-3 40,-1-1 0,1 1 0,-1-1 0,8-11 0,2-5-4,-1-1 1,20-47-1,-10 20 0,102-168 72,-70 131-111,-3-3-1,51-118 0,-24-10 571,-73 200-1088,-18 37 466,-11 33 0,4-9-70,8-21 20,-62 131 59,55-121 60,-10 20 168,-30 77 0,16-10 428,-49 233 0,77-284 911,23-94-1366,27-48-1,-14 30-186,14-20-329,-36 64 307,-1 0-1,0-1 0,0 1 0,0-1 1,0 1-1,1 0 0,-1-1 0,0 1 1,1 0-1,-1-1 0,0 1 0,0 0 1,1 0-1,-1-1 0,0 1 1,1 0-1,-1 0 0,1-1 0,-1 1 1,0 0-1,1 0 0,-1 0 0,1 0 1,-1 0-1,0 0 0,1 0 1,-1 0-1,1 0 0,0 0 0,-1 0 0,1 1 1,0-1-1,-1 1 0,0-1 0,1 1 0,-1-1 0,1 1 1,-1-1-1,0 1 0,1-1 0,-1 1 0,0 0 0,1-1 0,-1 1 1,0 0-1,7 34-200,-6-30 171,1 7 49,0-1-1,1 1 1,0-1 0,8 18 0,-9-24 6,1-1 1,-1 0-1,1 0 0,0 0 0,0 0 1,0 0-1,0-1 0,0 1 0,1-1 1,0 0-1,0 0 0,0 0 0,0-1 1,5 3-1,-2-2 35,1 0 1,0 0-1,0-1 0,0 0 1,0 0-1,0-1 0,1 0 1,-1 0-1,0-1 0,1 0 1,-1 0-1,0-1 0,0 0 1,1-1-1,-1 0 0,0 0 1,0-1-1,-1 0 0,1 0 1,0-1-1,-1 0 0,0 0 1,0-1-1,0 0 0,-1 0 1,1 0-1,-1-1 0,-1 0 1,1 0-1,-1-1 0,9-13 1,-6 5-25,0-1 1,-1-1 0,0 0 0,-2 0 0,6-23 0,-6 13-189,-1-1 0,1-51 0,-8 51-112,3 27 264,0 1-1,0-1 0,0 1 0,0-1 0,0 1 0,-1-1 0,1 1 1,0-1-1,0 1 0,-1-1 0,1 1 0,0-1 0,-1 1 0,1 0 1,0-1-1,-1 1 0,1 0 0,-1-1 0,0 1 3,1 0 0,-1 0-1,1 0 1,-1 0 0,0 0 0,1 0-1,0 0 1,-1 1 0,1-1 0,-1 0-1,1 0 1,-1 0 0,1 1 0,-1-1-1,1 0 1,0 1 0,-1-1 0,1 0-1,0 1 1,-1-1 0,1 1 0,0-1-1,-1 1 1,1-1 0,0 1 0,-3 4-3,0 0 1,0 0-1,1 0 1,0 0-1,0 1 1,0-1-1,-1 10 1,-4 44 25,6-47-18,-1 5 19,1 0 0,1 0 1,0 0-1,6 28 0,-5-39 1,0 0 0,0 0 1,1 0-1,0 0 0,0-1 1,1 1-1,0-1 0,-1 0 1,2 1-1,-1-1 1,1-1-1,0 1 0,0 0 1,0-1-1,0 0 0,10 7 1,-10-9-68,-1 0 0,1-1 1,0 1-1,0-1 1,0 0-1,1 0 1,-1 0-1,0 0 1,0-1-1,0 0 1,1 0-1,-1 0 1,0 0-1,0 0 0,1-1 1,-1 0-1,0 0 1,7-3-1,-1 0-920,-1 0-1,0 0 1,0-1-1,-1 0 1,1-1-1,12-11 0,-16 12 82,0 0-1,0-1 1,0 1-1,0-1 0,-1 0 1,0-1-1,5-10 0,7-15-1805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5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4224,'-1'3'494,"1"1"-1,-1-1 1,1 0 0,0 0 0,0 0 0,0 1-1,0-1 1,0 0 0,1 0 0,1 6-1,-1-5 92,0 1-1,-1-1 1,1 1-1,-1-1 1,0 7-1,-4 9 862,-1 0-1,0-1 0,-2 1 0,-10 20 1,16-32-1069,5-7 284,10-7 328,-10 3-1112,17-8 136,-1-1 1,-1-1-1,18-16 0,28-18 78,-64 46-48,0 0 1,0 0-1,0 1 0,0-1 1,1 0-1,-1 1 1,0-1-1,1 1 1,-1-1-1,1 1 1,-1 0-1,0-1 0,1 1 1,-1 0-1,1 0 1,-1 0-1,1 0 1,-1 0-1,0 0 1,1 1-1,-1-1 0,1 0 1,-1 1-1,3 1 1,-3-1 4,1 0 0,-1 0 0,1 1 0,-1-1 0,0 1 0,0 0 1,0-1-1,0 1 0,0 0 0,0-1 0,0 1 0,-1 0 0,1 0 0,-1 0 0,1 0 0,0 3 1,0 5 91,0 0 1,-1 0-1,0 0 0,-1-1 1,-2 20-1,-17 44-3172,12-48-1818,7-16 2717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5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94 145 5824,'-5'-17'6880,"-4"24"-2840,-5 5-3094,7-2-621,1 1 0,0-1 0,1 1-1,0 0 1,-6 18 0,4-5 180,-7 45 1,12-59-428,1 1 0,0 0 0,0 0 0,1 0 0,1 0 0,0 0 0,0 0 0,1-1 0,1 1 0,-1 0-1,2-1 1,6 15 0,-5-14 3,1-1-1,0 0 0,1-1 0,10 13 0,-13-18-43,0 1 0,1-1-1,0 0 1,-1 0 0,1-1 0,0 1-1,1-1 1,-1 0 0,12 4-1,-9-4 82,0-1-1,1 0 1,-1-1-1,1 1 1,-1-2-1,1 1 1,13-2-1,-16 0-106,-1 0 0,0 0-1,0 0 1,1-1-1,-1 0 1,-1 0-1,1 0 1,0-1-1,0 0 1,-1 0 0,1 0-1,-1 0 1,4-5-1,3-3-83,-1-1-1,-1 0 1,0 0-1,-1-1 1,0 0-1,-1-1 1,0 0-1,-1 0 1,5-19-1,2-15-33,10-71 0,-20 100 89,-1-1-1,0 1 1,-2-1 0,0 0 0,-1 1-1,-5-24 1,5 39-10,1 0 0,-1 0 0,0 0 0,-1 1 0,1-1 0,-1 0-1,0 0 1,0 1 0,0 0 0,0-1 0,0 1 0,-1 0 0,0 0 0,1 0 0,-6-4 0,4 4-26,-1 1 0,1 0 0,0 0 0,-1 0 0,1 0-1,-1 1 1,0 0 0,1 0 0,-1 0 0,0 0 0,0 1 0,-7 0 0,5 0 48,-1 0-1,1 1 1,0 0 0,0 0-1,0 1 1,0 0 0,0 0-1,0 1 1,0 0 0,1 0-1,-10 6 1,5-1 61,0 0 1,1 1-1,0 0 0,1 1 1,-13 16-1,12-13 81,1 0 0,0 1 1,1 0-1,1 0 0,0 0 0,1 1 1,1 0-1,0 1 0,1-1 0,-4 32 1,8-44-65,0 1 0,0-1 0,0 1 1,0 0-1,0-1 0,1 1 1,0-1-1,0 1 0,0-1 0,0 1 1,0-1-1,1 0 0,0 0 0,-1 1 1,1-1-1,0 0 0,3 3 1,-2-3 18,1 0 0,-1-1 0,1 1 0,0-1 0,-1 1 0,1-1 0,0 0 0,0 0 0,0-1 1,1 1-1,-1-1 0,9 1 0,0 0-8,1 0 1,-1-2 0,1 1-1,0-2 1,-1 0-1,1 0 1,-1-2-1,1 1 1,-1-2-1,0 0 1,19-8 0,-23 7-515,-1 0 1,12-8 0,0-4-5748,-19 17 5775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5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70 148 7872,'3'1'9704,"3"0"-5337,28 5-3729,-19-5-472,0-1 1,0-1-1,0 0 1,0-1-1,0-1 0,-1 0 1,1-1-1,-1 0 1,1-1-1,-1-1 1,-1 0-1,1-1 1,19-14-1,-32 20-183,1 0-1,0 0 0,-1 0 1,1-1-1,-1 1 0,0-1 1,1 1-1,-1-1 0,0 1 1,0-1-1,0 0 1,0 0-1,0 1 0,0-1 1,0 0-1,-1 0 0,1 0 1,-1 0-1,0 0 0,1 0 1,-1 0-1,0 0 0,0 0 1,0 0-1,0 0 1,0 0-1,-1 0 0,1 0 1,-1 0-1,1 0 0,-1 0 1,0 0-1,-1-2 0,0 1-22,1 1 0,-1 0-1,0 0 1,0 0-1,1 0 1,-2 0-1,1 0 1,0 0 0,0 1-1,-1-1 1,1 1-1,0-1 1,-1 1-1,0 0 1,1 0 0,-1 0-1,0 1 1,1-1-1,-1 0 1,0 1-1,0 0 1,1 0-1,-1 0 1,-4 0 0,-8 2 30,1 1 1,-1 1 0,0 0-1,1 0 1,-27 14 0,11-2 605,-43 29 0,65-39-498,0 0 1,0 0 0,0 1 0,1 0-1,-13 16 1,19-22-63,0 1 0,0 0 0,-1-1 0,1 1 0,0 0 0,0 0 0,1 0 0,-1 0 0,0 0 0,1 0 0,-1 0 0,1 0 0,-1 0 0,1 0 0,0 0 0,0 0 0,0 0 0,0 0 0,0 0 0,1 0 0,-1 0 0,1 0 0,-1 0 0,1 0 0,0 0 0,0 0 0,-1 0 0,1 0 0,1-1 0,-1 1 0,0 0 0,0-1 0,1 1 0,-1-1 0,2 2 0,3 2 85,-1-2 0,1 1 0,0 0 0,0-1 0,0 0 1,8 2-1,39 11 188,-18-10-239,51 4 0,-73-9-194,59 0-3980,-43-1-1797,-16 0 3256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5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61 6976,'-18'0'3968,"55"-3"6977,30-11-7578,18-2-2682,120-8-525,-199 23-429,-5 1 111,0-1 0,1 1 0,-1 0 0,0-1 0,0 1 0,0 0 0,0 0-1,0 0 1,1 0 0,-1 0 0,0 0 0,0 0 0,0 0 0,2 1 0,-10 4-3286,0 0 1,-15 8-1,8-5 874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5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 9152,'-1'-2'13269,"-8"13"-12720,1-2-144,0-1 0,1 2-1,0-1 1,-11 20 0,16-26-457,1 0-1,0 0 1,0 0 0,0 1-1,0-1 1,0 0 0,1 0-1,-1 0 1,1 1 0,0-1-1,0 0 1,0 1 0,1-1-1,-1 0 1,1 0 0,-1 1-1,1-1 1,0 0 0,0 0-1,1 0 1,-1 0 0,1 0-1,1 2 1,-1-2-77,6 9-2825,1-8-4485,-1-4 4495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5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44 7040,'-14'-20'3200,"10"13"-2752,-1 2 1984,0 2-1856,10-2-384,-5 1-864,5 8-2432,3 4 1856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5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6048,'-2'0'440,"0"0"0,0 1 0,0-1-1,0 1 1,1 0 0,-1-1 0,0 1 0,0 0 0,0 0 0,1 0 0,-1 0 0,1 1 0,-1-1-1,1 0 1,-1 1 0,-1 1 0,-19 27 2528,21-30-2934,-7 13 1112,-12 24 0,18-33-990,0 0 0,0 0-1,1 1 1,0-1 0,0 0-1,0 1 1,0-1 0,0 1-1,1-1 1,0 6 0,1-7-80,0 0 0,0-1 0,0 1 0,0 0 0,0 0 0,1-1 0,-1 1 0,1-1 1,0 0-1,0 1 0,-1-1 0,2 0 0,-1 0 0,0 0 0,0 0 0,1 0 0,-1-1 0,1 1 0,-1-1 1,4 2-1,4 2 165,1-1 1,0 0 0,19 4 0,-15-5-55,0-2 1,0 1-1,0-2 0,0 0 1,0-1-1,1-1 0,26-6 1,-33 6-150,0 0 0,-1-1 0,1-1 0,-1 1 0,0-2 0,0 1 0,0-1 1,0 0-1,-1 0 0,0-1 0,13-13 0,-17 16-47,-1 0 1,1-1-1,0 1 0,-1-1 0,0 1 1,0-1-1,0 0 0,0 0 1,-1 0-1,1 0 0,-1 0 0,0 0 1,0 0-1,-1-1 0,1 1 1,-1 0-1,0-1 0,0 1 0,0 0 1,-1 0-1,1-1 0,-1 1 0,0 0 1,0 0-1,-1 0 0,1 0 1,-3-4-1,3 5-34,-1 1-1,1 0 1,-1 0 0,1 1 0,-1-1 0,0 0-1,0 0 1,1 1 0,-1-1 0,0 1 0,-1 0-1,1 0 1,0-1 0,0 1 0,0 0 0,-1 1-1,1-1 1,0 0 0,-1 1 0,-2-1-1,-4 0-93,1 1 0,-1 0-1,1 0 1,-11 2-1,2 0-751,0 1-1,0 1 0,1 1 0,-1 0 1,-29 15-1,27-7-923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0:5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 5728,'0'-3'2638,"-2"11"-818,-1 20 767,1 13-1213,-2 0 1,-2 0-1,-1-1 1,-2 1-1,-2-2 1,-22 53-1,5-29-955,-37 129-1,44-108-3042,15-51 1088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0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78 140 4480,'-6'-2'1180,"0"0"1,0 0 0,0-1-1,1 0 1,-1 0-1,1-1 1,0 1-1,0-1 1,0 0 0,1-1-1,-7-6 1,6 6-549,2 1 766,6 5-641,10 0-405,242-46 904,-112 18-1040,-132 25-234,15-3-85,50-2 0,-64 9 532,-3 1-2091,-7 7-5515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0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9728,'-1'0'2400,"4"-1"-538,10 0 566,46-5 316,230-14-237,-268 19-2563,-7 0-215,1 1 0,17 1-1,-3 0-3242,-17-1-683,1 0 1669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4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 7968,'-3'0'3616,"47"-3"-3136,-6-4 352,3 4-544,25-13 192,3 1-320,26-9 0,0 1-96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0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11 567 2976,'-1'1'216,"0"0"-1,0 0 1,0-1 0,0 1 0,1 0 0,-1 0-1,0 0 1,1 0 0,-1 0 0,1 0-1,-1 0 1,1 1 0,0-1 0,-1 0-1,1 0 1,0 0 0,0 0 0,0 0 0,0 1-1,0-1 1,0 0 0,0 0 0,0 3-1,1-3 219,3 4 3221,3-8-1485,-4 2-2381,5-4 523,-1 0 1,1 0-1,9-10 0,10-7 103,135-106 1249,-141 108-1459,-1-2 1,0 0-1,-1-1 0,26-44 0,-21 27 172,-3-2-1,20-53 0,-38 89-316,-1 0 0,0-1 0,0 1 0,-1 0 0,0-1 0,0 1 0,0-9 0,4-11 126,-2 132 481,-2-102-641,-1 1 0,1-1 0,0 1 0,0-1 0,0 0 0,0 1 0,1-1 0,0 0 0,0 0 0,0 0 0,0 0 0,1 0 0,-1-1 0,1 1 0,0-1 0,0 1 0,1-1 1,-1 0-1,1 0 0,-1-1 0,1 1 0,0-1 0,0 0 0,8 4 0,-7-4 34,0 0 1,0 0 0,0 1 0,0 0 0,-1 0-1,1 1 1,-1-1 0,8 8 0,-10-8-27,0-1 0,0 0 1,0 1-1,-1-1 0,1 1 1,-1 0-1,0-1 1,0 1-1,0 0 0,0 0 1,0 0-1,-1-1 0,1 1 1,-1 0-1,0 0 1,0 0-1,0 0 0,0 4 1,-2 8 302,-1 1 0,0-1 1,-11 30-1,12-37-252,-1 1 0,1-1-1,1 1 1,0 0 0,0-1 0,1 1 0,0 0 0,0-1 0,1 1-1,2 11 1,-3-18-43,1 0 0,-1 0 0,1-1 1,0 1-1,0 0 0,-1 0 0,1-1 0,0 1 0,0 0 0,1-1 0,-1 1 0,0-1 0,1 1 0,-1-1 0,0 0 0,1 0 0,0 1 1,-1-1-1,1 0 0,0-1 0,-1 1 0,1 0 0,0 0 0,0-1 0,2 1 0,-2 0-12,1 0-1,0-1 0,-1 1 1,1-1-1,-1 0 1,1 0-1,0 0 1,-1 0-1,1 0 1,-1-1-1,1 1 0,-1-1 1,1 0-1,-1 0 1,1 0-1,-1 0 1,1 0-1,2-2 1,38-28-3634,-28 21-1643,0 0-3843,-6 6 4322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0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19 274 3552,'-19'-7'10042,"20"6"-9776,-1 0-1,1 0 0,-1 0 1,1 1-1,0-1 1,-1 0-1,1 0 0,0 0 1,0 1-1,-1-1 1,1 0-1,0 1 0,2-2 1,17-11 386,-14 9-348,12-7 173,26-11 1,19-4 180,124-34 1,73 1 16,-166 40-497,-8 3-18,130-7 0,-200 22-273,0 1-1,30 3 0,-46-3 33,1 0-1,0-1 1,-1 1-1,1 1 1,-1-1 0,1 0-1,0 0 1,-1 0-1,1 0 1,-1 0 0,1 0-1,-1 1 1,1-1-1,-1 0 1,1 0 0,0 1-1,-1-1 1,1 0-1,-1 1 1,0-1 0,1 1-1,-1-1 1,1 1 0,-1-1-1,0 1 1,1-1-1,-1 1 1,0-1 0,1 1-1,-1-1 1,0 1-1,0-1 1,0 1 0,0 0-1,1-1 1,-1 1-1,0-1 1,0 1 0,0 0-1,0-1 1,0 1-1,0-1 1,-1 1 0,1 0-1,0-1 1,0 1-1,0-1 1,0 1 0,-1-1-1,1 1 1,0-1-1,-1 1 1,-1 4-782,-1-1 0,0 0 0,1 0-1,-1-1 1,-7 7 0,-11 10-4172,4 4 1617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0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62 6816,'-9'-6'1984,"8"2"924,16-5 826,-14 9-3758,16-7 872,0 2 0,0 0-1,27-5 1,54-2 418,-87 11-1086,6 0-62,0 0-1,-1 1 0,1 1 1,0 0-1,31 7 0,-45-7-91,0 0 0,0 0 0,0 0 0,0 1-1,5 2 1,-8-3-7,1-1 0,0 0 0,-1 1-1,1-1 1,0 1 0,-1 0 0,1-1-1,-1 1 1,1 0 0,-1-1 0,1 1-1,-1 0 1,1-1 0,-1 1 0,0 0-1,1 0 1,-1 0 0,0-1 0,0 1-1,1 0 1,-1 0 0,0 0 0,0 0-1,0-1 1,0 1 0,0 0 0,0 0-1,-1 1 1,0 1 53,0 1 1,-1-1-1,0 1 0,0-1 1,0 0-1,0 0 1,0 0-1,-1 0 0,0 0 1,-2 2-1,-37 28 228,28-23-201,-35 26 172,-10 6 40,3 2 0,-64 64 1,118-106-258,0 0 0,0 0 0,0 1 0,0-1 0,1 0 0,-3 5 1,4-6-36,0-1 1,0 1 0,0-1-1,-1 0 1,1 1 0,0-1-1,0 1 1,0-1 0,0 1-1,0-1 1,0 0 0,0 1 0,1-1-1,-1 1 1,0-1 0,0 0-1,0 1 1,0-1 0,0 1-1,1-1 1,-1 1 0,1-1 7,-1 1 0,1 0 1,0-1-1,0 1 0,-1-1 1,1 1-1,0-1 0,0 1 1,0-1-1,0 0 1,0 1-1,0-1 0,1 0 1,11 2 65,1-1 0,-1-1 0,1 0 0,-1-1 1,1-1-1,16-3 0,13-2 12,78-7-101,-40 3-3741,-60 9 1279,-5 3-2033,-3 2 1451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2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4 724 4160,'-3'-4'6432,"24"0"-3411,-3 0-2090,-13 2-785,0 0 0,0 0 1,-1-1-1,1 1 1,-1-1-1,1 0 1,-1 0-1,0-1 1,0 1-1,0-1 1,3-4-1,5-4-16,-5 6-12,1-1-1,-1-1 0,0 1 1,-1-1-1,0 0 0,10-17 1,-13 19 388,-3 8-88,-3 16 124,0-4-430,-2 12 83,-1 6 26,-1 70 194,-6 149-248,6 5 147,7-151-288,1-45 98,8 206 590,-9-193-122,2-79 406,1-19-806,-1-4-373,5-28 1,-2 27 103,74-323-111,-54 259 24,41-155-102,2 43-22,-16 54 42,-29 69 122,10-91-1,-25 127-20,-5 29 0,-1-24 0,1-3 152,-2 38-35,0-1 0,-1 1-1,0-1 1,0 1 0,-1-1 0,-2-10 0,1 15 13,1 0 1,-1 0 0,0 0-1,0 1 1,0-1-1,-3-3 1,-5-2 15,10 8-2,0 0 0,0 0 0,-1 0 0,1 0 0,0-1 0,0 1 0,0 0-1,0 0 1,0 0 0,0 0 0,0 0 0,0 0 0,-1 0 0,1 0 0,0 0 0,0 0-1,0 0 1,0 0 0,0 0 0,0 0 0,0 0 0,0 0 0,-1 0 0,1 0-1,0 0 1,0 0 0,0 0 0,0 0 0,0 0 0,0 0 0,0 0 0,-1 0-1,1 1 1,0-1 0,0 0 0,0 0 0,0 0 0,0 0 0,0 0 0,0 0 0,0 0-1,0 0 1,0 0 0,0 0 0,0 1 0,0-1 0,0 0 0,-1 0 0,1 0-1,0 0 1,0 0 0,0 0 0,0 0 0,0 0 0,0 1 0,0-1 0,0 0 0,0 0-1,3-1 27,-1 0 0,1 0 0,-1 0-1,0 0 1,1 1 0,0-1-1,-1 1 1,1-1 0,-1 1 0,4 0-1,11 0 59,19 0 140,55-6-1,-84 5-186,376-46 78,13 31 238,-150 4-27,-197 12-191,-21 1-631,-45 0-6033,-28 7-1,21-2 3353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2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82 170 3808,'-1'-5'597,"1"-1"1,-1 1-1,1-10 0,1 11 117,-1 1 0,0-1 1,0 1-1,-1-1 0,1 0 0,-1 1 0,0-1 0,0 1 0,-1-5 0,2 8-663,0 0 1,-1-1-1,1 1 0,0 0 0,0-1 0,0 1 0,0 0 1,-1 0-1,1-1 0,0 1 0,0 0 0,0 0 0,-1-1 0,1 1 1,0 0-1,0 0 0,-1 0 0,1 0 0,0-1 0,-1 1 1,1 0-1,0 0 0,-1 0 0,1 0 0,0 0 0,0 0 0,-1 0 1,1 0-1,0 0 0,-1 0 0,1 0 0,0 0 0,-1 0 1,-12 8 760,-7 16-116,15-16-588,1-1 0,0 0 0,1 1 0,-1 0 0,1 0 0,1 0 0,0 0 0,-2 12-1,3-18-60,1 1-1,0 0 0,-1 0 0,1-1 0,0 1 0,1 0 0,-1 0 1,0-1-1,1 1 0,0 0 0,-1-1 0,1 1 0,0 0 0,1-1 1,-1 1-1,0-1 0,1 0 0,-1 1 0,1-1 0,0 0 0,-1 0 0,1 0 1,0 0-1,1 0 0,-1 0 0,0-1 0,0 1 0,5 1 0,-2-1 22,0-1 0,0 1-1,0-1 1,0-1 0,1 1 0,-1-1-1,0 0 1,0 0 0,0 0-1,0-1 1,9-2 0,5-1 112,32-13 1,-41 13-116,-1-1 0,1 0 0,-1 0 0,0-1 0,0 0 0,-1 0 0,1-1 0,-2 0 0,9-10 0,-12 13-40,0-1 1,-1 1 0,1-1 0,-1 0 0,-1 0 0,1-1 0,-1 1-1,1 0 1,-2-1 0,1 1 0,0-1 0,-1 0 0,0 1 0,-1-1 0,1 0-1,-1 0 1,0 0 0,-1-6 0,0 8-25,0 0 0,0 0 0,-1 0 1,1 0-1,-1 0 0,0 1 0,0-1 0,0 1 0,0-1 1,-1 1-1,1-1 0,-1 1 0,0 0 0,0 0 0,0 1 0,0-1 1,-1 1-1,1-1 0,-1 1 0,0 0 0,1 0 0,-1 1 1,0-1-1,0 1 0,-5-2 0,0 1-27,-1 0-1,1 1 1,-1 0-1,1 0 1,-1 1-1,0 0 1,1 1-1,-1 0 1,-17 4-1,20-2-40,-1 0-1,1 0 1,0 0-1,0 1 1,0 0-1,1 1 0,-1-1 1,1 1-1,0 1 1,0-1-1,-6 9 1,10-11-379,0 0 1,0 0-1,0 0 1,1 0-1,0 0 1,-1 1-1,1-1 1,0 1 0,1-1-1,-1 0 1,0 1-1,1-1 1,0 1-1,0 6 1,2 1-1660,0-1 0,0 1 0,6 14 0,-5-17 1090,4 12-1177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2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4736,'-3'0'496,"1"0"0,0 1 0,0-1 0,0 1 0,0 0 0,-1-1 0,1 1 0,0 0 0,0 0 0,0 0 0,1 1 0,-1-1 0,0 0-1,-3 4 1,-24 29 1696,15-17-1071,11-14-953,1 1 0,-1-1 1,1 0-1,0 1 1,0 0-1,0-1 0,-2 7 1,4-9-109,0 1-1,-1-1 1,1 0 0,0 0 0,0 0-1,0 0 1,-1 0 0,1 1-1,1-1 1,-1 0 0,0 0 0,0 0-1,0 0 1,0 0 0,1 1 0,-1-1-1,1 0 1,-1 0 0,1 0-1,-1 0 1,1 0 0,-1 0 0,1 0-1,0 0 1,0 0 0,-1-1-1,1 1 1,0 0 0,0 0 0,0-1-1,2 2 1,0-1 33,1 1 0,-1-1 0,1 0 0,-1-1-1,1 1 1,-1 0 0,1-1 0,0 0 0,-1 0 0,1 0 0,0 0 0,-1-1-1,1 0 1,-1 1 0,5-3 0,7-2 148,-1 0-1,17-9 1,-25 11-141,-1 0 1,0 0-1,1-1 0,-1 0 1,0 0-1,5-6 0,-9 10-107,0-1 0,0 0 0,-1 0 0,1 1 0,0-1-1,0 0 1,-1 0 0,1 0 0,-1 0 0,1 0 0,-1 0-1,1 0 1,-1 0 0,0 0 0,1 0 0,-1 0 0,0 0 0,0 0-1,0-1 1,0 1 0,0 0 0,0 0 0,0 0 0,0 0 0,0 0-1,-1 0 1,1 0 0,0 0 0,-1 0 0,1 0 0,-1 0-1,1 0 1,-1 0 0,1 0 0,-1 0 0,0 0 0,1 0 0,-1 0-1,0 1 1,0-1 0,0 0 0,1 1 0,-1-1 0,0 0 0,-1 0-1,-1 0-66,1 0-1,-1 0 0,1 0 1,-1 0-1,0 0 1,1 0-1,-1 1 0,0-1 1,1 1-1,-1 0 0,0 0 1,0 0-1,1 0 1,-1 1-1,0-1 0,1 1 1,-4 0-1,2 0-326,0 1-1,0-1 1,0 1-1,0 0 1,0 0-1,1 0 1,-1 1-1,1-1 1,-1 1-1,-3 4 1,7-7 158,-1 1 0,1-1 0,-1 1 0,1 0 1,-1-1-1,1 1 0,0 0 0,-1 0 1,1-1-1,0 1 0,-1 0 0,1 0 0,0 0 1,0-1-1,0 1 0,0 0 0,0 0 1,0 0-1,0 0 0,0-1 0,0 1 0,0 0 1,0 0-1,0 0 0,1-1 0,-1 1 1,0 0-1,1 0 0,-1-1 0,0 1 1,1 0-1,-1 0 0,1-1 0,-1 1 0,1-1 1,0 1-1,-1 0 0,1-1 0,0 1 1,-1-1-1,1 1 0,0-1 0,-1 0 0,1 1 1,1-1-1,11 4-2333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2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56 5632,'-1'-3'472,"1"-1"1,0 1 0,-1 0-1,1-1 1,1 1-1,-1 0 1,0-1-1,2-4 1,0-13 6308,-2 25-6391,-1 0 0,0-1 0,0 1 0,0-1 0,-1 0 0,1 1 1,-4 4-1,-2 8-18,-6 13 145,-44 124-148,55-150-562,-3 17-453,6-11-2846,0-8 2927,-1-1 377,0 0 0,0 0-1,1 0 1,-1 0 0,0 0 0,0 1-1,1-1 1,-1 0 0,0 0 0,0 0-1,1 0 1,-1 0 0,0 0-1,1 0 1,-1 0 0,0 0 0,0 0-1,1 0 1,-1 0 0,0-1-1,1 1 1,9-6-2146,-8 4 1146,8-2-769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2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43 5472,'0'-24'1760,"0"24"-1727,0-1 0,0 1 0,0-1 0,0 1 0,0-1 0,0 1 0,0-1 0,0 1 1,1-1-1,-1 1 0,0-1 0,0 1 0,0-1 0,0 1 0,1 0 0,-1-1 0,0 1 0,1-1 0,-1 1 1,0 0-1,1-1 0,-1 1 0,0-1 0,1 1 0,-1 0 0,0 0 0,1-1 0,0 1 0,-1 0 35,0 0 1,1 0-1,-1 0 0,0-1 0,0 1 0,0 0 0,1 0 0,-1 0 0,0 0 0,0 0 0,0 0 0,0 0 0,0-1 0,1 1 1,-1 0-1,0 0 0,0 0 0,0 0 0,0-1 0,0 1 0,0 0 0,0 0 0,0 0 0,0 0 0,0-1 0,1 1 0,-1 0 1,0 0-1,0 0 0,0-1 0,0 1 0,0 0 0,0 0 0,0 0 0,-1-1 0,1 1 0,0 0 0,2 14 5189,-1-11-4981,0 0 0,-1 0 0,1 0 0,-1 0 0,0 0 0,-1 5 0,-9 95 2359,-10 61-3307,20-162 552,-4 11-2102,4-13 2009,0 0 1,0 1-1,0-1 0,-5 3-4044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2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9 205 6400,'-9'-4'6150,"23"-4"491,-4 4-7657,9-8 2087,24-19-1,-29 20-590,0 0-1,1 2 1,26-14-1,-36 21-400,-1 1 1,1 0-1,-1 0 1,1 0-1,0 0 1,-1 1-1,1 0 1,9 1-1,-8-1 93,1 0 0,-1 0 0,10-2 0,3-1 157,-14 3-322,-1 0 1,1-1 0,-1 0-1,1 0 1,-1 0 0,1-1-1,-1 1 1,1-1-1,-1 0 1,0 0 0,0-1-1,0 1 1,0-1-1,-1 0 1,1 0 0,3-4-1,20-30-4081,-18 27 2452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2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7 202 5472,'-1'-1'323,"0"0"1,1 0 0,-1 0-1,0 0 1,1 0-1,-1 0 1,1 0-1,0 0 1,-1 0 0,1 0-1,0 0 1,-1 0-1,1-1 1,0 1-1,0 0 1,0 0 0,0 0-1,0-1 1,0 1-1,1 0 1,-1 0-1,1-2 1,0 2-13,0-1 0,1 1 0,0-1 0,-1 1 0,1-1 0,0 1 0,0 0 0,0 0 1,0 0-1,0 0 0,0 0 0,0 0 0,2 0 0,43-17 1616,-6 2-845,60-15-1,167-17-167,6 16-638,-230 27-154,-17 2-120,-14 1-92,0 0 1,1 1-1,20 2 0,-16-1-2383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4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1257 3232,'-3'0'211,"1"0"1,0 0 0,-1 0-1,1 1 1,-1-1-1,-8 3 7477,14-8-4708,7-10-2652,-5 8 559,7-14-270,-1 0 1,13-37 0,3-5 99,-1 10-371,3 1-1,1 2 1,3 1-1,40-45 1,-72 93-353,1-1 0,-1 1-1,1-1 1,-1 1 0,1-1 0,-1 1 0,1 0-1,0 0 1,2-2 0,-3 3 4,-1 0 0,0 0-1,1 0 1,-1 0 0,0 0 0,1 0-1,-1 0 1,1 0 0,-1 0 0,0 0-1,1 0 1,-1 0 0,0 0 0,1 0-1,-1 0 1,0 0 0,1 1 0,-1-1-1,0 0 1,1 0 0,0 1 0,-1-1-2,1 1 0,0 0 0,-1 0 0,1 0 0,-1 0 0,1-1 0,-1 1 0,1 0 0,-1 0 0,0 0 0,1 2 0,1 8 9,-1 1 0,-1-1-1,0 1 1,-1-1 0,0 0 0,-5 22-1,3-12 30,-3 14 111,-1-1 0,-22 65 0,28-98-151,-9 30 542,10-31-523,0 0 0,0 1 0,0-1 1,-1 0-1,1 0 0,0 0 0,0 0 1,0 0-1,0 1 0,0-1 1,0 0-1,0 0 0,0 0 0,0 1 1,0-1-1,0 0 0,0 0 0,0 0 1,0 0-1,0 1 0,0-1 1,0 0-1,0 0 0,0 0 0,0 0 1,0 1-1,0-1 0,0 0 0,1 0 1,-1 0-1,0 0 0,0 0 1,0 1-1,0-1 0,0 0 0,0 0 1,1 0-1,-1 0 0,0 0 0,0 0 1,0 0-1,1 1 0,12-14 480,61-73-251,-23 28-221,-23 25-17,41-47-77,-58 69-29,1 0 0,0 1 0,0 0-1,21-12 1,-33 22 98,1 0-1,-1-1 0,1 1 0,0 0 0,-1 0 1,1-1-1,-1 1 0,1 0 0,0 0 1,-1 0-1,1 0 0,0 0 0,-1 0 1,1 0-1,0 0 0,-1 0 0,1 0 1,0 0-1,-1 1 0,1-1 0,0 0 0,-1 0 1,1 1-1,-1-1 0,1 0 0,-1 1 1,1-1-1,0 1 0,-1-1 0,0 0 1,1 1-1,-1-1 0,1 1 0,-1 0 0,1-1 1,-1 1-1,0-1 0,0 1 0,1-1 1,-1 1-1,0 0 0,0-1 0,0 1 1,1 0-1,0 4 12,0-1 0,0 0 0,0 1-1,0-1 1,-1 9 0,-2 35 195,-2 0 0,-20 87 0,24-135-169,-1 1 0,1 0 0,0 0 0,0 0 0,0 0 0,0 0 1,0 0-1,0 0 0,1 0 0,-1 0 0,1 2 0,3-2 304,2-8-86,6-13-120,15-37 0,-17 33-228,18-31 0,-22 46 60,-2 1-11,1 0-1,1 0 0,-1 1 0,1-1 0,11-9 1,-17 17 41,0 0 1,1-1 0,-1 1-1,1 0 1,-1-1-1,0 1 1,1 0 0,-1-1-1,1 1 1,-1 0 0,1 0-1,-1 0 1,0 0-1,1-1 1,-1 1 0,1 0-1,-1 0 1,1 0 0,-1 0-1,1 0 1,-1 0-1,1 0 1,-1 0 0,1 0-1,-1 1 1,1-1 0,-1 0-1,1 0 1,-1 0-1,1 0 1,-1 1 0,0-1-1,1 0 1,-1 1 0,1-1-1,-1 0 1,0 1 0,1-1-1,-1 0 1,0 1-1,1-1 1,6 20-164,-6-16 124,3 13 11,-1 1-1,-1 0 1,-1-1 0,-1 31 0,-1-24 148,5 36-1,-5-59-97,1 0-1,0-1 1,1 1 0,-1 0-1,0-1 1,0 1-1,0 0 1,0-1-1,0 1 1,1 0-1,-1-1 1,0 1-1,1 0 1,-1-1 0,0 1-1,1-1 1,-1 1-1,1-1 1,-1 1-1,1-1 1,-1 1-1,1-1 1,-1 1 0,1-1-1,0 0 1,-1 1-1,1-1 1,-1 0-1,1 1 1,0-1-1,-1 0 1,1 0 0,0 0-1,-1 0 1,1 0-1,0 0 1,0 0-1,-1 0 1,1 0-1,0 0 1,0 0-1,3-1 57,0 0 0,0-1-1,-1 1 1,1-1-1,-1 0 1,7-4-1,23-20 49,59-59 0,-22 19 25,-40 37-122,-14 14-226,1 1 1,22-16 0,-39 29 193,0 1 0,1 0 0,-1-1 0,1 1 0,-1 0 0,1 0 1,-1-1-1,1 1 0,-1 0 0,1 0 0,-1 0 0,1 0 0,-1 0 0,1-1 0,-1 1 0,1 0 0,0 0 0,-1 0 1,1 1-1,0-1 0,-1 0 2,1 0 1,-1 1 0,0-1 0,1 0 0,-1 0-1,0 1 1,0-1 0,0 0 0,1 1-1,-1-1 1,0 0 0,0 1 0,0-1-1,0 1 1,0-1 0,0 0 0,1 1-1,-1-1 1,0 0 0,0 1 0,0 0-1,-5 24-178,5-23 182,-14 46-15,-8 41-47,21-79 92,0-1 0,0 1 0,1-1 0,0 1 0,0-1 0,1 1-1,4 13 1,-5-21-4,1 1-1,-1-1 1,1 0-1,0 1 1,0-1 0,0 0-1,1 0 1,-1 0-1,0 0 1,1 0-1,0 0 1,-1 0-1,1 0 1,0 0-1,0-1 1,0 1-1,0-1 1,0 0 0,0 1-1,0-1 1,0 0-1,1 0 1,-1 0-1,0-1 1,1 1-1,-1 0 1,1-1-1,-1 0 1,1 1-1,3-1 1,-2-1 1,-1 1 0,1-1 0,-1 1 0,0-1 0,1 0 0,-1 0 0,0 0 0,0-1-1,0 1 1,0-1 0,0 0 0,0 0 0,0 0 0,0 0 0,-1 0 0,1-1 0,-1 1 0,1-1 0,-1 1 0,0-1 0,0 0 0,1-3 0,4-9 2,-1 1 1,-1-1 0,-1-1 0,0 1 0,-1-1 0,0 1 0,-1-1 0,-1 0 0,-1 0-1,0 0 1,-4-30 0,2 39-84,1 0-1,-1 1 1,0-1-1,-1 0 1,1 1-1,-1-1 1,-5-7-1,7 13 43,0 0-1,1 0 0,-1 0 1,0-1-1,0 1 0,0 0 1,0 1-1,0-1 0,0 0 1,0 0-1,0 0 0,0 0 1,-1 1-1,1-1 0,0 1 1,0-1-1,-1 1 0,1-1 1,0 1-1,-1 0 0,1 0 1,0-1-1,-1 1 0,1 0 1,-1 0-1,1 0 0,0 1 1,-1-1-1,1 0 0,0 0 1,-1 1-1,1-1 0,0 1 1,0-1-1,-1 1 0,1 0 1,0-1-1,0 1 0,0 0 1,0 0-1,0 0 0,0 0 1,-1 1-1,0 0 11,0 0-1,0 0 1,0 0-1,1 1 1,-1-1-1,1 0 1,-1 1-1,1-1 1,0 1 0,0 0-1,0-1 1,0 1-1,1 0 1,-1-1-1,1 1 1,0 0-1,-1 0 1,1 0 0,1-1-1,-1 1 1,0 0-1,1 0 1,-1-1-1,2 4 1,-2-4 22,1 0 1,0 0-1,0 0 1,0 0-1,0 0 1,0 0-1,0 0 1,0 0-1,0 0 1,1-1-1,-1 1 1,1-1-1,0 1 1,-1-1-1,1 1 1,0-1-1,0 0 1,0 0-1,-1 0 1,1 0-1,1 0 0,-1 0 1,0-1-1,0 1 1,0-1-1,0 1 1,0-1-1,1 0 1,-1 0-1,0 0 1,3 0-1,-1-1 17,1 0 0,0 0 0,0-1 0,0 1-1,-1-1 1,1 0 0,-1-1 0,1 1 0,5-5-1,38-34 201,-25 21-142,21-16 9,109-95-107,-130 110 34,-1-2-1,0 0 1,-2-2-1,25-39 1,-15 13 54,33-80 0,-33 68-108,-11 23-43,-2 0 1,24-80-1,-38 97-140,-3 23 200,-1 1 0,1-1-1,0 0 1,0 0 0,0 1 0,0-1-1,-1 0 1,1 0 0,0 0 0,0 1-1,-1-1 1,1 0 0,0 0 0,0 0-1,0 0 1,-1 0 0,1 1 0,0-1-1,-1 0 1,1 0 0,0 0 0,0 0-1,-1 0 1,1 0 0,0 0 0,-1 0-1,1 0 1,0 0 0,0 0 0,-1 0-1,1 0 1,0 0 0,0 0 0,-1-1-1,1 1 1,0 0 0,0 0 0,-1 0-1,1 0 1,0 0 0,0-1 0,-1 1-1,1 0 1,0 0 0,0 0 0,0-1-1,0 1 1,-1 0 0,1 0 0,0-1-1,0 1 1,0 0 0,0 0-1,0-1 1,0 1 0,-1 0 0,1 0-1,0-1 1,0 1 0,0 0 0,0-1-1,0 1 1,0 0 0,0 0 0,0-1-1,1 1 1,-1-1 0,-9 10-57,1 0 0,1 0 0,-1 1-1,2 0 1,-10 16 0,-23 60-21,20-42 70,-95 194 200,107-222-152,-23 53-24,-24 78 1,47-126 73,1 1 0,2-1 0,0 1 0,2 1 0,0-1 1,1 0-1,1 0 0,5 30 0,-5-49-41,0 0 0,1 0 0,0 0 0,0 0 0,0 0 0,0-1 0,0 1 0,0 0 0,1-1 0,2 4 0,-3-5-23,0 0-1,0 0 0,0-1 1,0 1-1,0 0 1,0-1-1,0 1 0,0-1 1,0 1-1,0-1 0,1 1 1,-1-1-1,0 0 1,0 0-1,1 1 0,-1-1 1,0 0-1,0 0 0,1 0 1,-1-1-1,0 1 1,0 0-1,0 0 0,1-1 1,-1 1-1,0-1 0,0 1 1,0-1-1,0 1 1,2-2-1,12-7 56,-1-2 1,-1 1 0,1-2-1,21-23 1,-13 12-24,1 1-14,109-99-199,-129 119 120,16-11-317,-19 13 357,1 0 0,-1 0 0,0 0-1,1 0 1,-1-1 0,1 1-1,-1 0 1,1 0 0,-1 0 0,1 0-1,-1 0 1,0 0 0,1 0 0,-1 0-1,1 0 1,-1 0 0,1 1 0,-1-1-1,0 0 1,1 0 0,-1 0 0,1 0-1,-1 1 1,0-1 0,1 0 0,-1 0-1,0 1 1,1-1 0,-1 0 0,0 1-1,1-1 1,-1 0 0,0 1 0,0-1-1,1 0 1,-1 1 0,0-1 0,0 1-1,0-1 1,1 0 0,-1 1 0,0 0-1,1 6-25,0-1 1,-1 1-1,0 0 0,0-1 0,0 1 0,-3 12 1,1-2 19,-4 35 3,1-18 85,2 0 0,2 37-1,1-68-43,0 0-1,1 1 1,0-1-1,-1 0 1,1-1-1,0 1 1,0 0-1,3 5 1,-3-7-24,-1-1 1,0 1 0,1-1-1,-1 1 1,1-1-1,-1 1 1,1-1 0,-1 1-1,1-1 1,-1 0 0,1 1-1,-1-1 1,1 0-1,0 1 1,-1-1 0,1 0-1,-1 0 1,2 1-1,-1-1 2,0 0 0,0-1 0,0 1 0,0 0 0,0 0-1,0 0 1,0-1 0,0 1 0,0-1 0,-1 1 0,1-1-1,0 1 1,0-1 0,-1 1 0,1-1 0,0 0-1,1 0 1,12-16 41,-1-1 0,0 1 0,12-24 0,13-18-20,48-43-174,-84 100 126,4-4-110,-6 10 35,-10 19-35,3-10 46,-1 10 61,1 0 0,0 1-1,2 0 1,-4 41 0,8-60 43,1 1-1,0-1 1,1 0-1,-1 1 1,1-1 0,0 0-1,0 0 1,1 0-1,0 0 1,2 6 0,-3-9-13,0-1 0,0 0 1,0 1-1,0-1 1,0 0-1,0 1 1,0-1-1,0 0 0,1 0 1,-1 0-1,1 0 1,-1 0-1,1 0 1,-1-1-1,1 1 0,-1 0 1,1-1-1,-1 1 1,1-1-1,0 0 1,-1 1-1,1-1 0,0 0 1,-1 0-1,1 0 1,0 0-1,-1 0 0,1-1 1,0 1-1,-1 0 1,1-1-1,0 1 1,-1-1-1,1 0 0,1-1 1,4-1 32,0 0-1,0-1 1,-1 0-1,0 0 1,0-1 0,0 0-1,0 0 1,0 0-1,5-8 1,5-9 55,19-29 0,-10 12-59,-15 23 55,0 0 1,14-30-1,-22 41-115,0 0-1,0 0 1,-1 0 0,1 0-1,-1 0 1,0 0 0,0 0-1,-1 0 1,0 0 0,0 0-1,0 0 1,0-1 0,-1 1-1,0 0 1,-2-8 0,2 11-8,0 0 1,0 1-1,-1-1 1,1 0 0,-1 0-1,1 1 1,-1-1-1,0 0 1,0 1 0,1 0-1,-1-1 1,0 1-1,0 0 1,0 0-1,-1 0 1,1 0 0,0 1-1,0-1 1,0 0-1,-1 1 1,1 0 0,0-1-1,-1 1 1,1 0-1,0 0 1,-4 1 0,-1-1 29,0 1 1,-1 0 0,1 1 0,0 0 0,0 0 0,0 0 0,-8 5 0,5-3 25,-20 11 94,22-10-37,7-4-36,4-1 2,83-16 54,148-9 0,-226 25-95,8-2-38,24 3-1,-36-1 1,0 0-1,1 1 1,-1 0 0,0 0-1,0 0 1,0 0-1,0 1 1,0 0 0,0-1-1,7 6 1,-10-6 27,0 0 0,0 0 1,0 0-1,1 1 0,-1-1 0,-1 1 0,1-1 1,0 1-1,0-1 0,0 1 0,-1 0 1,1-1-1,-1 1 0,1 0 0,-1-1 0,0 1 1,0 0-1,0-1 0,0 1 0,0 0 0,0 3 1,-2 4 85,0 1 0,-5 17 0,1-9 55,3-5 38,1-5 587,7-13-233,7-13-482,1 0 1,1 1-1,24-22 0,-35 37-64,0-1-1,0 1 0,0 0 1,1 0-1,-1 1 1,0-1-1,1 1 1,-1-1-1,1 1 1,-1 0-1,1 0 0,0 1 1,-1-1-1,1 1 1,0 0-1,-1 0 1,1 0-1,0 0 1,0 1-1,-1-1 0,7 3 1,4 1-40,0 1-1,0 1 1,-1 1 0,14 8 0,-10-6 71,41 29 511,-18-12-1468,-12-10-3344,-19-11-227,-1 2 1414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2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4992,'3'-7'8119,"13"-13"-4356,-1 8-2241,-3 2-805,0 1-1,1 0 0,-1 1 1,28-12-1,-16 10-426,1 2 0,29-6 0,-42 12-227,0 0 0,0 0 1,-1 2-1,1-1 0,0 1 0,0 1 1,12 2-1,-23-3-49,0 1-1,0-1 1,0 0-1,0 0 1,0 0 0,0 1-1,0-1 1,0 1-1,0-1 1,0 0 0,-1 1-1,1-1 1,0 1 0,0 0-1,0-1 1,-1 1-1,1 0 1,0 0 0,-1-1-1,1 1 1,-1 0-1,1 0 1,0 1 0,-1-1 9,0 0 1,0 0-1,0 1 1,0-1-1,0 0 1,0 0-1,0 1 1,0-1 0,-1 0-1,1 0 1,0 0-1,-1 0 1,1 1-1,-1-1 1,-1 2-1,-1 2 45,-1 0 0,0 0-1,0 0 1,0-1 0,-9 7-1,-41 26 35,39-28-100,1 1 1,0 0 0,-15 15-1,28-25-1,1 1-1,-1 0 0,1-1 1,-1 1-1,1-1 0,-1 1 0,1 0 1,0-1-1,-1 1 0,1 0 1,0-1-1,-1 1 0,1 0 1,0 0-1,0-1 0,0 1 1,0 0-1,0 0 0,0-1 1,0 1-1,0 0 0,0 0 0,0 0 1,1 1-6,0 0-1,-1-1 1,1 1 0,0 0 0,0-1 0,0 1 0,0-1-1,0 1 1,3 1 0,4 4-9,0 0 1,17 10-1,-14-10 89,7 5-60,-1 2 0,0 0 0,18 19 0,-30-27 92,0 0-1,0 0 1,-1 1 0,1 0 0,-1-1 0,-1 1 0,1 1 0,-1-1 0,-1 0 0,1 1 0,-1 0 0,1 9 0,-3-15-46,1 1-1,-1 0 0,-1-1 1,1 1-1,0 0 1,0-1-1,-1 1 0,0 0 1,1-1-1,-1 1 0,0-1 1,0 1-1,-1-1 1,1 0-1,-2 3 0,0-1-1,-1 0-1,1 0 0,-1-1 1,0 1-1,0-1 0,0 0 0,-6 4 1,-5 0 22,1 0 1,-1 0-1,-1-2 1,-16 5-1,-123 27-3515,129-30 2084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2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15 3968,'-2'-1'486,"-1"-1"1,1 1-1,-1-1 1,0 1-1,0 0 1,0 0-1,0 0 0,1 0 1,-1 0-1,0 1 1,0 0-1,0-1 1,-6 1-1,-7 0 1184,-4-1-113,0 1 1,-32 4-1,7 1-86,31-4-1155,3-1 4,0 1 0,0 0 0,-19 5 1,27-5-288,1-1 1,-1 1-1,1 0 1,0 0-1,-1 0 1,1 1-1,0-1 1,0 0 0,0 1-1,0 0 1,0-1-1,0 1 1,0 0-1,0 0 1,1 0-1,-1 0 1,1 0 0,-1 0-1,1 1 1,0-1-1,0 0 1,-1 4-1,0 8 56,0 1-1,1-1 1,0 0-1,1 1 0,3 21 1,0 1-22,20 251 267,-6-112-12,-8 175 210,-23 5 7,13-353-538,-17 298 537,9-211-515,3-48 296,4-32-162,2-9-109,0 0 0,-1 0 1,1 0-1,0 0 0,0 0 0,0 0 0,0 1 0,0-1 1,0 0-1,0 0 0,0 0 0,0 0 0,1 0 0,0 2 1,1-3 93,0-1 1,0 1 0,0-1 0,0 1 0,0-1 0,0 0 0,-1 0 0,1 0 0,0 0 0,0 0 0,3-3 0,18-8-66,-16 9-114,0 1 1,-1 0-1,1 0 1,0 1-1,0-1 1,0 2-1,0-1 1,1 1-1,-1 0 1,0 0-1,0 1 1,0 0-1,0 0 1,0 1-1,0 0 1,-1 0-1,1 0 1,7 4-1,7 3-1316,-11-8-2984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2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6 247 4640,'-5'-11'10858,"5"16"-10487,1-1 1,0 0-1,1 0 0,-1 0 1,1 0-1,3 7 0,5 13 369,6 33 434,36 106 473,-46-149-1500,2 1-1,0-1 1,12 17-1,1 1 372,-20-31-486,0 0 1,-1 0-1,1 0 1,0-1-1,0 1 1,-1 0-1,1-1 1,0 1-1,0-1 1,0 1-1,0-1 1,0 0-1,0 1 1,0-1-1,0 0 1,0 1-1,0-1 1,0 0-1,0 0 1,0 0-1,0 0 1,0 0-1,0 0 1,0 0-1,0 0 1,0-1-1,0 1 1,0 0-1,0-1 0,0 1 1,0 0-1,1-1 1,19-17 346,-8 7-214,0 0 0,13-15 1,30-38-76,88-130 1,-113 144-147,2 1-594,-3-2 1,24-58-1,-43 75-2561,-10 26 1075,-1 7 2056,0 1-1,-1 0 0,1 0 0,0 0 0,0-1 1,0 1-1,0 0 0,0 0 0,-1 0 0,1 0 1,0 0-1,0-1 0,0 1 0,0 0 0,-1 0 0,1 0 1,0 0-1,0 0 0,0 0 0,-1 0 0,1 0 1,0 0-1,0 0 0,-1 0 0,1 0 0,0 0 1,0 0-1,0 0 0,-1 0 0,-5 3-1721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2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6144,'-4'-12'1897,"5"9"-647,7 5 819,-6-1-1695,0 0 1,-1 0-1,1 1 1,-1-1-1,1 0 1,-1 0-1,0 1 1,0-1-1,1 1 1,-1 0-1,0-1 1,0 1-1,-1 0 1,1-1-1,0 1 1,0 0-1,-1 0 1,1 0-1,-1 1 1,2 6 240,-1 0 1,-1 17 0,0-23-556,-7 134 1779,-1 6-894,5 32-881,4-138-406,0-5-3338,-1-28 2016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2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6816,'4'3'11731,"-3"-1"-11497,1 0 1,-1 0-1,0 0 0,1 0 1,-1 0-1,0 1 1,0-1-1,-1 0 0,1 1 1,0-1-1,0 4 0,-3 24 446,-1 0 1,-11 46-1,-1 2-742,8-20-587,6-19-4249,1-35 3100,6-14-3892,-4 7 4677,7-13-2677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3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5632,'-4'23'10524,"-10"29"-6015,-6 29-3799,12-32-1000,-3 92-1,14-112-216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3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 3072,'-10'-4'14039,"-2"10"-10806,-10 17-3140,13-10 395,-12 21 1,-2 3-69,-43 57 193,-75 118 523,129-190-1071,1 0 0,1 1 0,1 0 0,1 0 0,1 1 0,-7 45 0,10-39-51,2 1 0,1 0 0,1 0 0,2 0 0,6 32 0,-5-45-11,1-1 1,0 0-1,13 28 1,-14-37-273,1 0 1,0-1-1,0 0 0,1 0 1,0 0-1,0 0 1,1-1-1,-1 0 1,14 11-1,-17-15-153,1-1 0,-1 1-1,1-1 1,-1 0 0,1 0 0,0 0 0,-1 0-1,1 0 1,0-1 0,0 1 0,4-1 0,12 3-1978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3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 8128,'0'0'123,"0"0"1,-1 0 0,1-1 0,0 1-1,-1 0 1,1 0 0,-1-1 0,1 1-1,0 0 1,-1 0 0,1 0-1,-1 0 1,1 0 0,-1 0 0,1 0-1,-1 0 1,1 0 0,-1 0 0,1 0-1,0 0 1,-1 0 0,1 0-1,-1 0 1,1 0 0,-1 0 0,1 0-1,-1 1 1,1-1 0,-1 0 0,-4 17 3267,4-15-3092,-15 61 3162,10-43-2949,1 1 0,0 0 0,-1 26 0,4-15-240,4 49-1,-1-71-207,0-1-1,1 0 1,0 1-1,0-1 1,1 0 0,1 0-1,-1 0 1,1-1-1,8 13 1,-12-20-48,1 0 0,0 0 0,0 0 0,0 0 0,0 0 0,-1 0 0,1 0 0,1 0 0,-1 0 0,0-1 0,0 1 0,0-1 0,0 1 0,0-1 0,0 1 0,1-1 0,-1 1 0,0-1 1,1 0-1,-1 0 0,0 0 0,0 0 0,1 0 0,-1 0 0,0 0 0,0 0 0,1 0 0,-1 0 0,0-1 0,0 1 0,1-1 0,-1 1 0,0-1 0,0 1 0,0-1 0,1 0 0,5-4-12,0 0 1,-1 0-1,1 0 0,7-10 0,-6 8-15,68-64-23,44-45 313,-113 109-277,-1-1 0,0 0 0,-1 0 0,8-16 1,-11 20-3,-1 1 0,1-1 0,-1 1 1,0-1-1,0 0 0,0 1 0,-1-1 1,1 0-1,-1 1 0,0-1 0,0 0 1,0 0-1,-1 1 0,1-1 0,-1 0 1,0 1-1,0-1 0,0 1 1,-3-6-1,2 5 3,-1 0 0,1 0 0,-1 0 0,0 0 0,0 0 0,0 1 0,-1 0 0,1 0 0,-1 0 0,0 0 0,0 0 0,0 1 0,0-1 0,0 1 0,-7-2 0,-1-1-7,-2 1 0,1 1 1,0 0-1,-1 1 0,1 1 0,-1 0 0,-13 0 1,17 2-30,0 0 1,0 0 0,0 1 0,0 0 0,0 1 0,1 0 0,-1 0-1,1 1 1,0 0 0,-9 6 0,13-7 50,1 0 1,0 1-1,0 0 1,0-1-1,0 1 0,1 1 1,0-1-1,-1 0 1,2 1-1,-1 0 0,0 0 1,1-1-1,0 1 1,0 1-1,0-1 0,1 0 1,0 0-1,0 1 1,0 8-1,1-13 30,0 0 0,0 0 0,0 0 0,0 0 0,0 0-1,0 0 1,0 1 0,1-1 0,-1 0 0,0 0 0,1 0 0,-1 0 0,1 0 0,-1 0 0,1-1 0,-1 1 0,1 0 0,0 0-1,0 0 1,-1 0 0,1-1 0,0 1 0,0 0 0,0-1 0,0 1 0,0-1 0,0 1 0,0-1 0,0 1 0,0-1-1,0 1 1,0-1 0,2 0 0,2 1 65,1-1-1,0 0 1,-1 0 0,1 0-1,7-2 1,-4 0 147,10-1-253,-1-1 0,27-9-1,-23 6-1034,22-5-1,-8 4-3872,-18 6 2544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3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6240,'0'3'1249,"1"0"-1,-1 0 1,1 0 0,0 0 0,1 5 0,0-5-760,-1 0 1,0 0 0,0 0 0,-1 1 0,2 6-1,-3-6-240,1 0 0,-1 0 0,0 1-1,0-1 1,0 0 0,0 0-1,-1-1 1,0 1 0,0 0-1,0 0 1,0-1 0,0 1-1,-1-1 1,1 0 0,-6 5-1,-5 4 177,0 0 0,-21 14 0,17-15-164,9-4-423,-1-1 0,0 0 0,0-1 0,-1 0 0,1 0 0,-1-1 0,0 0 0,0-1 0,-1 0 0,1-1-1,-1 0 1,-10 0 0,1-2-846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3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69 8480,'0'-1'213,"-1"0"0,0 0 0,0 1 0,0-1 0,0 0 0,0 1 0,-1-1 0,1 1 0,0-1 0,0 1 0,0 0 0,0-1 0,-1 1 0,1 0 0,0 0 0,0 0 0,0 0 0,-1 0 0,1 0 0,0 0 0,0 0 0,0 1 0,-1-1 0,1 0 0,0 1 0,0-1 0,0 1 0,0-1 0,0 1 0,0 0 0,0-1 0,-1 2 0,-4 3 133,1 0 1,0 0-1,0 0 1,1 1-1,-1 0 1,1 0-1,0 0 0,1 0 1,0 0-1,0 1 1,0 0-1,1-1 1,0 1-1,-2 12 1,2-8-247,1 0 1,1 0-1,0 0 1,0-1-1,1 1 1,1 0 0,0 0-1,0-1 1,5 14-1,-5-20-59,-1 1 0,1-1-1,0 0 1,0 0 0,0 0-1,1 0 1,-1-1-1,1 1 1,0-1 0,0 1-1,0-1 1,0 0 0,1 0-1,-1 0 1,1-1-1,0 1 1,0-1 0,0 0-1,0 0 1,6 2 0,-2-2 4,1-1 1,-1 0 0,1 0-1,0-1 1,-1 0-1,1-1 1,0 0 0,-1 0-1,1-1 1,0 0-1,-1 0 1,0-1 0,12-5-1,-4 1 45,-1-1 1,-1-1-1,0 0 0,0-1 0,-1 0 0,13-13 0,-19 16-42,-1 1-1,0-2 1,0 1 0,-1-1 0,1 0 0,-2 0-1,1 0 1,-1-1 0,-1 1 0,5-18-1,-7 22-77,0-1 1,0 1-1,0-1 0,-1 1 0,0-1 0,0 0 0,0 1 0,-1-1 0,1 1 0,-1-1 1,0 1-1,-1-1 0,1 1 0,-1 0 0,0-1 0,0 1 0,0 0 0,0 0 0,-1 0 1,0 1-1,1-1 0,-1 1 0,-7-7 0,1 3-208,0 1 1,-1-1-1,0 2 1,0-1 0,-1 1-1,1 1 1,-1 0-1,0 0 1,0 1-1,-1 0 1,1 1-1,0 1 1,-1 0-1,0 0 1,1 1-1,-16 2 1,23-1-249,-1 0 1,1 0 0,0 1-1,0-1 1,0 1 0,-7 4 0,-4 7-1003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4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 7872,'-26'-5'3584,"31"5"-3104,-1 0 160,4 5-448,9-2 0,2 4-128,10-4-64,5 2 32,-1-2-4192,-1 0 2272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3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7648,'-11'14'2453,"11"-13"-2388,-1-1-1,1 1 1,0 0 0,-1 0 0,1-1-1,0 1 1,-1 0 0,1 0-1,0 0 1,0-1 0,0 1 0,0 0-1,0 0 1,0 1 0,-4 26 744,-45 260 7795,20-125-7701,9-42-820,-5 41-3169,19-124-1193,6-21 1789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3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6400,'12'33'7148,"11"27"-4291,32 205 3356,-49-213-5677,-1 0 0,-3 0 0,-2 0 0,-2 0 0,-11 60 0,8-88-472,0-1 0,-1 1-1,-2-1 1,0 0 0,-17 29 0,16-35-439,0-1 0,-1-1-1,-1 0 1,-1-1 0,0 0 0,-1 0-1,-25 19 1,0-5-5425,-46 24 1,50-31 1959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3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30 3904,'0'-1'57,"-1"1"-1,1 0 1,0 0 0,0 0-1,0 0 1,-1 0 0,1 0-1,0-1 1,0 1 0,0 0-1,-1 0 1,1 0 0,0-1-1,0 1 1,0 0 0,0 0-1,0-1 1,0 1 0,-1 0-1,1 0 1,0-1 0,0 1-1,0 0 1,0 0 0,0-1-1,0 1 1,0 0 0,0 0-1,0-1 1,0 1 0,0 0-1,0 0 1,0-1 0,0 1 0,1 0-1,-1 0 1,0-1 0,0 1-1,0 0 1,0 0 0,0 0-1,0-1 1,1 1 0,-1 0-1,0 0 1,0 0 0,0-1-1,1 1 1,2-6 2869,-3 6-2633,-2-7 5567,1 6-5567,-5-3 2740,6 11-1708,2 8-318,-2 19-196,-6 144 719,-3-20-1103,8-136-320,-6 30 0,4-32-238,-1 29 0,5-42-86,0 11-269,-2-15-1309,-2-8-2006,0-2 1471,0 1-1,1-1 1,-2-12-1,3 5-42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3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68 4480,'-10'-4'15082,"14"1"-14699,1 1 0,-1 0 0,0 0 0,1 1 0,0 0 0,-1-1 0,1 1 1,0 1-1,5-1 0,2-1 42,36-4 40,93 0-1,-75 5-305,-38 0-111,100 1-64,-113 1-413,-1 0 1,0-1 0,1-1-1,-1 0 1,23-5-1,-36 6 232,-1 0-1,1 0 1,-1 0 0,1 0-1,-1-1 1,1 1-1,-1 0 1,1 0-1,0-1 1,-1 1-1,1 0 1,-1 0 0,0-1-1,1 1 1,-1-1-1,1 1 1,-1-1-1,1 1 1,-1 0-1,0-1 1,1 1 0,-1-1-1,0 1 1,0-1-1,1 0 1,-1 1-1,0-1 1,0 1-1,0-1 1,0 1 0,0-1-1,0 0 1,0 1-1,0-1 1,0 1-1,0-1 1,0 0-1,0 1 1,0-1 0,0 1-1,0-1 1,-1 1-1,1-1 1,0 1-1,-1-2 1,-2-4-2464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3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9 175 5152,'-8'-16'1648,"8"15"-1517,0 0 0,0 0 0,0 0 0,0 0-1,0 0 1,0 0 0,0 0 0,0 0 0,0 0 0,1 0 0,-1 0 0,0 0 0,1 1 0,-1-1 0,0 0 0,1 0 0,-1 0 0,1 0 0,0 1 0,6-9 7235,-2 21-5528,-2-2-1403,1-1-1,-1 1 0,-1 0 0,3 14 1,4 21 55,1-20-336,0 0 1,1 0 0,1-1-1,2-1 1,0 0 0,1-1-1,20 21 1,-24-27-121,5 3 31,-15-19-11,0 1 1,0 0-1,0-1 0,0 1 1,0-1-1,0 1 0,0-1 0,0 1 1,1-1-1,-1 0 0,0 0 1,0 1-1,0-1 0,1 0 0,-1 0 1,0 0-1,0 0 0,3-1 1,2-1 31,1 1 0,-1-1 0,1-1 0,-1 0 1,0 1-1,1-2 0,-2 1 0,9-7 0,3-3 85,19-21 0,-27 25-78,15-15-74,-1-2 0,-2 0-1,0-2 1,-2 0 0,29-58-1,29-55-486,-45 85-3026,-41 99-7493,0-11 8641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3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5472,'0'0'4986,"2"6"-1130,0-3-3419,0 0 0,-1 1-1,1-1 1,-1 1-1,0-1 1,0 1 0,0 0-1,-1-1 1,1 1 0,-1 0-1,0 5 1,-4 50 1001,3-48-1140,-23 152 1421,11-90-1241,8-37-295,-19 128-552,23-154 24,-2 10-1312,6-15-1313,4-8-2533,5-4 1669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4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 5216,'-4'-3'13253,"2"9"-10373,-2 0-4235,-9 14 1797,1 0-1,1 0 0,1 1 1,0 1-1,2-1 1,0 2-1,2-1 1,-5 27-1,7 46-2537,8-108-4422,1 1 4093,-2 1-264,11-42-4617,-9 7 5141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4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2656,'3'0'6401,"9"3"4044,3-2-11052,80-7 4308,0 0-3151,-18 9-1441,-73-2-826,3 1 3186,-3 0-4663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4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7040,'0'-1'219,"0"-1"0,0 1 0,0 0 0,1-1 1,-1 1-1,0 0 0,0 0 0,1-1 0,-1 1 1,0 0-1,1 0 0,-1-1 0,1 1 0,0 0 0,-1 0 1,2-1-1,-1 0 33,0 2 52,0 1-1,0-1 1,0 1-1,-1 0 1,1-1-1,0 1 1,0 0-1,-1-1 1,1 1-1,1 1 1,0 5 252,1 0-1,-1 0 1,0 0-1,-1 0 1,0 1 0,0-1-1,0 0 1,-2 11-1,2 2 2,-2 93 1197,-2-42-1433,3-63-387,-1 1 1,1-1-1,-2 0 0,1 1 1,-4 10-1,-3-1-3417,-2 1-4592,6-8 2582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4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26 4992,'0'-1'105,"-1"0"0,1 0 0,0 1 0,0-1 0,0 0 0,1 0 0,-1 1-1,0-1 1,0 0 0,0 0 0,0 1 0,1-1 0,-1 0 0,0 1 0,1-1 0,-1 0 0,1 1 0,-1-1 0,0 1 0,1-1 0,-1 0 0,1 1 0,0-1 0,2-1 234,-3 2-223,-1 0-1,1 0 0,0 0 0,0 0 0,0 0 1,0 0-1,0 0 0,-1 0 0,1 0 0,0 0 0,0 0 1,0 0-1,-1 0 0,1 0 0,0 0 0,0 0 0,0 0 1,0 0-1,-1 0 0,1 0 0,0 0 0,0 0 1,0 0-1,-1-1 921,1 1-920,-1-1-1,1 1 0,0 0 0,0 0 0,0 0 0,0 0 1,0-1-1,0 1 0,0 0 0,0 0 0,0 0 1,0 0-1,0-1 0,0 1 0,0 0 0,0 0 0,0 0 1,0 0-1,0-1 0,0 1 0,0 0 0,0 0 1,0 0-1,0 0 0,0-1 0,0 1 0,0 0 0,0 0 1,0 0-1,1 0 0,-1-1 115,0 1-114,-4 3 150,1 0 0,-1-1 0,1 2 0,0-1 0,-1 0 1,2 1-1,-6 6 0,-1 2 79,-19 25 567,2 1-1,-25 49 1,-33 89 524,71-142-1233,1 1 0,1 0 0,3 1 0,-9 68 0,12-47-60,3 1 1,8 77-1,8-30 45,-11-91-255,1-1 0,0 1 0,1-1 0,0 0 1,9 15-1,-13-26-135,0-1 0,0 1 0,0-1 0,0 0 0,0 0 0,0 1 0,0-1 0,0 0 0,1 0 0,-1 0 0,0 0 0,1 0 0,-1-1 0,1 1 0,-1 0 1,1-1-1,1 1 0,0 0-533,0-1 0,-1 0 1,1 0-1,0 0 1,0 0-1,0 0 0,-1 0 1,1-1-1,3 0 1,11-4-2034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4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7040,'-17'-6'3200,"41"17"-2752,10-8 1056,2 5-896,56-5 960,6 1-896,54-11-64,-3-1-384,11-6 0,-20 7-128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4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79 6400,'-5'-5'503,"1"2"694,3 5 301,1-1-1237,0 1 1,0-1-1,0 0 1,0 0-1,-1 0 1,1 0-1,0 1 1,-1-1-1,1 0 1,-1 0-1,0 1 1,-38 52 3948,-2 1-2538,33-41-1477,1 1 1,0 0-1,1 0 1,1 1-1,0 0 0,1 0 1,1 0-1,-2 28 1,3-20-79,2 0 1,1 0-1,1 0 1,0 0-1,9 30 1,-8-41-29,1-1 1,0 1-1,1-1 0,9 17 0,-11-24-16,1 0-1,-1 0 1,1 0 0,0 0-1,0 0 1,0-1-1,1 0 1,0 0 0,0 0-1,0 0 1,9 4-1,-12-7-71,0 0-1,0 0 0,1 0 1,-1 0-1,0-1 0,1 1 1,-1-1-1,1 0 0,-1 1 1,0-1-1,1 0 0,-1-1 1,1 1-1,-1 0 0,1-1 1,-1 1-1,4-2 0,-2 0-18,0 0 0,0 0 1,-1-1-1,1 1 0,-1-1 0,1 0 0,-1 0 0,0 0 0,3-5 0,4-4-47,-2-2-1,0 1 0,0-1 1,8-21-1,78-228-41,-89 245 137,0-1-1,-1 0 0,-1-1 1,0-24-1,-3 31-8,0 0 0,-1 1 0,0-1 0,-1 0 0,0 1 0,-1 0 0,-8-19 0,9 25-50,-1 0 0,0 1 0,0 0 0,0-1 1,-7-6-1,9 11 21,0-1 1,0 1 0,-1 0-1,1-1 1,-1 1-1,1 0 1,-1 0 0,1 0-1,-1 0 1,0 0-1,1 1 1,-1-1 0,0 0-1,0 1 1,0-1-1,1 1 1,-1 0 0,0-1-1,0 1 1,0 0-1,-3 0 1,1 1 6,-1 1 1,1-1-1,-1 0 1,1 1-1,0 0 1,0 0-1,0 1 1,-7 4-1,-1 3-15,-14 15-1,15-13 92,2-3-80,-9 9 17,-19 23 0,33-35 61,0-1 0,0 1 0,0 0-1,1 1 1,0-1 0,0 1 0,0-1-1,1 1 1,-2 9 0,4-13-24,0 1 0,1-1 0,-1 0 0,1 1 0,0-1 0,-1 1 0,2-1 0,-1 0 0,0 1 0,1-1 0,-1 0 0,1 0 0,0 0 0,0 0 0,0-1 0,4 4 0,-3-2 67,0 0-1,0-1 0,1 0 1,-1 1-1,1-1 1,0-1-1,0 1 1,0 0-1,1-1 1,-1 0-1,7 2 1,-6-3-29,0-1 1,0 1-1,0-1 0,0-1 1,0 1-1,0-1 1,0 0-1,7-1 1,-1-2-162,0 1 0,17-9 0,-16 5-729,23-15 0,-9-2-3132,-18 11-2230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4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 7296,'-1'0'76,"1"0"0,0-1 0,0 1-1,0 0 1,-1 0 0,1-1 0,0 1 0,0 0 0,0-1 0,0 1 0,0 0 0,0-1 0,0 1 0,0 0-1,0-1 1,0 1 0,0 0 0,0-1 0,0 1 0,0 0 0,0-1 0,0 1 0,0 0 0,0-1 0,0 1 0,0 0-1,0-1 1,1 1 0,-1 0 0,0 0 0,0-1 0,0 1 0,1 0 0,-1 0 0,0-1 0,1 1 0,0 0 76,-1 0 1,1-1 0,0 1-1,0 0 1,0 0 0,0 0 0,0 0-1,0 0 1,0 1 0,0-1 0,0 0-1,0 0 1,0 1 0,3 0 395,-1 0-1,0 1 1,0-1 0,0 1 0,0 0-1,0 0 1,-1 0 0,5 3 0,-5-2-222,1 1 156,1 0 0,-1 0 0,-1 0 0,4 7-1,-5-9-358,0 0 0,-1 0 1,1 0-1,-1 0 0,0 0 0,1 0 0,-1 0 0,0 0 0,0 0 0,0 0 0,-1 0 0,1 0 0,0 0 0,-2 4 0,0-2 20,0 1 0,0-1 0,0 1 0,-1-1 0,1 0-1,-1 0 1,0-1 0,0 1 0,-1 0 0,1-1 0,-1 0 0,-5 5 0,-1-2-158,0 0-1,0-1 1,0 0 0,-14 5-1,22-9-182,0 0-1,0-1 1,0 1 0,0-1-1,0 0 1,-1 0-1,1 0 1,0 0-1,0 0 1,0 0 0,0 0-1,0-1 1,0 1-1,0-1 1,-3-1-1,3 1-301,-1 0 0,1-1-1,-1 1 1,1-1 0,-1 1-1,1-1 1,0 0 0,0 0-1,0 0 1,0-1 0,0 1-1,1 0 1,-1-1 0,1 1-1,-1-1 1,1 1 0,-1-4-1,-3-16-4965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4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61 8640,'-4'-5'894,"-11"-9"1182,15 13-1911,-1 1 0,1-1 0,-1 1 0,0 0 0,1-1 0,-1 1 0,0 0 0,1 0 0,-1-1-1,0 1 1,1 0 0,-1 0 0,0 0 0,1 0 0,-1 0 0,0 0 0,1 0 0,-1 0 0,0 0 0,1 0 0,-1 1 0,0-1 0,1 0 0,-1 0 0,0 1 0,0-1 0,-6 5 359,1-1 1,0 1 0,0 0 0,1 0 0,-1 0 0,1 1 0,0 0 0,1 0 0,-8 14 0,7-12-359,1 1 0,1 0 0,0 0 0,0 1 0,1-1 0,0 1 0,-1 12 0,2-8-111,1-1 0,0 1 0,1 0 0,1 0 0,0 0 0,1-1 0,0 1 0,1-1 0,1 0 0,0 0 0,9 15 0,-14-26-44,1 0 1,0-1 0,1 1 0,-1 0-1,0-1 1,0 1 0,1 0 0,-1-1-1,1 0 1,0 1 0,-1-1 0,1 0 0,0 0-1,-1 0 1,1 0 0,0 0 0,0 0-1,0 0 1,0-1 0,0 1 0,0-1-1,0 1 1,0-1 0,4 0 0,-3 0-14,1-1 0,0 0 0,-1 0 0,1 0 0,-1 0 0,0 0 0,1-1 0,-1 1 0,0-1 0,0 0 0,0 0 0,0 0 0,5-4 0,1-4 44,1 0 0,-1-1 0,-1 0 0,0 0 0,7-13 0,30-65 143,-38 76-243,-4 6 67,0-1 0,0 0 1,0 0-1,-1 0 0,0 0 1,-1 0-1,1-9 0,-2 13-10,0 0 1,0 1-1,0-1 1,0 0-1,-1 1 1,0-1-1,1 0 1,-1 1-1,-1-1 0,1 1 1,-1 0-1,1-1 1,-1 1-1,0 0 1,0 0-1,0 0 1,-5-6-1,-1 2-247,0-1-1,0 1 1,-1 1 0,0 0-1,-12-7 1,18 12-200,-1-1 0,1 1-1,-1 0 1,1 0 0,-1 0-1,1 0 1,-1 1 0,-5 0-1,6 0-378,0 0 0,0 0 0,-1 1 0,1 0 0,0 0-1,0 0 1,0 0 0,0 0 0,0 0 0,-5 4-1,-10 7-2180,0 7-618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4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7136,'0'14'1548,"0"1"0,-1-1 0,-4 24 0,-18 48 1978,-3 12-1709,5 13-838,-11 177 0,32-214-2735,0-47-2888,0-18-1201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4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 4480,'-4'-10'631,"3"8"-434,1-1 0,-1 1 1,0 0-1,1 0 0,-1-1 0,1 1 0,0-1 0,0-2 0,18 5 4027,-15 2-3985,0 1-1,0-1 1,0 0-1,0 1 1,0 0-1,0-1 1,-1 1-1,1 0 1,-1 0 0,0 1-1,0-1 1,2 4-1,0 0 112,51 83 2252,61 135 1,-101-186-2246,-1 0 0,-2 0 0,-1 2 0,6 52 0,-11-43-6,-3 1 0,-1-1 0,-7 58 0,3-87-277,0 0 0,-2 1 0,-1-2 0,-9 28 0,10-38-130,-1 1 0,0-1 1,0 0-1,-1 0 0,0-1 1,-1 0-1,0 0 1,-1 0-1,-15 13 0,5-7-1327,-27 17 1,10-15-2667,31-15 2803,0-1 1,0 0-1,-1 0 0,1 0 0,0 0 0,-5-1 0,8 0 1109,1 0-1,-1 0 1,1 0 0,0 0 0,-1 0-1,1 0 1,-1 0 0,1 0 0,0 0-1,-1 0 1,1 0 0,-1 0 0,1 0-1,0-1 1,-1 1 0,1 0 0,0 0-1,-1-1 1,1 1 0,0 0 0,-1 0-1,1-1 1,0 1 0,0 0 0,-1-1 0,1 1-1,0 0 1,0-1 0,-1 0 0,-4-20-2146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4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9 6048,'0'0'49,"0"0"1,1 0 0,-1 0-1,0 0 1,0 0-1,0 0 1,1 0-1,-1 0 1,0 0-1,0 0 1,0 0 0,1 0-1,-1 0 1,0 0-1,0 0 1,0 0-1,1 0 1,-1 0 0,0-1-1,0 1 1,0 0-1,0 0 1,1 0-1,-1 0 1,0 0 0,0 0-1,0 0 1,0-1-1,0 1 1,1 0-1,-1 0 1,0 0 0,0 0-1,0-1 1,0 1-1,0 0 1,0 0-1,0 0 1,0-1 0,0 1-1,0 0 1,0 0-1,0 0 1,0-1-1,0 1 1,0 0-1,0 0 1,0 0 0,0-1-1,0 1 1,0 0-1,0 0 1,-1-3 2187,10 7 781,8 1-1775,0 0 1,1-2-1,19 3 0,21 4 3,-39-6-1099,0 1 0,0 1 0,0 1 0,-1 0 0,0 2-1,-1 0 1,0 1 0,21 15 0,-34-22-116,-1 0 0,0 1 1,0-1-1,0 1 0,0-1 0,0 1 0,-1 0 0,0 0 0,0 0 0,0 1 0,0-1 0,-1 0 0,1 1 0,0 6 0,1 5 65,-2 1-1,0 28 1,-1-32-70,-34 392 365,5-130-115,5 184 268,18-319-282,-1 91-12,-1 32 534,13-215-363,-4-41-359,0-2 300,-9-4 174,-51-16-845,-61 4-589,16 2-151,54 4 200,3 1-1483,1-3 0,-52-13 0,95 19 1760,-1 0 0,1 0 0,0 0 1,0 0-1,0-1 0,0 0 0,0 1 0,-4-4 0,5 3 220,0-1-1,1 1 1,-1 0-1,1-1 0,-1 1 1,1-1-1,0 0 1,0 1-1,0-4 0,1 6 349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5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68 4320,'-12'-17'1392,"11"16"-1045,0-1 1,1 1-1,-1-1 0,1 0 1,0 1-1,-1-1 1,1 0-1,0 1 0,0-1 1,1-8 5596,1 19-4611,6 10-954,-1 1 0,-1-1 0,0 2 0,2 23-1,-3-19-152,1 1 0,9 26-1,-9-38-125,0 1-1,1-1 1,0-1 0,11 16 0,-14-24 6,1 0 1,-1 1 0,1-2 0,0 1 0,1 0 0,-1-1 0,1 0 0,-1 0 0,1-1 0,0 0-1,11 5 1,-15-8-61,0 1 0,0 0-1,0-1 1,0 1 0,0-1-1,-1 0 1,1 0 0,0 0-1,0 0 1,0 0 0,0 0-1,0 0 1,0 0 0,0-1-1,0 1 1,0-1-1,-1 0 1,1 1 0,0-1-1,0 0 1,-1 0 0,1 0-1,0 0 1,2-3 0,0 1-2,-1-1 0,1 0 0,-1 0 0,1 0 0,-1 0 0,-1 0 0,5-8 0,12-34 62,-18 41-95,15-46 95,13-74 0,-8 27-190,-20 90 119,3-9 59,-3 14-76,0 10-48,3 109 381,-1 45 141,-28 134 194,13-220-450,-39 136-1,47-199-205,0 0 0,-1 0 0,-1-1 0,-11 19 0,15-26 12,-1 0-1,0 0 1,0-1 0,0 1 0,-5 4 0,7-7-25,0-1 0,0 1-1,0 0 1,-1-1 0,1 1 0,0-1-1,0 1 1,0-1 0,0 0 0,0 1 0,-1-1-1,1 0 1,0 0 0,0 0 0,-1 0-1,1 0 1,0 0 0,0 0 0,0 0-1,-1 0 1,1-1 0,0 1 0,0 0-1,0-1 1,0 1 0,-2-2 0,-1 0-18,1-1 1,-1 0 0,1 0 0,0 0 0,0 0-1,0 0 1,1 0 0,-1-1 0,1 1 0,0-1-1,-2-4 1,-3-8 7,-7-21-1,8 21 10,1 0-1,1 0 1,1-1-1,1 1 1,0-1 0,1-30-1,1 41-3,0-1-1,1 0 0,0 1 1,0-1-1,1 1 0,0-1 1,0 1-1,1 0 0,-1-1 1,1 1-1,1 1 0,-1-1 1,1 0-1,0 1 0,0 0 1,1 0-1,-1 0 1,1 0-1,8-5 0,2 0 37,1 1-1,1 0 1,-1 1-1,1 1 1,0 1 0,1 0-1,0 2 1,-1 0-1,2 0 1,-1 2-1,22-1 1,-37 3-239,1 1 0,0-1 0,0 0 0,-1 1 0,1 0 0,0 0 1,-1 0-1,1 0 0,6 4 0,-3-1-3190,1 1-1,12 12 1,-16-13 1381,9 7-1237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5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2 116 8384,'0'-1'630,"-1"-1"0,1 0 0,0 0 0,-1 0 0,1 0 0,0 0 0,0 1 0,0-1 0,0 0 0,1 0 0,-1 0 0,1-2 0,0 2-246,-1 1-1,1-1 0,0 1 1,0-1-1,0 1 1,0-1-1,0 1 0,0 0 1,0 0-1,1-1 0,1 0 1,3-2 45,0 0-1,1 1 1,-1 0 0,1 0 0,10-2 0,-1-1-412,9-2 125,1 2 1,0 0 0,30-1-1,12-3-56,-5 5-1334,-55 4-89,-28 10-8190,-4 4 5479,1 6 1387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5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9056,'4'-8'4096,"14"5"-3552,-5-2 2080,1 5-1537,9-9 1121,3 6-1280,11-5 128,-2 8-640,1-4-384,1 4-32,-5 0-256,-6 4 160,-4 1-2016,-4-2 1184,-5 0-3071,-3 6 2239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5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2 467 2656,'-1'0'9262,"6"-1"-9938,1-3 936,1 0-1,-1 0 0,0 0 0,-1-1 0,1 0 1,-1 0-1,0 0 0,5-8 0,6-5-16,31-24 475,2 2 0,72-44 0,-96 66-301,-17 11-76,0 0 0,0 0 1,-1-1-1,-1 1 0,1-2 1,-1 1-1,8-17 0,-7 13 230,-6 10-536,0 0 0,0 1 0,0-1 0,0 0 0,0 0 0,0 1 0,1-1 1,-1 1-1,1-1 0,-1 1 0,1-1 0,-1 1 0,3-1 0,35-23 9,54-31 72,-87 53-99,0 0 0,0 0 0,0 1 0,0 0 0,1 0 0,-1 0 0,1 1-1,-1 0 1,1 0 0,9 0 0,-15 2 2,0-1-1,0 0 1,0 1-1,1-1 1,-1 0 0,0 1-1,0 0 1,0-1-1,0 1 1,-1-1-1,1 1 1,0 0-1,0 0 1,0 0-1,0-1 1,-1 1-1,1 0 1,0 0-1,-1 0 1,1 0-1,-1 0 1,1 0-1,-1 0 1,1 2-1,1 3 124,-1-1 0,0 1 0,1 9-1,-2-11-56,1 18 122,-1 0 0,-1 0 0,-1 0 0,-5 23-1,-2 17 525,8-53-595,1 1 1,0-1-1,0 0 0,3 12 0,-3-18-114,0-1-1,1 1 1,-1-1 0,1 0-1,0 1 1,-1-1 0,1 0-1,0 0 1,1 1 0,-1-1-1,0 0 1,1 0 0,-1 0-1,1 0 1,-1-1 0,1 1-1,0 0 1,0-1 0,0 1-1,0-1 1,3 2 0,-3-2 17,0 0 0,0-1 0,1 0 0,-1 1 0,0-1 0,0 0 0,0 0 0,0 0 0,0-1 0,1 1 0,-1 0 1,0-1-1,0 1 0,3-2 0,28-16-208,-15 7-744,12-8-3365,-15 10-3753,-8 8 4111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7:54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37 6560,'-16'-23'2976,"29"18"-2592,-5 2-192,11 3-192,17-5-224,9 5 128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4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206 183 3392,'-2'-1'237,"0"0"-1,1 0 1,-1 0 0,0 0 0,0 0-1,0 0 1,0 0 0,0 1 0,0-1-1,0 1 1,0-1 0,0 1 0,0 0-1,-3 0 1,2 1 29,1 0 1,-1-1-1,1 1 0,-1 1 0,1-1 1,0 0-1,-1 1 0,1-1 1,0 1-1,0-1 0,-2 3 0,-5 5 216,1 0 0,0 0-1,0 1 1,-9 15 0,-24 47 867,36-60-1149,4-11-182,-11 21 318,-11 30 1,21-46-261,0 1 1,0-1-1,0 1 1,1-1-1,0 1 1,0 0-1,1 0 1,0-1-1,1 13 1,-1-17-29,1 1 1,-1-1 0,1 0 0,-1 1 0,1-1 0,0 0 0,0 0 0,0 0 0,0 0 0,1 0 0,-1 0 0,1 0 0,-1 0 0,1 0 0,-1 0 0,1-1 0,0 1 0,0-1 0,2 2 0,-1-1 24,0-1-1,0 0 1,0 0 0,0 0-1,0 0 1,0-1 0,1 1-1,-1-1 1,0 0 0,0 0-1,0 0 1,6-1 0,-1-1 20,-1 1 0,1-1 0,-1-1 0,0 0 0,0 0 0,0 0 0,0 0 0,-1-1-1,1-1 1,-1 1 0,7-7 0,-9 7-69,-1 0-1,0 0 0,0 0 0,0 0 0,-1-1 0,0 1 1,0-1-1,0 0 0,0 1 0,0-1 0,-1 0 1,0 0-1,0 0 0,-1 0 0,1 0 0,-1-1 0,0 1 1,0 0-1,-2-7 0,0 1-17,0 1 1,-1-1 0,0 1-1,-1-1 1,0 1-1,0 1 1,-1-1 0,-8-11-1,11 19-38,0-1-1,0 0 1,-1 1 0,1-1-1,-1 1 1,1 0 0,-1 0 0,0 0-1,0 0 1,0 1 0,0-1-1,0 1 1,-5-2 0,6 2 20,1 1 1,0 0 0,0-1 0,0 1 0,0 0 0,0 0 0,-1 0 0,1 0 0,0 0 0,0 0 0,0 0 0,0 1-1,-1-1 1,1 0 0,0 1 0,0-1 0,0 1 0,0-1 0,0 1 0,0-1 0,0 1 0,0 0 0,0-1 0,0 1-1,0 0 1,1 0 0,-1 0 0,0 0 0,0 0 0,1 0 0,-1 0 0,1 0 0,-1 0 0,1 0 0,-1 0 0,1 0-1,-1 0 1,1 0 0,0 3 0,-3 2 41,10-12 175,9-6-39,-1-1 0,0-1 0,16-19 0,-26 28-137,24-27 52,2-3 56,2 1-1,69-55 1,-99 87-160,0 0 0,0 1 1,0-1-1,-1 1 0,2 0 0,-1 0 1,0 0-1,0 0 0,4-1 0,-5 2 21,-1 0 0,1 0 0,-1 0 0,1 0-1,-1 0 1,0 0 0,1 1 0,-1-1 0,1 0 0,-1 1-1,1-1 1,-1 1 0,0-1 0,0 1 0,1 0 0,-1-1-1,0 1 1,0 0 0,0 0 0,1 0 0,-1 0 0,1 2-1,1 1 26,-1 0 0,0 0-1,0 0 1,0 0-1,0 0 1,-1 1-1,0-1 1,0 0-1,1 6 1,2 42 48,-4-36-53,1 18 38,-2 0-1,-11 67 0,1-45 140,-21 57-1,-124 313 702,156-425-870,-19 37 532,17-36-501,1 0 0,0 0 0,0 0 0,-1 0 0,1-1 0,-1 1 0,0 0 0,0-1 0,1 1 0,-1-1 0,0 0 1,0 1-1,0-1 0,-3 1 0,5-2-46,-1 0 1,1 0-1,-1 1 1,1-1-1,-1 0 1,1 0-1,-1 0 1,1 0-1,-1 0 1,1 0-1,-1 0 1,1 0-1,-1 0 1,1 0-1,-1 0 1,1 0 0,-1-1-1,1 1 1,-1 0-1,1 0 1,-1 0-1,1-1 1,-1 1-1,1 0 1,0 0-1,-1-1 1,1 1-1,-1-1 1,1 1-1,0 0 1,-1-1-1,1 1 1,0-1-1,0 1 1,-1-1-1,1 1 1,0 0-1,0-1 1,0 1-1,-1-1 1,1 1 0,0-1-1,0 1 1,0-1-1,0 0 1,0 1-1,0-1 1,0 1-1,0-1 1,0 1-1,0-1 1,1 0-1,-1-2 10,1-1 0,-1 0 0,1 1 0,0-1 0,0 1 0,2-4 0,7-9 0,0 0-1,1 0 1,1 1-1,1 1 1,0 0-1,29-23 1,-3 6-94,2 1 0,73-39 1,-25 24-4473,-74 38 2024,1 2 0,0-1 0,16-2-1,9 0-1872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5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1248,'1'-15'16716,"8"12"-16163,123-35 1244,-44 10-1386,-47 17-277,198-60 334,48-13-192,-208 68-233,141-13 1,-208 28-31,3 0-36,0 0 1,0 1-1,-1 0 1,1 1-1,22 5 0,-37-6 7,1 0-1,0 0 1,-1 0-1,1 1 1,-1-1-1,1 0 0,-1 0 1,1 1-1,-1-1 1,1 0-1,-1 1 1,1-1-1,-1 1 0,1-1 1,-1 1-1,0-1 1,1 1-1,-1-1 1,0 1-1,1-1 1,-1 1-1,0-1 0,0 1 1,1-1-1,-1 1 1,0 0-1,0-1 1,0 1-1,0-1 0,0 1 1,0 0-1,0-1 1,0 1-1,0 0 1,0-1-1,0 1 1,0-1-1,-1 1 0,1-1 1,0 1-1,0 0 1,-1-1-1,1 2 1,-2 1-294,0 0 0,0 0 1,0 1-1,0-1 1,-1 0-1,-2 2 0,-9 10-954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5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56 141 5888,'-1'-4'1582,"0"-1"1,0 0-1,1 1 0,0-1 1,0 0-1,1-5 0,1-6-115,0 12-1310,1 1-1,-1-1 0,1 1 1,-1 0-1,1-1 0,0 1 0,0 1 1,0-1-1,6-3 0,3-5-87,-5 6 70,0 0 0,0 1 0,0-1-1,0 1 1,1 1 0,-1 0 0,1 0-1,15-4 1,-20 6-124,0 1 17,0 0 1,-1-1-1,1 1 0,-1 0 0,1 0 0,0 1 0,-1-1 0,1 0 0,-1 1 0,1-1 1,-1 1-1,1 0 0,-1 0 0,0 0 0,1 0 0,-1 1 0,3 1 0,-3-2-14,-1 0 0,1 0-1,-1 1 1,1-1 0,-1 0 0,1 1-1,-1-1 1,0 1 0,1-1-1,-1 1 1,0 0 0,0 0-1,0-1 1,-1 1 0,1 0-1,0 0 1,-1 0 0,1 0 0,-1 0-1,0 0 1,1 0 0,-1 0-1,0 2 1,-6 22 15,0 0 0,-2 0 0,0-1-1,-22 43 1,12-28 59,-4 5 2,-3-1 1,-52 72-1,64-98-78,-13 11 214,11-14 153,15-14-375,0-1 0,0 0 0,0 0 0,0 0 0,0 0-1,0 0 1,0 0 0,0 0 0,-1 0 0,1 1 0,0-1 0,0 0 0,0 0 0,0 0 0,0 0 0,0 0-1,0 0 1,0 1 0,0-1 0,0 0 0,0 0 0,0 0 0,0 0 0,0 0 0,0 1 0,0-1 0,0 0 0,0 0-1,0 0 1,0 0 0,0 0 0,0 0 0,0 1 0,0-1 0,0 0 0,1 0 0,-1 0 0,0 0 0,0 0-1,0 0 1,0 1 0,8 1 251,15-2 54,-18 0-262,241 0 791,-245 0-901,0 0-1,0 0 1,0 0 0,1 0-1,-1 0 1,0 0-1,0 0 1,0 1 0,0-1-1,0 0 1,0 1 0,0-1-1,0 1 1,2 0-1,-15 1-7043,-5-7 628,11 4 3969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5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57 6048,'-4'-19'1952,"4"18"-1752,0 0 1,-1 0 0,1-1 0,0 1-1,1 0 1,-1 0 0,0 0 0,0-1-1,0 1 1,1 0 0,-1 0 0,1 0-1,-1 0 1,1 0 0,-1 0-1,1 0 1,-1 0 0,1 0 0,0 0-1,0 0 1,-1 0 0,1 0 0,1 0-1,-1 0 240,-1 1-1,1-1 0,0 0 1,-1 1-1,1-1 0,-1 1 1,1-1-1,-1 0 0,0 1 1,1-1-1,-1 0 0,0 0 1,1 1-1,-1-3 0,0 14 1184,-1-1 0,-3 16 0,-18 52-986,9-30-111,8-31-297,1-3-51,-3 24 0,6-34-167,1 0 1,-1 0-1,1 0 0,1 0 0,-1 0 1,0 0-1,1-1 0,0 1 0,0 0 1,0 0-1,2 4 0,-2-6-52,1-1 0,-1 1 0,0 0 0,1-1 0,-1 1 0,0-1 0,1 1 0,0-1 0,-1 0 1,1 1-1,0-1 0,0 0 0,0 0 0,-1-1 0,1 1 0,0 0 0,0 0 0,0-1 0,1 1 0,-1-1 0,0 0 0,0 0 0,0 0 0,0 0 0,3 0 0,1-1-942,0 1-1,-1-1 1,1 0-1,0-1 1,0 0-1,-1 0 1,10-4-1,-11 4 232,-1-1-1,1 1 1,-1-1 0,0 1 0,0-1-1,0 0 1,-1 0 0,1 0-1,4-7 1,-6 8 430,17-22-2947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1:5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23 11296,'-24'-15'5120,"11"10"-4449,5 2 1313,8 6-1216,-10-3 64,6 0-512,-6 0-864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0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1014 3328,'3'-1'10119,"3"-2"-5182,38-20-4602,96-80 588,-140 102-926,1 1-1,-1 0 1,0-1 0,1 1-1,-1-1 1,1 1 0,-1 0-1,0-1 1,1 1 0,-1 0-1,1 0 1,-1-1 0,1 1-1,-1 0 1,1 0 0,-1 0-1,1 0 1,-1 0-1,1 0 1,0 0 0,-1 0-1,1 0 1,-1 0 0,1 0-1,-1 0 1,1 0 0,-1 0-1,1 0 1,-1 0 0,1 0-1,-1 1 1,1-1 0,-1 0-1,1 0 1,-1 1 0,1-1-1,-1 0 1,0 1 0,1-1-1,-1 1 1,1-1-1,-1 0 1,0 1 0,1 0-1,1 3 6,-1-1 0,1 1 0,-1 0 0,0 0 0,1 5 0,-1-1 68,4 16 55,-2 1-1,1 41 1,-1-8 130,4 87 294,-5-89-371,2 0 0,21 103 0,-18-129-8,23 97-122,-26-110 47,0 1 0,-2 0-1,1 35 1,-2-48-40,-1-1 0,1 1-1,0 0 1,0-1 0,2 5 0,-1-4-11,-1-1 0,0 1-1,0-1 1,0 1 0,0 5 0,-1-9 36,11-18 1344,-7 13-1342,0-1 1,-1 0-1,0-1 0,0 1 0,0 0 1,0-1-1,2-9 0,9-41 104,-12 45-161,45-272 128,-14 73-210,4-47-257,-1-19-12,-34 258 294,16-160-245,-12 40-283,-1 77 315,-5 52 231,0 1 0,1-1 0,0 0 0,0 1 0,1-1 0,0 1 0,4-10 0,8-34-24,7-25 156,-19 74-143,-1 0 1,-1 0 0,1 0 0,0-1 0,-1 1-1,0 0 1,0-1 0,0-3 0,0 7 18,2-5-9,0-1 1,0 1 0,1 0 0,-1 0 0,6-7-1,-6 11 19,-1 1-1,1-1 1,-1 0-1,1 1 0,-1 0 1,1-1-1,0 1 0,-1 0 1,1 0-1,0 0 1,-1 0-1,1 0 0,0 0 1,-1 0-1,1 0 1,1 1-1,19 1 57,316 6 633,-137-3-236,-27-2-477,193 23 238,-348-25-142,39 0 94,-57-1-239,-10-8-2880,5 4 1599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0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24 4480,'0'-1'560,"-1"0"1,0 0-1,1-1 0,-1 1 1,1 0-1,-1-1 1,1 1-1,0 0 0,-1-1 1,1 1-1,0 0 1,0-3-1,0 4-461,0 0 0,0-1 0,-1 1 0,1 0 0,0-1 0,0 1 0,-1 0 1,1-1-1,0 1 0,0 0 0,-1 0 0,1 0 0,0-1 0,-1 1 0,1 0 0,-1 0 0,1 0 0,0 0 0,-1 0 0,1-1 0,0 1 1,-1 0-1,1 0 0,-1 0 0,1 0 0,0 0 0,-1 0 0,1 0 0,0 1 0,-1-1 0,0 0 0,-10 1 523,-9 9 251,0 0-1,1 1 1,-18 14 0,2-2-50,31-20-750,-1 0-1,1 1 1,0 0-1,0 0 0,0 0 1,-4 5-1,7-8-45,0 0 1,1 0-1,-1 1 0,0-1 0,1 0 0,-1 0 1,1 1-1,-1-1 0,1 0 0,0 0 0,0 1 0,-1-1 1,1 3-1,1-3 0,-1 0 1,0 0-1,0-1 1,1 1-1,-1 0 1,0 0-1,1 0 1,-1-1-1,1 1 1,-1 0-1,1 0 0,0-1 1,-1 1-1,1 0 1,0-1-1,-1 1 1,1-1-1,0 1 1,0-1-1,-1 1 1,1-1-1,0 0 1,1 1-1,5 2 58,0-1-1,0 0 1,0-1-1,0 1 1,0-1-1,0-1 1,0 1 0,0-1-1,14-2 1,4-2 66,36-10 1,-34 8 16,-14 2-129,0 0 1,0 0-1,0-2 0,0 1 0,19-13 0,-30 16-9,1 0 1,-1 0-1,0 0 0,1 0 0,-1 0 1,3-5-1,-4 6-23,-1 1 1,1-1 0,0 0-1,-1 0 1,1 0-1,-1 0 1,0 0-1,1 0 1,-1 0-1,0 0 1,0 0-1,1 0 1,-1 0-1,0 0 1,0 0-1,0 0 1,0 0-1,0 0 1,-1 0-1,1-1 1,0 1-1,0 0 1,-1 0-1,0-1 1,-1-1-14,0 1 0,0 0 0,0-1 0,0 1 1,-1 0-1,1 1 0,-1-1 0,1 0 0,-1 1 0,0-1 0,0 1 1,0 0-1,0 0 0,0 0 0,0 0 0,0 1 0,0-1 0,0 1 0,-6 0 1,-7-1-77,0 2 0,-28 4 0,-77 22-4636,107-23 2839,13-4 1695,0 0 0,1 0 0,-1 0-1,0 1 1,1-1 0,-1 0 0,1 0 0,-1 1 0,0-1-1,1 0 1,-1 0 0,1 1 0,-1-1 0,1 1 0,-1-1-1,1 1 1,-1-1 0,1 1 0,-1-1 0,1 1 0,0-1-1,-1 1 1,1-1 0,0 1 0,-1-1 0,1 1 0,0 0-1,0-1 1,0 2 0,2 5-1965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0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 4736,'-1'-1'153,"0"1"-1,1 0 1,-1-1 0,1 1 0,-1 0 0,0-1-1,1 1 1,-1 0 0,0 0 0,1 0 0,-1 0-1,0-1 1,1 1 0,-1 0 0,0 0-1,0 0 1,1 1 0,-1-1 0,0 0 0,1 0-1,-1 0 1,0 0 0,1 1 0,-1-1 0,0 0-1,1 0 1,-1 1 0,-22 12 2982,12-5-2398,1 0 0,0 1 0,1 0-1,-15 19 1,18-20-526,1 0 0,1 0 0,0 0-1,0 1 1,0-1 0,1 1 0,-4 16-1,6-19-127,0 1 0,0 0 0,0 0 0,1 0 0,0 0 0,1 0 0,-1 0-1,1 0 1,0 0 0,1 0 0,0-1 0,3 9 0,-3-11-15,0 0 0,0 0 0,1 0 0,-1 0-1,1 0 1,0 0 0,0 0 0,1-1 0,-1 0 0,1 0 0,-1 0 0,1 0 0,0 0 0,0-1 0,0 1 0,1-1 0,-1 0-1,8 2 1,-9-3-20,-1-1-1,1 1 0,0-1 1,-1 1-1,1-1 0,0 0 1,0 0-1,-1 0 0,1-1 1,0 1-1,0 0 0,-1-1 1,1 0-1,0 0 0,-1 0 0,4-1 1,-2-1 0,-1 1-1,0 0 1,1-1 0,-1 0 0,0 0 0,0 0-1,-1 0 1,1 0 0,-1 0 0,3-5 0,-1 1 31,0-1 0,0 0 0,-1-1 1,0 1-1,0-1 0,-1 1 0,0-1 1,-1 0-1,1-14 0,-2 16-86,-1-1 0,1 1 1,-1 0-1,-1 0 0,1 0 0,-1 0 0,-1 0 1,-5-12-1,6 15-31,0 1-1,0-1 1,-1 0 0,0 0 0,0 1 0,0 0 0,0-1-1,0 1 1,-1 1 0,1-1 0,-1 0 0,0 1 0,0 0-1,0-1 1,-8-2 0,5 3-180,-1 0-1,1 0 1,0 1 0,-1 0-1,1 0 1,0 1 0,-1 0 0,1 0-1,-1 1 1,1 0 0,-1 0-1,1 1 1,0-1 0,-12 6-1,18-7 50,1 1-1,-1-1 1,0 0-1,0 1 1,1-1-1,-1 1 1,0-1-1,1 1 1,-1-1-1,0 1 1,1 0-1,-1-1 1,1 1-1,-1 0 1,1-1-1,-1 1 1,1 0-1,0 0 1,-1 0-1,1-1 1,0 1-1,-1 0 1,1 0-1,0 0 0,0 0 1,0-1-1,0 3 1,7 10-1884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0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43 4160,'-1'-1'191,"1"0"-1,-1-1 1,1 1 0,0 0 0,-1-1 0,1 1-1,0 0 1,0-1 0,0 1 0,-1 0 0,1-1-1,1 1 1,-1 0 0,0-1 0,0 1 0,1-2-1,9-10 4855,-9 7-398,-1 9-2457,1 1-1984,-1-1-1,1 0 1,-1 1 0,0-1 0,0 0 0,-1 1-1,1-1 1,-1 0 0,1 1 0,-1-1-1,-2 3 1,-1 11 130,-5 79 101,4-22-405,-2 30-106,5-89-1216,0-10-272,4-19-6258,2 1 5447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0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6464,'0'-1'132,"0"1"-1,0-1 1,0 1 0,0-1 0,0 1 0,0-1-1,1 1 1,-1-1 0,0 1 0,0-1 0,0 1-1,1-1 1,-1 1 0,0-1 0,0 1 0,1-1-1,-1 1 1,0 0 0,1-1 0,-1 1 0,0 0 0,1-1-1,-1 1 1,1 0 0,0-1 0,0 1 184,0-1 0,0 1 0,0 0 0,0 0 0,0 0 1,0 0-1,0 0 0,0 0 0,0 0 0,0 0 0,-1 0 0,1 0 0,0 1 1,0-1-1,2 1 0,0 0-67,-1 0-1,1 1 1,-1-1 0,1 1 0,-1 0 0,0 0-1,0 0 1,0 0 0,0 0 0,0 0-1,0 0 1,0 0 0,-1 1 0,1-1 0,-1 1-1,0-1 1,0 1 0,0 0 0,0 0-1,1 2 1,1 8 166,-1 1 0,0-1 0,0 16 0,-1-16-99,0 195 548,-2-110-3056,0-88 602,-8-32-7503,4 2 6379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0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14 183 5216,'-2'0'232,"1"0"-172,1 0-1,0 0 1,-1 0 0,1 1 0,0-1 0,-1 0 0,1 0 0,0 0 0,-1 0 0,1 0-1,0 0 1,-1 0 0,1 0 0,0 0 0,-1-1 0,1 1 0,0 0 0,-1 0-1,1 0 1,0 0 0,-1 0 0,1 0 0,0-1 0,0 1 0,-1 0 0,1 0 0,0 0-1,0-1 1,-1 1 0,1 0 0,0 0 0,0-1 0,0 1 0,-1 0 0,1-1 0,0 1-1,0 0 1,0-1 0,0 1 0,0 0 0,0-1 0,0 1 0,0 0 0,0-1 0,0 0-1,0 0 474,1-1 0,0 0 0,1 1 0,-1-1-1,0 1 1,0-1 0,1 1 0,2-3 0,1-1 90,7-9 466,1 1 0,1 0 0,0 1 0,1 1 0,16-10-1,-24 17-890,1 0 0,0 0 0,-1 1-1,1 0 1,0 1 0,1-1-1,-1 2 1,0-1 0,1 1-1,-1 0 1,0 1 0,1 0-1,11 1 1,40 12 1092,-44-9-992,-1-1-1,1 0 1,25 1-1,-25-4-127,0-1 0,-1-1 0,22-4 1,-29 4-425,0 0 1,1-1 0,-1 0 0,0-1 0,0 0 0,-1 0 0,11-7 0,-16 9-502,0 0-1,1 0 1,-1 0 0,0 0-1,0 0 1,0 0 0,2-4-1,3-2-2155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4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15 2240,'7'-14'6544,"-15"16"-2085,-11-3-3477,9 1-498,4 0-338,0 1 0,0 0 1,0 0-1,0 0 0,0 1 0,0 0 1,0 0-1,1 1 0,-9 4 1,-4 4 151,-24 20-1,40-30-279,-17 14 137,-22 23 0,36-34-134,1 1 0,0-1 1,0 1-1,0 0 0,1 1 0,0-1 0,0 1 0,0-1 0,1 1 0,-3 9 0,5-15 4,0 1-1,-1 0 0,1-1 0,0 1 0,0-1 0,0 1 0,0 0 0,0-1 0,0 1 0,0-1 0,0 1 1,1 0-1,-1-1 0,0 1 0,0-1 0,0 1 0,1 0 0,-1-1 0,0 1 0,1-1 0,-1 1 0,0-1 1,1 1-1,-1-1 0,1 1 0,0 0 12,0-1 0,1 1 0,-1-1 0,0 1 1,0-1-1,0 1 0,1-1 0,-1 0 0,0 1 0,1-1 1,0 0-1,5 0 57,-1 0 0,0-1 0,0 1 0,6-3 0,0 0-17,1-1 0,-1 0 0,0-1 0,0 0 0,0-1 0,-1-1 0,0 0 0,0 0 1,-1-1-1,0 0 0,0-1 0,-1 0 0,0-1 0,12-16 0,-8 12-431,-8 14-55,-1 10 226,-2 0 297,1-1-1,0 1 1,0 0 0,1-1 0,6 11-1,-8-16-44,1 0 0,-1 0 0,1 0 0,0 0 0,0-1-1,1 0 1,-1 1 0,1-1 0,-1 0 0,1-1 0,0 1 0,0-1 0,6 3-1,-9-4 157,-1-1-192,0 1-1,1-1 1,-1 1-1,0-1 1,1 0-1,-1 1 1,0-1-1,1 1 1,-1-1-1,1 0 0,-1 1 1,1-1-1,-1 0 1,1 1-1,-1-1 1,1 0-1,-1 1 1,1-1-1,0 0 1,12 0 270,4-1-1392,-5 3-6271,-5 0 4225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0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53 4224,'-22'4'16006,"60"-11"-15170,418-40 860,-176 44-1613,-151 5-86,-97-2 286,-11 0-534,-17 0-1415,-10 0-3254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0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23 135 4160,'-8'-4'601,"7"3"-445,0 1-1,0 0 1,1-1-1,-1 1 1,0 0-1,0-1 1,0 1 0,0-1-1,1 1 1,-1-1-1,0 0 1,1 1 0,-1-1-1,0 0 1,1 1-1,-1-1 1,1 0 0,-1-1-1,4-5 4201,-3 6-4232,0 0-1,1 1 0,-1-1 1,0 0-1,0 0 1,1 1-1,-1-1 1,0 0-1,1 1 1,-1-1-1,1 1 1,-1-1-1,1 0 0,0 0 1,22-20 4009,4-2-2357,-9 10-986,-13 9-694,0 0 0,0 1 0,1-1 0,-1 1 0,1 1-1,11-5 1,2 2 113,1 1 0,0 1 0,39-1 0,-50 4-152,0 0-1,0 1 1,0 0 0,-1 0-1,1 1 1,0 0-1,-1 1 1,1 0-1,-1 0 1,0 1-1,12 7 1,-18-10-35,0 1 1,0-1-1,0 1 1,-1 0-1,1 0 1,0 0-1,-1 0 1,1 0-1,-1 0 1,0 0-1,1 0 1,-1 0-1,0 1 1,0-1-1,1 5 1,-2-3 31,1 0 0,-1 0 0,0 0 0,0 1 1,0-1-1,-1 0 0,1 0 0,-3 8 0,-2 2 62,-1 1-1,0-1 1,-1 0-1,-9 12 0,12-19-131,-10 14-41,-24 29 0,22-31 134,15-17-73,-1 0 1,1 0 0,-1 0 0,1 0-1,0 0 1,0 0 0,0 1 0,0-1 0,0 0-1,0 1 1,0-1 0,1 0 0,0 1-1,-1 4 1,1-5-14,1 0-1,-1 0 1,1 0-1,0 0 1,0-1-1,-1 1 1,1 0 0,0-1-1,0 1 1,1 0-1,-1-1 1,0 1-1,0-1 1,1 0-1,-1 1 1,1-1 0,0 0-1,-1 0 1,4 2-1,33 23 16,-17-12 439,33 18 0,-41-26-288,20 10 292,-31-14-357,0-1 0,0 0-1,0 0 1,0 0 0,0 1 0,-1-1-1,1 1 1,0 0 0,-1-1-1,1 1 1,0 2 0,-1-3-63,-1-1 1,0 1-1,0-1 1,-1 0-1,1 1 1,0-1-1,0 1 1,0-1-1,0 1 0,0-1 1,0 1-1,-1-1 1,1 0-1,0 1 1,0-1-1,-1 1 1,1-1-1,0 0 1,0 1-1,-1-1 0,1 0 1,0 1-1,-1-1 1,-11 9 148,9-7-77,-8 7-87,-1 0 0,-1-1 0,1-1 0,-1 0 0,-1-1 0,1 0 0,-1-1 0,-27 6-1,16-6-1542,-30 3 0,-23-4-7015,63-4 5681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0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3 1248,'-2'-3'7036,"-3"15"-5751,0-1-204,4-8-839,-7 13 552,-1-1-1,0-1 1,-1 0 0,-1 0-1,0-1 1,-19 17-1,-9-1 283,-60 32-1,95-59-1028,-9 6-34,0 1-1,1 0 1,-18 16 0,24-19 40,-1 1 0,2 0 0,-1 0 0,1 0 0,0 1 0,0 0-1,-5 12 1,-3 11 75,2 1 0,1 1 0,2 0 0,-8 59 0,-16 304-8,17 9 870,9-248-574,5-95-288,-4 57 367,3-94-372,-2-1 0,-12 44 0,12-52-107,-10 26 249,13-39-219,0-1 0,-1 1 1,1-1-1,0 1 0,-1-1 0,0 1 0,0-1 0,1 0 1,-1 0-1,-5 4 0,63-5 423,342-1 427,-397 0-965,-7 7-3392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1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4320,'-1'-2'182,"0"2"-37,1-1 1,0 1 0,-1-1-1,1 1 1,0-1 0,-1 1 0,1-1-1,0 1 1,0-1 0,-1 1-1,1-1 1,0 1 0,0-1 0,0 1-1,0-1 1,0 0 0,0 1-1,0-1 1,0 1 0,0-1-1,0 1 1,0-1 0,0 0 0,1 1-1,-1-1 1,0 1 0,0-1-1,0 1 1,1-1 0,-1 1 0,0-1-1,1 1 1,0-1 0,8 9 5399,9 17-3411,-4 0-1540,-1 1-1,17 53 0,9 60-119,-9-27 99,5-15 152,-35-97-714,0 0 0,0 0-1,0 1 1,0-1-1,0 0 1,1 0 0,-1 0-1,0 1 1,0-1 0,0 0-1,0 0 1,1 0-1,-1 1 1,0-1 0,0 0-1,0 0 1,1 0 0,-1 0-1,0 0 1,0 1-1,1-1 1,-1 0 0,0 0-1,0 0 1,1 0 0,-1 0-1,0 0 1,1 0-1,-1 0 1,0 0 0,0 0-1,1 0 1,-1 0 0,0 0-1,0 0 1,1 0-1,-1 0 1,0-1 0,0 1-1,1 0 1,-1 0 0,0 0-1,0 0 1,1 0-1,-1-1 1,0 1 0,1 0-1,8-9 510,-4 1-428,-1-1 1,0 1-1,0 0 1,-1-1-1,0 0 1,0 0-1,2-18 1,0 7 15,6-22-69,20-53 0,-25 79-49,2 0 1,0 1-1,0 0 1,2 0-1,21-26 1,112-97-1286,-114 111-562,-21 19-1693,-14 12-761,1 3 2082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1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6880,'-4'-11'4475,"8"25"-65,5 10-2421,-1 10-516,7 57 0,-12-72-1272,8 103 508,-9-39-4960,-2-72 2700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1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 9312,'-15'-4'2981,"14"5"-2698,0-1-1,0 1 1,0 0 0,0-1-1,1 1 1,-1 0 0,0 0-1,0 0 1,1 0 0,-1 0-1,0 0 1,1 0 0,-1 0-1,1 0 1,0 0-1,-1 0 1,1 1 0,-4 8 995,1 0-438,0 0 1,0 1-1,-3 20 1,4-8-573,-2 21 16,2 87 1,3-71-3208,-1-47 1387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1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8640,'-5'-31'3904,"10"31"-3392,-5 5 1696,0-2-1312,0 9 1183,0 7-1183,-5 13 160,5 5-640,-3-1-96,-2-4-192,-3-1-32,8-3-32,-10 1-608,10-6 288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1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93 4992,'-10'5'9194,"25"-11"-4319,-11 3-4532,0-1 0,0 1 0,1 0 1,0 1-1,-1-1 0,1 1 0,9-3 0,38-10 403,-46 14-616,181-39 989,-156 35-1102,1 1 1,0 2 0,62 5-1,-78 2-121,1 1-3738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1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97 5056,'-7'-16'5607,"14"19"-2958,0 1-1780,-1 1 0,1 0 0,-1 0 0,7 8 0,2 5-222,17 25 0,-24-31-383,4 7-12,-1 1-1,-1 0 0,9 24 0,11 24 670,-17-49-497,-13-19-404,1 1-1,-1 0 1,1-1 0,-1 1 0,1-1 0,0 1-1,-1-1 1,1 1 0,-1-1 0,1 0-1,0 1 1,-1-1 0,1 0 0,0 0 0,0 1-1,-1-1 1,1 0 0,0 0 0,0 0 0,-1 0-1,1 0 1,0 0 0,0 0 0,-1 0 0,2 0-1,2-3 89,0 1 0,-1-1-1,1 0 1,-1-1-1,0 1 1,0-1 0,0 1-1,0-1 1,2-4 0,-2 4-43,41-65 562,-27 40-598,2 2 0,25-31 0,-24 37-103,-4 4-382,0-1 0,-1 0 0,21-33 0,-29 31-2422,-7 19 2701,0 1-1,0-1 1,0 1-1,1-1 1,-1 0-1,0 1 1,0-1-1,0 0 1,-1 1-1,1-1 1,0 1-1,0-1 0,0 0 1,0 1-1,-1-1 1,1 1-1,0-1 1,0 1-1,-1-1 1,1 0-1,0 1 1,-1-1-1,1 1 1,-1 0-1,0-1 1,-4-1-1855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1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8128,'0'0'104,"-1"0"0,1-1 0,0 1 0,0 0 0,-1 0 0,1-1-1,0 1 1,-1 0 0,1 0 0,-1 0 0,1-1 0,0 1 0,-1 0 0,1 0 0,-1 0 0,1 0 0,0 0 0,-1 0 0,1 0 0,-1 0 0,1 0 0,0 0 0,-1 0 0,1 0 0,-1 0 0,1 0 0,-1 0 0,1 0 0,0 0 0,-1 1 0,1-1 0,0 0 0,-1 0 0,0 1-1,1 0 47,0 0 0,0 0 0,0 0 0,0 0 0,-1 0 0,1 0 0,1 1 0,-1-1 0,0 0-1,0 0 1,0 0 0,1 0 0,-1 0 0,0 0 0,1 1 0,5 20 804,-1 0 0,-1 0-1,-2 0 1,0 1 0,-1 22 0,0-2-368,2 11 51,3 130 235,-3-141-1881,3-18-2435,-5-20-124,-1 0 1126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5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25 689 3328,'-20'6'1061,"19"-6"-1035,1 0 0,0 0-1,0 0 1,0 0 0,-1 0 0,1 1 0,0-1-1,0 0 1,-1 0 0,1 0 0,0 0-1,0 0 1,0 0 0,0 1 0,-1-1-1,1 0 1,0 0 0,0 0 0,0 0-1,0 1 1,0-1 0,0 0 0,-1 0-1,1 0 1,0 1 0,0-1 0,0 0 0,0 0-1,0 1 1,0-1 0,0 0 0,0 0-1,0 0 1,0 1 0,0-1 0,0 0-1,0 0 1,0 1 0,0-1 0,0 0-1,0 0 1,1 0 0,-1 1 0,0-1-1,0 0 1,0 0 0,0 0 0,0 1 0,0-1-1,1 0 1,-1 0 0,6 7 1887,-4-6-1655,0-1-1,0 1 1,0-1-1,-1 1 1,1-1-1,0 0 1,0 1-1,0-1 1,0 0-1,0 0 1,0 0-1,0-1 1,2 1-1,24-8 998,-27 8-1203,13-5 495,0-1 1,-1-1-1,1 0 0,13-10 0,-17 10-381,0 0-1,0-1 1,-1-1 0,0 1-1,-1-2 1,0 1 0,0-1-1,-1 0 1,7-12-1,5-14 358,20-56 0,-9 21-116,-17 49-568,-12 22 155,-1-1 0,0 1-1,0 0 1,0-1 0,1 1-1,-1 0 1,0 0 0,0-1-1,1 1 1,-1 0 0,0 0-1,0-1 1,1 1 0,-1 0 0,0 0-1,1 0 1,-1 0 0,0-1-1,1 1 1,-1 0 0,0 0-1,1 0 1,-1 0 0,0 0-1,1 0 1,-1 0 0,0 0-1,1 0 1,-1 0 0,0 0-1,1 0 1,-1 0 0,0 0 0,1 1-1,-1-1 1,0 0 0,1 0-1,-1 0 1,0 0 0,1 1-1,-1-1 1,0 0 0,0 0-1,1 0 1,-1 1 0,0-1-1,0 0 1,1 1 0,-1-1 0,0 0-1,0 0 1,0 1 0,0-1-1,1 0 1,-1 1 0,0-1-1,0 0 1,0 1 0,0-1-1,0 0 1,0 1 0,0-1-1,0 1 1,8 37 114,-1 0 0,-2 1 0,1 73 0,-4-41-17,-2-64-12,1 45 352,-1-48-356,0 1-1,-1-1 0,1 0 0,-1 1 1,0-1-1,-1 0 0,1 1 1,-1-1-1,-2 4 0,4-7-59,0-1-1,-1 1 1,1-1-1,-1 1 1,1 0-1,0-1 1,-1 1-1,1-1 1,-1 1-1,1-1 1,-1 0-1,0 1 1,1-1-1,-1 1 1,1-1-1,-1 0 1,0 0-1,1 1 1,-1-1 0,0 0-1,1 0 1,-1 0-1,0 0 1,1 0-1,-1 0 1,-1 0-1,1 0 2,0-1-1,-1 1 1,1-1-1,0 1 0,0-1 1,-1 0-1,1 1 1,0-1-1,0 0 1,0 0-1,0 0 1,-2-2-1,-3-5 14,0-1 1,0 0-1,-5-9 1,6 9-5,1 2 2,-3-5-118,0 0 1,-7-18-1,14 30 77,0 0 1,0 0-1,0 0 1,0-1-1,0 1 1,0 0-1,-1 0 1,1-1-1,0 1 1,0 0-1,0 0 1,0 0-1,0-1 1,0 1-1,0 0 1,0 0-1,0-1 1,0 1-1,0 0 1,0 0-1,0-1 1,0 1-1,0 0 1,0 0-1,1 0 1,-1-1-1,0 1 1,0 0-1,0 0 1,0 0-1,0-1 1,0 1-1,1 0 1,-1 0-1,0 0 1,0-1-1,0 1 1,1 0-1,9 3-204,11 9-13,-9-3 259,0 0 0,0-1 0,26 12 0,-33-18 53,0 0 0,0-1 0,0 1 0,1-1 0,-1 0 0,1-1 0,-1 1 0,0-1 0,1 0 0,-1-1 0,1 1 1,-1-1-1,0 0 0,7-2 0,3-3-5,0 0 0,0 0 0,0-2 0,-1 0 0,0 0 0,-1-2 0,0 0 0,0 0 0,-1-1 0,-1 0 0,1-1 0,-2 0 0,0-1 0,0-1 0,8-15 0,11-26-748,-27 53 491,-1 8 111,-1 9 70,-2 1 54,-5 52-211,7-61 172,0 0 0,1 0-1,-1 0 1,1 0 0,1 0 0,-1 0 0,4 9 0,-4-14 31,0 0 1,0 0-1,0-1 1,0 1-1,0 0 0,0 0 1,0-1-1,1 1 1,-1 0-1,1-1 0,-1 0 1,1 1-1,0-1 1,-1 0-1,1 0 1,0 0-1,0 0 0,0 0 1,2 1-1,-1-2 11,0 1-1,0-1 0,0 1 1,0-1-1,0 0 1,0 0-1,1-1 1,-1 1-1,0-1 0,0 1 1,5-3-1,2-1-22,0 0-1,-1-1 1,1-1-1,-1 1 1,0-1-1,12-11 1,49-51 102,-45 43-336,-23 23 184,-1 1-1,0 0 1,1 0 0,-1-1 0,1 1-1,-1 0 1,1 0 0,0 1 0,-1-1-1,1 0 1,0 0 0,2 0 0,-3 1 3,-1 0 0,1 0 0,0 0 1,0 0-1,0 0 0,-1 1 1,1-1-1,0 0 0,0 0 1,-1 1-1,1-1 0,0 0 1,0 1-1,-1-1 0,1 1 1,0-1-1,-1 1 0,1-1 1,-1 1-1,1-1 0,0 1 0,-1 0 1,1-1-1,-1 1 0,0 0 1,1-1-1,-1 1 0,0 0 1,1 1-1,2 6 35,0 0-1,0 1 1,-1 0 0,0-1 0,0 1-1,-1 0 1,0 0 0,-1 0 0,0 0-1,-1 0 1,1 0 0,-4 12 0,4-12 194,4-7 228,-3-3-415,0 0-1,0 1 0,0-1 0,0 0 1,0 0-1,0 0 0,0 0 0,0 0 1,-1 0-1,1 0 0,0 0 0,-1 0 0,2-2 1,3-8-34,1 1 1,1 0 0,0 0 0,0 0 0,1 1 0,0 0 0,0 0-1,18-13 1,-25 21-26,1 0 0,-1 0 0,1 0 0,-1 1 0,1-1 0,0 0 0,0 1 0,-1-1 0,1 1 0,0-1 0,0 1 0,-1 0 0,1 0 0,0 0 0,2 0 0,-3 0 19,0 1 1,1-1 0,-1 1 0,0-1 0,0 1 0,0 0-1,0 0 1,0-1 0,0 1 0,0 0 0,0 0 0,0 0-1,0 0 1,-1 0 0,1 0 0,0 0 0,-1 0 0,1 1-1,-1-1 1,1 0 0,-1 0 0,1 2 0,4 19 2,-4-15 26,0-1 0,0 0 0,4 11 0,-4-16-10,-1 0 0,1 1-1,0-1 1,-1 0 0,1 0-1,0 0 1,0 0-1,0 0 1,-1 0 0,1 0-1,0 0 1,1 0-1,-1 0 1,0 0 0,0-1-1,0 1 1,0 0 0,1-1-1,-1 1 1,0-1-1,0 1 1,3-1 0,8 0 47,0 0 1,0-1-1,-1 0 1,1-1-1,16-5 1,-13 4-11,28-8-5,-1-1 0,-1-3 0,62-30 0,-93 39 32,-6 4-276,-8 12-48,-1-2 190,-1 0 0,0 0 0,-1-1 0,-11 12-1,-18 19 172,33-34-98,1-1 1,0 1 0,-1 0 0,1 0-1,0 0 1,1 0 0,-1 0-1,1 0 1,-1 7 0,1-10-4,1 0 0,0 1 0,0-1-1,0 1 1,1-1 0,-1 0 0,0 1 0,0-1 0,1 0 0,-1 1 0,1-1-1,-1 0 1,1 1 0,0-1 0,-1 0 0,1 0 0,0 0 0,0 0-1,0 0 1,0 0 0,0 0 0,0 0 0,0 0 0,0 0 0,0 0 0,1-1-1,-1 1 1,0 0 0,0-1 0,1 1 0,-1-1 0,0 1 0,1-1-1,-1 0 1,3 1 0,-1-1 36,0 1-1,0-1 0,0 0 1,1 1-1,-1-1 0,0-1 1,0 1-1,0 0 0,0-1 1,1 0-1,-1 0 0,0 0 1,0 0-1,5-2 0,-3-1 33,-2 2-101,1 0 0,-1 0-1,0-1 1,0 1 0,0-1-1,0 1 1,-1-1 0,1 0-1,-1 0 1,3-5 0,-4 13-626,0 0 582,0 0 1,0 0 0,-1 0 0,1 8 0,-8 44 30,1-3 56,-1-1 0,-19 62 0,22-99 21,-2 0 0,0-1 0,-1 0 1,0 0-1,-1 0 0,-1-1 0,0 0 0,-1-1 0,0 0 0,-1-1 0,-19 17 0,24-24 20,0-1 0,0 1 0,-1-1 0,0-1 1,0 1-1,0-1 0,-10 3 0,14-5-52,-1 0 1,0 0-1,0 0 0,0-1 1,0 0-1,0 1 0,1-1 0,-1 0 1,0-1-1,0 1 0,0-1 1,0 0-1,0 0 0,1 0 1,-1 0-1,-3-2 0,6 2-14,0 0 0,0 0-1,0 0 1,0 1 0,0-1 0,0 0-1,0 0 1,1 0 0,-1 0-1,0 0 1,1-1 0,-1 1 0,1 0-1,-1 0 1,1 0 0,-1 0 0,1-1-1,0 1 1,0 0 0,0 0-1,0-1 1,0 1 0,0 0 0,0-1-1,0 1 1,1-2 0,0-4 9,0 1 1,1 0-1,4-10 1,-5 14 2,7-15-46,2 1 1,0-1-1,0 2 1,25-28 0,-14 17-3,121-129 42,-83 95-52,15-14 121,-20 21 8,74-96-1,104-199-160,-165 222 426,-58 106-678,-9 19 322,0 1 1,0 0-1,0-1 1,0 1-1,0 0 1,0-1-1,0 1 1,0 0-1,0-1 0,0 1 1,0 0-1,0 0 1,-1-1-1,1 1 1,0 0-1,0-1 1,0 1-1,0 0 0,0-1 1,-1 1-1,1 0 1,0 0-1,0-1 1,-1 1-2,1 0 1,-1 0-1,0 0 1,1-1-1,-1 1 0,1 0 1,-1 0-1,1 0 1,-1 0-1,1 0 1,-1 0-1,0 0 1,1 0-1,-1 1 1,1-1-1,-1 0 1,1 0-1,-2 1 1,-2 1-25,-1 0 1,1 1-1,-1 0 1,1-1-1,0 2 1,0-1-1,0 0 1,-4 5-1,-26 35-10,24-27 51,0 1-1,0 0 0,2 1 0,-11 32 1,-15 76-19,28-101 6,1 1 0,1 0 0,2 0 0,0 30 0,2-48 19,0 0 0,1 1 0,1-1 0,-1 0 0,1 0 0,0 0 0,1 0 0,0 0 0,0 0 0,1-1 0,0 0 0,0 1 0,1-1 0,0-1 0,0 1 0,11 10 0,-10-12 64,0-1 1,0 1-1,0-1 0,0 0 1,1-1-1,-1 1 0,1-1 1,0-1-1,14 5 0,-16-6-29,0-1 0,0 1 0,0-1-1,0 0 1,0 0 0,0 0 0,0-1-1,0 0 1,0 0 0,0 0 0,0 0-1,-1-1 1,1 0 0,0 0 0,4-3-1,-2 1 2,1 0 0,-1-1-1,0 0 1,-1-1 0,1 1-1,-1-1 1,0-1 0,-1 1-1,1-1 1,-1 0 0,0 0-1,-1-1 1,0 1 0,6-16-1,-5 7-27,6-23 0,-10 34-71,0-1 0,0 0-1,-1 0 1,1 1-1,-1-1 1,0 0-1,-2-9 1,2 15 44,0 0 0,0 0 0,0-1 0,0 1 0,0 0 0,0 0 0,0 0 0,0 0 0,0 0 0,0 0 0,0-1 0,0 1 0,-1 0 0,1 0 0,0 0 0,0 0 0,0 0 0,0 0 0,0 0 0,0 0 0,0 0 0,0-1 0,0 1 0,0 0 0,0 0 0,-1 0 0,1 0 0,0 0 0,0 0 0,0 0 0,0 0 0,0 0 0,0 0 0,0 0 1,-1 0-1,1 0 0,0 0 0,0 0 0,0 0 0,0 0 0,0 0 0,0 0 0,0 0 0,-1 0 0,1 0 0,-5 5-147,-3 10 133,4-6 47,0 1 0,1-1 0,1 1 0,-1-1 1,2 1-1,-1 0 0,2 0 0,-1 0 0,2 19 0,0-24 19,-1 0 0,1 0 1,0 0-1,0 0 0,1-1 0,-1 1 0,1 0 0,0 0 0,1-1 0,-1 0 0,1 1 0,0-1 0,0 0 1,0 0-1,0 0 0,1-1 0,-1 1 0,1-1 0,0 0 0,0 0 0,6 3 0,-4-3-131,0 0 0,1-1-1,-1 0 1,0 0 0,1-1 0,-1 0-1,1 0 1,-1 0 0,1-1-1,8-1 1,-10 1-586,-1-1-1,1 0 1,-1 0 0,1 0-1,-1 0 1,8-4-1,-9 3-423,0 0-1,0 0 0,0 0 1,0 0-1,0 0 1,0-1-1,-1 0 0,1 1 1,2-5-1,6-8-3015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1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5056,'-3'-1'14128,"-8"28"-11395,-1 4-2661,5-11-108,-2 6-599,1 0 0,-4 30-1,11-41-436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1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80 5152,'-6'-3'14748,"13"3"-11527,10-3-4100,-14 3 1954,9-2-836,0-1 1,0 0 0,-1 0 0,13-6-1,17-11-3576,-40 20 2852,0-1 0,0 0 1,-1 1-1,1-1 0,-1 0 0,1 0 0,0 0 1,-1 1-1,1-1 0,-1 0 0,0 0 0,1 0 1,-1 0-1,0 0 0,0 0 0,1 0 0,-1-1 1,2-7-3766,7 0 1136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1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8640,'0'1'451,"-1"0"0,1 0-1,0 1 1,-1-1 0,1 0 0,0 0 0,0 1 0,0-1 0,0 0 0,0 0 0,0 1 0,1-1 0,-1 1 0,1 14 1278,-1 31 625,-6 207-836,4-191-4068,6-22-3076,1-28-251,2-2 1872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1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71 5824,'-11'-21'1866,"10"21"-1734,1-1 0,0 1-1,0-1 1,0 1-1,1-1 1,-1 1 0,0-1-1,0 0 1,0 1-1,0-1 1,0 1 0,1-1-1,-1 1 1,0-1-1,0 1 1,1-1 0,-1 1-1,0-1 1,1 1-1,-1 0 1,1-1 0,-1 1-1,0 0 1,1-1-1,-1 1 1,1 0 0,-1-1-1,1 1 1,-1 0-1,1 0 1,0-1 0,1 0 915,1-1-711,0 0 1,0 0-1,0 0 1,0 0-1,0 1 1,0-1-1,1 1 1,-1 0-1,0 0 1,1 0-1,-1 1 1,7-1-1,9-3 346,-8 1-458,-1 0 0,0 1 0,1 0 0,-1 1 0,1 0 0,0 1 0,-1 0 0,1 1 0,11 1 0,-15 0-168,0-1 1,-1 1-1,1 1 1,-1-1-1,1 1 1,9 6-1,-13-7-40,-1 0-1,1 0 1,0 1 0,-1-1-1,1 1 1,-1 0-1,0 0 1,0 0 0,0 0-1,-1 0 1,1 0 0,-1 0-1,1 1 1,-1-1-1,1 6 1,3 15 129,-2-1 0,0 1 0,-1 30 0,-9 76 481,3-52-376,-17 228 49,6 26 21,12-232-278,0 130 97,5-71-17,2 45 7,-1-92-7,2-60 166,-5-49-304,0-2-53,0 0 108,-1-1 0,1 1 0,-1 0 1,1 0-1,-1 0 0,1 0 0,-1 0 0,0-1 0,1 1 1,-1 0-1,0-1 0,0 1 0,0 0 0,1-1 0,-1 1 0,0-1 1,0 0-1,0 1 0,0-1 0,0 1 0,0-1 0,0 0 1,0 0-1,0 0 0,0 0 0,0 0 0,0 0 0,-2 0 0,-36-1-14,32 0 20,-163-2-560,20 1-1540,80-5-249,9 3 714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2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45 5888,'-4'0'497,"3"0"-350,0 0-1,1 0 1,-1 0-1,0 0 0,1 0 1,-14-11 11639,18 8-10303,79-12 1800,45 5-3290,-76 6 251,120 3-316,-87 2 26,-39 7 436,-47 8-460,-1-8 32,-1 0-1,-1-1 0,1 0 0,-1 0 0,-1 0 1,1-1-1,-10 11 0,1 1 104,-18 22-6,-57 59 1,-46 27-110,104-99 93,-29 26 32,50-44-30,8-8-35,0-1 0,0 1 1,0 0-1,0 0 0,0 0 0,0 0 0,1 0 1,-1-1-1,0 2 0,0-1 0,1 0 1,-1 0-1,1 0 0,-1 0 0,1 0 0,-1 0 1,1 2-1,0-2-4,0-1 0,0 1 0,1-1 0,-1 1 0,0-1 0,0 1 0,1-1 0,-1 1 0,0-1 0,1 1 0,-1-1 0,0 0 0,1 1 0,-1-1 0,0 0 0,1 1 0,-1-1 0,1 0 0,-1 1 0,1-1 0,-1 0 0,1 0 0,-1 1 0,1-1 0,-1 0 0,2 0 0,14 3 86,-16-3-85,43 1 129,1-1-1,53-8 1,-44 4-228,33-8 143,-33 4 133,9-6-1809,-48 10-1177,-13 4 2229,0 0-1,6-12-8600,-5 8 7309,1-11-2887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2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12 171 5056,'-1'0'157,"0"0"1,0-1 0,1 1-1,-1 0 1,0-1-1,1 1 1,-1-1 0,0 1-1,1-1 1,-1 1-1,1-1 1,-1 1 0,1-1-1,-1 0 1,1 1-1,-1-1 1,0-1 0,1 2-27,1-1 0,-1 0 1,0 1-1,0-1 0,1 1 1,-1-1-1,0 1 1,1 0-1,-1-1 0,0 1 1,1-1-1,-1 1 0,1-1 1,-1 1-1,0 0 1,1-1-1,-1 1 0,1 0 1,-1 0-1,1-1 0,0 1 1,-1 0-1,1 0 1,-1 0-1,1 0 0,0-1 1,18-4 1647,-1 1 1,1 0-1,30-1 0,-4 0-657,243-51 894,-229 43-1946,43-10-4323,0-1-4587,-62 16 5805,4 4-234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2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4480,'-9'5'13823,"11"-5"-12895,22-1 645,33-6 0,-33 3-1479,35 0 0,39-4-1188,-70 6-2188,-12 1-4150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2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9056,'0'0'3360,"5"0"-2624,8-5-192,-3 5 1824,4-3-1409,4-5 801,8 0-1024,9-1-64,7 3-384,-2-3-288,0 4 0,-4 2-288,-4 3 160,-9 0-2848,-6 3 1633,-2 2-3297,-7-1 2624,-3 7-3200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2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5 357 2304,'-5'31'2576,"5"-5"-677,0-15 5482,13-20-5941,-1-3-462,22-26 1,-16 16-670,17-17 383,2 2-1,48-37 1,31-27 721,-101 89-1277,0 1 1,1 0-1,0 2 0,1-1 0,0 2 1,0 0-1,1 1 0,32-8 1,-49 15-128,0-1 0,-1 1 1,1 0-1,0 0 1,0 0-1,-1 0 0,1 0 1,0 0-1,0 0 1,0 0-1,-1 0 0,1 0 1,0 1-1,0-1 1,-1 0-1,1 0 1,0 1-1,0-1 0,-1 0 1,1 1-1,0-1 1,-1 1-1,1-1 0,-1 1 1,2 0-1,-1 0 6,-1 1-1,1-1 1,0 1-1,0-1 1,-1 1-1,1 0 1,-1-1-1,1 1 1,-1 0-1,0-1 1,0 3-1,1 4 180,-2 0 0,1 0 0,-3 13 0,-24 86 1065,23-93-1100,0 0 0,1 0 0,-3 26 0,6-34-125,-1 0 0,2 0 0,-1 0 0,1 0 1,0 0-1,0 0 0,0 0 0,1-1 0,0 1 0,0 0 0,5 8 0,-6-13-17,0 1 0,0-1 0,0 1 0,0-1-1,1 0 1,-1 1 0,0-1 0,1 0 0,-1 0 0,1 0-1,-1 0 1,1 0 0,0-1 0,-1 1 0,1 0 0,0-1-1,-1 1 1,1-1 0,0 1 0,0-1 0,0 0 0,-1 0-1,1 0 1,0 0 0,0 0 0,0 0 0,-1-1 0,1 1-1,3-2 1,5-1-136,0 0 0,0-2-1,-1 1 1,10-7 0,-6 4-307,117-57-10598,-125 61 9779,1 1 0,0-1 0,0 1 1,0 1-1,0-1 0,7 0 0,2 1-2243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2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1 625 3072,'4'-3'7979,"15"-5"-5453,3-1-1490,-10 1-603,0-1 1,0 0-1,-1 0 0,15-16 1,-1 1 108,-17 16-361,14-11 319,-22 18-483,1 1 1,-1 0-1,1-1 1,-1 1-1,1 0 1,-1 0-1,1-1 1,-1 1-1,1 0 1,-1 0-1,1 0 0,-1 0 1,1 0-1,0 0 1,-1 0-1,1 0 1,-1 0-1,1 0 1,-1 0-1,1 0 1,-1 0-1,1 0 1,-1 0-1,1 1 1,-1-1-1,1 0 1,-1 0-1,1 1 1,-1-1-1,1 0 1,-1 1-1,1-1 1,-1 0-1,0 1 1,1-1-1,-1 0 0,1 1 1,-1-1-1,0 1 1,1 0-1,1 3 101,-1 0 0,1 0 0,-1 0-1,0 0 1,0 0 0,0 0 0,0 1-1,0 4 1,-2 38 370,0-22-329,-8 160 438,0-3-303,18 170 495,13 167-21,-22-518-645,6-6 634,-1-2-602,0-1 0,0 0 0,-1 1 0,0-2 0,6-15 0,9-47-62,-8 25 73,56-146-214,18-78 25,-26 67-98,-20 89 95,30-145-1,-63 224 16,65-356-229,-65 351 143,1 6-273,2-65 0,-9 99 347,0 0 0,0-1 0,0 1 0,0 0-1,0-1 1,0 1 0,0 0 0,0-1 0,0 1 0,0 0 0,0-1 0,-1 1 0,1 0-1,0-1 1,0 1 0,0 0 0,-1 0 0,1-1 0,0 1 0,0 0 0,-1 0 0,1-1-1,0 1 1,0 0 0,-1 0 0,1 0 0,0-1 0,-1 1 0,0 0 0,1 1 22,-1-1 1,1 1 0,-1-1-1,0 1 1,1 0 0,0-1 0,-1 1-1,1 0 1,-1 0 0,1-1-1,0 1 1,-1 0 0,1 0 0,0 0-1,0-1 1,-1 3 0,0 1 10,1-4-7,0 1 1,0-1-1,0 0 1,0 0-1,0 1 0,0-1 1,0 0-1,0 1 1,0-1-1,0 0 0,0 1 1,0-1-1,0 0 1,0 0-1,0 1 0,1-1 1,-1 0-1,0 1 1,0-1-1,0 0 0,0 0 1,1 1-1,-1-1 1,0 0-1,0 0 0,0 0 1,1 1-1,-1-1 1,0 0-1,0 0 0,1 0 1,-1 0-1,0 0 1,1 1-1,9 4 107,-1-4-83,0 0 0,1-1-1,-1 0 1,14-1-1,-3 0 12,547-32 677,28 22-555,-504 16-160,71 1 426,-108-1-234,-53-5-276,-1 0-1,0 0 1,0 0-1,1 0 1,-1-1-1,0 1 1,0 0-1,0 0 1,1 0 0,-1 0-1,0-1 1,0 1-1,0 0 1,0 0-1,1 0 1,-1-1-1,0 1 1,0 0-1,0 0 1,0-1-1,0 1 1,0 0-1,0 0 1,0-1-1,1 1 1,-1 0 0,0 0-1,0-1 1,0 1-1,0 0 1,0-1-1,-1 1 1,1 0-1,0 0 1,0-1-1,0 1 1,0 0-1,0 0 1,0-1-1,0 1 1,0 0 0,-1 0-1,1 0 1,0-1-1,0 1 1,0 0-1,0 0 1,-1 0-1,1-1 1,0 1-1,0 0 1,0 0-1,-1 0 1,1 0-1,0 0 1,0 0-1,-1-1 1,1 1 0,0 0-1,0 0 1,-1 0-1,-4-2-1930,-1 1 1,1-1-1,-1 1 1,-8-1-1,6 1 808,-10-3-3507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5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 7648,'-61'-12'3456,"35"16"-3008,23-8-320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3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25 2976,'5'-20'10224,"-3"16"-7829,0 9-681,-2 10-912,-62 335 1860,58-322-1993,-2 48 0,6-75-705,0-1 0,0 0-1,0 0 1,0 1 0,0-1 0,0 0-1,0 0 1,0 1 0,0-1-1,0 0 1,0 0 0,-1 1 0,1-1-1,0 0 1,0 0 0,0 0-1,0 1 1,0-1 0,-1 0 0,1 0-1,0 0 1,0 0 0,0 1-1,-1-1 1,1 0 0,0 0 0,0 0-1,0 0 1,-1 0 0,1 0-1,0 0 1,0 0 0,-1 0-1,1 1 1,0-1 0,0 0 0,-1 0-1,1 0 1,0 0 0,0-1-1,-1 1 1,1 0 0,0 0 0,0 0-1,-1 0 1,1 0 0,0 0-1,0 0 1,0 0 0,-1 0 0,1-1-1,0 1 1,0 0 0,0 0-1,-1-1 1,-10-7-4155,-3-15-3420,9 12 3142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3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29 2080,'1'-1'256,"-1"0"1,1 0 0,-1 0-1,1 0 1,0 0-1,-1 0 1,1 0-1,0 0 1,0 0-1,-1 1 1,1-1 0,0 0-1,0 0 1,0 1-1,0-1 1,0 1-1,0-1 1,0 1-1,1-1 1,0 0 0,0 1 95,-1-1 0,1 0 1,0 0-1,-1 0 1,1 0-1,4-5 4471,-6 8-4660,-1-1 0,0 1 0,1-1 0,-1 1 0,0-1 0,0 0 0,0 1 0,0-1 0,0 0 0,0 0 0,-1 1 0,1-1 0,0 0 0,0 0 0,-3 1 0,-5 6 183,-32 36 113,2 2 0,3 2-1,-50 84 1,73-113-371,10-16-52,0 0 1,1 1-1,-1 0 1,1-1-1,0 1 1,0 0-1,0 0 1,0 4-1,-4 8 183,6-16-54,1 1-90,2 0-49,-1 0 1,1 0-1,-1 0 0,1-1 1,-1 1-1,1-1 1,0 1-1,-1-1 1,1 0-1,4 0 1,31-4 220,-24 1-167,125-9 127,-71 7-287,74-14 1,-121 17 66,4 1 49,-24 1-129,0 0 0,0-1 1,0 1-1,0 0 1,0 0-1,0-1 0,0 1 1,0-1-1,0 1 1,0-1-1,0 1 0,0-1 1,0 1-1,0-1 1,-1 0-1,2 0 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3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 3968,'-9'-19'10008,"10"26"-9259,0 85 3187,1 4-3046,-5 2-986,3-98-4,-1 0-1,1 1 1,0-1-1,0 0 1,0 0-1,0 0 1,0 0-1,-1 0 1,1 0-1,0 0 1,0 0-1,0 0 1,0 0-1,0 0 0,-1 0 1,1 0-1,0 0 1,0 0-1,0 0 1,0 0-1,0 0 1,-1 0-1,1 0 1,0 0-1,0 0 1,0 0-1,0-1 1,0 1-1,0 0 1,-2-1-1308,2 1 1308,0-1-1,0 1 0,0 0 1,0 0-1,0 0 1,0 0-1,0 0 1,0-1-1,0 1 1,0 0-1,0 0 1,0 0-1,0 0 1,0 0-1,1-1 1,-1-14-5122,0 2 1020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3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 3488,'-1'0'40,"1"0"0,0-1 0,0 1 0,-1 0 1,1-1-1,0 1 0,0 0 0,0-1 0,-1 1 0,1 0 0,0-1 1,0 1-1,0 0 0,0-1 0,0 1 0,0 0 0,0-1 0,0 1 1,0-1-1,0 1 0,0 0 0,0-1 0,0 1 0,0 0 0,0-1 1,0 1-1,0 0 0,0-1 0,0 1 0,1 0 0,-1-1 0,0 1 0,0 0 1,1-1-1,13-7 1313,-4 5-415,-9 2-603,1 0 0,0 0 0,-1 0 0,1 1 0,0-1 0,0 1 0,0 0 0,0-1 0,-1 1 0,1 0 0,0 0 0,0 0 0,0 0 0,0 0 0,3 1 0,-4 0-170,1 0 0,-1 0 1,1 0-1,-1 0 0,0 0 1,0 0-1,1 0 0,-1 0 1,0 0-1,0 1 0,0-1 1,0 0-1,0 1 0,-1-1 1,1 1-1,0-1 0,-1 1 1,2 1-1,0 5 223,-1-1 0,1 0 0,-1 1 0,0-1 0,-1 1 0,0-1 0,0 1 0,-2 12 0,-2 3 378,-10 33 0,-26 80 7,35-124-688,0 3-810,-1-33-11632,4 5 10272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3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7 339 3648,'-5'-4'689,"4"2"57,10 0 1120,4 1 1862,-9-1-3322,0 0 0,0 0-1,-1 0 1,1-1 0,-1 1 0,0-1-1,1 0 1,-1 0 0,0 0 0,-1-1 0,1 1-1,-1 0 1,3-6 0,4-2 206,16-29 1000,-19 31-1277,-1-1 0,1 1 0,1 1 0,0-1 0,0 1 0,11-10 0,-17 17-298,0 0-1,0 0 0,0 1 1,1-1-1,-1 0 0,0 1 1,0-1-1,1 1 0,-1 0 1,0-1-1,1 1 0,-1 0 1,0 0-1,1-1 0,-1 1 0,1 0 1,-1 0-1,0 1 0,1-1 1,-1 0-1,0 0 0,1 1 1,-1-1-1,0 1 0,1-1 1,-1 1-1,0-1 0,0 1 1,0 0-1,1 0 0,0 1 1,4 3 95,-1 0 0,0 1 0,-1-1 0,8 13 0,0-3 51,-8-9-86,1 0 0,1 0 1,-1-1-1,1 0 1,0 0-1,0 0 1,0-1-1,1 0 0,-1 0 1,1-1-1,8 3 1,-9-4-33,0 0 1,0-1 0,0 0 0,0 0-1,0 0 1,0-1 0,1 0-1,-1-1 1,0 1 0,0-1-1,0 0 1,0 0 0,0-1 0,8-3-1,-3 0-199,0-1 0,-1 0-1,0-1 1,-1 0 0,1 0 0,-1-1-1,-1 0 1,1-1 0,-2 0 0,1 0-1,-1-1 1,0 0 0,-1 0-1,0-1 1,-1 1 0,6-18 0,-9 20-854,1-1 0,-2-1 0,1 1 0,-1 0 1,-1 0-1,1 0 0,-2-1 0,0-10 0,-6-2-1662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3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2816,'6'-4'8677,"-1"15"-3804,-2-4-6098,2 22 1783,0 1-1,-2 0 1,-1 1 0,-3 34-1,-17 123 276,16-178-952,-4 43-717,4-16-5179,2-26 3535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3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44 149 3328,'0'-1'188,"0"1"-1,-1-1 1,1 1 0,0-1 0,-1 1-1,1 0 1,-1-1 0,1 1-1,-1 0 1,1 0 0,-1-1 0,1 1-1,-1 0 1,1 0 0,-1 0 0,1-1-1,-1 1 1,1 0 0,-1 0-1,0 0 1,1 0 0,-1 0 0,1 0-1,-1 0 1,1 0 0,-1 1-1,1-1 1,-1 0 0,1 0 0,-1 0-1,1 1 1,-1-1 0,1 0 0,-1 0-1,1 1 1,-1-1 0,1 0-1,-1 1 1,-11 4 4677,12-5-4789,-1 0-1,1-1 1,0 1-1,-1 0 1,1 0-1,0 0 1,-1 0-1,1 0 1,0 0-1,-1 0 1,1 0-1,0 0 1,0 0-1,-1 0 1,1 0 0,0 0-1,-1 0 1,1 0-1,0 0 1,-1 0-1,1 0 1,0 1-1,-1-1 1,1 0-1,0 0 1,0 0-1,-1 0 1,1 1-1,0-1 1,-1 0-1,-2 2 1139,7-6 516,4-2-1614,0 0-1,0 0 0,0 1 1,1 0-1,0 1 0,0 0 0,0 0 1,14-3-1,8 0-135,40-4 1,-51 9 60,325-41 503,259 14-138,-531 29-556,-71 0 81,-18-1-2262,-45-9-8244,43 10 5775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4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77 140 1888,'0'-7'12553,"7"-5"-9306,-5 9-3134,0 1 0,0-1 0,0 0 0,1 1 0,-1 0 0,5-4 0,11-4 555,2-2-382,1 2 0,32-13 0,-33 16-193,2-1-31,0 1 0,1 0-1,0 2 1,0 1 0,32-3 0,-51 8-40,0-1 1,0 1 0,0-1-1,0 1 1,0 0-1,0 1 1,0-1 0,-1 1-1,1-1 1,-1 1 0,1 0-1,-1 0 1,7 6-1,-9-7 19,1 1 0,0-1 0,-1 1-1,1 0 1,-1-1 0,1 1 0,-1 0-1,0 0 1,0 0 0,0 0 0,0 0-1,0 0 1,0 1 0,-1-1 0,1 0-1,-1 0 1,0 0 0,1 1-1,-1-1 1,0 0 0,0 1 0,0-1-1,-1 0 1,1 0 0,-1 4 0,-2 0 0,1 0 0,-1-1 0,0 1 1,-1-1-1,1 0 0,-1 0 1,0 0-1,-1 0 0,1-1 0,-1 0 1,1 0-1,-1 0 0,-10 6 0,-6 1-7,-1 0-1,-27 10 0,44-19-22,-71 26 95,85-19-223,1-5 80,0 0-1,13 3 1,-13-4 33,1 0 1,18 9-1,-18-6 0,1 1 0,-1 1 0,-1 0 0,1 0 0,-1 1 0,-1 1 0,16 18 0,-19-20 52,0 1 1,-1 0-1,1 0 1,-2 0-1,1 1 1,-1-1-1,-1 1 1,0 0 0,0 1-1,1 14 1,-3-20 10,-1-1 1,0 1-1,0-1 1,0 1-1,0-1 1,-1 0-1,0 1 1,0-1-1,0 0 1,-1 1-1,-3 7 1,4-10-30,0 0 1,-1 0-1,0 0 0,1 0 1,-1 0-1,0 0 0,0 0 1,0-1-1,0 1 0,0-1 0,0 1 1,0-1-1,0 0 0,-1 0 1,1 0-1,0 0 0,-1 0 1,1-1-1,-1 1 0,1-1 1,-6 1-1,-2-1 0,-1 0 1,1-1-1,-1 0 0,1-1 0,0 0 1,-16-6-1,-59-27-767,44 17 185,-22-6-888,-48-23-3920,85 35 1653,6 3 1185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4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4224,'2'-6'8,"-1"3"917,0 0 1,0 1 0,0-1-1,1 0 1,-1 1 0,1-1-1,-1 1 1,1-1 0,0 1-1,0 0 1,0 0 0,0-1-1,1 2 1,2-3 0,-4 3 44,18 10 673,-16-7-1513,0 1 0,0-1 0,0 1 0,0 0 0,-1 0 0,1 0 0,-1 0 0,0 0 0,0 1 0,3 6 0,1 4 183,7 23-1,-5-11-52,-1 0-98,-1-1 1,6 46-1,-1 2 55,-6-54-102,0-1 0,16 33 0,-8-19-188,11 36 499,-22-66-429,0 11 28,-2-11 151,1-2-158,-1 0 1,1 0 0,0 0 0,0 0 0,0 0-1,0 0 1,0-1 0,0 1 0,0 0 0,0 0-1,0-1 1,0 1 0,0 0 0,-1-1 0,1 1-1,0-1 1,0 1 0,1-2 0,88-101 786,-64 76-680,249-277-394,-242 259-361,-16 14-3412,-15 28 1419,-5 15-3665,0 6 3872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4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53 4800,'-1'0'165,"1"-1"1,-1 0-1,1 0 0,0 0 0,-1 1 1,1-1-1,0 0 0,0 0 1,0 0-1,-1 0 0,1 0 1,0 0-1,0 1 0,0-1 1,0 0-1,0 0 0,1 0 1,-1 0-1,0 0 0,0 0 1,1 1-1,-1-1 0,0 0 1,1 0-1,-1 0 0,1 0 1,-1 1-1,1-1 0,-1 0 1,1 1-1,-1-1 0,1 0 1,1 0-1,-2 1 15,0-1-1,1 1 1,-1-1 0,1 1 0,-1-1-1,0 1 1,0-1 0,1 1-1,-1-1 1,0 1 0,0-1 0,1 0-1,-1 1 1,0-1 0,0 1-1,0-1 1,0 0 0,0 1 0,0-2-1,0 1-68,0 1 0,0-1-1,0 1 1,0-1 0,0 0-1,0 1 1,0-1 0,0 0-1,0 1 1,1-1 0,-1 1-1,0-1 1,0 0 0,1 1-1,-1-1 1,0 1 0,1-1-1,-1 1 1,1-1 0,-1 0-45,0 1 0,0 0 1,1 0-1,-1 0 0,0 0 1,0 0-1,0 0 0,0 0 1,0 0-1,0 0 0,1 0 1,-1 0-1,0 0 0,0 0 1,0 0-1,0 0 0,0 0 1,0 0-1,1 0 0,-1 0 1,0 0-1,0 0 0,0 0 1,0 0-1,0 0 0,0 1 1,0-1-1,0 0 0,1 0 1,-1 0-1,0 0 0,0 0 0,0 0 1,0 0-1,0 0 0,0 0 1,0 1-1,0-1 0,0 0 1,0 0-1,0 0 0,0 0 1,0 0-1,1 0 0,-1 0 1,0 1-1,0-1 0,0 0 1,0 0-1,0 0 0,2 13 1076,-1 14-637,-17 164 1468,-2 110-2842,40-320-15027,0-1 12726,5-4 1026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0:5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18 789 3488,'-7'6'1723,"3"-3"-225,-2-2 3233,10-8 439,10-14-3717,36-42-820,2 3 0,62-56 0,-104 107-631,2-3 0,18-13 1,-28 23-4,1 0 0,0 0-1,1 0 1,-1 0-1,0 0 1,0 1 0,1 0-1,-1 0 1,1 0 0,-1 0-1,1 0 1,4 0-1,-7 2 1,1-1 0,0 0 0,0 1-1,0-1 1,0 1 0,0-1 0,0 1 0,-1 0-1,1 0 1,0 0 0,0 0 0,-1 0-1,1 0 1,-1 0 0,1 1 0,-1-1-1,0 1 1,1-1 0,-1 1 0,0-1 0,2 4-1,-1 0 28,1-1 0,-1 1 0,0 0 1,-1-1-1,1 1 0,-1 0 0,1 6 0,-1 2 21,-1-1 0,0 1 0,-1 0 1,-1-1-1,0 0 0,-4 14 0,1-9 39,-1-1-1,-16 30 1,2-4 895,20-42-969,0 0 0,0 0-1,0 0 1,0 0 0,0 0 0,0 0 0,0 0 0,0 0 0,0 0 0,0 1 0,0-1 0,0 0 0,0 0 0,0 0 0,0 0 0,0 0 0,0 0-1,0 0 1,0 0 0,0 0 0,0 0 0,0 0 0,0 0 0,0 0 0,0 0 0,0 0 0,0 0 0,0 0 0,0 1 0,0-1 0,0 0 0,0 0-1,0 0 1,0 0 0,1 0 0,-1 0 0,0 0 0,0 0 0,0 0 0,0 0 0,0 0 0,0 0 0,0 0 0,0 0 0,0 0 0,0 0 0,0 0-1,0 0 1,0 0 0,0 0 0,0 0 0,1 0 0,-1 0 0,0 0 0,0 0 0,0 0 0,0-1 0,0 1 0,0 0 0,0 0 0,0 0 0,0 0-1,0 0 1,0 0 0,0 0 0,0 0 0,0 0 0,9-4 329,8-6-224,-3 0-106,-1 0 0,0 0 0,-1-1 1,15-18-1,37-56-147,22-30-147,-85 114 268,-1 1 1,1-1-1,-1 0 0,1 1 0,0-1 0,-1 0 0,1 1 0,0-1 0,-1 1 0,1-1 1,0 1-1,0-1 0,0 1 0,-1-1 0,1 1 0,0 0 0,0-1 0,0 1 0,0 0 1,1 0-1,-2 0 9,1 0 0,0 1 0,-1-1 0,1 0 0,-1 0 0,1 1 1,0-1-1,-1 1 0,1-1 0,-1 0 0,0 1 0,1-1 0,-1 1 0,1-1 0,-1 1 1,0 0-1,1-1 0,-1 1 0,0-1 0,1 1 0,-1 0 0,2 5 14,-1 0-1,1 0 0,-1 0 1,0 10-1,1 30-41,-3 0 0,-9 65 1,10-108 85,0 0 0,-1 1 1,1-1-1,1 1 0,-1-1 0,0 1 1,1-1-1,1 5 0,-2-8-36,0 1 0,0-1 0,1 1 0,-1-1 0,0 1 1,0-1-1,1 0 0,-1 1 0,0-1 0,1 1 0,-1-1 0,0 0 0,1 1 0,-1-1 0,1 0 0,-1 1 0,0-1 0,1 0 0,-1 0 0,1 0 0,-1 1 0,1-1 0,0 0 0,0 0 6,0 0 1,1 0-1,-1-1 0,0 1 0,0 0 0,0-1 1,0 1-1,0 0 0,0-1 0,0 0 0,0 1 0,0-1 1,0 1-1,0-1 0,1-1 0,10-11 68,-1 0 0,-1 0 0,14-23 0,1 0-23,54-74-526,-78 117 338,-1-1-1,1 0 1,-1 0-1,-1 9 0,-3 24 108,2-20 61,0 0 1,2 1 0,0-1 0,4 26-1,-4-43-19,0 0-1,1 0 0,-1 0 1,1 0-1,-1 0 1,1 0-1,0-1 0,-1 1 1,1 0-1,0 0 1,0-1-1,1 1 0,-1 0 1,0-1-1,0 1 1,1-1-1,-1 0 0,1 1 1,0-1-1,2 1 1,-2-1 22,0 0 0,0 0 0,1-1 0,-1 0 0,0 1 0,0-1 0,1 0 0,-1 0 0,0 0 0,1 0 0,-1-1 0,0 1 0,1-1 0,3-1 0,4-2 26,1 0 0,-1-2 0,-1 1 0,1-1 0,13-11 0,-4 1-68,-1-1 0,0 0 0,22-30 1,37-63-58,-73 105 43,-2 2-45,0 1 0,0-1 0,0 1 0,0 0 0,0-1 0,3-1 0,-5 4 42,0 0-1,1 0 0,-1 0 0,0-1 1,0 1-1,1 0 0,-1 0 0,0 0 1,0 0-1,1 0 0,-1 0 0,0 0 1,0 0-1,1 0 0,-1-1 0,0 1 1,1 0-1,-1 0 0,0 1 0,0-1 1,1 0-1,-1 0 0,0 0 0,1 0 1,-1 0-1,0 0 0,1 0 0,-1 1-4,0 0-1,1-1 0,-1 1 0,1-1 1,-1 1-1,0 0 0,0-1 1,1 1-1,-1 0 0,0-1 0,0 1 1,0 0-1,0 0 0,0-1 1,0 1-1,0 1 0,-1 17-63,-1 0 1,-7 28-1,-2 19 222,11-57-101,-1-1-1,1 1 0,1-1 1,-1 1-1,4 14 1,-4-21-15,1 0 0,-1 0 0,1 0 0,0 0 0,0 0 0,-1 0 0,1 0 1,0-1-1,1 1 0,-1 0 0,0-1 0,0 1 0,1 0 0,-1-1 1,1 1-1,-1-1 0,1 0 0,0 0 0,-1 1 0,1-1 0,2 1 0,-1-2-6,-1 1-1,1-1 0,0 1 1,-1-1-1,1 0 0,0 0 1,0 0-1,-1-1 0,1 1 1,0 0-1,-1-1 0,1 0 1,-1 0-1,1 1 0,3-3 1,10-6 0,-1 0 0,0-1 0,15-12 0,13-9 7,92-46-92,-73 43 78,-56 31 3,-1 0 0,1-1 0,-1 0 0,7-6 1,-12 10-21,0 0 0,0 0 0,0 0 0,0 0 0,0 0 1,0 0-1,0-1 0,0 1 0,0 0 0,1 0 0,-1 0 0,0 0 1,0 0-1,0 0 0,0 0 0,0 0 0,0 0 0,0 0 1,0 0-1,0 0 0,0 0 0,0 0 0,0 0 0,0 0 1,0 0-1,0 0 0,0 0 0,0 0 0,0 0 0,0 0 0,0 0 1,0-1-1,0 1 0,0 0 0,0 0 0,0 0 0,0 0 1,0 0-1,0 0 0,0 0 0,0 0 0,0 0 0,0 0 1,0 0-1,0 0 0,0 0 0,0 0 0,0 0 0,0-1 0,0 1 1,0 0-1,0 0 0,0 0 0,0 0 0,0 0 0,0 0 1,0 0-1,0 0 0,0 0 0,0 0 0,0 0 0,0 0 1,0 0-1,0 0 0,-1 0 0,1 0 0,0 0 0,0 0 1,-6 1-66,-8 4 37,0 4 0,1 1 0,0 0 0,0 1 0,1 0 0,1 1 0,0 1 0,1-1 0,0 2 0,1-1 0,0 1 0,1 1 0,-12 29 0,20-42 35,-1-1-1,1 1 0,-1-1 1,1 1-1,0-1 0,-1 1 1,1 0-1,0-1 0,0 1 1,0-1-1,0 1 1,0-1-1,0 1 0,1 0 1,-1-1-1,1 1 0,-1-1 1,1 1-1,-1-1 0,1 1 1,0-1-1,0 0 0,-1 1 1,1-1-1,0 0 1,0 0-1,1 1 0,-1-1 1,0 0-1,0 0 0,0 0 1,1 0-1,-1-1 0,1 1 1,-1 0-1,0 0 0,1-1 1,-1 1-1,1-1 1,1 1-1,5 1 28,-1-1 1,0 0-1,1 0 0,-1 0 1,1-1-1,14-2 1,-1 0-3,0-2 1,0 0 0,0-2 0,-1 0 0,0-1-1,24-13 1,-29 12-13,1-1 0,-1-1-1,0-1 1,-1 0 0,-1-1 0,0 0-1,22-27 1,-9 1 6,38-72 1,-38 63 49,16-26-10,8-14-67,64-151 0,-106 212-358,-7 18 55,-6 16 115,-19 39 43,11-23 48,2 0 0,-13 36 0,9-7 119,1 0 1,4 1-1,1 0 1,3 1-1,1 65 1,5-106 7,1 0 0,1-1-1,0 1 1,0-1 0,8 21 0,-8-29-9,0-1 0,0 1 1,0-1-1,0 0 0,1 1 0,0-1 0,-1-1 0,2 1 1,-1 0-1,0-1 0,1 1 0,0-1 0,-1 0 1,1-1-1,1 1 0,-1 0 0,0-1 0,8 3 1,-3-2 24,0-1 0,0-1 0,0 1 0,0-2 0,0 1 0,0-1 0,0 0 0,0-1 0,0 0 0,0-1 0,0 0 0,0 0 0,0-1 0,10-4 0,-6 1-32,0 0-1,-1 0 1,0-2 0,-1 1-1,1-1 1,-2-1 0,1 0-1,16-19 1,-20 20-10,-1-1 0,0 1-1,0-1 1,-1-1 0,0 1 0,-1-1 0,0 0-1,0 0 1,-1 0 0,0 0 0,-1-1 0,2-20 0,-4 30-19,0-1 1,0 1 0,0 0 0,0 0-1,0-1 1,0 1 0,-1 0-1,1-1 1,0 1 0,-1 0 0,1 0-1,-1-1 1,1 1 0,-1 0 0,0 0-1,1 0 1,-1 0 0,0 0 0,0 0-1,-1-1 1,1 1 7,0 1 0,0-1-1,0 1 1,0 0 0,0 0 0,0-1-1,0 1 1,0 0 0,0 0 0,0 0-1,0 0 1,0 0 0,0 1 0,0-1-1,0 0 1,0 0 0,0 1 0,0-1-1,0 0 1,0 1 0,0-1 0,0 1-1,0-1 1,-1 2 0,-4 2-10,1 0 1,-1 1-1,1-1 0,0 1 1,1 1-1,-6 5 1,-22 38-25,24-35 1,-4 5-16,-14 32 1,23-44 65,0-1 0,1 1 0,0 0 0,0 0 0,0 0 0,1 1 0,0-1 0,1 12 1,0-17 5,0 0 0,1 1 0,-1-1 0,1 0 0,-1 0 0,1 0 0,0 0 0,0 1 1,0-1-1,0 0 0,1-1 0,-1 1 0,0 0 0,1 0 0,-1 0 0,1-1 1,0 1-1,-1-1 0,1 1 0,0-1 0,0 0 0,0 0 0,0 0 0,0 0 0,0 0 1,0 0-1,1 0 0,-1-1 0,0 1 0,3-1 0,6 2 33,-1-1-1,1 0 1,0-1 0,21-2-1,-18 0-10,1 0 0,-1-1 0,0-1 0,0 0 0,-1-1 0,1-1 0,15-8-1,7-8-120,38-29-1,-28 19 88,-37 26-5,0-1 0,0 0 0,-1 0 0,0-1 0,0 0 0,-1 0 0,10-16 0,-53 60-423,25-22 412,1 1-1,0-1 0,-7 18 0,13-24 19,0 0 0,1 0 0,0 0 0,1 0 0,0 1-1,0-1 1,1 1 0,-1 10 0,2-18 10,0 1 1,0-1-1,0 1 0,0-1 1,1 1-1,-1-1 0,0 1 1,1-1-1,-1 0 0,1 1 1,0-1-1,-1 0 0,1 0 1,0 1-1,0-1 0,0 0 1,-1 0-1,1 0 0,1 0 1,-1 0-1,0 0 0,0 0 1,0 0-1,0 0 1,1-1-1,-1 1 0,0 0 1,1-1-1,-1 1 0,0-1 1,1 0-1,-1 1 0,1-1 1,-1 0-1,0 0 0,1 0 1,-1 0-1,2 0 0,7 0 60,0-1-1,-1 0 0,1-1 1,13-3-1,-22 4-74,9-2 37,0-1 1,1 0 0,-1-1-1,-1 0 1,1 0-1,-1-1 1,0-1-1,12-11 1,-17 15-44,-1-1 0,1 1 1,-1-1-1,0 0 0,0 0 1,-1-1-1,0 1 0,1 0 0,-1-1 1,-1 1-1,1-1 0,-1 0 0,1 0 1,-1 0-1,-1 1 0,1-1 1,-1 0-1,0 0 0,0 0 0,0 0 1,-1 0-1,1 0 0,-1 0 0,0 0 1,-1 1-1,1-1 0,-1 0 1,-3-5-1,3 7-9,1 0-1,-1 1 1,0-1 0,0 1 0,0-1-1,0 1 1,0 0 0,-1 0 0,1 0 0,0 0-1,-1 0 1,0 0 0,1 1 0,-1-1-1,0 1 1,0 0 0,0 0 0,0 0-1,0 0 1,0 1 0,0-1 0,-5 1-1,0-1-14,0 1 0,0 1-1,0 0 1,1 0-1,-1 0 1,0 1-1,-11 4 1,6 0 137,29-9 30,2 0-103,98-22-150,-79 15 111,0 3 1,0 0-1,55-2 1,-87 10-16,1-1-1,-1 0 1,0 1-1,10 3 1,-13-4 12,1 1 0,-1 0 0,0 0 0,0 0 0,0 0 1,0 0-1,0 0 0,0 1 0,-1-1 0,1 1 0,0-1 0,-1 1 0,3 3 0,-1 0 9,0 0-1,0 0 1,-1 0-1,0 1 0,0-1 1,0 0-1,-1 1 1,0-1-1,0 1 1,0 0-1,-1-1 0,0 1 1,0 0-1,-1 7 1,-2 3 9,0-1 1,-1 0-1,-12 28 1,13-36 59,2-4-11,-1 0 0,1 0 0,0 0 1,0 0-1,0-1 0,0 2 0,0-1 0,1 0 0,-1 0 0,1 0 0,0 0 0,1 6 1,-1-9-41,0 0 0,0 1 0,1-1 0,-1 0 1,0 0-1,1 0 0,-1 0 0,0 0 1,1 0-1,-1 0 0,1 0 0,-1 0 0,0 0 1,1 0-1,-1 0 0,0 0 0,1 0 1,-1 0-1,0 0 0,1 0 0,-1 0 0,0-1 1,1 1-1,-1 0 0,0 0 0,0 0 0,1-1 1,-1 1-1,0 0 0,1 0 0,-1 0 1,0-1-1,0 1 0,0 0 0,1-1 0,-1 1 1,0-1-1,16-15-30,-11 10 38,32-36-22,-26 28-23,22-21 0,-31 34 5,-1 0 0,0-1 0,0 1 0,0 0 0,1 0 0,-1 0 0,0 1 0,1-1 0,-1 0 0,1 0 0,-1 1-1,1-1 1,-1 1 0,1-1 0,0 1 0,-1 0 0,1-1 0,-1 1 0,1 0 0,0 0 0,-1 0 0,1 1 0,0-1 0,-1 0 0,1 0 0,-1 1 0,1-1 0,-1 1 0,1 0 0,-1-1 0,1 1 0,-1 0 0,1 0 0,-1 0 0,0 0 0,1 0 0,-1 0 0,0 0 0,0 0 0,0 1 0,0-1 0,0 0 0,1 3 0,3 3 18,7 9 297,27 30 0,-33-41-231,0 1 1,1-1-1,0 0 0,-1-1 0,2 0 1,-1 0-1,0 0 0,10 2 0,-5-2-74,-1-1-1,1-1 1,-1 0 0,1-1-1,0 0 1,-1 0-1,1-2 1,0 1-1,-1-1 1,1-1 0,0 0-1,19-7 1,-17 4-1279,0 0 1,-1-2 0,25-14-1,-25 13-1668,-1-1 0,0-1 0,18-19-1,7-10-2449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4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 6400,'-5'-9'10991,"10"30"-7007,-6 4-2990,-2 0-1,-6 32 1,4-32-887,1 0 0,-1 33 0,5-56-211,0 16-679,-4-7-4949,8-17 3250,-1 0 182,0 1-1,0-1 0,4-11 0,-1-5-1448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2:4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15 5056,'0'-1'123,"0"1"0,0-1 0,-13-12 10953,13 14-10906,-1 0-1,1 1 1,0-1 0,-1 0 0,0 0-1,1 0 1,-1 0 0,1 0-1,-1 0 1,0 0 0,0 0 0,-1 2-1,-2 2 94,-1 3-6,0 0-1,1 1 1,-6 16 0,2-5 44,2-5-168,1 1 1,0-1-1,1 1 0,0 0 1,2 0-1,0 0 0,0 0 1,2 0-1,0 1 0,1-1 1,0 0-1,6 25 0,-6-38-100,-1-1-1,1 1 0,0 0 0,0 0 0,0-1 1,1 1-1,-1 0 0,1-1 0,-1 1 0,1-1 1,0 0-1,0 0 0,0 0 0,0 0 0,0 0 1,1 0-1,-1 0 0,0 0 0,1-1 0,-1 1 0,1-1 1,0 0-1,0 0 0,-1 0 0,1 0 0,0-1 1,0 1-1,0-1 0,0 1 0,0-1 0,0 0 1,0 0-1,-1 0 0,6-1 0,2-1 53,0-1 1,0 1-1,-1-2 0,1 1 0,-1-1 0,0-1 0,0 0 0,14-9 1,-10 4-28,0 0 1,0-1 0,-2-1-1,1 0 1,-1 0 0,12-19-1,-17 21-5,0 0-1,0 0 0,-1 0 0,-1-1 1,1 1-1,-2-1 0,0 0 0,0-1 1,2-21-1,-4 30-87,-1 0 1,0 1 0,0-1-1,0 1 1,0-1-1,-1 0 1,1 1 0,-1-1-1,1 1 1,-1-1-1,0 1 1,0-1-1,0 1 1,0 0 0,-1 0-1,1-1 1,0 1-1,-1 0 1,0 0-1,1 0 1,-1 0 0,0 1-1,0-1 1,0 0-1,0 1 1,0-1-1,-1 1 1,1 0 0,0 0-1,-1 0 1,1 0-1,-4-1 1,-4 0-118,0 0 0,-1 0 1,1 1-1,0 1 0,0 0 0,-16 1 0,6 2-891,-1 0 0,-24 8 0,13 0-2136,30-10 2721,0 0 0,0 0 0,0 0-1,0 0 1,0 1 0,0-1 0,1 0-1,-1 1 1,1 0 0,-1-1 0,1 1 0,-2 2-1,0 9-2255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2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258 307 2720,'0'0'49,"0"-1"-1,0 1 1,0 0 0,0 0 0,0 0-1,0 0 1,0-1 0,-1 1 0,1 0-1,0 0 1,0 0 0,0 0 0,0 0-1,0-1 1,0 1 0,0 0 0,-1 0-1,1 0 1,0 0 0,0 0 0,-3 0 2644,-16 27-1013,12-17-1439,-1-1-1,0 0 1,-1 0-1,0-1 1,0 0 0,-1-1-1,0 0 1,-20 11-1,24-15-101,1-1-1,-1 0 0,1 0 1,-1-1-1,1 0 1,-1 0-1,0 0 0,0 0 1,-6-1-1,8 0-94,0-1 1,0 0-1,0 1 1,0-2-1,0 1 0,0 0 1,0-1-1,1 1 1,-1-1-1,0 0 0,1 0 1,-1-1-1,-5-4 1,8 5-48,0 1 1,0 0-1,0-1 0,0 1 1,0-1-1,0 1 1,0-1-1,1 1 1,-1-1-1,1 1 0,-1-1 1,1 0-1,-1 1 1,1-1-1,0 0 1,0 0-1,0 1 1,0-1-1,0 0 0,0 1 1,1-1-1,-1 0 1,0 1-1,1-3 1,2-3-14,-1 1 0,1-1 0,7-11 0,0 1 33,1 2 0,0-1 0,1 2 0,1-1 0,0 2 0,1 0 0,1 0 0,0 1 0,23-13 0,-36 23-9,0 1 0,0 0-1,0 0 1,0 0 0,0 1 0,0-1-1,1 0 1,-1 1 0,0-1-1,1 1 1,-1 0 0,0 0-1,0 0 1,1 0 0,-1 0 0,0 0-1,1 1 1,1 0 0,-1 0 10,-1 0 0,0 0 0,0 1 0,0-1 1,1 1-1,-1-1 0,-1 1 0,1 0 0,0-1 0,0 1 1,-1 0-1,1 0 0,-1 1 0,1-1 0,1 4 1,2 5 88,-1 0 0,0 1 0,-1-1 0,0 1 0,-1 0 0,0 0 0,-1 0 0,0 16 0,-2 3 272,-9 60 1,-57 240 527,52-263 447,12-64-996,2-5-68,1-3 385,14-63-334,1 21-362,35-80-1,35-46-166,-74 151 163,-1 2-46,96-181-610,-106 200 678,14-21-356,-4 13-1,-10 8 345,0 0 0,0-1-1,1 1 1,-1 0 0,0 0 0,0 0-1,1 0 1,-1 0 0,0 0 0,1 0-1,-1 0 1,0 0 0,0 0 0,1 0 0,-1 0-1,0 0 1,1 0 0,-1 0 0,0 0-1,0 0 1,1 0 0,-1 1 0,0-1-1,0 0 1,1 0 0,-1 0 0,0 0 0,0 0-1,0 1 1,1-1 0,1 2-2,-1 1-1,1-1 1,-1 1 0,0-1 0,0 1 0,0 0-1,0 0 1,0-1 0,-1 1 0,1 0 0,0 4-1,0 33 66,-1-31-44,-18 235 180,1-70 69,12-138 393,4-30 124,3-22-228,5-16-440,1 0 1,2 1 0,1 0-1,1 0 1,18-32-1,91-134-374,-119 194 270,10-16-131,9-12-246,30-37 0,-51 67 359,1 0-1,0 0 0,-1 0 0,1 1 0,0-1 0,-1 0 1,1 1-1,0-1 0,0 0 0,0 1 0,0-1 0,-1 1 0,1-1 1,0 1-1,0 0 0,0-1 0,0 1 0,0 0 0,0 0 1,0 0-1,2-1 0,-3 2 6,1-1 0,0 0 0,-1 1 0,1-1 0,0 1 1,-1-1-1,1 1 0,-1-1 0,1 1 0,-1-1 0,1 1 0,-1 0 0,1-1 0,-1 1 1,0 0-1,1-1 0,-1 1 0,0 0 0,0-1 0,1 1 0,-1 1 0,1 4 3,0 0 0,0 0 0,0 0 0,-1 0 0,0 9 0,-18 108-101,9-75 100,-2 60 0,9-75 41,1 1 69,4 58 1,-2-82-59,0 1 0,1-1 0,1 0 0,0 0 0,0 0 0,1 0 0,0-1 0,1 1 0,11 16 0,-15-24-20,1 0-1,-1-1 0,1 1 1,-1 0-1,1-1 0,0 1 0,0-1 1,0 0-1,0 1 0,0-1 0,0 0 1,0 0-1,0 0 0,0-1 1,0 1-1,1 0 0,1-1 0,0 1 21,0-1 0,1 0 0,-1 0 0,0-1-1,0 1 1,0-1 0,0 0 0,0 0 0,3-2-1,5-2 50,-2 0 0,1 0-1,-1-2 1,0 1-1,14-13 1,32-29-32,55-61 0,-86 81-17,2 2 0,53-42 0,-83 71-110,1-1-1,0 0 1,0 1-1,0 0 0,0-1 1,0 1-1,0 0 1,-1 5-1,-14 31 98,12-27-117,-18 44 96,1 2 1,4 0-1,-14 71 0,31-126-10,-4 41 59,5-40-4,-1-1-1,1 1 1,1 0-1,-1-1 1,1 1-1,-1-1 1,1 1-1,0 0 1,2 3-1,-3-6-39,0-1 0,0 0 0,0 0 0,0 1 0,0-1 0,0 0 0,0 1 0,1-1 0,-1 0 0,0 0 0,0 1 0,0-1 0,0 0 0,1 0 0,-1 1-1,0-1 1,0 0 0,0 0 0,1 0 0,-1 0 0,0 1 0,0-1 0,1 0 0,-1 0 0,0 0 0,0 0 0,1 0 0,-1 0 0,0 0 0,1 1 0,-1-1-1,0 0 1,1 0 0,-1 0 0,0 0 0,0 0 0,1 0 0,-1-1 0,0 1 0,1 0 0,-1 0 0,0 0 0,0 0 0,1 0 0,-1 0 0,0 0 0,0-1 0,1 1-1,-1 0 1,0 0 0,10-14 226,-8 11-157,6-14-1,0 1 0,-1-1 0,-1 0 0,9-34 0,-5 13-68,30-81 65,1-9-758,-52 202-272,8-59 944,1-1 1,1 0-1,0 1 0,1-1 1,0 0-1,1 1 0,0-1 1,2 0-1,0 1 0,0-1 1,1-1-1,12 27 0,-15-38 35,0 1 0,0-1-1,0 0 1,1 0-1,-1 0 1,1 0-1,0 0 1,-1 0 0,1-1-1,0 1 1,0 0-1,0-1 1,2 2-1,-2-3 0,0 1 0,-1 0 0,1-1-1,-1 1 1,1-1 0,0 0 0,0 0-1,-1 0 1,1 0 0,0 0 0,-1 0-1,1 0 1,0 0 0,3-1-1,1-2 28,0 1 0,-1-1 0,1 0 0,-1-1 0,1 1 0,-1-1 0,0 0 0,6-7-1,64-70 209,-42 43-190,16-21 14,-2-3-1,54-92 1,-86 126-125,-2-1 1,-1 1-1,-1-2 0,-1 0 1,-2 0-1,-1-1 0,-1 0 1,-2 0-1,0-60 0,-4 89 4,1 1-1,-1 0 0,0 0 0,-1-1 0,1 1 0,0 0 0,0-1 0,-1 1 0,1 0 0,0 0 1,-1-2-1,0 3 28,1 0 1,0 0-1,0 0 1,0 0-1,0 0 1,-1 0-1,1 0 1,0 0-1,0-1 1,0 1-1,0 0 1,-1 0-1,1 0 1,0 0-1,0 0 1,0 0-1,-1 0 1,1 0-1,0 0 1,0 0-1,0 0 1,0 0-1,-1 1 1,1-1-1,0 0 1,0 0-1,0 0 1,0 0-1,-1 0 1,1 0-1,0 0 1,0 0-1,0 0 1,0 1-1,0-1 1,-1 0-1,1 0 1,0 0-1,0 0 1,0 1 0,-3 2-30,1 1 0,0-1 0,-1 1 0,1 0 1,-1 5-1,-22 52 5,-57 151-531,73-186 594,3 1-1,0-1 1,1 1 0,2 0-1,0 0 1,2 0 0,1 1-1,2-1 1,0 0 0,2 0-1,8 32 1,-8-44 58,1 6-37,9 21 0,-11-36-5,-1-1 1,1 1-1,0-1 0,0 0 1,0 0-1,1 0 0,-1 0 0,9 7 1,-11-11-27,0 0 0,0-1 0,0 1 0,1 0 0,-1 0 0,0-1 1,0 1-1,1 0 0,-1-1 0,0 0 0,1 1 0,-1-1 0,0 0 0,1 1 1,-1-1-1,1 0 0,-1 0 0,0 0 0,3-1 0,-2 1 1,0-1 0,0 0 0,0 0 0,1 0 0,-1 0 0,0 0 0,-1 0 0,1 0-1,0-1 1,0 1 0,1-3 0,3-2 37,-1 0 0,0-1-1,0 0 1,-1 0-1,7-14 1,34-81 137,-37 86-192,-1 0 0,0-1 0,7-30 0,-10 37 32,-3 4-43,0 5-9,-1 0 0,1 0 1,-1 0-1,1 0 0,-1 0 0,1 0 0,0 0 0,0 1 0,0-1 0,-1 0 0,1 0 0,0 1 0,0-1 0,0 0 0,0 1 0,0-1 0,2 0 0,-2 0 10,1 0-1,0 0 1,0 1-1,0-1 0,0 0 1,0 1-1,0-1 1,0 1-1,0 0 1,0 0-1,0 0 1,4 0-1,0 1-22,-1 0-1,1 1 1,0 0-1,-1 0 1,8 3-1,-11-4 26,0 1 0,1 0 0,-1-1-1,0 1 1,0 0 0,0 0-1,0 0 1,-1 0 0,1 1 0,-1-1-1,1 0 1,-1 1 0,0-1-1,2 4 1,2 10 36,0 1 0,-1 0-1,3 25 1,-6-26-24,2 1-1,1-1 0,0 0 1,11 29-1,-14-44 10,-1 1 1,1-1-1,-1 0 0,1 0 1,0 1-1,0-1 0,0 0 1,-1 0-1,1 0 0,0 0 1,0 0-1,0 0 0,1 0 1,-1 0-1,0 0 1,0-1-1,0 1 0,1 0 1,-1-1-1,0 1 0,1-1 1,-1 1-1,0-1 0,1 0 1,-1 1-1,0-1 0,1 0 1,-1 0-1,1 0 0,-1 0 1,1 0-1,-1-1 0,0 1 1,1 0-1,-1-1 0,1 1 1,-1-1-1,0 1 0,0-1 1,1 1-1,1-2 0,5-4 64,1 0 0,-1 0 0,0-1 0,12-12-1,-12 11-33,15-17 44,-1-1 1,32-48 0,-49 67-133,9-10-62,1-1-42,-15 17 142,0 1 0,1 0-1,-1 0 1,0-1-1,0 1 1,0 0-1,0 0 1,0-1-1,0 1 1,0 0 0,0 0-1,1 0 1,-1-1-1,0 1 1,0 0-1,0 0 1,1 0-1,-1-1 1,0 1 0,0 0-1,0 0 1,1 0-1,-1 0 1,0 0-1,0 0 1,1 0 0,-1-1-1,0 1 1,0 0-1,1 0 1,-1 0-1,0 0 1,5 8-136,0 17 47,-5-22 90,2 12 24,1 0 1,0 0 0,1-1-1,0 1 1,2-1 0,-1 0-1,13 21 1,-17-34-5,-1 0-1,1-1 1,0 1 0,-1 0-1,1 0 1,0-1 0,0 1-1,0 0 1,0-1 0,0 1-1,0 0 1,-1-1-1,1 0 1,1 1 0,-1-1-1,0 0 1,0 1 0,0-1-1,0 0 1,0 0 0,0 0-1,0 0 1,0 0 0,0 0-1,0 0 1,0 0-1,0 0 1,0-1 0,1 1-1,-1 0 1,0-1 0,0 1-1,0 0 1,-1-1 0,1 0-1,0 1 1,0-1 0,2-1-1,3-3 15,0 1 0,-1-2 0,1 1 0,5-7 0,28-43 115,-16 21-115,-8 14-50,21-27-31,-31 42 28,0 0 1,0 0 0,0 0-1,1 1 1,0 0 0,9-5-1,-15 9 22,1 0 0,-1 0 0,0 0-1,1 0 1,-1 0 0,0 0-1,1 0 1,-1 0 0,0 0 0,1 0-1,-1 0 1,0 0 0,1 0 0,-1 0-1,0 0 1,1 0 0,-1 0-1,0 1 1,1-1 0,-1 0 0,0 0-1,0 0 1,1 1 0,-1-1 0,0 0-1,0 0 1,1 0 0,-1 1-1,0-1 1,0 0 0,0 1 0,1-1-1,-1 1 1,7 13 6,-5-8-7,4 8 21,0 1 0,6 28 0,1 0 34,-8-29-9,1-1 1,0 0 0,1-1-1,1 0 1,0 0 0,1 0-1,0-1 1,0-1 0,2 0-1,-1 0 1,1 0 0,0-2-1,20 13 1,-22-15 223,-4-3-507,0 0 0,0 0-1,1 0 1,5 2 0,-9-4-311,0-1 0,0 1-1,1-1 1,-1 1 0,0-1 0,0 0-1,1 0 1,-1 0 0,0-1-1,1 1 1,-1 0 0,0-1 0,5-1-1,4-5-2817,2-1 1178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2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5 5472,'0'0'65,"0"-1"1,0 1-1,0 0 1,0 0-1,0 0 1,0 0-1,0-1 1,0 1-1,0 0 1,0 0-1,0 0 1,0 0-1,0-1 1,0 1-1,0 0 1,0 0-1,0 0 1,0 0-1,-1 0 1,1-1-1,0 1 0,0 0 1,0 0-1,0 0 1,0 0-1,0 0 1,-1 0-1,1 0 1,0 0-1,0 0 1,0-1-1,0 1 1,0 0-1,-1 0 1,1 0-1,0 0 1,0 0-1,0 0 1,-1 0-1,1 0 1,0 0-1,0 0 1,0 0-1,0 0 1,-1 0-1,1 0 1,0 1-1,0-1 1,0 0-1,0 0 1,0 0-1,-1 0 1,-10 6 715,7-4-297,-42 26 1932,-83 65 0,80-51-1878,1 3 1,-81 97-1,51-45-120,44-58-3278,29-35-84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2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17 5984,'-40'-17'2688,"18"29"-2336,7-7 448,12-2-512,-10-3-384,8 5 32,0-2 64,5 9 0,-4-4-2304,4 1 1248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2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19 168 5152,'-19'-8'2336,"33"4"-2048,-6-4 992,7 5-768,33-14 928,12 5-832,30-4 256,-1 4-512,23-8-128,1 9-128,13-9 192,-15 8-160,7-1 384,-15 9-288,-8-4-4768,-19 8 2464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3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6 848 2720,'0'0'25,"0"0"-1,0 0 1,0 0-1,0 0 1,0 0 0,0-1-1,0 1 1,0 0-1,0 0 1,0 0 0,0 0-1,0 0 1,0 0 0,0-1-1,0 1 1,0 0-1,0 0 1,0 0 0,0 0-1,-1 0 1,1 0-1,0 0 1,0-1 0,0 1-1,0 0 1,0 0 0,0 0-1,0 0 1,0 0-1,0 0 1,-1 0 0,1 0-1,0 0 1,0 0-1,0 0 1,0 0 0,0 0-1,0 0 1,-1 0 0,1 0-1,0 0 1,0 0-1,0 0 1,0 0 0,0 0-1,0 0 1,-1 0-1,1 0 1,0 0 0,0 0-1,0 0 1,0 0 0,0 0-1,0 0 1,0 0-1,-1 0 1,1 0 0,0 0-1,0 0 1,0 0-1,0 0 1,0 1 0,0-3 29,7-2 3978,32-5-2869,-26 8-937,1-1 1,0 0 0,-1-2-1,1 1 1,-1-1 0,0-1-1,0-1 1,0 0 0,18-11-1,-19 7-16,0 0-1,0 0 1,-1-2-1,0 1 1,-1-1-1,-1 0 0,0-1 1,0-1-1,-1 1 1,9-24-1,-15 32-175,0 1-1,-1 0 1,0-1-1,0 1 0,0-1 1,0 1-1,-1-1 1,0 0-1,0 1 1,0-1-1,0 0 1,-1 1-1,0-1 0,-2-7 1,2 10-58,1 0 0,-1 0 1,0 0-1,-1 1 0,1-1 1,0 0-1,0 0 0,-1 1 1,1-1-1,-1 1 0,0-1 1,1 1-1,-1-1 0,0 1 0,0 0 1,0 0-1,0 0 0,0 0 1,0 0-1,0 1 0,0-1 1,0 1-1,0-1 0,0 1 1,0 0-1,-1-1 0,1 1 0,0 0 1,0 1-1,0-1 0,0 0 1,0 1-1,-3 0 0,-1 0-7,0 1 1,0 0-1,0 0 0,0 1 0,0 0 0,0 0 1,1 0-1,-1 1 0,1-1 0,0 1 0,0 0 1,-5 7-1,3-3 73,0 0 0,1 0 0,0 1 0,0 0 0,1 0 0,-8 19 0,8-16 12,0 1 1,1 0 0,1 0-1,0 1 1,-1 15 0,4-23 1,0 1 0,0-1 0,0 1 0,1-1 0,0 1 0,1-1 0,0 0 0,-1 1 0,2-1 0,-1 0 0,1 0 0,7 11 0,-7-12 1,2 0 1,-1 0 0,0 0-1,1 0 1,0-1 0,0 0-1,0 0 1,1 0 0,-1-1-1,1 1 1,0-1 0,0-1-1,0 1 1,0-1 0,1 0-1,-1-1 1,0 1 0,1-1-1,-1 0 1,1-1 0,0 0-1,-1 0 1,1 0 0,-1-1-1,1 0 1,10-3 0,-7 1 9,1-1 0,-1 0 0,1-1 0,-1 0 1,-1-1-1,1 0 0,-1-1 0,11-9 0,63-68 217,-52 50-148,187-172 464,-207 197-560,12-11 64,-1-1 1,-1-1-1,0-1 1,26-39-1,-29 33-4,-1 0 0,21-54-1,-31 67-123,-2 0 0,0 0 0,-1-1 0,-1 1 0,0-1 0,-2 0 0,1-25 0,-2 38-64,-1 0 0,1 0-1,-1 0 1,0 0 0,0 0-1,0 0 1,-3-7 0,3 10 54,0 0 0,1 0 0,-1 0 0,0 0 0,1 0 0,-1 0 0,0 0 0,0 0-1,0 1 1,0-1 0,0 0 0,0 0 0,0 1 0,0-1 0,0 1 0,0-1 0,0 1 0,0-1 0,-1 1 0,1 0 0,0-1 0,0 1 0,0 0 0,-1 0 0,1 0 0,0 0 0,0 0 0,0 0 0,-1 0 0,1 1 0,0-1 0,-2 1 0,-4 1-51,1 1 0,0 0 0,0 1 0,0-1 0,0 1 0,0 0 0,1 1 0,0-1 0,0 1 0,-6 8 0,-9 10-61,-16 27 1,24-33 32,-7 10 23,1 1-1,-22 46 0,-2 29 365,37-88-277,1 0 0,1 0 0,0 1 0,1-1 0,0 18 0,2-6 54,1 1-1,8 41 0,-6-56 18,0-1 0,1 0 0,0 0-1,0 0 1,1 0 0,1-1 0,12 19 0,-15-26-12,0 0 1,0 0-1,0-1 1,1 1 0,-1-1-1,1 0 1,0 0 0,0-1-1,0 1 1,0-1 0,0 0-1,1 0 1,-1 0-1,1 0 1,-1-1 0,1 1-1,0-1 1,-1-1 0,1 1-1,0-1 1,0 0 0,0 0-1,-1 0 1,1 0 0,0-1-1,0 0 1,6-2-1,1-1 35,1 0-1,-1-2 1,1 1-1,-2-2 1,1 1-1,-1-2 1,0 1-1,15-15 0,-15 13-21,0-1 0,-1 0 0,0-1 0,0 0-1,-1-1 1,-1 0 0,0-1 0,0 1 0,6-17-1,-10 19-40,-2 6-54,0-1 0,-1 1 0,1-1 0,-1 0 0,2-9 0,-3 14 7,0-1-1,0 0 0,0 1 0,0-1 0,0 0 0,0 0 0,0 1 0,0-1 0,-1 0 0,1 1 0,0-1 0,0 0 1,-1 1-1,1-1 0,0 0 0,-1 1 0,1-1 0,-1 1 0,1-1 0,0 0 0,-1 1 0,0-1 0,1 1 0,-1 0 1,1-1-1,-2 0 0,1 1-9,-1-1 1,1 1-1,0 0 0,-1 0 1,1 0-1,-1 0 1,1 0-1,0 0 1,-1 0-1,1 1 1,0-1-1,-1 0 0,0 1 1,-6 2-32,0 1 0,0 0 0,-9 6 1,16-9 67,-14 10-24,1 1 0,0 0 0,1 1 0,0 1 0,1 0 0,-10 17 0,16-24-1,1 1-1,0 0 1,0 1 0,1-1-1,0 1 1,0-1-1,-2 13 1,5-17 38,0 1 1,0 0 0,1 0 0,-1 0-1,1-1 1,0 1 0,1 0 0,-1 0-1,1 0 1,0-1 0,0 1-1,0 0 1,1-1 0,0 1 0,4 8-1,-5-11 10,1 0-1,-1 0 1,1 0 0,0 0-1,0 0 1,0-1-1,0 1 1,0 0-1,0-1 1,0 0-1,0 1 1,1-1-1,-1 0 1,1 0-1,-1 0 1,0-1-1,1 1 1,0 0-1,-1-1 1,1 0-1,-1 1 1,1-1-1,-1 0 1,1-1-1,0 1 1,-1 0-1,1-1 1,-1 1-1,4-2 1,3-1 39,0 0-1,0 0 1,0-1-1,-1 0 1,1-1-1,11-8 1,4-6 49,0-2-1,39-43 1,-9 6-214,-42 47 51,-7 5 21,1 0 0,0 1 0,1-1 0,-1 1 0,1 1 1,0-1-1,0 1 0,15-7 0,-21 11 25,0 0 1,-1-1-1,1 1 1,0 0-1,0 0 1,0 0-1,0-1 1,0 1-1,0 0 0,0 0 1,-1 0-1,1 0 1,0 1-1,0-1 1,0 0-1,0 0 1,0 0-1,0 1 1,0-1-1,-1 0 1,1 1-1,0-1 1,0 1-1,-1-1 1,1 1-1,0-1 1,0 1-1,-1 0 1,1-1-1,-1 1 0,1 0 1,-1 0-1,1-1 1,-1 1-1,1 0 1,-1 0-1,1 0 1,-1-1-1,0 1 1,0 0-1,1 0 1,-1 0-1,0 0 1,0 1-1,1 4 36,0 0-1,-1 0 0,0 1 1,-1 10-1,-2 22 124,2-15-161,-8 39-1,-4 25 433,12-77-87,7-14-26,11-21 74,-10 14-404,74-91 125,-63 80-186,2 0 0,35-27 0,-41 37 21,24-16-50,-35 25 74,1 0 1,-1 0 0,0 1-1,1-1 1,-1 1 0,1 0-1,-1 0 1,1 1-1,0-1 1,4 0 0,-7 1 19,1 1 0,-1-1 0,1 0 0,-1 0 1,1 1-1,-1-1 0,1 1 0,-1-1 0,0 1 1,1 0-1,-1 0 0,0-1 0,1 1 0,-1 0 1,0 0-1,0 0 0,0 0 0,0 0 0,0 1 1,0-1-1,0 0 0,0 0 0,-1 1 0,1-1 1,0 1-1,-1-1 0,1 0 0,-1 1 0,1-1 1,-1 1-1,0-1 0,1 4 0,0 3-4,-1 1-1,1 0 0,-2-1 1,-1 14-1,-3 6 87,-1 0 0,-15 41 0,2-11 292,32-77 65,-7 10-407,92-137-34,-87 132-30,17-15 1,-1 0-104,-25 27 108,-1 1 14,-1-1 0,1 1 0,0 0 1,0 0-1,0 0 0,0 0 0,0 0 0,1 0 1,-1 0-1,0 0 0,0 0 0,1 0 0,-1 0 1,1 1-1,-1-1 0,0 1 0,1-1 0,-1 1 1,1-1-1,-1 1 0,1 0 0,0 0 0,-1 0 1,1 0-1,1 0 0,-2 1 18,0-1 0,-1 1 0,1-1 0,0 1 0,-1-1 0,1 1 0,0 0 0,-1-1 0,1 1 0,-1 0 0,1 0 0,-1-1 0,1 1 0,-1 0 0,0 0 0,1 0 0,-1 0 0,0 0 0,1-1 0,-1 1 0,0 0 0,0 0 0,0 1 0,1 28-87,-1-25 39,-3 51-4,2-34-20,1 37 0,0-16 60,-1-35 18,1-1 0,0 1-1,0 0 1,1 0 0,-1 0 0,2-1 0,-1 1 0,5 10 0,-5-15-10,1 1 58,-1 0 1,2 0 0,-1 0 0,0 0 0,1 0-1,3 4 1,-5-7-40,0-1-1,0 1 1,0 0-1,0 0 1,0-1 0,0 1-1,1-1 1,-1 1-1,0-1 1,0 1-1,0-1 1,1 0-1,-1 1 1,0-1 0,0 0-1,1 0 1,-1 0-1,0 0 1,0 0-1,1 0 1,-1-1-1,0 1 1,0 0 0,1-1-1,-1 1 1,0 0-1,2-2 1,6-4 42,0 0-1,0 0 1,-1-1 0,1 0 0,-2-1 0,12-13-1,-4 5 48,9-11 9,-1-2 0,-2 0 0,-1-2 0,23-44 0,-40 68-97,22-46 61,-23 47-85,1 0 1,-2 0-1,1 0 0,-1 0 0,0 0 1,1-10-1,-2 15-11,0-1 0,0 1-1,0-1 1,0 1 0,0 0 0,0-1-1,0 1 1,-1-1 0,1 1 0,-1 0-1,1-1 1,-1 1 0,1 0 0,-1-1-1,0 1 1,1 0 0,-1 0 0,0 0-1,0-1 1,0 1 0,0 0 0,0 0-1,0 0 1,0 1 0,-1-1 0,-1-1 0,1 1-16,1 1 1,-1 0 0,0-1-1,0 1 1,0 0 0,0 0 0,0 0-1,1 0 1,-1 0 0,0 1-1,0-1 1,0 0 0,0 1 0,1 0-1,-1-1 1,0 1 0,-2 2-1,-2 0 17,0 1-1,0 1 1,1-1-1,0 1 0,0 0 1,0 0-1,1 1 1,-1-1-1,1 1 0,-5 9 1,-1 5-80,-15 40 0,22-48 101,-1 0 1,1 0-1,1 0 1,0 1-1,1-1 0,1 0 1,-1 1-1,2-1 1,0 1-1,3 14 1,-3-23 21,0 0 0,0 0 0,1 0 1,0 0-1,-1 0 0,1 0 0,3 4 1,-4-7-3,1 1 1,-1-1 0,0 1-1,0-1 1,1 1 0,-1-1-1,1 0 1,-1 0 0,1 0-1,0 0 1,-1 0 0,1 0-1,0 0 1,0 0 0,0-1-1,0 1 1,2 0 0,3-1 8,0 0 0,-1-1-1,0 1 1,1-2 0,-1 1 0,1-1 0,-1 1 0,0-2 0,0 1 0,0-1 0,6-3 0,6-5 97,34-26 0,142-118-106,-178 143-172,1-1 0,21-10 0,-38 23 145,0 0 0,1 0 0,-1-1 1,1 1-1,-1 0 0,0 0 0,1 0 0,-1 0 0,1 0 1,-1-1-1,0 1 0,1 0 0,-1 0 0,1 0 0,-1 0 0,1 0 1,-1 0-1,0 1 0,1-1 0,-1 0 0,1 0 0,-1 0 0,0 0 1,1 0-1,-1 0 0,1 1 0,-1-1 0,0 0 0,1 0 0,-1 1 1,0-1-1,1 0 0,-1 1 0,0-1 0,0 0 0,1 1 1,-1-1-1,0 0 0,0 1 0,1-1 0,-1 0 0,0 1 0,0-1 1,0 1-1,0 0 0,4 22-37,-4-18 40,1 16 52,-2 0-1,-5 37 1,0 21 109,5-79-145,1 1-1,0-1 0,0 0 0,0 0 1,0 1-1,0-1 0,0 0 0,0 1 1,0-1-1,0 0 0,0 0 0,0 1 1,0-1-1,0 0 0,0 1 0,1-1 1,-1 0-1,0 0 0,0 1 0,0-1 1,0 0-1,0 0 0,0 1 0,1-1 1,-1 0-1,0 0 0,0 0 0,0 1 1,1-1-1,-1 0 0,0 0 0,0 0 1,1 0-1,-1 1 0,9-8 318,-5 2-263,0 0 1,-1-1 0,5-7 0,21-49-3,40-78-200,-65 133 42,0 1 0,0 0-1,8-8 1,-15 42-638,0 9 652,2 39 0,1-52 77,0-22 7,0 9 25,1-1 1,-1 0-1,3 11 1,-2-19-16,-1 0 0,1 1 1,-1-1-1,1 0 0,0 0 0,0 0 1,0 0-1,0 0 0,0 0 1,0 0-1,1 0 0,-1 0 0,1-1 1,-1 1-1,1-1 0,0 1 1,0-1-1,-1 1 0,5 1 0,-5-3 6,0 0-1,1 1 1,-1-1-1,1 0 0,-1 0 1,0 0-1,1 0 0,-1 0 1,1 0-1,-1-1 1,0 1-1,1 0 0,-1-1 1,0 1-1,1-1 0,-1 1 1,0-1-1,1 0 1,-1 1-1,2-3 0,25-20 137,-22 18-128,111-117 172,-29 29-72,16-20 41,-90 95-160,-1 0 0,-1-1 0,-1 0-1,15-35 1,-12 18-61,-2-1 1,-1 0-1,7-44 0,-18 80 32,1 0-1,-1 0 0,0 0 1,0 0-1,0 0 1,0 0-1,0 0 0,0 0 1,0 0-1,0 0 0,0-1 1,0 1-1,-1 0 1,1-1-1,-1 2 10,1 0 0,0 0 0,0 0 0,-1 0 0,1 0 0,0 0 0,-1 0 0,1 0 0,0 0 0,0 0 0,-1 0 0,1 0 0,0 0 0,0 0 0,-1 0 0,1 0 0,0 0 0,0 0 0,-1 0 0,1 1 0,0-1 0,0 0 0,-1 0 0,1 0 0,0 0 0,0 0 0,0 1 0,-1-1 0,1 0 0,0 0 0,0 1 0,0-1 0,-5 5-51,2 0-1,-1 0 1,-5 9 0,-20 38 102,7-15-130,1 1 0,2 1 0,-19 58 0,35-88 92,1 1 0,1-1-1,-1 1 1,2-1-1,-1 1 1,1 0 0,1 0-1,0-1 1,2 13 0,-2-17 34,1 1 0,0 0 1,0-1-1,0 1 0,0-1 1,1 1-1,0-1 0,0 0 1,0 0-1,1-1 1,-1 1-1,1-1 0,0 1 1,1-1-1,-1 0 0,6 3 1,-8-6-16,-1 0 0,1 0-1,-1-1 1,1 1 0,-1 0 0,1-1 0,-1 1 0,1-1 0,0 0 0,-1 0 0,1 1 0,0-1 0,-1 0 0,1 0-1,0-1 1,-1 1 0,1 0 0,-1 0 0,1-1 0,0 1 0,-1-1 0,3 0 0,1-3 27,0 1 1,1 0 0,-1-1-1,7-7 1,3-1 19,15-14-10,32-33 0,-51 48-150,-11 11 84,1-1 1,-1 1-1,0-1 1,1 1 0,-1-1-1,1 1 1,-1 0-1,1-1 1,-1 1-1,0-1 1,1 1 0,-1 0-1,1 0 1,-1-1-1,1 1 1,0 0-1,-1 0 1,1 0 0,-1 0-1,1 0 1,-1-1-1,1 1 1,0 0-1,-1 0 1,2 1 0,-2-1-2,0 0 1,1 1-1,-1-1 1,1 1 0,-1 0-1,0-1 1,1 1 0,-1-1-1,0 1 1,0-1 0,0 1-1,1 0 1,-1-1-1,0 1 1,0 0 0,0-1-1,0 1 1,0 1 0,-4 36-128,3-35 139,-6 53 68,5-34-31,-1-1 0,-1 1-1,-10 32 1,14-53-15,-1 1 1,0 0-1,1-1 0,-1 1 1,0-1-1,0 1 0,0-1 1,1 1-1,-2-1 0,1 1 1,0-1-1,0 0 0,0 0 0,-1 1 1,1-1-1,0 0 0,-1 0 1,1 0-1,-1-1 0,0 1 1,1 0-1,-4 0 0,3-1-9,0 0 0,0 0-1,-1 0 1,1 0 0,0-1 0,0 1-1,0-1 1,0 1 0,0-1-1,0 0 1,0 0 0,0 0-1,0 0 1,0 0 0,0-1 0,1 1-1,-1 0 1,-3-4 0,-13-8 44,11 9-133,-1-1 0,-11-11 0,19 16 69,0 0-1,0 0 1,0 0-1,0 0 1,0 0 0,0 0-1,0 0 1,0 0 0,0 0-1,0 0 1,0 0 0,0 0-1,0 0 1,0 0-1,0 0 1,0 0 0,1-1-1,-1 1 1,0 0 0,0 0-1,0 0 1,0 0 0,0 0-1,0 0 1,0 0-1,0 0 1,0 0 0,0 0-1,0 0 1,0 0 0,0 0-1,0 0 1,0 0-1,0 0 1,0 0 0,0 0-1,0-1 1,0 1 0,0 0-1,0 0 1,0 0 0,0 0-1,0 0 1,0 0-1,0 0 1,0 0 0,0 0-1,0 0 1,0 0 0,0 0-1,0 0 1,0 0 0,0 0-1,0 0 1,-1 0-1,1 0 1,0-1 0,0 1-1,0 0 1,0 0 0,0 0-1,0 0 1,0 0 0,9 1-45,12 5-9,3 2 74,0-1 0,1 0 0,0-2 0,45 3 0,-62-8 25,0 0-1,0-1 0,0-1 1,0 1-1,13-6 1,6-6-1897,-24 11 1152,-1 1 0,0-1-1,0 0 1,0 0 0,0 0 0,0 0 0,2-4 0,-3 5 261,-1 1 316,0 0 0,0 0-1,0-1 1,0 1 0,0 0-1,0 0 1,1 0 0,-1-1 0,0 1-1,0 0 1,0 0 0,0-1-1,0 1 1,0 0 0,0 0 0,0 0-1,0-1 1,0 1 0,0 0-1,0 0 1,0-1 0,0 1 0,0 0-1,0 0 1,0 0 0,-1-1-1,1 1 1,0 0 0,0 0 0,0 0-1,0-1 1,0 1 0,0 0-1,-1 0 1,1 0 0,-1-1-193,-2-6-1862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3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89 7712,'-37'-3'3968,"42"3"-2432,4 0-928,14-5 768,3 1-832,37-4 223,9 0-447,23-4-32,-1 4-192,-4-4-64,-9 4 0,-9-4 96,-9 4-64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3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285 483 2976,'2'-2'454,"0"1"0,0 0 0,-1-1 0,1 0 1,0 1-1,0-1 0,1-2 0,-3 4-353,1-1 0,-1 1 0,0 0 0,0-1 1,0 1-1,0 0 0,1 0 0,-1-1 0,0 1 0,0-1 1,0 1-1,0 0 0,0-1 0,0 1 0,0 0 0,0-1 0,0 1 1,0 0-1,0-1 0,0 1 0,0 0 0,0-1 0,-1 1 0,1-1 1,-1 0 0,1 1 0,-1-1 0,1 1 0,-1 0-1,0-1 1,1 1 0,-1-1 0,1 1 0,-1 0 0,0-1-1,1 1 1,-1 0 0,0 0 0,0 0 0,0-1 0,-11-1 176,0 1 0,0 0 0,0 0 0,0 1 0,0 1 0,0 0 1,0 0-1,1 2 0,-1-1 0,1 1 0,-1 1 0,-13 6 0,18-7-249,-1 1-1,1 0 1,0 0 0,0 1-1,1-1 1,-1 2-1,1-1 1,0 1-1,0 0 1,1 0-1,0 0 1,0 1-1,0 0 1,1 0-1,0 0 1,0 0 0,1 1-1,0 0 1,-2 8-1,1 2 21,0-1 0,2 1-1,0 0 1,0 20 0,2-33-3,0 0 0,1 0 0,-1 0-1,1 0 1,0 0 0,0 0 0,1 0 0,0 0 0,-1 0 0,2 0 0,-1-1 0,0 1 0,1-1 0,0 1 0,0-1 0,0 0 0,1 0 0,-1-1 0,5 5 0,-2-5 19,-1 0 1,0 0 0,1-1-1,0 1 1,-1-1-1,1 0 1,0-1 0,0 0-1,0 0 1,0 0-1,0 0 1,0-1-1,1 0 1,-1 0 0,0-1-1,0 0 1,10-2-1,5-3 96,0-1 0,-1 0 0,29-16 0,2-5-21,-1-2 1,56-44-1,-92 63-57,0-1 0,0 0 0,-1 0 0,-1-2 0,0 0 0,17-26 0,-29 40-88,0 0-1,0 0 1,0 0-1,0 0 1,0 0-1,0 0 1,-1 0-1,1 0 1,0 0-1,0 0 1,0 0-1,0 0 1,0 0-1,0 0 1,0 0-1,0 0 0,0 0 1,0 0-1,-1 0 1,1 0-1,0-1 1,0 1-1,0 0 1,0 0-1,0 0 1,0 0-1,0 0 1,0 0-1,0 0 1,0 0-1,0 0 1,0 0-1,0 0 1,0-1-1,0 1 1,0 0-1,-1 0 0,1 0 1,0 0-1,0 0 1,0 0-1,0 0 1,0 0-1,0 0 1,0-1-1,0 1 1,0 0-1,1 0 1,-1 0-1,0 0 1,0 0-1,0 0 1,0 0-1,0 0 1,0 0-1,0 0 0,0-1 1,0 1-1,0 0 1,0 0-1,0 0 1,0 0-1,0 0 1,0 0-1,0 0 1,1 0-1,-1 0 1,-12 5-278,-16 14 24,23-15 236,1 0-1,-1 0 1,1 0 0,0 1-1,0 0 1,1 0 0,0 0-1,0 0 1,0 0-1,0 1 1,1-1 0,0 1-1,0-1 1,0 1 0,1 0-1,0 0 1,0 0 0,0 0-1,1 0 1,0 9-1,1-8 55,0-1 0,1 1 0,-1-1-1,1 1 1,1-1 0,-1 0-1,1 1 1,0-1 0,8 10-1,-10-13 7,1-1 0,-1 0 0,1 0 0,0 0 1,0 0-1,0 0 0,0-1 0,0 1 0,0-1 0,1 1 0,-1-1 0,0 0 0,1 0 0,-1 0 0,1 0 0,-1 0 0,1 0 0,0-1 0,-1 1 0,1-1 0,0 0 0,-1 0 0,1 0 0,0 0 1,-1 0-1,1-1 0,0 1 0,2-2 0,0 0 21,1 0 0,-1-1 0,-1 0 0,1 0 0,0 0 0,-1 0 0,1-1 0,-1 0 1,0 0-1,0 0 0,-1 0 0,1-1 0,-1 0 0,0 1 0,0-1 0,2-6 0,-2 4-33,0 0-1,0 0 0,0 0 1,-1-1-1,0 1 0,-1-1 1,0 1-1,0-1 1,-1 0-1,1 0 0,-2-8 1,1 14-41,-1 0 1,1 0-1,0 1 1,-1-1 0,0 0-1,1 0 1,-1 1-1,0-1 1,0 0 0,0 1-1,0-1 1,0 1-1,0-1 1,0 1 0,0-1-1,-1 1 1,1 0-1,-3-2 1,2 2-12,0-1 0,-1 1 0,1 1 0,0-1 0,-1 0 0,1 0 0,-1 1 0,1 0 1,-1-1-1,0 1 0,-4 0 0,-5 2-24,0 0 0,1 0 0,-1 1 0,-17 7 0,23-7 90,-9 3-230,15-6 190,0 0 0,0 0 0,0 0 1,0 0-1,0 0 0,0 0 0,0 1 0,0-1 0,0 0 0,0 0 0,0 0 1,0 0-1,0 0 0,0 0 0,0 0 0,0 0 0,0 0 0,0 0 1,0 0-1,0 0 0,0 0 0,0 0 0,0 0 0,0 0 0,0 0 1,0 0-1,0 0 0,0 0 0,0 0 0,0 0 0,0 0 0,0 0 1,0 0-1,0 0 0,0 0 0,0 0 0,0 0 0,0 1 0,0-1 1,0 0-1,0 0 0,0 0 0,0 0 0,0 0 0,0 0 0,0 0 0,0 0 1,0 0-1,0 0 0,0 0 0,0 0 0,0 0 0,0 0 0,0 0 1,0 0-1,0 0 0,0 0 0,0 0 0,0 0 0,0 0 0,10-1 170,5-2-66,0-1 0,-1-1 1,1 0-1,-1-1 0,16-10 0,-9 5-79,26-9 0,-38 18 14,86-27-157,-85 27 84,0 1 0,-1-1 0,1 2-1,0-1 1,0 1 0,0 1-1,18 3 1,-27-4 45,0 0-1,1 1 1,-1-1-1,1 1 1,-1-1 0,0 1-1,0 0 1,1 0-1,-1-1 1,0 1 0,0 0-1,0 0 1,0 0-1,0 0 1,0 0 0,0 1-1,0-1 1,0 0-1,0 0 1,-1 1 0,1-1-1,0 0 1,-1 1-1,0-1 1,1 0 0,-1 1-1,0-1 1,1 1-1,-1-1 1,0 1-1,0-1 1,0 1 0,0-1-1,0 1 1,-1 1-1,0 4 20,-1 0 0,1-1-1,-1 1 1,-1 0 0,-5 12-1,4-13 37,1 1 0,0-1-1,1 1 1,0 0-1,0 0 1,0 0 0,1 0-1,-1 10 1,2-16-52,0-1 0,0 0 0,0 0 0,1 0 0,-1 0 0,0 0-1,0 1 1,0-1 0,1 0 0,-1 0 0,0 0 0,0 0 0,0 0 0,1 0 0,-1 0 0,0 0 0,0 0 0,0 0 0,1 0 0,-1 0 0,0 0 0,0 0 0,0 0 0,1 0 0,-1 0 0,0 0 0,0 0 0,1 0 0,-1 0 0,0 0 0,0 0 0,0 0 0,1 0 0,-1-1 0,0 1 0,0 0 0,0 0 0,0 0-1,1 0 1,-1 0 0,0-1 0,0 1 0,0 0 0,54-57 446,-37 42-527,1 1 0,1 1 1,0 1-1,1 1 0,0 1 0,29-11 0,-46 20 37,-1 0 0,0 0 0,1 1 0,-1-1 0,1 1-1,-1 0 1,1-1 0,4 1 0,-7 1 25,1-1 0,0 0-1,0 0 1,0 1 0,0-1 0,0 0 0,0 1-1,0-1 1,-1 1 0,1-1 0,0 1 0,0-1-1,-1 1 1,1 0 0,0-1 0,-1 1-1,1 0 1,0 0 0,-1-1 0,1 1 0,-1 0-1,0 0 1,1 0 0,-1 0 0,0-1 0,1 2-1,0 7-17,1 0-1,-2-1 1,1 1-1,-1 0 1,-1-1-1,0 1 1,-2 10-1,0 12-35,1-12 27,-1 49-69,4-61 133,-1 0 0,1-1 0,0 1 0,0-1 0,1 1 0,-1-1-1,6 11 1,-7-15-13,1-1 0,0 1 0,0-1-1,0 1 1,0-1 0,0 1 0,0-1-1,0 0 1,1 1 0,-1-1 0,0 0-1,1 0 1,-1 0 0,3 1 0,-3-1-2,1-1 0,-1 0 0,0 1-1,0-1 1,0 0 0,0 0 0,0 0 0,0 0 0,1 0 0,-1 0 0,0 0 0,0-1 0,0 1 0,0 0 0,0 0-1,0-1 1,2 0 0,1-2 31,0 1-1,0-1 0,0 0 0,0-1 0,-1 1 1,1-1-1,5-8 0,29-42 202,36-69 0,-34 54-205,-6 13-74,-3-2 0,-3 0 1,22-66-1,-14-13 166,-26 95-323,-8 34 146,-1 5 1,0 1 0,-1 0 0,1 0 0,-1 0 1,0-1-1,1 1 0,-1 0 0,0 0 1,0 0-1,-1-4 0,1 5 34,0 1 0,0 0 1,0 0-1,0 0 0,0 0 0,0-1 0,0 1 1,0 0-1,-1 0 0,1 0 0,0 0 0,0 0 1,0-1-1,0 1 0,0 0 0,0 0 0,0 0 1,0 0-1,-1 0 0,1 0 0,0-1 0,0 1 1,0 0-1,0 0 0,0 0 0,-1 0 0,1 0 1,0 0-1,0 0 0,0 0 0,0 0 0,-1 0 1,1 0-1,0 0 0,0 0 0,0 0 0,0 0 1,-1 0-1,1 0 0,0 0 0,0 0 0,0 0 0,0 0 1,-1 0-1,1 0 0,0 0 0,0 0 0,0 0 1,0 0-1,-1 1 0,-6 5-137,1 4 104,0 0 0,0 0-1,1 0 1,0 1 0,-5 15 0,6-15 9,-42 121-341,37-100 315,0 1 0,-3 40-1,9-45 101,1 0 0,4 44-1,-1-61-21,0-1 0,1 0 0,0 0 0,0 1 0,1-1-1,1-1 1,0 1 0,0-1 0,1 1 0,6 9 0,-9-17 12,-1 0 0,1 0 0,-1-1 1,1 1-1,0 0 0,-1-1 0,1 0 1,0 1-1,0-1 0,0 0 1,0 0-1,1 0 0,-1 0 0,0 0 1,0-1-1,0 1 0,5 0 0,0-1 33,0 0-1,0 0 1,0-1 0,-1 1-1,8-3 1,-4 0-37,-1 0 1,1-1-1,-1 0 1,17-10-1,8-3 21,78-39 225,-18 8-214,-80 41-330,25-7-1,-38 14 262,0 0-1,0 0 1,0 0-1,0 0 0,0 0 1,0 0-1,0 0 1,0 0-1,0 1 0,0-1 1,-1 0-1,1 1 1,0-1-1,0 1 0,0-1 1,0 1-1,-1-1 1,1 1-1,0 0 1,0-1-1,-1 1 0,1 0 1,-1-1-1,1 1 1,0 0-1,-1 0 0,0 0 1,1 0-1,-1 0 1,1-1-1,-1 1 0,0 0 1,0 0-1,1 0 1,-1 1-1,0 0 15,-1-1 0,1 0 0,0 1 0,-1-1 1,1 0-1,-1 0 0,1 1 0,-1-1 0,1 0 0,-1 0 0,0 0 0,0 0 0,0 0 1,1 0-1,-1 0 0,0 0 0,0 0 0,-1 0 0,1 0 0,0-1 0,-2 2 1,-31 13 200,24-11-229,-9 4-6,0 1 0,0 1-1,1 0 1,0 2 0,1 0 0,-17 16 0,21-16-42,0 0 22,-18 22-1,28-30 55,0 0 0,0 0 0,0 0 0,1 1 0,0-1 0,0 1 0,0-1 0,0 1-1,1 0 1,-1 6 0,1-9 1,1 0 0,0-1-1,0 1 1,0-1 0,0 1 0,0 0-1,0-1 1,1 1 0,-1-1-1,0 1 1,1 0 0,-1-1-1,1 1 1,0-1 0,-1 0-1,1 1 1,0-1 0,0 1 0,0-1-1,0 0 1,0 0 0,0 0-1,0 1 1,1-1 0,-1 0-1,0 0 1,1-1 0,-1 1-1,1 0 1,-1 0 0,0-1 0,1 1-1,2 0 1,0 0 35,-1 0-1,1-1 1,0 0 0,0 1-1,0-1 1,-1 0-1,1-1 1,0 1 0,0-1-1,-1 1 1,1-1 0,0 0-1,5-3 1,4-3 4,0-1 0,-1 0 0,0 0-1,0-2 1,-1 1 0,0-2 0,-1 1 0,15-20 0,-5 3-20,-1-2 0,25-49 0,-31 60 6,-12 17-49,0-1-1,1 1 1,-1-1-1,0 1 1,0-1 0,1 0-1,-1 0 1,-1 0 0,1 1-1,0-1 1,0-3 0,-1 5 5,0 0 1,0 0-1,0 0 1,0 0-1,0 0 1,0 0 0,0 1-1,0-1 1,0 0-1,0 0 1,0 0-1,0 0 1,0 0-1,0 0 1,0 0 0,0 0-1,-1 0 1,1 0-1,0 0 1,0 0-1,0 0 1,0 0 0,0 0-1,0 0 1,0 0-1,0 0 1,0 0-1,0 0 1,0 0-1,0 0 1,-1 0 0,1 0-1,0 0 1,0 0-1,0 0 1,0 0-1,0 0 1,0 0-1,0 0 1,0 0 0,0-1-1,0 1 1,0 0-1,0 0 1,0 0-1,0 0 1,0 0-1,0 0 1,0 0 0,0 0-1,0 0 1,-1 0-1,1 0 1,0 0-1,0 0 1,0 0 0,0 0-1,0-1 1,-6 12-340,-6 15 182,10-14 165,1 0 0,0 0 0,0 0 0,2 0 0,-1 0 0,2 1 0,3 16 0,-4-25 32,0 0 0,0 1 1,0-1-1,0 0 0,1 1 0,0-1 0,-1 0 1,2 0-1,-1 0 0,0-1 0,1 1 0,0 0 1,6 5-1,-9-8-10,1-1 1,0 0-1,-1 0 0,1 1 1,0-1-1,-1 0 1,1 0-1,0 0 1,0 0-1,-1 1 0,1-1 1,0 0-1,0-1 1,-1 1-1,1 0 1,0 0-1,-1 0 0,1 0 1,0 0-1,0-1 1,-1 1-1,1 0 1,0-1-1,-1 1 0,1 0 1,-1-1-1,2 0 1,13-13 161,-14 12-151,10-12 29,0 0 0,-2-2 1,1 1-1,6-18 0,-7 15-53,0 1-1,1 0 1,14-17-1,-23 32-16,1 1 0,-1-1 0,0 0 0,1 1 0,-1-1 0,0 0 0,0 0 0,0 1 0,-1-1-1,1 0 1,0 0 0,-1 0 0,1 0 0,0-4 0,-18 28-799,12-11 784,1 0-1,0-1 0,0 2 0,1-1 1,0 0-1,1 1 0,1-1 0,0 1 1,0 19-1,2-10 69,-2-17-1,1-1 0,-1 1 0,1-1-1,0 1 1,1-1 0,-1 1 0,1-1 0,-1 0 0,1 1 0,0-1 0,0 0 0,1 1 0,-1-1 0,1 0 0,-1 0 0,4 5 0,-4-8-30,0 1 0,0-1 1,0 0-1,0 1 0,0-1 0,0 0 0,0 0 1,0 1-1,0-1 0,0 0 0,0 0 1,0 0-1,-1 0 0,1 0 0,0-1 0,0 1 1,0 0-1,0 0 0,0-1 0,0 1 0,0 0 1,0-1-1,0 1 0,-1-1 0,1 1 0,1-2 1,25-17 153,-25 18-135,66-59 304,-43 37-351,1 1-1,32-22 1,-44 36-11,-8 3-30,1 1 0,0 0-1,0 0 1,0 1 0,8-3 0,-14 5 54,-1 1 0,0 0 0,1 0 0,-1 0 0,1 0-1,-1 0 1,0 0 0,1-1 0,-1 1 0,1 0 0,-1 0 0,1 0 0,-1 0 0,0 1 0,1-1 0,-1 0 0,1 0 0,-1 0 0,0 0 0,1 0 0,-1 0 0,1 1 0,-1-1 0,0 0 0,1 0 0,-1 0 0,0 1 0,1-1 0,-1 0 0,0 1 0,0-1 0,1 0 0,-1 1 0,0-1 0,0 0 0,1 1 0,-1-1 0,0 0 0,0 1 0,0-1 0,0 1 0,0-1-1,0 1 1,0-1 0,1 0 0,-1 1 0,-3 21-135,2-17 213,-1 9-24,1-8-20,0 0-1,0 0 1,0 0-1,-3 6 1,2-6-5,-1-1 0,2 1 1,-1 0-1,0-1 1,1 1-1,-1 8 0,5-15 34,-1-1 0,1 1 0,-1-1 0,1 0 0,-1 0 0,2-2 0,8-9-52,1 1 0,0 1 0,0 0 0,1 1 0,0 0 0,1 1 0,24-11 0,-26 14-64,-10 4 2,1 1-1,0-1 1,0 1 0,7-2 0,-10 2 44,1 1 0,-1 0 1,0 0-1,0 0 1,1 0-1,-1 0 0,0 1 1,0-1-1,0 0 1,1 1-1,-1-1 1,0 0-1,0 1 0,0-1 1,0 1-1,0 0 1,0-1-1,0 1 1,2 1-1,5 7-5,0 1 0,0-1-1,-2 1 1,1 0 0,-1 1 0,0 0-1,4 12 1,3 4 171,-12-24-119,1 1-1,0-1 1,0 0 0,0 0-1,0 0 1,0-1-1,1 1 1,-1 0 0,1-1-1,0 1 1,0-1 0,3 2-1,-4-3-341,0 0-1,-1-1 1,1 1 0,0 0-1,0-1 1,0 0-1,0 1 1,0-1-1,2 0 1,0-15-12103,-4 7 9274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3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6400,'-32'-8'2880,"32"11"-992,5-3-1920,9 0 0,-1-3 32,5 3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0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54 1984,'0'0'116,"0"0"0,-1 0 0,1 0 1,0 0-1,-1-1 0,1 1 0,0 0 0,-1 0 1,1-1-1,0 1 0,0 0 0,-1-1 0,1 1 1,0 0-1,0-1 0,0 1 0,-1 0 0,1-1 0,0 1 1,0 0-1,0-1 0,0 1 0,0 0 0,0-1 1,0 1-1,0 0 0,0-1 0,0 1 0,0-1 1,0 1-1,0 0 0,0-1 0,0 1 0,1-4 2739,-2 2-2404,0 0 1,-1 1-1,1-1 1,0 0-1,0 1 0,-1-1 1,1 1-1,-1-1 0,0 1 1,-2-2-1,0 0-231,0 1 1,0-1-1,0 1 0,0 0 0,-1 0 1,1 1-1,0-1 0,-1 1 0,1 0 0,-1 0 1,0 1-1,1-1 0,-1 1 0,0 0 0,1 0 1,-1 1-1,1-1 0,-1 1 0,1 0 1,-1 0-1,1 1 0,-1-1 0,-4 4 0,-6 5 29,0 1-1,1 1 1,0 1-1,1 0 0,-11 15 1,-2 1 79,-72 64 312,18-18-363,71-66-189,0 1-1,0 1 0,1-1 1,-9 15-1,13-18-78,1 1 0,0-1 0,0 1 0,0-1 0,1 1 0,0 0 0,0 0 0,0 15 0,2-8 23,1 0 1,0-1-1,1 1 0,1-1 1,0 1-1,1-1 1,0 0-1,1 0 1,1-1-1,0 0 0,9 14 1,-3-8 22,1 1 0,1-2 0,1 0-1,0-1 1,1-1 0,27 22 0,-33-30-10,1 0 0,1-1 0,-1-1 0,1 0 0,0 0-1,0-1 1,1-1 0,-1 0 0,1-1 0,0 0 0,0-1 0,0 0 0,0-1 0,1 0 0,-1-2 0,0 1-1,0-1 1,14-4 0,-2 0 38,-1-1-1,0-2 1,0 0-1,-1-2 0,0 0 1,-1-2-1,0 0 1,31-24-1,-26 15-34,-1-1 0,-1-2 0,-1 0 0,-1-2 0,35-51 0,-49 63-25,-1-1 1,0 0 0,-1 0-1,-1 0 1,0-1-1,-1 0 1,-1 0 0,0 0-1,2-23 1,-5 29-53,-1 0 1,0 0-1,0 0 0,-1 0 1,0 0-1,-1 0 0,0 1 1,-1-1-1,1 0 0,-2 1 1,0 0-1,0 0 1,0 0-1,-1 0 0,-1 1 1,-10-15-1,8 16-27,0-1 0,-1 2 0,1-1 0,-1 1 0,0 0 0,-1 1 1,0 0-1,1 0 0,-2 1 0,1 1 0,-17-4 0,6 2-254,0 2 1,0 0-1,0 2 1,-40 1-1,56 0-2,1 1 0,0-1 0,0 1 0,0 0 0,-5 2 0,9-3 137,-1 0 0,0 0 1,0 1-1,1-1 0,-1 0 0,0 1 0,1-1 0,-1 0 0,1 1 0,-1-1 0,1 1 1,-1-1-1,1 1 0,-1-1 0,1 1 0,-1 0 0,1-1 0,-1 1 0,1-1 0,0 1 1,-1 0-1,1-1 0,0 1 0,0 0 0,0 0 0,-1-1 0,1 1 0,0 0 0,0 0 0,0-1 1,0 1-1,0 0 0,0 0 0,4 10-2070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3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 5312,'-3'-7'2400,"74"-6"-2080,-12 6 1664,-1 7-1152,36-13 864,6 4-992,43-6 128,-7 7-512,7-3-32,-17 6-192,-4-2 224,-23 2-192,4 2-2080,-13 3 1056,-13-5-5792,-19 5 3712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3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0 590 4640,'2'-2'511,"0"0"-1,0 0 1,0 0 0,0 0 0,0 1 0,0-1-1,1 0 1,-1 1 0,1 0 0,2-2 0,10-5 451,1-5-305,-1-1 1,0 0-1,0-1 1,15-23-1,-5 8-707,-25 30 38,0 0-1,0 0 1,0 0-1,0 0 1,0 0-1,0 0 1,0 0-1,0 0 1,0-1-1,1 1 1,-1 0-1,0 0 1,0 0-1,0 0 1,0 0-1,0 0 1,0 0-1,0 0 1,0 0-1,0 0 1,0 0-1,0 0 0,0 0 1,0 0-1,0-1 1,1 1-1,-1 0 1,0 0-1,0 0 1,0 0-1,0 0 1,0 0-1,0 0 1,0 0-1,0 0 1,0 0-1,1 0 1,-1 0-1,0 0 1,0 0-1,0 0 1,0 0-1,0 0 1,0 0-1,0 0 1,0 0-1,0 1 1,0-1-1,1 0 1,-1 0-1,0 0 1,0 0-1,0 0 1,0 0-1,0 0 1,0 0-1,0 0 1,0 8-354,-4 10 252,-42 216 761,3-14 477,32-178-842,0-6 505,-10 70-1,20-90 858,4-33-604,2-9-716,53-205-116,-48 197-212,2 0-1,0 1 0,3 0 1,28-48-1,-28 58-65,0 1-1,2 0 0,0 1 1,1 1-1,1 1 1,35-27-1,-46 40-36,0 1-1,16-9 1,-21 13 84,-1 0 0,1 0 0,-1 0 0,1 0 0,-1 0 1,1 1-1,-1-1 0,1 1 0,0-1 0,-1 1 0,1 0 0,0 0 1,0 1-1,-1-1 0,4 1 0,-5-1 15,0 1 0,0-1-1,-1 1 1,1 0 0,0-1 0,0 1-1,-1 0 1,1-1 0,0 1-1,-1 0 1,1 0 0,0 0 0,-1 0-1,0-1 1,1 1 0,-1 0 0,1 0-1,-1 0 1,0 0 0,0 0 0,1 0-1,-1 0 1,0 0 0,0 0 0,0 0-1,0 0 1,0 0 0,0 0 0,-1 0-1,1 2 1,-1 0-2,0 1 0,0 0 0,0 0 0,0 0 1,0-1-1,-3 5 0,-11 14 92,-1 0 1,0-2 0,-2 0-1,-29 26 1,14-13 106,19-19-20,10-9-119,0 0 0,0-1-1,0 0 1,-1 0 0,1 0 0,-10 5 0,10-9-25,9-4-22,17-9 6,-7 7 23,113-44 48,94-30 160,-215 78-238,-1-1 0,0 0 0,0 0 0,0 0 0,0-1 0,-1 1 0,7-7 0,-11 10 0,-1 0-1,0-1 0,0 1 1,0 0-1,1 0 1,-1 0-1,0 0 1,0-1-1,0 1 1,0 0-1,1 0 1,-1 0-1,0-1 0,0 1 1,0 0-1,0 0 1,0-1-1,0 1 1,0 0-1,0 0 1,0-1-1,0 1 1,0 0-1,0 0 0,0-1 1,0 1-1,0 0 1,0 0-1,0-1 1,0 1-1,0 0 1,0 0-1,0-1 1,0 1-1,0 0 1,0 0-1,-1 0 0,1-1 1,0 1-1,0 0 1,-2-1-34,3 2 15,36-11-69,-6 4-79,-21 4 127,0 0 0,0 0 0,0 1 0,0 0 0,17 1 0,-25 1 40,1-1 0,-1 0 1,0 1-1,1 0 0,-1-1 0,0 1 0,0 0 1,0 0-1,0 0 0,0 1 0,0-1 0,0 0 1,0 1-1,0-1 0,-1 1 0,1 0 0,-1-1 1,1 1-1,-1 0 0,0 0 0,1 0 0,-1 0 1,0 0-1,0 0 0,0 0 0,-1 1 0,1-1 1,-1 0-1,1 1 0,0 1 0,0 8 34,0 23 0,2 10 31,-3-42-21,0-1 1,1 1-1,-1-1 1,1 0 0,0 1-1,0-1 1,0 0-1,0 0 1,0 0 0,3 4-1,-3-5-18,0 0 0,0 0-1,0 0 1,0-1 0,0 1 0,0 0 0,0-1-1,1 1 1,-1-1 0,0 1 0,0-1-1,0 1 1,1-1 0,-1 0 0,0 0-1,0 1 1,1-1 0,-1 0 0,0 0-1,0-1 1,1 1 0,-1 0 0,2-1-1,8-2 83,1-1-1,-1 0 0,15-8 1,-1 0-30,140-53 41,-47 21-397,-123 47 203,0-1 1,1 1-1,0 0 0,-1 0 0,1 0 1,0 1-1,1-1 0,-1 1 0,-3 5 1,5-7 73,1-1 1,0 1 0,-1 0 0,1 0 0,0-1 0,0 1 0,0 0-1,1 0 1,-1 0 0,0 0 0,1 0 0,-1 0 0,1 0-1,0 0 1,0 1 0,0-1 0,0 0 0,0 0 0,0 0 0,0 0-1,1 0 1,-1 0 0,1 0 0,-1 0 0,1 0 0,0 0-1,0 0 1,0 0 0,2 2 0,0 0 23,0 0 0,0-1-1,0 0 1,0 0 0,1 0 0,-1 0 0,1-1-1,0 1 1,0-1 0,0 0 0,0 0-1,0 0 1,0-1 0,0 0 0,1 1 0,-1-1-1,1-1 1,-1 1 0,0-1 0,1 1 0,-1-1-1,1-1 1,-1 1 0,1-1 0,-1 1-1,1-1 1,-1-1 0,0 1 0,1 0 0,-1-1-1,0 0 1,0 0 0,6-5 0,-6 4 13,0 0 1,0-1 0,0 0 0,0 0 0,-1 0-1,0-1 1,1 1 0,-2-1 0,1 1 0,2-7-1,-4 9-42,0 0-1,-1 1 0,1-1 1,-1 0-1,1 0 0,-1 1 0,0-1 1,1 0-1,-1 0 0,0 0 1,0 1-1,-1-1 0,1 0 0,0 0 1,0 0-1,-1 1 0,1-1 1,-1 0-1,0 1 0,0-1 1,1 0-1,-1 1 0,0-1 0,0 1 1,0-1-1,0 1 0,-1 0 1,1-1-1,0 1 0,-1 0 0,1 0 1,-1 0-1,-2-2 0,-3 0-63,0 1-1,0 0 0,0 0 1,0 1-1,-1-1 1,1 1-1,0 1 0,0 0 1,-1 0-1,-9 1 0,-6 0-72,11 0 129,22 1-30,21 2 96,-7-2-103,1-2-1,33-5 1,-5 2 21,81-9 57,-8 0-20,-41 5 135,-85 7-146,0 0 1,0 0-1,0 0 1,0 0-1,0 0 1,0 0-1,0 0 1,0 0-1,0 0 1,1 0-1,-1 0 1,0 0-1,0 0 1,0 0-1,0 0 1,0 0-1,0 0 1,0 0-1,0 0 1,0 0-1,0 0 1,0 0-1,0 0 1,0 1-1,0-1 1,0 0-1,0 0 1,0 0-1,0 0 1,0 0-1,0 0 1,0 0-1,0 0 1,0 0-1,0 0 1,0 0-1,0 0 1,0 1-1,0-1 1,0 0-1,0 0 1,0 0-1,0 0 1,0 0-1,0 0 1,0 0-1,0 0 1,0 0-1,0 0 1,0 0-1,0 0 1,0 0-1,0 0 1,0 1-1,0-1 1,0 0-1,0 0 1,-1 0-1,1 0 1,0 0-1,0 0 1,0 0-1,0 0 1,-8 8-58,-16 8 32,19-14 39,-56 30-147,53-27 113,1 0 0,-1 1 0,1-1-1,0 2 1,-9 10 0,15-16 29,0 0-1,0 0 1,0 0-1,0 0 0,0 1 1,0-1-1,1 0 1,-1 1-1,0-1 0,1 0 1,-1 1-1,1-1 1,0 1-1,-1-1 0,1 1 1,0-1-1,0 1 1,0-1-1,0 1 0,0-1 1,1 1-1,-1-1 1,0 1-1,1-1 0,-1 0 1,1 1-1,-1-1 1,1 1-1,-1-1 0,1 0 1,0 1-1,0-1 1,0 0-1,0 0 0,0 0 1,0 0-1,0 0 1,0 0-1,0 0 0,1 0 1,-1 0-1,0 0 1,0-1-1,1 1 0,-1-1 1,1 1-1,-1-1 1,0 1-1,1-1 0,-1 0 1,1 0-1,-1 1 1,1-1-1,2 0 0,1-1 42,1 1-1,-1-1 0,0 0 0,1 0 0,-1-1 0,0 1 0,8-5 1,34-19 105,-19 9-28,-26 15-120,13-7 1,0 1 1,-1-2-1,0 0 0,0-1 1,19-18-1,-19 11 5,0 0 1,0-1-1,-2 0 0,0-1 1,-2-1-1,0 0 1,-1 0-1,-1 0 0,8-32 1,-3-2-166,-2-1 1,5-85-1,-15 130 67,1-15-271,-2 24 327,0 0 1,0 0-1,-1 0 1,1 1-1,0-1 1,0 0-1,-1 0 1,1 0-1,0 0 1,-1 0-1,1 0 1,-1 1-1,1-1 1,-1 0-1,1 0 0,-1 0 1,0 1-1,1-1 1,-2-1-1,1 2 17,0 0-1,0 0 1,1 0-1,-1 0 1,0 0-1,0 0 1,0 0-1,1 1 1,-1-1-1,0 0 1,0 0-1,1 1 1,-1-1-1,0 0 1,1 1-1,-1-1 1,0 0-1,1 1 1,-1-1-1,0 1 1,1-1-1,-1 1 1,1 0-1,-1-1 1,1 1-1,0 0 1,-1-1-1,1 1 1,-1 0-1,1 0 0,-13 22-148,-8 27 14,3 1-1,-15 69 0,27-95 156,0-3 7,1 1 0,1-1-1,1 1 1,2-1 0,0 1-1,1 0 1,3 24 0,-2-38 8,1 0 0,0 0-1,0-1 1,1 1 0,0 0 0,1-1 0,8 15 0,-11-21 24,0 0 0,1 1 0,-1-1 0,1 0 0,0 0 0,0 0 0,0-1 0,0 1 0,0 0 0,0-1 0,0 1 0,0-1 0,1 0 0,-1 1 0,0-1 0,1 0 0,-1-1 0,1 1 0,-1 0 0,1-1 0,0 1 0,-1-1 0,1 0 0,0 0 0,-1 0 0,1 0 0,-1 0 0,1-1 0,0 1 0,3-2 0,1-1 16,0 0 0,0 0 0,-1 0 0,1-1-1,-1 0 1,9-7 0,31-32 100,-39 36-118,1-2-85,0 0 0,0-1 0,-1 0 1,0 0-1,10-21 0,-24 48-162,1 1 1,0 0-1,1 0 0,-3 23 0,8-39 196,-1 7 61,1 0-1,-1 0 1,2-1 0,1 15 0,-2-22-24,0 0 1,0 0-1,1 0 1,-1 0-1,0 1 1,1-1-1,-1 0 1,1 0 0,0 0-1,-1 0 1,1 0-1,0 0 1,0 0-1,-1-1 1,1 1-1,0 0 1,2 1 0,-2-2 11,0 1 1,0-1-1,0 0 1,1 0-1,-1 0 1,0 1-1,0-1 1,1 0-1,-1-1 1,0 1-1,0 0 1,1 0-1,-1 0 1,0-1-1,0 1 1,0-1-1,1 1 1,-1-1-1,0 1 1,2-2-1,15-10 115,28-23 1,-9 6-262,-9 11 263,-11 7-242,17-15-1,-34 26 73,0-1-1,0 1 0,1 0 0,-1 0 0,0 0 1,0 0-1,0-1 0,0 1 0,0 0 1,0 0-1,1 0 0,-1 0 0,0 0 0,0 0 1,0-1-1,0 1 0,1 0 0,-1 0 1,0 0-1,0 0 0,0 0 0,1 0 1,-1 0-1,0 0 0,0 0 0,0 0 0,1 0 1,-1 0-1,0 0 0,0 0 0,0 0 1,1 0-1,-1 0 0,0 0 0,0 0 0,0 0 1,0 0-1,1 1 0,-2 7-268,-8 18 61,8-23 179,0-2 50,0 1 0,1 0 0,-1-1 0,1 1 0,0 0 0,0-1 0,-1 1 0,1 0 0,0-1 0,1 1 0,-1 0 0,0-1 0,0 1 0,1 0-1,-1-1 1,1 1 0,-1 0 0,1-1 0,0 1 0,-1-1 0,1 1 0,0-1 0,0 0 0,0 1 0,0-1 0,0 0 0,3 2 0,-2-1 21,1 0 0,0 0-1,0 0 1,-1-1 0,1 1 0,0-1 0,1 0 0,-1 0 0,0 0 0,0 0-1,0 0 1,0-1 0,1 0 0,2 1 0,16-3 142,-1 0-1,38-10 1,-6 1-154,122-29 84,-120 25-86,-43 9-74,-12 4-231,-9 5 38,3 0 227,0 0 0,0 1 0,0-1 0,1 1 0,-1 0 0,1 1-1,0-1 1,1 1 0,-1 0 0,1 1 0,0-1 0,-6 10 0,8-11 37,0 0 0,0 0-1,1 0 1,-1 1 0,1-1 0,0 1 0,0-1 0,0 1 0,1-1 0,0 1 0,0-1 0,0 1-1,0-1 1,1 1 0,0-1 0,-1 1 0,2-1 0,-1 0 0,0 1 0,4 6 0,-3-9 13,-1 1 0,0-1 0,1 0 0,0 1 1,-1-1-1,1 0 0,0 0 0,0 0 0,0 0 1,0-1-1,0 1 0,4 1 0,-4-2-9,-1 0 0,1 0 0,0-1-1,0 1 1,0-1 0,0 0 0,-1 1 0,1-1-1,0 0 1,0 0 0,0 0 0,0 0 0,0-1-1,0 1 1,-1 0 0,1-1 0,0 1 0,0-1-1,0 0 1,2-1 0,21-12 25,35-28 1,3 0 251,91-61-70,-136 89-212,0-1 0,-2-1 0,0 0 0,0-1 1,-2-1-1,15-23 0,-8 4-59,-2-1 0,-2-1 0,-1 0 0,11-47 0,-25 79-30,0-1 0,0 0-1,0-14 1,-1 22 72,-1 0 1,0-1-1,0 1 1,0 0-1,0 0 1,0-1-1,0 1 1,0 0-1,0 0 1,0-1-1,0 1 1,0 0-1,0-1 1,0 1-1,0 0 1,0 0-1,0-1 0,0 1 1,0 0-1,0 0 1,0-1-1,-1 1 1,1 0-1,0 0 1,0-1-1,0 1 1,0 0-1,-1 0 1,1 0-1,0-1 1,0 1-1,0 0 1,-1 0-1,1 0 0,0 0 1,0-1-1,-1 1 1,1 0-1,0 0 1,0 0-1,-1 0 1,1 0-1,0 0 1,0 0-1,-1 0 1,1 0-1,0 0 1,-1 0-1,1 0 1,0 0-1,0 0 0,-1 0 1,1 0-1,0 0 1,0 0-1,-1 0 1,1 0-1,0 1 1,-2 0-21,0 0 1,0 1 0,0-1 0,0 1-1,0 0 1,-2 3 0,-31 42-199,2 2 0,2 1 1,-26 59-1,47-88 237,1 0-1,-7 23 1,14-34 7,-1-1 1,2 1-1,-1-1 1,1 1 0,1 0-1,0-1 1,2 19-1,-1-20 5,1 1 0,0-1 0,0 1-1,1-1 1,0 0 0,1 0 0,6 11-1,-8-17 20,-1 1-1,1 0 0,1 0 0,-1-1 0,0 1 1,0-1-1,1 0 0,0 0 0,-1 0 0,1 0 1,0 0-1,0 0 0,0-1 0,0 1 1,0-1-1,0 0 0,1 0 0,-1 0 0,0-1 1,0 1-1,7 0 0,1-2 7,-1 0 0,1 0 0,0-1 1,-1-1-1,0 1 0,1-2 0,9-3 0,3-4 59,39-24 0,-22 6-182,63-56-1,-82 67 48,-21 18 18,0 0-1,0 0 1,0 0 0,0-1 0,0 1 0,0 0 0,1 0 0,-1 0 0,0 0 0,0 0 0,0 0-1,0 0 1,0 0 0,0-1 0,0 1 0,0 0 0,1 0 0,-1 0 0,0 0 0,0 0 0,0 0-1,0 0 1,0 0 0,0 0 0,0 0 0,1 0 0,-1 0 0,0 0 0,0 0 0,0 0 0,0 0 0,0 0-1,1 0 1,-1 0 0,0 0 0,0 0 0,0 0 0,0 0 0,0 0 0,0 0 0,1 0 0,-1 0-1,0 0 1,0 0 0,0 0 0,0 1 0,0-1 0,0 0 0,0 0 0,0 0 0,1 0 0,-1 0-1,0 0 1,0 0 0,0 1 0,-1 10-207,-6 13 42,-4-2 231,-1-1 0,-1 0 0,-1-1 0,-20 23 0,30-38-34,0 1 63,-1-1 1,0 0-1,-7 7 1,10-11-57,1 0 0,0 0 0,-1 0-1,1 0 1,-1 0 0,1 0 0,-1-1 0,1 1 0,-1-1 0,1 1 0,-1-1 0,0 0-1,1 1 1,-1-1 0,0 0 0,1 0 0,-1 0 0,0 0 0,-1-1 0,2 1-24,1 0 1,-1 0 0,1 0 0,-1 0 0,1 0 0,0 0-1,-1 0 1,1-1 0,-1 1 0,1 0 0,0 0-1,-1 0 1,1-1 0,-1 1 0,1 0 0,0 0-1,-1-1 1,1 1 0,0 0 0,-1-1 0,1 1 0,0 0-1,0-1 1,-1 1 0,1 0 0,0-1 0,0 1-1,0-1 1,0 1 0,0-1 0,-1 1 0,1 0-1,0-1 1,0 1 0,0-1 0,0 1 0,0-1 0,0 1-1,0 0 1,0-1 0,1 1 0,-1-1 0,0 1-1,0-1 1,0 1 0,0 0 0,0-1 0,1 1 0,-1-1-1,0 1 1,1-1 0,0-1 5,1 1 0,-1-1 1,0 0-1,1 1 0,0-1 1,-1 1-1,1-1 0,3-1 0,12-4-62,0 1-1,1 1 1,0 0-1,29-4 1,6-1 120,99-19-2222,-150 29 1858,29-6-1782,-23 2-521,-8 4 2412,0-1 1,0 1-1,-1 0 1,1 0-1,0-1 0,0 1 1,-1 0-1,1 0 1,0 0-1,0-1 1,-1 1-1,1 0 1,0 0-1,0 0 0,-1 0 1,1 0-1,0-1 1,-1 1-1,1 0 1,0 0-1,-1 0 1,1 0-1,0 0 0,-1 0 1,1 0-1,0 0 1,-1 0-1,1 0 1,-23-2-2880,-4 5 1068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3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77 5888,'-28'-1'744,"15"0"-105,-1 0 0,-16-4 0,30 5-643,-11-4 801,6 2 701,9-1 1086,55-10 1043,9-2-3196,10 2-390,1 3 0,128 1 0,-181 10-805,-18-2 10,0 1 1,0 0-1,0 1 0,0 0 0,0 0 0,0 1 0,10 3 0,4 6-1992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4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38 2080,'1'6'11544,"-17"-9"-11691,-20-8 701,28 8-472,1 1-1,-1-1 0,-10-1 1,7 3-104,-7 0 107,-24 0-1,36 1-98,0 1 0,0-1 0,1 2 0,-1-1 0,0 0 0,1 1 0,-1 0 0,-5 4 0,2-2-73,3-1 49,1 0 1,0 0-1,-1 0 0,1 0 0,1 1 1,-1 0-1,0 0 0,-4 6 1,2-1 57,0 1 1,1 1-1,0-1 1,1 1-1,0 0 1,0 0-1,2 1 1,-1-1-1,-3 22 1,4-13 48,1 1 0,1-1 0,1 0-1,0 1 1,4 21 0,-3-35-5,0-1 0,1 0-1,-1 1 1,1-1 0,0 0-1,1 0 1,-1 0 0,1 0-1,0-1 1,1 1 0,-1-1-1,1 0 1,0 0 0,1 0-1,9 8 1,-12-12-17,0 1 0,0-1 0,0 0 0,0 0 0,0 0 0,1 0 0,-1-1 0,0 1-1,1 0 1,-1-1 0,1 0 0,-1 0 0,1 1 0,-1-1 0,0-1 0,1 1 0,-1 0 0,1-1 0,-1 1 0,5-2 0,3-2 87,-1 0 1,1-1 0,12-8-1,-14 8-101,337-235 572,-336 234-543,-4 2-21,-3 3-53,-1 1 0,0-1 1,0 0-1,1 0 1,-1 1-1,0-1 0,0 0 1,0 0-1,0 0 0,0 0 1,-1-1-1,1 1 1,0 0-1,1-3 0,-24 38-238,16-23 240,0 1 0,1-1 0,1 1 0,0 1 0,0-1 0,2 0 0,-1 1 0,1 0 0,1-1 0,1 1 0,-1 0 0,2 0 0,0 0 0,5 23 0,-4-29 50,0-1-1,0 0 0,1 0 0,-1 0 0,1 0 1,1 0-1,-1 0 0,1-1 0,5 6 0,-7-8 8,1 0 0,-1-1-1,0 0 1,1 0-1,-1 0 1,1 0 0,0 0-1,0 0 1,0 0-1,-1-1 1,2 0 0,-1 0-1,0 1 1,0-2 0,0 1-1,0 0 1,1-1-1,-1 1 1,0-1 0,4 0-1,-5-1-7,0 1 1,0-1-1,0 1 0,0-1 1,0 0-1,0 0 0,-1 0 1,1 0-1,0 0 0,-1 0 0,1 0 1,-1-1-1,1 1 0,-1 0 1,1-1-1,-1 0 0,0 1 1,0-1-1,0 0 0,0 1 0,0-1 1,0 0-1,-1 0 0,2-2 1,0-5 33,0 1 0,0-1 0,1-16 0,-2 10-66,0 1 1,-1-1 0,0 0 0,-2 1 0,0 0-1,0-1 1,-1 1 0,-1 0 0,0 0-1,-12-25 1,14 36-37,1 0 0,-1 0-1,0 1 1,1-1 0,-1 0 0,-1 1-1,1 0 1,0-1 0,0 1 0,-1 0-1,1 0 1,-1 0 0,0 1-1,0-1 1,1 1 0,-1-1 0,0 1-1,0 0 1,0 0 0,-1 0 0,-3 0-1,4 1 3,0 0-1,0 0 1,0 0-1,0 0 0,0 1 1,0 0-1,0-1 0,0 1 1,0 0-1,1 0 1,-1 1-1,0-1 0,1 0 1,-1 1-1,1 0 0,-1 0 1,1 0-1,0 0 1,0 0-1,0 0 0,0 0 1,0 1-1,-2 2 0,3-3 20,-1 1 0,0 0 0,1 0-1,0 0 1,0 0 0,0 0 0,0 0-1,0 1 1,1-1 0,-1 0 0,1 0-1,0 1 1,0-1 0,0 0 0,1 4-1,0-2 7,0 0 1,0 0-1,1 0 0,-1 0 0,1 0 0,1 0 0,-1 0 1,1-1-1,3 6 0,-3-6 23,1 1 0,0-1 0,0 0 0,0 0 0,0 0 0,1 0 0,-1-1 0,8 4 0,-9-5 14,0-1 0,0 1 0,0-1 0,1 0 0,-1 0 0,0 0 0,1-1 0,-1 1 0,1-1 0,-1 1 0,1-1-1,-1 0 1,6-1 0,-3-1 10,0 0-1,0 0 0,0 0 0,0-1 0,-1 0 1,1 0-1,-1 0 0,0-1 0,0 0 1,0 0-1,0 0 0,7-10 0,3-4 107,26-41 0,-39 55-121,144-193 194,-140 190-221,0 0-1,10-8 0,-15 14-32,0 0-1,0 0 1,1 0-1,-1 0 1,0 0-1,0 0 1,1 0-1,-1 1 1,0-1-1,1 0 1,-1 1-1,1-1 1,-1 1-1,1 0 1,-1-1-1,1 1 0,-1 0 1,1 0-1,-1 0 1,1 0-1,-1 0 1,1 1-1,2-1 1,-3 1 13,0 1 1,1-1-1,-1 0 1,0 0-1,0 1 0,0-1 1,0 1-1,0-1 1,0 1-1,0-1 1,0 1-1,-1 0 1,1-1-1,-1 1 0,1 0 1,-1 0-1,1-1 1,-1 3-1,2 33 81,-2-37-64,-1 24 70,-1 0 1,-1-1-1,-1 0 0,-1 0 0,-15 40 0,13-46 1,-10 22 0,14-34-2,0 0-1,0-1 1,0 1-1,0-1 1,0 0-1,-1 0 1,0 0-1,0 0 1,-6 4-1,8-7-49,1-1 0,-1 1-1,1 0 1,-1-1 0,1 1 0,-1-1 0,1 0-1,-1 1 1,0-1 0,1 0 0,-1 0 0,1 0 0,-1 0-1,0 0 1,1-1 0,-1 1 0,1 0 0,-1-1-1,1 1 1,-1-1 0,1 1 0,-1-1 0,1 0-1,-1 0 1,1 0 0,0 1 0,-1-1 0,1-1-1,0 1 1,-1-1 0,-5-5-32,1 0 0,0 0-1,1 0 1,-5-9 0,7 11 40,1 3-46,1 0-1,0 0 1,0 0-1,0 0 1,0 0-1,0 0 1,0-1-1,0 1 1,1 0-1,-1-3 1,1 4 15,0 1 0,0-1 1,0 0-1,1 1 0,-1-1 1,0 0-1,0 1 0,1-1 1,-1 1-1,1-1 1,-1 1-1,1-1 0,-1 1 1,1-1-1,-1 1 0,1-1 1,-1 1-1,1 0 1,-1-1-1,1 1 0,-1 0 1,1-1-1,0 1 0,-1 0 1,1 0-1,0 0 1,-1-1-1,1 1 0,0 0 1,-1 0-1,2 0 0,13-1-14,0 1 0,0 0 0,0 1 0,0 1-1,21 4 1,-31-5 15,35 6 63,-1 2 0,0 2 0,-1 1-1,44 21 1,-75-30-42,-3-1 35,0 0 0,0 0 0,0 0 0,7 5 0,-10-5-939,-3-18-12180,1 4 9445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4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122 139 3232,'1'-15'2966,"-3"26"1358,-1 3-3632,-1 1 0,-1-1 0,-8 18 0,-5 16 242,2 4-274,-1-2-158,3 2-1,-12 79 1,24-104-371,0-1 0,2 1 0,1 0 0,1 0 0,1-1 0,9 36 0,-11-57-37,0-1 0,0 1-1,1-1 1,-1 1 0,1-1 0,1 0 0,-1 0-1,0 0 1,1 0 0,3 4 0,-5-7-43,0 0 1,0 0 0,0 0 0,1 0-1,-1-1 1,0 1 0,0 0-1,0-1 1,1 1 0,-1-1 0,0 0-1,1 1 1,-1-1 0,0 0 0,1 0-1,1 1 1,-1-2-5,0 1 1,1 0-1,-1-1 1,0 0-1,1 1 1,-1-1-1,0 0 1,0 0-1,0 0 1,0-1-1,0 1 1,2-2-1,34-28 216,-2-2-1,38-44 1,-22 21-187,-35 39-63,6-5 93,-2-1 0,34-47 0,-43 50-95,-1-1 1,-2 1-1,0-1 1,-1-1-1,8-34 1,-11 33 26,-1 0 1,-1-1-1,0-34 1,-3 44-61,-1 0 0,-1 0 0,0 1 0,0-1 0,-2 0 0,0 1 1,-7-16-1,9 24 2,0 1 0,0 0 0,-1-1 0,0 1 1,0 0-1,0 0 0,0 1 0,-1-1 0,1 1 1,-1 0-1,0 0 0,0 0 0,0 0 0,0 0 1,-1 1-1,1 0 0,-1 0 0,0 0 0,1 1 1,-7-2-1,3 2-17,0-1 1,0 2 0,0-1 0,0 1-1,0 0 1,0 1 0,1 0-1,-1 0 1,0 1 0,0 0 0,1 0-1,-1 1 1,-14 7 0,11-4-5,-1 1-1,1 1 1,0 0 0,0 0 0,1 1 0,0 1 0,-9 11-1,6-6 30,1 1 0,1 0 0,0 1 0,2 1 0,0-1 0,0 1 0,2 1-1,0-1 1,2 1 0,-8 39 0,13-55 14,-1-1-1,1 1 0,0 0 1,0-1-1,0 1 1,1-1-1,-1 1 1,0 0-1,1-1 0,0 1 1,-1-1-1,1 1 1,0-1-1,0 0 1,1 1-1,-1-1 0,0 0 1,2 3-1,0-3 12,-1 0-1,1 0 0,0 0 0,0 0 0,0 0 0,0 0 0,0-1 1,0 0-1,0 1 0,0-1 0,0 0 0,1-1 0,5 2 0,31 1 199,0-1 0,0-2-1,57-7 1,-51 3-94,9 1-54,20-2 261,-27-2-3564,-41 5-200,-2 5 1046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4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26 3712,'-1'-2'407,"0"0"0,0-1 0,0 1 0,1 0-1,-1-1 1,1 1 0,0 0 0,0-1 0,0-2 0,-1 81 3737,-12 113-1760,6-116-1353,5 129-1,3-105-723,-1 114 946,0-211-1234,0 1-1,0-1 1,0 1-1,0 0 1,0-1 0,0 1-1,-1-1 1,1 1-1,0-1 1,0 1 0,0-1-1,-1 1 1,1-1-1,0 1 1,-1-1 0,1 1-1,-1 0 1,1-1-52,0 0 0,-1 0 1,1 0-1,0 0 1,0 0-1,0 0 1,0 0-1,0 0 0,-1 0 1,1 0-1,0 0 1,0 0-1,0 0 0,0 0 1,0 0-1,-1 0 1,1 0-1,0 0 0,0 0 1,0 0-1,0 0 1,0 0-1,0 0 0,-1 0 1,1 0-1,0 0 1,0 0-1,0 0 0,0-1 1,0 1-1,0 0 1,0 0-1,-1 0 0,1 0 1,0 0-1,0 0 1,0-1-1,0 1 0,0 0 1,0 0-1,0 0 1,0 0-1,0 0 0,0 0 1,0-1-1,0 1 1,0 0-1,0 0 0,0 0 1,0 0-1,0 0 1,0-1-1,0 1 0,0 0 1,0 0-1,0 0 1,0 0-1,0 0 0,1-1 1,2-7-1237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4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4 144 6400,'-3'-33'2058,"3"32"-2008,0 1 0,0-1 0,0 0 0,0 0 0,0 1 0,0-1 0,0 0 0,0 0 0,0 1 0,0-1 0,0 0 0,1 0 0,-1 1 0,0-1 0,1-1 0,1-3 59,0 2-4,-1-1 0,1 1 0,-1-1 0,1 1 0,0 0 0,0-1 0,1 1 0,-1 0 0,1 0 0,3-3 0,6-1 90,0 0 0,0 0 0,0 1 0,1 1-1,0 0 1,0 1 0,1 0 0,-1 1 0,1 1 0,-1 0-1,1 1 1,0 0 0,0 1 0,0 1 0,-1 0-1,15 3 1,-20-2-123,0 1 0,0-1-1,0 2 1,0-1 0,0 1-1,-1 0 1,0 0 0,0 1 0,0 0-1,0 1 1,-1-1 0,0 1-1,0 0 1,7 11 0,-5-7 132,-1 1 1,0 0 0,-1 0-1,0 1 1,-1 0 0,0 0-1,-1 0 1,5 23-1,-8-24-38,0 0-1,-1 1 0,0-1 1,-1 0-1,0 0 0,-1 0 1,0 0-1,-1 0 0,0 0 1,0-1-1,-7 12 0,8-15-109,-2-1-1,1-1 1,-1 1-1,0 0 1,0-1-1,0 0 0,-1 0 1,0 0-1,0 0 1,0-1-1,-1 0 0,1 0 1,-1-1-1,0 1 1,-7 2-1,3-2-34,1-1 1,0 0-1,-1-1 0,0 1 0,0-2 0,0 0 1,0 0-1,0-1 0,-17-1 0,24 0 23,-13 2-3907,16-1 3714,0 0 0,0 0 0,-1 1 0,1-1 0,0 0 0,0 1 0,-1-1 0,1 0 0,0 1 0,0-1 1,0 0-1,0 1 0,0-1 0,-1 0 0,1 1 0,0-1 0,0 0 0,0 1 0,0-1 0,0 1 1,0-1-1,0 0 0,0 1 0,0-1 0,1 1 0,-1-1 0,0 0 0,0 1 0,0-1 0,0 0 0,0 1 1,1-1-1,-1 0 0,0 1 0,0-1 0,0 0 0,1 0 0,-1 1 0,1-1 0,8 17-3691,4 5 1334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4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 4384,'1'-14'1563,"-1"14"-1502,0 0 0,0-1-1,0 1 1,0 0-1,0 0 1,1 0 0,-1 0-1,0 0 1,0 0-1,0 0 1,0 0-1,0-1 1,0 1 0,0 0-1,0 0 1,0 0-1,0 0 1,0 0 0,0 0-1,1 0 1,-1 0-1,0 0 1,0 0-1,0 0 1,0 0 0,0 0-1,0 0 1,0 0-1,0 0 1,1 0 0,-1 0-1,0 0 1,0 0-1,0 0 1,0 0-1,0 0 1,0 0 0,0 0-1,1 0 1,-1 0-1,0 0 1,0 0 0,0 0-1,0 0 1,0 0-1,0 0 1,0 0-1,1 1 229,0 1 0,0-1-1,0 0 1,0 1 0,0-1-1,-1 1 1,1-1-1,-1 1 1,1-1 0,-1 1-1,0 0 1,1 1 0,1 18 270,-1 0 0,0 1 1,-3 24-1,-13 68 61,9-67-299,-12 67 234,17-101-195,1 1 0,1 21 0,0-24 768,17-11-872,-6-1-235,0 0 1,0-1 0,0 0 0,17-7-1,-16 5-5,1 1-1,21-3 0,-15 3 40,-13 2-66,0 1 0,0-1 0,0 1 0,11 1 0,-15 0-2,-1-1 0,1 1-1,0-1 1,0 0-1,-1 0 1,1 0 0,0 0-1,0-1 1,-1 1-1,1-1 1,0 1 0,3-2-1,7-7-5891,-6 4 3617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4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 1984,'3'-16'1173,"-3"16"-1096,0 0 1,0 0-1,0-1 0,0 1 0,0 0 1,0 0-1,1 0 0,-1 0 0,0 0 1,0 0-1,0 0 0,0 0 0,0 0 1,1 0-1,-1 0 0,0 0 0,0 0 1,0 0-1,0 0 0,1 0 0,-1 0 1,0 0-1,0 0 0,0 0 0,0 0 1,0 0-1,1 0 0,-1 0 0,0 0 1,0 0-1,0 0 0,0 0 0,0 0 1,1 1-1,-1-1 0,0 0 0,0 0 0,0 0 1,0 0-1,0 0 0,0 0 0,0 1 1,0-1-1,0 0 0,1 0 0,-1 0 1,0 0-1,0 0 0,0 1 0,0-1 1,0 0-1,0 0 0,0 0 0,0 1 1,4 13 1097,-5 15 441,-11 52 1,3-17-861,2-38-334,6-22-142,0 0-1,0 0 0,0 0 1,-1 7-1,3-9 701,2-5-328,5-9-71,9-20-456,-16 30-58,6-10-162,0 0 0,1 1 0,0 0 0,0 0 1,1 1-1,1 0 0,0 1 0,0 0 0,1 0 0,0 1 0,0 0 0,1 1 0,0 1 0,15-7 0,-27 13 94,1 0-1,0-1 0,0 1 1,-1 0-1,1 0 1,0-1-1,0 1 0,-1 0 1,1 0-1,0 0 1,0 0-1,-1 0 1,1 0-1,0 0 0,0 0 1,-1 1-1,1-1 1,0 0-1,0 0 0,-1 0 1,1 1-1,0-1 1,-1 0-1,1 1 1,1 0-1,-2 0 25,1 0 0,0 0 0,-1 0 0,1 0 0,-1 0 0,1 0 0,-1 1 0,0-1 0,1 0 0,-1 0 0,0 0 0,0 1 0,0-1 0,0 2 0,-1 7 146,0 0-1,-1 0 1,-3 13 0,2-14-236,3-8 90,0-1 0,0 0 0,0 0 0,0 0 0,0 0 0,0 0 0,0 0 1,0 0-1,0 0 0,0 0 0,0 0 0,0 0 0,0 1 0,0-1 0,0 0 0,0 0 0,0 0 0,0 0 0,0 0 0,0 0 0,0 0 0,0 0 0,0 0 0,0 0 0,0 0 0,1 0 0,-1 0 0,0 0 1,0 1-1,0-1 0,0 0 0,0 0 0,0 0 0,0 0 0,0 0 0,0 0 0,0 0 0,0 0 0,0 0 0,1 0 0,-1 0 0,0 0 0,0 0 0,0 0 0,0 0 0,0 0 0,0 0 0,0 0 0,0 0 0,0 0 1,0 0-1,0 0 0,1 0 0,-1 0 0,0 0 0,9-4 635,18-11-458,-5 2-226,-7 5 24,6-3 16,23-8 0,-39 17-86,1 1 1,-1-1-1,1 1 1,0 0 0,-1 0-1,1 0 1,0 1 0,-1 0-1,11 1 1,-15-1 63,0 1 0,0-1 0,1 0 0,-1 1 0,0-1 1,0 1-1,0 0 0,0-1 0,0 1 0,0 0 0,0 0 0,0 0 0,0 0 1,-1-1-1,1 1 0,0 0 0,0 0 0,-1 1 0,1-1 0,-1 0 0,1 0 1,-1 0-1,1 0 0,-1 0 0,0 1 0,1 1 0,0 4 141,0 1-1,-1-1 0,-1 11 1,1-6 94,0 0-66,0 1-78,0 0 0,0 1 1,-2-1-1,1 0 1,-5 15-1,5-20-414,3-14-4047,-2 1 2325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5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22 2976,'5'-11'1427,"-5"11"-1327,0-1 1,0 1-1,0 0 0,0-1 1,0 1-1,0 0 1,0 0-1,1-1 1,-1 1-1,0 0 1,0 0-1,0-1 1,0 1-1,1 0 1,-1 0-1,0 0 1,0-1-1,1 1 0,-1 0 1,0 0-1,0 0 1,1 0-1,-1-1 1,0 1-1,1 0 1,-1 0-1,0 0 1,1 0-1,-1 0 1,0 0-1,0 0 1,1 0-1,0 0 0,10-4 1199,-9 4-745,-5 3-55,0-1-328,-17 8 834,17-9-884,0 1 1,0-1 0,0 1-1,0 0 1,0-1-1,-4 5 1,-20 18 184,1 0 0,1 2-1,2 1 1,0 1 0,-18 32 0,10-8-33,2 0 0,3 2 0,2 1 0,-18 66 0,37-105-196,0 1 0,2 0 0,0-1 0,1 2 0,1-1 0,0 0 0,2 0-1,0 0 1,0 0 0,2 0 0,0 0 0,1 0 0,8 22 0,-4-18 146,1-1 0,1 0-1,1 0 1,19 26 0,-25-40-140,0 0 0,0 0 0,1-1 0,-1 0 0,2 0 0,-1 0-1,8 4 1,-10-7-14,1 0 0,0 0 0,0 0 0,0 0-1,0-1 1,0 0 0,0 0 0,0 0-1,0 0 1,0-1 0,10-1 0,-12 1-66,0-1-1,1 1 1,-1-1 0,0 0 0,0 0 0,0 0 0,0-1 0,0 1-1,0-1 1,0 0 0,0 0 0,0 0 0,-1 0 0,1 0 0,-1 0-1,1-1 1,2-4 0,2-4-979,0 0 0,-1 0 0,7-17 0,-8 17-488,9-13-584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0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77 4800,'-14'-7'1557,"13"7"-1394,1 0-1,0 0 1,-1 0-1,1 0 1,-1-1-1,1 1 1,-1 0-1,1 0 1,0 0 0,-1-1-1,1 1 1,0 0-1,-1-1 1,1 1-1,0 0 1,-1-1-1,1 1 1,0 0-1,0-1 1,-1 1 0,1-1-1,0 1 1,0 0-1,0-1 1,0 1-1,-1-1 1,1 1-1,0-1 1,0 1-1,0-1 1,0 1-1,0-1 1,0 1 0,0 0-1,0-1 1,0 1-1,1-1 1,-1 1-1,0-1 1,0 1-1,0-1 1,0 1-1,1 0 1,-1-1-1,0 1 1,0 0 0,1-1-1,-1 1 1,0-1-1,1 1 1,19-16 1824,-11 11-1692,-1 0 1,1 0-1,0 2 0,1-1 0,-1 1 0,0 0 0,1 1 1,0 0-1,-1 0 0,1 1 0,0 1 0,16 0 1,-18 1-170,0 0 1,1 1-1,-1-1 0,0 2 1,0-1-1,0 1 1,0 0-1,0 1 1,-1 0-1,0 0 1,0 0-1,0 1 1,0 0-1,0 1 1,6 7-1,3 7 250,-1 0-1,-1 0 1,22 45 0,-23-41-33,0-1 0,1 0 0,23 28 0,-30-44-237,-1 0 0,1 0 0,12 8 0,-16-13-80,-1-1 1,1 1-1,-1-1 1,1 1-1,0-1 1,-1 0-1,1 0 1,0 0-1,0 0 1,0 0-1,0-1 1,-1 0-1,1 1 1,0-1-1,6 0 1,-6-1-3,-1 1-293,0 0-1,0 0 1,0-1 0,0 1-1,0-1 1,0 1 0,-1-1-1,1 0 1,0 1 0,0-1-1,0 0 1,-1 0 0,1 0-1,0-1 1,-1 1 0,1 0-1,-1-1 1,0 1 0,1-1-1,1-2 1,6-7-1790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5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98 2560,'1'-1'16,"5"-4"909,0 0 0,-1 0 0,0-1 0,10-12 1,-15 17-793,1-1 0,0 1 0,0 0 1,-1-1-1,1 1 0,-1 0 0,1-1 1,-1 1-1,0 0 0,1-1 1,-1 1-1,0-1 0,0 1 0,0-1 1,0 1-1,0-1 0,0 1 1,-1-1-1,1 1 0,0 0 0,-1-1 1,1 1-1,-1 0 0,1-1 0,-1 1 1,0 0-1,0-1 0,1 1 1,-1 0-1,0 0 0,0 0 0,0 0 1,-2-1-1,1 0-57,0 1-1,0 0 1,-1-1 0,1 1-1,0 1 1,-1-1 0,1 0 0,0 0-1,-1 1 1,1-1 0,-1 1-1,-4 0 1,-28 2 268,26 1-240,1-1 0,-1 1-1,1 0 1,-1 1 0,1 0 0,0 1-1,0-1 1,1 2 0,-1-1 0,-12 13 0,12-9-43,-1 0 0,1 0 0,1 1 1,-1 0-1,2 0 0,-1 1 1,-6 15-1,11-21-24,0 1 0,1-1 1,-1 1-1,1 0 0,0 0 0,1-1 1,-1 1-1,1 0 0,0 0 0,0 0 1,1-1-1,2 10 0,-2-12 9,-1 0 0,1-1 0,0 1 0,1 0 0,-1-1 0,0 1 0,1-1 0,-1 0 0,1 0 0,0 1-1,0-1 1,0 0 0,0 0 0,0-1 0,0 1 0,1 0 0,-1-1 0,0 1 0,1-1 0,0 0 0,-1 0 0,1 0 0,-1 0 0,1 0 0,0-1 0,0 1 0,5 0-1,4-1 98,0 0-1,1-1 0,-1 0 1,22-5-1,48-17 184,-55 15-212,15-5-21,-18 7-74,-1-1 0,0 0 0,-1-2-1,26-14 1,-48 23-26,0 0 0,-1 0 0,1 0 0,0 0 0,0 0 0,0 0 0,0 0 0,0-1 0,0 1 0,0 0 0,0 0 0,0 0 0,-1 0 0,1 0 0,0 0 0,0 0 0,0 0 0,0 0 0,0 0 0,0 0 0,0 0 0,0 0 0,0-1 0,0 1 0,0 0 0,0 0 0,0 0 0,0 0 0,0 0 0,0 0 0,0 0 0,0 0 0,0 0 0,0-1 0,0 1 0,0 0 0,0 0 0,0 0 0,0 0 0,0 0 0,0 0 0,0 0 0,0 0 0,0-1 0,0 1 0,0 0 0,0 0 0,0 0 0,0 0 0,0 0 0,0 0 0,-9 0-189,0 4 157,-1 0-1,1 0 0,-1 1 1,1 0-1,0 0 1,1 1-1,0 0 1,0 1-1,0 0 1,0 0-1,-8 11 0,15-17 60,0 1-1,0-1 0,1 0 0,-1 1 0,0-1 0,1 1 0,-1-1 0,0 1 0,1-1 0,0 1 0,-1-1 0,1 1 0,0 0 1,0-1-1,0 1 0,0-1 0,0 1 0,0 0 0,1-1 0,-1 1 0,0-1 0,1 1 0,-1-1 0,1 1 0,0-1 0,-1 1 1,1-1-1,0 0 0,0 1 0,0-1 0,0 0 0,0 0 0,0 0 0,0 1 0,1-1 0,-1 0 0,0-1 0,1 1 0,-1 0 1,0 0-1,1 0 0,-1-1 0,1 1 0,-1-1 0,1 1 0,-1-1 0,1 0 0,-1 0 0,1 1 0,0-1 0,2-1 0,4 1 103,0 0 0,0-1-1,0-1 1,0 1 0,0-1-1,0-1 1,-1 0-1,1 0 1,7-4 0,-12 5-100,0 1 1,0-1 0,0 0-1,0 0 1,0 0 0,0 0 0,-1-1-1,0 1 1,1-1 0,-1 1-1,0-1 1,0 0 0,0 0 0,0 0-1,-1 0 1,1 0 0,-1-1-1,0 1 1,0 0 0,0-1 0,0 1-1,0-7 1,-1 8-39,-1 1 0,1-1 0,0 0-1,-1 1 1,1-1 0,-1 0 0,1 1 0,-1-1 0,0 0-1,0 1 1,0-1 0,0 1 0,0 0 0,0-1 0,0 1-1,-1 0 1,1 0 0,0-1 0,-1 1 0,1 0 0,0 0-1,-1 1 1,0-1 0,1 0 0,-1 0 0,1 1 0,-3-1-1,0-1-64,-1 1-1,0 0 0,1 0 0,-1 0 0,0 1 0,0-1 0,1 1 1,-6 1-1,6-1 32,-2 1-35,0-1 1,0 2 0,0-1-1,-6 3 1,11-4 75,0 0 0,0 0-1,1 1 1,-1-1 0,0 0 0,1 1 0,-1-1-1,0 1 1,1-1 0,-1 0 0,1 1-1,-1-1 1,1 1 0,-1 0 0,1-1 0,-1 1-1,1-1 1,-1 1 0,1 0 0,0-1 0,-1 1-1,1 0 1,0-1 0,0 1 0,-1 0 0,1 0-1,0-1 1,0 1 0,0 0 0,0 0-1,0-1 1,0 1 0,0 0 0,0 0 0,0-1-1,0 1 1,1 0 0,-1 0 0,0-1 0,0 1-1,2 1 1,-1-1 28,0 1-1,0 0 1,0-1-1,0 0 1,1 1-1,-1-1 1,1 0-1,-1 0 1,1 0-1,-1 0 1,1 0-1,0 0 1,-1 0-1,1 0 1,0-1-1,0 1 1,3 0-1,35 4 218,-33-5-165,7 1 55,1-1-1,-1 0 1,1-1 0,-1-1-1,1 0 1,-1-1 0,14-5-1,-18 4-105,-1 1 0,0-2 0,0 1 0,0-1-1,-1 0 1,0-1 0,0 0 0,0 0-1,-1-1 1,1 0 0,7-10 0,61-78 65,-65 80-73,5-7-31,-15 20 5,0 1 0,0 0 0,0 0 0,0 0 0,0 0 0,1 0 0,-1 0 0,0 0 0,1 0 0,-1 1 0,0-1 0,1 0 0,1 0 0,-2 1 5,-1 0-1,1 0 0,0 0 0,0 0 0,0 0 0,-1 1 0,1-1 0,0 0 1,0 0-1,-1 0 0,1 1 0,0-1 0,-1 0 0,1 1 0,0-1 0,-1 0 1,1 1-1,0-1 0,-1 1 0,1-1 0,-1 1 0,1 0 0,-1-1 0,1 1 1,-1-1-1,0 1 0,1 0 0,-1-1 0,1 1 0,-1 0 0,0 0 0,0-1 1,0 1-1,1 0 0,-1 0 0,0-1 0,0 2 0,1 5-8,0-1 0,-1 1-1,0 8 1,0-9 61,0 12 38,-1 0-1,0 0 1,-1 0-1,-1 0 1,-1-1 0,0 1-1,-1-1 1,-10 20-1,15-35-51,-1 0 0,-1 0 0,1 0-1,0 0 1,0 0 0,-1-1 0,1 1 0,-1 0-1,1-1 1,-1 1 0,0-1 0,1 0-1,-1 0 1,0 1 0,0-1 0,0 0-1,0-1 1,0 1 0,0 0 0,0 0 0,-1-1-1,1 0 1,0 1 0,0-1 0,0 0-1,-1 0 1,1 0 0,-4-1 0,0 0-15,1 0 0,0 0 0,0-1 0,0 0 0,0 0 0,0 0 0,0-1 0,0 1 0,1-1 0,-1-1 0,-4-3 0,8 6-10,0 0-1,0 0 1,0 0 0,0-1 0,0 1-1,0 0 1,0-1 0,0 1-1,0 0 1,1-1 0,-1 1-1,0-3 1,1 3-30,1 1 1,0 0-1,0 0 0,0 0 1,0 0-1,0 0 0,0 0 1,-1 0-1,1 0 0,0 0 1,0 0-1,0 0 0,0 1 1,-1-1-1,1 0 0,2 2 1,19 5-8,75 28 337,-68-28-160,-27-6 5,-2-2-439,0 1-1,1-1 1,-1 1 0,0-1-1,1 1 1,-1 0 0,0-1 0,1 1-1,-1 0 1,1-1 0,-1 1-1,1 0 1,-1-1 0,0 1-1,1 0 1,0-1 0,1 0-1505,2 0-637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5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94 3808,'1'-2'152,"-1"1"-32,0 0 1,1 0 0,-1 0-1,0 0 1,0-1-1,0 1 1,0 0 0,0 0-1,0 0 1,0 0 0,0 0-1,0 0 1,0-1 0,-4-1 3090,4 3-3138,-3 15 1820,-122 275 3019,121-280-4816,0 1-1,1-1 0,0 1 1,1 0-1,0 0 0,1 0 1,0 0-1,1 0 0,1 16 1,0-23-19,-1 1 0,1 0 0,0-1 0,1 1 0,-1-1 0,1 1 0,0-1 0,0 0 0,0 0 0,1 0 0,0 0 0,-1 0 0,1 0 0,0-1 0,1 1 1,-1-1-1,1 0 0,-1 0 0,1 0 0,0-1 0,0 1 0,1-1 0,-1 0 0,5 2 0,-4-2 4,1-1 0,-1 0 0,0 0 0,0-1-1,0 1 1,1-1 0,-1 0 0,0-1 0,0 1 0,1-1 0,-1 0-1,0 0 1,0 0 0,0-1 0,0 0 0,0 0 0,0 0-1,-1-1 1,1 0 0,4-3 0,3-3-41,-1 0 0,0 0 0,-1-1 0,0 0 1,-1-1-1,10-14 0,-11 13-17,0-1 0,-1 1 1,-1-2-1,9-25 0,9-55-1,-19 69 1,-1-1 0,-1 0-1,-1-31 1,-2 42-51,-1 1 0,-1-1 0,0 1 0,-1 0 0,-1 0 0,0 0 0,-8-16 0,11 27 5,0 0-1,0 1 1,-1-1-1,1 1 1,-1-1 0,0 1-1,0-1 1,0 1-1,0 0 1,0 0 0,-1 0-1,1 0 1,0 1-1,-1-1 1,0 1 0,1-1-1,-1 1 1,0 0-1,1 0 1,-6-1 0,5 1-7,-1 1 1,0 0 0,1 0 0,-1 0-1,0 0 1,0 0 0,1 1-1,-1 0 1,1 0 0,-1 0-1,0 0 1,1 0 0,0 1 0,-1-1-1,-3 4 1,-9 6 5,0 1 0,1 1-1,1 0 1,0 1 0,1 1 0,0 0 0,2 1-1,0 0 1,0 0 0,1 2 0,1-1 0,-10 30-1,16-40 27,1 0 0,0 0-1,0 0 1,1 0 0,0 1-1,0-1 1,1 11 0,0-14 16,1-1 0,-1 1 0,1-1 1,0 0-1,0 1 0,0-1 0,0 0 1,0 0-1,1 0 0,-1 0 0,1 0 0,0 0 1,0 0-1,0 0 0,1-1 0,-1 1 1,5 3-1,0-1 72,0-1-1,0 1 1,0-1 0,0-1 0,1 1 0,0-1-1,0-1 1,0 1 0,0-1 0,0-1 0,0 0 0,0 0-1,1 0 1,-1-1 0,0 0 0,0-1 0,1 0 0,15-4-1,0-1 32,0-1 0,26-11 0,-32 11-187,-11 5 65,0-1 0,0 0 1,8-5-1,-13 6-401,1 1 1,-1-1 0,0 0-1,0 0 1,0 0 0,-1 0-1,3-3 1,-2-4-3247,-2 3 1126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5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 2496,'-9'-8'5157,"15"8"-3813,-1 2-1096,1 0-1,-1 0 1,0 1 0,0 0 0,0 0-1,0 0 1,0 0 0,0 1-1,4 5 1,-1-2 121,-2 0-1,1 1 1,-1 0-1,9 15 1,-4-4 105,-1 1-1,-1 0 1,0 1-1,7 32 1,-3 4 625,7 86 1,-18-118-886,-1 1 0,-2-1-1,0 0 1,-2 1 0,0-1 0,-8 25 0,0-13-84,0-1 1,-3 0 0,-19 37-1,24-56-4,-23 43 254,-59 81 0,66-112-1025,5-5-1878,3 0-5365,16-17 4267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5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3392,'0'-8'13381,"5"8"-13168,10-1-126,27-6-1,-37 6-120,36-7 97,73-10 55,-71 15-34,194-9 520,-109 6-183,-116 5-511,16-1 581,-28 2-496,1-1 0,0 1 0,-1 0 0,1 0 0,0 0 0,-1-1 0,1 1 0,0 0 0,-1-1 0,1 1 0,0-1 0,-1 1 0,1-1 0,-1 1 0,1-1 0,-1 1 0,1-1 0,-1 1 0,0-1 0,1 1 0,-1-1 0,0 0 0,1 1 0,-1-1 0,0 0 0,0 1 0,1-1 0,-1 0 0,0 1 0,0-2 0,-4-6-2355,4 7 1845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5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 3392,'-30'-5'2064,"50"6"3806,7 3-3421,50 4-176,100-22-402,-67 3-1497,100 7-210,-147 5-691,-40 0-1734,-4 6 608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5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323 203 3072,'0'0'38,"0"0"1,0-1-1,0 1 1,-1 0-1,1 0 1,0 0-1,0-1 1,0 1-1,0 0 1,0 0-1,0-1 0,0 1 1,0 0-1,0 0 1,0-1-1,0 1 1,0 0-1,0 0 1,0-1-1,0 1 1,0 0-1,0 0 1,1-1-1,-1 1 1,0 0-1,0 0 0,0 0 1,0-1-1,0 1 1,0 0-1,1 0 1,-1 0-1,0-1 1,0 1-1,1 0 1,10-7 1010,-9 6-820,-1 1 1,1-1 0,-1 0 0,1 0-1,-1 0 1,0 0 0,1 0-1,1-2 1,-1-1-73,0-1-1,-1 1 1,1 0-1,-1 0 1,0-1-1,0 1 0,-1-1 1,1 1-1,-1-1 1,0 1-1,0-1 1,0 1-1,-1-1 1,0 1-1,0 0 1,0-1-1,0 1 1,0 0-1,-1-1 1,0 1-1,-4-7 1,3 6 31,-1-1 0,1 1 0,-1-1 0,0 1 0,0 0 1,0 0-1,-1 1 0,0 0 0,0-1 0,0 2 0,0-1 1,-1 0-1,0 1 0,1 0 0,-9-3 0,10 6-190,1-1 0,0 1-1,0-1 1,0 1 0,-1 0-1,1 0 1,0 1 0,0-1-1,0 1 1,-1-1 0,1 1-1,0 0 1,0 0 0,0 0-1,0 1 1,0-1 0,1 1-1,-1 0 1,0 0 0,1-1-1,-4 5 1,-5 4 2,1 1 0,0 0 0,-11 17 0,15-19 19,-17 23 181,2 0-1,1 2 1,1 0-1,-24 65 1,40-93-169,1 1 1,1 0-1,0 0 1,-1 0-1,2 0 1,-1 0 0,1-1-1,1 10 1,-1-12 37,1 0-1,0 0 1,0 0 0,0 1 0,1-1 0,-1-1 0,1 1 0,0 0 0,0 0-1,0-1 1,1 1 0,-1-1 0,1 1 0,5 3 0,-1 0 98,1-1 1,0-1-1,0 1 0,1-1 1,0-1-1,-1 0 1,1 0-1,1-1 0,-1 0 1,1 0-1,11 1 1,-4-2 3,0 0 0,0-1-1,1-1 1,-1-1 0,27-4 0,9-8 389,-11 3-4362,-34 9 1653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5:5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7232,'0'0'3829,"1"4"-1347,1 10-1081,-22 93 1063,12-74-2240,2 2 0,-3 60-1,9-88-752,1 0 0,0 0-1,0 0 1,1-1 0,-1 1 0,1-1-1,6 12 1,-3-11-4911,0-6 1643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0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3488,'0'0'230,"0"-1"1,0 0-1,0 0 0,0 1 1,0-1-1,0 0 0,0 0 1,0 1-1,0-1 0,0 0 0,1 0 1,-1 1-1,0-1 0,0 0 1,1 1-1,-1-1 0,1 0 1,-1 1-1,1-1 0,-1 1 1,1-1-1,-1 0 0,1 1 1,-1-1-1,1 1 0,0 0 1,-1-1-1,1 1 0,0-1 1,-1 1-1,2-1 0,-1 2-193,-1-1-1,1 0 1,-1 0-1,0 1 1,1-1-1,-1 0 1,0 1-1,1-1 1,-1 1-1,0-1 1,1 0-1,-1 1 1,0-1-1,0 1 1,1-1-1,-1 1 1,0-1-1,0 0 1,0 1-1,0-1 1,0 1-1,1-1 1,-1 1-1,2 13 739,-2-13-756,2 26 831,-2 1 0,-2 30 0,0-12-344,-2 54 352,-3 214 401,7-201-1,0-113-1983,1-4-2864,3 0 1808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0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20 148 4576,'-16'-26'1450,"16"25"-1369,-1 0 0,1 0 0,0 0 0,-1 0 0,1 1 0,-1-1-1,1 0 1,0 0 0,0 0 0,0 0 0,-1 0 0,1 0-1,0 0 1,0 0 0,0 0 0,1 0 0,-1 0 0,0 0-1,0 0 1,0 0 0,1 0 0,-1 0 0,1 0 0,-1 0 0,2-1-1,-1-1 245,1 1-1,0 0 1,1 0-1,-1 0 0,0 0 1,4-2-1,0 0-57,8-5 21,0-1 0,1 2-1,0 0 1,1 1 0,0 0-1,0 2 1,0 0 0,1 0-1,0 2 1,-1 0 0,1 1-1,0 0 1,1 1 0,-1 2-1,24 2 1,-30-2-74,0 1 0,0 1 0,20 7 0,-27-9-139,-1 0 0,0 1 0,1-1 1,-1 1-1,0 0 0,0 0 0,0 0 0,0 1 0,-1-1 1,1 0-1,-1 1 0,1 0 0,-1 0 0,0 0 0,3 5 0,-5-7-40,1 1-1,-1-1 1,1 1-1,-1-1 1,0 1-1,0-1 0,0 1 1,0-1-1,0 1 1,0-1-1,0 1 1,0 0-1,-1-1 0,1 1 1,0-1-1,-1 0 1,0 1-1,1-1 0,-1 1 1,0-1-1,-1 3 1,-2 1 92,-1 0 0,1 0 0,-10 7 0,12-10-97,-18 15 376,-36 24-1,48-36-377,-1 0 0,-1 0 0,1-1 0,0 0 0,-1 0 0,0-1 0,-11 2 0,3 1-4017,13-1 1760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0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 3072,'0'-2'136,"0"1"0,0 0 1,0 0-1,0 0 0,1 0 0,-1 0 0,0 0 1,1 0-1,-1 0 0,0 0 0,1 0 0,2-5 2896,0 4-1944,6 3 4342,-8 0-4844,0 1-485,0 0-1,0 0 1,-1 0-1,1 0 1,-1 0-1,1 0 1,-1 0-1,0 0 1,0 1-1,0-1 1,0 0-1,0 0 1,-1 3-1,-8 32 240,3-17-146,-78 297 1566,79-301-1686,-29 85 807,31-94-629,10-7 213,3-3-366,0 2-79,61-12 165,75-4-1,-129 16-166,1 0 48,32 2 0,-2 0 163,-28-2-74,-19 1-182,-1 0 0,0 0 0,1 0 1,-1 0-1,0 0 0,1 0 0,-1 0 1,1 0-1,-1 0 0,0-1 0,1 1 0,-1 0 1,0 0-1,1 0 0,-1-1 0,0 1 1,0 0-1,1 0 0,-1-1 0,0 1 1,0 0-1,1-1 0,-1 1 0,0 0 0,0-1 1,0 1-1,0 0 0,1-1 0,-1 1 1,0 0-1,0-1 0,0 1 0,0-1 1,0 1-347,0-1 0,0 0 0,0 1 0,1-1 0,-1 1 0,0-1 0,0 1 0,1-1 0,-1 1 0,0-1 0,1 1 0,-1-1 0,1 1 0,0-1-746,-1 0 746,1 1 0,-1 0 0,1-1 0,-1 1 0,1 0 0,-1 0 0,1-1 0,0 1 0,7-1-2192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0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77 3232,'-1'-1'87,"1"1"1,0 0-1,0 0 1,0-1-1,0 1 0,0 0 1,-1 0-1,1-1 1,0 1-1,0 0 1,0 0-1,0-1 0,0 1 1,0 0-1,0-1 1,0 1-1,0 0 1,0 0-1,0-1 0,0 1 1,0 0-1,0-1 1,0 1-1,1 0 1,-1 0-1,0-1 0,0 1 1,0 0-1,0 0 1,0-1-1,1 1 1,-1 0-1,0 0 0,0 0 1,0-1-1,1 1 1,-1 0-1,0 0 1,0 0-1,0 0 0,1-1 1,-1 1-1,1 0 1,0-1 220,-1 1-1,1-1 1,0 0 0,0 0 0,-1 0 0,1 0 0,0 0 0,-1 0 0,1 0 0,-1 0-1,0 0 1,1 0 0,-1 0 0,0-1 0,1 0 0,-1 1-63,0 0-1,0 0 1,0-1-1,0 1 1,0 0-1,-1 0 1,1 0-1,0 0 1,-1 0-1,1 0 1,0 0 0,-1 0-1,0 0 1,1 0-1,-1 0 1,1 0-1,-1 0 1,0 0-1,0 0 1,1 1-1,-1-1 1,0 0 0,0 1-1,0-1 1,-2-1-1,1 2-126,1-1 0,-1 1 0,0 0 0,1-1-1,-1 1 1,0 0 0,0 0 0,1 0 0,-1 0 0,0 1 0,0-1 0,1 0-1,-1 1 1,0-1 0,1 1 0,-1-1 0,-2 3 0,2-2-72,-1-1 0,1 1 0,0 1 0,0-1 0,0 0 0,0 0 0,1 1 0,-1-1 0,0 1 0,1 0 0,-1 0 0,1-1 0,-1 1 1,1 0-1,0 0 0,0 0 0,0 0 0,0 0 0,0 1 0,0-1 0,0 3 0,1-4-25,0-1-1,1 1 1,-1-1-1,0 1 1,1-1-1,-1 1 1,1-1-1,-1 1 1,1-1-1,-1 1 1,1-1-1,-1 1 1,1-1-1,0 0 1,-1 1-1,1-1 1,-1 0-1,1 0 1,0 1-1,-1-1 1,1 0-1,0 0 1,-1 0-1,1 0 1,0 0-1,-1 0 1,1 0-1,0 0 1,0 0-1,24-1 400,-20 0-330,0 0-1,0-1 1,1 1 0,-1-1 0,0 0 0,7-5 0,-10 6-56,-1 0 0,1 1 0,-1-1 0,0 0 1,0 0-1,0-1 0,0 1 0,0 0 0,0 0 0,0 0 0,1-3 0,-1 4-26,-1-1-1,0 1 1,0-1-1,0 0 1,0 1-1,0-1 1,0 1-1,0-1 1,0 0-1,0 1 1,0-1-1,0 1 1,0-1-1,0 0 1,0 1-1,-1-1 1,1 1-1,0-1 1,0 1-1,-1-1 1,1 1-1,0-1 1,-1 1-1,1-1 1,-1 1 0,1-1-1,0 1 1,-1-1-1,0 1 1,-1-1 7,1 0 0,-1 0 0,0 0 0,0 0 0,0 0 1,0 1-1,0-1 0,0 1 0,0-1 0,0 1 0,0 0 0,0 0 1,0 0-1,0 0 0,0 0 0,0 0 0,1 1 0,-1-1 0,0 0 1,0 1-1,0 0 0,0-1 0,-2 2 0,-3 2 17,0-1 0,-1 1 0,1 0-1,-7 7 1,4-5 147,0 1-86,7-5 177,5-2 287,3-2-513,-1 0 0,1-1 1,-1 1-1,1-1 0,-1 0 0,7-7 1,4-3-46,7-6-2004,-10 12 810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0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4320,'0'0'51,"1"0"-2,-1-1-1,0 1 0,0 0 0,0-1 0,0 1 0,0 0 0,0-1 0,0 1 0,0 0 0,0-1 0,0 1 0,0 0 0,0-1 0,0 1 0,0 0 0,0-1 0,0 1 0,0 0 0,0-1 0,-1 1 0,1 0 0,0-1 0,0 1 0,0 0 0,0 0 0,-1-1 0,1 1 0,0 0 0,0 0 0,-1-1 0,1 1 1,0 0-1,0 0 0,-1 0 0,1-1 0,0 1 0,-1 0 0,1 0 0,0 0 0,-1 0 0,1 0 0,0 0 0,-1 0 0,1 0 0,0 0 0,-1 0 0,1 0 0,0 0 0,-1 0 0,0 0 0,11 2 5494,4 1-3553,0 0 0,16 0 0,-6-2-1350,39-6 0,-53 3-1296,0 0 0,0-1 1,16-6-1,-7 2-2618,3 3 961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0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6464,'1'0'2705,"3"4"-1541,1 9 577,-6 13 202,-5 31 0,-18 68-794,5-34-867,-9 44-1508,20-121-1921,4-2 881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0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37 3552,'0'-2'244,"-4"-14"625,4 15-782,-1 0 1,1 1-1,0-1 1,0 1-1,0-1 1,0 1-1,0-1 0,0 0 1,0 1-1,0-1 1,0 1-1,0-1 1,0 0-1,0 1 1,0-1-1,0 1 0,1-1 1,-1 1-1,0-1 1,1 0-1,5-3 902,0 2 1275,-6 3-2214,0 0 0,0-1 0,0 1 0,0 0 0,0-1-1,1 1 1,-1-1 0,0 1 0,0 0 0,1-1 0,-1 1-1,0-1 1,1 1 0,-1-1 0,1 1 0,-1-1 0,1 1-1,0 0 1,4 5 225,-4 0-77,1 0 1,-2 0 0,1 1 0,0-1-1,-1 0 1,0 0 0,-2 9-1,1 5 186,-4 54 308,1-28-451,-13 102 879,16-141-1085,-1 5 849,3-11-298,2-5-59,7-17-296,-2-1 0,0 0 0,7-35 0,1 1-408,-11 38 100,0 1 0,2-1 1,0 2-1,1-1 0,1 1 1,0 0-1,16-19 0,-23 32 49,1 1 0,-1 0 0,0-1 0,1 1 0,-1 0-1,1 1 1,0-1 0,4-2 0,-7 4 19,1-1-1,0 1 1,0 0 0,0 0 0,-1 0 0,1-1-1,0 1 1,0 0 0,0 0 0,0 0 0,0 0-1,-1 0 1,1 1 0,0-1 0,0 0-1,0 0 1,0 0 0,-1 1 0,1-1 0,0 0-1,0 1 1,-1-1 0,1 1 0,0-1 0,-1 1-1,1-1 1,0 1 0,-1-1 0,1 1 0,-1 0-1,1-1 1,-1 1 0,1 0 0,0 1 0,1 2 15,0 0 1,-1 0 0,1 0 0,-1 1 0,0-1 0,0 0 0,-1 1 0,1-1 0,-1 0 0,0 8-1,-2 6 104,-4 22 0,2-14 5,3-16-43,0 0 0,0 0 0,1 0 0,0 0 0,2 13 0,-2-23-52,0 1 0,0-1 0,0 1 0,0-1 1,0 0-1,0 1 0,0-1 0,1 1 0,-1-1 0,0 0 0,0 1 0,0-1 0,1 0 0,-1 1 0,0-1 0,0 0 0,1 0 1,-1 1-1,0-1 0,1 0 0,-1 0 0,0 1 0,1-1 0,-1 0 0,0 0 0,1 0 0,-1 0 0,1 1 0,-1-1 0,0 0 1,1 0-1,-1 0 0,1 0 0,-1 0 0,0 0 0,1 0 0,-1 0 0,1 0 0,0 0 0,13-9 252,-12 7-174,12-9 51,-1-1 0,12-14 1,-10 11-94,16-14 0,-22 22-50,36-26-140,-42 31 91,1 0 0,0 0 0,0 0-1,-1 0 1,1 1 0,0-1 0,1 1 0,-1 0 0,0 1 0,5-1 0,-7 1 22,1 0-1,-1 0 1,0 1 0,0-1 0,0 1 0,0 0-1,-1 0 1,1-1 0,0 1 0,0 0 0,0 1-1,-1-1 1,1 0 0,0 0 0,-1 1 0,1-1-1,-1 1 1,0-1 0,1 1 0,-1 0 0,1 2-1,3 4 30,-1 1-1,0-1 0,4 12 0,-1 5 96,0-1 0,3 36 0,5 22 415,-13-78-789,-1-1-1,0 1 1,0-1 0,1 1 0,3 5-1,7 5-3582,1-2 1166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0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52 3328,'0'-3'459,"1"-1"1,0 0-1,0 0 1,0 1-1,0-1 0,0 0 1,1 1-1,-1-1 1,1 1-1,0 0 0,0-1 1,0 1-1,4-3 1,-10 47 3081,4-38-3501,-51 372 2357,44-340-2197,5-21 14,-1-1 0,0 1 0,-7 16 0,9-26-306,-4 8 731,4-10-1759,1-6-2216,2-6-253,2 2 1173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0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5568,'9'-2'5098,"34"1"-3109,-8 1-1012,17-2-141,145-8 1176,-40 5-1381,-136 5-537,0-3-2206,-11 3 811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0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416 131 3712,'1'-4'469,"1"0"-1,0 0 1,0 1 0,1-1-1,2-4 1,10-17 2251,-15 23-2583,1 1-1,-1-1 1,1 0-1,-1 1 1,0-1 0,0 1-1,0-1 1,0 0-1,0 1 1,0-1-1,0 0 1,0 1-1,0-1 1,-1 1-1,0-4 1,-1 2-29,0 0 0,0 0-1,-1 0 1,1 0 0,0 0 0,-1 1 0,0-1-1,0 1 1,0 0 0,0-1 0,0 1 0,0 1-1,0-1 1,-1 0 0,1 1 0,-1 0 0,1-1-1,-1 1 1,-5 0 0,-2-2 8,-1 2 0,1-1 1,-1 2-1,0-1 0,-13 2 0,15 0-58,-1 1 1,1 0-1,0 1 0,0-1 1,1 2-1,-1-1 0,1 2 0,0-1 1,0 1-1,-10 7 0,6-2 8,1 1-1,0 0 1,1 0 0,0 1-1,-17 25 1,13-13 41,1 0 1,1 1 0,1 1-1,2 0 1,-15 52-1,23-68-33,0 0-1,1 0 1,0 0 0,1 1-1,0-1 1,0 0 0,1 1-1,1-1 1,3 15 0,-3-18 33,0 0 0,1 0 1,0 0-1,0-1 0,0 1 1,1-1-1,0 0 0,0 0 1,1 0-1,0-1 0,0 1 1,0-1-1,0-1 0,7 6 1,-7-7-26,0-1 0,0 1 0,0-1 0,0 0 0,0 0 0,1-1-1,-1 1 1,0-1 0,1-1 0,-1 1 0,1-1 0,5 0 0,10-1 185,39-8-1,-18 2-232,-21 3 168,32-9 0,-19 3-4590,-28 8 884,2 2 1131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0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78 3072,'-8'-5'928,"7"4"-573,1 0-1,-1 1 0,1-1 0,-1 1 0,1-1 1,-1 0-1,1 0 0,0 1 0,-1-1 1,1 0-1,0 0 0,-1 1 0,1-1 1,0 0-1,0 0 0,0 0 0,0 1 0,0-1 1,0 0-1,0 0 0,0 0 0,0 0 1,0 1-1,1-3 0,4-5-37,-1 4-121,0 0 0,0 1 0,0-1 0,1 1 0,-1 0-1,1 0 1,0 1 0,0-1 0,0 1 0,0 0 0,7-1 0,-4 1-34,0 0-1,0 0 1,0 1 0,1 1-1,-1 0 1,15 1-1,-22-1-148,1 0 0,-1 0 0,0 1 0,0-1 0,0 1 0,0-1 0,0 1 0,0-1 0,0 1 0,0-1-1,0 1 1,0 0 0,0 0 0,0 0 0,0-1 0,0 1 0,0 0 0,-1 0 0,1 0 0,0 0 0,-1 0-1,1 0 1,-1 0 0,1 1 0,-1-1 0,0 0 0,1 0 0,-1 0 0,0 0 0,0 1 0,0-1 0,0 0-1,0 0 1,0 2 0,-1 5 40,1 0 0,-2 0 0,1 0 0,-3 7-1,3-10-53,-6 20 87,-2-1 0,0 0 0,-1 0 1,-1-1-1,-2 0 0,-17 25 0,26-44-78,-20 34 254,23-35-224,-1 0 0,1 0 1,0-1-1,0 1 0,0 0 1,1 0-1,-1 0 0,1 0 1,-1 0-1,1 0 0,0 0 0,1 3 1,-1-4-1,0-1 0,1 0 0,-1 1 0,1-1 0,0 0 0,-1 0 0,1 1 0,0-1 0,0 0 0,0 0 0,0 0 0,0 0 0,0 0 0,0 0-1,0 0 1,0-1 0,0 1 0,0 0 0,1-1 0,-1 1 0,0-1 0,1 1 0,-1-1 0,0 1 0,1-1 0,-1 0 0,0 0 0,1 0 0,-1 0 0,2 0 0,7 1 45,-1-2 0,0 1-1,13-3 1,-17 2-45,10-1-209,35-4 588,-15 9-3623,-18 3 1399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1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34 1824,'1'-2'398,"-1"0"-1,0 0 1,0 0 0,1 0-1,-1 0 1,1 0 0,-1 0-1,1 0 1,0 0-1,0 0 1,0 0 0,0 0-1,0 0 1,0 1 0,4-4-1,-5 43 1737,-1-7-1108,-1-1 0,-8 37 0,-19 59 233,29-123-1223,-7 15 860,7-18-885,0 0-1,0 0 0,0 0 1,0 0-1,0 0 0,0 0 1,0 0-1,0 0 0,0 0 1,-1 0-1,1 0 0,0 0 1,0 0-1,0 0 0,0 0 1,0 0-1,0-1 0,0 1 1,0 0-1,0 0 0,0 0 1,0 0-1,0 0 1,0 0-1,0 0 0,0 0 1,0 0-1,0 0 0,0 0 1,0 0-1,0 0 0,0 0 1,-1 0-1,1 0 0,0 0 1,0 0-1,0 1 0,0-1 1,0 0-1,0 0 0,0 0 1,0 0-1,0 0 0,0 0 1,0 0-1,0 0 0,0 0 1,0 0-1,0 0 0,0 0 1,0 0-1,0 0 0,0 0 1,0 0-1,0 0 1,0 0-1,0 0 0,0 0 1,0 0-1,0 0 0,0 0 1,0 0-1,0 1 0,0-1 1,1-11 521,6-18-393,1 0-1,2 0 1,25-51 0,-15 45-327,-19 33 140,1 0 0,0-1-1,0 1 1,0 0-1,0 0 1,0 1-1,1-1 1,-1 0 0,0 1-1,5-3 1,-6 4 50,-1 0 1,1 0-1,-1 0 1,0 0-1,1 0 1,-1 0-1,0 0 0,1 0 1,-1 0-1,0 0 1,1 0-1,-1 0 1,0 0-1,1 1 1,-1-1-1,0 0 1,1 0-1,-1 0 1,0 1-1,1-1 0,-1 0 1,0 0-1,0 1 1,1-1-1,-1 0 1,0 0-1,0 1 1,0-1-1,0 0 1,1 1-1,-1-1 0,0 0 1,0 1-1,0-1 1,0 0-1,0 1 1,0-1-1,0 1 1,0-1-1,0 0 1,0 1-1,0-1 0,0 0 1,0 1-1,0 21 179,0-19-179,0 2 34,-1 0 23,1 1 1,0-1-1,1 0 0,-1 1 1,1-1-1,0 0 0,0 0 1,0 0-1,5 10 0,-6-15-21,0 1-1,1-1 0,-1 0 0,1 1 1,-1-1-1,1 0 0,-1 1 0,1-1 1,-1 0-1,1 1 0,-1-1 0,1 0 1,-1 0-1,1 0 0,-1 0 0,1 0 1,-1 1-1,1-1 0,0 0 0,-1 0 0,1 0 1,-1 0-1,1-1 0,-1 1 0,1 0 1,1 0-1,14-8 95,-11 6-32,39-18-139,2 2 0,64-16-1,-108 33 6,0 1-1,1-1 0,-1 1 1,0 0-1,1 0 0,-1 0 1,0 0-1,1 0 0,-1 0 1,0 1-1,4 0 0,-5-1 32,0 1 0,0 0 0,0-1 0,0 1 0,0 0 0,0-1 0,0 1 0,0 0 0,0 0 0,0 0 0,0 0 0,0 0 0,-1 0 0,1 0 0,0 0 0,0 1 0,1 4 54,-1 0 0,0 0 0,1 0-1,-2 0 1,1 0 0,-1 0 0,0 7 0,-1-8-36,1 1 1,0-1-1,1 1 1,-1-1 0,1 0-1,0 0 1,3 7-1,-4-11-161,1 1-1,0-1 0,0 0 0,0 0 0,0 0 0,0 0 0,0 0 0,0 0 0,0 0 1,0 0-1,0 0 0,1-1 0,-1 1 0,0 0 0,2 0 0,11 7-4212,-2 0 1581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1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 1312,'5'-2'7522,"-5"25"-7325,0-18 473,-24 333 3702,2-84-2851,21-183-1169,1-35-100,-2 0 1,-9 53-1,9-71-37,-3 5 680,3-21-1598,2-9-1279,1 0 262,0-25-4622,6 9 3724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1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9 154 4800,'-1'-3'234,"-1"-3"272,0 0 0,1 0 0,-2-9 1,3 13-359,0 0-1,0 0 1,0 0 0,0 0 0,1 0 0,-1 0-1,0 1 1,1-1 0,0 0 0,-1 0 0,1 0-1,0 0 1,0 1 0,0-1 0,2-3 0,4-2 67,0-1 0,1 1 0,0 0 0,0 0 0,1 1 0,-1 0 0,1 1 0,1 0 0,-1 0 0,1 1 0,0 0 0,0 1 0,0 0 0,0 1 0,0 0 0,1 0 0,-1 1 0,19 1 0,-10 0 30,1 2 0,0 0 0,-1 1 0,35 10 0,-40-8-22,1 0 1,-1 1-1,0 1 1,-1 0-1,0 0 1,22 18-1,-31-22-119,0 0 0,-1 0 0,1 0 0,-1 1 1,0 0-1,0-1 0,-1 1 0,1 0 0,2 5 0,-5-7-60,1 0 0,-1-1 1,1 1-1,-1 0 0,0-1 1,0 1-1,0 0 0,0 0 1,0-1-1,0 1 0,0 0 0,0 0 1,-1-1-1,1 1 0,-1 0 1,1-1-1,-1 1 0,1 0 0,-1-1 1,0 1-1,0-1 0,0 1 1,0-1-1,0 0 0,0 1 1,-1-1-1,1 0 0,-2 2 0,-10 7 69,0-1 0,-1-1 0,0 0 0,0 0 0,-1-1 0,-23 7 0,-27 13 222,63-26-391,-12 6 196,0-1 0,-29 9 0,10-11-2302,32-4 1976,1 0 0,-1 0 0,1 0 0,-1 0-1,1 0 1,0 0 0,-1 0 0,1 0-1,-1 0 1,1 0 0,-1 0 0,1 0 0,-1 0-1,1 0 1,0 1 0,-1-1 0,1 0-1,-1 0 1,1 0 0,0 1 0,-1-1 0,1 0-1,0 0 1,-1 1 0,1-1 0,-1 1-1,1 0-288,1 0 0,-1-1-1,0 1 1,0 0-1,1 0 1,-1 0-1,1-1 1,-1 1-1,1 0 1,-1-1 0,1 1-1,-1 0 1,1-1-1,0 2 1,11 9-2181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0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 4992,'-1'-3'1286,"-1"0"1,1 0 0,-1 0-1,1 0 1,-9-4 6861,11 23-7876,1 1 0,5 19 0,0 9 32,0 3 130,10 106 332,-17-89 44,1-114-7945,3 23 4303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1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24 3904,'1'-2'343,"1"0"-1,0 0 1,-1 0-1,1 1 1,0-1 0,0 1-1,0-1 1,0 1 0,1 0-1,-1 0 1,3-2-1,8 0 1621,-13 3-1926,0 0 0,0 0 0,1 0 0,-1 0 0,0 0 0,0 0 0,0 0 0,1 0 0,-1 0 0,0 0 0,0 0-1,0 0 1,0 0 0,1 0 0,-1 0 0,0 0 0,0 0 0,0 1 0,1-1 0,-1 0 0,0 0 0,0 0 0,0 0 0,0 0-1,0 0 1,1 1 0,-1-1 0,0 0 0,0 0 0,0 0 0,0 0 0,0 1 0,0-1 0,0 0 0,0 0 0,0 0-1,0 0 1,0 1 0,-1 6 196,0 1-1,-1-1 1,1 0-1,-2 0 1,1 0-1,-1 0 1,0 0-1,-1-1 0,-5 9 1,-3 7 109,-86 161 1242,41-80-1051,20-27-138,26-49-179,11-14 153,0-13-339,0 0 0,0 1 0,0-1 0,1 0 0,-1 1 0,0-1 0,0 0 0,0 1 0,1-1 0,-1 0 0,0 0 0,0 1 0,1-1 0,-1 0 0,0 0 0,0 0 0,1 1 0,-1-1 0,0 0 0,1 0 0,-1 0 0,0 0 0,1 0 0,-1 0 0,0 0 0,1 0 0,-1 0 0,0 0-1,1 0 1,-1 0 0,47-2 709,56-10 0,-49 5-547,2 2-55,28-5-877,-80 10 477,-4 0-22,0 0-1,1 0 1,-1 0-1,0 0 1,1 0 0,-1 0-1,1 0 1,-1 0 0,0 0-1,1 0 1,-1 0 0,0 0-1,1 0 1,-1-1 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1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 6464,'12'-13'3308,"-12"13"-3232,0 0 0,1 0 1,-1 0-1,0 0 0,0 0 0,0 0 0,0 0 0,0 0 0,0 0 0,0 0 0,0 0 1,0 0-1,1 0 0,0 1 1066,-1-1-1066,2 6 951,-3 7-500,-32 218 2683,22-176-2998,-2 0 0,-23 59-1,23-84 518,2-14-1551,3-13-2727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2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26 2976,'-6'-8'2030,"3"6"-1598,7 6 1116,-4-5-1282,0 0-1,0 1 1,0-1 0,0 0-1,0 0 1,0 1-1,0-1 1,0 0-1,0 0 1,0 1-1,-1-1 1,1 0-1,0 0 1,0 1-1,-1-1 1,1 0-1,-1 1 1,1-1-1,0 1 1,-1-1-1,1 0 1,-1 1-1,1-1 1,-1 1-1,0-1 1,1 1-1,-2-1 1,0 1-124,0 0 1,0 0-1,0 0 1,1 1-1,-1-1 0,0 0 1,0 1-1,0 0 1,0-1-1,1 1 1,-1 0-1,0 0 0,1 0 1,-1 0-1,0 0 1,1 0-1,-1 0 0,1 1 1,-3 2-1,3-2-69,-1 1 0,1-1 0,0 1 0,0 0 0,0-1 0,0 1 0,0 0 0,1-1 0,-1 1 0,1 0 0,0 0 0,0 0 0,0-1 0,0 1 0,0 3 0,3 38 519,-4 45 1,0-27-333,1-40-162,-4 99 529,4-95-605,1-23 11,-1-1 0,0 1 0,1-1 0,-1 1 0,0 0 0,-1-1 0,1 1 1,0-1-1,-1 1 0,1-1 0,-1 1 0,0-1 0,0 1 0,-1 2 0,2-5-58,0 0 0,0 0 1,0 0-1,0 0 0,0 0 0,0 0 1,0 1-1,0-1 0,-1 0 1,1 0-1,0 0 0,0 0 0,0 0 1,0 0-1,0 0 0,0 0 0,0 0 1,0 0-1,0 0 0,0 0 1,0 0-1,0 1 0,-1-1 0,1 0 1,0 0-1,0 0 0,0 0 1,0 0-1,0 0 0,0 0 0,0 0 1,0 0-1,0 0 0,-1 0 1,1 0-1,0 0 0,0 0 0,0 0 1,0 0-1,0 0 0,0 0 1,0 0-1,0-1 0,0 1 0,0 0 1,-1 0-1,1 0 0,0 0 1,0 0-1,0 0 0,0 0 0,0 0 1,0 0-1,0 0 0,0 0 0,0 0 1,0 0-1,0 0 0,0-1 1,0 1-1,0 0 0,0 0 0,-1-8-2769,3 1 905,0-1 0,1 1 0,3-8 0,0 2-710,4-8-243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2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3232,'0'-2'318,"0"1"1,0-1 0,1 0-1,-1 0 1,1 0-1,0 1 1,-1-1-1,1 0 1,0 0 0,0 1-1,0-1 1,0 1-1,0-1 1,0 1-1,1 0 1,-1-1-1,0 1 1,1 0 0,-1 0-1,1 0 1,-1 0-1,1 0 1,0 0-1,-1 0 1,1 0 0,0 1-1,0-1 1,2 0-1,6-2 558,1 1 0,-1 0-1,18-1 1,-5 3-957,1 0 0,-1 1 1,0 2-1,0 0 0,0 1 0,44 15 1,-40-8-576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2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81 2144,'7'-7'1067,"-7"8"-1034,0-1 0,0 0 0,0 0 0,0 0 0,0 0 0,0 1 0,0-1 0,0 0 0,0 0 0,0 0-1,0 0 1,0 1 0,0-1 0,0 0 0,0 0 0,0 0 0,0 0 0,0 1 0,0-1 0,0 0 0,0 0-1,0 0 1,0 0 0,0 0 0,0 1 0,-1-1 0,1 0 0,0 0 0,0 0 0,0 0 0,0 0 0,0 0-1,0 1 1,-1-1 0,1 0 0,0 0 0,0 0 0,0 0 0,-2 0 1198,3-3 1930,1-9 2355,-4 3-5855,0 3 694,2 5-293,0 0-1,0 0 1,-1 0-1,1 0 0,-1 1 1,1-1-1,-1 0 1,1 0-1,-1 0 1,1 0-1,-1 1 0,0-1 1,1 0-1,-1 0 1,0 1-1,0-1 0,-1 0 1,-19-15 783,20 15-802,-1-1-1,0 0 1,0 1-1,0-1 1,-1 1-1,1-1 0,0 1 1,0 0-1,-1 0 1,1 0-1,-1 0 1,-3 0-1,-3 0-33,0 0-1,0 1 1,0 1-1,0-1 1,0 1-1,0 1 1,0 0-1,1 0 1,-1 1-1,-12 5 1,10-3-20,0 1 0,1 0 0,-1 0 0,1 1 0,1 0 0,-1 1 0,-11 12-1,18-16 18,0 0-1,0-1 0,0 2 1,1-1-1,-1 0 0,1 0 1,0 1-1,0-1 0,0 1 1,1 0-1,0-1 0,0 1 1,0 0-1,0 0 0,1 8 1,0-11 7,0 0-1,0-1 1,0 1 0,1 0 0,-1-1-1,1 1 1,-1 0 0,1-1 0,0 1-1,0-1 1,0 1 0,0-1 0,0 0-1,0 1 1,0-1 0,0 0 0,0 0-1,0 0 1,1 1 0,-1-1 0,0 0-1,1-1 1,-1 1 0,1 0 0,2 1-1,1 0 18,1 0 1,0 0-1,0-1 0,0 0 0,11 1 0,2-1 21,1-2 0,30-3 1,-30 1 53,0 1 0,30 2 0,-39 1-62,0 0-1,0 1 1,22 6 0,-28-6 2,-1-1 0,1 2 0,0-1 0,-1 1 0,1-1 0,-1 1 0,0 0 0,0 1 1,0-1-1,6 8 0,-2-1 93,-1 0-1,0 1 1,0 0 0,-1 0 0,-1 0-1,0 1 1,6 21 0,-9-28-81,-1 0 1,0 0-1,0 0 0,-1 0 1,1 0-1,-1 0 0,0 0 1,-1 0-1,1 0 0,-1 0 1,0 0-1,0 0 0,0-1 1,-1 1-1,0 0 1,0 0-1,0-1 0,0 1 1,-1-1-1,0 0 0,0 0 1,-4 5-1,-3 1 40,-1 0 0,0-1 0,-1 0 0,1-1-1,-2 0 1,1-1 0,-1 0 0,0-1 0,0 0 0,-1-1 0,-28 6 0,26-8-468,-1 0 0,1-1 1,-1-1-1,0 0 0,-19-3 1,36 3 244,-1-1 0,1 0 0,0 0 0,-1-1 0,1 1 0,0 0 0,-1 0 1,1 0-1,0 0 0,-1 0 0,1 0 0,0 0 0,-1 0 0,1-1 0,0 1 0,0 0 0,-1 0 1,1 0-1,0-1 0,-1 1 0,1 0 0,0 0 0,0-1 0,0 1 0,-1 0 0,1-1 0,0 1 1,0 0-1,0-1 0,0 1 0,0 0 0,0-1 0,-1 1 0,1 0 0,0-1 0,0 1 0,0 0 1,0-1-1,0 1 0,0 0 0,0-1 0,0 1 0,0 0 0,1-1 0,-1 1 0,0 0 0,0-1 1,11-17-5983,-9 16 5806,14-15-2786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2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6560,'-6'-8'3011,"14"10"-703,13 13 95,-18-11-2142,0 2-1,0-1 1,0 0-1,-1 1 0,1-1 1,-2 1-1,1-1 1,0 1-1,0 7 1,4 58 919,-5-42-1034,0-7 19,-1 0 0,0 0 1,-2-1-1,-6 30 0,0-19-1197,0-13-3935,7-16 3095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2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4736,'-5'-3'2144,"10"3"-1856,0 0-320,-2 0-32,2 0-320,3 0 224,7 3-3040,-2 5 1760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2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 4736,'-2'97'9952,"-13"58"-5857,14-152-4052,-1 14 579,4-15-181,4-11-16,52-124-425,-11 25-416,-44 102 398,0 0 1,0 0-1,1 0 1,7-8-1,-10 14 38,-1-1-1,1 0 1,0 1 0,-1-1 0,1 0-1,0 1 1,0-1 0,-1 1 0,1-1 0,0 1-1,0 0 1,0-1 0,0 1 0,0 0-1,0 0 1,-1-1 0,3 1 0,-2 0 13,0 1 1,-1-1 0,1 0 0,0 1-1,0-1 1,0 1 0,-1-1 0,1 1-1,0-1 1,-1 1 0,1-1 0,0 1-1,-1 0 1,1-1 0,-1 1-1,1 0 1,-1 0 0,1-1 0,-1 1-1,1 0 1,-1 0 0,0 0 0,1 0-1,1 7 181,1 0 0,-1 0 0,-1 0 0,2 16-1,-1 0 62,4 33-14,-3 82-1,-3-101-530,2-20-2945,2-11-1815,0-3 2129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3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3328,'11'-16'3712,"14"-15"0,90-83 1394,-78 80-3658,-30 28-1289,0 1 1,0-1-1,0 1 0,1 1 1,0-1-1,0 1 0,0 1 1,10-4-1,6 0-219,39-5 0,-12 3 138,-17 0-12,-18 5 64,0 0 0,0 1 0,27-2 1,-42 5-106,0 0 0,0 0 0,0 0 0,0 1 0,0-1 0,0 0 0,0 0 0,-1 0 0,1 1 0,0-1 0,0 0 0,0 1 0,0-1 0,-1 1 0,1-1 0,0 1 0,0-1 0,-1 1 0,1 0 0,0-1 0,-1 1 0,1 0 0,-1-1 0,1 1 0,-1 0 0,1 0 0,-1 0 0,0-1 0,1 1 0,-1 0 0,0 0 0,1 0 0,-1 0 0,0 1 0,0 3 134,1 1-1,-1-1 0,-1 1 1,-1 9-1,1-3-55,-13 92 639,13-97-680,0 0 1,1-1-1,0 1 1,0 0 0,1 0-1,0 0 1,0-1-1,0 1 1,1 0-1,0-1 1,0 1 0,1-1-1,0 0 1,5 8-1,-7-12-45,0 0 0,0-1-1,1 0 1,-1 1 0,1-1-1,-1 0 1,1 1 0,0-1-1,-1 0 1,1 0 0,0 0 0,0-1-1,0 1 1,0 0 0,-1-1-1,1 1 1,0-1 0,0 0-1,0 1 1,0-1 0,0 0-1,0 0 1,0 0 0,0-1-1,0 1 1,0 0 0,0-1-1,4-1 1,1 0-155,1 0-1,-1-1 1,1-1-1,-1 1 1,13-10 0,29-23-2929,-3 1-3663,-24 22 3738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3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1664,'6'-3'14730,"39"-3"-13615,46-5 139,-57 6-851,0 1 0,56 1 1,-72 4-390,1 0 1,0 2 0,33 9-1,-27-9 426,-20-3-3826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0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30 2400,'0'-2'349,"1"1"0,-1-1 0,0 0 0,1 1 0,-1-1 0,1 1 1,0-1-1,-1 1 0,1-1 0,0 1 0,0 0 0,0-1 0,0 1 0,0 0 0,0 0 0,0 0 0,3-2 1,-1 0 1531,-12 7 3384,-10 7-4152,6 1-939,0 1 0,0 0-1,2 1 1,-1 0 0,2 1-1,0 0 1,1 1-1,-8 17 1,-8 19 169,2 1-1,3 1 1,2 1 0,2 0-1,3 1 1,2 1 0,-5 94-1,15-120-207,2-1 0,1 1-1,1 0 1,2-1 0,11 42-1,-11-56-29,1 0 0,0-1-1,1 0 1,0 0 0,2 0-1,-1-1 1,2 0 0,0-1-1,0 0 1,2 0 0,20 18-1,-10-15 204,48 27 1,-24-16 72,-44-26-335,0 0 1,-1 0 0,1 0 0,0 0-1,-1 0 1,1-1 0,0 1 0,0 0-1,-1-1 1,1 0 0,0 1 0,3-1-1,-5 0-89,1 0 0,-1 0-1,0 0 1,1 0 0,-1-1-1,0 1 1,0 0-1,1 0 1,-1 0 0,0 0-1,1 0 1,-1-1 0,0 1-1,0 0 1,0 0 0,1 0-1,-1-1 1,0 1-1,0 0 1,0 0 0,1-1-1,-1 1 1,0 0 0,0-1-1,0 1 1,-1-13-3469,-12-23-5805,9 14 5013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3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3072,'0'-1'70,"0"1"0,1-1 0,-1 1 0,0-1 0,1 1 0,-1-1 0,0 0 0,0 1 0,0-1 0,0 0 0,1 1 0,-1-1 0,0 1 0,0-1-1,0 0 1,0 1 0,-1-1 0,1 0 0,0 1 0,0-1 0,0 0 0,0 1 0,-1-1 0,1 0 0,0 0 52,0 0 0,0 1 0,0-1-1,0 1 1,1-1 0,-1 1 0,0-1 0,0 1-1,1-1 1,-1 1 0,0-1 0,1 1 0,-1 0-1,1-1 1,-1 1 0,0-1 0,1 1 0,-1 0-1,1-1 1,-1 1 0,1 0 0,-1 0 0,1-1-1,0 1 1,-1 0 0,1 0 0,-1 0 0,1 0-1,8-5 2022,-9 4-2084,0 1 0,0 0-1,0 0 1,1 0 0,-1 0 0,0 0 0,0 0 0,0 0 0,1 0 0,-1 0 0,0 0 0,0 0 0,0 0 0,1 0 0,-1 0 0,0 0 0,0 0 0,0 0-1,1 0 1,-1 0 0,0 0 0,0 0 0,0 0 0,1 0 0,-1 0 0,0 0 0,0 0 0,0 0 0,0 1 0,1-1 0,-1 0 0,0 0 0,0 0 0,0 0-1,0 1 1,11 9 791,8 15-147,-14-15-407,0-1 0,-1 1-1,0 0 1,4 20 0,8 20 305,4-1-177,49 101 309,-64-139-770,-4-9 202,0 0 0,0-1 0,0 1 0,0 0 0,0-1 0,0 1 1,0-1-1,2 3 0,-2-4-125,0 1 1,-1-1 0,1 0-1,0 0 1,-1 1 0,1-1-1,0 0 1,-1 0 0,1 0-1,0 0 1,0 0 0,-1 0-1,1 0 1,0 0 0,-1 0-1,1 0 1,0 0 0,-1-1-1,1 1 1,0 0-1,-1-1 1,1 1 0,0 0-1,-1-1 1,1 1 0,-1 0-1,2-2 1,3-2-14,0-1-1,0 0 0,-1 0 1,0 0-1,5-8 1,-4 8-53,51-84 202,-31 50-101,6-11-49,40-60-265,-59 93 175,31-50-395,-32 50-1035,-8 13-668,-6 13-347,-27 47-6536,13-21 6469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3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 4800,'-1'-3'4595,"8"14"-966,-6-6-3352,0 0 0,-1 1 0,1-1 0,-1 0 0,0 0 0,-1 0 0,1 1 0,-1-1 0,0 0 0,0 0 1,-1 0-1,-3 8 0,-5 24 664,-13 48 49,10-40-886,8-19-979,5-15 336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3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2496,'10'-16'1375,"-9"15"-717,1 0 0,-1-1 0,0 1 0,0-1-1,0 1 1,0-1 0,0 1 0,-1-1 0,1 0-1,0 0 1,0-2 0,-4 81 6063,-6 42-5660,0 1-785,8-43-30,1-67-254,-1 1 458,2-8-65,0-3 94,1-1-487,-1-1-1,1 1 0,0 0 0,1-1 1,-1 1-1,0 0 0,0 1 0,0-1 0,1 0 1,-1 1-1,0-1 0,4 1 0,43-7 58,-32 5-53,-3 0 68,-9 1-50,0 0 1,1 0-1,-1 1 1,0 0-1,0 0 1,8 1-1,15 0-638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4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92 3712,'1'-8'2785,"0"14"1308,0 6-936,0-6-4094,-1 9 1324,0 14 441,-5 38 0,5-60-740,-1 0 1,1-1-1,1 10 0,0 4 679,-1-19-207,1-9 293,4-16-645,1 0 0,2 0 0,15-34 0,-17 45-231,1 0 0,0 0 1,1 1-1,0 1 1,1-1-1,0 1 0,16-13 1,-18 17 85,11-9-103,-17 15 45,0 0 0,-1 1 0,1-1 1,0 1-1,0 0 0,0-1 0,0 1 1,0-1-1,0 1 0,0 0 0,0 0 1,0 0-1,0 0 0,-1-1 0,1 1 1,0 0-1,0 1 0,0-1 1,1 0-1,-1 1 17,0-1 0,-1 1 1,1-1-1,0 1 1,-1 0-1,1-1 0,-1 1 1,1 0-1,-1-1 0,1 1 1,-1 0-1,0 0 0,1 0 1,-1-1-1,0 1 0,0 0 1,1 1-1,2 20 203,-2-16-175,0 1-12,-1 1-1,1-1 0,-2 10 1,1 2 95,0-19-121,0 0 0,-1 0 0,1 0 0,0 1 0,0-1 0,0 0 0,0 0 0,0 1 0,0-1 0,0 0 0,0 0 0,0 0 0,0 1 1,0-1-1,0 0 0,1 0 0,-1 0 0,0 1 0,0-1 0,0 0 0,0 0 0,0 0 0,0 1 0,0-1 0,0 0 0,1 0 0,-1 0 0,0 0 0,0 0 0,0 1 0,0-1 0,1 0 1,-1 0-1,0 0 0,0 0 0,0 0 0,1 0 0,-1 0 0,0 0 0,0 0 0,0 0 0,1 0 0,-1 0 0,0 0 0,0 0 0,0 0 0,1 0 0,-1 0 0,0 0 0,0 0 1,0 0-1,1 0 0,-1 0 0,14-8 639,-7 2-689,11-5 6,1-1 56,0 0 0,1 1 0,21-8 0,-32 16-103,1-1 1,-1 2 0,1-1 0,15-1-1,-22 4 81,0 0 0,-1 0 0,1 0 0,0 0 0,0 1 1,-1-1-1,1 1 0,0-1 0,0 1 0,-1 0 0,1 0 0,-1 0 0,1 0 0,-1 1 0,0-1 0,1 1 0,-1-1 0,0 1 0,0 0 0,0 0 0,3 3 0,-2 1 43,1-1 0,-1 1 0,0 0 1,0 1-1,0-1 0,-1 0 0,2 11 0,-1-4-27,-1 0 0,-1 0-1,0 13 1,-1-20-236,-1 1 0,1-1 0,-4 12 0,-4 4-3192,3-6 1298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5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385 563 3648,'0'-1'175,"0"0"-1,0 0 1,-1 0 0,1 0-1,0 1 1,0-1 0,1 0-1,-1 0 1,0 0 0,0 0-1,0 0 1,0 1 0,1-1-1,-1 0 1,0 0 0,1 0-1,-1 1 1,1-1 0,-1 0-1,1 1 1,-1-1 0,1 0-1,-1 1 1,2-2 0,6-12 3655,-8 13-3664,0 0 1,0 0 0,0-1-1,0 1 1,0 0-1,-1 0 1,1 0-1,0 0 1,-1 0-1,1 0 1,0-1-1,-1 1 1,0 0-1,1 0 1,-1 0-1,0 0 1,1 1-1,-1-1 1,0 0-1,0 0 1,0 0-1,0 1 1,1-1-1,-3-1 1,0 1 38,-1-1-1,0 1 0,0 0 1,0 0-1,0 0 1,-6 0-1,4 1-136,-1 0 0,1 1 0,-1-1-1,1 1 1,0 1 0,-1-1-1,1 1 1,0 0 0,0 1-1,0-1 1,0 1 0,-7 5-1,-5 3 49,0 2 0,-22 19-1,18-11 11,1 1 1,2 1-1,0 0 0,1 2 0,-20 36 0,31-50-87,-4 7-79,-10 24 0,18-36 28,1-1 1,0 1-1,1-1 0,-1 1 0,1 0 0,0 0 0,0 0 0,1-1 0,0 9 0,0-12 24,0 0 0,1 0 0,-1 0 0,1 0 0,-1 0 0,1 0-1,0 0 1,-1-1 0,1 1 0,0 0 0,0 0 0,0-1 0,0 1 0,1-1-1,-1 1 1,0-1 0,1 1 0,1 0 0,-1 0 19,1-1 1,0 1-1,-1-1 1,1 0-1,0 0 0,0 0 1,-1 0-1,1-1 1,0 1-1,0-1 0,3 1 1,3-1 45,0-1 1,-1 0-1,1 0 0,-1 0 1,1-1-1,-1 0 0,13-6 1,-10 3-33,1-1 0,-1 0-1,-1-1 1,0 0 0,0 0 0,0-2 0,-1 1 0,0-1 0,0 0 0,-1-1 0,11-17 0,-9 11 7,0 0 1,-2-1 0,0 0-1,-1-1 1,-1 0-1,0 0 1,2-21 0,-2 10 14,-1 10 6,-2-1 1,2-30 0,-5 48-83,0 1 0,0-1 0,0 1 0,0-1 0,-1 1 0,1-1 1,0 1-1,-1-1 0,0-2 0,-4 2-135,-1 8 67,3 2 105,0 0-1,0-1 0,1 1 0,0 0 1,0 0-1,1 1 0,0-1 0,0 9 1,-1 4-12,2 0 1,0 0-1,4 27 0,-3-39 42,1 0 0,0 0 0,1 0 0,0-1 1,0 1-1,0-1 0,1 0 0,1 0 0,-1 0 0,9 11 0,-12-19-60,14 14 300,-15-14-280,1 1-1,0-1 1,-1 0-1,1 1 1,0-1 0,0 0-1,-1 0 1,1 0-1,0 1 1,0-1 0,0 0-1,-1 0 1,1 0-1,0 0 1,0 0 0,-1 0-1,1-1 1,0 1 0,0 0-1,-1 0 1,1-1-1,0 1 1,0 0 0,-1-1-1,1 1 1,0 0-1,0-1 1,3-3 14,0 0 0,0 0 1,0 0-1,0-1 0,-1 1 1,1-1-1,-1 0 0,2-6 0,20-47 113,-23 51-132,8-20 32,27-63-95,-31 77 53,1 0 0,0 0 0,1 1 0,15-18 1,-21 27 20,20-18-340,-22 20 311,1 1-1,-1 0 1,0-1 0,1 1 0,-1 0-1,0 0 1,1 0 0,-1-1 0,1 1-1,-1 0 1,1 0 0,-1 0-1,0 0 1,1 0 0,-1 0 0,1 0-1,-1 0 1,1 0 0,-1 0 0,1 0-1,0 0 1,-1 1 12,0-1 0,1 0 1,-1 1-1,1-1 0,-1 1 0,0-1 0,0 1 0,1-1 0,-1 1 0,0-1 1,0 1-1,1 0 0,-1-1 0,0 1 0,0-1 0,0 1 0,0-1 0,0 1 1,0 0-1,0-1 0,0 2 0,0 39 229,-2 0 1,-10 62-1,9-89-208,-2 16 227,7-27-133,3-6-35,6-11 3,-6 7-78,91-123 191,-84 115-225,1 2-1,1-1 1,0 1-1,0 1 1,1 1 0,26-15-1,-40 25 11,1 0-1,0 0 0,0 0 1,-1 0-1,1 1 0,0-1 1,0 1-1,0-1 1,-1 1-1,1 0 0,0 0 1,0 0-1,0 0 0,0 0 1,0 0-1,0 0 1,-1 0-1,1 1 0,3 0 1,-4 0 14,0 0 1,1 0 0,-1 0 0,0 1-1,1-1 1,-1 0 0,0 0 0,0 1-1,0-1 1,0 1 0,0-1 0,0 1-1,0-1 1,-1 1 0,1 0 0,-1-1-1,1 1 1,-1 0 0,1-1 0,-1 1-1,0 2 1,2 22-7,-2 0 1,-4 45-1,1-44 54,2-1 0,2 40 0,-1-62-44,1 0-1,0 0 1,-1 0 0,1 0-1,3 7 1,-3-11-3,-1 1 1,1 0-1,-1 0 0,0-1 1,1 1-1,0 0 0,-1 0 1,1-1-1,-1 1 0,1-1 1,0 1-1,0-1 0,-1 1 1,1-1-1,0 1 0,0-1 1,-1 1-1,1-1 0,0 0 1,0 0-1,0 1 0,0-1 1,0 0-1,0 0 0,-1 0 1,1 0-1,0 0 0,0 0 1,0 0-1,0 0 0,0 0 1,1-1-1,4-1 10,-1 0 0,1-1 0,-1 0 1,0 0-1,0 0 0,0 0 0,0-1 0,0 0 0,7-8 1,35-44-61,-40 47 26,25-34-20,42-51 39,7 3 104,-80 90 2,-2 2-60,-25 31-144,11-8 76,1 1 0,2 0 0,0 1 1,2 1-1,1-1 0,1 2 1,1-1-1,-3 31 0,9-49 2,0 0-1,1 16 1,0-22 26,0-1 0,0 0 0,1 1 0,-1-1-1,1 0 1,-1 1 0,1-1 0,0 0 0,0 0 0,0 0 0,0 0-1,0 0 1,1 0 0,-1 0 0,2 2 0,-2-3-1,-1-1 1,1 0-1,0 0 0,-1 1 1,1-1-1,-1 0 1,1 0-1,0 0 0,-1 0 1,1 0-1,-1 0 1,1 0-1,0 0 0,-1 0 1,1 0-1,-1 0 1,1 0-1,0-1 0,-1 1 1,1 0-1,-1 0 1,1 0-1,-1-1 0,1 1 1,-1 0-1,1-1 1,-1 1-1,1-1 0,-1 1 1,1-1-1,17-19 52,-1-10-18,17-40 0,0 0 44,-16 37 12,58-115-19,-55 102-83,20-66 0,-9-22 75,-28 107-121,0 0 0,-2 0 0,-2-31-1,0 56 43,0 0 0,0 0 0,0-1 0,-1 1 0,1 0 0,-1 0 0,1 0 0,-1 0 0,-2-4 0,3 6 10,0 0-1,0-1 0,0 1 0,-1 0 0,1 0 1,0 0-1,0-1 0,-1 1 0,1 0 0,0 0 1,-1 0-1,1-1 0,0 1 0,-1 0 0,1 0 1,0 0-1,0 0 0,-1 0 0,1 0 0,0 0 0,-1 0 1,1 0-1,0 0 0,-1 0 0,1 0 0,0 0 1,-1 0-1,0 1-5,-1-1 0,1 1 0,0 0 0,-1-1 0,1 1 0,0 0-1,0 0 1,0 0 0,0 0 0,-1 2 0,-3 2-10,1 1-1,-1 0 1,2 1-1,-1-1 1,-3 10-1,-14 41 41,13-33 33,-4 10 74,2 1 1,1-1 0,2 2 0,1-1 0,-1 54-1,7-68-89,1 0 0,0 0 0,2 0 0,0-1 0,1 1-1,1-1 1,1 0 0,1 0 0,1-1 0,17 32 0,-19-41-138,0-1 1,1 1 0,0-2 0,0 1-1,14 11 1,-17-16-180,-1-1 1,1-1-1,0 1 0,1 0 0,-1-1 0,0 0 0,1 0 1,-1 0-1,1-1 0,-1 0 0,1 0 0,0 0 1,-1 0-1,1 0 0,8-1 0,-4-1-970,-1-1 0,0 1 0,11-5 0,26-9-2202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5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62 3328,'0'-13'5493,"0"11"-5149,1 1 0,-1 0-1,0-1 1,1 1 0,-1 0 0,1-1-1,0 1 1,-1 0 0,1 0 0,0 0 0,1-2-1,3-6 3062,-6 19-2220,1-9-1080,-1 1 0,1 0 0,0 0 1,-1 0-1,1 0 0,-1 0 0,0-1 0,1 1 0,-1 0 1,-2 2-1,1-1-63,1 1 0,-1 0-1,0 0 1,1-1 0,-2 9 0,-2 6 128,-23 81 267,25-87-377,0 0-1,1 0 0,1 0 0,0 1 0,1-1 1,1 17-1,0 5-47,-1-22 24,1 0 0,1-1 0,0 1-1,0-1 1,6 16 0,-5-19 21,0 0 0,1 0 0,0 0 1,0 0-1,0-1 0,1 0 0,12 14 0,-16-20-35,0 0 0,0 0 0,0 0 0,1-1 0,-1 1 0,0 0 0,1 0 0,-1-1 0,1 1 0,-1-1 0,1 1 0,-1-1 0,1 0 1,-1 0-1,1 0 0,0 0 0,-1 0 0,1 0 0,-1 0 0,1 0 0,-1 0 0,1-1 0,-1 1 0,1-1 0,-1 1 0,1-1 0,-1 1 0,0-1 0,1 0 0,-1 0 0,2-1 0,5-4 87,1 0 0,-1-1-1,12-13 1,-5 6-140,110-104 486,-65 61-163,-50 47-247,0 0 1,0-1-1,-1 0 0,12-20 0,-18 27-30,-1-1-1,1 1 1,-1-1-1,0 0 1,-1 0-1,1 0 1,-1 0 0,0 0-1,0 0 1,-1 0-1,1 0 1,-1 0-1,0 0 1,0 0-1,-3-10 1,2 9-20,-2 0 1,1 0 0,-1 0 0,1 1 0,-2-1 0,1 1 0,-1-1 0,1 1-1,-1 1 1,-1-1 0,1 0 0,-1 1 0,0 0 0,0 0 0,0 0-1,0 1 1,0 0 0,-1 0 0,-9-4 0,8 5-40,1-1 1,-1 1 0,0 1-1,0-1 1,0 1-1,0 1 1,0-1 0,0 1-1,0 0 1,0 1-1,1-1 1,-1 1 0,0 1-1,0-1 1,0 1-1,1 1 1,-11 4 0,3 0 39,7-4-190,1 0 0,-1 0 0,1 1 0,0 0 0,0 0 0,1 0 0,-1 1 0,-8 9 0,12-11-341,-1 0 0,1 1 0,0-1 0,1 0 0,-1 1 0,0-1 0,1 1 0,0-1 0,0 1-1,0 0 1,0-1 0,1 1 0,-1 0 0,1 4 0,0 5-3454,4 25 0,0-21 2074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5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49 4640,'-19'0'2709,"37"-4"8032,7-4-7393,-10 3-3181,-1 0 1,23-4 0,12 3-233,58-5-505,-36 11-7808,-51 3 4890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5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29 118 4992,'1'-15'2194,"-1"1"1,2 0 0,5-23-1,-6 3 2307,-1 31-3070,2 16-828,-2-8-621,3 36 665,-4 42 1,0-24-513,1-3 27,-14 354 854,-7-202-690,18-188-289,2-17-30,0-1-1,0 1 1,1 0 0,-1 0 0,1 0 0,0-1-1,0 1 1,0 0 0,0 0 0,1 5 0,1-43-9026,5 15 6833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5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22 264 7552,'-18'-26'2448,"18"25"-2398,-1 1 0,1-1 0,0 1 0,-1-1 0,1 1-1,0-1 1,0 1 0,-1-1 0,1 0 0,0 1 0,0-1 0,0 0 0,0 1 0,-1-1 0,1 0 0,0 1 0,0-1 0,1-1 0,-1 0-77,-1-6 477,2-1-1,-1 1 0,1 0 1,0 0-1,1 0 0,0 0 1,5-15-1,-1 13-261,0 0 0,0 1 0,0 0 0,1 0 0,0 1 0,1 0 0,0 0 0,0 1 0,1 0 0,0 0 0,0 1 0,1 0 0,0 1 0,0 0 0,0 0 0,0 1 0,12-3 0,-12 4-95,0 0 0,0 1-1,1 0 1,-1 1 0,0 0 0,1 0-1,-1 1 1,1 1 0,-1-1 0,0 2-1,1 0 1,-1 0 0,0 0 0,0 2-1,0-1 1,-1 1 0,1 0 0,14 10-1,-13-6 112,-1 0-1,0 1 0,-1 1 0,0-1 0,0 1 1,-1 1-1,0 0 0,-1 0 0,0 0 0,-1 1 1,0 0-1,-1 0 0,0 1 0,-1-1 0,0 1 0,-1 0 1,-1 0-1,0 0 0,0 14 0,-2-22-139,0-1-1,-1 0 1,1 0-1,-1 0 0,0 0 1,0 0-1,-1 0 1,1 0-1,-1 0 0,0 0 1,-3 5-1,-2 0 16,0 0 0,-15 15 0,21-23-74,-1 0-2,-2 4 12,-1 0 0,0 0 0,0 0 0,0-1 0,-1 0-1,0 0 1,0 0 0,0-1 0,0 0 0,0 0-1,-8 2 1,-3-2-174,0 0 0,0-1-1,-21 0 1,-6 0-1108,-29 2-6167,61-4 5173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6:5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5312,'0'-1'120,"0"1"0,0-1 0,0 1 1,0-1-1,0 1 0,0-1 0,0 1 0,0-1 1,0 1-1,0-1 0,0 1 0,0-1 0,0 1 1,1-1-1,-1 1 0,0 0 0,0-1 0,0 1 1,1-1-1,-1 1 0,0-1 0,1 1 0,-1 0 1,0-1-1,1 1 0,-1 0 0,0-1 0,1 1 1,-1 0-1,1 0 0,-1-1 0,0 1 0,1 0 1,-1 0-1,1 0 0,-1 0 0,1-1 0,0 1 1,5-8 3218,-4 4-2039,-1 7-201,-1-2-1040,0-1 1,0 1-1,0 0 0,0-1 0,0 1 0,0-1 0,1 1 0,-1 0 1,0-1-1,0 1 0,1-1 0,-1 1 0,0-1 0,1 1 1,-1-1-1,1 1 0,3 5 146,-2 4 123,0-1 0,-1 1 0,0 0 0,0-1 0,-2 20 0,0-6 66,0 0 40,-1 0 0,-8 42 0,8-55-348,1 0 1,-1 14-1,3-18 16,-2 1-1,1-1 1,-1 0-1,0 1 1,0-1 0,-4 10-1,2-12 50,3-4-141,1 0 0,-1 0 1,0 0-1,0 0 1,0 0-1,0 0 1,0 0-1,0 0 1,0 0-1,0 0 1,0 0-1,0 0 0,0 0 1,0 0-1,0 0 1,0 0-1,0 0 1,0 0-1,1 0 1,-1 0-1,0 0 1,0 0-1,0 0 0,0 0 1,0 0-1,0 0 1,0 0-1,0 0 1,0 1-1,0-1 1,0 0-1,0 0 1,0 0-1,0 0 1,0 0-1,0 0 0,0 0 1,0 0-1,0 0 1,0 0-1,0 0 1,0 0-1,0 0 1,0 0-1,0 0 1,0 0-1,0 0 0,0 1 1,0-1-1,0 0 1,0 0-1,0 0 1,0 0-1,0 0 1,3-1-3,0 0 0,0 0 0,0-1 0,-1 1 0,1-1 1,-1 1-1,1-1 0,-1 0 0,0 0 0,1 0 0,1-2 1,9-8-6,-5 7 46,0 0 1,0 1-1,1-1 1,-1 2-1,1-1 0,0 1 1,16-3-1,-6 2-37,0 1 1,37 0-1,-53 3-260,1 0 0,-1 0-1,1 1 1,-1-1 0,1 1 0,-1 0-1,0 0 1,1 0 0,-1 1 0,4 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6:1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4 367 3808,'-4'0'4775,"12"6"-3243,14 8-623,-18-13-689,0 1 0,0-1 1,1 0-1,-1 0 0,0-1 1,0 1-1,1-1 0,-1 0 1,0 0-1,1-1 0,-1 1 1,0-1-1,8-2 0,-6 1 11,-1-1-1,1 1 0,-1-1 0,0 0 0,0-1 0,0 1 0,0-1 0,8-8 0,-1-3 62,0-1 0,-1 0-1,0 0 1,-1-1 0,7-19 0,-11 24-236,-1-1 1,-1 1-1,0-1 0,-1 0 0,0-1 0,-1 1 1,0 0-1,-1-1 0,-1 1 0,0-1 0,-1 1 1,-3-19-1,3 27-87,-1 1 1,1-1 0,-1 1 0,0 0-1,-2-4 1,3 7-3,1-1-1,-1 1 1,0 0-1,1 0 1,-1 0 0,0 0-1,0 1 1,0-1-1,0 0 1,0 0-1,1 0 1,-2 1 0,1-1-1,0 0 1,0 1-1,0-1 1,0 1-1,0-1 1,0 1 0,0 0-1,-1-1 1,1 1-1,0 0 1,0 0 0,-3 0-1,0 1-68,0 0-1,0 1 1,0 0-1,0 0 1,0 0 0,0 0-1,0 1 1,1-1-1,-1 1 1,1 0-1,0 0 1,0 0 0,-5 7-1,-4 5 203,-16 32 1,22-37-52,0 1 9,1 0 1,0 1-1,1 0 0,0 0 1,1 1-1,0-1 0,-1 23 0,2 90 272,3-113-294,-1 8 119,1-1 0,1 1 1,1 0-1,1 0 0,1-1 0,0 0 0,2 0 0,0 0 0,1-1 1,12 21-1,-18-35-89,1-1 0,-1 1 0,1-1 0,0 0 0,0 0 0,0 0 1,0 0-1,0 0 0,1-1 0,3 3 0,-5-4-23,0 0 1,1 0-1,-1-1 0,0 1 1,0-1-1,0 1 0,1-1 1,-1 0-1,0 1 0,0-1 1,1 0-1,-1-1 0,0 1 1,1 0-1,-1-1 0,0 1 1,0-1-1,0 0 0,1 1 1,3-3-1,7-6 84,0 0 1,0-1-1,-1-1 0,12-12 1,-6 6-45,335-286 104,-345 298-179,10-10-165,2 0 1,0 2 0,1 0 0,29-13-1,-50 26 154,0 0 1,0 0-1,1 0 0,-1 0 0,0 1 0,0-1 0,0 0 0,1 0 0,-1 0 0,0 0 1,0 0-1,0 0 0,0 1 0,1-1 0,-1 0 0,0 0 0,0 0 0,0 1 0,0-1 0,0 0 1,0 0-1,1 0 0,-1 1 0,0-1 0,0 0 0,0 0 0,0 0 0,0 1 0,0-1 0,0 0 1,0 0-1,0 1 0,0-1 0,0 0 0,0 0 0,0 1 0,0-1 0,0 0 0,-1 1 1,1 12 43,-26 132 94,19-109-164,-20 88 403,27-110-254,1-8 176,0-6 322,23-48-136,54-100-223,-67 130-315,1 1 0,0 0 0,1 1 0,1 0 1,31-26-1,-44 41 16,1 0 1,-1 0-1,1-1 1,0 1-1,-1 0 1,1 1-1,0-1 1,0 0-1,-1 1 1,1-1-1,0 1 1,0-1-1,0 1 1,0 0-1,0 0 1,3 0-1,-4 0 28,0 0 0,0 1 0,0-1 0,0 1-1,0-1 1,0 1 0,0-1 0,0 1 0,0 0 0,-1 0 0,1-1 0,0 1-1,0 0 1,-1 0 0,1 0 0,-1 0 0,1 0 0,-1 0 0,1 0-1,-1 0 1,1 0 0,-1 0 0,0 0 0,0 0 0,1 0 0,-1 0-1,0 0 1,0 0 0,0 0 0,0 0 0,0 0 0,-1 1 0,-5 83 86,0-25 22,-6 58-52,11-108-8,-1 20 373,5-19-45,-3-11-358,0 1 1,0-1-1,0 0 0,0 0 0,0 0 0,0 0 0,0 0 0,0 0 1,0 0-1,0 1 0,0-1 0,0 0 0,1 0 0,-1 0 0,0 0 1,0 0-1,0 0 0,0 0 0,0 0 0,0 0 0,1 0 0,-1 0 1,0 0-1,0 0 0,0 0 0,0 0 0,0 0 0,0 0 0,1 0 1,-1 0-1,0 0 0,0 0 0,0 0 0,0 0 0,0 0 1,0 0-1,0 0 0,1 0 0,-1 0 0,0 0 0,0 0 0,0 0 1,0 0-1,0 0 0,0-1 0,0 1 0,1 0 0,-1 0 0,0 0 1,0 0-1,0 0 0,0 0 0,64-73 469,1-1-411,45-29-142,-87 84 72,1 2 0,0 0 0,28-13 0,-3-2-367,-49 32 360,1 0 0,-1 0 1,0 0-1,0 0 0,0 0 0,0 0 1,0 0-1,0 0 0,0 0 0,0 0 0,0 0 1,1 0-1,-1 0 0,0 0 0,0 0 1,0 0-1,0 0 0,0 0 0,0 0 1,0 0-1,0 0 0,0 0 0,1 0 0,-1 0 1,0 0-1,0 0 0,0 0 0,0 0 1,0 0-1,0 1 0,0-1 0,0 0 1,0 0-1,0 0 0,0 0 0,0 0 0,0 0 1,0 0-1,0 0 0,0 0 0,1 0 1,-1 1-1,0-1 0,0 0 0,0 0 1,0 0-1,1 9-197,-1 13 184,0-18-61,0 61 213,-2-8-24,9 74 1,-3-109-25,1-1 0,0 0 0,2 0-1,9 21 1,-15-39-39,0-1 0,0 1 0,0-1 0,0 0 1,1 1-1,-1-1 0,1 0 0,0 0 0,3 3 0,-4-5-15,0 1 0,0 0 0,0-1 0,0 1 0,0-1 0,0 1 0,1-1 0,-1 0 0,0 1 0,0-1 0,0 0 1,1 0-1,-1 0 0,0 0 0,0 0 0,1 0 0,-1 0 0,0-1 0,0 1 0,1 0 0,-1-1 0,2 0 0,1-1-5,0 0-1,0 0 1,-1-1-1,1 1 1,0-1-1,-1 0 0,1 0 1,-1 0-1,0-1 1,0 1-1,-1-1 1,4-4-1,4-8 91,11-27 0,-16 32-60,1-1-24,91-177 307,-52 123-462,-26 41-332,-19 25 452,0 0-1,0 0 0,0 1 0,0-1 1,0 0-1,0 0 0,0 0 1,0 1-1,0-1 0,0 0 1,0 0-1,0 0 0,0 0 1,0 1-1,1-1 0,-1 0 0,0 0 1,0 0-1,0 0 0,0 0 1,0 1-1,0-1 0,1 0 1,-1 0-1,0 0 0,0 0 1,0 0-1,0 0 0,1 0 0,-1 0 1,0 1-1,0-1 0,0 0 1,0 0-1,1 0 0,-1 0 1,0 0-1,0 0 0,0 0 1,1 0-1,-1 0 0,0 0 0,0 0 1,0 0-1,0 0 0,1-1 1,-1 1-1,0 0 0,0 0 1,0 0-1,0 0 0,1 0 1,-1 0-1,0 0 0,0 0 0,0-1 1,0 1-1,0 0 0,1 0 1,-1 0-1,0 0 0,0 0 1,0-1-1,0 1 0,0 0 1,0 0-1,2 14 29,-3 17-79,1-6 54,0 0-1,2 0 1,5 32-1,0-20 82,-1-10 27,12 42 0,-16-61-21,1 0-1,1-1 1,0 1 0,0-1-1,0 0 1,1 0-1,0 0 1,0 0-1,10 9 1,-11-13-15,0 1 0,0-1 1,1 0-1,-1-1 0,1 1 0,0-1 0,8 4 1,-10-5-40,0-1 0,-1 1 1,1-1-1,0 1 1,0-1-1,0 0 0,0 0 1,0 0-1,0 0 1,-1-1-1,1 1 0,0-1 1,0 1-1,0-1 1,5-3-1,2-1 11,0-1 0,0-1-1,-1 0 1,0 0 0,0-1 0,0 0 0,13-17 0,-1-3 125,22-40 0,-7 10-88,-14 22-15,18-38 0,-13 25 104,-16 32-129,-1-1 1,11-26-1,-12 23-62,-6 15-253,-1-1 0,1 1 0,1-10 0,-2 21 240,-1-1 0,0 1 0,-1 0 0,1-1 0,-1 1 0,0 0-1,0 0 1,0-1 0,-1 1 0,-1 7 0,-1 15 88,-23 234 92,23-229-37,2-18 21,-4 24 1,4-35-98,0 1 0,0 0 0,-1-1 0,1 1 0,-1 0 0,0-1 0,0 0-1,0 1 1,0-1 0,-5 5 0,6-7-14,1-1 0,-1 1-1,1-1 1,-1 1 0,1-1-1,-1 0 1,0 1-1,1-1 1,-1 0 0,0 1-1,1-1 1,-1 0 0,0 0-1,0 0 1,1 1 0,-1-1-1,0 0 1,0 0 0,1 0-1,-1 0 1,0 0 0,-1-1-1,1 1-10,-1-1 1,0 1-1,1-1 0,0 0 0,-1 0 0,1 0 0,-1 0 0,1 0 0,0 0 0,-2-1 0,-1-4-32,-1 1 0,1-1-1,-7-11 1,5 7 67,2 4-20,1 0 0,0 1 1,0-2-1,-4-9 0,7 7-352,7 16-10,1 2 333,-6-6 27,0-1 0,0 1 1,0-1-1,0 0 1,1 0-1,-1 1 0,1-2 1,0 1-1,0 0 1,-1 0-1,6 1 1,-3-1-2,0 0 0,0-1 0,1 0 0,-1 0 0,0 0 0,1 0 0,-1-1 0,9 0 0,-11 0-11,1-1 0,-1 0 0,1 0 0,-1 0 0,0 0 1,0 0-1,1-1 0,-1 0 0,0 1 0,0-1 0,0 0 0,0 0 1,-1-1-1,5-4 0,93-107 526,-37 34-292,12-13-184,-44 60 27,28-29-190,-26 32-678,-32 30 780,-1 0 1,0 0 0,0 0 0,1 0 0,-1 0 0,0 0-1,0 0 1,1 0 0,-1 0 0,0 0 0,1 0 0,-1 0 0,0 0-1,0 1 1,1-1 0,-1 0 0,0 0 0,0 0 0,0 0-1,1 1 1,-1-1 0,0 0 0,0 0 0,0 0 0,0 1 0,1-1-1,-1 0 1,0 0 0,0 1 0,0-1 0,0 0 0,0 1-1,0-1 1,0 0 0,0 0 0,0 1 0,6 13-80,-2 5 42,-1 0 0,0 0 0,-2 0 0,-1 32 0,0-38 42,0 41 120,-3-1 0,-2 1 0,-24 104 0,28-155-87,0 0 1,-1 1-1,1-1 1,-1 0 0,1 1-1,-1-1 1,0 0 0,0 0-1,-3 2 1,4-4-17,0 0 0,0 0 1,0 0-1,0 0 0,0 0 1,0-1-1,0 1 0,0 0 1,-1-1-1,1 1 0,0-1 1,-1 1-1,1-1 0,0 0 1,-1 0-1,1 1 0,-1-1 1,1 0-1,0 0 0,-1 0 1,1-1-1,0 1 0,-1 0 1,1 0-1,0-1 0,-1 1 1,1-1-1,-2 0 0,-2-1-8,1-1-1,-1 1 0,1-1 0,-1-1 1,1 1-1,0 0 0,0-1 1,-7-8-1,1-1 22,-12-23 1,8 12-92,9 17 48,0-1 0,1 0 0,0 0 0,0-1 0,1 1-1,0-1 1,0 1 0,1-1 0,-1-14 0,3 22 7,-1 0 1,1 1-1,0-1 0,0 0 0,0 0 0,1 1 0,-1-1 0,0 0 1,0 1-1,0-1 0,0 0 0,1 0 0,-1 1 0,0-1 1,1 0-1,-1 1 0,0-1 0,1 1 0,-1-1 0,1 0 1,-1 1-1,1-1 0,-1 1 0,1-1 0,-1 1 0,1 0 0,0-1 1,-1 1-1,1-1 0,0 1 0,-1 0 0,1 0 0,0-1 1,-1 1-1,1 0 0,0 0 0,0 0 0,-1 0 0,1 0 0,0 0 1,-1 0-1,1 0 0,0 0 0,0 0 0,0 1 0,5 0-15,0 1 0,0 0-1,0 0 1,8 4-1,-7-2-50,22 8 77,-1-1 0,1-1 0,1-1 1,48 8-1,-71-17 21,1 1 1,-1-1 0,1 0-1,0-1 1,-1 0 0,1 0-1,-1 0 1,0-1 0,1 0-1,-1-1 1,0 0 0,0 0-1,0 0 1,-1-1 0,1 0-1,-1 0 1,0 0 0,0-1-1,8-9 1,89-105 425,-30 29-464,-46 61-336,-23 28 85,-4 6 107,-2 12 6,1-13 100,1-2 44,-13 124-193,12-108 231,2 0 1,0 1-1,0-1 1,2 0-1,5 18 1,-8-33-14,1 0 0,0 0 0,1 0 0,-1 0 0,0-1 1,1 1-1,0 0 0,-1-1 0,1 1 0,0-1 0,3 3 0,-3-4 9,-1 0-1,0 0 0,1 0 0,-1 0 1,1 0-1,-1-1 0,1 1 0,-1 0 1,1-1-1,-1 1 0,1-1 0,0 0 1,-1 1-1,1-1 0,0 0 0,-1 0 1,1 0-1,0 0 0,-1-1 0,1 1 1,3-1-1,6-3 44,0-1 1,0 0-1,-1 0 0,15-10 1,36-30-192,11-15 71,22-16 202,-41 29-591,-53 47 434,0 0 1,0-1 0,0 1 0,0 0-1,0 0 1,0 0 0,0 0 0,0 0-1,1 0 1,-1 0 0,0 0 0,0 0-1,0 0 1,0 0 0,0 0 0,0 0-1,1 0 1,-1 0 0,0 0 0,0 0-1,0 0 1,0 0 0,0 0 0,0 0-1,1 0 1,-1 0 0,0 0 0,0 0-1,0 0 1,0 0 0,0 0 0,0 0-1,0 0 1,1 0 0,-1 0 0,0 0-1,0 1 1,0-1 0,0 0 0,0 0-1,0 0 1,0 0 0,0 0 0,0 0-1,0 0 1,1 0 0,-1 1 0,0-1-1,0 0 1,0 0 0,0 0 0,0 0-1,0 0 1,0 0 0,0 1 0,0-1-1,0 0 1,0 0 0,0 0 0,0 0-1,0 0 1,0 0 0,0 1 0,0-1-1,-1 0 1,0 9-58,1-8 27,-4 18-18,1 0-1,0 0 1,2 0-1,2 35 1,-1-13 86,-1-25 19,3 23-1,-1-35-38,-1 0 0,1 0 1,0 0-1,0 0 0,0 0 0,1-1 1,-1 1-1,1 0 0,0-1 0,3 6 1,-4-8 5,0 0 1,-1 0 0,1 0 0,0 0 0,0 0-1,-1 0 1,1-1 0,0 1 0,0 0 0,0 0-1,0-1 1,0 1 0,0-1 0,0 1 0,0-1 0,1 1-1,-1-1 1,0 1 0,0-1 0,0 0 0,0 0-1,1 0 1,-1 1 0,0-1 0,0 0 0,0-1-1,1 1 1,-1 0 0,0 0 0,0 0 0,0-1-1,0 1 1,1-1 0,-1 1 0,0-1 0,0 1-1,0-1 1,0 1 0,0-1 0,0 0 0,0 0 0,-1 0-1,1 1 1,0-1 0,0 0 0,1-2 0,2-3 40,1-1 1,-1 1 0,-1-1-1,1 1 1,4-14 0,-3 2-66,-1 0 1,0-1 0,-2 0 0,0 1 0,-1-1 0,-1 0 0,-1 0 0,-3-24 0,3 40-45,1 0 0,-1-1 0,0 1 0,0 0 0,0 0 0,0 0 0,0 0 0,-1 0 0,1 0 0,-1 0 0,0 0 0,-3-3 0,-1 0-37,0 1 0,0 0 0,-13-8-1,12 8 147,4 4-62,4 1 3,10 1 14,79-17 56,38-7 31,-108 21-137,0 1-1,0 0 0,0 2 0,28 3 0,-44-3 35,-1 0 0,1 0 0,0 0-1,0 1 1,-1-1 0,1 1 0,-1 0-1,1 0 1,-1 0 0,0 0 0,4 4-1,-6-5 20,1 0 0,-1 1 0,0-1 0,0 0 0,0 1 0,0-1 0,0 1 0,0-1 0,0 1 0,0 0 0,-1-1 0,1 1 0,0 0 0,-1 0 0,0-1 0,1 1 0,-1 0 0,0 0 0,0 0 0,0-1 0,0 1 0,-1 3 0,-2 11 110,-2 21 0,-2 8 46,5-40-145,2-5-24,0 0 0,0 0-1,0 0 1,0 1-1,0-1 1,0 0-1,0 0 1,0 0-1,0 0 1,0 0-1,0 1 1,0-1 0,0 0-1,0 0 1,0 0-1,0 0 1,0 0-1,0 1 1,0-1-1,0 0 1,0 0-1,0 0 1,0 0 0,0 0-1,0 1 1,0-1-1,1 0 1,-1 0-1,0 0 1,0 0-1,0 0 1,0 0-1,0 0 1,0 0 0,0 1-1,1-1 1,-1 0-1,1 1 314,-13 19-683,6-7 259,-15 22 1,6-11 256,-36 57 193,47-73-276,3-6-39,1-1-1,-1 1 1,1-1 0,-1 0 0,0 1 0,1-1 0,-1 0 0,0 1 0,0-1 0,0 0 0,0 0-1,0 0 1,0 0 0,-1 1 0,2-5 52,1-1-1,1 0 0,-1 1 1,0-1-1,1 1 0,0 0 1,3-6-1,15-21-87,0 1 1,2 1-1,1 1 1,1 1-1,1 2 1,1 0-1,1 1 1,46-28 0,-72 50 7,3-1-22,-1 0 1,1-1-1,0 2 0,7-4 0,-11 5 19,1 0-1,-1 0 0,1 0 0,-1-1 0,1 1 0,0 0 0,-1 0 1,1 0-1,-1 0 0,1 0 0,0 0 0,-1 0 0,1 0 0,-1 0 1,1 0-1,-1 1 0,1-1 0,-1 0 0,1 0 0,0 0 0,-1 1 0,1-1 1,-1 0-1,1 1 0,-1-1 0,0 0 0,1 1 0,-1-1 0,1 1 1,-1-1-1,0 1 0,1-1 0,-1 1 0,0-1 0,1 1 0,-1-1 0,0 1 1,0-1-1,0 1 0,1-1 0,-1 1 0,0-1 0,0 1 0,0 0 1,3 32 3,-2-1 0,-2 0 0,-4 37 0,-1 48 279,7-102-215,0 0 0,1 0-1,0-1 1,1 1 0,8 25-1,-9-36-32,-1 0 0,1 0 0,0 0 0,0-1 0,0 1 0,1 0 0,-1-1 0,1 0-1,0 1 1,0-1 0,0 0 0,0 0 0,6 4 0,-6-6-14,0 1 0,0-1 0,0 0 0,0 0-1,0-1 1,1 1 0,-1-1 0,0 1 0,0-1 0,0 0 0,1 0 0,-1 0 0,0-1 0,0 1 0,0-1 0,0 0 0,1 1 0,4-4-1,-1 2-159,0-2 0,0 1-1,0-1 1,-1 0-1,1 0 1,-1-1 0,0 0-1,0 0 1,-1-1-1,1 1 1,-1-1-1,8-12 1,-9 12-695,0-1 1,-1 0-1,0 0 0,0 0 1,0-1-1,-1 1 0,2-15 1,-2 9-1865,2 4 875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7:56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1101 4160,'0'0'1333,"7"-8"747,8 2-650,1-2 0,14-9 0,58-46 607,-44 30-1329,6-3-239,119-91 409,-135 98-714,-1-2 0,53-65 1,30-65 188,-62 83-296,130-174 402,-179 244-415,5-5 32,-1-1-1,-1 1 0,0-2 1,10-24-1,-15 31-102,-2 6-13,0 0-1,0-1 0,0 1 0,0 0 1,0-1-1,-1 1 0,1-1 0,-1 1 1,0-1-1,1 1 0,-1-1 0,0 1 1,-1-6-1,0 8 14,1-1 1,-1 1-1,1-1 1,-1 1-1,1-1 1,-1 1-1,1-1 1,-1 1-1,0 0 1,1-1-1,-1 1 1,0 0-1,1-1 1,-1 1-1,0 0 1,1 0-1,-1 0 1,0 0-1,0 0 1,1 0-1,-1-1 1,0 2-1,0-1 1,1 0-1,-2 0 1,-20 6-286,20-6 278,-10 5-27,0 0 0,1 0 0,0 1 0,0 0 0,1 1 0,-1 0 0,-10 10 0,7-4 37,0 1-1,1 1 0,-21 31 0,5 2 89,3 1-1,-25 63 0,47-102-60,-21 46 106,3 1 0,2 1 1,-14 72-1,33-113 69,-1 0 0,2-1 1,0 1-1,2 0 0,-1 0 1,7 26-1,-7-40-28,0 1 0,0 0 0,0-1 0,0 1 0,1-1 0,2 5 0,-3-7-103,-1 0 0,1 0 0,-1 0 0,1-1 0,-1 1 1,1 0-1,0 0 0,0-1 0,-1 1 0,1-1 0,0 1 0,0 0 0,0-1 1,0 0-1,-1 1 0,1-1 0,0 1 0,0-1 0,0 0 0,0 0 1,0 0-1,0 1 0,0-1 0,0 0 0,0 0 0,0 0 0,0-1 0,0 1 1,2 0-1,4-3 67,0-1 0,0 0 0,-1 0 0,1 0 0,-1-1 0,0 0 0,0 0 0,5-7 0,11-8 22,94-65 110,-50 38 4,-39 26-330,29-33 0,-78 74-528,-72 81 438,91-98 184,0 0 1,1 1-1,-1 0 1,1-1-1,0 1 1,0 0-1,0 0 1,0 1-1,1-1 1,-1 0-1,1 0 1,0 1-1,0-1 1,1 1-1,0-1 1,-1 1 0,2 6-1,-1-11 4,0 0 0,0 1 1,0-1-1,0 1 0,1-1 0,-1 1 1,0-1-1,0 0 0,1 1 0,-1-1 0,0 1 1,0-1-1,1 0 0,-1 1 0,0-1 0,1 0 1,-1 0-1,0 1 0,1-1 0,-1 0 0,1 0 1,-1 1-1,0-1 0,1 0 0,-1 0 1,1 0-1,-1 0 0,1 0 0,-1 0 0,1 1 1,-1-1-1,1 0 0,-1 0 0,0-1 0,2 1 1,18-5 471,-12 2-345,117-38 169,142-67 1,-266 108-328,-1 0-1,1 0 1,-1-1 0,0 1 0,1 0-1,-1 0 1,1 0 0,-1 0 0,1 0-1,-1-1 1,1 1 0,-1 0 0,1 0-1,-1 0 1,1 0 0,-1 0 0,1 1-1,-1-1 1,1 0 0,0 0 3,-1 1-1,0-1 1,1 1 0,-1-1 0,0 1 0,0-1-1,1 1 1,-1-1 0,0 1 0,0-1 0,0 1-1,0-1 1,0 1 0,0-1 0,0 1-1,0-1 1,0 1 0,0-1 0,0 2 0,-1 6-11,0 0 0,-1 1 0,0-1 0,-1 0 0,0 0 0,0 0 0,-6 9 0,-6 18 189,14-32-47,0 3 389,9-6-224,-2-3-217,1 0-1,-1 0 1,1 0-1,-1-1 1,10-7 0,7-5-102,-6 7-119,1 0 0,0 1 0,36-10 0,-54 18 147,1 0 0,-1 0 0,0 0 0,0 0 0,0 0 0,0 0 0,0 0 0,1 0 0,-1 0 0,0 0 0,0 0 0,0 0 0,0 0 0,0 0 0,0 0 0,1 1 0,-1-1 0,0 0 0,0 0 0,0 0 0,0 0 0,0 0 0,0 0 1,0 0-1,0 0 0,0 1 0,1-1 0,-1 0 0,0 0 0,0 0 0,0 0 0,0 0 0,0 0 0,0 0 0,0 1 0,0-1 0,0 0 0,0 0 0,0 0 0,0 0 0,0 10-151,-4 8-66,3-17 228,0 3 29,-1 0 0,0 0 0,0 0 0,0-1 0,0 1 0,-4 3 0,5-5 267,6-3 11,11-7-11,5-5-352,1 2-1,0 0 0,45-14 1,-66 24 31,0 1 0,0 0 1,0-1-1,0 1 1,0 0-1,-1 0 0,1-1 1,0 1-1,0 0 1,0 0-1,0 0 1,0 0-1,0 0 0,0 0 1,0 0-1,0 1 1,0-1-1,-1 0 0,1 0 1,0 1-1,0-1 1,0 1-1,0-1 0,0 1 1,-1-1-1,1 1 1,0-1-1,-1 1 0,2 1 1,-1 0-16,1 1-1,-1-1 1,-1 1 0,1-1 0,0 1 0,-1 0-1,1-1 1,-1 4 0,4 15-98,-3-19 163,0 1 0,0 0 0,1-1 0,-1 1 0,1-1 0,-1 1 1,1-1-1,0 0 0,2 3 0,-2-4-10,0 0 0,0 1 0,0-1 1,1 0-1,-1-1 0,0 1 0,0 0 1,1-1-1,-1 1 0,0-1 0,3 0 1,11 2 56,0-2 0,-1 0 0,1-1 0,0 0 0,0-2 1,21-5-1,-14 2-15,-1-2 0,0 0 0,33-18 1,-48 23-64,-1-1 1,0-1-1,0 1 1,0-1 0,0 0-1,-1 0 1,0-1-1,0 1 1,0-1 0,-1 0-1,0-1 1,0 1-1,-1-1 1,1 0-1,-2 0 1,1 0 0,3-13-1,-6 19-15,0 1 0,0-1-1,0 1 1,1 0 0,-1-1 0,0 1-1,0-1 1,0 1 0,0-1-1,0 1 1,0-1 0,0 1 0,0-1-1,0 1 1,-1-1 0,1 1-1,0 0 1,0-1 0,0 1 0,0-1-1,-1 1 1,1 0 0,-1-1-1,1 1 1,0 0 0,-1-1-1,1 1 1,0 0-1,-1 0 1,1 0-1,-1 0 1,1 0 0,0 0-1,-1 1 1,1-1-1,-1 0 1,1 0-1,0 0 1,-1 0 0,1 0-1,-1 1 1,1-1-1,0 0 1,-1 1-1,-22 17-382,19-14 373,-12 10-53,-18 18 50,31-30 29,1 1 1,0 0-1,0 0 0,0 0 1,0 0-1,0 0 0,1 0 1,0 1-1,-1-1 1,0 6-1,2-7 10,-1 0-1,1 0 1,0 0 0,1-1-1,-1 1 1,0 0 0,0 0 0,1 0-1,-1 0 1,1-1 0,-1 1-1,1 0 1,0 0 0,0-1-1,0 1 1,0-1 0,0 1 0,0-1-1,0 1 1,1-1 0,-1 0-1,0 1 1,1-1 0,-1 0-1,1 0 1,-1 0 0,1 0 0,2 1-1,2 1 43,-1-1-1,1 0 1,0 0-1,0 0 1,0-1 0,0 1-1,8-1 1,2 0-431,0-1 1,-1-1 0,22-3-1,44-16-7691,-57 15 5611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1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80 192 2976,'-5'-3'6778,"5"-3"-3300,0-1-2945,0 5-389,0-7 728,0 6-523,0 4-231,0 0 159,0-2-233,0 1 1,-1 0-1,1 0 1,0 0-1,-1 0 1,1 0-1,0 0 0,-1 0 1,1 0-1,0 0 1,-1 0-1,1 0 1,0 1-1,-1-1 1,1 0-1,0 0 0,-1 0 1,1 0-1,0 0 1,-1 1-1,-15 32 508,11-24-366,1-1 0,0 1 0,0-1 1,-3 15-1,-1 14 382,2-14-303,1 1 0,1 0 0,2 0 0,-1 32 0,4-44-163,15 176 595,-13-169-617,1 0 0,0 0 0,2-1 0,0 1 1,1-1-1,1-1 0,17 28 0,-24-43-8,1 1-1,-1-1 1,1 0-1,0 0 1,0 0-1,0 0 1,0 0-1,0-1 1,0 1 0,1-1-1,-1 1 1,0-1-1,1 0 1,-1 0-1,1 0 1,0 0-1,-1 0 1,1 0 0,5 0-1,-4-1-1,0 0 0,0-1 0,0 1 0,0-1 0,0 0 0,0 0 0,0-1 0,0 1 0,0-1 0,0 1 0,-1-1 0,1 0 0,3-3 0,4-4 46,1-1 0,-2 0 0,1 0 1,-2-1-1,1-1 0,14-23 0,38-80 111,-61 113-222,15-29 87,-1-1 1,19-62-1,-29 71-105,0-1 0,-2 1-1,-1-1 1,0 0 0,-2 1-1,-1-1 1,-1 0 0,0 1-1,-8-28 1,6 38-24,0 0 0,-1 0 1,0 1-1,-1 0 0,0 0 0,-1 0 1,-1 1-1,-10-13 0,12 17-46,0 1 1,0-1-1,-1 1 0,1 1 0,-2-1 0,1 1 0,0 0 0,-12-4 0,14 6 16,-1 0-1,0 1 0,0 0 0,1 0 0,-1 1 0,-1 0 0,1 0 0,0 0 1,0 1-1,0 0 0,0 0 0,0 0 0,-8 2 0,11-1-177,0 0 0,0 0-1,0 0 1,0 1 0,1-1-1,-1 1 1,1-1-1,-1 1 1,1 0 0,-1 0-1,1 0 1,0 0 0,0 1-1,0-1 1,0 1 0,-2 4-1,0 1-990,0-1 0,1 1-1,0 0 1,0 1 0,-1 9-1,0 10-1221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0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3072,'4'-19'1787,"8"13"2537,-12 5-4122,0 1 0,1 0 0,-1 0 0,1-1 0,-1 1 0,0 0 0,1 0 0,-1 0 0,1 0 1,-1 0-1,0-1 0,1 1 0,-1 0 0,1 0 0,-1 0 0,1 0 0,-1 0 0,0 0 0,1 1 0,-1-1 0,1 0 0,-1 0 0,0 0 0,2 1 0,0 12 1412,-1-12-1496,-1 1 0,0 0 0,1 0 0,-1 0 0,0-1 0,0 1 0,0 0 1,0 0-1,0 3 0,-3 11 368,2 1 1,-1 0-1,3 25 1,0-11 804,-1-33-1231,1 1 1,0-1-1,0 0 0,0 1 0,0-1 1,0 1-1,0-1 0,0 1 0,1-1 1,1-1-1,12-14-19,-4 0-151,1 0-1,1 1 1,1 1-1,25-22 1,-35 33 59,-1 2 45,-1-1 0,1 1 0,0 0 0,0 0 0,0 0 0,1 1 0,-1-1 0,0 1 0,1-1 0,4 0 1,-7 2 19,0-1 1,0 1 0,0 0-1,0 0 1,0 0 0,-1 0 0,1 0-1,0 1 1,0-1 0,0 0 0,0 0-1,0 0 1,-1 1 0,1-1 0,0 1-1,0-1 1,-1 0 0,2 2 0,-1-1 9,0-1 1,-1 1-1,1 0 1,0 0-1,-1 0 1,1 1-1,-1-1 1,1 0-1,-1 0 1,0 0 0,1 0-1,-1 0 1,0 0-1,0 1 1,0-1-1,0 0 1,0 2-1,-1 9 169,0-1 0,-1 1 0,0 0-1,-1 0 1,-7 18 0,7-21-198,3-9 11,-1 0-1,1 0 1,0 1-1,0-1 1,0 0-1,0 0 1,0 0-1,0 0 0,0 0 1,0 0-1,0 0 1,0 0-1,0 1 1,0-1-1,0 0 1,0 0-1,0 0 1,0 0-1,0 0 1,0 0-1,0 0 0,0 1 1,0-1-1,0 0 1,0 0-1,0 0 1,0 0-1,0 0 1,0 0-1,0 0 1,0 0-1,0 1 0,0-1 1,0 0-1,1 0 1,-1 0-1,0 0 1,0 0-1,0 0 1,0 0-1,0 0 1,0 0-1,0 0 1,0 0-1,0 0 0,1 0 1,-1 1-1,0-1 1,0 0-1,0 0 1,0 0-1,0 0 1,0 0-1,0 0 1,1 0-1,-1 0 0,0 0 1,0 0-1,0 0 1,0 0-1,0 0 1,0-1-1,0 1 1,0 0-1,1 0 1,-1 0-1,13-7 109,20-17-195,-28 20 77,6-5-55,2 1 1,18-11-1,-26 17 46,1-1-1,-1 1 0,1 0 1,0 0-1,0 0 0,0 1 1,0 0-1,9 0 0,-13 1 25,0 0 0,0 0-1,-1 0 1,1 1 0,0-1-1,-1 1 1,1-1 0,0 1-1,-1 0 1,1-1 0,-1 1-1,1 0 1,-1 0 0,1 0-1,-1 0 1,0 0-1,0 0 1,1 1 0,-1-1-1,0 0 1,0 1 0,0-1-1,0 1 1,0-1 0,-1 1-1,1-1 1,1 4 0,0 3 59,0 0 1,0 1-1,-1-1 1,1 12-1,-1-9-86,0-7-9,3 58-1311,-7-21-8295,2-25 6293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0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41 1408,'0'0'74,"0"-1"-1,1 1 1,-1-1-1,0 1 1,0-1 0,0 1-1,1-1 1,-1 1-1,0-1 1,0 1 0,1-1-1,-1 1 1,0-1-1,1 1 1,-1 0 0,1-1-1,-1 1 1,0 0 0,1-1-1,-1 1 1,1 0-1,-1 0 1,1-1 0,-1 1-1,2 0 1,-2 0 101,1-1 0,-1 1 0,1 0 0,-1 0 0,1 0 0,-1-1 1,1 1-1,-1 0 0,0-1 0,1 1 0,-1 0 0,1-1 0,-1 1 0,0 0 0,1-1 0,-1 1 1,0-1-1,1 1 0,-1-1 0,0 1 0,0-1 0,1 1 0,-1-1 0,0 1 0,0-1 0,0 1 1,0-1-1,0 1 0,0-1 0,0 1 0,0-1 0,0 0 0,0 1 0,0-1 0,0 1 0,0-1 1,0 1-1,0-1 0,-1 1 0,1-2 0,-1 2-45,1-1 1,0 0-1,-1 1 0,1-1 0,-1 0 1,1 1-1,-1-1 0,1 1 1,-1-1-1,0 1 0,1-1 0,-1 1 1,0-1-1,1 1 0,-1-1 0,0 1 1,0 0-1,1 0 0,-1-1 1,0 1-1,-1 0 0,-22-1 1140,14 2-905,1 1 0,-17 5 1,15-3-206,-1 2 0,1-1-1,0 2 1,0-1 0,1 1 0,0 1 0,0 0 0,-9 10-1,4-3 34,0 2-1,1-1 0,-20 33 1,13-9 50,1 1 1,2 1-1,2 0 1,2 1 0,-11 53-1,20-71-163,1 1-1,1-1 0,1 1 1,1 0-1,1-1 1,1 1-1,2 0 1,0-1-1,13 44 1,-1-24 250,20 44 1,-27-73-280,0-1 0,1 0 0,0 0 0,1-1 0,1-1 0,16 17 0,-7-11 6,-5-3 82,0-1 1,33 23-1,-40-32-118,-7-4-63,-5-5-2118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0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220 118 2976,'0'-2'356,"0"0"1,1 0-1,-1 0 0,1-1 1,-1 1-1,1 0 0,0 0 1,0 0-1,0 0 1,0 0-1,1 0 0,-1 1 1,0-1-1,1 0 0,1-1 1,-1 1 5,-2 0-169,1 1-1,-1-1 1,0 1 0,1-1 0,-1 1 0,0-1-1,0 1 1,0-1 0,0 1 0,0-1 0,-1 1-1,1-1 1,0 1 0,-1 0 0,1-1 0,-1 1-1,1-1 1,-2-1 0,0-1 167,0 0-1,0 0 1,0 0 0,0 1-1,-1-1 1,-5-5 0,5 7-254,0-1 0,0 1 0,-1 0 0,1 0 0,0 1 0,-1-1 1,0 1-1,1 0 0,-1 0 0,0 0 0,0 0 0,0 0 0,1 1 0,-1 0 0,0 0 1,0 0-1,0 0 0,0 1 0,0-1 0,1 1 0,-1 0 0,0 0 0,-4 2 0,-2 1-14,-1 1 0,2 0-1,-1 0 1,0 1 0,1 0-1,0 1 1,-10 9 0,16-13-65,0 1 1,0-1 0,0 0 0,0 1-1,0 0 1,1-1 0,0 1-1,0 0 1,0 0 0,0 1-1,0-1 1,1 0 0,0 0 0,0 1-1,0-1 1,1 1 0,-1-1-1,1 1 1,0-1 0,1 7-1,0-4 1,1 0 0,0 0 0,0-1 0,0 1 0,1-1 0,0 0-1,0 1 1,1-1 0,0-1 0,0 1 0,0-1 0,10 10 0,-12-12-3,0-1 1,1 0-1,-1-1 1,1 1-1,0 0 0,-1-1 1,1 1-1,0-1 1,0 0-1,0 0 1,0 0-1,0 0 1,0-1-1,0 1 0,0-1 1,0 0-1,0 0 1,0 0-1,1 0 1,-1 0-1,0-1 0,0 1 1,3-2-1,7-2-1,0-1 0,-1 0 0,1-1 0,12-9 0,3 0-2,-16 9-22,133-60 80,-128 57 31,-12 8-266,-14 15-187,9-13 322,-2 2 13,1 0-1,-1 0 1,1 0-1,0 0 0,0 0 1,0 0-1,1 0 0,-1 0 1,1 0-1,-1 0 1,1 1-1,0-1 0,0 0 1,1 0-1,-1 1 0,1-1 1,0 0-1,-1 0 1,1 0-1,1 0 0,-1 0 1,0 0-1,1 0 0,-1-1 1,1 1-1,0 0 1,0-1-1,4 5 0,-4-5 44,0 1 0,1-1-1,-1 0 1,1 0-1,-1 0 1,1 0-1,0 0 1,0 0 0,0-1-1,0 0 1,0 1-1,0-1 1,0 0-1,1 0 1,-1-1 0,0 1-1,0-1 1,1 0-1,-1 1 1,0-1-1,1-1 1,-1 1 0,0 0-1,1-1 1,-1 0-1,0 0 1,0 0-1,5-2 1,-3 0 13,0 0-1,-1 0 1,0 0 0,1 0-1,-2-1 1,1 1 0,0-1-1,-1 0 1,1-1 0,-1 1-1,0 0 1,3-8 0,-5 10-42,1-1 0,-1 0 0,0 1 1,-1-1-1,1 0 0,0 0 0,-1 0 1,0 0-1,0 1 0,0-1 1,0 0-1,0 0 0,0 0 0,-1 0 1,1 1-1,-1-1 0,0 0 0,0 0 1,0 1-1,0-1 0,0 1 0,-1-1 1,1 1-1,-1-1 0,-1-2 0,0 3-50,1 0 0,0 1 0,0-1-1,-1 0 1,1 1 0,-1-1-1,1 1 1,-1 0 0,1 0 0,-1 0-1,0 0 1,0 0 0,1 1 0,-1-1-1,0 1 1,0 0 0,0 0 0,0 0-1,0 0 1,-3 1 0,3-1 9,1 0 1,0 1-1,-1-1 0,1 1 1,0-1-1,-1 1 1,1 0-1,0 0 1,0 0-1,0 1 1,0-1-1,0 0 0,0 1 1,0-1-1,1 1 1,-1 0-1,0-1 1,1 1-1,-1 0 0,1 0 1,0 0-1,0 0 1,0 0-1,0 0 1,-2 4-1,3-5 35,0 0 0,0 0 0,0 0 0,0 0 0,0 0 0,0 0 0,0 0 0,0 0 0,0 0 0,0-1 0,0 1 0,0 0 0,1 0 1,-1 0-1,0 0 0,1 0 0,-1 0 0,1-1 0,-1 1 0,1 0 0,0 1 0,1 0 21,0-1 0,0 0 0,-1 1 1,1-1-1,0 0 0,0 0 0,0 0 0,5 2 1,-1-1 57,1 0 0,0-1 0,1 0 1,-1 0-1,8 0 0,0-1-13,0 0 0,1-2 1,-1 1-1,0-2 0,0 0 0,0-1 0,0 0 1,-1-1-1,1-1 0,-1 0 0,-1-1 0,1 0 1,-1-1-1,23-20 0,-6-2-31,-23 21-84,0 1 1,1 0-1,0 1 0,11-8 0,-19 15 48,0 0 0,1 0-1,-1 0 1,0 0 0,0 0-1,0 0 1,0 0-1,1 0 1,-1 0 0,0 0-1,0 0 1,0 0 0,1 0-1,-1 0 1,0 0 0,0 0-1,0 0 1,1 0 0,-1 0-1,0 0 1,0 0-1,0 0 1,1 0 0,-1 0-1,0 0 1,0 0 0,0 1-1,0-1 1,1 0 0,-1 0-1,0 0 1,0 0-1,0 0 1,0 0 0,0 1-1,1-1 1,3 11 71,1 17 124,-5-23-170,2 10 133,-2-1 0,0 0 0,0 0 0,-4 17 0,2-11-84,2-18-55,0 0 1,-1 0-1,1 0 0,0 1 1,-1-1-1,1 0 1,-1 0-1,0 0 1,0 0-1,0 0 1,0 0-1,0-1 0,0 1 1,0 0-1,-1 0 1,1-1-1,0 1 1,-1-1-1,0 1 1,1-1-1,-1 0 0,0 0 1,-3 3-1,2-4 15,1 1-1,-1-1 1,1 1-1,-1-1 1,0 0-1,1 0 1,-1 0-1,1 0 0,-1-1 1,0 1-1,1-1 1,-1 1-1,1-1 1,-1 0-1,1 0 1,0 0-1,-1 0 1,1 0-1,-2-2 1,-1-1-109,0 0 1,1 1-1,-1-2 1,1 1 0,0 0-1,1-1 1,-1 0 0,1 0-1,-5-9 1,4 9-121,3 2 165,0 0 4,6 4-95,-2 0 53,5 1 97,1 1 0,-1 0 1,0 0-1,0 1 0,13 8 0,-10-5-7,-1-2-1,13 6 1,21 12 202,-36-22-72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0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113 107 5216,'0'-2'256,"0"-5"1161,0 7-1394,0 0 1,0 0 0,0 0-1,0-1 1,0 1 0,0 0-1,0 0 1,0 0 0,0 0-1,0 0 1,0 0 0,1 0-1,-1 0 1,0-1-1,0 1 1,0 0 0,0 0-1,0 0 1,0 0 0,0 0-1,0 0 1,0 0 0,0 0-1,0 0 1,0 0 0,0 0-1,1 0 1,-1 0 0,0 0-1,0-1 1,0 1-1,0 0 1,0 0 0,0 0-1,0 0 1,0 0 0,0 0-1,1 0 1,-1 0 0,0 0-1,0 0 1,0 0 0,0 0-1,0 0 1,0 0 0,0 0-1,0 1 1,1-1 0,-1 0-1,0 0 1,0 0-1,0 0 1,0 0 0,0 0-1,0 0 1,0 1 187,1 0 0,-1 0-1,0 0 1,0-1 0,0 1-1,0 0 1,0 0 0,0 0 0,0 0-1,-1 0 1,1 0 0,0-1-1,0 1 1,-1 0 0,1 0-1,0 0 1,-2 1 0,1 1 263,-47 124 3930,12-35-2627,33-84-1682,-4 11 119,1-1-1,-4 25 0,9-37-180,0 1 1,0-1-1,1 1 0,0-1 1,1 0-1,-1 1 1,1-1-1,0 0 0,1 1 1,-1-1-1,4 7 1,-2-6 24,1 0-1,0-1 1,0 1 0,0-1 0,1 1 0,0-1-1,0-1 1,1 1 0,-1-1 0,1 0 0,0 0 0,1 0-1,-1-1 1,1 0 0,0 0 0,0-1 0,0 0 0,11 3-1,-15-5-16,0-1 1,0 1-1,1-1 0,-1 0 0,0 0 0,0 0 0,1 0 0,-1-1 1,0 1-1,0-1 0,1 0 0,-1 0 0,0 0 0,3-2 0,-1 0-2,0 1 0,-1-1 0,0-1 0,1 1 0,-1 0 0,-1-1 0,1 0 0,4-5 0,-3 2-18,0-1 0,0 0 0,0 0 0,-1-1 1,0 1-1,-1-1 0,1 0 0,-2 0 0,3-14 0,1-55 23,-4 40-24,-2-24-112,-8-75-1,3 79 182,4 51-153,0 0-1,0-1 1,0 1-1,-1 0 1,0 0-1,-5-12 1,6 17 37,-1 0 0,1 0 0,0 0 0,0 0 0,-1 0 0,1 0 0,-1 0 0,0 1 0,1-1 0,-1 0 0,0 1 0,0 0 0,0-1 0,0 1 0,0 0 0,0 0 0,0 0 0,-1 0 0,1 0 0,0 1 1,-1-1-1,1 1 0,0 0 0,-5-1 0,3 2 10,-1 0-1,1 0 1,0 0 0,0 1 0,0 0 0,0-1 0,0 2 0,0-1 0,0 0 0,1 1-1,-1-1 1,1 1 0,-5 5 0,4-5-10,-8 8 34,1 0-1,1 0 1,0 1 0,0 1-1,1 0 1,0 0 0,2 0-1,-1 1 1,2 0 0,0 1-1,-8 28 1,12-35 13,0-1 0,1 1 0,0-1 0,1 1 0,0-1 0,0 1 0,1-1 0,2 14 0,-2-17 19,0 1 1,1-1-1,0 0 1,-1 0-1,1 0 0,1 0 1,-1 0-1,1 0 1,-1-1-1,1 1 1,0-1-1,0 0 0,1 0 1,-1 0-1,8 5 1,-6-4 67,1-1 0,-1 1 0,1-1 0,0 0 1,0-1-1,1 0 0,-1 0 0,0 0 0,13 2 1,-7-3 25,0 0 0,-1-1 1,1 0-1,0-1 0,0 0 1,18-5-1,-11 0-131,-14 5 15,1-1-1,-1 0 1,0 0 0,10-5-1,8-4-50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0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 6304,'0'0'61,"0"0"0,-1 0 1,1 0-1,0 0 0,0 0 1,0 0-1,0 0 1,-1 0-1,1 0 0,0 0 1,0 0-1,0 0 0,0 0 1,0 0-1,0 0 0,-1 0 1,1-1-1,0 1 0,0 0 1,0 0-1,0 0 0,0 0 1,0 0-1,0 0 0,0-1 1,0 1-1,-1 0 0,1 0 1,0 0-1,0 0 0,0 0 1,0-1-1,0 1 0,0 0 1,0 0-1,0 0 0,0 0 1,0-1-1,0 1 0,0 0 1,0 0-1,0 0 0,0 0 1,1 0-1,-1-1 0,0 1 1,0 0-1,0 0 0,0 0 1,0 0-1,0 0 0,0 0 1,0-1-1,0 1 0,0 0 1,1 0-1,-1 0 0,0 0 1,0 0-1,0 0 0,0 0 1,0 0-1,1 0 0,9-1 1864,21 6 849,-21 0-2344,-1 0 0,1 1 0,-1 0 0,0 1 0,0 0 0,12 13 0,-10-8 32,1 1 0,-2 0 0,14 24 0,-8-8-117,-2 0 0,0 1 0,-3 1 0,0 0 0,-2 0 0,-1 1 0,-2 0 1,-1 0-1,1 51 0,-7-57-121,-1 1 0,-2-1 0,0 0 0,-14 43 1,-43 98 361,60-164-581,-34 76 177,-79 130 0,38-91-3992,64-101 98,3-5 1153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0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74 2816,'-6'-3'993,"6"3"-934,0 0 1,0 0 0,0 0-1,-1 0 1,1 0 0,0 0 0,0 0-1,0 0 1,0 0 0,-1 0-1,1 0 1,0 0 0,0 0-1,0 0 1,-1 0 0,1 0-1,0 0 1,0 0 0,0-1-1,0 1 1,-1 0 0,1 0-1,0 0 1,0 0 0,0 0-1,0 0 1,0-1 0,-3-4 4857,3 4-4600,-1 1 1,1 0-1,-1 0 1,1-1-1,-1 1 1,1 0-1,-1 0 1,1-1-1,-1 1 1,1 0-1,-1 0 1,1 0-1,-1 0 0,1 0 1,-1 0-1,1 0 1,-1 0-1,0 0 1,0 0-1,34 2 2894,-14 0-2918,11-1 126,0-2 0,40-5 0,60-16 248,26-3-202,-115 20-383,-24 2-13,0 1 0,0 1 0,31 1 0,0 2 64,-29-3-3381,-45 17-8890,17-9 10026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0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6048,'-7'-4'1698,"12"1"301,17 1 1312,113-4 3499,-80 2-5715,0 2 0,70 8 0,-99-4-1163,-16-1-92,0-1 1,-1 2-1,1-1 1,0 1-1,-1 1 1,0-1-1,1 1 1,8 5-1,-12 0-2165,-1 0 666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0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369 106 2976,'0'-1'3468,"11"2"3087,-11-1-6498,0-1 0,1 1 0,-1 0 0,0 0 0,0 0 0,1-1 0,-1 1 0,0 0 0,0 0 0,0-1 0,0 1 0,1 0 0,-1-1 0,0 1 0,0 0 0,0 0 0,0-1 0,0 1 0,0 0 0,0-1-1,0 1 1,0 0 0,0-1 0,0 1 0,0 0 0,0-1 0,0 1 0,0 0 0,0-1 0,0 1 0,0 0 0,0-1 0,0 1 0,0 0 0,0 0 0,-1-1 0,1 1 0,0 0 0,0 0 0,0-1 0,-1 1 0,-2-8 436,2 6-379,0-1-1,0 1 1,0-1-1,0 1 1,-1 0-1,1-1 1,-1 1-1,1 0 1,-1 0-1,0 0 1,-2-2-1,-8-7 214,7 6-210,0 0 0,0 1 1,0 0-1,-1 0 0,0 0 0,-10-5 0,13 8-81,-1-1-1,0 0 1,1 1-1,-1 0 1,0 0-1,0 0 1,0 0 0,0 1-1,0 0 1,0-1-1,0 1 1,0 1-1,0-1 1,0 1-1,0-1 1,0 1 0,-6 3-1,-7 2-22,1 2 1,0 0-1,1 1 0,0 1 1,0 0-1,1 1 0,0 0 1,1 1-1,-19 23 0,24-25 82,1 1 0,0 0 0,1 0-1,0 1 1,1 0 0,-8 22-1,12-28-55,0-1-1,0 0 0,1 0 0,-1 0 0,1 1 0,0-1 0,1 0 0,0 9 0,0-11-5,0 0 0,0 0 0,1 1 0,-1-1 0,0 0-1,1 0 1,0 0 0,0-1 0,0 1 0,0 0 0,0-1-1,0 1 1,1-1 0,3 3 0,5 3 55,0-2 0,0 1 1,1-1-1,0-1 0,0 0 0,0-1 0,1 0 0,0-1 1,-1-1-1,1 0 0,0 0 0,0-1 0,0-1 0,17-1 1,12-1 172,-27 2-221,0-1-1,0-1 0,-1 0 1,28-7-1,-7 1-585,-19 8-12427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1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45 4896,'1'-1'246,"-1"0"0,0 1 0,0-1 0,1 0 0,-1 0 0,0 1-1,1-1 1,-1 1 0,1-1 0,-1 0 0,1 1 0,-1-1 0,1 1 0,0-1 0,-1 1 0,1-1 0,-1 1 0,1-1 0,0 1 0,0 0 0,-1-1 0,1 1 0,0 0 0,-1 0-1,2-1 1,26-6 4112,-15 5-3457,5-4 11,0 2 0,29-4 0,-35 7-692,11-1 294,33 2 0,-49 0-420,0 1 0,0-1 0,0 2 0,0-1-1,-1 1 1,1 0 0,-1 1 0,1-1 0,8 6-1,-14-7-62,0 0 1,0 0-1,0 0 0,0 0 0,-1-1 0,1 1 0,0 0 0,-1 0 0,1 0 0,-1 0 0,1 1 1,-1-1-1,1 0 0,-1 0 0,0 0 0,0 0 0,1 0 0,-1 1 0,0-1 0,0 0 0,0 0 1,0 0-1,0 0 0,-1 1 0,1-1 0,0 0 0,0 0 0,-1 0 0,1 0 0,-1 0 0,0 2 1,-2 2 24,1 0 0,-1 0 1,0 0-1,0 0 0,-6 6 1,-40 49 38,30-36-84,-3-1-12,18-20 11,0 1 0,0 0 1,0 0-1,0 0 0,1 0 0,0 0 0,-4 8 0,6-10-17,1 0 0,0-1 0,0 1 0,0 0-1,0 0 1,0-1 0,0 1 0,0 0 0,0 0 0,1-1-1,-1 1 1,1 0 0,-1-1 0,1 1 0,0-1-1,-1 1 1,1-1 0,0 1 0,0-1 0,0 1 0,2 1-1,4 5 15,0-1 0,10 10 1,-12-13 11,29 24 8,-24-21-18,-1 1 0,0-1-1,0 2 1,-1-1 0,14 19 0,-21-26 20,0 0 0,0 1 0,0-1 0,-1 0 1,1 0-1,0 1 0,-1-1 0,1 0 0,-1 1 0,0-1 0,1 1 0,-1-1 0,0 0 1,0 1-1,0-1 0,0 1 0,0-1 0,0 1 0,0-1 0,0 0 0,-1 1 0,1-1 1,-1 0-1,1 1 0,-1-1 0,1 0 0,-1 1 0,0-1 0,1 0 0,-1 0 0,0 0 1,0 1-1,0-1 0,0 0 0,0 0 0,0-1 0,0 1 0,-1 0 0,-1 1 0,-3 1 42,0 0 0,0 0-1,-1-1 1,1 0-1,-1 0 1,-10 2 0,-24 0-46,-1-1 0,1-2 0,-42-5 0,-15 0-627,43 8-3083,53-4 2996,-15 1-2656,9 5-1789,7-2 2676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1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43 4736,'0'0'174,"0"-1"1,-1 1-1,1-1 1,0 1-1,0-1 1,0 1-1,0-1 0,0 1 1,0-1-1,1 1 1,-1-1-1,0 1 1,0-1-1,0 1 1,0-1-1,1 1 0,-1-1 1,0 1-1,0 0 1,1-1-1,-1 1 1,0-1-1,11-3 9104,-7-5-7757,-3 8-1472,-1 0 0,1 0 0,0 0 0,-1 0 0,1 0 0,-1-1 0,1 1 0,-1 0 0,0 0 0,1-1 0,-1 1 0,0 0 0,0-1 0,0 0 800,-6 10-812,3 9 74,0-1-1,1 0 0,0 30 0,1-17 116,-3 38 6,-4 204 597,10-158-281,6 74-242,-8-180-330,1 1 0,-2 0 0,1-1 0,-1 1 1,0-1-1,0 0 0,-1 1 0,0-1 0,-1 0 0,1 0 1,-1 0-1,-1 0 0,1 0 0,-5 6 0,-4 1-1723,12-13 1548,-1-1 1,1 1-1,-1-1 0,1 1 1,-1-1-1,1 0 0,-1 1 1,1-1-1,-1 0 0,1 1 0,-1-1 1,1 0-1,-1 0 0,1 0 1,-1 1-1,1-1 0,-1 0 1,0 0-1,1 0 0,-1 0 1,1 0-1,-1 0 0,0 0 1,0-1-1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1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82 7968,'-10'0'2565,"8"0"-1546,15 1 5108,58-16-2387,96-16-2434,-25 6-1405,-107 19-330,-31 5 150,26-3-2487,-10 5-5762,-13 2 5264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1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20 270 6048,'-15'-45'1952,"14"44"-1875,1 0 0,-1-1 1,1 1-1,0-1 0,-1 1 1,1 0-1,0-1 0,0 1 1,0-3-1,-1-12 51,1-3 1757,1-21 0,0 35-1609,-1 0 0,1 0 0,0 0 0,1 1 0,-1-1 0,1 0 0,-1 1-1,2-1 1,-1 1 0,3-5 0,1 2-34,-1 0 0,2 0 0,-1 1 0,1 0 0,-1 0 0,2 0 0,-1 1 0,13-7 0,-14 9-142,1 1-1,-1-1 1,1 1-1,0 1 0,-1-1 1,1 1-1,0 0 0,0 0 1,0 1-1,0 0 0,13 2 1,-3 1 76,0 0 1,-1 1-1,0 1 0,17 8 1,-24-10-18,0 1 0,-1 1 0,0 0 0,0 0 1,0 1-1,0 0 0,-1 0 0,12 13 0,-16-15-67,-1 0 1,1-1-1,-1 1 0,0 0 0,0 1 0,0-1 0,0 0 0,-1 0 0,1 1 0,-1-1 0,0 1 0,-1-1 0,1 9 1,-1-6 5,-1 0 1,0 0-1,0-1 1,0 1 0,-1 0-1,0-1 1,-1 1-1,-3 8 1,-3 0 11,0 0 1,0-1-1,-1 0 0,-1-1 1,0 0-1,-22 18 1,24-23-65,0-1 1,0 0 0,-1 0-1,0-1 1,-15 7 0,18-10-308,-1 0 1,1-1-1,0 0 1,-1-1-1,1 0 1,-1 0-1,1 0 0,-1-1 1,-9-1-1,-19-3-5008,26 0 2987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1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3072,'0'-2'205,"0"1"-1,1 0 1,-1 0 0,0-1-1,1 1 1,-1 0 0,1 0 0,-1-1-1,1 1 1,0 0 0,-1 0 0,2-1-1,-1 1 310,0 0 1,-1 0-1,1 0 0,-1 0 0,1 0 0,-1 0 1,1-1-1,-1 1 0,1 0 0,-1 0 0,0-2 1,0 22 2547,0 31 96,0-28-2898,-1 1-1,-2-1 1,-7 34-1,-4 18 499,11-49-404,-10 31 1,12-52-318,1-3-23,0 0 1,-1-1-1,1 1 0,0 0 0,0-1 0,-1 1 0,1 0 0,0-1 0,0 1 1,0 0-1,0-1 0,0 1 0,0 0 0,0-1 0,0 1 0,1 0 0,-1-1 0,0 1 1,1 1-1,0-1 311,20-17-5,-16 12-319,0 1-1,0-1 1,0 1-1,0 1 1,1-1-1,-1 1 1,1 0-1,0 0 1,-1 0 0,9 0-1,11-2 129,28-1 0,-27 4-30,0 0 310,34 3 0,-31 0-2497,1-1-4658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1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5984,'0'-3'632,"0"3"-586,0 0 0,0 0 0,0 0 0,0 0 1,0 0-1,0 0 0,-1 0 0,1 0 0,0 0 1,0 0-1,0 0 0,0 0 0,0 0 0,0 0 1,0 0-1,0 0 0,0 0 0,0 0 0,0 0 1,0 0-1,0 0 0,-1 0 0,1-1 555,0 1-555,0 0 0,0 0 1,0 0-1,0 0 0,0 0 0,0 0 0,0 0 1,0 0-1,-1 0 0,1 0 0,0 0 0,0 0 1,0-1-1,0 1 0,0 0 0,0 0 0,0 0 1,0 0-1,-1 1 146,17 0 7343,27 2-5006,-35-3-2207,6 0-102,1 0 0,23 4-1,-15 4-3040,-18-8 1472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1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 7456,'4'-7'6890,"-3"19"-4560,-2 19-777,-4 14-460,-21 74 0,11-63-2080,9-32-2297,4-8 1316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1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3712,'13'-23'9066,"-4"56"-6804,-7 0-1596,-1 0 1,-2 0-1,-9 58 1,9-82-589,0-1-1,2 16 0,-1-5 1403,2-23-1400,0 0 0,0 0-1,0 0 1,0 0 0,0 0 0,1 1-1,0-1 1,0 1 0,3-4 0,-1 2-19,28-37-141,49-83 0,-75 114-86,0 0 1,0 0 0,1 1-1,0 0 1,19-18 0,-27 28 163,1 0 1,-1 0-1,0 0 1,0 0-1,1 0 1,-1 0-1,0 0 1,0 0-1,0 0 1,1 0-1,-1 0 1,0 0-1,0 0 1,1 0-1,-1 0 1,0 0-1,0 0 1,0 0-1,1 0 1,-1 0-1,0 1 1,0-1-1,0 0 1,1 0-1,-1 0 1,0 0-1,0 0 1,0 1-1,0-1 1,1 0-1,-1 0 1,0 0-1,0 1 0,0-1 1,0 0-1,0 0 1,0 0-1,0 1 1,0-1-1,1 0 1,-1 0-1,5 13 109,-4-11-81,1 6 69,0-1-1,0 1 1,-1 0-1,1 0 1,-2 0-1,1-1 1,-1 12-1,-2 5 55,-6 25-1,2-14-118,7-9 764,-1-26-787,0 0 0,0 0 0,0 1 0,0-1 0,0 0 0,0 0 0,0 0 0,0 0 0,0 0 0,0 0 0,0 0 0,0 0 0,0 0 0,0 0 0,1 0 0,-1 0 0,0 0 0,0 0 0,0 1 0,0-1 0,0 0-1,0 0 1,0 0 0,0 0 0,0 0 0,1 0 0,-1 0 0,0 0 0,0 0 0,0 0 0,0 0 0,0 0 0,0 0 0,0 0 0,0-1 0,0 1 0,1 0 0,-1 0 0,0 0 0,0 0 0,0 0 0,0 0 0,0 0 0,0 0 0,0 0 0,0 0 0,0 0-1,0 0 1,0 0 0,1-1 0,8-5 63,7-8-148,-3-1 73,0-2-1,0 0 1,14-27-1,-15 24-106,0 2 0,26-33 1,-37 50 99,0 0 1,0 0 0,0 0-1,0 0 1,0 0-1,0 1 1,0-1 0,0 0-1,0 0 1,0 1 0,0-1-1,0 1 1,0-1-1,1 1 1,-1-1 0,0 1-1,0 0 1,3-1 0,-4 2 8,1-1 0,0 1 0,-1-1 0,1 0 0,0 1 0,-1-1 0,1 1 0,-1 0 0,1-1 0,-1 1 0,1-1 0,-1 1 0,0 0 1,1-1-1,-1 1 0,0 0 0,1-1 0,-1 1 0,0 0 0,0 0 0,0-1 0,0 1 0,1 0 0,-1 0 0,0 0 0,0-1 0,-1 1 1,1 0-1,0 1 0,0 45 379,-9 71 0,8-104-316,1-13-87,0 0 0,0 1 0,0-1 0,0 1 1,0-1-1,-1 1 0,1-1 0,0 0 1,-1 1-1,1-1 0,-2 3 0,0 1-851,13-9-7969,-10 3 8194,8-3-1640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1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 5632,'4'-3'5318,"0"19"-2855,-3-1-1632,0 1 1,0-1 0,-2 1-1,0-1 1,-6 30-1,-24 74 853,29-114-1648,-10 34 177,-27 101 75,39-120-417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1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4576,'0'0'105,"-1"-1"0,1 1-1,-1 0 1,1-1 0,-1 1 0,1 0 0,-1-1 0,1 1 0,-1 0 0,0 0-1,1 0 1,-1 0 0,1 0 0,-1-1 0,0 1 0,1 0 0,-1 0 0,1 0-1,-1 1 1,1-1 0,-1 0 0,0 0 0,0 0 0,1 1-7,-1-1 1,1 0 0,0 0-1,0 0 1,0 1-1,-1-1 1,1 0-1,0 0 1,0 0-1,0 1 1,0-1 0,0 0-1,0 0 1,0 1-1,0-1 1,-1 0-1,1 0 1,0 1 0,0-1-1,0 0 1,0 1-1,0-1 1,0 0-1,0 0 1,0 1-1,1-1 1,-1 0 0,0 0-1,0 1 1,0-1-1,0 0 1,0 0-1,0 1 1,0-1 0,1 0-1,-1 0 1,0 0-1,0 1 1,0-1-1,1 0 1,-1 0-1,0 0 1,0 0 0,0 1-1,1-1 1,-1 0-1,0 0 1,0 0-1,1 0 1,4 3 379,0-1 1,-1 0-1,1 0 0,0-1 1,0 1-1,0-1 1,1 0-1,5 0 0,-1 1 113,102 6 1627,-49-5-1919,-46-1-340,1-1 0,-1-1 0,1-1 1,0 0-1,20-4 0,-16-6-3410,-12 10 1569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1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 6656,'-3'-6'652,"-2"-3"1181,5 9-1722,-1 1 0,1-1 0,0 0 0,0 1 1,-1-1-1,1 1 0,0-1 0,0 1 0,0-1 0,0 0 0,0 1 0,-1-1 0,1 1 1,0-1-1,0 1 0,0-1 0,0 0 0,0 1 0,0-1 0,0 1 0,1-1 0,-1 1 1,0 0-1,-2 65 4528,-5 30-1949,2-35-2084,3-6-344,2-31-689,-6 41 0,3-53-2271,6-3 709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2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64 1248,'-11'-13'905,"12"14"-855,-1-1 14,0-7-358,0 8 296,0-1-1,0 0 0,0 0 0,0 0 0,0 0 1,0 0-1,0 1 0,0-1 0,-1 0 1,1 0-1,0 0 0,0 0 0,0 0 1,0 0-1,0 0 0,0 1 0,-1-1 1,1 0-1,0 0 0,0 0 0,0 0 1,0 0-1,-1 0 0,1 0 0,0 0 1,0 0-1,0 0 0,0 0 0,-1 0 1,1-5 265,0 5-197,0 0 1,0 0-1,0-1 0,0 1 1,0 0-1,0 0 0,0-1 1,0 1-1,0 0 1,0-1-1,0 1 0,0 0 1,0 0-1,0-1 1,0 1-1,0 0 0,0 0 1,0-1-1,-1 1 0,1 0 1,0 0-1,0 0 1,0-1-1,0 1 0,0 0 1,-1 0-1,1 0 1,0-1-1,0 1 0,0 0 1,-1 0-1,1 0 0,0 0 1,0-1-1,0 1 1,-1 0-1,1 0 0,0 0 1,-1 0-1,2-34 8981,-1 49-7297,-6 53-191,2-40-1190,-29 263 1350,17-187-1265,16-72-58,1-12-117,-1-20-299,0 0 1,0 0-1,0 0 0,0 0 0,0 0 0,0 1 1,0-1-1,0 0 0,0 0 0,0 0 1,0 0-1,0 0 0,0 0 0,0 0 1,0 0-1,0 0 0,0 0 0,0 0 0,0 0 1,0 1-1,0-1 0,0 0 0,0 0 1,0 0-1,0 0 0,0 0 0,0 0 1,0 0-1,0 0 0,0 0 0,0 0 0,0 0 1,0 0-1,0 0 0,0 0 0,0 0 1,-1 0-1,1 0 0,0 1 0,0-1 1,0 0-1,0 0 0,0 0 0,0 0 1,0 0-1,0 0 0,0 0 0,0 0 0,0 0 1,0 0-1,0 0 0,-1 0 0,1 0 1,0 0-1,0 0 0,-4-5-3369,-3-8-2704,7 5 4292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2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5824,'-6'-6'1041,"8"3"1244,13 3 2497,-4 1-4133,8-1 296,37 0 1300,80 9-1,2 7-1790,-100-11-332,-28-4-227,0 1 0,0-1 1,0-1-1,0 0 0,10-2 0,-5-1-1996,3 2 592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1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 5888,'-5'-7'2337,"11"10"1017,9 11-117,-11-8-2588,2 4 691,-1 0 0,6 14 0,-10-19-1066,0-1 0,0 1 0,0-1 0,0 1 0,-1 0 0,1 0 0,-1-1 0,-1 9 0,-1-5-117,1 0-1,-1 0 0,-1-1 0,0 1 0,0 0 1,0-1-1,-1 1 0,0-1 0,-6 9 0,7-13-227,0 1-1,1-1 0,-2 0 1,1 0-1,0 0 0,-1 0 0,1-1 1,-6 4-1,7-5-155,-1 0 1,1 0-1,0 0 1,-1-1-1,1 1 0,-1-1 1,1 1-1,-1-1 0,1 0 1,-1 0-1,1 0 1,-1 0-1,0 0 0,1-1 1,-3 0-1,2 1-338,1-1 0,0 0 1,0 0-1,0 1 0,0-2 0,0 1 0,0 0 0,0 0 1,0 0-1,-2-3 0,-4-4-2160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2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599 173 5632,'-4'-11'1480,"3"8"-1115,0 0-1,-1 0 0,2 0 1,-1-1-1,0 1 0,0 0 0,1 0 1,0 0-1,0-1 0,0-3 1,0 4-96,1-1 0,-1 1-1,0-1 1,0 1 0,-1-1 0,1 1 0,-1 0 0,1-1 0,-1 1 0,0 0 0,0 0 0,-1-1 0,1 1 0,-1 0-1,1 0 1,-1 1 0,-3-5 0,1 2-90,0 0 1,0 1-1,0-1 0,0 1 0,-1 0 0,0 0 0,0 0 1,-8-4-1,6 5-95,-1 0 0,0 0 0,1 1 0,-1 0 1,0 1-1,0 0 0,-13-1 0,5 2 92,0 1-1,-25 3 1,25-1-54,1 1 0,0 1 1,0 0-1,0 0 1,-27 16-1,20-8 55,1 1-1,-36 31 1,44-33-57,1 1 0,1 0 0,0 1 1,0 0-1,-10 20 0,2 1 117,-18 46-1,33-69-202,0 1-1,0-1 0,1 1 1,0 0-1,1 0 0,1 0 1,0 14-1,1-19 12,1 1 1,-1 0-1,2-1 0,-1 1 1,1-1-1,0 0 0,1 0 1,0 1-1,0-2 0,1 1 1,8 12-1,-9-16-4,1 0 0,-1 0-1,1 0 1,1 0 0,-1-1 0,0 1-1,1-1 1,-1-1 0,1 1 0,0 0 0,0-1-1,0 0 1,1 0 0,7 1 0,3 0 14,1 0 0,-1-2 0,25 1 0,-4-4-10,0-1 0,-1-1 0,0-2 0,55-17 0,4-9-5619,-80 27-730,-6 5 3659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2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 4480,'0'-20'2581,"0"30"-412,0 36 4735,0 1-3370,-2 29-2856,-11 76-1,5-68-429,6-52-73,-8 41 0,8-60-1286,3-33-10189,-1 7 8874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2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5888,'-4'28'8341,"-6"4"-4817,-20 35-3136,13-29 878,4-10-940,-1 0-1,-1-1 0,-2-1 1,-25 31-1,21-31 57,-39 52-39,60-78-329,-1 1 0,1-1 0,-1 1-1,1-1 1,0 1 0,-1-1 0,1 1-1,-1-1 1,1 1 0,0 0-1,0-1 1,-1 1 0,1-1 0,0 1-1,0 0 1,0-1 0,0 1 0,0 0-1,0-1 1,0 1 0,0 0 0,0-1-1,0 1 1,0 0 0,1 0 0,0 0 22,0 0-1,0-1 1,0 1 0,0-1 0,1 0 0,-1 1 0,0-1 0,0 0 0,1 0 0,-1 1 0,0-1 0,0 0 0,1 0-1,1-1 1,30-1 66,1-2 0,-1-1 0,42-12 1,-8 1-48,-19 8-776,0 3-1,85-1 0,-115 9-2323,-18-3 2882,0 0 0,0 0 0,1 0 0,-1 0-1,0 0 1,0 0 0,1 1 0,-1-1 0,0 0 0,0 0 0,1 0 0,-1 0 0,0 0 0,0 1-1,1-1 1,-1 0 0,0 0 0,0 0 0,0 1 0,0-1 0,1 0 0,-1 0 0,0 0 0,0 1-1,0-1 1,0 0 0,0 0 0,0 1 0,0-1 0,0 0 0,0 1 0,1-1 0,-1 0 0,0 0-1,0 1 1,0-1 0,-1 0 0,1 0 0,0 1 0,0-1 0,0 0 0,0 1 0,-1 4-2445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2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40 103 1984,'4'-17'807,"-3"15"-607,0 0-1,0-1 1,-1 1 0,1 0 0,-1-1 0,0 1-1,1-3 1,3-18 1683,-2 19-1353,-1 0 0,0 0 0,-1 0 0,2-8 0,1-1 3650,-4 26-4013,-11 85 1593,-8 72-22,3 142 193,11-246-1691,1 0 112,4-65-439,1-1 1,0 1-1,1 0 0,-1 0 1,0 0-1,0 0 0,0-1 1,0 1-1,1 0 0,-1 0 1,0 0-1,1-1 0,-1 1 1,1 0-1,0 0 0,3-1-761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2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12 4800,'0'-1'121,"0"1"-1,-1-1 1,1 1 0,0-1-1,1-8 7895,-6 14-6660,-1 8-1022,1 1-1,0-1 1,0 1 0,2 0 0,0 0 0,-2 23-1,-1-4 0,-56 414 2857,48-271-2687,6-67-214,7-101-249,0 0 0,0 1 1,-1-1-1,0 0 0,0 0 1,-1 0-1,-4 8 0,7-16-82,0 0 0,0 0 0,0 0 1,0 0-1,0 0 0,0 0 0,0 1 0,0-1 0,0 0 0,0 0 0,0 0 0,-1 0 0,1 0 0,0 0 0,0 0 0,0 0 0,0 1 0,0-1 0,0 0 0,0 0 0,-1 0 0,1 0 0,0 0 0,0 0 0,0 0 0,0 0 0,0 0 1,-1 0-1,1 0 0,0 0 0,0 0 0,0 0 0,0 0 0,0 0 0,0 0 0,-1 0 0,1 0 0,0 0 0,0 0 0,-4-6-2039,1-8-453,-1-45-3332,7 25 3606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2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8 214 5728,'-7'-45'1840,"6"31"-1110,2 8-805,-1 3 319,1-1 0,-1 0 1,1 1-1,0-1 0,0 1 0,0-1 1,0 1-1,0-1 0,1 1 0,0 0 1,0-1-1,0 1 0,4-5 0,2 0 57,0 0 0,1 0 0,-1 1 0,2 0 0,-1 0 0,1 1 1,0 1-1,13-6 0,-4 4-83,0 1 1,-1 2 0,2 0-1,-1 1 1,0 0 0,1 2-1,-1 0 1,1 2 0,-1 0-1,0 1 1,34 7-1,-45-7-106,-1 1-1,1-1 1,-1 1-1,0 1 0,1-1 1,-1 1-1,-1 1 1,1-1-1,-1 1 0,0 0 1,0 0-1,0 1 0,-1 0 1,0 0-1,0 0 1,0 1-1,-1-1 0,0 1 1,0 0-1,-1 0 0,0 1 1,0-1-1,0 1 1,-1 0-1,2 11 0,-3-6 34,0 0-1,-1 0 1,-1 0-1,0 0 0,0 0 1,-1 0-1,-1 0 0,0-1 1,-1 1-1,0-1 1,-1 0-1,-1 0 0,-10 18 1,10-22-95,-1 0 1,0 0 0,-1 0 0,1-1-1,-2 0 1,1-1 0,-1 0-1,1 0 1,-2-1 0,-10 5 0,-3 1-52,-1-2 0,0-1 0,-25 5 0,35-10-654,1-1-1,-20 1 1,-6-2-4936,28-1 3373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2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112 119 2240,'0'-2'179,"0"-1"-1,1 1 1,-1 0-1,0 0 1,1 0-1,0 0 1,-1 0 0,1 0-1,0 0 1,0 0-1,0 0 1,0 1-1,1-1 1,1-2 0,-2 2 264,1 0 0,-1 0 0,1-1 0,-1 1 0,1-1 0,-1 1 0,0-1 0,1-4 0,1-5 1464,1 0 0,1 0-1,7-13 1,-11 30-1659,-1 0 1,1 0 0,-1 1-1,0-1 1,-1 0 0,-1 7-1,2-9-159,-19 101 1084,14-88-929,0 0 1,-1-1-1,-1 0 0,0 0 0,-16 24 0,16-28-125,-1 2 5,-19 22 0,-2 2 124,19-26-147,3-2 164,7-8-261,-1-1-1,1 0 1,0 0 0,0 0-1,0 0 1,0 0 0,0 0 0,0 0-1,0 1 1,0-1 0,0 0-1,0 0 1,0 0 0,0 0-1,0 0 1,0 0 0,0 1-1,0-1 1,0 0 0,0 0-1,0 0 1,1 0 0,-1 0-1,0 0 1,0 0 0,0 1-1,0-1 1,0 0 0,0 0 0,0 0-1,0 0 1,0 0 0,0 0-1,0 0 1,1 0 0,-1 0-1,0 0 1,0 0 0,0 0-1,0 1 1,0-1 0,0 0-1,1 0 1,-1 0 0,0 0-1,0 0 1,0 0 0,0 0-1,0 0 1,0 0 0,0 0 0,1 0-1,-1 0 1,0 0 0,0-1-1,0 1 1,0 0 0,0 0-1,1 0 1,53 0-13,93 3 7,-130-2 14,-14-2-39,-1 1 1,1 0 0,0 1 0,0-1-1,-1 0 1,1 1 0,0-1-1,-1 1 1,1 0 0,-1 0 0,5 2-1,12 1-15172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2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23 5216,'0'-1'66,"0"1"1,0 0-1,-1-1 1,1 1-1,0-1 0,0 1 1,-1-1-1,1 1 1,0 0-1,0-1 0,0 1 1,0-1-1,0 1 1,0-1-1,0 1 1,0-1-1,0 1 0,0-1 1,0 1-1,0-1 1,0 1-1,0-1 0,0 1 1,0 0-1,0-1 1,1 1-1,-1-1 1,0 1-1,0-1 0,1 1 1,-1 0-1,0-1 1,1 1-1,-1 0 1,0-1-1,1 1 0,-1 0 1,0-1-1,1 1 1,-1 0-1,1 0 0,-1-1 1,1 1-1,2-2 57,-2 2 88,-1-1 0,1 1 0,-1 0 0,1 0 0,-1-1-1,1 1 1,-1 0 0,1 0 0,-1 0 0,0 0 0,1 0 0,0 0 0,-1 0 0,1 0 0,-1 0-1,1 0 1,-1 0 0,1 0 0,-1 0 0,1 0 0,-1 0 0,0 0 0,1 0 0,-1 1-1,1-1 1,-1 0 0,1 1 0,0 0 49,0 0 0,0 0 0,0 0 0,0 0 0,0 0 0,0 0 0,0 0 0,-1 1 0,2 1 0,0 3 76,0-1 1,0 1-1,-1-1 0,1 8 0,-1-4 149,-1 1 0,0-1 0,0 1 0,-1-1 0,0 1 0,-4 13-1,-2 2 65,-11 24 0,5-15-401,9-25-257,0-1 1,0 1-1,-1-1 0,-6 9 0,-3-2-4707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2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6720,'-1'0'101,"1"0"-1,0 0 1,-1-1 0,1 1 0,0 0 0,-1-1 0,1 1-1,0-1 1,0 1 0,-1 0 0,1-1 0,0 1 0,0-1 0,0 1-1,0-1 1,0 1 0,0 0 0,-1-1 0,1 1 0,0-1-1,0 1 1,0-1 0,1 0 0,9 0 2892,4 0-1521,17-2 1376,50 0 1,32 10-969,24-1-3660,-114-8-2284,-15 1 2166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2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8544,'0'0'2757,"1"3"-1674,1 2-582,0 0 0,0-1 0,0 1 0,-1 0 0,0 0 0,0 0 0,1 6 1,0 38 1563,-2-21-1097,-2 0-1,-5 33 1,4-46-946,-1-1 0,0 1 0,-1-1 0,0 0 0,-14 24 0,17-34-235,-29 44-4193,25-36 2508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1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19 6048,'-9'-5'2049,"8"5"-1840,1 0 0,0-1 0,-1 1 0,1 0 0,-1-1 0,1 1 0,-1 0 1,1 0-1,-1-1 0,1 1 0,-1 0 0,1 0 0,-1 0 0,1 0 0,-1 0 0,1 0 1,-1 0-1,1 0 0,-1 0 0,1 0 0,-1 0 0,0 0 0,-19 6 3141,14-4-3019,0-1 1,1 1 0,-1 1-1,-6 3 1,0 0 7,0 1 0,1 0 0,0 1 1,1 1-1,0 0 0,-11 11 0,17-16-272,1 1 1,-1 0-1,1 0 1,0 1-1,0-1 0,0 0 1,0 1-1,1 0 1,0 0-1,1 0 0,-1 0 1,1 0-1,0 0 1,1 0-1,-1 0 1,1 6-1,2-1-13,-1 0 0,2 0 1,-1-1-1,2 1 0,-1-1 0,1 0 0,1 0 1,0 0-1,0-1 0,1 0 0,0 0 0,1 0 1,-1-1-1,10 9 0,-10-11 11,0 0 1,1 0 0,0-1-1,-1 1 1,2-2-1,-1 1 1,0-1-1,1 0 1,0-1 0,0 0-1,0 0 1,0 0-1,1-1 1,-1-1-1,0 1 1,1-1-1,0-1 1,10 0 0,-12-1 21,0 0 0,0-1 0,0 0 0,-1 0 0,1-1 0,-1 0 0,1 0 0,-1 0 0,0-1 0,0 0 0,-1 0 0,10-9 0,2-5 156,-1 0 0,19-27 0,-22 27-39,-4 7-114,-1 1 1,0-2 0,-1 1-1,-1-1 1,0 0 0,0 0-1,7-25 1,-13 32-90,1 0 0,-1 0-1,0 0 1,0 0 0,-1 0 0,1 0 0,-1 0 0,0 0-1,0 0 1,-1 0 0,0 1 0,1-1 0,-2 0 0,1 1-1,0-1 1,-1 1 0,0 0 0,0 0 0,0 0 0,-1 0 0,-5-5-1,3 4-159,0 0 0,0 1-1,0-1 1,-1 1 0,1 0-1,-1 1 1,0-1-1,-1 1 1,1 1 0,0-1-1,-1 2 1,-14-3 0,16 3-404,1 1 0,-1 0 0,0 0 0,-10 2 0,-7 7-4601,13-2 2834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3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 1664,'0'-1'123,"0"1"-1,-1-1 1,1 0-1,0 0 1,-1 1-1,1-1 1,0 0 0,0 0-1,0 1 1,0-1-1,0 0 1,0 0-1,0 0 1,0 1 0,0-1-1,0 0 1,0 0-1,0 1 1,1-1-1,-1 0 1,0 0 0,1 1-1,-1-1 1,0 0-1,1 1 1,-1-1 0,1 0-1,-1 1 1,1-1-1,-1 1 1,1-1-1,-1 1 1,1-1 0,0 0-1,7-6 2217,-7 6-2044,0-1 0,0 2-1,0-1 1,0 0 0,0 0 0,1 0-1,-1 0 1,0 1 0,1-1 0,-1 1-1,1-1 1,-1 1 0,1-1 0,1 1-1,-3 0-180,1 1 1,-1 0-1,1 0 0,0-1 0,-1 1 0,0 0 0,1 0 1,-1 0-1,1 0 0,-1 0 0,0-1 0,0 1 0,0 0 1,1 0-1,-1 0 0,0 0 0,0 0 0,0 1 0,0 1 315,1 4-182,0 0 0,-1-1 0,0 1 1,0 0-1,0 0 0,-1-1 0,-2 9 1,-2 4 379,-8 20 0,-3 12 98,10-4-315,6-47-386,0 0 1,0 0-1,0 0 0,0 1 0,0-1 0,0 0 0,-1 0 0,1 0 0,0 1 0,0-1 0,0 0 0,0 0 1,0 0-1,0 1 0,0-1 0,0 0 0,0 0 0,0 1 0,0-1 0,0 0 0,0 0 0,0 1 0,0-1 1,0 0-1,0 0 0,0 0 0,1 1 0,-1-1 0,0 0 0,0 0 0,0 0 0,0 1 0,0-1 0,0 0 1,1 0-1,-1 0 0,0 0 0,0 0 0,0 1 0,0-1 0,1 0 0,-1 0 0,0 0 0,0 0 1,1 0-1,-1 0 0,0 0 0,0 0 0,1 0 0,15-5 591,18-16-451,-14 4-183,-2 0 0,0-1 0,27-37 0,8-9-385,-52 63 396,1-1-51,0-1 1,1 1-1,-1 0 1,1 0-1,-1 0 1,4-2-1,-6 4 55,1 0-1,-1-1 1,0 1-1,1 0 1,-1 0-1,1 0 1,-1 0-1,0 0 1,1 0-1,-1 0 1,0 0-1,1 0 1,-1 0 0,1 0-1,-1 0 1,0 0-1,1 0 1,-1 0-1,1 0 1,-1 0-1,0 1 1,1-1-1,0 1 19,0-1-1,-1 1 0,1 0 1,-1 0-1,1-1 1,-1 1-1,1 0 0,-1 0 1,0 0-1,1-1 1,-1 1-1,0 0 1,0 0-1,1 1 0,-1 8 87,1 0 0,-1 0-1,-1-1 1,0 1 0,0 0-1,-4 13 1,0 1 40,5-23-123,0 0 0,0-1 0,-1 1 0,1 0 0,0 0 0,0-1 0,0 1 0,0 0 0,0-1 0,0 1 0,0 0 0,0-1 0,0 1 0,1 0 0,-1-1 0,0 1 0,0 0 0,1-1 0,-1 1 0,0 0 0,1-1 0,-1 2 0,1-2-5,-1 0 0,1 0 1,-1 0-1,1 0 1,0 0-1,-1 0 0,1 0 1,-1 0-1,1 0 1,-1 0-1,1 0 0,-1-1 1,1 1-1,-1 0 1,1 0-1,-1 0 0,1-1 1,-1 1-1,0 0 1,1 0-1,0-1 1,6-5 39,-1 1 0,9-11 1,0 0-48,-6 6-46,0 1 0,0-1 1,1 1-1,0 1 0,17-12 0,-26 20 37,0-1 1,0 1-1,0 0 0,-1-1 1,1 1-1,0-1 0,0 1 1,0 0-1,0 0 0,0 0 1,0-1-1,0 1 1,0 0-1,0 0 0,0 0 1,-1 0-1,1 1 0,0-1 1,0 0-1,0 0 0,0 1 1,0-1-1,0 0 0,0 1 1,-1-1-1,1 1 0,0-1 1,0 1-1,0-1 0,-1 1 1,1-1-1,0 1 0,-1 0 1,1 0-1,-1-1 1,1 1-1,0 0 0,-1 0 1,0-1-1,1 1 0,-1 0 1,1 2-1,1 4 66,0 0 1,0 0-1,0 0 1,0 11-1,-1-9 55,0-3-87,0 0-1,-1 0 1,0 1-1,0-1 1,0 0-1,-1 0 1,1 0 0,-2 0-1,1 0 1,-4 9-1,2-12-1448,19-14-9993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3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 6560,'0'-1'86,"-3"-7"1971,3 8-2011,0-1 0,0 1 1,0 0-1,1 0 0,-1 0 0,0 0 0,0-1 1,0 1-1,0 0 0,0 0 0,1 0 0,-1 0 1,0 0-1,0 0 0,0 0 0,1-1 0,-1 1 0,0 0 1,0 0-1,0 0 0,1 0 0,-1 0 0,0 0 1,0 0-1,1 0 0,-1 0 0,0 0 0,0 0 0,0 0 1,1 0-1,1 0 1499,-1 40 3285,1-3-3751,-2 3-51,-2-1 0,-1 1 0,-11 43 0,7-42-876,6-30-128,0-1 0,-1 0 0,-1 1 0,0-1 0,0 0 0,-7 14 0,7-17-17,-6 9-557,3-10-2694,10-25-8718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3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6560,'-3'0'692,"3"1"-608,0-1 1,-1 0 0,1 0 0,0 0 0,-1 0 0,1 0 0,0 0 0,-1 0 0,1 0 0,0 0 0,-1 0 0,1 0 0,0 0 0,-1 0 0,1 0-1,0 0 1,-1 0 0,1 0 0,0 0 0,-1 0 0,1-1 0,0 1 0,-1 0 0,1 0 0,0 0 0,0-1 0,-1 1 0,1 0 0,0 0-1,0-1 1,-1 1 0,1 0 0,0 0 0,0-1 0,0 1 0,11 6 5913,46 12-3122,-20-11-2107,51 3 0,-21-4-755,-59-5-397,1 0 0,0-1 0,9-1 0,-15 1-386,0 0 0,0-1-1,0 1 1,0-1 0,0 0 0,0 0 0,0 0 0,-1 0-1,1-1 1,0 1 0,3-3 0,2-3-1652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3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6048,'-4'-17'1952,"5"18"-1735,-1 0 1,0-1-1,1 1 1,-1-1-1,1 1 1,-1 0-1,0-1 1,0 1-1,1 0 1,-1 0-1,0-1 0,0 1 1,0 0-1,0-1 1,0 1-1,0 0 1,0 1-1,-13 211 8263,-6-105-7160,2-38-3733,16-59 1031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52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85 211 4480,'0'-1'105,"-1"0"0,1 0 0,-1 0 0,1 0 0,-1 0-1,1 1 1,0-1 0,-1 0 0,1 0 0,0 0 0,0 0 0,-1 0 0,1 0 0,0 0 0,0 0 0,0 0 0,0 0 0,1 0 0,-1-2-1,1-9 4614,-14 155-2567,11-128-1956,-16 113 506,-7 61-122,23-162-515,-12 235 614,9-238 475,2-19-485,4-12-378,2-10-176,0 0 0,-2 0 1,0-18-1,0 5-80,7-69-50,29-136 0,-15 147 57,-4 23-18,2-13-146,40-107 1,-56 177 119,-1 0 0,1 0 0,0 1 0,1 0-1,0 0 1,0 0 0,1 0 0,-1 1 0,13-10 0,-15 14-12,-1 0 1,1 0-1,0 0 0,0 1 0,-1 0 1,1-1-1,0 1 0,0 0 0,1 1 1,-1-1-1,0 0 0,0 1 0,0 0 1,0-1-1,1 1 0,-1 1 0,0-1 0,0 0 1,0 1-1,0 0 0,1-1 0,-1 1 1,0 0-1,0 1 0,-1-1 0,1 0 1,0 1-1,4 3 0,3 3 28,0 1 0,-1-1 0,0 1 0,0 1 0,-1 0 0,-1 0 0,0 1-1,0 0 1,-1 0 0,0 0 0,-1 1 0,0 0 0,-1 0 0,0 0 0,-1 1 0,-1-1 0,0 1 0,1 16-1,-3-22 52,-1-1 0,1 1-1,-1-1 1,-1 1-1,1-1 1,-1 1-1,0-1 1,-1 0-1,1 0 1,-1 0-1,0 0 1,-1 0-1,0-1 1,0 1-1,-8 8 1,5-7 25,-1 0 1,0-1-1,0 0 1,0-1-1,-1 1 0,0-2 1,0 1-1,0-1 1,0-1-1,-13 4 0,15-5-41,-60 14 103,58-14-112,-1-1 0,1 0 0,-1 0 0,1-1-1,-11-2 1,15 2-49,0-1-179,1 1 0,-1-1 1,0 0-1,0 0 0,0-1 1,1 1-1,-9-5 0,23 8-6957,-2 5 5269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55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6 979 3904,'-4'6'742,"2"-3"-277,2-4 589,4-3 87,-1 0 1,0 0-1,1 0 0,4-3 1,22-22-38,86-127 1086,-58 74-1388,63-66 328,-111 136-1056,-9 10-82,1 0 0,-1 0 0,1 0 0,-1 0 0,1 0 0,0 1 0,0-1 0,0 0 1,0 1-1,0-1 0,0 1 0,0 0 0,5-2 0,-7 3 7,1 0-1,-1 0 1,0 0 0,1 0 0,-1 0-1,0 1 1,1-1 0,-1 0 0,0 0-1,1 0 1,-1 1 0,0-1-1,1 0 1,-1 0 0,0 1 0,1-1-1,-1 0 1,0 0 0,0 1 0,0-1-1,1 0 1,-1 1 0,0-1 0,0 0-1,0 1 1,0-1 0,1 1 0,-1 0-1,1 12 1,-2 24 100,-11 53 0,6-53 141,-1 55 0,7-82-202,0 0 1,1 0-1,0 0 1,1 0-1,4 12 1,-6-20-11,1 1 0,0 0 0,1 0 0,-1 0 0,0 0 0,1-1 0,0 1 1,-1-1-1,1 1 0,0-1 0,0 0 0,1 0 0,-1 1 0,0-1 0,1-1 1,-1 1-1,1 0 0,0-1 0,-1 1 0,6 1 0,-5-3-4,-1 1-1,1-1 1,-1 0-1,1 1 1,-1-1-1,1-1 1,-1 1 0,1 0-1,-1 0 1,1-1-1,-1 0 1,1 1-1,-1-1 1,0 0-1,1 0 1,-1 0 0,0-1-1,3-1 1,3-3 24,-1 0 1,1 0 0,7-10 0,-12 13-52,18-22 72,-1-1 0,0-1-1,29-56 1,-21 33-360,-26 47 257,-1 1-1,1-1 1,-1 1 0,1 0-1,0-1 1,0 1-1,0 0 1,4-3 0,-5 5 26,-1 0 1,0 1-1,0-1 1,0 0-1,1 0 0,-1 0 1,0 1-1,0-1 1,0 0-1,0 0 1,1 1-1,-1-1 0,0 0 1,0 1-1,0-1 1,0 0-1,0 0 1,0 1-1,0-1 1,0 0-1,0 1 0,0-1 1,0 0-1,0 1 1,0-1-1,0 0 1,0 0-1,0 1 1,-1-1-1,1 0 0,0 1 1,0-1-7,-3 39-182,-7 47 269,4-53-156,-1 65 1,7-92 109,1-1 1,-1 0-1,1 1 0,0-1 1,1 0-1,-1 0 1,1 0-1,0 0 0,0 0 1,4 5-1,-5-8-8,-1-1 0,1 1-1,0-1 1,0 1 0,0-1 0,0 0-1,1 0 1,-1 1 0,0-1 0,0 0-1,1 0 1,-1 0 0,1 0 0,-1-1-1,1 1 1,-1 0 0,1-1 0,-1 1-1,1-1 1,-1 1 0,1-1-1,0 0 1,-1 1 0,1-1 0,0 0-1,0 0 1,-1 0 0,1-1 0,0 1-1,-1 0 1,1-1 0,-1 1 0,3-1-1,-1-1 11,0 0-1,0-1 0,0 1 0,0 0 1,0-1-1,-1 1 0,1-1 0,-1 0 0,0 0 1,0 0-1,0 0 0,0-1 0,0 1 0,-1 0 1,1-1-1,-1 1 0,1-5 0,1-3-30,-1 0 0,0 0-1,0 0 1,0-18-1,-3 17 14,1 0-1,-2 0 0,0 0 1,0 1-1,-7-21 0,7 27-31,0 1-1,0-1 0,0 1 1,-1 0-1,1 0 0,-1 0 1,-5-5-1,6 7 2,0 1-1,1-1 1,-1 1-1,0-1 1,0 1 0,0 0-1,0 0 1,0 0-1,0 0 1,-1 0-1,1 1 1,0-1-1,0 1 1,-1-1 0,1 1-1,-3 0 1,2 0-6,1 1 0,-1-1 1,1 1-1,-1 0 0,1 0 1,0 0-1,-1 0 0,1 0 1,0 1-1,0-1 0,-3 2 1,5-3 24,0 0 1,0 1-1,-1-1 0,1 0 1,0 0-1,0 0 1,0 0-1,0 0 0,-1 1 1,1-1-1,0 0 1,0 0-1,0 0 0,0 0 1,-1 1-1,1-1 1,0 0-1,0 0 1,0 1-1,0-1 0,0 0 1,0 0-1,0 0 1,0 1-1,0-1 0,0 0 1,0 0-1,0 1 1,0-1-1,0 0 0,0 0 1,0 1-1,0-1 1,0 0-1,0 0 0,0 1 1,0-1-1,0 0 1,2 1 1,-1-1 0,0 0 0,1 1 1,-1-1-1,0 0 0,1 0 1,-1 0-1,0 0 0,1 0 0,-1 0 1,1 0-1,1-1 0,68-12 76,102-33 1,8-2-206,-178 47 118,0 0 1,1 1 0,-1 0-1,0 0 1,7 0 0,-9 0 6,-1 0 1,1 0 0,-1 1-1,1-1 1,0 0 0,-1 0-1,1 0 1,-1 0 0,1 1-1,-1-1 1,1 0 0,0 1-1,-1-1 1,1 0 0,-1 1-1,0-1 1,1 0 0,-1 1-1,1-1 1,-1 1 0,0-1-1,1 1 1,-1-1 0,0 1-1,1-1 1,-1 1 0,0-1-1,0 1 1,1 0 0,-1-1-1,0 1 1,0-1 0,0 1-1,0 0 1,0-1 0,0 1-1,0-1 1,0 1 0,0 1-1,-2 7 14,-1-1 0,0 1 0,0 0 0,-1-1 0,1 0 0,-2 0 0,-10 15 0,-46 50-78,20-25 148,29-32-59,-17 27 1,26-38-36,0 0 0,1 1 0,0-1 0,0 1 0,0-1 0,0 1 0,1 0 0,0 0-1,-1 8 1,2-12 28,0-1 0,0 0 0,0 0 0,0 1 0,1-1-1,-1 0 1,0 0 0,0 0 0,1 1 0,-1-1-1,1 0 1,-1 0 0,1 0 0,0 0 0,-1 0 0,1 0-1,0 0 1,-1 0 0,1 0 0,0 0 0,0 0 0,0-1-1,0 1 1,0 0 0,0-1 0,0 1 0,0 0-1,0-1 1,1 0 0,-1 1 0,0-1 0,0 1 0,0-1-1,1 0 1,-1 0 0,0 0 0,0 0 0,2 0 0,3 0 52,-1-1 0,0 1 0,1-1 0,-1 0 0,0-1 0,0 1 0,9-5 0,-4 1-42,0 0-1,0-1 1,-1 0 0,0-1-1,-1 0 1,1 0-1,-1-1 1,-1 0 0,1-1-1,-1 1 1,-1-1-1,9-15 1,3-10-2,-2-1 0,22-70 0,-29 73-23,25-108 91,-29 107-107,-1 0 0,-1-53 0,-4 52-26,0 13-49,0 0 0,-6-31 0,6 51 69,1-1-1,0 1 0,-1-1 0,1 1 1,-1 0-1,0-1 0,1 1 0,-1-1 1,-2-1-1,3 3 11,0 0 1,0-1 0,-1 1-1,1 0 1,0 0-1,0-1 1,-1 1-1,1 0 1,0 0 0,-1 0-1,1 0 1,0 0-1,-1-1 1,1 1-1,0 0 1,-1 0-1,1 0 1,0 0 0,-1 0-1,1 0 1,-1 0-1,1 0 1,0 0-1,-1 0 1,1 0 0,-1 1-1,0-1-2,0 1 0,0 0 0,-1 0 0,1 0-1,0 0 1,0 1 0,0-1 0,0 0 0,0 0 0,0 0 0,1 1-1,-1-1 1,0 1 0,0-1 0,0 3 0,-6 15-47,-32 93-188,34-82 297,1 0-1,1 0 1,2 0-1,3 46 0,-2-69-38,3 40 31,3 0 0,1 0 0,18 64 0,-23-103 23,1 0-1,0 0 1,1 1 0,6 8 0,-9-14-26,0-1 0,1 0 0,0 0 0,-1 0 0,1 0 0,0-1 0,0 1 1,3 2-1,-4-4-14,0 1 0,0-1 0,0 1 0,0-1 0,0 0 0,0 1 0,0-1 0,0 0 0,0 0 0,0 0 0,0 1 0,0-1 0,0 0-1,0-1 1,1 1 0,-1 0 0,0 0 0,0 0 0,0-1 0,1 1 0,0-2 7,1 1 0,-1-1 0,0 1-1,0-1 1,1 0 0,-2 1 0,1-1-1,0 0 1,0-1 0,0 1 0,1-2 0,15-30 110,-18 33-136,40-104 180,-12 27-192,-22 62-66,-1 0 1,0 0 0,2-19-1,-5 30-50,0 9-52,1 9 18,-8 79 91,2-50 140,3 48 1,0-60 11,-1-20-36,1 1 1,2 13-1,-1-21-16,-1-1 0,1 1 0,-1-1 1,1 1-1,0-1 0,0 0 0,0 1 0,0-1 0,0 0 1,1 0-1,-1 1 0,1-1 0,-1-1 0,4 4 0,-4-4-11,0 0-1,0-1 0,0 1 1,0-1-1,0 1 1,0-1-1,0 1 0,0-1 1,0 1-1,0-1 1,0 0-1,1 0 0,-1 1 1,0-1-1,0 0 0,0 0 1,0 0-1,1 0 1,-1-1-1,0 1 0,0 0 1,0 0-1,0-1 0,1 1 1,-1-1-1,0 1 1,2-2-1,2-1 33,-1 0 0,1-1 0,-1 1 0,7-7-1,-7 6-41,11-12 25,-1 0 0,0-1 0,21-36 0,25-60-55,-55 103-5,13-21-137,-39 102-629,15-54 797,-1 0-39,1 1 1,1 0-1,1 0 0,0 0 0,-1 26 1,5-39 47,0-1 0,0 1 0,0-1 0,1 1 0,2 6 0,-3-10-2,0 0 0,1 0-1,-1 0 1,1 0 0,-1 0 0,1 0 0,-1 0 0,1 0 0,0 0 0,0-1-1,-1 1 1,1 0 0,0 0 0,0-1 0,0 1 0,0 0 0,0-1-1,0 1 1,0-1 0,0 1 0,0-1 0,0 0 0,0 1 0,0-1 0,0 0-1,0 0 1,0 0 0,2 0 0,6 0 56,0-1 0,0 0 1,0-1-1,0 0 0,-1-1 0,1 1 0,11-7 1,-1 0-59,35-23 1,-23 8-38,-1 0 0,-1-2-1,35-40 1,-55 56 9,74-73 5,-79 80 7,-3 1 4,1 1 0,-1-1 0,1 1-1,-1 0 1,1 0 0,0 0 0,0 0-1,-1 0 1,4-1 0,-5 2 0,0 0 0,0 1 0,1-1 1,-1 0-1,0 0 0,1 0 0,-1 0 0,0 1 1,0-1-1,0 0 0,1 0 0,-1 0 0,0 1 0,0-1 1,0 0-1,1 0 0,-1 1 0,0-1 0,0 0 0,0 1 1,0-1-1,0 0 0,0 0 0,0 1 0,0-1 0,0 0 1,0 1-1,0-1 0,0 0 0,0 1 0,0-1 0,0 0 1,0 1-1,0-1-4,-1 11-82,-1 0 0,0 1-1,-1-1 1,0-1-1,-6 13 1,3-5 69,-6 16 85,-19 61-41,27-79-24,0 0 0,2 0-1,-3 32 1,5-45 16,1 0-1,-1 0 1,0 0-1,1-1 1,0 1-1,-1 0 1,1 0-1,0-1 1,0 1-1,1 0 1,-1-1-1,0 1 1,1-1-1,2 3 1,-3-4 0,-1 0 0,1 0 0,0-1 1,0 1-1,0 0 0,0 0 0,0 0 0,1-1 0,-1 1 0,0-1 1,0 1-1,0-1 0,0 1 0,1-1 0,-1 0 0,0 1 1,1-1-1,-1 0 0,0 0 0,0 0 0,1 0 0,-1 0 0,0 0 1,1-1-1,-1 1 0,0 0 0,0-1 0,0 1 0,1-1 0,1 0 1,9-7 32,0 0 1,-1-1 0,21-20-1,-17 16-49,176-191-41,-124 126 160,-58 69-230,-6 7 58,-1 0-1,0 0 0,0-1 1,0 1-1,-1-1 1,4-4-1,-4 6-37,0 5 88,-1 4 32,-3 7-99,-10 26 1,4-13 95,1-8 210,9-17-208,0-3 21,0-1-40,-1 0 1,1 0-1,0 0 1,-1 0-1,1 0 1,-1 0-1,0 0 1,1 0-1,-1 0 1,0-1-1,1 1 1,-1 0-1,0 0 1,0 0-1,0-1 1,0 1-1,0-1 1,1-7-28,5-3 33,0 0 0,-1 0 0,0 0 0,-1-1 1,0 1-1,3-25 0,-6 35-31,-1-1 1,1 1 0,0 0 0,0 0 0,0-1 0,3-3 0,2-6-71,-6 12 81,1-1 1,-1 1-1,0-1 1,0 1-1,1-1 1,-1 1-1,0-1 1,0 1-1,0-1 1,1 0-1,-1 1 1,0-1-1,0 1 1,0-1-1,0 1 1,0-1-1,0 0 1,0 1-1,-1-1 1,1 1-1,0-1 1,0 1-1,-1-2 1,1 0-180,-3 4 103,-2 0 120,9-1-73,-1-3 68,-1 0 0,1 0 0,0-1 0,-1 1 0,1-1 0,-1 0 1,0 0-1,4-6 0,-2 3-40,3-4 26,10-22 0,-5 10 24,0 0-39,-2 0 0,0-1 1,-2 0-1,0 0 0,8-46 0,5-123 58,-20 176-77,0 9-51,0-1-1,-1 0 1,-2-14 0,-1 14-116,-1 10-18,-4 17-9,-20 64 156,-49 174-22,68-214 156,-6 86 0,13 43 185,3-133-182,11 68 0,-9-93-25,0-1-1,1 1 1,0-1 0,1 0 0,0-1 0,1 1-1,1-1 1,12 18 0,-17-28-113,-1 0 0,1 0 0,0 0 1,0 0-1,0 0 0,0-1 0,0 1 0,0-1 1,0 1-1,1-1 0,-1 0 0,0 0 0,1 0 1,-1 0-1,1-1 0,-1 1 0,1 0 0,-1-1 0,1 0 1,0 0-1,-1 0 0,1 0 0,-1 0 0,1 0 1,-1-1-1,1 1 0,0-1 0,3-1 0,-1 0-381,0 0 0,0-1-1,0 1 1,-1-1 0,1 0 0,-1 0-1,0-1 1,0 1 0,0-1-1,0 0 1,0 0 0,-1-1-1,3-4 1,0-3-1126,0-1 1,-1 1-1,-1-1 0,0 0 0,-1 0 1,3-20-1,2-8-1628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56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17 157 8320,'-16'-20'3744,"24"16"-3232,-3-4 1312,8 3-1088,22-6 895,7-1-927,29-5 128,5 11-512,6-11-256,-6 5-64,-4 1 0,-14 2 0,-8-2-160,-5 6 96,-9-3-4127,-1 8 2303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7:59.9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0 562 2560,'5'-5'1185,"-5"4"-1127,0 1 1,0 0 0,0 0 0,1-1 0,-1 1 0,0 0 0,0 0 0,0 0 0,0-1 0,0 1 0,1 0-1,-1 0 1,0 0 0,0 0 0,0-1 0,1 1 0,-1 0 0,0 0 0,0 0 0,0 0 0,1 0 0,-1 0-1,0 0 1,0 0 0,1 0 0,-1 0 0,0 0 0,0 0 0,1 0 0,-1 0 0,0 0 0,0 0 0,1 0-1,-1 0 1,0 0 0,0 0 0,1 0 0,-1 0 0,0 0 0,1 0 0,1 1 219,1-1 1,0 0 0,0 0-1,0 0 1,0 0-1,-1-1 1,1 1 0,0-1-1,0 0 1,-1 1-1,1-1 1,0-1 0,-1 1-1,1 0 1,-1-1-1,1 1 1,-1-1 0,0 1-1,0-1 1,3-3-1,6-7 132,0-1 0,-2 0 0,1 0 0,-1-1-1,8-19 1,30-77 569,-34 77-566,-4 7 76,9-39-1,-14 48-356,-2 9 3,-1 0 0,-1 1-1,0-11 1,2-19 354,-1 35-468,-1 0 0,0 0 0,1 0 0,0 1 1,-1-1-1,1 0 0,0 0 0,0 0 0,0 1 0,0-1 0,0 0 0,0 1 0,1-1 0,0-1 0,6-3-51,1 0 0,-1 1 0,1 0 0,0 0 0,17-6 0,52-13 265,-64 20-242,-2 1 116,24-4 1,-33 7-83,-1-1 0,1 1 1,0 0-1,-1 0 0,1 0 1,-1 0-1,1 1 0,0-1 0,-1 1 1,1-1-1,-1 1 0,1 0 1,-1 0-1,0 0 0,1 0 0,1 2 1,-3-2 3,0 1 0,0-1 0,0 1 1,0-1-1,0 1 0,0-1 0,-1 1 1,1 0-1,0-1 0,-1 1 0,0 0 1,1 0-1,-1-1 0,0 1 0,0 0 1,0 2-1,-4 33 234,3-31-224,-10 54 200,-6 43-36,16-88-140,0 0-1,1 0 0,0 1 1,6 27-1,-4-36-54,0 1-1,0-1 1,1 0-1,1 0 1,-1 0-1,1-1 1,0 1-1,0-1 1,1 0-1,0 0 1,0 0-1,0-1 1,1 0 0,0 0-1,0 0 1,0-1-1,0 0 1,1 0-1,0 0 1,0-1-1,0 0 1,0 0-1,0-1 1,1 0-1,-1 0 1,1-1-1,-1 0 1,1 0 0,-1-1-1,1 0 1,0 0-1,11-3 1,-15 2-401,0 0 0,0 0 0,0 0 1,0-1-1,7-3 0,-8 3-449,1 0 1,-1-1-1,0 0 1,0 1-1,0-1 0,0 0 1,0 0-1,0-1 0,2-3 1,7-9-1961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00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46 3968,'-4'-4'498,"3"4"-404,1-1 1,-1 0 0,1 1 0,-1-1 0,0 1-1,1-1 1,-1 0 0,0 1 0,0 0-1,1-1 1,-1 1 0,0 0 0,0-1 0,0 1-1,1 0 1,-1 0 0,0-1 0,-1 1 916,-4-1 2540,6 1-3505,0 0-1,0 0 1,0-1 0,0 1 0,0 0 0,0 0 0,0 0 0,0 0 0,0 0-1,0 0 1,0 0 0,-1 0 0,1 0 0,0 0 0,0 0 0,0 0 0,0 0 0,0 0-1,0 0 1,0-1 0,0 1 0,0 0 0,0 0 0,0 0 0,0 0 0,0 0-1,0 0 1,0 0 0,0 0 0,0 0 0,0 0 0,0-1 0,0 1 0,0 0-1,0 0 1,0 0 0,0 0 0,0 0 0,0 0 0,0 0 0,0 0 0,0 0 0,0 0-1,0 0 1,0-1 0,0 1 0,0 0 0,1 0 0,-1 0 0,0 0 0,0 0-1,0 0 1,0 0 0,0 0 0,0 0 0,0 0 0,0 0 0,0 0 0,0 0 0,0 0-1,1 0 1,29 0 3442,72-6-2365,31-2-774,6 0-203,-36 3-95,-59 4-399,-15 3-2722,-10 1 1225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01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20 3136,'5'-20'6298,"0"65"-3668,-13 184 1929,0 56-2985,9-90-1125,-1-112-3063,10-116-4314,-5 13 5120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1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7296,'-3'-4'681,"0"1"1033,3 5 93,5 16 577,7 128 2485,1 35-2079,-13-85-2065,7 326 246,-6-387-2246,-1-22-2293,1-8 862,4-14-3313,6-5 2174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01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16 262 5824,'-12'-28'1866,"12"27"-1809,-1 0 0,1 1-1,-1-1 1,1 0 0,0 0-1,0 0 1,0 0-1,-1 0 1,1 0 0,0 1-1,0-1 1,0-2-1,0-7-21,0 0 507,0 0-1,0-1 1,1 1 0,0 0 0,3-12 0,0 11-149,0-1 0,0 0 0,1 1 0,1-1 1,0 1-1,13-18 0,-16 26-357,-1 0 1,1 0-1,0 0 1,-1 0-1,1 0 1,1 1-1,-1-1 1,0 1-1,1 0 1,-1 0-1,1 0 0,0 0 1,0 1-1,-1 0 1,1-1-1,0 1 1,0 1-1,0-1 1,0 1-1,0-1 1,0 1-1,0 0 1,1 0-1,7 2 1,-5 1 37,0-1 0,0 1 0,-1 0 1,1 1-1,-1-1 0,1 1 0,-1 1 1,0-1-1,-1 1 0,1 0 0,-1 0 1,0 1-1,7 10 0,1 2 300,-1 0-1,-1 1 0,12 28 1,-20-39-231,0 0 0,0 1 0,0-1 0,-1 0 0,-1 1 0,0-1 1,0 1-1,0 0 0,-1-1 0,0 1 0,-1 0 0,0-1 0,0 1 0,-1-1 0,0 1 1,-1-1-1,-4 12 0,4-16-193,0 0-1,0 0 1,0-1 0,0 1 0,0-1 0,-1 1-1,0-1 1,1 0 0,-1 0 0,0-1 0,0 1 0,-1-1-1,1 0 1,0 0 0,-1 0 0,0-1 0,1 0-1,-1 0 1,0 0 0,1 0 0,-10 0 0,8-2-1405,4 1 671,0 0-1,0 0 1,-1 0 0,1 0 0,0 0 0,0 0 0,0 0 0,-4 2 0,5 3-1669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02.9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46 3232,'-5'-17'1035,"5"17"-955,0-1 1,0 1-1,0-1 1,0 1-1,0 0 1,0-1-1,0 1 1,0-1 0,0 1-1,0-1 1,1 1-1,-1-1 1,0 1-1,0 0 1,0-1 0,1 1-1,3-5 3644,14-9-225,-18 14-3413,0 0 1,0 0-1,1-1 0,-1 1 1,0 0-1,1 0 1,-1-1-1,1 1 1,-1 0-1,0 0 1,1 0-1,-1 0 0,1 0 1,-1 0-1,0-1 1,1 1-1,-1 0 1,1 0-1,-1 0 0,0 0 1,1 1-1,-1-1 1,1 0-1,-1 0 1,0 0-1,1 0 0,-1 0 1,1 0-1,-1 1 1,0-1-1,1 0 1,-1 0-1,0 1 1,1-1-1,-1 0 0,0 0 1,0 1-1,1-1 1,-1 0-1,0 1 1,0-1-1,1 1 0,0 2 4,-1 1 0,1 0-1,-1-1 1,0 1-1,0 0 1,0 0-1,0-1 1,-1 5-1,0-2 28,-24 161 1152,20-129-1018,2-23 56,0 23-1,-1-24 742,10-22-602,2-1-343,1 0 1,0 0-1,0 1 1,0 1 0,1-1-1,1 1 1,-1 1-1,12-6 1,2 2-40,0 0 1,45-11-1,-37 14-75,41-6 0,-58 12-96,0 0-1,1 1 0,-1 0 1,30 6-1,-42-6-267,0 1-1,0-1 1,-1 1-1,1 0 1,-1 0-1,1 0 1,-1 0-1,5 3 1,2 6-4374,0 3 2067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05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339 83 3648,'0'-9'1114,"0"9"-1039,0-1 0,0 1 1,1 0-1,-1-1 0,0 1 1,0 0-1,0-1 0,0 1 1,0 0-1,0-1 0,0 1 1,0 0-1,0-1 0,0 1 1,0 0-1,0 0 0,0-1 1,-1 1-1,1 0 0,0-1 1,0 1-1,0 0 0,0-1 0,0 1 1,-1 0-1,1 0 0,0-1 1,0 1-1,-1 0 0,1 0 1,0 0-1,0-1 0,-1 1 1,1 0-1,0 0 0,0 0 1,-1 0-1,1-1 0,0 1 1,-1 0-1,1 0 0,0 0 1,-1 0-1,1 0 0,0 0 1,-1 0-1,1 0 0,0 0 1,-1 0-1,1 0 0,0 0 1,0 0-1,-1 1 0,-7-3 621,0 2-578,0-1-1,-1 1 1,1 1-1,0-1 1,0 1-1,0 1 1,0 0-1,0 0 1,-8 3-1,-1 2-21,0 0-1,0 2 1,-16 10-1,22-12 27,1 1 0,0 0 0,0 0 0,1 1 0,0 0 0,1 1 0,-9 13 0,13-18-68,1 0-1,-1 1 1,1-1 0,1 1-1,-1 0 1,1 0 0,0 0-1,0 0 1,1 0 0,-1 0-1,2 0 1,-1 1 0,1-1-1,-1 0 1,2 0 0,1 11-1,-2-14-10,1 0 0,0-1 0,-1 1-1,1-1 1,1 1 0,-1-1 0,0 0-1,0 1 1,1-1 0,0 0 0,-1 0-1,1 0 1,0 0 0,0 0 0,0-1-1,0 1 1,0 0 0,0-1 0,1 0-1,-1 1 1,1-1 0,-1 0 0,0 0-1,1 0 1,0-1 0,-1 1 0,1 0-1,-1-1 1,1 0 0,4 0 0,0 0 62,0 0 1,-1-1-1,1 0 1,-1-1-1,0 1 1,1-1-1,-1 0 1,0-1 0,0 1-1,0-1 1,9-6-1,-6 1-11,0 1 0,0-1 1,-1-1-1,0 1 0,0-1 0,-1-1 0,0 1 0,-1-1 0,7-15 0,-1-2 178,-1 0-1,13-46 0,-21 51-297,-2 12-788,0 25 561,-2 63 439,-2 0 1,-18 98-1,9-113 133,-24 69-1,28-109-156,-1 1 1,-1-1-1,-2-1 0,0 0 1,-29 40-1,37-57-101,1-1 0,-1 1 0,0-1 0,-1 0 0,1 0 0,-1-1 0,1 1 0,-1-1 0,0 0 0,0 0 0,-6 1-1,8-3-32,0 0 0,0 0-1,0-1 1,-1 1-1,1-1 1,0 0 0,0 0-1,0 0 1,0-1-1,0 1 1,0-1 0,0 1-1,0-1 1,0 0 0,0 0-1,0-1 1,0 1-1,0 0 1,1-1 0,-1 0-1,-2-2 1,3 3-28,-1-1 1,1 0 0,0 1 0,0-1-1,0 0 1,1 0 0,-1-1-1,0 1 1,1 0 0,-1 0 0,1-1-1,0 1 1,0-1 0,0 1 0,0-1-1,0 0 1,0-3 0,1 3 0,0-1 0,0 1 0,0-1 0,0 1-1,1-1 1,0 1 0,0 0 0,0-1 0,0 1 0,0 0 0,4-6 0,2-3-21,2 0-1,0 1 0,0 0 0,22-20 1,-30 30 13,128-104-107,-89 76 129,-1-2 0,40-44 0,18-44 328,-21 23 69,-59 76-250,1 1 1,34-27 0,-34 32 2,14-12-170,-32 26 2,0 0 0,0 0 0,0 0 0,0 0 0,0 0 0,0 0 0,0 0 0,1 0 1,-1 0-1,0 0 0,0 0 0,0 0 0,0 0 0,0 0 0,0 0 0,0 0 0,0 0 0,0 0 0,0 0 1,0 0-1,0 0 0,0 0 0,0 0 0,0 0 0,0 0 0,0 0 0,1 0 0,-1 0 0,0 0 1,0 0-1,0 0 0,0 0 0,0 0 0,0 0 0,0 0 0,0 0 0,0 0 0,0 0 0,0 0 0,0 0 1,0 0-1,0 0 0,0 0 0,0 0 0,0 0 0,0 0 0,0 0 0,1 0 0,-1 0 0,0 0 0,0 0 1,0 0-1,0 1 0,0-1 0,0 0 0,0 0 0,0 0 0,0 0 0,0 0 0,0 0 0,0 0 1,0 0-1,0 0 0,0 0 0,0 0 0,0 8-58,-2 10 79,1-17-29,-3 27 39,0-3-24,1-1 0,1 0-1,2 34 1,0-52 18,1-1 1,0 1-1,0 0 1,1-1-1,3 10 0,-5-14-5,1 0 0,-1 0 0,1 0 0,-1 0 0,1 0 0,-1 0 0,1-1 0,0 1 0,0 0 0,-1 0 0,1 0 0,0-1 0,0 1 0,0 0 0,0-1 0,0 1 0,0 0 0,0-1-1,0 0 1,0 1 0,0-1 0,0 1 0,0-1 0,0 0 0,0 0 0,0 0 0,0 0 0,0 0 0,0 0 0,0 0 0,1 0 0,-1 0 0,0 0 0,0 0 0,0-1 0,0 1 0,2-1 0,6-5 79,1 1 0,-1-1 0,0-1 0,-1 0 0,1 0 1,11-14-1,9-7-76,20-19-108,-23 22 57,1 1 0,41-29 0,-66 52 9,9-4-611,-10 5 619,-1 1-1,0 0 1,0-1-1,0 1 1,1 0 0,-1-1-1,0 1 1,0 0 0,0 0-1,0-1 1,0 1-1,0 0 1,0-1 0,-1 1-1,1 0 1,0 0-1,0-1 1,-1 2 0,-4 29 23,-2 37 0,7-53 54,0 0-1,0 1 1,2-1-1,4 23 0,-6-37-37,9 23 211,-9-24-225,0 0 1,0 1 0,0-1-1,1 1 1,-1-1 0,0 1-1,0-1 1,1 0-1,-1 1 1,0-1 0,0 1-1,1-1 1,-1 0-1,1 0 1,-1 1 0,0-1-1,1 0 1,-1 1-1,1-1 1,-1 0 0,0 0-1,1 0 1,-1 0 0,1 1-1,-1-1 1,1 0-1,-1 0 1,1 0 0,-1 0-1,1 0 1,-1 0-1,1 0 1,-1 0 0,1 0-1,-1-1 1,1 1 0,-1 0-1,0 0 1,1 0-1,-1 0 1,1-1 0,-1 1-1,1 0 1,-1 0-1,1-1 1,2-2 13,0-1 0,0 1 0,0-1 0,0 1 0,0-1-1,-1 0 1,3-6 0,13-34 172,-6 15-177,3-3-108,31-49 0,-43 73-109,-1 5-37,-2 5 46,0-1 192,1 0-1,-1-1 0,0 1 0,1 0 0,-1-1 0,1 1 1,-1-1-1,1 1 0,-1-1 0,1 1 0,-1-1 0,1 1 1,1 0-1,-1-1-5,0 2-22,5 5 33,0 0 0,1-1 0,-1 0 0,14 10 0,-17-15 17,0 1-1,0-1 1,0 1-1,0-1 0,0 0 1,1-1-1,-1 1 1,0 0-1,1-1 0,-1 0 1,0 0-1,1 0 1,-1 0-1,0 0 0,1-1 1,2 0-1,7-3 33,-1 0 0,0 0 0,-1-1 0,14-8 0,-8 4 36,-7 4-56,0-1 0,0-1 1,0 0-1,8-8 0,-14 11-45,0 1 0,0-1 0,-1 0 0,1 0 0,-1 0 0,0 0 0,-1 0 0,1-1 0,-1 1 0,0-1 0,3-7 0,-5 11-1,0 1 0,0-1 0,0 1 0,0-1 0,0 1 1,0-1-1,0 1 0,0-1 0,0 1 0,0-1 0,0 1 0,-1-1 0,1 1 0,0-1 0,0 1 0,0-1 1,-1 1-1,1-1 0,0 1 0,-1 0 0,1-1 0,0 1 0,-1-1 0,1 1 0,0 0 0,-1-1 0,1 1 1,-1 0-1,1 0 0,-1-1 0,1 1 0,0 0 0,-1 0 0,1 0 0,-1 0 0,1-1 0,-1 1 0,1 0 1,-1 0-1,1 0 0,-1 0 0,0 0 0,1 0 0,-1 0 0,1 0 0,-1 1 0,1-1 0,-1 0 0,1 0 1,-1 0-1,1 0 0,0 1 0,-1-1 0,1 0 0,-1 1 0,1-1 0,-1 1 0,-7 4-41,0 1-1,0-1 1,1 2 0,0-1-1,0 1 1,1 0-1,0 1 1,0-1 0,-8 15-1,11-17 61,1-1-1,0 1 1,0 0-1,0 0 1,1-1 0,-1 1-1,1 0 1,1 0-1,-1 1 1,0-1 0,1 0-1,0 0 1,1 0-1,-1 0 1,1 0-1,0 0 1,0 0 0,0 0-1,4 8 1,-4-10 7,0-1 0,0 1 1,1-1-1,-1 0 0,1 1 1,0-1-1,0 0 0,0 0 1,0 0-1,0 0 0,0 0 1,0-1-1,0 1 0,1-1 1,4 3-1,-4-3 21,1 0-1,0 0 1,0 0 0,-1-1 0,1 1-1,0-1 1,0 0 0,-1 0-1,1 0 1,5-1 0,6-3 63,0 0 0,0-1 0,0-1 0,21-11 0,-35 16-105,42-20 19,-2-3 0,62-45 0,-87 54-83,-13 12 33,-1 1-1,1-1 1,-1 1 0,1-1 0,0 1-1,0 0 1,3-1 0,-6 3 31,1 0 1,-1-1-1,0 1 1,0 0-1,0 0 1,0 0-1,0 0 1,1 0-1,-1 0 1,0 0-1,0 0 0,0 0 1,0 0-1,0 0 1,1 0-1,-1 0 1,0 0-1,0 1 1,0-1-1,0 0 1,0 0-1,0 0 1,1 0-1,-1 0 0,0 0 1,0 0-1,0 0 1,0 0-1,0 0 1,0 1-1,0-1 1,0 0-1,1 0 1,-1 0-1,0 0 1,0 0-1,0 0 0,0 1 1,0-1-1,0 0 1,0 0-1,0 0 1,0 0-1,0 0 1,0 0-1,0 1 1,0-1-1,0 0 1,0 0-1,0 0 0,0 0 1,0 0-1,0 1 1,0-1-1,0 0 1,0 0-1,-3 8-7,-4 3 9,-4 5 31,-19 24 0,25-35-18,-9 11 57,-2 0 0,-32 26 0,46-40 57,-10 8 122,11-6-275,8-3-16,60 5 18,-48-3 46,0-2-1,27 0 1,-37-1 95,1-1-608,1 0 1,15-3-1,-23 3-145,1 0 1,-1-1-1,0 1 1,0 0-1,0-1 1,1 0-1,-2 0 1,1 0-1,0 0 1,0 0-1,3-4 1,-6 6 383,1-1 0,-1 1-1,0 0 1,1-1 0,-1 1 0,1-1 0,-1 1 0,0 0-1,1-1 1,-1 1 0,0-1 0,0 1 0,1-1 0,-1 1-1,0-1 1,0 1 0,0-1 0,0 1 0,1-1 0,-1 1-1,0-1 1,0 1 0,0-1 0,0 1 0,0-1-1,0 1 1,-1-1 0,1 0 0,0 1 0,0-1 0,0 1-1,0-1 1,-1 0 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06.1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26 7296,'-95'-25'3328,"68"38"-2912,22-10-544,5 6-32,14 2-160,9 6 192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08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82 752 3136,'1'-2'155,"0"1"1,1 0-1,-1-1 0,0 1 1,0 0-1,1 0 1,-1 0-1,0 0 0,1 0 1,-1 0-1,1 0 1,-1 0-1,1 0 0,0 1 1,-1-1-1,1 1 1,2-1-1,12-5 2946,-11-1-767,-9 4-638,2 2-1537,0 1 0,1-1 0,-1 1 0,0 0 0,0 0 0,1 0 0,-1 0 1,-2 0-1,-1 1-97,0 0 0,1 0 0,-1 1 1,1-1-1,-1 1 0,1 0 1,0 1-1,-1-1 0,1 1 1,0-1-1,0 1 0,1 1 1,-1-1-1,1 0 0,0 1 1,-1 0-1,2 0 0,-6 8 1,4-5-24,0 0 0,0 0 0,1 1 0,0 0 0,1-1 0,-1 1 0,2 0 0,-1 0 0,0 10 0,2-13 10,-1 0 1,1 0 0,1-1-1,-1 1 1,1 0 0,0-1 0,0 1-1,0-1 1,0 1 0,1-1 0,0 1-1,0-1 1,0 0 0,0 0 0,1 0-1,0 0 1,5 5 0,-7-7-32,1-1 0,0 1 1,0-1-1,0 0 0,0 1 1,0-1-1,0 0 0,0 0 1,0 0-1,0-1 0,0 1 1,1 0-1,-1-1 0,0 0 1,1 1-1,-1-1 0,0 0 1,1 0-1,-1 0 0,0-1 1,0 1-1,1-1 0,-1 1 1,0-1-1,0 1 0,1-1 1,-1 0-1,0 0 0,0 0 1,3-3-1,6-3 112,-2 0-1,1-1 1,-1 0-1,13-14 1,-11 10 23,0-1 0,16-24 1,-24 33-139,0 0 0,-1-1 0,0 0 0,0 1 0,-1-1 1,1 0-1,-1 0 0,0 0 0,0 0 0,0 0 0,-1 0 0,0 0 1,-1-7-1,1 11-34,0-1 1,0 0-1,-1 0 1,0 0-1,1 1 0,-1-1 1,0 0-1,0 0 1,0 1-1,0-1 1,0 1-1,0-1 1,0 1-1,0-1 0,-1 1 1,-1-2-1,0 1-36,0 0 1,0 0-1,-1 0 0,1 1 0,0-1 0,-1 1 0,1 0 1,-6-1-1,5 1 9,-1 0 1,1 0-1,-1 1 1,1 0 0,-1 0-1,1 0 1,-1 0-1,1 1 1,-1 0-1,1 0 1,-1 0-1,1 0 1,-8 4-1,-2 1 307,14-6 161,9-1-123,94-19 181,-28 7-302,60-7-13,-103 17 23,-1 1-1,40 2 1,-66 1-106,0 0-1,0 0 0,0 0 0,6 2 0,-9-2-57,-1-1 0,0 1-1,1-1 1,-1 1 0,0-1 0,1 1 0,-1 0 0,0 0 0,0 0-1,0 0 1,0-1 0,0 2 0,0-1 0,0 0 0,0 0 0,0 0-1,0 0 1,0 2 0,-1 0 11,1 0 0,-1-1 0,0 1 1,0 0-1,0 0 0,-1 0 0,1-1 0,-1 1 0,1 0 1,-1 0-1,-2 4 0,-15 32 118,16-35-131,-23 41 143,-16 34 454,51-83-128,43-55-470,-38 45-37,13-13-52,2 1 1,48-33 0,-77 58 60,0 0 1,1 0-1,-1 0 0,1 0 1,-1 1-1,1-1 1,-1 1-1,1-1 1,0 1-1,-1-1 0,1 1 1,2 0-1,-3 0-2,-1 0-1,1 1 1,-1-1-1,1 1 1,-1-1-1,0 1 1,1-1-1,-1 1 1,0-1-1,1 1 1,-1-1-1,0 1 1,1-1-1,-1 1 1,0 0-1,0-1 1,0 1-1,0 0 1,0-1-1,0 1 1,1-1-1,-1 1 0,-1 0 1,1-1-1,0 1 1,0 1-1,0-1 17,-1 18-87,-6 32 0,5-41 140,0 1 0,1-1 1,0 1-1,0 0 1,1 0-1,1-1 1,0 1-1,3 15 1,-4-26-55,0 1 1,0 0 0,1-1 0,-1 1 0,0 0-1,0-1 1,1 1 0,-1-1 0,1 1-1,-1 0 1,0-1 0,1 1 0,-1-1 0,1 0-1,-1 1 1,1-1 0,-1 1 0,1-1-1,0 0 1,-1 1 0,1-1 0,-1 0 0,1 0-1,0 1 1,-1-1 0,1 0 0,0 0-1,-1 0 1,1 0 0,0 0 0,-1 0 0,1 0-1,0 0 1,0 0 0,-1 0 0,1 0-1,-1 0 1,1-1 0,0 1 0,-1 0 0,1 0-1,1-1 1,2-2 3,1 1 0,0-1-1,-1 0 1,6-4 0,-8 5 7,32-24 12,6-6 133,49-29-1,-42 36-99,-28 15-51,-1 0 1,27-21-1,-26 17-10,-1-2-1,0-1 1,-1 0-1,-1-1 1,-1 0 0,-1-2-1,-1 0 1,14-26-1,0-11 31,-2-1-1,26-97 0,-44 130-41,19-82 22,-24 96-78,0 0 0,-1 0-1,-1 0 1,1 0-1,-2 0 1,0-1 0,-3-13-1,4 25 54,0 0-1,0-1 1,-1 1-1,1-1 1,0 1-1,-1 0 0,1-1 1,-1 1-1,1 0 1,0-1-1,-1 1 1,1 0-1,-1 0 0,1-1 1,-1 1-1,1 0 1,-1 0-1,1 0 1,-1 0-1,1 0 1,-1 0-1,1 0 0,-1 0 1,1 0-1,-1 0 1,1 0-1,-1 0 1,1 0-1,-1 0 1,1 0-1,-1 0 0,1 0 1,-1 1-1,1-1 1,-1 0-1,1 0 1,0 1-1,-2 0 1,-15 9-192,12-6 175,1 1 0,1 0-1,-1 0 1,-4 7 0,1 1 11,-14 20-20,2 1 1,2 0-1,-21 58 1,-21 115 181,52-177-114,2-1 0,-3 34-1,7-52-20,1 1-1,1-1 0,-1 0 0,2 0 0,-1 0 0,2 0 0,-1-1 1,9 21-1,-2-10-20,-7-14 80,1-1 1,-1 0 0,1 0-1,1 1 1,-1-2 0,1 1 0,0 0-1,0-1 1,1 0 0,7 8 0,-10-12-47,0 0 1,-1 0 0,1 0 0,0 0-1,0-1 1,-1 1 0,1 0-1,0-1 1,0 1 0,0-1 0,0 0-1,0 1 1,0-1 0,0 0-1,0 0 1,2-1 0,0 1 6,1-1-1,-1 0 1,0-1 0,0 1-1,1-1 1,6-4 0,1-1 10,0-2 0,0 1 0,15-16 1,45-43-70,-68 63-5,9-6-192,-9 12 142,-2 7 82,-8 58-79,4-51 112,0 0 0,1 0-1,3 30 1,-2-35 33,2 2 338,-1-13-388,-1 0 0,1 0 0,-1 0 1,0 0-1,1 1 0,-1-1 0,0 0 1,1 0-1,-1 0 0,0 0 0,1 0 1,-1 0-1,1 0 0,-1 0 0,0 0 1,1-1-1,-1 1 0,0 0 0,1 0 1,-1 0-1,0 0 0,1 0 0,-1-1 1,0 1-1,1 0 0,-1 0 0,0-1 1,1 1-1,-1 0 0,0 0 0,0-1 1,1 1-1,-1 0 0,0-1 0,49-48 163,-35 34-221,0 1-1,29-23 1,-32 31-98,-11 6 142,0 0-1,0 0 0,1 0 1,-1 0-1,0 0 0,0 0 1,0 0-1,0 0 0,0 0 0,0 0 1,0 0-1,1 0 0,-1 0 1,0 0-1,0 0 0,0 0 1,0 0-1,0 0 0,0 0 1,0 0-1,1 0 0,-1 0 1,0 0-1,0 0 0,0 0 0,0 0 1,0 0-1,0 0 0,0 1 1,0-1-1,0 0 0,1 0 1,-1 0-1,0 0 0,0 0 1,0 0-1,0 0 0,0 0 1,0 0-1,0 1 0,0-1 1,-5 17-222,0-4 227,-57 197-79,40-148 102,-39 79 0,53-125 1,-1-1-1,-1 0 1,0-1 0,0 0-1,-19 18 1,24-27 18,1-1 0,-1 0-1,0 0 1,0 0 0,0-1 0,0 1 0,-1-1 0,1 0-1,-1-1 1,0 0 0,0 1 0,0-2 0,0 1 0,0-1-1,0 0 1,-1 0 0,1-1 0,-8 0 0,13 0-37,-1 0 0,0 0 0,1 0 0,-1-1 0,1 1 0,-1-1 0,1 1 0,-1-1 0,1 1-1,0-1 1,-1 0 0,1 0 0,0 0 0,-1 0 0,1 0 0,0 0 0,0 0 0,0 0 0,0 0 0,0 0 0,0-1 0,0 1 0,-1-2 0,2 0 4,-1 1-1,0-1 1,1 0-1,-1 1 1,1-1-1,0 0 1,0 1-1,0-1 1,0 0-1,0 1 1,1-1-1,1-4 1,3-10 17,2 0 0,0 1 0,1 0 0,1 1 1,0 0-1,22-28 0,-16 26 1,0 1 0,1 0 0,0 1 0,1 1 0,1 0 1,0 2-1,28-15 0,-3 5-13,1 3 1,59-18 0,-86 31-312,1 1 1,-1 1-1,1 1 1,27-2 0,-42 5 19,-1 0 0,0 0 0,0 0 1,0 0-1,0 0 0,1 0 1,-1 1-1,0-1 0,0 1 1,0 0-1,0 0 0,0 0 0,0-1 1,0 2-1,0-1 0,2 2 1,-3-2-146,0 0 0,0 0 1,-1 0-1,1 0 1,0 1-1,0-1 1,-1 0-1,1 1 1,-1-1-1,1 0 1,-1 1-1,1-1 0,-1 1 1,0-1-1,0 0 1,0 1-1,0-1 1,0 1-1,0-1 1,0 1-1,0-1 1,0 0-1,-1 1 1,1-1-1,-1 2 0,-7 17-3862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11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52 4160,'0'-2'327,"0"-1"-1,0 1 1,0 0-1,0 0 1,0-1 0,0 1-1,1 0 1,-1 0 0,1-1-1,0 1 1,-1 0 0,1 0-1,0 0 1,0 0 0,0 0-1,1 0 1,-1 0 0,0 0-1,1 1 1,-1-1 0,1 0-1,0 1 1,3-3 0,-5 4-291,0 0 0,1 0 0,-1 0 0,0 0 0,1-1 0,-1 1 0,0 0 1,1 0-1,-1 0 0,0 0 0,1 0 0,-1 0 0,0 0 0,1 1 0,-1-1 0,0 0 1,1 0-1,-1 0 0,0 0 0,0 0 0,1 0 0,-1 1 0,0-1 0,1 0 1,-1 0-1,0 0 0,0 1 0,0-1 0,1 0 0,-1 0 0,0 1 0,0-1 0,0 0 1,1 0-1,-1 1 0,0-1 0,0 0 0,0 1 0,0-1 0,0 0 0,0 1 1,0-1-1,0 0 0,0 1 0,0-1 0,0 0 0,0 1 0,0-1 0,3 21 533,-3-18-417,2 29 584,-5 58 0,1-37-133,-24 243 1745,16-200-2094,9-83-225,-3 21 176,0 0 1,-11 36 0,13-65-240,2-6-710,0-11-1803,1 1 523,-1-5 232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12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8 213 6560,'-7'-42'2117,"7"40"-2041,0 1-1,0 0 1,-1 0 0,1-1-1,0 1 1,0 0 0,0 0-1,0 0 1,1-1-1,-1-1 1,1 1-86,0-4 229,0 1 0,0 0-1,1 0 1,0 0-1,0 0 1,0 0-1,0 0 1,1 0 0,0 0-1,0 1 1,6-7-1,-1 3 30,1 1 1,0 0-1,0 1 0,1 0 0,0 0 0,0 1 0,0 0 0,0 1 0,1 0 1,14-4-1,3 2 23,0 1 0,1 1 0,28 0 0,-41 3-110,1 1 1,0 1 0,0 0-1,0 2 1,-1 0 0,1 1 0,17 6-1,-27-8-68,1 1 0,-1 1 0,0-1 0,0 1 0,-1 1-1,1-1 1,-1 1 0,0 0 0,0 0 0,0 1 0,-1 0 0,0 0-1,0 0 1,0 1 0,-1-1 0,0 1 0,4 9 0,-5-7 27,1 1-1,-1 0 1,-1 0 0,0 1 0,0-1 0,-1 20 0,-1-12 67,-1 0 1,-1-1-1,-6 22 1,7-30-137,-2-1-1,1 1 1,-1-1 0,0 1-1,-1-1 1,1 0 0,-2 0-1,1 0 1,-1-1 0,0 0-1,-1 0 1,0 0 0,-10 9-1,7-9 11,0 0 0,-1 0-1,0-1 1,0 0-1,0 0 1,-1-1 0,1-1-1,-1 0 1,-22 5-1,15-6-486,0 0 0,0-2-1,0 0 1,0-1 0,-34-4-1,46 3-588,0 0 1,0-1-1,-8-2 0,10 2 24,-2-1-2262,11 0-326,7 3 822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13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26 3808,'0'-2'287,"0"0"1,1 0-1,-1 0 0,0 0 1,1 0-1,0 0 0,0-3 0,1-2 4272,-2 14-1475,1 4-2720,-1-1 0,0 0 0,0 1 0,-4 19 0,0-3-125,-2 15 285,-2 0 0,-1-1 0,-24 62 0,23-75-343,-2-1 79,9-23-146,1 0 0,0 0 0,0 1 0,1-1 0,-3 8 0,6-11-13,0-1 1,-1 1-1,1 0 1,0-1-1,0 0 0,0 1 1,0-1-1,-1 0 1,1 0-1,0 0 1,0 0-1,2-1 0,1 1-6,37-2 92,-25 1-54,31 1 0,-27 2-187,29 3 66,-23-4-28,-17-1-3584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14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64 2912,'0'-2'131,"0"1"-1,0-1 1,1 0 0,-1 0 0,0 0 0,1 1-1,0-1 1,-1 0 0,1 1 0,0-1 0,0 0-1,0 1 1,0-1 0,0 1 0,0-1 0,0 1-1,0 0 1,1-1 0,-1 1 0,3-1-1,10-15 2233,-6 7-264,-8 10-2059,0 0-1,0 0 0,0 0 0,0 0 0,0 0 0,0 0 0,0-1 0,0 1 0,0 0 0,0 0 0,0 0 0,0 0 0,0 0 0,0 0 0,0 0 0,0 0 0,0 0 0,1 0 1,-1 0-1,0-1 0,0 1 0,0 0 0,0 0 0,0 0 0,0 0 0,0 0 0,0 0 0,0 0 0,0 0 0,0 0 0,0 0 0,0 0 0,1 0 0,-1 0 0,0 0 0,0 0 1,0 0-1,0 0 0,0 0 0,0 0 0,0 0 0,0 0 0,0 0 0,1 0 0,-1 0 0,0 0 0,0 0 0,0 0 0,0 0 0,0 0 0,0 0 0,0 0 0,0 0 0,0 0 1,0 0-1,0 0 0,1 0 0,-1 0 0,0 0 0,0 0 0,0 1 0,0-1 0,-1 34 1573,-2 0 1,-8 42-1,-22 66-780,19-85-299,13-53-512,-3 13-6,0 0 0,-1 0 0,-1 0 0,-11 21 0,14-34-389,2-4-396,-3-14-10112,3 9 8925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15.1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46 7232,'-1'0'157,"1"-1"1,0 1 0,0 0 0,0 0-1,0-1 1,0 1 0,0 0-1,0-1 1,-1 1 0,1 0-1,0 0 1,0-1 0,0 1 0,0 0-1,0-1 1,0 1 0,0 0-1,0 0 1,1-1 0,-1 1-1,0 0 1,0 0 0,0-1 0,0 1-1,0 0 1,0 0 0,0-1-1,1 1 1,-1 0 0,0 0-1,0-1 1,0 1 0,1 0 0,11-7 1982,20-2-727,-31 9-1267,45-8 1662,74-2 1,-90 9-1458,-6 1-252,-1 1 1,1 1 0,33 7 0,-54-9-94,21 6 76,14 2 97,-36-8-224,1 1-1,-1-1 0,1 0 0,-1 0 0,1 0 1,-1 0-1,0-1 0,1 1 0,-1-1 1,1 1-1,1-2 0,-3 1-380,0 1 0,-1-1 0,1 0 0,-1 0 0,0 0 0,1 1 0,-1-1 0,0 0 0,1 0 0,-1 0 0,0 0 0,0 0 0,0 1 0,0-1 0,1 0 0,-2-2 0,1-5-1606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1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4736,'-1'-2'227,"0"1"0,0 0-1,0 0 1,1 0 0,-1-1 0,0 1 0,0 0 0,1-1 0,-1 1-1,1 0 1,-1-1 0,1 1 0,0-1 0,-1 1 0,1-1 0,0 1 0,0-1-1,0-2 1,1 3-84,-1 1 0,0-1 0,0 1 0,1-1-1,-1 1 1,0 0 0,1-1 0,-1 1 0,1 0-1,-1-1 1,0 1 0,1 0 0,-1-1 0,1 1 0,-1 0-1,1 0 1,-1 0 0,1-1 0,0 1 0,18 0 2375,-12 1-2205,0 1 0,0 0 0,-1 0 1,1 1-1,-1 0 0,1 0 0,-1 1 0,0-1 1,0 1-1,-1 1 0,1-1 0,-1 1 0,0 0 1,8 11-1,5 5 364,-2 2 1,18 31-1,-2 4 529,33 80-1,-53-101-721,-1-1 0,-2 2 0,7 60 0,-9-39-273,-2 1 0,-2-1 0,-3 1 0,-3-1 0,-2 1 0,-17 75 0,19-123-551,-1 1 0,0-1 0,-1 0 0,0 0 0,-1 0 0,0-1 0,-13 17-1,-8 2-4947,-5-5-4857,14-11 5100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15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81 5216,'-8'-2'2128,"19"-1"669,1-1-1573,129-31 4843,76 4-3521,-118 26-1923,-58 5-2826,-14 0-1865,-18 1-332,1 3 1414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15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4 6656,'0'0'55,"0"0"0,0 0 0,0 0 0,0 0 0,0 0 0,0 0 0,0-1 0,0 1 1,0 0-1,0 0 0,0 0 0,0 0 0,0 0 0,0 0 0,0 0 0,0 0 0,0-1 0,0 1 0,0 0 0,0 0 1,0 0-1,0 0 0,0 0 0,0 0 0,0 0 0,0 0 0,1 0 0,-1 0 0,0-1 0,0 1 0,0 0 0,0 0 1,0 0-1,0 0 0,0 0 0,0 0 0,0 0 0,0 0 0,1 0 0,-1 0 0,0 0 0,0 0 0,0 0 0,0 0 1,0 0-1,0 0 0,0 0 0,0 0 0,1 0 0,-1 0 0,0 0 0,0 0 0,0 0 0,7 6 1327,6 15 176,-9-9-941,0 0-1,-1 1 1,0-1-1,1 24 1,-2 56 1083,-2-91-1683,-1 43 451,-1 0 1,-3 0-1,-2-1 0,-22 77 0,22-94-418,-9 27-1722,1-21-5745,9-20 4265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26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160 445 2656,'7'2'7595,"-10"-9"-2785,2 5-4652,0 0 0,0 0 1,0 1-1,-1-1 0,1 0 0,0 1 1,-1-1-1,1 1 0,-1-1 0,0 1 1,1 0-1,-1 0 0,-3-2 0,-25-8 757,30 11-910,-1 0-1,0 0 1,0 0-1,0 0 1,0 0-1,1 0 1,-1 0-1,0 0 0,0 1 1,0-1-1,1 0 1,-1 1-1,0-1 1,0 0-1,1 1 1,-1-1-1,0 1 0,1-1 1,-1 1-1,0 0 1,-13 15-92,12-13 48,-4 5 39,0 1-1,1 0 0,0 1 0,0 0 0,-3 11 1,-7 14-166,10-24 153,0-1 0,1 1 0,1 0 0,0 0 1,0 1-1,-2 20 0,5-28 21,0 1 1,0-1-1,0 0 1,0 1-1,1-1 1,-1 0-1,1 1 0,0-1 1,1 0-1,-1 0 1,1 0-1,0 0 1,0 0-1,0 0 1,0-1-1,1 1 1,-1-1-1,1 1 0,0-1 1,0 0-1,3 3 1,-3-5 42,-1 0 1,0 1-1,0-1 0,1 0 1,-1 0-1,1 0 1,-1-1-1,1 1 0,-1 0 1,1-1-1,-1 0 1,1 1-1,-1-1 1,1 0-1,0-1 0,-1 1 1,1 0-1,-1-1 1,1 1-1,-1-1 0,1 0 1,-1 0-1,4-1 1,-1-1 2,0 0 1,1 0 0,-1 0 0,0-1 0,-1 0 0,1 0 0,0 0 0,5-8 0,-4 4 9,-1 0 0,0-1 1,0 1-1,-1-1 0,-1 0 1,1 0-1,-2-1 0,1 1 1,-1-1-1,2-18 0,-3 7-50,-1 0-1,0 1 0,-1-1 0,-6-24 0,7 40-51,-1 0 0,0 0 0,-1-1 1,1 1-1,-1 0 0,0 0 0,0 0 0,-1 1 0,-3-7 0,6 11 36,0 0 0,-1 0-1,1 0 1,0 0 0,0 0-1,0 0 1,0 0 0,0 0 0,-1 0-1,1 0 1,0 0 0,0 0-1,0 0 1,0 0 0,-1 0-1,1 0 1,0 0 0,0 0-1,0 0 1,0 0 0,-1 0-1,1 0 1,0 0 0,0 1-1,0-1 1,0 0 0,0 0-1,-1 0 1,1 0 0,0 0 0,0 0-1,0 1 1,0-1 0,0 0-1,0 0 1,0 0 0,0 0-1,0 0 1,0 1 0,0-1-1,-1 0 1,1 0 0,0 0-1,0 0 1,0 1 0,-2 9 48,0 0 1,1 1-1,0-1 0,0 1 1,2 19-1,9 54 364,-7-74-355,1 1 0,0-1 0,0 1 0,1-1 0,0-1 0,1 1 0,0-1 1,12 15-1,-17-22-17,1 0-1,-1-1 1,1 1 0,0 0 0,0-1 0,0 1 0,-1-1-1,2 0 1,-1 1 0,0-1 0,0 0 0,0 0 0,0-1 0,1 1-1,-1 0 1,0-1 0,1 1 0,-1-1 0,1 0 0,-1 0 0,0 0-1,1 0 1,-1 0 0,1 0 0,-1-1 0,0 1 0,1-1-1,-1 0 1,4-1 0,6-3 47,-1-1-1,-1 0 1,1-1 0,14-11-1,-18 13-90,24-21-13,-1-1 0,41-50 1,-6 7 15,-65 70 4,1-1 0,-1 0 1,1 1-1,0-1 0,-1 0 0,1 1 0,-1-1 1,1 1-1,0-1 0,0 1 0,-1 0 1,1-1-1,0 1 0,0 0 0,-1-1 0,1 1 1,0 0-1,0 0 0,0 0 0,-1-1 0,1 1 1,0 0-1,0 0 0,0 0 0,0 1 1,-1-1-1,1 0 0,0 0 0,0 0 0,0 0 1,-1 1-1,1-1 0,0 0 0,0 1 0,-1-1 1,1 1-1,0-1 0,-1 1 0,1-1 0,0 1 1,-1 0-1,1-1 0,-1 1 0,1-1 1,-1 1-1,1 0 0,-1 0 0,0-1 0,1 1 1,-1 1-1,3 4 27,0 0 0,-1 0 0,0 0 0,2 12 1,-2-5 32,-1-1 0,0 1 0,-1 0 0,0-1 0,-1 1 0,-1 0 0,0-1 0,-3 14 0,4-22-53,0 0-1,0 0 1,1 0 0,0 0 0,0 8 0,1 1 84,35-52 265,-7-5-381,-23 34 0,-1 0 0,2 0-1,-1 1 1,1 0-1,0 1 1,1-1 0,13-10-1,-21 19 23,1-1 0,-1 1 0,1 0 0,0-1 0,0 1 0,-1-1 0,1 1 0,0 0 0,-1 0 0,1-1 0,0 1 0,0 0 0,-1 0 0,1 0 0,0 0 0,0 0 0,-1 0 0,1 0 0,0 0 0,0 0 0,-1 1 0,1-1 0,0 0 0,0 0 0,-1 1 0,1-1 0,0 0 0,-1 1 0,1-1 0,0 1 0,-1-1 0,1 1 0,-1-1 0,1 1 0,-1-1 0,1 1 0,-1-1 0,1 1 0,-1 0 0,1-1 0,-1 1 0,0 0 0,1-1 0,-1 1 0,0 1 0,2 3 16,0 0 0,0 0-1,-1 1 1,0-1-1,1 7 1,0 10 101,-3 22 0,1-17-100,0-23-6,1 1 0,-1-1 0,1 0-1,0 0 1,0 1 0,0-1 0,1 0 0,0 0 0,-1 0 0,2 0 0,3 6 0,-5-10 2,-1 1 0,1-1 0,0 0 0,0 1 0,0-1 0,0 0 0,0 0-1,-1 1 1,1-1 0,0 0 0,0 0 0,0 0 0,0 0 0,0 0 0,0 0 0,0 0 0,0-1 0,0 1 0,-1 0 0,3-1 0,18-8 12,-17 7-10,44-25-253,50-38 0,16-21 32,-93 67 240,-2 1 0,0-2 0,19-26 0,-30 33-62,-8 13 28,0 0 0,0 0 0,0 0 0,0 0 0,0 0 0,0 0 0,0 0 0,0 0 0,0 0 0,0 0 0,0 0 0,0 0 0,0 0 0,0 0 0,0 0 0,0 0 0,0 0 0,0 0 0,0 0 0,-1 0 0,1 0 0,0 0 0,0 0 0,0 0 0,0 0 0,0 0 0,0 0 0,0 0 0,0-1 0,0 1 0,0 0 0,0 0 0,0 0 0,0 0 0,0 0 0,0 0 1,0 0-1,0 0 0,0 0 0,0 0 0,0 0 0,0 0 0,0 0 0,0 0 0,0 0 0,0 0 0,0 0 0,0 0 0,0 0 0,-18 15-182,9-7 199,-36 33 139,-67 77 1,107-111-167,0-1-1,0 1 1,1 0 0,0 0 0,-6 14-1,9-19 13,1-1 0,-1 1-1,1 0 1,-1-1 0,1 1-1,0-1 1,-1 1 0,1 0-1,0-1 1,0 1 0,0 0-1,0-1 1,0 1 0,1 0-1,-1-1 1,1 1 0,-1 0-1,1-1 1,-1 1 0,1-1-1,0 1 1,-1-1 0,1 1-1,0-1 1,0 0 0,0 1 0,1-1-1,-1 0 1,0 0 0,0 0-1,1 0 1,-1 0 0,0 0-1,1 0 1,2 1 0,1 0 12,1 0 1,-1-1 0,1 1-1,-1-1 1,1-1 0,0 1-1,-1-1 1,1 0 0,0 0-1,-1 0 1,1-1 0,11-2-1,-8 0 21,0 0 0,0 0 0,-1-1 0,1 0 0,-1 0-1,16-11 1,-17 9-11,0 0 0,-1 0 0,0-1-1,0 1 1,-1-1 0,0-1 0,0 1 0,6-13-1,-2-1 42,0 0 0,6-24-1,3-25-53,-3 0 0,8-83 0,-22 132-12,0 0 0,-2 0-1,-1 0 1,-6-34 0,7 52-12,0 0 1,0 0-1,0 0 0,0 0 0,-1 0 1,1 1-1,-4-6 0,4 7 6,1 1 1,-1-1-1,1 0 0,-1 1 0,1-1 0,-1 0 0,1 1 0,-1-1 0,0 1 0,1-1 1,-1 1-1,0-1 0,0 1 0,1 0 0,-1-1 0,0 1 0,0 0 0,0 0 1,0-1-1,1 1 0,-1 0 0,0 0 0,0 0 0,0 0 0,0 0 0,1 0 1,-1 0-1,0 0 0,0 1 0,0-1 0,0 0 0,1 0 0,-1 1 0,0-1 0,-1 1 1,-2 2 11,0 0 1,0 1 0,0-1 0,0 1 0,0 0 0,1 0 0,0 0-1,-1 1 1,2-1 0,-1 1 0,0-1 0,-3 10 0,2-2 56,1 0 0,0 1 1,0-1-1,0 18 1,1-1-22,1 0 1,1 0-1,2 1 1,1-1-1,1 0 1,2-1-1,1 1 1,1-1 0,1-1-1,1 1 1,22 39-1,-28-60-69,1 1 0,0-1 0,0 0 0,1 0 0,10 10 0,-12-14-589,0 1 0,0-1 0,1 0 1,0 0-1,-1-1 0,8 3 0,-12-4 456,0-1 0,1 0-1,-1 0 1,1 1 0,-1-1-1,1 0 1,-1 0 0,1 0-1,-1 0 1,0 0 0,1 0-1,-1 0 1,1 1 0,-1-1-1,1-1 1,-1 1 0,1 0-1,-1 0 1,1 0 0,-1 0-1,1 0 1,-1 0 0,1 0-1,-1-1 1,0 1 0,1 0 0,-1 0-1,1-1 1,-1 1 0,0 0-1,1-1 1,-1 1 0,0 0-1,1-1 1,-1 1 0,0 0-1,1-1 1,-1 1 0,0-1-1,0 1 1,0-1 0,1 1-1,-1 0 1,0-1 0,0 1-1,0-1 1,0 0 0,5-11-3357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30.9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9 798 2144,'-9'9'4816,"24"-9"-448,6-3-3133,-15 3-945,0 0 0,-1-1-1,1 0 1,0-1 0,-1 1 0,1-1 0,-1 0-1,0 0 1,9-6 0,3-5 196,0-1 1,-1-1-1,0-1 1,19-25-1,-9 5 18,27-46 0,-40 57-245,0-1 1,11-31-1,-18 45-102,-5 11-147,0 0 1,0 0-1,-1 0 1,1 0 0,0 0-1,-1 0 1,1 0-1,-1 0 1,0 0 0,1 0-1,-1 0 1,0 0-1,1 0 1,-1 0 0,0 0-1,0 0 1,0 0-1,0 0 1,0 0 0,0-1-1,-1 0 1,0 2-9,1 0 0,-1 1 0,0-1 0,0 1 0,1-1 1,-1 1-1,0 0 0,1-1 0,-1 1 0,0 0 0,0 1 0,1-2-1,-5 9-1,0 0 0,1 0 0,0 0 0,-5 16 0,0 2 0,3-9 39,0 0 0,1 1 0,-3 19 0,7-34-22,0 1 1,1 0 0,0-1-1,0 1 1,0 0 0,0-1-1,1 1 1,-1 0 0,1-1-1,0 1 1,1-1 0,-1 1-1,1-1 1,0 0-1,0 1 1,0-1 0,1 0-1,3 4 1,-4-6 18,0 0 0,0 0 0,1 0-1,-1-1 1,1 1 0,-1-1 0,1 0 0,0 0-1,-1 0 1,1 0 0,0 0 0,0 0 0,0-1 0,0 1-1,0-1 1,0 0 0,0 0 0,0 0 0,3-1 0,7-1 98,-1 0 0,1-1 1,13-5-1,-19 6-81,8-3 7,-1-1 1,0-1 0,0 0-1,20-13 1,46-42-152,-35 26 60,-42 33 22,0 1 0,0 0 0,1 0 0,-1 0 0,0 0 0,1 1 0,-1-1 0,1 1 0,4-1 0,-7 2 21,0 0-1,0 0 0,0 0 1,1 0-1,-1 0 0,0 0 0,0 0 1,0 1-1,0-1 0,1 0 0,-1 1 1,0-1-1,0 1 0,0-1 0,0 1 1,0-1-1,0 1 0,0 0 0,0 0 1,0 0-1,0-1 0,-1 1 0,1 0 1,0 0-1,0 0 0,-1 0 1,1 0-1,-1 0 0,1 0 0,-1 1 1,1-1-1,-1 0 0,1 1 0,0 4 25,0 0 1,0 0-1,0 0 0,-1 0 0,0 0 0,0 0 0,0 0 1,-1 0-1,0 0 0,-1 7 0,-3 29 137,4-41-156,1 0 1,0 0-1,0-1 0,0 1 1,0 0-1,0 0 1,0 0-1,0-1 0,1 1 1,-1 0-1,0 0 0,0-1 1,1 1-1,-1 0 0,0 0 1,1-1-1,-1 1 1,0 0-1,2 0 0,-2-1-7,0 0 0,1 0 0,-1 0 0,1 0 0,-1 0-1,1 0 1,-1 0 0,0 0 0,1 0 0,-1-1 0,1 1 0,-1 0-1,0 0 1,1 0 0,-1-1 0,1 1 0,-1 0 0,0 0 0,1-1-1,-1 1 1,0 0 0,1-1 0,-1 1 0,0-1 0,7-7 79,-2 0 0,7-11 0,-5 8-33,-1 2-59,0 0-1,6-13 1,-10 16-34,1 0 0,1 0 1,-1 0-1,1 0 0,0 1 1,0-1-1,6-5 0,-10 11 33,1-1 0,-1 1 0,0 0 0,1-1 0,-1 1 0,1-1 0,-1 1 0,1-1 0,-1 1 0,1 0 0,-1-1 0,1 1 0,-1 0 0,1 0 0,-1-1 0,1 1 0,0 0 0,-1 0 0,1 0 0,-1 0 0,1 0 0,0 0 0,-1 0 0,1 0 0,-1 0 0,1 0 0,0 0 0,-1 0 0,1 0 0,-1 0 0,1 1 0,0-1 0,-1 0 0,1 0 0,-1 1 0,1 0 0,1 1-13,-1 0-1,0 0 1,0 0-1,0 0 1,0 0-1,0 1 1,1 3-1,1 5-14,8 30 147,-7-27 46,8 26 1,-9-29-45,-3-9-104,0-1 0,0 0-1,0 0 1,1 0 0,-1 0 0,0 0-1,0 0 1,1 0 0,-1 1 0,1-1-1,-1 0 1,1 0 0,-1 0 0,1-1-1,0 1 1,-1 0 0,1 0 0,0 0-1,0 0 1,0-1 0,0 1 0,1 1-1,1-1 30,-2-1-37,0 0 0,0 1 0,0-1-1,0 0 1,0 0 0,-1 1 0,1-1 0,0 0 0,0 0 0,0 0 0,0 0 0,0 0 0,0 0-1,0-1 1,-1 1 0,1 0 0,0 0 0,0 0 0,0-1 0,0 1 0,0-1 0,0 1-8,-1 0 1,0 0 0,0 0 0,1 0 0,-1 0-1,0 1 1,0-1 0,1 0 0,-1 0 0,0 0 0,1 0-1,-1 0 1,0 0 0,0 0 0,1 0 0,-1 0-1,0-1 1,1 1 0,-1 0 0,0 0 0,0 0-1,1 0 1,-1 0 0,0 0 0,0-1 0,0 1 0,1 0-1,-1 0 1,0 0 0,0 0 0,0-1 0,1 1-1,-1 0 1,0 0 0,0-1 0,0 1 0,0 0-1,1-1 1,6-4 77,-1 0 0,1-1-1,10-12 1,1-5-69,-1-1 0,20-37 0,-24 39 24,49-95 316,-8 14-228,14-26-69,-52 96-71,23-70 0,-37 96 26,0 0-48,0 0-1,0 0 1,-1 0-1,1-11 1,-2 18 43,0 0 0,0 0 0,0 0 0,0 0 0,0-1 0,0 1 0,0 0 0,0 0 0,0 0 0,0 0 0,0 0 0,0 0 0,-1 0 0,1-1 0,0 1 0,0 0 0,0 0 0,0 0 0,0 0 0,0 0 0,0 0 0,0 0 1,0 0-1,0 0 0,0-1 0,0 1 0,-1 0 0,1 0 0,0 0 0,0 0 0,0 0 0,0 0 0,0 0 0,0 0 0,0 0 0,-1 0 0,1 0 0,0 0 0,0 0 0,0 0 0,0 0 0,0 0 0,0 0 0,0 0 0,-1 0 0,1 0 1,0 0-1,0 0 0,0 0 0,-3 3-22,1-1 1,-1 1-1,1 0 0,0 0 1,0 0-1,0 0 1,0 0-1,0 0 1,-1 5-1,1-3-13,-8 17 155,2 0 0,1 1-1,-8 41 1,10-30-97,2 1 1,1-1-1,2 1 1,5 47-1,-1-49-22,1 0 0,1 0 0,19 55 0,5-20 64,-29-65-70,0-1 0,0 1 0,1 0 0,-1-1 0,1 1 0,2 2 0,5 0-2098,2-6-4187,-6 1 3950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31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34 6816,'-37'-23'2197,"35"21"-1689,0 1 0,0 0-1,-1-1 1,1 1 0,0 0 0,-1 1-1,1-1 1,-5-1 0,22 5 4692,0-3-4379,29 7 0,-26-4-612,22 1-1,39-2-193,51 3 112,-43 1-3368,-76-5 1183,0 1-1,15 3 1,-8 3-518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33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1 750 5728,'0'1'139,"0"-1"1,-1 1 0,1-1-1,0 1 1,0-1 0,0 1-1,0 0 1,0-1-1,0 1 1,0-1 0,1 1-1,-1-1 1,0 1-1,0 0 1,0-1 0,0 1-1,1-1 1,-1 1 0,0-1-1,0 1 1,1-1-1,-1 1 1,1-1 0,-1 0-1,0 1 1,1-1-1,-1 1 1,1-1 0,-1 0-1,1 1 1,-1-1 0,1 0-1,-1 0 1,1 1-1,1 0 213,0 0-1,-1 0 1,1 0-1,0 0 0,0 0 1,0 0-1,0 0 0,0 0 1,0-1-1,3 1 1,-4-1-211,1 0 1,0-1 0,0 1-1,-1 0 1,1-1 0,-1 0-1,1 1 1,0-1 0,-1 0-1,0 0 1,1 0 0,-1 0-1,1 0 1,-1 0 0,0 0-1,0 0 1,1 0 0,-1-1-1,0 1 1,0 0 0,0-1 0,0-1-1,3-4 129,0-1 0,-1 1-1,3-10 1,-6 16-245,5-14 236,-1-1 0,-1 1-1,0-1 1,-1 1 0,-1-1-1,0 0 1,-1 0 0,-5-30 0,6 46-249,-1 0 1,0-1 0,0 1 0,-1 0-1,1-1 1,0 1 0,0-1 0,0 1-1,0 0 1,0-1 0,0 1 0,0 0-1,0-1 1,-1 1 0,1 0 0,0-1-1,0 1 1,0 0 0,-1 0 0,1-1-1,0 1 1,-1 0 0,1 0 0,0-1-1,0 1 1,-1 0 0,1 0 0,-1-1-1,-7 7 124,-5 16 57,6 1 32,1 0 0,1 0 0,1 0-1,-2 43 1,6-58-181,-1 4 11,0 0-1,1 1 0,1-1 1,2 17-1,-2-25-41,0 0 0,0 1 0,0-1 0,1 0 0,0 0 0,0 0 0,0 0 0,0 0 0,1 0 0,-1-1 0,1 1 0,0-1 0,0 1 0,0-1 0,4 3 0,-4-5-56,0 1 0,0-1-1,0 0 1,0 0 0,0 0-1,0-1 1,0 1 0,0-1-1,0 1 1,0-1 0,0 0-1,1 0 1,-1-1 0,0 1-1,0-1 1,5-1 0,11-3-709,28-11 0,-26 8 347,25-9-321,77-40 0,-96 42 720,-1-1-1,0-2 1,44-38 0,-3-12 731,-65 67-670,-1-1 0,1 1 0,-1-1 0,0 1 0,1-1 0,-1 0 0,0 1 0,0-1 0,0 0 0,-1 0 0,1 0 0,0-2 0,-1 4-49,0 0 0,0 0 0,0 0 0,0 0 0,0 0 0,0 0 0,0 0 0,0 0 0,0 0 0,0 0 0,-1 0 0,1 0 0,0 0 0,0 0 0,0 0 0,0 0 0,0 0 0,0 0 0,0 0 0,0 0 0,0 0 0,0 0 0,-1 0 0,1-1 0,0 1 1,0 0-1,0 0 0,0 0 0,0 0 0,0 0 0,0 0 0,0 0 0,0 0 0,0 0 0,0 0 0,0 0 0,0 0 0,0 0 0,0-1 0,0 1 0,0 0 0,0 0 0,0 0 0,0 0 0,0 0 0,0 0 0,0 0 0,0 0 0,0 0 0,0-1 0,0 1 0,0 0 0,0 0 0,0 0 0,0 0 0,0 0 1,-11 9 26,8-7-21,-20 20 95,0 0-1,1 2 1,1 0 0,2 2-1,0 0 1,-16 32 0,33-55-87,0 0 0,1 1 1,0-1-1,-1 0 1,1 1-1,0-1 1,1 1-1,-1 0 0,1-1 1,0 1-1,-1 0 1,2 5-1,-1-7-10,1 0 1,0 0-1,-1 0 1,1 0-1,0 0 1,0 0-1,0-1 1,0 1-1,0 0 1,0 0-1,1-1 1,-1 1-1,1-1 1,-1 0-1,1 1 1,-1-1-1,1 0 1,0 0-1,-1 0 1,1 0-1,0 0 1,0 0-1,2 0 1,0 1 32,0-1 1,0 0-1,0 0 1,0-1-1,0 1 1,0-1-1,0 0 0,0 0 1,0 0-1,0-1 1,0 1-1,0-1 1,0 0-1,0 0 0,0 0 1,4-2-1,-2 0-2,0 0-1,-1-1 0,1 0 1,-1 1-1,0-2 0,0 1 0,0 0 1,0-1-1,5-8 0,21-26-520,-31 39 477,0 0 0,0 0 0,0 0 0,1 0-1,-1 0 1,0 0 0,0 0 0,0 0 0,0 0 0,0 0 0,0 0-1,0 0 1,0 0 0,0 0 0,0 0 0,0 0 0,0 0-1,0 0 1,0 0 0,0 0 0,0 0 0,0-1 0,0 1-1,0 0 1,0 0 0,0 0 0,0 0 0,1 0 0,-1 0-1,0 0 1,0 0 0,0 0 0,0 0 0,0 0 0,0 0 0,0 0-1,0 0 1,0 0 0,0 0 0,0 1 0,0-1 0,0 0-1,0 0 1,0 0 0,0 0 0,0 0 0,0 0 0,1 0-1,-1 0 1,0 0 0,0 0 0,0 0 0,0 0 0,0 0-1,0 0 1,0 0 0,0 0 0,0 0 0,0 0 0,0 0 0,0 0-1,1 6-105,-1 8 62,-5 15 134,0-1 1,-15 39-1,-6 12 209,-30 79 399,41-120-559,-3-1-1,-24 40 0,36-68-69,1-1 0,-1 1 0,-1-1 0,-9 9 1,15-16-59,0 0 1,1 0 0,-1 0 0,0 0 0,0-1 0,0 1 0,0 0 0,1-1 0,-1 1-1,0-1 1,0 1 0,0-1 0,0 1 0,0-1 0,-1 0 0,1 0 0,0 1 0,0-1-1,0 0 1,0 0 0,0 0 0,0 0 0,0 0 0,0 0 0,-1 0 0,0-1 0,2 1-9,-1 0 0,1 0 0,0 0 0,0 0 0,-1-1 0,1 1 0,0 0 0,0 0 0,-1 0 0,1-1 0,0 1 0,0 0 0,0 0 0,-1 0 0,1-1 0,0 1 0,0 0 0,0 0 0,0-1 0,0 1 0,0 0 0,-1 0 0,1-1 0,0 1 0,0 0 0,0-1 0,0 1 0,0 0 0,0 0 0,0-1 0,0 1 0,0-7-37,0 0 0,1 0 0,0 0 0,0 0 0,0 1 0,1-1 0,-1 0 0,6-11 0,30-55-126,-24 51 65,1 1 0,26-31 0,41-35 51,-45 51 167,52-69-1,-74 82-25,0 1 1,18-43-1,-30 60-106,40-104 70,-35 87 55,-1-1-1,6-44 1,-10 53-7,-2 10-106,0 0 0,0 0 0,0-1 0,1 1 0,0 0 0,0-1 0,0 1 0,1 0 1,-1 0-1,5-6 0,-4 7-10,-2 3 13,0 0 0,0 0 0,0 0 0,0 0 0,0 0 0,0 0 0,0 1 0,0-1 0,0 0 0,0 0 0,0 0 0,1 0 0,-1 0 0,0 0 0,0 0 0,0 0 0,0 0 0,0 0 0,0 0 0,0 0 0,0 1-1,0-1 1,1 0 0,-1 0 0,0 0 0,0 0 0,0 0 0,0 0 0,0 0 0,0 0 0,0 0 0,1 0 0,-1 0 0,0 0 0,0 0 0,0 0 0,0 0 0,0 0 0,0 0 0,0-1 0,1 1 0,-1 0 0,0 0 0,0 0 0,0 0 0,0 0-1,0 0 1,0 0 0,0 0 0,0 0 0,0 0 0,0 0 0,0-1 0,1 1 0,-1 0 0,0 0 0,0 0 0,3 7 69,5 11-48,-1-1-1,-1 2 1,6 24-1,3 11 97,14 24 15,-25-69-114,0-1 0,1 0 0,0 0 0,0-1 0,0 0 0,1 0 0,8 8 1,-9-11-14,1 0 0,-1-1 0,0 0 0,1 0 0,0-1 0,0 1 1,-1-1-1,1-1 0,1 1 0,-1-1 0,0 0 0,0 0 1,0-1-1,1 0 0,9 0 0,-2-2 13,1 0 0,0 0 0,-1-1 0,1-1 0,20-8 0,-20 5-8,-1 0 1,1-1-1,-1 0 1,-1-1-1,1 0 1,-1-1 0,-1-1-1,0 0 1,-1-1-1,20-26 1,-19 22 17,-1 0 0,0-1 0,-2 0 0,13-30 0,-21 36-108,-6 14 46,-11 17 64,-40 60 4,18-24 8,27-40 16,-1 0 0,2 1-1,-13 29 1,22-44-58,0 0-1,0 0 0,1 0 1,-1 0-1,1 1 0,0-1 1,0 0-1,-1 0 0,1 1 1,1 1-1,-1-3-4,0 0-1,0-1 1,1 1 0,-1-1 0,0 1 0,0-1-1,1 1 1,-1-1 0,0 1 0,1-1-1,-1 1 1,0-1 0,1 1 0,-1-1-1,1 1 1,-1-1 0,1 0 0,-1 1 0,1-1-1,-1 0 1,1 0 0,-1 1 0,1-1-1,0 0 1,-1 0 0,1 0 0,-1 0-1,1 0 1,-1 1 0,1-1 0,0 0 0,-1 0-1,1-1 1,-1 1 0,1 0 0,0 0-1,-1 0 1,1 0 0,-1 0 0,1-1-1,-1 1 1,1 0 0,0 0 0,0-1 0,4-2-78,0 0 0,0 0 1,0 0-1,0-1 0,0 1 1,-1-1-1,1 0 1,-1 0-1,0-1 0,-1 0 1,1 1-1,3-7 1,10-12-17,7-17-523,-24 45 606,0 0 1,1-1-1,0 1 0,-1-1 0,1 1 0,1-1 1,-1 1-1,1-1 0,3 8 0,3 13 11,-7-22 9,0 1 0,0-1 0,0 1-1,0-1 1,1 0 0,-1 0-1,1 1 1,2 3 0,-1-4 28,-1 0 1,0 0-1,1-1 0,0 1 1,-1-1-1,1 1 0,0-1 1,0 0-1,1 0 0,-1 0 1,0 0-1,1-1 0,3 2 1,-5-3-12,1 1 1,0-1 0,-1 0 0,1 0-1,-1 0 1,1 0 0,-1-1 0,1 1-1,0-1 1,-1 1 0,1-1 0,-1 0 0,0 0-1,1 0 1,-1 0 0,0 0 0,1-1-1,3-2 1,7-8 13,-1 0-1,0 0 0,0-1 1,-1-1-1,14-22 0,-11 12 43,0 0 0,19-49 0,-14 27-16,89-238-352,-68 147 323,-36 118-58,-1 0 1,-1 0-1,0 0 0,-2-1 1,-2-24-1,2 41 20,-1 0 0,1 0-1,-1 0 1,0 0 0,0 0 0,-1-2 0,2 4 1,0 1 0,0 0 1,-1-1-1,1 1 0,0 0 1,0 0-1,0 0 1,-1-1-1,1 1 0,0 0 1,0 0-1,0 0 0,-1-1 1,1 1-1,0 0 0,0 0 1,-1 0-1,1 0 1,0 0-1,-1-1 0,1 1 1,0 0-1,0 0 0,-1 0 1,1 0-1,-1 0 0,0 0-2,1 1-1,-1-1 0,0 1 0,1-1 0,-1 0 0,0 1 0,1-1 1,-1 1-1,1-1 0,-1 1 0,1 0 0,-1-1 0,1 1 1,-1 0-1,0 0 0,-6 12-28,0 0 1,1 0 0,1 1-1,0-1 1,1 1-1,-4 16 1,2 4 220,-3 51 0,9-36-62,2-1-1,2 1 0,13 57 1,-11-65 19,2-1 0,2 0 1,18 46-1,-27-84-128,-1-1 0,1 1 0,0-1 0,-1 1 0,1-1 0,0 1 0,0-1 0,0 0 0,0 1 0,0-1-1,1 0 1,-1 0 0,0 0 0,0 0 0,1 0 0,-1 0 0,1 0 0,-1 0 0,1-1 0,-1 1 0,1 0 0,-1-1 0,1 1 0,0-1 0,-1 0 0,1 0 0,0 1 0,-1-1 0,1 0 0,0 0 0,-1-1 0,1 1 0,0 0 0,-1 0 0,1-1 0,-1 1 0,1-1 0,-1 0 0,1 1-1,-1-1 1,3-1 0,1-1-18,1-1 0,-1 1-1,0-1 1,0 0-1,0-1 1,-1 1 0,1-1-1,-1 1 1,7-12-1,9-13 99,-15 23-76,-1 0-1,0 0 0,0-1 0,0 1 0,-1-1 0,0 0 1,0 0-1,0 0 0,1-10 0,2-17 12,-4 27-27,-1 0 0,2 1 0,-1 0 0,1-1-1,5-9 1,4-9 83,-5 11-16,1 0-1,0 1 1,0 0-1,20-22 1,-24 30-102,6-5-135,-9 10 162,-1 0 0,1 0-1,-1 0 1,0 0 0,1 1 0,-1-1-1,1 0 1,-1 0 0,0 1 0,1-1-1,-1 0 1,0 1 0,1-1 0,-1 0-1,0 1 1,0-1 0,1 0 0,-1 1-1,0-1 1,0 1 0,1-1 0,-1 0-1,0 1 1,0-1 0,0 1 0,0-1-1,0 1 1,0-1 0,0 1 0,0-1-1,0 1 1,2 9 51,-1-1-1,0 1 0,-1-1 1,0 1-1,-1-1 1,-2 15-1,0 7 26,0-6-35,0 0-1,-2-1 0,-1 1 1,-1-1-1,-1 0 0,-15 31 1,21-51-15,0 1 0,-1-1 0,0 0 0,0 0 0,-6 6 0,8-9-24,-1 1 1,0-1-1,1 1 1,-1-1-1,0 0 0,0 0 1,1 0-1,-1 0 0,0 0 1,0 0-1,0 0 0,0-1 1,0 1-1,0-1 0,-4 1 1,6-1 5,0 0 0,0 0 0,-1 0 0,1 0 0,0 0 0,0 0 0,-1 0 0,1 0 0,0 0 0,-1 0 0,1 0 0,0 0 0,0 0-1,-1 0 1,1-1 0,0 1 0,0 0 0,-1 0 0,1 0 0,0 0 0,0 0 0,0-1 0,-1 1 0,1 0 0,0 0 0,0 0 0,0-1 0,-1 1 0,1 0 0,0 0 0,0 0 0,0-1 0,0 1 0,0 0 0,0 0 0,-1-1 0,6-10-23,12-8-127,-1 7 163,-4 3-27,-1 1-1,13-7 0,2 1-554,26-15-4983,-51 29 5210,0-1 0,0 1 0,0-1 1,0 1-1,0-1 0,0 1 0,0 0 1,0-1-1,1 1 0,-1 0 0,0 0 1,2 0-1,-2 0 107,-1 0-1,1 0 1,-1 0 0,1 1 0,-1-1-1,0 0 1,1 0 0,-1 0-1,1 1 1,-1-1 0,0 0 0,1 1-1,-1-1 1,1 0 0,-1 1 0,0-1-1,0 0 1,1 1 0,-1-1 0,0 1-1,0-1 1,1 0 0,-1 1 0,0-1-1,0 1 1,0-1 0,0 1-1,0-1 1,0 1 0,1-1 0,-1 1-1,0-1 1,0 1 0,-1 0 0,1 10-2730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34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57 8896,'-60'-17'4032,"29"11"-3520,23 1 928,3 10-896,1-10 288,8 5-513,6-9-830,3 6 287,8-9-1792,11 7 1120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40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3648,'0'-18'9210,"0"30"-6239,10 154 1381,-10 154-2363,-3-259-1955,1-42-102,1 1 0,2 31-1,-1-7-3472,0-41 1544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40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10 200 5728,'-3'-14'695,"1"10"-427,1 0 0,0-1 0,1 1 0,-1 0 0,1-1 0,0-6-1,0 3-208,-1 3 207,1 1 0,0-1 1,0 0-1,0 1 0,1-1 0,-1 1 0,1-1 0,0 1 1,1-1-1,3-8 0,-1 6 259,0 0 0,1 1 0,0-1 0,0 1 0,0 0 0,1 0 0,8-6 0,-10 9-362,1 0 0,-1 0 0,1 1 0,0-1 0,0 1-1,0 0 1,0 1 0,0-1 0,0 1 0,0 0-1,0 1 1,0-1 0,6 1 0,1 0 37,0 1 1,0 1 0,0 0 0,-1 0-1,1 2 1,-1-1 0,0 1-1,0 1 1,0 0 0,-1 0-1,1 1 1,-1 0 0,0 1 0,-1 0-1,0 1 1,0 0 0,-1 0-1,12 15 1,-4-2 181,0-1-1,-2 2 1,14 27-1,-24-41-231,0 1 0,0-1 0,-1 1 0,0 0 1,-1 0-1,0 0 0,0 0 0,-1 1 0,0-1 0,-1 0 0,0 1 0,-2 10 0,1-16-93,0 1 0,0-1 1,0 1-1,-1-1 0,0 0 0,0 0 0,0 0 0,0 0 0,0 0 0,-1 0 0,0-1 0,0 1 0,-3 2 1,0-1-40,1-1 1,-1 1 0,0-2 0,0 1 0,0-1-1,0 1 1,-13 3 0,6-3-489,-1-1-1,1 0 0,-1-1 1,0 0-1,0-1 1,0-1-1,0 0 1,-15-3-1,21 1-949,-1 0-1,0 0 1,1-1-1,0-1 1,-10-4 0,12 4-1076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41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1 2816,'0'16'11556,"0"3"-5777,-1 2-5341,0 1 1,-7 31-1,0-28-194,0 0-1,-1 0 1,-2-1-1,-1-1 1,-28 44-1,36-61-200,1 1 0,0-1-1,0 1 1,-3 11 0,1-10 74,3-6 170,9-1 631,18-2-761,0-2 0,39-8-1,-39 6-128,0 1 1,40-2-1,-38 4-21,-20 1-44,0 1 1,0-1-1,1 1 1,11 2-1,-14-1 1175,-2-1-4046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1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38 3488,'0'0'112,"-1"-1"0,0 0 0,1 1 0,-1-1 0,0 1 0,1-1 0,-1 1 0,0-1 0,0 1 1,0-1-1,1 1 0,-1 0 0,0 0 0,0-1 0,0 1 0,-1 0 0,-7 0 4585,7 0-3390,-7 0 5359,6 0-4827,1 0-1041,4 0-789,-1 0 396,17 0-154,210-8 773,-205 7-858,44 5 1,4 1 204,-44-9-144,-26 4-275,0 0 0,-1 0 0,1 0 0,0-1 0,0 1 0,0 0-1,-1-1 1,1 1 0,0 0 0,0-1 0,-1 1 0,1-1 0,0 1 0,-1-1-1,1 1 1,0-1 0,-1 0 0,1 1 0,-1-1 0,1 0 0,-1 0-1,0 1 1,1-1 0,-1 0 0,0 0 0,1 1 0,-1-2 0,4-7-6819,-3 9 6433,-1 0 326,0 0-1,0-1 1,0 1 0,0 0-1,0 0 1,0 0-1,0 0 1,0 0-1,0 0 1,0-1 0,0 1-1,0 0 1,0 0-1,0 0 1,0 0 0,-1 0-1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36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296 7 5568,'0'0'179,"0"-1"1,-1 1-1,1-1 0,0 1 1,0 0-1,0-1 0,-1 1 1,1 0-1,0-1 1,-1 1-1,1 0 0,0 0 1,-1-1-1,1 1 0,-1 0 1,1 0-1,0 0 1,-1 0-1,1-1 0,-1 1 1,1 0-1,0 0 0,-1 0 1,1 0-1,-1 0 1,1 0-1,0 0 0,-1 0 1,1 0-1,-1 0 0,1 0 1,-1 0-1,1 0 1,0 1-1,-1-1 0,1 0 1,-1 0-1,1 0 0,0 1 1,-1-1-1,1 0 1,0 0-1,-1 1 0,1-1 1,0 0-1,-1 1 0,1-1 1,0 0-1,0 1 1,-1-1-1,-4 5 726,-2 3-516,0-1 1,0 1 0,0 1-1,1-1 1,-6 12 0,-23 49 626,-27 90 19,45-113-816,7-20-98,2 0 1,1 1-1,-6 38 1,11-53-92,2 0 1,-1 0-1,2 1 1,-1-1-1,2 0 1,0 0-1,0 0 1,1 0-1,0 0 1,6 12-1,112 312 973,-113-306-694,-1 0 0,4 33 0,-10-50-161,0 0 0,-1 1 0,0-1 0,-1 0 0,0 0 0,-1 0 1,-6 19-1,6-25-94,-1-1 0,0 0 0,0 0 0,0 0 0,-1-1 1,0 1-1,0-1 0,0 0 0,-1 0 0,-9 8 0,5-6-76,0 0 0,0-1 0,-1-1 1,1 0-1,-19 7 0,19-9-479,0 0 1,-1-1 0,1 0 0,-15 1-1,16-3-1042,0 0 0,-15-2 0,23 2 1307,-1 0-1,1 0 0,0 0 1,-1 0-1,1 0 1,0 0-1,-1 0 1,1 0-1,0 0 0,-1 0 1,1 0-1,0 0 1,-1 0-1,1-1 0,0 1 1,-3-2-2130,8-6-3403,7 0 2303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37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12 5408,'0'0'90,"0"0"0,-1 0 0,1-1 0,0 1 1,0 0-1,-1 0 0,1 0 0,0 0 0,-1-1 0,1 1 1,0 0-1,0 0 0,-1-1 0,1 1 0,0 0 0,0 0 1,0-1-1,-1 1 0,1-8 6639,0 12-4089,5 128 2416,-19 226-3163,15-298-2012,-1-45-2726,2-31-8843,-3 7 10383,0-11-961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37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1 283 4896,'4'-40'2192,"-4"37"-2228,2-10 652,0-1 0,0 0 1,1 0-1,6-14 0,-4 15-69,1 1 1,0-1-1,1 1 1,0 1-1,1 0 0,0 0 1,0 0-1,2 1 0,-1 0 1,21-16-1,-26 24-405,0-1 1,1 1-1,-1 0 0,1 1 0,-1-1 1,1 1-1,0 0 0,-1 0 0,1 0 1,0 1-1,0-1 0,0 1 0,0 1 1,0-1-1,-1 0 0,1 1 0,0 0 1,7 3-1,-2-1 39,-1 1-1,0 0 1,0 1 0,0-1 0,0 2 0,-1-1 0,14 13-1,-9-6 209,0 1-1,-1 0 1,19 28-1,-27-35-194,0 1-1,0 0 1,-1 0 0,1 0-1,-1 1 1,-1-1-1,0 1 1,0-1 0,0 1-1,-1 0 1,0 8 0,-1-11-109,0 0 0,-1 0 0,0 0 0,0 0 0,-1 0 0,1 0 0,-1 0 1,0-1-1,0 1 0,-1-1 0,1 1 0,-1-1 0,0 0 0,0 0 0,-1 0 1,1 0-1,-1-1 0,1 1 0,-7 3 0,-4 3-33,-1-1 0,0 0 0,-1-1 0,-19 8 0,18-10-466,0-1 0,1-1 0,-2 0 0,-23 1-1,37-4 161,1-1-189,-1 0 0,1 1 0,-1-1-1,1 0 1,0-1 0,-7 0 0,-6-5-4679,11 4 3117,0 2-832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38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39 2976,'0'-1'176,"0"0"0,0 1 0,0-1-1,0 0 1,0 0 0,0 0 0,0 0 0,0 0 0,0 0 0,0 1-1,0-1 1,1 0 0,-1 0 0,0 0 0,1 0 0,-1 1 0,0-1 0,1 0-1,-1 0 1,1 1 0,-1-1 0,1 0 0,0 1 0,0-2 0,19-13 6533,-19 14-6402,-1 1-181,0 0 1,1 0-1,-1 0 1,0-1-1,0 1 1,1 0-1,-1 0 0,0 0 1,0 0-1,1 0 1,-1 0-1,0 0 1,0 0-1,1 0 1,-1 0-1,0 0 0,0 0 1,1 0-1,-1 0 1,0 0-1,0 0 1,1 0-1,-1 0 0,0 0 1,0 0-1,1 1 1,-1-1-1,0 0 1,0 0-1,1 0 1,5 10 1458,1 16-1159,-6-21-64,1 5-135,-1 0-1,-1 0 1,0 0-1,0 0 1,-1 1-1,-4 17 1,4-18-133,-6 19 146,0 0 0,-2-1 0,-18 42 0,22-63 48,4-6-30,7 0-22,-4-1-197,64-8 911,131 1-913,-183 7-217,0 1-1,0 0 1,14 4 0,-21-3-890,1 0 1,-1 1-1,1 0 0,6 3 1,-1 1-713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42.6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12 5408,'8'-4'2432,"-8"-1"-2112,0 2 2432,0 6-1568,0 2 2048,0 2-1825,-8 10 769,3 8-1280,-13 6 288,4 4-704,-12 5-352,8-3-96,-4-6-320,4 6 160,4-14-3200,4 2 1825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44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145 669 2656,'8'-13'1700,"-7"12"-1359,0 0 1,0 0-1,0 0 1,-1 0-1,1 0 1,0 0-1,-1 0 1,1 0 0,-1 0-1,1 0 1,-1-1-1,0 1 1,1 0-1,-1 0 1,0-1-1,0 1 1,0 0 0,0 0-1,0-1 1,0 1-1,0 0 1,0 0-1,-1-1 1,1 1-1,0 0 1,-1 0 0,1 0-1,-1-1 1,0 0-1,0 1-133,0-1 0,1 1 0,-1 0 0,0 0 0,0-1 0,0 1-1,0 0 1,0 0 0,0 0 0,0 0 0,0 0 0,-1 0 0,1 1 0,0-1-1,-3-1 1,1 2-100,0-1 0,0 1 0,1 0 0,-1 0 0,0 0 0,0 1 0,1-1 0,-1 1 0,-5 1-1,3 0-81,-1 0 0,0 0 0,1 1 0,0-1 0,0 1-1,0 1 1,0-1 0,0 1 0,0 0 0,1 0-1,0 0 1,0 0 0,0 1 0,0 0 0,1-1 0,-1 2-1,1-1 1,1 0 0,-1 0 0,1 1 0,0 0-1,-3 10 1,2-3 0,1 1-1,0 0 0,1-1 1,0 1-1,1 0 1,0-1-1,1 1 1,1 0-1,3 14 0,0-9-49,9 34 182,-13-47-71,1 0 0,1-1 0,-1 1-1,1-1 1,0 0 0,6 8 0,-9-12-60,1 0 1,0 0 0,0 0 0,-1-1-1,1 1 1,0 0 0,0 0 0,0 0 0,0-1-1,0 1 1,0-1 0,0 1 0,0-1-1,0 1 1,0-1 0,0 1 0,1-1-1,-1 0 1,0 0 0,0 1 0,0-1-1,1 0 1,0 0 0,-1-1-11,1 1 0,-1-1 0,0 0 0,1 1 0,-1-1 0,0 0 0,1 0 0,-1 0 0,0 0 0,0 0 0,0 0-1,0 0 1,0 0 0,0 0 0,1-3 0,3-5-15,0 0-1,-1-1 0,0 0 0,2-11 0,-4 15 0,-1 2-1,17-50-114,-2 0 0,16-108 0,-14-105 274,-22-43 288,3 262-16,1 48-433,0 0 0,0 0 0,0-1 0,0 1 0,0 0 0,0-1 0,0 1 0,0-1 0,0 1 0,0 0 0,0-1 0,0 1 0,0 0 0,0-1 0,0 1 0,0 0 0,0 0 0,0-1 0,-1 1 0,1 0 0,0-1 0,0 1 0,0 0 0,-1 0 0,1-1 0,0 1 0,0 0 0,-1 0 0,1-1 0,0 1 0,0 0 0,-1 0 0,1 0 0,0 0 0,-1 0 0,1-1 0,0 1 0,-1 0 0,1 0 0,-1 0 1,0 1 0,1-1 1,-1 0-1,1 0 1,-1 1-1,1-1 0,-1 1 1,1-1-1,0 0 0,-1 1 1,1-1-1,-1 1 1,1-1-1,0 1 0,-1-1 1,1 1-1,0-1 0,0 1 1,-1-1-1,1 1 1,0 0-1,0 0 0,-3 9 54,2 0 0,-1 0 0,0 13-1,1-4 26,0 363 797,2-348-787,1 14-497,2-1 0,3 0 0,24 89 0,-31-135 132,0 0 0,0 0 0,0 0 0,1 0 0,-1 0 0,0 0 0,1 0 1,-1 0-1,1 0 0,-1-1 0,1 1 0,0 0 0,-1 0 0,1 0 0,0-1 0,-1 1 0,1 0 0,0-1 0,0 1 0,0 0 0,0-1 1,0 1-1,0-1 0,0 1 0,1-1 0,1 0-349,-1 0-1,0 0 1,0 0-1,0-1 1,1 1 0,-1-1-1,0 0 1,0 1 0,0-1-1,4-2 1,7-3-1524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45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79 596 3808,'-23'-3'2391,"12"2"4636,-7-4-3623,0 0-1088,18 5-2278,0-1 0,0 1 0,-1 0 0,1 0 0,0 0-1,0 0 1,0 0 0,-1 0 0,1 0 0,0 0 0,0 0 0,-1 0 0,1 0 0,0 0 0,0 0 0,-1 0 0,1 0 0,0 0 0,0 0 0,-1 0 0,1 0 0,0 0 0,0 0 0,-1 0 0,1 0 0,0 0 0,0 1-1,0-1 1,-1 0 0,1 0 0,0 0 0,0 0 0,0 0 0,0 1 0,-1-1 0,1 0 0,0 0 0,0 1 0,1-1 45,1 0 1,-1 1-1,0-1 0,1 0 1,-1 1-1,0-1 1,0 1-1,1 0 0,-1-1 1,2 3-1,-1-3-13,5 4 46,0-1 1,0 0-1,0-1 1,1 0 0,-1 0-1,1 0 1,0-1-1,0-1 1,-1 1 0,1-1-1,0 0 1,0-1 0,0 0-1,8-2 1,-10 2-65,-1-1 1,0 0-1,0 0 1,0 0 0,0-1-1,0 1 1,0-1-1,-1-1 1,1 1 0,-1 0-1,0-1 1,0 0-1,0 0 1,-1 0-1,1-1 1,-1 1 0,0-1-1,0 0 1,-1 0-1,4-8 1,0-5 52,-1-1 0,0 0 0,-1 0 0,-1 0 0,-1 0 0,-1 0 0,0-1 0,-2 1 0,-5-38 1,0 30-36,-2 1 1,-18-45 0,20 57-150,1 2-29,3 9 95,1 0 0,-1 1 0,1-1 0,0 0 0,0 0 0,0 0-1,0 0 1,1 0 0,-1 0 0,1 0 0,0 0 0,0 0-1,0 0 1,0 0 0,0 0 0,0 0 0,1 0 0,1-5 0,1 3 19,-1-1 0,1 1 1,0 0-1,0 0 0,1 0 0,0 1 1,0-1-1,0 1 0,0 0 1,0 0-1,1 0 0,7-5 1,-5 6-26,-1 0 0,1 0 1,-1 0-1,1 1 1,0 0-1,0 0 0,0 1 1,0 0-1,0 0 1,11 1-1,3 1 4,0 1 0,0 1 0,0 0 0,-1 2 0,1 0 0,-1 2 0,0 0 0,-1 1 0,0 1 0,24 16 0,-38-23 21,-2 1 1,1-1 0,0 1-1,0 0 1,-1 0 0,0 1 0,1-1-1,-1 1 1,-1 0 0,1-1 0,0 1-1,-1 1 1,0-1 0,0 0-1,0 0 1,1 8 0,-2-7 25,0 0 1,0 0 0,-1 1-1,0-1 1,0 0-1,0 1 1,-1-1-1,0 0 1,0 0-1,0 1 1,-1-1 0,1 0-1,-1 0 1,-5 8-1,-25 43 337,20-37-356,0 1 0,1 0 1,2 1-1,0 0 0,-8 29 0,13-30 122,0 1 0,1-1 0,-1 38 0,4-53-125,0 1 0,0-1-1,1 1 1,0-1-1,0 1 1,0-1-1,1 0 1,0 0-1,0 1 1,0-1-1,0-1 1,1 1-1,0 0 1,0 0-1,0-1 1,1 0-1,-1 0 1,1 0-1,6 5 1,-7-7-96,1 1 1,0-1 0,-1-1-1,1 1 1,0 0 0,0-1-1,0 0 1,0 0 0,0 0-1,0 0 1,0-1 0,6 1-1,0-2-1138,0 0 0,1 0 1,15-4-1,-22 4 690,0 0 1,0 0 0,-1 0-1,1-1 1,-1 0 0,1 1-1,-1-1 1,0 0 0,0-1 0,1 1-1,-2 0 1,5-5 0,16-14-2427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46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54 6048,'0'0'95,"0"0"1,0 0 0,-1 0-1,1 0 1,0 0-1,0 0 1,0 0-1,-1 0 1,1 0 0,0 0-1,0-1 1,0 1-1,-1 0 1,1 0 0,0 0-1,0 0 1,0-1-1,0 1 1,-1 0 0,1 0-1,0 0 1,0-1-1,0 1 1,0 0-1,0 0 1,0 0 0,0-1-1,0 1 1,-1 0-1,1 0 1,0-1 0,0 1-1,0 0 1,0 0-1,0-1 1,0 1-1,1 0 1,-1 0 0,0-1-1,0 1 1,0-1-1,12-6 5028,12-1-942,-9 6-4534,231-13 4012,-91 6-3441,-43 5-581,-74 4-1738,-52 0-8597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47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8128,'24'4'8668,"-7"-3"-7114,24-2-1,164-23 471,-70 1-5248,-107 18-30,0 1-4057,-16 3 4741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47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310 80 7712,'0'-1'182,"-1"-1"1,1 1-1,-1 0 1,0 0-1,1 0 1,-1 0-1,0 0 0,0 0 1,1 1-1,-1-1 1,0 0-1,0 0 1,0 0-1,0 1 1,0-1-1,0 1 1,0-1-1,0 1 0,-1-1 1,1 1-1,0-1 1,0 1-1,0 0 1,0 0-1,-1 0 1,1 0-1,0 0 1,-1 0-1,-4 0 292,0 1-1,0 1 1,0-1 0,-10 4-1,1 0 422,-5 1-242,0 0-1,1 2 1,0 0-1,1 1 1,-24 15-1,36-20-534,-1 1-1,0 0 1,1 1 0,0 0-1,0-1 1,1 2-1,0-1 1,0 1 0,0 0-1,1 0 1,0 0 0,0 0-1,1 1 1,0-1-1,0 1 1,-2 9 0,3-7-17,1 0 1,0 0-1,1 0 0,-1 0 1,2-1-1,-1 1 1,2 0-1,-1 0 1,6 16-1,-5-19-29,1 1 0,1-1 1,-1 0-1,1 0 0,0 0 0,1 0 0,0-1 0,0 1 0,0-1 0,1-1 0,0 1 0,8 6 1,-2-4-15,0 0 0,1-1 0,0-1 1,0 0-1,0-1 0,0 0 1,1-1-1,0 0 0,0-1 0,0-1 1,0 0-1,0-1 0,1 0 1,-1-2-1,0 1 0,0-2 0,1 0 1,-1 0-1,0-2 0,-1 1 1,1-2-1,-1 0 0,0 0 0,0-2 1,0 1-1,-1-2 0,15-10 1,-6 0-5,-1-1 0,-1-2 0,0 0 0,-2-1 0,0 0 0,22-43 0,-33 56-62,-1 0 0,0 0 0,-1-1 0,0 1 0,-1-1 0,0 0 0,0 0 0,-1 0 0,1-18 0,-2 17-96,-1 1 0,-1-1 0,0 1 0,0-1 0,-1 1 0,0 0 0,-8-19 0,9 26 47,-1-1-1,0 1 0,-1 0 1,1 0-1,0 0 1,-1 0-1,0 0 0,0 1 1,0-1-1,0 1 0,0 0 1,0 0-1,0 0 1,-1 0-1,1 0 0,-1 1 1,1 0-1,-8-2 1,1 1-74,0 0 1,-1 1-1,1 0 1,0 1-1,-15 1 1,-2 2-351,1 1 0,0 1 0,0 2 1,-33 12-1,41-13 69,-42 14-2441,9 0 848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1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49 3552,'-11'-6'1263,"11"5"-1063,-1 1 1,0-1-1,1 1 0,-1-1 1,1 1-1,-1 0 1,0-1-1,1 1 1,-1 0-1,0-1 1,0 1-1,1 0 1,-1 0-1,0 0 1,0 0-1,1 0 1,-1 0-1,-1 0 1,1 0-36,1 0 0,0 0 1,0 0-1,-1 0 1,1 1-1,0-1 0,0 0 1,-1 0-1,1 0 0,0 0 1,-1 0-1,1 0 0,0 0 1,0 0-1,-1 0 1,1 0-1,0 0 0,0 0 1,-1 0-1,1 0 0,0 0 1,-1 0-1,1 0 0,0-1 1,0 1-1,-1 0 0,1 0 1,0 0-1,0 0 1,-1 0-1,1-1 0,0 1 1,0 0-1,0 0 0,-1 0 1,1-1-1,0 1-30,0-1 0,0 1 0,0-1-1,0 1 1,1 0 0,-1-1 0,0 1 0,0 0-1,0-1 1,0 1 0,1 0 0,-1-1 0,0 1-1,0 0 1,1-1 0,-1 1 0,0 0 0,0-1-1,1 1 1,-1 0 0,0 0 0,1 0 0,-1-1 0,0 1-1,1 0 1,-1 0 0,1 0 0,5-2 276,0 0 1,0 1 0,0 0-1,0 0 1,1 0 0,10 2-1,11-3 377,95-11 492,-70 8-1291,90 5 1,-64 1-2390,-58-1-848,0 3 939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51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5 568 3392,'8'-19'2043,"-6"11"1294,1-7 3123,-8 34-4679,-1 13-472,4-25-1138,0 1 0,1 0 0,0 0 0,1 0 0,-1 0 0,2 8 0,-1-15-169,2 13 249,6 26 0,-8-37-191,1-1 1,-1 0 0,1 1 0,0-1-1,0 0 1,0 0 0,0 0-1,0 0 1,0 0 0,1 0-1,-1 0 1,1 0 0,-1 0 0,1-1-1,0 1 1,0 0 0,-1-1-1,1 0 1,4 3 0,-4-4-16,1 0 1,-1 0-1,0 0 0,0 0 1,0 0-1,0 0 1,0 0-1,1-1 0,-1 1 1,0-1-1,0 0 1,0 1-1,0-1 1,0 0-1,3-3 0,29-20 326,-32 22-359,69-64 356,-60 56-334,0-1 1,0 0-1,-1-1 0,-1 0 0,0 0 1,14-27-1,-23 38-217,-1 4 116,-6 13 253,1-1 1,-8 32-1,13-39-182,0-4 46,1 1 0,-1-1 1,1 1-1,0-1 0,0 1 1,2 7-1,-2-11-26,1 0 0,-1 0-1,1 0 1,-1 1 0,1-1-1,0 0 1,-1 0 0,1 0 0,0 0-1,0-1 1,0 1 0,-1 0-1,1 0 1,0 0 0,0-1 0,0 1-1,0 0 1,1-1 0,-1 1-1,0-1 1,0 1 0,0-1 0,0 0-1,0 0 1,1 1 0,-1-1-1,0 0 1,0 0 0,0 0-1,1 0 1,0 0 0,13-2 28,0 0 0,0-1 1,-1-1-1,1 0 0,24-10 0,0-1-29,-5 4 36,71-20-129,-102 30 64,-1 1 0,1 0 1,0-1-1,0 1 0,-1 0 0,1 0 0,0 1 0,-1-1 0,1 0 0,0 1 0,-1 0 0,1 0 1,0-1-1,-1 1 0,1 1 0,3 1 0,-4-2 9,-1 1 0,0-1-1,1 0 1,-1 0 0,0 1 0,0-1 0,0 0 0,0 1-1,0-1 1,0 1 0,-1-1 0,1 1 0,0 0 0,-1-1-1,1 1 1,-1 0 0,0-1 0,1 1 0,-1 0 0,0-1-1,0 1 1,0 0 0,0 0 0,-1-1 0,1 3 0,-1-1 13,1-1 1,-1 0 0,1 1-1,0-1 1,0 0 0,0 1-1,0 4 1,1-6 58,4-4 229,3 1-279,-1-2 1,1 1 0,-1-1-1,0 0 1,0 0 0,-1-1-1,10-8 1,13-8-402,-29 20 369,1 1 1,-1 0-1,0 0 1,0 0-1,1 0 1,-1-1-1,0 1 1,1 0-1,-1 0 1,0 0-1,1 0 1,-1 0-1,0 0 1,1 0-1,-1 0 1,0 0-1,1 0 1,-1 0-1,0 0 0,1 0 1,-1 0-1,0 0 1,1 0-1,-1 0 1,0 0-1,1 0 1,-1 1-1,0-1 1,1 0-1,-1 0 1,6 12-88,-4 14 83,-2-25 14,1 23 56,1-1-1,1 0 1,8 28 0,-11-49-35,1 1 1,0-1-1,0 1 1,0-1 0,0 0-1,1 0 1,-1 1 0,3 2-1,-3-4-15,0 0 0,-1-1 0,1 1 0,0 0 0,-1-1 0,1 1 0,0 0-1,0-1 1,0 1 0,-1-1 0,1 1 0,0-1 0,0 0 0,0 1 0,0-1 0,0 0 0,0 0 0,0 0-1,0 0 1,0 1 0,0-1 0,0-1 0,0 1 0,0 0 0,1 0 0,4-3 25,0 0-1,0 0 1,0-1-1,-1 1 1,1-1 0,4-5-1,4-2 121,63-42 189,-43 31-388,-2-1 0,40-37 0,-49 37-33,-1-2 0,-1 0 0,-1-1-1,-2-1 1,17-32 0,-4-3-95,-4-1 1,23-75 0,-47 128 132,13-52-107,-14 57 111,-2 0 0,1-1 0,-1 1-1,1 0 1,-1-1 0,-1 1 0,1 0 0,-3-10 0,3 14 26,-1 0 1,1 0-1,0 0 0,-1 0 1,1 0-1,-1 0 1,1 1-1,-1-1 1,1 0-1,-1 0 1,1 1-1,-1-1 1,0 0-1,1 1 1,-1-1-1,0 1 0,0-1 1,0 1-1,1-1 1,-1 1-1,0-1 1,0 1-1,0 0 1,0 0-1,0-1 1,0 1-1,0 0 1,1 0-1,-1 0 1,0 0-1,0 0 0,0 0 1,0 0-1,0 0 1,0 0-1,0 1 1,0-1-1,0 0 1,0 1-1,1-1 1,-1 0-1,0 1 1,0-1-1,-1 2 1,-2 0-9,-1 1 0,0 0 0,1 1 0,-1-1 0,1 1 0,-7 8 0,-3 5 20,2 1 0,0 0 0,-16 35 0,-22 69 97,40-94-54,0 1 0,2 0 1,1 0-1,2 1 0,-4 47 1,9-69-28,1 0 0,0 0 0,0-1 1,1 1-1,-1 0 0,2-1 1,-1 0-1,1 1 0,0-1 0,1 0 1,-1 0-1,1-1 0,1 1 1,6 6-1,-5-5 24,1-1 1,0 0-1,1-1 1,0 0-1,0 0 1,0-1-1,0 0 1,1 0-1,0-1 0,17 6 1,-18-8-8,0 0 0,0-1 0,0 0 0,0 0 0,0-1 0,0 0-1,0 0 1,0-1 0,0 0 0,0-1 0,0 1 0,8-4 0,-10 3-38,0 0 0,-1-1 0,1 1 1,-1-1-1,0 0 0,0 0 0,0-1 0,0 0 0,0 0 0,-1 0 0,0 0 1,0 0-1,0-1 0,0 0 0,-1 0 0,5-8 0,-6 10-57,-1-1 0,1 1 0,-1 0 0,0 0 0,0-1 0,0 1 0,0-1 0,0 1 0,-1-1 0,0 1-1,0-1 1,0 1 0,0-1 0,0 1 0,-1-1 0,1 1 0,-1-1 0,-2-4 0,3 7 48,-1 1-1,1-1 1,-1 1-1,1 0 1,-1-1-1,1 1 1,-1 0 0,0-1-1,1 1 1,-1 0-1,1 0 1,-1-1-1,0 1 1,1 0 0,-1 0-1,1 0 1,-1 0-1,0 0 1,1 0-1,-1 0 1,0 0 0,1 0-1,-1 0 1,1 0-1,-1 0 1,0 1 0,1-1-1,-1 0 1,1 0-1,-1 1 1,-1 0-1,-17 10 16,16-8 3,-1 0 0,1 0 0,0 1 0,0 0 0,1 0 0,-1-1 0,1 1 0,0 1 0,0-1 0,0 0 0,0 1 0,1-1 0,0 0 0,0 1 0,0 0-1,1-1 1,-1 1 0,1-1 0,0 1 0,0 0 0,1-1 0,-1 1 0,1 0 0,0-1 0,3 8 0,-2-6 13,0 0 43,1 0-1,0 0 1,0 0 0,0-1-1,6 8 1,-8-11-33,0-1 0,1 1-1,-1-1 1,1 0 0,-1 0 0,1 0 0,0 0 0,0 0 0,-1 0 0,1 0-1,0 0 1,0-1 0,0 1 0,0-1 0,0 0 0,0 1 0,0-1-1,0 0 1,0 0 0,0 0 0,3-1 0,-2 1 14,1-1 0,-1 0 0,1-1-1,-1 1 1,1-1 0,-1 1 0,0-1 0,0 0 0,3-2 0,27-24 346,-29 25-380,176-147 225,-122 98-698,-58 52 456,0 0-1,0 0 0,0 0 1,0 0-1,1 0 1,-1 0-1,0 0 0,0 0 1,0 0-1,0 0 1,0 0-1,0 0 1,1 0-1,-1 0 0,0 0 1,0-1-1,0 1 1,0 0-1,0 1 0,1-1 1,-1 0-1,0 0 1,0 0-1,0 0 0,0 0 1,0 0-1,1 0 1,-1 0-1,0 0 0,0 0 1,0 0-1,0 0 1,0 0-1,0 0 0,1 0 1,-1 1-1,0-1 1,0 0-1,0 0 0,0 0 1,0 0-1,0 0 1,0 0-1,0 1 1,0-1-1,0 0 0,0 0 1,0 0-1,0 0 1,0 0-1,0 1 0,1-1 1,-1 0-1,0 0 1,-1 0-1,1 0 0,0 0 1,0 1-1,0-1 1,0 0-1,0 0 0,0 0 1,0 0-1,0 0 1,0 0-1,0 1 0,-1 10-129,-3 7 183,0 0 0,-1 0 0,-1-1 0,-1 0 0,-13 24 0,13-28 60,0-1 1,-1-1-1,-1 1 1,0-2 0,0 1-1,-1-1 1,-20 16-1,28-24-92,0-1-1,-1 1 0,1-1 1,-1 1-1,0-1 0,1 0 1,-1 0-1,0 0 0,0 0 1,0-1-1,0 1 0,0-1 0,0 0 1,1 1-1,-1-2 0,0 1 1,-6-1-1,4 0-18,0-1 1,0 0-1,0 0 1,1 0-1,-1 0 0,1-1 1,-1 0-1,1 0 0,-7-6 1,-3 0-195,14 9 192,0-1 0,0 1 0,-1 0 1,1 0-1,0 0 0,0 0 0,0 0 0,0 0 1,0 0-1,0 0 0,-1 0 0,1 0 0,0 0 1,0 0-1,0 0 0,0 0 0,0 0 0,0 0 1,-1 0-1,1 0 0,0 0 0,0 0 0,0 0 1,0 0-1,0 0 0,0 0 0,-1 1 0,1-1 1,0 0-1,0 0 0,0 0 0,0 0 0,0 0 1,0 0-1,0 0 0,0 0 0,0 1 0,2 9-226,0-6 286,0 1 0,0-1 0,1 0 1,0 1-1,0-1 0,0-1 0,0 1 0,1 0 0,-1-1 0,1 0 1,0 0-1,0 0 0,0 0 0,0 0 0,1-1 0,-1 0 1,1 0-1,-1 0 0,10 2 0,-6-2 21,0-1 0,0 0 0,0-1 0,1 0 0,-1 0 0,0 0 0,0-1 1,0 0-1,0-1 0,0 0 0,11-4 0,22-12 49,-1-1 1,-1-3 0,42-29-1,-66 40-130,0-1 0,0 0-1,-2-1 1,1-1 0,-2 0-1,12-16 1,-15 18-26,15-23-55,-7 14-306,-8 61 150,-6-18 326,-2 0 0,-1 0-1,-1 0 1,-1 0 0,0 0 0,-11 41-1,8-42 176,4-15-247,0 0 1,0 0 0,-1 0-1,0 0 1,0-1 0,0 1-1,-1-1 1,0 0 0,-5 8-1,7-12-3,1-1-1,-1 1 0,0-1 0,1 0 0,-1 1 1,0-1-1,1 0 0,-1 0 0,0 0 0,0 1 1,1-1-1,-1 0 0,0 0 0,0 0 0,1 0 1,-1 0-1,0 0 0,1 0 0,-1-1 0,0 1 1,0 0-1,1 0 0,-1 0 0,0-1 0,1 1 1,-1 0-1,0-1 0,1 1 0,-1-1 0,1 1 1,-2-1-1,-19-17 116,-58-75-462,72 82 349,6 10-7,1 1-1,0 0 1,0 0-1,0 0 1,0 0-1,0 0 1,0 0-1,0-1 1,0 1-1,0 0 1,0 0-1,0 0 1,0 0-1,0 0 1,1 0-1,-1-1 1,0 1-1,0 0 1,0 0-1,0 0 1,0 0-1,0 0 1,0 0-1,0-1 1,0 1-1,0 0 1,0 0-1,1 0 0,-1 0 1,0 0-1,0 0 1,0 0-1,0 0 1,0 0-1,0 0 1,0 0-1,1 0 1,-1 0-1,0 0 1,0 0-1,0 0 1,23 3 52,-17-2-44,3 2 17,0 1 1,1-1 0,-2 2-1,1-1 1,10 8 0,24 12 5,-23-16-726,1-1 1,40 9 0,-53-15-4238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53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13 4576,'0'-1'179,"0"1"1,0-1-1,0 1 1,1-1-1,-1 1 1,0-1-1,0 1 1,0-1 0,0 1-1,1-1 1,-1 1-1,0-1 1,1 1-1,-1-1 1,0 1-1,1-1 1,-1 1-1,1 0 1,-1-1-1,0 1 1,1 0-1,-1-1 1,1 1-1,-1 0 1,1-1-1,-1 1 1,2 0-1,-1 0 18,-1 0-1,1 1 0,0-1 1,-1 0-1,1 0 0,0 1 1,-1-1-1,1 1 0,-1-1 1,1 1-1,-1-1 0,1 1 1,-1-1-1,1 1 0,-1-1 1,1 1-1,-1 0 0,0-1 1,1 1-1,-1 0 0,0-1 1,1 1-1,-1 1 0,3 8 239,0 0 1,-1 0-1,0 1 0,-1-1 0,0 1 1,-1-1-1,-1 22 0,0-18-125,0 19 43,-2 0-1,-2-1 1,0 1-1,-2-1 1,-2-1-1,-1 1 1,-1-2-1,-2 1 1,-27 46-1,18-45 4,-1-2-1,-35 36 1,25-35 215,90-31 90,31-3-247,100-10 68,-27-7-1607,-154 19 51,2 0-4183,-5 0 3119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53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15 8128,'3'-8'3680,"2"5"-3168,-5 0 1888,0 6-1408,0 0 1151,0 5-1247,-5 4-64,5 5-480,-8-6-96,3 6-160,-4-5-64,9 4 0,-10-4-1440,10-1 768,-3 1-2911,3 5 1983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53.7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0 157 8544,'2'-3'843,"-1"1"1,1 0-1,0 0 0,-1 0 1,1 1-1,3-4 1,25-12 2829,-14 9-2707,31-18-248,1 3-1,1 2 0,61-19 1,-103 39-901,-1 0-1,1 0 1,-1 0 0,1 1 0,12 0 0,-18 0 25,1 0 1,-1 0-1,0 0 0,1 1 1,-1-1-1,0 0 0,1 1 0,-1-1 1,0 1-1,0-1 0,0 1 1,1 0-1,-1 0 0,0-1 1,0 1-1,0 0 0,0 0 0,0 0 1,0 0-1,-1 0 0,1 0 1,0 0-1,0 0 0,-1 0 1,1 1-1,-1-1 0,1 0 0,-1 0 1,1 1-1,-1-1 0,0 0 1,1 1-1,-1-1 0,0 0 1,0 1-1,0-1 0,-1 2 0,1 2-754,-1 0-1,0 0 0,0 0 0,0 0 1,0-1-1,-1 1 0,0-1 0,-3 7 0,-9 12-2473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54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74 10464,'9'0'4736,"17"0"-4096,-13-5 1823,6 5-1471,7-9 160,3 6-704,5-5-288,8 4-96,3-7-928,-5 6 480,0-4-2720,-4 6 1697,-4-5-4001,-1 0 3008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54.5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12 7648,'-4'-11'2071,"6"17"978,-1-1-2219,0-1 0,0 1-1,0 0 1,0 5 0,-5 33 1269,-39 304 2484,10-175-3644,32-167-858,1 1 0,-1-1 0,1 0 0,1 11 0,0 4 165,-1-19-225,1 0 0,-1 0 0,0-1 0,0 1 0,0 0 0,1 0 0,-1 0 0,1-1 1,-1 1-1,0 0 0,1 0 0,-1-1 0,1 1 0,0 0 0,-1-1 0,1 1 0,-1 0 0,1-1 1,0 1-1,0-1 0,-1 1 0,1-1 0,0 1 0,0-1 0,0 0 0,-1 1 0,1-1 0,0 0 1,0 0-1,0 0 0,0 0 0,0 0 0,-1 1 0,1-2 0,1 1 0,7 0 80,-1 0-1,0 0 1,8-2-1,-6 0-67,288-47-1489,-282 46 971,27-6-2010,-17 6-2743,-37 5-3338,-4-2 4955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55.3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35 1472,'35'-17'2512,"-30"14"-1547,1 0 0,-1 0 0,12-3 1,-8 3 4828,-12 7-3571,-10 12-847,3-5-375,-9 9 145,-35 28 0,4-4-579,48-43-572,-7 8-149,0 0 0,0 0 0,1 0 0,0 1 0,1 0 0,-12 21 0,12-11-502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8:57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293 83 2720,'3'-6'271,"1"0"0,0 1 0,1-1 1,-1 1-1,7-6 0,-9 9-197,22-18 2599,-20 18-1847,-1-1 1,0 1-1,1-1 1,-1 0-1,4-5 1,-99 142 5969,-21 30-5000,91-134-1594,2 1 1,1 1 0,2 1-1,1 0 1,1 1 0,2 1-1,2 0 1,1 0 0,2 1-1,1 1 1,-3 55 0,10-78-168,0 1 0,0-1 1,2 1-1,0-1 0,7 27 0,-1-20 58,0 1-1,1-2 1,12 21-1,-14-29-209,12 22 128,-5-12-2812,-6-11 1153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9:02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 1049 8640,'-8'-9'1050,"6"7"-697,0 0 0,-1-1-1,1 1 1,-1 0 0,1 0-1,-1 0 1,-3-2 0,2 2-261,1-1 173,0 1-1,-1 0 1,1 1-1,0-1 1,-1 0-1,1 1 0,-1 0 1,1 0-1,-1 0 1,1 0-1,-1 1 1,-4-1-1,1 1-99,1 1 1,-1 0-1,1 1 0,-1-1 0,1 1 0,0 1 1,0-1-1,0 1 0,0 0 0,0 0 0,1 0 0,-1 1 1,1 0-1,0 0 0,0 1 0,1-1 0,-1 1 1,-7 10-1,6-6-85,-1 0 0,2 1 1,-1 0-1,1 0 0,1 0 0,0 0 0,0 1 1,1 0-1,0-1 0,-2 20 0,5-26-42,0 1 0,0 0 0,1-1 0,-1 1 0,1-1 0,0 1 0,0-1-1,1 0 1,-1 1 0,1-1 0,0 0 0,0 0 0,1 0 0,-1 0 0,1 0-1,0-1 1,0 1 0,0-1 0,0 0 0,0 0 0,1 0 0,-1 0 0,1 0 0,0-1-1,0 0 1,5 3 0,-3-2 26,-1-1-1,1 0 1,0 0-1,0 0 1,0-1-1,-1 0 1,1 0-1,0 0 1,1-1-1,-1 0 1,0 0-1,0 0 1,0-1 0,0 0-1,0 0 1,-1 0-1,1-1 1,0 0-1,8-4 1,-11 4-43,0 0 0,0 0 0,0-1 0,0 1 0,0-1 0,0 0 0,0 0 1,-1 0-1,0 0 0,1 0 0,-1 0 0,0-1 0,2-4 0,-2 1-7,0 0 1,0 0-1,0 0 0,-1 0 0,0 0 0,0-13 0,-2-2-32,-1 0-1,-1 0 0,-10-40 1,10 53 3,0 0 0,0 0 0,-7-10 0,-4-13-64,14 32 88,0-1-1,0 1 1,0 0-1,0 0 1,0-1-1,0 1 1,0 0 0,0 0-1,0-1 1,0 1-1,0 0 1,0 0-1,0-1 1,0 1 0,0 0-1,0 0 1,0-1-1,0 1 1,1 0-1,-1 0 1,0-1 0,0 1-1,0 0 1,0 0-1,1 0 1,-1-1-1,0 1 1,1 0 0,10-5 241,22-1 162,-16 3-283,203-51 714,-213 52-806,0 1 0,1 0 1,-1 0-1,1 1 1,-1 0-1,13 1 0,-17 0-36,-1-1 0,1 1 0,0 0 0,-1 0 0,1 0 0,-1 0 0,1 0 0,-1 0 0,0 1 0,1-1 0,-1 1 0,0 0 0,0-1 0,0 1 0,0 0 0,0 0 0,-1 0-1,1 1 1,-1-1 0,1 0 0,0 4 0,3 5 18,-1 0 0,0 1 1,-1 0-1,3 23 0,0 50 184,-6-63-156,1 0 0,1 0 0,1-1 0,9 35 0,-11-53-36,0 0 1,0 0-1,1 0 1,-1 0-1,1-1 1,-1 1-1,1 0 1,0-1-1,0 1 1,0-1-1,0 0 1,1 0-1,-1 0 1,0 0-1,1 0 1,0 0-1,-1 0 1,1-1-1,0 0 1,0 1-1,0-1 1,0 0-1,6 1 1,1-1 30,1 0 0,-1-1 0,1 0 0,0-1 0,18-3 0,-17 2-44,-1 0 0,1-1 1,0 0-1,-1-1 1,0 0-1,0-1 0,0 0 1,0-1-1,17-12 1,-11 3 21,0 0 1,-1-1 0,0-1 0,-1-1 0,15-24 0,57-104 87,-79 132-107,23-41-24,-1 4-72,42-100 0,-43 78-332,-27 63 70,-7 13 57,-6 15 163,-3 16 120,1 1 0,2 0 1,1 1-1,-8 60 1,10-20 116,2 92 0,6-141-91,-1-12 42,1 1 0,1 0 0,4 22 0,-4-35-20,-1-1-1,1 1 1,0-1 0,0 0-1,0 0 1,0 1 0,1-1-1,2 4 1,-3-6-20,-1 1 1,1 0 0,0 0-1,-1-1 1,1 1-1,0-1 1,-1 1-1,1-1 1,0 1-1,0-1 1,0 1-1,0-1 1,-1 1 0,1-1-1,0 0 1,0 0-1,0 1 1,0-1-1,0 0 1,0 0-1,0 0 1,0 0 0,0 0-1,0 0 1,1-1-1,2-1-8,0-1 1,1 0-1,-1 0 0,0-1 0,-1 1 0,1-1 1,-1 0-1,0 0 0,5-7 0,121-181-40,-88 138-25,97-142-233,-102 137 167,51-119 0,5-80 21,-52 143-192,-39 105 111,-4 22 78,-60 213 232,44-165 22,-3-2 0,-35 69 0,-64 131 352,96-197-326,-62 161 807,87-222-973,0 0 0,0 0 0,0 0-1,0 0 1,0 0 0,0 0 0,0 0 0,0 0 0,0 0 0,0 0 0,1 0 0,-1 0 0,0 0 0,0 0-1,0 0 1,0 0 0,0 0 0,0 0 0,0 0 0,0 0 0,0 0 0,0 1 0,0-1 0,0 0-1,0 0 1,0 0 0,0 0 0,0 0 0,0 0 0,0 0 0,1 0 0,-1 0 0,0 0 0,0 0 0,0 0-1,0 0 1,0 0 0,0 0 0,0 0 0,0 0 0,0 0 0,0 0 0,0 1 0,0-1 0,0 0-1,0 0 1,0 0 0,0 0 0,0 0 0,0 0 0,0 0 0,0 0 0,0 0 0,0 0 0,0 0 0,0 0-1,-1 0 1,1 0 0,0 0 0,0 0 0,0 1 0,0-1 0,0 0 0,7-6 51,11-13-56,15-23 69,53-64-169,-70 89 42,0 1 1,1 1-1,0 1 1,21-14 0,-37 27 57,1 0 1,-1 0 0,1 0-1,0 0 1,0 1 0,-1-1 0,1 0-1,0 1 1,0-1 0,0 1-1,0-1 1,-1 1 0,1 0 0,0 0-1,0 0 1,0 0 0,0 0 0,0 1-1,3 0 1,-3 0-16,0 0-1,0 0 1,0 0-1,-1 0 1,1 1-1,0-1 1,-1 1-1,1-1 1,-1 1 0,1 0-1,-1-1 1,0 1-1,1 0 1,0 3-1,3 6-54,-1 0-1,0 1 0,-1-1 0,4 22 0,-7-31 76,7 46 52,-3-23 70,7 32 1,-9-52-109,-1-1 1,1 1-1,0-1 0,0 0 1,0 0-1,1 0 1,-1 0-1,7 7 0,-8-10-9,0 0-1,0 0 0,1 0 1,-1 0-1,0 0 0,1 0 1,-1 0-1,0 0 1,1 0-1,-1-1 0,1 1 1,0-1-1,-1 1 0,1-1 1,-1 1-1,1-1 0,0 0 1,-1 0-1,1 0 0,0 0 1,-1 0-1,1 0 0,0 0 1,-1-1-1,1 1 0,0 0 1,-1-1-1,1 0 1,1 0-1,5-4-4,0 0 0,0 0 0,0-1 1,-1 0-1,12-13 0,32-42-64,-24 28 154,-5 7-42,-8 10-79,0 0 1,-1-1 0,15-28-1,-27 44 23,0-1-1,0 1 1,0-1-1,0 1 1,-1 0-1,1-1 1,-1 0-1,1 1 1,-1-1-1,0 1 1,1-1-1,-1 1 1,0-1-1,0 0 1,0 1-1,0-1 1,0 0-1,-1-1 1,1 3-2,0 0-1,0-1 1,0 1-1,0 0 1,0 0 0,-1 0-1,1-1 1,0 1 0,0 0-1,0 0 1,0 0 0,0 0-1,0-1 1,-1 1 0,1 0-1,0 0 1,0 0 0,0 0-1,0 0 1,0 0-1,-1 0 1,1-1 0,0 1-1,0 0 1,0 0 0,-1 0-1,1 0 1,0 0 0,0 0-1,0 0 1,-1 0 0,1 0-1,0 0 1,0 0 0,-1 0-1,-7 5-142,-7 12 26,-7 17 116,1 1 1,3 1-1,0 1 1,-14 44 0,28-68 71,0-1 0,1 1 0,0 0 0,-2 24 0,5-36-51,0 0 0,0-1 0,0 1-1,0 0 1,0-1 0,0 1 0,0 0 0,1 0 0,-1-1 0,0 1 0,0 0-1,0-1 1,1 1 0,-1 0 0,1-1 0,-1 2 0,1-2-7,-1 0 0,0 0 0,1 0 0,-1 0 0,0 0 0,0 0 1,1 1-1,-1-1 0,0 0 0,1 0 0,-1 0 0,0 0 0,1 0 0,-1 0 0,0 0 0,0 0 0,1 0 1,-1 0-1,0-1 0,1 1 0,-1 0 0,0 0 0,1 0 0,-1 0 0,1-1 0,19-16 171,-14 11-195,2-2 32,1 0 1,-1-1-1,-1 0 0,1-1 0,-2 0 0,7-11 1,30-68 20,-31 61-24,16-39-3,-25 57-16,0 0 0,-1 1 0,0-1 1,-1 0-1,1-13 0,-2 21-15,0 0 0,0 0 0,0 0 0,-1 1 0,1-1 0,0 0 0,-1 0 0,0 0 0,1 0 0,-1 0 0,0 0 0,-1-2 0,1 3 3,0 0-1,0 0 1,1 1 0,-1-1-1,0 0 1,0 0 0,0 0-1,0 1 1,0-1 0,0 1-1,-1-1 1,1 1 0,0-1-1,0 1 1,-2-1 0,-1 1 20,1 0 1,-1 0-1,0 0 1,1 0-1,-1 1 1,1-1-1,-1 1 1,1 0-1,-1 0 0,1 1 1,-1-1-1,-2 3 1,5-4-6,0 1 0,0 0 1,0-1-1,0 1 0,0 0 1,0 0-1,0 0 0,0 0 1,1 0-1,-1 0 0,0 0 0,1 0 1,-1 0-1,1 1 0,-1-1 1,0 2-1,1-2 2,0-1-1,0 1 1,0 0-1,-1-1 1,1 1 0,0 0-1,0-1 1,0 1-1,0 0 1,0-1 0,1 1-1,-1 0 1,0-1 0,0 1-1,0-1 1,1 1-1,-1 0 1,0-1 0,0 1-1,1-1 1,-1 1-1,1-1 1,-1 1 0,0-1-1,1 1 1,-1-1 0,1 1-1,-1-1 1,1 1-1,-1-1 1,1 0 0,0 1-1,0-1 1,4 2 7,1-1 1,-1 0 0,1-1-1,0 1 1,-1-1 0,1 0-1,-1 0 1,7-2 0,3 1-30,45-3 54,77-17 1,57-24 388,-127 21-590,-27 9 64,-72 65-314,22-38 395,1 1 0,0 0 1,1 1-1,1 0 0,-12 29 0,-12 77 160,30-111-98,1-1 0,-1 0 1,2 16-1,0-1 27,-1-23-62,0 0 0,0 1 1,0-1-1,0 0 0,0 0 1,0 0-1,0 1 0,0-1 1,0 0-1,1 0 0,-1 0 1,0 1-1,0-1 1,0 0-1,0 0 0,0 0 1,0 0-1,0 1 0,0-1 1,0 0-1,1 0 0,-1 0 1,0 0-1,0 0 0,0 0 1,0 1-1,0-1 0,1 0 1,-1 0-1,0 0 1,0 0-1,0 0 0,0 0 1,1 0-1,-1 0 0,0 0 1,0 0-1,0 0 0,1 0 1,-1 0-1,0 0 0,0 0 1,0 0-1,1 0 1,-1 0-1,0 0 0,0 0 1,0 0-1,0 0 0,1 0 1,-1 0-1,0 0 0,0 0 1,0-1-1,0 1 0,1 0 1,-1 0-1,0 0 1,0 0-1,0 0 0,0 0 1,0-1-1,0 1 0,1 0 1,-1 0-1,9-10 6,-4 3 8,-1-1 1,0 0-1,0 0 1,-1-1-1,0 1 1,-1-1-1,4-17 1,-1 3-12,6-19-16,-2 11-97,6-45 0,-9 37-221,-7 35 226,0 7 91,-3 13 7,-47 328-363,12-99 450,26-152 330,-30 106-1,20-131-68,22-67-330,1 1 0,0-1 1,-1 0-1,0 1 1,1-1-1,-1 0 1,0 1-1,0-1 1,0 0-1,1 0 0,-1 0 1,0 0-1,-1 0 1,1 0-1,0 0 1,0 0-1,0 0 1,-1 0-1,1-1 0,0 1 1,-1 0-1,1-1 1,-3 1-1,3-1-4,0 1 0,0-1 0,1 0-1,-1 0 1,0 0 0,0 0 0,0 0 0,0 0-1,0 0 1,0 0 0,0-1 0,0 1 0,1 0-1,-1 0 1,0-1 0,0 1 0,0-1 0,1 1-1,-1-1 1,-1 0 0,0-1 3,0 1 0,0-2 0,0 1 1,0 0-1,0 0 0,-2-4 0,-2-5-1,1 0 1,-6-14-1,9 19-5,-12-32-171,-17-69 0,26 87 95,2 0 0,1 0 0,0 0 0,1 0 0,4-31 0,-2 42 45,1 0 0,0 1 0,1-1 0,-1 1-1,2-1 1,-1 1 0,1 0 0,1 1 0,-1-1-1,12-13 1,3 0 62,1 0 0,24-19 0,3-3-21,14-20-316,37-34 218,-15 26 102,92-59-1,-150 114 31,66-43 62,-47 31 25,-39 25-200,-1 0-1,1-1 1,-1 1 0,0-1-1,0-1 1,5-6 0,-9 11 56,0 0 0,-1 0 0,1-1 0,0 1 0,0 0 0,0 0 0,0 0 0,0 0 0,-1 0 0,1 0 0,0-1 0,0 1 0,0 0 0,-1 0 0,1 0 0,0 0 0,0 0 0,0 0 0,-1 0 0,1 0 0,0 0 1,0 0-1,0 0 0,-1 0 0,1 0 0,0 0 0,0 0 0,0 0 0,-1 0 0,1 0 0,0 0 0,0 0 0,0 0 0,-1 0 0,1 0 0,0 1 0,0-1 0,-20 4-116,5 0 112,1 2 1,1-1-1,-1 2 1,1 0-1,0 0 1,0 1-1,1 1 1,0 0 0,1 1-1,0 0 1,0 1-1,-13 17 1,21-23 23,-1 1 0,2 0 0,-1 0 1,0 0-1,1 0 0,0 0 0,1 1 1,0-1-1,-1 11 0,1-13 3,1 0 0,0 0 0,0 0 0,0 1 0,0-1 0,1 0 0,0 0 0,0 0 0,0 0 0,0 0 0,1 0 0,0 0 0,-1 0 0,1 0 0,5 6 0,-5-9 6,-1 1 1,1 0-1,-1-1 0,1 0 0,0 1 0,0-1 0,0 0 0,0 0 0,0 0 1,0 0-1,0 0 0,0 0 0,0-1 0,0 1 0,0-1 0,1 1 1,2-1-1,0 0 4,-1 0 1,0-1 0,0 1-1,1-1 1,-1 0-1,0 0 1,0-1 0,7-3-1,-1 0 10,1-2 0,-1 1 0,0-1 0,-1-1 0,14-13 1,-13 11-17,0 0 0,-1-1 0,-1 1 0,1-2 0,-2 1 0,8-15 0,-12 19-96,3-6 16,8-25-1,-13 35 45,-1 1-1,1 0 1,-1 0-1,1-1 0,-1 1 1,0 0-1,0-1 1,0 1-1,0-1 1,0 1-1,0 0 0,-1-1 1,1 1-1,-1 0 1,1-1-1,-1 1 1,0 0-1,-2-3 1,1 2-4,0 1 0,0 0 1,0 0-1,0 1 1,0-1-1,-1 0 0,1 1 1,-1-1-1,1 1 1,-1 0-1,0 0 0,1 0 1,-6-1-1,-2 0-54,0 1 0,-16-1 0,1 1-115,9 0 177,0 0 0,0 2 0,0 0 0,-17 3 1,33-4 13,0 0 1,0 0 0,0 1-1,0-1 1,0 0 0,0 0-1,0 0 1,0 0 0,1 0 0,-1 0-1,0 0 1,0 0 0,0 0-1,0 0 1,0 0 0,0 0 0,0 0-1,0 0 1,0 0 0,0 1-1,0-1 1,0 0 0,-1 0-1,1 0 1,0 0 0,0 0 0,0 0-1,0 0 1,0 0 0,0 0-1,0 0 1,0 0 0,0 0-1,0 0 1,0 0 0,0 0 0,0 0-1,0 0 1,0 1 0,0-1-1,0 0 1,0 0 0,0 0 0,0 0-1,0 0 1,-1 0 0,1 0-1,0 0 1,0 0 0,0 0-1,0 0 1,0 0 0,0 0 0,0 0-1,0 0 1,0 0 0,0 0-1,0 0 1,0 0 0,0 0-1,0 0 1,-1 0 0,1 0 0,0 0-1,0-1 1,8 4 103,13 0-13,104-12-107,-84 4-12,79 2 0,-115 3 25,1 1 0,-1-1 0,0 1 0,0 0 0,-1 0 0,1 1 1,0 0-1,0 0 0,-1 0 0,1 0 0,-1 1 0,8 5 1,-9-5 4,0-1-1,-1 1 1,0 0 0,1 0 0,-1 0 0,0 0 0,-1 0 0,1 1 0,0-1 0,-1 0 0,0 1 0,0-1 0,0 1 0,0 0 0,-1-1 0,1 1 0,-1 0 0,0 4 0,0 0 123,0 0 1,0 0 0,-1 0-1,0 0 1,-1 0 0,0-1-1,-4 14 1,1-10 13,5-10-117,-1 1 0,1-1 0,-1 0-1,1 1 1,-1-1 0,0 1 0,1-1-1,-1 0 1,-1 2 0,6-14 209,-2 3-167,1 1 0,6-13 0,-3 10-76,1 0 0,1 0 1,-1 1-1,1 0 0,1 0 1,0 1-1,0 0 0,17-10 1,-25 17 1,0 0 0,1 0 0,-1 1 0,0-1 1,1 0-1,-1 1 0,0-1 0,1 1 1,-1-1-1,1 1 0,-1 0 0,1 0 0,-1 0 1,1 0-1,-1 0 0,1 0 0,-1 0 1,1 0-1,-1 0 0,1 1 0,-1-1 0,0 0 1,3 2-1,-2-1 13,0 1 0,-1-1 1,1 1-1,-1-1 0,1 1 0,-1-1 0,0 1 1,1 0-1,-1 0 0,0 0 0,0-1 1,0 1-1,-1 0 0,1 0 0,0 0 1,0 4-1,4 28 30,-3-22-83,0 0 0,0 0 0,8 22 0,-9-31 66,1 0 0,-1-1-1,1 1 1,-1 0-1,1-1 1,0 1-1,0-1 1,0 1 0,0-1-1,0 0 1,0 0-1,1 0 1,-1 0 0,1-1-1,0 1 1,-1-1-1,1 1 1,0-1-1,0 0 1,4 1 0,2 0 27,-1-1 1,0-1 0,1 1-1,-1-1 1,1-1 0,15-2-1,-3-1-40,34-12-1,-25 5-16,-1-2 0,0-1-1,-1-1 1,28-21 0,-19 9-24,-1-1 1,40-41-1,-74 66 21,-3 3 2,-8 5-12,-12 10-99,12-8 129,2 1 0,-1 0 0,1 1 0,1 0 0,-1 0-1,1 1 1,-5 11 0,-28 73-33,34-80-26,0 0 84,1-4 19,0 0 1,1 0-1,0 0 1,0 1-1,-1 16 1,4-27-44,0 0 0,0 1 1,0-1-1,0 0 0,0 0 1,0 0-1,0 1 0,0-1 0,0 0 1,0 0-1,0 1 0,0-1 1,0 0-1,0 0 0,0 0 0,0 1 1,0-1-1,0 0 0,0 0 1,0 0-1,0 1 0,0-1 1,0 0-1,1 0 0,-1 0 0,0 1 1,0-1-1,0 0 0,0 0 1,0 0-1,1 0 0,-1 0 0,0 1 1,0-1-1,0 0 0,1 0 1,-1 0-1,0 0 0,0 0 0,0 0 1,1 0-1,-1 0 0,0 0 1,0 0-1,1 0 0,-1 0 1,0 0-1,0 0 0,0 0 0,1 0 1,-1 0-1,0 0 0,0 0 1,1 0-1,-1 0 0,0 0 0,0 0 1,0 0-1,1 0 0,-1-1 1,0 1-1,0 0 0,10-9 131,-3-2-188,0 0 0,-1 0-1,0 0 1,6-20 0,1 0-7,4-5-149,32-48 0,-49 84 203,0 0 1,0 0-1,0 0 0,0 0 0,0-1 0,0 1 1,0 0-1,0 0 0,0 0 0,0 0 0,0 0 1,0 0-1,0 0 0,0 0 0,0 0 1,0 0-1,0 0 0,0 0 0,0 0 0,0 0 1,1-1-1,-1 1 0,0 0 0,0 0 0,0 0 1,0 0-1,0 0 0,0 0 0,0 0 0,0 0 1,0 0-1,0 0 0,0 0 0,0 0 0,1 0 1,-1 0-1,0 0 0,0 0 0,0 0 1,0 0-1,0 0 0,0 0 0,0 0 0,0 0 1,0 0-1,0 0 0,0 0 0,0 0 0,1 0 1,-1 1-1,0-1 0,0 0 0,0 0 0,0 0 1,1 7-94,0 14 112,-1-17-24,-1 11 62,1 1 0,1-1 0,1 0 0,0 0 1,1 0-1,0 0 0,1 0 0,8 19 0,-11-33-48,0 1 0,0-1 0,-1 1 1,1-1-1,0 1 0,0-1 0,1 1 0,-1-1 0,0 0 0,0 0 0,1 0 0,-1 1 0,1-1 0,-1-1 0,1 1 1,-1 0-1,1 0 0,-1 0 0,3 0 0,-1-1 2,0 1 1,0-1-1,0 0 0,0 0 1,0 0-1,0 0 1,0 0-1,0-1 0,0 1 1,4-2-1,5-3 5,1 0 1,-1-1-1,22-13 0,-29 16-16,184-119 197,-169 109-241,-1-1 0,-1-1 0,0 0 1,-1-1-1,29-35 0,-31 29-6,-1-1 1,18-41 0,15-54-114,-35 81 123,62-209-107,-68 216 115,0 5-59,2-27 0,-8 25-286,0 26 357,-1-1 0,1 1-1,0 0 1,0-1 0,-1 1 0,1 0-1,-1-1 1,1 1 0,-1 0 0,1 0-1,-1 0 1,0-1 0,0 1 0,0 0-1,0 0 1,-1-1 0,2 2 21,-1-1-1,1 1 1,0 0 0,-1 0-1,1 0 1,-1 0 0,1 0-1,0 0 1,-1 0 0,1 0 0,-1 0-1,1 0 1,0 0 0,-1 0-1,1 0 1,-1 0 0,1 0-1,0 0 1,-1 0 0,1 0-1,-1 0 1,1 1 0,0-1 0,-1 0-1,1 0 1,0 0 0,-1 1-1,1-1 1,-1 0 0,-7 10-9,7-8 6,-7 10 19,1 0 1,0 0 0,1 0-1,-6 16 1,-13 51-33,22-70 9,-26 100 203,5 0 0,-14 145 0,36-227-83,2 54 1,1-72-68,0 1 0,0-1 0,1 1 0,0-1 0,1 0 0,0 0 0,0 0 0,1 0 0,5 9 1,-8-17-38,0 0 0,-1 0 1,1 0-1,0 0 1,0 0-1,0 0 1,-1-1-1,1 1 1,0 0-1,0-1 0,0 1 1,0 0-1,1-1 1,-1 0-1,0 1 1,0-1-1,0 1 1,0-1-1,0 0 1,0 0-1,1 0 0,-1 0 1,0 0-1,0 0 1,0 0-1,1 0 1,-1 0-1,0 0 1,0-1-1,0 1 0,0 0 1,0-1-1,0 1 1,0-1-1,1 0 1,0 0-1,2-2 14,0 1 1,0-1-1,0-1 0,0 1 0,0 0 0,5-8 0,16-21-45,1 2-1,43-41 1,-69 71 20,0 0 1,0 0 0,0 0 0,0 0-1,0 0 1,0 0 0,0 0 0,0 0 0,1 0-1,-1 0 1,0 0 0,0 0 0,0 0 0,0 0-1,0 0 1,0 0 0,0 0 0,0 0 0,0 0-1,0 0 1,1 0 0,-1 0 0,0 0 0,0 0-1,0 0 1,0 0 0,0 0 0,0 0 0,0 0-1,0 0 1,0 0 0,0 0 0,0 0 0,1 1-1,-1-1 1,0 0 0,0 0 0,0 0 0,0 0-1,0 0 1,0 0 0,0 0 0,0 0-1,0 0 1,0 0 0,0 0 0,0 1 0,0-1-1,0 0 1,0 0 0,0 0 0,0 0 0,2 10-69,-2 17 168,0-21-89,-1 19 108,0-17-88,1 0 0,0 0 0,0 1 1,1-1-1,-1 0 0,2 0 0,2 8 0,-4-15-17,1 0-1,-1 0 0,1 0 0,-1 0 0,1 0 0,0 0 0,-1 0 0,1 0 0,0-1 0,0 1 1,-1 0-1,1-1 0,0 1 0,0 0 0,0-1 0,0 1 0,0-1 0,0 1 0,0-1 0,0 0 1,0 1-1,0-1 0,0 0 0,0 0 0,1 0 0,-1 0 0,0 0 0,0 0 0,0 0 0,0 0 1,0 0-1,0 0 0,0-1 0,0 1 0,2-1 0,3-1 3,1-1-1,-1 1 1,0-1-1,8-5 1,-11 6 22,47-28 56,-5 5-11,-1-2 1,46-39-1,-72 49-60,0-1 0,-2 0-1,0-1 1,-1-1-1,-1-1 1,-1 0-1,14-32 1,59-168-40,-79 201 36,9-27-170,61-185-22,-74 223 71,-1-1 1,0 1-1,-1-1 0,1-11 1,-2 21 99,0 0 1,0 0 0,0 0 0,0 0 0,0 0 0,0 0-1,0-1 1,0 1 0,0 0 0,0 0 0,0 0 0,0 0 0,0 0-1,0 0 1,0 0 0,0 0 0,0 0 0,0 0 0,0 0-1,0-1 1,0 1 0,0 0 0,0 0 0,0 0 0,0 0 0,0 0-1,0 0 1,0 0 0,0 0 0,0 0 0,-1 0 0,1 0-1,0 0 1,0 0 0,0-1 0,0 1 0,0 0 0,0 0 0,0 0-1,0 0 1,0 0 0,0 0 0,0 0 0,0 0 0,0 0 0,-1 0-1,1 0 1,0 0 0,0 0 0,0 0 0,0 0 0,0 0-1,0 0 1,0 0 0,0 0 0,0 0 0,0 0 0,-1 0 0,1 0-1,0 0 1,0 0 0,-6 6-70,-3 10 219,-4 8-171,2 1 0,0 0 0,2 1 1,-10 44-1,1 18 191,3 0-1,-4 152 1,19-220-85,0-1 0,2 0 0,1 1 0,0-1 0,1 0 0,9 25 0,-12-43-71,-1 1 0,1-1 0,0 1 0,0-1 0,-1 1 1,1-1-1,0 1 0,1-1 0,-1 0 0,0 0 0,0 0 0,0 0 0,1 0 0,-1 0 1,1 0-1,-1 0 0,0 0 0,1 0 0,0-1 0,-1 1 0,1-1 0,-1 1 1,1-1-1,0 0 0,-1 1 0,3-1 0,0 0-2,1-1 1,-1 1-1,0-1 0,0 0 0,0 0 1,0 0-1,0-1 0,0 1 1,5-4-1,2-1 41,1-1-1,-1 0 1,-1 0 0,17-15 0,-7 5-61,0 1 0,1 1 0,45-23 0,-66 37 8,1 1 0,-1-1 1,1 1-1,-1 0 0,1-1 0,-1 1 1,1 0-1,0 0 0,-1-1 1,1 1-1,0 0 0,-1 0 0,1 0 1,-1 0-1,1 0 0,0 0 1,-1 0-1,1 0 0,0 0 0,-1 0 1,1 0-1,0 0 0,-1 0 0,1 0 1,0 1-1,0-1 0,-1 1 4,1 0 0,-1-1-1,0 1 1,0 0 0,1-1 0,-1 1-1,0 0 1,0 0 0,0 0 0,0-1-1,0 1 1,0 0 0,0 0-1,0-1 1,0 1 0,0 0 0,0 0-1,-1 0 1,-2 9 16,0 0 0,-7 13 0,8-19 2,-28 57 47,19-41 45,1 0-1,1 1 0,0 1 1,2-1-1,-7 34 0,14-55-98,0 1 0,-1-1 0,1 1 0,0 0 0,0-1 0,0 1 0,0-1 0,0 1 0,0 0 0,0-1 0,0 1 0,1-1 0,-1 1 0,0 0 0,0-1 1,0 1-1,1-1 0,-1 2 0,1-2-1,-1 0 0,0 0 1,0 0-1,1 0 0,-1 0 1,0 0-1,1 0 1,-1 0-1,0 0 0,1 0 1,-1 0-1,0 0 0,1 0 1,-1 0-1,0 0 1,0 0-1,1 0 0,-1 0 1,0 0-1,1 0 0,-1 0 1,0 0-1,0-1 0,1 1 1,-1 0-1,24-20 243,-16 13-248,36-27 26,2 2 0,100-52-1,-136 78-79,0 1 0,1 1-1,-1 0 1,1 0 0,17-3-1,-27 7 35,1 0 0,-1 0 0,0 0 0,1 0 0,-1 0-1,1 0 1,-1 0 0,0 0 0,1 0 0,-1 1 0,0-1-1,2 1 1,-2-1 15,-1 1 0,1-1 0,-1 0 0,0 1 0,1-1 0,-1 0 0,1 1-1,-1-1 1,0 1 0,1-1 0,-1 1 0,0-1 0,0 1 0,1-1 0,-1 1 0,0-1 0,0 1-1,0-1 1,0 1 0,0-1 0,0 1 0,1 0 0,-2 3 4,0 0 0,0 0 1,0 0-1,0 0 0,0 0 0,-1 0 1,1-1-1,-5 7 0,-253 385 160,95-158-86,131-189 44,22-31-61,-1-1 1,0-1-1,-25 24 0,34-36-39,0 0-1,1-1 0,-1 0 1,0 1-1,-1-1 0,1 0 1,0 0-1,0-1 0,-1 1 1,1-1-1,-1 0 0,0 0 1,1 0-1,-1 0 0,-6 0 1,8-1-8,1 0 0,-1 0 0,1 0 0,-1-1-1,1 1 1,-1 0 0,1-1 0,-1 1 0,1-1 0,0 0 0,-1 1 0,1-1 0,0 0 0,0 0 0,0 0 0,-1 0 0,1 0 0,0 0-1,0 0 1,0 0 0,0 0 0,1-1 0,-1 1 0,0 0 0,0 0 0,1-1 0,-1 1 0,1-1 0,-1 1 0,1-1 0,0 1 0,-1 0 0,1-3-1,-1-3 18,1 1-1,0-1 1,0 0-1,0 1 0,3-12 1,6-23-35,3 1 0,21-51 0,-25 71 5,-3 7 1,16-41-104,28-52 1,-41 90 76,2 1 0,0 0 1,0 0-1,2 1 0,0 0 1,0 1-1,20-16 0,-16 17-197,1 0-1,0 1 0,1 1 1,0 1-1,0 1 0,30-10 0,-32 14-1114,0 0 0,0 1 0,0 0 0,30 0-1,-27 6-2454,-17-1 1619,-8 1-1188,-2 1 832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9:02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56 177 8544,'-23'-66'2757,"21"60"-2492,-1 0-1,1 0 1,-1 0-1,0 1 1,-4-7-1,5 10-124,1 0-1,0-1 0,0 1 1,0 0-1,0 0 0,0 0 1,0-1-1,0 1 0,1 0 1,-1-3-1,1 3 8,-1 1 0,1 0 0,0 0 0,0-1 0,-1 1 0,1 0 0,0 0 0,0-1 0,0 1 0,0 0 1,1 0-1,-1-1 0,0 1 0,1 0 0,-1 0 0,0-1 0,1 1 0,-1 0 0,1 0 0,0 0 0,-1 0 0,1 0 0,0 0 0,0 0 0,0 0 0,0 0 0,0 0 0,0 0 1,0 1-1,0-1 0,0 0 0,0 1 0,0-1 0,0 1 0,0-1 0,3 0 0,2 0 269,1 0-1,0 0 1,-1 1 0,1-1 0,11 2-1,-10 0-222,50 4 227,92 22 1,-115-20-382,-17-3-93,127 31-286,-129-30-312,0 1 1,0 0-1,0 1 1,-1 1-1,0 1 1,21 15-1,-31-20-80,-1 1 0,1-1 0,6 10 0,8 15-1214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4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 3328,'-3'-3'5088,"-9"4"-1408,-1 3-3296,-1 0 1,1 1-1,0 1 1,1 0 0,0 1-1,0 0 1,0 1-1,-11 10 1,18-14-264,0 1 0,0 0 0,1-1 0,0 1 0,0 1 0,0-1 0,1 1 1,-1-1-1,1 1 0,1 0 0,-1 0 0,1 0 0,0 0 0,-2 10 0,4-14-70,-1 1-1,1 0 1,0-1-1,0 1 1,0 0-1,0-1 1,1 1-1,-1 0 1,1-1-1,-1 1 1,1 0-1,0-1 1,0 1-1,0-1 1,0 0-1,0 1 1,1-1-1,-1 0 1,1 0-1,0 1 1,-1-1-1,1-1 1,0 1-1,0 0 1,0 0-1,1-1 1,-1 1-1,0-1 1,0 0-1,1 1 1,-1-1 0,1 0-1,-1-1 1,1 1-1,0 0 1,4 0-1,4 0 40,-1 0-1,1 0 0,-1-1 1,1 0-1,-1-1 1,1 0-1,-1-1 1,1 0-1,-1-1 0,15-5 1,11-7 114,50-29 0,-57 29-215,-15 7-72,0 0-1,21-17 1,-37 27 9,1 0-1,0 1 1,-1-1 0,1 0 0,0 0 0,1 1 0,-1-1 0,0 1-1,1-1 1,-1 4 0,-4 33 122,4-25 14,0 0 1,2 0-1,0 0 0,0 0 1,1-1-1,4 15 1,-4-21 24,0 0-1,1-1 1,0 1 0,0-1 0,0 1 0,1-1 0,-1 0 0,1 0 0,1 0-1,-1-1 1,1 0 0,0 0 0,10 8 0,-13-12-42,0 1 1,0-1-1,0 0 0,0 0 1,0 0-1,1 0 0,-1 0 1,0 0-1,0 0 0,1-1 1,-1 1-1,1-1 0,-1 0 1,0 0-1,1 1 0,-1-2 1,1 1-1,-1 0 0,0 0 1,1-1-1,-1 1 0,0-1 1,1 0-1,-1 0 0,0 0 1,0 0-1,3-1 0,3-5 99,0 1 1,0-1-1,0 0 0,-1 0 0,0-1 0,0 0 0,6-11 1,35-64 440,-39 66-443,12-35 1,-19 44-154,0 0 0,0-1 0,0 1 0,-1-1 0,0 1 0,-1-15 0,0 20-47,-1-1-1,0 1 1,0 0 0,0-1-1,-1 1 1,1 0 0,-1 0-1,1 0 1,-1 0 0,0 0-1,-3-3 1,4 4-399,-1 0-1,0 1 1,1-1 0,-1 0-1,0 1 1,0-1-1,0 1 1,0-1 0,0 1-1,0 0 1,0 0-1,-1 0 1,1 0-1,0 0 1,-1 1 0,1-1-1,-4 0 1,-3 3-1868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9:03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12 9056,'-26'-12'5184,"26"15"-7488,0 6 1408,-13-1-5248,4 0 3424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9:03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92 5408,'-15'-13'1728,"12"10"-1046,126 1 7994,1-4-4897,244-21-4725,-296 21 1352,188-23-8667,-177 24 5237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9:04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19 6400,'0'0'145,"-1"-1"0,1 0 0,0 0 0,0 1 0,0-1 0,0 0 0,0 1 0,0-1 0,0 0 0,1 1 0,-1-1 0,0 0 0,0 1 0,0-1 0,1 0 0,-1 1 0,0-1 0,1 1 0,-1-1 0,1 1 0,-1-1 0,0 1 0,1-1-1,-1 1 1,1-1 0,0 1 0,-1-1 0,1 1 0,-1 0 0,1-1 0,-1 1 0,2-1 0,1 1 187,-1 0-1,1 0 0,0 0 1,-1 1-1,1-1 0,-1 1 0,5 1 1,8 1 665,-3 0-582,-1 0 1,1 1-1,-1 1 1,0 0-1,0 0 1,-1 1-1,1 0 1,-1 1-1,-1 0 1,10 9-1,8 8 129,-2 2 0,23 31 0,2 5 299,-3 3-1,57 102 1,-88-134-657,-2 0-1,-1 1 1,-1 1 0,-2 0 0,-2 0 0,-1 1-1,-1 0 1,-3 0 0,0 0 0,-3 1-1,-4 45 1,2-65-151,-1 0 0,0 0-1,-2 0 1,0 0 0,0-1-1,-2 1 1,0-2 0,-1 1-1,0-1 1,-2 0 0,1-1-1,-2 0 1,0 0 0,0-1-1,-18 14 1,-172 137-138,85-74-2839,67-51-1701,-57 35 1,33-36 226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9:53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24 201 1984,'2'-6'648,"-1"0"0,0 0 1,0 0-1,0 0 0,0 0 0,-1-1 1,-1-10-1,0-2 1942,1 19-2585,0 0 1,0 1-1,0-1 1,0 0-1,0 0 1,0 0-1,0 0 1,0 0 0,0 0-1,0 0 1,0 0-1,0 0 1,0 0-1,0 0 1,0 0-1,0 0 1,0 1-1,0-1 1,0 0-1,0 0 1,0 0-1,0 0 1,0 0 0,0 0-1,0 0 1,0 0-1,0 0 1,0 0-1,0 0 1,0 0-1,0 0 1,0 0-1,-1 0 1,1 0-1,0 0 1,0 0-1,0 1 1,0-1 0,0 0-1,0 0 1,0 0-1,0 0 1,0 0-1,0 0 1,0 0-1,0 0 1,0 0-1,0 0 1,-1 0-1,1 0 1,0 0 0,0 0-1,0 0 1,0 0-1,0 0 1,0-1-1,0 1 1,0 0-1,0 0 1,0 0-1,0 0 1,0 0-1,0 0 1,0 0-1,-1 0 1,1 0 0,0 0-1,-3 6 3,-1 18 310,0 0 0,1 47 0,1-25-8,0-8-106,-5 116 481,7-113-532,10 73-1,26 64 990,-36-177-1090,1 0 0,-1 0 0,0 1 0,1-1 0,-1 0 0,1 0 0,0 0 0,-1 0 0,1 1 0,0-1 0,0 0 0,1 1 0,-2-2-20,1 1 0,-1-1 0,0 0 1,1 0-1,-1 1 0,1-1 0,-1 0 1,1 0-1,-1 0 0,1 0 0,-1 0 1,1 0-1,-1 0 0,1 0 0,-1 0 1,1 0-1,-1 0 0,1 0 0,-1 0 1,1 0-1,0 0 0,1-1 44,0 0-1,-1 0 1,1 0-1,-1 0 1,1 0-1,-1-1 1,1 1-1,-1 0 1,0-1-1,1 1 1,-1-1-1,0 1 1,1-3-1,83-129 989,-40 62-827,-6 3-19,42-102-1,-77 159-156,76-184 71,-70 169-77,-3 9-16,-1 0-1,-1-1 0,0 0 1,2-20-1,-7 36-85,0 0 1,0-1-1,0 1 0,0 0 1,0-1-1,0 1 0,-1 0 1,1 0-1,-2-5 0,1 7-83,1-1-1,0 1 0,-1-1 1,1 1-1,0-1 1,-1 1-1,1-1 0,-1 1 1,1-1-1,0 1 1,-1 0-1,1-1 1,-1 1-1,0 0 0,1-1 1,-1 1-1,1 0 1,-1 0-1,1-1 1,-1 1-1,0 0 0,1 0 1,-1 0-1,1 0 1,-1 0-1,0 0 0,1 0 1,-1 0-1,1 0 1,-1 0-1,0 0 1,1 0-1,-1 1 0,1-1 1,-2 0-1,-3 9-4610,4 2 2976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9:56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1163 3232,'0'0'1456,"0"-9"800,1-2-1752,1 1 1,1-1-1,0 1 0,0 0 1,1 0-1,8-16 0,0 0 172,1 1-1,24-34 1,14-1 642,118-105 0,-146 144-1143,-21 19-174,0 0 0,0 0 0,0 0 0,1 1 0,-1-1 0,0 1 0,1-1 1,0 1-1,-1 0 0,1 0 0,0 0 0,3 0 0,-5 1-4,0 0 0,0 0 1,0 0-1,0 0 0,0 0 0,0 1 0,0-1 0,0 0 0,0 1 0,0-1 1,0 0-1,0 1 0,0-1 0,0 1 0,0 0 0,0-1 0,-1 1 1,1 0-1,0-1 0,0 1 0,-1 0 0,1 0 0,0 0 0,-1 0 0,1 0 1,-1 0-1,1-1 0,-1 1 0,1 0 0,-1 0 0,0 1 0,1 1 1,1 10 42,0 1 0,0-1 1,-2 1-1,1 0 1,-2-1-1,0 1 1,-3 15-1,1-6-6,1-13-33,1 3 520,5-13-81,4-5 80,7-8-383,0 0-1,-2-2 0,1 0 1,20-30-1,-27 35-98,34-43-710,-41 52 660,0 1 0,1 0 0,-1-1 0,0 1 0,1-1 0,-1 1 0,0 0 0,1-1 0,-1 1 0,1 0 0,-1-1 0,1 1 0,-1 0 0,0 0 0,1-1 0,-1 1 0,1 0 0,0 0 0,-1 0 0,1 0 0,-1 0 0,1 0 0,0 0 6,-1 0-1,1 0 1,-1 0 0,1 1-1,-1-1 1,0 0-1,1 1 1,-1-1 0,0 0-1,1 1 1,-1-1 0,0 0-1,1 1 1,-1-1-1,0 1 1,0-1 0,0 0-1,1 1 1,-1 0 0,1 2 8,0 0 0,0 0 1,-1 0-1,1 1 1,-1 4-1,-1 10 20,-1 0 0,-1 0 0,-7 27 0,-4 24-57,-1 26 398,14-87-362,0-1 0,1 0-1,0 0 1,0 0 0,1 0 0,1 7-1,2-7 22,-4-6-15,0-1 0,0 0-1,1 1 1,-1-1 0,0 0 0,1 1 0,-1-1 0,0 0 0,1 0 0,-1 0 0,0 1-1,1-1 1,-1 0 0,1 0 0,-1 0 0,0 0 0,1 0 0,-1 0 0,1 0-1,-1 0 1,1 0 0,-1 0 0,0 0 0,1 0 0,-1 0 0,1 0 0,-1 0 0,1 0-1,-1 0 1,0 0 0,1 0 0,-1-1 0,1 1 0,13-9 172,-13 8-123,18-13 176,-1-2 0,20-22-1,0-1-35,-6 9 27,2-1-125,-1-2 0,33-43 0,-38 35-98,-1-1 0,28-62-1,32-97 242,-66 148-269,-3-1 0,-2-1 0,11-64 0,-25 102-160,0 1 0,0 0 0,-2-26 0,0 41 162,0 0 0,0 0 0,0 0 0,0 1 0,0-1 0,0 0 0,0 0 0,0 0 0,-1 0 0,1 1-1,0-1 1,0 0 0,-1 0 0,1 0 0,-1 1 0,1-1 0,0 0 0,-1 1 0,0-1 0,1 0 0,-1 1 0,1-1 0,-1 1 0,0-1 0,1 1 0,-1-1 0,0 1-1,1-1 1,-1 1 0,-1-1 0,0 1-2,1 0 0,-1 1-1,1-1 1,-1 0-1,1 1 1,-1-1 0,1 1-1,-1 0 1,1-1-1,0 1 1,-1 0 0,1 0-1,0 0 1,-2 1 0,-5 5-23,1 0 1,0 0 0,-11 15-1,0 7 20,1 1 0,2 0 0,1 2 0,1-1-1,2 2 1,-12 52 0,6 7 74,-5 108-1,20-175-54,1 0 0,1 1-1,1-1 1,6 28 0,-5-41 58,1 0 0,0 1 1,1-1-1,1-1 0,0 1 1,0-1-1,1 0 0,1 0 1,0 0-1,9 11 0,-12-18 17,0 0 1,0 0-1,1 0 0,-1 0 1,1-1-1,0 0 0,0 0 1,0 0-1,1-1 0,-1 1 1,0-1-1,1-1 0,0 1 1,-1-1-1,1 0 0,0 0 0,6 0 1,-5-1-24,1 0 0,0-1 1,-1 0-1,1 0 0,-1-1 1,1 0-1,-1 0 0,0-1 1,0 0-1,0 0 0,0 0 1,9-7-1,-8 5-1,-1-1-1,1 1 1,-1-1 0,0-1-1,-1 1 1,0-1 0,0 0-1,0-1 1,-1 0 0,0 1-1,7-18 1,-8 16-23,-2 0 0,1 0 0,-1 0 0,-1-1 0,1 1 0,-2-1 0,1 1 0,-1-1 0,-1 1 0,-2-13 0,3 19-52,-1 2-1,1-1 1,-1 0 0,0 0-1,0 0 1,0 0-1,-2-3 1,-2-1-116,5 5 139,0 1 0,0-1-1,0 1 1,0-1 0,-1 1-1,1-1 1,0 1-1,0-1 1,-1 1 0,1 0-1,0-1 1,-1 1 0,1 0-1,0-1 1,-1 1-1,1 0 1,-1-1 0,1 1-1,-1-1 1,0 2-1,0-1 0,1 1 1,-1-1-1,0 0 0,0 1 0,1-1 0,-1 1 0,1-1 1,-1 1-1,1 0 0,-1-1 0,1 1 0,-1 0 1,0 0-1,-5 9-51,1 1 0,0 0 1,0-1-1,1 2 0,1-1 1,0 0-1,-3 20 0,5-22 82,0 1 0,0 0-1,1 0 1,1 0-1,0-1 1,0 1-1,1 0 1,0-1-1,6 18 1,-7-25 9,0 1 1,0-1-1,0 0 1,1 0-1,-1 1 1,0-1-1,1 0 1,0-1-1,-1 1 1,1 0-1,0 0 1,0-1-1,0 1 1,0-1-1,0 0 1,1 1-1,-1-1 1,4 1-1,-2-1 4,-1-1 1,0 1-1,1-1 0,-1 0 0,0 0 0,1 0 1,-1-1-1,0 1 0,1-1 0,-1 0 0,0 0 1,5-1-1,5-5 97,1 0 0,-1 0 0,-1-2-1,23-17 1,-18 12-62,-1 0 0,-1-1-1,0 0 1,-1-1-1,-1-1 1,-1 0 0,0-1-1,13-26 1,-22 37-147,1-1 0,0 1 0,1 0 1,-1 0-1,11-12 0,-15 19 73,0 0 0,0-1 0,1 1 0,-1 0 0,0-1 0,0 1 0,1 0-1,-1 0 1,0-1 0,0 1 0,1 0 0,-1 0 0,0-1 0,1 1 0,-1 0 0,0 0 0,1 0 0,-1 0 0,0 0 0,1-1 0,-1 1-1,1 0 1,-1 0 0,0 0 0,1 0 0,-1 0 0,0 0 0,1 0 0,-1 0 0,1 0 0,-1 0 0,0 1 0,1-1 0,-1 0-1,0 0 1,1 0 0,-1 0 0,0 1 0,1-1 0,-1 0 0,0 0 0,1 0 0,-1 1 0,0-1 0,0 0 0,1 0 0,-1 1 0,0-1-1,0 0 1,0 1 0,1-1 0,-1 1 0,6 23-99,-4-17 46,0 13 51,0 0 0,-1 0 0,-1 0 0,-1 0-1,-4 25 1,0 14 132,4-44-125,0 0 0,-5 16 0,5-26 60,-1 1 0,1-1 0,-1 0 0,0 0 0,0 0 1,-1-1-1,1 1 0,-1 0 0,-5 5 0,7-9-40,0 0 0,0 0 0,0 0-1,0 0 1,-1 0 0,1-1 0,0 1 0,-1 0 0,1-1 0,-1 1-1,1-1 1,-1 1 0,1-1 0,-1 0 0,1 1 0,-1-1 0,1 0-1,-1 0 1,1 0 0,-1 0 0,1-1 0,-1 1 0,1 0 0,-1-1-1,1 1 1,-1-1 0,1 1 0,-1-1 0,1 1 0,0-1 0,-2-1-1,-6-4 14,1 0 0,0 0 0,-14-14 0,10 8-92,4 5 18,0 0-1,-1 0 1,0 1 0,0 0-1,-19-9 1,28 15 38,-1 0 0,1 0-1,0 0 1,0 0 0,0 0-1,0 0 1,-1 0 0,1 0 0,0 0-1,0 0 1,0 0 0,-1 0 0,1 0-1,0 0 1,0 0 0,0 0 0,-1 0-1,1 0 1,0 0 0,0 0 0,0 0-1,0 0 1,-1 0 0,1 0 0,0 0-1,0 0 1,0 0 0,-1 0-1,1 0 1,0 1 0,0-1 0,0 0-1,0 0 1,0 0 0,0 0 0,-1 0-1,1 1 1,0-1 0,0 0 0,1 10-102,9 11 17,-7-17 73,6 11-35,16 17-1,-21-27 73,0-1-1,1 1 0,0-1 1,0 0-1,0 0 0,1-1 1,6 4-1,-7-4 28,1 0 1,0 0-1,0-1 0,1 1 0,-1-1 0,0-1 1,1 1-1,-1-1 0,1-1 0,-1 1 0,1-1 1,-1 0-1,1 0 0,-1-1 0,1 0 1,-1 0-1,1 0 0,-1-1 0,0 0 0,0-1 1,0 1-1,11-7 0,7-6 27,0-2 0,-2 0 0,0-1 0,-1-1 0,32-38 0,-1-18-141,-15 19 5,-33 50-51,5-6-350,-8 12 458,-1-1 0,0 1 0,1 0 0,-1 0 0,0 0 0,0 0 0,1 0 0,-1 0 0,0 0 0,1 0 0,-1 0-1,0 0 1,1 0 0,-1 0 0,0 1 0,1-1 0,-1 0 0,0 0 0,0 0 0,1 0 0,-1 0 0,0 1 0,0-1 0,1 0-1,-1 0 1,0 0 0,0 1 0,0-1 0,1 0 0,-1 0 0,0 1 0,0-1 0,0 0 0,0 0 0,1 1 0,-1-1 0,0 0-1,0 1 1,0-1 0,0 0 0,0 1 0,0-1 0,0 1 0,2 5 6,0 0 0,-1 0 0,0 1 0,0-1 0,0 1 0,-1-1 0,0 1 0,0-1 0,0 1 0,-1-1 0,-2 8 0,0 0 14,-1 0 1,0-1 0,-13 26 0,16-35 1,-2 1 40,0 1 1,0-1 0,0 0 0,-7 8 0,9-11-35,-1-1-1,1 0 1,-1 1 0,0-1 0,0 0-1,1 0 1,-1 0 0,0 0-1,0 0 1,0 0 0,0-1-1,0 1 1,0-1 0,0 1-1,0-1 1,-1 0 0,-2 0-1,1 0-9,0 0-1,-1 0 0,1 0 1,0-1-1,0 1 0,0-1 0,0-1 1,0 1-1,0 0 0,0-1 1,0 0-1,0 0 0,-4-3 0,8 5-14,0 0 0,0-1-1,-1 1 1,1 0 0,0 0 0,0 0-1,0-1 1,0 1 0,0 0-1,0 0 1,0 0 0,0-1-1,0 1 1,0 0 0,0 0-1,0 0 1,0-1 0,0 1 0,0 0-1,0 0 1,0-1 0,0 1-1,0 0 1,0 0 0,0 0-1,0-1 1,0 1 0,0 0-1,0 0 1,0 0 0,1-1 0,-1 1-1,0 0 1,0 0 0,0 0-1,0 0 1,1-1 0,-1 1-1,0 0 1,0 0 0,0 0-1,0 0 1,1 0 0,-1 0 0,0 0-1,0 0 1,1 0 0,-1 0-1,0-1 1,0 1 0,0 0-1,1 0 1,13-3 62,-14 3-53,18-2 88,-1 1 0,1 0 0,18 3-1,3-1 81,-21-1-168,1 1-1,0 1 1,-1 0-1,1 2 1,-1 0-1,20 8 1,-37-12-78,0 0 0,0 1 0,0-1 0,0 1-1,0-1 1,0 1 0,0 0 0,0-1 0,0 1 0,0 0 0,0 1 0,0-2-128,-1 1 0,0 0 0,1 0 0,-1-1 0,0 1 0,0 0 0,0 0 0,0-1 0,0 1 0,0 0 0,0 0 0,0 0 0,0-1 0,0 1 0,0 0 0,0 0 0,-1-1 0,1 1 0,0 0 0,-1 0 0,1-1 0,0 1 0,-1 0 0,1-1 0,-1 1 0,0 0 0,-9 14-2353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9:58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92 2912,'3'-8'532,"0"0"0,0 0 0,0 0 0,6-7 0,10-13 4216,-11 14-2715,-6 12-1210,-2 15-354,0-13-466,-3 71 611,-13 71 0,8-81-301,2-6 213,-3 0 0,-18 58 0,-23 85 632,50-189-440,5-7-120,17-9 190,-4 0-599,8-1-45,2-1-72,51-10 0,-68 18-22,108-11 152,-101 11-207,0 1 1,0 1-1,0 1 1,31 7-1,-40-6 13,0-1-1,0 2 0,11 4 0,-17-6-39,1 0-1,-1 0 0,0 0 1,0 1-1,0-1 0,0 1 1,0 0-1,0-1 0,-1 1 0,4 5 1,-8-18-8853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9:58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361 5 5984,'-3'-5'5664,"-4"16"-4278,-20 21-379,-2 0 0,0-2 0,-3-1 0,-37 26 0,43-36-967,0 2 0,1 0 0,-44 48 0,57-51-942,5-1 246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9:59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32 124 3904,'-12'-8'5696,"2"7"-2920,10 1-2692,0 0 0,-1 0-1,1 0 1,-1 0 0,1 0 0,0 0 0,-1 0-1,1 0 1,-1 0 0,1 0 0,0 0-1,-1 0 1,1 0 0,-1 0 0,1-1 0,0 1-1,-1 0 1,1 0 0,0 0 0,-1-1-1,1 1 1,0 0 0,-1 0 0,1-1-1,-1 1 1,1-1 10,0 1-1,0 0 0,1-1 0,-1 1 1,0 0-1,0 0 0,0-1 1,0 1-1,0 0 0,0 0 1,1-1-1,-1 1 0,0 0 0,0 0 1,0 0-1,1-1 0,-1 1 1,0 0-1,0 0 0,1 0 1,-1 0-1,0-1 0,0 1 0,1 0 1,-1 0-1,0 0 0,0 0 1,1 0-1,-1 0 0,1 0 1,19-7 769,29-5-736,-46 11 11,261-54 1156,-225 48-1142,79-13 2,-115 18-163,-3 2 7,1 0-1,-1-1 1,1 1-1,-1 0 1,1 0 0,-1 0-1,1 0 1,-1 0-1,1 0 1,-1-1-1,1 1 1,-1 0 0,1 1-1,-1-1 1,1 0-1,-1 0 1,1 0 0,0 0-1,-1 0 1,1 0-1,-1 1 1,1-1-1,-1 0 1,0 0 0,1 1-1,0 0 1,2 0-2809,-14 5-6479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09:59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20 127 6304,'-18'1'1406,"17"-1"-487,3 1 58,4-1-188,0-1 0,1 1 0,9-3 0,132-32 4057,77-24-2679,-195 51-2234,0 1 0,1 1 0,-1 1 0,33 0-1,-61 5-95,-1 0 0,0 0-1,1 1 1,-1-1-1,0 0 1,1 0-1,-1 1 1,0-1 0,0 1-1,1-1 1,-1 1-1,0-1 1,2 2-1,5 3-1147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01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29 3712,'-1'-1'204,"1"1"1,-1-1-1,1 0 1,0 0-1,-1 1 0,1-1 1,0 0-1,0 0 1,0 0-1,-1 1 0,1-1 1,0 0-1,0 0 1,0 0-1,0 1 0,0-1 1,1 0-1,-1 0 1,0 0-1,0 1 1,1-2-1,1-9 3731,-12 38-1733,-3 100-836,-32 287 633,45-330-1124,0-64 1221,19-29-1637,30-1-302,-31 5-119,1 2 0,20-2 1,-5 3-111,2-1 114,0 2-1,68 7 1,-101-6-192,0 1-1,0-1 1,0 0 0,0 0 0,0-1-1,4 0 1,15-6-10430,-10 4 7530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4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92 4160,'-8'1'1016,"6"0"-760,0-1-1,0 0 1,1 0 0,-1 1 0,0-1 0,0 1-1,1 0 1,-1-1 0,0 1 0,1 0 0,-1 0-1,1 0 1,-3 1 0,4-1-22,0 0 0,-1-1 1,1 1-1,-1-1 0,1 1 0,-1-1 0,1 1 0,-1-1 1,1 1-1,-1-1 0,1 0 0,-1 1 0,0-1 1,1 0-1,-1 1 0,1-1 0,-1 0 0,0 0 0,-2 2 2026,10 0-361,0-1-1556,0-1 1,0 1 0,1-1-1,-1 0 1,13-3 0,14 0 52,67-2 366,148-27 0,-132 14-536,292-31-71,-304 42 127,199 12 1,-255 2-969,88 22 1,-124-26-46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01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9 6560,'-3'-9'5920,"3"13"-5596,0-1 1,0 0 0,-1 0 0,0 0-1,1 0 1,-1 0 0,-1 3 0,0-2-139,-4 17 751,1-7-464,1 1 1,-4 21-1,4-1-115,-11 91 244,12-94-397,4 60 0,1-23 191,-3-43-733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01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23 168 5472,'-11'-14'1760,"10"14"-1648,1-1-1,0 1 1,-1 0 0,1-1 0,-1 1-1,1 0 1,-1 0 0,1-1 0,-1 1-1,1 0 1,-1 0 0,1 0 0,-1 0-1,1 0 1,-1-1 0,1 1 0,-2 0-1,1 1 1172,6-1 1129,9-1-1666,-1-1 1,1 0-1,0-1 0,-1 0 0,0-2 0,13-5 1,16-4-72,187-37 628,-102 27-1129,-115 22-345,21-7 587,-31 9-543,0-1 1,-1 1-1,1-1 1,-1 0-1,1 1 0,-1-1 1,1 0-1,-1 0 0,1 0 1,-1-1-1,0 1 0,0 0 1,1 0-1,-1-1 0,1-1 1,2-5-1000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02.3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68 6880,'-10'-1'5385,"18"0"-2327,8-2-1694,34-10 596,65-17 43,-85 24-2167,0 0 1,45-1-1,-67 8-152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02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18 5632,'4'-10'1918,"-1"3"442,-3 7-2281,0-1 0,0 1-1,0 0 1,1 0 0,-1 0-1,0 0 1,0 0 0,1 0-1,-1 0 1,0 0 0,0 0-1,0 0 1,1 0 0,-1 0-1,0 1 1,0-1 0,0 0-1,1 0 1,-1 0 0,0 0-1,0 0 1,0 0 0,1 0-1,-1 1 1,0-1 0,0 0-1,0 0 1,0 0 0,1 0-1,-1 1 1,0-1 0,0 0-1,1 2 136,0 0 0,0 0 0,-1 0-1,1 0 1,0 0 0,-1 0 0,0 0 0,1 0-1,-1 0 1,0 0 0,0 0 0,-1 3 0,2 3 340,0 36 761,-5 67 1,-14 43-187,-4 63-660,21-189-560,1 1-202,-1-1 0,-2 1-1,-8 36 1,10-57-225,0 0-568,-1-4-2409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04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64 2400,'0'-2'214,"0"-1"0,1 1 0,-1 0 0,1 0 0,-1-1-1,1 1 1,0 0 0,0 0 0,0 0 0,0 0 0,0 0 0,0 0 0,1 0 0,-1 0 0,3-2 0,-1 1 409,1 0 0,-1 0 1,1 0-1,0 0 1,0 1-1,8-5 0,-11 7-519,0-1-1,0 1 0,0-1 0,0 1 1,0 0-1,0-1 0,0 1 0,0 0 1,0 0-1,0 0 0,0 0 0,0 0 1,1 0-1,-1 0 0,0 0 0,0 0 1,1 1-1,-1-1-27,-1 1 0,1-1 1,0 0-1,-1 1 0,1-1 1,-1 1-1,1-1 0,-1 1 1,0-1-1,1 1 0,-1 0 1,0-1-1,1 1 0,-1-1 1,0 1-1,1 0 0,-1-1 1,0 1-1,0 1 0,1 4 183,-1 0 0,0-1 0,0 1-1,-1 0 1,-1 6 0,1-5-253,-2 11 311,-1 0-1,-1 0 0,-1-1 1,-8 19-1,-39 65 139,49-94-352,0 0-1,-1 0 0,0-1 0,0 1 0,0-1 0,-1-1 1,0 1-1,0-1 0,-12 8 0,15-12-197,0 1 0,0-1 1,-1 1-1,1-1 0,0 0 0,0 0 1,-1-1-1,1 1 0,-1-1 0,-5 1 0,6-2-296,-1 1 0,1-1 0,0 1 0,0-1 0,-1 0 0,1 0 1,0-1-1,0 1 0,0-1 0,0 1 0,0-1 0,-4-3 0,-11-11-2233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10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1148 2720,'-16'9'4771,"16"-9"-4727,11-1 1813,-5-1-1490,1 0 1,-1 0-1,0 0 1,0-1-1,0 0 1,0 0 0,-1-1-1,1 0 1,-1 0-1,0 0 1,7-8-1,3-4-100,0-1 0,15-23-1,1-12 128,-2 0 1,37-94-1,-57 124-233,4-13-50,-13 32-140,1 1 0,-1-1 0,1 0 0,-1 1 0,0-1 0,0 0 0,0 1 0,0-1 0,0 0 0,-1-3 0,-3 3-271,0 8 94,-4 11-88,-12 30-65,-29 77 626,45-109-102,0 1 0,1-1-1,1 1 1,0 0 0,1 0 0,2 28 0,-1-40-113,0 0 0,1 0 1,-1-1-1,1 1 1,0 0-1,0 0 1,0-1-1,0 1 0,0-1 1,1 1-1,-1-1 1,1 1-1,-1-1 1,1 0-1,3 4 0,-3-5 4,0 0-1,0 0 0,0 1 1,0-1-1,0 0 0,0-1 0,0 1 1,0 0-1,0-1 0,1 1 1,-1-1-1,0 1 0,0-1 0,1 0 1,-1 0-1,0 0 0,0 0 1,1-1-1,-1 1 0,3-1 0,13-4 99,0-2 0,0 1-1,-1-2 1,0 0-1,-1-1 1,1-1-1,24-20 1,-6 1-34,-1-1 0,30-37 1,39-32 103,-102 98-215,-1 1 0,1-1 0,0 0 0,0 1 0,0-1 0,-1 0-1,1 1 1,0-1 0,0 1 0,0 0 0,0-1 0,0 1 0,0 0 0,0-1 0,0 1 0,0 0 0,0 0 0,0 0 0,0 0 0,2 0 0,-2 0 1,-1 1 0,1-1-1,0 1 1,0-1 0,0 1 0,-1-1-1,1 1 1,0-1 0,-1 1 0,1 0-1,0-1 1,-1 1 0,1 0 0,-1-1 0,1 1-1,-1 0 1,1 0 0,-1 1 0,2 2 28,0 1 1,-1 0 0,0 0 0,0 0-1,0 0 1,-1 9 0,1 16 27,-1 15 40,-10 88-1,10-119 372,0-14-470,0 0 0,0 0 0,0 0 0,0 0 1,0 0-1,0 0 0,0 1 0,0-1 0,1 0 0,-1 0 0,0 0 1,0 0-1,0 0 0,0 0 0,0 0 0,0 0 0,0 0 0,0 0 1,1 0-1,-1 0 0,0 0 0,0 0 0,0 0 0,0 0 1,0 0-1,0 0 0,0 0 0,1 0 0,-1 0 0,0 0 0,0 0 1,0 0-1,0 0 0,0 0 0,0-1 0,0 1 0,0 0 1,1 0-1,-1 0 0,0 0 0,0 0 0,0 0 0,0 0 0,0 0 1,0 0-1,0 0 0,0-1 0,0 1 0,15-20 344,-14 18-339,16-28 132,19-45 1,-22 43-354,21-35 1,-34 65 175,0 1 1,0-1 0,0 0 0,0 1-1,1-1 1,-1 1 0,1-1-1,-1 1 1,3-2 0,-4 3 24,1 0 1,-1 0 0,1 0-1,-1 0 1,1 0 0,-1-1-1,1 1 1,-1 0 0,1 0 0,-1 0-1,1 0 1,-1 1 0,1-1-1,-1 0 1,0 0 0,1 0-1,-1 0 1,1 0 0,-1 1-1,1-1 1,-1 0 0,0 0-1,1 1 1,-1-1 0,1 0-1,-1 0 1,0 1 0,1-1-1,-1 1 1,0-1 0,0 0-1,1 1 1,-1-1 0,0 1-1,0-1 1,1 0 0,-1 1-1,0-1 1,0 1 0,0-1-1,0 1 1,0-1 0,0 1-1,2 9-39,0 0-1,-1 0 0,-1 0 0,1 0 0,-2 0 0,-2 18 0,2-14 42,-2 15 133,1-18-104,1 1 0,0-1 0,1 1-1,0 0 1,1-1 0,0 1 0,5 18-1,-6-29-14,0 0 1,1 0-1,-1 0 0,0 0 0,1 0 0,0 0 0,-1 0 0,1 0 0,-1 0 0,1 0 0,0-1 1,0 1-1,-1 0 0,1 0 0,0-1 0,0 1 0,0 0 0,0-1 0,0 1 0,0-1 0,0 1 1,0-1-1,0 1 0,0-1 0,0 0 0,0 0 0,0 1 0,1-1 0,-1 0 0,0 0 0,0 0 1,0 0-1,0 0 0,1-1 0,5 0 66,-1-1 1,0 0 0,0 0-1,11-5 1,-9 3-124,11-6 55,0-1-1,0-1 0,-1 0 1,-1-1-1,17-17 0,-5 3 22,-2-1-1,-1-1 1,36-53-1,55-107 387,-113 182-398,17-31-46,-2-1 1,-1-1-1,-3-1 1,-1 0-1,-1-1 1,10-68-1,-16 79-39,-6 25 14,1 1-1,-1-1 1,1 1-1,-1-1 1,-1 0 0,1 0-1,-1 1 1,0-1-1,-2-9 1,2 15 50,0 0 0,0 0 0,0-1 0,0 1 1,0 0-1,0 0 0,0 0 0,0 0 0,0 0 1,0 0-1,0 0 0,0 0 0,0 0 0,0 0 1,0-1-1,0 1 0,0 0 0,0 0 0,0 0 1,0 0-1,0 0 0,-1 0 0,1 0 0,0 0 0,0 0 1,0 0-1,0 0 0,0 0 0,0 0 0,0 0 1,0 0-1,0 0 0,0 0 0,-1 0 0,1 0 1,0 0-1,0 0 0,0 0 0,0 0 0,0 0 1,0 0-1,0 0 0,0 0 0,0 0 0,0 0 0,-1 0 1,1 0-1,0 0 0,0 0 0,0 0 0,0 0 1,0 0-1,-4 6-134,-4 12 45,8-17 78,-20 44-125,-2-1 0,-48 71 0,40-68 77,17-26 70,2 0-1,0 1 1,2 0 0,0 0-1,2 1 1,0 1 0,2-1-1,0 1 1,2 0 0,0 0-1,2 0 1,0 0 0,2 0-1,1 0 1,8 41 0,-6-51 18,0 0-1,1-1 1,1 1 0,0-1 0,9 14 0,-11-21 12,0 1 0,1-1 0,0 0 1,0 0-1,0-1 0,0 0 0,1 0 1,0 0-1,0 0 0,0-1 0,9 4 1,-11-6-14,0-1 0,1 0 0,-1 0 0,1 0 0,-1 0 0,1-1 0,-1 0-1,1 0 1,-1 0 0,1 0 0,-1-1 0,1 0 0,-1 0 0,1 0 0,-1 0 0,0-1 0,0 0 0,1 0 0,-1 0 0,-1 0 0,1 0 0,5-5 0,1-1 14,0 0 0,0-1 0,-1 0 0,0-1 0,-1 0 0,11-16 0,-7 4-45,0 1 0,11-32 0,-21 50 9,2-7 5,-1 0-1,0-1 0,0 1 0,-1-1 1,0 1-1,0-1 0,-2 0 0,1 0 1,-2-14-1,1 24-19,0 0 0,0 0 0,0 1 0,-1-1 0,1 0 0,0 0 1,0 0-1,0 1 0,-1-1 0,1 0 0,0 0 0,-1 1 0,1-1 0,-1 0 0,1 0 0,-1 1 0,1-1 0,-1 1 0,1-1 0,-1 0 1,0 1-1,-1-1 0,2 1 4,-1 0-1,0 0 1,1 0 0,-1 0 0,0 0 0,1 0 0,-1 0 0,1 1-1,-1-1 1,0 0 0,1 0 0,-1 1 0,0-1 0,1 0 0,-1 1-1,1-1 1,-1 1 0,1-1 0,-1 1 0,0 0 0,-3 4-23,0 0 0,1 0 0,-1 1 0,-3 7 0,-4 10 18,2 2 0,0-1 0,-7 36 0,12-43 15,1 0-1,1 1 0,1 0 0,0-1 0,4 34 1,-3-48 16,0-1-1,1 0 1,-1 1 0,1-1 0,0 0 0,-1 0 0,1 1-1,0-1 1,0 0 0,1 0 0,-1 0 0,0 0 0,3 3-1,-2-4-5,-1 0 0,1 0 0,-1 0 0,1 0 0,-1-1 0,1 1 0,-1 0 0,1-1 0,0 1-1,-1-1 1,1 0 0,0 1 0,-1-1 0,1 0 0,0 0 0,-1 0 0,1 0 0,0 0 0,0-1-1,1 0 1,20-5 66,-1-1 0,1-2 0,-2 0 0,37-21 0,-8 4-66,4-2-13,-2-3 0,-1-1 0,-1-3-1,55-52 1,-27 21-183,-76 65 94,-3 3 74,-6 8 46,-14 15-86,-30 47 0,-11 14 113,45-66-150,-21 33 0,34-46 97,1-1 0,-1 1 0,1-1 0,0 1 0,1 0 0,0 1 0,0-1 0,0 0 0,1 0 0,-1 10 0,3-14 14,-1 1 0,1-1 1,-1 0-1,1 0 0,0 0 1,0 0-1,1 0 0,-1 0 0,1 0 1,-1 0-1,1-1 0,0 1 1,0 0-1,0-1 0,0 0 1,0 1-1,1-1 0,4 3 1,-5-3 10,0 0 1,1-1 0,-1 1 0,0-1-1,1 0 1,0 0 0,-1 0 0,1 0 0,-1 0-1,1-1 1,0 1 0,0-1 0,-1 1-1,1-1 1,0 0 0,0 0 0,-1 0-1,1-1 1,0 1 0,-1-1 0,1 1 0,4-3-1,-2 1-20,0-1 0,-1-1 0,1 1 0,-1-1 0,1 1 0,-1-1 0,0 0-1,-1-1 1,1 1 0,-1-1 0,0 1 0,0-1 0,3-8 0,3-7 37,-1-1-1,6-25 1,-9 30-30,4-22-65,4-48-1,-12 84 52,2-17-176,-2 25-97,-4 31-59,-46 221 167,38-224 277,-25 56-1,-23 29 20,48-98-91,1-1 74,-1-1-1,-1 0 1,-1 0 0,-1-1 0,-30 31 0,39-45-84,0 0 0,0 0 0,-1 0 0,1-1 0,-10 4 0,13-5-16,-1-1 0,0 0 0,0 0 0,0-1 0,0 1-1,-1 0 1,1-1 0,0 0 0,0 0 0,0 0 0,0 0-1,-3-1 1,4 1-2,1-1 0,0 1 0,0 0 0,0-1 0,0 1 0,0-1 0,0 0 0,0 1 0,0-1 0,0 0 0,0 1 0,1-1 0,-1 0-1,0 0 1,0 0 0,1 0 0,-1 0 0,0 0 0,1 0 0,-1 0 0,1 0 0,-1 0 0,1 0 0,0 0 0,-1 0 0,1 0 0,0 0 0,0-1 0,0 1-1,0-2 1,0-2-6,0 1-1,1-1 0,-1 1 0,1 0 0,0-1 0,2-4 0,0 1 0,1 1-1,0-1 1,0 1-1,1 0 0,0 0 1,11-12-1,39-33 5,-44 42-34,101-78-17,-14 12 89,-79 59 1,1-1 0,26-33 0,117-177 178,-51 66 62,-96 142-259,-8 9 24,1 0 0,-2-1 1,1 0-1,-2 0 0,6-13 0,-12 25-62,1-1-2,-1 0 0,1 0 0,-1 0 0,0 0 0,0 0 1,0 0-1,1 0 0,-1 0 0,0 0 0,0 0 0,0 0 0,-1 0 0,1 0 0,0 0 1,0 1-1,0-1 0,-1-2 0,1 3 13,0 0 0,-1 0 0,1-1 0,0 1-1,0 0 1,0 0 0,0-1 0,-1 1 0,1 0 0,0 0 0,0 0 0,-1-1 0,1 1 0,0 0 0,0 0-1,-1 0 1,1 0 0,0 0 0,0-1 0,-1 1 0,1 0 0,0 0 0,-1 0 0,1 0 0,0 0-1,0 0 1,-1 0 0,1 0 0,0 0 0,-1 0 0,1 0 0,0 0 0,-1 0 0,1 0 0,0 1 0,0-1-1,-1 0 1,1 0 0,0 0 0,-1 0 0,1 0 0,0 1 0,0-1 0,0 0 0,-1 0 0,1 0 0,0 1-1,0-1 1,0 0 0,-1 0 0,1 1 0,0-1 0,-1 1 0,-1 0 0,1 0 0,0 0 0,0 1 0,0-1 0,0 0 0,0 0 0,0 0 0,1 1 0,-1-1 0,0 1 0,0-1 0,1 0 0,-1 1 0,1-1 0,0 1 0,-1-1 0,1 1 0,0-1 0,0 4 0,0 3-45,0 0-1,4 16 0,-2-7 83,8 142-261,-5-67 153,-5-84 68,1-1 0,0 1 0,1-1 0,0 1 0,0-1 0,0 1 0,7 11 0,-9-17 21,2 0 1,-1 0 0,0-1-1,0 1 1,0 0-1,1 0 1,-1-1-1,1 1 1,0-1-1,-1 1 1,1-1 0,0 0-1,0 1 1,0-1-1,0 0 1,0 0-1,0 0 1,0-1-1,0 1 1,0 0 0,0-1-1,0 0 1,1 1-1,-1-1 1,0 0-1,0 0 1,0 0-1,1 0 1,2-1 0,7-2 1,0 1 1,0-2 0,-1 0 0,1 0 0,-1-1 0,0 0 0,-1-1 0,1 0-1,16-14 1,-3-2 6,-1-1 0,-1-1 0,32-44 0,-28 34-38,-6 8-62,-8 15-160,-35 87-235,-15 42 619,35-109-151,-6 12-71,-12 41 0,15-37 20,3-16 94,1 0 0,-1 1 0,2-1 1,-1 13-1,1-21-37,1-1 1,0 1 0,0 0-1,0-1 1,0 1-1,0-1 1,0 1-1,0 0 1,0-1-1,1 1 1,-1-1-1,0 1 1,0 0-1,0-1 1,1 1-1,-1-1 1,0 1 0,0-1-1,1 1 1,-1-1-1,1 1 1,-1-1-1,0 1 1,1-1-1,-1 0 1,1 1-1,-1-1 1,1 0-1,-1 1 1,1-1-1,-1 0 1,1 1-1,0-1 1,-1 0 0,1 0-1,-1 0 1,2 0-1,-1 0 19,1 0 0,-1 0 0,0-1-1,1 1 1,-1-1 0,1 1 0,-1-1 0,0 1 0,0-1-1,1 0 1,-1 0 0,0 1 0,0-1 0,0 0 0,0 0-1,2-2 1,4-6-7,1-1 0,-2 0-1,1-1 1,-1 1 0,-1-1-1,0 0 1,0-1 0,4-19 0,17-99-146,-25 120 85,4-25-25,11-58-20,-21 121 19,1 1 1,1 0 0,2-1-1,1 1 1,1 0 0,2 0-1,7 35 1,-10-62 71,0-1 0,1 1-1,-1-1 1,1 1 0,-1-1 0,1 1 0,0-1 0,0 1-1,-1-1 1,1 0 0,0 1 0,0-1 0,0 0 0,1 0-1,-1 0 1,0 0 0,0 0 0,1 0 0,-1 0 0,0 0-1,2 1 1,0-1 10,0-1 0,0 1 0,0 0 0,0-1 0,1 1 0,-1-1 0,0 0 1,0 0-1,0 0 0,4-1 0,6-2 29,-1 0-1,0-1 1,0 0 0,16-8 0,-12 3-25,-1 0-1,1-1 0,-2-1 1,0 0-1,0-1 0,-1 0 1,17-21-1,3-9 68,34-55 1,-49 69-61,11-17-56,28-60-1,-35 55 75,28-98 0,11-137-86,-60 281 8,0 0 1,0-1-1,-1 1 0,0-1 1,0 1-1,0-1 0,0 1 1,-1-1-1,0 1 0,1-1 1,-2 1-1,1 0 0,-3-6 1,4 10 29,0 0-1,0-1 1,0 1 0,0 0 0,0 0 0,0 0 0,-1 0 0,1 0 0,0-1 0,0 1 0,0 0 0,0 0 0,0 0-1,0 0 1,-1 0 0,1 0 0,0 0 0,0 0 0,0-1 0,0 1 0,-1 0 0,1 0 0,0 0 0,0 0 0,0 0-1,-1 0 1,1 0 0,0 0 0,0 0 0,0 0 0,0 0 0,-1 0 0,1 0 0,0 0 0,0 1 0,0-1-1,0 0 1,-1 0 0,1 0 0,0 0 0,0 0 0,0 0 0,0 0 0,0 0 0,-1 0 0,1 1 0,0-1 0,0 0-1,0 0 1,0 0 0,0 0 0,0 0 0,0 1 0,0-1 0,-1 0 0,1 0 0,0 0 0,0 0 0,0 1 0,-7 15-103,6-12 83,-46 141-355,9-21 494,12-47-169,-25 124-1,44-160 118,2 0 0,1 0 0,3 0 0,1 0 0,5 42 0,-4-80-49,-1 2 16,1-1 1,0 1-1,0 0 0,0-1 0,2 6 0,-2-9-16,-1 0-1,1 0 1,0 1-1,0-1 0,0 0 1,0 0-1,0 0 1,0 0-1,0 0 1,0 0-1,0-1 1,0 1-1,1 0 1,-1 0-1,0-1 0,0 1 1,1-1-1,-1 1 1,3 0-1,-3-1-1,1 0 1,-1 0-1,0 0 0,0 0 0,0 0 0,1 0 0,-1 0 1,0 0-1,0-1 0,1 1 0,-1 0 0,0-1 0,0 1 0,0-1 1,0 1-1,2-2 0,0 0 9,0-1 0,0 1 0,0-1 0,0 0 0,3-4 0,3-5 42,14-28 0,-18 30-37,38-72 58,10-16-438,-53 98 347,0-1 1,0 1-1,0-1 1,1 1-1,-1-1 1,0 1-1,1 0 0,-1-1 1,0 1-1,1 0 1,-1-1-1,1 1 1,-1 0-1,0-1 1,1 1-1,-1 0 0,1 0 1,-1-1-1,1 1 1,0 0-1,-1 1 0,0-1 0,1 0 0,-1 0 1,0 1-1,1-1 0,-1 1 0,0-1 0,0 0 0,0 1 1,1-1-1,-1 0 0,0 1 0,0-1 0,0 1 0,0-1 1,0 1-1,0-1 0,0 1 0,0-1 0,0 0 0,0 1 1,0-1-1,0 1 0,0-1 0,0 1 0,-1 25-72,-8 40-1,-1 16-3,8-51 50,0-22 37,2 0-1,-1 0 1,1 1-1,3 17 1,-1-18 18,-2-4 20,1 0 1,0 0-1,1-1 1,-1 1 0,1-1-1,2 6 1,-3-9-30,0 0 1,-1 0-1,1 0 1,0 0-1,0 0 1,0 0-1,0-1 0,0 1 1,-1 0-1,1-1 1,1 1-1,-1-1 1,0 1-1,0-1 1,0 0-1,0 1 1,0-1-1,0 0 1,0 0-1,0 1 1,1-1-1,-1 0 1,0 0-1,0 0 0,0-1 1,0 1-1,1 0 1,-1 0-1,0-1 1,2 0-1,8-3 18,0-1 0,-1-1 0,1 0 0,-1 0 0,0-1 0,15-15 0,3 0-144,3 0 26,3-2 160,-1-1 0,56-58 0,-74 67-78,0-1-87,14-20 0,-23 24-17,-5 8-10,-4 7-76,-12 15 187,1 1 0,1 1 1,0 0-1,2 1 0,0 0 1,1 1-1,-7 23 0,15-39 15,1 1-1,0-1 1,0 0-1,0 0 0,1 1 1,0-1-1,0 0 1,0 1-1,0-1 1,1 0-1,0 1 0,0-1 1,1 0-1,2 6 1,-3-9 12,0 1 1,1 0 0,-1-1-1,1 1 1,0-1-1,0 1 1,0-1 0,0 0-1,0 0 1,1 0-1,-1 0 1,1 0 0,-1-1-1,1 1 1,-1-1-1,1 1 1,0-1 0,0 0-1,0 0 1,0 0 0,0-1-1,0 1 1,0-1-1,0 1 1,5-1 0,-2 0-10,0 0 0,-1-1 0,1 1 0,0-1 1,0 0-1,-1 0 0,1-1 0,-1 0 0,0 0 0,1 0 1,-1-1-1,0 1 0,0-1 0,0-1 0,-1 1 1,1 0-1,6-8 0,-4 4-4,-1-1 1,0 0-1,0-1 1,-1 1-1,0-1 1,0 0-1,5-16 1,-8 19-13,0-1 1,-1 1-1,1 0 1,-2 0-1,1 0 0,-1-1 1,0 1-1,0 0 1,0 0-1,-1-1 1,0 1-1,0 0 0,-4-9 1,4 12-4,0 0 0,-1 1 0,0-1 0,1 0 1,-1 1-1,0-1 0,0 1 0,-1-1 0,1 1 0,0 0 0,-1 0 0,1 0 1,-1 1-1,0-1 0,0 0 0,1 1 0,-1 0 0,0 0 0,0 0 0,0 0 1,-1 0-1,1 0 0,-5 1 0,-7-2-18,0 2-1,0 0 1,-24 3 0,33-3-1,-64 8-3,70-8 34,0 0 1,0 0-1,0 0 0,0 0 0,0 0 0,1-1 0,-1 1 1,0 0-1,0 0 0,0 0 0,0 0 0,0 0 0,0 0 0,0 0 1,0-1-1,1 1 0,-1 0 0,0 0 0,0 0 0,0 0 1,0 0-1,0 0 0,0-1 0,0 1 0,0 0 0,0 0 0,0 0 1,0 0-1,0 0 0,0-1 0,0 1 0,0 0 0,0 0 1,0 0-1,0 0 0,0 0 0,0-1 0,0 1 0,-1 0 1,1 0-1,0 0 0,0 0 0,0 0 0,0 0 0,0 0 0,0-1 1,0 1-1,0 0 0,0 0 0,-1 0 0,1 0 0,0 0 1,0 0-1,0 0 0,0 0 0,0 0 0,0 0 0,-1 0 0,1 0 1,0 0-1,0 0 0,0 0 0,0 0 0,-1 0 0,12-9 141,26-9-75,41-14 0,-9 5-188,118-46 317,-144 59-304,-40 14 100,1-1-1,-1 0 0,1 1 0,-1 0 1,1 0-1,-1 0 0,1 0 0,0 1 1,-1-1-1,4 2 0,-6-2 12,0 1 0,-1-1 0,1 1 0,-1-1 0,1 1 0,0-1 0,-1 1 0,0-1 0,1 1 0,-1-1 0,1 1 0,-1 0-1,0-1 1,1 1 0,-1 0 0,0-1 0,0 1 0,1 0 0,-1 0 0,0-1 0,0 1 0,0 0 0,0 0 0,0-1 0,0 1 0,0 0 0,0 0 0,0-1 0,-1 1-1,1 1 1,-9 29 43,6-23-50,-12 41 93,-45 120-159,26-81 554,98-230-69,-48 113-480,36-53 0,-49 79 45,-1 0 0,1 0 0,0 0 0,0 0 0,0 0 0,7-4 0,-9 6 14,-1 1 0,1 0 1,-1-1-1,1 1 0,-1 0 0,1 0 0,0-1 1,-1 1-1,1 0 0,0 0 0,-1 0 0,1 0 1,0-1-1,-1 1 0,1 0 0,0 0 0,-1 0 1,1 1-1,0-1 0,-1 0 0,1 0 0,0 0 1,-1 0-1,1 1 0,-1-1 0,1 0 0,0 1 1,-1-1-1,1 0 0,-1 1 0,1-1 0,-1 1 1,1-1-1,-1 1 0,1-1 0,-1 1 0,0-1 1,1 1-1,-1-1 0,0 1 0,1-1 0,-1 1 1,0 0-1,0-1 0,1 1 0,-1 0 0,0-1 0,0 1 1,0 1-1,3 16 21,0 0 0,-2 0 0,0 1 1,-2 24-1,0-4-6,1-26-97,0 8 170,1 0 1,3 23-1,-3-38-208,0 1 1,1-1-1,0 0 0,0 0 0,1 0 1,-1 0-1,1 0 0,0 0 1,1-1-1,0 1 0,5 5 0,-7-8 1067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10.7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43 6048,'-76'-23'2752,"39"26"-2400,24-3 1248,8 0-960,0 0 864,10 0-864,8-3-352,5 3-160,14-3 64,8-2-96,5-4-1728,-1 9 896,-7-3-2464,0 6 1792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11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68 8320,'-8'-8'3744,"43"5"-3232,-7-2 1248,-1 5-1056,13-9 224,5 6-576,18-5 63,5 4-255,8-7-64,-4 6-64,-4-4-1439,-10 6 767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11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59 5568,'-24'-9'1786,"16"3"-869,8 1-106,10-1 432,21 1-256,0 1-1,0 1 1,45 2 0,-58 2-731,245-11 723,-109 3-742,-128 6-460,84-2 159,-39 7-4513,-48 0 2145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11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32 5632,'-73'-28'2560,"51"28"-2208,22-4-128,4 4-192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7:56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64 5984,'-8'-23'2688,"11"14"-2336,-3 1 864,5 0-1024,5 4-128,-2-4-288,5 8 128,-3-3-96,-1 3 96,-9 8-4864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4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3968,'-15'3'2336,"28"-5"6524,-3 1-8125,0-1 1,14-4-1,-19 5-661,-1-1 0,1 1 0,0-1 0,-1 1 0,1 1 0,0-1 0,-1 1 0,1 0 0,0 0 0,8 1 0,-11-1-75,0 1 0,1 0 0,-1 0 0,1 0 1,-1 0-1,0 0 0,0 0 0,0 0 0,0 1 0,0-1 0,0 1 0,0 0 1,0 0-1,0-1 0,-1 1 0,1 0 0,-1 0 0,1 1 0,-1-1 0,0 0 1,2 5-1,-1-1 24,0 0 0,0 1 0,-1-1-1,0 1 1,0-1 0,-1 1 0,0 11 0,-8 47 150,7-59-151,-3 15 113,0-1-1,-2 1 0,-1-1 1,0 0-1,-2 0 0,0-1 1,-1 0-1,-1-1 0,-1 0 0,-23 28 1,30-41 121,1 1 0,0 0 0,-4 8 0,8-14-231,0 1 1,0-1-1,0 0 0,0 0 1,0 0-1,0 0 1,0 1-1,0-1 0,0 0 1,0 0-1,0 0 1,0 0-1,0 0 1,0 1-1,0-1 0,0 0 1,1 0-1,-1 0 1,0 0-1,0 0 0,0 0 1,0 1-1,0-1 1,0 0-1,0 0 0,1 0 1,-1 0-1,0 0 1,0 0-1,0 0 1,0 0-1,0 0 0,1 0 1,-1 1-1,0-1 1,0 0-1,0 0 0,0 0 1,0 0-1,1 0 1,-1 0-1,0 0 1,0 0-1,8 0 303,-8 0-254,130-8 1131,-93 6-1284,-24-1-2999,-8 2 1376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15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301 221 3712,'4'-12'1093,"2"-9"800,-7 19-1636,1 0 0,-1 1-1,0-1 1,0 0-1,0 0 1,0 1-1,0-1 1,0 0-1,0 1 1,-3-3-1,3 2-80,0 1-111,-1 0-1,1 0 1,-1 0 0,1 0 0,-1 0 0,1 0-1,-1 1 1,0-1 0,1 0 0,-1 1 0,0 0-1,1-1 1,-1 1 0,0 0 0,0 0 0,1 0 0,-1 0-1,-2 0 1,-29 6 101,22-2-144,1 0 0,0 0 0,0 1 0,0 1 0,-15 12 0,-38 36 449,51-43-400,1 1-1,0 0 1,0 1 0,-13 22 0,21-30-29,0 0 0,0 1 0,1-1-1,0 1 1,0-1 0,0 1 0,0 0 0,1 0 0,0 0 0,0 0-1,1 0 1,0 0 0,0 0 0,0 0 0,1 7 0,0-10 18,1 1 0,-1 0 0,1 0 1,-1-1-1,1 1 0,0-1 0,1 1 1,-1-1-1,0 0 0,1 0 0,0 0 0,0 0 1,0 0-1,0-1 0,0 0 0,0 1 1,1-1-1,-1 0 0,1 0 0,5 1 1,1 1 47,0-1 0,1 0 0,0 0 0,0-1 0,0-1 0,11 1 0,-14-2-33,-1 0 1,0 0-1,0 0 1,0-1-1,0-1 1,0 1-1,0-1 0,0 0 1,0-1-1,0 1 1,-1-1-1,0-1 1,1 1-1,-1-1 0,0 0 1,6-6-1,-6 4-36,-1 1 0,0-1 0,0-1 0,-1 1 0,1-1 0,-1 1 0,-1-1 0,1-1 0,-1 1 0,0 0 0,-1-1 0,0 1 0,0-1 0,1-11-1,-2 8-79,0 1-1,-1-1 0,0 0 0,0 0 0,-2 0 0,1 0 0,-1 0 0,-4-10 0,5 17 8,-1-1 1,1 1-1,-1 0 1,0 0-1,-1 0 1,1 0-1,-1 0 1,1 1-1,-1-1 1,0 1-1,-1 0 1,1-1-1,0 2 1,-1-1-1,0 0 1,0 1-1,0-1 1,0 1-1,0 0 1,0 0-1,-7-1 1,-32-2 950,54 5-782,0-1-1,0-1 1,0 0 0,-1 0-1,1-1 1,-1 0-1,1-1 1,-1 0 0,11-7-1,10-7 312,42-32 0,-44 28-113,-25 19-306,1 0 1,-1 0 0,1 1 0,0-1-1,0 1 1,0 0 0,0 0 0,1 0-1,4 0 1,-9 2-16,-1 0 0,1 0 0,-1 0 0,1 0 0,-1 1 0,1-1 0,-1 0 0,0 0 0,1 0 0,-1 1 0,0-1 0,1 0 0,-1 1 0,0-1 1,1 0-1,-1 1 0,0-1 0,1 0 0,-1 1 0,0-1 0,0 0 0,0 1 0,1-1 0,-1 1 0,0-1 0,0 1 0,0-1 0,0 0 0,0 1 0,0-1 0,0 1 0,0-1 0,0 1 0,0 20 241,0-13-248,-11 126 268,7-102-186,1 0 0,1 1 0,2-1 1,5 43-1,-5-69-22,2 0-1,-1-1 1,1 1-1,-1 0 1,2-1-1,-1 1 1,1-1-1,-1 0 1,7 9-1,-8-13-48,-1-1 0,1 0 0,-1 1 0,1-1 0,-1 1 0,1-1-1,-1 0 1,1 1 0,0-1 0,-1 0 0,1 0 0,0 1 0,-1-1-1,1 0 1,-1 0 0,1 0 0,0 0 0,-1 0 0,1 0 0,0 0-1,-1 0 1,1 0 0,0 0 0,2-1 18,-1 1 1,0-1-1,0 0 0,0 0 1,-1 0-1,1 0 0,3-2 1,1-2 21,0 0 0,-1 0 0,7-7 0,3-7 31,0-1 0,21-39 0,18-49-87,-22 40-21,-13 32-83,41-58 0,-52 81-69,-4 8-270,4 15 265,34 70 279,-34-66-32,2 0 1,0 0-1,1-2 0,0 1 1,1-1-1,16 13 0,-26-24-53,1 1 1,-1-1-1,1 0 0,-1 0 0,1 0 0,0 0 0,0 0 1,-1-1-1,1 1 0,0-1 0,0 1 0,0-1 0,0 0 1,-1 0-1,1-1 0,0 1 0,0 0 0,0-1 0,-1 0 1,1 0-1,0 0 0,-1 0 0,1 0 0,0 0 0,-1-1 1,1 1-1,-1-1 0,0 1 0,0-1 0,0 0 0,0 0 1,3-3-1,4-6 42,-1 1 0,-1-1 0,1-1 0,-2 0 0,8-17 0,-11 21-84,0 1-1,0-1 1,-1 0 0,0-1-1,-1 1 1,0 0 0,0 0-1,-1-1 1,0 1 0,-1-8-1,1 15 17,0 0 1,-1 0-1,1 0 0,0 1 0,0-1 0,0 0 0,0 0 1,-1 0-1,1 1 0,0-1 0,-1 0 0,1 1 0,-1-1 0,1 0 1,-1 1-1,1-1 0,-1 0 0,1 1 0,-1-1 0,1 1 0,-1-1 1,0 1-1,1 0 0,-1-1 0,0 1 0,0-1 0,1 1 1,-1 0-1,0 0 0,0-1 0,1 1 0,-1 0 0,0 0 0,0 0 1,0 0-1,1 0 0,-1 0 0,0 0 0,0 0 0,0 0 0,1 1 1,-1-1-1,0 0 0,0 0 0,0 1 0,-3 1-22,0-1-1,0 1 0,1 0 1,0 0-1,-1 0 1,1 1-1,0-1 0,-4 5 1,0 1 26,1 0 0,0 0 0,1 1 0,-1 0 0,2 0 0,-1 0 0,1 1 0,1 0 0,0-1-1,0 1 1,1 0 0,-1 16 0,0 10 20,1 1 0,4 40-1,-1-66 77,0 1-1,5 20 1,-5-28-56,0 0 0,0 0 1,1 0-1,-1 0 0,1 0 0,0-1 1,0 1-1,1-1 0,-1 1 0,5 4 1,-6-7-28,0 0 0,0 0-1,0-1 1,-1 1 0,1-1 0,0 1 0,0 0 0,0-1 0,0 0 0,0 1 0,0-1 0,0 0 0,0 1 0,0-1 0,0 0 0,0 0 0,0 0 0,0 0 0,0 0-1,0 0 1,0 0 0,0 0 0,0 0 0,0-1 0,0 1 0,0 0 0,0-1 0,0 1 0,1-1 0,2-1 19,-1 0 1,0-1 0,0 1-1,0-1 1,4-5 0,-5 6-6,68-85 250,-19 21-227,-32 44-106,1 0 1,1 2 0,41-32-1,-61 50 52,1 1 0,0-1 0,1 1 0,-1 0 0,0 0 0,0 0-1,0 0 1,1 0 0,-1 0 0,1 1 0,-1-1 0,0 1 0,1-1 0,-1 1-1,1 0 1,2 0 0,-2 1 10,-1 0-1,1 0 0,-1 0 1,1 0-1,-1 0 0,0 1 1,0-1-1,1 1 1,-1-1-1,0 1 0,0 0 1,0 0-1,-1 0 1,3 2-1,11 16 144,-1 1 0,-1 0 1,11 25-1,24 38 371,-42-75-427,1-1 0,-1 0 0,1 0 0,1 0 0,0-1 0,17 12 0,-23-17-84,1 0 0,0 0 0,0-1 0,0 1-1,0-1 1,0 0 0,0 1 0,0-2 0,0 1 0,1 0 0,-1-1 0,0 1 0,1-1 0,-1 0 0,0 0-1,1 0 1,-1-1 0,0 1 0,1-1 0,-1 0 0,6-1 0,-3-2-653,0 1 0,0-1-1,0 0 1,-1-1 0,1 1 0,-1-1 0,0 0-1,0-1 1,-1 1 0,0-1 0,5-8-1,6-12-2548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17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78 1472,'0'-3'5258,"0"-6"-1967,-8 2-2289,7 7-964,1-1 0,-1 0-1,1 1 1,-1-1-1,1 1 1,-1-1 0,0 1-1,1-1 1,-1 1-1,0-1 1,1 1-1,-1 0 1,0-1 0,0 1-1,1 0 1,-1 0-1,0-1 1,0 1 0,0 0-1,1 0 1,-1 0-1,0 0 1,0 0-1,0 0 1,1 0 0,-1 0-1,0 1 1,0-1-1,0 0 1,1 0 0,-1 1-1,0-1 1,0 0-1,1 1 1,-1-1-1,0 1 1,1-1 0,-1 1-1,0-1 1,1 1-1,-1-1 1,0 2 0,-16 16 429,1 0 0,0 1 0,2 1 0,-18 32 0,31-51-450,-8 15 92,1 0 0,0 0 0,2 1 0,0 0 1,0 1-1,-5 34 0,8-26-4,0 1 0,2-1 1,1 1-1,3 29 0,-1-38 27,1 0 1,6 19-1,-8-32-43,1 1 0,0 0 0,0-1 0,1 0 0,0 1 0,0-1 0,0 0 0,0-1 0,1 1 0,6 6 0,-8-9-40,0-1-1,0 0 1,0 1 0,0-1 0,1 0-1,-1 0 1,1 0 0,-1 0-1,1 0 1,-1-1 0,1 1-1,-1-1 1,1 1 0,-1-1-1,1 0 1,-1 0 0,1 0-1,0-1 1,3 0 0,2-1 62,0 0 0,-1-1 1,1 0-1,13-7 1,12-9 7,-2-2 0,0-2 1,34-32-1,-38 31-106,-13 12-6,10-7 48,-1-2 1,-2 0 0,27-33 0,-35 37-13,-1-1 0,10-20 0,-18 29-37,0 1 1,-1-1-1,0 0 1,0 0 0,-1 0-1,0 0 1,1-15-1,-3 12-9,0 0-1,0 0 1,-1 0 0,-3-12-1,3 19-4,-1-1 0,0 1-1,1 0 1,-2 0-1,1 0 1,0 0 0,-1 0-1,0 0 1,0 1 0,-1-1-1,-6-6 1,1 4-11,-1-1 0,0 2 1,0-1-1,-1 2 0,0-1 1,0 1-1,-20-6 0,16 9-2,1-1 0,-1 2-1,1 0 1,-1 0 0,1 2-1,-1 0 1,1 0 0,-27 7-1,29-4-85,1-1-1,0 2 1,0-1-1,0 2 1,-13 7-1,20-10-402,0 0 0,0 0 0,0 0 1,1 0-1,-1 0 0,-5 7 0,8-9 150,0 1 0,0-1 0,0 0 0,1 1 0,-1-1 0,0 1 0,0-1 0,1 1-1,-1-1 1,1 1 0,-1 0 0,1-1 0,0 1 0,0 0 0,-1-1 0,1 1 0,0 0 0,1-1 0,-1 1 0,0-1 0,0 1 0,1 0 0,-1-1 0,2 3 0,5 10-2056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18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37 3136,'-13'0'7814,"21"2"-5884,4 0-1080,-1-1 0,1-1 0,0 0 0,19-3 0,50-11 114,-43 7-659,10-1-288,81-2-1,-99 11-1651,55 6 0,-62-3-1762,0 4 1008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31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337 54 2496,'4'-12'1735,"-4"9"-648,1 0 0,-1 0 0,0 0 1,0-1-1,0 1 0,0 0 0,0 0 0,-2-5 1,2 7-975,-1 1 0,0-1 1,1 1-1,-1-1 1,1 1-1,-1-1 0,0 1 1,0-1-1,1 1 1,-1 0-1,0-1 1,0 1-1,1 0 0,-1 0 1,0-1-1,0 1 1,-1 0-1,-15-2 208,11 4-236,-1-1-1,1 1 0,0 0 1,0 0-1,0 1 0,-12 6 1,3-1 49,7-4-117,0 0 0,0 1 0,1 0-1,-1 0 1,1 1 0,0 0-1,1 0 1,0 1 0,0 0-1,0 0 1,0 0 0,1 1-1,1 0 1,-1 0 0,1 0 0,1 0-1,-6 17 1,4-7 71,2-1 0,0 0 0,1 1 0,0 0 0,2-1 0,0 1 1,1 0-1,4 22 0,-3-28-7,1 0 1,0 0 0,1 0-1,0 0 1,1-1 0,6 12-1,-9-19-15,1 0-1,-1-1 1,0 1 0,1 0-1,0-1 1,0 1-1,0-1 1,0 0-1,1 0 1,-1 0-1,1-1 1,-1 1 0,1-1-1,0 0 1,0 0-1,0 0 1,1 0-1,-1-1 1,8 2-1,-10-3-37,0 0-1,0 0 1,0 0-1,0 0 1,0-1 0,0 1-1,0-1 1,1 1-1,-1-1 1,0 0-1,-1 0 1,1 0-1,0 0 1,0 0-1,0 0 1,0 0-1,-1-1 1,1 1-1,-1-1 1,1 1-1,-1-1 1,0 0-1,1 1 1,0-4-1,3-3 22,-1 0 0,0 0 1,0-1-1,2-10 0,-1 1-22,0 0 1,-2-1 0,3-27 0,-4-57 20,-2 80-63,-1 2-172,-4-26 1,3 35 148,-2-4-321,3 16 352,1 0 0,0 0 1,0-1-1,0 1 1,0 0-1,0 0 0,0 0 1,0 0-1,-1 0 0,1 0 1,0 0-1,0 0 1,0-1-1,0 1 0,-1 0 1,1 0-1,0 0 0,0 0 1,0 0-1,0 0 0,-1 0 1,1 0-1,0 0 1,0 0-1,0 0 0,0 0 1,-1 0-1,1 0 0,0 0 1,0 0-1,0 0 1,0 0-1,-1 1 0,1-1 1,0 0-1,0 0 0,0 0 1,0 0-1,0 0 1,-1 0-1,0 2-19,0 0 0,-1 0 0,1-1 0,0 1 0,0 0 0,0 0 0,1 0 0,-1 0 0,0 0 0,0 4 0,-2 12 4,1 1 0,0 31 0,2-16 93,-2 26 199,-5 135 373,-16-1 33,19-174-615,-2 17 78,-2-1 1,-2 1-1,-18 45 1,27-79-112,0 0 0,0 0 1,-1 0-1,0 0 0,0 0 0,0 0 0,0 0 1,0-1-1,0 1 0,-1-1 0,1 1 0,-1-1 0,-3 3 1,4-4 5,1 0 1,-1-1-1,1 1 1,-1 0-1,0 0 1,0-1-1,1 1 1,-1-1-1,0 1 0,0-1 1,0 0-1,0 0 1,1 1-1,-1-2 1,0 1-1,-3 0 1,2-1-3,0 0 1,0 0-1,0 0 1,0-1-1,0 1 0,0-1 1,0 1-1,-4-5 1,-3-2 6,1-1 0,1 0 0,-14-19 0,19 24-28,-3-3 2,1 0 1,0 0-1,1-1 0,0 0 1,0 1-1,0-1 1,-4-17-1,8 22-21,-1 0-1,1 0 1,0 1-1,-1-1 1,1 0 0,1 0-1,-1 0 1,0 0-1,1 1 1,-1-1 0,1 0-1,0 0 1,0 1-1,0-1 1,0 1 0,0-1-1,1 1 1,-1-1 0,1 1-1,0 0 1,-1 0-1,1-1 1,0 1 0,0 1-1,0-1 1,1 0-1,2-2 1,33-19 61,0 2 1,55-23-1,-54 26 1,-1-2 1,-1-1-1,-1-2 1,41-34-1,-58 42-35,0-2-1,-1 0 1,-1-1 0,0 0-1,-1-2 1,-1 0 0,16-30-1,17-32 67,19-38 380,-57 104-485,0 0 0,24-28 1,-31 36-60,-3 7 71,0 1 0,0 0 0,0-1 0,1 1 0,-1 0 0,0-1 0,0 1 0,0 0 0,0-1 0,0 1 0,0 0 0,0 0 0,1-1 1,-1 1-1,0 0 0,0-1 0,0 1 0,1 0 0,-1 0 0,0-1 0,0 1 0,1 0 0,-1 0 0,0 0 0,0 0 0,1-1 0,-1 1 0,0 0 0,1 0 1,-1 0-1,1 1 1,-1 0 0,0 0 0,0 0 0,0 0 0,0 0 0,0 0 0,-1 0 0,1 0 0,0 0 0,0 0 0,-1 0 0,1 0 0,-1 1 0,0 0-18,-2 15 47,0 1 0,1 22 0,0-12-93,1-2 66,1 0 1,1 0-1,1 0 1,2 0-1,8 35 1,-8-43 18,3 13 169,-6-29-164,-1 0 0,1 0 0,0-1 0,0 1 0,0 0 0,0-1 0,0 1 0,0-1 0,1 1 1,-1-1-1,0 1 0,1-1 0,1 2 0,-2-3-11,0 0 0,-1 0 0,1 0 0,-1 1 0,1-1 0,0 0 1,-1 0-1,1 0 0,-1 0 0,1 0 0,0 0 0,-1 0 0,1-1 0,-1 1 0,1 0 0,0 0 0,-1 0 1,1-1-1,-1 1 0,1 0 0,-1 0 0,1-1 0,-1 1 0,1-1 0,-1 1 0,1 0 0,-1-1 0,1 0 1,14-17 145,-11 13-159,5-8 10,-1 0 0,-1 0 1,0-1-1,0 0 0,6-23 1,13-26 117,-16 40-163,11-31 1,-4 7 0,-13 29-219,-3 14 42,-1 13 114,8 72 300,-4 33-188,-2-82 48,-2-21 23,0-1-1,3 16 0,1-16-1,-2-16 44,3-8-16,3-7-99,-1 0-1,-1 0 1,6-39-1,3-11-21,-10 51-22,-5 17 21,1-1 0,0 1 0,0 0 0,0 0 0,0 0 0,0 0 0,0 0 0,1 0 0,2-3 0,-4 6 9,0 0 0,1 0 0,-1 0 1,0 0-1,0 0 0,0 0 0,1 0 0,-1 0 1,0 1-1,0-1 0,1 0 0,-1 0 1,0 0-1,0 0 0,0 1 0,0-1 1,1 0-1,-1 0 0,0 0 0,0 0 0,0 1 1,0-1-1,0 0 0,0 0 0,0 1 1,1-1-1,-1 0 0,0 0 0,0 1 1,0-1-1,0 0 0,0 0 0,0 0 0,0 1 1,0-1-1,6 19 18,-2-4-14,3-2-1,0 1-1,0-1 0,2-1 1,-1 1-1,2-2 1,16 18-1,-21-24 9,0 0 0,1 0 1,0-1-1,0 0 0,0 0 0,0 0 1,1-1-1,0 0 0,-1 0 0,1-1 1,0 1-1,0-2 0,0 1 0,1-1 1,10 1-1,-10-3 7,-1 1 0,0-1-1,1-1 1,-1 0 0,0 0 0,0 0 0,0-1 0,0 0 0,0 0-1,-1-1 1,1 1 0,-1-2 0,0 1 0,0-1 0,-1 1 0,1-2-1,4-5 1,3-4 60,-5 7-66,-1-1-1,-1 1 1,1-1 0,-1 0-1,-1-1 1,0 1 0,6-14 0,-11 21-7,3-6-2,0-1 1,-1 0 0,0 1 0,-1-1 0,1-13-1,-2 20-7,0 0 0,0 1 0,0-1-1,0 0 1,0 0 0,-1 0 0,1 0-1,-1 0 1,0 0 0,1 0 0,-1 0-1,0 1 1,0-1 0,0 0 0,0 1-1,0-1 1,-1 1 0,1-1 0,0 1-1,-1-1 1,1 1 0,-1 0 0,0 0-1,1 0 1,-1 0 0,0 0 0,1 0-1,-1 0 1,0 0 0,0 1 0,0-1-1,0 1 1,-2-1 0,-1 0 0,0 1 0,1 0 1,-1-1-1,0 1 0,0 1 0,0-1 0,1 1 1,-1 0-1,0 0 0,1 0 0,-1 1 0,1 0 1,-1 0-1,1 0 0,0 0 0,0 1 0,0-1 1,0 1-1,0 0 0,0 0 0,1 0 0,-5 7 1,3-5-3,1 1 0,1-1 1,-1 1-1,1 0 1,-1 1-1,2-1 0,-1 1 1,1-1-1,0 1 1,0 0-1,1-1 1,0 1-1,0 0 0,1 0 1,0 10-1,1-1 63,1 0 0,1 0-1,1 0 1,0 0 0,1-1-1,0 0 1,1 0 0,15 26-1,-16-34-9,0 1 0,1-1 0,-1-1 0,1 1 0,1-1-1,-1 0 1,13 9 0,-13-11-26,-1-1 0,1 0-1,0-1 1,0 1 0,0-1 0,0 0-1,0 0 1,1-1 0,-1 0 0,0 0-1,11 0 1,-12-2 2,1 1-1,-1-1 0,0 0 1,1-1-1,-1 1 0,0-1 1,0 0-1,0-1 0,-1 1 1,1-1-1,0 0 0,-1 0 1,0 0-1,0-1 0,0 1 1,4-6-1,4-4 19,0-1-1,-2 0 1,14-22-1,-9 8-18,18-46 1,-8 16-18,-22 51-12,10-22-149,23-36 1,-35 59-17,-5 9-6,-2 33 113,2-10 83,-11 94-11,11-80 26,-1-1-1,-1 0 0,-20 63 1,25-99 16,0 0 1,0 0-1,-1-1 1,1 1-1,-1 0 1,1-1-1,-1 0 1,-2 3-1,4-5-33,0 1 0,0-1 0,-1 0 0,1 0 0,0 0 0,0 0 0,0 1-1,-1-1 1,1 0 0,0 0 0,0 0 0,-1 0 0,1 0 0,0 0-1,0 0 1,-1 0 0,1 0 0,0 0 0,0 0 0,-1 0 0,1 0 0,0 0-1,0 0 1,-1 0 0,1 0 0,0 0 0,0 0 0,0 0 0,-1 0-1,1-1 1,0 1 0,0 0 0,-1 0 0,0-1 1,1 0 1,-1 0-1,0 0 0,1 0 1,-1-1-1,0 1 1,1 0-1,0 0 0,-1 0 1,1-1-1,-1 0 1,1 1-11,0 0 1,0 1-1,0-1 1,0 0-1,-1 0 1,1 1-1,0-1 1,0 0-1,1 0 1,-1 0-1,0 1 1,0-1-1,0 0 1,0 0-1,1 1 1,-1-1 0,0 0-1,1 1 1,-1-1-1,1 0 1,-1 1-1,0-1 1,1 1-1,0-1 1,-1 0-1,1 1 1,-1-1-1,1 1 1,0 0-1,-1-1 1,1 1-1,0-1 1,-1 1-1,1 0 1,0 0 0,-1-1-1,1 1 1,0 0-1,0 0 1,-1 0-1,2 0 1,6-1 38,0 0 0,0 1 0,12 1 0,-3 0-35,18-1-303,26 0-1690,-18 0-5934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32.1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28 7968,'-27'-28'3616,"9"33"-3136,13-5-352,15 0-288,-2 0-896,10 7 576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35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160 205 3808,'-10'-4'931,"4"5"2980,-9-10 2377,15 8-6031,0-1-1,0 1 1,0 0-1,0 0 1,0-1-1,0 1 1,0 0-1,1 0 1,-1-1-1,0 1 1,1 0 0,-1 0-1,2-2 1,-1 2-169,0 0 0,1 0 0,-1 0 1,0 0-1,1 1 0,-1-1 1,1 0-1,-1 1 0,3-1 0,0-1-29,49-16 703,72-16 0,-93 27-731,0 2 0,0 2 0,56 0 0,-79 4-35,-1-1-1,0 1 0,0 1 0,-1 0 0,1 0 0,0 0 1,0 1-1,-1 0 0,0 1 0,9 5 0,-13-8 23,-1 1 0,0-1 0,0 1 0,0 0 0,0 0-1,0 0 1,0 1 0,-1-1 0,1 0 0,0 1 0,-1-1 0,0 1 0,0-1-1,0 1 1,0 0 0,0-1 0,0 1 0,-1 0 0,1-1 0,-1 1 0,0 0-1,0 0 1,0 0 0,0 0 0,0-1 0,-1 1 0,1 0 0,-1 0 0,0-1 0,0 1-1,0 0 1,0-1 0,-2 5 0,-7 12 90,-1 0 1,-1 0-1,0-1 1,-2 0-1,0-1 0,-28 26 1,-109 78 444,100-82-356,19-15-121,12-8 23,0 0 0,-37 20 1,51-34-57,5-1 5,22-6 42,-9 5-98,0 0 1,0 2 0,0 0-1,0 0 1,0 1-1,0 0 1,-1 1-1,1 0 1,-1 1-1,0 0 1,-1 1-1,1 0 1,-1 1-1,18 15 1,-27-21 8,1 1 1,0 0-1,0 0 0,-1 0 1,1 0-1,-1 0 0,0 0 1,0 1-1,1-1 0,-1 0 1,-1 0-1,1 1 0,0-1 1,-1 1-1,1-1 0,0 5 1,-2-4 4,1 0 0,-1-1 0,1 1 1,-1 0-1,0-1 0,0 1 0,0-1 1,0 0-1,0 1 0,-1-1 0,1 0 1,-1 0-1,1 1 0,-1-1 0,-3 3 1,-3 1 6,1 0 1,-1 0 0,-1 0-1,1-1 1,-12 5 0,-49 19-92,57-24 127,-3 0-22,1-1-1,-1 0 1,0-1 0,-26 3-1,-62-4 35,68-3-63,29 1 100,6-3-13,10-4 53,20-6 21,204-54 92,-155 48-233,102-39 0,-156 48 10,-1-1 0,0-1 0,0-2 0,-2 0 0,1-1 0,-2-2 0,0 0 0,20-22 0,-19 14-8,-1-1 0,27-46 1,26-63 51,-68 123-80,0 0 1,-2-1-1,1 1 0,3-18 1,-7 25-33,0 0 1,-1-1-1,1 1 1,-1 0-1,0-1 0,-1 1 1,1 0-1,-1-1 1,0 1-1,0 0 1,-1 0-1,0-1 0,-4-7 1,5 11 15,0 0 0,0 1 0,0-1 1,0 1-1,-1 0 0,1-1 0,-1 1 0,1 0 1,-1 0-1,1-1 0,-1 1 0,0 1 0,0-1 1,1 0-1,-1 0 0,0 1 0,0-1 0,0 1 1,0-1-1,0 1 0,-3 0 0,2-1 2,-1 1 1,1 1-1,-1-1 0,1 0 1,0 1-1,-1 0 0,1 0 1,0 0-1,0 0 0,0 0 1,-6 3-1,3 1 36,-1 0 1,1 0-1,0 1 0,1 0 1,0 0-1,0 0 0,0 0 1,0 1-1,1 0 0,0 0 1,1 0-1,-1 0 0,1 0 0,1 1 1,-3 11-1,1 0-3,0 1 0,2 0-1,0-1 1,2 1 0,1 20-1,0-22 12,1 0 0,8 31 0,-7-40 17,0 0 1,0 0-1,1 0 0,0 0 1,0-1-1,12 16 1,-14-21-22,0-1 1,1 0 0,-1 0 0,1 1-1,0-1 1,-1-1 0,1 1 0,0 0-1,0-1 1,0 0 0,0 1 0,1-1-1,-1 0 1,0-1 0,1 1 0,-1-1 0,0 1-1,1-1 1,-1 0 0,0 0 0,1 0-1,-1-1 1,4 0 0,6-2 20,0 0 0,-1-1 0,1 0 0,17-10 0,-1-1-21,-2-1 0,0-1 1,-1-2-1,0-1 0,-2 0 0,23-26 0,-3-2-31,74-105 0,-116 150-2,0 1 21,0-1 0,0-1 1,0 1-1,0 0 0,0 0 0,0-1 0,-1 1 0,0-1 0,0 1 1,0-1-1,1-7 0,-2 10-13,0 0 0,0 0 0,1 0 0,-1 0 0,0 0 0,1 0 0,-1 0 0,1 0 0,-1 0 0,1 0 0,-1 0 0,1 0 0,-1 1 0,1-1 0,0 0 0,0 0 1,-1 1-1,1-1 0,0 0 0,0 1 0,0-1 0,0 1 0,0-1 0,0 1 0,0-1 0,0 1 0,0 0 0,0-1 0,0 1 0,0 0 0,0 0 0,0 0 0,0 0 0,0 0 0,2 0 0,-3 0 6,1 0 0,-1 0 0,1-1-1,-1 1 1,1 0 0,-1 0 0,1 0-1,-1 0 1,1 0 0,-1 0 0,1 1-1,-1-1 1,1 0 0,-1 0 0,0 0-1,1 0 1,-1 1 0,1-1 0,-1 0-1,1 0 1,-1 1 0,0-1 0,1 0 0,-1 0-1,0 1 1,1-1 0,-1 1 0,0-1-1,1 0 1,-1 1 0,0-1 0,0 1-1,0-1 1,1 0 0,-1 1 0,0-1-1,0 1 1,0-1 0,0 1 0,0-1-1,0 1 1,0-1 0,0 1 0,0-1 0,0 1-1,0 0 1,0 1-26,6 20-19,-5-17 57,1-1-1,-1 1 0,0 0 0,0-1 1,0 8-1,-1 29 78,8 53 0,-6-83-98,0 0 0,1-1 0,4 13 0,-6-20 30,0-1 0,0 0-1,0 1 1,0-1 0,0 0 0,1 0 0,-1 1 0,1-1 0,-1 0-1,1 0 1,0-1 0,0 1 0,0 0 0,0-1 0,0 1 0,0-1 0,0 1-1,1-1 1,2 1 0,-3-2 0,0 1-1,1-1 1,-1 0-1,0 0 1,0 0-1,0-1 1,1 1 0,-1 0-1,0-1 1,0 0-1,0 1 1,0-1-1,0 0 1,3-2-1,29-19 15,-21 12-83,71-48 231,68-47 126,-145 101-307,1-1-99,1 0 0,-1-1-1,-1 0 1,8-7 0,-15 13 95,0 0 0,0 0 0,0 0 0,0 0 1,-1 0-1,1 0 0,0 0 0,0 0 1,0 0-1,0 0 0,0 0 0,0 0 0,0 0 1,-1 0-1,1 0 0,0 0 0,0 0 1,0 0-1,0 0 0,0 0 0,0 0 0,0 0 1,0 0-1,-1-1 0,1 1 0,0 0 1,0 0-1,0 0 0,0 0 0,0 0 0,0 0 1,0 0-1,0 0 0,0-1 0,0 1 0,0 0 1,0 0-1,0 0 0,0 0 0,0 0 1,0 0-1,0 0 0,0-1 0,0 1 0,0 0 1,0 0-1,0 0 0,0 0 0,0 0 1,0 0-1,0 0 0,0-1 0,0 1 0,-11 4-150,7-2 154,-1 1 1,1-1 0,0 1-1,0 0 1,0 1 0,0-1 0,0 1-1,1-1 1,-1 1 0,1 0-1,0 0 1,0 1 0,1-1 0,-1 1-1,1-1 1,0 1 0,0 0-1,1 0 1,-1-1 0,1 1 0,0 0-1,1 0 1,-1 1 0,1-1-1,0 0 1,0 0 0,2 10 0,-1-12 13,-1 0 1,2 0 0,-1-1 0,0 1 0,0 0 0,1-1 0,0 1-1,-1-1 1,1 1 0,0-1 0,0 0 0,0 1 0,1-1 0,-1 0-1,0-1 1,1 1 0,-1 0 0,1-1 0,0 1 0,0-1 0,-1 0-1,1 0 1,3 1 0,-2-1 13,0 0 0,0-1 0,-1 1 0,1-1 0,0 0 0,0 0 0,0 0 0,-1 0 0,1-1-1,0 0 1,0 1 0,-1-1 0,1-1 0,-1 1 0,1 0 0,-1-1 0,6-3 0,0-2-18,0 0 1,-1 0-1,0 0 1,-1-1-1,0 0 1,0-1-1,0 0 1,-1 0-1,-1 0 1,0-1-1,0 1 1,6-19-1,-9 23-8,-1 1-1,0-1 1,0 0 0,0 0-1,0 0 1,-1 0 0,0 0-1,0 0 1,-1-5-1,1 7-19,-1 1-1,1-1 1,-1 1-1,1 0 0,-1-1 1,0 1-1,0 0 1,0 0-1,0 0 1,-1-1-1,1 1 0,-1 0 1,1 1-1,-1-1 1,1 0-1,-1 0 1,0 1-1,0-1 0,-4-2 1,1 2-42,-1-1-1,0 1 1,0 0 0,1 0-1,-1 1 1,-1 0 0,1 0-1,-8 0 1,-6 1-120,-24 3 1,18-1 237,17-1 20,1 1 0,-1 0 1,1 1-1,0-1 0,-1 1 0,-12 8 1,20-11-73,0 1 1,0 0 0,0 0-1,0 0 1,0 0 0,0 0-1,0 0 1,0 0 0,1 0-1,-1 0 1,0 0 0,1 0-1,-1 0 1,1 0 0,-1 1-1,1-1 1,-1 0 0,1 1-1,0-1 1,-1 0 0,1 0-1,0 1 1,0-1 0,0 0-1,0 1 1,1-1 0,-1 0-1,0 1 1,0-1 0,1 0-1,0 3 1,0-1 17,0 0-1,1 1 0,-1-1 1,1 0-1,0 0 1,-1 0-1,1-1 1,0 1-1,1 0 0,-1-1 1,5 5-1,-2-4 68,1 0 0,-1 0-1,0-1 1,1 0 0,-1 0 0,1 0-1,-1-1 1,1 0 0,0 0 0,0 0-1,11-1 1,4-1 144,39-6 0,-59 7-230,41-9-269,0-1-1,58-22 1,16-18-3550,-105 44 2581,1 0-1,-1 0 0,0-2 0,-1 1 1,1-1-1,14-15 0,8-20-6473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35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92 8896,'-4'-5'3737,"6"13"-345,0 13 1014,-5-11-3616,1 1-1,1-1 0,0 1 1,0-1-1,1 13 0,9-24-543,-7 0-292,0-1-1,-1 1 1,1 0 0,0-1 0,0 0 0,-1 1 0,1-1 0,-1 0 0,0 0 0,1 0 0,-1 0 0,0 0 0,0 0 0,1-2 0,10-35-2156,-11 37 2097,2-12-1668,-1-1 0,0 0-1,-1-25 1,-1 3-6317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56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397 586 640,'0'0'16,"22"-1"4127,-21 1-3988,0 0 0,0 0 0,0-1 1,0 1-1,0 0 0,-1 0 0,1-1 1,0 1-1,0-1 0,0 1 0,0-1 0,-1 1 1,1-1-1,0 1 0,0-1 0,-1 0 1,1 1-1,0-1 0,-1 0 0,1-1 0,4-6 5863,-13 0-4177,7 8-1844,-1-2 158,0 1-1,-1-1 1,0 1 0,1 0-1,-1 0 1,0 0 0,1 0-1,-1 1 1,0-1 0,0 1-1,0-1 1,0 1-1,1 0 1,-6 1 0,-7-2 266,-13-1-77,0 2-1,0 0 0,0 2 0,-50 10 1,64-9-336,0 1 0,1 1 0,-1 0 0,-21 12 0,27-12-6,0 0 0,1 0 1,-1 1-1,1 0 0,1 0 0,-1 1 0,1 0 0,-6 9 0,9-12 3,0 1-1,0 0 1,1 0-1,0 0 1,0 0-1,0 0 1,1 0-1,-1 1 0,1-1 1,1 1-1,-1-1 1,1 1-1,0-1 1,0 1-1,0-1 1,1 1-1,0-1 1,0 0-1,1 1 0,-1-1 1,1 0-1,0 0 1,4 7-1,-3-7 35,0 1-1,0-1 0,0-1 0,1 1 1,0 0-1,0-1 0,0 0 1,0 0-1,1 0 0,0-1 0,0 1 1,0-1-1,0 0 0,0-1 1,0 1-1,1-1 0,-1 0 1,1 0-1,0-1 0,0 1 0,9 0 1,-4-2 31,1-1-1,0 0 1,-1-1 0,1 0 0,-1 0 0,0-1-1,1-1 1,20-9 0,-10 2 8,0-1-1,-1-1 1,22-18-1,-31 21-48,0-1 0,0 1 0,-2-2-1,1 0 1,-1 0 0,-1-1 0,0 0-1,-1 0 1,0-1 0,-1 0-1,-1-1 1,0 1 0,-1-1 0,-1-1-1,0 1 1,-1 0 0,2-20 0,-10-259 31,1 225-131,4 53 55,-2 1 0,0 0 0,0 0 0,-2 0 0,0 0 0,-7-19 0,0 16-147,11 18 157,0 0-1,0 0 0,0 0 0,0-1 1,0 1-1,-1 0 0,1 0 0,0 0 1,0 0-1,0 0 0,0 0 0,0 0 1,0 0-1,-1 0 0,1 0 1,0 0-1,0 0 0,0 0 0,0 0 1,0 0-1,-1 0 0,1 0 0,0 0 1,0 0-1,0 0 0,0 0 0,0 0 1,-1 0-1,1 0 0,0 0 0,0 0 1,0 0-1,0 0 0,0 0 0,0 0 1,-1 0-1,1 0 0,-4 11-134,1 12 130,-5 19 70,0 43 0,4 203 687,6-247-566,1 0-1,14 61 1,-2-6 108,-12-90-1321,-2-14-3819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58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60 673 4992,'-30'-8'2869,"24"6"2,5 2-2479,0 0 0,-1 0 0,1 0 0,0-1 0,-1 1-1,1-1 1,0 1 0,0-1 0,-1 1 0,1-1 0,0 0-1,0 1 1,-1-2 0,-4 1 1018,6 1-1394,0 0 1,0 0-1,0 0 1,0 0 0,1 0-1,-1 0 1,0 0 0,0 0-1,0 0 1,0 0 0,0 0-1,0 0 1,0 0-1,0 0 1,0 0 0,0 0-1,0 0 1,0 0 0,0 0-1,0 0 1,0 0 0,0 1-1,0-1 1,0 0-1,0 0 1,0 0 0,0 0-1,0 0 1,0 0 0,0 0-1,0 0 1,0 0 0,0 0-1,0 0 1,0 0-1,0 0 1,0 0 0,0 0-1,0 0 1,0 0 0,0 0-1,0 0 1,0 0 0,0 0-1,0 0 1,0 0-1,0 1 1,1-1 239,-1 0-228,0 1 0,0 0 0,0 0 0,0 0 0,1 0 0,-1 0-1,0-1 1,1 1 0,-1 0 0,1 0 0,-1 0 0,1-1 0,-1 1 0,1 0 0,-1-1 0,1 1 0,0 0 0,1 0-1,16 10 248,-8-5-24,1 0-169,-1-1 1,1 0-1,1-1 1,-1 0-1,1 0 0,-1-1 1,1-1-1,0 0 0,0 0 1,14-1-1,0-1 169,0-2 0,1 0 0,40-10-1,-55 10-154,0-2-1,0 1 0,0-2 1,-1 1-1,0-2 0,0 1 1,0-2-1,0 1 0,-1-1 1,18-17-1,-21 17 3,0-1 0,-1 0 0,1-1 0,-1 1 0,-1-1 0,0 0 0,0-1 0,-1 1 0,0-1 0,-1 0 0,0 0 1,0 0-1,1-15 0,-3 9-12,0 1 1,-1-1 0,-1 1-1,0-1 1,-1 1-1,-5-18 1,-1 6 4,0 0 0,-18-38 1,11 38-79,-20-31 1,18 31 28,-5-2 55,18 26-108,1-1-1,0 0 0,0 1 0,0-1 0,1 0 0,-1-1 0,1 1 0,0 0 0,-2-6 1,4 8 9,0 1 1,0 0 0,0 0-1,0-1 1,0 1 0,0 0-1,0 0 1,0-1 0,1 1 0,-1 0-1,0 0 1,1 0 0,-1 0-1,1 0 1,0-1 0,-1 1-1,1 0 1,0 0 0,-1 0 0,1 0-1,0 1 1,0-1 0,0 0-1,0 0 1,0 0 0,0 1-1,0-1 1,0 0 0,1 0 0,4-2 15,1 0 1,-1 0 0,12-3-1,-17 6-12,21-5-39,1 0-1,-1 2 1,1 0 0,33 1-1,-48 2 38,-1 0 0,1 1 0,-1 0 0,0 0 0,1 1 0,-1-1 0,0 2 0,0-1 0,0 1 0,0 0 0,-1 0 0,1 1 0,-1 0 0,0 0 0,0 0 0,0 1 0,0 0 0,-1 0 0,0 1 0,6 7 0,-4-1 65,-1 0-1,0 0 1,-1 0-1,0 1 0,-1-1 1,-1 1-1,0 0 1,0 0-1,-2 1 1,1-1-1,-2 1 1,0-1-1,0 0 1,-1 1-1,-3 13 0,-6 19 114,-2 0-1,-33 83 1,38-112-158,2-4 48,1 0-1,0 0 1,0 0-1,1 1 1,-1 15 0,4-28-56,0 0 1,0 0 0,0 0 0,0 1 0,1-1 0,-1 0 0,0 0 0,1 0 0,-1 0-1,1 0 1,-1 0 0,1 0 0,0 0 0,-1 0 0,1 0 0,0 0 0,0 0 0,-1 0 0,1 0-1,0-1 1,0 1 0,0 0 0,0-1 0,0 1 0,0-1 0,0 1 0,0-1 0,1 1 0,-1-1-1,0 0 1,0 0 0,0 1 0,0-1 0,1 0 0,0 0 0,5 0 65,0 0 0,0 0 0,1-1 0,8-1 0,-16 2-79,94-23 370,-1 0-3261,-92 23 2584,1-1-1,-1 1 1,1 0 0,-1 0-1,0 0 1,1 0 0,-1 1-1,0-1 1,1 0-1,-1 0 1,0 1 0,1-1-1,-1 1 1,0-1-1,0 1 1,2 0 0,5 6-1874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59.3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88 2912,'-23'-14'6464,"22"14"-5983,1-1 0,-1 0 0,0 0 0,0 0 0,0 0 0,1-1 0,-1 1 0,0 0 0,1 0 0,-1 0 0,1 0 0,0-1 0,-1 1 0,1 0-1,0-3 1,4 1 3429,1 1-3663,0 1 1,0 0 0,1 0 0,6-1-1,15-3-8,12-2-77,-1 1 0,1 2 0,1 2 0,50 3 1,-2 7 43,-45-2-103,1-1 57,-42-5-32,7-4-59,-9 4-106,1-1 0,-1 1 0,0-1-1,0 1 1,0-1 0,0 1 0,0-1-1,0 1 1,0-1 0,0 1 0,0-1-1,0 1 1,0-1 0,0 1 0,0-1 0,0 1-1,0 0 1,0-1 0,0 1 0,-1-1-1,1 1 1,0-1 0,0 1 0,0-1-1,-1 1 1,1 0 0,0-1 0,-1 1-1,-11-15-4076,9 11 2631,1 0-383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4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37 7968,'0'-3'621,"0"1"-322,0 0 0,0 0 0,0 0 0,0 1-1,0-1 1,0 0 0,0 0 0,1 1 0,-1-1-1,1 0 1,-1 0 0,1 1 0,0-1-1,-1 0 1,1 1 0,0-1 0,2-1 0,-3 3-246,0 0 0,0 0 0,0 0 1,1 0-1,-1 0 0,0 0 1,0 0-1,0 0 0,0 0 1,1 0-1,-1 0 0,0 0 1,0 0-1,0 0 0,0 0 0,0 0 1,1 0-1,-1 0 0,0 0 1,0 0-1,0 0 0,0 1 1,0-1-1,0 0 0,1 0 0,-1 0 1,0 0-1,0 0 0,0 0 1,0 1-1,0-1 0,0 0 1,0 0-1,0 0 0,0 0 1,0 0-1,0 1 0,0-1 0,0 0 1,0 0-1,0 0 0,0 0 1,0 1-1,0-1 0,0 0 1,2 11 881,-2-11-915,1 28 761,-2-1 0,-1 0 0,-1 0 0,-12 48 0,8-38-430,4-22-255,-10 62-5,12-70-235,-1 5-4,2-12 54,0 0-1,0 1 1,0-1-1,0 0 1,0 0-1,0 0 1,0 1-1,0-1 1,0 0-1,1 0 1,-1 0-1,0 0 0,0 1 1,0-1-1,0 0 1,0 0-1,0 0 1,0 0-1,1 0 1,-1 1-1,0-1 1,0 0-1,0 0 1,0 0-1,1 0 1,-1 0-1,0 0 1,0 0-1,0 0 1,0 0-1,1 0 0,-1 0 1,0 0-1,0 0 1,0 0-1,1 0 1,-1 0-1,0 0 1,0 0-1,0 0 1,1 0-1,-1 0 1,0 0-1,0 0 1,1 0-1,7-1-1883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0:59.8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89 5312,'0'0'136,"0"0"1,0-1 0,-1 1-1,1 0 1,0-1-1,0 1 1,0 0-1,0-1 1,0 1-1,0 0 1,0-1 0,0 1-1,-1 0 1,1-1-1,0 1 1,0 0-1,1-1 1,-1 1-1,0 0 1,0-1 0,0 1-1,0 0 1,0-1-1,0 1 1,0 0-1,0-1 1,1 1 0,-1 0-1,0-1 1,0 1-1,0 0 1,1 0-1,-1-1 1,0 1-1,1 0 1,-1 0 0,0-1-1,0 1 1,1 0-1,-1 0 1,17-11 3410,-14 9-3397,15-6 775,-1 0 1,1 1 0,1 0 0,-1 2 0,1 0-1,27-3 1,121-4 215,-106 10-709,111 0 65,-93 3-3618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01.8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1 156 2496,'0'-12'10213,"0"5"-7040,2 6-2896,-1-1-1,0 1 0,0-1 0,0 0 1,0 1-1,0-1 0,0 0 1,0 1-1,-1-1 0,1 0 1,0 0-1,-1 0 0,0 0 1,1 1-1,-1-4 0,4 2 297,-3 2-541,-1 1-1,1 0 1,-1 0 0,1-1-1,-1 1 1,1 0-1,-1-1 1,1 1 0,-1 0-1,1-1 1,-1 1-1,1-1 1,-1 1 0,0-1-1,1 1 1,-1-1-1,0 1 1,1-1 0,-1-1-3,0 1 1,0 0 0,1-1-1,-1 1 1,1 0-1,-1-1 1,1 1 0,-1 0-1,1-1 1,0 1 0,-1 0-1,1 0 1,0 0-1,0 0 1,0 0 0,0 0-1,0 0 1,0 0 0,0 0-1,1 1 1,-1-1-1,0 0 1,0 1 0,1-1-1,-1 1 1,2-1 0,14-6 48,0 1 1,1 0 0,0 2 0,0 0 0,0 1 0,1 1-1,33 0 1,4 5 297,70 14-1,-113-15-374,-10-1 30,1 0 0,-1-1 0,0 1 0,0-1 1,0 0-1,0 0 0,0 0 0,0 0 0,0 0 0,1-1 0,-1 1 0,4-2 0,-6 1-31,0 1-1,1-1 0,-1 1 1,0-1-1,0 0 0,0 0 1,0 0-1,0 1 1,0-1-1,0 0 0,0 0 1,0 0-1,0 0 0,0-1 1,0 1-1,-1 0 0,1 0 1,-1 0-1,2-3 0,-1-1-102,0-1 0,-1 1 0,1 0 0,-1-8 0,0 13 22,-1 0 1,1-1-1,0 1 0,0 0 0,-1 0 1,1 0-1,0 0 0,-1 0 0,1 0 0,0 0 1,0 1-1,-1-1 0,1 0 0,0 0 0,0 0 1,-1 0-1,1 0 0,0 0 0,0 0 1,0 0-1,-1 1 0,1-1 0,0 0 0,0 0 1,0 0-1,-1 0 0,1 1 0,0-1 0,0 0 1,0 0-1,0 0 0,-1 1 0,-12 8-5563,12-9 5395,1 1-1,-1-1 0,1 0 0,-1 0 1,1 0-1,-1 1 0,1-1 0,-1 0 0,0 0 1,1 0-1,-1 0 0,1 0 0,-1 0 1,1 0-1,-1 0 0,1 0 0,-1 0 0,1 0 1,-1-1-1,1 1 0,-1 0 0,1 0 1,-1 0-1,0-1 0,-1-4-2203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03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453 51 1888,'-5'-20'1510,"5"18"-1121,0 0-1,-1 0 0,1 0 0,-1 0 0,0 0 0,1 0 0,-1 0 0,-2-3 0,2 4-283,0 0 0,0 0-1,0 1 1,0-1 0,0 0 0,0 1-1,0-1 1,0 0 0,0 1 0,0-1-1,0 1 1,0 0 0,0-1 0,-1 1 0,1 0-1,0 0 1,0 0 0,0 0 0,-3 0-1,-11 1 324,0 1 0,0 1 0,0 0 0,1 1 0,-1 1 0,1 0 0,-22 11 0,-68 40 1092,87-44-1222,0-1-1,2 2 0,-27 26 1,16-17 9,21-19-223,0 1 0,0 0 0,0 0 0,0 1 0,1-1 0,-7 10 1,4-4-4,7-9-44,-1 0 0,0 0-1,0-1 1,0 1 0,0 0-1,1 0 1,-1 0 0,0 1-1,1-1 1,-1 0 0,1 0 0,0 0-1,-1 0 1,1 1 0,0-1-1,-1 0 1,1 0 0,0 0-1,0 1 1,0-1 0,0 0 0,0 0-1,0 1 1,1-1 0,-1 0-1,0 0 1,1 2 0,0-2-19,0-1 1,0 0 0,0 1 0,0-1-1,0 0 1,0 0 0,0 1-1,0-1 1,0 0 0,0 0-1,0 0 1,0 0 0,0-1-1,2 1 1,1 0 85,9-1 67,1-1-1,-1 0 1,25-8 0,17-2-12,99-2 104,-136 13-172,0 1 0,0 2 1,0 0-1,0 0 0,-1 2 0,26 8 1,-37-10 13,-1 0 1,0 1-1,0-1 1,0 1-1,0 1 1,0-1-1,0 1 0,5 5 1,-9-8-76,-1 0 0,1 0 0,0 0 0,0 0 0,-1 0 0,1 0 0,-1 0 1,1 0-1,-1 1 0,1-1 0,-1 0 0,1 0 0,-1 0 0,0 1 0,0-1 0,0 0 0,0 2 0,0-2 5,-1 1-1,1-1 0,-1 0 0,1 1 1,-1-1-1,1 0 0,-1 0 0,0 0 1,0 0-1,0 0 0,0 0 1,0 0-1,0 0 0,0 0 0,0 0 1,0 0-1,0 0 0,0-1 0,-2 2 1,-11 4 135,0-1 0,0 0 0,0-1 1,-1 0-1,-27 3 0,17-4 9,-15 3-28,-45-1 0,-11 1-485,82-5-221,-27 4 1416,22 1-2803,5 3-3974,23-6-1161,8-3 4197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03.4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12 7392,'-6'-5'2275,"9"0"-608,-1 4-1599,-3 8 3704,-1 17-2610,0-12-747,-1 20-674,-1-1-1,-14 50 1,14-72-4024,7-9 2449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03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33 3904,'-5'-15'1760,"15"1"-1536,-10 11-1248,3 3 512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04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3 5888,'-13'-2'2356,"7"1"-147,7 17 1466,-2-5-2834,0-1 0,0 1 1,-6 14-1,0 10 119,5-25-822,1-6-64,0 0 1,0 1 0,0-1 0,1 0-1,0 1 1,0-1 0,0 1 0,1 4-1,0-8 326,0-8 102,6 0-516,0-1 1,0 1-1,1 0 1,0 1 0,13-9-1,-4 3 9,-1-1-62,3-1 8,40-24 1,-53 35 163,1 0 0,0 0 0,-1 1 0,1-1 0,0 1 0,0 1 0,0 0 0,0 0 0,0 0 0,14 1 0,-17 1-34,0-1 0,0 1 0,-1 0 0,1 1 0,0-1 0,-1 1 0,1 0 0,-1 0 0,0 0 0,1 0 0,-1 0-1,0 1 1,-1-1 0,1 1 0,0 0 0,-1 0 0,1 0 0,-1 0 0,0 0 0,0 1 0,0-1 0,1 5 0,1 1 5,0-1 0,-1 1 0,-1 0 0,1 1 0,-1-1 0,-1 0 0,1 18 0,1 0-631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04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71 6560,'0'-21'2117,"0"21"-2065,0-1-1,0 1 1,0-1-1,0 1 1,0 0 0,0-1-1,0 1 1,0 0-1,0-1 1,0 1 0,0 0-1,0-1 1,-1 1-1,1 0 1,0-1 0,0 1-1,0 0 1,0-1-1,-1 1 1,1 0 0,0 0-1,0-1 1,0 1-1,-1 0 1,1 0 0,0-1-1,-1 1 1,1 0-1,0 0 1,0 0 0,-1-1-1,0 1 1,0-1 346,-8 34 5179,-1 2-4349,-19 164 1622,26-168-2660,0-12-87,2 0 0,1 0-1,0 0 1,1 0 0,1-1-1,1 1 1,9 32 0,-10-46-64,-1-1 0,1 0 0,0 0 0,1 0 1,-1 0-1,1 0 0,0 0 0,4 3 0,-6-5-14,1-1-1,-1 0 1,0 1-1,1-1 1,0 0 0,-1 0-1,1 0 1,0-1-1,0 1 1,-1 0-1,1-1 1,0 1-1,0-1 1,0 1 0,0-1-1,0 0 1,0 0-1,-1 0 1,1 0-1,0 0 1,0 0-1,3-1 1,5-3 13,1 1 0,-1-2 0,0 1 0,-1-1 0,1-1 0,-1 0 1,0 0-1,9-8 0,-3 0-12,-1 1 0,-1-2 1,19-25-1,-22 25-26,0-2 1,-1 1-1,-1-1 1,0-1-1,8-31 0,-8 20-16,-2 0-1,5-55 0,-11 76 0,1-1-1,-1 1 1,-1-1-1,0 1 1,0 0-1,0-1 1,-1 1 0,0 0-1,-5-11 1,5 15-6,-1 0-1,1 0 1,-1 0 0,1 0 0,-1 0 0,0 0 0,-1 1 0,1 0 0,-1 0 0,1 0-1,-1 0 1,0 0 0,0 1 0,0-1 0,0 1 0,-1 0 0,1 1 0,-6-2 0,1 0-5,0 1 1,-1 0-1,1 1 1,-1 0-1,0 0 1,1 1-1,-1 0 1,1 1 0,-1 0-1,0 1 1,1 0-1,0 0 1,0 1-1,-1 0 1,2 1-1,-1 0 1,0 0-1,1 1 1,0 0 0,0 0-1,0 1 1,0 0-1,1 0 1,0 1-1,1 0 1,-10 13-1,10-11 98,0 1 0,1-1-1,1 1 1,0 0-1,0 0 1,1 0-1,0 0 1,0 1 0,1-1-1,1 1 1,0 0-1,0-1 1,1 1 0,1 0-1,0 0 1,0-1-1,1 1 1,0-1-1,1 1 1,7 19 0,-9-28-25,0 0 1,0 0-1,0 0 0,0 0 1,0-1-1,0 1 1,0 0-1,0 0 1,1-1-1,-1 1 0,1-1 1,-1 1-1,1-1 1,0 0-1,0 1 1,-1-1-1,1 0 1,0 0-1,0 0 0,0-1 1,0 1-1,0 0 1,0-1-1,4 1 1,6-1 43,-1 0-1,1-1 1,-1 0 0,1-1 0,-1 0 0,22-8 0,65-31-512,-80 33 90,13-7-898,25-10-6759,-39 19 5276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05.5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230 451 5216,'-1'-1'116,"1"0"0,0 1 1,-1-1-1,1 0 0,-1 0 0,1 1 1,-1-1-1,0 1 0,1-1 0,-1 0 1,1 1-1,-1-1 0,0 1 1,0 0-1,1-1 0,-1 1 0,0 0 1,0-1-1,0 1 0,1 0 0,-1 0 1,0-1-1,0 1 0,-1 0 1254,-16 1 4742,14 0-5804,0 1 0,0-1 0,1 1 1,-1 0-1,1 1 0,0-1 1,0 0-1,-5 6 0,-7 4 208,-5 3-239,1 1 1,1 1-1,0 1 0,2 1 1,-17 22-1,31-37-256,-1-1 0,1 0 1,1 1-1,-1-1 0,0 1 0,1 0 0,0-1 0,0 1 0,0 0 1,0 0-1,1 0 0,-1 0 0,1 0 0,0 0 0,0 4 1,1-6 8,-1 1 0,1-1 0,-1 0 0,1 1 0,0-1 1,0 0-1,0 1 0,0-1 0,0 0 0,1 0 1,-1 0-1,1 0 0,-1 0 0,1 0 0,0 0 1,0-1-1,0 1 0,0 0 0,0-1 0,0 0 1,0 1-1,0-1 0,0 0 0,3 1 0,-3-2-16,0 0 0,0 0 0,0 0 0,0 0 0,0 0-1,0 0 1,0 0 0,0-1 0,0 1 0,0-1-1,0 0 1,0 1 0,0-1 0,-1 0 0,1 0 0,0 0-1,0 0 1,-1-1 0,2 0 0,9-6 67,-1 1-32,-1 0-1,0-1 1,0 0 0,0-1 0,-1 0 0,-1-1 0,0 1 0,0-2 0,-1 1-1,0-1 1,-1 0 0,8-19 0,2-10-49,-1-1 0,11-57-1,-14 53 1,-3-1 0,-1-1 0,2-61 0,-11 88-28,-1-1-1,-7-34 1,8 53-3,1 1-1,0-1 1,-1 0 0,1 1-1,-1-1 1,0 1 0,1-1 0,-1 1-1,0-1 1,0 1 0,0-1-1,0 1 1,0 0 0,0-1-1,-1 1 1,1 0 0,0 0 0,0 0-1,-1 0 1,1 0 0,-1 0-1,-1 0 1,1 0 23,1 1-1,0 0 1,0 0-1,0 0 1,0 0-1,0 0 1,0 1-1,-1-1 1,1 0-1,0 0 1,0 1-1,0-1 1,0 0-1,0 1 1,0-1-1,0 1 1,0 0 0,0-1-1,0 1 1,0 0-1,1 0 1,-1-1-1,0 1 1,0 0-1,1 0 1,-1 0-1,0 0 1,1 0-1,-1 0 1,1 0-1,-1 0 1,1 0-1,-1 1 1,-6 17 170,0 1-1,1 0 1,1 0 0,-4 31-1,0 84 197,8-122-324,-3 143 121,4-121-150,4 53 0,-3-84-52,-1 0-1,1 0 1,0-1-1,0 1 1,3 6 0,-3-9-124,-1 0 0,0 0 0,1-1 0,-1 1 0,0 0 0,1-1 0,-1 1 0,1-1 0,-1 1 1,1-1-1,0 1 0,-1 0 0,1-1 0,-1 0 0,1 1 0,0-1 0,-1 1 0,1-1 0,0 0 0,0 0 1,-1 1-1,1-1 0,0 0 0,0 0 0,-1 0 0,1 0 0,0 0 0,0 0 0,-1 0 0,1 0 0,0 0 1,0 0-1,-1 0 0,3-1 0,61-27-9552,-30 9 5889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06.2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36 8128,'4'-21'2618,"-4"21"-2557,0-1 0,0 1 0,0-1 0,0 1 0,0-1 0,0 1 0,0-1 0,0 1 0,0-1 0,0 1 0,0-1 0,0 1 0,0-1 0,0 1 0,-1-1 0,1 1 0,0 0 0,0-1 0,-1 1 0,1-1 0,0 1 0,-1 0 0,1-1 0,0 1 0,-1-1 0,1 1 0,0 0 0,-1 0-1,1-1 1,-1 1 0,1 0 0,-1 0 0,1-1 0,0 1 0,-1 0 0,0 0 0,0 0 111,0 1-1,-1-1 0,1 1 0,0 0 1,1 0-1,-1-1 0,0 1 1,0 0-1,0 0 0,-1 1 0,0 1 132,-5 4 16,1 1 0,0-1 0,1 1 0,0 0 1,0 1-1,-7 16 0,-15 58 948,16-43-640,2-15-337,2 1 1,1 0 0,-4 40-1,10-56-258,-1-1 0,1 1 0,1 0 0,0 0 0,0-1 0,1 1 0,0-1 0,0 1 0,1-1 0,1 0 0,0 0 0,0 0 0,5 8 0,-3-8 89,1 0 1,-1 0-1,1-1 0,12 12 0,-17-19-87,0 1 0,-1-1 0,1 1 0,0-1 0,0 0 0,-1 0 0,1 0 0,0 0 0,0 0 0,0 0 0,1 0 0,-1-1 0,0 1 0,0-1 0,0 1 1,0-1-1,1 0 0,-1 0 0,0 0 0,0 0 0,1 0 0,-1-1 0,0 1 0,0-1 0,0 1 0,0-1 0,0 0 0,0 0 0,2-1 0,2-2 11,-1 0 0,0-1 1,-1 1-1,1-1 0,-1 0 0,0 0 1,0-1-1,-1 1 0,1-1 0,-1 0 0,-1 0 1,4-10-1,2-6-37,-2-2 1,5-25-1,-5 13 49,-1-1-1,-1 1 1,-3-1-1,-4-70 1,1 97-115,0-1 0,-1 1 0,0-1-1,0 1 1,-9-17 0,10 23 8,0 0 0,-1 0 0,0 0 0,1 0 1,-1 1-1,-7-7 0,8 9 15,0-1 1,0 1-1,0 0 1,0 0-1,0 0 1,0 0-1,0 0 1,0 0-1,-1 0 1,1 1-1,0-1 1,-1 1-1,1-1 1,-3 1-1,2 1 35,0-1-1,-1 1 1,1 0-1,0 0 1,0 0-1,0 0 1,0 0-1,1 1 1,-1-1-1,0 1 1,1 0-1,-5 3 1,-27 27 134,25-20-80,0 0 0,0 0-1,1 0 1,0 1 0,1 1 0,1-1 0,0 1 0,1 0-1,1 0 1,-5 23 0,8-32-3,1-1 1,-1 1-1,1-1 0,0 1 0,1 0 1,-1-1-1,1 1 0,0-1 1,0 0-1,0 1 0,1-1 1,0 0-1,-1 0 0,2 1 0,-1-2 1,0 1-1,1 0 0,-1 0 1,1-1-1,0 1 0,1-1 0,5 5 1,-2-2 14,0-1 1,0-1-1,1 1 1,-1-1 0,1 0-1,0-1 1,0 0-1,0 0 1,1-1-1,-1 0 1,11 1 0,-12-3-7,-1 0 0,1 0 0,0 0 0,0-1 0,-1 0 1,11-3-1,38-16-3849,-52 19 3130,-3 1 247,1 0 1,0-1-1,0 1 1,0 0-1,0 0 0,0 0 1,-1 0-1,1 0 0,0 0 1,0 0-1,0 1 1,0-1-1,0 0 0,-1 0 1,1 1-1,0-1 0,0 0 1,0 1-1,-1-1 1,1 1-1,1 0 0,3 6-2158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06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190 411 5056,'-18'-5'5920,"8"11"-2832,-11 11-510,-11 8-1125,18-17-1098,0 0 0,1 2-1,-18 16 1,28-23-323,-1 0-1,1 1 1,0-1 0,0 1-1,1 0 1,-1 0 0,1 0-1,0 0 1,0 0 0,0 1 0,0-1-1,1 0 1,0 1 0,0 0-1,0-1 1,0 8 0,1-10-11,1 0 1,-1 1 0,1-1 0,-1 0-1,1 0 1,0 0 0,0 1 0,0-1-1,0 0 1,0 0 0,1-1 0,-1 1-1,1 0 1,-1 0 0,1-1 0,0 1-1,-1 0 1,1-1 0,0 0 0,0 1-1,0-1 1,0 0 0,0 0 0,3 1-1,0 0 35,0 0 0,0 0 0,1-1 0,-1 0 0,0 1 1,1-2-1,-1 1 0,1-1 0,9 0 0,-10-1-60,0 0 1,1 0 0,-1 0 0,0-1 0,0 0-1,0 0 1,-1 0 0,1-1 0,0 1 0,-1-1-1,8-7 1,-6 5-29,-1-1 0,0 0 0,0 0-1,0 0 1,-1 0 0,0-1 0,5-10 0,-3 2 23,-1 0 1,0 0 0,-1 0-1,-1-1 1,0 1 0,-1-1-1,-1-24 1,-12-204 685,6 166-21,4 68-516,0 0 1,-1 0-1,-4-12 0,2 5-2,0 7-236,2 10-17,-1 8 88,0 18 197,0 0-1,1 1 1,4 38-1,-1-15 76,8 165 475,-4-182-679,1 0 0,11 32 0,-5-21-404,-12-43 124,0 0-1,0-1 1,0 1 0,0-1 0,0 1 0,1 0 0,-1-1 0,0 1 0,0-1 0,1 1 0,-1-1 0,0 1 0,1-1 0,-1 1-1,1-1 1,-1 1 0,1-1 0,-1 1 0,1-1 0,-1 0 0,1 1 0,-1-1 0,1 0 0,-1 1 0,1-1 0,-1 0 0,1 0 0,0 0-1,-1 0 1,2 1 0,-1-1-378,0-1-1,1 1 0,-1 0 0,0-1 1,0 1-1,1 0 0,-1-1 1,0 0-1,0 1 0,0-1 1,0 0-1,0 1 0,0-1 0,1-1 1,4-5-3559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4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 7040,'0'-1'159,"0"1"0,0-1 0,0 1 0,0-1 0,0 1 1,1-1-1,-1 1 0,0-1 0,0 1 0,1-1 0,-1 1 0,0 0 0,1-1 1,-1 1-1,0-1 0,1 1 0,-1 0 0,1-1 0,-1 1 0,0 0 0,2-1 1,1 9 2685,-2 22 89,-17 203 724,15-202-3662,1-19-10,0 0-1,0-1 1,-2 1-1,1-1 1,-6 18-1,5-21-305,-1 2-2677,3-10 2858,-1 0-1,1 0 0,0 0 0,0 1 0,0-1 0,-1 0 1,1 0-1,0 0 0,0 0 0,-1 0 0,1 0 0,0 1 1,0-1-1,-1 0 0,1 0 0,0 0 0,0 0 0,-1 0 1,1 0-1,0 0 0,0 0 0,-1 0 0,1 0 0,0 0 0,0 0 1,-1 0-1,1-1 0,0 1 0,0 0 0,-1 0 0,1 0 1,-8-3-2037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07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268 158 4736,'-1'0'337,"1"-1"1,-1 1-1,1-1 1,-1 0 0,1 1-1,-1-1 1,1 0-1,0 1 1,-1-1-1,1 0 1,0 1-1,0-1 1,0 0-1,-1 0 1,1 1-1,0-1 1,0 0-1,0 0 1,0 0 0,0 1-1,1-2 1,-1-1 529,-1 3-750,1 0 0,0 0 1,0 0-1,-1-1 0,1 1 0,0 0 0,-1 0 1,1 0-1,0 0 0,-1 0 0,1 0 0,0 0 1,-1 0-1,1 0 0,0 0 0,-1 0 1,1 0-1,0 0 0,-1 0 0,1 0 0,0 0 1,0 1-1,-1-1 0,1 0 0,0 0 0,-1 0 1,1 1-1,-10 3 457,-21 12 272,1 1-1,1 1 1,0 2 0,-39 35 0,61-48-763,1-1 0,1 1 0,-1 0 1,1 0-1,0 0 0,1 1 0,0 0 0,-5 11 0,8-17-52,0 0 1,1 1-1,-1-1 0,0 1 1,1-1-1,-1 1 0,1 0 0,0-1 1,0 1-1,0-1 0,0 1 1,0 0-1,1-1 0,-1 1 0,1-1 1,0 1-1,-1-1 0,1 1 1,0-1-1,0 0 0,1 1 0,-1-1 1,1 0-1,-1 0 0,1 0 1,-1 0-1,1 0 0,0 0 0,0 0 1,0-1-1,3 3 0,-1-2-2,0 0-1,0 0 1,1-1-1,-1 1 1,0-1-1,0 0 1,1 0-1,-1-1 1,6 1 0,41-2 272,-38 1-168,31-4 145,-1-1-1,72-18 0,-98 18-214,-1-2 0,1 1 0,-2-2 0,18-10 0,-28 15-50,0-1 1,0 0-1,0 0 1,0 0-1,-1-1 1,0 1-1,0-1 1,0 0-1,0 0 1,-1-1-1,0 1 1,0-1-1,0 1 1,-1-1-1,0 0 1,3-11-1,-2 1-14,0 0 1,-2-1-1,0 0 0,0 1 0,-3-19 0,2 27-11,-1 0 0,0 0 0,-1 0 0,0 0 0,0 0 0,-1 1-1,0-1 1,0 1 0,-5-8 0,5 10-11,0 1 0,0 0 0,0 0-1,-1 0 1,0 0 0,1 1 0,-1-1-1,-1 1 1,1 0 0,0 0 0,-1 0-1,1 1 1,-1 0 0,-10-4 0,8 4-31,-1 0 0,0 1 1,1 0-1,-1 0 0,0 1 1,0 0-1,0 0 0,1 1 1,-1 0-1,0 0 0,1 1 1,-1 0-1,-11 5 0,12-5-225,1 1 0,0 1 0,0-1 1,1 1-1,-1 0 0,-8 8 0,10-7-371,0-1 0,0 1 0,1-1 0,-1 1-1,1 0 1,0 1 0,0-1 0,-2 7 0,5-10 308,-1 0-1,1-1 1,-1 1-1,1 0 0,-1 0 1,1 0-1,0 0 1,0 0-1,0-1 1,0 1-1,0 0 1,1 0-1,-1 0 0,1 0 1,-1 0-1,1-1 1,-1 1-1,1 0 1,0 0-1,0-1 1,0 1-1,0-1 0,0 1 1,0-1-1,2 2 1,13 7-3546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08.2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10 5152,'-1'-8'1491,"1"8"-1472,0 0 1,0 0-1,0 0 1,0 0-1,0-1 1,0 1-1,0 0 1,1 0-1,-1 0 1,0 0-1,0 0 1,0 0-1,0 0 1,0 0-1,0 0 1,0 0-1,1 0 0,-1 0 1,0 0-1,0 0 1,0 0-1,0-1 1,0 1-1,1 0 1,-1 1-1,0-1 1,0 0-1,0 0 1,0 0-1,0 0 1,0 0-1,1 0 1,-1 0-1,0 0 1,0 0-1,0 0 1,0 0-1,2 1 1584,6 9 1741,-7-5-3008,1-1 0,-1 0 0,-1 1 0,1-1 0,0 0-1,-1 1 1,0-1 0,-1 6 0,1-1 44,0 42 1128,-9 56 0,5-81-1066,-1 0 0,-1 0 0,-1-1 0,-12 28 0,-81 196 461,44-82-7848,46-139 4508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09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 4480,'-10'-3'15440,"15"5"-14118,0-1-1225,-1-1 0,1 1 1,-1-1-1,1 0 0,7-1 0,4 1 77,109-4 119,49 2-127,-58 7-102,-34-1-59,-60-4-149,-20 0 0,-21 8-8218,-5 4 2287,3-4 1825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09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0 128 5728,'8'-5'7490,"22"-8"-3743,-16 7-2291,9-3-441,0 1-1,42-10 1,52-1-181,-16 2-467,98-15-1604,-182 31-1147,-5 1 682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10.5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33 4896,'-1'0'125,"1"0"1,-1 0 0,0-1-1,0 1 1,0 0 0,0 0-1,1 0 1,-15 1 12511,15-1-12562,0 0 0,-1 0 0,1 0-1,0 0 1,0-1 0,0 1 0,0 0 0,0 0 0,0 0-1,0 0 1,0-1 0,0 1 0,0 0 0,0 0-1,0 0 1,0 0 0,0 0 0,0-1 0,1 1 0,-1 0-1,0 0 1,0 0 0,0 0 0,0-1 0,0 1 0,0 0-1,0 0 1,0 0 0,1 0 0,-1 0 0,0 0 0,0-1-1,35-4 582,126 0 491,-109 2-767,35-3-24,-48 2 60,48 1 0,-79 2-327,-4 1-1108,-12 4-1256,-3 2-1086,10-5 2521,0 0 0,-1 0 0,1 0 1,0 0-1,0 0 0,0 0 0,0 0 0,0 0 0,0 0 0,0 1 0,-1 1 0,1 8-3405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11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452 500 2720,'0'1'57,"0"-1"0,-1 0 1,1 0-1,0 0 0,0 0 0,0 1 1,-1-1-1,1 0 0,0 0 0,0 1 1,0-1-1,0 0 0,0 0 0,0 0 1,0 1-1,0-1 0,0 0 0,-1 1 0,1-1 1,0 0-1,0 0 0,0 1 0,0-1 1,1 0-1,-1 1 0,0-1 7,0 0-1,0 0 0,0 0 1,0 1-1,0-1 0,0 0 1,0 0-1,0 0 1,0 1-1,0-1 0,0 0 1,0 0-1,0 0 0,0 0 1,0 1-1,0-1 1,0 0-1,-1 0 0,1 0 1,0 0-1,0 1 0,0-1 1,0 0-1,0 0 1,0 0-1,0 0 0,-1 0 1,1 0-1,0 1 0,0-1 1,0 0-1,0 0 1,0 0-1,-1 0 0,1 0 1,0 0-1,0 0 0,0 0 1,-1 0-1,1 0 1,0 0-1,-2 0 2123,-17-1 3307,18 1-5415,0-1 1,-1 0-1,1 0 1,0 0-1,0 0 1,-1 0-1,1 0 1,0 0-1,-1-2 1,2 3-20,-1-1-1,1 0 1,-1 1-1,1-1 1,-1 0 0,0 1-1,1-1 1,-1 1-1,0-1 1,1 1-1,-1-1 1,0 1 0,-1-1-1,-10-3 588,11 3-595,-1 1 0,1-1 0,0 1 0,0-1-1,0 1 1,-1 0 0,1-1 0,0 1 0,-1 0 0,0 0-1,-13 1 95,0 1 0,0 0 0,-27 9-1,8-2-141,11-4 229,-1 1 0,1 1 0,1 1 0,0 2 0,-42 22 0,58-27-209,0-1 1,0 1-1,0 1 1,1-1 0,0 1-1,0 0 1,0 0-1,0 0 1,1 0-1,0 1 1,-4 11 0,6-13 1,0 0 0,1 0 0,-1 0 0,1 0 0,0 0 1,1 1-1,-1-1 0,1 0 0,0 0 0,0 1 1,1-1-1,0 0 0,-1 0 0,2 1 0,-1-1 0,1 0 1,2 6-1,-1-5 9,0-1 0,0 1 1,0-1-1,1 0 0,0 0 0,0 0 1,0-1-1,6 6 0,-7-8 4,0 0-1,-1 0 1,1-1 0,0 1 0,0-1-1,0 1 1,0-1 0,1 0-1,-1 0 1,0-1 0,0 1-1,1-1 1,-1 1 0,0-1-1,1 0 1,-1 0 0,4-1-1,4-1 28,0-1 0,-1 0 0,1-1 0,-1 0 0,0-1 0,-1 0 0,1-1 0,-1 1 0,0-2-1,0 1 1,9-10 0,9-10 135,44-57 0,-61 69-197,0-1 1,-1 0-1,-1 0 1,0-1-1,-2 0 1,1-1-1,-2 1 1,4-22-1,1-12 59,3-78 0,-4-131-244,-4 216-255,-5 42 430,0 1-1,0 0 1,0 0 0,0 0-1,0 0 1,0 0-1,0 0 1,0 0 0,0-1-1,0 1 1,0 0 0,0 0-1,0 0 1,0 0-1,0 0 1,0 0 0,0-1-1,0 1 1,0 0 0,0 0-1,0 0 1,0 0-1,0 0 1,0 0 0,0-1-1,0 1 1,0 0 0,0 0-1,0 0 1,-1 0-1,1 0 1,0 0 0,0 0-1,0 0 1,0 0 0,0-1-1,0 1 1,0 0-1,0 0 1,-1 0 0,1 0-1,0 0 1,0 0 0,0 0-1,0 0 1,0 0-1,0 0 1,-1 0 0,1 0-1,0 0 1,0 0 0,0 0-1,0 0 1,0 0-1,0 0 1,-1 0 0,1 0-1,0 0 1,0 0 0,0 0-1,0 0 1,0 1-1,-6 7 41,5 2 32,0 0 0,0 14 0,0 10 39,-14 270 941,18-225-429,23 138 0,-26-210-1128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12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355 14 6144,'0'-13'8416,"-1"14"-7387,-52 73 3035,-70 89-2492,44-62-979,60-76-434,3-5 2,2 0 1,-14 25-1,24-38-106,1 1 1,0-1-1,0 0 1,1 1-1,0-1 1,0 1-1,1 0 1,0 0-1,0 0 1,1 15-1,2-5-73,1 0 0,1-1-1,1 1 1,0-1 0,1 0-1,1-1 1,1 1 0,0-1-1,1-1 1,0 0 0,2 0-1,-1 0 1,2-2 0,0 1-1,24 19 1,-36-32-43,0-1-1,1 0 1,-1 0-1,0 0 1,0 0-1,0 0 1,0 0-1,0 0 1,1 0-1,-1 0 1,0 0-1,0 0 1,0 0-1,0 0 1,0 0-1,1 0 1,-1 0-1,0 0 1,0 0 0,0 0-1,0 0 1,0 0-1,0-1 1,1 1-1,-1 0 1,0 0-1,0 0 1,0 0-1,0 0 1,0 0-1,0 0 1,0 0-1,1 0 1,-1-1-1,0 1 1,0 0-1,0 0 1,0 0 0,0 0-1,0 0 1,0 0-1,0-1 1,0 1-1,0 0 1,0 0-1,0 0 1,0-1-319,5-9-2060,-1 0 0,3-15 0,-4 14 1029,6-16-4375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13.9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146 75 3392,'11'-12'1897,"-11"11"-1677,1 1 1,0 0-1,0-1 0,-1 1 0,1-1 1,0 1-1,-1-1 0,1 0 0,-1 1 1,1-1-1,-1 0 0,1 1 0,-1-1 1,1 0-1,-1 1 0,1-1 1,-1 0-1,0 0 0,1 0 0,-1 1 1,0-1-1,0 0 0,0 0 0,0 0 1,0 0-1,0 1 0,0-1 0,0 0 1,0 0-1,0 0 0,0 0 0,0 0 1,-1 1-1,1-1 0,0 0 0,-1 0 1,1 1-1,0-1 0,-1 0 0,0-1 1,-1-1 142,-1 1 0,1-1 0,0 0 0,-1 1 0,0-1 0,1 1 0,-1 0 0,0 0 0,0 0 0,-4-1 0,5 2-313,1 0 0,-1 1 0,0-1-1,0 1 1,1-1 0,-1 1 0,0 0-1,0 0 1,0 0 0,1 0-1,-1 0 1,0 0 0,0 0 0,0 1-1,1-1 1,-1 0 0,0 1 0,0 0-1,1-1 1,-1 1 0,-1 1-1,-3 1 37,1 1 0,0-1 0,0 1 0,0 0-1,0 1 1,1-1 0,0 1 0,0 0-1,0 0 1,0 0 0,-3 7 0,6-11-86,-6 14 134,-11 28 0,17-37-58,-1 1 1,1-1-1,0 1 1,0-1-1,1 1 1,0-1-1,1 11 1,0-4-28,1 0 1,6 22-1,-7-31-16,1 1-1,0-1 1,0 0-1,0 1 1,1-1-1,-1 0 1,1 0 0,0 0-1,0-1 1,6 7-1,-7-9-60,-1 0 0,1 0-1,-1-1 1,1 1 0,0 0 0,-1-1-1,1 1 1,-1-1 0,1 0-1,0 1 1,-1-1 0,1 0 0,0 0-1,0 0 1,-1 0 0,1 0-1,0 0 1,-1-1 0,1 1-1,0-1 1,-1 1 0,1-1 0,-1 0-1,3-1 1,6-3-224,-1 0 0,17-13-1,-13 9 224,29-16 75,1 2 0,81-32 1,-122 55 187,-11 20 166,4-7-298,3-6-57,-1 0 1,1-1 0,-1 9 0,3-13-33,0 1 0,-1-1 0,1 1 0,1-1 0,-1 1 0,0-1 0,1 1 0,-1-1 0,1 1 0,0-1 0,-1 0 0,3 5 0,-1-3 17,1 0-1,-1 0 1,1 0 0,0-1 0,0 1 0,0-1 0,0 1 0,1-1-1,0 0 1,-1 0 0,1-1 0,0 1 0,0-1 0,0 0 0,1 0-1,7 3 1,-8-4-12,-1-1-1,1 1 1,-1-1 0,1 0-1,0 0 1,-1 0-1,1 0 1,-1-1-1,1 1 1,-1-1 0,1 0-1,-1 0 1,1 0-1,-1-1 1,0 1 0,1-1-1,-1 1 1,0-1-1,0 0 1,0-1-1,0 1 1,4-5 0,-4 4-34,-1-1 1,1 1-1,0-1 1,-1 0-1,0 1 1,0-1-1,0 0 1,0-1 0,0 1-1,-1 0 1,0 0-1,0-1 1,0 1-1,-1-1 1,1 1-1,-1-6 1,0 7 18,0-1 0,-1 1 0,1-1 0,-1 1 0,0-1 0,0 1 0,0 0 0,0-1 0,0 1 0,-1 0 0,0 0 0,1 0 0,-1 0 0,0 0-1,-1 0 1,1 0 0,0 1 0,-1-1 0,1 1 0,-1 0 0,-3-2 0,-1-1 2,-1 1-1,0 0 1,-15-5 0,21 8-26,-1 0 1,0 0 0,1 1 0,-1-1-1,0 1 1,1 0 0,-1 0 0,0 0 0,1 0-1,-1 0 1,0 1 0,1-1 0,-1 1 0,0-1-1,1 1 1,-4 1 0,6-1 20,-1-1-1,1 0 1,-1 0-1,1 1 1,0-1-1,-1 0 1,1 1-1,0-1 1,-1 0-1,1 1 1,0-1-1,-1 1 1,1-1-1,0 0 1,0 1-1,0-1 1,-1 1-1,1-1 1,0 1-1,0-1 1,0 1-1,0-1 1,0 1-1,0-1 1,0 1-1,0-1 1,0 1-1,0-1 1,0 1-1,0-1 1,0 0-1,0 1 1,1-1-1,-1 1 1,0-1-1,0 1 1,0-1-1,1 1 1,-1-1-1,0 0 1,1 1-1,-1-1 1,0 0-1,1 1 1,-1-1-1,0 0 1,1 1-1,-1-1 1,1 0-1,0 1 1,21 14 244,-13-10-188,1 1 5,0 0 0,1-1 0,-1 0-1,1-1 1,16 5 0,-17-7 105,-1-1 1,0 0-1,1 0 1,-1-1-1,11 0 1,-15-1-141,0 0 0,0 0 0,-1 0 0,1-1 0,0 1 0,-1-1 1,1 0-1,-1-1 0,1 1 0,-1-1 0,5-4 0,3-3-29,-1-1-1,-1 0 1,0-1 0,0 0-1,-1-1 1,-1 0 0,12-24-1,-12 26-321,-7 10 165,-1 3 21,3 2 139,-1 1-1,-1 0 1,1 0-1,-1 0 1,0 0-1,0 0 0,0 1 1,-1-1-1,0 0 1,0 0-1,0 7 1,-2 6 78,-1-1 1,-4 19 0,4-28-50,1 0 0,-1 0 1,-6 12-1,8-17-10,0-1 0,0 0-1,-1 0 1,1 0 0,-1 0 0,0 0 0,1 0 0,-1 0-1,0 0 1,0-1 0,0 1 0,0-1 0,0 1-1,0-1 1,-1 0 0,-2 1 0,3-1-15,0-1 0,0 0 0,0 0 0,0 0 0,0 0 0,0 0 0,0-1 0,0 1 0,1-1 0,-1 1 0,0-1 0,0 1 0,0-1 0,-2-1 0,-23-16-239,22 15 207,-61-41-894,97 55 1316,19 17 347,-25-12-383,9 6-79,-28-17-258,1 0 0,-1-1 0,1 0 0,0 0 1,0 0-1,15 4 0,-21-7-239,0-1 0,0 0 0,0 1 0,0-1 0,0 0 1,0 1-1,0-1 0,1 0 0,-1 0 0,0 0 1,0 0-1,0 0 0,0 0 0,0 0 0,0 0 0,1-1 1,-1 1-1,0 0 0,0-1 0,0 1 0,0-1 1,2 0-1,-3 0-163,0 0 0,1 0 0,-1 0 0,0 0 0,0 1 0,0-1 0,0 0 0,1 0 0,-1 0 0,0 0 0,-1 0 0,1 0 1,0 1-1,0-1 0,0 0 0,-1-1 0,0-4-1290,1 4 1165,0 1 0,0-1 0,1 1 0,-1 0 0,0-1 0,0 1-1,1-1 1,-1 1 0,1 0 0,-1-1 0,1 1 0,-1 0 0,1 0 0,0-1 0,0 1 0,1-2 0,8-5-1547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14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248 36 7232,'0'-1'176,"0"0"0,-1 0 1,1 0-1,-1 1 1,1-1-1,-1 0 0,0 0 1,1 1-1,-1-1 0,0 0 1,1 1-1,-1-1 0,0 1 1,0-1-1,1 1 0,-1-1 1,0 1-1,0 0 1,0-1-1,-1 1 0,1 0 75,0 1 0,-1-1 0,1 1 0,0-1 0,0 1-1,0 0 1,-1 0 0,1 0 0,0-1 0,0 1 0,0 0-1,0 0 1,1 0 0,-1 1 0,-1 0 0,-58 68 3094,-22 29-1239,70-83-1774,0 1 1,2 1 0,0 0 0,-9 23-1,17-35-302,0-1-1,1 0 1,0 1-1,0-1 1,0 0 0,0 1-1,1-1 1,0 1-1,0 0 1,1-1-1,-1 1 1,1-1-1,0 0 1,1 1-1,-1-1 1,1 0-1,0 0 1,0 0 0,5 8-1,-3-8 17,-1 0 0,1 0 0,1-1 0,-1 1 0,0-1 0,1 0 0,0 0 0,0 0 0,0-1 0,1 0 0,-1 0 0,1 0 0,-1 0 0,1-1 0,0 0 0,0 0 0,8 0 0,-8-1-37,1 0 1,-1-1-1,1 0 0,-1-1 0,1 1 1,-1-1-1,1-1 0,-1 1 1,0-1-1,0 0 0,8-4 1,-4 1-49,0 0 1,0 0 0,-1-2 0,0 1 0,15-14 0,-17 12 4,0 0 1,0 0 0,-1-1-1,0 1 1,-1-1-1,0 0 1,0-1 0,-1 0-1,0 1 1,-1-1 0,0 0-1,0-1 1,0-12-1,0-5 189,-1 0-1,-2 0 0,-4-46 0,3 66-163,0 0-1,-1 0 1,0 0 0,0 0-1,0 0 1,-1 0 0,-1 0-1,1 1 1,-1-1 0,-9-12-1,10 17 2,1 0 0,0 1 0,-1-1 0,0 1 1,1 0-1,-1-1 0,0 1 0,0 1 0,0-1 0,0 0 0,0 1 0,-1-1 0,1 1 0,0 0 0,-1 0 0,1 0 0,-1 1 0,1-1 0,-1 1 0,0 0 0,1 0 0,-1 0 0,1 0 0,-1 1 0,1-1 1,-1 1-1,-3 1 0,-2 2 35,1-1 1,0 1 0,0 1 0,0-1 0,0 2-1,1-1 1,0 1 0,0 0 0,1 0 0,-1 0-1,1 1 1,-9 14 0,8-11 15,1 0 1,0 1-1,0 0 0,1 0 1,1 0-1,0 1 0,0-1 1,1 1-1,-1 12 0,3-20-11,1 0 0,0 0 0,0 0 0,1 0 0,-1 0 0,1 0-1,0 0 1,0 0 0,0-1 0,0 1 0,0 0 0,1 0 0,0-1-1,0 1 1,0-1 0,0 0 0,1 0 0,-1 0 0,1 0 0,0 0 0,0 0-1,0 0 1,0-1 0,0 0 0,0 0 0,1 0 0,3 2 0,3 1 87,0-1 0,0 0-1,0-1 1,0 0 0,0-1 0,1 0 0,0 0 0,19-1 0,-14 0-16,-1-2 1,1 0-1,-1-1 1,26-6-1,-32 6-156,-6 1-30,-1 1 0,0-1 0,0 1 0,0-1 0,1 0 0,-1 0 0,0 0 0,3-3 0,2-1-174,-5 4-86,0 0 1,0 0-1,-1 0 1,1 0-1,0 0 1,-1-1 0,0 1-1,1-1 1,-1 1-1,0-1 1,0 0-1,2-1 1,11-24-6696,-1 1-1177,-5 12 4882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15.1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1 5216,'-9'1'1698,"18"1"-431,-3 7 1485,3 7-1782,-1 1 1,0 0-1,-1 1 0,-1 0 1,5 22-1,-3-9-232,35 129 1500,-34-119-1622,-2 0-1,2 42 1,-9-63-423,-1-1 0,-1 0 0,0 1 0,-2-1 0,0 0 0,-1-1 0,-8 22 0,-2-5-203,0-2 0,-36 57 1,43-77-443,-1-1 1,0 0-1,-1 0 1,-17 16-1,23-25-5,0 0-1,1 0 0,-1 0 0,0 0 1,0-1-1,-1 0 0,1 0 0,0 0 1,-1 0-1,0-1 0,1 1 0,-1-1 1,0 0-1,1-1 0,-1 1 1,0-1-1,0 0 0,-7-1 0,-24-9-6048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4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69 4224,'-4'-1'278,"1"0"1,-1 0-1,1-1 1,0 1-1,0-1 1,0 0-1,0 0 1,-4-3-1,7 5 221,-1 0 0,0-1 0,1 1 0,-1-1 0,0 0 0,1 1 0,-1-1-1,0 0 1,1 1 0,-1-1 0,1 0 0,0 0 0,-1 1 0,1-1 0,-1 0-1,1 0 1,0 0 0,0 1 0,-1-3 0,2 3-321,-1-1 0,1 0 0,0 0 1,0 0-1,-1 0 0,1 1 0,0-1 0,0 0 1,0 1-1,0-1 0,0 1 0,0-1 0,0 1 1,1-1-1,6-2 129,-1 0 0,1 1 0,-1-1 0,1 2 0,0-1 0,11 0 0,50 0 438,-51 2-562,7 1 65,1 1 0,0 0 0,-1 2 0,0 1 0,27 9 0,19 5 291,-69-18-519,1 0 0,-1-1 0,1 1 0,-1-1 0,1 1 0,-1-1 1,1 0-1,0 0 0,-1 0 0,1-1 0,-1 1 0,1-1 0,-1 1 1,1-1-1,-1 0 0,5-1 0,-1-2-892,-1 0-1,0 1 1,1-2 0,8-8-1,2-3-4755,-4 8 2407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16.3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173 511 2816,'1'-1'87,"0"1"0,-1-1 0,1 1 0,0-1-1,0 1 1,0 0 0,-1 0 0,1-1 0,0 1 0,0 0 0,0 0 0,0 0 0,12-6 9660,-29 7-6630,2 5-2492,1-1 1,0 2-1,-22 14 0,12-8-246,9-5-127,-18 14-1,28-19-200,1 0-1,-1 0 1,1 0-1,0 1 1,0 0-1,0-1 1,0 1-1,0 0 1,-3 8-1,6-11-36,-1 1-1,1-1 1,0 1-1,-1-1 1,1 1 0,0-1-1,0 1 1,0-1-1,0 1 1,1-1 0,-1 1-1,0 0 1,1-1-1,-1 0 1,1 1-1,-1-1 1,1 1 0,-1-1-1,1 1 1,0-1-1,0 0 1,0 0 0,0 1-1,0-1 1,0 0-1,0 0 1,0 0 0,0 0-1,1 0 1,-1 0-1,0-1 1,2 2-1,1 0 21,0 0 0,1 0-1,-1 0 1,0 0-1,1-1 1,-1 1-1,1-1 1,0-1-1,8 2 1,-7-3-68,-1 1 0,1-1 1,-1 0-1,1 0 0,-1-1 0,0 0 1,1 0-1,-1 0 0,0 0 0,-1-1 0,1 0 1,0 0-1,-1 0 0,1-1 0,-1 0 1,0 1-1,0-1 0,-1-1 0,1 1 0,-1 0 1,4-7-1,0-2-7,0 0 0,0 0 0,-2 0-1,1-1 1,-2 0 0,0 0 0,3-17 0,4-51 350,1-144 1,-13 182-131,0 14 246,4-34 0,-4 13 55,-10 73-683,7-8 280,1 0 1,0 0-1,-1 25 0,2 48 257,1-35-65,-1 76 276,-4 72 356,5-141-875,10 78 1,-8-130-53,0-3-143,-1 0 1,1 0-1,-1 0 0,0 1 0,0-1 1,-1 0-1,-1 8 0,0-9-1529,1-7-38,1-8-878,2 3 398,0-1 0,1 1 0,7-17 0,-1 6-2402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16.8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215 19 8640,'-2'-8'2219,"1"4"-586,-5 9 1064,-8 8-1287,1 2 0,-20 27 0,4-5-771,-36 49 481,57-73-970,0 0 1,1 0-1,0 0 0,1 1 0,-5 17 0,10-26-113,0-1 1,0 0-1,1 1 0,-1-1 0,1 1 0,0-1 0,0 1 0,0-1 0,1 1 0,-1-1 0,1 1 0,0-1 0,0 0 1,1 0-1,0 1 0,-1-1 0,1 0 0,0 0 0,1 0 0,-1-1 0,1 1 0,3 3 0,-1-2 8,-1-1 0,1 0 0,0-1 0,1 1 0,-1-1 0,1 0 0,-1 0 0,1 0 0,0-1 0,0 0 1,0 0-1,0-1 0,0 0 0,1 0 0,7 0 0,-6-1-24,0 0 0,-1 0 0,1-1 1,-1-1-1,1 1 0,-1-1 0,0-1 1,1 1-1,-1-1 0,0 0 0,-1-1 1,1 0-1,-1 0 0,1 0 0,-1-1 1,11-10-1,-10 7 16,1 0 1,-1-1-1,0 0 1,-1 0-1,0 0 1,-1-1-1,1 0 0,-2 0 1,0 0-1,0 0 1,3-14-1,-4 8 20,0 1-1,-1-1 0,0 0 1,-2 0-1,0 0 1,-2-21-1,0 23-21,0 2-99,0 0 0,0 0-1,-7-18 1,7 27 16,1 0 0,0 0 0,-1 0 0,0 0 0,0 0-1,0 1 1,0-1 0,0 1 0,0-1 0,-1 1 0,1 0 0,-1-1 0,1 1-1,-1 1 1,0-1 0,0 0 0,-5-1 0,1 1-185,0 0-1,0 0 1,1 1 0,-1 0-1,0 1 1,0 0-1,0 0 1,0 0 0,0 1-1,0 0 1,-7 2 0,-13 1-2956,17-3 1475,6-1-1598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1:17.2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0 7968,'-10'5'2944,"10"-1"-2272,0 16-192,0 0 1408,-5 19-1120,1 33 1599,-1 21-1343,-3-2 416,-2-11-864,2-4-32,-2-7-352,2-1-160,3 0-64,1 3-2240,-6-3 1248,5-13-5791,-8-18 3807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2:3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562 536 1728,'-6'-4'8685,"2"-4"-9168,-3 1 668,0 0 0,-1 0-1,1 1 1,-1 0 0,-1 0-1,1 1 1,-18-9 0,14 10-109,-2 1 0,1 0 1,0 0-1,0 1 1,-1 1-1,1 0 0,-22 2 1,-5 3-41,-43 11-1,72-14-27,1 2-1,1 0 0,-1 0 0,0 0 1,1 1-1,0 1 0,0 0 0,0 0 1,0 1-1,1 0 0,0 0 0,0 1 1,1 0-1,-1 0 0,2 1 0,-1 0 1,1 0-1,0 0 0,1 1 0,0 0 1,0 0-1,1 0 0,0 1 0,-4 18 1,-1 6 88,1-1 1,2 2 0,-2 37-1,7-53-11,1 0 0,1 0 0,1 0 0,1-1 0,0 1 0,1-1 0,10 28 0,-11-40-34,0 1 0,1-1 0,-1 0 0,1 0 0,0 0 0,0-1 1,1 1-1,0-1 0,0 0 0,0 0 0,1-1 0,8 6 0,-7-5 48,1-1 0,0 0 0,1 0 0,-1-1 0,1 0 0,-1 0 0,1-1 0,0 0 0,13 1 0,-6-2 13,0 0 0,0-1 0,0 0 0,0-1 0,0-1 0,26-7 0,-17 0-36,0-1 1,0-1-1,-1-1 1,0-1 0,-1-1-1,0-1 1,22-20-1,-12 5 14,-1-1-1,-1-1 1,40-56-1,-63 71-194,-8 12-39,-9 8-97,1 4 155,0 1 0,1 0 1,-1 0-1,1 0 0,1 1 1,0 0-1,0 0 1,-6 13-1,6-9 104,0 0 0,2 1 0,-1-1 0,2 1-1,0 0 1,-2 15 0,5-26-6,0-1-1,-1 1 0,1 0 1,0 0-1,1 0 0,-1 0 1,0-1-1,1 1 0,0 0 1,0 0-1,-1-1 1,1 1-1,1 0 0,-1-1 1,0 1-1,3 2 0,-2-2 28,1-1 0,-1 0 0,1 0 1,-1 0-1,1 0 0,0-1 0,0 1 0,0-1 0,-1 0 0,1 1 0,1-1 0,-1-1 0,0 1 0,5 0 0,4 1 35,0 0 0,0-1 0,1-1 0,-1 0 0,0 0 0,0-1 0,1-1 0,-1 0 0,0-1 0,0 0 0,-1-1 0,1-1 0,-1 1 0,0-2 0,19-11 0,-28 16-53,0-1 0,-1 1 1,1 0-1,0-1 0,-1 0 0,0 1 0,1-1 1,-1 0-1,0 0 0,0 0 0,0 1 1,0-1-1,0 0 0,0 0 0,0-1 1,-1 1-1,1 0 0,-1 0 0,0 0 1,0 0-1,1 0 0,-1-1 0,-1 1 0,1 0 1,0 0-1,0 0 0,-1 0 0,1-1 1,-1 1-1,0 0 0,0 0 0,0 0 1,0 0-1,-2-3 0,0 0-65,0 0 1,-1 0-1,0 1 0,0-1 0,0 1 1,0 0-1,-1 0 0,0 0 1,0 1-1,0-1 0,-8-3 0,6 4-9,1 0-1,-1 1 0,0 0 0,0 1 0,1-1 1,-1 1-1,0 0 0,-8 1 0,4 0-62,-1 2 0,0-1-1,-20 7 1,6-3 129,26-5-11,0 0 1,0-1 0,0 1-1,0 0 1,0 0 0,0 0-1,0 0 1,1 0 0,-1 0-1,0 0 1,0 0 0,0 0-1,0 0 1,0 0 0,0 0-1,0 0 1,0 0 0,0 0-1,0 0 1,0 0 0,0 0-1,0-1 1,0 1 0,0 0-1,0 0 1,0 0 0,0 0-1,0 0 1,0 0 0,0 0-1,0 0 1,-1 0-1,1 0 1,0 0 0,0 0-1,0 0 1,0 0 0,0 0-1,0 0 1,0 0 0,0 0-1,0 0 1,0 0 0,0-1-1,0 1 1,0 0 0,0 0-1,0 0 1,0 0 0,0 0-1,0 0 1,0 0 0,0 0-1,-1 0 1,1 0 0,0 0-1,0 0 1,0 0 0,0 0-1,0 0 1,13-7 174,166-85 47,-136 71-176,-24 11-82,0 1 0,1 0 1,0 2-1,0 0 0,25-4 0,-41 10 24,1 1-1,0-1 0,-1 1 0,1 1 0,0-1 0,-1 1 0,1 0 0,-1 0 0,1 0 0,5 2 0,-7-1 5,0-1 0,0 1 0,-1-1 0,1 1 0,-1 0 0,1 0 0,-1 0 0,1 0-1,-1 0 1,0 1 0,0-1 0,0 1 0,-1-1 0,1 1 0,-1 0 0,3 5-1,-1 1 40,0 1 0,-1 0 0,0 0 0,-1 0 0,0 0 0,0 11 0,-7 62 360,5-64-313,-7 18 151,4-22 8,3-13 135,1-7-76,4-11-37,21-39-27,-8 17-343,26-45 0,-42 82 86,0-1-1,-1 1 0,1 0 1,0-1-1,0 1 1,1 0-1,-1 0 1,0 0-1,0 0 1,0 0-1,1 0 0,-1 0 1,1 0-1,-1 1 1,2-2-1,-2 2 14,0 0-1,0 0 1,-1 0-1,1 0 0,0 0 1,0 1-1,0-1 1,-1 0-1,1 0 1,0 0-1,0 1 1,-1-1-1,1 0 0,0 1 1,-1-1-1,1 1 1,0-1-1,-1 1 1,1-1-1,-1 1 1,1-1-1,-1 1 0,1 0 1,-1-1-1,1 1 1,-1 0-1,1-1 1,-1 1-1,0 0 0,0 0 1,1-1-1,-1 2 1,6 14-121,-1 1 0,4 28 1,6 18 255,-12-56-64,-1 0 0,1 0 0,0 0 0,1-1 0,0 1 0,7 9 0,-10-15-49,-1 0 1,1 0 0,1 0-1,-1 0 1,0 0 0,0 0-1,0 0 1,0 0 0,1-1-1,-1 1 1,0 0 0,1-1-1,-1 1 1,1-1 0,-1 0-1,0 1 1,1-1 0,-1 0-1,1 0 1,1 0 0,0 0 21,0 0 0,0-1-1,0 0 1,0 0 0,0 1 0,-1-2 0,1 1 0,0 0 0,3-3-1,4-3 82,0 0-1,-1-1 0,15-14 0,10-18 13,-2-1 1,47-77-1,-44 63-323,45-54-1,-79 107 158,0 0 0,1 1 0,-1-1 0,1 1-1,-1-1 1,1 1 0,0-1 0,0 1 0,-1 0-1,1 0 1,0 0 0,3-1 0,-4 2 27,-1 0 0,1 0 0,-1 0-1,1 0 1,-1 0 0,1 0 0,-1 0 0,1 0 0,-1 0 0,1 1 0,-1-1 0,1 0 0,-1 0-1,1 0 1,-1 1 0,0-1 0,1 0 0,-1 0 0,1 1 0,0 0 0,0 0 5,0 0 1,0 0 0,-1 0 0,1 1 0,0-1-1,-1 0 1,1 1 0,-1-1 0,1 0 0,0 3-1,0 8-2,0-1-1,0 1 0,-1-1 0,-1 1 0,-3 18 0,2-12 59,-3 28-32,-3 1 0,-1-1 1,-26 73-1,32-110 44,-1-1 0,1 0 0,-1 0 0,-1-1 0,1 1 0,-1-1 0,-1 0 0,-10 11 0,15-17-36,-1 0-1,0 0 0,0 0 0,0 0 1,0 0-1,0 0 0,0 0 1,0-1-1,0 1 0,-1-1 0,1 1 1,0-1-1,0 0 0,0 0 0,0 0 1,-1 0-1,1-1 0,0 1 0,0 0 1,0-1-1,-4-1 0,5 2-21,0 0 0,0-1-1,-1 1 1,1-1 0,0 1 0,0-1-1,0 1 1,0-1 0,0 0-1,0 0 1,0 1 0,1-1 0,-1 0-1,0 0 1,0 0 0,1 0-1,-1 0 1,0 0 0,1 0 0,-1 0-1,1 0 1,-1 0 0,1 0 0,0-1-1,-1 1 1,1 0 0,0 0-1,0 0 1,0 0 0,0-1 0,0 1-1,0 0 1,0 0 0,0 0-1,0-1 1,1 1 0,-1 0 0,1-2-1,0 1-28,1 0-1,-1 1 0,1-1 0,-1 0 1,1 1-1,-1 0 0,1-1 0,0 1 1,0 0-1,0 0 0,0 0 0,0 0 0,0 0 1,0 0-1,0 0 0,0 1 0,0-1 1,0 1-1,3 0 0,8-2-18,0 1-1,12 0 0,6 2 69,-15-1 37,0 0 0,0 0-1,17-4 1,-25 3-42,-1-1 1,0 1-1,0-2 0,0 1 1,0-1-1,0 0 1,-1 0-1,1-1 1,-1 1-1,10-9 0,-7 2 7,-1-1 0,0 0 0,0 0 0,-1-1 0,-1 0 0,0 0 0,0-1 0,-1 0 0,-1 0 0,0 0 0,-1 0 0,0-1 0,-1 1 0,-1-1 0,0-16 0,-1 27-63,0-1-1,0 1 0,0 0 0,-1 0 1,0 0-1,0-4 0,1 7 30,0 0-1,-1 0 1,1 0-1,0-1 1,0 1-1,0 0 1,0 0-1,0 0 1,0-1-1,-1 1 1,1 0-1,0 0 1,0 0-1,0 0 1,0-1-1,-1 1 1,1 0-1,0 0 1,0 0-1,0 0 1,-1 0-1,1 0 1,0 0 0,0-1-1,0 1 1,-1 0-1,1 0 1,0 0-1,0 0 1,-1 0-1,0 1-6,0-1-1,1 1 1,-1-1 0,0 0-1,1 1 1,-1-1 0,1 1-1,-1 0 1,0-1 0,1 1-1,-1 0 1,1-1-1,-1 1 1,1 1 0,-8 12 9,1 1 1,1 1-1,0-1 1,-4 25-1,0-7-152,7-23 153,1 0 0,0 0 1,0 0-1,1 1 0,1-1 0,0 0 1,0 0-1,1 1 0,0-1 1,0 0-1,1 0 0,1 0 0,3 10 1,-5-18 16,0 0 1,0 1 0,-1-1 0,1 0-1,1 0 1,-1 0 0,0 0-1,0 0 1,1 0 0,-1-1 0,1 1-1,0 0 1,0-1 0,-1 1-1,1-1 1,4 3 0,-4-3 19,1-1 1,0 1-1,-1 0 1,1-1 0,0 1-1,-1-1 1,1 0-1,0 0 1,-1 0-1,1 0 1,0 0-1,-1-1 1,1 1-1,5-2 1,11-5 59,1-1 0,-1 0 1,0-1-1,22-15 0,66-52 0,-104 74-94,24-20 64,44-43 0,-68 62-65,0 0-1,0-1 1,0 1-1,0-1 1,-1 1-1,1-1 1,-1 0-1,0 0 1,0 1-1,-1-2 1,1 1-1,1-7 1,-3 10-2,0 1 0,0 0 0,0 0 0,0-1 1,0 1-1,0 0 0,0-1 0,0 1 0,0 0 1,0 0-1,0-1 0,0 1 0,0 0 0,0 0 1,0-1-1,0 1 0,0 0 0,0 0 0,0-1 0,0 1 1,1 0-1,-1 0 0,0-1 0,0 1 0,0 0 1,0 0-1,1 0 0,-1-1 0,0 1 0,0 0 1,1 0-1,-1 0 0,0 0 0,1-1 0,7 7-121,13 21-4,-17-21 102,-3-3 1,7 6 60,-1 1-1,-1 0 0,0 1 1,0 0-1,5 15 0,-2-5-69,0 1 1,18 26-1,-22-40 34,7 8 102,-11-16-84,-1 1-1,1-1 0,0 1 1,-1-1-1,1 0 0,0 1 1,-1-1-1,1 0 0,0 1 1,-1-1-1,1 0 0,0 0 1,0 0-1,-1 0 0,1 0 1,0 0-1,-1 0 0,1 0 1,0 0-1,0 0 0,-1 0 1,1 0-1,0 0 0,1-1 1,3-2 26,0 0 0,0 0-1,0 0 1,0-1 0,0 0 0,-1 0 0,1 0 0,-1 0 0,0-1 0,0 0 0,-1 0 0,6-9 0,0-4 14,-1-1 1,9-28-1,-10 27-126,14-31 0,-19 47 10,0 1-1,0-1 0,0 0 0,-1 0 0,1 0 0,-1 0 1,0 0-1,0-5 0,0 15 17,-1 1-1,1-1 1,1 0 0,-1 1-1,1-1 1,3 9 0,20 38-114,-13-29 196,-7-15-1,0-1-1,1 0 1,0-1 0,0 1-1,0-1 1,1 0 0,0-1-1,1 0 1,8 6 0,-15-11-18,0 0 0,0 0 1,0-1-1,0 1 0,0 0 0,0-1 1,0 1-1,0-1 0,1 1 0,-1-1 1,0 0-1,0 1 0,1-1 1,-1 0-1,0 0 0,0 0 0,1 0 1,-1 0-1,0 0 0,0 0 0,1 0 1,-1-1-1,0 1 0,0 0 1,1-1-1,-1 1 0,0-1 0,0 1 1,0-1-1,0 0 0,0 1 0,0-1 1,0 0-1,0 0 0,0 0 1,1-2-1,1 0 15,-1 0 1,1-1 0,-1 1-1,0-1 1,-1 1 0,1-1-1,0 0 1,-1 0-1,2-7 1,-1-9-48,0 0-1,-1-1 1,-1 1-1,-1 0 1,0-1 0,-2 1-1,0 0 1,-8-24-1,10 43 7,1 1 0,0-1 0,0 1 0,0-1 0,0 1 0,0-1 0,0 1 0,0-1 0,0 1 0,0-1 0,0 1 0,0-1 0,0 1 0,0-1 0,0 1 0,1-1 0,-1 1 0,0-1 0,0 1 0,1-1 0,-1 1 0,0-1 0,0 1-1,1 0 1,-1-1 0,1 1 0,-1-1 0,0 1 0,1 0 0,-1 0 0,1-1 0,-1 1 0,1-1 0,20-5-7,-12 4 30,81-18-57,146-13 1,-204 33 36,-14 1 6,-18-2 0,1 1 0,-1 0 0,1 0 0,-1 0 0,1 0 0,-1 0 0,1 0 0,-1 0 0,1 0 0,-1 0 0,1 0 0,-1 0 0,1 0 0,-1 0 0,1 1 0,-1-1 0,1 0 0,-1 0 0,1 0 0,-1 1 0,0-1 0,1 0 0,-1 1 0,1-1 0,-1 0 0,0 1 0,1-1 0,-1 0 0,0 1 0,1-1 0,-1 1 0,0-1 0,0 1 0,0-1 0,1 0 0,-1 1 0,0-1 0,0 1 0,0-1 0,0 1 0,0-1 0,0 1 0,0-1 0,0 1 0,0-1 0,0 1 0,0-1 0,0 1 0,0-1 0,0 1 0,0-1 0,-1 1 0,1-1 0,0 1 0,0-1 0,-1 0 0,1 1 0,0-1 0,-1 1 0,0 2 0,-1 6-21,-1 0 0,-1 1 0,0-1 0,0-1-1,-1 1 1,0-1 0,0 1 0,-12 13 0,4-5 78,-89 119-174,95-127 133,1 0 0,0 0 0,1 1 0,0-1 0,0 1 0,-4 17 0,8-26-6,1-1 1,0 1 0,0-1 0,0 1-1,0-1 1,-1 1 0,1 0 0,0-1-1,0 1 1,0-1 0,0 1 0,0-1-1,0 1 1,1-1 0,-1 1 0,0-1-1,0 1 1,0-1 0,0 1 0,1-1-1,-1 1 1,0-1 0,0 1 0,1-1-1,-1 1 1,0-1 0,1 1-1,-1-1 1,1 0 0,-1 1 0,0-1-1,1 0 1,-1 1 0,1-1 0,-1 0-1,1 0 1,-1 1 0,1-1 0,-1 0-1,1 0 1,-1 0 0,1 0 0,-1 0-1,1 0 1,0 0 0,-1 0 0,1 0-1,-1 0 1,1 0 0,-1 0 0,1 0-1,-1 0 1,1 0 0,-1 0 0,1-1-1,3 0 31,0 0 0,0 0 0,-1-1-1,1 1 1,0-1 0,-1 0 0,4-3 0,1-1-27,0-1 0,-1 0 0,1-1 0,-2 1 0,1-1 0,9-15 0,24-57 32,-29 57-202,0 1-1,18-27 0,-29 49 151,0-1 0,0 1 0,0 0 0,0 0 0,0 0 0,0 0 0,0 0 0,0 0 0,1 0 0,-1 0 0,0 0 0,0-1 0,0 1 0,0 0 0,0 0 0,0 0 0,0 0 0,0 0 0,0 0 0,0 0 0,0 0 0,1 0 0,-1 0 0,0 0 0,0 0 0,0 0 0,0 0 0,0 0 0,0 0 0,0 0 0,1 0 0,-1 0 0,0 0 0,0 0 0,0 0 0,0 0-1,0 0 1,0 0 0,0 0 0,0 0 0,1 0 0,-1 0 0,0 0 0,2 6-110,-2 11 59,0-15 42,1 13-13,0-1 0,4 26 0,-3-34 51,-1-1 0,1 1 0,-1 0-1,2-1 1,-1 1 0,1-1 0,-1 0 0,1 1-1,7 6 1,-10-11-14,1 0-1,0 0 1,0 0-1,0-1 1,0 1-1,0 0 1,-1-1-1,1 1 1,0-1-1,0 1 1,1-1 0,-1 1-1,0-1 1,0 0-1,0 0 1,0 1-1,0-1 1,0 0-1,0 0 1,0 0 0,1 0-1,-1 0 1,0-1-1,0 1 1,0 0-1,0 0 1,0-1-1,0 1 1,0 0-1,0-1 1,0 0 0,0 1-1,0-1 1,0 1-1,0-1 1,0 0-1,0 0 1,0 0-1,5-5 40,0 0-1,-1 0 1,0-1-1,5-8 1,-4 7-43,164-249 779,-162 246-757,9-14-27,0-1 0,26-54 0,-28 36-31,15-68-1,-25 94 4,5-26 14,-2 1 0,2-54-1,-10 52-449,-2 39 145,-1 7 39,-3 14 21,-58 220-333,54-195 609,3 1 0,1-1 0,2 1 0,1 50 0,4-54 22,2 1-1,1-1 1,11 45 0,-13-74-3,-1-2 11,0 0 1,0-1-1,1 1 0,0 0 0,0 0 0,1-1 0,-1 1 0,1-1 0,0 0 0,7 8 0,-9-12-27,0 0-1,0 0 1,0 0-1,0 0 1,0-1 0,0 1-1,0 0 1,0-1-1,0 1 1,0-1-1,0 1 1,1-1-1,-1 1 1,0-1-1,0 0 1,1 0-1,-1 0 1,0 0-1,0 0 1,1 0 0,-1 0-1,0 0 1,1 0-1,-1-1 1,0 1-1,0 0 1,0-1-1,1 1 1,-1-1-1,0 1 1,1-2-1,4-1 57,-1-1-1,0 0 1,-1 0-1,1 0 0,4-5 1,79-100-274,-88 108 175,1 0-1,0 1 0,-1-1 0,1 0 0,0 0 1,-1 1-1,1-1 0,0 0 0,0 1 0,0-1 1,0 1-1,-1-1 0,1 1 0,0-1 0,0 1 1,0 0-1,0-1 0,0 1 0,0 0 1,0 0-1,0 0 0,2 0 0,-2 0 15,1 1-1,-1 0 1,0 0-1,0 0 1,0 0-1,0 1 1,0-1-1,0 0 1,0 0-1,0 1 1,0-1 0,0 1-1,-1-1 1,1 1-1,0 1 1,3 6-31,-1 0 1,-1 1 0,1 0-1,-2-1 1,2 12-1,5 30 58,5-17 68,-12-31-77,0-1 0,0 1 0,0-1-1,1 0 1,-1 1 0,1-1 0,0 0 0,0 0 0,-1 0-1,1-1 1,5 4 0,-6-4 4,0-1 0,1 1 1,-1-1-1,1 0 0,-1 0 0,1 0 0,-1 1 0,1-1 1,-1-1-1,1 1 0,-1 0 0,0 0 0,1 0 0,-1-1 1,1 1-1,-1-1 0,0 1 0,1-1 0,2-1 0,0-1 41,0 0 0,1 0 0,-1 0 0,6-6 0,3-4 11,-1-2 0,-1 1 0,0-2 0,-1 1 0,17-35 0,-22 36-375,-5 13 41,-4 8 53,-1 8 188,1-1 0,0 1-1,1-1 1,1 1 0,0 0 0,1 21 0,1-33 48,0 1 1,1-1 0,-1 0-1,1 1 1,0-1 0,0 0 0,1 0-1,-1 0 1,0 0 0,1 0-1,0 0 1,0 0 0,0 0-1,0 0 1,0-1 0,0 1 0,1-1-1,-1 0 1,1 1 0,4 1-1,-5-2 6,0-1-1,0 0 0,0 0 1,1 0-1,-1 0 0,0 0 0,0 0 1,1-1-1,-1 1 0,1-1 1,-1 1-1,0-1 0,1 0 0,-1 0 1,1 0-1,-1 0 0,1-1 1,-1 1-1,0 0 0,1-1 0,-1 0 1,0 0-1,1 0 0,-1 0 1,0 0-1,0 0 0,0 0 0,2-3 1,1 1-6,-2-1 1,1-1-1,0 1 0,-1 0 1,0-1-1,0 0 1,0 0-1,-1 0 1,0 0-1,0 0 0,0 0 1,0-1-1,-1 1 1,0-1-1,1-5 1,-2 6-30,1 0 0,-1 0 0,0 0 1,-1 0-1,1 1 0,-1-1 1,0 0-1,0 0 0,0 0 1,-1 1-1,0-1 0,0 1 1,0-1-1,0 1 0,-1 0 1,0 0-1,-5-7 0,6 9-24,0 0-1,0 0 0,-1 0 1,1 1-1,-1-1 0,1 0 1,-1 1-1,1 0 0,-1 0 1,0 0-1,0 0 0,0 0 1,-4-1-1,-1 1-24,-1 1 0,0 0 0,-10 1 0,-4 0 153,-7 4 108,30-5-204,-1-1 1,1 1-1,0 0 1,0 0-1,0 0 1,0 0-1,0 0 1,0 0-1,0 0 0,0-1 1,0 1-1,0 0 1,0 0-1,0 0 1,0 0-1,0 0 1,0 0-1,0-1 0,0 1 1,0 0-1,0 0 1,0 0-1,0 0 1,0 0-1,0 0 1,0 0-1,0-1 1,1 1-1,-1 0 0,0 0 1,0 0-1,0 0 1,0 0-1,0 0 1,0 0-1,0 0 1,0 0-1,0 0 0,1-1 1,-1 1-1,0 0 1,0 0-1,0 0 1,0 0-1,0 0 1,0 0-1,0 0 0,1 0 1,-1 0-1,0 0 1,0 0-1,6-5 35,23-13 208,-11 5-251,39-19 0,-18 17-87,2 1 0,57-13 0,-80 23 82,0 1-1,1 0 0,20 0 1,-37 3 17,-1 0 0,0 0 1,0 0-1,0 0 0,1 0 1,-1 1-1,0-1 0,0 0 1,0 1-1,0-1 0,0 0 1,0 1-1,0-1 0,1 1 1,-1 0-1,-1-1 0,1 1 1,0 0-1,0 0 0,0-1 1,0 1-1,0 0 0,1 2 1,-2-1-8,1 0 0,0 0 1,-1 0-1,1 0 0,-1 0 1,0 0-1,1 0 0,-1 0 1,0 0-1,0 0 0,-1 0 1,1 3-1,-3 6-29,0 0 0,0 0 0,-10 18-1,12-25 39,-43 89 416,40-87-368,0 1 131,4-7-179,0 0 0,1 0 0,-1 0 0,0 0 0,0 0 0,0 0 0,0-1 0,0 1 0,0 0 0,0 0 0,0 0 0,0 0 0,0 0 0,0 0 0,0 0 0,0 0 0,0 0 0,0 0 0,0 0 0,0 0 0,0 0 0,0 0 0,0 0 0,0 0 0,0 0 0,0 0 1,1 0-1,-1 0 0,0 0 0,0 1 0,0-1 0,0 0 0,0 0 0,0 0 0,0 0 0,0 0 0,0 0 0,0 0 0,0 0 0,0 0 0,27-37 267,-17 27-302,-1 0 1,1 0 0,0 1-1,1 0 1,0 1 0,1 0-1,19-10 1,-30 18 19,0 0 1,1-1-1,-1 1 1,0 0-1,0 0 0,1 0 1,-1 0-1,0 0 1,0 0-1,1 0 0,-1 0 1,0 1-1,0-1 1,1 0-1,-1 1 0,0-1 1,0 1-1,0-1 1,0 1-1,0-1 0,0 1 1,0 0-1,0 0 1,0 0-1,0-1 0,0 1 1,0 0-1,0 0 1,0 2-1,3 1 4,-1 1-1,0 0 1,0 1-1,3 8 1,6 17 77,-2 2-1,-1-1 1,4 39 0,-7-44-1831,-12-55-7548,-11-27 4877,4 15 2581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2:4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13 4800,'-45'-10'1557,"30"9"-954,-54 3 5077,89-4-8068,-5 0-859,-20 4 765,-4 0 647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2:4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66 149 5312,'-38'-3'1701,"37"3"-1648,0 0 1,0 1-1,0-1 0,0-1 1,0 1-1,-1 0 0,1 0 1,0 0-1,0 0 0,0-1 1,0 1-1,0-1 0,0 1 1,0-1-1,0 1 0,0-1 1,0 1-1,-1-2 0,0 0 219,2 2-208,-1 0 0,1 0 0,0 0-1,0 0 1,0-1 0,-1 1-1,1 0 1,0 0 0,0 0-1,0 0 1,-1 0 0,1-1-1,0 1 1,0 0 0,0 0 0,0 0-1,0 0 1,-1-1 0,1 1-1,0 0 1,0 0 0,0 0-1,0-1 1,0 1 0,0 0 0,0 0-1,0-1 1,0 1 0,0 0-1,0 0 1,0 0 0,0-1-1,0 1 1,0 0 0,0 0 0,0-1-1,0 1 1,0 0 0,0 0-1,0 0 1,0-1 0,1 1-1,-1 0 1,0 0 0,0 0-1,0-1 1,0 1 0,0 0 0,1 0-1,-1 0 1,0 0 0,0-1-1,0 1 1,0 0 0,1 0-1,-1 0 1,0 0 0,0 0 0,1 0-1,17-8 831,-15 7-698,93-27 1500,137-16-710,-181 35-948,215-25 97,-207 31-1682,1 3 0,85 10 0,-86 0-725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2:4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120 474 3488,'2'-7'1503,"-2"7"-1413,0 0 0,0 0-1,0-1 1,0 1 0,0 0-1,0 0 1,0 0 0,0 0-1,0 0 1,0-1 0,0 1-1,0 0 1,0 0 0,0 0-1,0 0 1,0-1 0,0 1-1,0 0 1,0 0 0,0 0-1,0 0 1,0 0 0,0-1-1,0 1 1,0 0 0,0 0-1,-1 0 1,1 0 0,0 0-1,0 0 1,0-1-1,0 1 1,0 0 0,0 0-1,-1 0 1,1 0 0,0 0-1,0 0 1,0 0 0,0 0-1,-1 0 1,0-1-64,0 0 0,0-1 0,0 2 1,-1-1-1,1 0 0,0 0 0,-1 0 0,1 0 0,-1 1 0,1-1 0,-1 1 1,1-1-1,-1 1 0,1 0 0,-1-1 0,1 1 0,-1 0 0,0 0 0,1 0 1,-3 0-1,1 1 40,0 0 0,0 0 0,0 0 1,0 0-1,1 0 0,-1 1 0,0-1 1,1 1-1,-1 0 0,-2 2 0,-1 1 35,1 1 0,-1-1 0,1 1 0,0 1 1,1-1-1,0 0 0,0 1 0,-4 8 0,7-11-19,-1 1 0,1 0 0,0 0 0,0-1 0,1 1 0,-1 0 0,1 0 0,0 0 1,0 0-1,1 0 0,0-1 0,0 1 0,0 0 0,0 0 0,0-1 0,1 1 0,0-1 1,3 6-1,-4-8-31,1 0 0,-1 0 1,1 1-1,-1-1 1,1 0-1,0 0 1,0-1-1,0 1 0,0 0 1,0-1-1,1 1 1,-1-1-1,0 1 1,1-1-1,-1 0 0,1 0 1,-1 0-1,1-1 1,-1 1-1,1-1 1,0 1-1,-1-1 0,1 0 1,0 0-1,-1 0 1,1 0-1,0 0 1,-1-1-1,1 1 0,0-1 1,-1 0-1,1 0 1,-1 0-1,3-1 1,-1 1 24,-1-1 0,0 0 0,1 0 0,-1 0 1,0-1-1,0 1 0,0 0 0,-1-1 0,1 0 1,-1 0-1,1 0 0,-1 0 0,3-5 0,0-1 62,-1-2 0,0 1-1,3-13 1,-2 8-102,-4 11-13,0-1 1,0 0-1,0 0 1,-1-1-1,1 1 1,-1 0-1,-1 0 1,1 0-1,-1 0 0,1 0 1,-4-9-1,1 4-82,-1 1-1,0-1 1,-1 1-1,-10-15 1,14 22 57,0 0 0,-1 0 0,0 1-1,1-1 1,-1 1 0,0-1 0,0 1 0,-2-1 0,3 2 21,1-1-1,-1 1 1,0 0 0,1 0-1,-1 0 1,1-1 0,-1 1-1,1 0 1,-1-1 0,1 1-1,-1 0 1,1-1 0,-1 1-1,1-1 1,0 1 0,-1-1-1,1 1 1,0-1 0,-1 1-1,1-1 1,0 1 0,-1-1-1,1 1 1,0-1 0,0 1-1,0-1 1,0 0 0,0 1-1,-1-1 1,1 1 0,0-1-1,0 0 1,0 1 0,1-1-1,-1 1 1,0-2 0,69-122 2023,-14 19-1823,-39 71-308,1 1 0,24-34 0,-40 66 74,0 0-1,0 0 0,-1 0 0,1 0 0,0 0 0,0 0 1,0 0-1,0 0 0,0 0 0,0 1 0,0-1 0,0 0 0,0 1 1,0-1-1,0 1 0,1-1 0,-1 1 0,0-1 0,0 1 1,1 0-1,-1-1 0,0 1 0,1 0 0,-1 0 0,0 0 1,0 0-1,1 0 0,-1 1 0,0-1 0,1 0 0,-1 1 0,0-1 1,0 0-1,0 1 0,3 1 0,-2-1 1,0 1-1,0 0 1,0 0 0,0 0-1,0 0 1,0 0 0,0 0-1,-1 0 1,1 1 0,-1-1-1,0 1 1,1-1 0,-1 1-1,0-1 1,1 6-1,0 8-3,0 1 0,0-1-1,-2 0 1,-1 19-1,-11 73 90,10-97-64,-49 285 117,29-188 106,-61 174 0,77-263-135,-13 23-1,16-36-21,-1 0 0,0 0 0,0-1 0,0 1 0,0-1 0,-1 0 0,-6 5 0,8-8-7,1 0-1,0 0 0,-1-1 1,1 1-1,-1-1 1,0 1-1,0-1 0,-4 1 1,6-2-32,0 1 0,0-1 1,0 0-1,0 0 0,-1 0 1,1 0-1,0 0 0,0-1 0,0 1 1,0 0-1,0 0 0,0-1 1,-1 1-1,1-1 0,0 1 0,0-1 1,0 1-1,0-1 0,0 0 1,1 1-1,-1-1 0,0 0 1,0 0-1,0 0 0,-1-1 0,1 0-20,-1-1-1,1 1 0,-1 0 1,1-1-1,0 1 0,0-1 1,0 1-1,0-1 0,1 1 0,-1-1 1,1 0-1,-1 1 0,1-1 1,0-4-1,1 2 2,0 1 0,-1-1 0,2 1 0,-1-1-1,0 1 1,1 0 0,4-9 0,3-1 34,1-1-1,1 2 1,19-21-1,-20 22 11,5-5-14,1 0-1,1 1 1,0 1 0,1 1-1,35-22 1,-36 27-81,0 0 0,0 1 0,1 1 0,0 1 0,1 0 0,-1 2 0,1 0 0,0 1 0,0 1 0,0 0 1,0 2-1,21 1 0,-1-1-4918,-27-2-3429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2:4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442 581 3904,'0'-18'3370,"-6"12"-426,5 5-2808,0 0 0,0 0-1,0 1 1,0-1 0,0 0-1,-1 0 1,1 1 0,0-1-1,0 0 1,-1 1 0,1-1-1,0 1 1,-1 0 0,1-1-1,0 1 1,-3 0 0,-29 0 629,28 0-663,-10 2 12,-1 0 1,0 1 0,1 0 0,-1 2 0,-27 11 0,22-7-11,0 2-1,0 0 1,-27 21 0,34-20-87,1 0 0,0 1 0,1 0 0,0 1 0,1 0 0,0 1 0,1 0 0,1 1 0,-12 28 0,17-36 57,1 0 0,1 0-1,0 0 1,0 0 0,0 1-1,1-1 1,1 0 0,-1 15 0,2-20-28,-1 0 1,0 0 0,1 0-1,-1-1 1,1 1 0,0 0-1,0 0 1,0-1 0,0 1-1,0-1 1,0 1 0,1-1-1,-1 1 1,1-1 0,0 0 0,0 0-1,0 0 1,0 0 0,0 0-1,0 0 1,1 0 0,-1-1-1,0 1 1,1-1 0,0 0-1,-1 1 1,1-1 0,0 0-1,2 0 1,0 0 15,0-1-1,0 1 1,0-1 0,0-1-1,0 1 1,0 0-1,0-1 1,0 0-1,0 0 1,-1-1 0,1 0-1,8-3 1,-3-1 40,1 1 0,-1-2 1,0 1-1,10-10 0,-2 0 15,-1-1 1,-1-1-1,0 0 0,24-40 0,-23 29 10,-1 0-1,23-62 0,-35 80-245,0 0-1,-1 1 1,0-2 0,1-16-1,-5 22-324,-3 9 15,-3 9 177,3 1 234,1-1 0,1 1 1,0 0-1,0 0 0,2 0 1,0 19-1,0-18 30,0-3 89,0 0 0,1 1-1,0-1 1,1 1 0,0-1 0,1 0 0,0 0 0,1 0 0,0 0 0,1-1 0,6 12-1,-10-21-73,-1 0-1,1 0 1,0 0-1,-1 0 0,1 0 1,0 0-1,0 0 1,0-1-1,0 1 0,0 0 1,0 0-1,0-1 1,0 1-1,0 0 0,0-1 1,0 1-1,1-1 1,-1 0-1,0 1 0,0-1 1,0 0-1,1 0 1,-1 0-1,0 1 0,0-1 1,1-1-1,-1 1 1,0 0-1,0 0 0,1 0 1,-1-1-1,0 1 1,0 0-1,0-1 0,0 1 1,1-1-1,-1 0 1,0 1-1,1-2 0,9-9 73,0 0 1,0-1-1,-2 0 0,11-16 0,-1 0-61,-1 4 9,-8 9-122,1 0-1,0 1 0,2 0 1,19-17-1,-31 30 63,0 0-1,0 1 1,-1-1 0,1 1 0,0-1-1,0 1 1,0-1 0,0 1 0,0-1-1,0 1 1,0 0 0,0 0-1,0-1 1,0 1 0,0 0 0,0 0-1,0 0 1,0 0 0,1 0-1,-1 1 6,0-1-1,0 1 1,0-1-1,-1 0 1,1 1-1,0-1 0,-1 1 1,1 0-1,0-1 1,-1 1-1,1 0 0,-1-1 1,1 1-1,-1 0 1,1-1-1,-1 1 0,0 0 1,1 1-1,1 3-5,-1 0 0,0 0 0,0 1 0,0-1-1,-1 0 1,0 7 0,-7 72 288,-1 8 215,11-74-313,-3-18-164,0 0 0,0 0 0,0 1 0,0-1 0,0 0 0,0 1 0,0-1 0,0 0 0,0 0 0,0 1 0,0-1 1,0 0-1,0 1 0,0-1 0,0 0 0,0 0 0,0 1 0,1-1 0,-1 0 0,0 0 0,0 1 0,0-1 0,0 0 0,1 0 0,-1 0 0,0 1 1,0-1-1,1 0 0,-1 0 0,0 0 0,0 0 0,1 1 0,-1-1 0,0 0 0,0 0 0,1 0 0,-1 0 0,0 0 0,0 0 0,1 0 0,-1 0 0,0 0 1,1 0-1,-1 0 0,0 0 0,1 0 0,9-10 167,-8 7-109,58-72 161,-45 53-318,2 0 0,0 2 0,38-35-1,-52 52 59,0 1-1,0 0 1,0 1-1,0-1 1,1 0-1,-1 1 1,6-2-1,-9 3 20,1-1 0,0 1-1,0 0 1,0 0 0,0 0-1,0 0 1,0 0 0,0 0-1,-1 0 1,1 0 0,0 0-1,0 0 1,0 0 0,0 1 0,0-1-1,0 0 1,-1 1 0,1-1-1,0 0 1,0 1 0,-1-1-1,1 1 1,0-1 0,0 1-1,-1 0 1,1-1 0,-1 1-1,1 0 1,0-1 0,-1 1-1,1 0 1,-1 0 0,0-1-1,1 2 1,1 6-2,0 1-1,-1-1 1,-1 0 0,1 1 0,-1-1-1,0 0 1,-2 10 0,1-11 41,-2 22 29,1-17-56,1 0 0,0 0 0,1 0-1,0 0 1,3 17 0,-3-27 11,1-1 1,-1 1-1,1-1 0,-1 1 1,1-1-1,-1 0 0,1 1 1,0-1-1,0 0 0,-1 1 1,1-1-1,0 0 0,0 0 1,1 0-1,-1 0 0,0 0 1,0 0-1,0 0 0,1 0 0,-1-1 1,0 1-1,1 0 0,-1-1 1,0 1-1,1-1 0,-1 1 1,1-1-1,-1 0 0,1 1 1,-1-1-1,1 0 0,0 0 1,-1 0-1,1-1 0,1 1 1,4-1 40,0-1 0,-1 1 0,1-2 0,0 1 0,-1-1 1,11-5-1,1-3-20,0 0 1,0-2-1,23-21 1,44-50 109,8-8-197,-82 83 36,1-2 0,-1 0 0,-1 0 0,18-24 0,-26 28-152,-7 6-63,-8 9-23,1 5 209,2 0 1,0 1 0,1 0-1,0 1 1,1 0 0,1 0 0,0 1-1,1 0 1,-4 19 0,6-22 66,1 0-1,1 0 1,0 0 0,1 0 0,1 0 0,0 0 0,0 0 0,2 0 0,-1 1 0,2-2 0,-1 1-1,7 17 1,-7-27 19,-1 0 0,1 0 0,-1 0 0,1 0-1,0-1 1,0 1 0,0 0 0,4 3 0,-5-6-22,-1 1 0,1 0 0,0-1 0,0 1 0,0-1 0,-1 1 0,1-1 0,0 0 0,0 1 0,0-1 0,0 0 0,0 1 0,0-1 0,-1 0 0,1 0 0,0 0 0,0 0 0,0 0 0,0 0 0,0 0 0,0 0 0,0 0 0,0-1 0,0 1 0,0 0 0,0 0 0,-1-1 0,1 1 0,0-1 0,0 1 0,0-1 0,0 1 0,0-2 0,2 0 39,0-1 1,-1 0-1,1-1 1,-1 1-1,0 0 1,0-1-1,0 1 1,1-6-1,12-33 177,-12 31-185,59-196 15,-56 178-8,-5 22-127,0 1-1,1-1 1,3-8 0,-4 13 37,-1 2 20,0 0 1,0-1-1,0 1 0,1 0 1,-1-1-1,0 1 0,0 0 1,0 0-1,0-1 0,0 1 1,1 0-1,-1-1 0,0 1 1,0 0-1,0 0 0,0-1 1,0 1-1,0 0 0,0-1 1,0 1-1,0 0 0,0-1 1,0 1-1,0 0 0,-1-1 1,1 1-1,0 0 0,0 0 1,0-1-1,0 1 0,0 0 1,-1 0-1,1-1 0,0 1 1,-3 2-195,-2 10 117,1 1 0,0 0 0,-4 25 0,5-19 55,-33 223-93,0-3 284,27-182-81,-2 13 119,9-65-153,-2 12 87,-1 0 0,0 0 1,-9 16-1,13-30-93,-1 0 1,0 0-1,0 0 0,0 0 0,-1 0 0,1 0 0,-1 0 0,0-1 1,-4 4-1,6-6-18,-1 1 0,1 0 0,-1 0 0,1-1 0,-1 1 0,1-1 0,-1 1 0,0-1 0,1 1 0,-1-1 0,0 0 1,1 0-1,-1 0 0,0 0 0,0 0 0,1-1 0,-1 1 0,-1-1 0,-30-11 19,27 9-55,-38-18 1,-56-37 0,98 56 19,-1 0 0,0 0 0,0 0 0,1 0 0,-1-1 0,1 1 0,0-1 0,-1 1 0,1-1 0,-3-6 0,5 8 0,0 0 0,-1 0 0,1 0 0,0 0 0,0 0 0,-1 0 0,1 0 0,0 0 0,0 0 0,0 0 0,0 0 0,1-1 0,-1 1 0,0 0 0,0 0 0,1 0 0,-1 0 0,1 0 0,-1 0 0,1 0 0,-1 0 0,1 0 0,-1 0 0,1 1 0,0-1 0,0 0 0,-1 0 0,1 0 0,0 1 0,0-1 0,0 0 0,0 1 0,0-1 0,0 1 0,0-1 0,1 1 0,32-17-39,39-13-1,-46 21 60,0-2 0,0-1-1,36-24 1,-12-1 26,-1-4-1,-2-1 0,-2-2 1,-2-2-1,48-66 0,-66 79-8,7-10-7,31-52-1,-57 84-74,-5 9 6,0-1 0,0 1 0,-1 0 0,0-1 0,1 1 0,-1-1 1,0 1-1,0-1 0,0 1 0,-1-1 0,2-4 0,-15 145-524,0-20 684,11-100-73,1-14-5,0 0-1,0 0 0,1 0 0,0 0 0,0 0 0,0 0 0,0 0 1,1 0-1,-1 0 0,1 0 0,3 6 0,-4-9-27,0-1-1,0 0 1,0 1 0,1-1-1,-1 0 1,0 0-1,0 1 1,1-1 0,-1 0-1,0 0 1,1 1-1,-1-1 1,0 0-1,1 0 1,-1 0 0,0 1-1,1-1 1,-1 0-1,0 0 1,1 0-1,-1 0 1,0 0 0,1 0-1,-1 0 1,1 0-1,-1 0 1,0 0 0,1 0-1,-1 0 1,1 0-1,-1 0 1,0 0-1,1-1 1,15-9 283,8-18-169,7-22-193,26-57 0,-23 40-133,-32 63 155,5-7-144,-4 10 76,-2 9-6,-9 84 17,5-66 52,0 0 0,3 44 0,0-36 45,0-27 29,0 0 0,0 0 0,1 0 0,-1 0 0,2 0 0,-1 0 0,3 9 0,-1-10 27,6 13 198,-8-18-240,-1-1 0,1 1 0,-1-1 0,1 1 0,-1-1 0,1 1 0,0-1-1,-1 1 1,1-1 0,0 0 0,-1 1 0,1-1 0,0 0 0,-1 1 0,1-1 0,0 0-1,0 0 1,-1 0 0,1 0 0,0 0 0,0 0 0,0 0 0,1 0 0,0 0 6,1-1 1,-1 0-1,1 0 0,-1 0 1,0 0-1,1 0 1,-1-1-1,0 1 1,0 0-1,0-1 1,0 0-1,0 0 1,0 1-1,0-1 1,1-3-1,4-4 38,0-1 0,5-12 0,-3 6-18,52-90-20,-29 48 77,67-93 0,-79 127-79,-2-1 0,-1-2 0,0 1 0,20-49 0,-12 0-105,29-133 0,-51 197 86,-1 2 2,1-3-79,0-1 0,-1 1 0,0-1 0,-1 0 0,0 1 1,-2-24-1,1 35 72,0 1 1,0 0 0,0-1 0,0 1-1,0 0 1,0-1 0,0 1-1,0 0 1,0 0 0,0-1 0,-1 1-1,1 0 1,0-1 0,0 1-1,0 0 1,0 0 0,0-1 0,-1 1-1,1 0 1,0 0 0,0 0-1,0-1 1,-1 1 0,1 0 0,0 0-1,0 0 1,-1-1 0,1 1 0,0 0-1,0 0 1,-1 0 0,1 0-1,0 0 1,-1 0 0,1 0 0,0 0-1,0 0 1,-1 0 0,1 0-1,0 0 1,-1 0 0,1 0 0,0 0-1,0 0 1,-1 0 0,1 0 0,0 0-1,-1 0 1,1 0 0,0 0-1,0 0 1,-1 1 0,1-1 0,0 0-1,0 0 1,-1 0 0,1 1-1,0-1 1,-18 19-187,3 4 100,1 1 0,0 1 0,-16 44 0,10-21-42,-54 131 84,62-145 86,1 2 1,2-1-1,-5 48 0,14-83-34,-9 121 123,9-108-97,1-1-1,0 1 0,0 0 0,2-1 1,-1 1-1,2-1 0,6 17 0,-9-25-9,1-1 0,0 1 0,0 0 0,0-1 0,1 1 0,-1-1 0,1 0 0,0 0 0,0 0 0,0 0 0,0-1 0,1 1 0,-1-1 0,1 1 0,-1-1 0,1 0 0,0-1 0,0 1 0,-1-1 0,1 1 0,0-1 0,1 0 0,-1-1 0,0 1 0,0-1 0,0 0 0,0 0 0,0 0 0,1 0 0,4-2 0,7-1 22,0-1 0,0 0 0,0-1-1,0-1 1,-1-1 0,0 0 0,-1-1-1,1 0 1,19-17 0,-7 4-2,-2-2 0,-1-1 1,36-43-1,11-21-31,-66 83-14,-4 3-7,1 0 0,-1 1 0,1-1 0,-1 0-1,0 0 1,0 0 0,0 0 0,0 0 0,0-1 0,0 1 0,0-3 0,-1 5 9,0 0 0,0 0 1,0 0-1,0-1 0,0 1 1,0 0-1,0 0 0,0 0 1,0 0-1,0 0 0,0-1 1,-1 1-1,1 0 0,0 0 1,0 0-1,0 0 0,0 0 1,0-1-1,0 1 0,0 0 1,-1 0-1,1 0 0,0 0 1,0 0-1,0 0 0,0 0 1,-1 0-1,1 0 0,0-1 1,0 1-1,0 0 0,0 0 1,-1 0-1,1 0 0,0 0 1,0 0-1,0 0 0,0 0 1,-1 0-1,1 0 0,-11 3-108,-9 7 72,14-4 15,0 0 0,0 0 0,1 0 0,0 0 0,-7 13 0,-18 36-2,19-32 60,1 0-1,1 1 1,-7 33 0,14-48 39,0 0 1,1 0 0,0-1-1,0 1 1,1 0 0,0 1-1,1-1 1,0-1 0,1 1-1,-1 0 1,2 0 0,5 15-1,-8-24-58,0 1 0,0 0 0,1-1 0,-1 1 0,0 0 0,1-1 0,-1 1 0,0-1 0,1 1 0,-1-1 0,1 1-1,-1-1 1,1 1 0,-1-1 0,1 1 0,-1-1 0,1 0 0,-1 1 0,1-1 0,0 0 0,-1 0 0,1 1 0,0-1 0,-1 0 0,1 0 0,0 0-1,-1 0 1,1 0 0,0 0 0,-1 0 0,1 0 0,0 0 0,-1 0 0,1 0 0,0 0 0,-1 0 0,1-1 0,0 1 0,-1 0 0,1 0 0,-1-1-1,1 1 1,0 0 0,-1-1 0,1 1 0,0-1 0,2-2 47,1-1 1,-1 1-1,0 0 1,0-1-1,4-5 0,4-9-26,-2-1 0,0 1-1,12-39 1,-8 19 55,32-98-93,-43 128-47,1 1 1,-1-1 0,0 1-1,-1-1 1,2-11 0,-5 15-132,-2 9-115,-4 11-104,2 1 410,2 1-1,0 0 0,1 0 0,-2 23 1,2-12 20,2-11 18,1 1 1,3 35-1,-1-29 11,-1-21 14,-1 1 0,1-1 1,0 1-1,2 6 0,-3-10-53,0-1 0,1 1 0,-1-1 0,0 1 0,0-1 0,1 1 0,-1-1 0,0 0 0,1 1 0,-1-1 0,0 1 0,1-1 0,-1 0-1,0 1 1,1-1 0,-1 0 0,1 0 0,-1 1 0,2-1 0,-2 0-9,1 0-1,0 0 1,-1 0-1,1 0 1,-1 0-1,1 0 1,0-1-1,-1 1 1,1 0-1,-1 0 1,1-1-1,0 1 1,-1 0-1,1-1 1,-1 1-1,1-1 1,-1 1-1,1 0 1,-1-1-1,1 0 1,24-30 119,30-46 1,-39 53-114,0 1 0,2 0 0,0 1 0,31-29 0,2 1-408,-50 51 378,0-1 0,-1 1 0,1-1 1,-1 1-1,1-1 0,-1 1 1,0-1-1,1 1 0,-1-1 0,0 1 1,1-1-1,-1 1 0,0 0 1,1-1-1,-1 1 0,0-1 0,0 1 1,0 1-1,2 6-15,-1 0 0,-1 1 0,0-1 0,-1 14 0,0 3 42,2-13 42,0-1-1,0 0 1,1 0-1,1 0 1,-1 0 0,2 0-1,0 0 1,0-1-1,1 1 1,0-1 0,1 0-1,0-1 1,11 14-1,-13-18-1,1 0-1,0 0 0,0-1 0,0 1 1,1-1-1,0 0 0,-1-1 0,1 1 1,1-1-1,7 3 0,-8-4-38,-1-1 1,1 0-1,-1 0 0,1 0 1,-1-1-1,1 0 0,0 0 0,-1 0 1,1-1-1,-1 0 0,1 0 1,0 0-1,9-4 0,-6 1-83,0 0 0,-1 0 0,1-1 0,-1-1 0,10-8 0,35-35-3013,-51 48 2946,87-95-10235,-44 43 5515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2:4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1173 2656,'0'4'1107,"0"-12"-673,0 8-301,0 0-1,0-1 0,0 1 1,0 0-1,0-1 1,1 1-1,-1 0 0,0-1 1,0 1-1,0 0 1,1-1-1,-1 1 0,0 0 1,0 0-1,1-1 1,-1 1-1,0 0 0,1 0 1,-1 0-1,0-1 1,1 1-1,-1 0 0,0 0 1,1 0-1,-1 0 1,0 0-1,1 0 0,0 0 1,0-1-34,1 0 0,-1 1 1,1-1-1,-1 0 0,1 0 1,-1 0-1,1 0 0,-1 0 1,0 0-1,1 0 0,-1 0 0,1-2 1,13-21 780,-1-1 1,-1 0-1,16-49 1,-24 63-723,33-97 1031,13-32-5,-42 120-933,20-31 1,-24 43-255,0 1 1,1-1-1,0 1 1,1 0-1,-1 0 1,11-7-1,-16 13 0,0 0-1,0 0 0,0 0 1,0 1-1,0-1 1,1 0-1,-1 1 0,0-1 1,1 1-1,-1 0 1,0-1-1,1 1 0,-1 0 1,0 0-1,1-1 1,-1 1-1,1 0 0,-1 1 1,3-1-1,-3 1 19,1-1-1,-1 1 0,0 0 1,0 0-1,0 0 1,1-1-1,-1 1 1,0 0-1,0 0 0,0 0 1,-1 1-1,1-1 1,0 0-1,0 0 0,-1 0 1,2 2-1,1 5 71,-1-1 0,0 1 0,0 0 0,0 0 0,0 12 0,0 1 85,-1 1 1,-1-1 0,-6 41-1,6-52 131,1-9 204,2-6-116,3-17-266,2 0 0,0 1 0,1 1 0,22-36 1,-25 46-159,1 1 0,1-1 0,-1 1 0,2 1 0,-1 0 0,1 0 1,0 0-1,1 1 0,0 1 0,0 0 0,14-7 0,-20 11-20,0 1 0,0-1 0,0 1 0,1 0 0,-1 0 0,0 1 0,0-1 0,0 1 0,6 0 0,-8 0 40,-1 0-1,0 0 0,0 1 1,1-1-1,-1 0 0,0 1 1,0-1-1,1 1 0,-1 0 1,0-1-1,0 1 0,0 0 0,0 0 1,0-1-1,0 1 0,0 0 1,0 0-1,0 0 0,0 0 1,-1 0-1,1 0 0,0 1 1,-1-1-1,1 0 0,-1 0 1,1 0-1,-1 1 0,1-1 1,-1 0-1,0 0 0,0 1 1,0-1-1,0 0 0,0 1 0,0 1 1,-3 33 68,-1-1 0,-14 56 0,12-66 6,-18 80 832,24-104-875,-1-1-1,1 1 1,0 0 0,0 0 0,0-1-1,0 1 1,-1 0 0,1 0-1,0-1 1,0 1 0,0 0-1,1 0 1,-1-1 0,0 1-1,0 0 1,0 0 0,0-1-1,1 1 1,-1 0 0,1 0 0,0-1 4,0-1 1,-1 0 0,1 1 0,0-1 0,0 0-1,0 1 1,-1-1 0,1 0 0,0 0 0,-1 0-1,1 0 1,-1 1 0,1-1 0,-1 0 0,1 0-1,-1 0 1,1-2 0,11-23-9,3 1-1,0 0 0,1 0 1,1 2-1,1 0 1,35-33-1,-52 56-13,4-5-67,1 0 0,-1 1 0,11-7 0,-15 11 57,0-1 0,0 0-1,0 1 1,0-1 0,0 1 0,0-1 0,0 1 0,0 0 0,0-1-1,1 1 1,-1 0 0,0 0 0,0 0 0,0 0 0,0 0 0,0 0-1,0 0 1,1 0 0,-1 0 0,0 1 0,0-1 0,0 0 0,0 1 0,0-1-1,0 1 1,0-1 0,0 1 0,0-1 0,0 1 0,0 0 0,1 1-1,2 5-31,1 1-1,-1 0 1,-1 0-1,1 0 1,-1 0-1,-1 0 0,0 1 1,2 12-1,-3-16 25,3 20 33,1 45 1,-5-53 53,1 0 0,1 0 0,0 1 0,1-1 0,1 0 0,6 16 0,-10-31-35,1 0 1,0-1-1,0 1 0,0 0 1,0-1-1,0 1 0,0-1 1,0 1-1,1-1 0,-1 1 1,3 1-1,-3-2-16,0-1 1,0 1-1,0-1 1,0 0-1,0 1 1,0-1-1,0 0 1,1 0-1,-1 0 1,0 1-1,0-1 1,0 0-1,0 0 1,0-1-1,0 1 1,1 0 0,-1 0-1,0-1 1,0 1-1,0 0 1,0-1-1,0 1 1,1-2-1,4-1 22,-1 0 0,0-1 0,0 0 0,-1 0 0,1 0 1,6-9-1,23-34 70,-25 34-83,14-21 24,53-69-2,50-35-911,-134 148 826,0 0-1,0 0 1,1 1 0,0 0-1,-9 20 1,-21 64-14,35-90 51,-3 9 8,-2 1 26,2 1 1,0 0-1,1 0 0,0 1 1,1-1-1,0 17 0,3-30-6,0 0 0,1-1 0,-1 1 0,1-1-1,-1 1 1,1-1 0,1 4 0,-1-5-9,-1 0 0,0-1 0,1 1 0,-1 0 0,0 0 0,1-1 0,-1 1 1,1 0-1,0-1 0,-1 1 0,1-1 0,-1 1 0,1-1 0,0 1 0,-1-1 0,1 1 0,0-1 1,0 0-1,-1 1 0,1-1 0,0 0 0,0 1 0,0-1 0,-1 0 0,1 0 0,0 0 0,0 0 1,0 0-1,1 0 0,4-2 34,-1 1-1,1-1 1,0-1 0,-1 1 0,0-1 0,1 0-1,-1 0 1,0-1 0,-1 1 0,1-1 0,5-5-1,5-7 137,22-28 0,-25 28-145,0-1 0,-1 0 0,9-22 0,-16 32-42,-1 0 0,-1 0 0,1 0-1,-1 0 1,-1 0 0,1-1 0,-1 1-1,0-1 1,-1 1 0,0-1 0,-1-10-1,1 15-16,-1 0-1,1 0 1,-1 0-1,0 1 1,0-1-1,0 0 0,0 1 1,-1-1-1,1 1 1,-1-1-1,1 1 1,-1 0-1,0-1 1,0 1-1,0 0 0,0 0 1,0 1-1,-1-1 1,1 0-1,0 1 1,-1-1-1,1 1 1,-1 0-1,-3-2 1,1 2-26,-1 0 0,1 0 1,0 0-1,-1 1 1,1 0-1,0 0 0,-1 0 1,1 1-1,-1-1 1,1 1-1,0 1 0,-6 1 1,4-1 50,1 1 1,-1-1 0,0 1-1,-7 5 1,21-12 9,-1 0 0,1 1 0,0 0 0,0 0 0,1 0 0,-1 1 0,16-3 0,0-1-17,223-46 153,-160 41-322,-73 10 128,0 1 0,0 0 0,-1 1 0,25 5-1,-36-6 43,1 1 0,-1-1-1,0 1 1,0-1 0,0 1-1,1-1 1,-1 1-1,0 0 1,0 0 0,0-1-1,0 1 1,0 0 0,0 0-1,0 0 1,0 0 0,-1 0-1,1 0 1,0 1-1,-1-1 1,1 0 0,-1 0-1,1 0 1,-1 1 0,1-1-1,-1 0 1,0 1 0,1-1-1,-1 0 1,0 1-1,0-1 1,0 2 0,-1 4 56,0-1 1,0 0 0,0 1 0,-1-1-1,-3 8 1,-6 18 34,3-7 101,-1 1-1,-20 35 0,26-54-127,3-6-45,-1 0 0,1 0 0,0 0 0,-1 0 0,1 0 0,-1-1 0,1 1 0,-1 0 0,1 0 0,-1 0 0,0-1 0,0 1 0,1 0 0,-1-1 0,0 1 0,0-1 0,0 1 0,1 0 0,-3 0 0,3-1-15,0 0 0,0 0 0,-1 0 0,1 0-1,0 0 1,0-1 0,-1 1 0,1 0 0,0 0 0,0 0 0,0 0 0,-1 0-1,1 0 1,0 0 0,0 0 0,0-1 0,-1 1 0,1 0 0,0 0 0,0 0 0,0 0-1,0-1 1,-1 1 0,1 0 0,0 0 0,0 0 0,0-1 0,0 1 0,0 0-1,0 0 1,0 0 0,0-1 0,0 1 0,0 0 0,0 0 0,0-1 0,0 1 0,0 0-1,0 0 1,0-1 0,0 1 0,0 0 0,0-1 0,1-10 63,3-4-89,0 0-1,0 0 1,2 0 0,0 1-1,1 0 1,0 0-1,1 1 1,0 0-1,1 0 1,1 1 0,0 0-1,0 0 1,17-13-1,-25 24-25,0-1 1,1 1-1,-1-1 0,0 1 0,1 0 0,-1 0 0,1 0 0,-1 0 1,1 1-1,2-1 0,-4 0 38,0 1 0,0 0-1,0 0 1,0 0 0,-1 0 0,1 0 0,0 1 0,0-1 0,0 0 0,0 0-1,-1 0 1,1 1 0,0-1 0,0 0 0,-1 1 0,1-1 0,0 1-1,0-1 1,-1 1 0,1-1 0,-1 1 0,1 0 0,0-1 0,-1 1 0,1-1-1,-1 1 1,1 0 0,-1 0 0,0-1 0,1 1 0,-1 0 0,0 0 0,1 1-1,0 8 30,0 0 1,0 0-1,-1 0 0,-1 0 0,0 0 0,-4 20 0,1-12 20,2-12 34,1 0 0,0 1 0,0-1 0,0 8-1,1-14-70,0 0 0,0-1 0,0 1-1,0 0 1,0 0 0,0 0 0,0 0-1,1 0 1,-1 0 0,0 0 0,0 0 0,0 0-1,0 0 1,0 0 0,0 0 0,0 0-1,1 0 1,-1 0 0,0 0 0,0 0-1,0 0 1,0 0 0,0 0 0,0 0-1,1 0 1,-1 0 0,0 0 0,0 0 0,0 0-1,0 0 1,0 0 0,0 0 0,0 0-1,0 0 1,1 0 0,-1 1 0,0-1-1,0 0 1,0 0 0,0 0 0,0 0-1,0 0 1,0 0 0,0 0 0,0 0 0,0 1-1,0-1 1,0 0 0,0 0 0,0 0-1,0 0 1,0 0 0,0 0 0,0 1-1,0-1 1,0 0 0,0 0 0,0 0-1,11-15 163,-10 13-156,19-25 8,41-43-1,-56 64-46,1 1 0,0 0 0,1 0-1,-1 0 1,1 0 0,0 1 0,0 1-1,0-1 1,0 1 0,11-4 0,-15 7 4,0-1 1,0 0-1,0 1 1,0-1-1,0 1 1,0 0-1,0 0 1,0 0-1,0 1 1,-1-1 0,1 0-1,0 1 1,0 0-1,0 0 1,0 0-1,-1 0 1,1 0-1,0 1 1,-1-1-1,1 1 1,-1-1 0,0 1-1,1 0 1,-1 0-1,0 0 1,0 0-1,0 1 1,-1-1-1,1 1 1,0-1-1,1 5 1,2 2 19,-1-1 43,0-1 1,0 1-1,1 0 1,8 8-1,-11-13-11,0-1 0,0 0 0,1-1-1,-1 1 1,1 0 0,-1-1 0,1 1 0,-1-1-1,1 0 1,0 0 0,-1 0 0,1 0-1,0 0 1,0-1 0,0 1 0,0-1 0,5 1-1,1-2 22,1 0 0,-1-1 0,1 1 0,-1-2 0,0 1 0,0-1-1,0-1 1,15-8 0,-8 3 16,0 0 0,-1-2-1,22-19 1,-26 20-58,-1-1 0,0 0 0,-1 0 0,0-1 1,-1 0-1,0-1 0,-1 0 0,6-14 0,-5 3-212,-8 11-4,0 13 198,0 0-1,0-1 0,0 1 1,-1 0-1,1 0 0,0-1 0,0 1 1,0 0-1,0 0 0,0-1 0,-1 1 1,1 0-1,0 0 0,0 0 0,0-1 1,-1 1-1,1 0 0,0 0 0,0 0 1,-1 0-1,1-1 0,0 1 0,-1 0 1,1 0-1,0 0 0,0 0 0,-1 0 1,1 0-1,0 0 0,-1 0 0,1 0 1,-3 1-31,0 0 1,1 1-1,-1-1 1,1 1-1,-1 0 0,1 0 1,0 0-1,0 0 1,0 0-1,0 0 1,-3 4-1,1-1-25,-19 18-56,8-9 138,-18 24 0,30-34-18,-1 1 1,1 0 0,0 0-1,1 0 1,-1 0-1,1 1 1,0-1 0,0 1-1,-1 9 1,2-14 18,1 0 0,-1 1 0,1-1 0,0 0-1,0 1 1,0-1 0,0 1 0,0-1 0,0 0 0,0 1 0,0-1 0,1 0-1,-1 1 1,1-1 0,-1 0 0,1 1 0,-1-1 0,1 0 0,-1 0 0,1 0-1,0 1 1,0-1 0,0 0 0,0 0 0,0 0 0,0 0 0,0 0 0,0-1-1,0 1 1,0 0 0,0 0 0,3 0 0,-1 0 24,0-1 1,0 1-1,0-1 1,0 0-1,0 0 1,0 0-1,0 0 1,0-1-1,0 1 0,0-1 1,-1 0-1,1 1 1,0-2-1,3 0 1,25-13 86,27-20 1,20-9-74,-64 37-145,-1 0-2,22-8-1,-31 14 61,-1 0 0,0 0 1,0 0-1,1 1 0,-1-1 0,0 1 1,1 0-1,-1 0 0,1 0 0,-1 0 1,0 1-1,7 1 0,-9-2 24,-1 1 0,1-1 0,0 0-1,0 1 1,-1 0 0,1-1 0,0 1 0,-1-1 0,1 1 0,-1 0 0,1-1-1,0 1 1,-1 0 0,0 0 0,1-1 0,-1 1 0,1 0 0,-1 0-1,0 0 1,0 0 0,1-1 0,-1 1 0,0 0 0,0 0 0,0 0 0,0 0-1,0 0 1,0 0 0,0-1 0,0 1 0,-1 0 0,1 0 0,0 0 0,0 0-1,-1 1 1,-1 3 25,0 1-1,-1 0 1,-4 9-1,7-15-9,-19 34 175,-21 52 0,40-86-169,1 0-1,-1 0 1,0 0-1,0 0 0,0 0 1,0 0-1,0 0 1,0 0-1,0 0 1,0 0-1,0 0 1,0 0-1,0 0 0,0 0 1,0 0-1,0 0 1,1 0-1,-1 0 1,0 0-1,0 0 0,0 0 1,0 0-1,0 0 1,0 0-1,0 0 1,0 0-1,0 0 0,0 0 1,0 0-1,0 0 1,0 0-1,0 0 1,0 0-1,1 0 0,-1 0 1,0 0-1,0 0 1,0 0-1,0 0 1,0 0-1,0 1 0,0-1 1,0 0-1,0 0 1,0 0-1,0 0 1,0 0-1,0 0 0,0 0 1,0 0-1,0 0 1,0 0-1,0 0 1,0 0-1,0 0 0,0 1 1,0-1-1,0 0 1,0 0-1,10-8 301,18-17-222,-18 16-31,13-10-198,0 1 1,1 2-1,35-19 0,-58 34 116,1 0 0,0 0 1,0 1-1,0-1 0,0 0 0,0 1 0,0-1 0,0 1 0,0 0 0,0-1 0,0 1 0,0 0 0,0 0 1,0 1-1,1-1 0,-1 0 0,0 1 0,0-1 0,0 1 0,0 0 0,-1-1 0,1 1 0,0 0 0,2 2 1,0-1 7,-1 1 1,1 1 0,-1-1 0,1 0 0,-1 1-1,0 0 1,0 0 0,-1 0 0,4 6 0,-4-5 34,1-1 1,-1 0 0,1 1 0,0-1 0,1 0 0,-1 0-1,1-1 1,-1 1 0,1-1 0,0 0 0,0 0-1,7 4 1,-8-6-1,1 1 1,-1-1-1,1 0 0,0 0 0,-1 0 1,1-1-1,0 1 0,0-1 0,0 0 1,-1 0-1,1 0 0,0-1 0,0 1 0,0-1 1,-1 0-1,1 0 0,4-2 0,10-4 42,-1-2-1,-1 0 1,0 0-1,0-2 0,-1 0 1,0-1-1,-1 0 1,0-1-1,-1-1 0,0 0 1,-2 0-1,19-30 1,-9 8-42,-1-2 1,-2 0-1,-1-1 1,18-67 0,-2-36-47,-20 77-188,-11 57 178,-2 7 10,1-1 1,0 1-1,-1-1 0,0 1 1,1-1-1,-1 1 0,0-1 1,0 1-1,0-1 0,0 0 0,0 1 1,0-1-1,-1 1 0,1-1 1,0 1-1,-1-1 0,1 1 1,-1-1-1,-1-1 0,2 2 21,0 1 0,0 0 0,0 0 0,0 0 0,0 0 0,0-1 0,0 1 0,0 0 1,-1 0-1,1 0 0,0 0 0,0 0 0,0-1 0,0 1 0,0 0 0,-1 0 0,1 0 0,0 0 0,0 0 0,0 0 0,0 0 0,-1 0 0,1-1 0,0 1 0,0 0 0,0 0 0,0 0 0,-1 0 0,1 0 0,0 0 0,0 0 0,0 0 0,-1 0 0,1 0 0,0 0 0,0 0 0,0 0 0,-1 1 0,1-1 0,0 0 0,0 0 0,0 0 0,0 0 0,-1 0 0,-2 2-21,1 1 1,-1-1-1,0 1 0,1 0 0,0 0 0,0-1 0,0 2 1,0-1-1,0 0 0,0 0 0,1 0 0,-3 7 0,-14 46-96,-20 100 1,32-128 108,-3 15 81,2 0-1,2 1 1,1 0 0,3 0-1,5 50 1,-3-83-58,-1-6-6,0 0 0,0 0 1,1-1-1,0 1 0,0 0 1,0 0-1,1 0 0,-1-1 1,3 5-1,-4-9-43,0 0 0,0 1 0,0-1 0,0 0 0,1 0 0,-1 0 0,0 0 0,0 0 0,0 0 0,0 0 0,0 0 1,0 1-1,0-1 0,0 0 0,0 0 0,0 0 0,0 0 0,0 0 0,0 0 0,0 0 0,1 0 0,-1 0 0,0 0 0,0 0 0,0 0 0,0 0 0,0 0 0,0 0 0,0 1 0,0-1 0,1 0 0,-1 0 1,0 0-1,0 0 0,0 0 0,0 0 0,0 0 0,0 0 0,0-1 0,1 1 0,-1 0 0,0 0 0,0 0 0,0 0 0,0 0 0,0 0 0,0 0 0,0 0 0,0 0 0,1 0 0,0-8-1506,-3-14-619,0 18 1895,0-1 0,-1 1 0,1-1 1,-1 1-1,0 0 0,0 0 0,0 0 0,-6-5 0,-32-26-386,37 32 584,-8-7 647,-1 1 1,0 0 0,0 1 0,-1 0 0,-23-8 0,37 16-528,-1 0 0,0 0 0,1 0-1,-1 0 1,1 0 0,-1-1 0,1 1 0,-1 0 0,1 0 0,0 0 0,-1-1 0,1 1 0,-1 0 0,1-1 0,-1 1-1,1 0 1,0-1 0,-1 1 0,1 0 0,0-1 0,-1 1 0,1-1 0,0 1 0,-1-1 0,1 1 0,0-1 0,0 1-1,0-1 1,0 1 0,-1-1 0,1 1 0,0-1 0,0 1 0,0-1 0,0 1 0,0-1 0,0 1 0,0-1 0,0 1-1,0-1 1,1 1 0,-1-1 0,0 1 0,0-1 0,0 1 0,1-1 0,-1 1 0,0-1 0,0 1 0,1 0 0,-1-1-1,0 1 1,1-1 0,-1 1 0,1 0 0,-1-1 0,1 1 0,2-3 46,0 0 0,0 1 1,1 0-1,-1 0 0,1 0 0,3-2 1,40-13-295,0 2 0,1 3 1,93-13-1,-136 24-668,1 0 1,1 0-1,-1 1 1,0 0-1,0 0 0,0 1 1,0-1-1,0 2 0,0-1 1,-1 0-1,10 5 0,8 6-2071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2:4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57 4480,'-1'-3'526,"1"1"1,0 0-1,1-1 0,-1 1 1,0-1-1,1 1 1,-1 0-1,1-1 0,1-1 1,-2 3-443,0 1 0,0 0 0,0 0 1,0 0-1,1 0 0,-1 0 0,0 0 1,0 0-1,0-1 0,0 1 0,0 0 1,0 0-1,0 0 0,1 0 1,-1 0-1,0-1 0,0 1 0,0 0 1,0 0-1,0 0 0,0 0 0,0-1 1,0 1-1,0 0 0,0 0 0,0 0 1,0-1-1,0 1 0,0 0 0,0 0 1,0 0-1,0 0 0,0-1 0,0 1 1,0 0-1,0 0 0,-1 0 0,1 0 1,0-1-1,-8 9 1207,-4 10-922,1 1 0,0-1 0,1 2 1,1-1-1,1 2 0,1-1 0,0 1 0,-4 27 0,11-43-288,-1 0-1,1 0 0,0 0 1,0 0-1,1 1 0,0-1 1,0-1-1,3 10 0,-4-12-44,0-1-1,1 0 1,0 0-1,-1 0 1,1 0-1,-1 0 1,1 0-1,0 0 1,0 0-1,0-1 1,-1 1-1,1 0 1,0 0-1,0-1 1,0 1 0,0 0-1,2 0 1,-1-1-7,-1 0 0,1 1 0,-1-1 0,0 0 0,1 0 0,-1-1 0,1 1 0,-1 0 0,1 0 0,-1-1 0,1 1 1,-1-1-1,0 1 0,1-1 0,-1 1 0,0-1 0,0 0 0,2-1 0,7-5 90,-1 0-1,0-1 1,-1 0-1,14-16 1,27-42-8,24-52-378,-66 110-251,-7 8 511,0 0 0,0 0-1,0 0 1,0-1 0,0 1 0,0 0 0,0 0 0,1 0 0,-1 0 0,0 0 0,0 0 0,0 0 0,0 0 0,0 0 0,0 0 0,0 0-1,0 0 1,0 0 0,0 0 0,0 0 0,0 0 0,1 0 0,-1 0 0,0 1 0,0-1 0,0 0 0,0 0 0,0 0 0,0 0 0,0 0 0,0 0-1,0 0 1,0 0 0,0 0 0,0 0 0,0 0 0,0 0 0,0 0 0,0 0 0,0 0 0,1 0 0,-1 1 0,0-1 0,0 0 0,0 0-1,0 0 1,0 0 0,0 0 0,0 0 0,0 0 0,0 0 0,0 0 0,0 0 0,0 0 0,0 0 0,0 1 0,-3 20-399,1-5 491,0 21 117,4 37 1,-2-71-162,0-1 0,1 1-1,-1-1 1,1 1 0,0 0-1,0-1 1,0 1 0,0-1 0,0 0-1,1 1 1,-1-1 0,1 0-1,0 0 1,-1 0 0,3 2 0,-3-3-19,0 0 0,0 0 0,0-1 1,1 1-1,-1 0 0,0 0 1,0-1-1,1 1 0,-1-1 0,0 0 1,0 1-1,1-1 0,-1 0 0,0 1 1,1-1-1,-1 0 0,1 0 1,-1 0-1,0 0 0,1-1 0,-1 1 1,0 0-1,1-1 0,-1 1 0,0 0 1,1-1-1,-1 0 0,0 1 1,0-1-1,0 0 0,0 1 0,2-2 1,5-6 89,0 0 0,0-1 1,11-17-1,0 2 9,7-5-107,2 2-1,1 1 0,58-40 1,-62 51-182,-24 14 126,1 0 1,-1 0 0,1 1-1,0-1 1,0 0 0,-1 1-1,1-1 1,0 1 0,0 0-1,-1 0 1,1 0 0,0 0-1,2 0 1,-3 0 38,-1 0-1,1 0 1,-1 1-1,0-1 1,1 0 0,-1 0-1,1 1 1,-1-1-1,0 0 1,1 1-1,-1-1 1,0 0 0,1 1-1,-1-1 1,0 1-1,0-1 1,1 0-1,-1 1 1,0-1 0,0 1-1,0-1 1,0 1-1,1-1 1,-1 2-1,0 16 101,-9 16 169,-1 13 108,8-38-246,2-8-115,0-1 1,0 0 0,0 1 0,-1-1-1,1 1 1,0-1 0,0 1 0,0-1 0,0 0-1,0 1 1,0-1 0,0 1 0,0-1-1,0 1 1,1-1 0,-1 1 0,0-1-1,0 0 1,0 1 0,0-1 0,1 1-1,-1-1 1,0 0 0,0 1 0,1-1 0,-1 0-1,0 1 1,1-1 0,-1 0 0,0 1-1,1-1 1,-1 0 0,0 0 0,1 0-1,-1 1 1,1-1 0,-1 0 0,0 0-1,1 0 1,-1 0 0,1 0 0,-1 1 0,1-1-1,-1 0 1,1 0 0,-1 0 0,0 0-1,1-1 1,-1 1 0,1 0 0,-1 0-1,1 0 1,-1 0 0,0 0 0,1 0-1,-1-1 1,1 1 0,6-2 62,-1-1 0,1 0 0,6-3 0,-7 2-21,73-39 247,-38 19-448,45-18 1,-84 41 116,-1 1 1,1-1 0,0 0-1,-1 1 1,1-1 0,0 1 0,-1 0-1,1-1 1,0 1 0,0 0-1,-1 0 1,1 0 0,0 1-1,0-1 1,-1 0 0,1 0-1,2 2 1,-3-2 13,0 1 1,0 0-1,0 0 0,0 0 1,0-1-1,0 1 0,0 0 0,0 0 1,0 0-1,-1 0 0,1 1 1,0-1-1,-1 0 0,1 0 0,-1 0 1,1 0-1,-1 1 0,1 1 1,-1 1 70,1 1 1,-1 0 0,0-1 0,0 1 0,0 0 0,-1-1 0,1 1-1,-1 0 1,0-1 0,-1 1 0,-1 4 0,3-9-52,0 0 0,0 0 0,0 1 0,-1-1 0,1 0 0,0 0 0,0 0 0,0 0 0,0 0 1,0 0-1,0 0 0,0 1 0,0-1 0,0 0 0,0 0 0,0 0 0,0 0 0,0 0 0,0 0 0,0 0 0,0 1 0,0-1 0,0 0 0,0 0 0,0 0 0,0 0 0,0 0 0,0 0 1,0 0-1,0 1 0,1-1 0,-1 0 0,0 0 0,0 0 0,0 0 0,0 0 0,0 0 0,0 0 0,0 0 0,0 0 0,0 0 0,0 1 0,1-1 0,-1 0 0,0 0 0,0 0 0,0 0 1,0 0-1,0 0 0,0 0 0,0 0 0,1 0 0,-1 0 0,0 0 0,10-3 256,14-8 37,-20 8-328,1 0-1,0 0 1,-1 1 0,1 0-1,0 0 1,1 0-1,6-1 1,-10 2 15,0 1 0,-1 0 0,1 0 0,0 0 0,0 1-1,0-1 1,0 0 0,0 1 0,-1-1 0,1 1 0,0 0 0,0-1 0,-1 1 0,1 0 0,0 0 0,-1 0-1,1 0 1,-1 0 0,1 1 0,-1-1 0,0 0 0,1 1 0,-1-1 0,0 1 0,0-1 0,1 3 0,22 38 98,-18-29 7,1 0-1,1 0 1,15 19-1,-20-29-71,0 0-1,-1 0 1,1 0-1,1-1 0,-1 1 1,0-1-1,1 0 1,-1 0-1,1 0 1,-1-1-1,1 1 1,0-1-1,0 0 1,0 0-1,0 0 1,0 0-1,0-1 1,4 1-1,-2-1-469,0-1-1,0 1 1,0-1-1,0 0 1,0 0 0,-1-1-1,9-3 1,-11 4-370,0 0 1,-1-1-1,1 0 1,0 1-1,-1-1 1,1 0-1,-1 0 1,0-1-1,4-3 1,5-10-3099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4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8064,'-3'6'7717,"-1"22"-5803,4-27-1524,-11 80 1345,-11 106-932,12 46 93,8-218-780,1-13-63,0 0-1,1 0 0,0 0 0,-1-1 0,1 1 1,0 0-1,0 0 0,0 0 0,1 0 0,-1 0 1,0 0-1,1 3 0,1-7 33,1 0 1,-1 0-1,-1 0 1,1 0-1,0 0 1,0 0-1,2-5 1,0 2-61,8-14-83,-1 0 0,10-24 0,3-5 72,-22 44-14,5-10-71,1 1 0,0-1 0,1 1 0,0 0 0,18-17 0,-26 29 57,-1 0 1,1 0 0,0 1 0,0-1-1,0 0 1,0 1 0,0-1 0,0 1-1,0-1 1,0 1 0,0-1 0,0 1 0,0 0-1,0-1 1,0 1 0,0 0 0,0 0-1,0 0 1,0 0 0,2 0 0,-2 0 16,0 1 0,0-1 0,0 1 1,0-1-1,0 1 0,0-1 1,-1 1-1,1 0 0,0 0 0,0-1 1,-1 1-1,1 0 0,-1 0 0,1 0 1,-1 0-1,1-1 0,-1 1 1,1 1-1,1 5 83,0 0 1,0 0 0,-1 0-1,0 0 1,1 8 0,-1 11 113,-1 0 1,-2 1-1,0-1 1,-9 39-1,5-32-364,6-25-211,-2 1 0,1-1 0,-1 0 0,0 0 0,-1 0 0,-5 13 0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2:5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437 124 2720,'0'-1'112,"-3"-24"4108,3 24-4115,0 0-1,-1 0 1,1 1 0,0-1-1,-1 0 1,1 0-1,-1 0 1,1 0 0,-1 1-1,1-1 1,-1 0 0,0 0-1,1 1 1,-1-1-1,0 1 1,1-1 0,-1 0-1,0 1 1,0 0 0,0-1-1,0 1 1,1-1 0,-1 1-1,0 0 1,0 0-1,-1-1 1,-2 1 23,0 0 1,0 0-1,-1 1 0,1-1 1,0 1-1,-4 2 0,-5 0 30,-21 4 114,0 2 0,0 2 0,1 1 0,-47 24 0,74-32-219,0 0 0,0 1 0,0 0 0,1-1 1,0 2-1,0-1 0,0 0 0,-7 12 0,10-14-13,1-1 1,0 1-1,0-1 0,0 1 0,0-1 1,0 1-1,0 0 0,1-1 0,-1 1 1,1 0-1,0 3 0,0-4 0,0 0 0,0 0 0,1 0 0,-1 0 1,1 0-1,-1-1 0,1 1 0,0 0 0,0 0 0,0-1 0,0 1 0,0-1 0,0 1 0,0-1 0,1 1 0,-1-1 0,0 0 0,3 2 1,0 0 53,1 0 0,0-1 0,1 1 0,-1-1 1,0-1-1,1 1 0,-1 0 0,0-1 0,1 0 0,0-1 1,-1 1-1,1-1 0,0 0 0,-1 0 0,11-3 1,-2 1 50,0-1 0,0 0 0,0-1 1,0-1-1,14-7 0,-16 6-22,-1 0 0,0-1 0,20-15 0,-26 18-68,-1 0 1,0 0-1,0-1 1,0 1-1,-1-1 1,1 0-1,-1 0 1,0 0-1,0 0 0,-1-1 1,2-5-1,-2-1-225,-4 9-209,-2 7 54,-3 6 249,0 1 1,1 0-1,0 0 0,1 1 1,-5 15-1,-14 62 258,11-35-198,-36 112 130,34-124 69,-39 75 0,44-98-108,-4 8 100,-1-2 0,0 0 0,-2 0-1,-27 29 1,41-51-116,0 0 0,0-1 0,0 1 0,-1-1 0,1 0 0,-1 0 0,1 0 0,-1 0-1,0-1 1,0 0 0,0 1 0,-7 0 0,9-2-31,1 0-1,-1 0 0,1 0 1,-1 0-1,1 0 1,-1 0-1,1 0 1,-1-1-1,1 1 1,-1-1-1,1 1 0,-1-1 1,1 1-1,0-1 1,-1 0-1,1 0 1,0 0-1,0 0 0,-1 0 1,1 0-1,0 0 1,0 0-1,0 0 1,0 0-1,0 0 1,1-1-1,-1 1 0,0 0 1,0-1-1,1 1 1,-1-1-1,1 1 1,0-1-1,-1 1 1,1-1-1,0-1 0,-1 0-11,1 0-1,0 0 1,0 0-1,1 0 1,-1 0-1,1 0 1,-1 0 0,1 0-1,0 0 1,0 0-1,3-4 1,16-29 11,-4 16 16,1 0 0,0 2 0,31-26 0,-17 15-146,118-102-68,16-5 230,-122 106-42,1 2 1,0 3-1,94-39 0,68-14-86,-105 37 698,-96 38-414,-18 6-334,-9 3-16,-94 29 116,87-25 33,1 2 1,0 1 0,-46 30-1,73-42-8,-22 19-4,22-19 10,0 0 0,0 0 0,1 0 0,-1 0 0,0 0 0,1 0 1,-1 0-1,1 0 0,0 0 0,-1 0 0,1 0 0,0 0 0,-1 0 0,1 0 0,0 0 0,0 1 0,0-1 0,0 0 0,0 0 0,0 0 0,0 0 0,0 0 1,1 0-1,-1 2 0,1-3 3,-1 1 0,1 0 0,0-1 0,-1 1 1,1-1-1,0 1 0,-1-1 0,1 1 0,0-1 1,-1 0-1,1 1 0,0-1 0,0 0 0,0 1 1,-1-1-1,1 0 0,0 0 0,0 0 0,0 0 0,0 0 1,-1 0-1,1 0 0,0 0 0,0 0 0,0 0 1,0 0-1,-1 0 0,1-1 0,1 0 0,5 0 90,5 0-11,0-2-1,0 0 1,0 0 0,-1-1 0,20-9 0,52-33 255,-58 30-340,0-1-1,40-36 1,-64 51-64,0 1-1,0 0 0,1 0 1,-1 0-1,0 0 0,1 0 0,-1 1 1,1-1-1,2-1 0,-4 2 39,0 0-1,0 0 0,1 0 0,-1 0 0,0 0 0,0 0 0,0 0 1,1 0-1,-1 0 0,0 0 0,0 0 0,0 1 0,1-1 0,-1 0 1,0 0-1,0 0 0,0 0 0,0 0 0,1 0 0,-1 0 0,0 0 1,0 1-1,0-1 0,0 0 0,0 0 0,1 0 0,-1 0 0,0 0 1,0 1-1,0 10-100,0-10 114,-3 19-16,-3 36-1,6-50 71,0 0 1,0-1-1,1 1 1,0-1-1,0 1 0,0-1 1,1 1-1,-1-1 0,1 0 1,0 1-1,5 7 1,-6-12-30,0-1 1,-1 1 0,1 0-1,-1 0 1,1 0 0,0-1 0,0 1-1,-1 0 1,1-1 0,0 1-1,0-1 1,0 1 0,0-1-1,-1 0 1,1 1 0,0-1 0,0 0-1,0 1 1,0-1 0,0 0-1,0 0 1,0 0 0,0 0-1,0 0 1,0 0 0,0 0 0,0 0-1,0 0 1,0-1 0,0 1-1,0 0 1,0 0 0,0-1 0,0 1-1,0-1 1,1 0 0,3-2 45,0-1 0,-1 0 1,1 0-1,6-7 0,-7 7-28,99-109 143,-79 86-188,-17 18-13,1 0 1,0 0-1,16-11 1,-14 14-310,-5 7 15,-5 0 273,0 0-1,1 1 1,-1-1 0,0 0 0,-1 0 0,1 1 0,0-1 0,0 0 0,0 1 0,-1 0 0,-1 12-9,0-4 59,0 0-1,-1 0 1,-4 13-1,4-15 36,0 0 1,1 1-1,0-1 0,1 1 0,-2 11 0,3-19-27,0-1 0,0 1 0,0 0-1,0-1 1,0 1 0,0-1 0,0 1-1,0 0 1,1-1 0,-1 1 0,0 0-1,0-1 1,0 1 0,1-1 0,-1 1-1,0 0 1,1-1 0,-1 1 0,1-1-1,-1 1 1,0-1 0,1 1 0,-1-1-1,1 0 1,-1 1 0,1-1 0,-1 0-1,1 1 1,0-1 0,-1 0 0,1 1-1,-1-1 1,1 0 0,0 0 0,-1 0-1,1 0 1,0 0 0,-1 1 0,1-1-1,0 0 1,-1-1 0,1 1 0,0 0-1,4-1 63,0 0 0,-1 0 0,1 0-1,7-4 1,-7 3-76,15-8 94,0 0-1,32-24 0,-2 2-63,-20 12-3,-20 13-163,-1 1 0,1 0 1,14-6-1,-24 12 106,1 0 1,0-1 0,0 1 0,0 0-1,0 0 1,0 0 0,0 0 0,-1 0-1,1 0 1,0 0 0,0 0-1,0 0 1,0 0 0,0 0 0,0 1-1,-1-1 1,1 0 0,0 0 0,0 1-1,0-1 1,-1 1 0,1-1 0,0 1-1,-1-1 1,1 1 0,0-1-1,0 2 1,2 2 19,0 0 1,0 0-1,-1 0 0,4 6 0,8 13 92,-10-19-54,0 0 1,0-1-1,0 0 1,0 0-1,1 0 1,-1 0-1,1-1 1,0 0-1,0 0 1,0 0-1,0-1 1,0 1-1,9 0 1,-7-1 11,1-1 1,-1 0 0,1-1 0,-1 1 0,1-2-1,-1 1 1,0-1 0,13-4 0,-5-1-9,0 0 0,0-1 0,0 0 0,-1-2 0,0 1 0,-1-2 0,21-20 1,-24 20-51,-2 5-21,-1-2 0,0 1 0,-1-1 0,1 0 0,-2 0 0,1-1 0,5-11 0,-11 20 29,0 0-1,0 0 0,0 0 1,1-1-1,-1 1 0,0 0 1,0 0-1,0 0 0,0 0 0,0-1 1,0 1-1,0 0 0,1 0 1,-1 0-1,0-1 0,0 1 1,0 0-1,0 0 0,0 0 1,0-1-1,0 1 0,0 0 1,0 0-1,0 0 0,0-1 1,0 1-1,0 0 0,0 0 1,-1 0-1,1-1 0,0 1 1,0 0-1,0 0 0,0 0 1,0 0-1,0-1 0,0 1 0,-1 0 1,1 0-1,0 0 0,0 0 1,0 0-1,0-1 0,0 1 1,-1 0-1,1 0 0,0 0 1,0 0-1,0 0 0,-1 0 1,1 0-1,0 0 0,0 0 1,0 0-1,-1 0 0,1 0 1,-17 8-264,5 3 119,-17 17 0,14-12 85,9-10 82,0 0 1,0 1 0,1 0 0,0 0 0,0 0 0,1 0-1,0 1 1,-6 15 0,8-18 12,1 0 0,0 0 1,0 0-1,1 0 0,-1 0 0,1 0 0,0 1 1,1-1-1,-1 0 0,1 0 0,0 0 0,0 0 1,1 0-1,-1 0 0,5 9 0,-3-9-10,-1 0 0,2 0 0,-1 0-1,0 0 1,1 0 0,0-1 0,0 1-1,0-1 1,1 0 0,0-1 0,5 5-1,-2-3 46,1-1 0,-1 0-1,1-1 1,0 1-1,-1-2 1,15 4 0,7-2-1402,0-2 0,0 0 0,42-5 0,-52 3-716,17-3-4773,-9 3 2134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2:5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15 2560,'-1'-14'3348,"0"26"428,-1 3-4036,-4 24 849,-9 77 683,4 23-136,-10 132 203,17-184-928,-4 224 954,9-233-937,9 142 823,-7-212-1205,1-8-366,8-18-1208,1-14-1880,3 0 1003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2:5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 2976,'3'-5'6501,"-3"17"-5861,-7 107 486,2-46-513,4-66-562,-9 292 2036,0-199-983,10-99-1089,0-1 0,0 1 0,0-1 0,0 0 0,0 1 0,0-1 0,0 1 0,0-1 0,0 0 0,0 1 0,-1-1 0,1 1 0,0-1 0,0 0 0,0 1 0,-1-1 0,1 0 0,0 0 0,-1 1 0,1-1 0,0 0-13,-1 0 1,1 1 0,0-1 0,0 0 0,0 0-1,0 0 1,0 0 0,0 0 0,0 0 0,0 0-1,0 0 1,0 0 0,0 0 0,0 0 0,0 0-1,0 0 1,0 0 0,0 0 0,-1 1 0,1-1-1,0 0 1,0 0 0,0 0 0,0 0 0,0 0-1,0 0 1,0 0 0,0 0 0,0 0 0,0 0-1,0 1 1,0-1 0,0 0 0,0 0 0,0 0-1,1 0 1,-1 0 0,0 0 0,0 0 0,0 0-1,0 0 1,0 0 0,0 0 0,0 0 0,0 1-1,0-1 1,0 0 0,0 0 0,0 0-1,0 0 1,0 0 0,0 0 0,0 0 0,1 0-1,-1 0 1,0 0 0,0 0 0,0 0 0,0 0-1,0 0 1,0 0 0,0 0 0,1 1 77,-9 4 341,6-5-325,-66 3-128,47 0 40,-12 2 496,286-27 1373,-251 21-1808,0 1-101,0 0-1,0 0 0,0 0 1,0-1-1,0 1 0,0-1 0,0 1 1,0-1-1,-1 0 0,1 1 1,2-2-1,-4 1-355,1 0 0,-1 0 0,1 0 0,-1-1 0,0 1 0,1 0 0,-1 0 0,0 0 0,0 0 0,1 0 0,-1 0 0,0-1 1,0 1-1,-1 0 0,1 0 0,0 0 0,0 0 0,0 0 0,-1 0 0,1-1 0,-1 0 0,0-6-1873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2:5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48 2720,'-12'-4'4599,"13"4"-4230,0 0 0,0 1 0,0-1 0,-1 0 0,1 0 0,0 0 1,0 0-1,0 1 0,0-1 0,0 0 0,0-1 0,0 1 1,0 0-1,0 0 0,0 0 0,1-1 0,27-5 803,5-1-877,-20 3-263,0 1 0,0 1-1,0 0 1,0 0 0,18 2 0,10-2 209,102-2 250,-143 4-510,1-1 0,0 1 0,0 0 1,-1-1-1,1 1 0,0-1 0,-1 1 1,1-1-1,-1 0 0,2-1 0,1-2-4169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2:5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3392,'-2'-4'10229,"34"5"-9101,-9-1-443,30-3 24,-34 1-581,30 1 1,43 8 110,-66-5-2249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2:5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10 4800,'0'0'87,"0"-1"1,0 1-1,0-1 0,0 1 1,0 0-1,0-1 0,1 1 1,-1-1-1,0 1 1,0 0-1,0-1 0,0 1 1,1 0-1,-1-1 1,0 1-1,0 0 0,0-1 1,1 1-1,-1 0 0,0 0 1,1-1-1,-1 1 1,0 0-1,1 0 0,-1 0 1,0-1-1,1 1 0,-1 0 1,0 0-1,1 0 1,-1 0-1,0 0 0,1 0 1,-1 0-1,1 0 0,-1 0 1,0 0-1,1 0 1,-1 0-1,1 0 0,-1 0 1,0 0-1,1 0 0,-1 0 1,1 0-1,4 1 2011,-4 1-1868,-1 0 0,1 0-1,-1 0 1,1 1 0,0-1 0,0 0 0,0 0-1,1 2 1,4 8 331,-1 6-264,-1 1 0,-1-1 0,-1 0 0,-1 1 0,-1 21 0,1-5-79,0 213 1229,-2-134-579,1-113-783,-3 0 128,-1 2-198,0 0-1,0 0 1,0 0-1,-1-1 1,1 1-1,-1-1 1,1 0-1,-6 1 1,-40 10 61,42-11-80,-93 14 351,166-25 1608,-27 5-1743,39-10-1,31-18-1283,-107 30-315,-1 2 1040,1 0 1,-1-1-1,0 1 0,0-1 0,0 1 0,0-1 1,1 1-1,-1-1 0,0 1 0,0-1 0,0 1 1,0-1-1,0 1 0,0-1 0,0 1 0,0-1 1,0 1-1,-1-1 0,1 1 0,0-1 0,0 0 1,-6-18-4286,5 15 3038,-3-9-1131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0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59 5472,'-8'-11'2213,"8"11"-2173,0 0-1,0 0 1,0 0-1,0 0 1,0-1-1,-1 1 1,1 0-1,0 0 1,0 0-1,0 0 1,0-1-1,0 1 1,0 0-1,0 0 1,0 0-1,0 0 1,0-1-1,0 1 1,0 0-1,0 0 0,0 0 1,0-1-1,0 1 1,0 0-1,0 0 1,0 0-1,0 0 1,0-1-1,0 1 1,0 0-1,0 0 1,0 0-1,0-1 1,0 1-1,0 0 1,0 0-1,1 0 1,-1 0-1,0 0 1,0-1-1,0 1 1,0 0-1,0 0 0,1 0 1,-1 0-1,0 0 1,0 0-1,0 0 1,0 0-1,1-1 1,-1 1-1,0 0 1,0 0-1,0 0 1,1 0-1,-1 0 1,81-12 6205,7-2-4969,-63 9-1230,0 1-1,35-1 1,-34 7-539,3 0-4571,-16-2 2851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0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5888,'-1'0'299,"1"1"0,-1-1 1,0 1-1,1-1 0,-1 1 0,1-1 1,-1 1-1,0-1 0,1 1 0,-1 0 1,1-1-1,-1 1 0,1 0 1,0-1-1,-1 1 0,1 1 0,-8 15 1339,4-7-1083,0-1-1,0 1 1,-1-1 0,-12 16-1,-11 17 290,20-29-722,-1 1 1,-12 13-1,4-7-140,10-11-517,0-1-1,0-1 1,-11 10-1,17-16-75,0 0 0,0 0 0,0 0 0,0 0 0,0 0 1,0 1-1,0-1 0,1 0 0,-1 0 0,0 3 0,0 4-2530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0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5312,'2'-9'1604,"2"12"-395,3 18-97,-1 8-158,-3 1 0,1 35 0,-6 64 922,0-76-1345,-7 141 694,0 184 441,10-193-749,-1-178-1006,1 18 744,0-24-916,-1 0-1,0 0 1,1 0-1,-1 0 1,1 1 0,-1-1-1,1 0 1,0 0 0,-1 0-1,2 1 1,3 3-1504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0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9 3648,'5'-3'391,"3"-2"5751,-12 23-5470,1-10-513,-1 1 1,0-1-1,-1 0 1,0 0-1,0 0 0,-1-1 1,-11 12-1,-52 45 774,65-61-858,-10 7 65,1-2 1,-1 1 0,-1-2-1,1 0 1,-1-1 0,-1 0-1,-21 5 1,-16 6 510,37-10-386,14-6-181,0 0 0,0 0 0,0 0 0,0 0 0,0 0 0,0-1 0,0 1 0,0-1 0,-1 0 0,-2 1 0,55 11 470,-19-4-504,0 1-1,-1 2 0,0 1 0,44 24 0,-59-28-41,0 2 0,-1 0 0,25 22 0,-38-31 33,1 0 1,-1 0-1,1 1 1,-1-1-1,0 1 1,0 0-1,1-1 1,-1 1 0,0 0-1,0-1 1,-1 1-1,1 0 1,1 2 148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4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0 7648,'-33'10'3557,"-48"22"0,46-16-1450,-36 22-1,-57 45-527,117-76-1659,0 0 0,-1-1 0,0 0 0,-16 5 0,12-10-2548,16 0 2473,-1-1 0,1 0-1,0 0 1,0 0 0,-1-1-1,1 1 1,0 0-1,0 0 1,-1 0 0,1 0-1,0 0 1,0 0 0,-1 0-1,1 0 1,0 0 0,0-1-1,-1 1 1,1 0 0,0 0-1,0 0 1,0 0 0,0-1-1,-1 1 1,1 0 0,0 0-1,0 0 1,0-1 0,0 1-1,0 0 1,0 0 0,-1-1-1,1 1 1,0 0 0,0 0-1,0-1 1,0 1-1,0 0 1,0 0 0,0-1-1,0 1 1,0 0 0,0 0-1,0-1 1,0 1 0,0 0-1,1 0 1,-1-1 0,0 1-1,4-4-2654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0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 3072,'-4'-4'404,"3"4"-341,1-1 1,0 1-1,-1-1 0,0 1 1,1-1-1,-1 1 0,1-1 1,-1 1-1,1-1 0,-1 1 1,0 0-1,1-1 0,-1 1 1,0 0-1,1-1 0,-1 1 1,0 0-1,0 0 0,-3 0 3280,14 3 597,-7 0-3737,1-1 0,-1 0-1,1-1 1,0 1 0,0-1-1,-1 1 1,1-1 0,0 0-1,6 0 1,7 3 202,227 79 1942,-211-77-4379,-23-2 731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0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6 859 3552,'-6'1'1653,"10"2"779,13 1 203,-8-4-2200,-1-1 1,1 0-1,0 0 0,-1-1 1,1 0-1,-1 0 1,0-1-1,14-6 0,-9 1-141,0 1 0,0-2-1,-1 0 1,19-17-1,84-94 370,-10 10-376,90-77-122,-175 166-79,0 0 0,-2-1 0,17-24 1,-25 29-64,0 0 0,-1-1 1,0 0-1,-2 0 1,7-22-1,-12 31-47,0 1 0,-1-1 0,0 1 0,0-1 0,-1-9 0,-1 13-48,1 0 0,0 0 0,-1 0 1,0 0-1,0 1 0,-1-1 1,0 0-1,1 1 0,-1-1 1,-4-5-1,5 9 31,0 0 0,0 0 0,0 0 0,0 0 0,0 0-1,0 0 1,0 0 0,-1 1 0,1-1 0,0 0 0,0 1 0,-1-1 0,1 1 0,0-1 0,-1 1 0,1 0 0,-1 0 0,1 0 0,0-1 0,-1 1 0,1 0 0,-1 1 0,1-1-1,-3 0 1,-1 1-55,0 1-1,0-1 1,0 1 0,0 0-1,-5 3 1,-5 3-52,0 2 1,-26 22 0,32-25 125,-20 19 50,-27 30 1,50-50-17,-9 11 124,1 0 0,1 2-1,0-1 1,2 2 0,0-1 0,1 1 0,1 1 0,1 0-1,0 0 1,2 1 0,1 0 0,0 0 0,2 0 0,1 1-1,0-1 1,3 43 0,0-55-71,1 0-1,0 1 0,0-1 1,1-1-1,0 1 0,0 0 1,1-1-1,1 0 0,-1 0 1,2 0-1,-1 0 0,1-1 1,0 0-1,1 0 0,0 0 1,0-1-1,1 0 1,0-1-1,0 0 0,0 0 1,1 0-1,0-1 0,0-1 1,0 1-1,1-2 0,-1 1 1,1-1-1,0-1 0,16 3 1,-13-3-452,0-1 1,0 0-1,0-1 1,0 0-1,0-1 1,21-4-1,-26 3-687,1-1-1,-1 0 0,0 0 0,-1 0 0,1-1 1,12-8-1,20-16-3037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0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7 2976,'6'-7'3173,"-6"8"-2927,0-1-1,0 1 1,0-1 0,0 1-1,0-1 1,0 1-1,0-1 1,0 1-1,-1 0 1,1-1 0,0 1-1,0-1 1,-1 1-1,1-1 1,0 0-1,-1 1 1,1-1 0,0 1-1,-1-1 1,0 1-1,-16 15 78,-2 0 0,0-1 0,0-1 0,-27 14-1,-9 7 134,-116 73 1074,158-100-1310,-1 0 224,1 0 0,-24 9 0,31-13-121,6-4-317,0 0 0,-1 0 0,1 0-1,0 0 1,0 0 0,0 0 0,0 1-1,0-1 1,0 0 0,0 0-1,0 0 1,0 0 0,0 0 0,0 0-1,0 0 1,0 0 0,0 0 0,0 0-1,0 0 1,0 0 0,0 0-1,0 1 1,0-1 0,0 0 0,0 0-1,0 0 1,0 0 0,0 0 0,0 0-1,0 0 1,0 0 0,0 0-1,0 0 1,0 0 0,0 0 0,0 0-1,0 1 1,0-1 0,0 0 0,0 0-1,0 0 1,0 0 0,0 0 0,0 0-1,0 0 1,0 0 0,1 0-1,-1 0 1,0 0 0,0 0 0,0 0-1,0 0 1,0 0 0,0 0 0,0 0-1,0 0 1,0 0 0,0 0-1,3 1-13,-1-1-1,0 1 0,0 0 0,0-1 0,0 1 0,0 0 0,0 0 0,0 0 0,3 3 0,2 1 61,232 100 712,-222-98-664,-5-3-32,-5 0 51,1-1 0,0 0 0,0-1 0,0 1 0,0-2 0,15 2 0,-23-2-165,1-1-1,0-1 0,-1 1 0,1 0 1,0 0-1,-1 0 0,1 0 1,0 0-1,-1-1 0,1 1 0,0 0 1,-1 0-1,1-1 0,0 1 0,-1-1 1,1 1-1,-1 0 0,1-1 0,0 0 1,1-1-316,6-2-486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0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4224,'-14'4'1399,"22"-2"2190,7 0-2145,36 4 1231,100 0 1,-17-2-1862,-120-3-732,34 3-8,51 11-1,-34-3-2531,-61-11 1790,6 1-522,-2-5-3758,-3-2 1770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0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3072,'2'-24'1749,"17"56"1936,-11-6-2894,-1 0 0,-2 0 0,4 45 0,-5-37-259,3 44 808,-3 82-1,-13 75 123,0 97-590,10-180 222,-1-152-1156,0 0 0,0 0 1,0 0-1,0 0 1,0 0-1,0 1 0,0-1 1,0 0-1,0 0 0,1 0 1,-1 0-1,0 0 0,0 0 1,0 0-1,0 0 0,0 0 1,0 0-1,0 0 1,0 0-1,1 0 0,-1 0 1,0 0-1,0 0 0,0 0 1,0 0-1,0 0 0,0 0 1,0 0-1,1 0 0,-1 0 1,0 0-1,0 0 0,0 0 1,0 0-1,0 0 1,0 0-1,0 0 0,1 0 1,-1 0-1,0 0 0,0 0 1,0 0-1,0 0 0,0 0 1,0 0-1,0-1 0,0 1 1,0 0-1,0 0 1,1 0-1,-1 0 0,0 0 1,0 0-1,0 0 0,0-1 1,0 1-1,0 0 0,0 0 1,0 0-1,0 0 0,0 0 1,0 0-1,0 0 0,0-1 1,0 1-1,0 0 1,0 0-1,6-20-4711,6-8 1477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0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48 3552,'17'-34'2032,"-17"33"-1901,1 0 1,-1 1-1,1-1 0,-1 0 1,1 0-1,0 0 0,-1 0 1,1 1-1,0-1 1,0 0-1,-1 1 0,1-1 1,0 1-1,0-1 0,0 1 1,0-1-1,0 1 0,0-1 1,-1 1-1,1 0 1,1-1-1,-1 2-58,0-1 0,0 0-1,-1 0 1,1 0 0,0 0 0,-1 1-1,1-1 1,0 0 0,-1 1 0,1-1-1,0 1 1,-1-1 0,1 0 0,-1 1 0,1-1-1,-1 1 1,1 0 0,-1-1 0,1 1-1,-1-1 1,0 1 0,1 0 0,-1-1 0,0 1-1,1 0 1,-1-1 0,0 2 0,3 7 268,-1-1 0,0 1 0,0-1 0,-1 1 0,0 14 0,-5 46 727,0-21-508,2 151 1275,6-139-1370,0 40 350,-4-100-795,0 1-1,0 0 1,1 0 0,-1-1-1,0 1 1,0 0 0,0 0 0,0 0-1,-1-1 1,1 1 0,0 0 0,0 0-1,0-1 1,-1 1 0,1 0-1,0 0 1,-1-1 0,1 1 0,0 0-1,-1-1 1,1 1 0,-1-1 0,1 1-1,-1 0 1,0-1 0,1 1-1,-1-1 1,1 1 0,-1-1 0,0 0-1,0 1 1,1-1 0,-2 1 0,-1-1 20,0 0 1,0-1-1,1 1 1,-1 0-1,0-1 1,0 0-1,1 0 1,-4-1-1,2 1-34,1 0-1,-1-1 0,0 1 0,-8 0 0,7 1-20,1 0-1,0 0 0,0 1 1,-1 0-1,1 0 1,0 0-1,0 0 0,0 0 1,0 1-1,0 0 1,1 0-1,-8 5 0,3-1-4,0 1 0,1 1-1,-11 13 1,-7 7 293,19-24 107,5-4-86,4 0 65,2 0-80,9-1-20,-1-1 0,1 0 0,-1-2 0,26-8 0,2-1-55,33-5-172,115-14 0,-134 33 85,-45-3-1800,-9-2-1270,-1 4 2839,0 0 1,0 0-1,0 0 1,0 0-1,-5-5-3417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0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94 6048,'-15'-9'1952,"15"8"-1828,-1 1 0,1-1 0,0 1 1,-1-1-1,1 1 0,0-1 0,-1 1 0,1-1 0,0 1 1,0-1-1,0 0 0,0 1 0,-1-1 0,1 1 1,0-1-1,0 0 0,0 1 0,0-1 0,0 0 0,0 1 1,1-1-1,-1 1 0,0-1 0,0 0 0,0 1 1,0-1-1,1 1 0,-1-1 0,0 1 0,1-1 1,-1 1-1,0-1 0,1 1 0,0-1 0,3-3 409,1 0-1,0 1 1,0-1-1,0 1 0,0 0 1,1 1-1,-1-1 1,10-2-1,50-10 514,-50 12-761,22-4-121,0 3 1,43-1-1,73 8-96,-138-2-53,7 0-204,39 6 0,-21 5-3310,-34-10 1771,0 1 0,0 0 0,0 1 0,6 3 0,1 5-1856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1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 5888,'3'-11'4512,"-3"34"-998,0-5-2852,-27 156 2991,22-147-3428,1 1 0,1-1 0,1 1 0,3 41 0,-1-12 815,0-40-4353,-4-38-7752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1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 6304,'-14'-16'2032,"11"13"288,28 4 1840,13 2-2255,11 1-1288,-5-2-316,272 0-95,-289-3-708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1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12 4224,'5'-12'6576,"-4"17"-4896,1 0-1399,-1 0 0,0 0 1,0 0-1,0 0 0,-1 0 1,1 0-1,-2 6 1,-3 40 573,2-29-383,-5 162 1469,7-18-642,1-76-779,-1-67-173,0-22-262,-14-1 475,5 0-610,-4 0-6,0 0 0,1 1 0,-1 0-1,-17 5 1,18-4 68,1 2-1,0-1 1,0 2 0,0-1-1,-14 10 1,-36 21-92,47-28 261,12-7 20,9-3 14,23-8 37,1 1 0,0 2 0,52-7 0,-20 8-206,80-12 15,-131 16-268,3 1 481,25-9-1,-35 9-687,-1 0 0,0 0 0,0 0 0,0 0 0,7-5 0,-10 6 177,0 0-1,-1 0 1,1 0 0,0 0 0,0 0 0,0 0-1,-1 0 1,1 0 0,-1-1 0,1 1 0,-1 0-1,1 0 1,-1-1 0,0 1 0,1 0 0,-1 0 0,0-1-1,0 1 1,0 0 0,0-3 0,-7-26-4777,5 24 3830,-3-15-1434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4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4320,'4'1'15131,"-10"2"-15788,-1 2 925,0-1 0,1 2 1,0-1-1,0 1 0,0-1 0,-6 10 0,-7 5 52,7-7-67,0 1 0,1 0 0,0 0 0,-15 27 0,24-36-195,-1 0 1,1 0 0,0 0-1,0 0 1,0 0 0,1 1-1,0-1 1,0 0 0,0 1-1,0-1 1,1 1-1,0-1 1,0 1 0,1-1-1,-1 0 1,1 1 0,1-1-1,-1 0 1,4 10 0,-3-11-30,1 1 0,0-1 0,0 0 0,0 0 0,0 0 0,1 0 0,-1-1 0,1 0 0,0 1 0,0-1 0,0 0 0,1-1 0,-1 1 0,1-1 0,-1 0 0,1 0 0,0 0 0,0-1 0,-1 0-1,1 0 1,0 0 0,0 0 0,1-1 0,-1 0 0,5 0 0,-5-1-324,-1 1 0,0-1 0,1 0-1,-1 0 1,0-1 0,1 0 0,-1 1-1,0-1 1,0-1 0,0 1 0,3-3-1,30-25-7074,-16 18 4149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1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97 5408,'0'0'72,"0"0"0,-1 0 1,1 0-1,0 0 0,0-1 1,-1 1-1,1 0 0,0 0 0,0 0 1,0 0-1,0 0 0,-1-1 1,1 1-1,0 0 0,0 0 0,0 0 1,0-1-1,0 1 0,0 0 0,-1 0 1,1-1-1,0 1 0,0 0 1,0 0-1,0 0 0,0-1 0,0 1 1,0 0-1,0 0 0,0-1 1,0 1-1,0 0 0,0 0 0,0-1 1,0 1-1,0 0 0,0 0 1,1-1-1,-1 1 0,11-2 3056,1 0-2145,199-31 5406,110 1-4378,-295 32-2131,-21 1-150,0-1 0,0 0 0,1 0 0,-1 0 0,0-1 1,1 0-1,-1 0 0,10-3 0,-15 3 54,1 1 0,-1 0 0,1 0-1,-1-1 1,1 1 0,-1-1 0,1 1 0,-1 0 0,0-1 0,1 1 0,-1-1 0,1 1 0,-1-1 0,0 1 0,0-1 0,1 0-1,1-3-2109,2 3-207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1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18 2816,'1'-1'228,"0"0"-1,0 1 1,0-1 0,0 1 0,0 0-1,0-1 1,0 1 0,1 0-1,-1-1 1,0 1 0,0 0 0,0 0-1,0 0 1,0 0 0,0 0 0,1 0-1,0 1 1,9-2 670,28-12 2937,-31 13-1613,-12 5-681,-17 10 28,17-12-1424,-18 11 629,-41 31 409,41-26-1040,1 0 0,1 2 1,-22 27-1,7 5-2908,35-52 2224,-3 7-514,20-2-8479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1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 4384,'-4'-5'11623,"21"10"-11535,1 1 456,14-3 1206,-31-3-1740,-1 0 0,1 1 0,-1-1 0,1 0 1,-1 1-1,1-1 0,-1 1 0,1-1 0,-1 1 1,1-1-1,-1 1 0,0-1 0,1 1 0,-1 0 0,0-1 1,0 1-1,1-1 0,-1 1 0,0 0 0,0-1 1,0 2-1,-8 128 2,4-83-46,-37 294 324,-2 33 252,32-18 1010,12-347-1482,-1 9 141,1 0 1,1 0-1,0 0 0,10 31 0,-12-49-231,0 1 1,0-1 0,0 0 0,0 1 0,0-1-1,0 1 1,1-1 0,-1 1 0,0-1 0,0 1-1,1-1 1,-1 0 0,0 1 0,0-1 0,1 1-1,-1-1 1,0 0 0,1 1 0,-1-1 0,1 0-1,-1 0 1,0 1 0,1-1 0,-1 0 0,1 0-1,-1 0 1,1 1 0,-1-1 0,0 0 0,1 0 0,-1 0-1,1 0 1,-1 0 0,1 0 0,-1 0 0,1 0-1,-1 0 1,1 0 0,-1 0 0,1 0 0,-1 0-1,1-1 1,-1 1 0,0 0 0,1 0 0,-1 0-1,1-1 1,-1 1 0,1 0 0,-1-1 0,0 1-1,1 0 1,-1-1 0,0 1 0,1 0 0,-1-1-1,0 1 1,0 0 0,1-1 0,-1 1 0,0-1-1,0 1 1,0-1 0,1 0 0,9-23-3107,3-1 887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2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338 534 2304,'3'-1'483,"0"0"1,0-1-1,0 1 0,0 0 0,-1-1 1,1 1-1,0-1 0,2-2 1,-5 4-375,0-1 0,1 1 1,-1 0-1,0 0 0,0-1 1,0 1-1,0 0 0,1 0 1,-1-1-1,0 1 1,0 0-1,0-1 0,0 1 1,0 0-1,0 0 0,0-1 1,0 1-1,0 0 0,0-1 1,0 1-1,0 0 0,0-1 1,0 1-1,0 0 1,0-1-1,0 1 0,0 0 1,0-1-1,0 1 0,-1 0 1,1-1-13,-1 0 1,0 0-1,0 0 1,0 0-1,0 1 1,0-1-1,-1 0 1,1 1 0,0-1-1,0 1 1,0-1-1,-2 1 1,-7-2 57,1 0 0,0 1 0,0 0 0,-1 0 0,1 1 0,0 1 0,-1 0 1,1 0-1,-11 3 0,-12 4 59,-36 13-1,58-17-153,0 0-1,0 0 1,0 1 0,1 0-1,-1 1 1,1 0-1,1 0 1,-15 14-1,18-15-15,1 1-1,-1 0 0,1 0 0,0 1 1,0-1-1,0 1 0,1 0 1,0 0-1,1 0 0,-1 0 0,1 0 1,-2 15-1,3-12 102,0 0-1,1-1 1,1 14-1,-1-20-93,0 0 0,1 0 0,-1 0-1,1 0 1,0 0 0,0 0-1,0 0 1,0 0 0,1 0-1,-1-1 1,1 1 0,-1 0-1,1-1 1,2 3 0,-3-4-8,0 0 0,0-1 0,0 1 0,0 0 0,0-1 0,0 1 0,0-1 0,0 1 0,0-1 1,1 1-1,-1-1 0,0 0 0,0 0 0,0 0 0,0 1 0,1-1 0,-1 0 0,0 0 1,0-1-1,0 1 0,1 0 0,-1 0 0,0 0 0,1-1 0,2-1 18,0 0 1,0 0-1,0 0 0,6-5 0,-5 4 6,22-17 267,-1 0 1,42-45-1,-12 2-114,-42 46-211,-7 7-72,0 0-1,7-14 1,-5 8-120,-6 9-31,-1 5-133,-2 9 103,0-4 227,-1 15-107,1-10 166,-1 0 0,1-1 1,1 1-1,-1-1 0,1 1 1,1-1-1,-1 1 0,5 11 0,-4-16-7,0 2 93,0-1-1,1 1 1,0-1 0,4 7-1,-5-10-86,-1 0-1,0 0 1,0 0-1,0 0 1,0 0-1,1 0 1,-1-1-1,0 1 1,1 0-1,-1-1 1,1 1-1,-1-1 1,1 1-1,-1-1 1,1 0-1,-1 1 1,1-1-1,-1 0 1,4 0-1,4-3 113,0 1 0,0-1 0,0 0 0,0-1 0,0 0 0,-1-1 0,15-10 0,-1 2-22,131-81 13,-153 94-154,1-1 0,0 1 1,-1 0-1,1-1 0,-1 1 1,1 0-1,-1-1 0,1 1 1,0 0-1,-1 0 0,1 0 1,0 0-1,-1-1 0,1 1 1,0 0-1,-1 0 0,1 0 1,-1 0-1,2 1 0,-2-1 10,1 0-1,-1 0 1,0 1-1,1-1 1,-1 0-1,0 1 1,1-1-1,-1 0 1,0 1-1,0-1 1,0 0-1,1 1 1,-1-1-1,0 1 1,0-1-1,0 0 1,0 1-1,0-1 1,0 1-1,1-1 1,-1 1-1,0 0 1,-1 4 61,1 1 1,-1 0-1,-2 10 1,1 0 73,4-4 58,-2-11-176,0-1 0,0 0 0,0 0 0,0 1 0,0-1 1,1 0-1,-1 0 0,0 0 0,0 1 0,0-1 0,1 0 1,-1 0-1,0 0 0,0 0 0,0 0 0,1 1 0,-1-1 0,0 0 1,0 0-1,1 0 0,-1 0 0,0 0 0,0 0 0,1 0 0,-1 0 1,2 0 50,0-1 0,1 0 0,-1 1 0,0-1-1,-1 0 1,1 0 0,0 0 0,2-2 0,3-1-161,22-15 318,-21 13-297,0 0 1,0 1 0,0 1 0,1-1 0,15-5-1,-23 10 53,0 0 0,0-1 0,0 1 0,0 0 0,0 0 1,0 0-1,1 0 0,-1 0 0,0 0 0,0 1 0,0-1 0,0 0 0,0 0 0,0 1 0,0-1 0,0 1 0,0-1 0,0 1 0,0-1 0,0 1 0,0 0 0,0-1 0,0 1 0,-1 0 0,2 1 0,2 3 27,-1-1 1,0 1-1,0 0 0,2 6 0,10 14 162,-13-23-142,1 0-1,0 0 1,-1 0 0,1 0 0,0 0 0,1-1-1,-1 1 1,0-1 0,0 0 0,1 0 0,-1 0-1,0 0 1,1-1 0,-1 1 0,1-1 0,-1 0 0,1 0-1,3-1 1,11 0 9,-1-2 0,23-5 0,-23 4-10,176-42 149,-181 43-181,1 0 0,-1-2-1,0 1 1,0-2 0,-1 1-1,20-14 1,-31 19 0,0 0-1,0 0 1,0 0-1,-1 0 1,1 0-1,0 0 1,0 0-1,0 0 1,0 0-1,0 0 1,0 0-1,0 0 1,-1 0-1,1 0 1,0 0-1,0 0 1,0 0-1,0-1 1,0 1-1,0 0 1,0 0 0,0 0-1,0 0 1,-1 0-1,1 0 1,0 0-1,0 0 1,0 0-1,0 0 1,0 0-1,0-1 1,0 1-1,0 0 1,0 0-1,0 0 1,0 0-1,0 0 1,0 0-1,0 0 1,0 0-1,0-1 1,0 1 0,0 0-1,0 0 1,0 0-1,0 0 1,0 0-1,0 0 1,0 0-1,0-1 1,0 1-1,0 0 1,0 0-1,0 0 1,0 0-1,0 0 1,0 0-1,0 0 1,0 0-1,0 0 1,1-1-1,-10 2-171,-6 3 143,0 0-1,1 1 1,0 1 0,0 0 0,0 1 0,1 1 0,0 0 0,0 1-1,-14 13 1,26-22 36,0 1-1,0-1 1,1 1-1,-1 0 1,1-1-1,-1 1 1,0 0-1,1-1 1,-1 1-1,1 0 1,0 0-1,-1-1 1,1 1-1,-1 0 1,1 0-1,0 0 1,0-1-1,0 1 1,-1 0-1,1 0 1,0 0-1,0 0 1,0 0-1,0 0 1,0-1-1,1 1 1,-1 0-1,0 0 1,0 0-1,1 0 1,-1 0-1,0-1 1,1 3-1,0-2 12,0 0 0,1 0 0,-1 0-1,0 0 1,0 0 0,0 0 0,1 0-1,-1 0 1,0 0 0,1 0 0,-1-1-1,1 1 1,-1 0 0,1-1 0,-1 0-1,1 1 1,0-1 0,1 0 0,5 1 35,-1-1 1,1-1-1,0 1 1,-1-1 0,1-1-1,-1 1 1,1-1-1,-1-1 1,0 1 0,0-1-1,0 0 1,0-1-1,0 0 1,-1 0 0,1 0-1,-1-1 1,10-10-1,-9 6-50,0 0 0,-1 0 0,0-1 0,8-16 0,0-8 12,-2-1 1,12-57 0,5-77 5,-12 57-134,-12 92 67,-4 17 14,0 0-1,0 0 1,0 0 0,0 0 0,-1 0 0,0 0 0,1 0 0,-1-1 0,0 1 0,-1 0 0,1 0 0,-2-5 0,2 8 30,0 0 0,0 0 0,0 0 0,0 0 0,0 0 0,0 0 0,0 0 0,0 0 0,0 0 0,0 0 0,0 0 0,0 0 0,0 1 0,0-1 0,0 0 0,0 0 0,0 0 0,0 0 0,0 0 0,0 0 0,0 0 0,0 0 0,0 0 0,0 0 0,0 0 0,-1 0 0,1 0 0,0 0 0,0 0 0,0 0 0,0 0 1,0 0-1,0 0 0,0 0 0,0 0 0,0 0 0,0 0 0,0 0 0,0 0 0,-1 0 0,1 0 0,0 0 0,0 0 0,0 0 0,0 0 0,0 0 0,0 0 0,0 0 0,0 0 0,0 0 0,0 0 0,0 0 0,0 0 0,0 0 0,0 0 0,0 0 0,-1 0 0,1 0 0,-2 10-114,2-8 94,-10 59-133,-2 104-1,12-129 236,2 0 0,1 0 0,2-1 0,13 51-1,-17-80-72,1-1 0,0 1-1,0-1 1,0 1 0,1-1-1,0 0 1,0 0-1,6 8 1,-6-10-578,-1-1 1,1 0-1,0 1 0,-1-1 0,7 3 0,9 3-1535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2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0 840 3552,'1'1'171,"-1"-1"0,0 1 0,1-1 0,-1 1 0,1 0 0,-1-1 0,1 1 0,-1-1 0,1 1 0,-1-1 0,1 0 0,-1 1 0,1-1 0,0 1 1,-1-1-1,1 0 0,0 0 0,-1 1 0,1-1 0,0 0 0,-1 0 0,1 0 0,0 0 0,-1 0 0,1 1 0,0-2 0,0 1 0,-1 0 0,1 0 0,0 0 0,0 0 0,3 0 197,0-1 0,0 1-1,0-1 1,0 1 0,6-3 0,34-17 1466,61-40 1,-77 42-1579,0-2 0,38-35 0,-40 31-140,-1 0 0,-1-2 0,21-29 0,-1-10 19,-3-1 0,53-121 0,-86 170-83,-2 0 1,0 0-1,-1-1 0,-1 1 0,-1-1 1,0 0-1,-1 0 0,-1-1 1,-3-32-1,2 50-59,0 1 1,0-1-1,0 1 1,0-1-1,0 1 0,0-1 1,0 1-1,0-1 1,0 1-1,-1-1 1,1 0-1,0 1 0,0-1 1,0 1-1,-1 0 1,1-1-1,0 1 1,-1-1-1,1 1 0,-1-1 1,1 1-1,0 0 1,-1-1-1,1 1 1,-1 0-1,1-1 0,-1 1 1,0 0-5,0 0 1,0 0-1,0 0 1,1 0-1,-1 0 1,0 0-1,0 1 1,0-1-1,1 0 1,-1 1-1,0-1 1,1 0-1,-1 1 1,0-1-1,0 1 1,0 0-1,-5 4-51,0 1 0,-10 12 0,13-14 72,-13 16-21,1 0 1,2 1-1,0 1 0,0 0 0,2 1 0,1 0 1,-10 37-1,9-22 172,3 1 0,1 0 1,2 1-1,-1 40 0,5-62-42,1-1-1,1 1 0,1 0 1,0-1-1,1 1 1,1-1-1,0 0 0,1 0 1,15 30-1,-18-41-63,2-1-1,-1 0 1,0 0 0,1-1 0,0 1-1,0-1 1,1 1 0,7 5-1,-10-9-140,1 1 0,-1-1 0,0 1 0,1-1-1,-1 0 1,1 0 0,-1 0 0,1 0 0,-1 0 0,1-1-1,0 1 1,-1-1 0,1 0 0,0 1 0,0-1 0,-1-1-1,1 1 1,0 0 0,-1-1 0,6-1 0,13-10-3039,2-1 917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20 127 4896,'-1'-1'603,"0"1"0,1-1 0,-1 1 1,0-1-1,0 1 0,0-1 0,0 1 1,0 0-1,0-1 0,0 1 0,0 0 0,1 0 1,-1 0-1,0 0 0,0-1 0,0 2 0,0-1 1,-2 0-1,13-1-332,-1 0 1,1-1 0,0 0-1,-1-1 1,0 0-1,16-7 1,6-2 163,43-8-169,1 2 1,1 4 0,0 3-1,80-1 1,-43 13-75,-112-1-251,-1-1 6,0 1-140,-1-1 1,1 1-1,0-1 1,0 1-1,0-1 0,0 1 1,0-1-1,-1 1 1,1-1-1,0 1 0,0-1 1,-1 1-1,1 0 0,0-1 1,-1 1-1,1-1 1,-1 1-1,1 0 0,0-1 1,-1 1-1,1 0 0,-1-1 1,1 1-1,-1 0 1,1 0-1,-1 0 0,0-1 1,-10-1-3631,5 4 2149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2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80 3904,'-3'0'251,"0"0"0,1 0 1,-1 1-1,0-1 0,-7 7 6984,38-3-4633,8-7-1238,-1-1 0,68-17 1,-30 5-968,243-25 3,-258 40-344,-38 1-505,21-3 0,-28 2-1790,-1-1-640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2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131 223 2304,'0'-13'5792,"6"10"-1150,18-6-2475,5-3-1147,-17 6-836,-1 0 1,1-1-1,-1-1 1,0 1-1,-1-2 0,0 0 1,14-15-1,-11 8 26,-1 0-1,0-1 1,-1 0-1,9-20 0,-15 30-265,-4 14-172,-5 18 0,-20 66 229,-46 219 788,63-263-632,-5 35 303,-27 94 0,33-164-31,-3-12 18,-10-4-523,8 2 31,4 1 34,0 0 0,1 0 0,-1 1-1,1 0 1,-8 1 0,-28 2 53,32-3-60,0 1 0,0 0 0,1 0 0,-18 5 0,18-5-10,20 1 328,-6-1-128,0 0-1,1-1 1,-1 0 0,11 0 0,0-1 9,225-12 549,-205 10-671,-16 2-36,0-2 0,1 0-1,27-9 1,-37 4-1691,1-4-4047,-8 8 2496,1 3 403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2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656 228 3328,'5'-31'3051,"-4"27"-2482,0-1 0,0 1 0,-1-1 0,1 0 0,-1 0 0,0-8 0,-2 1 80,0 1-1,-1 0 1,0 0-1,-1 0 0,-5-12 1,6 17-508,0-1 1,-1 1 0,0 0-1,0 0 1,0 0-1,-1 1 1,0 0 0,0-1-1,-7-4 1,10 9-132,0-1 0,0 1 0,0-1 0,0 1 1,0 0-1,0 0 0,-1 0 0,1 1 0,0-1 0,-1 0 1,1 1-1,-1-1 0,1 1 0,-1 0 0,1 0 0,-1 0 1,1 0-1,0 0 0,-1 1 0,1-1 0,-1 1 0,1 0 0,0-1 1,-1 1-1,1 0 0,0 0 0,-5 3 0,-1 3 22,-1 0 0,1 0 0,0 1 0,0 0 0,-6 10 0,-3 2 15,0-2 127,1 1 1,1 0-1,1 1 1,0 0-1,2 2 1,0-1-1,2 1 1,0 1-1,1 0 1,-8 37-1,6-3 341,-5 92 0,15-57-335,2-55 2,-1 11 613,-1-47-796,1-1 0,0 0 0,0 0-1,0 0 1,-1 1 0,1-1 0,0 0 0,0 0 0,0 0 0,-1 0-1,1 0 1,0 0 0,0 1 0,-1-1 0,1 0 0,0 0-1,0 0 1,-1 0 0,1 0 0,0 0 0,0 0 0,-1 0 0,1 0-1,0 0 1,0 0 0,-1 0 0,1-1 0,0 1 0,0 0 0,-1 0-1,1 0 1,0 0 0,0 0 0,-1 0 0,1-1 0,0 1-1,0 0 1,0 0 0,-1 0 0,1 0 0,0-1 0,0 1 0,0 0-1,0 0 1,0-1 0,-1 1 0,1 0 0,0 0 0,0 0 0,0-1-1,-7-8-729,1-1 0,1 0 0,-6-11-1,-11-20-294,-56-70 181,51 75 703,14 22 100,0 0 1,-18-15-1,17 16 704,0 0 0,-13-18 0,41 26 245,21 1-236,1 2 0,60 5 0,-42-1-354,226 14 1550,-127-14-3928,-89-3 527,-56 1 1499,2 0-193,-10 0 221,0 1-1,1-1 1,-1 0-1,0 0 1,0 0 0,0 1-1,0-1 1,1 0-1,-1 1 1,0-1 0,0 0-1,0 0 1,0 1-1,0-1 1,0 0 0,0 1-1,0-1 1,0 0-1,0 0 1,0 1 0,0-1-1,0 0 1,0 1-1,0-1 1,0 0 0,0 0-1,0 1 1,0-1-1,-1 1 1,-9 60-254,8-39 255,1-14 33,0 0-1,1 1 0,0-1 0,0 0 0,1 0 0,0 0 0,1 1 1,0-1-1,0 0 0,0-1 0,8 16 0,-7-18 61,-1-1 0,1 1 0,0-1 0,0 1 0,1-1 0,0 0 0,-1 0 0,1-1 0,0 1 0,1-1 0,-1 0 0,1 0 0,-1 0 0,1-1 0,0 1 0,0-1 0,0-1 0,0 1 0,7 1 0,-8-2 2,-1-1 0,1 1 0,0-1 0,0 0 0,-1 0 1,1-1-1,0 1 0,0-1 0,-1 1 0,1-1 0,-1 0 0,1-1 0,0 1 1,-1-1-1,5-2 0,-4 1-32,1 0 0,-1-1 1,0 1-1,-1-1 0,1 0 0,-1 0 1,1 0-1,-1 0 0,-1-1 0,4-5 1,-2 2-30,0-1 1,-1 0 0,0 0-1,-1 0 1,1 0 0,-2-1-1,1 1 1,-1-1 0,-1 1-1,0 0 1,-2-19 0,1 23-3,-1-1 0,0 0 0,-5-9 0,6 11-4,-1 0-1,0 1 1,1-1 0,0 0-1,-1 0 1,2 0-1,-2-6 1,2 9-26,1 0 1,-1 0-1,0 0 0,1-1 1,-1 1-1,0 0 0,1 0 0,0 0 1,-1 0-1,1 0 0,-1 0 1,1 0-1,0 1 0,0-1 1,0 0-1,-1 0 0,1 1 1,0-1-1,0 0 0,0 1 1,0-1-1,0 1 0,0-1 0,3 0 1,26-7-92,-19 6 99,0 0 0,0 1-1,0 0 1,0 1 0,0 0-1,0 1 1,0 1-1,0-1 1,15 6 0,-20-5 28,0 0-1,0 1 1,0 0 0,0 0 0,-1 0-1,1 1 1,-1 0 0,0 0 0,0 0-1,-1 0 1,1 1 0,-1 0 0,0 0-1,0 0 1,0 1 0,-1-1 0,4 10-1,5 14 307,13 54 0,-12-32 16,-12-49-326,0 1 0,-1-1 1,1 1-1,0-1 1,0 0-1,1 1 1,-1-1-1,0 0 0,1 0 1,-1 0-1,1 0 1,0 0-1,0 0 1,0-1-1,-1 1 0,2-1 1,3 3-1,-3-2-47,1-1 0,-1 0 0,0-1 0,1 1 0,-1-1 0,1 1 0,-1-1 0,1 0 0,0 0 0,-1-1 0,1 1 0,-1-1 0,4-1 0,33-10-1944,4-1 507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3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79 719 3072,'-2'-1'-224,"-18"-1"1166,15 1 28,0 1 0,0 0 0,0 0 1,0 0-1,0 1 0,0-1 0,-8 3 1,12-3-883,1 1 1,-1-1 0,1 1-1,-1-1 1,1 0-1,-1 1 1,1-1 0,-1 1-1,1-1 1,-1 1-1,1 0 1,0-1 0,-1 1-1,1-1 1,0 1 0,0 0-1,-1-1 1,1 1-1,0-1 1,0 1 0,0 0-1,0-1 1,0 1 0,0 1-1,0-1 76,0 1 0,0-1 0,0 1 0,0-1 0,0 0 0,1 1 0,-1-1 0,1 1 0,0 1 1,0-1-58,1 0 0,-1 0 1,1-1-1,0 1 0,-1 0 1,1-1-1,0 0 1,0 1-1,0-1 0,0 0 1,0 0-1,0 0 1,0 0-1,0 0 0,1-1 1,-1 1-1,0-1 1,0 1-1,1-1 0,-1 0 1,0 0-1,1 0 1,2 0-1,7-1 75,-1-1 0,0 0 0,16-5 0,-27 7-181,15-5 78,0 0 0,0-1-1,-1-1 1,0 0 0,0 0-1,19-16 1,-25 18 1,-1-1 1,-1 0-1,1-1 0,-1 1 0,0-1 1,0 0-1,-1-1 0,0 0 1,0 0-1,-1 0 0,0 0 0,4-14 1,-7 20-79,-1-1 1,1 1-1,-1-1 1,0 1-1,1 0 1,-1-1-1,0 1 1,-1 0-1,1-1 1,0 1-1,-1-1 1,1 1-1,-1 0 1,0 0 0,0-1-1,0 1 1,0 0-1,0 0 1,0 0-1,0 0 1,-4-3-1,3 2-38,0 1 0,-1 0 0,1 0 0,-1 0 0,1 1 0,-1-1 0,0 1 0,0-1 0,1 1 0,-1 0 1,0 0-1,0 0 0,0 1 0,0-1 0,0 1 0,-1-1 0,-2 1 0,-3 0 54,1 1 0,-1 0 1,1 0-1,0 0 0,0 1 0,-1 0 1,1 1-1,0 0 0,1 0 0,-1 1 1,0 0-1,1 0 0,0 1 0,0 0 1,1 0-1,-1 0 0,1 1 0,0 0 1,0 0-1,1 1 0,0 0 0,0-1 1,0 2-1,1-1 0,-4 11 0,4-8 30,0 0 0,1 1 0,0-1-1,1 0 1,0 1 0,0 0 0,1-1-1,1 1 1,0 0 0,0-1 0,3 14-1,-1-16-12,-1 0 0,1 0 0,1 0 0,0 0 1,0 0-1,0 0 0,1-1 0,0 0 0,1 0 0,0 0 0,0 0 0,0-1 0,1 1 0,11 9 0,-8-8 9,1-1 1,0-1-1,1 0 1,-1 0-1,1-1 0,0 0 1,0-1-1,1 0 0,0 0 1,-1-2-1,1 1 0,0-2 1,0 1-1,0-2 1,0 0-1,0 0 0,0-1 1,0 0-1,0-1 0,0-1 1,0 0-1,-1 0 1,1-1-1,19-10 0,-22 9-7,-1-1 0,0 0 0,-1 0-1,1 0 1,-1-1 0,-1 0 0,1-1-1,7-11 1,5-11 44,16-32 0,-4 6-206,61-85 68,13-22-62,-87 133 59,-2-2 0,0-1 0,-3 0 0,0 0-1,-2-1 1,8-48 0,-17 69 14,-1 0 0,0-18 0,-1 27-11,0-1-1,0 0 0,-1 0 1,0 0-1,0 1 0,0-1 0,-1 1 1,1-1-1,-5-7 0,6 11 39,-1 0-1,1 0 1,-1 1-1,0-1 1,1 0-1,-1 0 1,0 1-1,0-1 1,0 0-1,0 1 1,1-1-1,-1 1 1,0-1-1,0 1 1,0 0-1,0-1 1,0 1-1,0 0 1,0 0-1,0-1 1,0 1-1,0 0 1,0 0-1,0 0 1,0 0-1,0 0 1,0 1-1,0-1 1,0 0-1,0 0 1,0 1-1,0-1 1,0 0-1,-1 1 1,-3 2-19,1-1 1,0 1 0,0 0-1,0 0 1,0 0 0,-6 7-1,-2 5 16,0 1 0,0 0 0,-15 31 0,-24 59 174,42-86-152,-12 29 110,-26 91-1,38-107 58,3 0-1,0 1 1,-1 65 0,7-90-102,1 1 1,-1-1-1,2 0 0,-1 0 1,1 1-1,1-1 1,-1 0-1,2 0 1,-1-1-1,7 12 1,-9-18-46,1 0 0,0 0 1,0 0-1,0 0 0,0 0 1,0 0-1,1-1 0,-1 1 1,0-1-1,1 1 0,0-1 1,-1 0-1,1 0 0,-1 0 1,1 0-1,0-1 0,0 1 1,-1-1-1,1 0 0,0 1 1,0-1-1,0-1 0,3 1 1,5-1 12,0-1 1,0 0-1,0-1 1,14-5 0,4-2 15,0-2 0,-1 0 0,0-2 0,-1-2 1,0 0-1,-1-2 0,-2 0 0,26-25 0,-48 42-39,23-27-4,-24 26-25,1 0 0,-1 0 0,0 0 0,1 0 1,-1 0-1,0 0 0,0 0 0,-1 0 0,1-1 0,0 1 1,-1 0-1,1-3 0,-1 4 2,0 0 0,0 0 0,0 0 0,0 0 0,0 0 0,-1 0 0,1 0 0,0 1 1,0-1-1,-1 0 0,1 0 0,-1 0 0,1 0 0,-1 1 0,1-1 0,-1 0 0,1 1 0,-1-1 0,0 0 0,1 1 0,-2-2 0,0 1-2,0 0-1,0 0 1,1 1-1,-1-1 0,0 0 1,0 1-1,0 0 1,0-1-1,-3 1 1,-2 0-11,0 0 1,0 0 0,1 1 0,-11 2-1,8-1 19,0 1-1,1 0 0,0 1 0,-1 0 1,1 0-1,1 0 0,-1 1 1,1 1-1,0-1 0,0 1 1,0 0-1,1 1 0,0-1 0,0 1 1,0 1-1,-7 12 0,9-12 25,0-1 0,1 1 0,-1 0 0,2 0-1,-1 0 1,1 0 0,0 0 0,1 1 0,0-1 0,0 0-1,1 1 1,0-1 0,0 1 0,1-1 0,0 0 0,1 1-1,4 13 1,-5-17 0,1-1 0,0 0 0,0 0 0,0 0 0,1 0 0,-1 0 0,1 0 0,0-1-1,0 1 1,0-1 0,1 0 0,-1 0 0,1 0 0,6 4 0,-4-4 28,-1-1 1,1 0-1,0 0 1,0 0-1,0 0 1,0-1-1,0 0 1,0 0-1,12-1 1,-4-1 10,0 0 1,0-1 0,0-1-1,0 0 1,0-1 0,-1 0 0,1-1-1,21-12 1,-11 2-97,0-1-1,31-28 1,-15 11 22,47-35 60,-65 48-268,-41 56 150,10-18 78,1 0 0,0 1 0,2 0 0,0 0 0,1 1 0,1 0-1,1 0 1,1 0 0,0 25 0,2-40 22,0-1-1,0 1 1,1-1 0,0 1-1,-1-1 1,2 0-1,-1 1 1,2 4 0,-2-7-7,0-1 1,-1 0 0,1 0-1,0 0 1,0 0 0,0 0-1,0 0 1,0 0-1,0 0 1,0 0 0,0 0-1,0 0 1,0-1 0,0 1-1,0-1 1,1 1 0,-1 0-1,0-1 1,0 0 0,1 1-1,-1-1 1,0 0-1,1 0 1,-1 0 0,0 0-1,1 0 1,-1 0 0,0 0-1,1 0 1,-1 0 0,3-1-1,5-3 9,1 1-1,-1-2 0,0 1 0,0-1 1,13-10-1,-6 5-47,9-7 96,0-2 0,38-37 0,39-52 226,-44 46-296,-33 33-8,0-1-1,-2-1 0,-1-1 0,-1-1 1,-2-1-1,-2-1 0,-1 0 0,-1-1 1,-2-1-1,12-58 0,-16 57 11,-2 9-159,0-1 1,-2 1 0,2-42-1,-7 71 132,0-1-1,0 0 1,0 0-1,0 1 1,0-1-1,0 0 1,0 0-1,-1 1 1,1-1-1,0 0 1,0 1-1,-1-1 1,1 0-1,-1-1 0,1 2 17,0 0 0,0 0 0,-1 0-1,1 0 1,0 0 0,0 0 0,0 0-1,-1 0 1,1 0 0,0 0 0,0 0-1,-1 0 1,1 0 0,0 0 0,0 0-1,0 0 1,-1 0 0,1 1 0,0-1-1,0 0 1,0 0 0,0 0 0,-1 0-1,1 0 1,0 0 0,0 0 0,0 1-1,0-1 1,-1 0 0,1 0 0,0 1-1,-14 21-148,1 9 222,2 0 1,-12 48-1,12-36 15,-31 138 293,38-160-315,2 1-1,1-1 1,0 1-1,2-1 1,0 0-1,8 35 1,18 75 519,-27-128-537,1 0 1,0 0-1,0 0 1,0-1-1,0 1 1,1 0-1,-1 0 1,3 2-1,-4-5-30,1 1 1,-1 0-1,1-1 1,-1 0-1,1 1 1,-1-1-1,1 1 1,-1-1-1,1 1 1,-1-1-1,1 0 1,0 0-1,-1 1 0,1-1 1,0 0-1,-1 0 1,1 0-1,-1 1 1,1-1-1,0 0 1,-1 0-1,1 0 1,0 0-1,0 0 1,-1 0-1,1-1 0,0 1 1,-1 0-1,1 0 1,-1 0-1,1-1 1,0 1-1,-1 0 1,1-1-1,-1 1 1,1 0-1,0-1 1,2-2 10,0 1 0,0-1 1,-1 0-1,1 0 1,-1 0-1,0 0 1,0 0-1,3-7 0,13-31 20,-11 22 14,-1 2 29,5-23 1,-8 26-123,1-1 1,8-16 0,-10 26 20,1 0 1,-1 1-1,1-1 0,0 1 0,0 0 0,1-1 0,-1 2 0,1-1 1,0 0-1,5-3 0,-2 2-5,1 1 0,-1 0 0,1 0 0,0 0 1,0 1-1,0 1 0,15-4 0,-18 5 19,1 0 0,0 0 0,-1 1 0,1 0 0,0 0 0,-1 0 0,1 1 0,-1 0 0,1 0 0,0 0 0,-1 1 0,9 3 0,-12-4-2,0 0-1,-1 0 1,1 1 0,0-1-1,0 1 1,-1 0-1,1-1 1,-1 1 0,1 0-1,-1 0 1,0 0-1,1 0 1,-1 0 0,0 0-1,0 0 1,-1 0-1,1 1 1,0-1 0,-1 0-1,1 4 1,0 5-7,-1 0 1,0-1 0,-1 15-1,0-13 48,-7 37 282,6-39-308,0-1 0,0 0 1,1 1-1,1-1 0,-1 1 0,2 0 0,-1-1 1,3 11-1,-3-20 11,0 1 0,0-1 0,0 1 0,1 0 0,-1-1 0,0 1 0,0-1 0,1 1 0,-1 0 0,0-1 0,1 1 0,-1-1 0,1 1 0,-1-1 0,1 0 0,-1 1 0,1-1 0,-1 1 0,1-1 0,-1 0 0,1 1 0,0-1 0,-1 0 0,2 1 0,0-1 4,-1 0-1,1 0 1,-1 0-1,1 0 0,-1 0 1,1 0-1,-1 0 1,1-1-1,-1 1 0,3-1 1,2-2-6,-1 1 0,1-1 0,-1 0 0,10-7 0,57-59 153,87-68-331,-162 144 84,1 1 0,0 0 0,0 0 0,1 0 0,0 1 0,0-1 1,1 0-1,1 15 0,2-3 126,-2-12 49,0 1 0,1-1 0,0 0 1,0 0-1,5 11 0,-6-18-94,0 1 1,-1-1-1,1 0 0,0 0 0,0 0 1,0 0-1,0 0 0,0 0 0,0 0 0,0 0 1,0 0-1,0 0 0,0 0 0,1-1 1,-1 1-1,0 0 0,0-1 0,1 1 1,-1-1-1,2 1 0,-1-1 2,1 0 1,-1 0-1,1 0 0,-1 0 0,0-1 1,1 1-1,-1-1 0,0 1 0,1-1 1,-1 0-1,3-1 0,6-4 33,0-1-1,-1 0 1,18-16-1,-12 11 33,121-77 35,-120 77-113,-14 10 6,-1 0 0,1 0 0,0 1 0,-1-1 0,1 0 0,0 1 0,4-2 0,3 1 2,-13 5-7,-16 11 40,9-2 31,0 0 0,1 1 1,0 0-1,1 0 0,0 1 0,1 0 0,1 1 0,0-1 0,1 1 0,0 0 1,2 1-1,0-1 0,0 1 0,0 30 0,3-42-57,0 1 0,0-1 0,1 1 0,0-1-1,0 1 1,0-1 0,0 0 0,4 8 0,-4-10-18,0 0 1,0-1-1,0 1 1,0-1-1,0 0 1,0 1-1,0-1 1,1 0-1,-1 0 1,1 1-1,-1-1 1,1 0-1,-1 0 1,1-1-1,-1 1 1,1 0-1,0 0 0,0-1 1,-1 1-1,1-1 1,0 0-1,0 1 1,-1-1-1,4 0 1,3-1-395,-1 0 0,1 0 0,0 0 1,0-1-1,-1-1 0,1 1 0,-1-1 0,1 0 1,-1-1-1,0 0 0,12-9 0,-10 6-729,0 0-1,-1 0 1,1-1 0,-2 0-1,1-1 1,-1 0-1,11-18 1,-9 1-2575,-3 5 1281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4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6976,'-6'-4'2919,"10"2"-1157,14-1-106,-12 2-1071,7-1 99,34-4 704,-43 6-1261,0 0 0,0 0 0,0 0-1,-1 0 1,1 1 0,0 0 0,-1 0-1,1 0 1,-1 0 0,5 3 0,-7-4-83,0 1 1,0-1-1,0 1 1,0-1-1,0 1 1,-1-1-1,1 1 1,0 0 0,-1 0-1,1-1 1,0 1-1,-1 0 1,1 0-1,-1 0 1,1 0-1,-1-1 1,1 1-1,-1 0 1,0 0-1,1 0 1,-1 0-1,0 0 1,0 2-1,0 0 63,0 0 0,-1 0-1,0 0 1,1 0-1,-1 0 1,-2 4-1,2-6-79,0 1 1,0 0-1,1 0 0,-1 0 0,0 0 0,1 1 0,0-1 1,-1 0-1,1 0 0,0 0 0,0 0 0,0 0 0,0 1 1,1-1-1,-1 0 0,0 0 0,1 0 0,0 3 0,6 4 143,0 1 0,0-1-1,0-1 1,1 1-1,10 7 1,-5-3 532,14 15 0,-17-16-365,-2-3 108,-1 0 0,0 1 0,7 11 0,-14-21-431,0 0 0,0 0 0,0 1 0,0-1 0,0 0 0,0 0 0,1 0 0,-1 0-1,0 0 1,0 0 0,0 0 0,0 1 0,0-1 0,0 0 0,0 0 0,0 0 0,0 0 0,0 0 0,0 1 0,0-1 0,0 0 0,0 0 0,0 0 0,0 0 0,0 0 0,0 0-1,0 1 1,0-1 0,0 0 0,0 0 0,0 0 0,0 0 0,-1 0 0,1 0 0,0 1 0,0-1 0,0 0 0,0 0 0,0 0 0,0 0 0,-7-1 195,-16-10-510,12 5-115,7 4-94,-1 1-1,1 0 1,-1-1 0,0 2 0,1-1-1,-10 0 1,9 1-469,0 1 0,0-1-1,0 1 1,1 0 0,-1 0 0,-7 2 0,-10 9-1981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3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7456,'-18'0'3392,"13"3"-2944,0-3 1312,10 0-1056,-5 5-64,5-2-416,-15 6-7776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3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 8384,'-41'-4'3808,"73"8"-3328,-1-4 1952,6 3-1440,29 2 991,2-2-1119,27-3-224,-10 5-384,33-10-160,-7 5-64,7-3-192,-20 3 96,-17-5-2432,-14 5 1377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3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293 575 2496,'24'-9'2691,"-17"6"2698,-27 4-968,-4-1-3640,-1 1 0,1 2 1,-33 7-1,45-7-692,-1 0 0,1 1 0,0 1-1,1 0 1,-1 1 0,1 0 0,0 0 0,-12 10 0,19-11-56,-1-1 0,1 1-1,0-1 1,0 1 0,1 0 0,0 1-1,0-1 1,0 1 0,-4 10 0,3-5 22,1 0 0,0 0 0,1 0 0,-1 15 0,2-20-3,1 1 1,0-1 0,0 1 0,1-1-1,0 0 1,0 1 0,0-1-1,4 10 1,-4-14-24,-1-1 0,1 1 0,0 0-1,0-1 1,0 0 0,0 1 0,0-1 0,0 1 0,0-1-1,0 0 1,1 0 0,-1 0 0,0 0 0,1 0 0,-1 0-1,1 0 1,-1 0 0,1 0 0,-1-1 0,1 1 0,0-1-1,-1 1 1,1-1 0,0 0 0,-1 1 0,1-1 0,0 0 0,-1 0-1,1 0 1,0 0 0,0-1 0,-1 1 0,1 0 0,0-1-1,-1 1 1,4-2 0,6-3 5,1 0 0,-1 0 1,0-2-1,15-10 0,41-36-15,-53 42-6,12-11 4,-1 0-1,-1-1 1,-2-2 0,0 0 0,29-45 0,-31 34-84,-2-1 1,-2 0-1,21-74 0,-21 56 17,12-79-1,-23 107 77,-3 16-77,0 1 0,-1-1 0,0 0 0,-1-13 0,0 23 35,0 0 0,0 1 1,0-1-1,0 0 0,0 0 0,0 1 1,-1-1-1,1 0 0,0 0 0,0 1 1,-1-1-1,1 0 0,0 1 0,-1-1 1,1 0-1,-1 1 0,1-1 1,-1 1-1,0-2 0,0 2 6,1 1 0,-1-1 0,0 0 0,1 0 1,-1 0-1,0 0 0,1 1 0,-1-1 0,0 0 0,1 1 0,-1-1 0,1 0 0,-1 1 0,1-1 1,-1 1-1,1-1 0,-1 1 0,1-1 0,-1 1 0,1 0 0,-1-1 0,1 1 0,0-1 0,-1 1 0,1 0 1,0-1-1,0 2 0,-24 45 200,2 1 0,-21 69 0,18-49 49,-24 77 151,40-113-177,2 0 1,-6 54 0,12-69-142,-3 54 197,4-64-211,1-1 0,-1 1 0,1-1 0,0 0 0,1 0 0,0 1 0,0-1 1,4 8-1,-6-12-27,1-1 1,0 1-1,-1-1 1,1 0-1,0 0 1,0 1-1,0-1 1,0 0-1,1 0 1,-1 0 0,0 0-1,0 0 1,1 0-1,-1 0 1,0 0-1,1-1 1,-1 1-1,1-1 1,-1 1-1,1-1 1,-1 1-1,1-1 1,-1 0-1,1 0 1,-1 1 0,1-1-1,-1 0 1,1-1-1,0 1 1,-1 0-1,1 0 1,-1-1-1,1 1 1,-1-1-1,2 0 1,5-2 17,-1-1 0,0 0 1,0 0-1,-1-1 0,9-7 1,-11 9-4,61-60 227,-31 29-354,-23 23 33,17-25 0,-5 7-395,-23 32 39,-5 11 318,-7 17 123,8-19 0,0 0 0,1 0 0,0 0 0,-1 12 1,3-16 25,1 0 1,-1-1-1,1 1 0,1 0 1,-1-1-1,2 1 1,2 11-1,-4-19-54,0 1 0,0-1 0,0 1 0,0-1 0,0 1 0,0-1 0,1 0-1,-1 1 1,0-1 0,0 1 0,1-1 0,-1 0 0,0 1 0,0-1 0,1 0 0,-1 1 0,0-1-1,1 0 1,-1 1 0,0-1 0,1 0 0,-1 0 0,1 1 0,-1-1 0,1 0 0,-1 0 0,0 0-1,1 0 1,-1 0 0,1 1 0,-1-1 0,1 0 0,-1 0 0,1 0 0,-1 0 0,0 0-1,1-1 1,-1 1 0,1 0 0,-1 0 0,1 0 0,-1 0 0,1-1 0,15-11 208,-15 11-159,15-16 76,19-24 1,-25 27-218,1 1-1,0 0 1,25-21 0,-24 28-6,-12 6 88,0-1-1,0 1 0,0 0 0,0 0 0,1 0 0,-1 0 0,0 0 1,0 0-1,0 0 0,0 0 0,0 0 0,1 0 0,-1 0 0,0 0 1,0 0-1,0 0 0,0 0 0,0 0 0,1 0 0,-1 0 0,0 0 0,0 1 1,0-1-1,0 0 0,0 0 0,0 0 0,1 0 0,-1 0 0,0 0 1,0 0-1,0 0 0,0 0 0,0 1 0,0-1 0,0 0 0,0 0 1,0 0-1,1 3-10,-1-1 1,-1 0 0,1 0 0,0 0-1,0 0 1,-1 1 0,-1 2 0,-1 12-12,-105 481 162,68-363 181,36-116 359,4-17-225,4-11-174,3-7-254,40-113 23,-24 55-220,57-128 1,-66 175 149,1 0 0,1 1 1,1 0-1,1 1 0,1 1 0,2 1 1,34-30-1,-41 41-79,1 0 0,0 2 0,0-1 0,1 2 0,1 0 0,0 1 0,32-10 0,-46 17 65,1 0 0,-1 0 0,1 1 0,-1-1 1,1 1-1,0 0 0,-1 0 0,1 1 0,-1-1 0,1 1 0,4 1 1,-7-2 37,1 0 0,-1 1 1,0 0-1,0-1 1,1 1-1,-1 0 0,0-1 1,0 1-1,0 0 1,0 0-1,0 0 0,0 0 1,0 0-1,0 0 1,0 0-1,-1 0 1,1 1-1,0-1 0,-1 0 1,1 0-1,-1 1 1,1-1-1,-1 0 0,0 1 1,1-1-1,-1 0 1,0 1-1,0-1 0,0 0 1,0 1-1,0 1 1,-1 3 38,-1 0 1,1 0 0,-1 0 0,0 0 0,0 0 0,-1-1 0,1 1 0,-1-1 0,-1 0-1,1 0 1,-1 0 0,1 0 0,-2 0 0,-5 4 0,-8 8 111,-1-2 1,-27 17-1,14-10-103,19-12 26,-1 0-1,0-1 1,0-1 0,-26 11 0,35-18-64,5-3-38,10-7-46,-5 5 69,8-8-17,1 2 0,1 0 1,0 1-1,23-11 0,70-25-118,-49 22 106,-21 9 42,42-20 170,-59 27-205,-12 5-243,-9 2 263,0 0 1,0 0 0,0 0-1,0 0 1,0 0 0,1 0-1,-1 0 1,0 1 0,0-1-1,0 0 1,0 0 0,0 0-1,0 0 1,0 0 0,0 0-1,0 0 1,0 0 0,0 0-1,0 0 1,0 0 0,0 0-1,0 0 1,0 0 0,0 1-1,1-1 1,-1 0 0,0 0-1,0 0 1,0 0 0,0 0-1,0 0 1,0 0 0,0 0-1,0 0 1,0 0 0,0 1-1,0-1 1,0 0 0,-1 0-1,1 0 1,0 0 0,0 0-1,0 0 1,0 0 0,0 0-1,0 0 1,0 0 0,0 0-1,0 0 1,0 1 0,0-1-1,0 0 1,0 0 0,0 0-1,0 0 1,0 0 0,0 0-1,-1 0 1,1 0 0,0 0-1,0 0 1,0 0 0,-8 11 16,0 0 0,0 1 0,2 0 0,-1 1 0,1-1 0,-4 16 0,7-21 1,1 0 1,0 0 0,1 0 0,-1 0 0,1 0 0,1 0 0,-1 0-1,1 0 1,1 1 0,-1-1 0,1 0 0,0 0 0,3 9 0,-4-16-10,0 1 0,0 0 0,0-1 0,1 1 0,-1 0 0,0-1 0,0 1 0,0-1 0,1 1 1,-1 0-1,0-1 0,1 1 0,-1-1 0,0 1 0,1-1 0,-1 1 0,1-1 0,-1 1 1,1-1-1,-1 1 0,1-1 0,-1 0 0,1 1 0,-1-1 0,1 0 0,0 1 0,-1-1 0,1 0 1,0 0-1,-1 0 0,1 1 0,0-1 0,0 0 0,0-1-1,0 1 0,1-1 1,-1 1-1,0-1 0,0 0 0,0 1 0,0-1 0,0 0 0,0 0 1,0 1-1,0-1 0,-1 0 0,1 0 0,0 0 0,1-2 1,5-10 45,-1 0 0,0-1 1,6-16-1,-1 1-65,-7 18-28,1-1-1,-1 1 1,-1-1-1,0 0 1,0 0 0,1-17-1,-4 24 15,-1 0-1,1 1 1,-1-1-1,1 0 1,-3-4-1,3 8 20,0-1 0,-1 1-1,1 0 1,-1 0 0,1 0-1,-1 0 1,0 0 0,1-1-1,-1 1 1,0 0-1,0 1 1,0-1 0,0 0-1,0 0 1,0 0 0,0 0-1,0 1 1,0-1 0,-2 0-1,-1-3-292,2 6 180,0-1 56,9 0 123,-2 2-61,-1-1 0,0-1 0,1 1 0,-1 0 0,1-1 0,0 0 1,-1 0-1,1-1 0,0 1 0,0-1 0,-1 0 0,9-1 0,7-2 117,33-8-1,-31 5-89,-7 3 27,27-6 24,65-25 0,-93 29-61,0-2 1,-1 0 0,0 0 0,0-1 0,-1-1-1,0 0 1,0 0 0,16-19 0,-8 3-22,-2-1 0,0-1 1,-2-1-1,24-54 1,-20 35 46,-3 9-148,13-43 1,-2-14-222,-27 93 314,-1 1 1,0-1-1,1 0 0,-1 1 1,0-1-1,0 1 0,0-1 1,-1 0-1,1-1 0,0 3 16,0 0-1,0 0 0,0-1 0,0 1 0,0 0 0,-1 0 0,1 0 0,0-1 0,0 1 0,0 0 0,0 0 1,0 0-1,0 0 0,-1 0 0,1-1 0,0 1 0,0 0 0,0 0 0,0 0 0,-1 0 0,1 0 0,0 0 1,0 0-1,0 0 0,0 0 0,-1 0 0,1 0 0,0 0 0,0 0 0,0 0 0,-1 0 0,1 0 0,-11 7-35,1 4 13,1 1 0,1 0 0,-10 18 0,-116 229 148,127-244-109,-8 14 115,2 0 0,2 0 0,0 1 0,-8 42 0,17-60-89,0 1 0,1 0 0,0-1 0,1 1-1,1 0 1,0-1 0,1 1 0,0-1-1,1 1 1,0-1 0,1 0 0,0 0-1,11 21 1,-11-27-12,-1 0 1,1 0-1,1 0 0,-1-1 0,1 0 1,-1 0-1,2 0 0,-1 0 0,0-1 1,1 0-1,7 4 0,-9-6-13,0 0 1,0 0-1,0-1 0,0 1 1,0-1-1,1 0 0,-1 0 1,0-1-1,1 1 0,-1-1 1,1 0-1,-1 0 0,0 0 1,1-1-1,-1 0 0,0 0 1,1 0-1,-1 0 0,6-3 1,0-1 3,-1 0 1,1-1 0,-1-1 0,0 1 0,-1-1 0,15-16 0,38-53-7,-55 68-36,0 0 1,7-16 0,-12 21 3,0 1 1,0 0-1,0 0 0,-1 0 0,1-1 0,-1 1 0,1 0 0,-1-1 0,0 1 0,0 0 0,0-1 0,0 1 0,0 0 0,0-1 0,-1 1 0,0-4 1,0 5 9,0 0 1,1 1 0,-1-1 0,1 0 0,-1 0 0,0 1 0,0-1 0,0 1 0,1-1 0,-1 1 0,0-1 0,0 1 0,0-1-1,0 1 1,0 0 0,0-1 0,0 1 0,0 0 0,0 0 0,0 0 0,0-1 0,0 1 0,0 0 0,-2 1 0,0-1 25,0 0 1,-1 1 0,1-1 0,-1 1 0,-4 1 0,5 0-13,0-1 0,0 1 1,0 0-1,0-1 1,0 1-1,0 1 1,0-1-1,0 0 1,1 1-1,-1-1 1,1 1-1,0 0 1,0 0-1,0 0 1,-2 4-1,2-3 17,1 1-1,-1-1 0,1 1 1,0-1-1,0 1 1,0 0-1,1 0 1,0-1-1,0 1 1,0 7-1,1-5-49,1 1 0,-1 0 0,1-1 0,1 0 0,-1 1 1,1-1-1,0 0 0,1 0 0,0-1 0,0 1 0,0-1 0,1 1 0,9 8 0,-11-12-207,0 0 0,1-1 1,-1 1-1,1-1 0,0 0 1,-1 0-1,1 0 0,0-1 0,0 1 1,0-1-1,0 0 0,1 0 1,3 0-1,-5-1-154,1 0 0,-1 0 1,0 0-1,0 0 0,0-1 0,0 0 1,0 1-1,0-1 0,0 0 0,0 0 0,0-1 1,0 1-1,0-1 0,-1 1 0,1-1 1,-1 0-1,1 0 0,2-3 0,-4 4-88,1-1-1,-1 0 0,0 0 1,0 1-1,0-1 0,0 0 1,1-3-1,3-12-2056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3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62 9056,'-37'-48'4096,"29"39"-3552,3 4-288,5 10-256,8-5 0,2 4-1056,8 4 576,-9 0-4128,1 4 2560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3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1088 3232,'-8'3'447,"6"-2"-65,0 0 1,1 0-1,-1 0 0,0 0 1,0 0-1,0 0 0,1 0 0,-4 3 1,10-1 912,-4-2-1110,0-1-1,0 1 0,0-1 0,0 1 1,0-1-1,0 1 0,0-1 1,0 0-1,0 0 0,0 1 0,0-1 1,0 0-1,0 0 0,0 0 1,0 0-1,0 0 0,0 0 0,1-1 1,1 1-1,2-2 26,1 0 0,0-1 1,-1 1-1,1-1 0,-1 0 0,0-1 1,0 1-1,0-1 0,0 0 0,-1 0 1,8-9-1,1-3 129,-2-1 1,13-22-1,17-37 221,28-42 16,-25 57-344,89-90 0,-83 97-203,86-119 1,-83 91 634,63-132 0,-94 153 376,-30 73-1003,-32 66-21,-76 122 272,98-174-236,-15 22 31,-44 89 1,58-95-36,2 1 0,-13 48 1,23-65-6,2 0 0,0 0 1,2 1-1,1 0 1,1 29-1,1-46 16,1 1 0,1-1 0,3 16 0,-4-23-30,0 0 0,0 0-1,0 0 1,0-1-1,0 1 1,1 0 0,-1-1-1,1 1 1,0-1 0,0 0-1,0 1 1,0-1 0,0 0-1,0 0 1,1 0 0,-1-1-1,3 3 1,-1-3 13,0 1 0,0-1 0,0 0 0,-1 0 1,1 0-1,0 0 0,0-1 0,0 1 0,0-1 0,0 0 0,1 0 0,4-2 1,-1 1-3,-1-1 0,0 0 0,-1-1 0,1 0 0,0 0 0,8-5 0,1-2 2,-1-2 1,0 1-1,-1-2 1,17-18-1,4-11 55,-2-1 1,-2-1-1,41-78 0,-67 112-70,0-1 0,0-1-1,-1 1 1,-1 0 0,0-1-1,0 0 1,-1 0 0,-1 0-1,0-13 1,-6 129 284,2-62-280,2 61 0,1-101-32,7 49 44,-7-47-16,1-1-1,0 1 0,1 0 0,-1 0 1,1-1-1,-1 1 0,1-1 0,0 1 0,0-1 1,5 5-1,-5-7-11,-1 0 0,1 0-1,-1 0 1,1 0 0,0-1 0,-1 1-1,1-1 1,0 1 0,-1-1 0,1 0 0,0 1-1,0-1 1,-1 0 0,1 0 0,0 0 0,0-1-1,-1 1 1,1 0 0,0-1 0,0 1 0,-1-1-1,4-1 1,7-2 58,25-14 1,-22 10-65,290-159 87,-262 146-64,-35 18 2,1-1 0,-1 0 0,0 0 0,0-1 0,-1 0 0,1 0 0,9-10 0,-17 15-38,1 0-1,-1 0 1,0 0 0,0 0 0,0 0 0,0-1-1,0 1 1,0 0 0,0 0 0,1 0 0,-1 0-1,0 0 1,0 0 0,0 0 0,0 0 0,0-1-1,0 1 1,0 0 0,0 0 0,0 0 0,0 0-1,0 0 1,0 0 0,0-1 0,0 1-1,0 0 1,0 0 0,0 0 0,0 0 0,0 0-1,0-1 1,0 1 0,0 0 0,0 0 0,0 0-1,0 0 1,0 0 0,0 0 0,0 0 0,0-1-1,0 1 1,0 0 0,0 0 0,-1 0 0,1 0-1,0 0 1,-8-1-87,-9 4 33,-3 3 69,0 1 0,1 1 1,0 0-1,1 2 0,0 0 0,0 1 0,1 0 0,1 2 0,0 0 0,-20 20 0,9-3 14,0 2 0,2 0-1,1 2 1,-21 42 0,40-67-34,-3 4 21,0 1 0,-5 17 0,12-28 2,0 0 1,0 0 0,0 0 0,0 0-1,0 0 1,1 0 0,0 0-1,0 1 1,-1-1 0,2 0 0,-1 0-1,0 0 1,1 0 0,-1 1-1,1-1 1,2 5 0,-2-7-8,-1 0-1,0-1 1,1 1 0,-1 0 0,1-1 0,0 1-1,-1 0 1,1-1 0,0 1 0,-1-1 0,1 1-1,0-1 1,-1 1 0,1-1 0,0 0-1,0 1 1,0-1 0,-1 0 0,1 0 0,0 1-1,0-1 1,1 0 0,1 0 8,-1 0 1,1 0-1,-1-1 0,1 1 0,-1-1 1,0 0-1,5-1 0,1-2 46,0 0 0,0-1 1,11-8-1,-7 4-84,-2-1 1,1-1-1,-2 0 1,1 0 0,-1-1-1,12-22 1,-3 6-29,101-183-333,-101 177 282,-13 22 33,-8 14-10,0 1 61,1 1-1,-1-1 1,1 1 0,-3 6-1,-4 15 51,1 0 0,1 0 0,1 1 0,1 0 0,1 0 0,0 33 0,4-50-30,1 0 0,-1 0-1,1-1 1,1 1-1,-1-1 1,2 1 0,-1-1-1,1 0 1,0 0 0,1 0-1,0 0 1,7 11 0,-9-17 16,-1 0-1,1-1 1,-1 1 0,1 0 0,-1-1 0,1 1 0,0-1 0,0 0 0,0 0 0,0 0 0,0 1 0,0-2 0,0 1 0,0 0 0,0 0 0,1-1 0,-1 1 0,0-1 0,0 0 0,0 0 0,1 1-1,-1-2 1,0 1 0,3 0 0,0-1 12,0-1 0,-1 1-1,1-1 1,-1 1 0,1-1 0,-1 0-1,0-1 1,0 1 0,0-1-1,0 0 1,4-4 0,12-14-41,-1-1 1,-1-1-1,14-25 0,50-85-229,-70 119 94,-6 10 49,-6 4 96,0 0 1,1 0-1,-1 0 0,0 0 0,0 0 1,0 0-1,0 0 0,0 0 0,0 0 0,1 0 1,-1 0-1,0 0 0,0 0 0,0 0 1,0 1-1,0-1 0,0 0 0,0 0 0,1 0 1,-1 0-1,0 0 0,0 0 0,0 0 0,0 1 1,0-1-1,0 0 0,0 0 0,0 0 1,0 0-1,0 0 0,0 1 0,0-1 0,0 0 1,0 0-1,0 0 0,0 0 0,0 0 1,0 1-1,0-1 0,0 0 0,0 0 0,0 0 1,0 0-1,-1 20 165,-1 0 0,-9 34 0,1-3 27,-4 37-37,14-87-148,0-1 0,-1 0 0,1 0 0,0 1 1,0-1-1,0 0 0,0 1 0,0-1 0,0 0 0,0 0 0,0 1 0,0-1 0,0 0 0,0 1 0,0-1 0,0 0 0,0 0 0,0 1 0,0-1 1,0 0-1,0 1 0,0-1 0,0 0 0,0 0 0,0 1 0,1-1 0,-1 0 0,0 0 0,0 1 0,0-1 0,1 0 0,6-6 79,8-16-433,11-24-105,-13 20 334,2 0 0,28-36-1,-42 61 116,-1 0 0,1 1 0,0-1 0,-1 0 0,1 1-1,0-1 1,-1 0 0,1 1 0,0-1 0,0 1 0,0-1 0,-1 1 0,1-1-1,0 1 1,0 0 0,0 0 0,2-1 0,-3 1 1,1 0 0,-1 0 0,1 0 0,-1 1 0,1-1 0,-1 0 0,1 0 0,-1 1 0,1-1 0,-1 0 0,0 0 0,1 1 1,-1-1-1,1 1 0,-1-1 0,0 0 0,1 1 0,-1-1 0,0 1 0,1-1 0,-1 1 0,0 0 0,2 3 4,-1 1 1,1-1-1,-1 1 1,0-1-1,0 8 1,0 3-5,1 9 67,7 36 0,-8-54-35,1 0 0,-1 0 0,1-1 0,0 1 0,1 0 1,-1-1-1,1 0 0,1 0 0,-1 0 0,0 0 0,8 7 1,-9-10 3,1 0 0,-1 0 0,1-1 1,-1 1-1,1-1 0,0 1 0,-1-1 1,1 0-1,0 0 0,0 0 0,0-1 1,0 1-1,0-1 0,0 1 0,0-1 1,0 0-1,0 0 0,0 0 0,0-1 1,4 0-1,2-1 8,-1-1 0,0 0 0,-1 0 1,1 0-1,-1-1 0,9-6 0,1-1-14,0-2 0,-1 0 0,0-1-1,13-16 1,50-66 138,-11-8-167,-32 47 95,-21 39-46,-13 16-63,0 0-1,0-1 0,1 1 1,-1-1-1,-1 0 1,1 1-1,0-1 1,1-4-1,-3 5-136,-4 7 74,-3 9 45,-30 88 36,16-38 49,-39 82-36,50-126 64,-1 0 0,0-1 0,-2 0 0,-28 32 1,38-48-121,0 0 0,0-1 0,0 1 0,0-1 0,-1 0 0,1 0 1,-1 0-1,1 0 0,-1-1 0,-5 2 0,8-2 10,0-1 0,0 0 0,0 0 0,0 0 0,0 1 0,0-1 0,0 0 1,0 0-1,0-1 0,-1 1 0,1 0 0,0 0 0,0 0 0,0-1 0,0 1 0,0 0 0,0-1 0,0 1 0,0-1 0,0 0 0,1 1 0,-1-1 0,0 0 0,0 1 0,0-1 0,1 0 0,-1 0 1,0 1-1,1-1 0,-1 0 0,1 0 0,-1 0 0,1 0 0,-1 0 0,1 0 0,-1 0 0,1 0 0,0 0 0,0 0 0,0 0 0,0-2 0,-1-5-32,1 1 1,0-1-1,1 1 0,0-1 0,0 1 0,1-1 0,0 1 0,0 0 1,0 0-1,1 0 0,0 0 0,1 0 0,6-10 0,-9 16 64,0 0 0,1-1 0,-1 1 0,0 0 0,1 0 0,-1 0 0,0 0 0,1 0 0,-1 1 0,1-1 0,-1 0 0,1 1 0,0-1 0,-1 1 1,1-1-1,0 1 0,-1 0 0,1 0 0,0 0 0,-1 0 0,1 0 0,0 0 0,-1 0 0,1 0 0,0 1 0,-1-1 0,4 2 0,4 1 45,0 0 1,-1 1-1,13 7 0,-19-10-52,16 8 85,39 13 1,-56-22-79,2 1 34,1 1 0,0-1-1,0-1 1,0 1 0,0 0-1,1-1 1,-1 0 0,0 0-1,0 0 1,0-1 0,0 1-1,0-1 1,0 0 0,0 0-1,0 0 1,0-1-1,0 1 1,5-4 0,-3 1 7,1-1 0,-1 0-1,-1 0 1,1 0 0,-1-1 0,0 0 0,0 0 0,0 0 0,4-8 0,31-55 43,-16 27 45,2 0-1,31-39 1,-36 54-401,-12 15 116,0 1 0,14-14 0,-30 39 267,0 1 0,-8 27 0,-31 137 278,45-173-350,1 1 0,-1-1-1,1 0 1,0 10 0,0-15-35,0 0 0,0 0 0,0 0 0,1 0 0,-1 1 0,0-1 0,0 0 0,1 0 0,-1 0 0,1 0 0,-1 0-1,1 0 1,-1 0 0,1 0 0,0 0 0,-1 0 0,1 0 0,0-1 0,0 1 0,-1 0 0,1 0 0,0-1 0,0 1 0,0 0-1,0-1 1,0 1 0,0-1 0,0 0 0,0 1 0,0-1 0,2 1 0,1-1 4,0 0 1,0 0-1,-1-1 1,1 1-1,0-1 1,0 0-1,-1 0 1,1 0-1,6-4 1,30-18-78,-31 17 41,114-82-362,-62 42 357,-16 8-10,-32 26-90,0 2 0,25-18 0,-37 28 128,0-1 0,0 0 0,0 1 0,0-1 0,0 1 0,0-1 0,0 1 0,0 0 0,1-1 0,-1 1 0,0 0 0,0 0 0,1 0 0,-1 0 0,2 0 0,-2 0 1,0 1 0,-1-1 0,1 0 0,-1 1 0,1-1 0,-1 0 0,1 1 0,-1-1 0,0 1 0,1-1 0,-1 0 0,1 1 0,-1-1 0,0 1 0,1 0 0,-1-1 0,0 1 0,0-1 0,1 1 0,-1-1 0,0 1 0,0 0 0,1 5-11,-1 0 0,1 0 0,-1 0 0,-1 0 0,-1 7 0,1 0 23,-5 24 74,4-31-83,1 1-1,-1-1 1,2 1 0,-1-1-1,1 0 1,0 1 0,1 9-1,0-13 18,2 6 122,8-13-117,-7 2-50,-1 0 13,-1 0 0,0 0 0,0 0 0,1 0 0,-1-1 0,0 1 0,-1-1 0,1 1 0,0-1 0,-1 0 0,0 0 0,1 1 0,0-5 0,7-12-223,-2 5 227,-1 1 1,6-21-1,-5 14-80,-1-7 43,-6 23 37,1-1 0,0 1 1,0-1-1,2-4 1,-2 8 11,-1 1 0,0-1 1,0 1-1,1 0 1,-1-1-1,0 1 0,0-1 1,0 1-1,1 0 0,-1-1 1,0 1-1,0-1 1,0 1-1,0-1 0,0 1 1,0-1-1,0 1 1,0-1-1,0 1 0,0 0 1,0-1-1,0 1 1,0-1-1,-1 0 0,1-2 18,3-4-57,-3 5 13,1 0-1,-1 1 0,1-1 1,-1 0-1,1 1 1,0-1-1,0 1 1,0-1-1,2-2 1,9-16 156,-5 7-54,0 1-48,0-1 0,-1 1 0,-1-1 0,0 0 0,-1-1 0,0 1 0,2-19 0,7-100 91,-10 94-229,2-33 54,-5 62-7,0 0 0,-1 0 1,0 0-1,0 0 1,-4-12-1,4 20 53,1 0 1,0 1-1,0-1 0,0 1 0,-1-1 0,1 1 0,0-1 0,0 0 1,-1 1-1,1-1 0,-1 1 0,1-1 0,0 1 0,-1 0 1,1-1-1,-1 1 0,0-1 0,0 1 6,1 0 0,0 0 0,-1 0 0,1 0 0,0 0 0,-1 0 0,1 0 0,0 0 0,0 0 0,-1 0 0,1 0 0,0 0 1,-1 0-1,1 1 0,0-1 0,-1 0 0,1 0 0,0 0 0,0 0 0,-1 1 0,1-1 0,0 0 0,0 0 0,-1 1 0,-1 2 4,0 0 1,1 0-1,-1 0 0,1 0 1,-1 1-1,0 3 0,-72 225 266,-26 171 394,98-389-626,-6 29 230,-3 80 1,11-119-221,0 0 0,0 1 0,1-1 0,0 0 0,0 1 1,0-1-1,0 0 0,4 7 0,-5-10-37,1 0-1,-1 0 0,1 0 0,0 0 1,-1 0-1,1 0 0,0 0 1,0 0-1,0-1 0,0 1 1,-1 0-1,1 0 0,0-1 1,0 1-1,1-1 0,-1 1 1,0-1-1,0 1 0,0-1 0,0 1 1,0-1-1,0 0 0,1 0 1,-1 0-1,0 0 0,0 0 1,0 0-1,1 0 0,-1 0 1,0 0-1,0 0 0,0-1 1,0 1-1,1 0 0,-1-1 1,1 0-1,6-3-20,0 0 0,0-1 0,-1 0 0,0 0 0,0-1 0,0 0 0,0 0 1,-1-1-1,0 1 0,6-11 0,8-13-108,22-42 0,-8 11 41,36-41 112,-56 78-267,-30 80-69,7-30 478,2-1-1,1 1 0,1 1 1,1-1-1,-1 39 0,5-63-149,0 1 0,0-1 1,1 1-1,-1-1 0,0 1 0,1-1 0,0 4 0,0-5-18,-1-1-1,0 0 1,1 1-1,-1-1 1,1 1-1,-1-1 0,0 1 1,1-1-1,-1 0 1,1 1-1,-1-1 1,1 0-1,-1 0 1,1 1-1,0-1 0,-1 0 1,1 0-1,-1 0 1,1 0-1,-1 0 1,1 0-1,0 0 0,-1 0 1,1 0-1,-1 0 1,1 0-1,-1 0 1,1 0-1,0 0 1,-1 0-1,1 0 0,-1-1 1,1 1-1,-1 0 1,1 0-1,-1-1 1,1 1-1,0-1 1,15-9-37,1 0 0,-1-2 1,-1 1-1,0-2 0,15-16 1,-14 13 0,63-60-281,97-87 14,-185 173 271,0-1 0,1 1 1,0 0-1,0 1 0,1 0 0,-10 21 0,9-15 89,1 0 1,1 0-1,-5 23 1,9-34-45,1 0 1,0 0 0,1 0-1,0 0 1,-1 0 0,2 0 0,-1 0-1,1 0 1,0 0 0,0 0-1,1-1 1,-1 1 0,1 0-1,3 5 1,-4-9-9,1 0 0,-1 0 1,0 0-1,1 0 0,0 0 0,-1 0 0,1-1 0,0 1 0,0 0 0,0-1 1,0 0-1,0 1 0,0-1 0,0 0 0,0 0 0,1 0 0,-1 0 0,0-1 1,1 1-1,-1-1 0,0 1 0,1-1 0,-1 0 0,1 0 0,-1 0 0,0 0 1,1 0-1,-1-1 0,3 0 0,1 0 5,0-1 0,-1 1 1,1-2-1,-1 1 0,0-1 0,1 1 0,-1-1 1,-1-1-1,1 1 0,8-8 0,-4 0-74,0 0-1,-1 0 0,-1 0 1,0-1-1,0 0 0,-2 0 1,6-16-1,-8 22 43,0-1 0,-1 0 0,0 0 0,-1 0 0,1 0 1,-1 0-1,-1 0 0,1 0 0,-1-10 0,-1 14 3,1 0-1,-1 0 1,0 1 0,1-1 0,-1 0-1,0 1 1,0-1 0,-1 1-1,1-1 1,-1 1 0,1 0 0,-1-1-1,0 1 1,1 0 0,-1 0 0,0 0-1,-1 0 1,1 1 0,0-1-1,0 1 1,-1-1 0,1 1 0,-1 0-1,1-1 1,-1 1 0,-4-1 0,-3-1 22,-1 1 0,1 0 1,-1 0-1,1 1 0,-1 0 1,0 1-1,-19 2 0,7 1-24,20-4 106,15-1-28,70-7-27,-45 6-6,38-8 0,-14 0-175,-56 11 128,0-1 0,0 1 0,0 0 0,0 1 0,0-1 0,0 1 0,0 0 0,-1 0 0,10 3 0,-12-3 27,0 0-1,0 1 1,0-1-1,0 0 0,0 1 1,0-1-1,-1 1 1,1 0-1,0-1 1,-1 1-1,0 0 1,1 0-1,-1 0 1,0 0-1,0 0 1,0 0-1,0 0 0,-1 1 1,1-1-1,0 0 1,-1 0-1,1 5 1,-1 1 51,0 0 1,-1 1 0,0-1-1,-3 15 1,2-15-38,2-8-13,0 0 0,0 1 0,0-1 1,-1 0-1,1 1 0,0-1 0,0 0 1,0 1-1,0-1 0,0 1 1,0-1-1,0 0 0,0 1 0,0-1 1,0 0-1,1 1 0,-1-1 0,0 0 1,0 1-1,0-1 0,0 0 1,0 0-1,1 1 0,6-3 99,14-17-126,-11 10 14,4-3 38,1 0 1,0 1-1,1 1 0,34-17 1,-38 22-83,-7 2 36,1 1-1,-1-1 0,0 2 0,1-1 1,-1 0-1,7 0 0,-10 2 25,-1 0 1,1 0-1,0 0 0,0 1 1,0-1-1,0 0 0,-1 1 1,1-1-1,0 1 1,0 0-1,-1 0 0,1-1 1,0 1-1,-1 0 0,1 0 1,-1 1-1,1-1 0,-1 0 1,0 0-1,0 1 0,1-1 1,-1 1-1,1 1 1,3 5 18,-1-1 0,0 1 0,-1 0 0,0 0 0,0 0 0,-1 1 0,2 8 0,-1 1-242,-1 0 0,1 26 0,-3-39-263,0-1 0,-1 1-1,1 0 1,-1-1 0,0 1 0,0-1 0,0 1 0,-3 5-1,3-8-79,-1 1 0,1-1 0,-1 1 0,0-1-1,0 0 1,0 1 0,0-1 0,0 0-1,-1 0 1,1 0 0,-1-1 0,1 1-1,-1-1 1,-3 2 0,-25 7-5485,3-2 1957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3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44 8960,'-27'-20'4064,"9"17"-3520,9-2 1248,9 10-1088,-5-10 991,10 5-991,-1-7-1056,6 7 160,-2-5-1631,2 5 1023,-2-3-2752,2 3 2016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3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0 9568,'-3'5'4320,"25"-1"-3776,-4-4 2335,5 3-1695,9-3 448,-1 5-992,14-5-384,3 3-160,12-3-256,-2 0 96,-10-3-2080,-1 3 1184,-17-5-3295,-7 2 2399</inkml:trace>
  <inkml:trace contextRef="#ctx0" brushRef="#br0" timeOffset="1">37 0 9376,'-23'5'4256,"14"-5"-3680,4 0-192,10 0-320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3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72 10208,'-5'-3'4640,"65"6"-4032,-2-3 639,5 0-799,35-3 896,2-2-768,29-2-160,-3-1-256,14-4-1600,-19 4 768,-13-8-4639,-13 4 2943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5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482 116 2816,'0'0'43,"0"0"1,0 0-1,1-1 1,-1 1-1,0 0 0,0 0 1,0-1-1,0 1 1,1 0-1,-1-1 0,0 1 1,0 0-1,0 0 1,0-1-1,0 1 0,0 0 1,0-1-1,0 1 1,0 0-1,0-1 0,0 1 1,0 0-1,0-1 1,0 1-1,0 0 0,0-1 1,0 1-1,0 0 1,0 0-1,-1-1 0,1 1 1,0 0-1,0-1 1,0 1-1,0 0 1,-1 0-1,1 0 0,-1-1 1,1 1-9,0 0 0,0 0 1,0 0-1,0 0 0,0-1 1,0 1-1,0 0 0,-1 0 1,1 0-1,0 0 1,0 0-1,0 0 0,0 0 1,0-1-1,0 1 0,0 0 1,0 0-1,0 0 0,0 0 1,0 0-1,0-1 0,0 1 1,0 0-1,0 0 0,0 0 1,0 0-1,0-1 0,0 1 1,0 0-1,0 0 0,0 0 1,0 0-1,0 0 0,0-1 1,0 1-1,0 0 0,0 0 1,0 0-1,0 0 0,0 0 1,0 0-1,1-1 0,-1 1 1,5-20 4145,-4 17-3903,0 1 1,0 0-1,-1-1 0,1 1 1,-1-1-1,0 1 0,0 0 1,1-1-1,-2 1 0,1-1 1,0 1-1,0-1 0,-1 1 1,0 0-1,1-1 0,-1 1 1,0 0-1,0-1 0,0 1 0,0 0 1,-1 0-1,1 0 0,0 0 1,-1 0-1,-2-2 0,2 2-188,0 0 0,1 1-1,-1-1 1,0 1 0,0 0-1,-1 0 1,1 0-1,0 0 1,0 0 0,-1 0-1,1 0 1,0 1 0,-1-1-1,1 1 1,0 0 0,-1-1-1,1 1 1,-1 0-1,-2 1 1,-9 1 198,0 2 0,0-1 0,-18 8 1,-40 20 238,15-5-239,2 2 0,-68 45 0,119-70-326,1-1-1,-1 1 1,0 0-1,1 0 1,0 0-1,-1 1 1,1-1-1,1 1 1,-1-1-1,0 1 1,1 0-1,0 0 1,-2 5-1,4-8 31,0 0 0,0 0 0,0-1 0,0 1 0,0 0 0,0-1-1,0 1 1,0 0 0,1 0 0,-1-1 0,0 1 0,0 0 0,1-1-1,-1 1 1,1-1 0,-1 1 0,0 0 0,1-1 0,-1 1 0,1-1 0,-1 1-1,1-1 1,0 0 0,-1 1 0,1-1 0,-1 1 0,1-1 0,0 0 0,-1 0-1,2 1 1,25 8-196,-20-8 175,65 17-247,17 5 232,-81-20 65,22 7 123,-1 0 0,1 3 0,-2 0 0,30 19 0,-53-29-33,-1 0 0,0 1 0,0 0 0,0-1 0,0 2 0,0-1 0,-1 0 0,0 1 0,5 8 0,-7-11-48,0 0 1,-1-1-1,1 1 1,0 0-1,-1 0 1,1 0-1,-1-1 1,0 1-1,1 0 1,-1 0-1,0 0 1,0 0-1,-1 0 1,1 0-1,0-1 1,0 1-1,-1 0 0,1 0 1,-1 0-1,0-1 1,1 1-1,-1 0 1,0-1-1,0 1 1,0 0-1,0-1 1,-1 1-1,1-1 1,0 0-1,-2 2 1,-3 3 44,-1-1 0,0 0 1,0 0-1,0 0 1,0-1-1,-1 0 1,0-1-1,0 1 1,0-2-1,0 1 0,-13 2 1,-87 13 136,-58 13-1567,137-17-1347,25-11-645,21-10-170,15-11-329,9-3 1280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5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8 7552,'-15'-7'2448,"15"7"-2396,-1 0 1,1 0 0,0-1 0,-1 1-1,1 0 1,0 0 0,-1 0 0,1 0-1,-1 0 1,1 0 0,0 0 0,-1 0-1,1 0 1,-1 0 0,1 0 0,0 1-1,-1-1 1,1 0 0,0 0 0,-1 0-1,1 0 1,0 0 0,-1 1 0,1-1-1,0 0 1,-1 1 0,0 0 331,-10 2 1201,1 1 0,0 0-1,0 0 1,-15 10 0,13-6-1212,0 1-1,0 0 1,1 0-1,1 1 1,-16 20-1,21-25-336,2 1 0,-1-1 0,1 1-1,0 0 1,0 0 0,0 1 0,1-1-1,0 1 1,0-1 0,1 1 0,-1 12-1,1-16-35,1 1-1,0-1 0,0 0 1,1 0-1,-1 1 0,1-1 1,0 0-1,0 0 0,0 0 1,0 0-1,0 0 0,1 0 1,-1 0-1,1 0 0,0 0 0,-1-1 1,1 1-1,1-1 0,-1 1 1,0-1-1,1 0 0,-1 0 1,1 0-1,0 0 0,-1 0 1,7 2-1,1 0 33,0-1 0,0-1 0,0 1-1,0-1 1,1-1 0,-1 0 0,1-1 0,-1 0 0,0 0 0,1-1-1,14-3 1,-9 0 44,0 0 0,0 0-1,0-2 1,-1 0 0,0 0-1,22-14 1,-28 14 21,-1 1 0,0-2 0,-1 1 1,1-1-1,-1 0 0,8-11 0,-12 14-51,-1 0 1,1 0-1,0 0 1,-1 0-1,0-1 0,0 1 1,0-1-1,-1 0 1,0 1-1,0-1 0,0 0 1,0 0-1,-1 0 1,1-6-1,-2 8-26,0 1 0,1-1 0,-1 1 0,0-1 0,0 1 0,0 0 0,0 0 0,-1-1 1,1 1-1,-1 0 0,1 0 0,-1 0 0,0 0 0,1 1 0,-1-1 0,0 0 0,0 1 0,0-1 0,-1 1 0,1 0 0,0 0 0,0 0 1,-3-1-1,-6-2 19,0 0 1,-1 0-1,-16-2 1,9 4-181,-1 0 0,0 1 0,0 1-1,0 1 1,0 1 0,1 1 0,-1 0 0,0 2 0,1 0 0,0 1 0,1 1-1,-28 13 1,43-18-327,-1 0 0,0 0 0,1 0 0,0 1 0,-1-1 0,1 1 0,-3 3 0,3 1-2998,9-1 1125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5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66 4576,'-33'4'2634,"20"-3"2744,9-1-2953,20 6-1334,-6-1-630,1 0-77,1-2 1,0 0 0,-1 0-1,1-1 1,1-1 0,21 1-1,-27-2-290,-1-1 0,1 0-1,-1 0 1,1 0-1,-1-1 1,0 0-1,1 0 1,-1 0-1,0-1 1,0 0 0,-1 0-1,1 0 1,-1-1-1,8-6 1,-11 8 14,1 0 1,-1-1 0,0 1-1,0 0 1,1-1-1,-2 0 1,1 1 0,2-6-1,-3 8-88,-1-1-1,0 0 1,0 1-1,0-1 1,0 0-1,0 0 1,0 1-1,0-1 1,0 0-1,0 0 1,0 1-1,0-1 1,0 0-1,-1 1 1,1-1-1,0 0 1,-1 0-1,0-1-26,0 1 1,0 0-1,0-1 0,0 1 0,0 0 0,-1 0 0,1 0 1,0 0-1,-1 0 0,-1-1 0,0 0-31,-1 1 0,1 0 1,0 0-1,0 0 0,-1 0 0,1 0 0,-1 1 1,1 0-1,0 0 0,-1 0 0,1 0 1,-1 0-1,1 1 0,-5 0 0,-7 3 92,-27 9 0,23-6 96,-4 1 27,-34 16 1,48-19-116,0 0 0,0 0 0,0 1 0,1 1 0,0-1 0,-8 9 0,14-13-45,0 0 0,0 0-1,0 0 1,0 1 0,0-1 0,1 1-1,-1-1 1,1 1 0,0 0 0,-1-1 0,1 1-1,1 0 1,-1 0 0,0 0 0,1 0 0,-1 0-1,1-1 1,0 1 0,0 0 0,0 0-1,0 0 1,1 0 0,-1 0 0,1 0 0,0 0-1,-1 0 1,1-1 0,1 1 0,-1 0 0,0-1-1,1 1 1,-1-1 0,3 4 0,4 3 109,0 0 0,0 0 0,1-1 1,0 0-1,0-1 0,1 0 0,0 0 1,19 9-1,-14-9-22,1-1 0,0 0 0,0-1 0,0 0 0,30 3 0,-27-6-252,0-2 1,1 0-1,-1-1 1,21-3-1,-18 0-2043,32-10 0,-25 6 409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0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84 4480,'-5'-47'2650,"6"42"-1155,-1 0-1,1-1 0,1 1 0,2-11 3926,-4 450-972,10-317-2608,-27-120-1722,11 2-129,0 0 0,0 0 0,-1 0 1,1 1-1,0 0 0,0 1 0,0-1 1,0 1-1,0 1 0,-8 1 1,-5 4-41,-33 17 1,28-15 123,15-6 157,30-2-5,5-2 22,1-2-1,29-7 1,1 0 26,163-8-241,-163 15-106,-7 3-819,-22 1-3985,-28-1 4767,0-1 0,0 1 0,0 0-1,1 0 1,-1 0 0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0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16 153 7232,'-11'-28'2314,"10"27"-2235,1 1-1,-1-1 0,1 0 0,-1-1 1,1 1-1,0 0 0,-1 0 1,1 0-1,0 0 0,0 0 0,0 0 1,0 0-1,0 0 0,0 0 1,0 0-1,1-2 0,0-2 287,-1 3-33,0-1 1,1 0-1,-1 1 0,1-1 0,0 1 0,0-1 0,0 1 1,0 0-1,1-1 0,-1 1 0,1 0 0,-1 0 0,1 0 0,0 0 1,-1 0-1,1 0 0,0 0 0,0 1 0,1-1 0,-1 1 0,0-1 1,0 1-1,5-2 0,6-2 331,-1 0 0,0 1 0,22-5 0,29-2-37,0 3 0,118 0-1,-59 17-2795,-90-6 948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0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6304,'-1'0'127,"1"0"1,0 1-1,-1-1 1,1 0 0,0 1-1,-1-1 1,1 1-1,0-1 1,-1 1-1,1-1 1,0 0 0,0 1-1,0-1 1,-1 1-1,1-1 1,0 1-1,0-1 1,0 1-1,0-1 1,0 1 0,0 0-1,0-1 1,0 2-1,9 10 4150,-8-10-3706,1 1-118,0 2 0,0-1 0,0 0 0,0 0 0,-1 1 0,1-1 0,-1 1-1,-1-1 1,1 1 0,0-1 0,-1 9 0,1 5 586,0-11-808,0-1 0,0 0 0,-1 0 0,0 1 0,0-1 0,-1 0 0,0 1 0,0-1-1,0 0 1,-1 0 0,0 0 0,0 0 0,0 0 0,-1-1 0,0 1 0,-5 7 0,4-8-375,0 0 0,-1 0 0,1 0 0,-1-1 1,0 0-1,0 0 0,0 0 0,-1-1 0,1 1 1,-8 2-1,9-4-523,0-1 0,-1 1 0,1-1 1,-1 0-1,1 0 0,-1 0 0,1-1 0,-1 0 1,1 0-1,-1 0 0,1 0 0,-1-1 1,1 1-1,-9-3 0,-6-5-2474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1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26 4640,'0'0'232,"0"-1"1,-1 1-1,1-1 1,0 0-1,0 1 1,0-1-1,0 1 1,0-1-1,0 1 1,0-1-1,0 0 1,1 1-1,-1-1 1,0 1-1,0-1 1,0 1-1,1-1 1,-1 1-1,0-1 1,0 1-1,1-1 1,-1 1-1,1-1 1,-1 1-1,0-1 1,2 0-1,7-10 7457,-9 11-7596,0 0 0,0 0 0,2 0 1678,-1 1-1678,1 8 1776,-2 26-2191,-1-19 863,9 284 1101,-7-229-1431,-2-43-23,2 1-1,6 42 1,-7-71-183,0 1 1,1-1-1,-1 0 0,0 0 1,0 0-1,0 0 1,0 1-1,0-1 1,0 0-1,0 0 1,0 0-1,0 1 1,0-1-1,0 0 1,0 0-1,0 0 1,0 1-1,0-1 1,0 0-1,0 0 1,0 0-1,0 1 1,0-1-1,0 0 1,0 0-1,0 0 0,0 1 1,0-1-1,0 0 1,0 0-1,-1 0 1,1 0-1,0 1 1,0-1-1,0 0 1,0 0-1,0 0 1,-1 0-1,1 0 1,0 0-1,0 1 1,0-1-1,0 0 1,-1 0-1,1 0 1,0 0-1,0 0 1,0 0-1,-1 0 0,1 0 1,-12-5 416,1-1-243,0 4-253,1 0 0,0 0 1,-1 1-1,-13 1 1,12 0 30,8-1 59,0 1 0,0 0 0,-1 0 0,1 1 0,0-1 0,0 1 0,0 0 0,0 0 0,0 0 0,-6 3 0,-14-1 192,22-2-5,-2 2-36,11-2 311,36-3-208,73-13 0,-29 2-256,-52 7 44,-26 4-52,0 1 1,0-1-1,0 1 0,0 1 0,0 0 1,15 2-1,-9-1 70,-10-1-335,-7-1-870,-7-4-3255,-12 3-4602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1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49 3328,'-2'0'-34,"-9"3"5982,15-7-2774,9 4 3206,25 1-4387,157-16 2122,-80 4-3180,108-11-999,-212 21-1992,-21 2-4256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1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96 6816,'-8'-9'2494,"8"9"-2335,-1-1 0,1 1 0,0-1-1,0 1 1,0 0 0,-1-1 0,1 1-1,0-1 1,-1 1 0,1 0 0,0-1-1,-1 1 1,1 0 0,0 0 0,-1-1-1,1 1 1,-1 0 0,1 0 0,0-1-1,-1 1 1,1 0 0,-1 0 0,1 0-1,-1 0 1,1 0 0,-1 0 0,1 0-1,-1 0 1,0 0 105,1 0 0,-1 0 0,1 1 1,0-1-1,-1 0 0,1 0 0,-1 0 0,1 0 0,-1 0 0,1 0 0,-1 0 0,1 0 0,-1 0 0,1 0 0,-1 0 0,1 0 1,-1 0-1,1 0 0,0 0 0,-1 0 0,0-1 0,0-1 1699,9-1-1549,6 0 379,0-2 0,0 1 0,17-10 0,-15 7-406,31-10 0,-16 11-621,0 1-1,0 2 0,40-1 1,-59 1-2392,-4 0-2930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1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 8064,'4'-8'2649,"2"11"-1129,1 3 284,-5-4-1260,-1 1-1,1 0 1,-1-1 0,0 1 0,0 0 0,0 0-1,0 0 1,0 0 0,-1 0 0,1 6 0,1-2 82,-1 7-40,1-1 1,-2 1-1,0 0 1,-3 24-1,1-8-116,-50 412 2026,49-416-2637,-2 10-2934,0-24 1347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1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68 4224,'1'-2'295,"0"0"-1,0 0 1,0-1 0,0 1-1,0 0 1,0 0 0,1 0-1,-1 0 1,1 1 0,-1-1-1,1 0 1,0 0 0,-1 1 0,1-1-1,0 1 1,0 0 0,3-2-1,-3 2 60,-1 0-127,0 1 0,0-1 0,0 0 0,0 0 0,0 1 0,0-1 0,0 0 0,-1 0 0,1 0 0,0 0 0,-1 0-1,1 0 1,-1 0 0,1 0 0,-1 0 0,1 0 0,-1 0 0,0 0 0,1-2 0,-2 2-44,1 1 0,0-1 1,-1 0-1,0 0 0,1 0 1,-1 0-1,0 1 0,1-1 1,-1 0-1,0 1 0,0-1 0,1 0 1,-1 1-1,0-1 0,0 1 1,0 0-1,0-1 0,-1 0 0,-5 1 11,0 1 0,0-1 0,1 1 0,-1 1 0,0-1 0,1 1 0,-1 0 0,1 1 0,0-1 0,-7 5 0,5-2-145,-1 1 0,1 0-1,0 1 1,1-1 0,0 1-1,-11 14 1,9-9-26,0 1 1,1 1-1,1-1 1,0 1-1,-5 18 1,4-12-46,2 2 0,0-1 0,-2 26 0,6-34 80,1-1-1,0 1 0,1-1 0,2 22 0,-2-32-27,1 1-1,-1-1 1,1 1 0,-1-1-1,1 0 1,0 1-1,0-1 1,0 0-1,0 0 1,0 0 0,0 0-1,1 0 1,-1 0-1,1 0 1,-1 0-1,1 0 1,0-1-1,0 1 1,0-1 0,0 1-1,0-1 1,0 0-1,0 1 1,0-1-1,0 0 1,1-1 0,-1 1-1,0 0 1,1-1-1,-1 1 1,3-1-1,-1 0-4,0 0-1,0 0 1,-1-1-1,1 0 0,0 1 1,0-2-1,-1 1 1,1 0-1,-1-1 0,1 1 1,-1-1-1,0 0 1,5-3-1,2-3 31,0-1 0,15-15 0,-10 6-3,0 0 1,-1-1-1,0-1 1,11-24-1,34-87 102,-56 123-217,-1-1 0,1 0-1,-2 1 1,1-1 0,-1 0 0,0-14-1,-8 65-144,5-20 282,2 0-1,2 25 0,-1-37-31,0 1-1,1 0 1,0 0 0,1-1 0,1 1 0,4 11-1,-3-12 48,0-1-1,0 0 1,0 0-1,1-1 0,1 0 1,8 10-1,-13-16-57,1 0-1,-1 0 1,1 0-1,0 0 1,-1-1-1,1 1 1,0-1-1,0 0 1,0 0-1,0 0 1,0 0-1,0 0 1,1 0-1,-1-1 1,0 0-1,0 0 1,0 0-1,1 0 1,-1 0-1,0 0 1,0-1-1,0 1 1,1-1-1,3-2 1,2 0-11,-1-1 1,1-1-1,-1 1 1,0-1 0,0-1-1,-1 1 1,0-1 0,0-1-1,12-12 1,3-8 14,24-41 0,-35 51-61,14-28 95,-17 30-119,13-20-1,-20 35 53,-1-1 0,0 1-1,0 0 1,0 0 0,0 0-1,0 0 1,0 0 0,0 0-1,0 0 1,0 0 0,0 0-1,0 0 1,0 0 0,0 0-1,1 0 1,-1 0 0,0 0 0,0 0-1,0 0 1,0 0 0,0 0-1,0-1 1,0 1 0,0 0-1,0 0 1,1 0 0,-1 0-1,0 1 1,0-1 0,0 0-1,0 0 1,0 0 0,0 0-1,0 0 1,0 0 0,0 0-1,0 0 1,1 0 0,-1 0 0,0 0-1,0 0 1,0 0 0,0 0-1,0 0 1,0 0 0,0 0-1,0 0 1,0 1 0,0-1-1,0 0 1,0 0 0,0 0-1,0 0 1,0 0 0,0 0-1,0 0 1,0 0 0,0 0-1,0 1 1,4 9 129,-1 16 53,0 25-110,-3-30-22,1 0 1,7 32-1,-7-47-34,0 0-1,1-1 0,0 1 1,0-1-1,1 1 1,0-1-1,-1 0 0,2 0 1,-1 0-1,0-1 1,1 1-1,0-1 1,8 8-1,-8-10-6,-1 0 0,1 0 0,0 0 0,0 0 0,0-1 0,0 0 0,0 1 0,0-1 0,0-1-1,0 1 1,1-1 0,-1 1 0,0-1 0,0 0 0,0-1 0,1 1 0,-1-1 0,0 0 0,5-1 0,5-3 0,1 1-1,-1-2 1,0 0-1,14-10 1,-8 4 21,0-2 0,-1 0 0,0-1 0,-1-1 0,-1-1 0,-1 0 0,0-1 0,-2-1 0,14-21 0,-24 34-24,-1 0 0,0 0 0,-1 0 0,1 0 0,2-9 0,-5 13-14,1 0 1,-1 0 0,0 0 0,0 0 0,1 0 0,-1 1 0,0-1 0,-1 0 0,1 0-1,0 0 1,0 0 0,-1 0 0,1 0 0,-1 1 0,0-1 0,1 0 0,-1 0 0,0 1 0,0-1-1,0 0 1,0 1 0,-1-1 0,1 1 0,-2-2 0,1 1-10,-1 0 1,1 1-1,-1-1 0,0 1 1,1-1-1,-1 1 0,0 0 1,0 0-1,0 0 1,0 1-1,0-1 0,0 1 1,0-1-1,-3 1 0,0 0 19,1 1 0,0 0 0,0 0 0,0 0 0,0 0 0,0 1-1,-9 4 1,7-3 7,0 1-1,0 0 0,0 0 1,1 1-1,0 0 0,0 0 1,0 1-1,1-1 1,-1 1-1,-7 13 0,9-12 8,0 1-1,1-1 1,0 1 0,1-1-1,0 1 1,0 0-1,0 0 1,1 0-1,0 0 1,1 0 0,0 1-1,1 11 1,0-13-6,0 0 0,1 0 0,-1-1 0,1 1 1,1 0-1,-1-1 0,1 1 0,0-1 0,1 0 0,-1 0 0,1 0 0,1 0 1,-1-1-1,8 8 0,-4-6 13,0-1 1,1 0-1,-1-1 0,1 0 1,0 0-1,0 0 1,1-2-1,-1 1 0,1-1 1,0 0-1,0-1 1,0 0-1,19 1 1,-17-3-125,0-1 1,0 1 0,0-2 0,-1 0 0,1 0 0,0-1 0,-1 0 0,0-1 0,0-1 0,0 0 0,18-10 0,-3-4-2424,35-30 1,-42 32-694,0 0 0,2 2-1,31-19 1,-16 20-710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2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340 642 3712,'0'-2'208,"0"1"0,0-1 0,0 0 0,1 0 0,-1 0 0,1 0 0,-1 1 0,1-1 0,-1 0 0,1 1 0,0-1 0,0 0 0,0 1 0,0-1 0,0 1 0,0-1 0,3-1 0,-3 2 126,0-1 0,0 1 0,1-1 0,-1 1 0,0-1 0,0 0 0,-1 1 0,1-1 0,0 0 0,-1 0 0,1 0 0,-1 1 0,1-4 0,-1 4-179,0 0 0,0 0 0,0 0 0,0 0 0,0 0 0,0-1-1,0 1 1,0 0 0,0 0 0,-1 0 0,1 0 0,-1 0 0,1 0-1,-1 0 1,1 0 0,-1 0 0,1 0 0,-1 1 0,0-1 0,1 0-1,-1 0 1,0 0 0,0 1 0,0-1 0,1 0 0,-1 1 0,0-1-1,0 1 1,-2-1 0,-3-1 87,-1 0-1,0 0 1,1 1-1,-1 0 0,0 0 1,0 0-1,0 1 1,-12 2-1,0 0 9,1 1 0,-21 6 0,28-6-213,0 1 1,0 0-1,0 1 1,1 0 0,0 0-1,0 1 1,0 1-1,0 0 1,1 0-1,0 1 1,1 0 0,0 0-1,0 1 1,1 0-1,0 1 1,0-1 0,1 1-1,1 1 1,0-1-1,0 1 1,-5 18-1,7-19 22,0 0-1,1-1 1,0 1-1,1 0 1,0 0-1,1 0 1,0 13-1,0-20-30,1 0-1,-1 0 1,0-1-1,1 1 0,0 0 1,0-1-1,0 1 1,0-1-1,0 1 0,0-1 1,0 1-1,1-1 1,0 0-1,-1 0 0,1 0 1,0 0-1,0 0 1,0 0-1,0 0 0,0 0 1,0-1-1,1 1 0,-1-1 1,0 0-1,1 0 1,-1 0-1,1 0 0,0 0 1,-1 0-1,5 0 1,-1 0-7,0-1 1,0 0 0,0 0-1,0-1 1,0 0-1,0 0 1,0 0 0,0-1-1,-1 0 1,1 0-1,-1 0 1,1-1 0,-1 1-1,8-7 1,1 0 12,-2-1 1,0 0-1,0-1 0,14-17 1,2-5-21,-2 0 0,38-66 0,-54 74-111,-10 24 76,0 0 1,1 1 0,-1-1 0,0 0 0,0 0 0,1 0 0,-1 0 0,0 1 0,0-1 0,0 0-1,0 0 1,0 0 0,0 0 0,0 0 0,0 1 0,0-1 0,-1 0 0,1 0 0,0 0 0,0 0 0,-1 1-1,0-2 1,1 2 2,-1 0 0,1 0 0,-1 0 0,0 0 0,1 0 0,-1 0 0,1 0 0,-1 0 0,1 1 0,-1-1 1,1 0-1,-1 0 0,1 0 0,-1 1 0,1-1 0,-1 0 0,1 1 0,0-1 0,-1 0 0,1 1 0,-1-1 0,1 1 0,0-1 0,-1 1 0,-8 13-157,8-13 170,-2 6-3,0 0 0,0 0 0,0 1 0,1 0 0,0-1 0,1 1 0,0 0 0,0 0 0,0 0 0,1-1 0,1 10 0,1 2 58,0 0-1,2 0 0,7 26 0,-8-38-13,0 5 30,1 0 0,0-1 0,8 14 0,-11-23-44,0 1-1,0-1 1,0 0 0,1 0 0,-1 0-1,1 0 1,0-1 0,-1 1 0,1 0-1,0-1 1,0 1 0,0-1 0,0 0-1,0 1 1,0-1 0,0 0 0,1 0 0,-1 0-1,0-1 1,1 1 0,-1-1 0,5 1-1,-4-1-2,-1-1-1,1 1 1,0-1 0,-1 0-1,1 0 1,-1 0-1,1 0 1,-1-1-1,1 1 1,-1-1-1,0 1 1,0-1-1,0 0 1,0 0 0,0 0-1,3-3 1,4-7 23,14-21 1,-23 32-44,33-52 72,-3 3-130,56-70-1,-49 76 70,-8 13 40,-3-2 0,38-60 0,-39 45-87,-2 0 0,-3-1-1,29-104 1,-49 152 35,4-16 16,4-29-1,-8 42-42,1 0 0,-1 1 0,0-1 1,0 0-1,-1 1 0,1-1 0,-1 0 0,0 1 0,1-1 1,-2 1-1,1-1 0,0 1 0,-4-7 0,4 10 15,1-1 0,-1 1-1,1-1 1,-1 1 0,1-1-1,-1 1 1,1-1 0,-1 1 0,1 0-1,-1-1 1,0 1 0,1 0-1,-1-1 1,1 1 0,-1 0-1,0 0 1,1 0 0,-1 0-1,0 0 1,0-1 0,1 1 0,-1 0-1,0 1 1,1-1 0,-1 0-1,0 0 1,1 0 0,-1 0-1,0 0 1,1 1 0,-1-1-1,0 0 1,1 1 0,-1-1 0,1 0-1,-2 1 1,-1 2-29,0-1 0,0 0-1,0 1 1,0 0 0,1 0 0,-4 4-1,-6 11-15,0 1-1,2 0 1,-12 27-1,-22 70 199,25-64 3,2-4 112,-20 94 0,31-109-125,1 2 0,2-1 0,3 58 0,1-78-96,0 8 109,0 1 0,2-1 0,10 38 0,-12-55-128,1 0 0,-1 0 0,1 0 0,1 0 0,-1 0 0,1-1 1,0 1-1,0-1 0,0 1 0,1-1 0,-1 0 0,1 0 1,0-1-1,0 1 0,0-1 0,1 0 0,-1 0 0,1 0 1,0-1-1,0 0 0,5 2 0,-3-2 17,1-1 0,0 0-1,-1 0 1,1-1 0,0 0 0,-1 0-1,1-1 1,0 0 0,-1 0 0,1 0-1,-1-1 1,1-1 0,-1 1 0,0-1 0,13-8-1,4-2 19,-1-2 0,-1-1 0,23-20 0,-37 29-95,4-2 40,-1-1 0,0-1 0,10-12 1,-16 15 3,0 1 68,-3 5-40,0 2-34,-1-1 1,0 0-1,0-1 1,0 1-1,0 0 1,0 0 0,0 0-1,0-1 1,0 1-1,0 0 1,0-1 0,-1 1-1,1-1 1,0-2-1,24-42 100,-9 20-76,11-31-1,-12 18-161,-2-2 1,14-67-1,-2-86-382,-24 191 524,0-12-82,0 0-1,0 0 1,-2 0-1,1 0 1,-4-15-1,3 29 70,1 0-1,0 0 1,0 0 0,0 0 0,-1 0-1,1 0 1,-1 1 0,1-1 0,0 0-1,-1 0 1,1 0 0,-2 0 0,2 0 8,0 1 1,-1 0 0,1 0 0,0 0 0,0 0-1,-1 0 1,1-1 0,0 1 0,-1 0-1,1 0 1,0 0 0,0 0 0,-1 0-1,1 0 1,0 0 0,-1 0 0,1 0-1,0 0 1,-1 0 0,1 0 0,0 0-1,0 0 1,-1 0 0,1 1 0,-1-1-1,0 1-7,-1 0 0,1 0-1,-1 0 1,1 1 0,-1-1-1,1 1 1,0-1-1,0 1 1,-1-1 0,0 3-1,-21 39-59,-33 84 0,46-100 218,-51 138 274,53-137-312,1 1 0,2 0 0,-4 57 0,8-46 30,6 66 1,-3-91-79,0-1-1,1 1 1,1-1 0,0 0-1,1 0 1,0 0 0,15 25-1,-18-35-36,1-1 0,-1 0 0,1 1 0,-1-1-1,1 0 1,0-1 0,0 1 0,0 0 0,0-1-1,1 0 1,-1 1 0,1-1 0,-1-1 0,1 1-1,4 1 1,-5-2-10,0-1 1,-1 0-1,1 0 0,0 0 1,-1 0-1,1 0 0,0 0 1,0-1-1,-1 1 0,1-1 0,-1 0 1,1 0-1,0 0 0,-1 0 1,0 0-1,1-1 0,-1 1 1,0-1-1,0 1 0,1-1 0,-1 0 1,0 0-1,-1 0 0,4-4 1,43-57 48,69-121 1,-107 166-139,-9 16 81,0 1-18,0 0 1,0 0-1,0 0 1,0-1-1,-1 1 0,1 0 1,0-1-1,-1 1 1,1 0-1,-1-1 1,0 1-1,1-1 0,-1 1 1,0-1-1,0 1 1,0-1-1,0 1 0,0-1 1,-1-1-1,1 2 7,0 1-1,0 0 0,0 0 1,0-1-1,0 1 1,0 0-1,0 0 0,0-1 1,0 1-1,0 0 0,-1 0 1,1 0-1,0-1 1,0 1-1,0 0 0,0 0 1,-1 0-1,1-1 0,0 1 1,0 0-1,0 0 1,-1 0-1,1 0 0,0 0 1,0 0-1,0-1 0,-1 1 1,1 0-1,0 0 0,0 0 1,-1 0-1,1 0 1,0 0-1,0 0 0,-1 0 1,1 0-1,-1 0 0,-10 6-104,-7 13 181,12-10-64,0 0 1,0 1-1,1 0 0,1-1 0,-1 2 1,2-1-1,-5 16 0,3 2 21,-5 48 0,9-69 7,1-1 0,1 0 0,-1 1 0,1-1 0,0 1 0,0-1 0,1 0 0,0 0 0,5 11 0,-7-15-12,1-1 0,0 1 0,0 0 0,1-1 0,-1 1 0,0-1 0,0 1 0,1-1 0,-1 0 0,1 1 0,-1-1 0,1 0 0,0 0 1,-1 0-1,4 1 0,-3-2-6,0 0 0,0 1 0,0-1 1,0 0-1,0 0 0,0 0 0,0 0 1,0 0-1,0-1 0,0 1 0,0-1 1,-1 1-1,1-1 0,0 0 0,0 0 1,0 0-1,0 0 0,1-1 0,4-3 31,0 0-1,0-1 0,-1 0 1,1 0-1,-2 0 0,1-1 1,9-14-1,-6 6 10,0-1 1,12-29-1,-18 36-37,0 1 0,-1-1 1,0 0-1,0 0 0,0-12 0,-2 17-29,0 0 0,0 0 1,0 0-1,0 0 0,-1 0 0,0 0 1,0 0-1,0 0 0,0 0 0,-1 0 1,0 1-1,1-1 0,-1 0 0,-1 1 1,1-1-1,0 1 0,-1 0 0,0 0 1,1 0-1,-1 0 0,0 1 0,-1-1 1,1 1-1,0-1 0,-1 1 0,1 0 1,-1 1-1,0-1 0,0 1 0,0-1 1,1 1-1,-1 0 0,0 0 0,0 1 1,-1-1-1,1 1 0,0 0 1,0 0-1,0 0 0,0 1 0,0 0 1,0-1-1,0 1 0,-6 3 0,5-2-2,2-2 11,0 1 0,0 0 0,0 0 0,0 0 0,1 1 0,-1-1 0,0 0 1,1 1-1,0 0 0,-1 0 0,1 0 0,-4 4 0,6-6 4,0 0 0,0 0 0,0 0 0,0 1 0,0-1-1,-1 0 1,1 0 0,0 0 0,0 1 0,0-1 0,0 0 0,0 0-1,0 0 1,0 1 0,0-1 0,0 0 0,1 0 0,-1 0 0,0 1 0,0-1-1,0 0 1,0 0 0,0 0 0,0 1 0,0-1 0,0 0 0,0 0-1,1 0 1,-1 0 0,0 0 0,0 1 0,0-1 0,0 0 0,1 0-1,-1 0 1,0 0 0,0 0 0,0 0 0,1 0 0,-1 1 0,0-1 0,0 0-1,0 0 1,1 0 0,-1 0 0,0 0 0,0 0 0,0 0 0,1 0-1,-1 0 1,0 0 0,0 0 0,1-1 0,16 0-137,-12 0 140,221-43 431,-126 21-413,-43 10 9,34-7-52,-90 20 25,1 0 0,-1-1 0,1 1 0,0 0 1,-1 0-1,1 0 0,0 0 0,-1 0 0,4 1 0,-5 0 6,1-1 0,-1 0 0,1 1-1,-1-1 1,1 1 0,-1-1-1,1 1 1,-1-1 0,1 1-1,-1 0 1,0-1 0,1 1-1,-1-1 1,0 1 0,1 0-1,-1-1 1,0 1 0,0 0-1,0-1 1,0 1 0,0 0 0,0-1-1,0 1 1,0 0 0,0-1-1,0 2 1,-2 28 205,-1 0 0,-10 44 1,4-25-97,8-44-75,0 0-1,1 0 1,-1 0-1,1 1 1,1-1-1,-1 0 1,1 0-1,2 8 1,-3-12-29,0-1 0,1 0 1,-1 0-1,0 1 1,1-1-1,-1 0 1,0 0-1,0 0 1,1 1-1,-1-1 1,1 0-1,-1 0 1,0 0-1,1 0 1,-1 0-1,0 0 0,1 0 1,-1 0-1,1 0 1,-1 0-1,0 0 1,1 0-1,-1 0 1,0 0-1,1 0 1,-1 0-1,1 0 1,-1 0-1,0-1 1,1 1-1,-1 0 0,0 0 1,1 0-1,-1-1 1,0 1-1,0 0 1,1 0-1,-1-1 1,1 1-1,7-10-8,0 0 1,0 0-1,-1-1 0,0 1 0,-1-1 0,0-1 1,5-15-1,16-30 76,-12 30-2,-7 12-158,18-26-1,-22 36 110,3-4-381,-4 10 164,-2 8 124,-2 6 76,2 1 0,0 0 0,0-1 0,2 0 0,0 1 0,7 21 0,-10-36-2,0 0 1,1 0-1,-1 0 1,0-1 0,1 1-1,-1 0 1,1 0-1,-1-1 1,1 1-1,-1 0 1,1-1-1,-1 1 1,1 0-1,0-1 1,-1 1-1,1-1 1,0 1-1,-1-1 1,1 1-1,0-1 1,0 0-1,0 1 1,-1-1 0,1 0-1,0 0 1,0 1-1,0-1 1,0 0-1,-1 0 1,1 0-1,0 0 1,0 0-1,0 0 1,0-1-1,0 1 1,-1 0-1,1 0 1,0 0-1,0-1 1,0 1-1,1-1 1,1-1 0,1-1 1,0 1-1,0-1 0,-1 1 1,0-1-1,4-4 1,111-121-67,-108 118 11,-2 3 90,-1-1-1,13-15 0,-20 22-64,0 1 0,0-1 0,0 1-1,0 0 1,1-1 0,-1 1 0,0-1 0,0 1-1,1 0 1,-1-1 0,0 1 0,1 0 0,-1-1-1,0 1 1,1 0 0,-1 0 0,1 0-1,-1-1 1,0 1 0,1 0 0,-1 0 0,1 0-1,-1 0 1,0-1 0,1 1 0,-1 0 0,1 0-1,-1 0 1,1 0 0,-1 0 0,0 0 0,1 0-1,-1 1 1,1-1 0,-1 0 0,1 0 0,-1 0-1,0 0 1,1 0 0,-1 1 0,1-1 0,-1 0-1,0 0 1,1 1 0,-1-1 0,0 0-1,1 0 1,-1 1 0,0-1 0,1 1 0,8 5 82,5 2 0,-7-4-24,0 0 0,0 0 0,16 4 0,-5-3-46,-1-1 0,1 0 0,0-1 1,0-2-1,0 0 0,0 0 0,0-2 0,18-2 0,-26 0 68,0-1-1,0 0 1,-1 0 0,1-1-1,-1 0 1,15-12 0,-11 5-92,-13 12 32,0 0 0,1 0-1,-1-1 1,0 1-1,0 0 1,1 0-1,-1-1 1,0 1-1,0 0 1,0-1-1,0 1 1,1 0-1,-1-1 1,0 1 0,0 0-1,0-1 1,0 1-1,0 0 1,0-1-1,0 1 1,0 0-1,0-1 1,0 1-1,0 0 1,0-1-1,0 1 1,0 0-1,0-1 1,0 1 0,0 0-1,-1-1 1,1 1-1,0 0 1,0-1-1,0 1 1,0 0-1,-1-1 1,1 1-1,0 0 1,-2-1-24,1 1 1,-1 0-1,1-1 1,-1 1-1,1 0 0,-1 0 1,1 0-1,-1 0 1,1 0-1,-1 1 1,1-1-1,-1 0 0,1 1 1,-3 0-1,-15 6-81,0 3 55,1 0 0,-27 21 0,45-31 48,-2 2 2,1-1-1,-1 0 0,0 0 1,0 1-1,1-1 1,-1 1-1,1-1 0,0 1 1,-1 0-1,1 0 1,0 0-1,0-1 0,0 1 1,0 0-1,0 0 0,1 0 1,-1 1-1,1-1 1,-1 0-1,1 0 0,0 0 1,-1 0-1,1 0 1,0 1-1,1-1 0,-1 0 1,0 0-1,1 0 1,0 3-1,0-3 2,0 1 1,0-1-1,1 0 1,-1 0-1,1 0 1,-1 0-1,1 0 1,0 0-1,0-1 0,0 1 1,0 0-1,0-1 1,0 0-1,0 1 1,0-1-1,1 0 1,-1 0-1,1 0 1,-1 0-1,0-1 0,1 1 1,-1-1-1,1 1 1,3-1-1,10-1 45,1 0-1,-1-1 0,0-1 1,0 0-1,0-1 1,22-9-1,7-1 5,-15 5-66,164-39-254,-160 46 316,-51 8-62,0 1 0,1 1 1,0 0-1,1 1 1,0 1-1,0 0 1,1 1-1,1 1 0,-1 0 1,-16 20-1,24-23-8,0 0 0,0 1 0,1-1 0,-6 16 0,9-20 19,1 0 0,-1 0-1,1 0 1,0 0 0,0 0 0,1 0-1,-1 0 1,1 1 0,0-1-1,1 0 1,0 8 0,-1-12 10,1-1 1,-1 1 0,0 0-1,0 0 1,0 0-1,1 0 1,-1 0 0,0 0-1,1-1 1,-1 1-1,1 0 1,-1 0 0,1 0-1,-1-1 1,1 1-1,0 0 1,-1-1 0,1 1-1,0-1 1,-1 1-1,1-1 1,0 1 0,0-1-1,0 1 1,0-1-1,-1 0 1,1 1 0,0-1-1,0 0 1,0 0-1,0 0 1,0 1 0,0-1-1,0 0 1,0 0-1,-1 0 1,1-1 0,0 1-1,0 0 1,0 0-1,1-1 1,2 0 34,1-1 0,-1 0 0,0-1 0,0 1 0,0 0 0,5-6 0,11-9-20,-2-2 0,27-33 0,-5 5 19,-23 29-116,0-1 1,0-1-1,-2-1 0,25-43 1,-21 25-142,24-73 1,-34 84 141,-2 1 0,-1-1 1,4-50-1,-9 73 57,-1 0-1,0 1 0,0-1 1,0 0-1,0 0 0,-1 1 1,0-1-1,0 0 0,0 1 1,-1-1-1,1 1 1,-5-8-1,5 11 17,1 0-1,-1 0 1,0 0 0,1 1 0,-1-1-1,0 0 1,1 0 0,-1 1 0,0-1-1,0 1 1,0-1 0,0 1-1,0-1 1,0 1 0,0-1 0,0 1-1,0 0 1,0 0 0,0-1 0,0 1-1,0 0 1,0 0 0,0 0-1,0 0 1,0 0 0,0 0 0,0 1-1,0-1 1,0 0 0,0 0 0,0 1-1,0-1 1,0 0 0,1 1 0,-1-1-1,0 1 1,-1 0 0,-4 3 23,0 1 1,0 0-1,0-1 1,-5 8-1,6-7-11,-18 19 147,0 2 0,1 1 0,2 0 0,-30 54 0,40-61-66,0 0-1,1 1 0,1 1 0,2-1 0,0 1 0,1 0 0,1 1 0,-2 30 0,6-26-4,0 1 0,2 0 0,10 47 0,-9-61-152,1 0 0,0 0 1,1 0-1,1-1 0,0 0 1,0 0-1,1-1 0,18 24 1,-22-32-332,1 0 1,0 0-1,0 0 1,0 0-1,0-1 1,1 0-1,-1 0 1,1 0-1,0 0 1,0-1 0,0 1-1,0-1 1,0 0-1,0-1 1,1 0-1,-1 1 1,1-2-1,-1 1 1,8 0-1,24-1-2371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2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11 6656,'-1'-10'1967,"1"13"235,-2 22 829,2-17-3074,-6 54 2154,-17 83-1,-29 58-70,45-177-1792,1-1-1,1 1 0,1 0 1,-1 31-1,8-36 15,-3-21-246,0 1 1,0-1-1,0 1 1,0-1-1,0 0 0,1 1 1,-1-1-1,0 1 1,0-1-1,1 0 1,-1 1-1,0-1 1,0 0-1,1 1 1,-1-1-1,0 0 1,1 0-1,-1 1 0,0-1 1,1 0-1,-1 0 1,0 1-1,1-1 1,-1 0-1,1 0 1,-1 0-1,0 0 1,1 0-1,-1 0 1,1 0-1,-1 0 0,1 0 1,-1 0-1,0 0 1,1 0-1,-1 0 1,1 0-1,-1 0 1,0 0-1,1 0 1,-1 0-1,1 0 1,-1-1-1,0 1 0,1 0 1,0-1-1,17-13 155,-15 11-97,31-25-12,34-40-1,-59 59-81,0 0-1,12-9 1,-19 17-2,0-1 0,1 0 1,-1 1-1,0-1 0,1 1 0,-1 0 0,1 0 0,0 0 0,-1 0 1,1 0-1,0 0 0,-1 1 0,1-1 0,0 1 0,5 0 0,-8 0 18,1 0-1,0 0 0,-1 1 1,1-1-1,0 0 0,-1 1 1,1-1-1,0 1 0,-1-1 1,1 0-1,0 1 0,-1-1 0,1 1 1,-1 0-1,1-1 0,-1 1 1,0-1-1,1 1 0,-1 0 1,1-1-1,-1 1 0,0 0 1,0-1-1,1 1 0,-1 1 1,2 17 127,-2-17-109,-1 18 98,-1-1 0,-1 1 0,-1-1 0,-1 0 0,0 0 0,-1 0 0,-11 21 0,10-25-22,-1-1-1,0 0 1,0 0-1,-16 18 1,19-27-33,0 1 1,0-1 0,0 0 0,0-1 0,-1 1 0,0-1 0,0-1 0,0 1 0,-1-1 0,1 0-1,-1 0 1,-9 3 0,14-6-53,1 0-1,-1 1 1,0-1-1,1 0 1,-1 1-1,0-1 1,1 0 0,-1 0-1,1-1 1,-1 1-1,0 0 1,1 0-1,-1-1 1,1 1-1,-1-1 1,0 1-1,1-1 1,-1 0-1,1 0 1,0 1 0,-1-1-1,1 0 1,0 0-1,-1-1 1,1 1-1,0 0 1,-1-2-1,1 1-15,0 0 0,0 0 0,0-1 0,0 1 0,0 0-1,1 0 1,-1-1 0,1 1 0,0 0 0,0-1 0,0 1-1,0-1 1,0 1 0,0 0 0,1-1 0,-1 1 0,1 0 0,-1 0-1,2-3 1,3-5-9,0-1 0,0 2 0,1-1 0,0 1 0,1 0 0,0 0 0,0 0 0,1 1 0,0 1 0,1-1 0,-1 1 0,1 1 0,12-8 0,14-5-6,0 1 1,53-19-1,83-20 273,-64 21-137,-102 35-100,0-1 0,0 0 0,0 1 0,0 0 0,0 0 0,0 1 0,8 0 0,-13 0-11,1 0-1,-1 0 0,0 0 1,0 0-1,1 0 0,-1 0 0,0 0 1,0 1-1,1-1 0,-1 0 1,0 0-1,0 0 0,0 1 1,1-1-1,-1 0 0,0 0 1,0 0-1,0 1 0,0-1 1,1 0-1,-1 1 0,0-1 1,0 0-1,0 0 0,0 1 1,0-1-1,0 0 0,0 0 0,0 1 1,0-1-1,0 0 0,0 1 1,0-1-1,0 0 0,0 0 1,0 1-1,0-1 0,-1 1 1,-4 11 33,4-9-20,-24 49 272,16-34-128,0 0-1,1 0 1,-9 33 0,17-40-46,0-11-103,1 1 1,-1-1-1,0 0 1,0 0-1,0 0 0,0 0 1,1 0-1,-1 0 1,0 0-1,0 1 0,0-1 1,0 0-1,1 0 1,-1 0-1,0 0 1,0 0-1,0 0 0,1 0 1,-1 0-1,0 0 1,0 0-1,0 0 0,1 0 1,-1 0-1,0 0 1,0 0-1,0 0 1,1-1-1,-1 1 0,0 0 1,0 0-1,0 0 1,20-15 464,-14 10-435,195-144-133,-181 140 96,-19 9-3,0-1 0,-1 1-1,1 0 1,-1 0 0,1 0 0,0 0 0,-1 0 0,1 0-1,0 0 1,-1 0 0,1 0 0,0 0 0,-1 0-1,1 1 1,-1-1 0,1 0 0,0 0 0,-1 1 0,1-1-1,-1 0 1,1 1 0,-1-1 0,1 0 0,-1 1-1,1-1 1,-1 1 0,1-1 0,-1 1 0,0-1 0,1 1-1,-1 0 1,2 4-23,-1 1 0,0-1 0,0 0 0,-1 1 0,1-1 0,-1 1 0,0-1 0,-1 7 0,-7 33 95,-1 0 0,-25 74 1,21-84-27,-2 0 1,-1 0 0,-2-2 0,-2 0 0,-40 52-1,27-45 109,-2 0 0,-2-3-1,-64 52 1,96-85-103,1-1 1,-1 1 0,0-1-1,-1 0 1,1 0-1,-1 0 1,1-1 0,-1 1-1,-10 1 1,14-4-28,0 1-1,0-1 1,0 0 0,0 0 0,0 0-1,-1-1 1,1 1 0,0 0 0,0-1-1,0 1 1,0-1 0,0 0 0,0 0 0,1 0-1,-1 0 1,0 0 0,0 0 0,1 0-1,-1 0 1,0-1 0,1 1 0,-1-1-1,1 1 1,-2-3 0,0-1 1,0 0 0,0 0-1,0-1 1,0 1 0,1-1 0,-2-6 0,2 3-37,1 1 1,-1-1 0,2 1-1,-1-1 1,1 0 0,0 1-1,1-1 1,0 1 0,0-1-1,1 1 1,0-1 0,1 1-1,0 0 1,0 0 0,1 0-1,0 0 1,0 1 0,0 0 0,1 0-1,0 0 1,1 0 0,0 1-1,10-10 1,-3 7 8,0 0 1,0 1 0,1 1-1,0 0 1,0 1 0,1 0-1,0 1 1,0 1 0,0 0-1,17-1 1,3 1-277,1 1 1,-1 3 0,0 0-1,0 2 1,0 2 0,60 14-1,-85-15-1102,0-1 0,15 8-1,2 7-6492,-14-6 4607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5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22 177 7296,'-22'6'4005,"60"-1"544,8-4-3383,0-2 0,0-2 0,52-10 0,133-37-372,-136 27-823,62-17-632,-54 5-4336,-94 32 2810,-1-1 1,12-8-1,-8 7-570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3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338 583 3072,'0'0'132,"0"-1"0,-1 1 1,1-1-1,0 1 0,0-1 0,1 1 0,-1-1 1,0 1-1,0-1 0,0 1 0,0-1 1,0 1-1,0 0 0,1-1 0,-1 1 0,0-1 1,0 1-1,0 0 0,1-1 0,-1 1 1,2-3 2465,-8-6-315,4 8-2091,0-1 0,0 0 0,-1 1-1,1 0 1,0-1 0,-1 1 0,1 0-1,-1 0 1,0 0 0,1 1 0,-1-1-1,-5 0 1,-1-1 142,-4 0-144,-1 0 0,1 0 0,-1 2 0,0 0 0,1 0-1,-1 1 1,1 1 0,-1 0 0,1 1 0,0 0 0,0 1 0,0 1 0,0 0 0,1 1 0,0 0 0,0 0 0,-13 11-1,21-14-151,0 1 0,0 0 0,0 0-1,0 0 1,1 0 0,0 1-1,-6 8 1,8-11-4,0 0 0,1-1 0,-1 1 0,0 0 0,1 0 0,-1-1 0,1 1 1,-1 0-1,1 0 0,0 0 0,0 0 0,0 0 0,0 0 0,0-1 0,0 1 0,1 0 0,-1 0 0,0 0 0,1 0 0,0-1 0,-1 1 0,1 0 1,0 0-1,0-1 0,0 1 0,2 2 0,-1-3 12,-1 0-1,1 0 1,-1 1 0,1-1 0,0-1 0,0 1-1,0 0 1,0 0 0,-1-1 0,1 1 0,0-1-1,0 1 1,0-1 0,0 0 0,0 0-1,0 0 1,0 0 0,0 0 0,0 0 0,0-1-1,0 1 1,0-1 0,0 1 0,0-1 0,3-1-1,4-2 99,0 0 0,-1 0-1,16-11 1,4-4-123,0-2 1,31-31-1,-59 52-34,0 0 0,1 0 0,-1 0 0,0 0-1,0 0 1,0 0 0,0 0 0,0 0 0,0 0 0,0 0 0,1-1-1,-1 1 1,0 0 0,0 0 0,0 0 0,0 0 0,0 0 0,0 0 0,1 0-1,-1 0 1,0 0 0,0 0 0,0 0 0,0 0 0,0 0 0,0 0-1,1 0 1,-1 0 0,0 0 0,0 1 0,0-1 0,0 0 0,0 0 0,0 0-1,0 0 1,1 0 0,-1 0 0,0 0 0,4 7-130,3 16 467,-2-8-25,0-5-101,0-1 1,0 0-1,1 1 0,13 14 1,-16-22-142,-1 1 1,0-1-1,1 1 1,-1-1-1,1 0 1,0 0 0,0 0-1,0 0 1,0-1-1,0 1 1,0-1-1,0 0 1,1 1 0,-1-2-1,0 1 1,1 0-1,-1-1 1,7 1-1,5-3 45,-1-1 0,0 0 0,0 0 0,0-2-1,0 0 1,18-9 0,75-48-42,-98 56-86,9-1-88,-8 5 16,-10 2 95,0 0 1,0 0 0,0 0 0,0 0 0,1 0-1,-1 0 1,0 0 0,0 1 0,0-1 0,0 0-1,1 0 1,-1 0 0,0 0 0,0 0 0,0 0 0,0 0-1,0 0 1,1 0 0,-1 0 0,0 1 0,0-1-1,0 0 1,0 0 0,0 0 0,0 0 0,0 0 0,0 0-1,0 1 1,1-1 0,-1 0 0,0 0 0,0 0-1,0 0 1,0 1 0,0-1 0,0 0 0,0 16 76,-1 0 1,-1 0 0,0 0-1,-6 23 1,-1-6 26,10-23 212,-1-10-294,0 0 1,0 1-1,1-1 0,-1 0 1,0 0-1,1 0 1,-1 0-1,0 0 0,0-1 1,1 1-1,-1 0 1,0 0-1,1 0 1,-1 0-1,0 0 0,0 0 1,1 0-1,-1 0 1,0-1-1,0 1 0,0 0 1,1 0-1,-1 0 1,0-1-1,0 1 0,0 0 1,1 0-1,-1 0 1,0-1-1,0 1 1,0 0-1,0 0 0,0-1 1,1 1-1,14-24 49,-12 18-72,1 0 0,0 0 0,1 0 0,4-5 0,5-5-93,21-18 147,-33 32-81,0 1 0,0-1 0,1 0 0,-1 1 0,1-1 1,-1 1-1,1 0 0,0 0 0,-1 0 0,1 0 0,0 0 0,0 1 0,4-1 0,-6 1 29,0 0-1,0 0 1,0 0-1,0 1 1,0-1-1,0 0 1,0 1-1,0-1 1,0 1-1,0-1 1,0 1-1,0-1 1,0 1-1,0 0 1,0-1 0,1 3-1,12 16 19,-12-16-4,0 1-1,0-1 1,1 0-1,-1 0 1,6 4-1,-5-5 7,0 0 0,0 0 0,1 0 0,-1-1 0,1 0 0,-1 0 0,1 0 0,-1 0 0,1 0 0,0-1 0,5 1 0,42-4 60,-51 3-79,165-22 207,-130 14-173,0 0-1,54-22 1,22-21-235,-104 49-113,-12 7 181,-17 13 56,16-14 7,-20 15 20,3-1 102,-27 25-1,43-36 5,0 0-1,1 0 0,0 1 1,1 0-1,0 0 1,0 0-1,-7 17 1,12-24-42,-1 1 0,1-1 1,-1 0-1,1 1 0,0-1 1,0 0-1,-1 1 0,1-1 1,0 0-1,0 1 0,1-1 1,-1 3-1,1-3-3,-1-1 0,0 1 0,0-1 0,1 1-1,-1-1 1,0 1 0,1-1 0,-1 1 0,1-1 0,-1 1 0,0-1-1,1 1 1,-1-1 0,1 0 0,-1 1 0,1-1 0,0 0 0,-1 1-1,1-1 1,-1 0 0,1 0 0,-1 0 0,1 1 0,0-1 0,-1 0 0,1 0-1,0 0 1,-1 0 0,2 0 0,1-1 37,1 1 1,-1-1 0,1 0-1,-1 0 1,1 0-1,-1 0 1,1-1-1,-1 1 1,0-1-1,0 0 1,0 0 0,0 0-1,0 0 1,4-5-1,4-4 9,-1 0-1,9-14 1,41-65 207,-26 36-553,-64 154-248,-1 37 798,-3 13-94,15-93 205,-41 85 0,57-136-271,0 0 0,-1 0 0,0 0 0,-6 7 0,10-12-95,-1 0 0,1-1 1,-1 1-1,1-1 0,-1 1 0,1 0 1,-1-1-1,0 1 0,1-1 0,-1 0 0,1 1 1,-1-1-1,0 1 0,0-1 0,1 0 1,-1 0-1,0 1 0,0-1 0,1 0 1,-1 0-1,0 0 0,0 0 0,1 0 1,-1 0-1,0 0 0,0 0 0,0 0 1,1 0-1,-1 0 0,0-1 0,0 1 1,1 0-1,-1 0 0,0-1 0,1 1 1,-1-1-1,0 1 0,1 0 0,-1-1 1,0 1-1,1-1 0,-1 0 0,1 1 1,-1-1-1,1 1 0,-1-1 0,1 0 1,-1 0-1,-2-5-20,0 0-1,0 0 1,0-1 0,1 1-1,0-1 1,1 1 0,-1-1-1,1 0 1,0 1 0,1-1-1,0 0 1,0-10 0,1 5-64,1 1 0,0-1 0,0 1 0,1 0 0,1 0 0,8-20 0,-7 23 53,0 1 0,1 0 0,-1 0 0,1 1 0,1 0-1,-1 0 1,1 0 0,0 1 0,0 0 0,12-7 0,-17 11 30,21-15 84,-1-1 1,36-37-1,-37 33 44,1 1 0,35-25 1,11 5-90,1 3 1,78-28 0,-69 31 70,-28 8-103,-50 26-11,0-1 1,0 1 0,1 0-1,-1 0 1,0 0 0,0 0-1,0 0 1,0 0 0,0 0 0,0 0-1,1 0 1,-1 0 0,0 0-1,0 0 1,0 0 0,0 0 0,0 0-1,1 0 1,-1 0 0,0 0-1,0 0 1,0 0 0,0 0-1,0 0 1,0 0 0,1 0 0,-1 0-1,0 0 1,0 0 0,0 0-1,0 0 1,0 0 0,1 0-1,-1 0 1,0 0 0,0 0 0,0 0-1,0 1 1,0-1 0,0 0-1,0 0 1,0 0 0,0 0 0,1 0-1,-1 0 1,0 1 0,0-1-1,0 0 1,0 0 0,0 0-1,0 0 1,0 0 0,0 1 0,-4 10-16,-12 15 13,-30 40 234,41-58-207,1 0 0,0 0 0,1 0 0,0 0 0,0 1 0,1-1 0,-2 12 0,4-20-21,-1 1 0,1-1 0,0 1 0,0-1 0,0 1 0,0-1-1,0 1 1,0-1 0,0 1 0,0-1 0,0 1 0,0-1 0,0 1 0,0-1 0,0 1 0,0-1 0,0 1 0,1-1 0,-1 1 0,0-1 0,0 1 0,1-1 0,-1 1 0,0-1 0,0 1-1,1-1 1,-1 0 0,1 1 0,-1-1 0,0 0 0,1 1 0,-1-1 0,1 0 0,-1 0 0,1 1 0,-1-1 0,1 0 0,-1 0 0,1 0 0,-1 1 0,1-1 0,-1 0 0,1 0 0,-1 0-1,1 0 1,-1 0 0,1 0 0,-1 0 0,1 0 0,-1 0 0,1-1 0,-1 1 0,1 0 0,-1 0 0,1 0 0,0-1 0,5-1 51,0-1 0,0 0 0,10-6 1,-9 5-12,35-22-30,42-32-1,-47 25-215,-55 97-310,17-58 527,-1 0 1,1 0-1,0 0 1,1 0-1,0 12 1,0-17-15,0 0 0,0 0 0,0 0 0,0 0 1,0 1-1,1-1 0,-1 0 0,0 0 0,1 0 0,-1 0 0,1 0 0,-1 0 1,1 0-1,-1 0 0,1 0 0,0 0 0,0-1 0,-1 1 0,1 0 1,0 0-1,0-1 0,0 1 0,0 0 0,0-1 0,0 1 0,0-1 0,0 1 1,0-1-1,0 1 0,0-1 0,0 0 0,0 0 0,1 1 0,-1-1 1,0 0-1,0 0 0,0 0 0,0 0 0,2-1 0,9-2 26,-1 0 0,1 0-1,-1-2 1,0 1 0,-1-1-1,14-8 1,48-26-7,36-22-183,-92 50 147,0-1-1,0 0 1,-1-2 0,19-20 0,-5-4-113,-1 0-1,-2-2 1,25-52 0,-30 47-92,-3-1 1,25-87-1,-42 128 185,8-39-339,-9 42 348,1 1 0,-1-1 1,0 0-1,0 1 0,0-1 1,0 1-1,0-1 1,0 1-1,-1-1 0,1 0 1,0 1-1,-1-1 0,1 1 1,-1-1-1,0 1 1,1 0-1,-1-1 0,0 1 1,0 0-1,0-1 1,-2-1-1,3 3 19,-1-1 0,0 1 1,1 0-1,-1 0 0,1 0 1,-1 0-1,1 0 0,-1-1 0,0 1 1,1 0-1,-1 0 0,1 0 0,-1 1 1,0-1-1,1 0 0,-1 0 0,1 0 1,-1 0-1,0 1 0,-6 1-6,1 1 0,0 0 0,0 1 0,1-1 0,-1 1 1,1 0-1,0 1 0,0-1 0,0 1 0,0 0 0,-5 8 0,-7 10 60,-19 35 0,35-55-45,-79 146 222,65-118-109,2 1 0,-19 65 0,30-88-71,1 0 0,-1 0-1,1 0 1,1 0 0,0 0 0,0 0 0,1 0 0,0 0-1,3 11 1,-3-16-5,0 0-1,1 1 0,-1-1 0,1 0 1,0-1-1,0 1 0,1 0 0,-1-1 1,1 1-1,0-1 0,0 0 0,0 1 1,0-1-1,0-1 0,1 1 0,-1-1 1,1 1-1,0-1 0,-1 0 0,1 0 1,6 1-1,0 0-6,0 0-1,1-1 1,-1-1 0,1 0-1,0 0 1,-1-1 0,1 0-1,0-1 1,19-3 0,-3-3-7,1-1 0,37-15 0,-52 17-44,-1-1 1,0 0 0,16-12 0,-15 9-9,23-12-1,-41 35-38,-1-1-1,-9 14 1,2-9 96,8-11-14,0 0 1,1 1 0,0-1-1,0 1 1,-6 13-1,6-9 60,2-9-43,1 1 0,0 0 1,0-1-1,0 1 0,0 0 1,0 0-1,0 0 0,1 0 1,0 0-1,-1 0 0,1-1 0,0 1 1,0 0-1,1 0 0,-1 0 1,1 0-1,0 3 0,-1-6-22,0 1-1,0-1 1,1 0 0,-1 0-1,0 0 1,0 0 0,0 1-1,1-1 1,-1 0 0,0 0-1,0 0 1,0 0-1,1 0 1,-1 1 0,0-1-1,0 0 1,1 0 0,-1 0-1,0 0 1,0 0 0,1 0-1,-1 0 1,0 0 0,0 0-1,1 0 1,-1 0-1,0 0 1,0 0 0,1 0-1,-1 0 1,0 0 0,0-1-1,1 1 1,-1 0 0,0 0-1,0 0 1,1 0-1,-1-1 1,10-5 40,-9 5-7,5-4-24,-1 1 0,1-1 0,-1-1 0,0 1 0,0-1-1,5-9 1,23-41 27,-24 39-80,1-2 1,-5 10-16,0 0 0,10-15-1,-10 14-59,-1 3-189,-4 13 44,-17 61 211,17-64 15,-2 6 84,2 0 0,-1 0 0,1-1 1,0 11-1,0-18-44,1 0 1,-1 1-1,0-1 0,0 1 1,0-1-1,1 0 1,-1 0-1,0 1 1,1-1-1,0 0 1,-1 0-1,1 1 0,0-1 1,-1 0-1,1 0 1,0 0-1,0 0 1,0 0-1,0 0 1,0 0-1,0 0 0,0-1 1,0 1-1,0 0 1,1 0-1,-1-1 1,0 1-1,0-1 0,1 1 1,-1-1-1,0 0 1,1 0-1,-1 1 1,2-1-1,9-1 25,-1-1 0,0 0-1,0 0 1,0-1 0,-1-1 0,14-6 0,8-1 20,209-82-40,-147 54-72,-92 38 43,0 1-1,0-1 0,-1 0 0,1 1 0,0-1 0,0 1 0,0 0 0,0 0 0,-1-1 0,1 1 0,0 0 0,0 1 0,0-1 0,0 0 0,2 1 0,-3 0 7,0-1 0,0 1-1,-1-1 1,1 1 0,0 0-1,0-1 1,-1 1 0,1 0-1,0 0 1,-1 0-1,1-1 1,0 1 0,-1 0-1,0 0 1,1 0 0,-1 0-1,1 0 1,-1 0 0,0 0-1,0 0 1,0 0 0,1 0-1,-1 0 1,0 0 0,0 0-1,-1 2 1,-3 30 245,2-29-199,1 0-1,1 0 1,-1 0-1,0 0 0,1-1 1,0 1-1,0 0 1,0 0-1,1 0 1,-1 0-1,1 0 0,1 5 1,-1-7-21,0-1 1,1 1-1,-1 0 0,0-1 1,1 1-1,-1-1 0,1 0 1,-1 1-1,1-1 1,0 0-1,-1 0 0,1 0 1,0 0-1,0 0 0,0-1 1,0 1-1,0 0 1,0-1-1,0 0 0,0 1 1,2-1-1,4 1 4,0-1-1,1 1 1,-1-2-1,10 0 0,99-25-22,-57 12-224,-39 9-520,0-1 1,0 0-1,38-19 0,-52 22 291,5-4-550,-12 7 875,1 0 0,-1 0 1,0-1-1,1 1 1,-1 0-1,0-1 0,0 1 1,1-1-1,-1 1 1,0 0-1,0-1 0,0 1 1,1-1-1,-1 1 1,0-1-1,0 1 0,0 0 1,0-1-1,0 1 1,0-1-1,0 1 0,0-1 1,0 1-1,0-1 1,0 1-1,0-1 0,-5-8-2112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3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46 946 3072,'-9'5'2210,"-1"-1"-1,-16 13 4316,34-28-1135,13-16-4786,27-22 315,62-48-1,-36 33-382,-25 19-238,-7 6-34,48-34 1,-88 72-238,0-1 0,0 1 1,0-1-1,1 1 0,-1 0 0,1 0 1,-1 0-1,5 0 0,-6 0-13,0 1 0,0 0 0,0 0 1,0 0-1,0 1 0,0-1 0,-1 0 0,1 0 0,0 0 0,0 1 0,0-1 0,0 1 0,0-1 1,0 0-1,0 1 0,-1 0 0,1-1 0,0 1 0,0-1 0,-1 1 0,1 0 0,0-1 0,-1 1 1,1 0-1,-1 0 0,1 0 0,0 1 0,2 5 54,1 1 0,-1 0 0,0 0 0,-1 0-1,0 0 1,0 0 0,-1 0 0,0 1 0,-1-1 0,0 14 0,-2 10 81,-9 45 0,8-61-127,-28 114 244,31-130-237,0 1-1,0-1 1,0 1-1,0-1 1,0 1-1,0 0 1,0-1 0,0 1-1,0-1 1,0 1-1,0 0 1,0-1-1,0 1 1,0-1-1,0 1 1,0-1-1,1 1 1,-1-1-1,0 1 1,1 0 0,-1 0-1,1-1-11,-1 0 0,1 0-1,-1 0 1,0 1 0,1-1 0,-1 0 0,1 0-1,-1 0 1,1 0 0,-1 0 0,1 0-1,-1 0 1,1 0 0,-1 0 0,1 0 0,-1-1-1,0 1 1,1 0 0,-1 0 0,1 0-1,0-1 1,4-2 47,1 0-1,-1-1 0,7-5 0,-8 6-49,63-56 30,-3 3-40,-46 42 12,39-30-97,-49 39 23,0 0 1,0 0-1,1 1 1,-1 0-1,12-4 1,-19 8 51,0 0 1,0-1-1,1 1 1,-1 0-1,0 0 1,0 0-1,0-1 1,1 2-1,-1-1 1,0 0-1,0 0 1,1 0-1,-1 0 1,2 1-1,-2 0 1,-1-1 0,1 0-1,-1 1 1,1-1 0,-1 1 0,1-1-1,-1 1 1,1-1 0,-1 1-1,1-1 1,-1 1 0,0 0 0,1-1-1,-1 1 1,0 0 0,1-1-1,-1 1 1,0 1 0,1 0-3,-1 1 1,0-1-1,0 1 0,0-1 0,0 1 1,-1-1-1,1 1 0,-1-1 1,1 0-1,-1 1 0,0-1 1,-1 3-1,-11 18 100,-25 35 0,2-4 375,41-55-429,0 0 0,0 0 0,0-1 0,-1 1 1,6-4-1,8-2-13,207-101-173,-217 103 143,37-19-151,-41 22 134,-1 0 0,1 1 1,0 0-1,0 0 0,0 0 0,0 0 1,0 0-1,0 1 0,5 0 1,-8 0 19,0 0 0,0 0 0,1 0 0,-1 0 0,0 1 0,0-1 0,0 0 0,0 1 0,0-1 0,0 1 0,0-1 0,0 1 0,0 0 0,-1-1 0,1 1 0,0 0 0,0 0 0,0 0 0,-1-1 0,1 1 1,0 0-1,-1 0 0,1 0 0,-1 0 0,1 0 0,-1 0 0,1 2 0,0 1-1,0 1 1,-1-1 0,0 0-1,1 0 1,-2 8-1,0 0 40,-1 0-1,-1 0 0,0 0 1,-8 19-1,3-9 22,8-20-54,-1 0 0,1 0-1,-1 0 1,1 0 0,-1 1 0,1-1-1,0 0 1,0 0 0,0 0 0,0 0-1,1 0 1,-1 0 0,0 0-1,1 0 1,1 3 0,-2-4 3,1 0-1,0 0 1,0 0 0,-1 0-1,1 0 1,0 0 0,0 0-1,0 0 1,0 0 0,0-1-1,1 1 1,-1 0 0,0-1-1,0 1 1,0-1 0,1 1-1,-1-1 1,0 0 0,0 1-1,1-1 1,-1 0 0,0 0-1,1 0 1,-1 0 0,0 0 0,3-1-1,3 0 22,1 0 0,-1-1 0,0 1 0,0-2-1,0 1 1,0-1 0,11-6 0,45-32-387,-33 20 175,5-2 17,87-54-268,-98 66 349,-23 10 77,0 1-1,-1 0 1,1-1-1,0 1 1,0 0-1,0 0 1,0 0-1,-1 0 0,1 0 1,0 0-1,0 0 1,0 0-1,0 0 1,0 0-1,0 1 9,-1-1-1,0 0 1,0 0-1,1 0 1,-1 0-1,0 1 1,0-1-1,1 0 1,-1 0-1,0 1 1,0-1-1,0 0 1,0 0-1,0 1 1,1-1-1,-1 0 1,0 0-1,0 1 1,0-1-1,0 0 1,0 1-1,0-1 1,0 0-1,0 0 1,0 1-1,-5 18 67,-4-3 140,-1 1 1,-21 26-1,20-29-93,1 1 1,0 0 0,-12 25 0,21-38-86,0 0 1,1 0-1,-1 0 1,0 1-1,1-1 1,0 0-1,-1 0 1,1 1 0,0-1-1,1 4 1,-1-5-17,0-1 1,0 1 0,0 0 0,1 0-1,-1 0 1,0-1 0,1 1-1,-1 0 1,1-1 0,-1 1 0,0 0-1,1-1 1,0 1 0,-1 0 0,1-1-1,-1 1 1,1-1 0,0 1-1,-1-1 1,1 1 0,0-1 0,-1 0-1,1 1 1,0-1 0,0 0 0,-1 0-1,1 1 1,0-1 0,0 0-1,1 0 1,5 0 45,0 0 1,0-1-1,0 0 0,0 0 0,0-1 1,9-2-1,2-1 11,-2 1-53,1-1-1,-1 0 0,0 0 0,-1-2 1,16-9-1,-29 16-18,16-11-53,29-23 1,-42 30 32,-1 0 0,0-1 0,1 1 0,-1-1 1,-1 0-1,1 0 0,-1 0 0,0 0 1,0-1-1,4-10 0,-6 14 1,-1 0 1,1 1-1,-1-1 0,1 0 1,-1 0-1,0 0 0,0 0 1,0 0-1,0 0 0,0 1 1,0-1-1,0 0 0,-1 0 1,1 0-1,-1 0 0,1 1 1,-1-1-1,0 0 0,1 0 0,-1 1 1,0-1-1,0 0 0,0 1 1,-1-1-1,1 1 0,0 0 1,-1-1-1,1 1 0,0 0 1,-1 0-1,0 0 0,1 0 1,-4-2-1,0 1-1,0 0 1,-1 0-1,1 1 0,-1-1 1,0 1-1,1 0 0,-1 1 1,0 0-1,-9 0 0,4 0 9,0 1 0,-1 1 0,1 0 0,0 0 1,0 1-1,0 1 0,1 0 0,-1 0 0,-12 8 0,35-12 218,52-7-93,0-2 0,119-34 0,-159 35-116,0 0-25,26-5 0,-44 12 25,0 0 0,0 0 0,0 0 0,0 1 0,0 0 0,0 0 1,-1 1-1,1 0 0,0 0 0,7 2 0,-11-2 0,1 0 0,-1 0-1,0 0 1,0 0 0,0 1 0,0-1 0,0 0 0,0 1 0,0 0-1,0 0 1,0-1 0,-1 1 0,1 0 0,-1 0 0,3 5 0,-3-3 31,1 0-1,-1 0 1,0 0 0,0 0 0,0 1 0,0-1 0,-1 0 0,0 7 0,0 2 55,-2-1-1,0 1 0,0-1 1,-1 0-1,-6 15 1,3-11 21,-2 0 0,0-1 1,-10 15-1,6-10 37,12-19-38,4-2-33,5-6-52,10-11-181,1 1-1,1 1 1,0 0 0,1 2 0,44-22 0,-47 26 130,21-8-40,-38 17 67,-1 0 0,1 1-1,-1-1 1,1 1 0,-1 0-1,1-1 1,0 1-1,-1 0 1,1 0 0,0 0-1,-1 0 1,1 0 0,-1 0-1,1 1 1,0-1-1,-1 1 1,1-1 0,-1 1-1,4 1 1,-5-1 5,1-1 0,0 1 0,-1 0 1,1 0-1,-1 0 0,1 0 0,-1 0 0,1-1 0,-1 1 1,0 0-1,1 0 0,-1 0 0,0 0 0,0 0 1,0 0-1,0 1 0,0-1 0,0 0 0,0 0 0,0 0 1,0 0-1,0 0 0,0 0 0,-1 1 0,-11 27 204,11-25-155,-3 2 54,-6 14 56,10-20-152,-1 0-1,1 0 1,0 1-1,0-1 0,0 0 1,0 0-1,-1 1 1,1-1-1,0 0 0,0 1 1,0-1-1,0 0 0,0 1 1,0-1-1,0 1 1,0-1-1,0 0 0,0 1 1,0-1-1,0 0 1,0 1-1,0-1 0,0 0 1,0 1-1,0-1 0,0 0 1,1 1-1,-1-1 1,0 0-1,0 0 0,0 1 1,1-1-1,-1 0 1,0 1-1,0-1 0,0 0 1,1 0-1,-1 0 0,0 1 1,1-1-1,6 0 20,-1 0 0,1 0 1,-1-1-1,0 1 0,1-2 0,9-2 0,-4 1-33,15-3-163,-1-2 0,-1-1 1,40-20-1,64-45-368,-128 73 539,5-3-9,0 1 0,0-1 0,0 1 0,1 0 0,8-2 0,-14 5 15,0-1 0,0 1 0,1 0 0,-1 0 0,0 0 0,0 0 0,0 0 0,0 0 0,0 0-1,1 0 1,-1 0 0,0 0 0,0 1 0,0-1 0,0 0 0,0 1 0,0-1 0,0 1 0,0-1 0,0 1 0,0 0 0,0-1 0,0 1 0,0 0-1,0 0 1,-1 0 0,1 0 0,0-1 0,0 1 0,-1 0 0,1 0 0,-1 0 0,1 1 0,-1-1 0,1 0 0,-1 0 0,0 0 0,0 0 0,1 2 0,0 4 51,0 0 1,-1 0 0,0 1 0,0-1-1,-1 0 1,1 0 0,-2 0 0,-2 13 0,1-10 20,1 0 0,0 1 1,1 11-1,0-22-65,1 1 0,0 0 0,0 0 1,0 0-1,0 0 0,1-1 0,-1 1 0,0 0 0,0 0 0,0 0 0,1 0 0,-1-1 0,0 1 1,1 0-1,-1 0 0,1-1 0,-1 1 0,1 0 0,-1-1 0,1 1 0,0 0 0,-1-1 1,1 1-1,0-1 0,-1 1 0,1-1 0,0 1 0,0-1 0,-1 0 0,1 1 0,0-1 0,0 0 1,0 0-1,-1 1 0,1-1 0,0 0 0,0 0 0,0 0 0,0 0 0,0 0 0,-1 0 0,1 0 1,0-1-1,0 1 0,0 0 0,1-1 0,5-1 30,-1 0 1,0 0-1,0 0 1,11-7-1,4-2-167,0-2-1,0 0 0,-2-1 0,0-1 0,0-1 0,-1-1 0,25-31 0,1-11 96,-42 58-3,-1-1 1,0 1-1,0-1 1,0 1-1,0-1 1,0 0-1,-1 1 1,1-1 0,0 0-1,-1 0 1,1 0-1,-1 0 1,1-3-1,-1 5 30,0-1 0,-1 1-1,1 0 1,0 0 0,0 0-1,0-1 1,0 1-1,0 0 1,0 0 0,0 0-1,-1 0 1,1-1-1,0 1 1,0 0 0,0 0-1,0 0 1,-1 0 0,1 0-1,0 0 1,0 0-1,0-1 1,-1 1 0,1 0-1,0 0 1,0 0-1,0 0 1,-1 0 0,1 0-1,0 0 1,0 0 0,-1 0-1,1 0 1,0 0-1,0 0 1,0 0 0,-1 0-1,1 0 1,-18 9-50,1 5 188,-1 1 0,2 1 0,0 0-1,1 1 1,0 0 0,2 1 0,0 1 0,1 0-1,-16 35 1,27-53-124,1 0-1,0 0 1,-1 0 0,1 0-1,-1 0 1,1 0-1,0 0 1,0 0 0,-1 0-1,1 0 1,0 0-1,0 0 1,0 0 0,0 0-1,0 0 1,0 0-1,1 1 1,-1-1-2,1-1 0,-1 1 1,0-1-1,1 1 0,-1-1 0,1 0 1,-1 1-1,1-1 0,-1 0 0,0 1 0,1-1 1,-1 0-1,1 0 0,0 0 0,-1 1 1,1-1-1,-1 0 0,1 0 0,-1 0 0,1 0 1,-1 0-1,1 0 0,0 0 0,6 0 55,-1-1-1,1 0 1,-1-1-1,10-2 1,-3 0 11,16-4-125,0-1 0,49-23 0,51-35-348,-91 45 434,38-22-146,-72 41 67,1 0 1,-1 0-1,0 1 1,1 0-1,0 0 1,0 0-1,5-1 0,-9 3 32,-1 0 0,1 0 0,0 0-1,0 0 1,-1 0 0,1 0 0,0 0 0,0 0-1,0 0 1,-1 0 0,1 0 0,0 1-1,0-1 1,-1 0 0,1 0 0,0 1-1,-1-1 1,1 1 0,0-1 0,0 1-1,0 0 5,0 0-1,-1 0 1,1 0-1,-1 0 1,1 0-1,-1 1 1,0-1-1,1 0 1,-1 0-1,0 0 1,0 0 0,0 1-1,0-1 1,0 0-1,0 0 1,0 0-1,-1 3 1,-1 8 93,0 1 0,-2-1 0,1 0 0,-2-1 0,-8 19 0,-35 54 261,42-76-283,2-1-8,-9 13 51,13-20-101,0 0 0,0 1 0,0-1 0,-1 0-1,1 0 1,0 0 0,0 1 0,0-1 0,0 0 0,0 0-1,0 0 1,0 0 0,0 1 0,0-1 0,0 0-1,0 0 1,0 0 0,0 1 0,0-1 0,0 0-1,0 0 1,1 0 0,-1 0 0,0 1 0,0-1-1,0 0 1,0 0 0,0 0 0,0 0 0,0 0-1,1 1 1,-1-1 0,0 0 0,12-2 235,-2-2-309,1-1-1,-1 0 1,0 0-1,0-1 0,-1-1 1,16-13-1,44-52-614,-35 35 473,-21 27-7,-13 10 213,0 0 1,0 0-1,1 0 0,-1 0 0,0-1 0,0 1 0,0 0 0,1 0 0,-1 0 1,0 0-1,0 0 0,1 0 0,-1 0 0,0 0 0,0 0 0,1 0 0,-1 0 0,0 0 1,0 0-1,1 0 0,-1 0 0,0 0 0,0 0 0,0 0 0,1 0 0,-1 1 0,0-1 1,0 0-1,0 0 0,1 0 0,-1 0 0,0 0 0,0 1 0,0-1 0,1 0 1,-1 0-1,0 0 0,0 0 0,0 1 0,0-1 0,0 0 0,0 0 0,0 1 0,1-1 1,-1 0-1,0 0 0,0 0 0,0 1 0,0-1 0,0 0 0,0 0 0,0 1 0,0-1 1,0 0-1,0 0 0,0 1 0,0-1 0,-1 0 0,0 16 83,-1 0 0,-1-1 0,0 1 0,-2-1 0,-8 23 0,-3 9 187,15-44-219,1 0 1,-1 0 0,1 0 0,0 0-1,0 0 1,0 0 0,1 5 0,-1-7-37,0-1 0,0 1 1,0-1-1,0 1 0,0 0 0,0-1 1,0 1-1,1-1 0,-1 1 1,0-1-1,0 1 0,1-1 0,-1 1 1,0-1-1,1 1 0,-1-1 1,0 1-1,1-1 0,-1 1 0,1-1 1,-1 0-1,1 1 0,-1-1 1,1 1-1,-1-1 0,1 0 0,-1 0 1,1 1-1,-1-1 0,1 0 1,0 0-1,-1 0 0,1 0 0,-1 0 1,1 0-1,0 0 0,-1 0 1,1 0-1,-1 0 0,1 0 0,0 0 1,-1 0-1,1 0 0,0-1 0,44-15 94,-2-3-1,72-41 0,-90 44-140,-1 0 0,0-2 1,-1-1-1,-1-1 0,28-33 0,108-169-169,-125 168 56,-3-2 0,-1 0 1,28-86-1,-53 131 123,-1 1 1,0-1-1,0 0 0,-1 0 1,-1 0-1,0 0 0,-1 0 1,0 0-1,0 0 0,-3-14 1,-3-22-368,5 53 333,-1-1 0,1 0 0,-1 0 0,-4 7 0,2-2 42,-4 13 86,1 0 0,2 1 0,-5 30 0,-5 25 128,-28 56 112,-1 2-25,38-113-182,1 0-1,1 1 1,-1 44 0,8 31 263,-3-98-337,0-1 1,0 1-1,0-1 0,0 1 0,0-1 0,0 1 0,1-1 1,-1 1-1,1-1 0,-1 0 0,1 1 0,0-1 0,-1 0 1,1 1-1,0-1 0,0 0 0,1 2 0,-1-3-19,0 1 1,0-1-1,0 1 0,0-1 1,-1 1-1,1-1 0,0 0 1,0 0-1,0 1 0,0-1 0,0 0 1,0 0-1,0 0 0,0 0 1,0 0-1,0 0 0,0 0 1,0 0-1,0 0 0,0-1 0,0 1 1,0 0-1,0-1 0,0 1 1,0-1-1,-1 1 0,2-1 0,7-6-2,-1 1 0,0-2 0,0 1 0,-1-1 0,0 0 0,0 0 0,7-13 0,-6 7-43,-1 0 0,0 0 0,-1-1 0,0 0 0,6-27 0,-8 26-47,1 0-1,0 0 1,2 0-1,12-24 1,-9 29-79,-10 11 155,0 0 0,0 0 0,1 0 0,-1 0 0,0-1 0,0 1 0,0 0 0,0 0 0,0 0 0,0 0 0,1 0 0,-1 0 0,0 1 1,0-1-1,0 0 0,0 0 0,0 0 0,0 0 0,1 0 0,-1 0 0,0 0 0,0 0 0,0 0 0,0 0 0,0 0 0,0 0 0,0 0 1,1 0-1,-1 1 0,0-1 0,0 0 0,0 0 0,0 0 0,0 0 0,0 0 0,0 0 0,0 1 0,0-1 0,0 0 0,0 0 0,0 0 1,0 0-1,0 0 0,0 0 0,0 1 0,0-1 0,0 0 0,0 0 0,0 0 0,0 0 0,0 0 0,0 1 0,1 7-66,-5 10-36,-9 29 0,1-6 187,-43 156 229,55-196-294,-3 7 93,1 0 0,0 0 0,0 0 1,1 0-1,-1 9 0,2-17-83,0 1-1,0 0 1,0-1 0,0 1-1,0-1 1,0 1 0,1-1 0,-1 1-1,0-1 1,0 1 0,0-1 0,0 1-1,1-1 1,-1 0 0,0 1-1,1-1 1,-1 1 0,0-1 0,1 1-1,-1-1 1,0 0 0,1 1-1,-1-1 1,1 0 0,-1 0 0,1 1-1,0-1 1,0 1 4,1-1 0,-1 0 0,0 1 1,1-1-1,-1 0 0,1 0 0,-1 0 0,1 0 0,-1-1 0,3 1 0,0-1-18,1-1 0,-1 1 0,1-1 0,-1 0 0,1 0 0,5-4-1,16-14-94,-1-2 0,23-26-1,-14 15 33,55-69-8,-60 68-163,-23 29 125,-4 7-39,-2 13-40,-11 42 165,-3 20 77,13-67-27,0-1 28,0 0 0,1 0 0,0 0 0,0 0 0,2 12 1,-1-19-43,-1 0 0,1 0 0,-1 0 0,1-1 1,0 1-1,0 0 0,0 0 0,0 0 0,0-1 1,0 1-1,0-1 0,1 1 0,-1-1 0,1 1 1,-1-1-1,1 0 0,-1 1 0,1-1 1,0 0-1,-1 0 0,1 0 0,0-1 0,0 1 1,0 0-1,0-1 0,0 1 0,0-1 0,0 1 1,3-1-1,11 0 40,0-2 1,0 0-1,0 0 1,-1-1-1,1-1 0,19-8 1,-22 7-59,-1 0 1,1-1 0,-1 0-1,18-13 1,-7 2-17,27-27 0,-23 20-94,-17 17 69,-1-1 1,0 0 0,15-19 0,-40 86-319,-39 87 897,54-138-335,7-12-10,-1 0-165,41-29-19,42-28-100,-70 54 9,-18 7 77,0 0 1,0 0-1,1 0 0,-1 0 1,1-1-1,-1 1 1,0 0-1,1 0 0,-1 0 1,0 0-1,1 0 1,-1 0-1,0 0 0,1 0 1,-1 0-1,1 0 0,-1 0 1,0 0-1,1 0 1,-1 1-1,0-1 0,1 0 1,-1 0-1,0 0 1,1 0-1,-1 1 0,0-1 1,1 0-1,-1 0 1,0 1-1,0-1 0,1 0 1,-1 0-1,0 1 0,0-1 1,0 0-1,1 1 1,-1-1-1,0 0 0,0 1 1,0-1-1,0 0 1,0 1-1,0-1 0,0 1 1,1-1-1,-2 7-30,0-1 1,0 1-1,0 0 0,-1-1 0,0 0 1,0 1-1,-1-1 0,1 0 0,-6 8 1,-8 21 141,13-23 141,3-11-242,0-1-1,0 0 1,0 0-1,0 0 1,0 1-1,0-1 1,0 0-1,0 0 1,0 0-1,0 1 1,1-1 0,-1 0-1,0 0 1,0 0-1,0 1 1,0-1-1,0 0 1,0 0-1,1 0 1,-1 0-1,0 0 1,0 0-1,0 1 1,0-1 0,1 0-1,-1 0 1,0 0-1,0 0 1,1 0-1,1 0 15,0 0-1,0 0 1,0-1-1,0 1 1,0 0-1,0-1 1,0 0-1,2-1 1,8-2-49,59-16 59,0 4 0,2 2-1,91-6 1,-147 19-45,1 1-1,-1 0 1,0 1 0,1 1-1,25 6 1,-32-4 4,0-1 1,0 2-1,0-1 1,-1 1-1,0 1 1,0 0-1,-1 0 1,1 1-1,11 11 1,9 9-2567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3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34 8128,'-121'-17'3680,"71"21"-3168,32-4 1888,13 5-1408,18-5 1919,11 0-1663,39 0-192,8 0-640,1-5-160,-9 5-160,13-4-128,-3 1 0,17-5-2496,-5 8 1344,-1-5-4575,-15 5 3231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4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262 288 4736,'-4'-16'1530,"3"15"-1443,1 0-1,0 0 0,0 0 0,0 0 0,0 0 0,0 0 0,0 0 0,0 0 0,0 0 0,1 0 0,-1 0 0,0 0 0,1 0 0,0-1 0,1-5 1146,-2 4-625,0-1 1,0 0-1,0 1 1,-1-1-1,1 1 0,-1-1 1,0 1-1,0-1 1,-2-5-1,1 8-497,1-1-1,0 1 1,0-1 0,-1 1 0,1 0-1,-1 0 1,1-1 0,-1 1 0,1 0-1,-1 0 1,0 1 0,0-1 0,1 0-1,-1 0 1,0 1 0,0-1 0,0 1-1,0 0 1,0-1 0,-2 1-1,0 0-15,0 0 0,-1 0 0,1 1 0,0-1 0,-1 1 0,1 0 0,0 0 0,0 0 0,0 0 0,-1 1 0,2 0 0,-1 0 0,0 0 0,0 0 0,1 1 0,-1-1 0,1 1 0,0 0-1,-6 6 1,-3 5 77,0 1 0,1 1 0,-11 19 0,21-34-168,-13 24 161,0 0 0,-17 46 0,27-62-122,1 0 0,1 0 0,-1 0 1,2 1-1,-1-1 0,1 1 0,1-1 0,0 1 0,0-1 0,0 1 0,2-1 1,1 12-1,-2-19-2,0 1 0,0-1 1,0 1-1,0-1 1,0 0-1,1 0 0,-1 1 1,1-1-1,-1 0 1,1 0-1,0 0 0,0-1 1,0 1-1,0 0 1,4 2-1,-2-2 5,0 0 1,0-1 0,0 1-1,0-1 1,0 0-1,0 0 1,0-1-1,0 1 1,5-1-1,5 0 1,0-1 0,-1-1-1,1 0 1,-1-1 0,17-6 0,33-13 127,97-49 0,-154 68-167,9-5 116,-1 1 1,0-2 0,17-13-1,-28 19-63,-4 2-134,-11 6-159,6 0 238,-1 0 0,1 1 0,0 0 0,1 0 0,-1 0 0,1 1 1,-8 11-1,12-15 11,0-1 1,-1 0-1,1 1 0,0-1 1,0 1-1,0-1 0,1 1 1,-1 0-1,0-1 1,1 1-1,0 0 0,0-1 1,0 1-1,0 0 1,0-1-1,0 1 0,1 0 1,-1-1-1,1 1 0,0 0 1,-1-1-1,2 1 1,-1-1-1,0 1 0,0-1 1,1 0-1,2 4 1,0-2 33,-1-1 1,1 1 0,0-1 0,0 0-1,1-1 1,-1 1 0,1-1 0,-1 0-1,1 0 1,0 0 0,0 0 0,0-1-1,6 1 1,-1 0 75,-1-1-1,0-1 1,1 0-1,-1 0 1,0-1-1,15-2 1,-20 2-102,0 0 0,0-1-1,0 1 1,0-1 0,0 0 0,0 0 0,-1 0 0,1 0 0,-1-1 0,1 0 0,-1 1 0,0-1 0,0 0 0,0-1 0,3-4 0,-4 5-29,0 1 0,-1-1-1,1 0 1,-1 0 0,0 0 0,0 1-1,0-1 1,-1 0 0,1 0 0,-1 0-1,1 0 1,-1-1 0,0 1 0,0 0 0,0 0-1,-1 0 1,1 0 0,-1 0 0,1 0-1,-1 0 1,0 0 0,-3-4 0,3 3-10,-1 1 0,0-1 0,0 1 0,0 0 0,-1 0 0,1 0 0,-1 1 0,1-1 0,-1 0 0,0 1 0,0 0-1,0-1 1,-1 1 0,-3-1 0,3 1 10,-1 0 0,0 1-1,0 0 1,0 0 0,0 0-1,0 0 1,0 1-1,0 0 1,-10 1 0,-30 7 70,65-10-13,-1-1 0,0 0 1,0-2-1,0 0 1,21-9-1,-1 1-34,-27 9-10,-1 0 1,1 1-1,0 1 0,1 0 0,11 0 1,-20 2-7,-1 0 0,1 0 0,0 0-1,-1 1 1,1 0 0,-1 0 0,1 0 0,-1 0 0,1 0 0,-1 1 0,0-1 0,0 1 0,0 0 0,0 0 0,0 0-1,0 0 1,0 1 0,0-1 0,-1 1 0,0 0 0,4 5 0,-3-4 54,0 1-1,-1 0 1,0 0 0,0 0 0,0 0-1,0 0 1,-1 0 0,0 1 0,0-1-1,-1 0 1,1 1 0,-1-1-1,0 0 1,-1 1 0,1-1 0,-1 0-1,0 1 1,-3 7 0,-1 8 54,3-14-75,0 0 1,0 0 0,-1 0 0,-4 9 0,38-35 93,1-1-303,0 1 0,2 2 1,70-26-1,-101 41 149,0 1 1,1 0-1,-1 0 0,0 1 0,1-1 1,-1 1-1,0-1 0,1 1 1,-1 0-1,1 1 0,-1-1 1,5 1-1,-6 0 17,1 0-1,-1 0 0,1 0 1,-1 1-1,0-1 1,0 1-1,1-1 1,-1 1-1,0 0 1,-1-1-1,1 1 1,0 0-1,0 1 1,-1-1-1,1 0 0,1 3 1,10 23 129,-12-24-57,1-1-1,-1 1 0,1 0 1,0-1-1,0 1 0,0-1 1,1 1-1,-1-1 0,1 0 1,0 0-1,-1 0 0,1 0 1,1-1-1,-1 1 0,0-1 1,1 0-1,6 4 1,-5-5-14,1 1 1,0-1 0,-1 0 0,1 0-1,0-1 1,-1 1 0,1-1 0,0-1 0,0 1-1,-1-1 1,1 0 0,0 0 0,-1-1 0,1 1-1,7-5 1,0 0-27,0 0 0,0-1 0,-1-1 0,22-17 0,-19 11-14,1-1 0,20-28 0,-22 26-37,0 1-1,21-20 1,9-2-207,-44 37 224,1 1 0,-1-1 0,1 1 0,-1-1 0,1 0 0,0 1 0,-1-1 0,1 1 0,0 0 0,-1-1 0,1 1-1,0 0 1,0-1 0,-1 1 0,1 0 0,0 0 0,0-1 0,-1 1 0,1 0 0,0 0 0,0 0 0,0 0 0,-1 0 0,2 0 0,-1 1 0,0-1-1,-1 1 1,1 0 0,-1-1 0,1 1-1,0-1 1,-1 1 0,1 0 0,-1-1-1,1 1 1,-1 0 0,0 0 0,1-1-1,-1 1 1,0 0 0,1 0 0,-1 0-1,0 0 1,1 6-31,0-1 1,0 0-1,-1 0 0,0 9 1,-8 62 96,6-67-17,0 0 0,-1 0 0,0 0-1,-1 0 1,-5 11 0,-1 2-82,8-19 73,1 0-1,-1 0 1,0 1 0,-1-1-1,1 0 1,-1 0-1,1-1 1,-5 5-1,7-8-33,-1 1-1,1-1 1,-1 0-1,1 1 1,-1-1-1,0 0 1,1 0-1,-1 1 0,1-1 1,-1 0-1,0 0 1,1 0-1,-1 0 1,1 0-1,-1 0 0,0 0 1,1 0-1,-1 0 1,1 0-1,-1 0 1,0 0-1,1-1 0,-1 1 1,-1-1-1,0 0-55,0 0-1,0-1 0,0 0 0,0 1 0,0-1 0,1 0 1,-1 0-1,1 0 0,-3-4 0,-11-24-924,14 29 916,0 0 1,1 0-1,-1-1 0,0 1 1,1 0-1,-1-1 0,1 1 0,0 0 1,-1-1-1,1 1 0,0-1 0,0 1 1,0-1-1,0-2 0,15 23 92,-12-17 2,0 0 0,1 0 0,-1 0 0,1-1 0,-1 1 0,1-1 0,0 0 1,0 0-1,6 1 0,38 2 146,-41-4-149,34 1 107,0-3 1,0-1 0,0-2 0,-1-2 0,41-12 0,-66 15-71,0-1-1,-1-1 1,0 0 0,20-11 0,-28 13-83,0 0 0,-1 0 0,0 0 0,1-1 0,-1 0 0,-1 0 0,1 0 0,-1 0 0,0-1 0,0 0 0,6-11 0,-9 15 6,-1 1 0,1 0 0,0-1 0,-1 1 0,1-1 0,-1 1 0,1 0 1,-1-1-1,0 1 0,0-1 0,0 0 0,0 1 0,0-1 0,0 1 0,0-1 0,0 1 0,-1-3 0,1 4 10,0 0 0,0 0 0,0-1 0,-1 1 0,1 0 1,0-1-1,0 1 0,0 0 0,-1 0 0,1-1 0,0 1 0,0 0 0,-1 0 0,1 0 1,0 0-1,-1-1 0,1 1 0,0 0 0,-1 0 0,1 0 0,0 0 0,-1 0 0,1 0 0,0 0 1,-1 0-1,1 0 0,0 0 0,-1 0 0,-13 3-120,-8 7 79,13-4 72,0 1 0,1 1 1,0 0-1,-12 13 1,17-17 2,0 1 0,0-1 0,0 1 0,0 0 0,1 0 0,0 0 0,0 0 0,0 0 0,0 0 0,0 6 0,2-9 0,0 1-1,-1-1 0,1 1 0,0 0 0,1-1 1,-1 1-1,0-1 0,1 1 0,-1-1 0,1 0 0,0 1 1,0-1-1,0 1 0,0-1 0,0 0 0,1 0 0,-1 0 1,1 0-1,-1 0 0,1 0 0,0 0 0,3 3 1,-1-3 25,0 1 0,0-1 1,0 0-1,0 0 0,0 0 1,0 0-1,0-1 0,1 1 1,-1-1-1,1 0 0,-1-1 1,1 1-1,-1-1 0,1 0 1,-1 0-1,1 0 0,-1-1 1,1 1-1,-1-1 0,1 0 1,-1-1-1,0 1 0,0-1 1,5-2-1,7-4-49,1-1 0,-2-1 0,1-1 0,19-17 1,-7 5-116,0-1 1,-2-1 0,-1-1 0,35-48 0,-53 66-342,-5 14 182,-5 23 106,1-21 182,1 4 1,0 1 0,1-1-1,0 0 1,0 1 0,2-1-1,-1 0 1,5 14 0,-5-21 22,1-1 1,-1 0 0,1 0 0,0 0-1,0 0 1,1 0 0,-1 0 0,1 0 0,-1-1-1,1 1 1,1-1 0,-1 0 0,0 0-1,1 0 1,-1 0 0,1-1 0,0 1 0,0-1-1,0 0 1,0 0 0,0 0 0,0-1-1,6 2 1,3-1 27,-1 0 0,1-1 0,0-1 0,0 0 0,-1 0 0,1-1 0,0-1 0,-1 0-1,0-1 1,1 0 0,19-8 0,-11 2-86,-1-1-1,-1 0 0,0-1 0,0-1 1,31-27-1,-4-9-230,-44 48-34,-1 5 132,-1 5 106,-10 23 375,8-28-306,0 0-1,0 0 1,1 0 0,0 0-1,0 0 1,0 9 0,1-8-16,-1 0 16,1 0-1,1 0 0,-1 0 1,1-1-1,1 8 0,-1-12-4,-1 0 0,1 0 0,-1 1 0,1-1 1,-1 0-1,1 0 0,0 0 0,-1 0 0,1 0 0,0 0 0,0 0 0,0 0 0,0 0 0,0 0 0,0-1 0,0 1 0,0 0 0,0-1 0,0 1 0,0 0 0,0-1 0,0 1 0,1-1 0,-1 0 0,0 1 0,0-1 0,1 0 0,-1 0 0,3 0 0,-1 0 20,1-1 1,-1 1-1,0-1 0,1 0 0,-1 0 0,0 0 1,1 0-1,-1-1 0,0 1 0,4-4 1,29-22-9,-30 22-20,14-14-4,0-1 0,20-27 0,18-19-169,-55 64 147,0 0 1,-1 0-1,1 0 1,0 0-1,0 1 1,0 0-1,0-1 1,1 1-1,-1 0 1,0 1-1,0-1 1,1 0-1,-1 1 1,0 0-1,6 0 1,6 0-5,1 2 0,15 2 0,-17-1-10,30 3 34,0 3-1,-1 1 0,0 2 0,42 19 0,-84-31 8,-1 0-1,1 0 1,0 1-1,0-1 1,0 0-1,-1 1 0,1-1 1,0 0-1,0 1 1,-1-1-1,1 1 1,0 0-1,-1-1 1,1 1-1,0-1 1,-1 1-1,1 0 1,-1 0-1,1-1 1,-1 1-1,1 0 1,-1 0-1,0-1 1,1 1-1,-1 0 1,0 1-1,0-1-3,-1 0 0,1 0 0,0 0 0,-1-1 0,0 1 0,1 0 0,-1 0 0,1 0 0,-1 0 0,0-1 0,0 1 0,0 0 0,1-1 0,-1 1 0,0-1 0,0 1 0,0-1 0,-1 1 0,-9 4 11,1-1 1,-21 6-1,29-10-12,-113 27 162,-7 1-9,76-19 23,85-15-241,-2 2-45,160-46-167,-192 49 246,0 0-1,0 0 1,0 1-1,0-1 0,0 1 1,9 0-1,-13 1 9,1-1-1,0 0 0,0 1 1,-1-1-1,1 1 0,0-1 0,-1 1 1,1 0-1,-1 0 0,1 0 1,-1 0-1,1 0 0,-1 0 0,0 0 1,1 0-1,-1 1 0,0-1 1,0 0-1,0 1 0,0-1 1,2 4-1,8 29-65,-10-29 95,0 0 0,1-1 0,0 1 0,0 0 0,0 0 0,0-1 0,1 1 0,-1-1 0,6 7 1,-6-9 7,0 0 1,1 0 0,-1 0-1,1 0 1,0 0 0,-1 0-1,1-1 1,0 0 0,0 1 0,0-1-1,0 0 1,0 0 0,0 0-1,0-1 1,1 1 0,-1-1-1,0 0 1,0 0 0,0 0 0,1 0-1,-1 0 1,0-1 0,0 0-1,5-1 1,2-1 23,0-1 1,-1 0-1,1-1 0,-1 0 0,17-12 0,-11 6-27,-1-1-1,24-26 0,-31 31-13,27-31-52,-3-1-1,33-52 0,44-92-77,-60 99 30,-42 75 68,-3 3 4,1 1 0,-1-1-1,0 0 1,0 0-1,0 0 1,-1 0 0,0-1-1,0 1 1,1-9-1,-3 14 23,0 1 0,0-1 0,0 1-1,0-1 1,0 1 0,0 0-1,0-1 1,0 1 0,0-1-1,-1 1 1,1 0 0,0-1-1,0 1 1,0-1 0,0 1-1,-1 0 1,1-1 0,0 1-1,0 0 1,0-1 0,-1 1-1,1 0 1,0 0 0,-1-1 0,1 1-1,0 0 1,-1 0 0,1-1-1,0 1 1,-1 0 0,1 0-1,-1 0 1,1-1 0,0 1-1,-1 0 1,1 0 0,-1 0-1,1 0 1,0 0 0,-1 0-1,1 0 1,-1 0 0,1 0-1,0 0 1,-1 0 0,-2 1-12,1 0 0,0-1 0,0 1 0,0 0 1,0 0-1,0 0 0,1 1 0,-1-1 0,-3 3 0,-7 8 23,0 0 1,1 1-1,1 1 0,0 0 0,1 0 1,-9 19-1,3-1 42,-22 66 0,2 49-107,31-129 36,-13 90-159,15-91 191,2-12-464,0-1 0,0 1 1,-1-1-1,0 1 0,0-1 0,-2 7 1,2-11 383,1 1 0,0-1 1,-1 0-1,1 1 1,0-1-1,-1 1 1,1-1-1,0 1 1,-1-1-1,1 0 1,-1 1-1,1-1 1,-1 0-1,1 1 0,-1-1 1,1 0-1,-1 0 1,1 1-1,-1-1 1,1 0-1,-1 0 1,0 0-1,0 0 31,-1 0-1,1 0 1,0-1 0,-1 1-1,1 0 1,0-1 0,0 1-1,-1-1 1,1 1-1,0-1 1,0 0 0,0 0-1,-2-1 1,-8-7 309,0-1 0,1 0 1,0-1-1,0 0 0,1-1 0,1 1 0,0-2 1,-12-25-1,19 37-207,0-1-1,0 0 1,0 1-1,1-1 1,-1 0 0,1 0-1,-1 1 1,1-1-1,-1 0 1,1 0 0,0 0-1,0 0 1,0 0-1,0 0 1,0 1 0,1-1-1,-1 0 1,1 0-1,-1 0 1,1 1 0,0-3-1,1 2-21,0 0-1,0 0 1,-1 0-1,1 0 0,1 0 1,-1 1-1,0-1 1,0 1-1,1-1 1,-1 1-1,1 0 1,-1 0-1,1 0 0,3-1 1,20-5-13,1 0 0,0 2 0,0 1 0,1 1 0,37 0 0,-41 4-45,-1 0 0,1 2-1,0 1 1,-1 0 0,0 2 0,35 13 0,-51-16 42,-1 0-1,0 0 1,0 1 0,0-1 0,-1 1 0,1 1-1,7 7 1,-11-10 13,0 0-1,0 0 1,0 1-1,-1-1 1,1 1-1,-1-1 1,1 1 0,-1-1-1,0 1 1,0 0-1,0 0 1,0 0-1,-1 0 1,1 0 0,-1-1-1,0 1 1,1 0-1,-2 4 1,0 1 57,0-2 0,-1 1 0,0 0 0,0 0 0,0 0 0,-1-1 0,-4 8 0,5-11-114,1 0 0,-1 0 1,0-1-1,-1 1 0,1 0 1,0-1-1,-1 0 0,1 1 1,-1-1-1,0 0 0,0 0 1,0 0-1,0-1 0,0 1 1,0-1-1,-5 2 0,8-3-60,0 0 0,-1 0-1,1 1 1,0-1 0,-1 0-1,1 0 1,0 0-1,-1 0 1,1 0 0,-1 0-1,1 1 1,0-1-1,-1 0 1,1 0 0,0 0-1,-1 0 1,1 0-1,-1 0 1,1-1 0,0 1-1,-1 0 1,1 0 0,-1 0-1,1 0 1,0 0-1,-1-1 1,1 1 0,0 0-1,-1 0 1,1 0-1,0-1 1,-1 1 0,1 0-1,0-1 1,0 1-1,-1 0 1,1-1 0,0 1-1,0 0 1,0-1-1,-1 1 1,1 0 0,0-1-1,0 1 1,0 0 0,0-1-1,0 1 1,0-1-1,0 1 1,0 0 0,0-1-1,0 1 1,0-1-1,0 1 1,0 0 0,0-1-1,0 1 1,0 0-1,0-1 1,1 0 0,11-25-5129,-10 21 4102,2-1 342,0 0 0,0 0 0,0 1 1,1-1-1,0 1 0,0 0 1,0 1-1,1-1 0,11-6 1,-10 6 927,1 1 0,-1 0 0,10-3 0,-12 6 614,0-1-1,0 1 1,0 0 0,0 0-1,8 0 1,-12 1-634,0 0 0,-1 0 0,1 1-1,0-1 1,-1 0 0,1 0 0,-1 0 0,1 1 0,0-1 0,-1 0 0,1 0-1,-1 1 1,1-1 0,-1 1 0,1-1 0,-1 0 0,1 1 0,-1-1 0,0 1-1,1-1 1,-1 1 0,0-1 0,1 1 0,-1 0 0,0-1 0,0 1 0,1-1-1,-1 2 1,4 20 2093,-2-8-1724,-1-10-354,1 0 0,0 0-1,0 0 1,0-1 0,0 1-1,0 0 1,1-1-1,-1 1 1,1-1 0,0 0-1,0 0 1,0 0 0,1 0-1,-1-1 1,1 1 0,-1-1-1,1 0 1,0 0-1,0 0 1,0-1 0,6 2-1,1 0 61,1-2 1,-1 0-1,0 0 0,1-1 0,-1 0 0,22-4 0,-22 3-32,0-1 1,18-7-1,-25 8-126,0 0 0,0-1 0,0 0-1,0 0 1,-1 0 0,1-1 0,-1 1 0,1-1 0,-1 0 0,3-3 0,-5 5-50,0 0-1,0 0 0,-1 0 1,1-1-1,-1 1 1,1 0-1,0 0 0,-1-1 1,0 1-1,1 0 0,-1-1 1,0 1-1,0 0 1,0-1-1,0 1 0,0 0 1,0-1-1,0 1 1,0-1-1,0 1 0,-1 0 1,1 0-1,-1-1 0,1 1 1,-1 0-1,0-2 1,-1 0-39,0-1 0,0 1 0,-1 0 1,1 0-1,-1 1 0,1-1 1,-6-4-1,1 2-216,0 1 0,0 0 0,-1 0 0,1 1 0,-1-1 0,0 1 0,0 1 0,0 0 0,0 0 0,0 1 0,0-1 0,-1 2 0,1-1 0,0 1 0,-9 2 0,16-2 64,0 0 1,0 0-1,1 0 1,-1 0-1,0 0 1,0 0-1,1 1 1,-1-1-1,0 0 1,0 1-1,1-1 1,-1 0-1,0 1 1,0 0-1,1-1 84,0 0 0,0 0 0,0 1 0,0-1 0,0 0 0,-1 0 0,1 0 0,0 1 0,0-1 0,0 0 0,0 0 0,0 0 0,0 1 0,0-1 0,0 0 0,0 0-1,0 1 1,1-1 0,-1 0 0,0 0 0,0 0 0,0 1 0,0-1 0,0 0 0,0 0 0,0 0 0,0 0 0,1 1 0,-1-1 0,0 0 0,2 2-504,0 0-1,0-1 1,0 1 0,0-1 0,1 1-1,3 1 1,9 3-602,0-1 1,0-1-1,28 5 0,49 2 917,-45-7 1847,79 5 6651,-123-9-8002,0 0-1,-1 1 1,1-1 0,-1 1 0,1-1-1,-1 1 1,1 0 0,-1 0 0,1 0-1,-1 0 1,0 0 0,1 1 0,-1-1-1,0 1 1,0 0 0,0-1 0,0 1-1,-1 0 1,1 0 0,0 0 0,-1 0-1,1 0 1,-1 1 0,2 2 0,-1 0 54,-1 0 0,0 0 1,1-1-1,-2 1 0,1 0 1,0 0-1,-1 0 0,0 0 1,0 0-1,-1 0 1,-1 9-1,2-13-220,-1 1 0,1-1 0,0 1-1,0-1 1,0 1 0,0-1 0,0 1 0,0-1 0,0 1 0,0-1 0,1 3 0,0-4-25,-1 1 0,0-1 1,1 1-1,-1-1 1,0 1-1,1-1 1,-1 1-1,0-1 1,1 1-1,-1-1 1,1 0-1,-1 1 1,1-1-1,-1 0 1,1 0-1,-1 1 1,1-1-1,-1 0 1,1 0-1,-1 0 1,2 1-1,1-1 40,1 0 0,0-1 0,0 1 0,0-1-1,0 1 1,0-1 0,4-2 0,1 1-56,44-12 426,1 3 0,61-5 0,-107 16-313,1 0 0,-1 0-1,15 2 1,-20-1-129,-1-1 0,0 0 0,0 1 0,1 0 0,-1-1 0,0 1 0,0 0 0,0 0 0,0 0 0,0 1 0,0-1 0,0 0 0,0 1 0,-1-1 0,1 1 0,0 0 0,2 2 0,-4-3-34,0 0-1,1 0 0,-1 1 1,0-1-1,1 0 1,-1 0-1,0 0 1,0 0-1,0 0 0,0 0 1,0 0-1,0 0 1,0 0-1,0 1 1,0-1-1,-1 0 0,1 0 1,0 0-1,-2 1 1,-12 22-1399,12-20 1117,2-4 302,-44 67-7479,15-21-974,7-5 2778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52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0 265 3328,'3'-20'1061,"1"12"-634,10-15 611,10-19 4765,-20 37-4959,-4 4-788,0 1 1,0 0-1,0-1 1,0 1-1,0 0 0,1 0 1,-1-1-1,0 1 1,0 0-1,0 0 1,0 0-1,1-1 0,-1 1 1,0 0-1,0 0 1,1 0-1,-1 0 0,0 0 1,0-1-1,1 1 1,-1 0-1,0 0 1,1 0-1,-1 0 0,0 0 1,0 0-1,1 0 1,-1 0-1,0 0 0,1 0 1,-1 0-8,1 1 0,-1-1 0,0 0-1,1 0 1,-1 1 0,0-1 0,1 0 0,-1 1 0,0-1 0,0 0 0,1 1 0,-1-1 0,0 1 0,0-1-1,0 0 1,1 1 0,-1-1 0,0 1 0,0-1 0,0 1 0,0-1 0,0 0 0,0 1 0,4 68 739,-2 0-1,-4 0 1,-15 101 0,9-61-337,4-33 69,-2-43-268,4-25 23,0-1 0,-1 16 0,3-23-264,1 0-1,-1 0 0,0 0 0,0 0 1,0 0-1,0 0 0,0 0 0,0 0 0,0 0 1,0 0-1,0 0 0,0 0 0,0 0 1,0 0-1,0 0 0,0 0 0,0 0 1,0 0-1,0 0 0,0 0 0,0 0 1,1 0-1,-1 0 0,0 0 0,0 0 0,0 0 1,0 0-1,0 0 0,0 0 0,0 0 1,0 0-1,0 0 0,0 0 0,0 0 1,0 0-1,0 0 0,0 1 0,0-1 0,0 0 1,0 0-1,0 0 0,0 0 0,0 0 1,0 0-1,0 0 0,0 0 0,0 0 1,2-11 601,19-392-804,-18 372 113,14-87 56,-13 98-14,1 0 0,1 1 0,14-35 0,-16 47 30,-1 0 0,1 0 0,1 0 0,-1 1 0,1 0 0,0 0-1,0 0 1,1 0 0,10-7 0,-12 11 5,0-1 0,0 1 0,0 0 0,0 0 0,0 0 0,1 1 0,-1-1 0,1 1 0,0 0 0,-1 1 0,1-1 0,0 1 0,-1 0 0,1 0 0,0 0 0,-1 0 0,7 2 0,-5-1 10,-1 1 1,0-1-1,0 1 1,0 0-1,0 0 0,0 0 1,0 1-1,-1 0 0,1 0 1,-1 0-1,1 0 1,-1 1-1,0 0 0,-1-1 1,1 2-1,-1-1 0,1 0 1,-1 1-1,-1-1 1,1 1-1,-1 0 0,1 0 1,-1 0-1,-1 0 1,1 0-1,-1 0 0,1 10 1,0-1 45,-1 0 0,-1 1-1,0-1 1,-1 0 0,0 1 0,-2-1 0,1 0 0,-8 20 0,3-12 84,-2-1-1,0 1 1,-2-2-1,-19 31 1,25-44-67,-1 0 0,1 0 0,-1-1 0,-1 0 1,1 0-1,-1-1 0,-10 7 0,13-10-79,0 1 1,0-1-1,0 0 0,0 0 0,-1 0 1,1-1-1,-1 0 0,1 1 1,-1-2-1,0 1 0,1 0 0,-1-1 1,0 0-1,-6 0 0,1-5-252,10 5 253,0 0 0,0 0 0,0 0 0,0-1 0,0 1 0,0 0 0,0 0 0,0 0 0,0-1 0,-1 1 0,1 0 0,0 0 0,0 0 1,1 0-1,-1-1 0,0 1 0,0 0 0,0 0 0,0 0 0,0-1 0,0 1 0,0 0 0,0 0 0,0 0 0,0 0 0,0-1 0,0 1 0,1 0 1,-1 0-1,0 0 0,1-1-10,0 0-1,0 0 1,0 0 0,0 1 0,0-1 0,1 1 0,-1-1-1,0 1 1,0-1 0,0 1 0,1-1 0,1 1 0,11-1-15,0 2 0,0-1 1,0 2-1,0 0 0,0 0 1,-1 1-1,1 1 1,-1 0-1,0 1 0,0 1 1,0 0-1,-1 1 0,0 0 1,15 11-1,-24-16 53,-1 0-1,1 1 1,0-1 0,-1 1 0,1 0-1,-1 0 1,0 0 0,0 0 0,0 0-1,-1 0 1,1 0 0,-1 1-1,1-1 1,-1 0 0,0 1 0,0-1-1,-1 1 1,1 0 0,-1-1-1,0 1 1,0 0 0,0-1 0,0 1-1,0-1 1,-1 1 0,0 0 0,0-1-1,0 1 1,0-1 0,0 0-1,-1 1 1,0-1 0,1 0 0,-5 6-1,-3 1 76,1-1 0,-2 0 0,1-1 1,-1 0-1,-1 0 0,-14 8 0,-72 32 378,82-41-442,-16 8 22,9-5-76,0 0 1,-26 7-1,35-16-121,10-1-22,10 0 79,3-1 85,-1 0-1,0-1 1,1 0 0,-1-1 0,0 0 0,9-5 0,10-2 46,255-87 510,-242 83-550,46-23 0,-70 28 30,0 0-1,-1-2 1,0 0 0,0-1 0,13-13-1,-13 10 24,-3 3-37,-1 0 1,14-17 0,-26 29-26,0 0 1,0-1-1,0 1 0,0 0 0,0 0 1,0 0-1,0 0 0,0 0 1,0 0-1,0 0 0,0 0 0,0 0 1,0-1-1,0 1 0,0 0 1,0 0-1,0 0 0,0 0 0,0 0 1,0 0-1,0 0 0,0 0 1,1 0-1,-1 0 0,0 0 0,0-1 1,0 1-1,0 0 0,0 0 1,0 0-1,0 0 0,0 0 0,0 0 1,1 0-1,-1 0 0,0 0 1,0 0-1,0 0 0,0 0 1,0 0-1,0 0 0,0 0 0,0 0 1,1 0-1,-1 0 0,0 0 1,0 0-1,0 0 0,0 0 0,0 0 1,0 0-1,0 1 0,0-1 1,0 0-1,1 0 0,-1 0 0,0 0 1,0 0-1,0 0 0,0 0 1,0 0-1,0 0 0,0 0 0,0 0 1,0 1-1,0-1 0,0 0 1,1 11-97,-5 15 25,-10 24 65,9-37 39,1 1 1,0 0-1,1 0 0,1 1 0,-1 15 1,3-26-3,0 1 1,1-1 0,-1 0 0,1 0-1,0 0 1,2 7 0,-3-10-18,0 0 0,1 0 0,-1 0 0,1-1 0,-1 1 0,1 0 0,-1-1 0,1 1-1,-1 0 1,1-1 0,-1 1 0,1 0 0,0-1 0,-1 1 0,1-1 0,0 0 0,-1 1 0,1-1 0,0 1 0,0-1 0,0 0 0,-1 0 0,1 1 0,0-1 0,0 0 0,0 0 0,0 0 0,-1 0 0,1 0 0,0 0 0,0 0 0,0 0 0,0 0 0,0-1-1,-1 1 1,1 0 0,0 0 0,0-1 0,-1 1 0,2-1 0,7-4 41,0-1-1,-1 0 0,1-1 1,-2 0-1,1 0 0,11-14 1,-11 12-25,23-25-95,50-40-1,-81 73 66,0 1 0,1 0 0,-1 0 0,0 0 0,0 0 0,0 0 0,0 0 0,0 0 0,0 0 0,1 0 0,-1 0 0,0 0 0,0 0 0,0 0 0,0 0 0,0 0 0,1 0 0,-1 0 0,0 0 0,0 1 0,0-1 0,0 0 0,0 0 0,0 0 0,0 0 0,1 0 0,-1 0 0,0 0 0,0 0 0,0 0 0,0 0 0,0 1 0,0-1 0,0 0 0,0 0 0,0 0 0,0 0 0,0 0 0,0 0 0,0 0 0,0 1 0,1-1-1,-1 0 1,0 0 0,0 0 0,0 0 0,0 0 0,0 0 0,0 1 0,0-1 0,-1 0 0,1 0 0,0 0 0,0 0 0,0 0 0,0 0 0,0 1 0,0-1 0,0 0 0,0 0 0,-1 9-44,-1 6 34,0-7-10,1 0 1,0 0-1,0 0 0,1 11 0,0-17 29,0 0-1,0-1 1,1 1 0,-1 0-1,1-1 1,-1 1 0,1 0-1,-1-1 1,1 1 0,0 0 0,0-1-1,0 1 1,0-1 0,0 0-1,0 1 1,0-1 0,1 0 0,-1 1-1,0-1 1,1 0 0,-1 0-1,1 0 1,-1 0 0,1-1 0,2 2-1,0-1 26,0 0-1,1 0 0,-1 0 0,0-1 1,1 0-1,-1 0 0,0 0 0,1 0 1,-1-1-1,0 1 0,7-3 1,5-2-15,24-11 0,-36 15-13,8-4 31,1 0 0,-1-1-1,0 0 1,-1-1 0,0 0-1,0-1 1,18-16 0,-16 9-42,-1-1 0,0-1 1,-1 0-1,-1 0 0,0-1 1,-1 0-1,8-26 0,2-6 29,-1 2-9,16-64 1,-18 51-91,-7 31 61,-2 0 1,0 0-1,3-52 1,-11 74-87,-1 10-19,-2 12-24,-7 54 250,4 0-1,2 1 0,3 0 1,10 90-1,-4-129-228,1 0-1,1 0 0,17 46 1,-18-65 221,1 7-6823,-18-23-2703,-38-35 4457,-2 5 4717,13 9 1659,-11-7 747,26 18 102,1-1-1,-23-19 1,45 34-2051,-1-1 0,1 1 0,-1-1 0,1 0 0,0 1 0,-1-1 0,1 0 0,0 0 0,-1-2 0,2 3-108,0 0 0,-1 0 0,1 1 0,0-1 0,0 0 0,0 0 1,0 0-1,0 0 0,0 0 0,0 1 0,0-1 0,0 0 0,0 0 0,1 0 0,-1 0 0,0 1 0,1-2 0,1-1 56,0 1-1,0-1 1,0 1-1,1 0 1,-1 0-1,1 0 1,-1 0-1,1 0 1,0 0-1,3-1 1,24-12 368,62-22 1,-48 20-516,-15 6-267,50-18-1229,-66 25-955,26-4 0,-7 6-328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55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68 518 4736,'0'-6'934,"0"0"0,0-1 0,1 1 0,0 0 0,0 0 0,0 0 0,4-10 0,-3 14 992,-3 4-573,-11 23 413,-1 13-1032,-1-1-211,2 0 0,-10 57 1,21-88-478,-1 2 57,1 1 1,1-1-1,0 13 0,0-20-75,0 1-1,0-1 0,0 0 1,0 1-1,0-1 0,0 0 1,1 0-1,-1 1 0,0-1 0,1 0 1,-1 0-1,1 0 0,0 0 1,-1 0-1,1 1 0,0-1 1,0 0-1,0 0 0,-1-1 1,1 1-1,0 0 0,0 0 1,0 0-1,0-1 0,1 1 1,-1 0-1,0-1 0,0 1 1,0-1-1,3 1 0,-2-1-1,0 0 1,0 0-1,0-1 0,0 1 0,0-1 0,0 0 0,0 1 0,0-1 0,0 0 0,0 0 0,0 0 0,0 0 0,-1-1 0,1 1 0,0 0 0,1-3 1,28-28 165,-26 25-166,14-16-29,21-36 1,10-12-287,-39 62 177,-11 9 106,0 0 0,0 0 0,0 0 0,0 0 0,0-1 0,1 1 0,-1 0 0,0 0 0,0 0 0,0 0 0,0 0 0,0 0-1,0 0 1,1 0 0,-1 0 0,0 0 0,0 1 0,0-1 0,0 0 0,0 0 0,0 0 0,1 0 0,-1 0 0,0 0 0,0 0 0,0 0-1,0 0 1,0 0 0,0 0 0,0 0 0,1 1 0,-1-1 0,0 0 0,0 0 0,0 0 0,0 0 0,0 0 0,0 0 0,0 0 0,0 1-1,0-1 1,0 0 0,0 0 0,0 0 0,0 0 0,0 1 0,1 5-23,-3 37-12,0-30 80,1 0 0,1 0 0,0 0 0,3 17 0,-2-26 8,0 1-1,0-1 1,0 1-1,1-1 1,-1 0-1,1 0 1,0 1-1,0-1 1,1-1-1,-1 1 1,6 6-1,-6-8-5,0-1-1,0 1 1,-1-1-1,1 0 1,0 0-1,0 0 1,0 0-1,1 0 1,-1 0-1,0-1 1,0 1-1,0-1 1,1 1-1,-1-1 1,0 0-1,0 0 1,1 0-1,-1 0 1,0 0-1,0-1 1,1 1-1,-1-1 1,0 1-1,0-1 0,4-1 1,-1-1-31,1 1 1,-1-1-1,0 0 0,0 0 1,0-1-1,0 0 1,0 0-1,7-8 0,-5 3 11,0 0-1,0 0 0,-1-1 0,6-13 1,-3 3 2,-1 0 0,-1 0-1,-1-1 1,5-34 0,-9 43-56,-1 0 0,0-1-1,-1 1 1,-2-21 0,1 28 17,1 0 0,-1 1 0,0-1 0,-1 0 0,1 1 0,-1 0 0,0-1 0,0 1 0,0 0 0,-1 0 1,1 0-1,-1 0 0,0 1 0,0-1 0,-4-3 0,4 5-101,-6-1-183,14 8 139,14 9 110,-6-6 43,-1-1 1,1-1 0,0 0 0,0-1 0,16 4-1,69 14 324,-91-22-287,0-1 0,0 1 0,11-2 0,-2 0-76,-15 1 266,-1 1-213,0-1 0,0 0 0,1 0 1,-1 0-1,0 0 0,0 0 1,0 0-1,0 0 0,0 0 0,0 0 1,1 0-1,-1 0 0,0 0 0,0 1 1,0-1-1,0 0 0,0 0 1,1 0-1,-1 0 0,0 0 0,0 0 1,0 0-1,0 0 0,0-1 0,1 1 1,-1 0-1,0 0 0,0 0 1,0 0-1,0 0 0,0 0 0,0 0 1,1 0-1,-1 0 0,0 0 0,0 0 1,0 0-1,0-1 0,0 1 1,0 0-1,0 0 0,0 0 0,1 0 1,3-4-81,0 2 99,0-1 0,-1 0 1,1 1-1,-1-2 0,0 1 0,0 0 0,0-1 0,5-6 0,21-38-66,-17 27 107,74-110 121,15-26 31,-96 147-242,-2 6-8,-1 0 0,1 0-1,-1 0 1,-1 0 0,1 0-1,0-1 1,1-7 0,-11 19-80,-3 8 192,1 0 1,0 1 0,-10 25-1,14-29 14,-4 10 88,1 1 1,-8 31 0,5-14-38,-62 279 564,62-265-637,7-33 50,-5 30-1,8-37 11,1-7 222,5-15-403,30-88-303,-30 86 346,0-1-1,1 1 0,1-1 1,-1 1-1,1 1 0,1-1 1,14-15-1,-21 25 3,0-1-1,1 0 1,0 1 0,-1-1 0,1 1 0,-1-1-1,1 0 1,0 1 0,-1-1 0,1 1-1,0 0 1,0-1 0,-1 1 0,1-1-1,0 1 1,0 0 0,0 0 0,-1-1 0,1 1-1,0 0 1,0 0 0,0 0 0,0 0-1,-1 0 1,1 0 0,0 0 0,0 0 0,0 1-1,0-1 1,-1 0 0,1 0 0,0 1-1,0-1 1,0 0 0,-1 1 0,1-1-1,0 1 1,-1-1 0,1 1 0,0-1 0,-1 1-1,1 0 1,-1-1 0,1 1 0,-1 0-1,2 1 1,1 4-8,0 0 0,1 0 1,-2 0-1,4 11 0,-4-12 25,10 36-141,-7-25 138,11 30 1,-14-41 3,1 0 0,0 0 1,0 0-1,0-1 1,1 1-1,-1-1 1,1 0-1,0 0 0,8 6 1,-4-5 6,0-1-1,0 0 1,0 0 0,0-1-1,1 0 1,0 0-1,-1-1 1,1 0 0,0-1-1,0 0 1,0 0 0,0-1-1,0 0 1,0 0 0,0-1-1,17-4 1,-15 2-3,0 0-1,0 0 1,0-1 0,0 0 0,0-1-1,-1 0 1,0-1 0,0 0-1,0-1 1,-1 0 0,0 0 0,15-17-1,-15 13-1,-1-1 0,0 0 0,-1-1 0,0 0 0,-1 0 0,-1 0 0,0-1 0,-1 0 0,0 0 0,2-14 0,-6 25-39,1 1 30,-1 0 0,0 0 0,1 0 0,-1-1-1,0 1 1,0 0 0,-1-4 0,0 3-19,0 0-1,0 0 1,-1 0-1,1 0 1,-1 1-1,1-1 1,-1 0 0,-3-3-1,-3-2 67,6 6-76,1 2-28,1 0 48,0 0 0,0 0 1,0 0-1,0 0 1,0 0-1,0 0 1,0 0-1,0 0 1,0 0-1,0 0 0,0 0 1,0 0-1,0 0 1,0 0-1,-1 0 1,1 0-1,0 0 0,0 0 1,0 0-1,0 0 1,0 0-1,0 0 1,0 0-1,0 0 1,0 0-1,0 0 0,0 0 1,0 0-1,0 0 1,0 0-1,0 0 1,0 0-1,-1 0 0,1 0 1,0 0-1,0 0 1,0 0-1,0 0 1,0 0-1,0 0 1,0 0-1,0 1 0,0-1 1,0 0-1,0 0 1,0 0-1,0 0 1,0 0-1,0 0 0,0 0 1,0 0-1,0 0 1,0 0-1,0 0 1,0 0-1,0 0 1,0 0-1,0 0 0,0 0 1,0 1-1,0-1 1,0 0-1,0 0 1,0 0-1,0 0 0,0 0 1,0 0-1,0 0 1,0 0-1,-1-33 102,0 29-91,1 0 0,-1-1 0,0 1 0,0 0 0,0 0 0,0 0 0,-1 0 0,-3-6 1,5 9-24,-1 0 0,0 0 1,0 0-1,0 0 0,1 1 1,-1-1-1,0 0 1,0 1-1,0-1 0,0 1 1,0-1-1,0 1 1,0-1-1,-1 1 0,1 0 1,0 0-1,0-1 0,0 1 1,0 0-1,0 0 1,0 0-1,-1 0 0,1 0 1,0 0-1,0 1 1,0-1-1,0 0 0,0 0 1,0 1-1,0-1 0,0 1 1,0-1-1,0 1 1,-2 0-1,-1 2-26,1 1 0,-1-1 0,0 0 0,1 1-1,0 0 1,-4 6 0,0 0 26,2 0 0,-1 1-1,1-1 1,1 1 0,-3 12 0,-12 54 22,18-71-11,-1 6 28,1-1 0,0 0 0,0 1 0,1-1 0,0 1 0,1-1 0,1 1 0,0-1-1,4 15 1,-4-21-10,-1 0-1,1-1 0,0 1 0,0-1 1,0 1-1,1-1 0,-1 0 1,1 0-1,0 0 0,1 0 0,-1-1 1,1 1-1,-1-1 0,1 0 1,0 0-1,0 0 0,0 0 0,1-1 1,-1 1-1,1-1 0,-1-1 1,1 1-1,7 1 0,-7-2 11,0-1 0,0 0-1,0 0 1,0-1 0,-1 0-1,1 1 1,0-2 0,0 1-1,-1 0 1,1-1 0,-1 0-1,1 0 1,-1 0 0,0-1-1,0 0 1,0 1 0,7-7-1,-1-1 51,1 1-1,-2-2 0,1 1 1,13-22-1,16-34-91,-25 43-20,0-1 0,1 2 0,26-30 0,-41 51 27,1 0 1,0 0-1,0 0 1,0 1-1,0-1 0,0 0 1,0 0-1,0 1 1,0-1-1,0 0 1,0 1-1,0-1 0,0 1 1,0-1-1,1 1 1,1-1-1,-3 1 7,1 1-1,-1-1 0,1 0 1,-1 0-1,1 0 1,-1 1-1,0-1 1,1 0-1,-1 0 1,1 1-1,-1-1 1,1 0-1,-1 1 1,0-1-1,1 0 1,-1 1-1,0-1 1,0 1-1,1-1 1,-1 1-1,0-1 1,0 1-1,1-1 0,-1 1 1,0-1-1,0 1 1,1 4-9,0 0 0,0 0 0,-1 1-1,0-1 1,-1 10 0,-6 36 16,-21 77 0,28-125-12,-2 2 30,1 1 42,-1 0 0,1 0 0,0 0 0,0 6 0,2-12-57,-1 0 0,1 0 1,-1 0-1,0 0 0,1 0 1,-1 0-1,1 0 0,-1 0 1,1 0-1,-1 0 0,0 0 1,1 0-1,-1 0 0,1 0 1,-1 0-1,1 0 0,-1 0 1,0 0-1,1-1 0,-1 1 1,0 0-1,1 0 0,-1 0 1,1-1-1,15-8-30,52-48-85,-51 41 73,1 0 0,0 1 0,1 2 0,38-22 0,-54 34 27,-1 0 1,2-1-1,-1 1 0,0 0 0,0 0 1,0 1-1,0-1 0,1 1 1,-1-1-1,0 1 0,0 0 1,1 0-1,-1 1 0,0-1 1,0 1-1,1-1 0,-1 1 1,0 0-1,0 0 0,6 3 1,-4 0 16,-1-1 0,1 1 1,0 0-1,-1 0 0,0 0 1,0 1-1,0-1 0,-1 1 1,0 0-1,5 8 0,-1 1-103,35 56 610,-9-26-3050,-32-43 2525,7 7-7006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56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402 185 3712,'5'-3'1068,"0"0"-1,0 0 1,-1 0 0,1 0 0,-1-1-1,0 0 1,5-6 0,-8 8-871,0 1 0,0-1 0,0 0 1,0 1-1,-1-1 0,1 0 0,-1 0 0,0 1 1,1-1-1,-1 0 0,0 0 0,0 0 0,0 0 1,0 0-1,0 1 0,0-1 0,-1 0 0,1 0 0,-1 0 1,1 1-1,-1-1 0,0 0 0,0 0 0,1 1 1,-3-4-1,-2-2 13,0 1 0,0-1 0,-1 1 1,0 0-1,0 0 0,0 0 0,0 1 0,-1 0 1,0 0-1,0 1 0,-1 0 0,1 0 0,-1 1 1,-13-5-1,3 3-167,-1 0 1,1 1-1,-1 1 0,0 1 1,-26 0-1,34 3-27,1-1 0,-1 2 0,1-1 0,-1 1 0,1 1-1,-1 0 1,1 1 0,0 0 0,-14 8 0,18-9-17,1 0 0,0 0 1,0 1-1,0 0 0,0 0 0,1 0 0,0 0 0,-1 1 1,2 0-1,-1 0 0,0 0 0,1 0 0,0 0 0,1 1 1,-1-1-1,1 1 0,-3 11 0,4-14 11,0 1-1,1-1 1,-1 1-1,1 0 1,0-1-1,0 1 1,0-1-1,1 1 1,-1 0 0,1-1-1,0 1 1,0-1-1,3 6 1,-3-6 23,1 0 0,0 0 1,0-1-1,1 1 0,-1-1 1,1 1-1,-1-1 0,1 0 1,-1 0-1,1 0 0,0 0 0,0-1 1,0 1-1,0-1 0,5 2 1,2 0-6,1-1 1,-1 0 0,1 0 0,0-1 0,14 0-1,-11-1-3,1 1-1,17 4 0,-23-3-25,103 28 155,-99-25-130,1 0 0,-1 1 0,-1 1-1,1 0 1,-1 1 0,13 10 0,-13-7 58,0 1 0,0 1 0,-2 0 0,1 0-1,-2 1 1,1 0 0,-2 1 0,0-1 0,-1 2 0,-1-1 0,0 1 0,-1 0 0,6 29 0,-10-38 21,0 0 0,-1 0 0,0 1 0,0 8 0,-1-14-66,1 0 0,0 0-1,0 0 1,-1 0 0,1-1 0,-1 1-1,1 0 1,-1 0 0,0-1-1,0 1 1,0 0 0,0-1 0,0 1-1,0-1 1,0 1 0,0-1-1,-1 0 1,1 1 0,0-1-1,-1 0 1,1 0 0,-3 1 0,-5 1 22,0-1 0,0 0 0,0-1 0,0 0 1,-1-1-1,1 0 0,0 0 0,-13-2 0,-9 0 6,-87-13-79,14 1-302,88 13-27,0 1 1,0 0-1,0 1 1,-23 5-1,16 0-2994,16-3-797,15-3-2677,9-1 3878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56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37 7392,'0'0'78,"0"0"1,0 0-1,-1 0 0,1 0 1,0 0-1,0 0 0,-1 0 1,1 0-1,0 0 1,0 0-1,-1 0 0,1 0 1,0 0-1,-1 0 1,1 0-1,0 0 0,0 0 1,-1 0-1,1 0 1,0 0-1,0 0 0,-1-1 1,1 1-1,0 0 0,0 0 1,0 0-1,-1 0 1,1-1-1,0 1 0,0 0 1,0 0-1,0 0 1,-1-1-1,1 1 0,0 0 1,0 0-1,0-1 0,0 1 1,0 0-1,0 0 1,0-1-1,0 1 0,0 0 1,0 0-1,0-1 1,0 1-1,0 0 0,0 0 1,0-1-1,0 1 1,0 0-1,0-1 0,1 0 336,0 1 1,0-1-1,0 0 0,0 1 0,0-1 0,0 1 0,0 0 0,0-1 0,0 1 1,0 0-1,0-1 0,0 1 0,0 0 0,0 0 0,2 0 0,33-4 677,-9 1-440,61-7-453,150 4 0,-184 6-1933,-44 3-1259,-10 3-293,-12 10-2192,7-11 4402,-9 17-2229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57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8 157 8384,'-7'-1'4228,"26"-4"-995,158-55 2143,9 12-6512,-117 31-155,27-3-7573,-65 15 6486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57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153 176 7968,'-33'2'2565,"31"-2"-2487,1 0 1,0 0-1,0 1 0,0-1 1,0 0-1,0 0 1,0 1-1,0-1 0,0 1 1,1-1-1,-1 1 0,-2 0 1,-3 2-119,1 0 367,-1 0 0,1 0 1,0 0-1,0 1 0,0-1 1,0 1-1,1 0 0,-1 1 1,1-1-1,0 1 0,-6 10 1,3-1 30,2-1 0,0 2 1,0-1-1,1 0 0,1 1 1,1 0-1,0 0 1,0-1-1,2 1 0,0 0 1,1 0-1,0 0 1,1 0-1,8 29 0,-7-36-268,1 1 0,0-1 0,1 0-1,0-1 1,0 1 0,1-1 0,0 0-1,0 0 1,0 0 0,1-1 0,0 0-1,0-1 1,1 1 0,-1-2 0,1 1-1,1-1 1,14 6 0,-7-4 48,1 0-1,0-2 1,0 0-1,1-1 1,-1-1-1,1 0 1,-1-1-1,23-2 1,-31 0-96,-1 0 0,1 0 1,-1-1-1,0 0 0,0 0 1,0-1-1,0 0 0,0-1 1,-1 0-1,1 0 0,-1 0 1,0-1-1,0 0 1,-1 0-1,1-1 0,9-11 1,-4 1 47,0-1 1,-1 0 0,-1-1 0,0 0 0,13-36 0,-11 18-90,-2 1 1,9-50-1,-15 63-62,-1-1 0,-1 1 0,0-1 0,-2 0 0,-1 1 0,-3-25 0,3 42-14,0 0-1,-1-1 0,1 1 1,-1 0-1,0-1 0,0 1 0,-1 0 1,1 1-1,-1-1 0,0 0 1,-7-6-1,7 8 32,0 1 0,0-1-1,0 1 1,0 0 0,-1 0-1,1 0 1,-1 1 0,1-1 0,-1 1-1,0 0 1,1 0 0,-1 0 0,0 1-1,0-1 1,0 1 0,0 0 0,0 0-1,-6 1 1,-21 4-269,0 1 1,0 2-1,1 1 1,-46 21-1,59-23-355,1 0-1,0 2 1,0 0-1,1 0 0,0 2 1,1-1-1,0 2 1,1 0-1,0 1 1,-15 21-1,14-16-2227,-14 26 0,-1 16-902,28-57 3639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7:56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24 136 6464,'-23'-28'2944,"36"20"-2560,10 3 640,4 2-640,31-9 608,5 0-544,54-4 96,1 4-288,24 0-256,-10 4 0,2-4 128,-18 8-64,2 0 256,-15 4-192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5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89 5632,'-10'-6'6400,"10"6"-6331,1 5 408,-1 1-1,0 0 1,0-1-1,0 1 1,-1-1-1,0 1 1,0-1 0,-2 7-1,0 2-24,-8 48 723,-34 144 370,26-102-810,18-95-691,0 7 1161,-6-42-1600,8 8 273,5-26-1,-2 15 27,49-286 571,-51 308-274,0-1-1,0 0 1,1 0 0,0 1 0,5-10 0,-7 17-161,-1 0 0,1 0-1,-1 1 1,1-1 0,-1 1 0,1-1-1,-1 1 1,1-1 0,-1 0 0,1 1 0,-1 0-1,0-1 1,1 1 0,-1-1 0,0 1-1,1-1 1,-1 1 0,0 1 0,9 17 31,2 13 177,10 59 1,-3-14-37,-12-48-167,-4-20-24,0 1 0,1 0 0,-1-1 0,2 0 0,0 0 0,5 11 0,-9-20-12,1 1-1,-1-1 1,0 1-1,0-1 1,0 0 0,0 1-1,1-1 1,-1 0 0,0 1-1,0-1 1,1 0 0,-1 0-1,0 1 1,1-1 0,-1 0-1,0 0 1,1 1-1,-1-1 1,0 0 0,1 0-1,-1 0 1,1 0 0,-1 1-1,0-1 1,1 0 0,-1 0-1,1 0 1,-1 0-1,0 0 1,1 0 0,-1 0-1,1 0 1,-1 0 0,0-1-1,1 1 1,-1 0 0,1 0-1,-1 0 1,0 0-1,1 0 1,-1-1 0,0 1-1,1 0 1,-1 0 0,0-1-1,1 1 1,-1 0 0,0 0-1,0-1 1,1 1-1,-1 0 1,0-1 0,2-2 37,0-1 0,0 1 1,0 0-1,-1 0 1,2-7-1,37-136 76,-1-1-239,-36 138 80,0-1 0,1 1-1,0 0 1,1 0 0,0 0-1,9-11 1,-14 20 30,0-1 0,0 1 0,1 0 0,-1-1 1,0 1-1,0 0 0,1 0 0,-1-1 0,0 1 0,1 0 0,-1 0 0,0-1 0,1 1 1,-1 0-1,0 0 0,1 0 0,-1 0 0,0 0 0,1 0 0,-1 0 0,1-1 1,-1 1-1,0 0 0,1 0 0,-1 0 0,1 0 0,-1 1 0,0-1 0,1 0 0,9 9-27,1 15 142,-7-11-44,0 1 0,-1 0 0,1 14 0,2 9 16,6 39 59,-6-35-73,17 63 1,-19-81-215,-1-5-1726,3-3-4339,-6-15 6147,0 0-1,0 0 1,0 0-1,0 1 1,0-1-1,0 0 1,8-11-8861,0 0 4837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58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274 31 7296,'0'-17'2368,"0"16"-2223,0 1 0,0-1 0,1 1 0,-1-1 0,0 0 0,0 1 0,0-1 0,1 1 0,-1-1 0,0 1 0,0-1 0,1 1 0,-1-1 0,1 1 0,-1-1 0,0 1 0,1-1 0,-1 1 0,1 0 0,-1-1 0,1 1 0,-1 0 0,1-1 0,-1 1 0,1 0 0,0 0 0,-1-1 0,1 1 0,-1 0 0,1 0 0,0 0 0,-1 0 0,1 0 0,-1 0 0,1 0 0,0 0 0,-1 0 0,1 0 0,-1 0 0,1 0 0,0 1 0,-1-1 0,1 0 0,-1 0 0,1 1 0,-1-1 0,2 1-1,-1 0 67,1-1 0,-1 1-1,0 0 1,1 0-1,-1 1 1,0-1 0,1 0-1,-1 0 1,0 1-1,0-1 1,0 0 0,0 1-1,-1-1 1,1 1-1,0-1 1,0 1 0,-1 0-1,1 1 1,0 0-35,-1 0-1,0 0 1,0-1 0,0 1 0,0 0-1,0 0 1,-1 0 0,1 0-1,-1-1 1,-1 4 0,-1 1 4,1 0-1,-2-1 1,1 1 0,-1-1-1,0 0 1,0 0 0,0-1 0,-7 7-1,0-2-109,0-2-1,-1 1 1,0-1-1,-24 12 1,-57 19-993,84-35 666,-14 5-413,15-5-462,0 0 0,-1-1 0,1 0 0,-17 3 0,24-6 857,1 0 0,-1 0-1,1 0 1,-1 0 0,0 0 0,1 0 0,-1 0 0,1-1 0,-1 1 0,1 0-1,-1 0 1,1 0 0,-1 0 0,1-1 0,-1 1 0,0-1 0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59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2 6880,'-2'-1'8553,"4"18"-6045,-3 7-1203,-9 46 0,0 3-289,9-64-936,0 1-7,1 1 0,1 17 0,-1-23-52,0 0-1,0-1 1,0 1 0,0 0 0,-1 0-1,1-1 1,-1 1 0,-2 6 0,2-11 6,1 0-24,0 1 1,0-1-1,-1 0 1,1 0-1,0 0 1,0 0-1,0 1 1,0-1-1,0 0 1,0 0-1,0 0 1,-1 1-1,1-1 1,0 0-1,0 0 1,0 0-1,0 1 1,0-1-1,0 0 1,0 0-1,0 0 1,0 1-1,0-1 1,0 0-1,0 0 1,0 0-1,0 1 1,0-1-1,1 0 1,-1 0-1,0 0 1,0 1-1,0-1 1,0 0-1,0 0 1,0 0-1,0 0 1,1 1-1,-1-1 1,0 0-1,0 0 1,0 0-1,1 0 1,-1 0 0,0 1 1,0-1-1,0 0 0,0 0 1,0 0-1,1 0 1,-1 0-1,0 0 0,0 0 1,0 0-1,0 1 0,0-1 1,0 0-1,0 0 0,1 0 1,-1 0-1,0 0 1,0 0-1,0 1 0,0-1 1,0 0-1,0 0 0,0 0 1,0 0-1,0 1 0,0-1 1,0 0-1,0 0 1,0 0-1,0 0 0,0 1 1,0-1-1,0 0 0,0 0 1,0 0-1,0 0 1,0 0-1,0 1 0,-1-1 1,1 0-1,0 0 0,0 0 1,0 0-1,0 0 0,0 1 1,0-1-1,-1 0 0,-6 5 238,5-4-277,-6 7 34,7-7-5,0 0-1,0 0 1,0 0 0,-1 1 0,1-1 0,0 0-1,0-1 1,-1 1 0,1 0 0,-3 1 0,-4 2 78,-1 1 0,1 1 1,-14 11-1,13-10-64,1 0-1,-2-1 1,-17 10 0,17-10 137,9-5-106,0-1-1,0 1 1,0 0 0,0 0-1,0-1 1,0 1 0,0-1-1,0 1 1,0-1 0,-3 1-1,16 0 990,22 4 0,-20-2-991,1 0-1,19 0 1,108-9 75,-45 1-251,18-1-1101,-38 0-5179,-67 4 4587,-1 0-3301,-4 6 2211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59.4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2 288 7648,'0'-1'244,"0"0"-1,-1 0 1,1 0 0,0 0 0,0 0-1,0-1 1,0 1 0,0 0 0,0 0 0,0 0-1,0 0 1,0 0 0,1 0 0,-1 0 0,0 0-1,1 0 1,0-2 0,1 0 382,-1 0 0,1 0-1,1 0 1,-1 1 0,4-5 0,2 0 738,0 0-1,17-11 1,8-2-281,0 2-1,50-19 1,75-18-569,36-16-3471,-161 58 1501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59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 9792,'10'-4'6142,"13"-1"-3730,21 1-151,94-6-255,-114 9-2130,24-1-1003,64 5-1,-111-3 875,1 0 0,-1 0 1,0 0-1,0 1 0,0-1 0,0 0 0,0 0 1,0 1-1,0-1 0,0 1 0,0-1 0,0 1 1,0-1-1,0 1 0,0 0 0,0-1 0,1 2 1,-1-1 26,-1-1 1,0 1-1,0 0 0,0-1 1,0 1-1,0-1 1,0 1-1,0-1 1,0 1-1,0 0 1,0-1-1,0 1 0,0-1 1,0 1-1,-1-1 1,1 1-1,0-1 1,0 1-1,-1-1 1,1 1-1,0-1 0,0 1 1,-1-1-1,1 1 1,-1-1-1,1 0 1,0 1-1,-1-1 1,0 1-1,-8 11-2803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5:00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63 8064,'-9'-3'3648,"28"-5"-3168,-11 5 1408,5 3-1120,14-5 1119,4 1-1087,6-4-288,3 8-320,5-8-640,-4 8 224,-6-12-2367,2 9 1439,-6-6-3328,-4 9 2528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5:00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26 8064,'-2'-16'2592,"2"15"-2517,0 1 0,0 0-1,-1-1 1,1 1 0,0 0 0,0-1 0,0 1 0,0 0 0,0-1 0,1 1 0,-1 0 0,0-1 0,0 1 0,0 0 0,0 0-1,0-1 1,0 1 0,0 0 0,1-1 0,-1 1 0,0 0 0,0 0 0,0-1 0,1 1 0,-1 0 0,0 0 0,0 0 0,1-1 0,-1 1-1,0 0 1,0 0 0,1 0 0,-1 0 0,0 0 0,1-1 0,-1 1 0,0 0 0,1 0 0,-1 0 0,0 0 0,0 0 0,1 0 0,-1 0-1,0 0 1,1 0 0,-1 0 0,0 0 0,1 0 0,-1 1 0,0-1 0,1 0 0,-1 0 0,0 0 0,0 0 0,1 0 0,-1 1-1,0-1 1,0 0 0,1 0 0,-1 1 0,6 5 504,-1 0-1,0 0 1,0 1 0,-1 0-1,0 0 1,0 0-1,0 0 1,-1 1 0,0 0-1,3 14 1,-4-11-423,0 1 0,-1 0-1,0-1 1,-1 1 0,0 0 0,-4 23 0,1-19 105,-1 1 1,-1-1 0,-1 0-1,-7 15 1,-35 59 417,45-85-639,-22 36 142,17-30-128,1 0 0,0 1 0,1 0 0,0 0 0,1 0 0,-7 24 0,12-35-34,0 0 1,0 0 0,0 0-1,-1 0 1,1 0 0,0 0 0,0 0-1,1 0 1,-1 0 0,0 0-1,0 0 1,0 0 0,1-1 0,-1 1-1,0 0 1,1 0 0,-1 0-1,1 0 1,-1-1 0,1 1 0,1 1-1,-1-1 2,0 0 0,0 0 1,1 0-1,-1 0 0,1-1 0,-1 1 0,1 0 0,-1-1 0,1 1 1,-1-1-1,1 0 0,1 1 0,7-1 37,-1 0 0,0 0-1,17-3 1,-16 2-40,147-20-259,17-2-6032,-171 22 5726,-1 1 1,1 0-1,0 0 0,-1 0 0,1 0 0,0 0 1,-1 1-1,1-1 0,0 1 0,-1 0 1,5 1-1,2 5-2291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5:19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252 6 5216,'0'0'194,"0"0"0,0-1 0,1 1 0,-1 0-1,0-1 1,0 1 0,1 0 0,-1-1 0,0 1 0,1 0 0,-1 0 0,0-1 0,1 1 0,-1 0 0,0 0 0,1 0 0,-1 0-1,1-1 1,-1 1 0,0 0 0,1 0 0,-1 0 0,1 0 0,-1 0 0,0 0 0,1 0 0,-1 0 0,1 0 0,-1 0 0,1 0-1,0 1 1,-1-1 47,1 1-1,-1 0 0,0-1 0,1 1 0,-1 0 0,0 0 0,1-1 0,-1 1 1,0 0-1,0 0 0,0 0 0,0-1 0,0 1 0,0 1 0,-3 30 2912,1-28-2933,1 1 0,-1-1-1,0 0 1,-1 0-1,1-1 1,0 1-1,-1 0 1,0-1 0,0 1-1,0-1 1,-6 5-1,-4 2-17,-25 15-1,28-18-77,-67 38 34,1-2-4485,62-32 2441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5:20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0 995 2976,'0'0'971,"7"-3"3722,-4 1-4359,-1 1 0,1-1 0,0 0 0,0 0 0,-1-1 0,1 1 0,-1 0 1,4-6-1,17-26 762,-21 31-986,195-280 1911,59-91-1434,-247 358-291,0 1 0,-1-1 0,0-1 0,-1 1 0,8-32 0,-16 40-119,-6 9-147,-11 16-29,1 3 114,2 2-1,1-1 1,-20 39 0,-27 79 228,46-103-292,4-9 106,-1-1-111,-10 38-1,20-57-3,0 0-1,0 0 0,1 0 1,0 0-1,1 0 1,0 1-1,0-1 1,0 0-1,1 0 1,2 12-1,-2-17-10,-1-1-1,0 0 1,1 1 0,-1-1 0,1 0-1,0 1 1,-1-1 0,1 0-1,0 0 1,0 1 0,0-1-1,0 0 1,0 0 0,0 0-1,0 0 1,0 0 0,0-1-1,0 1 1,0 0 0,1 0-1,-1-1 1,0 1 0,1-1 0,-1 1-1,0-1 1,1 0 0,-1 1-1,0-1 1,1 0 0,-1 0-1,3 0 1,2-1 32,0 0 0,0 0 0,0-1 0,0 1-1,11-6 1,-9 4-57,29-14 68,-1 0-1,0-3 0,52-37 1,-69 42-76,0 0 0,-2-2 0,0 0 0,0 0 1,-2-2-1,16-24 0,67-126 41,-78 130-17,-2 6 2,0 0 82,-1-1-1,13-37 1,-28 66-121,-1 0 0,1-1 0,-1 0 0,0-6 0,-1 12 13,0 0 0,0-1-1,0 1 1,0 0 0,0 0 0,0 0-1,0 0 1,0 0 0,0 0-1,0-1 1,0 1 0,0 0-1,0 0 1,0 0 0,0 0-1,0 0 1,0 0 0,0-1 0,0 1-1,0 0 1,0 0 0,0 0-1,0 0 1,0 0 0,0 0-1,0 0 1,0-1 0,0 1-1,0 0 1,-1 0 0,1 0 0,0 0-1,0 0 1,0 0 0,0 0-1,0 0 1,0 0 0,0 0-1,-1 0 1,1 0 0,0 0-1,0-1 1,0 1 0,-6 5 5,-4 11 159,-4 15-43,2 0-1,1 1 0,1 0 0,-7 48 0,-11 36 134,11-59-1,-40 85-1,41-106-122,5-13 64,-25 43 0,33-58 28,6-7 202,11-9-98,31-28-545,-19 16 20,-15 13 48,-1 0 1,21-11-1,-30 18 144,1-1 1,-1 1 0,0-1-1,0 1 1,0 0 0,0-1-1,0 1 1,0 0-1,0 0 1,0 0 0,1 0-1,-1 0 1,0 0 0,0 0-1,0 0 1,0 0 0,0 1-1,0-1 1,0 0 0,1 1-1,-1-1 1,0 1 0,0-1-1,0 1 1,-1 0 0,1-1-1,0 1 1,0 0 0,0 0-1,0-1 1,-1 1-1,1 0 1,0 0 0,-1 0-1,1 0 1,0 2 0,2 3-20,0 1 0,-1 0 0,1 0 0,1 13 0,0-1 199,-1-11-74,0 0 0,0-1 0,0 1 0,1-1 1,9 14-1,-11-20-63,-1 1 1,0 0-1,1-1 1,-1 1 0,1-1-1,0 1 1,0-1 0,0 0-1,-1 1 1,1-1 0,0 0-1,0-1 1,0 1-1,1 0 1,-1 0 0,0-1-1,0 1 1,0-1 0,0 0-1,1 0 1,-1 0-1,0 0 1,0 0 0,0 0-1,1 0 1,-1-1 0,2 0-1,10-4 17,-1 0 0,0-1-1,21-13 1,34-27 274,-57 37-295,0 0 0,-1-1 1,0 0-1,9-13 0,-8 10-26,-7 9-19,-1-1 1,0 0-1,0 0 1,0 0-1,3-9 1,-6 13-5,1 0 0,-1-1 0,1 1 1,-1 0-1,1-1 0,-1 1 1,0-1-1,1 1 0,-1-1 1,0 1-1,0-1 0,0 1 1,0 0-1,-1-1 0,1 1 0,0-1 1,0 1-1,-1 0 0,1-1 1,-1 1-1,1-1 0,-1 1 1,0 0-1,-1-2 0,2 3 8,-1-1 0,0 1-1,0 0 1,0-1 0,0 1 0,0 0-1,0 0 1,0 0 0,0-1-1,0 1 1,0 0 0,0 0 0,0 0-1,0 1 1,0-1 0,1 0-1,-1 0 1,0 0 0,0 1 0,0-1-1,0 1 1,0-1 0,0 0-1,0 1 1,1 0 0,-1-1 0,-1 2-1,-20 17 8,15-11 24,0-1 0,1 1-1,0 0 1,1 1-1,-5 9 1,9-16-9,0-1 1,0 1-1,0 0 0,0 0 1,1 0-1,-1 0 0,1 0 0,0 0 1,-1 0-1,1 0 0,0 0 1,0 1-1,0-1 0,1 0 1,-1 0-1,0 0 0,1 0 0,-1 0 1,1 0-1,0 0 0,0 0 1,0-1-1,0 1 0,0 0 1,0 0-1,0-1 0,0 1 0,1 0 1,-1-1-1,1 0 0,-1 1 1,3 0-1,0 1 32,1 0 1,0-1-1,0 0 1,0 0-1,0 0 1,0-1-1,0 0 0,0 0 1,1 0-1,-1-1 1,0 1-1,1-1 1,-1-1-1,0 1 1,9-2-1,9-2-1,-1-1 0,25-10 0,-47 15-42,20-7-10,0-2-1,26-14 0,-15 6 22,-7 4-32,42-30-1,-65 43 9,0-1 0,-1 0 1,1 1-1,0-1 0,0 1 0,0-1 0,0 1 0,0-1 0,-1 1 0,1 0 0,0-1 1,0 1-1,0 0 0,0 0 0,0 0 0,0 0 0,0 0 0,0 0 0,0 0 0,0 0 1,0 0-1,0 0 0,2 1 0,-3-1 15,1 1 1,-1-1-1,1 1 0,-1 0 1,1-1-1,-1 1 0,1-1 1,-1 1-1,0 0 0,1-1 1,-1 1-1,0 0 0,1-1 1,-1 1-1,0 0 0,0-1 1,0 1-1,0 0 0,0 0 1,0-1-1,0 1 0,0 0 1,0 0-1,0-1 0,0 1 1,0 0-1,-1-1 0,1 1 1,0 0-1,0-1 0,-1 2 1,-25 86 711,26-88-707,0 0-1,0 0 1,0 0-1,-1 0 1,1 0-1,0 0 1,0 0-1,0 0 1,0 0 0,0 1-1,0-1 1,0 0-1,0 0 1,0 0-1,0 0 1,0 0-1,0 0 1,0 0-1,0 0 1,0 0-1,0 1 1,0-1-1,0 0 1,0 0-1,0 0 1,0 0 0,0 0-1,0 0 1,0 0-1,0 0 1,0 1-1,1-1 1,-1 0-1,0 0 1,0 0-1,0 0 1,0 0-1,0 0 1,0 0-1,0 0 1,0 0-1,0 0 1,0 0-1,0 0 1,1 0 0,-1 0-1,0 0 1,0 0-1,0 0 1,0 1-1,7-4 122,11-13-50,-13 10-91,0 0-1,0 1 1,1-1 0,-1 1-1,12-8 1,-15 12 5,0 0 0,0 0 0,0 0 0,0 1 0,0-1 0,0 0 0,0 1 0,0-1 0,0 1 0,0 0 0,4-1 0,-5 1 11,0 1 1,0-1-1,1 0 1,-1 1 0,0-1-1,0 1 1,1-1-1,-1 1 1,0-1-1,0 1 1,0 0-1,0 0 1,0-1 0,0 1-1,0 0 1,0 0-1,0 0 1,0 0-1,-1 0 1,2 2 0,19 32 155,-15-22-199,1-1 1,1 0-1,-1 0 1,2-1-1,0 0 1,18 17-1,-25-26-543,1 0 0,-1-1 0,1 1 0,-1-1 0,1 1 0,4 0 0,-7-2 246,0 1 1,1-1 0,-1 0 0,1 0 0,-1 0 0,1 0 0,-1 0 0,1 0 0,-1 0 0,1 0 0,-1 0-1,1 0 1,-1 0 0,1 0 0,-1 0 0,1 0 0,-1-1 0,1 1 0,-1 0 0,1 0 0,-1 0 0,0-1-1,1 1 1,-1 0 0,4-5-3025,0 1-249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5:21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72 3232,'-48'13'1035,"29"-10"-614,-21-3 50,6 0 1887,10 0 4535,141-3-3233,55-9-3316,-157 11-241,310-34-4780,-216 15-1387,-4 3 1808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5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72 3968,'-4'-3'571,"-10"-2"9237,6-2-4600,25 8-4726,93-9 767,-53 5-604,59-10-1,-87 8-388,59-4 0,-40 12 11,-47-3-230,-1 0-406,0-1 0,0 0 1,0 0-1,0 0 0,0 0 0,0 1 0,0-1 0,0 0 0,0 0 0,0 0 0,0 1 0,-1-1 0,1 0 0,0 0 0,0 1 1,-1-1-1,1 0 0,-1 0 0,1 1 0,-1-1 0,1 0 0,-1 1 0,1-1 0,-1 1 0,0-1 0,1 1 0,-1-1 0,0 1 1,1-1-1,-1 1 0,0 0 0,0-1 0,1 1 0,-1 0 0,0 0 0,0-1 0,1 1 0,-1 0 0,-1 0 0,-7 3-2121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5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15 3488,'5'-15'9061,"-6"25"-8253,-1 0 0,1 0 1,-2-1-1,1 1 0,-2-1 0,1 1 0,-9 14 1,-41 70-290,44-79-75,4-7-373,-68 121 852,60-102-778,1 0 0,1 1 0,-7 29-1,9-18 38,1 1-1,2 0 1,-1 43-1,6-64-104,1-1 0,1 1 0,1-1-1,1 0 1,0 1 0,1-1-1,1 0 1,1-1 0,9 20 0,1-7 44,0-1 1,2 0-1,2-2 1,25 30 0,-39-51-158,0 0 1,0-1 0,0 1-1,1-1 1,9 5 0,-14-9-237,0 0 0,0 1 1,0-1-1,0-1 1,1 1-1,-1 0 1,0 0-1,1-1 0,-1 1 1,0-1-1,1 0 1,-1 0-1,1 0 0,-1 0 1,0 0-1,1-1 1,-1 1-1,0-1 0,1 1 1,-1-1-1,0 0 1,3-1-1,11-8-1786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3:5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 7648,'-17'-6'1453,"14"4"1062,10 3 232,3 0-1340,105 5 3669,17 2-3731,99 32-1137,-206-32-325,-18-5-510,0-1-1,0 0 1,0 0 0,13 1 0,-18-2-932,-2-1 1455,0 0 0,0 0 0,1 0 0,-1-1 0,0 1 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0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56 3968,'-2'-2'440,"1"0"1,0 0 0,0-1-1,0 1 1,0 0-1,0-1 1,0 1 0,1-1-1,-1 1 1,1-1-1,0 1 1,0-1-1,0 1 1,0-1 0,1-3-1,-1-7 4324,-6 29-3202,5-7-1236,1 0-1,-1 0 1,3 16 0,-1 6 206,-1 11 101,1 56 14,1-88-595,-1 1 1,5 10-1,3 21 122,-3-17-13,-4-21-25,-1 1 0,0-1 1,0 0-1,1 9 0,-2-12 211,-10 3 133,-110 54-324,22-12 179,62-27-189,-37 22 289,72-40-394,-1 0 0,0 0 0,1 0 0,-1 0-1,0-1 1,1 1 0,-1 0 0,0-1 0,0 0 0,0 1 0,-3-1 0,27-1 459,-1 0 0,37-9 0,50-17-654,-19 4 434,103-16 174,-143 30-195,-29 6-1994,28-9 0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0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60 2496,'-37'-4'2195,"-4"4"10857,29 2-11041,12 0-1066,9-2-743,322-12 1648,-173-7-1071,-109 12-388,-46 7-747,0-1 1,0 0-1,0 0 0,-1 0 1,1 0-1,0 0 0,0 0 0,-1-1 1,1 0-1,-1 1 0,5-5 1,-3 3-1347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0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94 4320,'0'-1'91,"0"0"0,1 1 0,-1-1 0,0 0 0,0 0 0,0 1 0,1-1 0,-1 0 0,0 0 0,0 0 0,0 1 0,-1-1 0,1 0 0,0 0 1,0 1-1,0-1 0,0 0 0,-1 0 0,1 1 0,0-1 0,-1 0 0,1 0 0,-1 1 0,1-1 0,-1 1 0,1-1 0,-2 0 0,2-1 341,-1 0 0,1 0 1,-1 0-1,1 1 0,0-1 0,-1 0 0,1 0 0,0 0 0,0 0 1,0 0-1,0 1 0,1-1 0,0-3 0,-1 2 174,1-1 0,-1 0 0,0 1-1,0-1 1,-1-5 0,-5-6 2013,3 14-1128,-1 10-1078,-2 21 24,3 1 1,0 0 0,2 47-1,1-53-358,4 170-996,-4-214-14640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0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 7232,'-11'-11'2314,"11"10"-2218,0 1-1,-1 0 0,1 0 0,0 0 0,0 0 0,0-1 0,0 1 1,0 0-1,0 0 0,0 0 0,0 0 0,0-1 0,0 1 0,0 0 1,0 0-1,0 0 0,0 0 0,0-1 0,0 1 0,0 0 0,0 0 1,0 0-1,0 0 0,0 0 0,0-1 0,1 1 0,-1 0 0,0 0 1,0 0-1,0 0 0,0 0 0,0-1 0,0 1 0,0 0 0,1 0 1,-1 0-1,0 0 0,0 0 0,0 0 0,0 0 0,0 0 0,1 0 1,-1 0-1,0 0 0,0-1 0,0 1 0,0 0 0,1 0 0,-1 0 1,2 1 227,0 0 1,0 0 0,0-1 0,1 1 0,-1-1 0,0 1 0,0-1 0,1 0 0,-1 0-1,0 0 1,4-1 0,-1 1 269,170 9 2357,-81-4-3014,-83-5-512,-6 0-499,0 0 1,0 0-1,0 0 0,0-1 1,-1 1-1,1-1 0,0-1 1,-1 1-1,5-2 0,9-3-1687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0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7136,'-5'-9'2305,"3"15"145,4 20 659,-2-24-3064,7 170 6163,-14 1-3350,5-130-2736,-1 7-15,3 69 0,1-114-314,0 1 1,-1-1-1,0 1 0,0-1 0,0 1 0,-1-1 1,0 1-1,-2 6 0,0-8-2016,2-12-759,4-8 577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4:0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87 3072,'-4'-20'976,"5"13"-587,1 2 133,0 1-1,0-1 0,1 0 1,0 1-1,0 0 0,0 0 1,1 0-1,4-4 0,-7 6-233,2 0-1,-1 1 0,0-1 1,0 1-1,0-1 0,1 1 0,-1 0 1,1 0-1,-1 0 0,1 0 0,-1 1 1,1-1-1,-1 1 0,1-1 1,-1 1-1,1 0 0,0 0 0,-1 0 1,1 1-1,3 0 0,-3-1-123,0 1 0,0 1 0,-1-1 0,1 0 0,0 1 0,-1-1 0,1 1-1,-1 0 1,1 0 0,-1 0 0,0 0 0,0 0 0,0 1 0,0-1 0,0 1 0,0-1 0,-1 1-1,1 0 1,-1-1 0,0 1 0,2 5 0,0 0 172,-1 0 0,0 0 0,-1 0 0,0 0 0,0 0-1,-1 16 1,0-16-221,-2-1 0,1 1-1,-1-1 1,0 0 0,0 1-1,-1-1 1,0 0 0,-1-1 0,1 1-1,-1-1 1,0 1 0,-1-1-1,-6 7 1,-1-1-34,0 0 0,-1-1 0,0 0 0,-29 18 0,34-25-227,0-1 1,-1 1-1,1-1 1,-1-1-1,-14 3 1,-1 0-1419,3 3 262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0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19 3136,'0'0'42,"0"0"0,1 0-1,-1-1 1,0 1 0,0 0 0,0 0 0,0 0-1,0 0 1,0 0 0,1-1 0,-1 1 0,0 0-1,0 0 1,0 0 0,0 0 0,0-1 0,0 1-1,0 0 1,0 0 0,0 0 0,0-1 0,0 1-1,0 0 1,0 0 0,0 0 0,0 0 0,0-1-1,0 1 1,0 0 0,0 0 0,0 0 0,0-1-1,0 1 1,0 0 0,-1 0 0,1 0 0,0 0-1,0 0 1,0-1 0,0 1 0,0 0 0,0 0 0,-1 0-1,1 0 1,0 0 0,0 0 0,0-1 0,-1 1-1,-1-3 1660,2 3-1509,0-1-1,0 1 1,0 0-1,0-1 1,-1 1-1,1 0 1,0-1-1,0 1 1,0 0-1,0 0 1,0-1-1,0 1 1,-1 0 0,1-1-1,0 1 1,0 0-1,0 0 1,-1 0-1,1-1 1,0 1-1,0 0 1,-1 0-1,1 0 1,0 0-1,-1-1 1,1 1-1,0 0 1,0 0 0,-1 0-1,1 0 1,0 0-1,-1 0 1,1 0-1,0 0 1,-1 0-1,1 0 1,0 0-1,-1 0 1,1 0-1,0 0 1,-1 0-1,1 0 1,0 0-1,0 0 1,-1 1 0,-1 1 341,0 0 1,1 0-1,-1 0 1,1 0-1,-1 0 1,1 0 0,0 1-1,0-1 1,-2 4-1,-7 26 233,8-23-611,1 0 0,0 0 1,0 1-1,1-1 0,0 0 1,1 13-1,13 56 507,-8-50-555,33 124 559,-38-151-629,0 3 64,0 0-1,0 0 1,0 0-1,0 0 1,0 7-1,-2-11-99,1 1 0,0-1-1,-1 1 1,1-1 0,0 1 0,-1-1-1,1 0 1,-1 1 0,1-1 0,-1 0-1,1 0 1,-1 1 0,1-1-1,-1 0 1,1 0 0,-1 0 0,1 1-1,-1-1 1,1 0 0,-1 0 0,0 0-1,0 0 1,-19 2 4,13-1 32,-20 4-38,2 2 0,-1 0 0,1 2 0,0 1 0,0 1 0,1 1 0,1 1 0,0 1 0,1 1 0,-22 19 0,28-23-15,12-9 20,1 0 0,0 0 0,0 0-1,0 1 1,1-1 0,-4 4 0,5-5 0,1 0 0,-1 0 0,0 0 1,0 0-1,0-1 0,0 1 0,0 0 0,1-1 0,-1 1 0,-1 0 1,1-1-1,0 1 0,0-1 0,0 1 0,0-1 0,0 0 0,-2 1 1,9-3 250,0 1 1,0-1 0,-1 0 0,10-5 0,-3 2-127,125-49 20,165-42 0,-263 88-422,23-8 232,-55 13-1836,0 0-1,0 0 1,9-5-1,-9 7-266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0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64 176 5888,'-44'-12'3392,"30"1"992,13 10-4247,1 1 0,0 0 0,-1 0 0,1-1 0,0 1 0,-1-1 0,1 1 0,0 0 0,-1-1 0,1 1 0,0 0 0,0-1 0,0 1 0,-1-1 0,1 1 0,0-1 0,0 1 0,0-1 0,0 1 0,0 0 0,0-1-1,0 1 1,0-1 0,0 1 0,0-1 0,0 1 0,0-1 0,0 1 0,0-1 0,1 1 0,-1 0 0,0-1 0,0 1 0,1-1 0,14-11 807,1 1 0,0 1 0,1 0 0,0 2 0,36-14-1,-7 8-1164,60-12 0,15 5-2481,-103 18 460,9 2-109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0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20 6464,'4'-17'2090,"-4"17"-2069,0 0 0,0 0-1,0 0 1,0 0 0,0 0-1,0-1 1,0 1 0,0 0-1,0 0 1,0 0 0,1 0-1,-1 0 1,0-1 0,0 1-1,0 0 1,0 0 0,0 0-1,10 0 8500,-18 7-4688,-5 9-2882,-18 27 0,6 3-932,1 1 0,3 0 0,2 2 0,-15 58 1,31-99-708,1-1 449,0 0 0,0 0 1,0 9-1,3 1-1958,0-15 1737,-1-1-1,1 0 1,-1 0 0,1 0-1,-1 1 1,1-1 0,0 0 0,0 0-1,-1 0 1,1 0 0,2 1 0,9 7-3443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5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51 6048,'-1'-3'448,"1"3"-393,0 0 1,-1 0-1,1 0 0,0 0 0,0 0 0,0 0 0,0 0 0,0-1 0,-1 1 1,1 0-1,0 0 0,0 0 0,0 0 0,0-1 0,0 1 0,0 0 1,0 0-1,0 0 0,0 0 0,0-1 0,-1 1 0,1 0 0,0 0 0,0 0 1,0-1-1,0 1 0,0 0 0,0 0 0,1 0 0,-1 0 0,0-1 1,0 1-1,0 0 0,0 0 0,0 0 0,0 0 0,0-1 0,0 1 0,0 0 1,0 0-1,0 0 0,1 0 0,-1-1 0,0 1 0,0 0 0,0 0 1,0 0-1,0 0 0,1 0 0,-1 0 0,0 0 0,0-1 0,1 3 206,0-1 0,-1 0 0,1 0-1,-1 0 1,1 1 0,-1-1 0,0 0 0,0 1-1,1-1 1,-1 0 0,0 0 0,0 1-1,0-1 1,-1 2 0,1-1 78,2 80 3132,0 32-1374,-8 109-257,-1-121-2390,5-89-2475,-23-39-5528,6-13 9479,10 23 11,0-1 0,2 0 0,0-1 0,-4-18 0,5 12-260,2 0 1,0-1 0,2 1 0,1-1 0,1 0 0,1 1 0,1-1 0,9-43 0,-8 59-493,0 1 0,0-1 0,1 1 0,0-1 0,0 1 1,1 0-1,0 1 0,1-1 0,0 1 0,0 0 0,0 0 0,1 1 0,8-6 1,-7 5-81,1 1 0,0 1 1,1 0-1,-1 0 0,1 0 0,0 2 1,0-1-1,0 1 0,0 0 1,13-1-1,-18 4-45,1-1 1,0 1-1,-1 0 1,1 1-1,-1-1 0,1 1 1,-1 0-1,0 0 0,8 3 1,-9-2-17,-1 0 1,0-1-1,1 1 1,-1 0-1,0 1 1,0-1-1,-1 0 1,1 1 0,0 0-1,-1-1 1,1 1-1,-1 0 1,0 0-1,0 0 1,2 5-1,-2-2 91,1 0 0,-1 1-1,0-1 1,-1 1 0,1-1 0,-1 1-1,-1 0 1,1 0 0,-1 8 0,-2 1 38,0 0 0,-7 27 0,7-34-118,-1 1 0,-1-1 1,1 1-1,-2-1 0,1 0 0,-1-1 1,0 1-1,-1-1 0,0 0 0,-13 13 1,16-18-165,0 0 1,0-1 0,-1 1 0,1-1 0,-1 0 0,1 0-1,-1 0 1,0 0 0,1-1 0,-1 0 0,0 1-1,0-1 1,0-1 0,0 1 0,-1-1 0,1 1 0,0-1-1,0 0 1,0-1 0,0 1 0,0-1 0,0 1-1,0-1 1,0-1 0,0 1 0,0 0 0,-7-5 0,7 4-324,0 0 0,0-1 0,0 0 0,0 0 0,0 0 1,0-1-1,1 1 0,-4-6 0,5 7-29,1 0 0,0 0-1,-1 0 1,1 0 0,0 0 0,0 0-1,1 0 1,-1 0 0,0 0 0,1-1-1,-1 1 1,1 0 0,0-1 0,-1 1-1,1 0 1,0-1 0,1 1 0,-1-3-1,8-12-2844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5:26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46 471 3232,'-20'2'541,"5"-1"1265,5-1 2780,23 0-2568,1-1 1,-1-1-1,24-5 1,-17 1-1370,0-1 1,0-1 0,0 0 0,20-13-1,-37 19-591,7-3 69,-1-1-1,0 0 1,0 0 0,0-1-1,-1 0 1,14-15-1,-9 5-65,-2-1 0,0-1 0,-1 1 0,-1-2 0,0 1 1,-2-1-1,0 0 0,3-23 0,-9 16-253,-9 94-315,-1 0 614,8-54-55,-1 1-14,1-1 0,1 1 0,2 27-1,-2-38 18,1 0-1,-1 0 0,1 0 0,0 0 0,0-1 0,0 1 0,0 0 1,0-1-1,1 1 0,-1-1 0,1 1 0,0-1 0,-1 1 0,1-1 1,0 0-1,1 0 0,-1 0 0,0 0 0,0 0 0,1-1 0,-1 1 1,1-1-1,-1 0 0,6 2 0,-6-2-12,1-1-1,-1 0 1,1 1 0,-1-1-1,1 0 1,-1-1 0,1 1-1,-1 0 1,1-1 0,-1 0-1,1 1 1,-1-1-1,0 0 1,4-2 0,31-18 97,-33 18-119,33-25 54,-1-1 1,33-36 0,-63 59-96,37-38 50,36-52 0,13-13-189,-79 99 91,-13 10 67,0-1 0,1 1 0,-1 0-1,0 0 1,1 0 0,-1 0 0,0 0 0,1 0 0,-1 0 0,1 0 0,-1 0 0,0 0 0,1 0 0,-1 0 0,1 0 0,-1 0 0,0 0 0,1 0 0,-1 0 0,0 0-1,1 1 1,0 0 1,0 0 1,0 0-1,0 1 0,0-1 0,0 0 0,0 1 0,0-1 0,-1 1 0,1-1 1,-1 1-1,1-1 0,-1 1 0,0 0 0,1 2 0,0 6 1,0 0 0,0 1 0,-1-1 0,0 0 0,-2 12 0,-12 51 0,9-58 27,-1 0 0,0 0-1,0 0 1,-2-1 0,0 0-1,0-1 1,-2 0 0,-12 15-1,18-23 2,-1-1 0,1 0 0,-1 0 0,0-1 0,0 0 0,0 1 0,0-2 0,0 1 0,-1 0 0,1-1 0,-9 2 0,10-3-21,0-1 0,1 1 0,-1-1 0,1 0 1,-1 0-1,0 0 0,-5-2 0,8 2-7,1 0 0,-1 0-1,0 0 1,1 0 0,-1 0 0,1 0 0,-1 0 0,0 0 0,1-1 0,-1 1 0,1 0 0,-1-1 0,0 1 0,1 0 0,-1-1 0,1 1 0,-1 0 0,1-1-1,-1 1 1,1-1 0,0 1 0,-1-1 0,1 1 0,0-1 0,-1 0 0,1 1 0,0-1 0,-1 1 0,1-1 0,0 0 0,0 1 0,0-1 0,0 1-1,0-1 1,0 0 0,0 1 0,0-1 0,0 0 0,0 1 0,0-1 0,0 0 0,0 1 0,0-1 0,1 1 0,-1-1 0,0 0 0,0 1 0,1-1 0,1-1 13,-1 0 0,1 1 0,0 0 0,0-1 0,0 1 0,0 0 0,0 0 0,0 0 0,0 0 0,0 0 0,0 0 1,1 1-1,-1-1 0,0 1 0,5-1 0,1-1 2,26-3-74,1 0 0,0 3 1,43 1-1,-64 1 102,90 6-496,-84-3-3643,25 6 0,-38-8 165,2-1 1318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5:27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24 7392,'-31'-17'3360,"23"17"-2944,8-3-1120,8 3 288,10-3-832,4 6 736,28-3-2656,4 8 1760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5:29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6 829 2976,'-5'-3'10128,"5"3"-9778,0-7 2673,6-7-1757,9 0-102,1 1-626,94-104 1300,-85 87-1624,-1-1 0,22-38 0,54-100 596,-99 168-797,-1-1 0,1 1-1,0-1 1,0 1 0,0 0-1,0-1 1,0 1-1,1 0 1,1-2 0,-3 3-10,1 0 1,-1 0 0,0 0-1,0 0 1,0 0 0,1 0-1,-1 0 1,0 0 0,0 0-1,0 0 1,1 0 0,-1 0-1,0 0 1,0 0 0,0 1-1,0-1 1,1 0 0,-1 0-1,0 0 1,0 0 0,0 0-1,0 0 1,0 1 0,1-1-1,-1 0 1,0 0 0,0 0-1,0 0 1,0 1 0,0-1-1,0 0 1,0 0 0,0 0 0,0 1-1,0-1 1,0 0 0,0 0-1,0 0 1,0 1 0,0-1-1,0 0 1,0 0 0,0 0-1,0 1 1,-2 37 293,1-27-246,-6 48 152,-19 73-1,23-121-132,0 3 40,1 1 0,-1 16 1,3-31-101,1 0 0,-1 0 0,1 0 0,-1 0 0,0 0 0,1 0 0,-1 0 0,1 0 0,-1 0 0,0 0 0,1-1 0,-1 1 0,1 0 0,-1 0 0,0 0 0,1 0 0,-1-1 0,0 1 0,1 0 0,-1 0 0,0-1 0,1 1 0,-1 0 0,0-1 1,0 1-1,1-1 0,15-13 151,41-35-63,-23 16-185,3 2 0,0 2-1,53-31 1,-86 57 85,-1 2 0,0-1 0,1 0 0,0 1 0,-1 0 0,1-1-1,0 2 1,0-1 0,0 0 0,-1 1 0,1-1 0,0 1 0,7 1 0,-9 0 9,0-1-1,0 1 1,0 0-1,-1 0 1,1 0-1,0 0 1,-1 0-1,1 0 1,0 0 0,-1 1-1,1-1 1,-1 1-1,0-1 1,1 1-1,-1-1 1,0 1-1,0 0 1,0-1 0,0 1-1,0 0 1,-1 0-1,1 0 1,-1 0-1,1 0 1,-1 0-1,1 0 1,-1 4 0,1 11 54,0 1 0,-1 0 0,-4 28 0,-1 20 196,5-64-252,0-1 0,0 1 0,0-1 0,0 1 0,0 0 0,1-1 0,-1 1 0,0-1 0,1 1 0,0-1 0,-1 1 0,1-1 0,0 0 0,-1 1 0,1-1 0,0 0 0,0 1 0,0-1 0,0 0 0,0 0-1,3 2 1,-2-2 0,0 0-1,0 0 0,0 0 0,0-1 0,1 1 0,-1 0 1,0-1-1,1 0 0,-1 1 0,1-1 0,-1 0 0,5-1 1,2 0 8,-1 0 0,1-1 0,0-1 0,-1 1 1,1-1-1,11-7 0,5-4-13,0-1 0,-1-1 0,-1-1 0,21-20 0,-32 28-60,-11 8 55,-1 1 0,0 0 0,0 0-1,0 0 1,1 0 0,-1 0 0,0 0 0,0 0-1,0 0 1,1 0 0,-1-1 0,0 1-1,0 0 1,1 0 0,-1 0 0,0 0 0,0 0-1,1 1 1,-1-1 0,0 0 0,0 0-1,0 0 1,1 0 0,-1 0 0,0 0-1,0 0 1,0 0 0,1 0 0,-1 0 0,0 1-1,0-1 1,0 0 0,1 0 0,-1 0-1,0 0 1,0 1 0,0-1 0,0 0-1,0 0 1,0 0 0,1 1 0,-1-1 0,0 0-1,0 0 1,0 0 0,0 1 0,0-1-1,0 0 1,0 0 0,0 1 0,0-1 0,0 0-1,0 0 1,0 1 0,0-1 0,0 0-1,0 0 1,-1 1 0,1 13 62,-2-1 0,-5 27 0,3-27-56,2 1 1,-2 26 0,8-17 68,-3-22-57,-1 0 1,0 0 0,0 0 0,1 0 0,-1-1 0,0 1 0,1 0-1,-1-1 1,1 1 0,-1 0 0,1 0 0,-1-1 0,1 1 0,0-1-1,-1 1 1,1-1 0,0 1 0,-1-1 0,1 1 0,0-1-1,0 1 1,-1-1 0,1 0 0,1 1 0,0-4 74,1 1-1,-1-1 1,0 1-1,0-1 1,0 0 0,2-5-1,-2-1-82,-1 0-1,-1-1 0,1 1 0,-1 0 1,-1 0-1,-2-10 0,2 4 30,0 9-31,0-1-1,-1 1 1,1-1-1,-1 1 1,-4-8-1,-6-21-443,12 35 437,-3-14-41,2 14 39,1-1 1,0 1-1,0-1 0,0 0 0,-1 1 1,1-1-1,0 1 0,0-1 0,-1 1 0,1-1 1,0 1-1,-1-1 0,1 1 0,-1-1 0,1 1 1,-1 0-1,1-1 0,-1 1 0,1 0 1,-1-1-1,1 1 0,-2-1 0,2 1 1,0 0-1,0 1 1,0-1-1,0 0 1,-1 0-1,1 0 0,0 0 1,0 0-1,0 0 1,0 0-1,0 0 1,0 0-1,0 0 1,0 0-1,0 1 1,0-1-1,0 0 1,-1 0-1,1 0 0,0 0 1,0 0-1,0 0 1,0 0-1,0 1 1,0-1-1,0 0 1,0 0-1,0 0 1,0 0-1,0 0 1,0 0-1,0 1 0,0-1 1,0 0-1,0 0 1,0 0-1,0 0 1,1 0-1,-1 0 1,0 0-1,0 1 1,0-1-1,0 0 1,0 0-1,0 0 1,0 0-1,6 11-97,13 10 349,-17-20-220,0 0 1,0 0-1,0 0 0,0-1 1,0 1-1,1-1 1,-1 1-1,0-1 0,0 0 1,1 0-1,-1 0 0,0 0 1,0 0-1,1 0 1,-1-1-1,0 1 0,0-1 1,0 1-1,1-1 0,2-2 1,7-2 10,0-1 1,15-10-1,-27 16-36,77-53 158,88-79 1,-116 91-175,-24 19 86,-1-2 0,-1 0 1,-1-1-1,26-39 1,-31 38-44,-1 0 1,20-45-1,-34 61-77,-8 12 14,-9 14 7,1 7 74,1 1 0,1 0 0,2 0 0,0 1 0,-10 40 0,-19 135 428,17-71-312,5-37 2,-14 58-2301,31-150 2031,0 1-1,0-1 1,0 0-1,0 0 1,0 1 0,0-1-1,0 0 1,0 0 0,0 0-1,0 1 1,0-1 0,0 0-1,0 0 1,0 1 0,0-1-1,0 0 1,-1 0 0,1 0-1,0 1 1,0-1-1,0 0 1,0 0 0,0 0-1,0 1 1,-1-1 0,1 0-1,0 0 1,0 0 0,0 0-1,-1 0 1,1 0 0,0 1-1,0-1 1,0 0-1,-1 0 1,1 0 0,0 0-1,0 0 1,0 0 0,-1 0-1,1 0 1,0 0 0,0 0-1,-1 0 1,1 0 0,0 0-1,0 0 1,0 0 0,-1 0-1,1 0 1,0 0-1,0 0 1,-1 0 0,1-1-1,0 1 1,0 0 0,0 0-1,-1 0 1,-8-14-4263,5 9 3595,-60-80-6920,3 1 4159,-54-91 6166,95 144 407,-30-36-1,46 62-2357,0 0 1,1-1 0,-1 1-1,-3-10 1,6 14-587,1 1 1,0-1-1,-1 0 1,1 1 0,0-1-1,0 1 1,0-1-1,0 0 1,-1 1 0,1-1-1,0 0 1,0 1-1,0-1 1,0 0 0,0 1-1,1-1 1,-1 0-1,0 1 1,0-1 0,0 1-1,1-1 1,-1 0-1,0 1 1,0-1 0,1 1-1,-1-1 1,1 1-1,-1-1 1,0 1 0,1-1-1,-1 1 1,1-1-1,-1 1 1,1 0 0,-1-1-1,1 1 1,-1 0-1,1-1 1,0 1 0,0 0-1,3-2 261,0 1 0,1 0 0,-1 0 0,8-1-1,-9 2-231,47-4 1374,78 5 0,-46 1-1051,33-1-239,169-5-1480,-239-1-3795,-12 1-2573,-15 4 4377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5:32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295 827 4576,'-7'-11'1450,"7"11"-1433,0 0-1,0 0 1,0 0-1,0 0 1,0-1-1,0 1 1,0 0-1,0 0 1,0 0-1,0 0 1,0 0-1,0 0 1,0 0-1,0 0 1,0-1-1,0 1 1,0 0-1,0 0 1,0 0-1,0 0 1,0 0-1,0 0 1,0 0-1,0 0 1,0-1-1,0 1 0,0 0 1,1 0-1,-1 0 1,0 0-1,0 0 1,0 0-1,0 0 1,0 0-1,0 0 1,0 0-1,0 0 1,0 0-1,0-1 1,0 1-1,1 0 1,-1 0-1,0 0 1,0 0-1,0 0 1,0 0-1,0 0 1,0 0-1,0 0 1,1 0-1,-1 0 1,0 0 37,0 0 0,0 0 0,0 0 1,0 0-1,1 0 0,-1 0 1,0 0-1,0 0 0,0 0 0,0 0 1,0 0-1,0 0 0,0 0 1,1 0-1,-1 0 0,0 0 1,0-1-1,0 1 0,0 0 0,0 0 1,0 0-1,0 0 0,0 0 1,0 0-1,1 0 0,-1-1 1,0 1-1,0 0 0,0 0 0,0 0 1,0 0-1,0 0 0,0 0 1,0-1-1,0 1 0,0 0 0,0 0 1,0 0-1,0 0 0,0 0 1,0 0-1,0-1 0,0 1 1,0 0-1,0 0 0,0 0 0,-1 0 1,1 0-1,0 0 0,0 0 1,0-1-1,0 1 0,0 0 1,0 0-1,0 0 0,0 0 0,0 0 1,-1 0-1,1 0 0,0 0 1,0 0-1,0 0 0,0-1 0,0 1 1,0 0-1,0 0 0,-1 0 1,1 0 123,0 0 1,-1-1 0,1 1-1,0 0 1,-1 0 0,1-1 0,0 1-1,-1 0 1,1 0 0,-1 0-1,1 0 1,0 0 0,-1-1 0,1 1-1,-1 0 1,1 0 0,-1 0-1,1 0 1,0 0 0,-1 0-1,1 0 1,-1 0 0,1 0 0,0 1-1,-2-1 1,-11 8 631,7-5-208,-101 74 2541,50-34-2078,43-34-917,2 0-1,-1 2 1,2-1-1,-1 2 1,-13 16-1,24-27-129,0 0-1,0 0 1,1 1-1,-1-1 1,0 0-1,0 1 1,1-1-1,-1 0 1,0 1 0,1-1-1,0 1 1,-1-1-1,1 1 1,0-1-1,-1 1 1,1-1-1,0 1 1,0-1-1,0 1 1,1-1-1,-1 1 1,0-1-1,1 1 1,-1-1-1,0 1 1,1-1-1,0 0 1,-1 1-1,1-1 1,0 0-1,1 2 1,0-1 21,0 0 1,0-1-1,0 0 0,0 1 1,0-1-1,0 0 1,1 0-1,-1 0 0,0 0 1,1 0-1,-1-1 0,1 1 1,-1-1-1,1 0 1,-1 1-1,1-1 0,4-1 1,1 0-41,-1 0 1,1 0 0,0-1 0,0 0 0,-1-1-1,1 0 1,-1 0 0,0 0 0,0-1 0,0 0-1,0 0 1,-1-1 0,0 0 0,10-9 0,-7 4-73,-1 0 0,1-1 0,-2 0 0,1 0 0,-2 0 0,1-1 0,8-25 0,-9 13-34,-10 33 2,1 1 1,0 0-1,0 0 0,0 0 0,2 0 0,-1 1 0,1 10 1,1-16 137,0 0-1,0 0 1,1 1 0,-1-1 0,2-1 0,-1 1 0,0 0 0,1 0 0,0 0 0,0-1 0,0 1 0,1-1 0,-1 1-1,1-1 1,0 0 0,0 0 0,1 0 0,3 3 0,-5-6 2,0 1 1,0-1-1,0 0 1,0 1-1,1-1 0,-1 0 1,0 0-1,0-1 1,1 1-1,-1 0 0,1-1 1,-1 0-1,0 1 1,1-1-1,-1 0 0,4-1 1,3 0 52,1 0 0,-1-1 0,10-3 1,4-1-50,-1-1 1,0-1 0,0-1-1,0-1 1,-2-1 0,1-1 0,-1 0-1,23-20 1,-6-5-55,-1-2 1,-2-1-1,40-60 0,-40 50-114,-2-2-1,32-70 0,-46 77 67,-1-1 0,-3-1 0,-1 0 0,8-60 0,-20 100 40,1-13-19,-2 20 40,0-1 1,0 1-1,0-1 1,0 1-1,0-1 1,0 1-1,0-1 1,-1 0-1,1 1 1,0-1-1,0 1 1,0-1 0,-1 1-1,1-1 1,0 1-1,0 0 1,-1-1-1,1 1 1,-1-1-1,1 1 1,0-1-1,-1 1 1,1 0 0,-1-1-1,1 1 1,-1 0-1,0-1 1,1 1 0,0 0 1,0 0 0,-1 0 0,1 0 0,0 0 0,-1 1-1,1-1 1,0 0 0,-1 0 0,1 0 0,0 0 0,-1 0-1,1 0 1,0 0 0,0 1 0,-1-1 0,1 0 0,0 0-1,0 0 1,-1 1 0,1-1 0,0 0 0,0 0 0,0 1-1,0-1 1,-1 0 0,1 0 0,0 1 0,0-1 0,0 0-1,0 1 1,-35 51 112,4 1-1,1 2 1,3 0-1,2 2 0,3 1 1,2 1-1,3 1 1,-10 64-1,24-100-12,0 1 1,1-1-1,4 44 1,-1-58-43,0-1 1,1 1 0,1-1 0,-1 1 0,6 10 0,-6-15-12,1 0 0,-1 0 0,1-1 0,1 1 0,-1 0 0,1-1 0,-1 0 0,1 0 0,8 7 0,-10-10-28,0 0-1,0 1 0,0-1 0,0 0 1,1 0-1,-1 0 0,0-1 1,0 1-1,1 0 0,-1-1 0,0 0 1,0 1-1,1-1 0,-1 0 1,1 0-1,-1 0 0,0-1 1,0 1-1,1 0 0,-1-1 0,0 0 1,1 1-1,-1-1 0,0 0 1,0 0-1,0 0 0,3-2 1,2-2 3,-1 0 0,1-1 1,-1 0-1,0 0 1,0 0-1,5-8 1,6-9-68,-2-1 0,0-1 1,16-37-1,5-10-139,41-65-311,18-33 147,-14-6-113,-78 169 397,0 0-1,-1 0 1,0 0-1,-1 0 1,1-1-1,-1-9 1,-1 17 59,0 0 0,0 0 0,1-1 0,-1 1 1,0 0-1,0 0 0,0-1 0,0 1 1,-1 0-1,1 0 0,0-1 0,0 1 0,0 0 1,0 0-1,0-1 0,0 1 0,0 0 1,0 0-1,0-1 0,-1 1 0,1 0 0,0 0 1,0 0-1,0 0 0,0-1 0,-1 1 0,1 0 1,0 0-1,0 0 0,-1 0 0,1-1 1,0 1-1,0 0 0,-1 0 0,1 0 0,-11 4-74,-13 17 91,6-2 64,1 2 0,1 0 0,1 1 0,0 0 0,2 2 0,1-1 0,-12 33 0,4-1 137,3 1 1,-12 71 0,22-92-50,-2 50 0,8-72-114,1 0-1,1 0 1,0 0-1,0 0 1,2 0-1,-1-1 1,6 15-1,-6-22-20,0 0-1,0-1 0,1 1 1,-1-1-1,1 1 0,0-1 1,1 0-1,-1 0 0,1-1 1,-1 1-1,1-1 0,0 1 1,0-1-1,1-1 0,-1 1 1,1 0-1,7 2 0,-4-2 24,0-1 1,0 0-1,0 0 0,0-1 1,0 0-1,0-1 0,0 0 0,1 0 1,-1 0-1,13-4 0,0 0-82,0-1 1,-1-2-1,0 0 0,0-1 0,-1-1 0,0 0 1,0-2-1,30-23 0,-29 19-115,-1-2 0,0 0-1,-1-1 1,24-31 0,-42 47-17,-2 3 51,-9 8 4,-12 14 43,-35 32 226,40-39-57,0 0 0,2 1-1,-26 34 1,41-50-84,0 1-1,0-1 0,0 1 1,1-1-1,-1 1 1,0 0-1,0-1 0,1 1 1,-1 0-1,1 0 1,0-1-1,0 1 0,-1 0 1,1 0-1,0 0 0,0-1 1,1 1-1,-1 0 1,0 0-1,1 0 0,-1-1 1,1 1-1,0 2 1,0-2 9,0-1 0,1 1 0,-1 0 0,0-1 0,1 1 0,-1-1 0,1 1 1,0-1-1,-1 0 0,1 0 0,0 0 0,0 0 0,0 0 0,0 0 0,0 0 1,0 0-1,0-1 0,4 1 0,-1 0-4,0 0 0,1-1 0,-1 0 0,1 0 0,-1 0 0,1-1 0,-1 0 1,1 0-1,-1 0 0,0-1 0,1 1 0,-1-1 0,0-1 0,0 1 0,-1-1 0,1 0 0,6-4 0,-5 2-10,0-1-1,0 1 0,-1-1 1,0 0-1,0 0 1,0 0-1,-1-1 0,0 0 1,0 0-1,-1 0 0,5-12 1,-5 9-21,0-1 0,-1 1-1,2-18 1,-4 25-42,0 0 1,1 0-1,-2 0 0,1 0 0,0 0 0,-1-1 1,1 1-1,-1 0 0,0 0 0,0 0 0,0 0 1,0 1-1,-1-1 0,1 0 0,-1 0 0,-2-3 1,2 5 27,1 0 0,-1 0 0,1 0 1,-1 0-1,0 0 0,1 0 0,-1 1 1,0-1-1,0 0 0,0 1 0,0-1 0,0 1 1,1 0-1,-1 0 0,0 0 0,0 0 1,0 0-1,-4 1 0,-1 0-7,-1 0-1,0 1 1,-7 3-1,5-2 51,1 0 0,0 1 0,0 0 0,1 1 0,-1 0-1,-14 11 1,23-16-18,-1 0 0,0 1 0,1-1 0,-1 0-1,1 1 1,-1-1 0,1 1 0,-1-1 0,1 1 0,-1-1 0,1 1-1,-1 0 1,1-1 0,0 1 0,0-1 0,-1 1 0,1 0 0,0-1-1,0 1 1,-1 0 0,1 0 0,0-1 0,0 1 0,0 0 0,0-1-1,0 1 1,0 0 0,0-1 0,0 1 0,1 0 0,-1-1 0,0 1-1,0 0 1,1-1 0,-1 1 0,0 0 0,1-1 0,-1 1 0,0-1-1,1 1 1,-1 0 0,1-1 0,-1 1 0,1-1 0,-1 1-1,1-1 1,-1 0 0,1 1 0,0-1 0,-1 0 0,1 1 0,-1-1-1,1 0 1,1 1 0,4 1 70,0 0-1,0 0 1,0 0 0,11 1-1,-7-2-57,0-1 0,0 0 1,0 0-1,0-1 0,0 0 0,-1-1 0,1 0 0,0 0 0,-1-1 0,1-1 0,15-7 0,5-6 87,0-1 1,29-23-1,11-7 40,-69 47-141,0 1 0,-1-1 0,1 1 0,0-1 0,-1 1 0,1 0 0,0-1 0,0 1 0,-1 0 0,1 0 0,0 0 0,0-1 0,0 1 0,-1 0 1,1 0-1,0 0 0,1 0 0,-2 1 3,0-1 1,1 0 0,-1 0-1,0 0 1,1 1 0,-1-1 0,0 0-1,1 1 1,-1-1 0,0 0-1,0 1 1,0-1 0,1 0-1,-1 1 1,0-1 0,0 0 0,0 1-1,0-1 1,1 1 0,-1-1-1,0 0 1,0 1 0,0-1-1,0 1 1,0 4 55,0 0 1,-1 0-1,0 0 0,-1 7 0,0-4-57,-9 48 234,-8 54 135,20-86-229,-1-23-135,0 0 1,0 0-1,0 0 1,1 0-1,-1 0 0,0 0 1,1-1-1,-1 1 1,1 0-1,-1 0 0,1 0 1,-1 0-1,1-1 1,-1 1-1,1 0 0,0-1 1,-1 1-1,1 0 1,0-1-1,0 1 0,1 0 1,2-1 44,0 0 0,0 0 1,0 0-1,0 0 0,0-1 1,6-1-1,-7 1-42,9-2-3,0-1-1,-1 0 1,0-1 0,1-1 0,-2 1 0,1-2-1,-1 1 1,0-1 0,0-1 0,13-13 0,8-11-115,41-55 0,-52 62 89,-5 6-7,-6 5-26,2 1 1,0 1-1,0 0 0,17-14 1,-26 27-191,-1 6 87,-2 18 36,-6 29 137,-6 26 168,12-69-197,1 0 1,0 0 0,0 0-1,1 0 1,3 16-1,-3-26 30,-1 1-1,1-1 0,-1 1 1,1 0-1,0-1 0,-1 1 0,1-1 1,0 0-1,0 1 0,0-1 1,0 0-1,0 1 0,1-1 0,-1 0 1,0 0-1,0 0 0,1 0 0,-1 0 1,1 0-1,-1 0 0,1-1 1,-1 1-1,1-1 0,-1 1 0,1-1 1,1 1-1,0-1-12,-1 0-1,0 0 1,0 0-1,1 0 1,-1 0 0,0 0-1,0-1 1,1 1-1,-1-1 1,0 0 0,0 0-1,0 1 1,0-1-1,0-1 1,0 1 0,0 0-1,0 0 1,-1-1-1,3-1 1,2-4-26,0 0 0,-1 0 0,0-1 0,0 0 0,-1 0 0,6-12 1,17-57-476,-18 47 425,36-123-61,-44 137 52,2 1-277,0 15 241,4 7 141,5 17 79,-9-19-103,-1 0 0,1 0 0,0 0 1,0 0-1,0-1 0,5 6 0,-1-4 7,0-1 1,1 0-1,-1 0 1,1-1-1,0 0 1,0 0 0,0-1-1,1 0 1,-1-1-1,1 0 1,0 0-1,-1 0 1,1-1-1,0-1 1,11 0-1,-1 0 22,0-2 0,-1 0 0,1-1 0,-1 0-1,0-2 1,24-9 0,-30 10-19,0-1-1,0-1 1,-1 0 0,0-1-1,0 0 1,0-1 0,-1 0-1,0 0 1,0-1 0,-1-1-1,11-13 1,-19 22-20,0-1 0,-1 1 1,1 0-1,0 0 0,-1-1 0,1 1 0,-1-1 0,1 1 1,-1 0-1,1-1 0,-1 1 0,0-1 0,0 1 0,0-1 1,0 1-1,0-1 0,0 1 0,0-1 0,0 1 1,-1-2-1,1 1-6,-1 2 1,1-1 0,0 0 0,0 0 0,-1 0 0,1 0 0,0 0 0,-1 0 0,1 1 0,-1-1-1,1 0 1,-1 0 0,0 1 0,1-1 0,-1 0 0,0 1 0,1-1 0,-1 0 0,0 1 0,0-1 0,1 1 0,-3-1 0,1 0-9,-1 0 1,1 0-1,-1 1 1,0-1-1,1 1 1,-1 0 0,-4 0-1,-4 1 0,1 0 0,-20 6-1,17-4 42,-1 2-1,1 0 0,0 1 0,0 0 0,1 1 0,-1 0 0,1 1 0,1 1 0,0-1 0,0 2 0,1 0 0,0 0 0,1 0 0,0 2 0,0-1 0,1 1 0,1 0 0,-11 23 0,17-32-5,0 0-1,0-1 1,0 1-1,1 0 0,-1 0 1,1 0-1,-1 0 1,1 0-1,0 0 0,0-1 1,0 1-1,1 0 1,-1 0-1,1 0 0,-1 0 1,1 0-1,2 5 1,-1-6-3,0 1 1,0-1-1,0 1 1,0-1 0,0 0-1,0 0 1,1 1 0,-1-2-1,1 1 1,-1 0 0,1 0-1,0-1 1,0 0 0,0 1-1,0-1 1,0 0-1,5 0 1,10 3 27,1-1 0,0-2-1,0 1 1,0-2 0,0-1-1,0 0 1,31-7 0,-5-2-59,-1-3 0,47-18 0,-39 8-149,49-30 0,-20 10-32,-80 43 196,-1 0 0,0-1 0,0 1 0,0 0 0,0 0 0,0 0 0,0 0 0,0 0 0,0 0 0,0 0 1,0 0-1,1 0 0,-1-1 0,0 1 0,0 0 0,0 0 0,0 0 0,0 0 0,0 0 0,0 0 0,1 0 0,-1 0 0,0 0 0,0 0 1,0 0-1,0 0 0,0 0 0,1 0 0,-1 0 0,0 0 0,0 0 0,0 0 0,0 0 0,0 0 0,0 0 0,1 0 0,-1 0 0,0 0 0,0 0 1,0 0-1,0 1 0,0-1 0,0 0 0,0 0 0,0 0 0,1 0 0,-1 0 0,0 0 0,0 0 0,0 0 0,0 1 0,0-1 0,0 0 1,0 0-1,0 0 0,0 0 0,0 0 0,0 0 0,0 1 0,0-1 0,0 0 0,0 0 0,0 0 0,0 0 0,0 0 0,-6 14-107,-15 19-23,21-33 132,-24 37 10,2 0 0,-30 72 0,51-105 27,-1 0-1,1 0 1,0 0-1,0 0 0,0 0 1,1 0-1,-1 5 1,1-8-28,0 0 1,0 0-1,0 0 1,0 0-1,0 0 1,0 0-1,1 0 1,-1 0-1,0 0 1,0 0-1,1 0 1,-1-1-1,1 1 1,-1 0-1,1 0 1,-1 0-1,1 0 1,-1-1-1,1 1 1,0 0-1,-1-1 1,1 1-1,0 0 1,0-1-1,0 1 1,-1-1-1,1 1 1,0-1-1,0 1 1,0-1-1,0 0 1,0 0-1,0 1 1,1-1-1,2 0-1,-1 0-1,1 0 1,-1 0-1,0-1 1,1 1-1,-1-1 1,1 0-1,-1 0 1,0 0-1,1 0 1,-1-1-1,0 1 1,0-1-1,0 0 1,4-3-1,4-4-33,-1 0 0,14-16 0,-13 14-17,14-17 57,37-54 1,-27 32 34,-5 11-18,83-122-252,-84 107 123,-1-1 0,-4-1 1,-1-1-1,-3-1 0,23-115 1,-41 162 83,-1 9 14,0 0-1,-1 0 1,1 0 0,-1 0-1,1 0 1,-1 0-1,0 0 1,0 0 0,0 0-1,0 0 1,0 0-1,0 0 1,-1 0 0,1 0-1,-1 0 1,1 0-1,-1 0 1,0 0 0,0-2-1,0 4 3,1 0-1,0 0 1,0 0 0,0 0-1,-1-1 1,1 1 0,0 0-1,0 0 1,0 0 0,0 0-1,-1 0 1,1 0-1,0 0 1,0 0 0,-1 0-1,1 0 1,0 0 0,0 0-1,0 0 1,-1 0 0,1 0-1,0 0 1,0 0 0,-1 0-1,1 0 1,0 0-1,0 0 1,0 0 0,-1 0-1,1 0 1,0 1 0,0-1-1,0 0 1,0 0 0,-1 0-1,1 0 1,0 0-1,0 1 1,0-1 0,0 0-1,0 0 1,-1 0 0,1 1-1,0-1 1,0 0 0,0 0-1,0 0 1,0 1 0,0-1-1,-8 10 59,1 1-1,0 0 0,-6 16 1,4-9-5,-17 32 95,3 2-1,-24 79 0,36-90-106,1 1 0,2 0 0,-4 85 0,15 31-483,8-55-3000,1-32 1206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28.5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219 70 4320,'1'-22'1830,"-1"17"-459,0 1-1,0-1 1,1 0-1,-1 1 1,1-1-1,3-9 1,0 9 1597,-5 11-1140,-2 7-1313,2-2-227,0 1 0,3 22 0,-1-4-42,-1 555 1892,5-548-1791,-5-37-75,-14-8 101,11 5-382,0 1 0,0 0 0,0 0 0,0 0 0,-1 0 0,1 1 0,0-1 0,-1 1 0,1 0 0,-1 0 0,1 0 0,-1 0 0,-5 0 0,-8 0-135,-30 3 1,13-1 172,28-1-40,-1 0-1,1 1 1,-1 0-1,1 0 0,-11 4 1,3-5 472,9 0-154,9 0-168,43-8 79,-7 1 49,46-3 0,-13 2-135,-51 5-196,1 0 0,0 2 1,25 1-1,27 1 328,-58-1-3661,0 0-3662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29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17 140 3328,'-15'-10'1061,"15"10"-983,0-1-1,-1 0 1,1 1-1,0-1 1,0 0-1,0 1 1,-1-1-1,1 0 1,0 1-1,0-1 1,0 0-1,0 0 1,0 1-1,0-1 1,1 0-1,-1 1 1,0-1 0,1-1-1,-1-4 2333,1 5-2035,-1 0-1,0 0 1,1 0 0,-1 0 0,1-1 0,-1 1-1,1 0 1,0 0 0,0 0 0,-1 0 0,1 0-1,0 0 1,0 0 0,0 1 0,0-1 0,2-1 0,-1 0 333,0 0 1,1 1 0,0-1 0,-1 1 0,1 0-1,0 0 1,3-2 0,7 1 287,0 1 1,16-1-1,11 0-257,124-29-16,-64 9-1531,-71 16-1055,26-4-4861,-35 8 3055,-2 2 1248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29.3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15 6400,'0'-4'610,"3"-7"4998,-21 74 1331,-5-3-3996,9-31-2885,-1 0-1,-1 0 1,-37 48-1,45-67-287,-13 19-1660,20-27 1454,0 0 0,0-1 0,0 1 0,1 0 0,-1 0 0,1 0 0,-1 0 0,1 0 0,0 2 0,1 4-4582,6-1 1594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29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25 188 5408,'-2'-1'342,"-15"-15"1640,16 16-1830,1-1 0,-1 1 1,1-1-1,0 1 0,-1-1 1,1 1-1,0-1 0,-1 1 1,1-1-1,0 1 0,-1-1 1,1 1-1,0-1 0,0 1 1,0-1-1,0 0 1,-1 1-1,1-1 0,0 1 1,0-1-1,0 0 0,0 1 1,0-1-1,1 1 0,-1-1 1,0-1-1,2-9 3598,-3 10-3522,1 0 0,0 0 1,0 1-1,0-1 0,0 0 0,0 0 1,0 0-1,1 0 0,-1 1 0,0-1 0,0 0 1,0 0-1,1 0 0,-1 1 0,0-1 1,1 0-1,-1 0 0,1 1 0,0-2 0,13-8 304,1 1-1,1 1 0,-1 0 0,1 1 0,32-9 1,-36 12-354,42-12-75,1 3 0,85-10 0,-95 20-305,0 0-1114,-18-4-2686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30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7712,'12'4'9308,"14"-1"-6937,14 0-996,42-4-1,-26 0-1099,-23 0-601,36-7 1,-7 1-6202,-41 7 3898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31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282 15 3488,'18'-15'17392,"-23"45"-15830,-10 23-456,-9 41-244,-1 176-169,25-136-676,1-60 772,-1-74-949,-20 8-128,-26 3 272,1 1 0,-47 21 0,70-29 506,17-4-335,4-1 114,6-1 95,11-1-64,104-7 305,-82 6-581,-1 1 0,46 2 0,34 3-95,-64-3-2348,-49-5-850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5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4992,'-6'0'13114,"7"0"-12901,0 2 49,-1 1 0,1-1-1,-1 0 1,1 1 0,-1-1-1,0 1 1,0-1 0,0 1-1,0-1 1,0 1 0,0-1-1,-1 1 1,1-1-1,-1 0 1,-1 3 0,0 9 405,-11 102 805,12-112-1461,0 5 16,-1 0 1,1 1 0,1-1-1,1 19 1,0-1-1985,-5-38-7506,5 10 9137,-1-1 1,0 1-1,0-1 0,0 1 1,0 0-1,0-1 0,0 1 0,0-1 1,0 1-1,-1 0 0,1-1 1,-1 1-1,1-1 0,-1 0 0,1 1 422,-1 0 0,1 0-1,-1 0 1,1 0 0,-1 0-1,1 0 1,-1 0-1,1 0 1,-1 1 0,0-1-1,0 0 1,1 0 0,-1 1-1,0-1 1,0 0 0,0 1-1,0-1 1,1 1-1,-1-1 1,0 1 0,0 0-1,0-1 1,-2 1 0,-63 2 12437,67 3-11477,1-2-1011,1 0 1,0 0-1,-1-1 1,1 1 0,0-1-1,1 1 1,-1-1-1,0 0 1,0 0 0,1-1-1,-1 1 1,1-1 0,0 0-1,-1 1 1,1-2-1,0 1 1,5 0 0,6 0 241,0-1 0,0 0 0,19-4 1,-20 2-151,0 1-1,0 0 1,17 2 0,-16 0-2414,-12-2 1025,0 1 0,0 0 0,0-1-1,0 0 1,0 0 0,-1 0 0,1 0 0,3-1 0,5-1-2556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31.5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96 6880,'-15'-13'2229,"11"11"-1349,5 1-458,-1 0 0,0 0 0,0 1 0,0-1 0,0 0 0,1 0 0,-1 1 0,0-1 0,1 0 0,-1 1 0,0-1 0,1 0 1,-1 1-1,1-1 0,-1 1 0,1-1 0,-1 1 0,2-2 0,16-7 2598,20-1-1473,149-7 445,-83 9-1856,53-10-1496,-120 14 480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34.3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0 64,'-18'0'32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34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32 336 3136,'-23'-4'1029,"23"4"-985,0 0 0,-1 0 0,1 0 0,0 0 0,-1 0-1,1 0 1,-1 0 0,1 0 0,0 0 0,-1 0 0,1-1 0,0 1 0,-1 0 0,1 0-1,0 0 1,-1-1 0,1 1 0,0 0 0,0 0 0,-1-1 0,1 1 0,0 0-1,0 0 1,-1-1 0,1 1 0,0 0 0,0-1 0,0 1 0,0-1 0,-1 1-1,1 0 1,0-1 0,0 1 0,0 0 0,0-1 0,0 1 0,0-1 0,0 1 0,0 0-1,0-1 1,1-3 3460,-1 4-3196,1-1 1,-1 0-1,0 1 1,0-1 0,1 1-1,-1-1 1,0 1-1,1-1 1,-1 1-1,1-1 1,-1 1-1,1-1 1,-1 1-1,1-1 1,-1 1-1,1 0 1,-1-1-1,1 1 1,-1 0-1,1-1 1,0 1 0,18-7 856,-1 0 0,35-6 0,8-2-378,314-80 941,-294 78-1532,270-55 387,-171 40-224,1 8 0,247-1 0,-420 25-551,7-1 146,1 2 1,0 0 0,-1 0-1,22 6 1,-33-6-115,0 0 0,-1 1 0,1-1 1,-1 1-1,1 0 0,-1 0 0,1 0 0,-1 1 1,6 4-1,-8-5-123,1 0-1,0 0 1,-1 1 0,1-1 0,-1 0-1,0 1 1,0-1 0,0 1 0,0-1 0,0 1-1,0 0 1,-1-1 0,1 1 0,-1 0 0,0-1-1,0 4 1,0-1-620,-1 1-1,0-1 1,0 0-1,-3 8 1,-9 24-2142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38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73 3648,'-1'-2'435,"0"-1"0,0 0-1,1 0 1,0 0 0,-1 0 0,1 0 0,0 0-1,1 0 1,-1 0 0,0 0 0,1 0 0,0 0-1,-1 0 1,1 0 0,0 1 0,1-1 0,-1 0-1,0 1 1,1-1 0,3-4 0,0-1 1495,-15 34 1689,1 25-3145,4-22-66,-11 51 323,-3 0-1,-41 105 1,35-109-636,16-48-402,0 0 0,-18 35-1,25-58-435,-3 3-925,5-7 1602,-1-1-1,1 0 1,0 0 0,0 0 0,0 0 0,0 0 0,0 0 0,0 0-199,0 0 199,0 1 0,0-1 0,-1 0 0,1 0 0,0 0 0,0 0 0,0 0-1,0 0 1,0 0 0,0 0 0,0 0 0,0 0 0,-1 0 0,1 0 0,0 0 0,0 0-1,0 0 1,0 0 0,0 0 0,0 0 0,0 0 0,0 0 0,-1 0 0,1 0 0,0 0-1,0 0 1,0 0 0,0-1 0,0 1 0,0 0 0,0 0 0,-1 0-199,1 0 199,0 0 0,0 0 0,0 0 0,0 0 0,0-1 0,0 1 0,-1-3-1790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38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39 313 6304,'-24'-24'2032,"23"23"-1871,0 0 0,0 0 0,-1 0 0,1 0 0,0 0 0,0 0-1,0-1 1,1 1 0,-1 0 0,0-1 0,0 1 0,1-1 0,-1 1 0,1 0 0,-1-1 0,1 0 0,0 1 0,-1-1 0,1 1 0,0-1 0,0 1 0,0-1 0,0 1 0,0-1 0,1 1 0,-1-1 0,0 0 0,1 1 0,-1-1 0,1 1 0,0 0 0,-1-1 0,1 1-1,1-2 1,2-2 276,0 1-1,0 0 0,0 0 1,1 0-1,0 1 0,9-6 0,-13 8-446,37-20 746,1 2 1,1 2-1,50-16 1,-68 26-686,193-60 332,-106 43-1308,2 8-3525,-88 15 2872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39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363 5 4736,'0'0'1530,"-1"-5"1745,-14 45 1300,-15 20-2718,10-24-977,-157 295 2752,65-144-2774,104-168-519,8-18-327,0-1 0,0 0 0,0 1 1,0-1-1,0 1 0,0-1 0,0 0 0,0 1 0,0-1 1,0 0-1,1 1 0,-1-1 0,0 0 0,0 1 0,0-1 0,0 0 1,1 1-1,-1-1 0,0 0 0,0 0 0,0 1 0,1-1 1,-1 0-1,0 0 0,1 1 0,-1-1 0,0 0 0,0 0 0,1 0 1,-1 1-1,0-1 0,1 0 0,-1 0 0,0 0 0,1 0 1,-1 0-1,1 0 0,-1 0 0,0 0 0,1 0 0,-1 0 0,0 0 1,1 0-1,-1 0 0,0 0 0,1 0 0,-1 0 0,0 0 1,1-1-1,-1 1 0,1 0 0,4-2-46,1 1 0,-1-1 1,0 0-1,0-1 0,0 1 0,5-4 0,11-6-273,128-58-415,-72 32 393,-75 37 312,0 0 0,0 1 1,0-1-1,0 0 0,0 0 0,0 1 0,0-1 0,0 1 0,0 0 0,0 0 0,0 0 0,1 0 0,-1 0 0,0 0 0,0 0 0,4 1 0,-6 0 29,0 0 1,1-1-1,-1 1 0,0 0 0,0 0 0,1-1 0,-1 1 0,0 0 0,0-1 1,0 1-1,0 0 0,0 0 0,0-1 0,0 1 0,0 0 0,0 0 0,-1 0 1,1 2 72,0 27 711,-1-11-506,1 1 1,1-1-1,5 32 1,-5-49-252,0 1 1,-1-1-1,1 1 1,0-1-1,0 0 1,0 1 0,1-1-1,-1 0 1,0 0-1,1 0 1,0 0-1,-1 0 1,1 0-1,0 0 1,0-1-1,0 1 1,3 2 0,-3-3 5,0-1 0,0 1 0,0 0 0,0-1 1,1 1-1,-1-1 0,0 1 0,0-1 0,0 0 1,0 0-1,1 0 0,-1 0 0,0 0 0,0-1 1,0 1-1,0-1 0,1 1 0,-1-1 0,4-2 1,0-1-10,1 0 0,-1-1 0,0 1 0,0-1 0,-1-1 0,1 1 0,-1-1 0,4-7 0,15-13 2,4-7-320,-28 51-140,0 6 528,1 0-1,1 0 0,8 41 1,-9-64-83,-1 0 0,0 0 0,0 0 0,0 0 1,1 1-1,-1-1 0,1 0 0,-1 0 0,1 0 0,-1 0 1,1 0-1,-1 0 0,1 0 0,0 0 0,0 0 1,-1-1-1,1 1 0,0 0 0,0 0 0,0-1 1,0 1-1,0 0 0,0-1 0,0 1 0,0-1 0,2 1 1,-2-1 1,1 0 0,-1 0 1,0-1-1,1 1 0,-1 0 0,0-1 1,1 1-1,-1-1 0,0 1 1,0-1-1,1 0 0,-1 0 1,0 1-1,0-1 0,0 0 0,0 0 1,0 0-1,0 0 0,0 0 1,1-2-1,11-14 138,148-168 303,-107 139-786,-53 46 300,0-1 0,-1 1 0,1-1 0,0 0 0,0 1 0,0-1 0,0 1 0,0 0 0,0-1 0,0 1 1,0 0-1,0 0 0,0-1 0,0 1 0,0 0 0,1 0 0,-1 0 11,-1 1 1,1-1 0,-1 0-1,1 0 1,-1 1-1,1-1 1,-1 0 0,1 1-1,-1-1 1,1 0-1,-1 1 1,0-1 0,1 1-1,-1-1 1,0 1-1,1-1 1,-1 1 0,0-1-1,0 1 1,0-1 0,1 1-1,-1-1 1,0 1-1,0-1 1,0 1 0,0 0-1,0-1 1,0 1-1,0-1 1,0 1 0,0 0-1,-1 3-2,1 1 0,-1-1 0,0 0 0,0 0-1,0 0 1,0-1 0,-1 1 0,0 0 0,0 0 0,-3 4 0,-3 3 112,-15 18 0,11-14-26,-1-2 0,-1 1-1,-22 16 1,29-26-21,2 1-10,13-6-41,7-1-3,0 1 1,0 1-1,22 1 0,6 1-17,-21-2-62,9-1-1256,0 2-1,45 7 1,-47-4-3374,-17-1 2800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40.2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94 6464,'-26'-37'2944,"17"23"-2560,9 0-128,4 11-224,1-14-448,3 9 224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41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0 277 3552,'7'-6'9305,"-6"6"-8947,18-5 1405,0-2-645,32-12 790,-33 13-1273,26-13 0,-18 6-422,0-1 1,-1-1-1,0-1 0,-2-1 1,27-25-1,-39 29 41,17-23-1,-17 21-35,10-18 140,-25 45-385,3-3 44,0 0 0,0-1-1,1 18 1,-2 13 316,2-34-311,-1 1 0,1-1-1,-1 0 1,2 1 0,-1-1 0,1 1-1,-1-1 1,1 0 0,1 1 0,-1-1 0,4 7-1,2 2 162,-7-12-163,1-1 0,-1 1 0,1-1 0,-1 0 0,1 1 0,0-1 0,-1 0 0,1 1 0,0-1 0,0 0 0,0 0 0,0 0 0,0 0 0,0 0 0,0 0 0,1 0 1,-1 0-1,0 0 0,0 0 0,1-1 0,-1 1 0,1 0 0,-1-1 0,0 1 0,1-1 0,-1 0 0,1 0 0,-1 1 0,3-1 0,-1 0 24,0-1 0,0 1 0,0-1-1,0 0 1,0 0 0,0 1 0,-1-2-1,1 1 1,0 0 0,2-2 0,25-20 365,-22 17-398,2-2 9,-1-1 0,0-1 0,-1 0 0,12-18 0,-13 18-14,5-7-19,-3 4-44,15-18-1,-19 26 83,4-4-109,-8 9 79,-1 1 1,1-1-1,-1 0 0,0 0 0,1 0 1,-1 1-1,1-1 0,-1 0 0,0 0 1,1 1-1,-1-1 0,0 0 0,0 1 0,1-1 1,-1 1-1,0-1 0,0 0 0,0 1 1,1-1-1,-1 1 0,0-1 0,0 0 1,0 1-1,0-1 0,0 1 0,0-1 0,0 1 1,0 0-1,2 6 48,-1-1 1,-1 1-1,1 0 1,-1 0-1,0 0 0,-3 13 1,-11 41 207,8-39-209,5-17-6,0-1 0,-1 1-1,1-1 1,-1 0 0,-1 0-1,1 0 1,0 0 0,-1-1-1,0 1 1,0 0 0,0-1 0,-4 3-1,6-5-18,0-1-1,-1 1 0,1-1 0,-1 0 1,1 0-1,0 0 0,-1 0 1,1 0-1,-1 0 0,1 0 1,-1 0-1,1-1 0,0 1 1,-1 0-1,1-1 0,0 1 0,-1-1 1,1 0-1,0 1 0,-1-1 1,1 0-1,0 0 0,-2-2 1,1 2-17,1 0 1,-1-1-1,0 1 1,1 0-1,0-1 1,-1 0-1,1 1 1,0-1-1,0 0 1,-1 0-1,1 1 1,1-1-1,-1 0 1,0 0-1,0 0 1,0-4-1,1 6-4,0-1-1,0 1 0,0-1 0,1 1 1,-1-1-1,0 1 0,0 0 1,0-1-1,1 1 0,-1-1 0,0 1 1,0 0-1,1-1 0,-1 1 1,0 0-1,1-1 0,-1 1 0,0 0 1,1 0-1,-1-1 0,1 1 1,-1 0-1,0 0 0,1 0 0,0-1 1,17-3-108,20 4-11,95 17-248,-78-5-3247,-51-11 2467,1 1 1,0 0-1,-1 0 1,1 0-1,-1 1 1,5 2 0,0 3-994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41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55 7232,'-23'-31'3264,"18"22"-2848,2 6-288,6 3-160,2-8-480,8 4 288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42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367 49 2656,'0'-4'1187,"0"0"-15,0 1 1,0-1-1,-1 1 1,1-1-1,-1 0 1,-1-4-1,2 7-1016,-1 0 1,1 0-1,-1 0 0,1 0 0,-1 0 1,0 1-1,1-1 0,-1 0 1,0 0-1,0 1 0,1-1 1,-1 0-1,0 1 0,0-1 0,0 1 1,0-1-1,0 1 0,0 0 1,0-1-1,0 1 0,0 0 0,0 0 1,0-1-1,0 1 0,0 0 1,0 0-1,-2 0 0,-7 1 189,0 1 0,-1-1 1,1 2-1,0-1 0,0 2 0,1-1 0,-1 1 0,1 0 0,-11 8 0,-24 9 44,33-16-237,-71 33 292,71-32-464,1-1 1,0 2 0,1 0 0,-1 0-1,-12 14 1,19-19 19,1 1 0,0 0-1,1-1 1,-1 1 0,0 0-1,1 0 1,0 0 0,-1 0 0,1 0-1,0 1 1,0 5 0,0-7 14,1-1-1,0 1 1,0-1 0,0 1 0,0-1-1,1 1 1,-1 0 0,0-1 0,1 1-1,-1-1 1,1 0 0,-1 1 0,1-1-1,0 1 1,0-1 0,-1 0 0,1 1-1,0-1 1,0 0 0,0 0 0,0 0-1,1 0 1,-1 0 0,0 0 0,0 0-1,3 1 1,1 1 64,1-1 0,-1-1 0,0 1 0,1-1-1,-1 0 1,1 0 0,0 0 0,-1-1 0,1 0 0,0 0 0,-1 0 0,1-1-1,-1 0 1,1 0 0,6-2 0,-1 0-71,-1-1 0,0 0 0,0-1 0,0 0 0,0 0 0,-1-1-1,9-8 1,-3 3 2,-1-2 0,0 0 0,-1-1 0,0 0 0,18-27 0,-30 41 31,1 7 95,0 16 372,-1-9 32,0-7-422,1-1 1,0 0-1,0 0 0,0 0 1,1 0-1,0 0 0,0 0 1,0 0-1,1-1 0,0 0 1,0 0-1,1 0 0,-1 0 1,1-1-1,0 1 0,9 5 1,-11-9-157,0 0 1,-1 0 0,1 0 0,0 0-1,0-1 1,0 1 0,1-1 0,-1 0-1,0 0 1,0 0 0,0 0 0,0 0-1,0-1 1,0 1 0,0-1 0,0 0-1,0 0 1,0 0 0,-1 0 0,5-3-1,7-3-2678,0-1 0,19-15 0,-28 19 1824,25-21-7552,-13 8 4413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5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30 2496,'-5'-3'10152,"-3"4"-6307,-5 1-1101,32-8-1600,21-5 0,11 5-698,1 2 1,-1 2 0,87 8-1,-103-5-559,-22-2-3470,4-5-10912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46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12 665 4160,'-10'-4'2786,"8"3"-1927,6 3 1810,0-6 110,8-5-2074,-1-1 0,0 0 1,-1 0-1,0-1 0,-1-1 0,11-16 0,-1 2-63,27-37 343,-21 27 61,52-56 1,-77 92-1038,0-1 0,0 1 1,1 0-1,-1 0 0,0 0 1,0-1-1,0 1 0,1 0 1,-1 0-1,0 0 0,0 0 1,0 0-1,1-1 0,-1 1 1,0 0-1,0 0 0,1 0 1,-1 0-1,0 0 0,0 0 1,1 0-1,-1 0 0,0 0 1,1 0-1,-1 0 0,0 0 1,0 0-1,1 0 0,-1 0 1,0 0-1,0 0 0,1 0 1,4 9 120,-3 13 2,-3 12 2,-1 1 0,-2-1 0,-15 60 0,5-45 30,-39 90 0,-10 21 184,44-107-130,-31 104 267,46-149-48,2-15-265,3-17-34,3-10-95,12-51 0,-11 66-29,1 1-1,1 1 1,1-1 0,15-26-1,6 1-23,49-55-1,-32 45 5,46-58-223,-44 40 228,28-38-64,-64 93 36,1 1 1,1 1 0,0 0 0,26-19-1,-36 30 20,-1 1 1,1-1-1,1 1 0,-1 0 0,0 0 0,0 1 1,8-3-1,-11 4 10,0 0 0,0 0 1,0 0-1,0 0 0,0 0 1,1 0-1,-1 0 0,0 0 0,0 0 1,0 0-1,0 1 0,0-1 1,0 0-1,0 1 0,0-1 0,0 1 1,0-1-1,0 1 0,0 0 1,0-1-1,0 1 0,-1 0 1,1-1-1,0 1 0,0 0 0,-1 0 1,1 0-1,0 0 0,-1 0 1,1 0-1,-1 0 0,0 0 0,1 0 1,-1 0-1,0 0 0,1 0 1,-1 2-1,2 9 38,0-1 0,-1 1 0,0 0 0,-1 0 0,-2 13 0,-9 57 100,8-66-119,1-6-10,0 0 0,0 0 0,-1 0 0,0 0 1,-1-1-1,-7 16 0,6-17 23,0-2 1,-1 1-1,1 0 0,-1-1 1,-1 0-1,1 0 1,-1-1-1,0 0 0,0 0 1,0-1-1,-13 6 1,0-2-29,0 0 0,0-2 0,-32 6 0,43-11-119,-1 1 1,-16-2-1,26 0 39,1 2 79,0 0 0,1-1 0,-1 0 0,1 1 0,-1-1 0,1 0 0,-1 0 0,1 0 0,0 0 0,0 0 0,3 1-1,-4-1-12,5 1 6,-1 0 0,1-1 0,-1 1 0,1-1 0,0 0 0,-1-1 0,10 1 0,3 0 32,-1 0 6,0-2 0,0 0 1,0 0-1,0-2 0,0 0 1,-1 0-1,0-2 0,24-9 0,12-9 75,57-34 0,-94 49-140,86-57-133,-18 11 155,-57 39 34,-2 2 78,37-29 1,-49 35-220,-17 14 31,-21 22 5,-80 81 207,61-63 18,31-34-97,1 1 0,0 0 0,-20 30 0,31-41-36,1 0 0,0 1 0,0-1 0,0 0 0,0 0 1,1 1-1,-1-1 0,1 0 0,0 1 0,-1-1 1,2 1-1,-1-1 0,0 0 0,2 7 0,-2-9-1,1 1-1,-1-1 1,0 0 0,1 0-1,-1 0 1,1 1 0,-1-1-1,1 0 1,-1 0-1,1 0 1,0 0 0,0 0-1,-1 0 1,1 0-1,0 0 1,0 0 0,0 0-1,0-1 1,0 1 0,0 0-1,0-1 1,0 1-1,1-1 1,-1 1 0,0-1-1,0 1 1,0-1-1,1 0 1,-1 0 0,0 1-1,0-1 1,1 0-1,-1 0 1,0 0 0,0 0-1,1-1 1,-1 1 0,3-1-1,10-4 12,0-1 0,0 0 0,0-2-1,-1 1 1,0-2 0,0 1 0,-1-2 0,0 0 0,0 0-1,-2-1 1,1 0 0,-1-1 0,-1 0 0,0-1-1,-1 0 1,0 0 0,11-27 0,-12 22-128,-1 1 0,5-25 0,-12 49 104,0 0-1,0-1 1,-1 1-1,-2 9 1,-4 14-34,7-22 43,0 0 0,0 1 0,1-1 0,0 1 1,1-1-1,0 0 0,0 1 0,4 13 1,-3-17 14,0 1 0,1-1 0,-1 0 0,1 1 0,0-1 0,0 0 0,1-1 0,0 1 0,0 0 0,0-1 0,0 0 0,9 7 0,-11-10-7,0 0 1,0 0-1,0 0 0,0 0 1,0 0-1,1-1 0,-1 1 1,0 0-1,0-1 0,0 0 1,1 0-1,-1 1 0,0-1 1,1-1-1,-1 1 0,0 0 1,0 0-1,1-1 0,-1 0 1,0 1-1,0-1 0,0 0 1,0 0-1,0 0 0,4-2 1,2-3 13,0 0 0,0 0 0,0-1 1,9-10-1,-12 12-20,0 0 0,-1 0 1,1-1-1,-1 1 0,0-1 0,-1 0 1,1 0-1,-1 0 0,0-1 0,-1 1 1,1-1-1,1-7 0,-3 3-143,0 7 88,-1 0 1,1 0 0,0 1-1,0-1 1,2-7-1,-1 10 39,0 1 0,0-1-1,0 0 1,0 1 0,0-1-1,0 1 1,0-1 0,0 1-1,0 0 1,0 0 0,0 0 0,1 0-1,-1 0 1,0 0 0,0 1-1,0-1 1,0 1 0,0 0-1,0-1 1,0 1 0,2 1 0,0 1-9,0-1 1,0 1-1,0 0 1,0 0 0,0 0-1,0 0 1,-1 1 0,0 0-1,1-1 1,-2 1 0,1 0-1,3 5 1,-2 2-5,1 0 1,-1 0-1,-1 0 0,0 0 1,-1 0-1,0 1 0,0-1 1,-1 1-1,-1 11 0,0-18 64,2 27 180,-2-31-218,0-1 1,0 1 0,0 0-1,0 0 1,0-1-1,0 1 1,1 0-1,-1-1 1,0 1-1,0 0 1,1-1 0,-1 1-1,0-1 1,1 1-1,-1 0 1,1-1-1,-1 1 1,1-1-1,-1 1 1,1-1 0,-1 1-1,1-1 1,-1 0-1,1 1 1,0-1-1,-1 1 1,1-1-1,0 0 1,-1 0 0,1 0-1,0 1 1,-1-1-1,1 0 1,0 0-1,0 0 1,1 0 0,14-5 12,0 0 1,0-1 0,-1 0 0,0-1 0,16-10 0,6-3-8,76-46-327,-112 65 304,0 1 0,0-1 0,0 1 0,0-1 0,0 1 1,0-1-1,0 1 0,0 0 0,0-1 0,0 1 1,0 0-1,0 0 0,0 0 0,2 0 0,-3 0 7,1 0-1,-1 0 1,1 0-1,-1 0 1,0 1-1,1-1 0,-1 0 1,0 0-1,1 1 1,-1-1-1,0 0 1,0 0-1,1 1 1,-1-1-1,0 0 1,0 1-1,0-1 1,1 1-1,-1-1 0,0 0 1,0 1-1,0-1 1,0 0-1,0 1 1,0-1-1,0 1 1,0 5-18,0 0-1,0-1 1,-1 1 0,-2 9 0,-1 7-41,4-16 73,1 0 1,-1-1-1,1 1 1,0 0-1,1 0 1,-1-1-1,1 1 1,0-1-1,1 1 1,2 4-1,-4-8 5,1 1 0,-1-1 0,1 0 0,-1 0-1,1 0 1,0-1 0,0 1 0,0 0 0,0 0 0,0-1 0,0 0-1,0 1 1,0-1 0,0 0 0,1 0 0,-1 0 0,1 0 0,-1 0-1,1-1 1,-1 1 0,1-1 0,-1 0 0,1 0 0,-1 1 0,4-2 0,-1 1 3,1-1 0,0 0 0,-1 0 0,1-1 0,-1 1 0,1-1 0,-1 0 0,0-1 0,0 1 0,0-1 0,0 0 0,0 0 0,6-7 0,-2 2-22,-1 0 1,0-1-1,0 0 0,-1 0 1,0-1-1,0 0 0,8-19 1,20-60-24,39-152 0,-36 106 78,-29 107-175,-2 0 1,-2-1-1,0 1 0,1-53 1,-6 81 117,0-1 1,0 1 0,0 0 0,0-1 0,-1 1 0,1 0 0,0 0 0,0-1 0,0 1 0,0 0 0,0 0 0,-1-1 0,1 1 0,0 0 0,0 0 0,0-1 0,-1 1 0,1 0 0,0 0 0,0 0 0,-1-1 0,1 1 0,0 0 0,-1 0 0,1 0 0,0 0 0,0 0 0,-1 0 0,1 0 0,0 0 0,-1 0 0,1 0 0,0 0 0,-1 0 0,1 0 0,0 0 0,0 0 0,-1 0 0,1 0-1,0 0 1,-1 0 0,1 0 0,0 0 0,-1 0 0,1 1 0,0-1 0,0 0 0,-1 0 0,1 0 0,0 0 0,0 1 0,-1-1 0,-5 10 21,-1 0-1,2 0 0,-1 1 1,1-1-1,1 1 0,-5 17 1,2-7 39,-3 12-18,1 1 0,-10 67 0,6 70 194,12-151-168,1 77 84,1-43-114,-1-43 7,0 0 1,0-1 0,2 1-1,-1 0 1,1-1-1,1 1 1,0-1 0,0 1-1,6 10 1,-8-20-30,-1 0-1,1 0 1,0 0 0,-1-1 0,1 1 0,0 0 0,0-1-1,0 1 1,-1-1 0,1 1 0,0-1 0,0 1-1,0-1 1,0 1 0,0-1 0,0 0 0,0 0-1,0 0 1,0 1 0,0-1 0,0 0 0,1 0 0,-1 0-1,0 0 1,0-1 0,0 1 0,0 0 0,0 0-1,0-1 1,0 1 0,1-1 0,7-2 14,-1-1 1,14-7-1,-12 6-83,28-14 75,-11 6-120,47-18-1,-72 30 102,0 1 1,-1-1-1,1 1 0,-1-1 1,1 1-1,0 0 0,-1 0 1,1 0-1,-1 0 0,1 0 1,0 0-1,-1 0 0,1 0 1,0 0-1,-1 1 0,1-1 1,-1 1-1,1-1 0,-1 1 0,1 0 1,-1 0-1,1 0 0,-1-1 1,0 1-1,1 0 0,-1 1 1,0-1-1,0 0 0,0 0 1,0 0-1,0 1 0,0-1 1,0 1-1,0-1 0,-1 0 1,1 1-1,0 0 0,-1-1 0,1 1 1,0 2-1,1 8 62,0-1-1,-1 1 1,0-1-1,-2 21 1,1-17-37,-1-14-2,1 0 1,0 0 0,0 1-1,1-1 1,-1 0-1,0 1 1,0-1 0,0 0-1,1 1 1,-1-1-1,1 0 1,-1 0 0,1 0-1,0 1 1,-1-1-1,1 0 1,0 0 0,1 1-1,-1-1 2,-1-1 0,1 1 0,0-1 0,0 1 0,0-1-1,0 0 1,0 0 0,0 1 0,0-1 0,0 0 0,0 0 0,0 0-1,0 0 1,0 0 0,1 0 0,-1 0 0,0 0 0,0-1 0,1 1-1,9-4 27,0 0 0,0-1 0,-1 0-1,0-1 1,13-9 0,8-4-29,-5 2 51,-19 12-122,1 0 0,0 0 0,0 1 1,0 0-1,0 1 0,17-6 0,-24 9 40,-1 0 0,1 0 0,-1 0 0,1 0 0,0 0 0,-1 0 0,1 0 0,-1 0 0,1 0 0,-1 0 0,1 0 0,0 0 0,-1 0 0,1 1 0,-1-1 0,1 0 0,-1 0 0,1 1 0,-1-1 0,1 0 0,-1 1 0,1-1 0,-1 1 0,1 0 0,0 0 1,0 0 1,-1 1-1,1-1 1,-1 0-1,1 1 1,-1-1-1,1 1 1,-1-1-1,1 3 1,-1 2 22,0 0 1,0 0-1,-1 11 1,-3 2 12,-1 0 1,-1 0-1,0-1 1,-12 22-1,7-16-58,-21 50 37,-58 95 0,69-135 29,-2-1 0,-1-2 0,-1 0 0,-51 48 0,58-64-13,-18 13-1,30-24-52,-1 0 1,1-1-1,-1 1 1,0-1-1,0 0 1,-10 2-1,15-4 23,1-1 0,-1 0 0,0 1 0,0-1-1,1 0 1,-1 0 0,0 0 0,1 0-1,-1-1 1,0 1 0,1 0 0,-1-1 0,0 1-1,1-1 1,-1 0 0,1 1 0,-1-1 0,1 0-1,-1 0 1,1 0 0,0 0 0,-1 0-1,1 0 1,0 0 0,0-1 0,0 1 0,0 0-1,0-1 1,0 1 0,0 0 0,-1-3-1,1 0 20,-1 1-1,1-1 1,0 1-1,1-1 0,-1 0 1,1 1-1,-1-1 1,1 0-1,0 1 0,0-1 1,1 0-1,0-5 0,4-7-23,0 0 0,1 0 0,1 1 0,1 0 0,0 0 0,0 1-1,2 0 1,-1 1 0,2 0 0,0 0 0,1 1 0,24-20 0,9-1-535,2 2-1,75-39 1,-25 16-3444,-55 31-734,-28 17 2822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46.3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31 317 8896,'-26'-31'2869,"26"31"-2837,-1 0 0,1 0 0,0 0 1,0-1-1,-1 1 0,1 0 0,0 0 0,0 0 0,0-1 0,-1 1 1,1 0-1,0 0 0,0-1 0,0 1 0,-1 0 0,1 0 1,0-1-1,0 1 0,0 0 0,0 0 0,0-1 0,0 1 0,0 0 1,0-1-1,0 1 0,0 0 0,0-1 0,0 1 0,0 0 1,0-1-1,0 1 0,0 0 0,0 0 0,0-1 0,2-3 240,0 0 1,1 0-1,-1 1 0,1-1 0,0 1 0,0 0 1,0-1-1,4-2 0,32-22 2174,3 2-2048,0 2 0,1 2 0,1 3-1,65-21 1,-20 15-3560,120-19-1,-145 32-2762,-47 11 3552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46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32 7712,'-28'-11'3520,"28"-3"-3072,0 8-1440,10 6 448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50.3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1092 4224,'-15'-6'1365,"14"12"4034,1-6-5268,0 1-1,0-1 1,1 0-1,-1 0 1,0 0 0,0 0-1,0 0 1,0 0-1,1 0 1,-1 0-1,0 0 1,0 0-1,0 0 1,0 0 0,1 0-1,-1 0 1,0-1-1,4 1 211,-1 0 1,1-1-1,0 0 0,-1 0 0,1 0 0,-1 0 0,1 0 0,-1-1 0,1 0 1,-1 0-1,6-4 0,3-3 451,16-17-1,-22 20-484,13-15 123,-1-2 1,0 0-1,-2-1 0,20-40 1,-35 63-418,34-62 315,46-80 571,-58 106-614,48-58 1,-63 87-243,16-18 47,-24 26-90,0 0 0,1 0 0,-1 0 0,0-1 0,0 1 1,0 0-1,1 0 0,-1 0 0,0 0 0,0 0 0,1 0 0,-1 0 0,0 0 0,1 0 0,-1 0 1,0 0-1,0 0 0,1 0 0,-1 0 0,0 0 0,0 0 0,1 0 0,-1 0 0,0 0 0,0 0 1,1 1-1,-1-1 0,0 0 0,0 0 0,0 0 0,1 0 0,-1 0 0,0 1 0,0-1 0,0 0 0,0 0 1,1 0-1,-1 1 0,0-1 0,0 0 0,0 0 0,0 1 0,0-1 0,0 0 0,1 0 0,-1 1 1,0-1-1,0 0 0,0 0 0,0 1 0,0-1 0,0 0 0,0 1 0,3 20 6,-3-17-1,1 40 64,-1 0 1,-3 0-1,-12 65 0,11-82-3,-2-1 1,-1 1-1,-1-1 0,-20 43 0,24-60-27,-1-1 0,0-1 0,0 1 0,-1-1 0,0 0-1,0 0 1,-1-1 0,0 1 0,-8 5 0,11-10-33,1 1 0,-1-1 0,1 0-1,-1 0 1,0 0 0,0-1 0,0 1 0,0-1 0,0 0-1,-1 0 1,1 0 0,0-1 0,0 0 0,-1 1-1,1-2 1,0 1 0,0 0 0,-1-1 0,1 0 0,0 0-1,-8-3 1,2-1-173,0 0 0,-18-14 0,27 19 159,1 0 1,0 0 0,0 0-1,0-1 1,0 1-1,-1 0 1,1 0-1,0 0 1,0 0-1,0-1 1,0 1 0,0 0-1,-1 0 1,1 0-1,0-1 1,0 1-1,0 0 1,0 0-1,0 0 1,0-1 0,0 1-1,0 0 1,0 0-1,0-1 1,0 1-1,0 0 1,0 0-1,0 0 1,0-1 0,0 1-1,0 0 1,0 0-1,0-1 1,0 1-1,0 0 1,1 0-1,-1 0 1,0-1 0,0 1-1,0 0 1,0 0-1,0 0 1,1 0-1,-1-1 1,0 1-1,0 0 1,0 0-1,0 0 1,1 0 0,-1 0-1,0 0 1,0 0-1,0-1 1,1 1-1,-1 0 1,12-4 56,9 1-157,0 1 1,0 1-1,-1 1 0,33 3 1,-22 0 115,35-3-1,-8-4 303,91-18-1,-144 21-301,-1 0-1,1 0 1,-1 0 0,1-1 0,-1 0-1,0 0 1,0 0 0,1 0 0,-2-1 0,8-4-1,8-6-68,-17 13 62,-1-1 1,0 0 0,1 1-1,-1-1 1,0 0-1,0 1 1,0-1 0,1 0-1,-1 0 1,0 0-1,0 0 1,0 0-1,0 0 1,-1 0 0,1-1-1,0 1 1,0 0-1,-1 0 1,1-1-1,0 1 1,-1-2 0,10-20 68,-3 10 62,-3-5-55,0 0-1,3-34 0,-5 30-166,-1 13 49,-2 1 0,-1-17 0,0-2-92,2 26 122,-1 1 1,1-1-1,0 0 0,0 0 1,-1 0-1,1 0 0,0 1 1,-1-1-1,1 0 0,-1 0 1,1 1-1,-1-1 0,1 0 1,-1 1-1,0-1 0,1 1 1,-1-1-1,0 0 0,1 1 1,-1 0-1,0-1 0,0 1 1,0-1-1,1 1 0,-1 0 1,0 0-1,0-1 0,0 1 1,0 0-1,1 0 0,-1 0 1,0 0-1,0 0 0,0 0 1,0 0-1,0 0 0,0 0 1,1 1-1,-1-1 0,0 0 1,0 0-1,0 1 0,0-1 1,1 1-1,-2 0 0,-3 3-27,1 0 0,-1 0 0,1 0 0,0 1-1,1-1 1,-1 1 0,1 0 0,0 1 0,0-1-1,0 0 1,1 1 0,-2 6 0,-4 12 190,-7 37 0,12-46-82,0 0 0,2 0 0,-1 28 0,3-35-47,-1-1 1,2 0 0,-1 0-1,1 0 1,0 0-1,0 0 1,1 0-1,-1 0 1,2-1-1,3 8 1,-4-10 14,0 1 0,0-1 0,0 0 1,1 0-1,-1 0 0,1-1 0,5 4 0,-7-6-19,0 1 0,0-1 0,0 0 0,0 0 0,0-1 0,1 1-1,-1 0 1,0-1 0,1 1 0,-1-1 0,0 0 0,1 0 0,-1 0 0,0 0 0,1 0-1,-1 0 1,4-1 0,22-7 75,-1-2-1,0 0 0,36-20 1,-30 12-90,0-2 1,-1 0-1,-1-3 1,-2 0 0,0-2-1,32-36 1,-22 17-16,-3-2 0,-1-2 1,38-70-1,-53 81-51,-3-2-1,-1-1 1,-1 0 0,-3-1 0,10-51 0,-20 72-210,1-39 0,-3 58 253,0 0 1,0 1 0,0-1 0,0 0 0,0 0-1,0 0 1,0 0 0,0 0 0,-1 1-1,1-1 1,0 0 0,0 0 0,-1 0 0,0 0-1,1 1 8,0-1-1,-1 1 1,1 0-1,0 0 1,0 0-1,0 0 1,-1 0-1,1-1 1,0 1-1,-1 0 1,1 0-1,0 0 1,0 0-1,-1 0 1,1 0-1,0 0 1,0 0-1,-1 0 1,1 0 0,0 0-1,-1 0 1,1 0-1,0 0 1,0 1-1,-1-1 1,1 0-1,0 0 1,-1 0-1,-1 2-23,0-1 0,0 1 1,-1 0-1,1 0 0,0 0 0,0 0 0,-1 2 0,-141 183 499,132-169-408,0 1 0,1 0-1,1 1 1,1 0-1,0 0 1,2 1 0,-8 33-1,8-20-21,2 1 0,1 0 1,1 69-1,4-89 11,0 0 1,1-1 0,1 1-1,0-1 1,1 0 0,7 19-1,-7-24-4,0 0 0,1-1 0,0 1-1,0-1 1,1 0 0,0 0 0,1-1-1,-1 0 1,1 0 0,11 8 0,-12-12-15,-1 1 0,1-1 0,0 0 0,0-1 0,0 1 0,0-1 0,0 0 0,0-1 0,1 1 0,7-1 1,-3 0 10,-1-1 1,1 0-1,0 0 1,0-1-1,14-4 1,-19 3-31,0 0 0,0 0 1,0-1-1,0 1 0,-1-2 1,1 1-1,-1 0 1,0-1-1,0 0 0,0 0 1,0-1-1,-1 1 1,0-1-1,1 0 0,3-8 1,-5 8-33,0 1 0,0-2 0,0 1 0,-1 0 0,0 0 0,0-1 0,-1 1 0,1-1 0,-1 0 0,-1 1 0,1-1 1,-1 0-1,0 1 0,0-1 0,0 0 0,-1 0 0,-2-8 0,3 12 14,-1 1 0,1-1 1,-1 1-1,1-1 0,-1 1 1,0 0-1,0-1 0,1 1 0,-1 0 1,0 0-1,0 0 0,-1-1 1,1 1-1,0 0 0,0 0 0,-2 0 1,2 0 6,0 1 1,0 0 0,0-1-1,1 1 1,-1 0 0,0 0-1,0 0 1,0 0 0,0 0-1,0 0 1,0 0 0,0 0-1,0 0 1,0 1-1,0-1 1,0 0 0,0 1-1,1-1 1,-1 0 0,0 1-1,0-1 1,0 1 0,0-1-1,1 1 1,-1 0 0,0-1-1,1 1 1,-1 0 0,0 1-1,-9 10 18,0 0 1,2 1-1,-1 0 0,2 1 0,0-1 1,0 1-1,2 1 0,-8 25 0,12-35 14,0 0-1,1 0 0,0 0 0,-1 0 1,2 0-1,-1 1 0,1-1 1,-1 0-1,1 0 0,1 0 1,-1 0-1,1-1 0,3 8 1,-4-10 1,0 0 1,0 0 0,0 0 0,0 0 0,0 0 0,1-1 0,-1 1 0,1 0 0,-1-1-1,1 1 1,-1-1 0,1 1 0,0-1 0,0 0 0,0 0 0,0 0 0,0 0-1,0 0 1,0 0 0,0 0 0,0-1 0,1 1 0,-1-1 0,0 0 0,0 1 0,1-1-1,-1 0 1,0 0 0,0 0 0,1-1 0,2 0 0,29-10 18,35-15 0,-15 4-75,14-2 26,52-21 72,19-7-45,-134 46-358,-5 7 375,0 0-31,0 0 68,-13 1-74,1 1 1,-1 0-1,1 1 0,-22 10 0,-44 27 59,74-38-69,-36 23 40,37-24-29,0 0 0,0 1 0,0-1-1,0 1 1,1 0 0,-1 0 0,1 0-1,0 0 1,0 0 0,-2 5 0,3-7-3,1 1 1,0-1-1,0 0 1,-1 0-1,1 0 1,0 0-1,0 1 1,0-1-1,0 0 1,1 0-1,-1 0 1,0 0-1,0 0 1,1 1-1,-1-1 1,0 0-1,1 0 1,-1 0 0,1 0-1,0 0 1,-1 0-1,1 0 1,0 0-1,0-1 1,-1 1-1,1 0 1,0 0-1,0 0 1,0-1-1,0 1 1,0-1-1,0 1 1,0-1-1,0 1 1,1 0 0,5 2 34,0-1 1,1 0-1,-1 0 1,8 1-1,-13-2-31,15 1 26,0 0 0,-1-1 1,1 0-1,0-2 1,0 0-1,0-1 1,0 0-1,0-2 1,-1 0-1,0-1 1,0 0-1,0-1 1,0-1-1,19-12 1,-25 13-31,0-1 0,-1-1 0,0 0 0,0 0 0,-1 0 0,14-20 0,-5 4-101,21-41 1,-10 11-4,61-108-126,-54 104 121,54-96-24,-65 108 39,-2-2 0,-2-1 0,-3 0 0,-1-1 1,13-81-1,-27 123 21,-1 4 44,0 0 0,-1 0 0,1 1-1,-1-1 1,0 0 0,0 0 0,0 0 0,0 0 0,-2-4 0,2 8 23,0-1-1,0 1 1,0-1-1,0 1 1,0 0 0,0-1-1,0 1 1,-1 0 0,1-1-1,0 1 1,0 0 0,0 0-1,-1-1 1,1 1 0,0 0-1,0-1 1,-1 1 0,1 0-1,0 0 1,0 0-1,-1-1 1,1 1 0,0 0-1,-1 0 1,1 0 0,0 0-1,-1-1 1,0 1 0,-9 5-50,-10 19 17,-14 31 81,2 1 0,3 1 0,2 1 0,-24 80 0,41-106 11,1 1 1,1 0 0,2 0-1,2 1 1,1-1 0,1 1-1,2 0 1,1 0 0,2 0 0,8 38-1,-8-61-29,0 0 0,0-1 0,1 1 0,0-1 0,1 0-1,0 0 1,1-1 0,12 17 0,-16-23-8,1 0-1,-1-1 1,1 1 0,0 0 0,0-1-1,0 0 1,0 1 0,0-1 0,1-1-1,-1 1 1,1 0 0,-1-1-1,1 0 1,-1 0 0,1 0 0,0 0-1,0 0 1,-1-1 0,1 0 0,0 1-1,0-1 1,0-1 0,-1 1-1,1-1 1,0 1 0,0-1 0,-1 0-1,1 0 1,4-3 0,5-2-102,0-1 1,-1-1 0,0 0-1,0 0 1,-1-1 0,15-16-1,58-69-69,-71 78 147,18-22-258,-31 37 237,0 1-1,1-1 0,-1 1 0,0-1 1,1 1-1,-1-1 0,1 1 1,-1-1-1,1 1 0,-1-1 1,1 1-1,-1 0 0,1-1 1,-1 1-1,1 0 0,-1 0 1,2-1-1,-1 8 4,-7 19 309,-20 99 193,25-118-465,0 1 1,1-1 0,0 0-1,0 0 1,0 0 0,1 1-1,2 7 1,-3-13-9,0 0 1,1 0 0,-1 0-1,1 0 1,0-1 0,-1 1-1,1 0 1,0 0 0,0-1-1,0 1 1,1-1 0,-1 1-1,0-1 1,0 1 0,1-1-1,-1 0 1,1 0 0,-1 0-1,1 0 1,0 0 0,-1 0-1,1 0 1,0 0 0,0-1-1,-1 1 1,1 0 0,0-1-1,0 0 1,0 1 0,3-1 0,0 0-8,-1-1 0,0 1 0,1-1 0,-1 0 0,0 0 0,0 0 1,1-1-1,-1 1 0,0-1 0,0 0 0,0 0 0,-1 0 0,1-1 1,-1 0-1,1 1 0,-1-1 0,5-5 0,2-4-20,-1-1 0,0 0 1,11-21-1,-12 19 33,-6 12-16,6-12-258,-12 28-25,-2 1 200,3-8 99,0 1 0,1-1 1,0 0-1,0 1 0,0-1 0,1 1 0,0-1 0,-1 10 0,4 29-23,-1-44 25,-1 1 0,0 0 0,1-1 0,-1 1 0,1 0 1,0-1-1,-1 1 0,1-1 0,0 0 0,0 1 1,0-1-1,0 1 0,0-1 0,0 0 0,1 0 1,-1 0-1,0 0 0,1 0 0,-1 0 0,0 0 1,1 0-1,-1 0 0,1-1 0,-1 1 0,1 0 0,0-1 1,-1 0-1,1 1 0,0-1 0,-1 0 0,1 0 1,3 0-1,-1-1-2,-1-1 0,1 0 0,0 0 0,-1 0 0,1 0 0,-1 0 0,0-1 0,1 0 0,-1 0 0,-1 0 0,1 0 0,0 0 0,-1 0 0,1-1 0,-1 1 0,2-6 0,1-2-69,0 1 0,-1-1 0,0 0 0,4-20 0,-7 21 4,0 1 0,0-1 0,-1 1 0,-2-19 0,2 23 33,-1 0-1,0 0 0,0 0 1,0 1-1,-1-1 0,0 0 1,0 1-1,0-1 0,0 1 1,0 0-1,-6-6 0,-34-29 95,41 39-69,1 0-1,-1-1 1,1 1 0,0 0 0,-1-1 0,1 1-1,-1-1 1,1 1 0,0 0 0,-1-1 0,1 1-1,0-1 1,0 1 0,-1-1 0,1 1-1,0-1 1,0 1 0,0-1 0,0 1 0,0-1-1,0 1 1,0-1 0,-1 1 0,1-1 0,1 1-1,-1-1 1,0 0 0,0 1 0,0-1 0,0 1-1,0-1 1,0 1 0,1-1 0,-1 1-1,0-1 1,0 1 0,1 0 0,-1-1 0,0 1-1,1-1 1,-1 1 0,0 0 0,1-1 0,-1 1-1,1 0 1,-1-1 0,0 1 0,1 0 0,-1-1-1,1 1 1,4-2-2,0 0 0,0 0 0,0 0 0,6 0 1,-3 0-1,27-9-9,0 3-1,1 0 1,54-3 0,-67 10 74,0 1 0,1 1 0,23 4 0,-41-5-31,0 2-1,0-1 1,0 1 0,0 0-1,-1 0 1,1 0 0,-1 1-1,1 0 1,-1 0 0,0 0-1,0 1 1,0-1 0,-1 1-1,1 0 1,-1 1 0,0-1-1,4 7 1,-5-6 11,-1 0 1,0 1-1,0-1 0,0 0 0,-1 1 0,1-1 1,-2 1-1,1-1 0,0 1 0,-1 0 0,0-1 0,-1 9 1,-1 1 48,-1 0 1,0 0 0,-7 19 0,3-18-80,0 1 333,7-17-349,0 0-1,0 0 1,0 0 0,0 0-1,0 0 1,0 0 0,0 0 0,0 0-1,0 0 1,0 0 0,0 0 0,0 0-1,0 0 1,0 0 0,0 0-1,0 0 1,0 0 0,1 0 0,-1 0-1,0 0 1,0-1 0,0 1-1,0 0 1,0 0 0,0 0 0,0 0-1,0 0 1,0 0 0,0 0-1,0 0 1,0 0 0,0 0 0,0 0-1,0 0 1,0 0 0,0 0-1,0 0 1,0 0 0,1 0 0,-1 0-1,0 0 1,0 1 0,0-1 0,0 0-1,0 0 1,0 0 0,0 0-1,0 0 1,0 0 0,0 0 0,0 0-1,0 0 1,0 0 0,0 0-1,9-11 38,-1-2-147,-1-1 0,0 1 0,9-26 0,3-7-31,-12 31 135,-2 3-17,0 0 0,1 1 0,1-1 0,0 1 1,14-18-1,-20 28 18,-1 1 0,1-1 0,0 0 0,-1 1 0,1-1 0,0 1 0,-1-1 0,1 1-1,0-1 1,0 1 0,-1-1 0,1 1 0,0 0 0,0 0 0,0-1 0,0 1 0,-1 0 0,1 0 0,0 0 0,0 0 0,0 0 0,0 0 0,0 0 0,0 0 0,-1 0 0,1 0 0,0 1 0,0-1 0,0 0 0,0 1 0,-1-1 0,1 0 0,0 1 0,0-1 0,-1 1-1,1-1 1,0 1 0,-1-1 0,1 1 0,-1 0 0,1-1 0,0 1 0,-1 0 0,1 0 0,-1-1 0,0 1 0,1 1 0,2 4 33,0-1-1,0 1 1,-1 0-1,0 0 1,1 6-1,11 54 107,12 44-1351,-22-100-570,2 17-3220,-5-26 4590,-1 0-1,0 0 1,0 0 0,-1 1 0,1-1 0,0 0 0,0 0-1,0 0 1,-1 0 0,1 1 0,-1-1 0,1 0 0,-1 0-1,1 0 1,-1 0 0,0 0 0,1 0 0,-1 0-1,-1 1 1,-14 7-3383,-2-1 1328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50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45 120 9376,'-36'-26'4256,"28"12"-3680,8 8 928,8 6-928,0-9 895,7 4-831,7-6-352,1 8-160,9-11-704,-3 8 320,3-3-2079,-4 4 1279,-6-1-2336,-4 6 1920,-13-5-2816,-5 10 2432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51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88 8128,'-31'-11'3680,"21"11"-3168,10-3 1664,10 3-1280,3-5 927,9 1-1087,28-4 608,8 8-800,36-8-192,1 8-224,18-9-192,-15 6 32,15-9-1728,-10 4 960,10-4-3903,-15 7 2623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52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1227 5312,'-15'0'1701,"15"0"-1681,0 0 1,0 0-1,0 0 0,-1 0 1,1 0-1,0 0 0,0 0 1,0 0-1,0 0 0,-1 0 1,1 0-1,0 0 0,0 0 1,0 1-1,0-1 0,0 0 1,0 0-1,-1 0 0,1 0 1,0 0-1,0 0 0,0 1 1,0-1-1,0 0 0,0 0 1,0 0-1,0 0 0,0 1 1,0-1-1,0 0 0,1 4 3707,2-5-3233,-1-1-1,1 1 1,0 0-1,0 0 1,0 0-1,0 0 1,5 0 0,1-1 272,-2-1-516,0 1 1,-1-1 0,1 0-1,-1-1 1,1 1-1,-1-1 1,0 0 0,-1-1-1,9-7 1,-1-2 165,0 0 0,15-22 0,41-70 905,-26 38-567,30-33 692,2-4 260,-71 99-1605,4-6 263,0 0 0,-1-1 0,6-14 0,-12 18-184,-1 9-182,0-1 1,-1 1-1,1 0 0,0 0 0,0-1 0,0 1 0,0 0 1,0 0-1,0-1 0,0 1 0,0 0 0,0-1 1,0 1-1,0 0 0,1 0 0,-1-1 0,0 1 0,0 0 1,0 0-1,0-1 0,0 1 0,0 0 0,1 0 1,-1 0-1,0-1 0,0 1 0,0 0 0,0 0 0,1 0 1,-1 0-1,0-1 0,0 1 0,1 0 0,-1 0 1,0 0-1,0 0 0,1 0 0,-1 0 0,0 0 1,0 0-1,1-1 0,-1 1 0,0 0 0,0 0 0,1 0 1,-1 0-1,0 1 0,1-1 0,-1 0 0,0 0 1,0 0-1,1 0 0,-1 0 0,0 0 0,0 0 0,1 0 1,-1 1-1,15 0 31,-1-1 1,1 0-1,21-3 0,14 0-87,94 5 111,-133-1-70,0 0 0,12 3 1,-19-3-4,0 0 1,-1 1-1,1-1 1,0 0-1,-1 1 1,1 0-1,-1 0 1,0 0-1,5 3 1,-7-3 34,0 0 0,1 0 1,-1 0-1,0-1 0,0 1 0,0 0 1,0 1-1,0-1 0,-1 0 1,1 0-1,-1 0 0,1 0 1,-1 1-1,0-1 0,0 3 1,-3 35 369,3-37-360,-35 186 464,26-147-514,7-34 43,1-1 0,0 1 0,0-1 0,1 1-1,0-1 1,0 1 0,1-1 0,2 12-1,-3-18-9,1 0-1,-1 0 0,0 0 0,0 0 0,1 0 0,-1 0 0,1 0 0,-1 0 0,1 0 0,-1 0 1,1 0-1,-1-1 0,1 1 0,0 0 0,0 0 0,-1 0 0,1-1 0,0 1 0,0 0 0,0-1 1,2 2-1,-2-2 2,0 0-1,0 0 1,0 0 0,0 0 0,0 0 0,0 0 0,0 0 0,1-1 0,-1 1-1,0 0 1,0-1 0,0 1 0,0 0 0,0-1 0,0 1 0,2-2 0,1-2 14,1 1 0,0-1 0,-1 0 0,0 0 0,0-1 1,4-5-1,30-41 2,3 2 0,2 1 1,84-71-1,-89 89-95,20-19-132,-67 62 180,0 0-1,1 0 1,1 1 0,-11 25-1,5-5 21,-13 54-1,23-76 26,0 0-1,2 1 1,-1-1-1,2 0 1,0 1-1,0-1 1,1 0-1,3 16 0,-4-25-13,1-1-1,0 0 0,-1 0 0,1 1 0,0-1 0,0 0 0,0 0 0,0 0 0,1 0 1,-1 0-1,1 0 0,-1 0 0,1 0 0,-1-1 0,1 1 0,0-1 0,0 1 0,0-1 0,0 0 1,0 1-1,0-1 0,0 0 0,1 0 0,-1-1 0,0 1 0,0 0 0,4 0 0,-1-1 11,1 0-1,-1 0 0,0 0 0,0 0 0,1-1 0,-1 0 1,0 0-1,0-1 0,0 1 0,8-4 0,1-3 3,0 0 0,0-1 0,-1-1 0,0 0 0,-1 0 0,17-19 0,-22 23-8,22-27 14,-1 0-1,-2-1 1,35-60 0,-43 67-475,-21 33 411,1 1 0,-1 0 1,1 0-1,-2 12 0,0-1 18,-1 0 59,1 1 1,1 1-1,0-1 0,2 0 1,0 1-1,1-1 0,1 1 0,4 22 1,-5-40-36,1 0 0,0 1 1,-1-1-1,1 0 0,0 0 1,0 0-1,1 0 0,-1 1 1,0-2-1,1 1 0,-1 0 1,1 0-1,-1 0 0,1-1 1,0 1-1,2 1 1,-2-2-7,-1 0 0,0-1 1,1 1-1,-1-1 1,1 1-1,-1-1 1,1 1-1,-1-1 1,1 0-1,0 0 0,-1 0 1,1 0-1,-1 0 1,1 0-1,-1 0 1,1 0-1,0-1 1,-1 1-1,1-1 0,-1 1 1,1-1-1,-1 1 1,0-1-1,1 0 1,-1 0-1,0 0 1,1 0-1,0-1 0,8-7 56,0-1 0,-1-1 0,-1 0 0,11-17-1,2-1-18,25-28-236,104-98 0,-124 132 171,-2-2 0,0-1 0,-2-1 0,-1-1 0,-2-1 0,19-34 0,-11 8-21,30-85 0,8-65-122,-46 128 65,-19 77 108,0-2-14,1 0 1,-1 0 0,0 0 0,1 0-1,-1 0 1,0 0 0,0 0 0,0 0-1,0 0 1,-1 0 0,1 0 0,0 0-1,-1 1 1,1-1 0,-1 0 0,-2-3-1,3 4 9,0 1 0,0-1 0,-1 1 1,1 0-1,0-1 0,-1 1 0,1 0 0,-1-1 0,1 1 0,0 0 0,-1 0 0,1 0 0,-1-1 0,1 1 0,-1 0 0,1 0 0,-1 0 0,1 0 0,0 0 0,-1 0 0,1-1 0,-1 1 0,1 0 0,-1 1 0,1-1 0,-1 0 0,1 0 0,-1 0 0,0 0 0,-12 7 16,11-6-17,-5 4-5,1 1 0,-1-1 0,1 1-1,1 0 1,-1 1 0,1-1-1,-7 13 1,9-15 2,-19 33 52,1 1-1,2 1 1,2 0 0,-20 69-1,28-80-16,1 0 0,2 1 0,-6 57 0,12-70-7,0 1 0,0-1 0,2 0 0,0 0 0,1 0 0,1 0 0,0 0 0,11 25 0,-6-20 53,1 0-1,0-1 1,2-1-1,1 0 0,0 0 1,32 32-1,-42-48-53,0 1-1,1-1 1,0 0-1,-1-1 1,1 1-1,0-1 1,0 0-1,0 0 1,1 0-1,-1 0 1,0-1-1,1 0 1,-1 1-1,1-2 1,-1 1-1,1 0 1,0-1-1,-1 0 1,1 0-1,0-1 1,-1 1-1,1-1 1,-1 0-1,1 0 1,-1 0-1,1-1 1,-1 0-1,0 1 1,0-2-1,0 1 1,7-5-1,-2 0-39,-1-1-1,1-1 1,-1 1 0,-1-1-1,1-1 1,-2 1 0,1-1-1,-1 0 1,-1-1 0,0 0-1,0 1 1,5-23 0,-9 30 1,0 0 1,-1 0-1,0 0 1,0 0-1,0 0 1,0 0-1,0 0 1,-1 0-1,0-3 1,1 5 14,-1 0 1,1 0-1,0 0 1,-1 1-1,1-1 1,0 0 0,-1 0-1,1 1 1,-1-1-1,1 0 1,-1 1-1,0-1 1,1 0-1,-1 1 1,0-1-1,1 1 1,-1-1-1,0 1 1,0 0 0,1-1-1,-1 1 1,0 0-1,0-1 1,0 1-1,0 0 1,0 0-1,1 0 1,-1 0-1,0-1 1,0 1 0,0 1-1,0-1 1,-1 0-1,-2 1 24,0-1-1,0 1 1,0 0-1,0 1 1,1-1-1,-1 1 1,0-1-1,1 1 1,-1 0-1,1 1 1,0-1-1,0 0 1,0 1-1,0 0 1,0 0 0,0 0-1,1 0 1,-1 0-1,1 0 1,0 1-1,0-1 1,0 1-1,0-1 1,1 1-1,-2 7 1,0 0 28,1 0 0,1 0 0,-1 0 1,2 0-1,0 0 0,0 0 0,1 0 1,3 14-1,-1-10 35,0 1 1,1-1-1,1-1 1,1 1 0,0-1-1,11 20 1,-12-26-81,0-1 1,0 1 0,1-1 0,0 0-1,0-1 1,1 0 0,0 0-1,0 0 1,0 0 0,1-1 0,-1-1-1,14 7 1,-11-7-94,0-1 1,1 0-1,0-1 0,0 0 0,13 1 0,57-2-1289,-62-2 538,1-1-1,25-5 1,-36 4 311,0 1-1,-1-1 1,1 0-1,-1-1 1,0 0-1,0-1 1,12-7-1,-10 3-1084,0-1 0,11-13-1,-18 20 1282,38-42-3200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6:53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32 263 3552,'-8'-5'587,"-15"2"14799,205-9-10845,2-16-4240,-121 17 78,579-96 298,-16 26-373,-515 70-1890,204 7-1,-209 14-72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1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2080,'12'2'11783,"-10"1"-10830,4-10 3073,-3 4-3397,-2 3-568,-1 0 0,0 0-1,0 0 1,1 0 0,-1-1 0,0 1 0,0 0 0,1 0 0,-1 0 0,0-1 0,0 1-1,0 0 1,0 0 0,1-1 0,-1 1 0,0 0 0,0 0 0,0-1 0,0 1-1,0 0 1,0-1 0,0 1 0,1 0 0,-1-1 0,0 1 0,0 0 0,0 0 0,0-1-1,0 1 1,0 0 0,-1-1 0,1 1 0,0 0 0,0-1 0,0-1 123,0 2-176,0 0 0,0 0 0,0 0 0,0-1 0,0 1 0,0 0 0,0 0 1,1-1-1,-1 1 0,0 0 0,0 0 0,0 0 0,0-1 0,0 1 0,0 0 0,1 0 0,-1 0 0,0 0 0,0-1 0,0 1 0,0 0 1,1 0-1,-1 0 0,0 0 0,0 0 0,0 0 0,1 0 0,-1-1 0,0 1 0,0 0 0,1 0 0,-1 0 0,0 0 0,1 0 0,11 0 109,-1 1-79,64-15-390,24-3 527,-1 0-72,364-25 190,-290 35-313,-96 5 115,496 19 225,70-7 16,-4-52 501,68-10-40,-406 35-3535,-289 16 2062,-1 0-311,0 1 0,0 0 0,0 0 0,14 3 0,-23-3 640,0 0-1,0 1 1,0-1-1,0 0 1,0 1 0,0-1-1,0 1 1,0-1-1,0 1 1,0-1 0,0 1-1,0 0 1,1 1-1,5 13-2926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1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1 496 2560,'11'-2'12330,"4"-3"-9132,22-4-2540,327-31 2222,-272 31-2693,233-28 474,93 2-405,66-3-155,-2 4 161,-8-1 516,-191 16-700,156-14 271,-308 17-2021,172-45 0,-167 28-1351,125-36-8316,-203 49 7563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1:5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7552,'0'0'2448,"-1"18"2746,-2-9-4386,0 0 0,0 0 0,-1 0 0,-1-1 0,1 1-1,-1-1 1,-1 0 0,-10 12 0,-6 4-135,-32 25-1,16-15-301,24-24-132,-3 1-4067,35-20-11964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1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131 131 1888,'-7'-16'613,"7"15"-593,0 0 0,0 1 0,0-1 0,-1 0 0,1 1 0,0-1 0,0 0 0,0 0 0,0 1 0,0-1 0,0 0 0,0 0-1,0 1 1,1-1 0,-1 0 0,0 0 0,0 1 0,1-1 0,-1 0 0,1 0 0,0-2 148,1-10 2185,-1 0 1,-2-26-1,0 13 725,1 26-3005,0-1-1,0 1 0,0 0 1,0 0-1,0 0 1,-1-1-1,1 1 0,0 0 1,0 0-1,0 0 0,0-1 1,0 1-1,-1 0 1,1 0-1,0 0 0,0 0 1,0-1-1,-1 1 0,1 0 1,0 0-1,0 0 1,0 0-1,-1 0 0,1 0 1,0 0-1,0 0 0,-1 0 1,1 0-1,0 0 1,0 0-1,-1 0 0,1 0 1,0 0-1,0 0 1,-1 0-1,1 0 0,0 0 1,0 0-1,-1 0 0,1 0 1,0 0-1,3 36 1363,-4 44-378,0 3-308,11 97-1,-2-83-211,-6 115-1,-1-36 29,5 90-85,0 16-32,-5-174-515,6 68 454,12 24 39,-18-188-363,0 0-1,-1 1 0,-1-1 0,1 0 0,-5 18 1,5-17-134,1-4 270,-1-9-194,0 0 0,0 1 0,0-1 0,0 0 0,0 0 0,0 0 0,0 1 0,0-1 0,0 0 0,-1 0 0,1 0 0,0 0 0,0 0 0,0 1 0,0-1 0,0 0 0,0 0 0,0 0 1,-1 0-1,1 0 0,0 0 0,0 1 0,0-1 0,0 0 0,0 0 0,-1 0 0,1 0 0,0 0 0,0 0 0,0 0 0,0 0 0,-1 0 0,1 0 0,0 0 0,0 0 0,0 0 0,-1 0 1,1 0-1,0 0 0,0 0 0,0 0 0,0 0 0,-1 0 0,1 0 0,0 0 0,0 0 0,0 0 0,0 0 0,-1 0 0,1-1 0,0 1 0,0 0 0,0 0 0,0 0 0,0 0 0,0 0 0,-1 0 1,1-1-1,0 1 0,0 0 0,0 0 0,0 0 0,0-1 0,-10-8-152,-46-75-373,32 44 576,8 16-11,6 7-17,-23-29 0,23 36 90,1 1 40,9 9-150,0 0 1,0-1 0,0 1 0,-1 0-1,1 0 1,0 0 0,0 0-1,0-1 1,0 1 0,0 0 0,0 0-1,0 0 1,0-1 0,-1 1-1,1 0 1,0 0 0,0 0 0,0-1-1,0 1 1,0 0 0,0 0-1,0-1 1,0 1 0,0 0 0,0 0-1,0 0 1,0-1 0,1 1-1,-1 0 1,0 0 0,0-1 0,0 1-10,0 0 1,0 0 0,0 0 0,1 0 0,-1 0-1,0 0 1,0 0 0,0 0 0,0 0 0,0-1-1,0 1 1,0 0 0,0 0 0,0 0-1,0 0 1,0 0 0,1 0 0,-1 0 0,0-1-1,0 1 1,0 0 0,0 0 0,0 0 0,0 0-1,0 0 1,0 0 0,0-1 0,0 1 0,0 0-1,0 0 1,0 0 0,0 0 0,0 0 0,0 0-1,-1-1 1,1 1 0,0 0 0,0 0 0,0 0-1,0 0 1,0 0 0,0 0 0,0-1-1,0 2 8,0-1-1,-1 0 0,1 0 1,0 0-1,0 0 0,0 0 1,0 1-1,0-1 0,0 0 1,0 0-1,0 0 0,0 0 1,0 1-1,0-1 0,0 0 0,0 0 1,0 0-1,0 1 0,0-1 1,0 0-1,0 0 0,0 0 1,0 0-1,0 1 0,0-1 1,0 0-1,0 0 0,0 0 1,0 0-1,1 0 0,-1 1 0,0-1 1,0 0-1,0 0 0,0 0 1,0 0-1,0 0 0,1 0 1,-1 0-1,0 1 0,0-1 1,14 22 58,-1 1 0,-1 1 0,-1-1 0,14 48 0,7 29 4,-18-46-50,9 39 80,-21-88 64,1-6 149,3-11 32,-5 10-401,18-45 228,-15 34-194,1 1-1,0-1 1,1 1-1,10-17 1,-4 14 24,1 1 1,0 0-1,0 0 1,1 1-1,1 1 1,0 1-1,19-11 1,44-20-1807,1 9-4701,-75 32 5605,1 0 1,-1 0-1,0 0 0,0 0 1,0 1-1,0 0 0,0 0 0,5 0 1,12 3-2572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1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2240,'1'-7'550,"-1"1"0,1 0 1,1 0-1,-1 0 0,1 0 0,0 0 1,1 0-1,-1 0 0,6-9 1,-4 9 189,0-1-1,-1 0 1,0 1 0,-1-2 0,0 1 0,2-11 0,-3 14-330,-1-2 226,1 0 0,0 1 0,0-1 0,0 0 0,1 1 1,0-1-1,3-5 0,-4 15-502,0-1 0,0 1 0,0-1 0,-1 1 0,1-1 0,-1 1 0,0 5 0,-3 72 464,1 28 217,0 90-367,-4-143-154,3-38-143,1 0 0,1 34 0,2 25 569,-1-77-696,0 1 1,0-1-1,0 0 1,0 1-1,0-1 1,0 0 0,0 1-1,1-1 1,-1 0-1,0 1 1,0-1-1,0 0 1,0 1-1,1-1 1,-1 0 0,0 1-1,0-1 1,1 0-1,-1 0 1,0 1-1,0-1 1,1 0-1,-1 0 1,0 0 0,1 1-1,-1-1 1,0 0-1,1 0 1,-1 0-1,16 1 514,22-9 13,-29 6-504,52-13 58,70-15 128,-108 27-335,-1 0 0,1 2 0,42 2 0,-39-1-1407,-22-1 663,1 1 0,-1 0 0,1 0-1,-1 1 1,8 1 0,-2 3-1479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2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49 2912,'0'-1'500,"0"-1"0,0 1 1,1-1-1,-1 0 0,1 1 0,-1-1 0,1 1 1,0-1-1,-1 1 0,1 0 0,2-3 0,-2 2 89,0 0-1,0 0 1,1 1-1,-2-1 1,1 0-1,0 0 1,0 0-1,-1 0 1,1 0-1,-1 0 1,1 0-1,-1-3 1,-1 33 2839,-5 22-2467,-1 13-838,-5 56 282,10-60-245,-16 216 464,13-222-619,5-41-49,1-3 638,19-9-264,173 8 689,-138-4-879,24 4-211,-54-4-1161,35 0 0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2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4736,'2'-3'4951,"-2"3"-4866,8 4 4244,0 9-889,-7-11-3143,1 0 0,-1 0 0,0 0 0,0 1 0,0-1 1,2 5-1,2 25 508,-2 1 0,-1-1 0,-3 52 1,0-27-625,9 118-250,-7-165-147,-1-8-1418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2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95 8064,'-19'0'2592,"15"0"-1568,19 0 4751,2-1-4730,0-1-1,0-1 0,0-1 1,23-7-1,-10 2-650,5-2-198,-16 5-163,27-5 0,-35 9 29,57-12-2719,-59 12-601,0-1 1,16-8-1,-13 7 741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2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7872,'-6'-3'4111,"6"3"-4065,0 0 1,0 0-1,0 0 0,1 0 1,-1 0-1,0 0 0,0 0 1,1 0-1,-1 0 0,0 0 0,0 1 1,0-1-1,1 0 0,-1 0 1,0 0-1,0 0 0,0 0 1,1 0-1,-1 1 0,0-1 1,0 0-1,0 0 0,0 0 1,1 0-1,-1 1 0,0-1 1,0 0-1,0 0 0,0 0 1,0 1-1,0-1 0,0 0 1,0 0-1,1 0 0,-1 1 1,0-1-1,0 0 0,0 0 1,0 1-1,0-1 0,3 12 2013,1 0-1,6 11 0,-5-13-1671,-1 1 0,-1-1 0,4 15 0,1 42 781,-1-9-742,1 0-508,0 70-1,-7-45-6695,-1-75 4345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3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14 359 4480,'-14'-8'8042,"16"7"-6676,23-7 849,-3 0-1040,46-10 0,216-15 536,-157 21-1289,551-30 493,-307 25-571,74-3 220,-204 10-312,1120-21 809,-486 19-122,-399-7-2481,-470 19 1167,1 0 0,-1-1 1,1 0-1,-1 0 0,0 0 0,1-1 0,-1 1 0,0-2 0,9-3 0,-14 5 209,0 0 0,0 1 1,0-1-1,0 0 0,0 1 0,0-1 0,0 0 1,0 0-1,-1 0 0,1 0 0,0 0 0,-1 0 1,1 0-1,-1 0 0,1 0 0,-1 0 0,1 0 1,-1 0-1,0 0 0,1 0 0,-1-1 0,0 1 1,0 0-1,0 0 0,0 0 0,0 0 0,0-2 1,-1-1-363,-1 0 0,1 0 1,-1 0-1,1 0 1,-1 0-1,-5-6 0,-21-31-5098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2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32 201 3488,'-10'-2'1408,"9"2"-1352,1 0 1,0 0-1,0 0 0,-1-1 0,1 1 1,0 0-1,-1 0 0,1 0 0,0 0 1,0 0-1,-1 0 0,1 0 0,0 0 1,-1 1-1,1-1 0,0 0 0,0 0 1,-1 0-1,1 0 0,0 0 0,0 0 1,-1 0-1,1 1 0,0-1 0,-2 1 1199,-11 4 7683,32-2-7231,-3-2-1282,0 0 0,-1-1 0,26-3 0,-17 1-130,666-5 1390,-149 45-1059,-330-21-431,-17 0 2,84 6 212,-3-15 95,-254-9-494,254-13 411,-232 10-360,0-3 0,0-2 0,-1-2 0,53-20 0,223-103 205,-282 120-402,74-18-1,-44 14 128,-49 13-21,51-13-150,-60 17 108,-1 0 0,1 0-1,0 0 1,-1 1 0,1 0 0,14 3 0,-21-3 42,-1 0 0,1 0-1,0 1 1,0-1 0,0 0 0,-1 0-1,1 1 1,0-1 0,-1 1 0,1-1 0,0 1-1,-1-1 1,1 1 0,0-1 0,-1 1 0,1-1-1,-1 1 1,1 0 0,-1-1 0,0 1-1,1 0 1,-1 0 0,0-1 0,1 1 0,-1 0-1,0 0 1,0-1 0,0 1 0,1 0 0,-1 0-1,0 0 1,0 0 0,0-1 0,0 1 0,-1 1-1,0 4-229,0-1-1,0 1 0,-1 0 1,-2 6-1,-2 2-831,1 10-199,3-17 551,1 1 0,-2 0 1,-4 13-1,-3 1-1586,9-17 1613,-1 0 0,0 0 1,0 0-1,-1 0 1,1 0-1,-1-1 0,0 1 1,0-1-1,-1 0 0,-4 5 1,4-6 79,-1 0 1,0-1-1,0 1 1,-10 3-1,-24 6-1292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3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86 4736,'-1'-2'202,"1"0"0,-1 0 0,0 0 0,1 0 0,0 0 0,0 0 0,-1 0 0,1 0 0,1-3 0,-1 4-138,1 0-1,-1 0 1,1 0 0,-1 0-1,1 0 1,-1 0-1,1 1 1,0-1-1,-1 0 1,1 0-1,0 1 1,0-1-1,0 1 1,0-1-1,-1 1 1,1-1-1,0 1 1,0-1-1,0 1 1,2-1-1,29-10 1521,0 2-1,1 1 0,0 1 1,56-3-1,-39 8-370,0 2 1,78 12-1,237 52 1278,-217-33-2039,-119-26-745,0-3 0,0 0 0,32-2 0,-59-1-40,0 1 0,1 0 1,-1 0-1,0-1 0,0 1 0,0-1 1,0 0-1,3-1 0,-4 2 152,-1-1 1,1 1-1,-1 0 1,1-1-1,-1 1 1,0-1-1,1 1 0,-1-1 1,0 1-1,1-1 1,-1 1-1,0-1 0,1 1 1,-1-1-1,0 1 1,0-1-1,1 1 0,-1-1 1,0 0-1,0 1 1,0-1-1,0 1 1,0-1-1,0 1 0,0-1 1,0 0-1,0 1 1,0-1-1,0 1 0,-1-1 1,1 0-1,0 0 1,-9-15-2620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3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4160,'5'-19'2336,"-4"18"-1995,0 0 1,0 0 0,1 0-1,-1 0 1,0 0 0,1 1-1,-1-1 1,1 0 0,-1 1-1,1-1 1,1 0-1,5-2 1106,11-9 6388,-18 13-7809,-1-1 0,0 0 1,1 0-1,-1 0 0,0 0 1,1 0-1,-1 1 0,1-1 1,-1 0-1,0 0 0,0 1 1,1-1-1,-1 0 0,0 0 1,1 1-1,-1-1 0,0 0 1,0 1-1,0-1 0,1 0 1,-1 1-1,0-1 0,0 1 1,0-1-1,0 0 0,0 1 1,0-1-1,0 1 0,1 0 1,0 13 160,-1-13-146,2 21 249,-1-16-199,-1-1-1,1 1 0,-1 0 0,0 6 1,-13 183 570,6-108-559,-17 136 148,20-196-124,1 1 0,1 32 1,2-59 235,23 4 753,-2-6-903,0-1 1,0-2-1,35-9 1,1 0-306,25-5 41,5-1-2527,-29 10-5179,-48 8 4916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2:0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20 3488,'0'-3'10432,"-11"3"-7462,12 0-2728,-4 0 39,-10 0 1356,11 0-1702,3 0 64,-1 0-1,0 0 0,0 0 1,0 0-1,0 0 1,0 0-1,0 0 0,0 0 1,1 0-1,-1 0 0,0 0 1,0 0-1,0 0 1,0 0-1,0 0 0,0 0 1,0 0-1,0 0 1,1 0-1,-1-1 0,0 1 1,0 0-1,0 0 1,0 0-1,0 0 0,0 0 1,0 0-1,0 0 0,0 0 1,0 0-1,1 0 1,-1 0-1,0-1 0,0 1 1,0 0-1,0 0 1,0 0-1,0 0 0,0 0 1,0 0-1,0 0 1,0-1-1,0 1 0,0 0 1,0 0-1,0 0 0,0 0 1,0 0-1,0 0 1,0 0-1,0 0 0,0-1 1,0 1-1,0 0 1,0 0-1,0 0 0,-1 0 1,1 0-1,0 0 1,0 0-1,0 0 0,0-1 1,0 1-1,0 0 0,0 0 1,0 0-1,0 0 1,-1 0-1,-3-1 96,0 3 84,6-6-158,-2 4-19,0 0-1,0 0 1,0 0 0,0 0-1,0 0 1,0 0 0,0 0-1,0 1 1,0-1 0,0 0-1,0 0 1,0 0-1,0 0 1,0 0 0,0 0-1,0 0 1,0 0 0,1 0-1,-1 0 1,0 0 0,0 0-1,0 0 1,0 0 0,0 0-1,0 0 1,0 0 0,0 0-1,0 0 1,0 0-1,0 0 1,0 0 0,0 0-1,0 0 1,0 0 0,0 0-1,1 0 1,-1 0 0,0 0-1,0 0 1,0 0 0,0 0-1,0 0 1,0 0 0,0 0-1,0 0 1,0 0-1,0 0 1,0 0 0,0 0-1,0 0 1,0 0 0,0 0-1,0 0 1,0 0 0,0 0-1,1-1 1,-1 1 0,0 0-1,0 0 1,0 0-1,0 0 1,0 0 0,0 0-1,0 0 1,0 0 0,0 0-1,0 0 1,0 1 68,-7-5-47,7 4-3,0-1 0,0 1 0,0 0 0,0 0 1,0 0-1,0-1 0,0 1 0,0 0 0,0 0 0,0 0 0,0 0 1,0-1-1,0 1 0,0 0 0,0 0 0,1 0 0,-1 0 0,0-1 1,0 1-1,0 0 0,0 0 0,0 0 0,0 0 0,0 0 1,1 0-1,-1-1 0,0 1 0,0 0 0,0 0 0,0 0 0,0 0 1,1 0-1,-1 0 0,0 0 0,0 0 0,0 0 0,0 0 1,1 0-1,-1 0 0,0 0 0,0 0 0,0 0 0,1 0 0,-1 0 1,0 0-1,0 0 0,0 0 0,0 0 0,1 0 0,-1 0 0,0 0 1,0 0-1,0 0 0,0 0 0,1 1 0,-1-1 0,0 0 1,0 0-1,0 0 0,0 0 0,0 0 0,2 1 65,-1 0 0,0 0 0,0 0 0,0 1 0,0-1 0,0 0 0,0 0 1,-1 0-1,1 1 0,1 2 0,16 26 139,1 1-100,53 150 765,-58-144-656,-14-36-232,27 78 895,-24-68-761,-1 1-1,0-1 1,-1 0-1,0 1 1,-1 15-1,-5 17 223,-14 67-1,-21 41 737,26-106-940,-1-1 0,-2-1 0,-40 73 0,54-111-623,0-1 502,0 0 0,0 0 1,-7 7-1,-2-3-3094,-3-5-5853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4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83 1472,'-1'-1'108,"0"0"1,0 0-1,-1 0 0,1 0 0,0-1 1,1 1-1,-1 0 0,0-1 1,0 1-1,1 0 0,-1-1 1,0 1-1,1-1 0,0 1 1,-1-1-1,1 0 0,0 1 0,0-1 1,0 1-1,0-1 0,0-2 1,1-2 868,1 1 0,-1-1 0,1 0 0,4-8 0,-6 14-928,2-13 4024,-3 23-973,-1 28-2141,-3 0 1,-9 45-1,12-75-877,-31 137 1044,-14 85 207,37-137-879,-12 72-44,14-121 15,1 0-1,-1 53 1,19-97 34,5-8-415,-1 0-1,1 1 1,0 1 0,1 1-1,30-6 1,89-7 41,-123 17-123,163-6-1215,-175 7 1002,1 0 0,0 0-1,-1 0 1,1-1 0,-1 1 0,1 0 0,-1-1-1,1 0 1,1 0 0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4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68 5888,'-32'-13'12287,"34"13"-11177,20-2-80,0-1 1,0-1 0,23-7-1,-5 0-1515,34-8 847,-48 15-4390,2 3-4098,-21 1 3908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4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9 8128,'-5'-9'3353,"9"22"-189,-4-3-2549,0 0 0,0-1 0,-1 1 0,-1-1-1,0 1 1,0-1 0,-1 0 0,0 1 0,-6 12 0,5-12-602,-62 162 1221,41-83-2389,20-62-1077,-3 37-1,8-58 1474,0-1 0,0 1 0,0 0 0,1-1 0,0 1 0,0-1 0,0 1 1,0-1-1,3 7 0,5 3-4137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2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14 285 4480,'-14'-8'7749,"28"5"-5232,-5 1-1636,-7 2-568,-1-1 0,1 1 0,0 0 0,0-1 0,-1 0 0,1 1 0,-1-1 1,1 0-1,0 0 0,-1 0 0,1 0 0,-1 0 0,3-3 0,-4 4-287,0 0-1,0 0 1,0 0 0,1-1 0,-1 1-1,0 0 1,0 0 0,0 0-1,0-1 1,1 1 0,-1 0 0,0 0-1,0 0 1,0 0 0,1-1-1,-1 1 1,0 0 0,0 0 0,0 0-1,1 0 1,-1 0 0,0 0-1,0 0 1,1 0 0,-1 0-1,0 0 1,0 0 0,1 0 0,-1 0-1,0 0 1,1 0 0,5 1 111,-5-1-9,18 0-5,-5-1-34,25-4 1,-3 0 40,7 1-71,51 2-1,323-2 283,-364 2-362,106-5 245,90-2-213,206 0 522,-354 3-669,332-20 222,0-19 71,-60-1-64,453 1 1,-236 84 423,-499-27-611,74 7-261,-135-17-603,1-2-1,-1-1 1,41-6-1,-56 3-533,0 0-1,0 0 0,-1-2 0,0 0 1,0 0-1,0-1 0,-1-1 0,0 0 1,21-18-1,-6 1-1179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2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3808,'1'-5'457,"1"1"-1,-1 0 1,1 1 0,0-1 0,-1 0 0,2 0 0,-1 1-1,0-1 1,4-2 0,25-26 4985,-29 30-4990,6-4 1032,-8 6-1459,0-1 1,0 1-1,0 0 1,0 0 0,0 0-1,0 0 1,1 0-1,-1 0 1,0 0-1,0 0 1,0 0-1,0 0 1,0 0 0,0 0-1,0 0 1,0 0-1,0 0 1,0-1-1,0 1 1,0 0-1,0 0 1,0 0 0,1 0-1,-1 0 1,0 0-1,0 0 1,0 0-1,0 0 1,0 0-1,0 0 1,0 0-1,0 0 1,0 0 0,0 0-1,0 0 1,1 0-1,-1 0 1,0 0-1,0 0 1,0 1-1,0-1 1,0 0 0,0 0-1,0 0 1,0 0-1,0 0 1,0 0-1,0 0 1,0 0-1,0 0 1,0 0 0,1 0-1,-1 0 1,0 0-1,0 0 1,0 0-1,0 1 1,0-1-1,0 0 1,0 0 0,0 0-1,8 10 1122,-7-6-1046,1 0 1,-1 0-1,-1 1 0,1-1 1,-1 0-1,0 1 0,0-1 1,0 0-1,0 1 1,-1 4-1,-1 6 64,-4 74 211,0 39 122,3-47-153,4 55 105,-1-79-384,0-43 30,0 0-1,0 0 1,3 15-1,-2-28-59,-1-1-1,0 1 1,1 0-1,-1-1 1,1 1 0,-1 0-1,1 0 1,-1-1 0,1 1-1,0-1 1,-1 1-1,1-1 1,0 1 0,-1-1-1,1 1 1,0-1-1,0 0 1,0 1 0,-1-1-1,1 0 1,0 1-1,0-1 1,1 0 0,23 3 323,-20-2-277,29 0 620,68-6-1,-32 0-419,-41 5-196,3-1-19,62-9-1,-24 1 28,-26 4-3239,-29 1-3372,-6 7 3675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2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0 436 2976,'23'-12'8981,"27"-16"-2704,-27 20-5812,0 1-1,0 1 1,1 1-1,-1 0 1,37 0-1,-29 1-339,132-3 395,20-2 160,338-30-14,-77 10 124,-45-23-438,-49 0-242,74-13 105,-83 15-156,-203 33-37,195-18 52,830 35 993,-872 11-2269,-166-10-7575,-118-2 5241,-20-3-3018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2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2720,'-5'-9'11440,"6"22"-9499,2 14-1085,-1 0 1,-2 34 0,-1-25-579,-5 229 1439,6-82-759,1-83-631,-1 31 265,0-127-531,0-1-1,0 1 0,0-1 1,1 1-1,0-1 0,-1 1 0,1-1 1,0 1-1,1-1 0,-1 0 1,0 0-1,4 5 0,-5-8-30,0 0 0,1 0-1,-1 1 1,1-1 0,-1 0 0,1 0-1,-1 0 1,1 0 0,-1 0-1,1 0 1,0 0 0,-1 0-1,1 0 1,-1 0 0,1 0 0,-1 0-1,1 0 1,-1 0 0,1 0-1,-1 0 1,1-1 0,-1 1-1,1 0 1,-1 0 0,1-1 0,-1 1-1,0 0 1,1-1 0,0 0-1,11-9 318,-4 1-315,1 1 1,0 0-1,0 0 1,1 1-1,-1 1 1,2 0-1,-1 0 1,1 1-1,17-7 1,4 1-87,1 1 1,0 2 0,0 1-1,0 2 1,42-1-1,30 6-4222,-23 10-5239,-56-9 3665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4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12 5632,'-4'-6'1034,"4"5"-969,0 1 1,0 0-1,0-1 1,-1 1 0,1 0-1,0 0 1,0-1-1,0 1 1,-1 0-1,1 0 1,0-1 0,0 1-1,0 0 1,-1 0-1,1-1 1,0 1-1,-1 0 1,1 0 0,0 0-1,0 0 1,-5-1 4088,4 3-3937,1-1 0,0 1 0,0-1 0,0 1 0,0-1 1,0 1-1,0-1 0,0 1 0,1-1 0,-1 1 0,1-1 0,0 2 0,1 6 198,0 28 682,-2 39-1,-1-21-505,1 45 192,-4 400 1218,-10-47-582,13-291-1292,-3 67 263,4-173-204,0-39 90,0-1 0,-5 32-1,4-38-168,1-8 218,0 6 305,-16-26-641,-29-60-405,30 46 388,-70-135-211,84 165 208,0 1 0,0-1 0,0 0 0,0 1 0,0-1 0,0 1-1,-1-1 1,1 1 0,-1 0 0,1-1 0,-3 0 0,4 2 21,-1 0 1,1 0-1,0 0 1,0-1-1,0 1 0,-1 0 1,1 0-1,0 0 1,0 0-1,0 0 0,-1 0 1,1 0-1,0 0 1,0 0-1,0 0 1,-1 0-1,1 0 0,0 1 1,0-1-1,0 0 1,0 0-1,-1 0 0,1 0 1,0 0-1,0 0 1,0 0-1,0 0 0,-1 1 1,1-1-1,0 0 1,0 0-1,0 0 1,0 0-1,0 1 0,0-1 1,-1 0-1,1 0 1,0 0-1,0 0 0,0 1 1,0-1-1,0 0 1,-2 11-54,2-9 37,0 10 133,0 0-1,1-1 1,0 1 0,1 0 0,0-1 0,1 1 0,0-1 0,1 0 0,1 0-1,-1 0 1,2 0 0,-1-1 0,1 0 0,1 0 0,0 0 0,0-1 0,1 0 0,0-1-1,1 1 1,0-2 0,0 1 0,0-1 0,17 8 0,-21-12-23,1-1 0,0 1 0,0-1 0,1-1 0,-1 0 0,0 1 0,1-2 0,-1 1 1,0-1-1,13-1 0,2-2 60,40-10 1,-54 12-149,173-51-1768,-136 36-1465,0-2 1,42-24-1,-44 18 171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7:4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98 5472,'-1'-5'274,"0"0"1,0 0-1,0 0 0,0 1 1,-1-1-1,0 0 0,0 1 1,-3-7-1,3 8 230,1-1-1,1 0 0,-1 1 1,1-1-1,-1 0 1,1 0-1,0 1 1,0-1-1,1-5 1,1 2 3212,-3 14-2329,-4 228 2784,-8 35-2644,5-141-969,-42 439 541,22-353-875,23-176-189,-20 74-1,21-103 41,1 0 0,-11 18 1,8-16 104,6-11-168,-1 0 1,1-1 0,0 1-1,-1 0 1,1-1 0,-1 1-1,1 0 1,-1-1 0,1 1-1,-1-1 1,1 1 0,-1 0 0,0-1-1,1 0 1,-1 1 0,0-1-1,1 1 1,-1-1 0,0 0-1,0 1 1,1-1 0,-1 0-1,0 0 1,0 0 0,0 1 0,1-1-1,-3 0 1,1-1-8,1 1 0,-1-1 0,0 1 0,0-1 0,0 0 0,1 0 0,-1 0 0,0 0 0,1 0 0,-1 0 0,-1-2 0,-4-4-69,0 0 0,1-1 0,-9-12 1,-12-25-63,-34-80 1,27 53 168,25 55-34,-23-30 1,22 34 19,1-1-1,0 1 0,-8-19 1,17 31-15,-1-1 1,1 1 0,-1 0-1,1 0 1,-1 0 0,0 0-1,0 0 1,1 0-1,-1 0 1,-2-1 0,0 3 70,3 8-27,24 94 196,-12-59-161,3 15 97,3 0 0,33 73 0,-47-124-129,0 0 0,0-1 0,0 1-1,1-1 1,1 0 0,9 10 0,-13-15-17,0 0 1,1 0 0,-1 0-1,1 0 1,-1-1 0,1 1-1,0-1 1,0 0 0,0 0-1,-1 0 1,1 0 0,0 0-1,0 0 1,0-1 0,0 0-1,1 1 1,-1-1 0,0 0-1,0-1 1,0 1-1,5-1 1,0-2-26,-1 1-1,1-1 1,-1-1 0,0 1-1,0-1 1,0 0 0,0-1-1,-1 0 1,0 0 0,0 0-1,9-10 1,4-8-90,29-45 1,-27 36-24,65-98-3217,-82 123 2234,0 1 0,1 0 1,8-10-1,-10 14-25,0-1-1,0 1 0,0 0 1,0 0-1,5-3 0,-7 5 765,0 0 0,-1-1 0,1 1 0,-1 0 0,1 0 0,-1 0 0,1 0 0,0 0 0,-1 0 0,1 0 0,-1 0 0,1 0 0,-1 0 0,1 0 0,0 0 0,0 1 0,12 8-2125,-10-7 1622,16 14-2535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8:01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266 95 2560,'1'0'463,"0"0"-1,0 0 1,0 0 0,0 0-1,0 0 1,0 0 0,0 0-1,0 0 1,0-1-1,0 1 1,0 0 0,0-1-1,-1 1 1,1-1 0,0 1-1,0-1 1,0 1 0,-1-1-1,1 0 1,1-1 0,-1 1-278,-1 0 1,1 0-1,-1 0 1,0-1-1,1 1 1,-1 0 0,0 0-1,0-1 1,0 1-1,0 0 1,0 0-1,0-1 1,0 1-1,0 0 1,0 0-1,-1-1 1,0-1 0,0 1-66,0 1 1,0-1-1,0 1 1,-1-1-1,1 1 1,0 0-1,-1 0 1,1-1-1,-1 1 1,1 0-1,-1 0 1,0 1-1,1-1 1,-1 0-1,-3 0 1,-31-11 910,23 8-708,0 1 0,-1 0 0,0 1 0,-20 0 0,29 2-292,0 0 0,0 1 0,0 0 0,0 0 1,0 0-1,0 0 0,0 1 0,1 0 0,-1 0 0,1 0 0,-1 1 1,1-1-1,0 1 0,0 0 0,0 0 0,-4 5 0,2-2 26,1 1-1,-1 1 1,1-1 0,1 1-1,-1 0 1,2 0-1,-1 0 1,1 0-1,0 1 1,0-1-1,1 1 1,0 0-1,1 0 1,0 11-1,0-6 41,1 0 0,0 0-1,1 1 1,1-1-1,1 0 1,0 0-1,0 0 1,7 15 0,-8-25-57,0 1 0,0-1 0,0 0 0,0 0 1,1 0-1,-1-1 0,5 5 0,-6-7-22,0 0 0,0 0 0,0 0 0,1 0 0,-1 0-1,0-1 1,1 1 0,-1 0 0,0-1 0,1 1 0,-1-1 0,1 1-1,-1-1 1,1 0 0,-1 0 0,1 0 0,-1 1 0,1-1 0,-1-1-1,1 1 1,-1 0 0,1 0 0,-1 0 0,3-2 0,2 1 75,0-1 0,0-1 1,11-5-1,-16 7-205,-2 2-368,-5 9 327,0 0-1,-8 20 1,-4 7 128,-35 75-154,52-110 187,-2 4 24,1 0 0,0 0 1,1 0-1,0 0 0,-1 0 0,2 0 1,-1 1-1,1 5 0,0-8 11,0 0-1,1 0 1,-1-1-1,1 1 1,0 0-1,0-1 1,1 1-1,-1-1 1,1 1-1,-1-1 1,1 0-1,0 1 1,4 3-1,-5-6-19,0 1 0,1-1-1,-1 0 1,0 0 0,1-1-1,-1 1 1,1 0 0,-1 0-1,1-1 1,-1 1 0,1 0-1,-1-1 1,1 0 0,0 1-1,-1-1 1,1 0 0,0 0 0,-1 0-1,4 0 1,2-1 56,0 0 1,1-1-1,7-2 1,-6 1-46,27-8-77,0-1 0,61-33 1,-75 33-45,0-1 1,-1-1-1,-1-1 1,-1-1-1,0 0 0,-1-2 1,0 0-1,-2-1 1,22-31-1,-20 20 58,0 0-1,-2-1 1,-1 0-1,-2-2 1,-1 1-1,11-46 1,-20 64 23,-1 0 1,0 1 0,0-1-1,-1 0 1,-1 0 0,-2-18-1,2 29-7,-1 1 0,0-1 0,1 0 0,-1 1 0,0-1 0,0 0 0,-1 1 0,-1-3 0,3 4 10,0 1 0,-1-1 1,1 1-1,-1-1 0,1 1 0,0-1 0,-1 1 1,1-1-1,-1 1 0,0-1 0,1 1 0,-1 0 1,1-1-1,-1 1 0,1 0 0,-1 0 0,0-1 1,1 1-1,-1 0 0,0 0 0,1 0 1,-1 0-1,0 0 0,1 0 0,-1 0 0,0 0 1,1 0-1,-1 0 0,0 0 0,1 0 0,-1 0 1,1 0-1,-1 1 0,0-1 0,1 0 0,-1 1 1,1-1-1,-1 0 0,0 1 0,1-1 0,-1 1 1,-5 5 35,1-1 0,-1 1 0,2 0-1,-1 0 1,1 0 0,-8 14 0,4-3 111,-10 31-1,5-1-19,3 0 1,-7 70-1,15-96-67,0 0-1,2 0 0,0 0 1,1-1-1,1 1 1,6 27-1,-6-39-20,1 1 1,0-1-1,1 0 0,0 0 1,0-1-1,1 1 0,0-1 1,0 0-1,1 0 0,0 0 1,0-1-1,1 0 0,0 0 1,0-1-1,15 10 0,-15-12 30,-1 0 1,1 0-1,1-1 0,-1 0 0,0 0 1,16 3-1,-18-5-60,-1-1-1,1 1 1,-1-1 0,1 0 0,-1 0-1,1-1 1,-1 1 0,1-1 0,-1 0-1,0-1 1,1 1 0,-1-1-1,7-3 1,0-1-45,4-1-73,-1-2 0,24-17 0,-35 24 70,0-1 0,0 1 1,0-1-1,-1 0 0,0 0 0,1 0 1,-1 0-1,0 0 0,0 0 1,0 0-1,-1-1 0,1 1 1,-1-1-1,0 1 0,0-1 0,0 0 1,0 1-1,-1-6 0,0 4 72,0-1-1,0 0 1,-1 1-1,0-1 0,-1 1 1,-1-7-1,2 11-39,1-1-1,0 1 0,-1 0 0,1 0 1,-1 0-1,1 1 0,-1-1 0,1 0 1,-1 0-1,0 0 0,1 0 0,-1 0 1,0 1-1,0-1 0,0 0 0,0 1 1,0-1-1,0 0 0,0 1 0,0-1 1,0 1-1,0 0 0,0-1 0,0 1 1,0 0-1,0 0 0,0-1 0,0 1 1,0 0-1,0 0 0,0 0 0,0 0 1,-1 1-1,1-1 0,0 0 0,0 0 1,0 1-1,0-1 0,0 0 0,-2 2 1,0 0 25,0 0 0,0 0 0,0 0 0,0 1 0,1-1 0,-1 1 0,1 0 0,0 0 0,-1 0 0,1 0 0,1 0 0,-1 0 0,0 1 0,-1 3 0,-1 3-30,1 0 0,0 0 0,-3 19 0,4-21 63,2-1 1,-1 1-1,1 0 0,0-1 1,1 1-1,-1 0 0,2-1 1,2 11-1,-3-15-32,0 0-1,0 0 1,0 0 0,1 0-1,0 0 1,-1 0-1,1 0 1,0 0 0,1-1-1,-1 1 1,0-1-1,1 1 1,-1-1 0,1 0-1,0 0 1,0 0 0,-1-1-1,1 1 1,0-1-1,1 1 1,3 0 0,-3-1 10,1 0 1,-1 0-1,1-1 0,-1 0 1,1 0-1,-1 0 1,0-1-1,7 0 1,36-12 50,-27 7-67,249-62-69,-202 49 17,-55 16 129,-11 3-94,1 0 0,-1 0 0,0 0-1,0 0 1,0-1 0,0 1 0,0 0 0,0-1 0,0 1 0,0-1 0,0 1-1,1-1 1,-1 0-126,-5 12-6,-1-5 145,0-1 0,-1 1 0,0-1 0,0 0-1,0 0 1,-1-1 0,1 0 0,-11 5 0,6-3 12,0 0 0,-11 9 0,19-12 2,-27 24 66,27-25-76,1 1 0,0-1 0,0 1 1,0 0-1,0 0 0,0 0 0,1 0 1,-1 0-1,-1 6 0,3-8-7,0 0 0,0 0 0,0 0 0,0 0 0,0 0 0,0 0 0,1 0 0,-1 0 0,0-1 0,0 1 1,1 0-1,-1 0 0,1 0 0,-1 0 0,1 0 0,-1 0 0,1-1 0,-1 1 0,1 0 0,0 0 0,-1-1 0,1 1 0,0 0 0,0-1 0,-1 1 0,1-1 0,0 1 0,0-1 1,0 1-1,0-1 0,0 0 0,0 1 0,1-1 0,3 2 24,-1-1 0,1 0 0,0 0 0,-1 0 0,9 0 1,1-2-33,0 0 0,0-1 1,-1 0-1,1-1 0,0 0 1,-1-1-1,0-1 0,0 0 1,0-1-1,-1 0 0,0-1 1,0-1-1,0 0 0,-1 0 1,-1-1-1,13-12 0,-7 3-22,0-1 0,-1 0-1,0-1 1,-2 0 0,-1-1-1,0-1 1,-2 0 0,12-35-1,2-11 26,47-153 138,-62 191-98,-5 19-86,0 0 0,-2-1-1,1 1 1,-1-1 0,0-14 0,-1 26 48,-1 0 0,0-1 0,0 1 0,0 0 0,0 0 0,0 0 0,0 0 0,0 0 0,0 0 1,0 0-1,0 0 0,0 0 0,0 0 0,0-1 0,0 1 0,0 0 0,0 0 0,0 0 0,0 0 0,0 0 0,0 0 0,0 0 0,-1 0 0,1 0 0,0 0 1,0-1-1,0 1 0,0 0 0,0 0 0,0 0 0,0 0 0,0 0 0,0 0 0,0 0 0,0 0 0,0 0 0,0 0 0,-1 0 0,1 0 0,0 0 0,0 0 1,0 0-1,0 0 0,0 0 0,0 0 0,0 0 0,0 0 0,0 0 0,0 0 0,-1 0 0,1 0 0,0 0 0,-5 4 63,-8 12 80,12-14-133,-4 5 30,0 0 0,1 0 1,0 1-1,1-1 0,0 1 1,-5 16-1,-7 53 247,7-29-200,-32 171 14,32-175 50,5-30-92,0 1 0,1 0 0,0 0 0,1-1 1,1 1-1,2 17 0,-2-31-49,0 1-1,0-1 0,1 0 1,-1 1-1,1-1 0,-1 0 1,1 1-1,-1-1 0,1 0 1,0 0-1,0 0 1,-1 0-1,1 0 0,0 0 1,0 0-1,0 0 0,0 0 1,0 0-1,0 0 0,3 1 1,-2-1 26,1 0 0,-1-1 0,0 1 0,1-1 0,-1 1-1,0-1 1,1 0 0,-1 0 0,1 0 0,-1 0 0,3-1 0,6-1-3,0-1 1,-1 0-1,1-1 0,10-5 1,18-9-89,-1-2 0,59-41 0,-93 58 48,-2 2 4,-1 1 1,0-1-1,0 1 1,0-1-1,0 0 0,0 0 1,0 1-1,0-1 1,0 0-1,0 0 1,-1 0-1,1 0 0,1-1 1,-3 1-27,1 1 23,0 0 1,0 0-1,0-1 0,0 1 0,0 0 0,0 0 1,0-1-1,0 1 0,0 0 0,0 0 0,0-1 0,0 1 1,0 0-1,0 0 0,0 0 0,1-1 0,-1 1 1,0 0-1,0 0 0,0 0 0,0-1 0,0 1 0,0 0 1,1 0-1,-1 0 0,0-1 0,0 1 0,0 0 1,0 0-1,1 0 0,-1 0 0,0 0 0,0 0 0,0-1 1,1 1-1,-1 0 0,0 0 0,0 0 0,1 0 1,1-3-174,1 8 16,10 4 132,-12-9 24,0 1 0,0 0 0,1-1 0,-1 1 0,0 0 0,0 0 0,0 0 0,0 0 1,0 0-1,0 0 0,0 0 0,0 0 0,0 0 0,0 0 0,-1 1 0,2 0 0,12 26-139,3 7 116,-15-30 62,0 0-1,0 0 1,1 0 0,-1 0-1,1 0 1,0-1 0,0 1-1,0-1 1,1 0 0,0 0-1,0 0 1,0-1 0,0 1-1,0-1 1,1 0 0,6 4 0,-8-6-9,-1-1 1,1 1 0,-1-1-1,1 0 1,-1 0 0,0 0-1,1 0 1,-1 0 0,1 0-1,-1-1 1,1 1 0,-1-1-1,0 0 1,3-1 0,33-15 229,-31 12-240,0-1 0,0 1 0,12-13 1,-5 5-78,-10 9 71,0 0 0,-1-1 0,1 1 1,3-7-1,7-8-80,-14 19 65,0-1 1,0 1 0,0 0-1,0-1 1,1 1 0,-1 0-1,0-1 1,0 1 0,1 0-1,-1 0 1,0-1 0,0 1-1,1 0 1,-1 0 0,0-1-1,1 1 1,-1 0 0,0 0-1,1 0 1,-1 0 0,0 0-1,1 0 1,0-1 0,2 8 1,-3 16 150,-1-20-144,1 21 140,-1-13-50,1 1 1,2 18-1,2-19-63,-4-10-17,1 0 1,-1 0 0,1-1 0,0 1 0,-1 0 0,1 0 0,0 0-1,0-1 1,0 1 0,0-1 0,-1 1 0,1 0 0,0-1 0,0 1 0,0-1-1,0 0 1,0 1 0,0-1 0,0 0 0,0 0 0,0 1 0,1-1-1,-1 0 1,0 0 0,0 0 0,0 0 0,0 0 0,1-1 0,2 0 2,0-1 0,0 1 0,0-1 1,0 0-1,6-5 0,6-2 46,117-67-166,-124 71 173,-5 3-65,0 0 0,0-1 1,0 1-1,-1-1 0,1 0 1,4-4-1,-8 6 9,5-4-163,-5 3 86,-5 5-38,-10 12-33,-10 11 431,3-5-83,18-19-180,1 1 1,0-1 0,1 1 0,-1-1-1,0 1 1,1 0 0,-1 0-1,1 1 1,0-1 0,0 0 0,0 1-1,1-1 1,-2 5 0,3-7-20,-1 0 0,1 0 1,0 0-1,0 0 0,1 0 1,-1 0-1,0 0 0,0 0 0,0 0 1,0 0-1,1 0 0,-1-1 1,1 1-1,-1 0 0,0 0 1,1 0-1,-1 0 0,1-1 0,0 1 1,-1 0-1,1-1 0,0 1 1,-1 0-1,1-1 0,0 1 0,0-1 1,-1 1-1,1-1 0,1 1 1,4 2 60,-1-1 0,0 0 1,10 2-1,-14-4-50,12 2 72,1 0 0,-1-1 0,0-1 0,0 0 0,1-1 0,14-2-1,6-1-3,27 0-642,98-21 0,-122 14-1616,-34 10 1475,-1 0 0,1 0 0,-1 0 0,0 0 0,1-1 1,3-3-1,-6 5 529,0 0 0,0 0 1,0 0-1,1-1 0,-1 1 1,0 0-1,0 0 0,0-1 1,0 1-1,0 0 0,1 0 1,-1-1-1,0 1 0,0 0 1,0-1-1,0 1 0,0 0 1,0 0-1,0-1 0,0 1 1,0 0-1,0-1 0,0 1 1,0 0-1,0 0 0,0-1 1,-1 1-1,1 0 0,0-1 0,0 1 1,0 0-1,0 0 0,0-1 1,-1 1-1,1 0 0,0 0 1,0 0-1,0-1 0,-1 1 1,1 0-1,0 0 0,0 0 1,-1 0-1,1-1 0,0 1 1,0 0-1,-1 0 0,1 0 1,0 0-1,-1 0 0,1 0 1,0 0-1,0 0 0,-1 0 1,-18-5-4318,-16 2 1298,-8 3 276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2:0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28 4064,'6'-7'14226,"-8"2"-12568,-7-4-615,7 8-927,-1 0 1,0 0-1,0 0 0,0 1 0,0-1 0,0 1 0,0 0 0,-5 0 0,-8 0 167,2-1-185,-1 1 0,0 0 0,0 1 0,1 1 0,-1 0 0,1 1 0,-26 9 0,39-12-91,0 0 0,0 1 0,0-1 0,1 0 0,-1 1-1,0-1 1,0 1 0,0 0 0,0-1 0,0 1 0,1-1 0,-1 1-1,0 0 1,1 0 0,-1 0 0,0-1 0,1 1 0,-1 0 0,1 0-1,0 0 1,-1 2 0,0-2 7,1 1-1,0-1 1,0 1-1,0-1 0,0 1 1,1-1-1,-1 1 1,0-1-1,1 1 1,-1-1-1,1 1 0,-1-1 1,2 2-1,2 5 76,1 0-1,1-1 0,-1 1 1,7 5-1,-6-7 1,6 9 96,0 0 1,-1 0-1,-1 1 1,11 22 0,-17-30-69,-1 0-1,0 0 1,0 0 0,-1 0 0,0 0 0,0 1 0,-1-1 0,0 1 0,-1-1-1,0 1 1,-2 16 0,1-17-171,-2 0 0,1 0 0,-1 0 0,0 0 0,0-1 0,-1 1 0,0-1 0,-1 0 0,1 0 0,-1-1 0,-1 1 0,1-1 0,-1 0 0,-7 5 0,1-5-1772,12-6 1538,-1 0 0,0 0 0,0 0 0,1 0 0,-1 0 0,0 0 1,1 0-1,-1-1 0,0 1 0,1 0 0,-1 0 0,0 0 0,1-1 0,-1 1 0,0 0 0,1-1 0,-1 1 0,1 0 0,-1-1 0,1 1 0,-1-1 0,1 1 0,-1-1 0,1 1 0,-1-1 0,1 0 0,0 1 0,-1-1 1,1 1-1,0-1 0,-1 0 0,1 1 0,0-1 0,0 0 0,0 1 0,0-2 0,-1-6-2165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8:01.8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75 11296,'-3'-15'5120,"3"2"-4449,8 6-287,0-1-352,2 0-32,4-1 32,-1 1-2079,0 5 1119,1-1-4416,4 4 2976,-5 7-1696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8:02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18 168 9632,'-18'-19'3584,"21"19"-2784,16-12-256,-6 4 1343,10-1-1151,4-2 1120,14-1-1056,13-5-288,30-3-320,21 1-448,3 7 160,-23 0-3072,-4 4 1729,-5 0-4769,9 8 3488,2 8-1248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8:04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193 505 3136,'0'-2'-916,"3"-3"1297,-1-6 9080,-8 14-7241,-34 32 651,-32 29-1193,53-46-1104,8-8-322,1 0 0,-10 12 0,17-19-207,1 0 1,0 0 0,0 0-1,0 1 1,1-1-1,-1 0 1,1 1 0,0-1-1,0 1 1,0-1 0,0 1-1,1 0 1,-1 3-1,1-5-12,0-1 0,0 1 0,0-1 0,1 1-1,-1 0 1,0-1 0,1 1 0,-1-1 0,1 1 0,-1-1-1,1 0 1,0 1 0,-1-1 0,1 0 0,0 1 0,0-1-1,0 0 1,0 0 0,0 0 0,3 2 0,-2-2 8,0 1 1,1-1 0,-1 0 0,1 0-1,0 0 1,-1 0 0,1 0 0,0-1-1,0 1 1,-1-1 0,4 0-1,0 0-46,0 0-1,-1 0 0,1-1 0,0 0 0,0 0 0,-1 0 0,1-1 0,0 1 0,-1-2 1,10-4-1,-6 0-23,-1 0 0,1 0 0,-1-1 0,-1 0 0,0-1 1,0 0-1,0 0 0,-1 0 0,6-14 0,0-2-74,-2 0 0,13-44 0,45-232 365,-63 274-253,0 4 45,-1 0 0,0-34-1,-3 38 96,0 16-125,-1 0 0,1 0 0,-1 1-1,0-1 1,0 0 0,0 0 0,0 0-1,-1 0 1,1 1 0,-1-1 0,0 0-1,0 0 1,0 1 0,0-1 0,0 1-1,0-1 1,-1 1 0,1-1 0,-3-1-1,4 4-22,0-1 0,0 1 0,-1 0 0,1 0 0,0 0 0,0 0 0,-1-1 0,1 1 0,0 0 0,-1 0 0,1 0 0,0 0 0,0 0 0,-1 0 0,1 0 0,0 0 0,-1 0 0,1 0 0,0 0 0,-1 0 0,1 0 0,0 0-1,-1 0 1,1 0 0,0 0 0,0 0 0,-1 1 0,1-1 0,0 0 0,-1 0 0,1 0 0,0 0 0,0 1 0,0-1 0,-1 0 0,1 0 0,0 1 0,0-1 0,0 0 0,-1 0 0,1 1 0,0-1 0,0 0 0,0 1 0,-7 12 30,-6 37 494,-12 80 1,2 50-108,20-142-312,2 1 0,6 65 0,-1-66-16,-4-25-39,1 0 0,1 0 0,0-1 0,1 1 1,0 0-1,9 21 0,-11-33-26,-1 0 1,1 0-1,-1 0 1,1-1-1,-1 1 1,1 0-1,0 0 1,-1 0-1,1 0 1,0-1-1,0 1 1,0 0-1,0 0 1,0-1-1,0 1 1,0-1-1,0 1 1,0-1-1,0 0 1,0 1 0,1-1-1,0 1-3,0-1 0,0-1 0,-1 1 0,1 0 0,0 0 0,-1-1 0,1 1 0,0-1 0,-1 1 0,1-1 0,-1 0 0,3-1 0,4-4-27,0 0 1,0 0 0,-1 0-1,7-9 1,-8 9-69,25-27-220,-21 21 145,0 1 0,1 0 0,22-17-1,-29 39-187,-2-5 357,-1 0-1,0-1 0,0 1 1,-1 0-1,0 11 1,0-11 61,0 0 1,1 1 0,-1-1-1,1 0 1,2 9 0,0-6-21,1-1 1,-1 1-1,1-1 1,9 15-1,-11-21-37,-1 0 0,1 0 0,-1 0 0,1 0 0,0-1 0,-1 1 0,1 0 0,0-1 0,0 0 0,0 1 0,1-1 0,-1 0 0,0 0 0,0 0 0,1 0 0,-1 0 0,0-1 0,1 1 0,-1-1 0,0 1 0,1-1 0,-1 0 0,5 0 0,10-4 78,0 0 0,0-1 0,0 0 0,20-11 0,-17 7-169,42-11 1,-61 19 49,0 1 1,-1 0-1,1 0 0,0 0 1,-1 0-1,1 0 0,0 0 1,-1 0-1,1 0 0,0 0 1,0 0-1,-1 0 1,1 0-1,0 0 0,-1 1 1,1-1-1,0 0 0,-1 1 1,1-1-1,-1 0 0,1 1 1,0-1-1,-1 1 0,1-1 1,0 1-1,-1 0 0,1 1 1,0-1-1,0 0 0,-1 1 1,1-1-1,-1 0 0,1 1 1,-1-1-1,0 1 0,0-1 1,1 3-1,-1 4 25,-1 0 0,1 1 0,-3 10 0,2-18 1,-6 41 26,-26 125 254,22-123-192,-27 73 0,33-104-10,-1-1-1,0 1 1,-1-1 0,0 0-1,0-1 1,-14 15 0,21-26-88,0 1 0,-1-1 1,1 0-1,0 0 0,0 0 1,-1 0-1,1 0 0,0 0 1,-1 0-1,1 0 0,0 0 1,0 0-1,-1 0 0,1 0 1,0-1-1,0 1 0,-1 0 0,1 0 1,0 0-1,0 0 0,-1 0 1,1 0-1,0-1 0,0 1 1,-1 0-1,1 0 0,0 0 1,0-1-1,0 1 0,-1 0 1,1 0-1,0 0 0,0-1 1,0 1-1,0 0 0,0 0 1,0-1-1,0 1 0,-1 0 1,1-1-1,0 1 0,-5-15-168,3 7 115,1 0 1,0 0 0,0 0-1,1-1 1,1-14-1,9-42 52,-7 48-3,4-17 74,17-57 1,-18 74-78,1 1-1,1 0 0,0 0 1,1 0-1,13-17 1,93-99 87,-91 112-288,-7 8 112,-17 12 96,1-1 0,-1 1 0,1-1 0,-1 1 1,1-1-1,-1 1 0,1-1 0,0 1 0,-1 0 0,1 0 0,-1-1 0,1 1 1,0 0-1,-1 0 0,1-1 0,0 1 0,-1 0 0,1 0 0,0 0 0,0 0 1,-1 0-1,1 0 0,0 0 0,-1 0 0,1 1 0,0-1 0,-1 0 1,1 0-1,0 1 0,-1-1 0,1 0 0,-1 0 0,1 1 0,0-1 0,-1 1 1,1-1-1,-1 1 0,1-1 0,-1 1 0,1-1 0,-1 1 0,0-1 1,1 1-1,-1-1 0,0 1 0,1 0 0,-1 0 0,2 3 59,-1-1 1,0 0-1,1 1 0,-2-1 0,1 0 0,0 1 0,-1 0 0,1 3 1,-1-2-46,0 0 1,0 1 0,0-1-1,-1 0 1,0 1 0,0-1-1,0 0 1,-1 0 0,1 0-1,-1 0 1,-1 0 0,1 0-1,-1 0 1,0-1 0,-4 6-1,6-9-10,0 1 1,0-1-1,0 0 0,1 0 0,-1 1 0,0-1 1,0 0-1,1 1 0,-2 2 0,2-4-10,0 0 0,0 0 0,0 1-1,0-1 1,0 0 0,0 0 0,0 0-1,0 0 1,0 0 0,0 0 0,0 0-1,0 1 1,1-1 0,-1 0 0,0 0-1,0 0 1,0 0 0,0 0 0,0 0-1,0 0 1,0 1 0,0-1 0,0 0-1,0 0 1,0 0 0,1 0 0,-1 0-1,0 0 1,0 0 0,0 0 0,0 0-1,0 0 1,0 0 0,0 0 0,1 0 0,-1 0-1,0 0 1,0 0 0,0 0 0,11-3-171,35-21 230,-31 14-53,27-11 1,-34 16-73,-3 2 75,-5 11-89,-15 51 157,13-52-66,1 0 0,0 0 0,1 0 0,0 0 0,0 0 0,2 12 1,6 4 148,-8-23-153,1 0-1,-1 0 1,0 0 0,0 0-1,0 1 1,0-1-1,0 0 1,0 0 0,0 0-1,0 0 1,0 1-1,0-1 1,0 0 0,0 0-1,1 0 1,-1 0-1,0 0 1,0 0 0,0 1-1,0-1 1,0 0-1,1 0 1,-1 0 0,0 0-1,0 0 1,0 0-1,0 0 1,1 0 0,-1 0-1,0 0 1,0 0-1,0 0 1,0 0 0,1 0-1,-1 0 1,0 0-1,0 0 1,1 0 0,5-5 102,1-8-192,-5 6-49,0 0 1,0 0 0,-1-1 0,0 1 0,-1 0-1,0-12 1,-6-43-188,5 58 347,0 1-44,0-1 1,0 1 0,0 0 0,0 0 0,-1-1 0,1 1 0,-1 0 0,-4-5 0,-1-2-19,7 10 42,0-1 0,0 1-1,0 0 1,0 0 0,0 0 0,0-1-1,0 1 1,1 0 0,-1 0-1,0 0 1,0 0 0,0-1 0,0 1-1,0 0 1,0 0 0,0 0-1,0 0 1,1 0 0,-1 0 0,0-1-1,0 1 1,0 0 0,0 0-1,1 0 1,-1 0 0,0 0 0,0 0-1,0 0 1,0 0 0,1 0 0,-1 0-1,0 0 1,0 0 0,0 0-1,0 0 1,1 0 0,-1 0 0,0 0-1,0 0 1,0 0 0,1 0-1,-1 0 1,0 0 0,0 0 0,0 0-1,0 0 1,1 0 0,19 2 175,7-1 27,6-6-126,0-2 1,0-1-1,-1-2 0,-1-1 0,41-20 1,-50 21-9,-1-1 0,30-20-1,-42 25-80,0-1-1,0-1 1,-1 0-1,0 0 1,-1 0-1,0-1 0,11-17 1,-6 2-58,0 1 0,12-39 1,10-54-233,-26 81 387,-2-1-1,1-37 0,-7 49-127,0 24 31,0-1 0,0 0 0,0 0-1,0 1 1,0-1 0,0 0 0,0 0 0,-1 1 0,1-1 0,0 0 0,0 1-1,-1-1 1,1 0 0,0 1 0,-1-1 0,1 0 0,0 1 0,-1-1 0,1 1-1,-1-1 1,1 0 0,-1 1 0,0-1 0,0 1 19,0 1 0,0-1-1,0 1 1,1-1 0,-1 1 0,0-1 0,0 1 0,1 0 0,-1 0 0,1-1-1,-1 1 1,1 0 0,-1 0 0,1-1 0,-1 1 0,1 0 0,0 0-1,-1 0 1,1 0 0,0 1 0,-2 2 19,-14 37 55,1 0 1,-11 54 0,-6 89 304,30-171-355,-7 84 279,8-81-245,1 0 0,1-1-1,0 1 1,4 16-1,-2-24-26,-1 0 0,1 0 0,1 0-1,6 12 1,-1-4 66,-8-14-89,0 0 0,0 0 0,1 0 1,-1-1-1,1 1 0,-1 0 0,1-1 0,0 1 0,-1-1 0,1 1 0,0-1 0,0 0 1,0 0-1,0 0 0,0 0 0,1 0 0,-1 0 0,0 0 0,0-1 0,0 1 0,1-1 1,-1 0-1,0 0 0,5 0 0,-2 0-33,-1 0 0,0-1 0,1 0 0,-1 0 0,0 0 0,0 0 0,0-1 0,0 1 0,0-1 0,0 0 0,0-1 0,4-2-1,-1-1-55,0 0-1,0 0 1,-1 0-1,0-1 1,0 0-1,0 0 0,-1-1 1,0 1-1,6-14 1,-4 10 32,5-13-70,-12 23 108,1 0 0,-1 0 0,0-1-1,1 1 1,-1 0 0,0 0-1,0 0 1,0 0 0,0 0 0,0 0-1,0 0 1,0 0 0,0-1 0,0 1-1,-1 0 1,1 0 0,0 0-1,-1-2 1,0 3-3,1 0-1,0 0 1,-1 0-1,1 0 0,0 0 1,-1 0-1,1 0 1,0 0-1,-1 0 1,1 1-1,0-1 0,-1 0 1,1 0-1,0 0 1,-1 0-1,1 0 1,0 1-1,0-1 1,-1 0-1,1 0 0,0 0 1,-1 1-1,1-1 1,0 0-1,0 0 1,0 1-1,-1-1 1,1 0-1,0 1 0,0-1 1,0 0-1,0 0 1,-1 1-1,1 0-26,-7 7 216,0 0 0,1 1 0,-7 10-1,11-15-104,0 1-1,0-1 0,0 0 1,1 1-1,-1-1 0,1 1 0,0 0 1,0-1-1,0 8 0,2-9-26,-1-1 0,0 1-1,1-1 1,0 1 0,-1-1-1,1 0 1,0 1 0,0-1-1,0 0 1,1 0 0,-1 0 0,1 0-1,-1 0 1,1 0 0,2 2-1,-2-1-8,1-1 1,-1 0-1,1 0 0,0 0 0,0 0 0,0 0 0,0-1 0,0 1 1,0-1-1,4 2 0,2-2 2,-1 0 0,1 0 0,0-1 0,-1 0 0,1-1 0,12-2 1,5 0-210,115-14-3711,7-1-8450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8:08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270 594 2304,'3'-4'337,"-1"-7"761,1 5 1730,-3 5-2630,1 1-1,-1-1 1,0 1 0,1-1-1,-1 1 1,0-1 0,0 1-1,0-1 1,1 1 0,-1-1-1,0 1 1,0-1 0,0 1-1,0-1 1,0 1 0,0-1-1,0 1 1,0-1 0,0 1-1,0-1 1,0 1 0,0-1-1,-1 1 1,1-1 0,0 0-1,-1 0-79,1 1 1,0-1-1,-1 1 0,1 0 0,-1-1 0,1 1 0,-1 0 1,1 0-1,0-1 0,-1 1 0,1 0 0,-1 0 0,1 0 1,-1 0-1,1-1 0,-1 1 0,1 0 0,-1 0 0,1 0 1,-1 0-1,1 0 0,-1 0 0,1 0 0,-1 0 0,1 1 1,-1-1-1,1 0 0,-2 0 0,-17 8 775,11-4-455,-17 7 300,0 2 1,1 1-1,-43 32 1,56-38-546,0 0 0,1 0 1,1 2-1,0-1 0,0 1 0,0 0 0,1 1 1,-7 13-1,14-23-172,1 0 0,-1 0-1,1-1 1,-1 1 0,1 0 0,-1 0 0,1 0 0,0-1 0,-1 1 0,1 0 0,0 0 0,0 0 0,0 0 0,0 0 0,0 0 0,0 0-1,0-1 1,0 1 0,0 0 0,0 0 0,0 0 0,1 0 0,-1 0 0,0 0 0,0-1 0,1 1 0,-1 0 0,1 0 0,-1 0 0,1-1-1,-1 1 1,1 0 0,-1-1 0,1 1 0,0 0 0,-1-1 0,1 1 0,0-1 0,0 1 0,0-1 0,-1 1 0,1-1 0,0 0 0,0 1-1,0-1 1,0 0 0,-1 0 0,1 1 0,1-1 0,3 0-29,-1 1 0,1-1 1,-1 0-1,1 0 0,-1 0 0,1-1 0,-1 1 0,9-4 1,6-3-201,0-1 0,0 0 0,-1-2 0,-1 0 0,1-1 0,28-24 0,-39 28 138,0 1 0,1 0-1,-1 0 1,1 1 0,0 0 0,9-4 0,-15 21-79,-2-3 353,1 1 1,0 0 0,0 0-1,1 0 1,0-1-1,7 17 1,-7-21-141,0-1 0,0 1-1,0-1 1,1 0 0,-1 0 0,1 0 0,1 0-1,-1 0 1,0 0 0,1-1 0,0 1 0,-1-1 0,1 0-1,1-1 1,4 4 0,-7-5-55,0-1 0,0 0 1,0 1-1,0-1 0,0 0 0,0 0 0,-1 0 0,1 0 1,0 0-1,0-1 0,0 1 0,0-1 0,0 1 1,-1-1-1,1 1 0,0-1 0,0 0 0,-1 0 1,1 0-1,0 0 0,-1 0 0,3-2 0,2-2-74,0-1-1,-1 1 0,1-1 0,4-6 1,2-5-110,-1-1 1,0-1 0,-1 1 0,7-23 0,25-82-105,-14 37 106,68-162 188,-95 243-3,8-17 115,9-38 0,-16 50-34,0 0-1,-1 0 1,0 0-1,-1 0 0,0 0 1,-1-15-1,1 24-78,0 1 0,0-1 1,-1 0-1,1 0 0,0 0 0,0 0 1,0 0-1,-1 0 0,1 0 0,0 1 1,-1-1-1,1 0 0,-1 0 0,1 1 1,-1-1-1,1 0 0,-1 0 0,0 1 1,1-1-1,-1 1 0,0-1 0,1 1 1,-3-2-1,2 2-5,0 0 1,0 0 0,0 0-1,0 0 1,0 0-1,0 0 1,0 0-1,0 1 1,0-1 0,0 0-1,0 1 1,0-1-1,1 0 1,-1 1 0,0-1-1,0 1 1,-1 0-1,-3 4 16,-1-1-1,1 1 1,1-1-1,-1 1 1,-3 6-1,-3 5 17,2 0 0,0 1 1,0 0-1,2 0 0,0 1 0,-5 21 0,-18 113 109,22-107-76,4-21-24,-23 150 443,23-133-347,1 0 0,5 51 1,-2-85-100,1 0 1,0 0-1,1 0 1,0 0-1,0-1 1,4 11-1,-5-15-30,0 0 0,0 0 1,0-1-1,0 1 0,0 0 0,0-1 0,0 1 0,1 0 0,-1-1 0,0 0 0,1 1 1,-1-1-1,1 0 0,0 0 0,-1 0 0,1 0 0,0 0 0,0 0 0,0 0 0,0-1 1,0 1-1,-1-1 0,1 1 0,0-1 0,0 0 0,4 0 0,4-1-73,0-1-1,-1 0 1,1 0-1,-1-1 1,18-8-1,-4-1-269,22-14-1,-25 11 226,0 0 0,-1 0 0,-1-2 0,0 0-1,-2-2 1,0 1 0,-1-2 0,-1 0 0,13-24-1,9-26 184,41-110 0,-59 130 38,-2-1 0,-3-1 0,11-84 0,-23 135-110,-1 0-1,0-1 0,0 1 0,0 0 1,0-1-1,0 1 0,0 0 0,-1-1 0,1 1 1,0 0-1,-1-1 0,1 1 0,-1 0 1,0-2-1,0 2-10,1 1 0,0 0 1,-1-1-1,1 1 0,-1 0 0,1-1 0,-1 1 1,1 0-1,0 0 0,-1 0 0,1-1 0,-1 1 1,1 0-1,-1 0 0,1 0 0,-1 0 0,1 0 1,-1 0-1,1 0 0,-1 0 0,1 0 0,-1 0 1,1 0-1,-1 0 0,1 1 0,-1-1 0,1 0 1,-1 0-1,1 0 0,-1 1 0,1-1 0,0 0 1,-1 1-1,1-1 0,-1 0 0,1 1 0,0-1 1,-1 0-1,1 1 0,-16 14 55,1 1 1,1 0-1,0 0 0,1 2 1,1-1-1,1 2 0,-17 34 1,2 11 153,-20 70 0,45-128-206,-33 117 221,28-98-168,2 0 1,-2 50 0,6-67-44,1 0 1,-1 0-1,1 0 1,1 0 0,0 0-1,0 0 1,0 0-1,1-1 1,0 1-1,1-1 1,0 1 0,6 8-1,-7-12 20,0 0 0,0 0 0,1-1 0,-1 0-1,1 1 1,0-1 0,0-1 0,0 1 0,0 0 0,0-1-1,1 0 1,-1 0 0,1 0 0,-1-1 0,1 0 0,0 1-1,-1-2 1,1 1 0,0 0 0,0-1 0,8 0 0,-6-1-92,0 0 1,0 0-1,-1 0 1,1-1 0,0 0-1,-1-1 1,1 1 0,-1-1-1,0 0 1,1-1 0,6-5-1,0-1-30,-1-1 0,0 0 1,16-21-1,-26 29 92,1 0 1,-1 0 0,0-1 0,0 1 0,-1 0 0,1-1 0,-1 0 0,1 1 0,-1-1 0,1-5 0,-2 9-46,-1 0 37,0 0 0,1 1-1,-1-1 1,1 1 0,-1-1 0,0 1 0,1-1 0,-1 1 0,1 0-1,-1-1 1,1 1 0,0 0 0,-1-1 0,1 1 0,0 0-1,-1-1 1,1 1 0,0 1 0,-2 1 0,-9 14 26,9-14-6,0 0 0,0 0 0,0 1 0,0-1 0,0 1 0,-1 3 0,1-1 31,1 0-1,-1 1 1,1-1 0,1 0 0,-1 0 0,1 11 0,0-14-30,0-1-1,1 1 1,-1-1 0,1 1-1,0-1 1,0 1-1,0-1 1,0 1 0,0-1-1,0 0 1,1 0-1,-1 0 1,1 0 0,-1 0-1,1 0 1,0 0-1,0 0 1,4 2 0,-6-3-11,1-1 1,0 1 0,0 0 0,0-1 0,0 1 0,0-1 0,0 0 0,0 1-1,0-1 1,1 0 0,-1 0 0,0 0 0,0 1 0,0-1 0,0 0 0,0-1 0,0 1-1,0 0 1,0 0 0,0 0 0,1-1 0,-1 1 0,0 0 0,0-1 0,0 1 0,0-1-1,0 1 1,-1-1 0,1 0 0,0 1 0,0-1 0,0 0 0,0 0 0,-1 1-1,1-1 1,1-2 0,-1 1-55,1 0 0,-1 0-1,0 0 1,0 0 0,0-1-1,0 1 1,0-1 0,0 1 0,-1-1-1,1 1 1,-1-1 0,1 1-1,-1-1 1,0 1 0,0-5 0,-3-10-19,-4-26 78,6 39-6,0 0 0,0 1 1,0-1-1,-1 1 0,1 0 1,-1-1-1,0 1 0,0 0 1,-3-3-1,1 1 73,2 2-57,0 0 1,-1 1-1,1 0 1,-1-1-1,1 1 1,-5-2-1,7 3-16,-1 1 0,0 0 0,1 0 0,-1-1-1,0 1 1,0 0 0,1 0 0,-1 0 0,0 0 0,1 0-1,-1 0 1,0 0 0,0 0 0,1 0 0,-1 0 0,0 0 0,0 0-1,1 1 1,-1-1 0,0 0 0,1 0 0,-1 1 0,0-1-1,1 0 1,-1 1 0,0-1 0,1 1 0,-1-1 0,1 1 0,-1-1-1,1 1 1,-1 0 0,1-1 0,0 1 0,-1 0 0,0 1 18,0-1 0,0 1 0,1 0 1,-1-1-1,1 1 0,-1-1 1,1 1-1,-1 0 0,1 0 0,0-1 1,0 1-1,0 0 0,0-1 1,0 1-1,0 0 0,1-1 0,-1 1 1,1 0-1,-1-1 0,1 1 1,-1 0-1,1-1 0,0 1 0,0-1 1,0 1-1,0-1 0,2 3 1,-2-2 22,1 0 0,0 1 1,1-1-1,-1 0 1,0 0-1,0 0 0,1-1 1,-1 1-1,1 0 1,0-1-1,-1 0 1,1 1-1,0-1 0,0 0 1,5 0-1,0-1 4,1-1-1,-1 0 1,1 0-1,-1-1 1,0 0-1,1-1 1,-1 0-1,9-4 1,3-1 47,1-1-90,0-1 0,22-14 0,14-7 44,-29 15-214,-28 27-129,-2-3 293,-1 0 0,0 0 1,-5 9-1,-6 18 20,5-6 69,6-21-2,0 1 1,0 0 0,1 0 0,1 0-1,-2 13 1,3-21-78,0-1 1,0 1-1,0-1 0,0 0 0,0 1 0,1-1 1,-1 0-1,0 1 0,0-1 0,0 0 0,0 1 1,1-1-1,-1 0 0,0 1 0,0-1 0,1 0 1,-1 0-1,0 1 0,0-1 0,1 0 0,-1 0 1,0 0-1,1 1 0,-1-1 0,0 0 0,1 0 0,-1 0 1,0 0-1,1 0 0,-1 1 0,0-1 0,1 0 1,-1 0-1,1 0 0,-1 0 0,0 0 0,1 0 1,-1 0-1,0 0 0,1-1 0,15-3-130,-10 1 4,1-1-1,-1 0 1,0 0-1,0 0 1,0-1-1,5-6 1,31-36-460,-28 31 686,-8 8-192,13-13-130,-17 20 178,-1-1-1,0 1 1,0 0 0,0 1-1,1-1 1,-1 0-1,0 0 1,1 1-1,-1-1 1,1 0 0,-1 1-1,1-1 1,-1 1-1,3 0 1,2 12 179,5 29 435,-7-25-363,8 20 0,-10-31-207,0 0-1,1 0 1,0 0-1,0-1 1,0 1-1,0-1 1,1 0-1,4 5 1,-6-8 7,-1 1-1,1 0 1,0-1 0,0 0 0,-1 1 0,1-1 0,0 0-1,1 0 1,-1 0 0,0 0 0,0-1 0,0 1-1,0 0 1,5 0 0,-4-2-88,0 1 0,1-1-1,-1 1 1,0-1 0,1 0 0,-1 0-1,0-1 1,0 1 0,5-4 0,-4 4-17,-1-1 0,0 0 0,0-1 0,-1 1 0,1 0 0,0-1 0,-1 1 0,1-1 0,-1 0 0,2-4 0,2-2-27,-2-1 0,5-11 0,4-7 8,-10 22 128,-1-1-1,1 1 1,-1 0 0,0 0 0,0-1-1,-1 0 1,0 1 0,0-1 0,0-8-1,-1 14-61,4 8 122,4 3 35,1 0-11,-1 0 0,1-1 0,14 11 0,-20-18-72,0 1 0,0-2 0,0 1-1,0 0 1,1 0 0,-1-1 0,0 0 0,1 0-1,-1 0 1,1 0 0,-1 0 0,1-1-1,0 0 1,-1 1 0,1-1 0,6-1 0,-2 0 26,0 0-19,0-1 1,0 1-1,0-2 1,8-2-1,-14 4-67,0 0-1,0 0 1,0 0-1,-1 0 1,1 0-1,0-1 1,0 1-1,-1 0 1,1-1-1,-1 0 1,0 1-1,1-1 1,-1 0-1,0 0 1,0 0-1,0 1 0,0-1 1,0 0-1,1-5 1,0 0-75,-1-1 1,0 0 0,0 0-1,-1 0 1,-1-11-1,1 16 106,0-1 0,-1 1 0,1 0 0,-1-1 1,0 1-1,0 0 0,0-1 0,-1 1 0,1 0 0,-1 0 0,1 0 0,-1 0 0,0 1 0,0-1 0,-3-3 1,4 6-5,1 0 1,-1-1-1,1 1 1,-1 0-1,1-1 1,-1 1-1,1 0 1,-1-1-1,1 1 1,-1 0-1,0 0 1,1 0 0,-1 0-1,1-1 1,-1 1-1,0 0 1,1 0-1,-1 0 1,1 0-1,-1 1 1,0-1-1,1 0 1,-1 0-1,0 0 1,-1 1-1,1 0 0,0-1-1,-1 1 1,1 0 0,0 0 0,0 0 0,-1 0-1,1 0 1,-1 2 0,-3 3 28,1 0 0,0 0 1,-3 9-1,2-5 83,0 1 1,1-1 0,1 1-1,-1 0 1,2 1-1,-2 12 1,3-19-58,1 0 1,0 0-1,0 0 0,0 0 0,0 0 1,1 0-1,0 0 0,0 0 1,0 0-1,1-1 0,-1 1 0,1 0 1,0-1-1,1 1 0,-1-1 1,6 7-1,-6-9-57,-1-1 0,1 0 0,0 1 1,0-1-1,-1 0 0,1 0 0,0 0 1,0 0-1,0-1 0,1 1 0,-1 0 0,0-1 1,0 0-1,0 1 0,0-1 0,0 0 0,3 0 1,5 0-112,0-1 1,14-3 0,311-80-936,-301 71 929,-27 10 138,0 0-1,0 0 0,0 0 1,0 1-1,0 1 1,14-3-1,-29 13 134,-14 3-130,-1-1 0,-46 16 0,-18 8 219,77-30-163,0 0 0,0 1 0,1 1 0,0-1 0,0 1 0,-10 11 1,18-16-70,-1-1 0,1 1 1,0-1-1,0 1 1,0 0-1,0 0 1,0-1-1,0 1 1,0 0-1,0 0 1,1 0-1,-1 0 1,1 0-1,-1 4 1,1-6 7,1 0 0,-1 0 0,1 0 0,-1 1 1,0-1-1,1 0 0,-1 0 0,1 0 1,-1 0-1,0 0 0,1 0 0,-1 0 1,1 0-1,-1 0 0,1 0 0,-1 0 0,0 0 1,2 0-1,-1 0 10,11-1-113,0-1-1,0-1 1,0 0-1,0 0 1,0-1-1,-1 0 0,0-1 1,0-1-1,14-8 1,-14 6 70,1-1-1,-1 0 1,0-1 0,-1-1-1,-1 1 1,1-1 0,-1-1 0,-1 0-1,0 0 1,-1-1 0,-1 1-1,9-23 1,1-12 3,-2-1 1,10-62-1,-22 98-7,38-239 1174,-40 230-885,-1 15-105,-2 10 49,1 4-126,0 0 1,1 0 0,-1 14-1,1-6-17,-11 233 813,14-198-1352,1 0-1,22 99 1,-24-143-321,1 0 1,0 0-1,1 0 0,0-1 1,5 11-1,-5-13 5,-1-1 0,1 1 1,0-1-1,0 0 0,0 0 0,0 0 0,0-1 1,1 1-1,0-1 0,-1 1 0,5 1 1,0-1-276,-1 0 1,1 0 0,0-1-1,9 2 1,40 2-3632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8:18.5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271 758 2080,'0'0'42,"0"-1"-1,0 1 1,0-1 0,0 0-1,1 1 1,-1-1 0,0 0-1,0 1 1,1-1 0,-1 1-1,0-1 1,1 0 0,-1 1-1,0-1 1,1 1-1,-1-1 1,1 1 0,-1-1-1,1 1 1,-1 0 0,1-1-1,-1 1 1,1 0 0,0-1-1,0 1 1,0-1 174,-1 1 0,1 0 0,0-1 0,0 1 0,-1-1 0,1 1 0,-1-1 0,1 1 0,0-1 0,-1 1 0,1-1 0,-1 0 0,1 1 0,-1-1 0,0 0 0,1 0 0,-1 1 0,0-1 0,1 0 0,-1 0 0,0 1 0,0-1-1,0 0 1,1 0 0,-1-1 0,-1 1-17,1 0-1,0 1 0,0-1 1,0 0-1,-1 1 0,1-1 1,0 0-1,-1 1 0,1-1 0,-1 0 1,1 1-1,-1-1 0,1 1 1,-1-1-1,1 1 0,-1-1 1,1 1-1,-1-1 0,0 1 1,1 0-1,-1-1 0,0 1 0,1 0 1,-1-1-1,0 1 0,1 0 1,-1 0-1,0 0 0,0 0 1,-23-2 1696,11 5-1489,0 1 0,1 1-1,-1 0 1,1 0-1,0 1 1,-17 12-1,11-8 31,6-3-225,-50 32 867,55-34-964,1 0 1,0 0-1,0 0 1,1 1 0,-1 0-1,-7 11 1,12-15-83,0-1 1,0 0 0,0 1-1,1-1 1,-1 1-1,0-1 1,1 1 0,0-1-1,-1 1 1,1-1 0,0 1-1,0-1 1,-1 1 0,1 0-1,0-1 1,1 1-1,-1-1 1,0 1 0,0 0-1,1-1 1,-1 1 0,1-1-1,-1 1 1,1-1 0,0 0-1,0 1 1,-1-1-1,1 0 1,0 1 0,0-1-1,0 0 1,0 0 0,1 0-1,-1 0 1,0 0 0,0 0-1,3 1 1,0 1-36,1-1 0,-1 1 1,0-1-1,1 0 0,0-1 1,-1 1-1,1-1 0,0 0 1,0 0-1,7 0 0,-7-2-79,1 1-1,-1-1 1,0 0-1,0 0 1,1 0-1,-1-1 1,0 0-1,0 0 1,0 0-1,-1-1 1,1 0-1,-1 1 1,1-2-1,-1 1 1,0 0-1,0-1 1,0 0-1,-1 0 1,1 0-1,2-5 1,1 0 27,-1-1-1,-1 0 1,0-1 0,0 1 0,-1-1 0,0 0-1,-1 0 1,3-14 0,-3 12 876,-6 22-666,1 1 1,0-1-1,0 1 0,1 0 0,0 0 0,1 0 0,0 0 1,2 11-1,-1-14-58,0 1 0,1-1 1,0 0-1,0 0 0,0-1 0,1 1 1,0 0-1,1-1 0,-1 0 1,1 1-1,0-1 0,7 6 1,-9-10-78,-1 0 1,1 0-1,0-1 0,0 1 1,1-1-1,-1 0 1,0 1-1,0-1 1,1 0-1,-1 0 1,1-1-1,-1 1 1,1 0-1,-1-1 1,1 0-1,-1 1 0,5-1 1,2-1 5,1 0 0,-1 0 0,15-5 0,-16 4-24,39-10-95,0-2 0,68-31 1,-94 35-19,-1 0 1,-1-1-1,0-1 1,-1-1-1,0-1 1,-1-1-1,31-32 1,-29 22-66,-2 0 1,21-38 0,23-59-300,-43 83 393,13-24-26,7-15 407,45-127 1,-81 198-279,9-36 272,-11 40-254,1 0 0,-1-1 1,0 1-1,0 0 0,0-1 1,-1 1-1,1 0 0,-1-1 1,0 1-1,-1-4 0,2 6-34,0 1 0,0-1 0,-1 0 0,1 0 0,-1 1-1,1-1 1,0 0 0,-1 0 0,1 1 0,-1-1 0,1 1 0,-1-1-1,0 0 1,1 1 0,-1-1 0,0 1 0,1-1 0,-1 1 0,0 0-1,0-1 1,1 1 0,-1 0 0,0-1 0,-1 1 0,1 0-1,-1 0 0,1 0 1,0 0-1,-1 1 0,1-1 1,0 1-1,-1-1 0,1 0 1,0 1-1,0 0 1,0-1-1,-1 1 0,-1 1 1,-2 3 10,0 0 1,-1 0 0,2 1 0,-8 8 0,-1 7 52,1-1 0,0 2 0,2-1 0,1 1 0,-11 39 0,-19 115 320,38-170-374,-10 60 186,-3 75-1,13-112-16,1 1-1,2-1 1,1 1 0,13 56-1,-15-82-164,0 1 1,0-1-1,1 0 0,0 0 0,0 0 0,0 0 1,0 0-1,0 0 0,1-1 0,0 1 0,0-1 0,4 4 1,-5-5-13,1 0 1,0 0-1,0-1 0,0 1 1,0-1-1,0 0 1,0 0-1,0 0 0,0 0 1,0 0-1,1-1 1,-1 1-1,0-1 1,0 0-1,1 0 0,-1 0 1,5-1-1,18-5-245,0 0 1,-1-1-1,26-12 0,-4 2-70,-14 6 272,-1-2 0,0-1-1,-1-2 1,50-33 0,-75 44 37,-1 0 0,1 0 0,-1 0 0,0 0 0,0-1 0,-1 1 0,1-1 0,-1-1 0,-1 1 0,1 0 0,-1-1 0,0 0 0,-1 0 0,0 0 0,0 0 0,0 0 0,-1 0 0,0 0 0,0-1 0,-1-11 0,0 18-75,0 1-153,0 0 242,0 0 0,0 0 0,-1 0 0,1 0 0,0 0 1,0 0-1,0 0 0,0 0 0,-1 0 0,1 0 0,0 0 0,0-1 0,0 1 0,0 0 0,0 0 0,-1 0 0,1 0 0,0 0 0,0 0 1,0 0-1,0-1 0,0 1 0,0 0 0,0 0 0,0 0 0,-1 0 0,1 0 0,0-1 0,0 1 0,0 0 0,0 0 0,0 0 0,0-1 1,9-16 3,-1 0 1,-1-1 0,0 0-1,-1 0 1,-2 0 0,1-1-1,2-36 1,-5 37-35,2-17-146,0-54 0,-4 80 106,0 0 0,-1 1-1,0-1 1,-1 0 0,0 0 0,0 1 0,-1-1 0,0 1 0,-1 0 0,0-1 0,-6-9 0,9 17 42,-1-1 1,1 1-1,-1-1 1,1 1-1,-1 0 0,1-1 1,-1 1-1,0 0 1,0 0-1,1 0 1,-1 1-1,0-1 1,0 0-1,0 1 1,0-1-1,0 1 1,0-1-1,0 1 1,0 0-1,0 0 1,0 0-1,0 0 1,0 0-1,0 1 1,0-1-1,0 0 1,-4 2-1,0 0 20,-1 1 0,1 0 0,0 0 0,0 0 0,0 0 1,-10 9-1,6-3-1,1 1 1,0-1 0,0 2-1,1-1 1,0 1 0,1 1-1,-10 20 1,-31 90 202,47-119-195,-4 11 13,-42 133 312,40-122-252,2 0 1,0 1-1,-1 48 1,6-67-54,0 1 0,1-1 0,0 1 1,0-1-1,0 0 0,1 1 0,1-1 1,-1 0-1,1 0 0,0 0 0,0-1 0,1 1 1,0-1-1,0 0 0,1 0 0,0 0 1,0-1-1,0 1 0,0-1 0,1 0 1,0-1-1,0 1 0,0-1 0,1-1 1,-1 1-1,1-1 0,0 0 0,0 0 1,12 2-1,-4-2-97,0-1 0,0 0 0,1-2 0,-1 1 0,1-2 0,-1 0 0,0-1 0,1 0 0,-1-1 0,0-1 0,-1 0 0,1-2 0,-1 1 0,0-2 0,0 1 0,0-2 0,-1 0 0,16-13 0,-6 3 178,-17 14-92,-1 1 0,0-2 0,0 1-1,0 0 1,4-6 0,-8 2-197,-1 8 173,0 0 0,0 0 0,0 0-1,0 0 1,0 0 0,0 0 0,0 0-1,0-1 1,0 1 0,-1 0 0,1 0-1,0 0 1,0 0 0,0 0 0,0 0-1,0 0 1,0 0 0,0 0 0,0 0-1,-1 0 1,1 0 0,0 0 0,0 0-1,0 0 1,0 0 0,0 0 0,0 0 0,0 0-1,-1 0 1,1 0 0,0 0 0,0 0-1,0 0 1,0 0 0,0 0 0,0 0-1,0 0 1,-1 0 0,1 0 0,0 0-1,0 0 1,0 0 0,0 0 0,0 1-1,0-1 1,0 0 0,0 0 0,-10 9 70,1 1 0,0 1 1,0-1-1,-9 18 1,16-25-25,0 1-1,0-1 1,1 1 0,-1 0 0,1-1 0,0 1 0,0 0 0,0 0 0,1 0 0,-1 0 0,1 0-1,0 0 1,0 0 0,0 0 0,1 0 0,-1 0 0,1 0 0,0 0 0,0 0 0,2 5 0,-2-7-17,0-1 1,0 1-1,-1-1 1,1 1-1,0 0 1,0-1-1,1 0 1,-1 1 0,0-1-1,0 0 1,1 1-1,-1-1 1,1 0-1,-1 0 1,1 0-1,-1 0 1,1 0 0,0-1-1,-1 1 1,1 0-1,0-1 1,0 1-1,-1-1 1,1 0-1,0 0 1,0 1 0,2-1-1,0-1-42,-1 0-1,1 1 1,-1-1-1,1-1 1,-1 1-1,0 0 1,0-1-1,0 0 1,0 1-1,0-1 1,0 0-1,0-1 1,3-2-1,-2 1-56,0 0 0,0 0 0,0-1 0,-1 1 0,0-1 0,1 0 0,-2 0-1,1 0 1,0 0 0,-1-1 0,0 1 0,2-12 0,-3 14 85,-1-1 0,0 0-1,0 1 1,0-1 0,0 0 0,-1 1-1,1-1 1,-1 1 0,0-1 0,0 1 0,-1-1-1,1 1 1,0-1 0,-1 1 0,0 0 0,0 0-1,0 0 1,0 0 0,-1 0 0,1 1-1,-5-5 1,3 4 29,-13-11 148,16 14-172,0 0 1,0-1 0,0 1-1,0 0 1,0-1 0,0 1-1,0 0 1,0 0 0,0 0 0,0 0-1,0 0 1,0 0 0,0 0-1,0 0 1,0 0 0,0 0-1,0 1 1,-1 0 0,-7 1 68,3 1-43,4 10 166,2-12-178,1 0-1,-1 0 1,1 1-1,-1-1 1,1 0-1,-1 0 1,1-1-1,0 1 1,0 0-1,0 0 0,-1 0 1,1 0-1,0-1 1,0 1-1,0 0 1,0-1-1,0 1 1,0-1-1,2 2 1,1-1 34,-1 1-1,1-1 1,-1 0 0,1 0-1,6 1 1,4-1-45,1-2-1,0 0 0,28-5 1,-18 2 20,87-18 137,26-4-180,-113 23 78,-13 1-85,0 0 0,0 1 0,0 1 1,13 0-1,-24 1 17,0-1 0,0 0-1,0 1 1,0-1 0,0 1 0,0-1 0,0 1 0,-1-1 0,1 1 0,0-1-1,0 1 1,-1 0 0,1 0 0,0-1 0,-1 1 0,1 0 0,-1 0-1,1 0 1,-1-1 0,1 1 0,-1 0 0,0 0 0,1 0 0,-1 0 0,0 0-1,0 0 1,0 0 0,1 0 0,-1 0 0,0 0 0,0 0 0,-1 0 0,1 1-1,0 5 79,-1 0-1,0 0 1,-2 9-1,2-16-76,-3 15 143,-9 21 0,7-23-3,2-1 1,-4 16-1,7-28-140,1 1 0,0 0 0,0-1-1,0 1 1,-1 0 0,1 0-1,0-1 1,0 1 0,0 0 0,0-1-1,0 1 1,0 0 0,1 0-1,-1-1 1,0 1 0,0 0 0,0-1-1,1 1 1,-1 0 0,0-1-1,1 1 1,-1 0 0,0-1 0,1 1-1,-1-1 1,1 1 0,-1-1-1,1 1 1,0 0 9,1-1-1,-1 0 1,0 1-1,0-1 1,0 0-1,1 0 1,-1 0-1,0 0 1,0 0-1,0 0 1,1 0-1,-1 0 1,0 0-1,3-1 1,2-1-7,0-1 1,0 1 0,-1-1 0,1 0 0,7-5 0,-4 0-110,-1-1 0,1 0-1,-2-1 1,1 0 0,-2 0 0,1 0-1,6-15 1,0 0 20,-4 4 8,-8 18 59,-1 1-1,1-1 1,0 0-1,0 1 1,1-1-1,-1 1 1,1-1-1,-1 1 1,1-1-1,0 1 1,2-3-1,-3 25-164,-1-3 186,0 0 67,3 30 1,-3-42-62,1 0 0,0 0 0,1 0 0,-1-1 0,1 1 0,0 0 0,0-1 0,1 1 0,-1-1 0,6 7 0,-7-10-5,0 0 0,1 1-1,-1-1 1,1 0-1,-1 0 1,1 0-1,-1 0 1,1 0 0,0 0-1,0 0 1,-1-1-1,1 1 1,0-1-1,0 1 1,0-1 0,0 0-1,0 1 1,0-1-1,0 0 1,-1 0-1,1-1 1,0 1-1,0 0 1,0 0 0,0-1-1,2 0 1,5-3-74,0 1 0,0-2-1,17-9 1,-15 7-60,4-1 33,-1-2-1,0 0 1,-1 0 0,0-1 0,0-1 0,-2 0 0,1-1-1,-1 0 1,-1-1 0,16-27 0,-24 33 83,1 0 0,-1 0 1,-1 0-1,1 0 0,-1 0 1,-1-1-1,0 1 0,0 0 0,-1-11 1,0-10 286,14 38-141,6 4-134,-16-10 2,1 0 1,-1 0-1,1 0 0,0-1 1,0 0-1,0 0 0,6 2 1,16 5 36,-17-6-16,0 1 0,1-1 0,-1-1 1,1 1-1,-1-2 0,1 1 0,0-1 0,0-1 0,17-1 0,-22 0-28,1 0 0,-1-1 0,0 0 0,0 0 0,0 0 0,0-1 0,0 0 0,-1 0 0,8-6 0,-10 8-1,0-1 1,-1 1-1,1-1 0,-1 1 0,1-1 1,-1 0-1,0 1 0,0-1 1,0 0-1,0 0 0,0 0 0,0 0 1,0 0-1,-1 0 0,1 0 0,-1 0 1,0 0-1,1 0 0,-1 0 1,0 0-1,0-3 0,0 1-6,0-3-111,0-1 0,-1 1 1,0-1-1,-2-11 1,3 17 104,-1 1 0,1 0 0,0 0 0,-1 0 0,1 0 0,-1 0 1,1 0-1,-1 0 0,1 0 0,-1 0 0,0 0 0,1 0 1,-1 0-1,0 0 0,0 0 0,0 1 0,1-1 0,-1 0 1,0 1-1,0-1 0,0 0 0,0 1 0,0-1 0,-1 1 0,1 0 1,0-1-1,0 1 0,0 0 0,0 0 0,0-1 0,-1 1 1,1 0-1,0 0 0,0 0 0,0 1 0,0-1 0,0 0 1,-1 0-1,-1 1 0,-3 2 6,0 0 0,0 0 0,0 0 0,1 1 0,-1 0 0,1 0 1,-6 6-1,-1 1 69,-18 24 0,24-28-18,1 1 1,0 0-1,0 0 0,0 0 0,1 0 0,1 1 0,-5 16 1,7-22-17,0 1 1,1-1-1,-1 1 1,1-1 0,0 0-1,0 1 1,0-1-1,0 1 1,1-1 0,-1 1-1,1-1 1,0 0-1,0 1 1,0-1 0,1 0-1,-1 0 1,1 0-1,-1 0 1,1 0 0,0 0-1,0 0 1,1 0 0,4 4-1,-2-3 14,1 0 0,-1 0 0,1 0 0,0-1 0,0 0 0,0 0 0,1-1-1,-1 1 1,9 1 0,-4-2-17,0-1 0,0 0 1,0 0-1,0-1 0,12-1 0,11-4-159,0-1 1,55-18 0,-78 20 64,18-4-17,129-43-52,-87 16 293,-62 29-265,-14 3-19,-17 4-21,4 3 134,0 0 1,1 1 0,0 2-1,0-1 1,0 2-1,0 0 1,1 1 0,-16 12-1,27-16 18,-1 0 0,1 1 0,0-1 1,0 1-1,-5 10 0,-4 3 44,11-15-38,1-1 0,0 1 0,0 0 0,0-1 0,0 1 0,1 0 0,-1 0 0,1 0 1,0 1-1,-1 6 0,2-9 10,0 0 1,0 0-1,0 0 1,0 0-1,0 0 1,1 0-1,-1 0 1,0 0-1,1 0 1,0 0-1,-1 0 1,1 0-1,0 0 1,0 0-1,0-1 1,0 1-1,0 0 1,0-1 0,1 1-1,-1-1 1,1 1-1,-1-1 1,4 3-1,-3-3-3,0 0-1,1 0 1,-1 0 0,1-1 0,-1 1-1,1-1 1,-1 1 0,1-1-1,-1 0 1,1 0 0,0 0-1,-1 0 1,1 0 0,2-1-1,38-11-283,-39 11 211,12-4-81,1-1 0,-1-1 0,0-1 0,-1 0 0,0-1 0,0-1 0,-1 0 0,0-1 0,-1 0 0,0-1 0,-1-1 0,0 0 0,14-21 0,-9 6-108,-1 0 1,14-35-1,22-67-330,-33 78 283,80-252 226,-68 203 1176,-28 91-646,-2 15-129,-5 20-8,-2 2 4,-9 54 131,-10 220-298,23-272-142,0 243-1313,13-97-3254,-6-125 1077,11 53-1,-11-83 1683,1 1 0,1-1 0,0-1 0,2 0 0,13 24 0,21 21-1705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8:13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163 847 2496,'0'5'5755,"11"5"-2423,-10-9-3223,0-1-1,0 1 1,0-1-1,0 1 1,0-1-1,0 1 1,0-1 0,0 0-1,0 0 1,0 1-1,0-1 1,1 0-1,-1 0 1,0 0-1,0 0 1,0 0-1,0 0 1,0-1-1,0 1 1,1 0-1,-1-1 1,0 1-1,0 0 1,0-1-1,2-1 1,20-18 717,-1-1 1,-1-1-1,27-37 1,-28 35-432,23-30 184,41-69-1,-66 93-450,-2 0 0,-1-2 0,-2 0 0,13-43 0,41-195 923,-65 262-937,-1 0 0,0 0-1,0-1 1,-1 1 0,-1-15 0,1 23-110,0 0-1,0 0 1,0 0 0,0-1 0,0 1 0,0 0 0,0 0-1,0 0 1,0 0 0,0-1 0,0 1 0,0 0 0,0 0-1,0 0 1,0 0 0,0-1 0,0 1 0,0 0 0,0 0 0,0 0-1,0 0 1,0-1 0,0 1 0,0 0 0,-1 0 0,1 0-1,0 0 1,0 0 0,0 0 0,0 0 0,0-1 0,-1 1 0,1 0-1,0 0 1,0 0 0,0 0 0,0 0 0,0 0 0,-1 0-1,1 0 1,-5 7 52,-3 17-45,-16 76 66,-13 44 112,-86 193 289,91-266-146,-2-2-1,-71 103 0,-62 33 469,113-144-714,22-29 548,33-34-640,-1 1 0,1-1 0,0 0 0,0 1 0,0-1 0,0 0-1,1 1 1,-1-1 0,0 1 0,1 0 0,-1-1 0,0 1 0,1 0 0,0 0 0,-1 0-1,3-1 1,3-2 14,144-91-49,-104 68-48,-1-2-1,47-38 1,84-101 78,-123 108 22,-57 85 16,-10 29-5,-7 41 167,18-80-159,0 0 1,1 1-1,1-1 0,2 21 0,-1-33 5,-1 1-1,1 0 1,0 0-1,1-1 1,-1 1-1,1-1 1,-1 1-1,1-1 1,0 1-1,0-1 1,1 0-1,2 3 0,-4-5-13,0 0 0,0 0 0,0 0-1,0 0 1,0 0 0,1 0-1,-1 0 1,0-1 0,1 1-1,-1 0 1,0-1 0,1 1 0,-1-1-1,1 0 1,-1 1 0,0-1-1,1 0 1,-1 0 0,1 0-1,-1 0 1,1 0 0,-1 0 0,1 0-1,-1-1 1,1 1 0,-1 0-1,0-1 1,1 1 0,-1-1-1,0 0 1,1 1 0,-1-1 0,2-1-1,0-1-21,0 0-1,0 0 1,0 0-1,-1 0 1,1 0 0,-1 0-1,0-1 1,0 1-1,0-1 1,-1 0-1,1 1 1,-1-1-1,0 0 1,0 0 0,0 0-1,0 0 1,-1 0-1,1-6 1,-1-7-52,-1 1 0,0-1-1,-3-16 1,3 29 93,-3-25-92,-2 0-1,-10-33 1,15 59 74,0 0 1,0 0 0,0 0-1,1 0 1,-1 0-1,1 0 1,0 0-1,0 0 1,0 0 0,0 0-1,0 1 1,1-1-1,-1 0 1,1 0-1,0 0 1,0 0 0,0 0-1,0 0 1,1 1-1,-1-1 1,1 1-1,-1-1 1,1 1-1,0-1 1,0 1 0,0 0-1,0 0 1,0 0-1,1 0 1,-1 0-1,4-2 1,4-1-7,0 0-1,0 1 1,0-1 0,0 2 0,0 0-1,1 0 1,14-2 0,-3 2-14,0 1 1,1 1-1,-1 1 0,0 1 1,0 1-1,1 1 0,-2 1 1,31 9-1,-45-11 6,-1 0-1,0 0 1,0 1 0,0 0-1,0 1 1,-1-1 0,1 1-1,-1 0 1,0 0-1,0 1 1,0 0 0,-1 0-1,1 0 1,-1 0-1,-1 1 1,1-1 0,-1 1-1,0 0 1,0 0 0,3 8-1,-1 3 34,0-1 0,-1 1 0,0 0 0,-1 0 0,0 23 0,-1-23 20,0 0 0,2 0 0,9 32 1,-13-48-53,1-1 0,-1 1 0,0 0 0,0 0 0,1 0 0,-1 0 0,0 0 0,1 0 0,-1-1 0,1 1 0,-1 0 0,1 0 1,-1-1-1,1 1 0,0 0 0,-1-1 0,1 1 0,0 0 0,0-1 0,-1 1 0,1-1 0,0 0 0,0 1 0,0-1 0,0 1 0,0-1 0,-1 0 0,1 0 0,0 0 0,0 1 1,0-1-1,0 0 0,0 0 0,0 0 0,0 0 0,0-1 0,0 1 0,0 0 0,-1 0 0,1 0 0,0-1 0,0 1 0,0 0 0,0-1 0,0 1 0,-1-1 0,1 1 0,0-1 0,0 0 1,0 0-1,5-4 26,-1 1 0,1-1 0,-1 0 0,-1-1 0,6-7 0,8-15-12,-1-1 0,-2 0 0,16-42 1,-22 50 32,-3 3-91,-5 14 17,1 0 0,-1 0 0,1 0 0,0 0 0,0 0 0,0 0 0,0 1 0,4-5 0,-5 6 32,1 0 1,0-1 0,-1 1-1,1-1 1,-1 1-1,0-1 1,0 1 0,1-5-1,3-7 68,-2 6-88,-3 7-7,1 0 1,-1 1 0,0-1 0,0 0 0,1 0-1,-1 0 1,0 0 0,1 1 0,-1-1-1,1 0 1,-1 0 0,2 0 0,-1 0 19,-1 0 0,1 0 0,0 1 1,-1-1-1,1 0 0,-1 0 0,1 0 1,-1 0-1,0 0 0,1 1 0,-1-1 0,0 0 1,1-2-1,-1 2-2,0 0 0,0-1 0,1 1 0,-1 0-1,1 0 1,-1 0 0,1 0 0,-1 0 0,1 0 0,0 0 0,1-2 0,0 0-1,0 0 1,0 0-1,0 0 1,0 0-1,0 0 1,-1-1-1,3-5 1,4-11 17,1 5 49,-2 1 0,0-1-1,7-21 1,-10 24-85,1-4 19,0-1 0,-1 0 0,0 0 0,-2 0 0,1-18 0,-2 23-65,-1 9 10,1 0 0,-1-1-1,0 1 1,0 0 0,0 0 0,-1-1 0,1 1-1,-1-3 1,0 5 41,1 1-1,0 0 1,0 0 0,-1 0-1,1 0 1,0 0 0,0 0-1,-1 0 1,1 0 0,0 0-1,0 0 1,-1 1 0,1-1-1,0 0 1,0 0 0,-1 0-1,1 0 1,0 0 0,0 0-1,0 0 1,-1 1-1,1-1 1,0 0 0,0 0-1,0 0 1,-1 1 0,1-1-1,0 0 1,0 0 0,0 0-1,0 1 1,0-1 0,0 0-1,-1 0 1,1 1 0,0-1-1,0 0 1,0 0 0,0 1-1,-6 11-90,-9 27 44,2 1 1,2 1 0,-10 63 0,-4 128 234,21-184-180,-1 116 353,5-161-344,0 0 1,0 0-1,0 0 0,0-1 1,0 1-1,1 0 0,-1 0 1,1 0-1,0 0 1,0 0-1,0 0 0,0 0 1,2 3-1,-2-6-2,-1 0 0,0 0 0,1 0 0,-1 0 0,1 0 0,-1 0 0,0 0 0,1 0 0,-1-1 0,1 1 0,-1 0 0,0 0 0,1 0 0,-1 0 0,1 0 0,-1-1 1,0 1-1,1 0 0,-1 0 0,0-1 0,0 1 0,1 0 0,-1-1 0,1 1-2,1-2-22,0-1-1,0 1 0,0-1 0,0 1 1,0-1-1,0 0 0,-1 0 0,0 0 0,2-5 1,9-33-224,-7 24 170,1-14-7,-1 0 0,-1 1 0,-1-2 0,-3-43 0,0 70 101,0 4-36,0 0 0,0 0 0,0 0 0,1 0 0,-1 0 0,0 0 0,0 0 0,1 0 0,-1 0 0,0 0 0,1 0 0,-1 1 0,1-1 0,-1 0 0,1 0 0,-1 0 0,1 1 0,0-1 0,-1 0 0,1 1 0,0-1 0,0 1 0,-1-1 0,1 0 0,0 1 0,0 0 0,0-1 0,0 1 0,0 0 0,0-1 0,0 1 0,1 0 0,4-1 61,0 0 1,0 1-1,0 0 1,8 1-1,0-1 28,30-1 53,-1-3 0,1-1 0,77-21 0,-10 0 11,-111 26-138,1 0 1,-1 0-1,0 0 0,1-1 0,-1 1 0,0 0 0,1 0 1,-1 0-1,1 0 0,-1 0 0,0 0 0,1 0 1,-1 0-1,0 0 0,1 0 0,-1 0 0,1 0 0,-1 0 1,0 0-1,1 0 0,-1 0 0,1 0 0,-1 0 1,0 1-1,1-1 0,-1 0 0,0 0 0,1 0 1,-1 1-1,0-1 0,1 0 0,-1 0 0,0 1 0,0-1 1,1 0-1,-1 1 0,0-1 0,0 0 0,0 1 1,1-1-1,-1 0 0,0 1 0,0-1 0,0 1 1,0-1-1,0 0 0,0 1 0,-5 23 109,1-12-101,-7 31 70,5-26-52,-3 25 0,1-4-58,5-29 58,1 0-1,0 0 1,0 1-1,1-1 1,1 0 0,-1 1-1,2 12 1,0-21-15,-1 0 0,0 0 0,0 0 0,0 0 0,1 0 0,-1 0 0,1 0 0,-1 0 0,1 0 0,-1 0 0,1 0 0,-1 0 0,1 0 0,0 0 0,0 0 1,0 0-1,-1-1 0,1 1 0,0 0 0,0-1 0,0 1 0,0 0 0,1 0 0,0-1-14,0 0 0,0 1 0,-1-1 0,1 0 0,0 0 1,0 0-1,-1 0 0,1-1 0,0 1 0,0 0 0,-1-1 0,1 1 0,2-2 0,5-2-67,1-1 0,-1 0 0,16-13 0,-23 17 67,57-51-112,-13 10 25,42-24-66,10-8-154,-88 64 108,-18 12 18,-20 15 13,2 9 130,1 0 0,-22 33 1,-38 63-40,78-111 79,2 0 0,-1 0 0,1 1 0,1 0 0,-4 14 0,6-20 0,2-5 2,0-1 0,0 0 1,-1 1-1,1-1 0,0 1 0,0-1 0,0 1 0,0-1 0,0 0 0,0 1 1,0-1-1,0 1 0,0-1 0,0 1 0,0-1 0,0 1 0,0-1 0,0 1 1,0-1-1,0 0 0,1 1 0,-1-1 0,0 1 0,0-1 0,0 0 0,1 1 1,-1-1-1,1 1 0,-1-1 5,1 1 0,0-1 1,-1 0-1,1 0 0,0 0 0,0 0 1,-1 0-1,1 0 0,0 0 1,-1 0-1,1 0 0,0 0 0,-1-1 1,1 1-1,0 0 0,0-1 1,3-1 2,1 1 1,-1-2 0,-1 1 0,1 0 0,4-4 0,2-3-174,0-1 1,-1 0 0,0 0-1,-1-1 1,0 0 0,-1-1-1,0 0 1,5-12 0,141-377-926,-130 318 1230,-21 72-148,-1-1 0,0 1 0,0-1 0,-1 1 0,-2-17 0,2 26-8,-1-1 0,1 1 0,0 0 0,-1 0 0,0 0 0,0 0 0,1 0 0,-1 0 0,0 0 0,-2-2 0,3 4 7,-1-1 1,1 1-1,-1-1 0,1 1 0,-1 0 0,1-1 0,-1 1 0,1 0 0,-1-1 0,0 1 0,1 0 1,-1 0-1,1 0 0,-1 0 0,0-1 0,1 1 0,-1 0 0,1 0 0,-1 0 0,0 0 1,1 0-1,-1 0 0,0 1 0,1-1 0,-1 0 0,1 0 0,-1 0 0,0 1 0,1-1 0,-1 0 1,1 0-1,-1 1 0,1-1 0,-1 1 0,1-1 0,-1 0 0,0 1 0,-7 7 23,0 0-1,1 0 1,-1 0-1,2 1 1,-1 0-1,1 0 1,1 0-1,-1 1 0,-4 14 1,0 2 31,1 1 1,1 0-1,2 0 1,1 0-1,1 1 1,1-1 0,1 1-1,2 0 1,1 0-1,4 28 1,-4-47-24,1 0 1,0 0-1,1 0 0,0 0 1,0 0-1,1 0 1,9 15-1,-10-19-21,0-2-1,0 1 1,0 0-1,1 0 1,-1-1-1,1 0 1,0 0-1,0 0 0,0 0 1,0-1-1,1 1 1,-1-1-1,0 0 1,1 0-1,0-1 1,-1 1-1,7 0 1,-2-1-3,1 0 0,-1-1 0,1 0 1,-1-1-1,0 0 0,0 0 0,1-1 1,-1 0-1,0-1 0,13-6 0,3-2-91,-1-1-1,31-21 1,-25 13 68,-2 0 1,0-2-1,-2-1 1,43-47 0,-62 61-17,-13 17-14,-9 14 54,-7 16 56,-20 30 57,-72 78 120,113-145-234,-4 3-11,1 1-1,-1 0 0,1 1 1,0-1-1,0 1 0,0 0 1,1 0-1,0 0 0,0 0 1,-2 7-1,5-12 27,0 0-1,0 0 1,0 0-1,-1 0 1,1 0-1,0 0 1,0 0-1,0 0 1,0 0-1,1 0 1,-1 0-1,0 0 1,0 0-1,0 0 1,1-1-1,-1 1 1,1 0-1,-1 0 1,1 0-1,-1 0 1,1 0-1,-1-1 1,1 1-1,0 0 1,-1 0-1,1-1 1,0 1-1,-1-1 1,1 1 0,0 0-1,0-1 1,0 1-1,0-1 1,0 0-1,0 1 1,-1-1-1,3 0 1,0 1 4,0 0 0,0-1 1,0 0-1,0 1 1,0-1-1,0 0 0,0-1 1,0 1-1,0-1 0,0 1 1,5-3-1,-1 0-99,-1 0 0,1-1 1,-1 1-1,1-2 0,-1 1 0,0-1 0,-1 0 0,1 0 0,-1 0 0,0-1 0,0 0 0,-1 0 1,6-10-1,3-8-80,-1-1 0,12-35 0,-20 51 132,20-60-78,-2-2 0,-3 0 0,-4-2 0,-2 1 1,2-83-1,-13 130 114,-1 11 80,0-1 0,-2-15 0,1 29-82,0 1 0,0-1 0,0 1 0,0-1 0,0 1 1,0-1-1,-1 1 0,1-1 0,0 1 0,0-1 0,0 1 0,0-1 0,-1 1 0,1-1 1,0 1-1,0-1 0,-1 1 0,1 0 0,0-1 0,-1 1 0,1-1 0,0 1 0,-1-1 1,0 1-6,1 0 0,-1 1 0,1-1 0,0 0 0,-1 0 0,1 0 0,-1 0 0,1 0 0,0 1 0,-1-1 0,1 0 0,0 0 0,-1 1 0,1-1 0,0 0 0,-1 1 0,1-1 0,0 0 0,0 1 1,-1-1-1,1 1 0,-3 3-5,1 0-1,0 0 1,0 1 0,-2 5 0,-7 28 210,2 2 0,1-1 0,3 1 0,-2 54 0,6-46-24,10 86 1,-5-108-49,1 0 0,1-1 0,1 1-1,21 46 1,-26-68-107,0 0-1,0 0 1,0 0 0,1 0-1,0 0 1,-1-1-1,2 1 1,-1-1 0,0 1-1,1-1 1,-1-1-1,5 4 1,-5-4-14,1-1 1,-1 1 0,1-1-1,0 0 1,-1 0-1,1 0 1,0-1-1,0 1 1,-1-1 0,1 0-1,0 0 1,0 0-1,0 0 1,7-2 0,-1-1-35,0 0 0,0 0 0,-1-1 0,1 0 0,-1-1 0,0 0 0,0 0 0,0-1-1,-1 0 1,11-10 1,-13 10-30,1-1 0,-1 1 1,0-1-1,-1-1 1,0 1-1,0-1 1,0 0-1,-1 0 1,0 0-1,-1 0 1,0-1-1,3-11 1,-5 16 36,-1 1 1,0-1-1,1 1 0,-1-1 1,0 1-1,-1-1 1,1 1-1,-1 0 0,1-1 1,-1 1-1,-1-4 0,1 6 6,1 0 1,0 1-1,-1-1 0,1 0 0,-1 1 0,1-1 0,-1 1 0,1-1 0,-1 0 0,1 1 0,-1-1 0,1 1 0,-1-1 0,0 1 0,1 0 0,-1-1 0,0 1 0,0 0 0,1-1 0,-2 1 0,0 0 1,1 0 1,-1 0-1,1 0 0,0 0 0,-1 1 1,1-1-1,-1 0 0,1 1 1,0-1-1,-1 1 0,1 0 0,0-1 1,0 1-1,0 0 0,-2 1 1,-3 3 46,0 0 1,1 0 0,0 1 0,0 0 0,0 0 0,1 0 0,0 0 0,0 1 0,-5 10 0,5-6 70,0 0 0,0 0 1,1 1-1,0-1 0,-1 17 1,3-22-90,1-1 0,0 0 0,0 0 0,1 0 0,-1 0 0,1 1 0,0-1 0,1 0 0,-1 0 0,5 9 0,-4-11 6,-1-1-1,1 1 0,-1-1 0,1 1 1,0-1-1,0 0 0,0 0 1,1 0-1,-1 0 0,0 0 1,1 0-1,-1 0 0,1-1 1,0 0-1,-1 1 0,1-1 1,0 0-1,0 0 0,0 0 1,3 0-1,4 0-1,1-1 0,-1 0 0,0 0 0,0-1 0,0 0 0,0-1 0,-1 0 0,1 0 0,0-1 0,14-7 0,7-5 0,50-32 1,-17 0 81,-41 29-6,29-17-1,-51 34-91,0 0 0,0 1 0,1-1 0,-1 0 0,0 1 0,1-1 0,-1 1 0,0-1 0,1 1 0,-1 0 0,1 0 0,-1-1 0,1 1 0,-1 0 0,1 0 0,-1 0 0,0 1 0,2-1 0,-2 1 3,0-1 1,0 1 0,0-1-1,0 1 1,-1-1-1,1 1 1,0 0-1,-1 0 1,1-1 0,0 1-1,-1 0 1,1 0-1,-1 0 1,1 0-1,-1 0 1,1-1-1,-1 1 1,0 0 0,1 2-1,0 3 48,0 1-1,0 0 1,-1 0 0,0 0-1,-1 12 1,-1-8 8,0 0 1,-1 0-1,0 0 0,-6 13 1,-4 15 25,-1-3 123,10-28-184,1 1-1,0-1 1,-3 11-1,6-18-34,0-1 0,0 0 0,0 1 0,0-1 0,0 0 1,0 1-1,0-1 0,0 0 0,0 0 0,0 1 0,0-1 0,-1 0 0,1 1 0,0-1 0,0 0 0,0 0 0,0 1 1,-1-1-1,1 0 0,0 0 0,0 0 0,-1 1 0,1-1 0,0 0 0,0 0 0,-1 0 0,1 0-3,0 0-1,0-1 0,0 1 1,0 0-1,0-1 0,0 1 1,0-1-1,0 1 0,0 0 1,1-1-1,-1 1 0,0 0 1,0-1-1,0 1 1,1 0-1,-1-1 0,0 1 1,0 0-1,0-1 0,1 1 1,-1 0-1,0 0 0,1-1 1,7-10-199,0-1 0,-1 1 0,0-2 1,7-17-1,-1 3 16,-6 13 113,11-22 11,39-60 0,-55 93 92,0 0 1,1 0-1,-1 0 1,1 0-1,0 1 0,0-1 1,0 1-1,0 0 1,5-4-1,-6 6-6,-1-1 0,1 1 0,-1-1 0,1 1 0,-1 0 0,1 0-1,0-1 1,-1 1 0,1 0 0,-1 0 0,1 0 0,0 1 0,-1-1-1,1 0 1,-1 1 0,1-1 0,-1 1 0,1-1 0,-1 1 0,1 0 0,-1-1-1,0 1 1,1 0 0,1 2 0,9 7 108,-1 1-1,12 15 1,2 2 12,-19-22-115,17 19 18,2-1-1,0-1 0,1-1 1,39 25-1,-46-37-482,18 11-3324,-35-19 2807,0-1-1,0 1 1,0 0-1,0 0 1,-1-1-1,1 1 1,2 4-1,-4-6 723,0 1 0,1 0-1,-1-1 1,0 1-1,0 0 1,0-1-1,0 1 1,0 0-1,0-1 1,0 1 0,0 0-1,0-1 1,0 1-1,0 0 1,0-1-1,0 1 1,0-1-1,-1 1 1,1 0 0,0-1-1,-1 1 1,1-1-1,0 1 1,-1 0-1,1-1 1,0 1-1,-1-1 1,1 1-1,-1-1 1,1 0 0,-1 1-1,1-1 1,-1 1-1,0-1 1,1 0-1,-1 0 1,0 1-1,-3 1-551,-1 0-1,1 0 0,-1 0 0,-5 1 0,-25 5-2421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8:13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18 12288,'-14'-14'4575,"14"11"-3583,9 3-256,1 0-3903,-2 0 2367,5 3-3776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8:24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2444 232 832,'-1'0'49,"0"-1"0,0 1 0,0 0 0,-1-1-1,1 1 1,0 0 0,0 0 0,0 0 0,0 0 0,0 0 0,0 0 0,0 0 0,0 1-1,-1-1 1,1 0 0,-1 1 0,-15 2 1083,-46-1 401,-82 13 0,-65 24-941,193-35-426,-104 29 483,100-26-678,0 1 0,0 1 0,-30 19 0,-36 19 0,25-15 186,2 2 8,3 2 0,1 3 1,-61 55-1,-55 59 512,143-131-629,0-1-1,-2-1 0,-41 20 1,42-25 90,-1 3 0,2 0 0,-48 40 0,50-32-97,2 1 0,1 1 0,2 1 1,-25 42-1,-65 135 249,68-119-232,25-51-24,-7 12 189,-24 65 0,9 7-133,-58 143 284,53-168-248,18-39 27,-27 75 0,12 25 51,5-15 200,24-91-293,2-1 0,2 2-1,-4 60 1,12-40-109,3-1 0,18 131-1,-15-168 38,1 0-1,2-1 0,1 0 1,18 46-1,1-16-34,7 12 37,43 141 0,-60-151-1,3-1 0,2 0 0,42 80 0,-41-103-122,3-1 1,31 36-1,2 3 87,-37-49-31,1-1 0,2-1 1,0-1-1,2-1 1,1-2-1,0 0 0,2-2 1,0-1-1,38 17 1,-44-24 30,109 51 80,-40-20-52,27 11-114,174 30 353,38 1-201,16 4-72,-259-66-43,123 51 0,-61-19 62,66-2 179,-82-24-383,109 38 101,-139-42 153,145 19 0,114-7 19,-335-36-97,230 8-73,-179-8 155,362-25-296,-73-30 307,-224 29 53,307-75 360,-390 82-461,69-29-1,345-117 484,-459 158-513,46-16 105,63-29 1,56-38-150,-177 86 33,27-14 100,-1-1 0,0-2 0,-1-1 0,-1-1 0,-1-1 0,-1-2 0,33-37 0,-26 17 16,-1-2-1,37-68 1,41-109 62,-79 143 35,31-113 0,-23 63 105,-15 58-171,49-97 0,-41 99-163,-3-1-1,21-80 0,28-155 69,-79 305-45,68-366 201,-23 75-65,-24 168 4,-1-38 1,-9 69-124,12-204-168,-23 226 172,-4-1-1,-2 1 0,-24-103 1,22 136-60,-2 0 0,-19-46 0,19 60 28,-1 1-1,-1 0 1,-1 0 0,-25-30-1,-57-60-85,44 55-48,-62-92 1,81 98 168,-29-44-173,46 77 52,0 0 0,-31-31 0,20 28 56,-1 1 0,-1 1 0,0 1 0,-2 2 0,0 1 0,-1 1 0,-54-18 0,-27-6 17,3 0-88,-126-27 0,-228-29 63,321 69 109,-230-12 0,70 41-121,5 25-91,221-20 122,-433 58 39,408-51 28,-366 56 453,-305 57 74,412-45-565,23-11-904,57-16-4442,262-52 4219,13-3 701,0-1-1,1 1 1,-1 0-1,0 1 1,0-1-1,1 1 0,-1 0 1,1 0-1,-1 1 1,-4 3-1,8-5 285,1-1 0,-1 1 0,1 0 0,-1 0 0,1 0 0,0-1 0,-1 1 0,1 0 0,0 0 0,-1 0 0,1 0 0,0 0 0,0 0 0,0 0 0,0-1 0,0 3 0,0-3 135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8:25.4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5242 0 640,'-19'15'274,"-9"7"151,17-11-215,0-1-1,-16 10 1,-9 9 41,-174 194 631,125-126-676,-69 80-144,-85 89 110,-199 146 692,244-241-334,-159 131-25,266-233-446,-280 236 47,328-270-103,-207 174 197,131-127-64,-87 69 538,45-3-240,31-27-217,-110 65-173,30-27-131,0 50 190,30-28-40,9-39-35,-62 60-14,85-40 44,-48 47-25,-12-34 52,116-103-1642,-105 110 0,136-113-859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8:26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0 160,'136'213'69,"-106"-173"-47,2-2 0,1-1 0,59 50 0,35 39 18,-24-3-18,114 120 362,-27-73 231,18 18 316,-93-83-451,5-4 0,4-6 0,269 155 0,-310-205-314,141 104-1,-107-53-77,50 39-32,62 14-27,-5-3-5,-55-9 94,-66-50-33,352 240 223,-353-258-371,135 85-422,-112-75-203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2:0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 6560,'-20'0'3738,"59"-1"4908,3-1-4645,111 1-2456,-62 2-1467,-51-1-5580,-31 0 3587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2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1063 3648,'-5'0'294,"-6"-2"296,11 2-577,0 0 0,0 0 0,0 0 0,0 0 0,0 0 0,0 0 1,-1 0-1,1 0 0,0 0 0,0 0 0,0 0 0,0 0 0,0 0 0,0 0 0,0 0 0,0 0 0,0 0 0,-1 0 0,1 0 1,0 0-1,0 0 0,0 0 0,0 0 0,0 0 0,0 0 0,0 0 0,0 0 0,0 0 0,-1 0 0,1 0 0,0 0 0,0 0 1,0 0-1,0 0 0,0 1 0,0-1 0,0 0 0,0 0 0,0 0 0,0 0 0,0 0 0,0 0 0,0 0 0,0 0 0,0 0 1,-1 0-1,1 1 0,0-1 0,0 0 0,0 0 0,0 0 0,0 0 0,0 0 0,0 0 0,0 0 0,0 0 0,1 1 1,1 5 2687,-1-6-2606,-1 1 0,0-1 0,0 1 0,0-1 0,0 1 0,1-1 0,-1 1 0,0-1 0,1 1 0,-1-1 0,0 0 0,1 1-1,-1-1 1,1 1 0,-1-1 0,0 0 0,1 1 0,-1-1 0,1 0 0,-1 0 0,1 1 0,-1-1 0,1 0 0,-1 0 0,1 0-1,-1 0 1,2 0 0,1 1 85,1-1-1,-1 1 0,1-1 0,0-1 0,-1 1 0,1 0 1,-1-1-1,1 0 0,-1 1 0,1-1 0,-1-1 0,1 1 1,-1-1-1,0 1 0,0-1 0,0 0 0,0 0 1,0 0-1,0 0 0,3-4 0,5-5 125,-1-1 0,0 0 0,12-19 0,-3 4 195,98-118 434,-93 114-839,-1-1 1,-1-2 0,21-45-1,120-295 229,-94 203-11,-32 85 72,-37 86-384,0-1 0,0 1 0,0-1 0,0 1 0,0-1 0,1 1 0,-1-1 0,0 1 0,0-1 0,1 1 0,-1 0 0,0-1 0,1 1 0,-1 0-1,0-1 1,1 1 0,-1 0 0,1-1 0,-1 1 0,0 0 0,1-1 0,-1 1 0,1 0 0,-1 0 0,1 0 0,0-1 0,0 2 3,-1-1-1,1 0 1,-1 0 0,1 1 0,-1-1-1,1 1 1,-1-1 0,1 0-1,-1 1 1,1-1 0,-1 1 0,1-1-1,-1 1 1,0-1 0,1 1-1,-1-1 1,1 2 0,11 30 128,-11-30-123,19 73 70,13 91 0,-1 81 115,-20-145 39,-5-46 5,-2 1 1,-3 0-1,-5 63 0,3-116-168,-1 1-1,1-1 1,-1 0-1,0 0 1,0 0-1,0 0 0,-1 0 1,1 0-1,-1 0 1,0-1-1,-3 6 1,4-8-46,1-1 0,-1 1 0,1-1 0,-1 1 0,1-1 0,-1 1 0,0-1 0,1 0 0,-1 1 0,1-1 0,-1 0 1,0 1-1,1-1 0,-1 0 0,0 0 0,0 0 0,1 1 0,-1-1 0,0 0 0,1 0 0,-1 0 0,-1 0 0,0-1 22,-1 1 0,1-1 0,0 0-1,0 0 1,-1 1 0,1-1-1,-3-2 1,-5-4 45,1 0 1,-12-10-1,13 10-108,-35-25-138,-2 2 0,-1 2 0,-69-31 0,98 50 160,-21-9-180,36 17 92,-1 0 1,1 0-1,-1 0 1,0 1-1,0-1 0,1 1 1,-1 0-1,0 0 1,0 0-1,1 0 1,-1 0-1,-3 1 0,6-1 70,0 0 0,-1 0-1,1 0 1,0 0 0,-1 0-1,1 1 1,0-1 0,-1 0-1,1 0 1,0 0 0,0 0-1,-1 1 1,1-1-1,0 0 1,0 0 0,-1 1-1,1-1 1,0 0 0,0 0-1,0 1 1,-1-1 0,1 0-1,0 1 1,0-1 0,0 0-1,0 1 1,0-1 0,0 0-1,0 1 1,0-1 0,3 12-98,13 8 124,3-2 49,0 0 1,1-1-1,23 14 0,-34-26 12,0 1 0,0-2 1,0 1-1,0-1 0,1-1 0,-1 1 1,1-2-1,0 1 0,0-1 1,18 1-1,-20-4-10,-1 0 1,1 0-1,-1 0 1,0-1-1,0 0 1,0 0-1,10-5 0,47-27 162,-46 23-221,1-1 21,-1-1 0,28-25 0,-44 37-44,-1-1 0,1 1 0,0-1 0,0 1 0,0 0 0,0 0 0,0 0 0,0 0 0,0 0 0,0 0 0,2 0 0,-2 1 15,-1-1 0,0 1 0,0 0 0,0 0 0,0 1 0,0-1 0,0 0 1,0 0-1,1 0 0,-1 1 0,0-1 0,0 1 0,0-1 0,0 1 0,0-1 0,0 1 0,0-1 0,-1 1 0,1 0 0,0 0 0,0-1 0,0 1 0,-1 0 0,1 0 0,0 1 0,1 2 23,0 1-1,0-1 1,0 0-1,-1 1 1,0-1 0,0 1-1,0 0 1,-1-1 0,1 1-1,-2 8 1,2 2 11,-5 227 315,0-154-173,-8 105 83,7-123-115,3-57-103,2-11 39,-1 1 0,1 0 1,0 0-1,-1-1 0,1 1 1,1 0-1,-1 0 0,0 0 0,1 3 1,1-35 808,4-49-791,14-122-87,8 55-132,-21 118 74,1 1-1,1 1 1,21-42 0,-3 22-15,2 1 0,57-65 0,-77 99-2,0 0-1,0 0 0,1 1 1,0 1-1,1 0 1,0 0-1,17-9 0,-24 15 54,0 1 0,-1-1-1,1 1 1,0-1 0,0 1 0,0 0-1,0 0 1,0 1 0,0-1 0,0 1-1,0 0 1,0 0 0,0 1-1,0-1 1,0 1 0,0-1 0,0 1-1,0 1 1,0-1 0,0 0 0,-1 1-1,1 0 1,0 0 0,-1 0-1,0 0 1,1 1 0,-1-1 0,4 5-1,-2-1 17,1 1-1,-1 0 1,0 0-1,0 0 1,-1 1-1,0-1 1,0 1-1,-1 0 0,4 15 1,-6-18 11,1 0 0,-1 0 0,-1 0 1,1 0-1,-1 0 0,1 0 0,-2 0 0,1 0 1,0 0-1,-1 0 0,0 0 0,0 0 0,-1 0 1,1 0-1,-1 0 0,0 0 0,-3 5 0,3-8 11,0 1-1,0-1 0,-1 0 0,1 0 0,0 0 1,-1 0-1,1 0 0,-1-1 0,0 1 0,1-1 1,-1 1-1,0-1 0,0 0 0,0 0 1,0 0-1,0-1 0,0 1 0,-3-1 0,-7 1 54,0-1 0,-1 0 0,-12-3 0,0 1-98,4 0-8,0-2 0,0 0 0,-30-10 0,22 5 49,30 9-22,0 0 0,0 0 0,0 0-1,0 0 1,0 0 0,0 0 0,0 0 0,0 1 0,0-1-1,0 0 1,0 0 0,0 0 0,0 0 0,0 0 0,0 0 0,0 0-1,0 0 1,0 0 0,0 0 0,0 0 0,0 0 0,0 1 0,0-1-1,0 0 1,0 0 0,0 0 0,0 0 0,0 0 0,0 0 0,0 0-1,0 0 1,0 0 0,-1 0 0,1 0 0,0 0 0,0 0-1,0 0 1,0 0 0,0 1 0,0-1 0,0 0 0,0 0 0,0 0-1,0 0 1,12 10-256,24 13-103,-6-7 488,44 16 0,-56-26-58,-1 0 0,1-2 0,0 0 0,24 2 0,-35-6-32,1 0 0,-1-1 0,0 1 0,0-2 0,0 1-1,0-1 1,0 0 0,0-1 0,0 1 0,-1-1 0,1-1 0,-1 1 0,0-1-1,0 0 1,6-5 0,4-5 15,-1 0 1,0-2-1,24-31 0,-14 12-14,-2-2 1,36-73-1,-27 54-122,-32 56 77,0 0-1,0 0 1,0 0 0,0 0 0,0 0 0,0 0 0,0 0 0,0 0 0,0 0 0,0 0 0,0 0 0,0 0 0,0 0 0,0 0 0,0 0 0,0 0 0,0 0 0,0 0-1,0 0 1,1 0 0,-1 0 0,0 0 0,0 0 0,0 0 0,0 0 0,0 0 0,0 0 0,0 0 0,0 0 0,0 0 0,0 0 0,0 0 0,0 0 0,0 0 0,0 0 0,0 0-1,0 0 1,0 0 0,1 0 0,-1 0 0,0 0 0,0 0 0,0 0 0,0 0 0,0 0 0,0 0 0,0 0 0,0 0 0,0 0 0,0 0 0,0 0 0,0 0 0,0 0-1,0-1 1,0 1 0,0 0 0,0 0 0,0 0 0,0 0 0,0 0 0,0 0 0,0 0 0,0 0 0,0 0 0,0 0 0,0 0 0,0 0 0,1 7-128,0 13 132,-2 22 2,0-18 89,1 1 0,1-1 0,5 30 0,-4-46-33,0 1 0,0-1 0,1-1 0,1 1 0,-1 0 1,1-1-1,1 0 0,-1 0 0,1 0 0,10 11 0,-12-15-25,-1-1 1,1 1 0,0-1 0,0 0-1,0 1 1,0-2 0,0 1 0,0 0-1,0 0 1,1-1 0,-1 0 0,1 0-1,-1 0 1,1 0 0,0 0-1,-1-1 1,1 1 0,-1-1 0,1 0-1,0 0 1,-1-1 0,1 1 0,0-1-1,-1 0 1,1 0 0,5-2 0,12-7-3,-1-1 1,0-1-1,-1-1 1,-1-1-1,18-16 1,0 5 3,-34 23-51,1 1 0,-1-1 1,1 1-1,-1 0 1,1 0-1,0 0 0,-1 0 1,1 1-1,0-1 1,0 1-1,-1-1 0,6 1 1,-7 0 11,0 1 1,0 0-1,0-1 0,0 1 1,0 0-1,0-1 1,0 1-1,0 0 0,0 0 1,-1 0-1,1 0 1,0 0-1,0 0 0,-1 0 1,1 0-1,-1 0 0,1 0 1,-1 0-1,1 0 1,-1 1-1,0-1 0,0 0 1,1 0-1,-1 2 1,2 28 32,-2-30-16,0-1 1,0 1 0,0-1 0,0 0-1,0 1 1,0-1 0,0 0 0,0 1-1,0-1 1,0 0 0,1 1 0,-1-1-1,0 0 1,0 1 0,0-1 0,0 0 0,0 1-1,1-1 1,-1 0 0,0 1 0,0-1-1,0 0 1,1 0 0,-1 1 0,0-1-1,1 0 1,-1 0 0,0 1 0,1-1-1,0 0 9,-1 0-1,1 0 0,0 0 0,-1 0 0,1 0 0,0 0 0,-1-1 0,1 1 0,-1 0 0,1 0 0,0-1 1,-1 1-1,1 0 0,0-1 0,25-21 175,-21 17-272,5-3 35,-7 3 16,2 1 0,-1 1 0,0-1-1,1 0 1,0 1 0,-1 0 0,1 0 0,1 1 0,5-3 0,-10 5 22,-1 0 0,1 0 0,0 0 0,0 0 0,0 0 0,0 0 0,0 0 0,-1 0 0,1 1 0,0-1 0,0 0 0,0 1 0,-1-1-1,1 0 1,0 1 0,0-1 0,-1 1 0,1-1 0,0 1 0,-1 0 0,2 0 0,13 19 72,-7-8-60,-4-8 9,3 4-47,0 1 0,6 10-1,-10-15 49,0 0 0,0 0-1,0 0 1,6 4 0,9 12-9,-16-18-256,0 1-1,0-1 0,0 0 1,0 0-1,0 0 1,0-1-1,0 1 0,1 0 1,-1-1-1,0 0 1,4 2-1,0-1-2292,1 1 1,-1-2-1,10 3 0,-6-1 170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2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80 7040,'-68'-39'3200,"51"19"-2752,7 11 576,10 4-640,-3-1-192,6 6-960,7 3 384,7 14-1568,6 3 1088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2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307 798 4480,'-3'-3'1006,"0"1"-1,0-1 1,0 1 0,0 0-1,-1 1 1,-5-4 0,0 3-391,-1 1 0,1 0 0,0 0 0,-1 1 1,1 0-1,-11 2 0,-4-1-138,11-1-335,0 1 0,1 0-1,-1 1 1,1 0-1,-14 5 1,18-4-73,1-1-1,0 1 1,0 1 0,1-1-1,-1 1 1,1 0 0,-1 1-1,1-1 1,-8 10-1,12-13-61,1 0-1,0 0 1,0 1-1,0-1 0,0 0 1,0 1-1,0-1 1,0 1-1,0-1 0,1 1 1,-1-1-1,1 1 1,-1 0-1,1-1 0,-1 1 1,1 0-1,0-1 0,0 1 1,0 0-1,0-1 1,0 1-1,0 0 0,0-1 1,1 1-1,-1 0 1,1-1-1,-1 1 0,1-1 1,-1 1-1,1 0 1,0-1-1,0 0 0,0 1 1,0-1-1,0 1 1,0-1-1,2 2 0,4 3 116,1 0 1,-1 0-1,1 0 0,1-1 0,10 5 0,-16-8-95,15 7 145,0 0 0,1-1 1,0-1-1,22 5 0,-33-10-69,0 0-1,0-1 1,0 0 0,1-1-1,-1 1 1,0-2 0,0 1 0,1-1-1,-1-1 1,0 1 0,0-1-1,0-1 1,8-2 0,-13 3-55,0 1 0,-1-1 1,1 0-1,0 0 0,-1 0 0,1 0 1,-1-1-1,0 1 0,1-1 1,-1 1-1,0-1 0,-1 0 1,1 1-1,2-6 0,-3 6-28,0 0-1,-1 0 0,1-1 1,-1 1-1,1 0 0,-1 0 1,0-1-1,0 1 0,0 0 1,0-1-1,0 1 1,0 0-1,0 0 0,-1-1 1,1 1-1,-1 0 0,0 0 1,0 0-1,0 0 1,0 0-1,0 0 0,0 0 1,-2-2-1,-3-5-59,-1 2 0,0-1 0,-14-11 0,17 16-24,0 0-1,0 0 1,0 1-1,-1 0 1,1 0-1,-1 0 1,1 0-1,-1 1 1,0 0-1,-7-1 1,2 0-86,9 2 135,1-1-1,-1 1 0,0 0 1,0 0-1,0 0 0,0 0 1,0 0-1,0 0 1,0 0-1,1 0 0,-1 0 1,0 1-1,-2-1 1,2 1 3,-8 3-526,9-4 530,0 1 0,0-1 0,0 0 0,0 1 0,0-1 0,0 0 0,0 0 0,0 1 0,0-1 0,1 0 0,-1 1 0,0-1 0,0 0 0,0 0 0,0 1 0,1-1 0,-1 0 0,0 0 0,0 1 0,0-1 0,1 0 0,-1 0 0,0 0 0,0 0 0,1 1 0,-1-1 0,0 0 0,0 0 0,1 0 0,-1 0 0,0 0 0,1 0 0,-1 0 0,0 0 0,1 0 0,-1 1 0,1-2 0,6 5 82,1 0-1,0-1 0,1 0 0,-1-1 0,1 0 0,9 1 0,23 3 310,-22-3-130,22 0 0,-35-3-203,0 0 0,1 0 1,-1-1-1,0 0 0,0 0 0,1-1 1,8-3-1,-11 3-52,0 0-1,1 0 1,-1 0 0,1 1-1,-1 0 1,1 0-1,0 0 1,-1 0 0,1 1-1,0 0 1,-1 0 0,1 0-1,0 0 1,-1 1-1,1 0 1,0 0 0,7 3-1,-10-4 5,-1 1-1,1 0 1,-1 1-1,1-1 1,-1 0-1,1 0 1,-1 1-1,0-1 1,1 0-1,-1 1 1,0 0-1,0-1 1,0 1-1,-1-1 1,1 1-1,0 0 1,0 0-1,-1 0 1,1-1-1,-1 1 1,0 3-1,1 3 19,0 1 1,-1 0-1,-1 10 0,1-18-22,-13 124 197,-36 145 0,2-98 171,21-89 606,25-82-594,0-4-238,2-10-39,42-176 134,-31 142-225,-1 5-62,2 0 0,1 1 0,38-72 0,-32 77 62,41-53 0,36-31-52,-20 26 75,-63 77-83,-4 3-47,0 0-1,1 1 1,0 1-1,2 0 1,25-20-1,-37 31 91,1 0 0,-1 1 0,0-1 0,1 0 0,-1 1 0,1-1 0,-1 0 0,1 1 0,-1 0 0,1-1 0,-1 1 0,1 0 0,-1 0 0,1 0 0,-1 0 0,1 0 0,-1 0 0,1 0 0,0 1 0,-1-1 0,1 1 0,-1-1 0,0 1 0,1-1 0,-1 1 0,1 0 0,-1 0 0,0-1 0,1 1 0,-1 0 0,0 0 0,0 1 0,0-1 0,0 0 0,0 0 0,0 0 0,0 1 0,0-1 0,1 3 0,1 3 4,1 0 1,-1 0-1,-1 1 0,1-1 1,-1 1-1,2 11 1,-3-5 48,-1 0 1,0-1 0,-2 15-1,1-13-30,1-10 6,-1 0 0,1 0 0,-1 0 0,-1-1 0,1 1 0,-1 0 0,1-1-1,-1 1 1,-1-1 0,1 0 0,0 1 0,-1-1 0,-6 7 0,3-6 4,1 0-1,-1 0 1,1-1 0,-1 0 0,-1 0 0,1 0 0,0-1-1,-11 4 1,-2-1-46,1-1-1,-1-1 1,0 0-1,-1-2 1,-38 1-1,44-4-2,-11 1-161,24 0 170,0 0 0,0 0 0,0 0 1,0 1-1,0-1 0,0 0 0,0 0 0,0 1 1,0-1-1,1 1 0,-1-1 0,0 1 1,0-1-1,0 1 0,1-1 0,-1 1 0,0 0 1,0 1-1,0-2 10,1 1 1,0-1-1,0 1 0,-1 0 1,1-1-1,0 1 0,0 0 1,0 0-1,0-1 0,0 1 1,0 0-1,0-1 0,0 1 1,0 0-1,0-1 1,0 1-1,1 0 0,-1-1 1,0 1-1,0 0 0,1-1 1,-1 1-1,0 0 0,1-1 1,-1 1-1,1-1 0,-1 1 1,1-1-1,-1 1 0,1-1 1,-1 1-1,1-1 0,1 1 1,24 15 17,-18-12 43,9 5-41,1 0 0,0-1 0,0-1 0,0 0 1,38 7-1,-46-13 24,-1 1 0,0-2 0,1 1 0,-1-1 0,1-1 0,-1 1 0,1-2 1,-1 1-1,0-1 0,1-1 0,-1 1 0,0-2 0,-1 1 0,13-8 0,-3-1 37,0-1-1,-1-1 1,-1 0-1,0-2 0,24-30 1,-33 37-51,-1 0 0,0 0-1,0-1 1,-1 0 0,-1 0 0,6-15-1,-9 21-38,0-1-1,1 0 0,-1 1 0,-1-1 0,1 0 0,-1 1 0,0-1 0,0 0 1,0 1-1,0-1 0,-1 0 0,0 1 0,0-1 0,0 1 0,-1-1 0,0 1 0,-2-6 1,3 9-5,1 0 1,0 0 0,-1 0-1,0 0 1,1 1-1,-1-1 1,0 0 0,1 0-1,-1 0 1,0 1 0,0-1-1,1 1 1,-1-1 0,0 0-1,0 1 1,0-1 0,0 1-1,0 0 1,0-1-1,0 1 1,0 0 0,-2-1-1,2 2 6,0-1-1,0 0 1,0 1-1,0-1 1,0 1-1,0-1 0,0 1 1,0-1-1,0 1 1,0 0-1,0 0 1,0-1-1,0 1 0,0 0 1,1 0-1,-1 0 1,0 0-1,1 0 0,-2 1 1,-6 11-40,1 0 1,-1 1 0,2 0-1,0 0 1,1 0-1,0 1 1,-3 17-1,7-25 62,0 1 0,0-1 0,1 1-1,0-1 1,0 1 0,1-1 0,0 1 0,0-1-1,1 1 1,0-1 0,0 0 0,0 0-1,1 0 1,0 0 0,1 0 0,6 10 0,-8-15 18,0 0 0,0 0 0,0 0 0,0 0 0,1 0 0,-1 0 0,0-1 0,1 1 0,0-1 0,-1 0 0,1 1 0,0-1 0,-1 0 0,1-1 0,0 1 0,0 0 0,0-1 0,0 0 0,0 0 0,-1 0 0,1 0 0,0 0 0,5-1 0,3-1 61,0-1-1,0 0 0,-1 0 1,19-10-1,21-12-34,-1-2-1,-2-2 0,81-65 1,-120 86-71,1 0 0,6-9 1,4-5-180,-18 23 177,-1-1 0,1 1-1,-1 0 1,0 0 0,1-1-1,-1 1 1,0 0 0,0 0 0,0 0-1,1 0 1,-1-1 0,0 1-1,0 0 1,0 0 0,-1 1-1,2 4 25,1 3 53,-1 5-47,2-1 0,0 0-1,1 1 1,0-2 0,10 24 0,-12-33-5,4 8 49,0 0-1,1 0 0,0 0 1,12 12-1,-17-21-41,0 0 0,0 0 1,0 0-1,0 0 0,0-1 0,1 1 0,-1-1 1,0 1-1,1-1 0,-1 0 0,1 0 0,-1 0 1,1-1-1,-1 1 0,1 0 0,0-1 0,-1 0 1,1 0-1,0 0 0,0 0 0,-1 0 1,1 0-1,0-1 0,-1 1 0,1-1 0,3-1 1,17-8 66,-1-1 1,-1-1-1,25-19 1,26-14-89,-51 34-76,0 1 89,-1-2 0,0 0 0,27-22 0,-37 23-163,-24 18-215,4-3 376,-3 4-17,1 0 0,0 0 1,0 1-1,1 1 0,1 0 0,-1 0 0,1 1 0,1 0 0,-9 15 1,16-24 28,1 1 1,-1-1 0,1 1 0,0 0 0,0-1 0,1 1-1,-1 0 1,0 0 0,1 0 0,0 0 0,-1 0 0,2 3-1,-1-5-1,0 0-1,0 0 0,0 1 0,0-1 1,1 0-1,-1 0 0,0 0 0,1 0 1,-1 0-1,1 0 0,0 0 0,-1 0 1,1 0-1,0-1 0,-1 1 0,1 0 1,0 0-1,0 0 0,0-1 0,-1 1 1,1 0-1,0-1 0,0 1 0,0-1 1,0 1-1,0-1 0,0 0 0,0 1 1,0-1-1,1 0 0,-1 0 0,0 0 1,0 1-1,0-1 0,2-1 0,2 1 30,1 0-1,-1-1 0,0 0 1,0 0-1,0-1 0,0 1 1,0-1-1,0 0 0,0-1 1,4-2-1,7-5-3,22-18 0,-14 9-39,21-19-201,-18 13-334,-27 25 528,0 0 0,0 0 0,1 0 0,-1 0 0,0 0 0,0 0 0,0 0-1,0 0 1,0 0 0,0 0 0,0 0 0,0 0 0,0 0 0,0 0 0,0 0 0,1 0 0,-1 0-1,0 0 1,0 0 0,0 0 0,0 0 0,0 0 0,0 0 0,0 0 0,0 0 0,0 0-1,0 0 1,0 0 0,1 0 0,-1 0 0,0 0 0,0 0 0,0 0 0,0 0 0,0 0 0,0 0-1,0 0 1,0 0 0,0 0 0,0 0 0,0 1 0,0-1 0,0 0 0,0 0 0,0 0 0,0 0-1,0 0 1,0 0 0,0 0 0,0 0 0,0 0 0,2 8-106,-2 12 169,0-17-72,0 0 18,1 1 0,-1-1 0,0 0 0,1 1 0,0-1 1,0 0-1,0 0 0,0 1 0,1-1 0,-1 0 0,1 0 1,0 0-1,-1 0 0,1-1 0,1 1 0,-1-1 0,0 1 0,1-1 1,-1 1-1,1-1 0,0 0 0,-1 0 0,1-1 0,0 1 1,0-1-1,5 2 0,-2 0 30,0-1-1,0-1 1,0 1 0,0-1-1,0 0 1,1 0-1,-1-1 1,0 0 0,0 0-1,1-1 1,-1 1 0,0-1-1,8-3 1,-7 3 18,0-1-1,-1-1 1,1 1 0,-1-1-1,0 0 1,0-1 0,0 0-1,0 1 1,0-2 0,-1 1-1,0-1 1,0 0 0,0 0-1,0 0 1,6-12 0,-1 3-41,-2-2 0,0 1 1,12-33-1,39-193-4,-3-52-188,-53 280 174,4-32-183,-2 0 0,0-54 0,-7 77 15,-1 13-6,3 9 177,0 0-1,0 0 1,0 0-1,-1 0 0,1 0 1,0 0-1,0 0 1,0 0-1,0 0 1,-1 0-1,1 0 1,0 0-1,0 0 0,0 0 1,0 0-1,-1 0 1,1 0-1,0 0 1,0 0-1,0 0 1,0 0-1,0 0 1,-1 0-1,1 1 0,0-1 1,0 0-1,0 0 1,0 0-1,0 0 1,0 0-1,-1 0 1,1 0-1,0 1 1,0-1-1,0 0 0,0 0 1,0 0-1,0 0 1,0 0-1,0 1 1,0-1-1,0 0 1,0 0-1,0 0 0,0 1 1,-5 8-31,0 1 0,1 0 0,0 0 0,-2 14 0,-9 50-85,14-64 114,-13 86 134,4 2 1,4 140-1,6-203-60,1 6 80,6 41 0,-5-70-87,0-1 0,1 1 1,1 0-1,-1-1 0,2 0 0,-1 0 0,2 0 0,6 10 1,-11-19-41,1 0 0,-1 0 0,1 0 1,0-1-1,-1 1 0,1 0 0,0-1 1,0 0-1,0 1 0,0-1 0,1 0 0,-1 0 1,0 0-1,3 1 0,0-1-1,0 0 0,-1 0-1,1-1 1,0 1 0,0-1 0,8-1-1,5-2 33,-1 0 0,34-12 0,-44 13-20,18-6-24,0-2 1,-1 0 0,35-21-1,-39 21-417,-20 10 404,0 0 0,0 0 0,0 0 0,0 0 0,0 0 0,1 0 0,-1 0 0,0 0 0,0 0 1,0 0-1,0 0 0,0 0 0,0 0 0,0 0 0,0 0 0,0 0 0,0 0 0,0 0 0,0 0 0,0 0 0,1 0 1,-1 1-1,0-1 0,0 0 0,0 0 0,0 0 0,0 0 0,0 0 0,0 0 0,0 0 0,0 0 0,0 0 0,0 0 0,0 0 1,0 0-1,0 0 0,0 1 0,0-1 0,0 0 0,0 0 0,0 0 0,0 0 0,0 0 0,0 0 0,0 0 0,0 0 1,0 0-1,0 0 0,0 0 0,0 0 0,0 1 0,0-1 0,0 0 0,0 0 0,0 0 0,0 0 0,0 0 0,0 0 0,-9 11-127,6-8 124,1 1 1,-1-1 0,0 1 0,1 0 0,0-1-1,0 1 1,0 0 0,1 0 0,-3 7 0,4-9 11,-1 0 0,1-1 0,0 1 0,0-1 0,0 1 0,0-1 0,0 1 0,0-1 0,0 1 0,1-1 0,-1 1 0,0-1 0,1 1 0,-1-1 0,1 1 0,0-1 0,-1 1 0,1-1 0,0 0 0,0 1 0,0-1 0,0 0 1,0 0-1,0 0 0,0 0 0,1 0 0,-1 0 0,0 0 0,0 0 0,1-1 0,2 2 0,3 1 63,0 0 1,1 0-1,0-1 0,0 0 1,-1 0-1,1-1 0,0 0 1,0-1-1,15 0 0,-18 0-35,0-1 0,0 0 0,0 0 1,0 0-1,-1 0 0,1-1 0,-1 0 0,1 0 0,-1 0 0,1 0 0,-1-1 0,0 1 0,0-1 0,-1 0 0,1-1 0,0 1 0,3-5 1,-2 2-2,-2 3-31,-1-1 1,1 1 0,-1 0 0,1-1-1,-1 0 1,0 1 0,0-1 0,0 0 0,-1 0-1,0 0 1,1 0 0,-2 0 0,1 0-1,0-5 1,-1 8-14,0 1 1,0-1-1,0 0 0,0 0 0,0 0 0,0 1 0,0-1 1,0 0-1,0 0 0,-1 1 0,1-1 0,0 0 0,-1 0 1,1 1-1,0-1 0,-1 0 0,1 1 0,-1-1 0,1 1 1,-1-1-1,1 0 0,-1 1 0,0-1 0,1 1 1,-1 0-1,0-1 0,1 1 0,-1-1 0,0 1 0,0-1 1,-3 1-22,1-1 1,-1 1 0,1 0 0,-1 0 0,-5 0-1,-11 0-18,3-5 249,17 5-191,0 0 0,0-1 0,-1 1 0,1 0-1,0 0 1,0 0 0,0 0 0,0 0 0,0-1 0,0 1-1,-1 0 1,1 0 0,0 0 0,0 0 0,0-1-1,0 1 1,0 0 0,0 0 0,0 0 0,0-1 0,0 1-1,0 0 1,0 0 0,0 0 0,0-1 0,0 1 0,0 0-1,0 0 1,0-1 0,8-7 17,12-4-169,-2-1 155,2 2 0,20-11 0,-35 20-4,0 0 0,0 0 1,0 0-1,1 1 0,-1 0 1,0 0-1,1 0 0,-1 0 1,1 1-1,-1 0 1,0 0-1,1 1 0,9 1 1,-8 1 16,-1 0 0,0 0 0,0 0 0,0 1 0,-1-1 0,1 1 0,-1 1 0,0-1 0,6 7 0,13 10 52,84 61 658,-91-71-762,1-1 0,0-1-1,0 0 1,1-2 0,0 0 0,1-1-1,30 6 1,-30-9-2452,40 1 0,-41-4 542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2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10208,'-18'-9'4640,"26"6"-4032,2 0 1215,3 6-1119,19-6 768,-1 3-832,36-8-160,6 3-288,20-2-256,2 2 0,-6-3-672,-7 8 416,-11-4-3743,-11 4 2239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2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400 209 5568,'-2'-8'636,"1"7"-503,1-1 0,-1 1 0,1-1 1,-1 0-1,1 1 0,0-1 0,0 0 1,0 1-1,0-1 0,0 1 0,0-1 1,0 0-1,1-1 0,3-19 871,0-19 5096,-3 30-3968,-1 11-2094,0 0 0,0 0 0,1-1 1,-1 1-1,0 0 0,0 0 0,0 0 1,0 0-1,0 0 0,0 0 0,0 0 1,1 0-1,-1 0 0,0 0 1,0 0-1,0 0 0,0 0 0,0 0 1,0 0-1,0 0 0,0 0 0,1 1 1,-1-1-1,0 0 0,0 0 0,0 0 1,0 0-1,0 0 0,0 0 1,0 0-1,0 0 0,0 0 0,1 0 1,-1 0-1,0 0 0,0 1 0,0-1 1,0 0-1,0 0 0,0 0 0,0 0 1,0 0-1,0 0 0,0 0 1,0 1-1,8 21 1216,3 36-720,-2 1-1,-2 1 0,-3 61 1,-4-119-529,1 7 111,-1 0-1,-1 1 1,0-1 0,-4 16 0,5-22-87,-1-1 1,0 0-1,0 0 1,0 1 0,0-1-1,-1 0 1,1 0-1,0 0 1,-1 0-1,0 0 1,1-1-1,-1 1 1,0 0 0,0-1-1,0 1 1,0-1-1,0 0 1,0 1-1,0-1 1,-1 0 0,1 0-1,-5 1 1,-2-1 81,-1 1 1,0-1-1,0 0 1,-19-2-1,-40-7 309,62 7-395,-15-3 12,-1 0-1,1-2 1,0-1 0,0-1-1,1 0 1,-28-16-1,44 21-23,0-1 1,-1 0-1,1 0 0,1 0 0,-1-1 0,1 0 0,-1 0 1,1 0-1,1 0 0,-1 0 0,1-1 0,0 0 0,0 1 1,0-1-1,-2-9 0,3 8-30,1 0-1,-1 0 1,1 0 0,0 0-1,1 0 1,0 0 0,0-1-1,0 1 1,1 0 0,0 0-1,1 0 1,-1 0 0,6-13-1,-5 13 32,1 0 0,1 0 0,-1 0 0,1 1 0,0-1 0,1 1 0,-1 0 0,1 0 0,0 1-1,1 0 1,-1-1 0,1 2 0,0-1 0,0 1 0,1 0 0,-1 0 0,14-5 0,20-5-10,1 3 0,59-10 0,13-3 363,112-38 75,-184 53-668,0 2-1,55-2 1,-77 7-60,-16 2-151,26 0-2650,-10 7-1986,-1 3 2124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2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4736,'2'-7'13676,"13"2"-10732,18 0-3013,-33 5 152,30-4 778,-7 0-546,1 2 1,35 0 0,98 7 41,-37-4 272,-70-1-388,-5-2-105,54-9 0,-89 10-230,27-5-546,-34 5-149,0 0 0,0 1 0,0-1 0,0 0 0,0-1 0,0 1 0,0-1 0,3-2 0,3 0-1685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2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9 279 5728,'-1'0'222,"1"0"0,0 0 0,-1 0 0,1 0 0,0 0 0,-1 0 0,-3-3 3553,4 3-3553,0-1 0,0 1 0,-1 0 0,1-1 0,0 1 0,0 0 0,0 0 0,0-1 0,0 1 0,0 0 0,0-1 0,0 1 0,0 0 0,0-1 0,0 1 0,0 0 0,0-1 0,0 1 0,0 0 0,0 0 0,0-1 0,12-11 3430,-8 9-3150,3-3-151,0-1 1,-1 0-1,0 0 0,0-1 0,9-15 0,19-45-182,-29 57-87,11-29-40,-13 31-3,1-1 0,0 1 0,0-1 0,1 1 0,0 0-1,7-8 1,-11 17-33,-1-1 1,0 1-1,0 0 0,0 0 0,0 0 0,0 0 0,0-1 1,1 1-1,-1 0 0,0 0 0,0 0 0,0 0 0,0 0 0,1-1 1,-1 1-1,0 0 0,0 0 0,0 0 0,0 0 0,1 0 1,-1 0-1,0 0 0,0 0 0,0 0 0,1 0 0,-1 0 0,0 0 1,0 0-1,1 0 0,-1 0 0,0 0 0,0 0 0,0 0 0,1 0 1,-1 0-1,0 0 0,0 0 0,0 0 0,1 0 0,-1 1 1,0-1-1,0 0 0,0 0 0,0 0 0,0 0 0,1 0 0,-1 1 1,0-1-1,0 0 0,0 0 0,0 0 0,0 1 0,5 11 212,-5-11-218,17 96 258,-11-52-217,3 54-830,-8-96 421,-1-1 1,1 1-1,-1-1 0,1 0 1,0 1-1,0-1 1,0 0-1,0 0 1,1 1-1,-1-1 1,2 2-1,10 12-1914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3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1302 3552,'0'0'39,"0"0"0,0 1 0,0-1 0,-1 0 0,1 0 0,0 0 0,0 1 1,0-1-1,0 0 0,0 0 0,0 0 0,-1 1 0,1-1 0,0 0 0,0 0 0,0 1 0,0-1 0,0 0 0,0 0 0,0 1 1,2 6 6024,-1-11-5478,0 1 0,1 0 1,-1-1-1,1 1 0,-1 0 0,1 0 1,4-5-1,1-3 105,7-11-91,0 1 1,2 1-1,33-35 0,69-46-46,132-129 211,-173 154-250,-26 29 242,-50 46-752,-1 1 0,0-1-1,1 1 1,-1-1 0,1 1 0,-1-1 0,1 1-1,-1 0 1,1-1 0,-1 1 0,1 0 0,0 0-1,-1-1 1,1 1 0,-1 0 0,1 0 0,0 0-1,-1 0 1,1 0 0,-1 0 0,1 0 0,0 0-1,-1 0 1,1 0 0,-1 0 0,1 0 0,0 0-1,0 1 1,0-1 5,0 1 0,-1 0 0,1 0 0,0 0 0,-1 0 0,1 0 0,-1 0-1,1 0 1,-1 0 0,1 0 0,-1 0 0,0 0 0,0 0 0,1 0 0,-1 1 0,1 7 61,-1 0 0,0 1-1,0 8 1,-9 55 301,-3-2-1,-23 79 1,34-149-365,1 1 18,-1 0 0,1 0 0,-1 0 0,1 0 0,-1 0 0,0-1-1,0 1 1,0 0 0,-2 3 0,23-34 188,-1 0 1,16-38-1,-25 49-312,18-34-5,-25 48 86,0 0 1,0 0-1,0 0 1,0 0-1,1 1 1,0-1-1,0 1 0,-1 0 1,6-3-1,-8 5 16,0 1-1,-1 0 0,1-1 1,0 1-1,0 0 1,-1-1-1,1 1 0,0 0 1,0 0-1,-1-1 1,1 1-1,0 0 0,0 0 1,0 0-1,-1 0 1,1 0-1,0 0 0,0 0 1,0 1-1,-1-1 0,1 0 1,0 0-1,0 0 1,-1 1-1,1-1 0,0 1 1,-1-1-1,1 0 1,0 1-1,-1-1 0,1 1 1,0-1-1,-1 1 1,1 0-1,-1-1 0,1 1 1,-1 0-1,1-1 0,-1 1 1,0 0-1,1-1 1,-1 1-1,0 0 0,1 1 1,0 3 6,0 1 1,0-1-1,0 0 1,0 0-1,-1 8 1,-1 16 192,-9 50 0,8-72-202,1 2 19,1-9-3,0 1 0,1-1 0,-1 0 0,0 0-1,0 0 1,0 0 0,1 1 0,-1-1 0,0 0 0,0 0 0,1 0 0,-1 0-1,0 0 1,0 0 0,1 0 0,-1 0 0,0 0 0,0 0 0,1 0 0,-1 0-1,0 0 1,0 0 0,1 0 0,-1 0 0,0 0 0,1 0 0,-1 0 0,0 0-1,0 0 1,0 0 0,1-1 0,-1 1 0,0 0 0,1 0 0,6-4 31,0 0 0,0-1 1,0 1-1,0-1 0,-1-1 1,0 1-1,7-8 1,6-5-36,-17 16-6,68-57-111,-60 52 54,0 1 1,0 0-1,0 0 1,1 1-1,17-7 1,-25 12 47,-1-1 0,0 0 0,0 1 0,1 0 1,-1-1-1,0 1 0,1 0 0,-1 0 0,1 0 1,-1 1-1,0-1 0,1 0 0,-1 1 0,0 0 1,0 0-1,0-1 0,1 1 0,-1 0 0,0 1 1,0-1-1,0 0 0,2 3 0,2 2-20,0 0 0,-1 0 0,0 1-1,0 0 1,4 7 0,11 16 51,22 20-2,-35-44 36,-1 1 0,1-1 0,1 0 0,-1-1 0,10 6 0,-14-9-34,1-1 0,-1 0 0,0 0 0,0 0-1,1 0 1,-1-1 0,0 1 0,1-1 0,-1 0 0,0 0 0,1 0 0,-1-1 0,0 1 0,1-1-1,-1 1 1,0-1 0,1 0 0,-1 0 0,0-1 0,0 1 0,0-1 0,0 1 0,0-1 0,-1 0-1,1 0 1,0-1 0,2-1 0,1-3 5,0 1 0,0-1 1,0 0-1,-1 0 0,0 0 0,0-1 0,-1 0 0,0 0 0,4-12 1,-5 10-39,-1 0 0,0 0 1,0 0-1,-1-1 1,0 1-1,-1-1 0,0 1 1,-1-1-1,-2-9 1,3 19-4,0 1 1,0 0 0,0-1 0,0 1 0,0 0-1,0-1 1,0 1 0,0 0 0,0-1 0,0 1-1,-1 0 1,1-1 0,0 1 0,0 0 0,0-1-1,0 1 1,-1 0 0,1 0 0,0-1 0,0 1-1,-1 0 1,1 0 0,0-1 0,-1 1 0,1 0-1,0 0 1,0 0 0,-1 0 0,1-1 0,0 1-1,-1 0 1,1 0 0,0 0 0,-1 0 0,1 0-1,-1 0 1,1 0 0,0 0 0,-1 0 0,-1 1-5,1-1 0,-1 1 0,1 0 1,0-1-1,-1 1 0,1 0 0,0 0 0,-1 0 1,-1 2-1,-3 3 13,0 1 1,-8 11-1,1 3 13,1 0 1,-13 27 0,22-41 6,0 0 1,1 0 0,0 1-1,0-1 1,0 1 0,1-1 0,0 1-1,1 0 1,0-1 0,0 1 0,2 10-1,-2-16-7,1 0-1,-1 0 1,1 0-1,0 0 0,0 0 1,0 0-1,0-1 1,0 1-1,0 0 1,0-1-1,1 1 0,-1-1 1,0 1-1,1-1 1,0 1-1,-1-1 0,1 0 1,0 0-1,-1 0 1,1 0-1,0 0 1,3 1-1,3 0 18,0 0 1,0 0-1,-1-1 0,13 1 1,-1-2-15,0 0 1,-1-1 0,33-6 0,52-18 10,-93 22-23,53-14 53,-1-3-1,-1-3 0,-1-2 0,112-67 1,-170 91-42,0 0-4,0 0 1,0 0 0,0-1 0,0 1-1,0 0 1,-1-1 0,1 1-1,-1-1 1,1 0 0,1-2 0,-11 9-67,-4 12-8,9-11 46,-1-1 1,0 0-1,-7 8 1,-2 0 23,-6 4 23,0 1 0,2 1 0,-30 42-1,46-60-24,0 1 0,0 0 0,0 0 0,0-1 0,1 1 0,-1 0 0,0 0 0,1 0 0,-1 0 0,1 0 0,0 0 0,0 0 0,0 0 0,0 0 0,0 0 0,0 0 0,0 0 0,1 0 0,-1 0 0,1 0 0,-1 0-1,1 0 1,0-1 0,0 1 0,0 0 0,0 0 0,2 2 0,-2-3 11,1 1-1,0-1 1,-1 1-1,1-1 1,0 0-1,0 0 1,0 0-1,0 0 1,0 0-1,0 0 0,0-1 1,0 1-1,1-1 1,-1 1-1,0-1 1,0 0-1,0 0 1,1 0-1,-1 0 1,0 0-1,0 0 1,0-1-1,1 1 1,-1-1-1,3-1 1,0 1 9,-1-1 1,1-1 0,0 1 0,-1-1 0,0 0 0,1 0 0,-1 0 0,0 0 0,-1-1-1,1 0 1,-1 0 0,1 0 0,2-5 0,2-4-9,0-1 1,11-28-1,1-9-126,13-57-1,-24 77 91,63-261-143,-67 267 56,-1-1 0,2-48 0,-6 70 81,-1 0 1,1 0-1,-1 0 1,1 0-1,-3-4 1,3 8 24,0 0 1,0 0-1,0 0 0,0-1 1,0 1-1,0 0 0,0 0 1,0 0-1,0 0 1,0 0-1,0 0 0,0-1 1,0 1-1,0 0 0,0 0 1,-1 0-1,1 0 1,0 0-1,0 0 0,0 0 1,0-1-1,0 1 0,0 0 1,0 0-1,-1 0 0,1 0 1,0 0-1,0 0 1,0 0-1,0 0 0,0 0 1,-1 0-1,1 0 0,0 0 1,0 0-1,0 0 1,0 0-1,-1 0 0,1 0 1,0 0-1,0 0 0,0 0 1,0 0-1,0 0 0,0 0 1,-1 0-1,1 1 1,0-1-1,-8 8-120,-5 11 42,7 0 114,0 0 0,1 1 1,1-1-1,-2 27 0,5-39-22,-7 86 199,4-1 1,7 93 0,1-136 147,15 74 1,-19-120-304,1-1 0,0 1 0,-1-1 0,2 1 0,-1-1 0,0 1 0,0-1 0,3 4 1,-3-5-41,-1-1 0,1 1 0,0 0 0,-1 0 1,1-1-1,0 1 0,0 0 0,0-1 1,0 1-1,-1-1 0,1 1 0,0-1 0,0 0 1,0 1-1,0-1 0,0 0 0,0 1 1,0-1-1,0 0 0,0 0 0,0 0 1,0 0-1,1 0 0,0 0 0,4-2 28,1 0 0,-1 0 0,1-1 0,-1 0 0,0 0 0,0 0 0,0-1 0,0 0-1,6-5 1,8-9 29,18-20 0,-16 15-141,-1-1 60,8-7-161,-29 31 163,0 0 1,0 0 0,0 0 0,0 0-1,0 0 1,0 0 0,0 0 0,0 0-1,0 1 1,0-1 0,0 0 0,0 0-1,0 0 1,0 0 0,0 0 0,0 0 0,0 0-1,0 0 1,0 1 0,0-1 0,0 0-1,0 0 1,0 0 0,0 0 0,0 0-1,0 0 1,0 0 0,1 0 0,-1 0 0,0 1-1,0-1 1,0 0 0,0 0 0,0 0-1,0 0 1,0 0 0,0 0 0,0 0-1,0 0 1,0 0 0,1 0 0,-1 0-1,0 0 1,0 0 0,0 0 0,0 0 0,0 0-1,0 0 1,0 0 0,0 0 0,1 0-1,-1 0 1,0 0 0,0 0 0,0 0-1,0 0 1,0 0 0,0 0 0,0 0-1,0 0 1,1 0 0,-1 0 0,0 0 0,0 0-1,-4 17-101,-9 25 168,13-41-66,-2 7 8,0-1 0,0 1 0,0-1 1,1 1-1,1-1 0,-1 12 0,1-17 12,0 0-1,0 0 1,1 1-1,-1-1 1,0 0-1,1 0 1,0 0-1,-1 0 1,1 0-1,0 0 1,0 0-1,0 0 1,0 0-1,1 0 1,-1 0 0,0 0-1,1-1 1,-1 1-1,1 0 1,0-1-1,-1 0 1,1 1-1,0-1 1,0 0-1,0 0 1,4 2-1,-1-2 21,1 1 0,0-2 0,-1 1 0,1 0 0,0-1 0,0 0 0,6-1 0,44-8 207,-41 6-221,7-2-37,0 0 0,-1-2 0,0-1 0,-1 0 0,1-1 0,-2-2 0,33-21 0,-4-1 73,-27 19-61,-1 0 0,0-1 1,33-34-1,-43 36-72,-20 22-244,-8 13 297,1 0 0,1 2 0,0 0 0,2 0 0,-16 38 1,29-59 39,0 1 0,1-1 0,-1 0 0,1 0 1,-1 1-1,1-1 0,0 0 0,0 0 0,1 1 0,-1-1 1,1 0-1,-1 0 0,1 0 0,0 1 0,2 2 1,-3-4-2,1-1 0,-1 0 0,1 0 0,0 1 0,0-1 0,0 0 0,0 0 0,-1 0 1,1 0-1,1 0 0,-1 0 0,0 0 0,0 0 0,0-1 0,0 1 0,1 0 0,-1-1 0,0 1 0,1-1 1,-1 1-1,0-1 0,1 0 0,-1 1 0,1-1 0,-1 0 0,0 0 0,1 0 0,-1 0 0,1 0 0,-1 0 1,0-1-1,1 1 0,-1 0 0,1-1 0,-1 1 0,0-1 0,2 0 0,5-3 15,0-1 0,0 0-1,-1 0 1,0 0 0,0-1-1,0 0 1,-1-1 0,0 1 0,0-1-1,0 0 1,7-14 0,0-1-109,-2 0 1,0-1-1,7-24 1,-14 31-386,-5 15 145,-5 6 214,3 0 86,0-1 0,0 1 0,0 0 0,1 0-1,0 0 1,0 0 0,0 0 0,-1 9 0,0-2 25,1-1 1,0 25-1,2-32 1,0 0 1,0 0-1,1 0 1,-1 0-1,1 0 1,0 0 0,3 8-1,-4-11 4,1 0 1,0 0-1,-1 1 0,1-1 1,0 0-1,0 0 0,0 0 0,0 0 1,0 0-1,0 0 0,0 0 1,0-1-1,1 1 0,-1 0 1,0-1-1,0 1 0,1-1 0,-1 1 1,0-1-1,1 1 0,-1-1 1,0 0-1,1 0 0,-1 1 1,3-2-1,6 1 4,-1-1-1,1 0 1,-1-1 0,1 0 0,-1-1 0,0 0-1,17-8 1,-11 3 11,0 0-1,-1-1 0,22-17 1,-24 15 9,0 0 1,-1-1 0,-1-1-1,0 1 1,9-17-1,36-71-8,-50 90-40,80-178-13,-30-5-5,-16-15-288,-30 103 223,-4 31-291,-4 72 343,-1-1 0,0 0 1,0 1-1,0-1 0,0 1 1,0-1-1,-1 0 1,0-3-1,1 5 41,0 1 0,0 0-1,-1 0 1,1 0 0,0 0 0,0 0 0,0 0-1,0 0 1,0 0 0,0 0 0,0 0 0,0-1-1,0 1 1,-1 0 0,1 0 0,0 0 0,0 0-1,0 0 1,0 0 0,0 0 0,0 0 0,0 0 0,-1 0-1,1 0 1,0 0 0,0 0 0,0 0 0,0 0-1,0 0 1,0 0 0,0 0 0,-1 0 0,1 0-1,0 0 1,0 0 0,0 0 0,0 1 0,0-1-1,0 0 1,0 0 0,0 0 0,-1 0 0,1 0-1,0 0 1,0 0 0,0 0 0,0 0 0,0 0-1,0 1 1,0-1 0,0 0 0,0 0 0,0 0-1,0 0 1,-8 18-126,-17 68 106,-25 148 0,42-165 214,2 0 1,3 0-1,3 0 1,4 1-1,2-1 1,23 105-1,-26-164-124,0 1-1,9 19 0,-10-25-12,0-1-1,0 0 0,1 0 1,0 0-1,0 0 1,0 0-1,0-1 0,0 1 1,5 2-1,-7-5-42,0 0-1,1 0 1,-1-1 0,0 1-1,0-1 1,1 1 0,-1-1-1,0 0 1,1 1-1,-1-1 1,0 0 0,1 0-1,-1 0 1,0 0 0,1 0-1,-1 0 1,0 0 0,1-1-1,-1 1 1,0 0-1,1-1 1,-1 1 0,0-1-1,3-1 1,1-1 18,1-1-1,-1 1 1,10-9 0,-13 10-28,6-6-14,0-1-1,-1 0 1,0 0-1,0 0 0,-1-1 1,0 0-1,0 0 1,-1-1-1,-1 1 1,4-13-1,-3 7-26,-1 0 0,0 0 0,-2-1 0,0 1-1,-1-1 1,-1-26 0,0 40 1,0 1 0,0-1 0,0 0 0,-1 0 0,1 1 0,-1-1 0,0 0 0,0 1 0,0-1 0,0 0 0,-2-2 0,3 4 34,-1 1 1,1 0-1,0-1 0,0 1 0,0 0 0,-1-1 0,1 1 0,0 0 1,0-1-1,-1 1 0,1 0 0,0 0 0,-1-1 0,1 1 1,0 0-1,-1 0 0,1 0 0,0 0 0,-1-1 0,1 1 1,0 0-1,-1 0 0,1 0 0,0 0 0,-1 0 0,1 0 1,-1 0-1,1 0 0,0 0 0,-1 0 0,1 0 0,-1 0 1,1 0-1,0 0 0,-1 1 0,1-1 0,0 0 0,-1 0 1,1 0-1,0 0 0,-1 1 0,1-1 0,0 0 0,-1 1 1,-8 14-85,2 2 96,1-1 0,1 1 0,1 0 0,0 0 0,1 0-1,1 1 1,1-1 0,0 1 0,3 29 0,-1-40 11,1 0 0,-1-1 1,1 1-1,0 0 0,0-1 1,1 1-1,0-1 0,0 0 1,1 0-1,7 10 0,-7-11 33,-1-1 0,1 0 0,0-1 0,0 1 0,1-1 0,-1 0-1,1 0 1,0 0 0,0-1 0,0 1 0,0-1 0,0 0 0,0-1 0,8 2-1,-2-1 5,0-1 0,0 0 0,0-1 0,0-1-1,0 1 1,0-2 0,0 0 0,0 0 0,-1-1-1,1 0 1,-1 0 0,1-2 0,-1 1-1,0-1 1,-1-1 0,1 1 0,-1-2 0,9-6-1,-2-2-26,1-1-1,-2 0 0,0 0 1,-1-2-1,0 0 0,-2 0 0,0-2 1,9-19-1,17-43-170,-26 50-187,-13 34 291,0 0-1,1 1 1,-1-1-1,1 1 0,-1-1 1,1 1-1,0-1 1,-1 0-1,2 5 1,-2 10-3,-6 26 23,-1 0 0,-3 0-1,-1-1 1,-2 0-1,-23 47 1,33-82 60,0-1 1,0 0-1,-1 0 1,-7 8-1,0 0 216,3-8-105,7-5 11,6-4 144,23-14-370,2 2 0,45-19 0,-59 28-598,0-1-1,-1 0 0,20-13 1,-26 15-797,0-1 0,0 0 0,-1-1 0,0 0 0,0 0 0,10-14 0,-9 1-3469,0-1 1648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3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86 11232,'-4'-25'5056,"8"21"-4385,1-1 1,8 5-512,5-6 896,9 1-576,14-4 96,4 6-384,13-5-96,5 4-64,1-4-832,-6 8 448,-13-3-2591,-9 3 1631,-14-5-3584,-9 10 2752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3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9888,'-14'-3'4480,"28"0"-3904,-11 3-928,7 3 64,8-3-1088,9 8 768,13 1-3648,1 2 2336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2:0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7392,'-4'0'6378,"0"5"-2085,-3 10-2528,6-12-1023,-5 10 347,0 0-1,1 0 1,-6 21 0,7-13-521,0 0 1,1 0 0,0 33-1,4-42-437,-1 0 0,2 0-1,-1-1 1,1 1-1,1-1 1,0 1 0,6 12-1,-8-21-194,1-1 0,-1 1 0,1 0-1,-1-1 1,1 0 0,0 1-1,0-1 1,2 2 0,-3-3-57,0 0-1,0 0 1,0-1 0,0 1 0,0 0 0,0-1-1,0 1 1,0-1 0,0 1 0,1-1-1,-1 0 1,0 1 0,0-1 0,0 0 0,1 0-1,-1 0 1,0 0 0,0 0 0,0 0-1,0 0 1,1 0 0,-1-1 0,2 1 0,1-2-764,1-1 0,-1 1 0,0-1 0,1 1 1,-1-1-1,0-1 0,-1 1 0,1 0 1,4-7-1,8-5-1680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3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23 994 2720,'-3'2'503,"-7"3"869,1-3 3003,13-12 2744,20-35-4761,-15 30-1781,16-23 0,1 2-157,30-46 211,4 3 0,114-117 0,-159 181-573,0 2-1,1 0 1,0 1-1,29-16 1,-44 27-43,-1 0 1,1 1-1,0-1 0,0 1 0,0 0 1,0-1-1,-1 1 0,1 0 0,0-1 1,0 1-1,0 0 0,0 0 1,0 0-1,0 0 0,0 0 0,0 0 1,0 0-1,0 0 0,0 0 0,-1 0 1,1 0-1,0 1 0,0-1 0,0 0 1,0 1-1,0-1 0,0 0 1,-1 1-1,1-1 0,0 1 0,0 0 1,-1-1-1,1 1 0,0 0 0,-1-1 1,1 1-1,-1 0 0,1 0 1,-1-1-1,1 1 0,0 1 0,0 2 29,1 0 0,-1 1-1,0-1 1,-1 0 0,1 0 0,-1 0-1,0 1 1,0 6 0,-5 33 96,-2-1 1,-2 0-1,-2 0 0,-1-1 1,-25 54-1,-23 21 458,82-137-28,11-20-523,-2-1 0,-1-2-1,42-84 1,-66 116-113,0 1 1,0-1-1,2 1 1,-1 0-1,1 1 1,9-9-1,-16 18 60,-1-1-1,0 1 1,1-1-1,-1 1 1,0 0-1,1-1 1,-1 1-1,1 0 1,-1-1-1,1 1 1,-1 0-1,1 0 1,-1-1-1,1 1 1,-1 0-1,1 0 1,-1 0-1,1 0 1,-1-1-1,1 1 1,-1 0-1,1 0 1,-1 0-1,1 0 1,-1 1-1,1-1 1,0 0-1,-1 0 1,2 0-1,-2 1 0,1 0-1,0 0 1,-1-1-1,1 1 1,0 0-1,-1 0 1,1 0-1,-1 0 1,1 0-1,-1 0 1,0 0-1,1 0 1,-1 0-1,0 1 1,2 7 17,-1-1 0,0 16 0,-2 0 10,-2-1-1,0 1 1,-10 33 0,-3 21 280,9-25-172,15-61 2,5-12-47,75-104-167,-71 103 69,1 0 0,1 1 0,35-28 0,-49 45 15,0-1 1,0 1-1,0 0 1,0 0-1,0 0 1,12-3-1,-16 5-12,1 1 0,0 0 1,-1-1-1,1 1 0,-1 0 0,1 0 0,0 0 0,-1 0 1,1 0-1,-1 1 0,1-1 0,-1 0 0,1 1 0,-1-1 1,1 1-1,-1 0 0,1-1 0,-1 1 0,0 0 0,1 0 0,-1 0 1,0 0-1,0 0 0,1 0 0,-1 0 0,0 0 0,0 1 1,0-1-1,1 3 0,3 7-10,0 0-1,0 1 1,-1 0-1,-1 0 1,0 0 0,2 23-1,1-3 79,-3-18-5,-1-1 10,0 0 0,2-1 0,7 22 0,-10-31-46,1 0-1,-1 0 1,1 0 0,0-1 0,0 1 0,0 0 0,0-1-1,0 0 1,1 1 0,-1-1 0,1 0 0,-1 0 0,1 0-1,0 0 1,0-1 0,-1 1 0,1-1 0,1 0 0,4 2 0,-1-2-3,-1 0 1,0-1 0,1 1 0,-1-1 0,0-1 0,1 1 0,-1-1 0,0 0-1,1-1 1,-1 0 0,0 0 0,11-5 0,3-3 31,-1-1 1,22-16-1,-40 27-40,32-25 12,-1 0 0,34-37 0,49-63-75,-109 119 69,0-1-1,-1 1 1,0-1 0,0-1 0,6-13 0,-11 21-14,0 0 0,1-1 1,-1 1-1,0 0 0,0-1 1,0 1-1,0 0 1,0-1-1,1 1 0,-1 0 1,0-1-1,0 1 0,0 0 1,0-1-1,0 1 1,0 0-1,0-1 0,0 1 1,0 0-1,0-1 0,0 1 1,0 0-1,-1-1 1,1 1-1,0 0 0,0-1 1,0 1-1,0 0 0,0 0 1,-1-1-1,1 1 1,0-1-1,-11 3-130,-15 11-103,18-7 236,1 1 0,-1 0 0,1 0 0,0 1 0,-7 10 0,-27 45 158,27-40-148,-16 22 60,15-24-65,2 1 0,0 0 0,-17 39 0,29-57 12,0-1 11,-1 0 1,1 0-1,0 1 1,0-1-1,1 0 1,-1 0-1,1 1 1,-1-1-1,1 1 1,0-1 0,0 0-1,2 7 1,-2-10-15,0 0 1,0 1 0,1-1-1,-1 1 1,0-1 0,1 0-1,-1 0 1,0 1 0,1-1-1,-1 0 1,1 0 0,-1 1-1,1-1 1,-1 0 0,0 0-1,1 0 1,-1 0 0,1 1-1,-1-1 1,1 0 0,-1 0-1,1 0 1,-1 0 0,1 0-1,-1 0 1,1 0 0,-1 0-1,0-1 1,1 1 0,-1 0-1,1 0 1,-1 0 0,1 0-1,0-1 1,20-9 228,-12 3-214,0-1 0,-1 0 0,0 0 0,14-18 0,24-43-11,-6 9 44,-3 7-461,-37 53 396,0 0 0,0 0 0,0 0 0,0 0 0,0 0 0,0 0 0,0 0 0,0 0 0,0 0 0,0-1 0,0 1 0,0 0 0,0 0 0,0 0 0,0 0 0,0 0 0,1 0 0,-1 0 0,0 0 0,0 0 0,0 0 0,0 0 0,0 0 0,0 0 0,0 0 0,0 0 0,0 0 0,0 0 0,0 0-1,0 0 1,0 0 0,1 0 0,-1 0 0,0 0 0,0 0 0,0 0 0,0 0 0,0 0 0,0 0 0,0 1 0,0-1 0,0 0 0,0 0 0,0 0 0,0 0 0,0 0 0,0 0 0,0 0 0,0 0 0,0 0 0,0 0 0,0 0 0,0 0 0,0 0 0,1 0 0,-1 0 0,0 0 0,0 1 0,0-1 0,1 8-114,0 10 22,-1-17 87,0 22-107,5 36 0,-3-51 138,-1 1 0,1 0 1,1-1-1,-1 0 1,2 0-1,-1 1 0,7 10 1,-7-15-8,0-1-1,0 0 1,0 0 0,0 0 0,0 0-1,0 0 1,1-1 0,0 0 0,-1 1-1,1-1 1,0 0 0,0-1 0,0 1 0,0-1-1,0 0 1,1 0 0,-1 0 0,5 0-1,7 0 51,-1 0-1,1-2 1,23-2 0,-20 1-72,-1-1 0,0-1 1,1 0-1,-2-2 1,1 0-1,-1 0 1,0-2-1,0 0 0,-1-1 1,0-1-1,0 0 1,13-13-1,-9 6 20,-2-1 1,26-31-1,26-46-19,-65 88-12,8-15 79,-12 22-97,0-1-1,-1 0 1,0 0 0,1-1 0,-1 1 0,0 0-1,1 0 1,-1 0 0,0 0 0,0 0 0,0 0 0,0 0-1,0 0 1,0 0 0,0 0 0,-1-3 0,1 4 30,0 1 0,0-1 0,0 0 1,0 0-1,0 0 0,0 0 0,0 0 1,0 0-1,0 0 0,0 0 0,0 0 1,0 0-1,0 0 0,0 0 0,0 0 1,0 0-1,-1 1 0,1-1 0,0 0 1,0 0-1,0 0 0,0 0 0,0 0 1,0 0-1,0 0 0,0 0 0,0 0 1,0 0-1,0 0 0,0 0 0,0 0 1,0 0-1,0 0 0,-1 0 0,1 0 1,0 0-1,0 0 0,0 0 0,0 0 1,0 0-1,0 0 0,0 0 0,0 0 1,0 0-1,0 0 0,0 0 0,0 0 1,0 0-1,-1 0 0,1 0 0,0 0 1,0 0-1,0 0 0,0 0 0,0 0 1,0-1-1,0 1 0,0 0 0,0 0 1,0 0-1,0 0 0,0 0 0,0 0 1,-27 35-137,1 1 1,-39 74 0,47-78 181,12-21-10,1-1 0,-5 15 1,8-21-19,1 1-1,0-1 1,0 1 0,0 0 0,1-1 0,-1 1-1,1-1 1,1 9 0,-1-12 4,0 0 0,0 0 0,0 0 0,1 0 0,-1 0 0,0 0 0,0 0-1,1 0 1,-1-1 0,1 1 0,-1 0 0,1 0 0,-1 0 0,1-1 0,0 1 0,-1 0 0,1-1 0,0 1 0,-1-1 0,1 1 0,0 0 0,0-1 0,0 0 0,0 1 0,-1-1 0,1 1-1,0-1 1,0 0 0,0 0 0,0 0 0,0 1 0,0-1 0,0 0 0,0 0 0,0 0 0,0 0 0,-1 0 0,1-1 0,0 1 0,0 0 0,0 0 0,1-1 0,2 0 33,0-1 1,-1 1 0,1-1 0,0 0 0,-1 0 0,0 0-1,1 0 1,-1-1 0,6-4 0,2-8 11,1 0 0,-2 0 0,0-1 0,15-34 0,2-4-217,-20 47-27,-7 8 165,0-1 1,1 1-1,-1-1 0,0 1 1,0-1-1,1 1 0,-1-1 0,0 1 1,0 0-1,0-1 0,0 1 1,0-1-1,0 1 0,0-1 1,0 1-1,0 0 0,0-1 1,0 1-1,0-1 0,-1 2 1,-2 29-249,0 2 362,-1-1-1,-10 33 1,-19 58-48,-84 257 752,115-375-782,-4 10 41,0 0 0,-16 27 0,20-39-42,0 1 0,0-1-1,-1 0 1,1 0 0,-1 0 0,0 0-1,0-1 1,0 1 0,0-1-1,0 0 1,0 0 0,-1 0-1,1 0 1,-1 0 0,0-1-1,1 0 1,-5 2 0,7-3-21,0 0 0,0 0 0,0 0 0,0 0 0,0 0 0,1 0 1,-1 0-1,0 0 0,0 0 0,0-1 0,0 1 0,0 0 0,0 0 0,1-1 0,-1 1 0,0-1 0,0 1 1,0-1-1,1 1 0,-2-2 0,0 1-11,1-1 1,0 0-1,0 1 0,0-1 1,0 0-1,0 0 1,0 1-1,0-1 0,0-3 1,-1-1-19,0 0 0,1-1-1,1 1 1,-1-1 0,1-10 0,1 5-4,1 0-1,0 0 1,1-1-1,1 2 1,0-1 0,0 0-1,11-20 1,54-76 25,-62 97 25,19-23-29,0 1 1,2 2-1,47-42 1,107-73 116,-159 128-162,6-5 59,1 2-1,1 1 0,43-22 1,-71 41 21,0-1 0,1 1 0,-1 0 0,0 0 0,1 1 0,-1-1 0,1 0 0,-1 1 0,1 0 1,4 0-1,-6 1-16,0-1 0,-1 0 1,1 1-1,0 0 0,-1-1 0,1 1 1,-1 0-1,1 0 0,-1-1 1,0 1-1,1 0 0,-1 1 1,0-1-1,0 0 0,0 0 0,1 0 1,-1 1-1,0-1 0,-1 1 1,1-1-1,1 4 0,1 1 59,-2 0 0,1 1 0,-1-1-1,0 1 1,0 0 0,0-1 0,-1 1 0,0 0-1,-1 0 1,1-1 0,-3 10 0,-1 29 215,4-44-271,0 1-1,0-1 1,0 1 0,0-1 0,0 1-1,1-1 1,-1 1 0,1-1 0,-1 1 0,2 1-1,-2-3 1,0 1 0,1-1 0,-1 1 0,0-1 0,1 1 0,-1-1 0,1 1 0,-1-1 0,0 0 0,1 1 0,-1-1 0,1 0 0,-1 0 0,1 1 0,0-1 0,-1 0 0,1 0 0,-1 0 0,1 1 0,1-1 1,0 0 0,0-1 0,-1 1-1,1 0 1,0-1 0,-1 1 0,1-1 0,0 1 0,-1-1 0,1 0 0,-1 0 0,1 1-1,-1-1 1,1 0 0,1-2 0,7-6-4,-1 0-1,-1 0 1,1 0 0,10-18-1,25-46-193,-18 29-52,-23 39 185,0 1 1,0-1-1,1 1 1,7-8 0,-11 12 48,1-1 0,-1 1 0,1-1 0,-1 1 0,1-1 1,-1 1-1,1 0 0,-1-1 0,1 1 0,0 0 0,-1-1 1,1 1-1,-1 0 0,1 0 0,0 0 0,-1 0 0,1-1 1,0 1-1,-1 0 0,1 0 0,0 0 0,-1 0 0,1 0 1,-1 1-1,1-1 0,0 0 0,-1 0 0,1 0 0,0 1 1,-1-1-1,1 0 0,-1 0 0,1 1 0,-1-1 0,1 1 1,-1-1-1,1 0 0,-1 1 0,1-1 0,-1 1 0,1-1 1,-1 1-1,0-1 0,1 1 0,-1 0 0,0-1 0,1 1 1,-1-1-1,0 1 0,0 0 0,1 0 0,2 10-16,0-1 1,-1 1-1,0 0 0,-1 1 1,0-1-1,0 13 0,-1-6 53,4 22 0,-3-31-37,0-2 35,1 0 0,-1 0 0,1 0 1,0 0-1,6 12 0,-7-17-8,0 0 0,1 0-1,-1-1 1,0 1 0,1 0 0,-1-1 0,1 1 0,0-1-1,0 0 1,-1 0 0,1 1 0,0-1 0,0 0 0,0-1-1,0 1 1,0 0 0,0 0 0,0-1 0,1 1 0,-1-1-1,0 0 1,0 0 0,5 0 0,6-1 21,1 0-1,-1-1 1,1-1 0,-1 0-1,0-1 1,0 0-1,0-1 1,-1-1 0,1 0-1,-1-1 1,-1 0 0,1 0-1,-1-1 1,-1-1 0,11-10-1,-7 5-59,0 0 0,-1-1-1,-1 0 1,0-1 0,9-18-1,-12 18 2,-5 9-42,0 1 0,-1-1 0,0 0 0,0 1 0,0-1 0,-1-1 0,0 1 0,-1 0 0,1-8 0,-4 6-146,-4 9 41,-10 14-39,5-3 192,0 1 0,1 0 0,0 1-1,1 0 1,-14 27 0,23-39 15,-6 13 30,0 0 0,1 0 0,-4 19 0,8-30-35,0 0 0,0 0 1,1 0-1,0 0 0,-1 0 0,1 0 0,0 0 1,1 1-1,-1-1 0,0 0 0,1 0 0,0 0 0,0 0 1,0 0-1,0 0 0,0 0 0,0-1 0,1 1 0,0 0 1,-1-1-1,1 1 0,4 4 0,0-2 31,1-1 0,-1 0 0,1 0 1,-1 0-1,1-1 0,0 0 0,1 0 0,7 1 0,8 1 147,31 3-1,-22-4-81,-26-3-62,-1-2 1,0 1-1,1 0 0,-1-1 1,0 0-1,1 0 1,-1-1-1,0 1 0,7-4 1,2 0-112,-10 4 94,-1 0 0,0 0 0,0 0 0,-1-1 0,1 1 1,0-1-1,0 1 0,4-5 0,0 0 42,0 0 1,0-1-1,-1 0 0,0 0 1,0-1-1,-1 0 0,0 0 0,0 0 1,-1 0-1,5-13 0,51-158 217,7-20-91,-44 141-175,-3-2-1,20-91 0,-35 123-51,-2 15-27,0-1-1,-1 1 1,0 0 0,-1-1-1,-1 1 1,-1-16-1,1 28 66,0 1-1,0 0 1,0 0-1,0-1 1,0 1-1,0 0 0,0 0 1,0 0-1,0-1 1,0 1-1,0 0 0,0 0 1,0-1-1,-1 1 1,1 0-1,0 0 1,0 0-1,0-1 0,0 1 1,0 0-1,-1 0 1,1 0-1,0 0 0,0-1 1,0 1-1,0 0 1,-1 0-1,1 0 1,0 0-1,-1 0 0,-6 7-178,0 3 126,1 0-1,0 1 0,0 0 1,-4 17-1,-16 54 46,22-65 15,-16 60 74,3 2 0,-8 107-1,20-132-97,0-12 133,2-1-1,1 1 1,7 57 0,-5-94-59,1 0 0,0 1 1,1-1-1,-1 0 0,4 8 1,-4-12-36,-1 0 1,1 0 0,-1 0 0,1 0-1,0 0 1,-1 0 0,1 0 0,0 0-1,0 0 1,0-1 0,-1 1 0,1 0-1,0-1 1,0 1 0,0 0 0,0-1-1,0 1 1,1-1 0,-1 1 0,0-1-1,0 0 1,0 1 0,0-1 0,0 0-1,1 0 1,-1 0 0,0 0 0,0 0 0,0 0-1,0 0 1,2-1 0,6-1 2,-1-1 0,1-1 1,-1 1-1,1-1 0,-1-1 0,-1 0 1,1 0-1,-1 0 0,1-1 1,6-7-1,10-11-129,28-39 0,-18 22-89,30-31-146,-64 71 343,0 1 0,0 0 0,0 0-1,0 0 1,0 0 0,0-1 0,0 1-1,0 0 1,0 0 0,0 0 0,1 0-1,-1-1 1,0 1 0,0 0 0,0 0-1,0 0 1,0 0 0,1 0 0,-1-1-1,0 1 1,0 0 0,0 0 0,1 0-1,-1 0 1,0 0 0,0 0 0,0 0-1,0 0 1,1 0 0,-1 0-1,0 0 1,0 0 0,0 0 0,1 0-1,-1 0 1,0 0 0,0 0 0,0 0-1,1 0 1,-1 0 0,1 10-96,-4 14 64,3-23 37,-5 21 2,0 1 25,1 0-1,-1 32 1,5-49-10,0 0 1,0-1 0,0 1-1,1-1 1,0 1 0,0-1-1,0 1 1,1-1 0,0 1-1,0-1 1,0 0 0,1 0-1,0 0 1,0 0-1,4 5 1,-4-7-7,0 0 0,0 0 0,0-1 0,1 1-1,-1-1 1,1 0 0,-1 0 0,1 0 0,0 0 0,0-1-1,0 1 1,4 0 0,-1-1 19,0 0-1,0 0 1,0-1-1,0 0 1,0 0 0,11-2-1,-5 0 9,0-1 0,-1-1 0,1 0 0,-1-1-1,0 0 1,22-13 0,-12 3-39,0-1 0,-2 0 0,31-32 0,42-65 0,-85 98-137,-9 11 31,-6 8 34,1 1 70,1 0-1,-1 0 1,1 0-1,1 1 1,-1 0-1,1 0 1,0 0-1,-5 12 1,-1 4 50,-9 29 1,16-43-14,1 0 0,0 0 0,0 0 1,1 0-1,0 1 0,0-1 0,1 0 0,0 0 0,1 1 0,0-1 0,2 11 0,-2-16-29,0 0-1,0-1 0,1 1 0,-1-1 1,1 1-1,-1-1 0,1 1 0,0-1 1,0 0-1,0 0 0,0 0 0,0 0 1,1 0-1,-1 0 0,1 0 0,-1-1 0,1 1 1,-1-1-1,1 0 0,0 0 0,0 0 1,0 0-1,4 0 0,6 2-304,1-1-1,-1 0 1,25-1-1,48-2-3137,-62-1-985,36-6-1,-45 4 2429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3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 7968,'-23'-15'3616,"20"10"-3136,3 1 864,8 8-832,1-4 416,5 5-544,8-5-416,1 0 0,-1-5-1088,4 5 640,-7-4-2144,4 8 1472,-5-4-3072,-1 0 2368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3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35 10880,'-26'-3'4928,"47"0"-4289,16-2-191,3 10-384,36-5 1024,5 0-576,41-5 192,-4 1-416,30-4-384,-14 8 32,6-8-2528,-19 8 1409,0-3-4481,-13 3 3136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4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261 677 3232,'0'-1'180,"-1"1"0,1 0 1,0-1-1,0 1 0,0 0 0,-1-1 1,1 1-1,0 0 0,0-1 0,0 1 1,0 0-1,0-1 0,0 1 0,0-1 1,0 1-1,0 0 0,0-1 0,0 1 1,0 0-1,0-1 0,0 1 0,0-1 0,0 1 1,0-1-1,1 1-40,-1-1 0,0 1 0,0-1 0,0 1 0,0 0 0,0-1 0,0 1 0,0-1 0,0 1 0,0-1 0,0 1 0,0-1 0,0 1 0,0 0 0,0-1 0,-1 1 0,1-1 0,0 1 0,0-1 0,0 1 0,-1 0 0,1-1 0,0 1 0,0 0 0,-1-1 0,1 1 0,0 0 0,-1-1 0,1 1 0,-1 0 0,1 0 0,0-1 0,-1 1 0,1 0 0,-1 0 0,1 0 0,0-1 0,-1 1 0,0 0 0,-1-1 12,0 1-1,-1-1 0,1 1 0,0 0 1,-1-1-1,1 1 0,0 0 1,-1 0-1,1 0 0,-1 1 0,1-1 1,0 1-1,-1-1 0,1 1 1,0 0-1,0 0 0,0 0 0,-1 0 1,1 0-1,0 0 0,-2 2 1,-6 4 173,1 1 0,-16 16 0,-15 20 616,-52 71 1,89-110-875,0 0 0,0 0 1,0 0-1,1 0 1,-3 8-1,4-10-27,0-1 0,1 0 1,-1 0-1,1 1 0,0-1 0,0 0 1,0 1-1,0-1 0,0 0 0,0 1 0,1-1 1,-1 0-1,1 0 0,-1 1 0,1-1 0,1 2 1,-1-3 3,-1 0-1,1 0 1,0 0 0,0 0 0,-1-1 0,1 1 0,0 0 0,0-1 0,0 1 0,0 0 0,0-1-1,0 1 1,-1-1 0,1 0 0,0 1 0,1-1 0,-1 0 0,0 1 0,0-1 0,0 0-1,0 0 1,0 0 0,0 0 0,0 0 0,0 0 0,0 0 0,0-1 0,0 1 0,0 0-1,0 0 1,2-2 0,2 1 15,0-1-1,-1 0 0,1-1 1,-1 1-1,0-1 1,5-3-1,-1-2-31,0 1 1,0-1-1,-1-1 1,0 0-1,0 0 0,5-10 1,32-67-21,-29 53-9,169-316-243,-170 324 244,0 0 0,-2 0 0,0-2 0,12-44 0,-23 66-30,0 1 0,-1-1 0,1 1 0,-1-1 0,0 0 0,0 1 0,-1-1 0,0-6 0,0 11 17,1-1-1,0 0 0,0 0 1,-1 0-1,1 1 0,0-1 1,-1 0-1,1 1 0,-1-1 1,1 0-1,-1 1 1,1-1-1,-1 0 0,0 1 1,1-1-1,-1 1 0,0-1 1,1 1-1,-2-1 0,0 0 7,1 1 0,0 0 0,0 0-1,0 0 1,-1 0 0,1 0 0,0 0-1,0 0 1,-1 1 0,1-1-1,0 0 1,0 1 0,0-1 0,0 1-1,0-1 1,-1 1 0,0 1 0,-12 6 55,1 1 0,1 0 1,0 1-1,0 1 0,1 0 1,0 0-1,1 1 0,0 0 1,1 1-1,-9 16 0,8-10 0,1 1 0,0 1 0,2 0-1,0 0 1,1 0 0,-5 41 0,10-58-46,-13 139 206,14-123-118,0 0 0,1 0 0,1-1-1,1 1 1,7 27 0,-8-41-40,0 1 0,0-1 0,1 0 1,0 0-1,5 7 0,-6-10-7,0 0 0,0-1 0,1 1 1,-1-1-1,1 1 0,-1-1 0,1 0 0,0 0 0,0 0 0,-1-1 0,2 1 0,4 2 1,0-3 12,-1 1 0,0-1-1,1-1 1,-1 1 0,1-1 0,-1 0 0,1-1 0,-1 0 0,1 0 0,-1 0 0,0-1 0,0 0 0,0-1 0,11-4 0,3-4-28,0 0 0,-1-1 1,24-18-1,-13 5-3,-1-1 1,-2-2 0,-1 0-1,47-64 1,-56 64-217,-37 95-454,10-44 593,2-5 52,1 0 1,-5 21-1,10-34 29,0 1 1,1-1-1,-1 0 1,1 0-1,0 1 1,0-1-1,1 0 1,0 0-1,0 1 1,0-1-1,0 0 0,4 8 1,-5-12-10,1 0-1,-1 0 1,1 0 0,0 1-1,-1-1 1,1 0 0,0 0-1,0 0 1,0 0 0,0 0-1,0-1 1,0 1 0,0 0 0,0 0-1,0-1 1,0 1 0,1 0-1,-1-1 1,0 1 0,0-1-1,3 1 1,-2-1-2,1 0 0,-1 0 0,0 0 1,1 0-1,-1-1 0,0 1 0,0-1 0,1 0 0,-1 1 0,0-1 0,3-2 1,4-2-21,0 0 0,-1-1 0,1-1 0,9-9 1,-17 14 8,19-14-50,-19 16 40,-1 0-1,1-1 1,-1 1-1,0 0 0,1 0 1,-1-1-1,1 1 1,-1 0-1,1 0 0,-1 0 1,1-1-1,-1 1 1,1 0-1,-1 0 1,1 0-1,-1 0 0,1 0 1,-1 0-1,1 0 1,-1 0-1,1 0 0,-1 0 1,1 1-1,-1-1 1,1 0-1,-1 0 0,1 0 1,-1 1-1,1-1 1,-1 0-1,1 0 0,-1 1 1,0-1-1,1 0 1,-1 1-1,0-1 0,1 1 1,-1-1-1,0 0 1,1 1-1,-1-1 1,1 2-1,0 3-16,0 1 0,0 0 0,-1 1 0,1-1 0,-2 7 0,1-9 24,-1 20 56,-1 0 0,-7 33-1,-16 49 28,12-55-6,-18 84 161,-65 229 1827,114-411-1551,23-96-297,-24 79-211,60-202-115,-51 187-28,60-129 1,-67 171 39,42-59-1,-47 78 36,1 0 0,0 1-1,1 0 1,27-21 0,-34 32-2,-1 0 1,1 1 0,0 0-1,0 0 1,0 1 0,1 0-1,10-3 1,-17 6 33,0 1 0,0-1 0,1 1 1,-1 0-1,0 0 0,0 0 0,0 0 0,0 0 0,1 1 0,-1-1 1,5 3-1,-6-2 20,0 0 1,0 0-1,0 0 1,0 0-1,0 1 1,0-1-1,-1 1 0,1-1 1,0 1-1,-1 0 1,1 0-1,-1 0 1,0-1-1,0 1 1,1 1-1,-1-1 1,1 3-1,0 2 50,0-1-1,-1 1 1,0 0 0,0 0-1,0 0 1,-1 0-1,0-1 1,0 1 0,-2 9-1,-1 3 38,-1 0 1,-7 19-1,3-14 9,-2-2 0,0 1 0,-2-1 0,0 0 0,-2-1 0,0-1 0,-1 0 0,-1-1 0,-29 26 0,26-33-19,13-10-52,9-5-36,148-88-395,88-59-305,-230 143 713,-6 5-11,-1-1 0,1 1 0,0 1 0,0-1 0,-1 0 0,1 1 0,6-3 0,-9 4 12,0 0 1,1 0-1,-1 0 0,0 0 1,0 0-1,0 0 1,1 0-1,-1 0 0,0 0 1,0 0-1,1 0 1,-1 0-1,0 1 0,0-1 1,1 0-1,-1 0 1,0 0-1,0 0 0,0 0 1,1 0-1,-1 1 1,0-1-1,0 0 0,0 0 1,0 0-1,1 0 1,-1 1-1,0-1 0,0 0 1,0 0-1,0 1 1,3 11-166,-3 19-138,0-21 263,-2 16 89,-8 48 1,5-48 31,-2 49 1,8-71-37,-1 0 1,0-1 0,1 1-1,0-1 1,0 1 0,1 3 0,-2-6-32,1-1 0,-1 1 0,0-1 0,0 1 0,1-1 0,-1 0 0,0 1 0,0-1 0,1 1 0,-1-1 0,0 0 0,1 1 0,-1-1 0,1 0 0,-1 1 0,0-1 0,1 0 0,-1 0 0,1 1 0,-1-1 0,1 0 1,0 0-1,0 0 1,-1 0 0,1-1 0,0 1 0,-1 0 0,1 0 0,0-1-1,-1 1 1,1 0 0,-1-1 0,1 1 0,-1-1 0,1 1 0,-1-1-1,1 1 1,-1-1 0,1 1 0,-1-1 0,1 0 0,-1 1 0,0-1-1,3-5-11,0 1-1,0 0 0,-1-1 0,0 1 0,0-1 0,0 0 0,1-10 0,1-44-360,-3 34 249,7-215-1684,7 257 1594,-9-11 213,0-1 1,0 0-1,1 0 0,-1-1 1,1 0-1,0 0 1,0 0-1,15 2 0,-6-2 55,0 0 0,0-1-1,19-1 1,-22-1 30,1 0 1,0-2-1,0 1 1,-1-2-1,1 0 1,-1 0-1,1-1 1,-1-1-1,17-9 1,0-2 50,0-2 1,-1-1 0,-1-2 0,27-24-1,-40 31-94,-2 0 0,1-2 0,-2 1 0,0-1-1,-1-1 1,0 0 0,-2 0 0,13-33 0,-11 17-44,-1 0 0,-2 0 0,-2-1 0,-1 0 0,1-44 0,-6 76-19,0 0 1,0 0 0,0 0 0,0 0 0,-1 0 0,1 0 0,-1 0 0,1 0 0,-2-3 0,2 5 6,0 0 1,0 0-1,-1 0 0,1 0 1,0-1-1,0 1 0,0 0 1,0 0-1,0 0 0,-1 0 1,1 0-1,0 0 1,0 0-1,0 0 0,0 0 1,-1-1-1,1 1 0,0 0 1,0 0-1,0 0 1,0 0-1,-1 0 0,1 0 1,0 0-1,0 0 0,0 0 1,-1 0-1,1 0 0,0 1 1,0-1-1,0 0 1,0 0-1,-1 0 0,1 0 1,0 0-1,-10 11-74,-18 40 188,3 1 1,-23 65-1,41-94-80,0 0-1,1 1 1,2-1 0,0 1 0,1 0-1,2 47 1,4-18 91,2-1 0,14 54-1,11 11-18,-24-99-791,1 0 0,1-1 0,0 0 0,15 22 0,-9-22-2232,-6-13-688,-8-4 3483,0 0 1,1 0-1,-1 0 0,0 0 0,0 0 0,0 0 0,1 0 0,-1 0 0,0 0 0,0-1 0,0 1 0,0 0 0,1-1-756,-1 1 756,0 0 0,0 0 0,1-1 0,-1 1 0,0 0 0,0 0 0,0 0 0,0 0 1,0-1-1,0 1 0,0 0 0,0 0 0,0 0 0,0-1 0,0 1 0,0 0 0,0 0 0,0 0 0,0-1 0,0-6-2519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4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12 7808,'-81'-11'3520,"28"14"-3040,30-3 160,14 3-448,-4-3 960,8 0-608,13 5-1088,16-1-1536,7 1 1152,14-5-3520,5 0 2464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4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22 356 2912,'-22'-3'6821,"34"-5"-2421,-6 4-3653,10-5-33,-6 3-421,-1 0 1,0 0-1,11-10 0,-20 16-279,107-106 1390,-97 94-1290,0-1 1,0 0-1,-1 0 0,-1-1 0,-1 0 0,0 0 0,8-23 0,-14 35-75,-1 0-1,1 0 1,0 0-1,-1 0 1,1-1-1,-1 1 1,1 0-1,-1-1 1,0 1-1,0 0 1,0-1-1,-1 1 1,1 0-1,0-1 1,-1 1-1,1 0 1,-3-4-1,3 5-27,-1 0 1,1 0-1,-1 0 0,1 0 0,-1 0 0,1 0 0,-1 0 0,0 0 0,1 0 0,-1 1 0,0-1 1,0 0-1,0 1 0,0-1 0,1 0 0,-1 1 0,0-1 0,0 1 0,0 0 0,0-1 0,0 1 1,-2-1-1,1 1-1,0 0 0,-1 0-1,1 0 1,-1 0 0,1 0 0,0 1 0,-1-1 0,1 1 0,-4 1 0,-3 2 72,0 0 0,0 1 0,-15 11 0,12-8 128,1 1-1,1 0 1,-1 1-1,1 0 1,1 1-1,0 0 1,1 0-1,0 1 1,0 0-1,2 0 1,-1 1-1,1 0 1,-6 20-1,11-29-141,1 0 1,-1 0-1,1 0 0,-1 0 0,1 0 0,0 0 0,1 1 1,-1-1-1,1 0 0,0 0 0,0-1 0,0 1 0,0 0 0,0 0 1,1 0-1,2 3 0,-1-2-5,1 0 1,0 0-1,0 0 0,0-1 1,0 1-1,1-1 1,-1 0-1,1 0 0,0-1 1,10 5-1,5 1-189,0-1-1,1-2 1,0 0-1,0-1 1,0-1-1,34 3 1,12-2-829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4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1055 3552,'-4'0'242,"4"1"-199,0-1 1,0 0 0,-1 0-1,1 0 1,0 0 0,-1 0-1,1 0 1,0 0 0,0 0-1,-1 0 1,1 0 0,0 0-1,-1 0 1,1 0 0,0 0-1,-1 0 1,1 0 0,0 0-1,0 0 1,-1 0 0,1-1-1,0 1 1,-1 0 0,1 0-1,0 0 1,0 0 0,-1-1-1,1 1 1,0 0 0,0 0-1,0-1 1,-1 1 0,1 0-1,0 0 1,0-1 0,0 1-1,0 0 1,0 0 0,0-1-1,-1 1 1,3-2 507,0 1 1,-1 0-1,1 1 1,0-1-1,0 0 1,0 0 0,0 1-1,0-1 1,2 0-1,27-10 787,-13 0-871,0 0 0,-2-2 0,1 0 0,-1-1 0,20-23 0,64-87 641,-95 117-1039,95-136 480,34-67-59,-95 136-79,30-82 0,-58 128-256,-2 6 126,0-1-1,-2 0 0,0 0 1,5-47-1,-11 69-264,-1-1 0,0 0 0,0 1 0,0-1 0,-1 0 0,1 1 0,0-1-1,-1 0 1,1 1 0,-1-1 0,1 1 0,-1-1 0,-1-2 0,2 4-17,-1 0 0,1-1 0,0 1 0,-1 0 0,1-1 0,0 1 0,-1 0 0,1 0-1,-1-1 1,1 1 0,0 0 0,-1 0 0,1 0 0,-1 0 0,1 0 0,-1-1 0,1 1 0,-1 0 0,1 0 0,-1 0 0,1 0 0,-1 0 0,0 1-4,-1-1 0,1 1 0,0-1 0,-1 1 0,1-1 0,0 1 0,-1 0 0,1 0 0,0-1 0,-2 3 0,-5 6-24,0 1 0,1-1 0,0 1 0,1 1 0,0-1 0,-6 13 0,-99 204 387,50-104 75,7 3 1,-43 144 0,91-250-264,2 0-1,-5 32 1,8-45-96,1-1 1,0 1-1,0 0 1,0-1-1,1 1 1,0-1-1,0 1 1,0-1-1,1 0 1,0 0-1,6 11 1,-7-15-44,0 0 0,1 0-1,-1 0 1,1 0 0,0 0 0,0-1 0,0 1 0,0 0 0,0-1 0,0 0 0,0 0 0,0 1 0,0-1 0,0 0 0,1-1 0,-1 1 0,1 0-1,-1-1 1,0 1 0,1-1 0,-1 0 0,1 0 0,4 0 0,-1-1 30,1 0-1,0 0 1,-1 0-1,1-1 1,-1 0-1,1 0 1,8-5-1,-1-1-21,1-1 0,-1 0 0,25-22 0,32-39 50,-40 38-78,30-28-31,-2 3-21,55-70 1,-113 126 58,1-1 1,-1-1-1,1 1 1,-1 0-1,0 0 1,0-1-1,0 1 1,0 0-1,-1-1 1,1 1-1,0-1 1,-1 1-1,0-1 1,0-3-1,-2 40-99,-1-1-1,-12 46 1,-2 12 304,13-65-215,1-3 103,-2 29 1,5-44-75,0-1 1,1 1 0,0-1 0,0 1-1,0-1 1,1 0 0,0 1 0,4 7 0,-5-12-20,1-1 1,-1 1 0,1 0 0,0 0 0,0-1 0,0 1 0,0-1-1,0 1 1,1-1 0,-1 0 0,1 0 0,0 0 0,-1 0 0,5 1 0,-2-1 25,0 0-1,0 0 1,0-1 0,1 1 0,-1-1 0,0-1 0,0 1 0,7-1 0,2 0 35,0-1 0,1-1 0,-1-1 0,0 0 0,23-8 0,-17 3-70,1-2 0,-1 0 0,-1 0 1,25-19-1,66-59-16,-57 44 10,13-11 36,28-23-72,-78 63 15,-16 15 14,0 0 0,0-1-1,0 1 1,0 0 0,0 0 0,0 0 0,0-1 0,0 1 0,0 0 0,0 0 0,0-1 0,0 1 0,0 0 0,0 0 0,0-1-1,0 1 1,0 0 0,0 0 0,0 0 0,0-1 0,0 1 0,0 0 0,0 0 0,0 0 0,0-1 0,0 1 0,-1 0-1,1 0 1,0 0 0,0-1 0,0 1 0,0 0 0,-1 0 0,1 0 0,0 0 0,0 0 0,0-1 0,0 1 0,-1 0 0,1 0-1,0 0 1,0 0 0,-1 0 0,1 0 0,0 0 0,0 0 0,0 0 0,-1 0 0,1 0 0,0 0 0,0 0 0,-1 0 0,1 0-1,0 0 1,0 0 0,0 0 0,-1 0 0,1 0 0,0 0 0,-1 1 0,0-1-11,0 0 0,0 0 1,0 0-1,0 0 0,0 1 0,0-1 0,0 0 1,1 1-1,-1-1 0,0 1 0,0-1 1,-1 2-1,-16 11-137,0 2 1,-24 26 0,29-28 130,-33 37-11,3 1 0,-64 98 0,101-138 113,0-1-1,-7 16 1,11-22-49,1-1 1,0 1 0,-1 0 0,1 0 0,1 0 0,-1 0-1,1 0 1,-1 0 0,1 0 0,1 6 0,-1-9-16,0 0 0,0-1 1,0 1-1,0 0 0,0 0 1,1 0-1,-1-1 0,0 1 1,1 0-1,-1 0 0,0-1 0,1 1 1,-1 0-1,1-1 0,-1 1 1,1-1-1,-1 1 0,1 0 0,-1-1 1,1 1-1,0-1 0,-1 1 1,1-1-1,0 0 0,0 1 0,-1-1 1,1 0-1,0 1 0,0-1 1,-1 0-1,1 0 0,0 0 1,0 0-1,0 0 0,-1 0 0,1 0 1,0 0-1,0 0 0,1 0 1,1-1 27,0 0 1,0 0-1,-1 0 1,1 0-1,0-1 1,0 1-1,-1-1 1,1 0-1,3-2 1,5-7-47,0 0 0,-1-1 0,0 0 1,-1-1-1,10-16 0,34-74-33,-33 62-215,-17 37 88,-2 8-18,-1 9 39,-13 84 262,13-95-132,-2 7 20,1 0 1,0 0-1,0 11 0,1-18 11,0 0 0,0 0-1,0 0 1,0 0 0,0 0-1,1-1 1,-1 1 0,1 0-1,0 0 1,-1 0 0,1-1-1,0 1 1,0-1 0,0 1-1,0 0 1,0-1 0,0 1-1,1-1 1,-1 0 0,0 1-1,1-1 1,1 1 0,-1-1 10,0 0-1,1 0 1,-1-1 0,0 1 0,0-1 0,0 0-1,0 1 1,0-1 0,0 0 0,1 0-1,-1-1 1,3 0 0,29-8 230,-9-2-240,-1 0-1,0-2 1,0 0-1,34-27 1,78-77-16,-89 75-113,-41 36 43,14-10-86,-19 16 143,-1 0-1,0 0 1,1 0 0,-1-1-1,1 1 1,-1 0-1,1 0 1,-1 0 0,0 0-1,1 0 1,-1 0-1,1 0 1,-1 0 0,1 0-1,-1 0 1,1 0-1,-1 0 1,0 0-1,1 0 1,-1 1 0,1-1-1,-1 0 1,1 0-1,-1 0 1,0 1 0,1-1-1,-1 0 1,0 0-1,1 1 1,-1-1 0,0 0-1,1 1 1,-1-1-1,0 0 1,0 1 0,1-1-1,-1 1 1,0-1-1,0 0 1,0 1 0,0-1-1,1 1 1,-1-1-1,0 1 1,0 0 0,1 7-2,1 0 1,-2 0 0,1 0-1,-1 0 1,0 0 0,-1 0-1,-2 11 1,1-3 4,-12 59-9,9-56 130,1 0-1,1 1 0,-1 21 0,4-41-104,0 1-1,0-1 1,0 1-1,0-1 0,0 0 1,0 1-1,0-1 0,0 0 1,0 1-1,0-1 1,0 0-1,0 1 0,0-1 1,0 1-1,1-1 0,-1 0 1,0 1-1,0-1 1,0 0-1,1 0 0,-1 1 1,0-1-1,0 0 0,1 1 1,-1-1-1,0 0 1,0 0-1,1 1 0,-1-1 1,0 0-1,1 0 0,-1 0 1,0 0-1,1 1 0,-1-1 1,0 0-1,1 0 1,-1 0-1,0 0 0,1 0 1,-1 0-1,1 0 0,-1 0 1,0 0-1,1 0 1,-1 0-1,0 0 0,1 0 1,-1 0-1,0-1 0,1 1 1,-1 0-1,1 0 1,-1 0-1,0 0 0,0-1 1,1 1-1,-1 0 0,0 0 1,1-1-1,21-16 93,-12 5-108,-1 0 0,-1-1 0,0 1 0,9-19 0,6-11-50,-3 7 54,7-12-147,-27 47 140,0-1 0,1 1 0,-1-1 0,0 0 0,1 1 0,-1-1 0,0 1 0,1-1 0,-1 1 0,1 0 0,-1-1 0,1 1 0,-1-1 0,1 1 0,0 0-1,-1-1 1,1 1 0,-1 0 0,1 0 0,0-1 0,-1 1 0,2 0 0,-2 0-8,1 0 1,-1 1-1,1-1 0,-1 0 0,0 1 1,1-1-1,-1 1 0,0-1 0,1 0 1,-1 1-1,0-1 0,1 1 1,-1-1-1,0 1 0,0-1 0,0 1 1,1-1-1,-1 1 0,0-1 0,0 1 1,0 0-1,1 7-112,0 0 0,0 14 0,-1-21 142,-1 43-118,0-16 268,4 45 0,-3-72-145,0 0 0,0 0 0,0 0 0,0 0 0,0 0 0,0 0 1,1 0-1,-1 0 0,0 0 0,1 0 0,-1-1 0,1 1 0,-1 0 0,1 0 0,-1 0 1,1 0-1,0-1 0,-1 1 0,1 0 0,0 0 0,0-1 0,-1 1 0,1-1 0,0 1 0,0-1 1,0 1-1,0-1 0,0 1 0,0-1 0,0 0 0,0 0 0,0 1 0,0-1 0,0 0 1,0 0-1,0 0 0,0 0 0,0 0 0,0 0 0,0 0 0,0-1 0,0 1 0,0 0 0,1-1 1,5-2 61,0 0 1,0 0 0,0 0 0,11-8 0,-11 6-71,9-6 37,0 0 1,0-1 0,14-15-1,-23 20-34,148-155-242,-113 114 184,-8 9 26,-9 9-138,29-25-1,-53 54 134,0 0 0,0 0 0,0 0 0,0 1 0,0-1 0,0 0 0,0 1 0,0-1 0,0 1 0,1-1 0,-1 1 0,2-1 0,-3 1 16,1 0 1,-1 0-1,1 1 1,-1-1-1,0 0 0,1 0 1,-1 0-1,1 1 0,-1-1 1,1 0-1,-1 0 1,0 1-1,1-1 0,-1 0 1,0 1-1,1-1 1,-1 0-1,0 1 0,1-1 1,-1 1-1,0-1 0,0 0 1,0 1-1,1-1 1,-1 1-1,0-1 0,0 1 1,0-1-1,0 1 0,0-1 1,0 1-1,0-1 1,0 1-1,0-1 0,0 1 1,0 0-1,-1 14-20,0 1 0,-1-1 0,-1 0 0,0 0 0,-6 17-1,4-16 31,-44 137 119,37-123-29,-2 0-1,-33 52 1,44-78-37,0 1 0,0-1 0,-1 0 0,0 0-1,0 0 1,-7 5 0,10-8-54,1 0 0,-1-1 0,0 1-1,0-1 1,1 0 0,-1 1 0,0-1 0,0 0 0,0 1 0,0-1-1,0 0 1,0 0 0,1 0 0,-1 0 0,0 0 0,0 0 0,0 0-1,0 0 1,0 0 0,0 0 0,0 0 0,0 0 0,1-1 0,-1 1-1,0 0 1,0-1 0,0 1 0,0-1 0,1 1 0,-1-1 0,0 1-1,1-1 1,-1 0 0,0 1 0,1-1 0,-1 0 0,1 1 0,-1-1-1,1 0 1,-1 0 0,1 1 0,-1-1 0,1 0 0,0 0 0,-1 0-1,1 0 1,0-1 0,-10-33-533,4 10 470,6 25 51,0-1 0,-1 1-1,1 0 1,0-1 0,0 1-1,0 0 1,-1-1 0,1 1-1,0 0 1,0-1 0,0 1-1,0-1 1,0 1 0,0 0-1,0-1 1,0 1 0,0 0-1,0-1 1,0 1 0,0-1-1,0 1 1,0 0 0,1-1-1,-1 1 1,0 0 0,0-1-1,0 1 1,0 0 0,1-1-1,-1 1 1,0 0 0,0-1-1,1 1 1,-1 0 0,0-1 0,1 1-1,-1 0 1,0 0 0,1 0-1,-1-1 1,0 1 0,1 0-1,-1 0 1,0 0 0,1 0-1,-1 0 1,0 0 0,1-1-1,-1 1 1,1 0 0,-1 0-1,0 0 1,1 0 0,-1 1-1,1-1 1,-1 0 0,0 0-1,1 0 1,-1 0 0,0 0-1,1 1 1,32 12-74,-22-8 110,-1-2 19,-1 0 1,1 0 0,-1-1 0,1 0 0,0-1 0,-1 0-1,1-1 1,0 0 0,0 0 0,0-1 0,-1-1-1,17-3 1,-16 2-31,1-1 1,-1-1-1,0 1 0,0-2 0,0 1 0,-1-1 0,0-1 1,0 0-1,-1 0 0,15-16 0,19-26-228,37-56 0,-4 5-49,-70 88 62,-5 10 85,-3 8 9,-9 23 12,-36 100 609,43-114-415,2 1 0,0-1 0,1 1-1,1-1 1,0 1 0,3 27 0,-2-42-82,0 0 0,0 0 0,0 0 0,0 0 0,1 0-1,-1 0 1,0 0 0,1 0 0,-1 0 0,1 0 0,-1 0 0,1 0 0,0 0 0,-1 0 0,1-1 0,0 1 0,0 0 0,-1 0 0,1-1 0,0 1 0,0-1 0,0 1 0,0-1 0,0 1-1,0-1 1,0 1 0,0-1 0,0 0 0,0 1 0,0-1 0,0 0 0,0 0 0,0 0 0,0 0 0,0 0 0,0 0 0,0 0 0,2-1 0,3 0 18,1 0 0,-1-1 0,0 1 0,12-6 0,9-6-15,0-2 1,0 0-1,-2-2 1,0 0 0,-1-2-1,-1-1 1,22-24-1,131-168 67,-171 206-82,22-31-115,44-78 1,-59 92 24,-2 0 1,0-1-1,-2-1 1,11-49 0,-18 62-230,-1 12 308,-1 0-1,1 0 1,0 0-1,0 0 1,0 0 0,0 0-1,0 0 1,0 0-1,0 0 1,0-1-1,0 1 1,0 0-1,0 0 1,0 0-1,0 0 1,0 0-1,0 0 1,-1 0-1,1 0 1,0 0-1,0 0 1,0 0-1,0 0 1,0 0-1,0 0 1,0 0-1,0 0 1,0 0-1,0 0 1,0 0-1,-1 0 1,1 0 0,0 0-1,0 0 1,0 0-1,0 0 1,0 0-1,0 0 1,0 0-1,0 0 1,0 0-1,0 0 1,0 1-1,0-1 1,-1 0-1,1 0 1,0 0-1,0 0 1,0 0-1,0 0 1,0 0-1,0 0 1,0 0-1,0 0 1,0 0-1,0 1 1,-11 20-309,-52 121 26,46-95 365,2 0-1,2 0 1,-6 51 0,15-70 24,1 1 1,2-1 0,1 1 0,1-1-1,1 1 1,11 47 0,-13-73-80,1 0 1,0 0-1,0-1 0,0 1 1,1 0-1,-1 0 1,2 2-1,-2-4-11,0 0 0,-1-1 0,1 1 0,-1 0 1,1-1-1,0 1 0,-1-1 0,1 1 0,0-1 0,-1 1 0,1-1 0,0 0 0,0 1 1,0-1-1,-1 0 0,1 1 0,0-1 0,0 0 0,0 0 0,0 0 0,0 0 0,-1 0 1,1 0-1,0 0 0,0 0 0,0 0 0,0 0 0,1-1 0,2-1 13,0 0 0,0 1 0,-1-2 0,1 1 0,0 0 0,-1-1 0,0 0 0,0 0 0,1 0 0,-2 0 0,5-5 0,4-7-45,12-23 1,-15 24 18,6-11 8,17-27-108,39-52 1,-61 91 59,2 0-303,-10 15 163,-3 10 68,1-9 105,-28 125-198,25-104 175,1 1-1,1 0 0,2 32 1,0-55 39,0 1 0,0-1 0,0 1 0,1-1 0,-1 1 0,1-1 0,0 1 0,-1-1 0,1 0 1,0 1-1,1-1 0,-1 0 0,0 0 0,1 0 0,-1 0 0,1 0 0,0 0 0,-1 0 0,1 0 0,0-1 0,0 1 0,0-1 1,0 1-1,0-1 0,1 0 0,-1 0 0,0 0 0,1 0 0,-1 0 0,1-1 0,-1 1 0,0-1 0,6 1 0,2 0-107,1-1-1,0-1 0,0 0 1,-1 0-1,1-1 0,17-6 1,-3 0 80,-2-1 0,1-1 0,-1-1-1,-1-1 1,21-15 0,-2-2 43,59-55 0,-89 76-51,-7 9 20,-4 3-4,-18 20-84,7-8 189,1 1 1,-14 30-1,20-39-56,1 0 0,0 0 0,1 0 0,0 0 0,0 1 0,1-1 0,0 1 0,0 16 1,1-22-14,0 0 0,0-1 0,1 1 0,0-1 0,-1 1 0,1 0 0,0-1 0,0 1 0,0-1 0,0 0 0,1 1 0,-1-1-1,1 0 1,-1 0 0,1 0 0,0 0 0,0 0 0,0 0 0,0 0 0,0-1 0,0 1 0,0-1 0,0 1 0,1-1 0,-1 0 0,1 0 0,-1 0 0,1 0 0,-1-1 0,1 1 0,0 0 0,-1-1 0,1 0 0,0 0 0,4 0 0,-5 0-15,0 0-1,1 0 1,-1-1-1,0 1 0,0-1 1,1 1-1,-1-1 1,0 0-1,0 0 1,0 0-1,0 0 0,0 0 1,0-1-1,3-1 1,-1-1 3,-1 1 0,0 0 0,-1-1 1,1 1-1,-1-1 0,1 0 1,1-5-1,2-5-4,0-1 0,-2 0 0,5-23-1,-6 26-81,-1 0-1,-1-1 1,0 1-1,0-19 1,-1 28 55,-1 0 0,1 0 1,0 0-1,-1 0 0,1 1 0,-1-1 0,0 0 1,0 1-1,0-1 0,-1 0 0,1 1 0,0-1 1,-1 1-1,0 0 0,1-1 0,-1 1 0,0 0 1,0 0-1,0 0 0,-1 0 0,1 1 0,0-1 1,-1 1-1,1-1 0,-1 1 0,-4-2 0,-1 2-12,0 0-1,0 1 1,-15 1-1,22-1 180,64-27-205,-49 20 54,1 1-1,-1 0 0,1 1 1,30-7-1,-28 10 7,0 1 1,0 0-1,1 1 0,-1 1 0,0 1 1,0 1-1,28 7 0,-37-8-4,1 1 0,-1 0-1,0 1 1,0 0 0,0 0 0,-1 0 0,0 1-1,0 0 1,0 1 0,0 0 0,-1 0 0,0 0-1,0 1 1,0-1 0,-1 1 0,8 15-1,-11-17 44,1 1 0,-1 0 0,0 0 0,-1 0-1,0 0 1,0 0 0,0 0 0,0 0-1,-1 11 1,-2 2 102,-7 33 0,3-22-39,6-30-98,0 1-1,0 0 1,-1 0 0,1-1-1,0 1 1,0 0-1,0 0 1,0-1 0,0 1-1,1 0 1,-1 0 0,0-1-1,0 1 1,0 0-1,1 0 1,-1-1 0,0 1-1,1 0 1,-1-1-1,0 1 1,1 0 0,-1-1-1,1 1 1,-1-1 0,1 1-1,-1-1 1,1 1-1,0-1 1,-1 1 0,1-1-1,0 1 1,-1-1-1,1 0 1,0 0 0,0 1-1,-1-1 1,1 0 0,0 0-1,-1 0 1,1 0-1,0 1 1,0-1 0,0 0-1,-1-1 1,2 1-1,3 0 20,0-1 0,0 1 0,-1-1 0,1 0 0,0-1 0,6-2-1,4-3-17,0 0-1,-1-2 0,0 1 0,0-2 1,22-20-1,52-63 7,-43 43-13,-44 48-2,22-19-143,-23 21 138,1-1 1,0 1-1,-1-1 0,1 0 1,0 1-1,-1-1 0,1 1 1,0 0-1,0-1 0,0 1 1,-1 0-1,1-1 0,0 1 1,0 0-1,0 0 1,0-1-1,-1 1 0,1 0 1,0 0-1,0 0 0,0 0 1,0 1-1,0-1 0,0 0 1,-1 0-1,1 0 0,0 1 1,0-1-1,1 1 0,0 2-2,0 1-1,-1 0 0,1-1 1,-1 1-1,1 0 0,-1 0 1,1 8-1,0 4 17,-1-1 0,-1 1 1,-2 27-1,1-29 98,0 0 1,0 0-1,2 1 1,0-1 0,4 23-1,-4-36-89,-1 0-1,0 1 0,0-1 1,0 0-1,1-1 1,-1 1-1,1 0 1,-1 0-1,1 0 1,-1 0-1,1 0 1,-1 0-1,1 0 0,0-1 1,0 1-1,-1 0 1,1-1-1,0 1 1,0 0-1,0-1 1,0 1-1,1 0 1,-1-1-1,0 0 0,0 0 0,0 0 1,1 0-1,-1 0 0,0 0 1,0-1-1,0 1 0,0 0 0,0 0 1,0-1-1,0 1 0,0-1 1,1 1-1,-2-1 0,1 0 1,0 1-1,2-2 0,6-7 3,1 0 1,-1-1-1,-1 0 0,0-1 0,12-21 1,0 2-104,26-31 79,2 2-1,73-70 1,-116 123-55,7-5-83,-12 11 138,0 0 0,1 0 0,-1 0 0,0 0 0,0 0 0,1 0 0,-1 0 0,0 0 0,0 0 0,1 0 0,-1 0 0,0 0 0,0 0 0,1 0 0,-1 0 0,0 0 0,0 0 0,1 0 0,-1 0 0,0 0 0,0 0 0,0 0 0,1 0 0,-1 0 0,0 1 0,0-1 0,1 0 0,-1 0 0,0 0 0,0 0 0,0 1 0,0-1 0,1 0 0,-1 0 0,0 0 0,0 1-1,0-1 1,0 0 0,0 0 0,0 0 0,0 1 0,0-1 0,0 0 0,1 0 0,-1 1 0,0-1 0,0 0 0,0 0 0,0 1 0,0-1 0,-1 0 0,2 3-9,-1 0 1,1-1-1,-1 1 0,0 0 1,0-1-1,0 1 0,-1-1 1,1 1-1,-1 0 0,1-1 1,-1 1-1,0-1 0,0 1 1,-2 3-1,-4 12-42,-78 200 34,-19-7 337,99-203-227,1 1 0,-1-1 0,-1 0 0,1-1 0,-11 11 0,16-18-81,0 0 0,0 1 0,-1-1 0,1 0 0,0 0 0,0 0 0,0 1 0,0-1 0,0 0 0,-1 0 0,1 0 0,0 0 0,0 0 0,0 0 0,0 1 0,-1-1 0,1 0 0,0 0 0,0 0 0,0 0 0,-1 0 0,1 0-1,0 0 1,0 0 0,0 0 0,-1 0 0,1 0 0,0 0 0,0 0 0,0 0 0,-1 0 0,1 0 0,0 0 0,0 0 0,0 0 0,-1 0 0,1 0 0,0 0 0,0-1 0,0 1 0,0 0 0,-1 0 0,1 0 0,0 0 0,0 0 0,0 0 0,-1-1 0,2-9 186,5-4-183,2 0 1,-1 1-1,2 0 0,0 1 1,0-1-1,1 2 0,1-1 0,0 1 1,0 1-1,16-11 0,4-1-328,1 2-1,68-33 0,-98 52 268,59-24-3005,-53 22 1354,0 1 1,0 0-1,8-1 0,-2 2-1253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4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10208,'0'-12'4640,"8"12"-4032,-3-3 224,8 3-577,0-5-319,6 5 32,-6-4-1919,0 8 1055,-8-4-3264,0 0 2304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4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100 125 8064,'-10'-3'3648,"37"3"-3168,1 0 1408,3 3-1120,23-3 1759,0 4-1471,23-4-192,-1 5-576,17-5-128,2 3-96,-5 2-416,-9-2 224,-18-3-3423,-10 3 1951</inkml:trace>
  <inkml:trace contextRef="#ctx0" brushRef="#br0" timeOffset="1">24 14 12064,'-24'-13'5439,"33"18"-4735,-4-5-160,8 0-448,5 0-448,9 0 160,1 0-2239,-1 3 1343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4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 9056,'-17'-8'4096,"30"8"-3552,6-3 1824,2 3-1409,29-5 1377,3 10-1344,37-10-256,5 5-448,39-4-128,2 4-96,26-5-544,-15 5 256,16-3-4703,-23 6 2719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7:59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243 739 3136,'2'-1'268,"-1"1"0,0-1-1,0 1 1,0 0 0,1 0 0,-1-1 0,0 1-1,0 0 1,1 0 0,-1 0 0,0 0 0,0 1-1,1-1 1,-1 0 0,2 1 0,9 0 1303,3-3-543,1 1 1,-1-2 0,29-9 0,-37 10-808,8-2-21,0-2 0,-1 0 1,0-1-1,-1 0 1,1-1-1,-1-1 1,-1 0-1,0 0 1,0-2-1,-1 1 0,15-19 1,-2 1 122,37-59-1,11-38 149,36-55-83,21 12-271,-122 155-420,-7 13 293,0 0 1,0 0-1,0-1 0,0 1 0,0 0 1,0 0-1,0 0 0,0 0 1,0 0-1,0 0 0,0 0 0,0-1 1,0 1-1,-1 0 0,1 0 0,0 0 1,0 0-1,0 0 0,0 0 1,0 0-1,0 0 0,0 0 0,-1 0 1,1 0-1,0 0 0,0 0 1,0 0-1,0 0 0,0 0 0,-1 0 1,1 0-1,0 0 0,0 0 1,0 0-1,0 0 0,0 0 0,0 0 1,-1 0-1,1 0 0,0 0 0,0 0 1,0 0-1,0 0 0,0 0 1,0 0-1,-1 0 0,-22 13-635,18-10 664,-5 3-79,-1 2 1,1-1-1,1 2 1,-1-1-1,1 1 1,-12 16 0,-39 66 2,26-36 71,-14 15 53,-3-3 1,-59 62 0,-131 138 710,-24 106 971,242-334-394,32-56-31,-3 5-1273,0 0 0,13-16 0,3 1-43,1 2 0,1 1 0,1 0 0,1 2 0,30-19 0,196-106-8,-245 143 0,286-179-113,-216 133 77,-68 43 9,-4 4-60,0 0 0,0 0 0,0 0 0,0 0 0,9-2 0,-14 5 81,0 0 0,0 0 1,0 0-1,0-1 1,0 1-1,0 0 0,0 0 1,0 0-1,1 0 0,-1 0 1,0 0-1,0 0 0,0 0 1,0 0-1,0 0 0,0 0 1,0 1-1,0-1 1,0 0-1,0 0 0,0 0 1,1 0-1,-1 0 0,0 0 1,0 0-1,0 0 0,0 0 1,0 0-1,0 0 1,0 0-1,0 0 0,0 0 1,0 0-1,0 0 0,0 0 1,0 0-1,0 1 0,0-1 1,0 0-1,0 0 1,0 0-1,0 0 0,0 0 1,0 0-1,0 0 0,0 0 1,0 0-1,0 0 0,0 0 1,0 1-1,0-1 1,0 0-1,0 0 0,0 0 1,0 0-1,0 0 0,0 0 1,0 0-1,0 0 0,0 0 1,-2 5-51,-107 129-434,100-124 457,1 0 49,-13 21 1,18-27 51,1 0 0,0 0 0,0 0 1,0 0-1,1 0 0,0 0 0,0 0 0,0 0 1,-1 6-1,2-10-43,1 1-1,-1-1 1,0 0 0,1 0 0,-1 0 0,1 1 0,-1-1 0,0 0 0,1 0 0,-1 0-1,1 0 1,-1 0 0,0 1 0,1-1 0,-1 0 0,1 0 0,-1 0 0,1 0 0,-1 0-1,0-1 1,1 1 0,-1 0 0,1 0 0,-1 0 0,0 0 0,1 0 0,-1 0-1,1-1 1,-1 1 0,0 0 0,1 0 0,0-1 0,15-7 322,-7 3-244,0-1-1,-1 0 1,0-1 0,0 0 0,-1 0 0,0-1-1,11-14 1,-5 1-173,22-45 0,-29 55 25,0-1 0,0 1 0,1 0 0,10-11 0,-13 18 15,0 0 1,0 0-1,0 0 0,0 1 0,1 0 0,-1-1 0,1 2 0,0-1 0,0 0 1,0 1-1,1 0 0,5-1 0,0 0 10,0 1-1,0 0 1,0 1 0,0 0-1,1 0 1,-1 2-1,14 1 1,-19-2 6,-1 1 0,0 1 0,0-1 0,0 1 0,0 0 0,0 0 0,0 0 0,-1 0 0,1 1-1,-1 0 1,1 0 0,-1 0 0,0 1 0,0-1 0,0 1 0,-1 0 0,5 6 0,1 6-16,0 2-1,11 28 1,-14-28 139,2-1 0,0 0 0,16 24 0,-21-36-34,0-1 0,1 0 0,-1 0 0,1 0 0,0 0 0,1-1 0,-1 1 1,0-1-1,1 0 0,0-1 0,0 1 0,0-1 0,0 0 0,0 0 0,0 0 0,9 1 0,-7-2-30,0-1-1,0 1 1,1-2-1,-1 1 1,0-1 0,0 0-1,0 0 1,8-3-1,55-22-1040,-50 18 306,53-24-5035,-25 9-1670,-13 7 3081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2:0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45 9792,'-24'-16'4448,"7"6"-3872,8 5 2655,6 5-1887,-6-7 1280,1 4-2464,4 0-1248,8 6 608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54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687 1 2720,'0'0'11834,"-4"1"-10159,-3 8-1405,0 0 1,0-1-1,-1 1 1,0-2 0,0 1-1,-1-1 1,0 0-1,0-1 1,-1 0-1,-11 5 1,-171 101 845,160-90-992,0 2-1,2 0 1,-42 46-1,15-9 261,-67 98 0,90-101 166,30-55-407,1 1 65,12-1 123,13 0-244,-1-2 0,1-1-1,0 0 1,25-5 0,-5 2-25,63-5-21,81-5-178,113 10 329,29 22-181,-307-16-163,73 11 350,-33-2-2905,-57-10 1526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55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360 133 3072,'6'-16'7055,"-2"-6"-3449,-4-24-406,0 46-3161,-1-1 0,1 0 0,0 0 0,0 0 0,0 1 0,0-1 0,0 0 0,-1 0 0,1 1 0,0-1 0,-1 0 0,1 1 0,-1-1 0,1 0 0,-1 0 0,1 1-30,-1-1 0,1 1 0,0 0-1,0 0 1,-1-1 0,1 1 0,0 0-1,0 0 1,0-1 0,0 1 0,0 0-1,-1-1 1,1 1 0,0 0 0,0-1 0,0 1-1,0 0 1,0 0 0,0-1 0,0 1-1,0 0 1,0-1 0,0 1 0,0 0-1,0-1 1,0 1 0,1 0 0,-1-1 0,0 1-1,0 0 1,0 0 0,0-1 0,1 1-1,1-9 422,-2 9-422,0 0 0,0 0 0,0 0 0,0 0 0,0 0 0,-1 0 0,1 0 0,0 1 0,0-1 0,0 0 0,0 0 0,0 0 0,0 0 0,0 0 0,0 0 0,0-1 0,0 1 0,0 0 0,-1 0 0,1 0 0,0 0 0,0 0 0,0 0 0,0 0 0,0 0 0,0 0 0,0 0 0,0 0 0,0 0 0,0 0 0,0 0 0,0 0 0,0 0 0,0 0 0,0 0 0,-1 0 0,1 0 0,0-1 0,0 1 0,0 0 0,0 0 0,0 0 0,0 0 0,0 0 0,0 0 0,0 0 0,0 0 0,0 0 0,0 0 0,0 0 0,0-1 0,0 1 0,0 0 0,0 0 0,0 0 0,0 0 0,0 0 0,0 0 0,0 0 0,1 0 0,-1 0 0,0 0 0,-3 3 101,0 0-1,1 1 1,0 0 0,0 0 0,0 0 0,-3 7 0,3-6-44,0 1 0,0-1 0,-1 0 1,-6 9-1,-11 12 162,14-17-129,-1 0-1,0 0 1,0-1 0,-1 0 0,0-1 0,-10 8 0,-7 2-47,0-1 0,-2-1 0,1-2 0,-2 0 0,1-2 0,-48 12 0,72-22-6,3-1-38,0 0-1,-1 0 0,1 0 1,-1 0-1,1 0 0,0 0 1,-1 0-1,1 0 0,0 0 1,-1 0-1,1 0 0,0 0 1,-1 1-1,1-1 0,0 0 1,-1 0-1,1 0 0,0 1 1,-1-1-1,1 0 0,0 0 1,0 1-1,-1-1 0,1 0 0,0 1 1,0-1-1,0 0 0,-1 1 1,1-1-1,0 0 0,0 1 1,0-1-1,0 0 0,0 1 1,4-1 297,39-18 258,71-42 1,-97 49-578,0 0-1,0-1 1,-1-1 0,-1 0 0,0-1 0,14-18-1,-20 22-1,1-1 16,-1-1-1,9-14 1,17-22 177,-33 52-332,0-2 145,-1 1 0,1-1-1,-1 1 1,1 0 0,-1-1 0,2 5-1,9 41 87,-5-23 12,-1 1 0,3 32 0,-8-46-190,0-6 195,0 1 1,-1 0 0,0-1-1,-2 13 1,2-17-57,0-1 0,-1 0-1,1 1 1,0-1 0,-1 0 0,0 0 0,1 0 0,-1 1-1,1-1 1,-1 0 0,0 0 0,0 0 0,0 0 0,0 0-1,0 0 1,0 0 0,0 0 0,0-1 0,0 1 0,0 0-1,0-1 1,0 1 0,-1-1 0,1 1 0,0-1 0,-1 1-1,1-1 1,0 0 0,-2 1 0,-6-1-57,0 0-1,0-1 1,0 0-1,1 0 1,-1 0 0,0-2-1,1 1 1,-1-1-1,1 0 1,-14-7 0,3 1-800,16 8 319,0 0 0,0 0-1,0 0 1,-1 0 0,1 0 0,0 1 0,-1-1 0,1 1 0,0 0-1,-1 0 1,1 0 0,0 0 0,-1 1 0,1-1 0,0 1-1,0 0 1,-1 0 0,-4 2 0,-2 8-2031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19:58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447 521 3968,'0'0'40,"0"0"0,0 0 0,0 0 0,0 0 0,0 0 0,0 0-1,0 0 1,0 0 0,-1 0 0,1 0 0,0 0 0,0 0 0,0-1 0,0 1 0,0 0 0,0 0 0,0 0 0,0 0 0,0 0 0,0 0 0,-1 0 0,1 0-1,0 0 1,0 0 0,0 0 0,0 0 0,0 0 0,0-1 0,0 1 0,0 0 0,0 0 0,0 0 0,0 0 0,0 0 0,0 0 0,0 0 0,0 0 0,0-1-1,0 1 1,0 0 0,0 0 0,0 0 0,0 0 0,0 0 0,0 0 0,0 0 0,0 0 0,0 0 0,0-1 0,4-7 1538,-4 8-1335,0 0-1,1-1 0,-1 1 1,0-1-1,1 1 0,-1-1 1,0 1-1,1-1 0,-1 0 1,0 1-1,0-1 1,0 1-1,0-1 0,0 1 1,0-1-1,0 0 0,0 1 1,0-1-1,0 1 0,0-1 1,0 0-1,0 1 0,0-2 1,-2 1 7,0 1 0,1-1 0,-1 0 0,0 0 0,0 1 1,1 0-1,-1-1 0,0 1 0,0 0 0,0 0 0,1-1 0,-1 2 1,0-1-1,0 0 0,-2 0 0,-32 10-87,24-5 141,5-3-250,-35 10 187,0 3 0,1 1-1,-44 25 1,73-34-217,1 0 0,0 0 1,1 1-1,0 0 1,0 1-1,0 0 1,2 1-1,-1-1 1,1 2-1,0-1 1,1 1-1,0 1 0,1-1 1,1 1-1,-8 20 1,10-23 78,1 1 1,0-1 0,0 1-1,1 0 1,0 0 0,1 13-1,0-21-79,0 0 0,1 1 0,-1-1 0,0 1 0,1-1 0,-1 0 0,1 1 0,0-1 0,0 0 0,0 1 0,0-1 0,0 0 0,1 0 0,-1 0 0,0 0 0,1 0 0,0 0 0,-1-1 0,1 1 0,0 0 0,0-1 0,0 0 0,0 1 0,0-1 0,0 0 0,1 0 0,-1 0 0,0 0 0,0 0 0,1-1 0,2 1 0,0 0 55,0-1 0,1 0 0,-1 0 0,0-1 0,0 1-1,1-1 1,-1 0 0,0-1 0,0 1 0,0-1 0,0 0 0,9-6 0,3-2 46,0-1 1,17-15 0,95-97 130,-100 92-201,41-54-1,-59 67-69,1 0-1,-2 0 1,-1-2-1,0 1 0,7-24 1,6-30 4,23-123 0,-39 159-32,4-33-125,-10 62 77,0 0 0,0-1 0,0 1 0,-1 0 0,0-1 0,-3-9 0,4 17 53,-1 0-1,1 0 1,0 0-1,-1 0 1,1 0-1,-1 0 1,1 0-1,-1 1 1,1-1 0,-1 0-1,1 0 1,-1 0-1,0 0 1,0 1-1,1-1 1,-1 0-1,0 1 1,0-1-1,0 0 1,-1 0-1,1 1 21,0 0-1,1 0 1,-1 0-1,0 0 1,1 1-1,-1-1 1,0 0-1,1 0 1,-1 1-1,0-1 1,1 0-1,-1 1 1,1-1-1,-1 0 1,0 1-1,1-1 1,-1 1-1,1-1 1,-1 1-1,1-1 1,0 1-1,-1 0 1,1-1-1,0 1 1,-1-1-1,1 1 1,0 0 0,-1-1-1,1 1 1,0 1-1,-5 12 7,-6 23 0,4-12 36,-61 288 872,63-283-750,2 1 0,1-1 0,3 39 0,0-53-57,1 0 0,0 0 0,1-1 0,1 1 0,0-1 0,2 0 0,13 28 0,-18-40-63,1-1-1,0 1 1,0 0-1,0-1 1,0 0-1,0 1 1,1-1-1,-1 0 1,1 0-1,-1 0 1,1-1-1,0 1 1,-1-1 0,1 1-1,0-1 1,0 0-1,0 0 1,0 0-1,0-1 1,0 1-1,0-1 1,1 1-1,-1-1 1,0 0 0,0 0-1,4-1 1,5-1 45,0 0 1,0-1 0,0-1-1,0 1 1,15-9 0,27-11 35,-2-2-1,95-61 1,-142 82-114,0 1 1,0-1-1,-1 0 1,0 0-1,0 0 1,0 0-1,0-1 1,4-6-1,-8 11-6,0 0 0,0-1 0,1 1 0,-1 0 0,0-1 0,0 1 0,0-1 0,0 1 0,0-1 0,1 1 0,-1-1 0,0 1 0,0 0 0,0-1 0,0 1 0,0-1 0,0 1 0,-1-1 0,1 1 0,0-1 0,0 1 0,0 0 0,0-1 0,0 1 0,-1-1 0,1 1 0,0 0 0,0-1 0,-1 1 0,1-1 0,0 1 0,-1 0 0,1-1 0,0 1 0,-1 0 0,1 0 0,0-1 0,-1 1 0,1 0 0,-1 0 0,1 0 0,0-1 0,-1 1 0,1 0 0,-1 0-1,1 0 1,-1 0 0,1 0 0,0 0 0,-2 0 0,-1-1-50,-1 1-1,0 0 1,1 0-1,-1 0 1,-5 2-1,-4 1 53,-1 1 1,1 1-1,0 0 0,0 0 1,1 2-1,0-1 0,0 2 1,-16 11-1,25-16 9,0 0-1,-1 0 1,1 1-1,1-1 1,-1 1-1,0-1 1,1 1-1,0 0 1,-1 0 0,2 0-1,-1 0 1,0 0-1,1 1 1,0-1-1,0 0 1,0 1 0,0-1-1,1 1 1,0-1-1,0 1 1,1 7-1,-1-9 30,1 1-1,-1 0 1,1 0-1,0-1 1,1 1-1,-1-1 1,0 1-1,1-1 1,0 1-1,0-1 1,0 0-1,0 0 1,1 0-1,-1 0 1,1 0-1,-1-1 0,1 1 1,0-1-1,0 0 1,0 1-1,1-2 1,-1 1-1,0 0 1,1 0-1,-1-1 1,5 1-1,-3-1 23,-1 0 0,1-1 0,-1 1 0,1-1 0,-1 0 0,1-1 0,-1 1 0,1-1 0,-1 0 0,1 0 0,-1 0 0,0 0 0,0-1 0,8-4 0,-3 1 23,0-1-1,-1 1 0,1-2 0,-1 1 1,10-12-1,-13 12-39,1 1 0,-1-1-1,0-1 1,-1 1 0,6-10 0,-9 14-42,0 0 0,0-1 0,-1 1 0,1 0 0,-1 0 0,1 0 0,-1-1 1,0 1-1,1 0 0,-1-1 0,0 1 0,-1 0 0,1 0 0,0-1 0,-1 1 0,1 0 0,-1 0 0,0-1 0,1 1 0,-1 0 0,0 0 1,-3-3-1,0 0-55,0-1 0,0 1 0,-1 0 0,0 1 1,0-1-1,-1 1 0,1 0 0,-11-6 1,7 5-21,0 1-1,0 0 1,-1 0 0,0 1 0,-14-3 0,11 6-118,11 2 116,8 1 100,18 3 114,1 0 0,0-2 1,0-1-1,1-1 0,-1-1 0,35-3 1,-50 0 2,0 0 0,0 0 0,-1-1 1,1 0-1,17-10 0,-22 11-114,0-1 1,0 0-1,-1 0 0,1 0 0,-1-1 0,0 1 1,0-1-1,0 0 0,0 0 0,-1-1 0,6-7 1,-8 9-8,0 0 1,1 0-1,-1 0 1,0 0 0,-1 0-1,1 0 1,-1 0-1,1 0 1,-1-4 0,5-6-101,-5 10-133,0 0 539,0 2-331,-1 1 0,1-1 0,0 0 0,-1 1 0,1-1 0,-1 1 0,1-1 0,-1 1 0,1-1 0,-1 1 0,1 0 0,-1-1 0,0 1 0,1 0 0,-1-1 0,0 1 0,1 0 0,-1 0 0,0 0 0,1-1 0,-1 1 0,0 0 0,1 0 0,-1 0 0,0 0 0,1 0 0,-1 0 1,0 0-1,-1 1 0,0-1 0,0 0 1,0 0 0,0 0-1,0 1 1,0-1 0,0 1-1,0-1 1,0 1 0,1 0 0,-1 0-1,0 0 1,0 0 0,-2 2-1,-1 2 18,1 0 1,0 1-1,0-1 0,1 1 0,0 0 0,0 0 1,0 1-1,0-1 0,1 0 0,0 1 0,1-1 0,0 1 1,0 0-1,0 0 0,1-1 0,-1 1 0,2 0 1,-1 0-1,1-1 0,0 1 0,3 10 0,-3-13 29,1-1 0,-1 0 0,1 0 0,0 0 0,-1 0-1,2 0 1,-1 0 0,0-1 0,0 1 0,1 0 0,-1-1-1,1 0 1,0 0 0,0 0 0,5 3 0,-5-4 21,-1 0-1,1 0 1,0 0 0,-1 0-1,1-1 1,0 1 0,0-1-1,-1 0 1,1 0 0,0 0-1,0 0 1,0 0 0,0-1-1,-1 1 1,1-1 0,0 0-1,-1 1 1,1-1 0,0-1-1,2-1 1,10-6 75,18-16 0,-4 4-152,6-6 89,-18 13-83,34-20 1,-40 28 6,-9 4-45,1 0 0,-1 0 0,1 0 0,0 1 0,0 0 0,6-3-1,-8 4 47,-1 0-1,1 0 1,0 0-1,0 0 0,-1 1 1,1-1-1,0 0 1,-1 0-1,1 0 0,0 0 1,-1 1-1,1-1 1,0 0-1,-1 1 0,1-1 1,-1 0-1,1 1 1,-1-1-1,1 1 0,-1-1 1,1 1-1,-1-1 1,1 1-1,-1 0 0,1-1 1,-1 1-1,0-1 1,0 1-1,1 0 0,-1-1 1,0 1-1,0 0 1,1-1-1,-1 1 0,0 0 1,0-1-1,0 1 1,0 1-1,0 3 1,1 0 1,-1 0-1,0 0 1,0 0-1,-1 0 1,1 0-1,-1 0 1,-1 0-1,1 0 1,0 0-1,-1 0 1,-4 8-1,-5 7 128,-21 29-1,27-42-57,4-4-26,-2 0 0,1 0 1,0-1-1,0 1 0,-1-1 1,0 1-1,1-1 0,-1 0 1,0 0-1,0 0 0,-4 1 1,5-2-3,0 0 1,0-1-1,0 1 1,0-1-1,0 0 0,0 1 1,0-1-1,0 0 1,0 0-1,-1-1 1,1 1-1,0 0 1,0-1-1,0 1 1,0-1-1,0 0 0,0 1 1,0-1-1,-2-2 1,-4-1 37,-13-8-26,20 11-48,0 1 0,0-1 0,0 0 1,1 1-1,-1-1 0,0 0 0,0 1 1,1-1-1,-1 0 0,1 0 0,-1 0 1,1 1-1,-1-1 0,1 0 0,-1 0 1,1 0-1,0 0 0,-1-1 0,2 1 8,0 1-1,-1-1 1,1 0-1,0 1 1,0 0-1,0-1 1,0 1-1,-1-1 1,1 1-1,0 0 1,0 0-1,0-1 1,0 1-1,0 0 1,0 0-1,1 0 1,18-1 189,21 1-370,240 6-1761,-248-3-450,-24-2 412,0 1-1,0 0 1,10 3-1,-18-5 1435,0 1-1,0-1 1,0 0-1,0 1 1,0 0-1,-1-1 0,1 1 1,0-1-1,0 1 1,0 0-1,0 1 1,8 13-3825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0:00.4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15 852 2656,'-1'1'136,"0"0"-1,-1 0 1,2-1-1,-1 1 1,0 0-1,0 0 1,0 0 0,0 0-1,0 0 1,1 0-1,-1 0 1,1 0-1,-1 0 1,1 1 0,-1-1-1,1 0 1,-1 0-1,1 0 1,0 1 0,0-1-1,0 0 1,-1 0-1,1 1 1,1-1-1,-1 0 1,0 0 0,0 2-1,0 2 666,0 1 4083,0-18-1592,2-2-2894,-1 1 1,2-1-1,0 1 1,1 0-1,0 0 1,7-15-1,-4 13-218,1 0 0,1 1 0,0 0 0,1 0 0,0 1 0,1 1 0,1-1 0,0 2 0,1-1 0,21-13 0,17-9 360,84-41 0,-108 61-405,-7 3-8,87-48 423,-101 55-509,0 0 1,0 1-1,1 0 1,0 0-1,-1 0 1,14-2-1,-19 4-24,1 1 0,0 0 0,-1 0-1,1 0 1,0 0 0,0 0-1,-1 0 1,1 0 0,0 0 0,-1 1-1,1-1 1,-1 1 0,1-1-1,0 1 1,-1 0 0,1-1 0,-1 1-1,0 0 1,1 0 0,-1 0-1,0 0 1,1 0 0,-1 1 0,0-1-1,0 0 1,0 0 0,0 1-1,0-1 1,0 1 0,0-1-1,-1 1 1,1-1 0,0 3 0,1 1 47,-1 1 1,0-1-1,0 1 1,0-1 0,-1 1-1,1-1 1,-1 1-1,-1-1 1,1 1 0,-1 0-1,-2 8 1,-4 6 220,-15 36 0,3-8-52,-24 59 311,43-107-541,0 0-1,0 0 0,0 0 1,0 0-1,0 0 0,0 0 1,0 0-1,0 0 0,0 0 1,0 0-1,0 0 1,0 0-1,0 0 0,0 0 1,1 0-1,-1 0 0,0 0 1,0 0-1,0 0 0,0 0 1,0 0-1,0 0 0,0 0 1,0 0-1,0 0 0,0 0 1,0 0-1,0 0 1,0 0-1,0 0 0,0 0 1,0 0-1,0 0 0,0 0 1,0 0-1,0 0 0,0 0 1,0 0-1,0 0 0,0 1 1,0-1-1,0 0 1,0 0-1,1 0 0,-1 0 1,0 0-1,0 0 0,0 0 1,0 0-1,0 0 0,0 0 1,0 0-1,0 0 0,0 0 1,0 0-1,0 0 0,0 0 1,-1 0-1,1 0 1,0 0-1,0 0 0,0 0 1,0 1-1,0-1 0,0 0 1,0 0-1,0 0 0,0 0 1,0 0-1,6-3 127,8-9 4,11-10-73,85-72-78,-89 77-21,1 2 1,1 0-1,33-15 1,-49 27 20,0 1 1,0-1-1,10-1 1,-15 3 0,1 1 1,-1 0 0,0-1-1,1 1 1,-1 0 0,1 0 0,-1 0-1,0 1 1,1-1 0,-1 0-1,0 1 1,1 0 0,-1-1 0,3 3-1,-4-3 23,0 1-1,-1-1 1,1 1-1,-1 0 1,1 0-1,-1-1 1,1 1-1,-1 0 1,0 0-1,1 0 1,-1-1-1,0 1 1,0 0-1,1 0 1,-1 0-1,0 0 1,0 0-1,0-1 1,0 1-1,0 0 1,0 0-1,0 0 1,-1 0-1,1 0 1,0-1-1,0 1 1,-1 0-1,0 1 1,-12 28 230,10-25-216,2-2-10,-14 25 236,-20 52 0,35-79-241,0 0 1,-1 0 0,1 0 0,0 0 0,-1 0 0,1 0 0,0 0 0,0 0 0,0 1 0,0-1-1,0 0 1,0 0 0,0 0 0,1 0 0,-1 0 0,1 2 0,-1-3 2,0 1 0,1-1-1,-1 0 1,1 1 0,-1-1 0,0 0 0,1 0 0,-1 1 0,1-1 0,-1 0 0,1 0-1,-1 1 1,1-1 0,-1 0 0,1 0 0,-1 0 0,1 0 0,-1 0 0,1 0-1,-1 0 1,1 0 0,-1 0 0,1 0 0,0 0 0,3-1 25,1-1 0,-1 1 0,1-1 0,-1 0 0,0 0 0,5-2 0,132-65-4,-55 30-42,-18 4-105,-75 42-143,1 0 1,-10 15-1,12-16 267,0 0-1,0 0 1,1 0 0,-1 1 0,1-1 0,1 1-1,-3 10 1,4-14 5,1 0-1,0-1 1,0 1-1,0 0 0,0 0 1,0-1-1,1 1 1,-1 0-1,1-1 1,0 1-1,0-1 1,0 1-1,0-1 0,0 1 1,0-1-1,1 0 1,-1 1-1,3 2 1,-2-4 14,-1 1 0,1-1 0,-1 0 0,1 0 1,-1 0-1,1 0 0,0 0 0,-1 0 0,1-1 0,0 1 1,0 0-1,0-1 0,-1 0 0,1 1 0,0-1 1,0 0-1,0 0 0,0 0 0,0 0 0,0 0 1,0 0-1,-1-1 0,1 1 0,0-1 0,3 0 1,-1-1-7,1-1 1,-1 1 0,0-1 0,0 1-1,0-1 1,0 0 0,0-1 0,-1 1-1,0-1 1,5-5 0,0-2 23,0-1 0,9-19 0,-16 28-90,1-1 1,-1 0-1,0 1 0,-1-1 0,1 1 1,-1-1-1,1 0 0,-1 0 0,0 1 1,-1-1-1,1 0 0,0 1 0,-1-1 1,-2-5-1,3 7 25,0 1 0,-1-1 1,0 1-1,1-1 0,-1 1 1,0-1-1,1 1 0,-1 0 1,0-1-1,0 1 0,0 0 0,0 0 1,-1-1-1,1 1 0,0 0 1,0 0-1,-1 1 0,1-1 1,0 0-1,-1 0 0,1 0 0,-1 1 1,1-1-1,-1 1 0,1-1 1,-1 1-1,0 0 0,1 0 0,-1 0 1,1 0-1,-1 0 0,0 0 1,1 0-1,-1 0 0,-2 1 1,3-1 18,1 0-1,-1 0 1,0 0 0,1 0 0,-1 1 0,0-1 0,1 0 0,-1 0 0,1 1 0,-1-1 0,0 0 0,1 1 0,-1-1 0,1 0 0,-1 1 0,1-1 0,-1 1 0,1-1-1,0 1 1,-1-1 0,1 1 0,-1 0 0,1 0 0,0 0 0,0-1 0,0 1 1,0 0-1,0-1 0,0 1 0,0-1 0,0 1 0,1 0 0,-1-1 1,0 1-1,0-1 0,1 1 0,-1-1 0,1 1 0,-1-1 0,0 1 1,1-1-1,-1 1 0,1 0 0,2 1-4,1 1-1,-1-1 1,0 0 0,1 0 0,-1 0-1,6 2 1,-1-2 43,-1 0-1,0 0 0,1-1 1,-1-1-1,0 1 0,1-1 1,-1 0-1,1-1 0,-1 0 1,1 0-1,-1 0 0,0-1 1,12-5-1,-3 1 65,-1-2 1,1 0-1,-1-1 1,24-18 0,-15 6-36,-1-1 0,0-1 0,-2 0 0,23-35 0,-19 23-46,-2-2 1,-1-1 0,-2-1-1,-2 0 1,17-54-1,-32 87-45,-1 0 1,0 0-1,-1 0 0,0 0 1,0-1-1,0 1 0,0 0 1,-1 0-1,0-1 0,-2-9 1,2 16 23,0 0 1,0 0 0,0 0 0,0-1 0,0 1 0,0 0 0,0 0 0,0 0-1,0 0 1,0 0 0,0 0 0,0-1 0,-1 1 0,1 0 0,0 0-1,0 0 1,0 0 0,0 0 0,0 0 0,0 0 0,0 0 0,-1 0 0,1-1-1,0 1 1,0 0 0,0 0 0,0 0 0,0 0 0,-1 0 0,1 0 0,0 0-1,0 0 1,0 0 0,0 0 0,0 0 0,-1 0 0,1 0 0,-7 5-41,-7 12 9,3 5 68,0 1 0,1 0 0,1 0-1,-8 36 1,1-5 10,-10 25 87,4 2 0,3 0 0,-7 84 0,24-152-109,1-9-67,1 0 0,-1 0 0,1 1-1,0-1 1,0 0 0,1 0-1,0 5 1,2-2-2148,0-20-4368,-3 4 5395,-1 1-1,1 0 1,-2 0-1,1-1 1,-1 1-1,0 0 1,-1 0-1,1 1 1,-2-1-1,-4-8 1,-4-6-506,-32-56 1091,31 58 3388,-28-35 0,1 7 4344,40 48-7099,0 0 0,0 0 1,0 0-1,0-1 0,0 1 1,0 0-1,0 0 0,0 0 1,0 0-1,0-1 1,0 1-1,0 0 0,0 0 1,0 0-1,1 0 0,-1 0 1,0-1-1,0 1 0,0 0 1,0 0-1,0 0 0,1 0 1,-1 0-1,0 0 1,0 0-1,0 0 0,0 0 1,0-1-1,1 1 0,-1 0 1,0 0-1,0 0 0,0 0 1,1 0-1,-1 0 1,0 0-1,0 0 0,0 0 1,0 0-1,1 0 0,-1 0 1,0 1-1,0-1 0,0 0 1,0 0-1,1 0 1,-1 0-1,12 1 804,249 10 1174,-88-20-5801,-136 6 1963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0:03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211 526 5056,'-2'-1'448,"-1"-1"0,1 1 1,0 0-1,-1-1 0,0 1 1,1 0-1,-1 1 0,1-1 1,-1 0-1,0 1 0,1-1 0,-1 1 1,0 0-1,0 0 0,1 0 1,-5 1-1,-2 1 54,0 0 0,1 0 0,-1 1 0,1 0 0,-1 0 0,1 1 0,0 1 0,1-1 0,-13 10 0,14-10-327,0 1 0,0 1 0,0-1 0,1 1 0,0 0 0,0 0 0,1 0 0,-1 1 0,1-1 0,1 1 0,-5 10 0,7-14-100,0 1 1,0-1-1,1 1 0,-1 0 1,1-1-1,0 1 1,0 0-1,0 0 1,0-1-1,1 1 0,-1 0 1,1 0-1,0-1 1,0 1-1,2 4 1,-2-7-19,0 1 0,0 0-1,0-1 1,0 1 0,0 0 0,0-1 0,1 1 0,-1-1 0,1 0 0,-1 1 0,1-1 0,-1 0 0,1 0 0,0 0 0,0 0 0,-1 0 0,1-1 0,0 1 0,0 0 0,0-1 0,0 0 0,0 1 0,0-1 0,0 0-1,0 0 1,0 0 0,0 0 0,3-1 0,1 0-8,-1 0 0,0 0 0,0-1-1,0 0 1,0 0 0,0-1-1,0 1 1,0-1 0,-1 0 0,1 0-1,-1-1 1,0 1 0,0-1 0,4-5-1,-6 7-58,0-1-1,0 1 0,0-1 1,0 0-1,0 0 0,-1 0 1,1 0-1,-1 0 0,0 0 1,0-1-1,0 1 0,-1 0 0,1-1 1,-1 1-1,1 0 0,-1-1 1,0 1-1,-1 0 0,1-1 1,0 1-1,-1 0 0,0-1 1,-2-5-1,1 5-53,0 0 0,-1 0 1,0 0-1,1 0 0,-1 0 0,-1 1 1,1-1-1,-1 1 0,1 0 0,-1 0 1,0 0-1,0 1 0,0-1 0,0 1 1,-1 0-1,1 0 0,-1 0 0,1 1 1,-1-1-1,0 1 0,-7 0 0,-11 9-469,25-7 555,0 1 1,0-1-1,-1 1 1,1-1-1,0 0 0,0 0 1,0 0-1,0 0 1,5 1-1,6 1 116,1-1 1,0-1-1,-1-1 1,19-1-1,57-9 626,-40 1-405,-1-3 0,55-21 0,-43 13-151,-57 19-220,0 0 0,0 1 0,0-1-1,0 0 1,0 1 0,5 0 0,-7 0 6,-1 0 1,1 0 0,0 0-1,-1 0 1,1 0 0,-1 1-1,1-1 1,0 0 0,-1 0-1,1 1 1,-1-1 0,1 0-1,-1 1 1,1-1 0,-1 1-1,1-1 1,-1 0 0,1 1 0,-1-1-1,0 1 1,1 0 0,-1-1-1,0 1 1,1-1 0,-1 1-1,0-1 1,0 1 0,1 0-1,-1-1 1,0 1 0,0 0-1,0-1 1,0 1 0,0-1-1,0 1 1,0 1 0,-2 18 64,0 1 0,-2-1 0,0 0 0,-10 25 0,6-15-18,-69 207 123,52-172-78,-53 94 0,52-113-1,12-19 139,-1 0 0,-1-2 0,-30 38 0,46-63-206,0 0 1,0 1-1,0-1 0,0 0 1,-1 0-1,1 1 0,0-1 1,0 0-1,0 0 0,0 0 1,-1 1-1,1-1 0,0 0 1,0 0-1,0 0 0,-1 0 1,1 1-1,0-1 0,0 0 1,-1 0-1,1 0 0,0 0 1,0 0-1,-1 0 0,1 0 1,0 0-1,0 0 0,-1 0 1,1 0-1,0 0 0,0 0 1,-1 0-1,1 0 1,0 0-1,-1 0 0,1 0 1,0 0-1,-1-14 480,2 7-474,1 1 0,-1 0 0,1-1 1,1 1-1,2-6 0,-2 6-20,73-172 60,4 5-156,-48 107 24,31-58-151,81-122 1,-139 239 191,2-5-38,1 1 0,0 0 1,0 1-1,1 0 0,11-9 0,-18 17 47,0 0-1,0 1 0,0-1 1,0 1-1,1-1 0,-1 1 0,0 0 1,1 0-1,0 0 0,-1 0 1,1 0-1,-1 1 0,1-1 1,0 1-1,-1 0 0,1-1 1,0 1-1,0 1 0,-1-1 1,1 0-1,0 1 0,-1-1 0,1 1 1,-1 0-1,1 0 0,-1 0 1,1 0-1,-1 0 0,1 0 1,-1 1-1,4 2 0,-2 0 36,0 0 0,-1 0 0,0 0 0,1 0 0,-1 0 0,-1 1 0,1-1-1,-1 1 1,1-1 0,-2 1 0,1 0 0,0 0 0,-1 0 0,0 0 0,0 1 0,0-1 0,-1 0-1,0 8 1,0 1 87,-1-1-1,0 0 1,-1 1-1,0-1 1,-1 0-1,-5 14 1,3-14-25,0-1 0,0 1 0,-1-1 0,-1 0 0,-10 14 0,15-23-93,-1 0-1,1-1 1,-1 1-1,0 0 1,0-1-1,0 0 1,0 0 0,0 0-1,-1 0 1,1 0-1,-1-1 1,1 1-1,-1-1 1,0 0-1,1 0 1,-1 0 0,0-1-1,0 1 1,0-1-1,1 0 1,-1 0-1,0 0 1,0 0-1,0-1 1,1 0-1,-1 0 1,0 0 0,0 0-1,1 0 1,-7-4-1,-15-5-289,19 9-126,10 3 337,15 5 120,-6-6 69,-1-1-1,0 0 1,1-1-1,-1-1 1,23-5 0,58-22 142,-67 20-250,15-6 112,1-1-1,44-24 1,-76 34-88,-1-1 1,17-14-1,-22 18-4,0-1 0,0 0-1,-1 0 1,0 0 0,0 0-1,0-1 1,0 1 0,3-8 0,-5 10-24,-1 0 1,1 0 0,-1 0 0,0 0 0,1 0 0,-1 0 0,0 0 0,0 0 0,0-1 0,-1 1 0,1 0 0,0 0 0,-1 0 0,0 0 0,1 0-1,-1 0 1,0 0 0,0 0 0,0 1 0,0-1 0,0 0 0,0 0 0,-1 1 0,1-1 0,0 1 0,-1-1 0,0 1 0,1-1 0,-1 1 0,0 0 0,1 0-1,-1 0 1,-3-1 0,-1-1-34,0 0 0,0 0 0,-1 1 0,1 0 0,-1 1-1,0-1 1,1 1 0,-13 0 0,14 1 25,-1 1 1,1 0 0,0 0-1,0 0 1,-1 1-1,1 0 1,0 0-1,0 0 1,1 0 0,-1 1-1,0 0 1,1 0-1,-6 5 1,5-4 27,0 1-1,1-1 1,-1 1-1,1 0 1,0 0 0,0 1-1,0-1 1,1 1 0,0 0-1,-3 7 1,5-10-6,0 0 0,0 0-1,1-1 1,-1 1 0,1 0 0,0 0 0,0 0 0,0 0-1,0 0 1,0 0 0,1 0 0,-1 0 0,1 0 0,0 0-1,2 5 1,-1-4 8,0-1-1,0 1 0,0-1 1,1 1-1,0-1 0,0 0 1,0 0-1,0 0 0,0 0 1,5 2-1,3 2 89,1-1 0,0 0 0,0-1 0,1 0 0,0-1 0,13 3 1,-13-4-24,0-1 0,0-1 0,0 0 0,0 0 0,1-1 1,-1-1-1,0 0 0,25-6 0,-18 1-21,-1 0 0,1-2 0,-2 0 0,35-20 0,-47 24-37,0 0 0,-1 0 1,0-1-1,0 1 0,0-1 0,0-1 0,-1 1 0,0 0 1,0-1-1,0 0 0,-1 0 0,0 0 0,0 0 0,2-8 1,-4 5-441,4 14 315,-5-4 107,1 0 0,0 1 0,0-1 0,-1 0 0,1 0 0,-1 0 1,1 0-1,-1 1 0,0-1 0,1 0 0,-1 0 0,0 1 0,0-1 0,0 0 0,0 1 0,0-1 1,0 0-1,0 1 0,-1 0 0,1 10-84,1 4 46,1 4 82,0 0 1,7 31-1,-8-49-17,0 1 1,0-1-1,0 0 1,0 1-1,0-1 1,1 0-1,-1 0 1,0 0-1,1 0 1,0-1-1,-1 1 0,1 0 1,0-1-1,0 1 1,0-1-1,0 1 1,0-1-1,1 0 1,-1 0-1,0 0 1,0 0-1,1 0 1,-1-1-1,0 1 0,1-1 1,-1 1-1,1-1 1,-1 0-1,1 0 1,-1 0-1,1 0 1,3-2-1,109-21 109,213-74-1,-308 87-150,-19 10 10,-1 0-1,1-1 1,-1 1-1,1 0 1,-1 0-1,1-1 1,-1 1 0,1-1-1,-1 1 1,1 0-1,-1-1 1,1 1-1,-1-1 1,0 1-1,1-1 1,-1 1-1,0-1 1,1 0-1,-1 1 1,0-2-1,-3 2-100,-30 16 25,-69 24-90,80-30 161,7-4 43,0 1 0,-20 13 1,32-18-22,-1 0 0,1 1 0,0-1 0,1 1 0,-1-1 0,0 1 0,1 0 0,-1 0 0,1 1 0,0-1 0,0 0 0,0 1 0,1-1 0,-1 1 0,-1 5-1,3-8 0,0-1 0,-1 1-1,1-1 1,0 1-1,0-1 1,0 1-1,0 0 1,0-1-1,0 1 1,0-1-1,0 1 1,0-1-1,0 1 1,1-1-1,-1 1 1,0-1-1,0 1 1,0-1 0,1 1-1,-1-1 1,0 1-1,0-1 1,1 1-1,-1-1 1,0 0-1,1 1 1,-1-1-1,1 1 1,0-1 9,1 1 0,-1-1 0,0 1 0,0-1 0,1 0 0,-1 0 0,0 1 1,0-1-1,1 0 0,-1 0 0,3-1 0,4 0 75,0-1 0,15-4-1,-21 5-81,13-5-43,-1-1 0,1 0-1,24-18 1,-24 15-83,1 0-1,26-11 1,-41 23 14,1 1 0,-1-1-1,1 0 1,-1 1 0,0-1-1,0 1 1,1 5 0,6 10 256,-6-14-120,1 0-1,0-1 1,-1 1 0,1-1 0,1 1 0,-1-1 0,8 6 0,-9-8-13,0 1-1,1-1 0,-1 1 0,1-1 0,-1 0 0,1 0 0,0 0 1,-1-1-1,1 1 0,0 0 0,-1-1 0,1 0 0,0 0 0,5 0 1,0-1 27,0-1 1,0 0-1,-1-1 1,1 0-1,-1 0 1,9-5-1,39-26 217,-54 33-254,10-7 24,-1-1-1,0 0 1,0 0 0,8-12 0,-9 12-21,14-17-27,0-1 0,-2-1 0,-1-1 0,18-36 0,-4-1 52,-2-1 1,36-113-1,-66 174-66,-1 0 0,0 0 0,0 0 0,0 0 0,0 0 0,-1 0 0,0 0 0,-1-6 0,1 11 13,0-1 0,0 1 0,0 0 0,-1 0 0,1 0 0,0 0 0,-1 0 1,1 0-1,0-1 0,-1 1 0,0 0 0,1 0 0,-1 0 0,1 1 0,-1-1 0,-1-1 0,1 1 8,0 1 0,0 0 0,1 0 0,-1-1 0,0 1-1,0 0 1,0 0 0,0 0 0,0 0 0,0 0 0,0 0-1,1 0 1,-1 0 0,0 0 0,0 1 0,0-1 0,0 0-1,0 1 1,1-1 0,-1 0 0,0 1 0,0-1-1,0 1 1,0 0 0,-7 4-4,1 0 1,1 1-1,-1 0 0,1 0 0,0 1 0,0-1 1,1 1-1,0 0 0,0 1 0,-3 7 0,-8 16 50,-13 40 0,28-69-37,-26 75 119,2 2 0,5 0 0,-20 147 0,37-201-94,1-13 25,1 1 0,0 0-1,1 0 1,0 0 0,3 23-1,-3-36-57,0 1 0,0-1 0,0 0-1,1 1 1,-1-1 0,0 1-1,0-1 1,0 0 0,0 1-1,0-1 1,1 0 0,-1 1-1,0-1 1,0 0 0,1 1-1,-1-1 1,0 0 0,0 1 0,1-1-1,0 0 1,4-3-1363,-3 1 1068,-1 0 0,0 0-1,0-1 1,0 1 0,0 0 0,0-1-1,1-2 1,-1-3 0,0-1-1,0 1 1,-1 0 0,0 0-1,0 0 1,-1 0-1,0 0 1,0 0-1,-1 0 1,0 0-1,-1 0 1,0 1 0,-7-15-1,-3-2 815,-2 1 0,0 0 0,-20-21 0,23 32 129,9 10-396,1-1-1,-1 1 1,0-1-1,1 0 1,0 0-1,-1 0 0,-2-6 1,5 9-196,0-1 1,0 1-1,0-1 1,0 1 0,0-1-1,0 1 1,0-1-1,0 0 1,0 1-1,0-1 1,0 1-1,0-1 1,1 1-1,-1-1 1,0 1-1,0-1 1,1 1-1,-1-1 1,0 1-1,1-1 1,-1 1-1,0-1 1,1 1-1,-1-1 1,1 1-1,-1 0 1,0-1-1,1 1 1,-1 0 0,1 0-1,-1-1 1,1 1-1,0 0 1,0-1-1,22-6 277,2 4-338,0 1 0,-1 2 1,1 0-1,37 5 1,99 24-9,-144-25-9,8 1-306,-1 1 1,-1 2-1,32 13 0,-51-19 270,0 1 0,0 0 0,0 0 0,0 0 0,4 6 0,-6-7 70,0 1-1,1-1 0,-1 0 1,0 0-1,0 0 1,1 0-1,0 0 1,-1-1-1,1 1 1,0-1-1,-1 1 0,1-1 1,0 0-1,0 0 1,0-1-1,5 2 1,-6-3 65,1 1 0,-1 0 1,0-1-1,1 1 1,-1-1-1,0 0 1,1 0-1,-1 0 1,0 0-1,0 0 1,0-1-1,0 1 0,0-1 1,0 1-1,0-1 1,3-3-1,-4 4-52,0-1 0,0 1 0,0 0-1,0-1 1,0 1 0,0 0 0,-1-1 0,1 1-1,0-1 1,-1 0 0,1 1 0,-1-1 0,1 1-1,-1-1 1,0 0 0,0 1 0,0-1 0,0 0-1,0 1 1,0-1 0,0 1 0,-1-1 0,1 0-1,-2-2 1,2 3-16,-1-1-1,0 1 1,0 0-1,0 0 1,0 0 0,0 0-1,0 1 1,-1-1-1,1 0 1,0 0-1,0 1 1,-1-1 0,1 1-1,0-1 1,-1 1-1,1-1 1,0 1-1,-1 0 1,1 0-1,-1 0 1,1 0 0,-1 0-1,1 0 1,0 0-1,-2 0 1,-2 1 50,0 0 0,0-1 0,0 2-1,0-1 1,-7 3 0,9-2 20,-1 0 0,1 0 0,0 0 0,-1 0 0,1 1 0,0-1 0,0 1 0,1 0 0,-1-1 0,0 1 0,1 1 0,0-1 0,0 0 0,-2 5 0,3-6-37,0-1 1,0 1-1,1 0 1,-1 0-1,1 0 0,0 0 1,-1 0-1,1 0 1,0 0-1,0 0 0,0 0 1,0 0-1,1 0 1,-1 0-1,0 0 1,1 0-1,0 0 0,-1 0 1,1-1-1,0 1 1,0 0-1,0 0 0,0-1 1,0 1-1,0-1 1,1 1-1,-1-1 0,3 3 1,3 1 20,0 1 0,0-2 0,0 1 0,0-1-1,1 0 1,0-1 0,0 0 0,14 4 0,-11-5-456,0 0-1,0 0 1,0-1 0,1 0-1,21-2 1,8-3-4682,-19 1 2788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0:04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169 168 4160,'14'-10'2274,"-13"10"-2032,0-1 0,0 1 0,0 0 0,0-1 0,0 1-1,-1-1 1,1 1 0,0-1 0,0 0 0,-1 1 0,1-1 0,0 0 0,-1 1 0,1-1 0,0 0 0,-1 0 0,1 1 0,-1-1 0,1 0 0,-1 0 0,0 0 0,1 0 0,-1 0 0,0 0 0,0-1 0,0 2-104,0-1 1,0 1-1,-1-1 1,1 1-1,0 0 0,-1-1 1,1 1-1,0 0 1,-1-1-1,1 1 1,0 0-1,-1 0 0,1-1 1,-1 1-1,1 0 1,0 0-1,-1 0 1,1-1-1,-1 1 0,1 0 1,-1 0-1,1 0 1,-1 0-1,1 0 1,-2 0-1,-11-1 897,4 2-854,0-1 0,0 1 0,0 1 0,0 0-1,1 0 1,-1 1 0,1 0 0,-1 0-1,1 1 1,0 0 0,1 0 0,-1 1-1,1 0 1,-1 1 0,2-1 0,-1 1-1,1 1 1,-12 13 0,17-18-139,-1 1 0,1 0 0,-1-1 0,1 1 0,0 0 0,0 0 0,0 0 0,0 0 1,1 0-1,-1 3 0,1-5-18,0 0 1,0 0-1,0 1 0,0-1 1,0 0-1,0 0 1,1 0-1,-1 0 1,0 0-1,1 1 0,-1-1 1,1 0-1,-1 0 1,1 0-1,0 0 1,-1 0-1,1 0 0,0-1 1,0 1-1,-1 0 1,1 0-1,0 0 1,0-1-1,0 1 0,0-1 1,0 1-1,2 0 1,1 0 72,1 0 0,0 0 0,0 0 0,0-1 0,-1 0 0,1 0 0,0 0 0,0-1 0,6-1 0,13-2 4,-1-1-1,1-1 0,-2-2 1,1 0-1,-1-1 0,0-1 1,-1-1-1,0-1 1,-1-1-1,26-21 0,-44 33-96,21-24 188,-21 24-185,-1-1 1,0 1-1,-1-1 1,1 0-1,0 1 0,0-1 1,-1 0-1,1 0 1,-1 1-1,1-1 1,-1 0-1,0 0 1,0 0-1,0 0 0,0-3 1,0 3-36,-1 0 0,1 0-1,-1 0 1,1 0 0,-1 0 0,0 0-1,0 0 1,0 0 0,0 0 0,0 0 0,0 1-1,0-1 1,-1 0 0,1 1 0,-1-1 0,1 1-1,-3-2 1,1 1-3,0 0 1,0 0-1,0 1 0,-1-1 0,1 1 0,0 0 1,-1 0-1,1 0 0,-6 0 0,-1 0 34,0 1-1,0 0 0,-1 1 0,1 0 0,0 0 1,-13 4-1,7-2 70,12-3-23,1 1 1,-1-1 0,0 1 0,0 0 0,0 1 0,1-1 0,-1 0 0,1 1 0,-5 2 0,42-5 408,10-4-257,0-2 0,57-17 1,21-4 322,-98 24-353,0 1 1,0 1-1,29 1 1,-45 2-125,0 0 1,-1 0-1,1 1 1,0 0-1,-1 0 1,11 5-1,-16-6-19,0 0 0,0 0-1,0 0 1,-1 1-1,1-1 1,0 0 0,-1 1-1,1-1 1,-1 1 0,1 0-1,-1-1 1,2 4 0,-2-4-1,-1 0 0,1 1 0,-1-1 1,0 0-1,0 1 0,1-1 0,-1 0 0,0 1 1,0-1-1,0 0 0,0 1 0,0-1 0,-1 0 1,1 1-1,0-1 0,-1 0 0,1 1 0,-1-1 1,1 0-1,-1 0 0,-1 3 0,-4 4 105,0 0-1,-10 10 1,-2 3-10,9-11-65,0 0 0,-16 13 0,18-17 55,3-2 100,5-3-80,9-4-36,15-9-77,3-3-20,-1 0 4,0 2 0,1 0 0,45-13-1,-66 25-4,-1 0-1,1 0 1,-1 1-1,1-1 0,-1 1 1,1 1-1,-1 0 1,1-1-1,-1 2 0,0-1 1,11 5-1,4 2 86,-1 2 1,21 13-1,19 8-14,-58-30-125,62 26-155,-35-18-2391,-8-2 986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0:08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27 724 3136,'-26'0'1931,"46"-3"8725,-11 0-10048,-1 0 0,1-1 0,-1 0-1,0 0 1,11-9 0,75-60 1349,-56 44-1604,-1-1 0,-2-2 0,-1-1-1,-1-2 1,-2-1 0,52-80 0,-54 60-30,-12 20-134,-12 30-141,-2 5-74,-3 3 18,0-1-1,1 0 0,-1 0 0,0 0 1,0 0-1,0 0 0,0 0 1,0 1-1,0-1 0,0 0 0,-1 0 1,0 2-1,-3 18-57,-25 92 189,22-92-76,-1 0 0,-1-1 0,-16 28 0,-1-4 127,-3-1 1,-47 54-1,69-89-138,0 0-1,-1-1 1,0 0-1,0-1 1,0 1 0,-12 5-1,17-10-18,0-1 0,0 1 0,-1-1-1,1 0 1,-1 0 0,1 0 0,-1-1 0,0 1-1,1-1 1,-1 0 0,1 0 0,-1 0-1,0 0 1,1-1 0,-1 0 0,1 1 0,-1-1-1,1 0 1,-1-1 0,1 1 0,-4-3 0,1 1-9,0-1 1,-1-1 0,2 1-1,-8-8 1,12 11-31,-1 0 0,1 0 0,0 0 0,-1-1 0,1 1 0,0 0 0,0-1 0,0 1 0,0-1 0,0 1 0,1-1 0,-1 1 0,0-1 0,1 0 0,-1 1-1,1-1 1,0 0 0,-1 1 0,1-1 0,0 0 0,0 0 0,0 1 0,1-4 0,-1 4 12,1 0-1,0 0 1,0 0-1,0 0 1,0 0 0,0 0-1,0 0 1,0 1-1,0-1 1,1 0-1,-1 1 1,0-1-1,0 1 1,1-1 0,1 0-1,25-6 2,270-34-44,-280 39 28,-1 0 1,1 1-1,-1 2 1,31 3-1,-46-4 22,0 1 0,0-1 0,0 1 0,0 0 0,-1-1 0,1 1 0,0 0 0,0 0 0,0 1 0,-1-1 0,1 0 0,-1 1 0,1-1 0,-1 0 0,1 1 0,0 1 0,0 0 11,0 1-1,-1-1 1,1 0 0,-1 0 0,0 1-1,0-1 1,0 0 0,0 7-1,0 4 21,-1 0 0,0 0 0,-5 24 0,4-26-62,-35 185 310,25-157-160,-2 0 0,-32 68 0,6-25 754,39-83-859,0 0 1,0 0-1,0 0 1,0 0 0,-1 0-1,1 0 1,0-1 0,0 1-1,0 0 1,0 0 0,0 0-1,0 0 1,0 0-1,0 0 1,0 0 0,0 0-1,0 0 1,0 0 0,0 0-1,0-1 1,-1 1 0,1 0-1,0 0 1,0 0-1,0 0 1,0 0 0,0 0-1,0 0 1,0 0 0,0 0-1,-1 0 1,1 0 0,0 0-1,0 0 1,0 0-1,0 0 1,0 0 0,0 0-1,0 0 1,0 0 0,-1 0-1,1 0 1,0 0 0,0 0-1,0 0 1,0 0-1,0 1 1,0-1 0,0 0-1,0 0 1,0 0 0,0 0-1,-1 0 1,1 0 0,0 0-1,0 0 1,0 0-1,0 0 1,0 1 0,0-1-1,0 0 1,0 0 0,0 0-1,0 0 1,0 0 0,4-20 414,1 6-351,64-209 79,20 6-404,-68 177 161,3 1 0,46-60 0,-65 93 51,-1 0-1,2 0 1,-1 1-1,1-1 1,0 1-1,0 1 1,0-1-1,1 1 1,13-7-1,-17 10 22,0 0 0,0 0-1,-1 0 1,1 1 0,0-1 0,0 1-1,0 0 1,0 0 0,0 0 0,0 0-1,0 0 1,0 0 0,-1 1 0,1-1-1,0 1 1,0 0 0,0 0 0,-1 0-1,1 0 1,0 1 0,-1-1 0,0 1-1,1-1 1,-1 1 0,0 0 0,1 0-1,-1 0 1,3 5 0,-3-6 20,-1 1 1,1 0-1,-1 1 1,0-1-1,0 0 0,0 0 1,0 0-1,0 1 1,0-1-1,-1 0 1,1 1-1,-1-1 0,1 1 1,-1-1-1,0 1 1,0 2-1,-1-1 23,0 0 0,1 0 0,-1 0 1,-1 0-1,1 0 0,-1 0 0,1 0 0,-5 6 0,1-2 43,0 0 1,-1-1-1,0 0 0,0-1 1,-1 1-1,0-1 0,-14 10 1,18-14-65,1 0 1,-1-1 0,1 0-1,-1 1 1,1-1-1,-1 0 1,0 0 0,0 0-1,1-1 1,-1 1 0,0-1-1,0 1 1,0-1-1,0 0 1,0 0 0,1 0-1,-1-1 1,0 1-1,0-1 1,0 1 0,0-1-1,1 0 1,-1 0-1,0 0 1,1-1 0,-1 1-1,1-1 1,-1 1-1,1-1 1,0 0 0,0 0-1,0 0 1,0 0-1,0 0 1,0 0 0,0-1-1,1 1 1,-3-5-1,4 7-14,0 0 0,-1 0 0,1 0 0,0 0 0,0 0 0,0-1-1,0 1 1,0 0 0,0 0 0,0 0 0,0 0 0,-1 0-1,1-1 1,0 1 0,0 0 0,0 0 0,0 0 0,0 0-1,0-1 1,0 1 0,0 0 0,0 0 0,0 0 0,0 0-1,0-1 1,0 1 0,0 0 0,0 0 0,0 0 0,0 0-1,0 0 1,1-1 0,-1 1 0,0 0 0,0 0 0,0 0 0,0 0-1,0 0 1,0-1 0,0 1 0,0 0 0,1 0 0,-1 0-1,0 0 1,0 0 0,0 0 0,0 0 0,0 0 0,1-1-1,-1 1 1,12 0-45,-5 1 21,211-14 21,-160 8 13,361-55 181,-375 48-54,-25 2-97,-14 6 29,-8 4 195,-1 3-248,-1-1 0,1 1 0,-1 0 0,-3 5 0,-12 6 1,18-12-31,-20 13 39,0 1 1,2 0-1,0 2 0,-24 27 0,42-43 5,1 0-1,0-1 0,0 1 0,0 0 0,1 0 0,-1 0 0,0 0 0,1 0 0,-1 3 0,1-5-12,-1 1-1,1-1 1,0 1 0,0-1 0,0 0 0,0 1 0,0-1 0,0 1 0,0-1 0,1 0-1,-1 1 1,0-1 0,0 1 0,0-1 0,0 1 0,0-1 0,1 0 0,-1 1 0,0-1-1,0 0 1,1 1 0,-1-1 0,0 0 0,0 1 0,1-1 0,-1 0 0,0 0 0,1 1-1,-1-1 1,1 0 0,-1 0 0,0 0 0,1 1 0,-1-1 0,1 0 0,-1 0 0,0 0-1,1 0 1,-1 0 0,1 0 0,-1 0 0,0 0 0,1 0 0,-1 0 0,1 0 0,-1 0-1,1 0 1,0 0 0,2-1 33,1 0-1,-1 0 0,1 0 1,-1-1-1,0 1 0,1-1 1,-1 0-1,0 0 0,4-3 1,26-24-13,-18 15-12,91-74-155,-104 86 89,-1 1 0,1-1 0,0 1 0,0 0 0,0-1 0,-1 1 0,4-1 0,-3 16-152,-2-12 159,-2 19-8,2-18 58,-1 0 0,1 0 1,-1 0-1,1 0 1,0 0-1,0 1 1,0-1-1,1 0 0,-1 0 1,1 0-1,0 0 1,0 0-1,0 0 1,0 0-1,0 0 0,2 3 1,0-3 18,-1 1-1,1-1 1,-1 0 0,1 0-1,0 0 1,0 0 0,0 0-1,0-1 1,1 0 0,-1 1-1,1-1 1,-1 0 0,1 0 0,0-1-1,0 1 1,0-1 0,0 0-1,0 0 1,0 0 0,0-1-1,6 1 1,3-2 32,0 0 1,0-1-1,-1 0 0,1-1 1,19-7-1,58-29 88,-79 35-142,0-1-1,-1-1 1,0 1-1,0-2 1,-1 1-1,0-2 1,0 1 0,-1-1-1,1 0 1,-2-1-1,8-9 1,8-20 5,-1-1 0,31-79-1,38-177-557,-91 294 520,1-1-1,-1 1 1,1 0-1,-1 0 1,0 0-1,1-1 1,-1 1-1,0 0 1,0-1-1,0 1 1,0 0-1,0 0 1,0-1-1,-1 1 1,1 0 0,0 0-1,-1-1 1,0-1-1,1 3 24,0-1 0,-1 1 0,1 0-1,0 0 1,0 0 0,-1-1 0,1 1 0,0 0 0,-1 0-1,1 0 1,0 0 0,0 0 0,-1-1 0,1 1 0,0 0-1,-1 0 1,1 0 0,0 0 0,-1 0 0,1 0 0,0 0-1,-1 0 1,1 0 0,0 0 0,-1 0 0,1 1 0,0-1-1,-1 0 1,1 0 0,0 0 0,0 0 0,-1 0 0,1 1-1,0-1 1,0 0 0,-1 0 0,1 0 0,0 1 0,0-1-1,-1 0 1,1 0 0,0 1 0,0-1 0,0 0 0,0 1-1,0-1 1,-1 0 0,1 1 0,-11 18-1,-3 12 61,2 0 1,2 0 0,-8 35-1,-12 102 48,27-149-52,1 0 0,0 1 0,2-1 0,0 1 0,1-1 0,1 0 0,7 34 0,-8-51-30,0 0 1,-1 0-1,1 0 1,0 0-1,0 0 1,0 0-1,0-1 0,0 1 1,0 0-1,0 0 1,1-1-1,-1 1 1,1-1-1,-1 1 1,1-1-1,0 0 1,-1 1-1,1-1 0,0 0 1,3 1-1,-2-1 3,-1 0-1,1-1 0,0 0 0,0 1 0,0-1 0,-1 0 0,1 0 1,0 0-1,0-1 0,0 1 0,-1-1 0,1 1 0,0-1 0,0 0 1,2-1-1,129-65 65,-122 60-121,-11 7 27,-1 0 0,0 0 0,0-1 0,0 1 0,0 0 0,1 0 0,-1 0 0,0 0 0,0 0 1,1 0-1,-1-1 0,0 1 0,0 0 0,0 0 0,1 0 0,-1 0 0,0 0 0,0 0 0,1 0 0,-1 0 0,0 0 0,0 0 0,1 0 0,-1 0 0,0 0 0,0 0 0,1 0 0,-1 1 0,0-1 0,0 0 0,1 0 0,-1 0 0,0 0 0,0 0 0,1 1 1,-2 9-174,-1-6 137,1 0 0,-1-1 0,0 1 0,-4 6 0,-13 19 23,17-27 25,2 0 0,-1 0 1,0 0-1,0 1 0,1-1 0,-1 0 1,1 1-1,0-1 0,-1 0 0,1 0 1,0 1-1,0-1 0,1 0 0,-1 3 0,1-4 5,0 1 0,-1-1 0,1 0 0,0 0 0,0 0 0,-1 0-1,1 0 1,0 0 0,0 0 0,0 0 0,0 0 0,0 0 0,1-1-1,-1 1 1,0 0 0,0-1 0,0 1 0,1-1 0,-1 1 0,0-1 0,1 1-1,-1-1 1,0 0 0,1 0 0,0 0 0,7 1 29,0 0 0,14-2 0,-21 1-39,56-3 20,-1-4 0,1-1 0,59-18 0,-88 18-34,-1-1-1,37-18 1,-59 24-4,-1 0 0,0 0 0,0-1 0,0 0 0,0 0 0,-1 0 0,7-7 0,-11 11 12,0-1-1,0 1 1,0 0 0,1 0-1,-1 0 1,0 0 0,0 0-1,0 0 1,0-1 0,0 1 0,0 0-1,0 0 1,1 0 0,-1-1-1,0 1 1,0 0 0,0 0-1,0 0 1,0 0 0,0-1-1,0 1 1,0 0 0,0 0-1,0 0 1,0-1 0,0 1-1,0 0 1,0 0 0,0 0-1,-1-1 1,1 1 0,0 0-1,0 0 1,0 0 0,0 0-1,0-1 1,0 1 0,-8-1-232,-11 5-15,-31 22 178,19-9 102,27-15-12,0 0 0,1 0 0,-1 1 0,1-1 0,0 1 0,0-1-1,0 1 1,0 0 0,0 1 0,0-1 0,1 0 0,0 1 0,-3 5-1,5-9-8,-1 0 0,1 0-1,0 1 1,0-1-1,0 0 1,0 1 0,0-1-1,0 0 1,0 0-1,0 1 1,1-1 0,-1 0-1,0 1 1,0-1-1,0 0 1,0 0-1,0 1 1,0-1 0,0 0-1,1 0 1,-1 1-1,0-1 1,0 0 0,0 0-1,1 0 1,-1 1-1,0-1 1,0 0 0,1 0-1,-1 0 1,0 0-1,0 0 1,1 1 0,14 2 100,15-4 40,-21-2-108,1-1-1,-1 0 1,0 0-1,0-1 1,0-1-1,16-11 1,3-3-232,-28 20 179,1-1 0,-1 1 0,1-1 0,-1 1 0,1-1 0,0 1 0,-1 0 0,1-1 0,-1 1 0,1 0 0,0 0 0,-1-1 0,1 1 0,0 0 0,-1 0 0,1 0 0,0 0 0,-1 0 0,1 0 0,0 0 0,0 0 0,-1 0 0,2 0 0,-2 1-10,1 1 1,-1-1-1,1 0 1,-1 1 0,0-1-1,0 0 1,0 1-1,0-1 1,0 1 0,0-1-1,0 2 1,0 4 48,0 5-57,-1-6 45,1-1 0,0 1 1,0-1-1,1 0 1,0 1-1,0-1 1,0 0-1,0 0 0,3 7 1,-3-11 7,0 0-1,0-1 1,0 0 0,0 1 0,0-1 0,0 0-1,0 1 1,0-1 0,0 0 0,0 0 0,0 0 0,0 0-1,0 0 1,0 0 0,0 0 0,0 0 0,0 0-1,0-1 1,0 1 0,0 0 0,0 0 0,0-1 0,0 0-1,30-10 18,-15 2 8,0-1 0,0 0 0,-1-1 0,0-1 0,-1 0-1,21-23 1,-1-4-52,39-56 1,23-51-155,-50 75 127,-31 48 24,-3 6-79,-1 0-1,0-2 0,-1 1 0,14-37 1,-24 55 84,0-1 1,0 1-1,0 0 0,1-1 1,-1 1-1,0 0 1,0-1-1,0 1 1,0 0-1,0-1 0,0 1 1,0-1-1,0 1 1,1 0-1,-1-1 0,-1 1 1,1-1-1,0 1 1,0 0-1,0-1 1,0 1-1,0 0 0,0-1 1,0 1-1,0 0 1,-1-1-1,1 1 1,0 0-1,0-1 0,0 1 1,-1 0-1,1-1 1,0 1-1,-1 0 0,1 0 1,0-1-1,0 1 1,-1 0-1,1 0 1,-1-1-1,1 1 0,-1 0 1,0 0-3,-1 1 0,1-1-1,-1 0 1,1 1 0,-1-1 0,1 1 0,-1 0 0,1-1 0,0 1-1,-1 0 1,1 0 0,0 0 0,0 0 0,-2 2 0,-19 20-17,2 1 0,0 0 0,-24 42 0,12-14 167,3 1-1,-24 63 1,9 0-1543,7 1-5937,37-114 6588,-1-1 1,0 1 0,0 0 0,0-1 0,-1 1-1,-1 3 1,2-6 550,1 1 0,0-1 0,-1 1 0,1-1 0,0 0 1,-1 0-1,1 1 0,0-1 0,-1 0 0,1 0 0,-1 1 0,1-1 0,-1 0 0,1 0 0,0 0 0,-1 0 0,1 0 0,-1 0 1,1 0-1,-1 1 0,1-1 0,-1 0 0,1-1 0,-1 1 0,1 0 0,-1 0 0,1 0 0,0 0 0,-1 0 0,1 0 0,-1-1 1,1 1-1,-1 0 0,1 0 0,0-1 0,-1 1 0,1 0 0,0 0 0,-1-1 0,1 1 0,0 0 0,-1-1 0,1 0 0,-6-4-2932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0:08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863 0 7712,'-35'0'3520,"30"12"-3072,5-4 128,8-1-416,6 9-64,4 1-64,5-2-2016,-1 2 1088</inkml:trace>
  <inkml:trace contextRef="#ctx0" brushRef="#br0" timeOffset="1">9 236 9984,'-8'7'4512,"42"1"-3936,8-3 1663,3-2-1343,35-6 288,1 3-736,32-8-256,-2 3-128,25-7-1280,-11 4 672,-4-4-2879,-21 9 1919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0:13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279 411 2240,'4'1'455,"-1"-1"0,1 1 0,0-1 0,-1 1 0,1 0 0,0 0 0,-1 1 0,1-1 0,-1 1 0,0 0-1,11 6 5224,-19-13-2515,-134-34-6,132 37-3101,0 1-1,0 0 1,-1 1 0,1-1-1,0 1 1,-1 1 0,1 0-1,0 0 1,-13 3 0,15-2-49,1-1 0,0 1 1,-1 1-1,1-1 1,0 1-1,0-1 0,0 1 1,1 0-1,-1 0 1,1 1-1,0-1 1,-1 1-1,2 0 0,-1 0 1,0 0-1,-2 5 1,-1 4 61,0 1 0,1 0 1,0 1-1,1-1 0,-4 27 0,5-14 47,1 1 0,2 35-1,1-47-32,1 0 0,0 0 0,1 0 0,1 0 0,5 15 0,-7-25-28,1 1 0,0-1 1,0 0-1,0 0 0,0 0 0,1-1 1,0 1-1,1-1 0,-1 0 0,1 0 0,0 0 1,0-1-1,0 0 0,0 0 0,7 4 1,-1-4 20,-1 0 0,1 0 0,0-1 0,0 0 1,0-1-1,0 0 0,0-1 0,0 0 0,0-1 1,21-2-1,-8-1-15,0-1 0,-1-1 0,46-16 0,-46 12-26,0-1-1,-1-1 1,0 0-1,-1-2 0,0-1 1,-1 0-1,-1-2 1,0 0-1,-1-1 1,20-23-1,-22 20 12,-9 12-39,0 0 0,0-1 0,-1 0 1,0 0-1,-1 0 0,8-19 0,-11 17-210,-2 11 199,0 0-1,0 0 1,0 0-1,0 0 1,0 0-1,0-1 1,0 1-1,0 0 1,0 0-1,-1 0 1,1 0-1,0 0 1,0 0-1,0 0 1,0 0-1,0 0 1,0 0-1,0-1 1,0 1-1,0 0 1,0 0-1,-1 0 1,1 0-1,0 0 1,0 0-1,0 0 1,0 0-1,0 0 1,0 0-1,0 0 1,0 0-1,-1 0 1,1 0-1,0 0 1,0 0-1,0 0 1,0 0-1,0 0 1,0 0-1,0 0 1,-1 0-1,1 0 1,0 0-1,0 0 1,-2 2-25,0-1 1,0 1 0,0-1 0,0 1 0,0 0-1,-3 3 1,-7 9 3,1 1-1,1 0 1,0 1-1,-11 24 0,5-4 53,-13 40 0,27-69 4,0 1 1,0-1 0,0 0 0,1 0-1,0 0 1,1 1 0,0 13 0,0-17-13,1 0 0,0 0 0,1 1 0,-1-1 1,1 0-1,-1 0 0,1 0 0,0 0 0,1-1 1,-1 1-1,1 0 0,-1-1 0,7 7 0,-6-8 29,0 1 0,0-1-1,-1 0 1,1 0 0,0 0-1,1 0 1,-1 0 0,0-1-1,1 1 1,-1-1 0,0 0-1,1 0 1,0 0 0,-1-1-1,1 1 1,-1-1 0,5 0-1,-3 0-11,0-1 0,0 0 0,0 0-1,-1 0 1,1 0 0,-1-1 0,1 0-1,-1 0 1,1 0 0,-1 0-1,0-1 1,5-3 0,-4 1-19,0 1 1,-1-1-1,1 0 0,-1-1 1,0 1-1,0-1 0,-1 1 1,0-1-1,0 0 1,0-1-1,-1 1 0,0 0 1,0-1-1,0 1 0,-1-1 1,1-12-1,-1 0-92,-1-1 0,0 1 0,-2 0 0,-6-33 0,7 44 21,-1-1 0,0 1 0,-1-1 0,0 1 0,-7-14 0,9 20 42,0 1 1,0-1 0,0 0-1,0 1 1,-1-1-1,1 1 1,-1 0 0,1-1-1,-1 1 1,1 0 0,-1 0-1,0 0 1,1 0-1,-1 0 1,0 0 0,0 1-1,0-1 1,0 0 0,0 1-1,0 0 1,1-1 0,-1 1-1,0 0 1,0 0-1,0 0 1,0 0 0,0 0-1,0 1 1,0-1 0,0 1-1,-4 0 1,4 1 3,-1-1 0,1 0 0,-1 1-1,1-1 1,0 1 0,-1 0 0,1 0 0,0 0 0,0 0 0,0 0 0,1 0-1,-1 0 1,0 1 0,1-1 0,0 1 0,-1-1 0,1 1 0,0 0 0,0-1 0,0 1-1,1 0 1,-1 0 0,1-1 0,-1 1 0,1 0 0,0 0 0,0 0 0,0 0-1,1 0 1,-1-1 0,1 1 0,-1 0 0,1 0 0,0-1 0,0 1 0,0 0-1,1-1 1,-1 1 0,1-1 0,-1 1 0,1-1 0,0 0 0,2 3 0,0-1 29,1-1 1,0 1 0,0-1-1,0 0 1,1 0-1,-1 0 1,1-1 0,-1 0-1,1 0 1,0 0 0,0-1-1,0 0 1,0 0 0,0 0-1,0-1 1,7 0 0,26-1 35,1-2 0,-1-2 0,41-11 0,114-37-19,-182 49-78,-9 2 22,-1 1 0,1 0 0,0 0 0,0 0 0,0 1 0,0-1 0,0 1 0,0 0 0,0-1 0,0 1 0,3 1 0,-6 0 19,0 0-1,0 0 0,0 0 1,0 1-1,-1-1 0,1 0 1,0 0-1,-1 0 0,1 0 1,-1 0-1,1 0 0,-1 0 1,0 0-1,0 1 1,-13 20 47,-1-4-40,-1-2 0,-1 1 0,-22 15 1,6-4 139,-74 62 236,104-86-363,-1-1-1,1 1 1,0-1 0,-4 6-1,6-8-11,1-1 0,-1 1-1,1 0 1,-1-1 0,1 1-1,0 0 1,-1-1 0,1 1-1,0 0 1,-1 0 0,1-1-1,0 1 1,0 0 0,0 0-1,0 0 1,0-1 0,0 1-1,0 0 1,0 0 0,0 0-1,0-1 1,0 1 0,0 0-1,1 0 1,-1-1 0,0 1-1,0 0 1,1 0 0,-1-1-1,1 1 1,-1 0 0,1 0-1,0 0 14,0-1-1,0 1 0,0-1 1,1 0-1,-1 1 0,0-1 1,0 0-1,0 0 0,0 1 1,0-1-1,0 0 1,1 0-1,-1 0 0,2-1 1,18-3 101,-17 3-71,10-2 20,-1 0-1,0-1 1,0-1 0,-1 0-1,1-1 1,17-11 0,-23 12-53,0-1 1,-1 1 0,0-1 0,0 0 0,0-1 0,-1 1 0,0-1 0,0 0-1,0 0 1,-1-1 0,-1 1 0,1-1 0,-1 0 0,4-16 0,-5 15-51,0 0 0,0 1 0,-1-1 0,-1 0 0,1 0 0,-1 0 0,-1 0 0,0 0 1,0 0-1,-1 0 0,0 0 0,0 1 0,-1-1 0,-6-11 0,5 11 14,-2-1 0,1 2 1,-1-1-1,-1 1 0,-13-15 0,20 23 10,-1 0-1,1-1 1,-1 1 0,1 0-1,0-1 1,-1 1 0,1 0-1,-1-1 1,1 1 0,0-1-1,0 1 1,-1-1 0,1 1-1,0-1 1,0 1 0,-1-1-1,1 1 1,0-1 0,0 0-1,0 1 1,0-1 0,0 1-1,0-1 1,0 1 0,0-1-1,0 0 1,0 0 0,1 0 0,-1 0 1,1 1-1,-1-1 1,1 0-1,0 0 1,0 0 0,-1 1-1,1-1 1,0 0-1,0 1 1,0-1-1,-1 1 1,3-2 0,3 0 15,1-1 0,-1 1 1,10-2-1,-16 4-7,42-9 42,0 3 0,1 1 0,48 1 0,-85 4-53,-1 0-1,0 1 1,0-1 0,0 1 0,0 0-1,0 1 1,-1-1 0,1 1 0,0 0-1,-1 0 1,1 1 0,5 3 0,-7-4 16,0 0 1,0 1 0,0 0-1,-1 0 1,1 0 0,-1 0 0,1 0-1,-1 0 1,0 1 0,0-1-1,-1 1 1,1-1 0,-1 1-1,0 0 1,1-1 0,-1 6 0,2 14 50,-2-1 0,-1 0 0,-4 34 0,2-37 12,1-1 0,0 0-1,1 1 1,1-1 0,6 33-1,-6-50-57,-1 1 0,1-1 1,0 1-1,-1 0 0,1-1 0,0 0 0,0 1 0,0-1 0,0 1 0,0-1 0,0 0 0,1 0 1,-1 0-1,0 0 0,1 0 0,-1 0 0,0 0 0,1 0 0,0 0 0,-1-1 0,1 1 1,-1 0-1,1-1 0,0 0 0,-1 1 0,1-1 0,0 0 0,-1 0 0,4 0 0,4 0 0,0-1 0,1 0-1,-1 0 1,10-4 0,-11 3 9,35-9-44,0-2 0,-1-1 0,-1-3 0,0-1 1,-2-2-1,60-40 0,-57 28-98,16-10-41,-58 42 161,0 0 0,0 1 0,0-1 0,-1 0 0,1 0-1,0 0 1,0 0 0,0 0 0,0 0 0,0 0 0,0 0 0,0 0 0,0 0 0,0 0-1,0 0 1,0 0 0,0 0 0,0 0 0,0 0 0,0 0 0,0 0 0,0 0-1,0 0 1,0 0 0,0 1 0,0-1 0,0 0 0,0 0 0,0 0 0,0 0 0,0 0-1,0 0 1,0 0 0,0 0 0,1 0 0,-1 0 0,0 0 0,0 0 0,0 0-1,0 0 1,0 0 0,0 0 0,0 0 0,0 0 0,0 0 0,0 0 0,0 0-1,0 0 1,0 0 0,0 0 0,0 0 0,0 0 0,0 0 0,0 0 0,0 0 0,0 0-1,0 0 1,0 0 0,1 0 0,-1 0 0,0 0 0,0 0 0,0 0 0,0 0-1,0 0 1,0 0 0,-3 8-77,-6 12-115,8-17 150,-6 9 8,-1 1 1,1-1-1,-2 0 1,-11 13-1,-45 41-22,5-5 36,55-55 32,0-1-1,1 1 0,-8 13 0,12-18 2,-1 1 0,0-1 0,1 1 0,-1-1-1,1 0 1,0 1 0,-1-1 0,1 1 0,0-1-1,0 1 1,0 2 0,0-4-3,1 1 0,-1 0 0,0 0 0,0-1-1,1 1 1,-1-1 0,0 1 0,1 0 0,-1-1 0,1 1 0,-1-1 0,1 1 0,-1-1 0,1 1 0,-1-1-1,1 1 1,-1-1 0,1 1 0,0-1 0,-1 0 0,1 1 0,0-1 0,-1 0 0,2 1 0,2 0 4,-1-1 0,1 1 0,0-1 0,-1 0 1,1 0-1,0 0 0,-1-1 0,1 1 1,-1-1-1,1 0 0,-1 0 0,1 0 1,3-2-1,2-1 27,1 0 1,-2-1-1,13-8 0,-12 6-34,0 0-1,-1-1 1,0 1 0,-1-2-1,0 1 1,0-1 0,10-18-1,-3 2-19,17-48-1,45-145-347,-25 17-337,-47 175 614,1 3-33,-1 0 1,-1 0 0,-1 0-1,-2-33 1,0 55 114,-5-19-244,5 19 240,0 1 0,0 0-1,-1 0 1,1-1 0,0 1-1,-1 0 1,1-1 0,0 1-1,-1 0 1,1 0 0,0 0 0,-1-1-1,1 1 1,-1 0 0,1 0-1,0 0 1,-1 0 0,1 0 0,-1 0-1,1 0 1,-1 0 0,1 0-1,0 0 1,-1 0 0,1 0 0,-1 0-1,1 0 1,0 0 0,-1 0-1,1 0 1,-1 1 0,1-1 0,0 0-1,-1 0 1,1 0 0,0 1-1,-1-1 1,1 0 0,0 1-1,-1-1 1,1 0 0,0 0 0,-1 1-1,-2 3 11,-1-1-1,1 0 0,0 1 1,0 0-1,0 0 0,0 0 1,1 0-1,0 0 0,-3 7 1,-15 45-100,18-50 90,-8 32 96,1 0 1,1 0-1,-3 71 0,10-83-29,1 1-1,2-1 1,0 1-1,2-1 1,1 0-1,13 39 1,-17-59-24,2-1 1,-1 1-1,1-1 1,-1 1 0,1-1-1,1 0 1,6 9-1,-8-12-6,0 0-1,0-1 0,1 1 0,-1 0 1,1-1-1,-1 1 0,1-1 0,-1 0 0,1 0 1,0 0-1,-1 0 0,1 0 0,0 0 0,0-1 1,0 0-1,-1 1 0,1-1 0,5-1 1,0 0 3,0 0 1,1-1 0,-1 0-1,0 0 1,0-1 0,-1 0 0,1 0-1,12-9 1,1-1 30,30-26 1,2-6-41,63-67 0,-83 76-510,-31 35 353,-3 6-14,-5 12-21,-3 7 290,1 1 0,1 0 0,-6 36 0,12-51-78,0 0 0,0 0-1,1-1 1,0 1 0,1 0-1,0 0 1,1-1 0,0 1-1,0 0 1,1-1 0,0 0 0,6 13-1,-7-20-20,-1 1 0,1 0 1,-1 0-1,1-1 0,0 1 0,0-1 0,0 1 0,0-1 0,0 0 0,1 0 0,-1 0 1,1 0-1,0-1 0,-1 1 0,1 0 0,0-1 0,0 0 0,0 0 0,0 0 0,0 0 1,0 0-1,0-1 0,0 1 0,0-1 0,0 0 0,5 0 0,-2-1-2,-1 0 0,1-1 0,-1 0-1,0 0 1,1 0 0,-1-1 0,0 0 0,0 0-1,-1 0 1,1 0 0,-1-1 0,1 0-1,6-8 1,3-5-19,-1 0 0,15-27 0,-2 3 5,32-31-337,-55 72 206,-1 5 78,0 9 18,-1 1 31,-1 0-1,-1 0 0,0-1 1,-4 18-1,1-13 152,0 34 0,3-52-145,1-1-1,0 1 0,0-1 1,0 0-1,0 1 1,0-1-1,0 1 1,0-1-1,0 0 0,0 1 1,0-1-1,0 1 1,0-1-1,0 1 1,1-1-1,-1 0 0,0 1 1,0-1-1,0 0 1,1 1-1,-1-1 0,0 0 1,0 1-1,1-1 1,-1 0-1,0 1 1,1-1-1,-1 0 0,0 0 1,1 1-1,-1-1 1,0 0-1,1 0 1,0 1-1,-1-1 1,1-1 1,0 1-1,-1 0 0,1 0 1,-1-1-1,1 1 0,-1 0 1,1 0-1,-1-1 0,1 1 1,-1-1-1,1 1 0,-1 0 1,1-1-1,-1 1 0,0-1 1,1 1-1,-1-1 0,0 0 1,1 0-1,11-21 2,1 1 0,1 0 0,17-18 0,-22 28-50,1 1 0,0 0 0,0 1 0,1 0 0,0 1 0,24-13 0,-35 20 33,1 0 1,0 1-1,0-1 1,-1 1 0,1 0-1,0-1 1,0 1 0,0 0-1,0-1 1,-1 1-1,1 0 1,0 0 0,0 0-1,0 0 1,0 0 0,0 0-1,0 0 1,0 0 0,0 0-1,-1 0 1,1 0-1,0 1 1,0-1 0,0 0-1,0 1 1,-1-1 0,1 0-1,0 1 1,0-1 0,0 1-1,-1-1 1,1 1-1,0 0 1,-1-1 0,1 1-1,-1 0 1,1-1 0,-1 1-1,1 0 1,-1 0-1,1 1 1,1 3-28,-1 0 0,1 0-1,-1 1 1,-1-1 0,1 10-1,0-6 22,-1 38 44,0-34-7,0 0 0,2 16 0,-2-28-18,0 0 0,0 0 0,0 1-1,1-1 1,-1 0 0,1 0 0,-1 0 0,1 1 0,-1-1 0,1 0 0,0 0 0,-1 0-1,1 0 1,0 0 0,0 0 0,0 0 0,0-1 0,0 1 0,0 0 0,1 0 0,0 0 7,0 0 0,0 0 0,0-1 0,0 1 0,0-1 0,0 1 1,0-1-1,0 0 0,0 0 0,1 0 0,1 0 0,6-2 24,-1 0-1,1 0 1,-1-1-1,10-4 1,-15 6-44,18-8 22,0-1 0,0 0 0,-1-2 0,-1 0 0,0-2 0,-1 0 0,31-30 0,-29 23 5,60-56-320,-73 70 108,-12 14-164,-6 5 272,-98 137 137,94-130-21,9-14-11,1 1 0,-1 0-1,1 0 1,0 0 0,1 0 0,0 1-1,0-1 1,-4 15 0,6-21-16,1 1 0,0-1 0,0 1 1,0-1-1,0 0 0,0 1 0,-1-1 0,1 1 0,0-1 1,0 1-1,0-1 0,0 1 0,0-1 0,1 0 0,-1 1 1,0-1-1,0 1 0,0-1 0,0 1 0,0-1 0,1 0 1,-1 1-1,0-1 0,0 1 0,1-1 0,-1 0 0,0 1 1,0-1-1,1 0 0,-1 1 0,0-1 0,1 0 0,0 1 1,0-1 6,0 0 0,0-1 0,0 1 1,0 0-1,0 0 0,0-1 1,0 1-1,0 0 0,-1-1 0,1 1 1,0-1-1,0 1 0,0-1 1,0 0-1,6-4-11,-1-1 1,10-10-1,43-64-198,-29 38 24,-29 40 156,16-18-109,-17 19 113,1 1 0,-1 0 0,0-1 0,1 1 0,-1 0 0,0-1 0,1 1 0,-1 0 0,0-1 0,1 1 1,-1 0-1,1-1 0,-1 1 0,1 0 0,-1 0 0,1 0 0,-1 0 0,0 0 0,1-1 0,-1 1 0,1 0 0,-1 0 0,1 0 0,-1 0 0,1 0 0,-1 0 0,1 0 0,-1 1 0,1-1 0,-1 0 0,1 0 0,-1 0 0,1 0 0,-1 1 0,1-1 0,-1 0 0,0 0 0,1 1 0,-1-1 0,1 0 0,-1 1 0,1 0 0,2 5-16,-1 0 0,1 1 0,-1 0 0,-1-1 0,1 1 0,-1 0 0,0 7 0,3 10 1,-1-4 77,-2-14-35,0 0 0,0-1 0,0 1 0,1 0 0,-1-1 0,1 1 0,1-1 0,-1 0 0,1 1 0,0-1 0,5 6 0,-7-10-3,0 0 0,-1-1 0,1 1 0,0 0 0,0-1 0,0 1 0,0-1 0,0 1 1,0-1-1,0 1 0,0-1 0,0 0 0,0 0 0,0 1 0,0-1 0,0 0 0,0 0 0,0 0 1,0 0-1,0 0 0,0 0 0,0-1 0,0 1 0,1 0 0,-1 0 0,0-1 0,0 1 1,-1-1-1,1 1 0,0-1 0,0 1 0,0-1 0,0 0 0,0 1 0,1-2 0,4-3 14,0-1 0,-1 1 0,11-14-1,2-4 33,155-183 226,-161 193-302,96-107 10,-91 98 13,0-1 0,-2-1 0,21-43 0,-18 23-203,-2-1-1,-2 0 0,13-72 1,-27 117 181,0-1 0,1 0 1,-1 1-1,0-1 1,0 0-1,0 1 1,1-1-1,-1 0 1,0 0-1,0 1 1,0-1-1,0 0 1,-1 1-1,1-1 1,0 0-1,0 0 1,0 1-1,-1-1 1,1 0-1,0 1 1,0-1-1,-1 0 1,0 1-5,0 1 0,0-1 1,0 1-1,0-1 0,0 1 1,0 0-1,0-1 1,0 1-1,0 0 0,1 0 1,-1 0-1,0 0 0,1 0 1,-1 0-1,1 0 1,-2 1-1,-99 183 304,89-160-234,1 0 1,2 1 0,1 0 0,1 1-1,1-1 1,1 1 0,2 1 0,0-1 0,2 0-1,1 1 1,1-1 0,2 1 0,0-1-1,15 52 1,-14-65 33,0-1 0,1 0 0,1 0 0,0-1-1,0 0 1,14 19 0,-17-27-31,1 1-1,0-1 0,0 0 1,0 0-1,1 0 1,-1-1-1,1 0 0,6 4 1,-8-6-27,0 1 0,1-1 0,-1 0 0,1 0 0,0 0 0,-1 0-1,1-1 1,0 1 0,0-1 0,-1 0 0,1 0 0,0 0 0,5-2 0,-4 1-2,-1-1 0,1 1-1,-1-1 1,0 0 0,0-1-1,0 1 1,0-1 0,0 0-1,0 1 1,-1-2 0,1 1 0,-1 0-1,6-8 1,1-4-31,1 0 1,8-19-1,-15 26-20,26-47 9,28-71 0,-57 123-18,0-1-1,1 1 0,-1-1 0,-1 1 1,1-1-1,0 1 0,-1-1 0,0 1 0,1-1 1,-2 1-1,1-6 0,0 9 30,0 0 0,0 0 0,0 0 1,0-1-1,-1 1 0,1 0 0,0 0 0,0 0 0,0 0 0,0 0 0,0-1 0,0 1 1,0 0-1,0 0 0,-1 0 0,1 0 0,0 0 0,0 0 0,0 0 0,0 0 0,0 0 0,0 0 1,-1-1-1,1 1 0,0 0 0,0 0 0,0 0 0,0 0 0,0 0 0,-1 0 0,1 0 1,0 0-1,0 0 0,0 0 0,0 0 0,-1 0 0,1 0 0,0 1 0,0-1 0,0 0 0,0 0 1,0 0-1,0 0 0,-1 0 0,1 0 0,0 0 0,0 0 0,-10 9-137,-6 12 179,9-6-24,1 0 1,0 1 0,2 0-1,-1-1 1,2 2 0,0-1-1,1 0 1,1 0 0,0 1-1,1-1 1,1 1 0,0-1-1,1 0 1,5 18-1,-6-29 23,1 0 0,-1 0 0,1-1-1,0 1 1,0-1 0,0 1 0,1-1-1,5 7 1,-7-9-8,1 0 0,-1-1 0,1 1 0,0-1 0,0 1 0,0-1 0,0 0 0,0 0 0,0 0 0,0 0 0,0 0 0,0 0 0,0-1 0,0 1 0,1-1 0,-1 1 0,0-1 0,0 0 0,1 0 0,-1 0 0,0 0 0,4-1 0,5-1 32,-1-1 1,1 0-1,-1-1 0,1 0 1,-1-1-1,0 0 0,18-13 1,58-52 72,-82 67-117,144-139 129,-67 61-70,-69 69-36,-2 4-110,-1-1 1,0-1-1,0 0 1,-1 0-1,9-14 0,-18 44-379,-16 60 396,-28 80 1,37-135 93,-2-1 1,0 0-1,-2-1 1,0-1-1,-2 0 1,-1 0-1,-25 28 1,36-45 22,-1-1 1,0 1-1,0-1 1,-8 5-1,11-8-34,1 0 0,-1 0 1,1 0-1,-1-1 0,0 1 0,1 0 0,-1-1 1,0 1-1,0-1 0,0 0 0,1 1 0,-1-1 1,0 0-1,0 0 0,0 0 0,0-1 0,1 1 1,-4-1-1,5 1-16,-1-1 0,1 1 0,0 0 0,-1-1 0,1 1 0,-1-1 0,1 1 0,0-1 0,-1 1 0,1-1 0,0 0 0,-1 1 0,1-1 0,0 1 0,0-1 0,0 0 0,0 1 0,0-1 0,-1 1 0,1-1 0,0 0 0,0 1 0,0-1 0,1 0 0,-1 1 0,0-1 0,0 1 0,0-1 0,1 0 0,-1-2 36,1-2-30,0 1-1,0-1 0,0 0 1,1 0-1,0 1 0,0-1 1,0 1-1,0-1 0,5-5 1,2-2 16,18-18 1,15-10-1258,1 2-1,2 2 0,1 3 1,56-32-1,-89 59-1168,-7 3-3140,-14 3 1127,-3 3 1719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0:13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57 10816,'-35'-8'4864,"43"8"-4224,6-4 1695,9 4-1407,27-5 416,8 5-800,18-8-352,1 8-96,-1-3-96,-5-1 0,-2-4-800,-3 3 448,-16-1-2880,-10 6 1793,-12-5-3041,-6 5 2528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2:1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3072,'-5'-4'2805,"10"0"668,-4 4-3159,-1-1-236,1 1 1,-1 0 0,1 0-1,-1 0 1,1 0-1,-1 0 1,0 0 0,1 0-1,-1 0 1,1 0-1,-1 0 1,1 1 0,-1-1-1,0 0 1,1 0-1,-1 0 1,1 0 0,-1 1-1,0-1 1,1 0-1,-1 0 1,0 1 0,1-1-1,-1 0 1,0 1-1,1-1 1,-1 0 0,0 1-1,0-1 1,1 0-1,-1 1 1,0-1 0,0 1-1,0-1 1,0 0-1,1 1 1,-1-1 0,0 1-1,7 22 1326,-1 6-1038,-2 1 0,0 41 0,0-14-29,19 317 1657,-18-26-660,-5-330-1281,0 59 218,4 418 1239,24-1-673,-23-461-2063,-1-6 308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0:14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29 9312,'-32'-20'4192,"42"15"-3616,-7 1-896,7 4 64,7 0-1856,11 4 1152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0:16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5 3232,'0'0'234,"-1"0"0,1-1 0,-1 1 0,1-1 0,-1 1 0,1-1 0,-1 1 0,0 0 0,1 0 0,-1-1 0,1 1 0,-1 0 0,0 0 0,1 0 0,-1-1 0,0 1 0,1 0 0,-5 1 3975,4-1-4002,1 1 0,-1-1 0,1 1 0,-1-1 0,1 1 0,0 0 0,-1-1 0,1 1 0,0 0 0,0 0 0,-1-1 0,1 1 0,0 0-1,0-1 1,0 1 0,0 0 0,0 0 0,0-1 0,0 1 0,0 0 0,0 0 0,0-1 0,1 2 0,-1 0-32,0 1 0,1-1 0,-1 0 0,1 0 0,-1 0 0,1 0 0,0 0 0,0 0 0,0 0 0,0 0-1,2 2 1,-1-1-62,1-1 0,-1 0-1,1 0 1,0 0-1,-1 0 1,1-1-1,0 1 1,0-1 0,0 0-1,1 0 1,-1 0-1,0 0 1,0 0-1,6 0 1,4 0-567,1-1 1,17-2-1,-13 1-796,14 0-163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0:21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5 512 4160,'-5'3'6741,"13"-2"-2761,-8 0-3867,0-1-1,1 0 1,-1 0-1,1 1 0,-1-1 1,1 0-1,-1 0 1,1 0-1,-1 0 0,1 0 1,-1 0-1,1 0 1,-1 0-1,1 0 0,-1 0 1,1 0-1,-1 0 1,1 0-1,-1 0 0,1 0 1,0-1-1,7-3 289,-1 0 0,1-1 0,-1-1 0,-1 1 0,1-1 0,-1 0 0,7-8 0,35-51 557,-32 40-495,36-57 427,11-14-249,-39 61-415,-17 24-141,0 0 1,1 1 0,0-1 0,1 2 0,0-1 0,14-11 0,-2 7-86,1 1 0,0 1 0,24-10 0,-35 18 19,0 0 1,0 0 0,14-2 0,-22 5 5,0 1-1,0-1 1,0 1 0,0 0 0,0 0 0,0 0 0,0 0 0,0 1 0,-1-1 0,1 1 0,0 0 0,0 0 0,0 0 0,0 0 0,-1 0 0,1 0 0,3 3 0,-5-2 21,0 1 0,0-1 0,0 1 1,0-1-1,0 1 0,0 0 0,-1-1 0,1 1 1,-1 0-1,0-1 0,1 1 0,-1 0 1,-1 3-1,1-5-37,-2 29 262,-1 0 1,-7 31 0,1-4-15,-15 83 224,6-37-179,18-101-273,-1-1-1,1 1 0,0 0 0,0-1 0,0 1 0,0 0 0,0 0 1,0-1-1,0 1 0,0 0 0,1-1 0,-1 1 0,1 0 0,0 2 1,0-4-10,0 1 1,-1-1 0,1 1-1,0-1 1,0 1 0,0-1 0,-1 0-1,1 1 1,0-1 0,0 0-1,0 1 1,0-1 0,-1 0-1,1 0 1,0 0 0,0 0 0,0 0-1,0 0 1,0 0 0,0 0-1,0 0 1,-1-1 0,1 1 0,0 0-1,0 0 1,0-1 0,0 1-1,-1 0 1,2-2 0,8-2-74,0 0 1,-1-1 0,1 0-1,-1-1 1,0 0 0,9-9-1,-8 6-2611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0:22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3 5216,'-2'-2'2747,"12"4"495,-7-1-2816,0-1-1,0 1 1,0 0 0,0-1-1,0 1 1,0 1 0,0-1 0,0 0-1,-1 1 1,1-1 0,-1 1-1,1 0 1,-1 0 0,3 2-1,-1-1-107,-1 1 1,0-1-1,0 1 0,0-1 0,0 1 0,-1 0 0,1 0 0,2 7 0,-4-9-192,0 1 1,0-1-1,-1 1 0,1 0 1,-1-1-1,1 1 0,-1 0 1,0-1-1,0 1 1,0 0-1,0 0 0,-1-1 1,1 1-1,-1 0 1,0-1-1,1 1 0,-1-1 1,0 1-1,-2 3 1,-5 5 61,1-1 0,-2 0 0,1 0 1,-1 0-1,-1-1 0,0-1 0,-11 9 1,-15 13-191,36-30-1,-12 11 5,-20 14-1,28-22-192,0-1 0,0 0 0,-1 1 0,1-1 0,0-1 0,-1 1 0,1-1 0,-1 0 0,-7 1 0,11-2-43,-1 1-1,0-1 1,1-1-1,-1 1 0,1 0 1,-1 0-1,0 0 1,1-1-1,-1 1 1,1-1-1,-1 0 1,1 1-1,-1-1 0,1 0 1,0 0-1,-1 0 1,-1-1-1,2 1 20,-10-8-1795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0:23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272 30 4320,'2'-3'349,"-2"2"-301,0 1-1,1 0 0,-1 0 0,0 0 1,0 0-1,0-1 0,0 1 0,0 0 1,0 0-1,1 0 0,-1-1 0,0 1 1,0 0-1,0 0 0,0 0 0,0-1 1,0 1-1,0 0 0,0 0 0,0-1 1,0 1-1,0 0 0,0 0 1,0-1-1,0 1 0,0 0 0,0 0 1,0 0-1,-1-1 0,1 1 0,0 0 1,0 0-1,0 0 0,0-1 0,0 1 1,0 0-1,-1 0 0,1 0 0,0 0 1,0-1-1,0 1 0,-9-6 7221,-1 9-5329,-9 6-869,1 0 1,1 2 0,-27 20-1,30-20-918,0 2-1,2-1 1,-1 2-1,2-1 0,0 2 1,0-1-1,1 2 1,1-1-1,1 1 0,0 0 1,1 1-1,1 0 1,0 0-1,1 1 0,1-1 1,1 1-1,-2 30 1,5-39-100,1 0 0,-1 0 0,1 0 0,1 1 0,0-2 0,0 1 0,1 0 1,0 0-1,0-1 0,1 1 0,6 9 0,-7-13 20,0-1 0,0 1 1,1-1-1,0 1 0,0-1 0,0 0 0,0-1 1,1 1-1,-1-1 0,1 0 0,0 0 0,0 0 1,0-1-1,0 1 0,1-1 0,-1 0 0,1-1 1,-1 0-1,8 1 0,-6-1-16,1-1 0,-1 0-1,0 0 1,1-1 0,-1 1 0,0-2 0,0 1-1,0-1 1,0 0 0,0-1 0,0 0 0,0 0 0,-1 0-1,11-7 1,-6 1-29,0 0 0,-1 0-1,0-1 1,-1 0 0,0-1-1,0 0 1,8-14 0,13-25-37,-2-2 1,-3-1 0,37-108-1,-60 155-41,0 0 0,0 0 1,-1 0-1,0 0 0,-1 0 0,1 0 0,-1 0 0,0 0 0,0 0 1,-1 0-1,0 0 0,-3-12 0,3 16 25,0 0 0,0 0 1,0 0-1,-1 1 0,1-1 1,0 0-1,-1 1 0,1-1 0,-1 1 1,1-1-1,-1 1 0,0 0 0,0 0 1,1-1-1,-1 1 0,0 0 0,0 1 1,0-1-1,0 0 0,0 1 1,0-1-1,-4 0 0,-2 1 19,0-1-1,0 1 1,-1 0-1,-9 2 1,-20 3 76,0 1 0,-71 22 1,95-23-85,-12 3 179,-32 16 0,51-20-117,-1 0 0,1 1 0,-1 0 0,1 0 0,0 0 0,1 1 0,0 0 0,-7 8 0,11-12-21,1 1 1,-1-1-1,1 0 1,0 1-1,0-1 1,-1 1-1,2 0 1,-1-1-1,0 1 1,0 0-1,1-1 1,0 1-1,-1 0 1,1 3-1,0-4-6,1 0-1,-1 0 0,0 0 1,1-1-1,-1 1 0,1 0 1,0 0-1,-1 0 0,1-1 1,0 1-1,0 0 0,0-1 1,0 1-1,0-1 0,1 1 1,-1-1-1,0 0 0,1 1 1,-1-1-1,1 0 1,-1 0-1,4 2 0,6 2 94,0-1-1,0 0 1,1-1-1,-1 0 1,1-1-1,0 0 1,-1-1-1,1 0 1,0-1 0,0 0-1,12-2 1,19-4 117,69-19 1,-111 25-235,4-1-72,51-16-594,-22 0-4210,-28 13 3187,10 8-11995,-8 7 10184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0:23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0 7136,'0'0'2309,"0"13"1456,0-10-3059,0 0-1,1 0 1,-1 0 0,1 0-1,0 0 1,2 5 0,-2-6-476,0 0 0,0-1 1,-1 1-1,1 1 1,-1-1-1,1 0 0,-1 0 1,0 0-1,1 0 1,-1 0-1,0 0 0,-1 0 1,1 0-1,0 1 1,0-1-1,-1 0 1,0 0-1,0 2 0,-2 1-110,1 0-1,-1-1 0,0 1 1,-1-1-1,1 0 0,-1 0 1,0 0-1,0 0 1,0-1-1,-1 1 0,1-1 1,-1 0-1,0 0 0,0-1 1,-5 3-1,3-2-591,-1-1 0,1 0 1,0 0-1,-12 2 0,13-4-533,0 1 0,-1-1 0,1 0 0,0-1 0,-10-1 0,14 1 627,1 1 1,0 0 0,-1-1 0,1 1 0,0-1 0,-1 1 0,1-1 0,0 1 0,0-1 0,-1 0 0,1 0 0,0 0 0,0 0 0,0 1 0,0-2 0,0 1 0,0 0 0,1 0-1,-2-2 1,-4-8-2817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0:24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1 7040,'-9'2'7407,"-16"14"-3999,10-6-2320,6-4-790,0 0-1,0 1 0,0 0 1,1 0-1,0 1 0,0 0 0,1 0 1,0 1-1,1 0 0,0 0 0,0 0 1,-5 14-1,3-4-120,0 0 0,2 1 1,0-1-1,2 1 0,-4 34 0,7-43-85,0 0-1,1 0 1,0 1-1,1-1 1,1 0-1,3 15 1,-4-22-44,0 0-1,0 0 1,1 0 0,-1 0 0,1 0-1,0-1 1,0 1 0,0-1-1,0 1 1,1-1 0,0 0-1,-1 0 1,1 0 0,0 0 0,1-1-1,-1 1 1,0-1 0,1 0-1,-1 0 1,8 3 0,-3-3 50,1 0 0,0 0 0,0-1 0,-1 0 0,1-1 0,0 0 0,0 0 0,0-1 0,0 0 1,0 0-1,0-1 0,12-5 0,0-1 24,0 0 1,0-2 0,34-21-1,-33 17-73,-1-1 1,-1 0-1,0-2 0,-1 0 0,-1-1 0,0-1 0,-2-1 1,25-38-1,-37 51-89,0-1 1,0 0-1,-1 0 1,0 0-1,0 0 1,-1 0 0,0-1-1,0 1 1,0-14-1,-2 19 3,0 0-1,-1 0 1,1 1-1,-1-1 1,1 0-1,-1 0 0,0 0 1,0 1-1,0-1 1,-1 0-1,1 1 1,-1-1-1,1 1 1,-1 0-1,0-1 1,0 1-1,0 0 1,0 0-1,-2-2 1,-2 0-77,-1 0 1,1 0 0,0 1 0,-1-1 0,-13-4 0,3 3-39,1 1 0,-1 1 0,1 0 0,-1 1 0,0 1 0,-17 0 0,-4 3-2252,-57 10 0,74-7-449,5 2 912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0:24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275 7 7552,'0'-1'96,"0"1"0,0 0 0,-1-1 0,1 1 0,0 0 0,0-1 0,0 1 0,-1 0 0,1-1 0,0 1 0,0 0 0,-1 0 0,1-1 0,0 1 0,0 0 0,-1 0 0,1-1 0,0 1 0,-1 0 0,1 0 0,0 0 0,-1 0 0,1 0 0,-1 0 0,1 0 0,0-1 0,-1 1 0,1 0 0,0 0 0,-1 0 0,0 1 0,-2 12 2203,2-6-1633,-4 19 1874,-8 30 0,0-19-960,-21 46 0,-15 29-1134,6 2 0,-50 198 0,86-270-1504,4-1-3558,6-11 1459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1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297 236 3808,'-1'-1'326,"1"-1"1,-1 0 0,0 0-1,1 1 1,-1-1-1,1 0 1,-1 0 0,1 0-1,0 0 1,0 1-1,0-1 1,0 0 0,0 0-1,0 0 1,0 0-1,1 0 1,-1 1 0,1-1-1,-1 0 1,2-3-1,3-31 3786,-4 14-1391,-1 17-1512,0 6-398,5 19-325,-12 72 100,4-68-404,-5 51 332,-24 101 1,27-160-339,-15 54 142,17-64-238,1 0 1,-1 0-1,0 0 0,0-1 0,-1 1 0,1-1 1,-1 0-1,-8 8 0,11-12-46,-1 0 0,1 1 0,0-1-1,-1 0 1,1 0 0,-1-1 0,0 1 0,1 0 0,-1 0 0,0-1 0,1 1 0,-1-1-1,0 0 1,0 1 0,1-1 0,-1 0 0,0 0 0,0 0 0,0 0 0,1 0-1,-1-1 1,0 1 0,0 0 0,1-1 0,-1 0 0,0 1 0,1-1 0,-1 0-1,0 0 1,1 0 0,-1 0 0,1 0 0,-1 0 0,0-1 0,-4-4-9,0 0-1,1 0 1,-1 0 0,2 0 0,-1-1 0,-4-8 0,-4-13-23,1 0 0,1 0 0,-11-51 0,18 64-26,-8-37-93,-7-64-1,18 109 101,0-1 0,0 1 0,1 0 0,0-1 0,1 1 0,0 0 0,0-1 1,0 1-1,1 0 0,0 0 0,0 0 0,1 0 0,0 0 0,0 1 0,1-1 0,0 1 0,0 0 0,0 0 0,1 0 0,0 1 0,0-1 0,0 1 0,0 0 0,1 1 0,0-1 0,0 1 0,1 0 0,-1 1 0,1 0 0,-1 0 0,1 0 0,12-3 0,32-5 165,72-8 0,56 6 267,16-3-128,-158 15-213,-29 1-132,0 0 1,0-1 0,-1 1 0,1-1-1,0-1 1,0 1 0,9-5 0,-17 6-82,0 0 0,0 0 0,0 0 0,0 0 0,-1 0 0,1 0 0,0 0 0,0 0 0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1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10 154 4576,'0'0'2032,"0"-5"2549,-9 6 2416,52-13-5323,-4 2-1188,-32 8-439,74-27 329,111-22 1,104 8-292,-279 41-109,-1 2 0,1 0 0,-1 1 0,1 0 0,-1 1 0,0 1 0,29 9 0,-41-10-24,0 0-1,0 0 1,0 1-1,5 3 1,-1 0-238,-6-4-770,-15-19-13055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2:1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19 2720,'0'-1'44,"0"1"0,0 0 0,-1 0 0,1-1-1,0 1 1,0 0 0,0 0 0,0-1 0,-1 1 0,1 0 0,0-1 0,0 1 0,0 0 0,0-1-1,0 1 1,0 0 0,0-1 0,0 1 0,0 0 0,0-1 0,0 1 0,0 0 0,0 0 0,0-1 0,0 1-1,0 0 1,5-10 8251,-5 9-8229,9 25 3332,-4 8-2656,-2 0 1,-2 0 0,-3 60 0,-1-41-280,1 21-63,-5 102 149,-13 225 785,-3 169 95,26-325-1168,-5-207-1142,-5-15-4190,5-20 3466,-2-15-6635,7 2 5254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1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6 210 7296,'-1'0'159,"1"0"0,0-1 0,-1 1 0,1 0-1,0 0 1,0 0 0,-1 0 0,1-1 0,0 1 0,0 0 0,-1 0 0,1 0 0,0-1 0,0 1 0,0 0 0,0 0 0,-1-1 0,1 1-1,0 0 1,0 0 0,0-1 0,0 1 0,0 0 0,0 0 0,0-1 0,0 1 0,0 0 0,0-1 0,0 1 0,0 0 0,0-1 0,0 1-1,0 0 1,0 0 0,0-1 0,0 1 0,0 0 0,0-1 0,0 1 0,0 0 0,0 0 0,1-1 0,-1 1 0,0 0 0,0 0 0,0-1 0,1 1-1,-1 0 1,0 0 0,0 0 0,0-1 0,1 1 0,-1 0 0,0 0 0,1 0 0,-1 0 0,0 0 0,0 0 0,1-1 0,26-13 2141,-10 6-1545,19-16 244,40-22-136,-41 27-570,-2 0 0,52-40 1,-85 58-287,1 1-1,0-1 1,-1 1 0,1-1 0,-1 1 0,1-1 0,0 1 0,0-1 0,-1 1 0,1 0 0,0 0-1,0-1 1,-1 1 0,1 0 0,0 0 0,0 0 0,0 0 0,-1 0 0,1 0 0,1 0 0,-1 0-1,-1 1 0,1-1 0,0 0 0,-1 1 0,1-1 1,-1 1-1,1-1 0,-1 1 0,1-1 0,-1 1 0,1-1 1,-1 1-1,0-1 0,1 1 0,-1 0 0,0-1 0,1 1 1,-1 0-1,2 5 60,-1 0 0,0 0 0,0 0 0,0 9 0,0-7 99,3 36-61,4 33 257,-7-68-660,1 0 1,1-1-1,-1 1 0,1 0 0,1-1 0,5 10 0,-8-16-266,0 0 0,1 0-1,-1-1 1,1 1 0,0 0-1,0 0 1,-1-1 0,1 1-1,0-1 1,0 0 0,3 2 0,8 5-2763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1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0 476 1824,'0'3'10282,"10"-14"-6143,-1-4-3697,0 0-1,-1 0 1,-1-1 0,7-22-1,-2 9-260,2-6 60,1 0 1,3 0-1,38-57 0,-38 69-119,2 1-1,1 1 0,41-33 1,-58 50-76,1 1-1,0 0 1,1 0 0,6-3 0,-11 6-38,0-1-1,0 1 0,0-1 1,1 1-1,-1-1 0,0 1 1,0 0-1,1-1 1,-1 1-1,0 0 0,0 0 1,1 0-1,-1 0 0,0 0 1,1 1-1,-1-1 1,0 0-1,0 1 0,0-1 1,1 0-1,-1 1 1,0-1-1,0 1 0,0 0 1,2 0-1,-1 4 28,1-1-1,-1 1 1,1 0-1,-1 0 1,-1 0-1,1 0 1,-1 0-1,0 0 1,0 1 0,0-1-1,-1 7 1,1-8-13,0 11 26,7 62 368,20 84 0,-25-149-343,1 0-1,0-1 1,1 0 0,0 0-1,1 0 1,0 0-1,15 18 1,-16-23-2,0 0 0,0 0-1,1-1 1,0 1 0,0-1 0,0-1 0,0 1 0,1-1 0,0-1 0,0 1 0,0-1 0,0 0 0,11 2 0,-15-4-27,0 0 0,1-1 0,-1 0 0,1 0 1,-1 0-1,1 0 0,-1 0 0,0-1 1,1 1-1,-1-1 0,0 0 0,1 0 0,-1 0 1,0-1-1,0 1 0,0-1 0,5-3 1,-2 0-12,-1 0 1,1 0 0,-1 0 0,-1 0 0,1-1 0,-1 0-1,5-7 1,36-69-23,48-126 0,-85 190-48,1 0 1,0 1-1,2-1 1,0 2-1,18-22 1,-28 36 14,0 1 0,1-1 0,-1 1 0,0-1 0,1 1 0,0 0 0,-1 0 1,1 0-1,-1 0 0,1 0 0,0 0 0,0 0 0,0 1 0,0-1 0,-1 1 0,1-1 0,3 1 0,-4 0 9,1 0-1,0 0 1,-1 0-1,1 1 0,-1-1 1,1 1-1,0 0 1,-1-1-1,1 1 1,-1 0-1,0 0 0,1 0 1,-1 0-1,0 0 1,1 0-1,-1 0 0,0 0 1,0 0-1,0 1 1,0-1-1,1 2 1,4 6 38,-1 1 0,0-1 0,-1 1 0,0 0 1,3 12-1,12 55 185,-16-61-193,2 6-336,27 147 899,-27-132-3222,-1 41-1,-4-77 2405,0-1-1,0 1 1,0-1-1,0 1 1,0 0-1,0-1 1,0 1-1,0-1 0,0 1 1,-1 0-1,1-1 1,0 1-1,0-1 1,0 1-1,-1-1 1,1 1-1,0-1 0,-1 1 1,1-1-1,0 1 1,-1-1-1,1 1 1,-2 0-1,2-1-77,-1 0 0,1 0 1,-1 0-1,1 0 0,-1 0 0,1 0 0,-1 0 0,1 0 0,-1 0 0,1 0 1,-1-1-1,0 1 0,1 0 0,-1 0 0,1 0 0,-1-1 0,1 1 0,0 0 1,-1-1-1,1 1 0,-1 0 0,1-1 0,-1 0 0,-8-7-2873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1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4896,'0'-23'2752,"6"51"4495,5 26-5481,4 164 1879,-14 8-1614,2 56-1051,0-209-1059,15 237-1629,-17-292-1108,-1-9 837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1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12 5632,'0'0'91,"0"0"1,-1 0 0,1-1-1,0 1 1,0 0 0,0 0-1,0 0 1,-1 0-1,1 0 1,0-1 0,0 1-1,0 0 1,0 0-1,0 0 1,0 0 0,-1-1-1,1 1 1,0 0 0,0 0-1,0 0 1,0-1-1,0 1 1,0 0 0,0 0-1,0-1 1,0 1-1,0 0 1,0 0 0,0 0-1,0-1 1,0 1 0,0 0-1,0 0 1,0-1-1,0 1 1,0 0 0,1 0-1,-1 0 1,0 0-1,0-1 1,0 1 0,0 0-1,0 0 1,0 0 0,1 0-1,0-3 2101,-6 7 634,-13 17-1740,1 1 1,0 0 0,2 2 0,-19 37 0,-80 174 1004,95-196-1751,-21 60 1,34-79-267,0 0 0,2 0 0,0 1 0,2-1 0,-1 29 0,5 5 81,3 0-1,1 0 1,3-1 0,3 0-1,23 67 1,-31-108-260,3 8 160,13 28 0,-17-42-369,0-1 0,0 0 0,0 0 0,1 0-1,0-1 1,0 1 0,0-1 0,0 0 0,1 0 0,5 4-1,-9-7 65,0-1 1,1 1-1,-1 0 0,0-1 0,1 1 0,-1-1 0,0 1 0,1-1 0,-1 0 1,1 1-1,-1-1 0,1 0 0,-1 0 0,1 0 0,-1 0 0,0 0 0,1 0 1,-1-1-1,1 1 0,-1 0 0,0-1 0,1 1 0,1-2 0,0 0-595,0 0 0,0 0 0,0 0 0,0-1 0,0 0 0,-1 1 0,5-7 0,12-14-2141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1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7040,'3'-2'4511,"-3"2"-4422,7 13 2906,6 21-585,11 43-437,16 43 112,-40-118-1994,1 0-1,0 0 0,0 0 0,1 1 1,-1-1-1,0 0 0,1 0 0,2 2 1,-4-4-68,0 0 1,0 0 0,0 1-1,1-1 1,-1 0 0,0 0-1,0 0 1,0 0 0,1 0-1,-1 0 1,0 0 0,0 0 0,1 0-1,-1 0 1,0 0 0,0 0-1,0 0 1,1 0 0,-1 0-1,0 0 1,0 0 0,1 0-1,-1 0 1,0 0 0,0 0-1,0 0 1,1 0 0,-1-1 0,0 1-1,0 0 1,0 0 0,1 0-1,-1 0 1,0 0 0,0-1-1,0 1 1,0 0 0,0 0-1,1 0 1,-1-1 0,0 1 0,0 0-1,0-1 1,2-4 284,0-1-1,0 0 1,-1 0-1,1-10 1,0 3-293,7-32 4,2 0 0,2 0-1,34-75 1,-40 106-51,0 1 0,17-24 0,-20 31 28,1 0 0,1 0 0,-1 1 0,1-1 0,0 1 0,0 0 0,8-4 0,-10 7 15,0 0-1,1 1 1,-1 0 0,0 0 0,0 0-1,1 0 1,-1 1 0,0 0 0,1 0-1,-1 0 1,0 0 0,1 1 0,-1-1-1,0 1 1,0 0 0,1 1 0,5 2-1,-3-2-132,0 1-1,0 1 0,-1-1 0,1 1 0,-1 0 1,0 1-1,0 0 0,0 0 0,7 8 0,1 10-2510,-11-15-174,0 0-1,3 15 1,-3-3-185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1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7552,'-1'0'346,"1"0"-270,0 0 1,-1 0-1,1 0 0,0 0 0,-1 0 1,1 0-1,0 0 0,-1 0 1,1 0-1,0 1 0,-1-1 0,1 0 1,0 0-1,0 0 0,-1 1 0,1-1 1,0 0-1,0 0 0,-1 0 1,1 1-1,0-1 0,0 0 0,0 1 1,-1-1-1,1 0 0,0 0 0,0 1 1,0-1-1,0 0 0,0 1 1,0-1-1,-1 0 0,1 1 0,0-1 1,0 1-1,0-1 0,0 0 0,0 1 1,1-1-1,2 12 1226,0 1 1,-1-1-1,0 0 1,0 22-1,-3 55 2916,0-79-4039,0 0 1,-1 0-1,0 0 0,0-1 0,-1 1 0,-1 0 0,1-1 0,-2 0 0,1 0 0,-1 0 1,-7 9-1,11-16-221,-1 0 0,1 0 1,-1 0-1,1-1 0,-1 1 0,0 0 1,1-1-1,-1 1 0,0-1 1,0 0-1,0 0 0,0 0 0,-1 0 1,1 0-1,0 0 0,-5 1 1,3-2-387,-1 1 0,1-1 0,0 0 1,-1-1-1,1 1 0,-1-1 0,1 0 1,0 0-1,-5-2 0,-14-4-3428,3 0 1190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1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131 235 6464,'-18'-6'3130,"18"6"-2977,-1 0 0,0 0 0,0 0 0,0 0 0,1 0-1,-1 0 1,0 0 0,0 1 0,1-1 0,-1 0 0,0 0 0,1 1 0,-1-1 0,0 0 0,1 1-1,-1-1 1,0 1 0,1-1 0,-1 1 0,0 0 0,-25 25 2758,19-20-2570,1 0 1,0 0-1,0 0 1,0 1-1,1 0 1,-6 10-1,7-10-120,0 1-1,1 0 1,0 0 0,0 1-1,1-1 1,0 0-1,1 1 1,-1 11 0,2-14-119,0-1 0,0 0 1,1 1-1,0-1 0,0 0 0,0 0 1,1 1-1,0-1 0,0 0 1,0-1-1,1 1 0,-1 0 0,1-1 1,6 8-1,0 0 129,1-1-1,1 0 1,15 12 0,-23-20-140,0 0 0,1-1 1,-1 0-1,1 0 0,0 0 1,0 0-1,0 0 0,0-1 0,0 1 1,0-1-1,0 0 0,1-1 0,-1 1 1,0-1-1,0 0 0,7 0 1,-6-1-39,0 0 0,0-1 1,-1 1-1,1-1 0,-1 0 0,1 0 1,-1-1-1,0 1 0,0-1 1,0 0-1,0 0 0,0 0 1,5-7-1,2-3-45,0-1-1,12-23 1,-21 34-9,6-11 3,-1-1 1,-1 0-1,0 0 1,0 0-1,-2-1 1,0 0-1,3-26 1,-4 12 38,-2-1 1,0 1 0,-5-33-1,2 43-47,-9-36 0,9 49-39,0 0 0,0 0 0,-1 1 1,0 0-1,0-1 0,-1 1 0,1 0 0,-6-6 0,8 11 29,0-1-1,-1 1 1,1 0 0,0-1-1,0 1 1,-1 0-1,1 0 1,-1 0-1,1 0 1,-1 0 0,0 1-1,1-1 1,-1 0-1,0 1 1,1-1 0,-1 1-1,0-1 1,0 1-1,1 0 1,-1 0-1,0 0 1,0 0 0,1 0-1,-1 0 1,0 1-1,0-1 1,1 0 0,-1 1-1,0-1 1,0 1-1,1 0 1,-1 0-1,1-1 1,-1 1 0,1 0-1,-1 0 1,1 1-1,0-1 1,-3 2-1,-2 3-37,0 1-1,1-1 0,-1 1 1,1 0-1,1 0 0,-7 15 0,8-17-97,1 1 0,1-1 0,-1 1 0,1 0 0,0 0 0,0 0 0,1-1-1,0 1 1,0 0 0,0 0 0,3 10 0,-1 20-1377,-2-34 1541,0 0 0,0 0 0,-1 0 1,1 0-1,-1 0 0,1 0 0,-1 0 0,0 0 1,1 0-1,-1 0 0,0 0 0,0 0 1,-1-1-1,1 1 0,0 0 0,0-1 0,-3 3 1,-2 1 57,0-1 0,-1 1 1,-10 5-1,10-6 275,0 0 0,-11 9 0,17-13-312,1 0-1,0 0 1,-1 0 0,1 1 0,0-1 0,-1 0 0,1 1 0,0-1-1,-1 0 1,1 1 0,0-1 0,0 0 0,-1 1 0,1-1 0,0 1 0,0-1-1,0 0 1,0 1 0,-1-1 0,1 1 0,0-1 0,0 1 0,0-1-1,0 1 1,0-1 0,0 0 0,0 1 0,0-1 0,0 1 0,0-1 0,1 1-1,-1-1 1,0 0 0,0 1 0,0-1 0,0 1 0,1-1 0,-1 0-1,0 1 1,0-1 0,1 0 0,-1 1 0,0-1 0,1 0 0,-1 1 0,0-1-1,1 0 1,-1 0 0,0 1 0,1-1 0,-1 0 0,1 0 0,0 1-1,2 0 113,0 0-1,0 0 0,0 0 0,0 0 0,0 0 0,4 0 1,31 2 723,52-4 1,-30 0-4340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1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8224,'1'0'337,"0"0"-1,0 0 1,-1 1 0,1-1 0,0 0-1,-1 1 1,1-1 0,0 1 0,-1-1 0,1 0-1,-1 1 1,1 0 0,0-1 0,-1 1-1,1-1 1,-1 1 0,0 0 0,1 0 0,11 23 2938,5 27 0,-15-41-2944,0 0 0,-1 0 0,0 0 0,0 0 0,-1 1 0,0-1 0,-1 0 0,0 0 0,-6 20 0,5-21-336,-1 0-1,-1 0 1,0 0 0,0-1 0,0 0 0,-1 0 0,-1 0-1,1 0 1,-1-1 0,0 0 0,-8 6 0,10-9-616,-1 0 1,1 0 0,-1 0 0,0-1 0,-6 3 0,8-5-170,1 0-1,-1 0 1,0 0 0,1-1 0,-1 1 0,0-1-1,-5 1 1,7-1 587,1 0 1,-1 0-1,1-1 0,-1 1 0,0 0 0,1 0 0,-1 0 0,1 0 0,-1-1 1,1 1-1,-1 0 0,1 0 0,-1-1 0,1 1 0,-1 0 0,1-1 1,-1 1-1,1 0 0,0-1 0,-1 1 0,1-1 0,0 1 0,-1-1 0,1 1 1,0-1-1,0 1 0,-1-1 0,1 1 0,0-1 0,0 1 0,0-1 1,0 1-1,0-1 0,-1 0 0,1 1 0,0-1 0,1 0 0,-1 1 158,-1-14-3187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1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29 6560,'2'-3'2311,"-6"5"-1378,-2-1 1759,5 1-2196,1 0 0,-1 0 0,1-1 0,-1 1 0,1 0 0,-1-1 0,0 1 0,-1 2-1,-3 3-160,0 1 0,1 0 0,0 0 0,0 1-1,1-1 1,1 1 0,-1 0 0,1 0-1,1 0 1,-1 0 0,1 12 0,1-17-253,0 0 0,0 0 0,1 0 0,-1 0-1,1 1 1,0-2 0,0 1 0,0 0 0,1 0 0,-1 0 0,1 0 0,0-1 0,0 1 0,0-1 0,1 0 0,-1 1 0,1-1 0,0 0 0,0 0 0,0-1 0,0 1 0,0-1 0,1 1 0,-1-1 0,1 0 0,-1 0 0,1-1 0,4 2 0,0 0 34,1-2 0,-1 1 0,0-1-1,1 0 1,0-1 0,-1 0 0,1 0 0,-1-1 0,10-1 0,13-5 189,32-10 1,-47 12-135,13-4 128,37-18-1,-53 22-206,-1-2-1,-1 0 1,1 0 0,-1-1-1,14-12 1,-22 17-61,-1 0 0,1 0 0,-1 0 0,1 0-1,-1 0 1,0-1 0,0 1 0,-1-1 0,1 1 0,1-5 0,-3 6-48,1-1 0,-1 1 1,1 0-1,-1-1 0,0 1 0,0-1 1,0 1-1,0 0 0,-1-1 0,1 1 0,-1-1 1,1 1-1,-1 0 0,0 0 0,0-1 1,0 1-1,0 0 0,-2-3 0,1 2-24,-1 0-1,1 0 0,-1 1 1,0-1-1,0 1 1,0-1-1,0 1 0,-1 0 1,1 0-1,-7-2 1,-2-1-256,-22-5 1,18 7 49,1 0 1,-1 1-1,1 1 1,-1 0 0,0 2-1,1-1 1,-20 5-1,15-1-1163,0 0 0,-30 12-1,26-5-136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1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8896,'-1'0'665,"-3"1"410,0 11 1179,-19 376 7581,17-233-8487,-6 252-3043,10-379-735,0-11-3211,7-31-1461,4-13 2873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2:1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54 4800,'-3'0'7900,"-6"0"-761,11-5-5667,33-11-953,-24 10-481,0 0 0,1 2 0,0-1 1,12-2-1,-16 6-50,-1-1 0,0 1 1,0 1-1,0 0 1,1 0-1,10 1 0,-17-1 18,1 0-1,0 1 0,-1-1 0,1 1 0,-1-1 1,1 1-1,-1 0 0,1-1 0,-1 1 1,1 0-1,-1 0 0,0 0 0,1 0 0,-1 0 1,0 1-1,0-1 0,0 0 0,0 0 0,0 1 1,0-1-1,0 1 0,0-1 0,-1 1 1,1-1-1,0 1 0,-1-1 0,1 1 0,-1 0 1,0-1-1,0 1 0,0 0 0,1-1 0,-2 4 1,0 4 48,0 1 0,-1-1 0,-1 1 0,0-1 0,0 0 0,-1 0-1,-8 16 1,0-1 37,-5 18 54,-16 31 281,32-71-398,-7 13 293,1 1 1,-9 25-1,16-40-277,-1 0 0,1 0 1,0 1-1,0-1 0,0 0 0,-1 0 1,1 1-1,0-1 0,1 0 0,-1 0 1,0 1-1,0-1 0,0 0 1,1 0-1,-1 1 0,1-1 0,-1 0 1,1 0-1,-1 0 0,1 0 0,-1 0 1,1 0-1,0 0 0,0 0 0,0 0 1,0 0-1,0 0 0,0 0 0,0-1 1,0 1-1,0 0 0,0-1 0,0 1 1,0 0-1,0-1 0,0 0 0,1 1 1,-1-1-1,0 0 0,0 1 0,2-1 1,5 1 108,0 0 0,-1 0 1,1-1-1,0 0 0,8-1 1,4-2-304,-1 0 1,37-11-1,-26 4-2831,1-1-3749,-18 5-230,3 5 2219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1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 4896,'-4'-9'5669,"12"10"-2864,-6-1-2514,0 0 0,0 1 0,-1-1 0,1 1 0,0 0 0,0-1 0,-1 1 0,1 0 1,-1 0-1,1 0 0,-1 0 0,1 0 0,-1 0 0,0 1 0,0-1 0,2 2 0,20 29 926,-7-3-517,0 1 1,13 41-1,18 68 673,-39-114-1060,7 25 626,11 65 0,-22-86-586,-1-1 0,-1 1 0,-5 57 1,-4-26-148,-4 0 1,-2-1 0,-2 0 0,-35 85 0,43-127-579,-1-1 0,-1 0 0,0 0 0,-1-1 0,0 0 0,-2 0 0,-20 20 0,-6-3-2198,1-8 820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2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4 103 6048,'0'0'313,"0"0"0,-1-1 0,1 1 0,0-1 0,-1 1 0,1-1 1,0 1-1,0 0 0,-1-1 0,1 1 0,0-1 0,0 0 0,0 1 0,0-1 0,0 1 1,-1-1-1,1 1 0,0-1 0,0 1 0,0-1 0,1 1 0,-1-1 0,0 1 0,0-1 1,0 0-1,0 0 0,1 0 3,0-1 0,0 0 1,0 1-1,0-1 0,0 1 0,1-1 1,-1 1-1,2-2 0,26-18 826,-19 16-764,1-1-1,0 2 1,0-1 0,20-3 0,47-7 810,-56 11-956,0 1 0,0 2 0,1 0 0,-1 1 0,0 1 0,1 1 0,30 7 0,-46-6-144,0-1-1,0 1 0,0-1 1,-1 2-1,1-1 1,-1 1-1,0 0 0,0 0 1,0 1-1,5 6 0,-4-3 8,0 0-1,-1 0 1,0 0-1,0 1 1,-1 0-1,6 14 1,-2 0 86,-1 1 0,-2 0 0,0 1 0,-2-1 0,2 29 1,-1 108 848,-1-26-390,-2-103-607,2 0 1,10 38-1,-12-61-126,30 98 557,-28-94-869,2 0 0,0-1 0,0 0 0,1 0 0,1-1 0,9 12 0,-16-22 3,0 1-1,0-1 0,0 0 1,0 1-1,1-1 0,-1 0 1,0 0-1,1 0 0,-1 0 1,0 0-1,1 0 0,-1-1 1,1 1-1,-1 0 0,1-1 1,0 1-1,-1-1 0,1 0 1,0 1-1,-1-1 1,3 0-1,9 0-2322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2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1128 0 7968,'0'0'2565,"-8"3"-656,4 0-989,-1-1-1,1 1 1,0-1 0,-7 8-1,-1 0-29,-52 38 1217,-95 95-1,133-116-1796,-24 24 170,-29 15 322,-156 99 1,54-42-647,145-94-235,1 0 1,-50 58-1,10 9-1460,31-32-4687,33-46 3549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2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3 4320,'-4'-1'433,"1"0"1,0 1 0,0 0-1,0 0 1,-1 0 0,1 0-1,0 0 1,0 0-1,0 1 1,-1 0 0,1-1-1,0 1 1,0 0-1,0 1 1,-4 1 0,-10 4 510,2-2-524,1 0-1,0 1 0,0 1 1,0 0-1,1 1 1,0 1-1,0 0 0,1 1 1,1 0-1,-19 20 0,5 4 344,2 0 0,2 1-1,-29 64 1,23-36 98,-27 93 0,47-129-692,1 1 0,1 0 1,1 0-1,2 0 0,0 0 0,4 32 1,1-24-599,2 0 0,1 0 0,2 0 0,20 57 1,-26-87-122,1-1 1,-1-1-1,1 1 1,-1 0-1,6 5 0,-7-9 300,0 0 0,-1 0 0,1 0 0,0 0-1,0 0 1,0 0 0,0-1 0,1 1 0,-1 0-1,0-1 1,0 1 0,0-1 0,0 1-1,1-1 1,-1 0 0,0 1 0,0-1 0,1 0-1,-1 0 1,0 0 0,1 0 0,-1 0 0,0 0-1,0 0 1,1-1 0,1 1 0,15-8-2166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2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44 5568,'18'-19'3216,"-17"18"-2989,-1 1 0,1-1 0,0 1 0,0 0 0,0 0 0,-1-1 0,1 1 0,0 0 0,0 0 0,0 0 0,-1 0 0,1 0 0,0 0 0,0 0 0,0 0 0,0 0 0,-1 0 0,1 1 0,0-1 0,0 0 0,-1 0 0,1 1 0,0-1 0,0 1 0,-1-1 0,1 1 0,0-1 0,-1 1 0,1-1 0,-1 1 0,1-1 0,0 1 0,-1 0 0,1-1 0,-1 1 0,1 1 0,4 12 303,-1 1-1,0-1 0,-1 1 1,0 0-1,-2 0 0,1 0 0,-2 1 1,-1 16-1,-2-1-81,-1 0-1,-15 58 1,18-85-410,0 0 0,0 1-1,0-1 1,-1 0 0,0 0 0,0 0-1,0 0 1,0 0 0,-1 0 0,1-1 0,-5 5-1,6-7-34,0-1-1,0 1 1,0 0 0,0-1-1,0 1 1,0-1-1,0 1 1,0-1-1,0 0 1,0 1 0,0-1-1,0 0 1,-1 0-1,1 0 1,0 0-1,0 0 1,0 0-1,0 0 1,0 0 0,-1 0-1,1-1 1,0 1-1,0 0 1,0-1-1,0 1 1,0-1 0,-1 0-1,-3-2-39,0 0-1,1 0 1,-1-1-1,-4-4 1,6 5 35,-8-8-55,0-1 0,0 0 0,1-1 0,1 0 0,0-1-1,-10-21 1,13 23 80,1-1 1,0 1-1,1-1 0,0 0 0,1-1 0,1 1 0,0-1 0,0-15 0,1 25 15,1 0-1,0 0 1,1 0-1,-1 0 1,1 0-1,-1 0 1,1 0 0,0 1-1,1-1 1,-1 0-1,1 0 1,-1 1-1,1-1 1,0 1 0,1 0-1,-1-1 1,0 1-1,1 0 1,0 0-1,0 1 1,5-5 0,4 0 62,0 2 1,-1-1-1,1 2 1,1 0-1,-1 0 1,1 1-1,0 0 1,-1 1-1,1 1 1,0 0-1,16 1 1,-5 2 48,1 0 0,0 1 0,-1 2 0,47 14 1,-46-11-433,20 8 421,-41-15-565,0 1 0,0 0 0,-1 0-1,1 1 1,-1-1 0,1 1 0,-1 0 0,4 3-1,-7-1-2750,-1 0 1028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2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7296,'0'0'2368,"5"1"-1440,9 0 267,1 2 1,-1 0 0,0 0 0,21 9-1,-26-8-808,-1 0 0,1 0-1,-1 1 1,-1 0 0,1 1-1,-1-1 1,0 1-1,0 1 1,7 7 0,7 16 374,-2 0 0,-1 1 1,21 50-1,-12-18 548,31 102 1,-52-141-1083,0-1 0,-1 1 0,-2 0 0,0 0 1,-1 1-1,-2-1 0,-1 0 0,0 0 0,-9 41 0,-3-12-196,-3-1-1,-32 72 0,38-103-391,0 0 0,-2-1 1,0-1-1,-1 0 0,-17 19 0,15-23-816,1 0-1,-2-1 1,-18 13 0,-10 5-1117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2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69 3328,'-19'-9'1668,"17"8"-1231,1 1 0,0-1 0,0 0 0,0 0 0,0 0 1,0 0-1,0 0 0,0 0 0,0-1 0,1 1 0,-1 0 0,0 0 1,1-1-1,-1 1 0,1 0 0,-1-1 0,1 1 0,-1-1 0,1 1 0,0-2 1,3-2 3513,-3 5-3808,0 1 0,0 0 0,1 0-1,-1-1 1,0 1 0,0 0 0,1-1-1,-1 1 1,0 0 0,1-1 0,-1 1-1,0 0 1,1-1 0,-1 1 0,1-1-1,-1 1 1,1-1 0,-1 1 0,1-1-1,0 1 1,-1-1 0,1 1 0,0-1-1,-1 0 1,1 1 0,0-1 0,-1 0-1,1 0 1,1 1 0,16 3 130,0 0 0,0-1-1,0-1 1,31-1 0,75-9 346,-96 5-474,134-18 220,56-4-63,-178 23-180,55 6 1,-84-4 221,-3 0-1584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2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 8384,'-13'-4'2550,"22"1"-465,29 1 592,114-6 3160,-87 3-5164,80 3 0,-22 4-1479,-70-3-2825,-27 1 1668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2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62 212 5216,'-42'-2'2355,"23"1"1892,34 1-3402,-1-2 0,1 0 0,0 0 0,-1-2 0,0 1 0,25-11 0,80-45 235,-42 19-587,-47 25-338,1 2-1,1 1 1,45-11 0,-71 21-159,0 1 0,0 1 1,0-1-1,1 1 0,-1 0 1,0 0-1,0 1 0,0 0 0,11 3 1,-13-3 10,-1 0 0,1 1 1,0 0-1,-1 0 0,1 0 1,-1 0-1,0 1 0,0-1 1,0 1-1,0 0 0,0 0 0,0 0 1,-1 0-1,1 0 0,2 6 1,-2-3 59,0 0 0,-1 0 1,0 0-1,0 0 0,-1 0 1,0 1-1,1 9 0,-1 50 193,-1-12 174,0-42-269,2-1 0,-1 1 1,7 21-1,-7-30-124,-1-1 0,1 1 0,0-1 0,0 0 0,0 1 0,1-1 0,-1 0 0,0 0 0,1 0 0,0 0 0,-1 0 0,1 0 0,0-1 0,0 1 0,0-1 0,0 1 0,0-1 0,0 1 0,0-1 0,1 0 1,-1 0-1,0 0 0,1 0 0,-1-1 0,3 1 0,-1-1 39,0 0 0,0 0 0,0 0 0,0-1 1,-1 1-1,1-1 0,0 0 0,0 0 0,-1-1 1,8-2-1,1-3 96,18-13 0,-27 18-152,30-24 46,-2-2 0,0-1 0,30-38 0,-34 36-145,2 0 0,1 2-1,38-27 1,-65 53 72,1 1 1,0-1-1,-1 1 1,1 1-1,0-1 1,0 0-1,0 1 1,1 0-1,-1 0 0,0 0 1,8 0-1,-8 1 14,-1 0-1,0 0 0,0 1 0,0-1 1,0 1-1,0 0 0,0 0 1,0 0-1,-1 0 0,1 0 0,0 1 1,0-1-1,-1 1 0,1 0 0,-1 0 1,4 4-1,5 6 24,-1 0 1,-1 1-1,16 27 1,5 9 94,-23-40-412,22 33 621,-27-38-797,0-1-1,-1 1 1,1 0 0,-1 0-1,1 0 1,-1 0-1,0 0 1,-1 0-1,1 6 1,-1-9 43,0 0 0,-1 1 0,1-1 1,0 0-1,-1 0 0,1 0 0,-1 0 0,0 0 0,1 0 0,-1 0 0,0 0 1,0 0-1,1 0 0,-1-1 0,0 1 0,0 0 0,0 0 0,-2 0 0,1 1-1090,-7 6-1064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2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 6048,'-7'-2'3389,"7"2"-3341,2 11 1816,-7 111 3165,1-37-3098,-15 198 1791,-3-116-2436,-35 359-182,55-484-1394,3 42 1,5-33-3079,1-33 1485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0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90 1664,'0'-7'1621,"1"5"-1189,-1 0 1,0 1-1,0-1 1,0 0-1,0 1 1,0-1-1,0 0 0,0 1 1,-1-1-1,1 1 1,0-1-1,-1 0 1,0 1-1,1-1 1,-1 1-1,0 0 0,0-1 1,0 1-1,0-1 1,0 1-1,0 0 1,0 0-1,-2-2 1,3 3-415,0 0 1,0 0 0,1 0 0,-1 0 0,0 0-1,0 0 1,0 0 0,0 0 0,0 0 0,0-1-1,0 1 1,0 0 0,0 0 0,0 0 0,0 0-1,0 0 1,0 0 0,0 0 0,0 0 0,0 0-1,0 0 1,0 0 0,0 0 0,0-1-1,0 1 1,0 0 0,0 0 0,0 0 0,0 0-1,0 0 1,0 0 0,0 0 0,0 0 0,0 0-1,0 0 1,0-1 0,0 1 0,0 0 0,0 0-1,0 0 1,0 0 0,0 0 0,0 0 0,0 0-1,0 0 1,0 0 0,0 0 0,-1 0 0,1 0-1,0 0 1,1 0 518,-6 1-102,40-18 1298,-2 9-1544,1 2-1,56-3 0,69 7 675,-91 2-381,-67 0-317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2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18 4064,'0'-1'206,"-1"0"1,1 0-1,-1 0 0,1 0 1,-1 0-1,1 0 0,-1 0 1,1 0-1,-1 0 0,0 1 1,0-1-1,1 0 0,-1 1 1,0-1-1,0 0 0,0 1 1,0-1-1,0 1 0,0 0 1,0-1-1,0 1 0,0 0 1,0-1-1,0 1 0,-1 0 1,-1 0 147,1 0 1,-1 0-1,1 1 1,0-1-1,-1 1 1,1 0-1,0 0 1,-1 0-1,1 0 1,-4 2-1,-2 2 140,0 1-1,1 0 0,-1 0 0,1 1 0,-6 8 1,-1 2 7,2 1 1,-19 35-1,-14 43 408,30-62-581,-31 62 501,-18 44 394,50-105-968,2 0-1,-9 46 1,13-44-156,2 0 0,2 0 1,2 1-1,1-1 0,1 1 0,3-1 1,1 1-1,1-1 0,3 0 0,0-1 1,3 0-1,28 66 0,11-7-525,-23-57-2273,-9-18 1120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2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9 121 6816,'0'0'301,"0"0"-230,-1 0-1,1 0 1,0 0-1,-1 0 1,1 0-1,0 0 1,-1 0-1,1 0 1,0 1-1,-1-1 1,1 0-1,0 0 0,-1 0 1,1 0-1,0 1 1,0-1-1,-1 0 1,1 0-1,0 1 1,0-1-1,-1 0 1,1 0-1,0 1 1,0-1-1,0 0 1,0 1-1,-1-1 1,1 0-1,0 1 1,0-1-1,0 0 1,0 1-1,0-1 1,0 0-1,0 1 1,0-1-1,0 0 1,0 1-1,32 92 3953,16 39-491,-36-102-2587,2-2-1,24 40 1,-20-45-144,-17-22-737,0 0 0,0 0-1,0 0 1,0 0 0,0 0 0,0 0-1,0 0 1,0-1 0,0 1-1,0 0 1,0-1 0,0 1-1,0-1 1,1 1 0,-1-1 0,0 0-1,0 1 1,1-1 0,-1 0-1,3 0 1,-2-2 13,0 1 1,1-1-1,-1 0 0,0 0 1,0-1-1,0 1 0,-1 0 1,1-1-1,0 1 0,-1-1 1,0 1-1,1-1 0,0-5 1,41-125 634,8-26-512,-37 124-245,-5 11-4,17-32 1,-23 49 88,1 1 1,0 0 0,0 0 0,1 1 0,-1-1 0,1 1 0,0 0 0,1 0-1,10-7 1,-13 11-25,0-1 0,0 1 0,0 0 0,0 0 0,0 0 1,0 0-1,1 0 0,-1 1 0,0-1 0,1 1 0,-1 0 0,0 0 0,5 1 0,4 1-5,0 1 0,15 5 1,-4-1-196,-21-7-296,3 1-3152,-1 1 1669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2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7968,'0'11'3616,"14"13"-3136,-11-8 2112,7-1-1504,-10 5 1279,3 5-1407,-6-2 512,3 2-896,-10-2 128,2 6-416,-10-9-32,4-4-160,-4-4-960,5 4 448,-6-9-2720,6 1 1728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2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62 263 7232,'-1'-2'319,"1"2"-250,0 0 1,0-1 0,0 1 0,0 0 0,0 0 0,0 0 0,0-1 0,0 1-1,0 0 1,0 0 0,0 0 0,0-1 0,0 1 0,0 0 0,-1 0 0,1 0-1,0 0 1,0-1 0,0 1 0,0 0 0,0 0 0,-1 0 0,1 0 0,0 0-1,0 0 1,0-1 0,0 1 0,-1 0 0,1 0 0,0 0 0,0 0 0,0 0 0,-1 0-1,1 0 1,0 0 0,0 0 0,0 0 0,-1 0 0,1 0 0,0 0 0,0 0-1,0 0 1,-1 0 0,1 0 0,0 0 0,0 0 0,0 1 0,-1-1 0,1 0-1,0 0 1,-3 16 5543,-9 26-3765,4-20-1368,0 0 0,2 0 0,1 1 0,0 0 0,-1 36 0,6-40-293,1 0-1,1-1 0,9 35 0,-8-41-74,0-1-1,1 0 1,0-1-1,1 1 1,1-1 0,0 0-1,8 12 1,-12-20-67,-1 0 1,1 0-1,0 0 1,0 0-1,0 0 1,0 0-1,1 0 1,-1-1 0,0 1-1,1-1 1,-1 0-1,1 0 1,-1 0-1,1 0 1,-1 0-1,1 0 1,0-1-1,0 1 1,-1-1 0,1 0-1,0 0 1,0 0-1,-1 0 1,1 0-1,0-1 1,0 1-1,-1-1 1,1 1 0,3-3-1,6-2 42,-1-1 0,0 0 0,0-1-1,-1 0 1,12-10 0,-7 5-113,31-24 42,-1-3 0,52-57 0,-81 77-31,-1 0 0,-1-1 1,0-1-1,-2 0 0,0-1 0,11-32 0,-16 34-56,0-1-1,-2 0 0,0 0 0,-1 0 1,-1-1-1,-1 1 0,-2-29 1,0 44 26,-1 0 0,1 0 0,-1 0 1,-1 0-1,1 0 0,-1 1 0,0-1 1,-4-7-1,4 9 21,0 1 1,-1 0-1,1 0 0,0 0 1,-1 0-1,0 0 0,0 1 1,1-1-1,-2 1 0,1 0 1,0-1-1,0 2 1,-1-1-1,-4-2 0,2 2-16,0 0-1,0 1 1,0-1-1,-1 1 0,1 1 1,-1-1-1,1 1 1,0 0-1,-7 1 1,2 1 0,0 0 1,0 1 0,0 0 0,-18 7 0,11-1 59,1 0 0,0 1 0,0 1 1,1 0-1,-23 22 0,18-14 134,2 1-1,-30 41 1,39-48 1,2 1 0,0 0 0,0 1 0,1 0 1,1 0-1,-5 17 0,10-28-90,0 0-1,0 0 1,0 0 0,1 0 0,-1 0-1,1 0 1,0 0 0,1 6-1,0-8-19,-1 0 0,1 0 0,0-1 0,-1 1 0,1 0 0,0-1 0,0 1 0,0-1 0,1 1-1,-1-1 1,0 1 0,0-1 0,1 0 0,-1 0 0,1 1 0,-1-1 0,1 0 0,-1 0-1,1-1 1,3 2 0,7 3 49,-1-1 1,1-1-1,1 0 0,-1-1 0,0 0 0,0-1 0,18-1 1,7-1 181,43-8 1,-30 2-2520,-1-2 1,0-3-1,55-20 0,-98 29-1079,-12 6-1505,-7 4 1553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2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8128,'3'3'595,"0"0"0,-1 1 0,0-1 0,0 0 0,0 1 0,0-1 0,-1 1 0,1 0 0,-1 0 0,1 6 0,2 2 838,0-3-792,-1 0-1,-1 1 0,0-1 1,0 0-1,0 1 1,-2 0-1,1-1 0,-2 13 1,1-17-508,-1 0 0,0 0 0,0 0 0,-1 0 0,1 0 1,-1 0-1,0 0 0,-1-1 0,1 1 0,-1-1 0,0 1 0,0-1 0,0 0 0,0 0 1,-1-1-1,0 1 0,-5 4 0,-1-2-92,0 0 0,0 0-1,0-1 1,-1 0 0,-18 5 0,8-4-812,0-1-1,-23 3 1,36-8 115,0 1 1,0-1 0,0-1 0,1 1 0,-1-1-1,-8-2 1,-9-1-1403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3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206 174 2400,'1'-2'277,"0"0"1,1 1-1,-1-1 0,1 1 1,-1-1-1,1 1 1,0 0-1,-1 0 0,1 0 1,0 0-1,0 0 0,3-1 1,15-10 3646,-17 10-3020,-2 2-509,0-1 0,0 0 0,0 0 0,0 0 0,0 0 0,0 0 0,0 0-1,-1 0 1,1 0 0,1-2 0,-2 2-332,0 1 0,0 0-1,0 0 1,0 0 0,0-1-1,-1 1 1,1 0 0,0 0-1,0 0 1,0 0 0,0 0-1,0-1 1,0 1 0,0 0-1,-1 0 1,1 0 0,0 0-1,0 0 1,0 0 0,0 0-1,-1 0 1,1-1 0,0 1 0,0 0-1,0 0 1,0 0 0,-1 0-1,1 0 1,0 0 0,0 0-1,0 0 1,-1 0 0,1 0-1,0 0 1,0 0 0,0 0-1,0 0 1,-1 1 0,-9 1 809,-11 4-428,1 1-1,0 1 1,0 1-1,1 1 0,0 0 1,-29 22-1,40-26-376,1 1 0,-1 0 0,1 1 0,1-1 0,-1 1 0,1 1 1,-5 9-1,7-11-30,1 0 1,0 0-1,1 0 1,0 0-1,0 0 1,0 0-1,1 1 1,0-1 0,1 1-1,0 13 1,0-15 30,1 1 0,0 0 1,0 0-1,1-1 0,0 1 0,0-1 1,0 0-1,1 1 0,0-1 1,0 0-1,1 0 0,-1-1 1,1 1-1,1-1 0,-1 0 1,1 0-1,0 0 0,0-1 0,0 0 1,1 0-1,-1 0 0,1 0 1,0-1-1,0 0 0,8 3 1,-5-4-14,-1 1 1,1-2 0,0 1 0,0-1-1,0 0 1,0-1 0,0 0 0,0-1-1,-1 0 1,1 0 0,0-1 0,0 0-1,0 0 1,-1-1 0,0 0 0,1-1-1,-1 0 1,0 0 0,-1 0 0,1-1-1,8-7 1,11-12-8,-1-1 0,-1-1 0,-1-1 0,-1-2 0,26-42 0,-41 58-50,0 0 0,-2 0 0,1-1 0,-2 0 0,0 0 0,-1-1-1,4-20 1,-7 29-31,0 0-1,-1 0 1,1 1-1,-1-1 1,-1 0-1,1 0 1,-1 0 0,0 0-1,0 0 1,-1 1-1,1-1 1,-1 1-1,-1-1 1,1 1-1,-1-1 1,0 1-1,0 0 1,0 0-1,-1 1 1,-8-9-1,9 10-40,0 1-1,-1 0 1,1 0-1,-1 0 1,1 1-1,-1-1 1,0 1-1,0 0 1,1 0 0,-1 0-1,0 1 1,0-1-1,0 1 1,0 0-1,0 0 1,0 0-1,0 1 1,0-1-1,0 1 1,0 0-1,-6 2 1,5-1-530,0 0 0,-1 0 0,1 0 0,0 1 0,0 0 0,1 0 0,-1 0 0,0 0 0,1 1 0,0 0 0,0 0 0,0 0 0,0 0 0,-5 9 0,5-1-3359,4-1 1313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3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6048,'0'0'1952,"0"6"-1179,-3 198 6633,-18 10-3340,-4-32-2157,-20 108-837,-14-53-1957,51-219-1771,3-3 730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3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17 3808,'-2'-13'1753,"3"9"-436,1 5 525,0 0-1527,-1-1 1,1 1-1,-1-1 0,1 0 1,0 0-1,-1 0 1,1 0-1,0 0 1,2 0-1,4 0 552,-4 0-655,1 1 0,-1 0-1,0 1 1,0-1 0,0 1 0,0 0 0,0 0-1,0 0 1,0 0 0,0 1 0,-1 0 0,0-1-1,1 1 1,-1 0 0,0 1 0,0-1 0,-1 1-1,4 3 1,4 10 350,-1 0-1,15 35 0,-23-50-515,19 57 971,-2 0 0,11 74 0,-16-70-160,-4 1 0,3 119 0,-13-116-260,-10 69 1,6-100-350,-2-1-1,-1-1 1,-23 63 0,5-42-130,-3-1-1,-39 56 0,-67 92-917,42-71-8234,73-102 6005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3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93 2656,'0'0'41,"-1"0"0,1 0 0,0 0 0,-1-1 0,1 1 0,0 0 0,0 0 0,-1-1 0,1 1 0,0 0 0,0 0 0,0-1 0,-1 1 0,1 0 0,0-1 0,0 1 0,0 0 0,0-1 0,0 1 0,0 0 0,0-1-1,0 1 1,0 0 0,0-1 0,0 1 0,0-1 0,8-4 2097,6-2-225,9-16 8001,-19 36-8010,1 52-618,0 6-732,-6-24-141,-2-1 0,-10 54-1,7-70-278,-1-1-1,-1 0 0,-2 0 0,-18 38 0,26-63-103,0 0 0,0 0 0,0 0 0,-1 0-1,1 0 1,-1-1 0,0 1 0,0-1 0,0 0-1,0 0 1,-1 0 0,1 0 0,-1-1 0,0 1-1,0-1 1,-7 3 0,6-4 10,0 0 0,0 0 1,0-1-1,0 0 0,0 0 1,0 0-1,0-1 0,0 1 0,0-1 1,0 0-1,1-1 0,-1 1 0,0-1 1,0 0-1,1 0 0,-8-5 0,1 0 31,1 0 0,-1-1 0,2 0 0,-1-1-1,-11-13 1,6 3-6,0-1-1,0-1 1,2-1-1,-14-31 0,7 7-163,-16-58-1,34 97 81,0-1 1,0 0-1,1 1 1,0-1-1,1 0 1,0 0-1,1-15 0,0 18 25,0 0-1,0 0 0,0 0 1,1 0-1,0 0 0,0 0 0,0 1 1,1-1-1,-1 0 0,1 1 0,0 0 1,1 0-1,4-6 0,3 1-22,1-1-1,0 2 1,0-1-1,1 2 1,0 0-1,1 0 0,16-5 1,7-1 124,60-11 1,-57 17-61,1 2 0,40 0 0,80 7 473,-65 4-260,-1 5-1,96 22 1,-164-26-401,24 4 257,-17-9-2902,-29-2 1282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3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4224,'0'0'124,"0"0"0,0 0 1,0-1-1,0 1 0,0 0 0,0 0 1,0-1-1,0 1 0,0 0 0,0 0 0,0-1 1,0 1-1,0 0 0,0 0 0,0-1 1,1 1-1,-1 0 0,0 0 0,0-1 1,0 1-1,0 0 0,0 0 0,1 0 1,-1-1-1,0 1 0,0 0 0,0 0 0,1 0 1,-1 0-1,0 0 0,0-1 0,1 1 1,-1 0-1,1 0 0,10 2 4078,1 1-3291,47 3 1913,72-2 0,78-16-965,132 1-860,-227 12-1340,-71-1-715,-41 0-965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0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19 3904,'0'0'196,"1"-1"0,-1 0 0,1 0 0,0 0 0,-1 0 0,1 0 0,0 0 0,0 1 0,-1-1 0,1 0 0,0 1 0,0-1-1,0 1 1,0-1 0,0 1 0,0-1 0,0 1 0,0-1 0,0 1 0,0 0 0,0 0 0,0 0 0,1 0 0,-1-1 0,1 2 0,0-2 215,0 1 0,0 0 0,0-1 0,0 1 0,0-1 0,0 0 1,5 0 4108,-16 10-3498,-16 15-900,19-18-48,1 0 0,0 0-1,0 1 1,0 0 0,1 0 0,0 0 0,0 0 0,1 0 0,0 1-1,0 0 1,1 0 0,-3 13 0,4-14-26,0 0 1,0 0-1,1 0 0,0 0 1,0 0-1,1 0 0,0 0 1,0 0-1,1 0 0,-1 0 1,1-1-1,1 1 0,0-1 0,0 1 1,5 8-1,-5-11-5,1-1-1,-1 1 1,1-1-1,-1 0 1,1 0-1,0 0 1,0-1 0,1 1-1,-1-1 1,0 0-1,9 3 1,-7-3 22,-1-1 0,1 1 0,0-1 1,0 0-1,0 0 0,0-1 0,-1 0 0,1 0 1,10-1-1,-13 0-219,0 0 1,0 0-1,-1 0 1,1 0-1,0-1 1,-1 1-1,1-1 1,3-3-1,6-2-694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3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9 339 6304,'-2'-3'614,"-3"0"841,4 9 3153,10-7-1765,-2-2-2303,0-1 0,0 0 1,0 0-1,0 0 0,-1-1 1,1 0-1,-1 0 1,9-11-1,2 0-113,103-100 352,-36 29-33,-43 42-532,-36 40-222,10-10-4,-15 14 15,0 1 1,0 0 0,1 0-1,-1 0 1,0 0-1,0-1 1,0 1-1,0 0 1,0 0-1,1 0 1,-1 0 0,0 0-1,0 0 1,0-1-1,0 1 1,1 0-1,-1 0 1,0 0-1,0 0 1,0 0 0,1 0-1,-1 0 1,0 0-1,0 0 1,1 0-1,-1 0 1,0 0 0,0 0-1,0 0 1,1 0-1,-1 0 1,0 0-1,0 0 1,0 0-1,1 0 1,-1 1 0,0-1-1,0 0 1,0 0-1,0 0 1,1 0-1,-1 0 1,0 0-1,0 1 1,0-1 0,0 0-1,0 0 1,1 0-1,-1 0 1,0 1-1,0-1 1,0 0-1,0 0 1,0 0 0,0 1-1,0-1 1,0 0-1,0 0 1,0 0-1,0 1 1,0-1-1,0 0 1,0 0 0,0 1-1,0-1 1,0 0-1,0 0 1,0 0-1,0 1 1,-2 26 67,-1 0 0,-12 50 0,4-22-12,8-44-80,2-1 1,-1 1-1,2 0 1,-1 0-1,2 16 1,0-24-226,0 1 0,-1-1 0,1 1 1,1-1-1,-1 1 0,0-1 0,1 0 0,0 1 1,0-1-1,0 0 0,0 0 0,0 0 0,1-1 1,-1 1-1,1-1 0,-1 1 0,1-1 0,0 0 0,0 0 1,6 3-1,21 10-1759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3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5568,'2'-3'4294,"9"-2"-2048,23-5-879,-17 5-400,126-32 2900,-130 34-3654,-1 0-1,1 1 1,0 1 0,0 0 0,0 1 0,0 0-1,0 1 1,0 0 0,19 5 0,-29-5-170,0 0 1,0 0-1,-1 0 0,1 1 1,-1-1-1,1 1 1,-1 0-1,0-1 1,0 1-1,1 0 0,-1 0 1,0 0-1,-1 1 1,1-1-1,0 0 1,-1 1-1,1-1 0,-1 1 1,0-1-1,0 1 1,0 0-1,0 0 1,0-1-1,0 1 0,-1 0 1,0 0-1,1 5 1,0 24 425,-2-1 0,-5 40 0,-16 65 566,7-54-469,13-69-484,-2 11 116,0-1 1,2 1 0,1 26 0,1-42-141,1-1-1,0 0 1,0 0 0,1 0 0,0 0-1,0 0 1,1 0 0,-1 0 0,1-1 0,1 1-1,0-1 1,-1 0 0,2 0 0,8 9 0,-3-5 26,0-2 0,1 1 1,0-1-1,0-1 1,1 0-1,0-1 1,0 0-1,0-1 1,1 0-1,0-1 1,26 5-1,-15-5-628,1-1 0,0-2 0,-1 0 0,1-2 0,44-6 0,-59 6-1006,0-2 0,14-4 0,4-5-6488,-15 7 4892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3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1167 9 7136,'-2'-9'6390,"-4"19"-3644,-2 3-1877,-2 2-99,-1-1-1,-15 15 1,-2 0-17,-50 51 494,-48 20-89,-13-5-255,122-84-783,-257 161 862,166-113-787,-44 26-191,111-60-176,-59 49 1,91-68-119,6-3 64,0-1 0,-1 1 0,1 0-1,0 0 1,1 0 0,-1 0 0,0 0 0,-3 7-1,6-9 142,0-1 0,-1 0 0,1 1-1,0-1 1,0 0 0,0 1-1,0-1 1,0 0 0,0 0 0,0 1-1,0-1 1,0 0 0,0 1 0,0-1-1,0 0 1,0 1 0,0-1 0,0 0-1,0 0 1,1 1 0,-1-1-1,0 0 1,0 1 0,0-1 0,0 0-1,1 0 1,-1 1 0,0-1 0,0 0-1,0 0 1,1 0 0,-1 1 0,0-1-1,0 0 1,1 0 0,-1 0-1,0 0 1,1 0 0,-1 1 0,0-1-1,15 1-1927,17-7-2467,9-2 1478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3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328 147 6048,'-6'-4'6452,"6"4"-6392,1 1 151,-1 1 1,0-1 0,0 1 0,1-1 0,-1 1-1,0-1 1,0 1 0,0-1 0,-1 1 0,1-1-1,0 1 1,0-1 0,-1 1 0,0 2 0,-1 4 530,-1 9-101,1-1 0,-2 1 0,-1-1 0,0 0 0,-11 23 0,11-27-452,-1-2 0,-1 1 0,0-1 0,0 0 0,-1 0 0,0-1 0,-1 0 0,-12 10 0,16-16-105,0 1 0,0-1 0,0 0 0,0 0 0,0 0 0,-1 0 0,1-1 0,-1 0 0,-7 1 0,9-2-11,0-1 1,0 1-1,0-1 1,0 0-1,0-1 1,0 1-1,0-1 1,0 1-1,0-1 1,1 0-1,-1-1 1,0 1-1,1-1 1,-1 1-1,-5-5 1,3 2-41,0 0 0,0-1 0,0 0 0,1 0 0,0-1 0,0 1 0,0-1 0,1 0 0,0 0 0,0-1 0,1 1 0,-1-1 0,1 0 0,1 0 0,-1 0 0,1 0 1,1 0-1,-1-1 0,0-13 0,2 12-33,0-1 1,0 1 0,1 0-1,0 0 1,1 0 0,0 0-1,0 0 1,1 0 0,0 1-1,1-1 1,0 1 0,0 0-1,1 0 1,0 0 0,0 0-1,9-8 1,-3 4 51,1 1 1,0 1-1,0 0 0,1 1 1,1 0-1,0 1 0,0 0 1,0 2-1,21-8 0,-18 8 58,2 1 0,-1 1 0,1 1 0,-1 0 0,1 2 0,0 0 0,31 3 0,12 5-78,68 18 0,-126-25-225,-1 1 0,1 0 1,0 1-1,-1-1 1,0 1-1,1-1 0,-1 1 1,0 0-1,5 4 1,-7-6 7,0 1 1,-1 0 0,1 0 0,0 0 0,-1 0-1,1 0 1,-1 0 0,1 0 0,-1 0 0,1 0-1,-1 0 1,0 1 0,1-1 0,-1 0 0,0 0-1,0 0 1,0 0 0,0 0 0,0 1-1,0-1 1,0 0 0,0 0 0,0 0 0,-1 0-1,1 0 1,0 1 0,-1-1 0,1 0 0,-1 0-1,0 0 1,1 0 0,-1 0 0,1 0 0,-2 1-1,-13 14-3692,1-1 1275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3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12 7040,'-29'-10'2282,"28"10"-2200,-1 0-1,0-1 1,1 1-1,-1 0 1,0 0-1,1 0 1,-1 0-1,0 0 0,1 0 1,-3 0-1,-8 1-91,-5-1 446,0 1 1,0 1 0,1 1-1,-1 0 1,1 1 0,0 1-1,-16 6 1,14-2 18,1 1 0,1 0 0,0 1 0,0 1 0,1 0-1,1 1 1,0 1 0,0 0 0,-16 24 0,10-6-39,1 1 0,1 1 0,2 0 0,-21 62 0,30-72-316,0-1 0,2 1 0,-5 37 0,9-45-59,1 1 0,0-1 0,1 1 0,1-1 1,0 0-1,7 21 0,-4-16-98,2-1 1,0 1-1,2-2 1,18 34-1,-11-28-793,1-1 0,2-2 0,0 1-1,1-2 1,1-1 0,25 19 0,14-1-910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4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 5984,'13'-3'717,"-9"3"-501,-1-1 1,1 0 0,0 1-1,0 0 1,0 0 0,-1 0-1,1 0 1,4 1-1,4 0-288,2-1 808,0 1-1,0 1 1,0 0 0,0 1-1,16 5 1,-29-7-687,7 2 338,1 0-1,-1 1 1,-1 0-1,1 0 1,0 1-1,-1 0 0,7 6 1,0 3 7,-2 1 1,0 0-1,0 1 1,-2 0-1,0 1 1,0 0-1,7 20 0,1 10 802,19 77-1,-28-92-661,-2 0-1,-1 1 0,-2 0 1,0 56-1,-7-34-135,-2 1 0,-16 65 1,16-97-486,-2 0 1,0-1-1,-2 0 1,0 0 0,-1-1-1,-2 0 1,0-1-1,-1 0 1,-1-1 0,-1 0-1,-1-2 1,0 1-1,-2-2 1,-26 21 0,-50 28-4116,29-30-1548,22-16 2337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44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95 1664,'0'-2'150,"0"0"0,0 0 0,1 0 0,-1 0 0,1 0 0,-1 0 0,1 0 0,0 0 0,0 0 0,0 0 0,0 0 0,0 1 0,0-1 0,0 0 0,2-1 0,25-20 4271,-25 20-3582,1 1 0,-1-1 0,0 0 0,0 0 1,3-3-1,-4 6 283,-1 4-313,-2 5 43,-16 80 1643,-3 24-1454,15-70-843,-6 57 682,11-82-343,1-7-104,2-10 27,5-5-299,8-10-40,-6 5-132,0 0 1,0 1 0,1 0-1,-1 0 1,2 1 0,-1 1-1,1 0 1,0 1 0,21-7-1,10 0 72,66-9 1,-92 18-7,76-10-116,138-1 0,135 20 167,85 19-95,-385-20-34,351 29 190,426 57 809,-699-74-272,-131-17-369,-13 0-330,0 0-1,0 0 1,0 0-1,1-1 1,-1 1-1,0 0 1,0 0-1,0 0 1,0 0-1,0 0 0,0 0 1,0 0-1,0 0 1,1-1-1,-1 1 1,0 0-1,0 0 1,0 0-1,0 0 0,0 0 1,0 0-1,0-1 1,0 1-1,0 0 1,0 0-1,0 0 1,0 0-1,0 0 0,0-1 1,0 1-1,0 0 1,0 0-1,0 0 1,0 0-1,0 0 1,0 0-1,0-1 1,0 1-1,-1 0 0,1 0 1,-14-16 114,7 10-73,-2-7 76,1 0 0,0 0 0,0-1 0,1 0 0,1-1 0,1 1 0,-6-22 0,4 7-92,-6-49 0,10 57-85,2 8-52,0-1-1,2-14 1,0 18-376,-1 0 0,0-1-1,0 1 1,-1 0 0,-4-17 0,5 27 379,0 0 1,0-1 0,0 1 0,0 0-1,0-1 1,-1 1 0,1 0 0,0-1-1,0 1 1,0 0 0,0-1 0,-1 1-1,1 0 1,0 0 0,0-1 0,-1 1-1,1 0 1,0 0 0,0-1 0,-1 1-1,1 0 1,0 0 0,-1 0 0,1 0 0,0 0-1,-1-1 1,1 1 0,-1 0 0,-9 5-3511,1 2 1593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47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12 569 2912,'-1'0'148,"1"0"0,-1 1 1,0-1-1,1 0 0,-1 1 0,0-1 1,1 1-1,-1-1 0,1 1 0,-1-1 0,1 1 1,-1 0-1,1-1 0,-1 1 0,1-1 1,0 1-1,-1 0 0,1 0 0,0-1 1,0 1-1,-1 0 0,1-1 0,0 1 1,0 0-1,0 0 0,0-1 0,0 1 0,0 0 1,0 0-1,0-1 0,0 1 0,0 0 1,1 0-1,-1-1 0,0 1 0,0 0 1,1-1-1,0 2 0,25 37 5687,-25-37-5687,-1-1 1,1 0-1,0 1 1,0-1 0,1 0-1,-1 0 1,0 0 0,0 0-1,0 0 1,1 0 0,-1 0-1,1 0 1,-1 0 0,0-1-1,1 1 1,-1-1-1,1 1 1,0-1 0,-1 0-1,1 1 1,-1-1 0,1 0-1,0 0 1,-1 0 0,1 0-1,-1 0 1,1 0 0,-1-1-1,1 1 1,3-2-1,2 0 246,1-1 0,-1-1-1,1 1 1,10-8-1,31-19 493,-14 9-542,-1-1 0,-1-1 0,31-29 0,-38 26-110,-1-1 1,-2-1 0,30-46-1,58-137 134,-90 164-285,5-11-32,-26 58-54,0-1 1,0 1 0,0 0-1,0-1 1,0 1 0,0 0-1,0 0 1,1-1 0,-1 1-1,0 0 1,0-1 0,0 1-1,0 0 1,1 0 0,-1 0-1,0-1 1,0 1 0,0 0-1,1 0 1,-1 0 0,0-1-1,0 1 1,1 0 0,-1 0-1,0 0 1,0 0 0,1 0-1,-1 0 1,0-1 0,1 1-1,-1 0 1,0 0 0,0 0-1,1 0 1,-1 0 0,1 0-1,-1 1 2,1 0 0,-1 0 0,1 0 0,-1 0 0,1 0-1,-1 0 1,0 0 0,0 0 0,1 0 0,-1 0 0,0 0-1,0 1 1,1 39 43,-6 76 0,3-90-19,-2 23 30,-3 0 1,-2 0-1,-2 0 0,-31 84 1,39-125-35,-1 0 0,0 0 0,0 0 0,-1-1 0,-9 13 0,13-19-2,-1-1 1,1 1 0,-1 0-1,0-1 1,0 0 0,0 1-1,0-1 1,0 0-1,0 0 1,0 0 0,0 0-1,0 0 1,0 0 0,-1-1-1,1 1 1,0-1 0,-1 1-1,1-1 1,0 0-1,-1 0 1,1 0 0,0 0-1,-1-1 1,1 1 0,0-1-1,0 1 1,-4-2 0,0 0-46,-1-1 0,1 0 0,0 0 0,0 0 0,0-1 0,0 0 0,1 0 0,-1-1 0,1 1 0,0-1 0,0-1 0,1 1 1,-1 0-1,1-1 0,1 0 0,-7-12 0,10 17 21,-1 0 0,1 1 0,-1-1 1,1 0-1,0 0 0,-1 0 0,1 0 0,0 0 0,0 0 1,-1 0-1,1 0 0,0 0 0,0 0 0,0 0 0,0 0 1,1 0-1,-1 0 0,0 0 0,0 0 0,1 0 0,-1 0 1,0 0-1,1 0 0,-1 0 0,1 1 0,-1-1 0,1 0 1,-1 0-1,1 0 0,0 1 0,-1-1 0,1 0 0,0 1 1,0-1-1,0 0 0,-1 1 0,1-1 0,0 1 0,2-1 1,3-1-34,0 0 0,1 1 1,-1 0-1,0 0 0,9 0 1,1 0-37,-5 0 96,25 2 0,8-1 26,-12-5 47,-1-1 0,-1-1 1,53-20-1,-80 26-97,0 0 0,0 0 0,1 0 0,-1 1 0,0-1 0,0 1 0,6-1-1,-9 1-1,1 0 0,0 1-1,0-1 1,-1 0 0,1 0-1,0 0 1,-1 1 0,1-1 0,0 0-1,-1 1 1,1-1 0,0 1-1,-1-1 1,1 1 0,-1-1-1,1 1 1,-1-1 0,1 1-1,-1 0 1,1-1 0,-1 1-1,0 0 1,1-1 0,-1 1-1,0 0 1,1-1 0,-1 1-1,0 0 1,0 0 0,0-1-1,0 1 1,0 0 0,0 0-1,0-1 1,0 1 0,0 1-1,-2 17 30,0 0-1,-1-1 0,-1 1 1,-8 20-1,-1 9 37,-30 168 44,-4 14 695,24-139-286,38-152 832,67-213-1357,-67 237 1,2 0 0,1 1 0,1 1 0,2 1 0,31-37 0,91-88-249,-131 146 213,1 1 0,0 0 0,1 1 0,0 0 0,1 2 0,16-10 0,-28 18 34,-1 0 0,1 0 0,-1 0 0,1 0 0,0 0 0,0 1 0,-1-1 0,1 1 0,0 0 1,0 0-1,0 0 0,0 0 0,-1 1 0,1-1 0,0 1 0,0-1 0,-1 1 0,1 0 1,0 0-1,-1 0 0,1 0 0,-1 1 0,1-1 0,-1 1 0,0 0 0,0-1 0,1 1 1,-1 0-1,0 0 0,-1 0 0,1 1 0,0-1 0,-1 0 0,1 1 0,-1-1 0,0 1 1,1-1-1,-1 1 0,-1 0 0,1-1 0,0 1 0,0 3 0,0 3 40,0 0-1,-1-1 0,0 1 1,0-1-1,-1 1 0,0-1 1,0 1-1,-1-1 0,0 1 1,-1-1-1,0 0 1,0 0-1,-1 0 0,0-1 1,-9 15-1,9-17-38,0 1 0,-1-1 0,0 0 1,0 0-1,0-1 0,-1 1 0,1-1 0,-1 0 1,0-1-1,0 1 0,0-1 0,-1-1 0,1 1 0,-1-1 1,0 0-1,1 0 0,-1-1 0,0 0 0,-13 0 1,11-1-58,-1 0 1,1-1 0,1-1 0,-1 0 0,-16-5 0,19 5-6,1 0 1,0 0-1,1-1 0,-1 1 0,0-1 0,1 0 1,-1-1-1,1 1 0,0-1 0,0 0 0,-5-6 1,9 10 67,-1-1 0,1 1 0,0-1 0,-1 1 1,1-1-1,-1 1 0,1-1 0,0 1 0,0-1 1,-1 1-1,1-1 0,0 0 0,0 1 1,0-1-1,-1 1 0,1-1 0,0 0 0,0 1 1,0-1-1,0 1 0,0-1 0,0 0 1,0 1-1,1-1 0,-1 1 0,0-1 0,0 0 1,0 1-1,1-2 0,0 2-8,0-1 0,0 0 0,0 1 0,0-1-1,0 1 1,0-1 0,0 1 0,0-1 0,0 1 0,1 0 0,-1 0 0,0 0 0,0-1 0,2 1-1,7 0 34,1 1-1,16 2 0,-25-2 31,55 7 467,86 2-1,-133-10-437,1-1-1,0 0 1,-1-1-1,1 0 1,-1 0 0,1-1-1,-1-1 1,0 1-1,0-2 1,-1 1-1,1-2 1,-1 1 0,12-10-1,103-86 68,-121 98-149,0 0 0,0 0-1,0 0 1,0 0 0,-1 0-1,0 0 1,4-7 0,-7 15-9,0 0 0,0 0 0,-1-1 0,0 1 1,0 0-1,-4 8 0,2-7 63,-1 4 36,0 0 0,1 1 0,0 0 0,-2 13 0,5-21-63,0 1 0,1 0-1,-1-1 1,1 1 0,0-1-1,0 1 1,1 0 0,-1-1-1,1 1 1,-1-1 0,1 1-1,0-1 1,1 1 0,-1-1-1,1 0 1,-1 0 0,3 4-1,-3-7-10,-1 1 0,1-1 0,-1 0 0,1 0 0,-1 1 0,1-1 0,0 0-1,-1 0 1,1 1 0,0-1 0,-1 0 0,1 0 0,-1 0 0,1 0-1,0 0 1,-1 0 0,1 0 0,0 0 0,0-1 0,15-2 109,-12 2-68,22-6 9,0-2 1,0 0-1,32-18 0,11-4-93,78-22-101,-146 53 129,0 0 1,-1-1 0,1 1-1,0-1 1,0 1 0,0 0-1,0 0 1,0 0 0,0-1-1,0 1 1,0 0 0,0 0-1,0 0 1,0 0 0,0 1-1,0-1 1,0 0 0,0 0-1,0 1 1,0-1 0,0 0-1,0 1 1,-1-1-1,1 1 1,0-1 0,0 1-1,0-1 1,-1 1 0,1 0-1,0-1 1,0 1 0,-1 0-1,1 0 1,0 1 9,-1 0-1,1 0 1,-1 0 0,0-1 0,1 1-1,-1 0 1,0 0 0,0 0 0,-1 0 0,1-1-1,0 1 1,-1 0 0,1 0 0,-1 0-1,1-1 1,-2 3 0,-34 79 388,33-79-210,3-4-103,4-2 28,5-1-144,-1 0-1,0-1 1,1 0 0,-2-1 0,1 1 0,12-12-1,-8 8-19,22-14-1,-28 19 56,27-11-33,-31 13 17,0 0 0,0 1 0,0-1-1,1 1 1,-1 0 0,0-1-1,0 1 1,0 0 0,0 0 0,0 1-1,1-1 1,-1 0 0,0 1-1,3 0 1,-4 0 6,0 0 0,0-1 0,0 1 0,-1 0 1,1 0-1,0 0 0,0 0 0,-1 0 0,1 0 0,0 0 0,-1 1 0,1-1 0,-1 0 0,1 0 0,-1 0 0,0 0 0,1 1 1,-1-1-1,0 2 0,1 27 51,-1-26-17,0 6 32,0-8-36,0 0-1,0 0 1,0 0-1,0 0 1,0 0-1,0 0 1,1 0 0,0 2-1,-1-3-7,0-1-1,1 1 1,-1-1 0,1 0-1,-1 1 1,0-1 0,1 1-1,-1-1 1,1 0-1,0 1 1,-1-1 0,1 0-1,-1 1 1,1-1 0,-1 0-1,1 0 1,0 0 0,-1 1-1,1-1 1,-1 0-1,1 0 1,0 0 0,-1 0-1,1 0 1,0 0 0,-1 0-1,1 0 1,-1-1-1,2 1 1,19-4 62,30-10-1,-7 2-199,2-1 156,64-27-1,-105 38-29,-16 11-125,0 1-1,0 1 1,-14 18 0,23-26 138,0 1 0,0-1 1,0 1-1,1 0 0,0-1 0,-1 1 1,1 0-1,0 0 0,1 0 1,-1 0-1,1 4 0,0-6-8,0 1 1,0-1-1,0 1 1,1-1-1,-1 1 0,1-1 1,0 1-1,0-1 0,0 0 1,0 1-1,0-1 1,0 0-1,1 0 0,-1 0 1,1 0-1,-1 0 0,1 0 1,2 1-1,-2 0 17,1-1 0,0 0-1,0 0 1,0 0 0,0 0 0,0-1-1,0 1 1,0-1 0,0 0 0,1 0-1,-1 0 1,0 0 0,1-1 0,-1 1 0,1-1-1,-1 0 1,1 0 0,-1 0 0,1 0-1,-1-1 1,0 1 0,1-1 0,3-1-1,-1 0 5,-1-1-1,0 0 1,1 0-1,-1 0 1,0 0-1,-1-1 1,1 0-1,-1 0 1,1 0-1,-1 0 0,0-1 1,5-8-1,-5 7-52,0-1 0,0 0-1,0 0 1,-1 0 0,0 0-1,0-1 1,3-14-1,-6 20 10,1-1 0,-1 1-1,0-1 1,0 1-1,0-1 1,-1 1 0,1 0-1,-1-1 1,1 1-1,-1 0 1,0-1 0,1 1-1,-1 0 1,0 0-1,-1 0 1,1 0 0,0 0-1,-1 0 1,1 0-1,-1 0 1,1 0 0,-1 0-1,0 1 1,0-1-1,0 1 1,0 0 0,0-1-1,0 1 1,0 0 0,-4-1-1,1 0 19,0 0-1,1 0 0,-1 1 1,0 0-1,0 0 1,0 0-1,0 1 0,0-1 1,0 1-1,0 1 1,0-1-1,0 1 0,0-1 1,0 1-1,0 1 1,1-1-1,-10 4 0,14-4 1,-1-1-1,1 0 1,-1 0-1,1 1 1,-1-1-1,1 0 1,-1 1-1,1-1 1,-1 1-1,1-1 1,0 1-1,-1-1 1,1 0-1,-1 1 0,1-1 1,0 1-1,0 0 1,-1-1-1,1 1 1,0 0 2,0-1-1,0 0 1,-1 1 0,1-1 0,0 0-1,0 0 1,0 1 0,0-1 0,0 0-1,0 1 1,0-1 0,0 0 0,0 1-1,0-1 1,0 0 0,1 1 0,-1-1 0,0 0-1,0 1 1,0-1 0,0 0 0,0 1-1,0-1 1,1 0 0,-1 0 0,0 1-1,0-1 1,1 0 0,-1 0 0,0 0-1,0 1 1,1-1 0,-1 0 0,5 1 34,5 0 43,0 0 1,0 0-1,0-1 1,1 0-1,15-3 0,51-13 64,-61 12-112,54-16-114,-48 13 144,-1 1-1,2 0 0,-1 2 1,40-3-1,-59 7-33,0 0 1,0 1-1,0-1 0,0 1 1,1 0-1,-1 0 1,0 0-1,0 0 0,0 0 1,-1 1-1,1-1 0,0 1 1,0 0-1,-1 0 0,1 0 1,-1 0-1,3 3 0,3 4 72,-1 1-1,0 0 1,8 14-1,-9-13 17,1 0 1,8 10-1,-6-13-81,-1 0 0,1 0 1,0 0-1,1-2 0,0 1 0,0-1 0,0 0 1,1-1-1,17 6 0,-5-4-301,-1 0 0,2-2 1,39 4-1,-47-8-1003,31 0 0,-41-2 315,0 1 0,0-1 0,0-1 0,0 1 0,-1-1 0,1 0-1,0 0 1,6-4 0,5-3-2271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1:47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68 13056,'-98'-44'5887,"43"35"-5087,37 6-448,15 3-352,3-8-1280,3 8 704,10-4-2239,10 8 1599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2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1 660 3232,'0'0'161,"0"0"0,0-1-1,0 1 1,0 0 0,1 0 0,-1 0 0,0-1 0,0 1-1,0 0 1,1 0 0,-1 0 0,0 0 0,0-1 0,0 1-1,1 0 1,-1 0 0,0 0 0,0 0 0,1 0 0,-1 0-1,0 0 1,0 0 0,1 0 0,-1 0 0,0 0 0,1 0-1,-1 0 1,0 0 0,1 0 0,14 0 2386,4-1 2662,6-9-4308,-19 8-747,-1 0 0,0 0 0,0 0-1,0-1 1,8-5 0,-3 0-30,3-1 1,0-2 1,-1 1-1,0-2 1,-1 1-1,0-1 1,13-21-1,-7 5-41,-1-1 0,-2-1 0,-1-1 0,-1 0-1,-2 0 1,7-34 0,29-124 76,-36 157-130,-7 26 112,-1 0 0,0 0 0,0 0 0,-1 0 0,0 0 0,1-12 0,-4 20-86,0 0 1,1 0-1,-1 1 1,1-1-1,-1 0 1,1 1-1,0-1 1,0 1-1,0-1 0,0 1 1,0 3-1,-11 89 400,6-50-258,1 0 1,2 73-1,4-105-141,1 0 1,6 20-1,0 1 86,-7-32-129,-1 1 0,1-1 0,-1 0 0,1 1 1,0-1-1,0 0 0,0 0 0,0 1 0,0-1 1,1 0-1,-1 0 0,1 0 0,-1-1 0,1 1 1,0 0-1,2 1 0,-3-2 24,1 0-1,-1-1 1,1 1 0,-1-1-1,1 1 1,-1-1 0,1 0 0,-1 1-1,1-1 1,0 0 0,-1 0-1,1 0 1,-1 0 0,1 0-1,0-1 1,-1 1 0,1 0-1,-1-1 1,1 1 0,-1-1 0,1 0-1,-1 1 1,0-1 0,1 0-1,0-1 1,21-14 29,-2-1-1,0-1 1,23-26 0,-13 13 45,29-33-75,-39 40-3,1 0-1,27-21 1,-47 43-10,0 1 1,1-1-1,-1 1 0,1-1 0,-1 1 0,1 0 1,-1 0-1,1 0 0,2-1 0,-4 2-18,0 0 1,0 0-1,0 0 0,0 0 0,0 0 0,0 0 0,0 0 0,0 0 0,0 1 1,0-1-1,-1 0 0,1 0 0,0 1 0,0-1 0,0 1 0,0-1 0,-1 1 1,1-1-1,0 1 0,0 0 0,-1-1 0,1 1 0,-1 0 0,1-1 1,0 1-1,-1 0 0,1 0 0,-1 0 0,0-1 0,1 3 0,2 3 22,-1 0-1,0 1 0,-1-1 1,1 1-1,-1 0 0,0 6 1,0 44-8,-1-40-2,0-15-16,0 16 130,0 0 1,-6 32 0,5-25-171,4-17 187,-3-8-143,0 0 0,1 1 0,-1-1 1,0 0-1,0 0 0,0 0 0,1 0 0,-1 0 1,0 0-1,1 0 0,-1 0 0,0 0 1,0 0-1,1 0 0,-1 0 0,0 0 0,0 0 1,1 0-1,-1 0 0,0 0 0,0 0 1,1 0-1,-1-1 0,0 1 0,0 0 0,0 0 1,1 0-1,-1 0 0,0 0 0,1-1 1,12-10 9,0 0 0,0-1 0,-1 0 0,11-15 0,40-60-75,-17 20 118,-26 44-151,-19 22 82,0 0-1,0 0 0,0 0 1,0 0-1,0 1 0,0-1 1,0 0-1,0 0 1,1 1-1,-1-1 0,0 1 1,0-1-1,1 1 0,-1-1 1,0 1-1,1 0 0,-1 0 1,3 0-1,-3 0 8,-1 0 0,1 1 0,0-1 0,-1 0-1,1 1 1,-1-1 0,1 1 0,-1-1 0,1 1-1,-1-1 1,1 1 0,-1-1 0,1 1 0,-1-1 0,0 1-1,1 0 1,-1-1 0,0 1 0,1 1 0,4 15-53,-4-10 47,4 16 128,-1-1-1,1 26 1,-3-20 157,7 28-1,-7-47-238,0 0 0,1-1-1,0 1 1,0-1-1,1 0 1,0 0 0,8 10-1,-8-12-34,1 0 1,0 0-1,0 0 0,0-1 1,1 0-1,0 0 0,0-1 0,0 0 1,1 0-1,7 4 0,-10-7-241,0 1-1,0-1 0,0 0 1,0 0-1,0 0 1,0-1-1,0 1 0,6-1 1,-6-1-455,0 1 1,0-1-1,0 0 1,-1 0-1,1 0 1,0 0-1,0-1 1,-1 1-1,7-5 1,1-4-3430,2 2 1393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0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 6144,'-14'-9'9683,"9"10"-8668,4 0-1052,1-1-1,-1 1 1,1 0 0,0-1-1,0 1 1,-1 0 0,1 0-1,0-1 1,0 1 0,0 0-1,0-1 1,0 1 0,0 0-1,0 0 1,0-1 0,0 1 0,0 0-1,0 0 1,0-1 0,0 1-1,1 0 1,-1 0 0,0-1-1,1 2 1,15 17-5574,-4-8 2673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2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72 7136,'-48'-28'3232,"38"19"-2816,5 6 224,10 0-448,0-14-288,3 5 32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3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1149 3552,'-25'4'6906,"25"-4"-6801,-1 0-1,1 0 0,-1 0 0,1 0 0,0 0 1,-1-1-1,1 1 0,-1 0 0,1 0 0,0 0 1,-1 0-1,1 0 0,0-1 0,-1 1 0,1 0 1,0 0-1,-1-1 0,1 1 0,0 0 0,0 0 1,-1-1-1,1 1 0,0 0 0,0-1 0,-1 1 1,1 0-1,0-1 0,0 1 0,0 0 0,0-1 1,0 1-1,0-1 0,-1 1 0,1 0 0,0-1 1,0 1-1,0-1 0,0 1 0,0 0 0,1-1 1,-1 1-1,0-1 0,0 1 0,0-1 0,8-23 563,-5 14-279,7-14-198,1-1 0,1 2 0,20-29-1,-20 33-89,15-21 105,2 1 0,1 1 1,71-66-1,-95 99-167,55-50 343,-51 46-199,2 1 0,-1 0 0,23-11 0,-33 19-146,0-1-1,-1 1 1,1-1 0,0 1 0,-1 0 0,1 0 0,0-1-1,-1 1 1,1 0 0,0 0 0,-1 0 0,1 0-1,0 0 1,0 0 0,-1 0 0,1 0 0,0 0 0,0 0-1,-1 0 1,1 0 0,0 0 0,-1 1 0,1-1 0,0 0-1,-1 0 1,1 1 0,0-1 0,-1 1 0,1-1 0,-1 0-1,1 1 1,-1-1 0,1 1 0,-1-1 0,1 1-1,-1 0 1,1-1 0,-1 1 0,1-1 0,-1 1 0,0 0-1,0-1 1,1 1 0,-1 0 0,0 0 0,0-1 0,0 1-1,0 0 1,0-1 0,0 1 0,0 1 0,1 5 102,-1 1 0,0-1 0,-1 0 0,-1 8 0,1-6-30,0 0-41,-2 34 283,-16 72 1,14-97-325,2-6 22,0 0 0,0 1 1,0 15-1,4-21 363,2-11-237,2-9-28,-5 12-125,47-126 401,-38 106-473,2 1 1,0 1 0,1 0 0,14-18-1,-15 23-69,20-23 38,-27 33 82,-1 1 0,1 0 0,0 0 0,0 0 0,0 0 0,0 1 0,9-4 0,-13 6 4,1-1 0,0 1 0,-1 0 0,1 0 0,-1 0 0,1 0 0,-1 0 0,1 0 0,0 0 0,-1 0 0,1 0 0,-1 0 0,1 0 0,-1 0 0,1 0 0,0 0 0,-1 1 0,1-1 0,-1 0 0,1 0 0,-1 1 0,1-1 0,-1 0 0,1 1 0,-1-1 0,0 0 0,1 1 0,-1-1 0,1 1 1,-1-1-1,0 1 0,1-1 0,-1 1 0,0-1 0,0 1 0,1-1 0,-1 1 0,0-1 0,0 2 0,1 1 29,0 1 1,0-1 0,-1 0-1,1 1 1,-1 4-1,-2 12 80,0 0-1,-1 0 1,-6 22-1,4-23-142,1 0 0,1 0 1,-1 22-1,6-33 313,2-10-179,4-13-60,-8 15-32,9-16 48,0 0 0,1 1 0,0 1 0,1 0 0,22-22 0,-1 6-88,43-30 0,-67 55 13,0 0 0,0 0 0,0 0 0,15-5 0,-20 9-7,0 0-1,0 0 0,0 1 1,0-1-1,0 1 1,0-1-1,0 1 0,5 1 1,-6-1 3,-1 0 0,0 0 0,1 1 0,-1-1 0,0 1 0,0-1 0,1 1 0,-1 0 0,0-1 1,0 1-1,0 0 0,0 0 0,0 0 0,0 0 0,0 0 0,0 0 0,0 0 0,0 0 0,1 2 1,2 6 55,-1 0 1,1 1-1,-2-1 1,1 1 0,-1 0-1,-1 0 1,1 14 0,0 1 71,3 21 85,-4-23-107,2 1-1,8 36 1,-9-56-83,-1 0 0,1 0 0,0 0 0,0 0 1,0 0-1,1 0 0,-1 0 0,1-1 1,6 7-1,-7-9 2,-1 1 0,1-1 1,0 1-1,0-1 0,-1 0 1,1 0-1,0 0 0,0 0 1,0 0-1,0-1 0,0 1 1,1 0-1,-1-1 0,0 0 1,0 1-1,0-1 0,1 0 1,-1 0-1,0 0 0,0-1 1,4 0-1,0-1 35,-1 0 0,1 0 1,0-1-1,-1 0 0,0 0 0,1-1 0,8-7 1,34-37-85,-37 36 23,38-43-97,-26 27 58,35-31 0,-20 27 220,-22 19-105,0 0 1,22-24 0,-32 27 10,-6 5-71,-1 5-5,0 0 0,1 0 0,-1 0 0,0 0 0,0 0-1,0 0 1,0 0 0,0 0 0,0 0 0,0 0 0,1 0 0,-1 1 0,0-1 0,-1 1 0,-35 17-153,30-13 161,-1 1 0,1 0 0,0 1-1,0 0 1,1 0 0,-9 12 0,-27 51 116,-7 36-68,43-89-17,0 0 0,1 0 0,1 1 0,-2 23 0,5-35-9,1 0 0,0 0 0,1 0 0,0 7-1,0-11 3,-1-1-1,1 1 1,-1-1-1,0 1 0,1-1 1,0 0-1,-1 0 0,1 1 1,1 1-1,-1-3-8,-1 1 0,1-1 0,-1 0-1,0 1 1,1-1 0,-1 0 0,1 1 0,-1-1 0,1 0-1,-1 0 1,1 0 0,-1 0 0,1 1 0,-1-1 0,1 0-1,-1 0 1,1 0 0,-1 0 0,1 0 0,-1 0 0,1 0 0,0 0-1,-1 0 1,1 0 0,0-1 0,1 0 12,0 0 1,0 0 0,0 0-1,0-1 1,0 1-1,0-1 1,0 1-1,0-1 1,-1 0 0,1 0-1,1-2 1,15-25 71,-15 25-83,24-46 100,-12 22-132,19-29-1,-30 53-8,3-6-30,0 0 0,-1-1-1,7-14 1,-13 25 54,1 0 0,-1 0 0,0 0-1,0 0 1,0 0 0,0 0 0,0-1 0,0 1 0,0 0-1,0 0 1,0 0 0,1 0 0,-1 0 0,0 0-1,0 0 1,0 0 0,0 0 0,0 0 0,0 0 0,0 0-1,0 0 1,1 0 0,-1 0 0,0 0 0,0 0-1,0 0 1,0 0 0,0 0 0,0 0 0,0 1 0,0-1-1,0 0 1,1 0 0,-1 0 0,0 0 0,0 0-1,0 0 1,0 0 0,0 0 0,0 0 0,0 0 0,0 0-1,0 0 1,0 1 0,0-1 0,0 0 0,0 0-1,0 0 1,0 0 0,0 0 0,0 0 0,0 0 0,0 1-1,4 5-49,0 7-28,5 24 0,1 3 101,-6-28-24,0-1 0,1 0 0,0 0 0,0-1 1,1 0-1,14 18 0,-18-25 17,1 0 0,-1 0 0,1-1 0,-1 1-1,1-1 1,0 0 0,0 1 0,1-1 0,-1 0 0,0-1 0,1 1 0,-1-1 0,1 1-1,-1-1 1,1 0 0,0-1 0,-1 1 0,1 0 0,0-1 0,-1 0 0,1 0 0,0 0-1,0 0 1,-1-1 0,5-1 0,-1 0 15,-1 0 0,-1 0 0,1-1 0,0 0 0,0 0 0,-1-1 0,0 1 0,0-1 0,8-8 0,2-3 14,19-28-1,-21 27-81,14-18 59,-2-2-1,-1 0 1,-2-2-1,-2 0 1,-1-1 0,-2-1-1,-1-1 1,10-49-1,-7-4-88,-5-1 0,-4-1-1,-2-100 1,-8 193 10,0 0-1,0 1 1,0-1 0,-1 0-1,1 1 1,-1-1 0,-1-3-1,-8 36-372,5 0 326,-2 38 0,2-17 84,-9 186 5,10-120 263,4-69-108,2-1 0,15 89 0,-4-50 157,-13-82-251,0-3-23,0 0-1,0 0 0,0 0 0,0 0 0,1 1 0,-1-1 0,0 0 0,1 0 1,-1 0-1,0 0 0,1-1 0,-1 1 0,1 0 0,0 0 0,-1 0 0,1 0 1,0 0-1,1 1 0,-2-2-3,0 0-1,1 0 1,-1 0 0,1 0 0,-1 0-1,1 0 1,-1-1 0,1 1 0,-1 0 0,0 0-1,1 0 1,-1 0 0,1-1 0,-1 1-1,0 0 1,1 0 0,-1 0 0,1-1-1,-1 1 1,0 0 0,1-1 0,-1 1-1,0 0 1,0-1 0,1 1 0,-1-1 0,0 1-1,0 0 1,1-1 0,10-18 269,16-48-138,16-32-152,-29 77 7,-11 18-24,-1 0 1,1 0 0,-1 0 0,1-1 0,-1 1-1,-1 0 1,1-1 0,-1 0 0,1 1 0,-1-1-1,0-6 1,-1 10 15,1 1 0,-1-1 0,0 1 1,0 0-1,0-1 0,0 1 0,0-1 0,1 1 0,-1 0 0,0-1 0,0 1 1,1 0-1,-1-1 0,0 1 0,0 0 0,1-1 0,-1 1 0,0 0 0,1 0 1,-1-1-1,1 1 0,-1 0 0,0 0 0,1 0 0,-1 0 0,1-1 0,19-2 32,33 3 122,-31 1-214,-8-1 27,8-1-13,0 2-1,29 4 1,-50-4 51,0-1 1,0 1 0,0 0-1,0 0 1,0 0 0,0-1-1,0 1 1,0 0 0,-1 0-1,1 0 1,0 0 0,0 1-1,-1-1 1,1 0 0,-1 0-1,1 0 1,-1 0 0,0 1-1,1-1 1,-1 0 0,0 0-1,0 1 1,0 2-1,3 34 222,-3-37-214,1 9-3,0-1-1,1 0 0,0 0 1,1 0-1,0 0 1,0 0-1,1 0 1,0-1-1,0 1 1,1-1-1,8 10 0,-11-16 15,0 1-1,0-1 0,0 0 1,0 0-1,1 0 0,-1-1 1,1 1-1,-1 0 1,1-1-1,-1 0 0,1 1 1,0-1-1,-1 0 0,1 0 1,0-1-1,0 1 0,0-1 1,0 1-1,0-1 0,4 0 1,-2 0 8,-1-1 0,1 0-1,-1 0 1,1 0 0,-1 0 0,1-1 0,-1 0 0,1 1 0,-1-2 0,0 1 0,0 0 0,5-5 0,10-10 24,-2 0-1,0-1 1,22-30-1,-12 14-70,3 1-130,-26 89-223,0-16 512,16 74-1,-10-87 177,-10-26-313,1-1 1,-1 1-1,0 0 1,0-1-1,1 1 1,-1-1 0,0 1-1,1-1 1,-1 1-1,1-1 1,-1 1-1,0-1 1,1 1-1,-1-1 1,1 0-1,-1 1 1,1-1-1,0 0 1,-1 1 0,1-1-1,-1 0 1,1 0-1,0 0 1,-1 1-1,1-1 1,-1 0-1,1 0 1,0 0-1,-1 0 1,1 0 0,0 0-1,-1 0 1,1 0-1,-1 0 1,1-1-1,0 1 1,-1 0-1,1 0 1,0-1-1,4-2 43,-1-1-1,0 0 1,0 0-1,-1-1 1,1 1-1,4-8 1,1-2 11,2-1-15,65-78 185,-65 81-231,1 0-1,1 1 1,0 0 0,1 1-1,15-9 1,-27 17 4,5-2-48,0 1-1,0-1 0,13-4 0,-18 8 39,1-1-1,-1 1 1,1-1-1,-1 1 1,1 0-1,-1 0 1,1 0-1,-1 0 1,1 1-1,0-1 1,-1 1-1,0-1 1,1 1-1,-1 0 1,5 2-1,17 12 72,-1 1 1,-1 1-1,0 1 0,24 26 1,-41-39-59,35 38-3,-30-32 23,0 1-1,0-1 1,1-1-1,1 0 1,0-1-1,18 12 0,-30-21 34,11 5-1215,14-38-23051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3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675 263 5408,'1'-9'8441,"-3"16"-3937,-2 1-4260,-4 6 1161,-16 17 1,-7 12-623,-38 89-784,27-42-3196,6-10-4831,25-55 5031</inkml:trace>
  <inkml:trace contextRef="#ctx0" brushRef="#br0" timeOffset="1">53 41 8128,'-36'-20'3680,"23"8"-3168,9 4-1216,8 8 288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3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27 115 8640,'-27'-20'3904,"54"13"-3392,4 2 576,6 2-704,29-11 832,11 3-704,41-4-225,-2 2-191,27-2-96,-4 6 0,-7 6-3167,-19 3 1727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3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1026 2912,'3'0'1075,"0"-1"1,-1 1-1,1-1 1,0 1-1,0-1 1,-1 0-1,6-3 0,24-15 1559,30-30-2244,-58 46-17,2-2-323,32-26 323,-2-1 0,-1-2-1,39-48 1,-71 78-326,1-1 1,-1 0-1,0 0 1,0 0 0,-1 0-1,3-9 1,-4 12-35,-1 1 0,1-1 0,-1 0 0,0 0 0,0 0 0,0 0 0,0 0 0,0 1 0,0-1 0,0 0 0,0 0 0,-1 0 0,1 0 0,-1 1 0,1-1 0,-1 0 0,0 1 0,0-1 1,0 0-1,0 1 0,0-1 0,0 1 0,0-1 0,0 1 0,-3-2 0,2 1 3,-1 0 0,1 0 0,-1 0 1,0 1-1,0-1 0,0 1 0,0 0 0,0 0 0,0 0 1,0 0-1,-1 1 0,-5-1 0,3 0 33,0 1 0,0 1 0,-1-1 0,1 1 1,0 0-1,-9 3 0,8-1 46,-1-1 0,1 1 0,0 0 0,1 1 1,-1 0-1,1 0 0,-1 0 0,1 1 0,0-1 0,1 2 1,-9 8-1,10-8-27,0 1 0,0-1-1,1 1 1,0 0 0,0-1 0,0 1 0,1 1 0,0-1 0,1 0 0,-1 0 0,1 1 0,1-1 0,0 12-1,0-15-31,0 1-1,1-1 0,0 1 0,0-1 0,0 1 0,1-1 0,-1 0 0,1 1 0,0-1 0,0 0 0,0 0 0,1-1 0,0 1 0,-1 0 0,1-1 0,1 1 0,-1-1 0,0 0 0,1 0 0,-1-1 1,1 1-1,0-1 0,7 4 0,1-1 16,0 0 1,1-1-1,-1 0 0,1-1 1,0-1-1,0 0 1,24 0-1,-19-2 8,1-2-1,0 0 1,0-1 0,34-9-1,-17-1-2,-1-1-1,0-2 0,-1-1 1,61-42-1,-55 32-54,12-7 23,-2-3 1,46-43 0,-83 66-80,0-1 1,-1 0-1,-1-1 0,0-1 1,-1 1-1,-1-2 1,-1 1-1,11-32 1,-9 15-54,-1 1 0,-2-1 0,5-66 0,-9 3-18,-3 82 123,-1-1 1,-1 1-1,0 0 1,-5-15-1,6 26-31,0 0 0,-1 0 0,0 0 1,0 0-1,0 0 0,0 0 0,0 1 0,-1-1 0,0 1 0,0-1 0,0 1 0,0 0 0,0 0 0,-5-2 0,6 3 20,0 1 1,0 0-1,0 0 1,0 0-1,0 1 0,0-1 1,-1 0-1,1 1 0,0 0 1,0-1-1,-1 1 1,1 0-1,0 0 0,-1 0 1,1 1-1,0-1 1,-1 0-1,1 1 0,0 0 1,0-1-1,-1 1 0,1 0 1,0 0-1,0 0 1,0 0-1,0 1 0,-3 1 1,0 3 61,-1-1 0,1 0 0,0 1 0,0 0-1,1 0 1,-1 0 0,1 1 0,1 0 0,-6 11 0,-1 11 169,-9 32 0,19-60-213,-15 55 245,4 0 0,1 0 0,3 1 1,2 0-1,3 0 0,8 90 0,-3-132-191,-1 0-1,2 0 1,0 0-1,10 23 1,-11-30 6,1 1 0,1-1 0,-1 0 0,2 0 0,-1 0 0,1-1 0,0 0 0,12 11 0,-13-14-9,0-1-1,0 0 1,0 0 0,1-1-1,-1 1 1,1-1 0,-1 0-1,1-1 1,0 1 0,0-1-1,0-1 1,0 1 0,-1-1-1,1 0 1,9 0 0,0-2 20,0-1 1,0 0 0,-1 0 0,28-12-1,-20 6-56,0-2 0,-1-1-1,38-27 1,-53 34-6,0 0 0,0 0 0,-1 0 0,0 0 1,0-1-1,-1 0 0,1 0 0,-1-1 0,0 1 0,-1-1 0,0 0 0,4-8 1,-7 14-31,1 0 0,-1 0 0,0 0 0,1 0 0,-1 0 0,0 0 0,0-1 1,1 1-1,-1 0 0,0 0 0,0 0 0,0 0 0,0 0 0,0 0 0,-1 0 1,1 0-1,0-1 0,0 1 0,-1 0 0,1 0 0,-1 0 0,1 0 0,-1 0 1,1 0-1,-1 0 0,0 1 0,1-1 0,-1 0 0,0 0 0,0 0 0,1 1 1,-1-1-1,0 0 0,0 1 0,0-1 0,0 1 0,0-1 0,0 1 0,0-1 1,-2 1-1,1-1-23,-1 0 1,0 1-1,0 0 0,0 0 1,0 0-1,0 0 1,0 0-1,0 0 1,0 1-1,0 0 1,1-1-1,-1 1 0,0 0 1,-3 2-1,2-1 50,1 0 0,-1 0-1,1 0 1,-1 1 0,1-1 0,0 1-1,0 0 1,0 0 0,0 0 0,1 0-1,-1 0 1,1 1 0,0-1-1,0 1 1,0 0 0,0 0 0,1-1-1,-1 1 1,1 0 0,0 0 0,1 0-1,-1 0 1,0 1 0,1-1-1,0 0 1,0 0 0,0 0 0,1 0-1,-1 0 1,1 0 0,0 0 0,0 0-1,3 6 1,-1-3 46,1-1 0,-1 0 0,1 0 1,0 0-1,1-1 0,-1 1 0,1-1 0,0 0 0,1 0 1,9 6-1,-12-9-30,0-1 1,0 1 0,0-1 0,0 1-1,0-1 1,1 0 0,-1 0-1,1 0 1,-1-1 0,0 1-1,1-1 1,-1 0 0,1 0 0,-1 0-1,1-1 1,-1 1 0,1-1-1,-1 1 1,0-1 0,1 0-1,-1-1 1,0 1 0,6-4 0,64-44 542,-1 0-488,46-17-211,-94 54 239,1 1-1,0 1 1,28-6-1,-52 16-105,-1-1 0,1 1 0,0 0 0,0 0 0,0-1 0,0 1-1,-1 0 1,1 0 0,0 0 0,0 0 0,0 0 0,0 0 0,-1 0 0,3 1 0,-3 0 5,0-1 1,0 1 0,1 0-1,-1-1 1,0 1 0,0 0-1,0-1 1,0 1 0,0 0-1,0-1 1,0 1 0,0 0-1,0-1 1,0 1 0,0 0-1,0-1 1,0 1 0,-1 0-1,-2 11 83,0-2-1,-1 1 0,0 0 1,-1-1-1,-10 17 0,-5 10 3,-1-3 120,25-35-148,0-1 0,0 0 0,0 0 0,-1 0 0,6-4-1,42-28-40,88-44 0,-132 74-65,1 0 0,0 1-1,0 0 1,0 0-1,0 0 1,1 1-1,-1 1 1,9-1-1,-15 2 35,0 0 1,-1 0-1,1 0 0,-1 1 1,1-1-1,0 1 0,-1-1 0,1 1 1,-1 0-1,1 0 0,-1-1 1,0 1-1,1 0 0,-1 0 0,0 0 1,1 1-1,-1-1 0,0 0 0,0 0 1,0 1-1,0-1 0,0 0 1,-1 1-1,1-1 0,0 1 0,-1-1 1,1 1-1,-1 0 0,1-1 0,0 4 1,0 4 68,1 1 0,-1-1 1,-1 19-1,0-20-49,20-21 354,17-18-486,20-15-108,-52 42 180,1 0 0,0 1-1,0 0 1,1 0-1,-1 0 1,1 1-1,-1 0 1,8-1-1,-13 2 48,0 1 1,0 0-1,0 0 0,0 0 0,0 0 1,-1 0-1,1 0 0,0 0 0,0 1 1,0-1-1,0 0 0,0 0 0,0 1 1,0-1-1,-1 1 0,1-1 0,0 1 1,0-1-1,0 1 0,-1-1 0,2 2 1,-1-1-12,0 1 0,0-1 1,0 1-1,0 0 0,0 0 0,0-1 1,0 1-1,0 0 0,0 3 0,1 5 17,-1 0 0,0-1-1,-1 14 1,0-18 63,0 3-4,0 0 0,1 0 0,-1 0 0,4 11 0,-3-17-45,-1 0 0,1 0 0,0 0 1,0 0-1,0 0 0,0 0 0,0-1 0,0 1 0,0 0 0,0 0 0,1-1 0,-1 1 1,1-1-1,0 1 0,-1-1 0,1 0 0,0 0 0,0 0 0,-1 0 0,1 0 0,3 1 0,0-1 6,0 0-1,0 0 1,0-1-1,-1 1 1,1-1-1,0 0 0,0-1 1,0 1-1,0-1 1,0 0-1,6-3 0,9-2 51,25-14-1,-18 8-56,7-2-107,37-23 0,-56 28 129,0-1-1,0-1 1,-1 0-1,18-19 1,-29 27-53,0 0 0,-1 0 0,0-1 0,0 1 1,0-1-1,0 1 0,1-5 0,-2 7 2,-1 1-1,0-1 1,0 0-1,0 1 1,1-1-1,-1 0 1,0 1-1,0-1 1,0 0-1,0 1 1,0-1 0,-1 0-1,1 0 1,0 1-1,0-1 1,0 0-1,0 1 1,-1-1-1,0-1 1,1 2-1,-1-1 0,0 1 0,0-1 0,1 1 0,-1-1 0,0 1 0,0 0 1,0-1-1,1 1 0,-1 0 0,0 0 0,0 0 0,0-1 0,0 1 0,0 0 0,0 0 0,1 0 0,-1 0 0,0 1 0,-1-1 0,-8 2-39,1-1 0,0 2 0,0-1 0,0 2-1,1-1 1,-10 5 0,3 1 0,0 0 0,-18 13 0,24-14 78,0 0 1,0 0-1,1 0 0,0 1 0,1 0 0,-13 21 1,18-25 1,-1 0 0,1 0 1,0 0-1,1 1 1,-1-1-1,1 1 1,0-1-1,0 1 1,1 0-1,0-1 1,0 1-1,0-1 1,2 11-1,-2-13-15,1 0-1,0-1 1,-1 1-1,1 0 1,0-1 0,0 1-1,1-1 1,-1 0 0,0 1-1,1-1 1,0 0 0,-1 0-1,1 0 1,0 0-1,0 0 1,0 0 0,0 0-1,0-1 1,1 1 0,-1-1-1,0 1 1,1-1-1,-1 0 1,1 0 0,-1 0-1,1 0 1,0-1 0,-1 1-1,1-1 1,3 1-1,5-2 20,0 0-1,-1-1 0,1 0 0,-1 0 0,1-1 0,-1-1 0,0 0 0,0 0 0,11-7 0,50-33 16,-35 20-55,19-15 156,-41 27-175,0 2 1,1-1-1,0 2 0,25-11 0,-39 19 20,-1 1 0,0 0 0,0 0-1,1 0 1,-1 0 0,0 0 0,1 0-1,-1 0 1,0 0 0,1 0 0,-1 0-1,0 0 1,1 0 0,-1 0 0,0 0-1,0 0 1,1 0 0,-1 0 0,0 1-1,1-1 1,-1 0 0,0 0-1,1 0 1,-1 0 0,0 1 0,0-1-1,0 0 1,1 0 0,-1 0 0,0 1-1,0-1 1,1 1 0,3 13 58,-4 16 158,-6-3-171,-10 36 0,13-55-35,3-7 8,-1 0-1,1 0 0,0 0 0,-1 0 1,1 0-1,0 0 0,0-1 0,-1 1 1,1 0-1,0 0 0,0 0 0,0 0 1,0 0-1,0 0 0,1 1 0,9-9 292,-1-3-233,25-22-117,-23 20 6,0 1 0,1 0 0,1 1 1,23-15-1,-26 19-3,0 1 0,1 1 1,-1 0-1,19-5 0,-25 8 36,0 0-1,0 1 1,0-1-1,0 1 1,0 0 0,0 0-1,-1 1 1,1-1 0,0 1-1,0-1 1,0 1-1,0 1 1,-1-1 0,1 0-1,0 1 1,-1 0 0,4 2-1,1 2-56,-1 0-1,-1 0 0,7 9 1,-6-8 158,-1 0 0,16 12 0,-20-17-82,1 0 1,0 0-1,0-1 1,0 1 0,0-1-1,0 0 1,0 0-1,0 0 1,0 0-1,1-1 1,-1 1-1,6-1 1,0 0 39,0-1 0,0 0 0,0-1 0,0 0 0,-1 0 0,1-1 0,-1 0 0,0-1 0,1 0 0,8-6 0,-1 0-8,-1-1-1,0 0 1,24-26-1,-30 28-19,-2-1-1,1 0 0,-1 0 0,-1-1 0,0 0 0,0 0 0,4-14 0,22-83 146,-28 94-144,71-350 28,-74 357-60,0 0-1,-1 0 1,0-1 0,-1-7-1,-2 8-35,-2 9-54,-7 18-67,2 10 215,1 0-1,2 0 0,-5 41 1,11-65-34,-10 66 148,4 1 0,2 0 1,10 133-1,-3-187-285,0-1-1,2 1 1,0-1 0,1 1-1,0-1 1,17 33-1,-22-50-92,1 0 0,-1 0-1,0-1 1,1 1 0,-1 0-1,1-1 1,-1 1 0,1 0-1,0-1 1,-1 1 0,1-1-1,0 1 1,-1-1 0,1 1-1,0-1 1,1 1 0,-2-1-40,0 0 0,1 0 0,-1 0 1,8-22-14828,-10 12 13059,-2 1-517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3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40 129 10144,'-40'-24'4576,"45"13"-3968,3 3 1791,11 3-1439,21-10 1792,9 3-1568,15-1 320,2 6-896,10-6-352,-2 9-160,20-4-192,-14 8 64,6-3-2784,-9 3 1536,-14-5-6527,-10 10 4351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3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17 3648,'13'-17'11400,"-21"22"-7861,-27 19-3087,-57 38 740,12-9-437,41-26-370,20-15-196,0 1 0,1 0 1,1 2-1,-24 25 0,37-36-147,1 0-1,-1 1 0,1-1 1,0 1-1,1 0 1,-1 0-1,1 0 1,0 0-1,0 0 0,1 0 1,-1 1-1,1-1 1,0 1-1,1-1 1,-1 1-1,1-1 0,0 1 1,1-1-1,-1 1 1,1-1-1,0 1 0,0-1 1,4 10-1,3 2-9,0-1 0,2 0-1,20 28 1,0-1 71,88 149 874,-85-131-487,34 82 0,-63-133-428,0 1-1,-1 0 1,0 0 0,-1 0-1,0 0 1,0 0 0,-1 1-1,-1-1 1,0 1 0,-1-1-1,0 0 1,0 0 0,-1 1-1,-1-1 1,-4 11 0,-5 4 139,-2 0 0,-1-1 1,-28 36-1,17-28 11,-2-2 0,-1 0 0,-59 47 0,43-43-697,-2-2-1,-64 33 1,104-63-405,0 0 1,0 0-1,0 0 1,-10 2-1,2-2-1313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3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13 404 3712,'0'0'105,"-1"0"107,0 0-1,0-1 0,0 1 0,1 0 0,-1-1 0,0 1 0,0 0 0,1-1 0,-1 1 0,0-1 0,1 1 0,-1-1 0,0 1 0,1-1 0,-2-1 0,3 0 342,0 0 0,0 0-1,0 0 1,0 0-1,0 0 1,-1-1-1,1 1 1,-1-3-1,7-21 1622,39-41 218,-25 38-1707,11-16 446,52-59-1,-72 92-996,0 0 0,1 0 0,1 1 0,-1 0 0,2 1 0,-1 1 0,28-13 0,-41 22-112,0-1 0,0 1 0,0-1-1,-1 1 1,1 0 0,0-1 0,0 1-1,0 0 1,0 0 0,0 0-1,0 0 1,0 0 0,0 0 0,0 0-1,0 0 1,0 0 0,0 0 0,0 0-1,0 1 1,0-1 0,0 0 0,0 1-1,0-1 1,0 1 0,0-1 0,0 1-1,-1-1 1,1 1 0,0-1-1,0 1 1,-1 0 0,1 0 0,0-1-1,-1 1 1,1 0 0,-1 0 0,1 0-1,-1 0 1,1 0 0,0 1 0,0 5 60,1-1 0,-1 0 1,0 1-1,0 0 1,-1 7-1,1-2 15,2 45 303,-2-28-173,1 0 1,1 0-1,1 0 0,9 29 0,-12-55-161,0 1 0,1 0 0,0-1 0,-1 1 0,1-1 0,5 6 0,-6-7-41,0-1-1,0 0 1,0 0-1,0 0 1,1 0-1,-1 0 1,0 0-1,0-1 1,1 1-1,-1 0 0,1-1 1,-1 1-1,0 0 1,1-1-1,-1 0 1,1 1-1,-1-1 1,1 0-1,-1 0 0,3 0 1,2-1 0,-1 0 0,1-1 0,-1 1 0,0-1 0,0 0 0,0-1 0,0 1 0,9-7 0,36-30 233,-44 34-208,86-79 229,-51 45-337,1 2 1,65-43 0,-103 77 90,0 1 0,0-1 1,0 1-1,0 0 0,1 0 0,-1 1 0,1-1 1,6 0-1,-9 2-15,1 0 0,-1 0 0,1 0 0,-1 0 0,1 1 0,0-1 0,-1 1 0,1-1 0,-1 1 0,0 0 0,1 0 1,-1 0-1,0 0 0,0 1 0,1-1 0,-1 1 0,3 2 0,-1-1 14,-1 1-1,1 1 1,-1-1-1,0 0 1,0 1 0,0 0-1,0-1 1,-1 1 0,3 9-1,2 6 6,3 23 0,-7-32-64,1 9-179,-1 1 1,-1-1 0,0 32 0,-7 22-7844,5-73 7645,0 0-1,0 1 0,0-1 0,0 0 1,0 0-1,-1 1 0,1-1 0,0 0 1,-1 0-1,1 1 0,-1-1 0,1 0 1,-1 0-1,0 0 0,1 0 0,-1 0 1,0 0-1,-2 1 0,-2 4-2624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3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 5888,'0'0'71,"0"1"1,0-1 0,0 0-1,0 0 1,1 0 0,-1 0-1,0 0 1,0 0-1,0 1 1,0-1 0,0 0-1,1 0 1,-1 0 0,0 0-1,0 0 1,0 0 0,1 0-1,-1 0 1,0 0-1,0 0 1,0 0 0,0 0-1,1 0 1,-1 0 0,0 0-1,0 0 1,0 0-1,1 0 1,-1 0 0,0 0-1,0 0 1,0 0 0,0 0-1,1 0 1,-1 0-1,0-1 1,0 1 0,0 0-1,0 0 1,1 0 0,-1 0-1,0 0 1,0 0-1,0-1 1,0 1 0,0 0-1,0 0 1,0 0 0,0 0-1,1-1 1,-1 1 0,0 0-1,0 0 1,0 0-1,0-1 1,0 1 0,0 0-1,0 0 1,0 0 0,0 0-1,0-1 1,10 17 3455,-8-5-2700,0 0 0,-1 0 1,0 1-1,-1-1 0,0 0 0,-1 0 1,-3 21-1,-54 221 3138,28-138-3306,9-32-423,-33 173-312,53-253-121,-2 39-689,8-14-3770,3-12 2032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3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132 105 2496,'0'-1'139,"0"0"0,0 0 0,0 0 0,0 0 0,1 0 0,-1 0 1,0 0-1,1 0 0,-1 0 0,0 0 0,1 0 0,-1 0 0,1 0 0,0 0 0,-1 0 0,1 0 1,1 0-1,-2 0 214,1 0 0,0 0 0,0 0 0,0-1 0,-1 1 0,1 0 0,0 0 1,-1-1-1,1 1 0,-1 0 0,1-2 0,0 0 193,-1 0 1,0 0-1,1 0 0,-1 0 1,0 0-1,-1 0 1,1 0-1,0 0 0,-1 0 1,0 0-1,1 0 0,-1 0 1,-1 0-1,0-3 0,1 5-379,0-1-1,-1 0 1,1 1-1,0-1 1,-1 1 0,1 0-1,0-1 1,-1 1-1,0 0 1,1 0-1,-1 0 1,0 0-1,0 0 1,1 0-1,-1 0 1,0 1-1,0-1 1,0 1-1,0-1 1,0 1-1,0 0 1,0 0-1,-3 0 1,3 0-89,0 0 1,-1 0-1,1 0 1,-1 1-1,1-1 0,-1 1 1,1 0-1,0 0 1,-1 0-1,1 0 1,0 0-1,0 0 1,0 0-1,0 1 1,0-1-1,-3 3 1,2 0-24,0-1 1,1 1-1,-1 0 1,1 0-1,-1 0 1,1 0-1,0 0 1,-2 6-1,1 3 21,0 0 0,0 0 0,1 0-1,1 0 1,0 17 0,9 101 575,0-3 148,-8-106-1057,-1-1 0,-1 1 0,-1 0 0,-8 28 0,8-44-954,-8-8-7960,6 1 6527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1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4064,'0'3'699,"0"11"-93,0-14-467,0 1 0,0-1-1,0 0 1,0 1 0,0-1 0,0 0-1,0 0 1,0 1 0,0-1-1,0 0 1,0 1 0,0-1-1,1 0 1,-1 1 0,0-1 0,0 0-1,0 1 1,0-1 0,1 0-1,-1 0 1,0 1 0,0-1-1,1 0 1,-1 0 0,0 0 0,0 1-1,1-1 1,-1 0 0,0 0-1,1 0 1,0 0 68,0 0 0,0-1 0,0 1 0,0 0 0,0-1 0,0 1 0,0-1 0,0 0 0,0 1 0,0-1 0,-1 0 0,1 0 0,0 1 0,1-3 0,10-13 631,-10 14-589,6-13 170,-1 1-1,0-1 1,-1 0 0,0 0-1,6-30 1,-6 20-174,12-51 241,6-20 324,-22 91-793,0 0-1,1 0 1,0 0-1,0 0 1,0 1 0,0-1-1,1 1 1,0 0-1,0 0 1,0 0-1,0 0 1,1 1-1,-1-1 1,1 1 0,0 0-1,0 1 1,0-1-1,8-2 1,0 1-59,1 0 0,-1 0 0,1 1 0,0 1 0,0 0 0,20 0 0,-30 2 57,-1 0 0,1 1 0,-1-1-1,1 1 1,-1 0 0,1-1 0,-1 2 0,1-1-1,-1 0 1,0 1 0,1-1 0,-1 1-1,0 0 1,0 0 0,-1 0 0,1 1-1,3 2 1,-3-2 22,0 1-1,-1 0 1,1-1 0,-1 1-1,0 0 1,0 0 0,0 0-1,-1 1 1,1-1 0,-1 0-1,0 1 1,0-1-1,0 7 1,0 30 137,0-22-100,0-1 1,5 32-1,-5-44-22,1-1 1,-1-1-1,1 1 0,0 0 0,0 0 0,0-1 0,1 1 0,0-1 0,0 1 0,0-1 0,0 0 0,0 0 1,1-1-1,6 5 0,-9-6-3,1-1 0,0 0 0,0-1 1,0 1-1,0 0 0,0-1 0,0 1 1,0-1-1,0 1 0,1-1 0,-1 0 0,0 0 1,0 0-1,0 0 0,0 0 0,0-1 1,0 1-1,1 0 0,-1-1 0,0 0 0,0 0 1,0 1-1,0-1 0,-1 0 0,5-3 1,-1 1 14,1-1 0,-1-1 0,0 1 0,0 0 0,0-1 0,0 0 0,4-7 0,-2 2-447,-1 1 1,8-17 0,-7 14-349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4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8128,'0'-4'3680,"40"-4"-3168,-17 0 2240,4 8-1600,10-9 1375,2 1-1471,6-4-224,-5 4-480,2-3-192,-7 2-96,1-2-1248,-4 7 640,-6-4-3775,1 8 2367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4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6 6304,'1'0'285,"-1"-1"-190,0 1-1,0 0 1,0 0 0,0 0 0,0 0 0,0 0 0,0 0 0,0-1 0,0 1 0,0 0 0,0 0 0,0 0 0,0 0 0,0 0 0,0 0 0,0-1 0,0 1-1,0 0 1,-1-2 1519,1 2-1519,0 0 0,0 0 0,-1 0 0,1 0 0,0 0 0,0 0 0,0 0 0,0 0 0,0 0 0,0 0 0,-1 0 0,1 0-1,0 0 1,0 0 0,0 0 0,0 0 0,0 0 0,0 0 0,-1 0 0,1 0 0,0 0 0,0 0 0,0 0 0,0 0 0,-10 12 3212,-10 23-578,19-33-2548,-49 104 2496,15-29-2101,26-58-781,-71 138 976,21-58-6803,52-86 3824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4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 7808,'-10'-11'2074,"7"8"-495,7 9 730,23 25 2280,21 11-1824,-8-6-1676,162 169 143,-165-174-1845,-9-13-3233,-6-6 1499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4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469 316 6560,'-23'-8'2976,"-4"4"-2592,9 0 1568,9 8-1152,-22-4 992,-1 4-1024,-23-1 320,6 5-641,-18 1-351,9-1-64,0-8-1151,16 3 575</inkml:trace>
  <inkml:trace contextRef="#ctx0" brushRef="#br0" timeOffset="1">42 0 5984,'21'0'2688,"16"15"-2336,-19 2 2080,-1 3-1408,1 12 1568,5 4-1504,-4 7 287,2 2-799,-7-2-416,4-3-128,-10-3 32,7-6-32,-7-6-3743,6-1 2015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4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29 311 4800,'-20'4'1557,"11"-2"2559,16-7-2675,226-180 3039,-210 169-4124,88-54 899,-88 57-1095,-16 8-43,0 1 0,1 0 1,-1 1-1,0-1 0,14-3 1,-20 7-88,0 0-1,0 0 1,1 0 0,-1 0 0,0 0 0,0 0-1,0 0 1,0 0 0,0 0 0,0 0 0,1 1-1,-1-1 1,0 0 0,0 1 0,0-1 0,0 1 0,0 0-1,0-1 1,0 1 0,0 0 0,-1-1 0,1 1-1,0 0 1,0 0 0,0 0 0,-1-1 0,1 1-1,0 0 1,-1 0 0,1 0 0,-1 0 0,1 3 0,1 2 74,0 0 0,0 1 1,-1 0-1,0 10 0,0-9-36,1 64 424,-1 0-29,0-69-450,0 13 164,0 0 1,2 0 0,0-1-1,10 29 1,-13-43-156,0 0-1,1 0 1,-1 0 0,1 0 0,0 0-1,-1 0 1,1 0 0,0 0-1,0 0 1,-1 0 0,1 0 0,0 0-1,0-1 1,0 1 0,0 0-1,0-1 1,2 2 0,-2-2-12,-1 0-1,1 0 1,0 0 0,0 0 0,0 0-1,0 0 1,0 0 0,0 0 0,-1 0-1,1-1 1,0 1 0,0 0 0,0 0-1,0-1 1,-1 1 0,1-1 0,0 1-1,1-2 1,3-2 4,0-1-1,0 0 1,0 0 0,-1-1-1,4-6 1,-4 7-5,25-34-157,1 2 0,42-41 0,-58 64 145,2 1 0,-1 0 0,2 1 0,0 1 1,0 1-1,1 0 0,0 1 0,23-8 0,-36 16 64,-1 0 0,0 0-1,1 0 1,-1 0 0,1 1-1,-1-1 1,1 1 0,0 0-1,-1 1 1,1-1-1,-1 1 1,1 0 0,-1 0-1,0 0 1,1 1 0,-1-1-1,5 4 1,-4-2-14,1 1 1,-1 0-1,0 0 0,-1 0 1,1 0-1,-1 1 0,0 0 0,0 0 1,0 0-1,-1 0 0,1 1 1,2 6-1,0 2-64,0 1 1,0-1-1,-2 2 1,0-1-1,-1 0 1,3 22-1,-5-19-1644,-1 0 0,-3 34 0,2-32-195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4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6816,'0'0'404,"-3"-1"478,0 9 882,-14 152 5932,-13 212-1258,6-91-5009,16-103-1192,-3 35-4096,8-194-263,2-10 1253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4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453 605 6048,'-8'-7'862,"6"4"-524,-1 1 0,0-1 0,0 1 0,0 0 0,0 0 0,0 0 0,0 0 0,0 0 0,-1 1 0,1-1 0,-1 1 0,1 0 0,-7-1 0,3 1 188,-12-1 286,1 0 0,-1 2 0,1 0 0,-1 1-1,-25 5 1,21-1-203,0 1 0,0 1 0,-33 16 0,45-18-447,-1 1 0,1 1 0,1 0 0,0 0 0,0 1 0,0 1 0,1-1 0,-13 16 0,20-20-143,-1-1-1,1 1 1,0-1 0,0 1 0,0 0 0,1 0 0,-1 0 0,1 0 0,0 0 0,0 0 0,0 0-1,1 0 1,-1 0 0,1 5 0,0-6-8,1 0 0,-1-1 0,0 1 0,1 0-1,0-1 1,0 1 0,0-1 0,0 1 0,0-1 0,0 1 0,1-1 0,-1 0-1,1 0 1,0 0 0,-1 0 0,1 0 0,0 0 0,0 0 0,0 0-1,0-1 1,1 1 0,3 2 0,1-2 18,-1 1-1,1-1 1,0 1-1,0-2 1,0 1 0,0-1-1,0 0 1,0-1-1,9 0 1,-1 0 41,-1-2 0,1 0-1,20-5 1,-23 3-83,-1 0-1,1 0 0,-1-1 0,0-1 1,-1 0-1,13-8 0,-15 8-5,-1 0 0,1 0 0,-1-1 0,-1 0 0,1 0 0,-1-1 0,0 0-1,-1 0 1,1 0 0,-2-1 0,6-11 0,7-16-44,24-75 0,0-39-72,-27 93 49,-1 7 87,46-212 1182,-58 256-793,-2 12-117,-2 19-18,-15 147 606,3 262 0,16-411-1083,2 40-1172,-1-55-345,-1 0 1,6 16-1,-7-23 1417,0 0-1,0 0 0,1 0 0,-1 0 0,1 0 0,-1 0 0,1 0 0,-1-1 0,1 1 0,-1 0 0,1 0 0,0 0 0,-1 0 0,1-1 0,0 1 1,0 0-1,0-1 0,0 1 0,-1-1 0,1 1 0,0-1 0,0 1 0,0-1 0,0 1 0,0-1 0,0 0 0,0 0 0,2 1 0,14-1-3607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4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12 9056,'-6'-11'3575,"6"26"-442,1-2-2327,-8 111 4697,3-92-5072,-1 0 0,-2 0 0,-19 55 0,18-64-371,-7 17-1392,2-19-4106,11-18 4163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4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37 384 6656,'-22'-33'2144,"21"32"-2080,1 0 1,-1 0-1,1 0 0,-1 0 1,1 0-1,-1 0 1,1 0-1,-1 0 0,1 0 1,0 0-1,0 0 1,-1-2-1,-1-7-32,0 0 547,0 0-1,1 0 0,0 1 0,1-1 0,0 0 1,1-12-1,1 10 45,1-1 1,1 1-1,-1 0 0,2 0 0,0 0 1,0 1-1,1 0 0,0 0 1,12-15-1,-12 19-254,0 0 0,0 0 0,1 0-1,-1 1 1,2 0 0,-1 0 0,1 1 0,-1 0 0,2 0-1,-1 1 1,0 0 0,1 1 0,14-5 0,-13 6-11,0 0 1,1 1 0,-1 0-1,1 1 1,19 1-1,-8 3 199,36 9-1,-45-9-481,1-1 1,-1-1-1,0 0 0,1-1 1,-1 0-1,22-2 1,-26-1-448,0 1 0,0-1 0,-1 0 0,11-5-1,-11 4-989,1-1 0,-1-1 0,0 0-1,10-7 1,0-2-1689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4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34 3808,'0'0'190,"-1"-1"0,1 0 0,-1 1 1,1-1-1,-1 0 0,1 0 0,0 0 0,-1 1 0,1-1 1,0 0-1,0 0 0,0 0 0,0 0 0,-1 1 0,1-1 1,0 0-1,1 0 0,-1 0 0,0 0 0,0 0 0,0 0 1,0 1-1,1-1 0,-1 0 0,0 0 0,1 0 0,-1 1 1,1-1-1,-1 0 0,1 0 0,-1 1 0,1-1 0,-1 0 1,1 1-1,0-1 0,-1 1 0,2-2 0,6-2 5071,-8 16-1871,-25 142 1714,24-148-5154,1 0 0,0-1 0,1 1 1,-1 0-1,1-1 0,0 1 1,3 9-1,-2-12-301,-1 0-1,0 1 1,1-2 0,-1 1 0,1 0 0,4 5 0,-5-7-144,0 0 1,0 0 0,1 1-1,-1-1 1,1 0 0,-1 0 0,1 0-1,-1-1 1,1 1 0,-1 0 0,1 0-1,0-1 1,2 1 0,9-3-4999,0-2 1797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1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45 4896,'18'-34'3578,"-9"24"369,-20 52-1755,-4 36-1092,-4 91 1,15-129-854,3-20 32,2 21 0,0-7 336,-1-34-226,-2 1-344,0 0-1,0-1 1,1 1-1,-1-1 1,0 0-1,0 1 1,1-1-1,-3 0 0,-2-1-63,1 0 1,-1 1-1,0 0 0,1 0 0,-1 0 0,1 0 0,-9 3 0,-19 0 106,8 3-193,17-7 118,7-1 22,-1 0 0,0 4 136,2-2-167,0 0 0,0 0 1,0 0-1,0 0 1,0 0-1,0 0 1,0 0-1,0 0 0,0 0 1,0 0-1,0 0 1,0 0-1,0 0 1,0 0-1,0 0 1,0 0-1,0 0 0,0 0 1,1 0-1,-1 0 1,0 0-1,0 0 1,0 0-1,0 0 0,0 0 1,0 0-1,0 0 1,0 0-1,0 0 1,0 0-1,0 0 1,0 0-1,0 0 0,0 0 1,0 0-1,0 1 1,0-1-1,0 0 1,0 0-1,0 0 0,0 0 1,0 0-1,0 0 1,0 0-1,0 0 1,0 0-1,0 0 1,0 0-1,0 0 0,0 0 1,0 0-1,0 0 1,1 0 273,12-3 390,-5 1-565,-1 1 0,1 0 0,8 0 1,23-3 160,-25 1-194,-1-1-33,-1 1 0,1 0 0,1 1-1,-1 1 1,0 0 0,18 1 0,-8 3-6,-13-1 5,0 0 0,1-1 0,-1-1 0,0 1 0,1-2-1,-1 1 1,21-5 0,-19 1 612,-8 3-1174,-1 0 0,1 0 0,0 0 1,-1 0-1,0-1 0,1 0 0,5-3 0,-9 4 202,1 0-1,0 0 1,-1 0-1,1 0 1,-1 0-1,1 0 1,-1 0-1,0 0 1,1 0-1,-1 0 1,0 0-1,0 0 1,1 0-1,-1 0 1,0 0-1,0 0 1,0-1-1,0 1 1,-1 0-1,1 0 1,0 0-1,0 0 1,-1 0-1,1 0 1,-1 0-1,1 0 1,0 0-1,-1 0 1,0 0-1,0-1 1,-7-13-2939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4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 8224,'-18'-20'3712,"9"17"-3200,4-2 64,10 10-416,0-5-224,-1 0 32,1 0-1632,8 6 928,5-1-4992,4 4 3200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4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 3392,'0'-1'2146,"0"1"-2076,8-2 2967,31 1 3975,-25 0-6405,-1-1 0,1 0 0,-1-1 1,17-6-1,-16 5-299,15-6 346,42-19 0,-63 25-584,0-1 0,0 0 0,0 0 0,-1 0-1,0-1 1,0 0 0,0 0 0,-1-1 0,10-13-1,3-10 109,-1-1 0,23-56 0,-35 73-244,-2 5 98,-1 0 0,0 0 0,0 0 1,0-1-1,-1 1 0,-1 0 0,0-1 0,0 0 0,-1-9 1,0-27 116,-2 48-326,-3 8 164,-6 13 192,6-7-52,1 1-1,1 0 0,0 0 0,1 1 0,1-1 1,0 1-1,1-1 0,1 0 0,1 1 1,1-1-1,0 0 0,1 0 0,1 0 0,8 21 1,-9-29-117,-2-4 44,-1 0 1,1-1-1,1 1 1,-1-1 0,4 6-1,-5-9-46,0 0 0,0-1-1,-1 1 1,1 0 0,0 0 0,0-1-1,0 1 1,0 0 0,0-1 0,0 1-1,0-1 1,0 1 0,0-1 0,0 0-1,0 0 1,1 1 0,-1-1 0,0 0-1,0 0 1,0 0 0,0 0 0,0 0-1,1 0 1,-1 0 0,0 0 0,0-1-1,2 0 1,5-2 67,-1 0 0,0-1-1,1 0 1,-1-1 0,-1 1 0,1-1-1,-1-1 1,0 1 0,8-10 0,6-8-6,19-29 0,99-154 101,-129 193-149,-7 9-17,0 1 0,0 0 0,0 0 0,0 0 0,1 0 0,-1 1 1,6-5-1,-8 7 0,0 0 0,0 0 0,1 0 1,-1-1-1,0 1 0,1 0 1,-1 0-1,0 0 0,1 0 1,-1 0-1,0 0 0,0 0 0,1-1 1,-1 1-1,0 0 0,1 0 1,-1 0-1,0 1 0,1-1 0,-1 0 1,0 0-1,1 0 0,-1 0 1,0 0-1,1 0 0,-1 0 1,0 0-1,1 1 0,-1-1 0,0 0 1,0 0-1,1 0 0,-1 1 1,0-1-1,0 0 0,1 0 1,-1 1-1,0-1 0,0 0 0,0 1 1,0-1-1,1 0 0,-1 0 1,0 1-1,0-1 0,0 0 1,0 1-1,0-1 0,0 1 0,2 18 95,-1-17-71,0 29 17,-1 0 1,-1-1 0,-1 1-1,-9 40 1,6-51 6,0-1 0,-1 0 0,-1 1 1,-1-2-1,-1 1 0,0-1 0,-19 25 0,28-43-51,-19 24 233,18-23-216,0 0 0,1 0-1,-1-1 1,0 1 0,0 0 0,0 0-1,0-1 1,0 1 0,0-1 0,0 1 0,0-1-1,0 1 1,0-1 0,0 0 0,0 1-1,0-1 1,0 0 0,0 0 0,0 0-1,-2 0 1,3 0-14,-1 0 0,1 0 1,0 0-1,-1 0 0,1 0 0,0 0 0,0-1 0,-1 1 0,1 0 0,0 0 1,0 0-1,0-1 0,-1 1 0,1 0 0,0 0 0,0 0 0,0-1 0,-1 1 1,1 0-1,0 0 0,0-1 0,0 1 0,0 0 0,0-1 0,0 1 0,0 0 1,0 0-1,0-1 0,0 1 0,0-1 0,3-12 37,9-8-34,-6 16-6,0 0-1,0 1 1,1-1-1,-1 1 1,1 1-1,7-4 1,45-14 171,-10 7-348,62-9 0,-56 16-2849,0 2-4270,-34 4 4448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4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 8800,'-27'-15'4512,"30"15"-5664,7 0 512,17 4-1792,9 4 1376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4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57 3968,'0'-1'134,"0"0"0,-1 0 0,1 0 0,0-1 0,0 1 1,0 0-1,0 0 0,0 0 0,0 0 0,0 0 0,0 0 0,0 0 0,1 0 0,-1-1 1,0 1-1,1 0 0,-1 0 0,1 0 0,0-1 0,0 1 99,-1 0 1,1 1-1,-1-1 1,0 0-1,1 0 0,-1 1 1,0-1-1,0 0 0,1 0 1,-1 0-1,0 0 0,0 0 1,0 1-1,0-1 0,0 0 1,0 0-1,0 0 0,0 0 1,-1 0-1,1 1 0,0-1 1,0 0-1,-2-1 0,2 1-59,0 0-1,-1 0 1,0 0 0,1 1-1,-1-1 1,0 0-1,1 1 1,-1-1-1,0 0 1,0 1 0,1-1-1,-1 1 1,0-1-1,0 1 1,0-1-1,0 1 1,0 0 0,0 0-1,0-1 1,1 1-1,-1 0 1,0 0-1,0 0 1,0 0 0,0 0-1,0 0 1,0 0-1,0 0 1,0 0-1,0 1 1,0-1 0,0 0-1,0 1 1,0-1-1,-1 1 1,-2 1 46,-1 0 1,1 0-1,0 0 1,0 1-1,0-1 1,-4 4-1,1 1-25,0 0-1,1 1 1,0 0-1,1 0 1,-1 0-1,1 0 1,-4 12 0,3-10-83,-4 11 33,0 1 0,2 0-1,0 0 1,1 1-1,1 0 1,2 0-1,0 0 1,-1 39 0,5-58-95,0 0 1,1 0 0,-1 0 0,1-1 0,0 1-1,0 0 1,1 0 0,-1-1 0,1 1-1,0 0 1,2 3 0,-4-7-34,1 1-1,-1 0 1,1-1 0,0 1-1,-1 0 1,1-1 0,0 1 0,-1 0-1,1-1 1,0 1 0,0-1-1,-1 0 1,1 1 0,0-1-1,0 0 1,0 1 0,0-1 0,0 0-1,0 0 1,1 0 0,-1 0-9,1 0 1,-1-1-1,1 1 1,-1-1 0,0 1-1,1-1 1,-1 0-1,0 1 1,0-1 0,1 0-1,-1 0 1,0 0-1,0 0 1,0 0-1,0 0 1,0 0 0,1-3-1,4-5-41,0 0-1,0-1 0,-1 0 0,6-16 1,12-47-241,-9 26 204,19-48 492,-33 95-417,0 0 1,0 0 0,0 0-1,0 0 1,0 0 0,0 0 0,0-1-1,0 1 1,0 0 0,0 0 0,0 0-1,0 0 1,0 0 0,0 0-1,0 0 1,0 0 0,0 0 0,0 0-1,0 0 1,0 0 0,0 0-1,0-1 1,0 1 0,0 0 0,0 0-1,1 0 1,-1 0 0,0 0-1,0 0 1,0 0 0,0 0 0,0 0-1,0 0 1,0 0 0,0 0 0,0 0-1,0 0 1,0 0 0,1 0-1,-1 0 1,0 0 0,0 0 0,0 0-1,0 0 1,0 0 0,0 0-1,0 0 1,0 0 0,0 0 0,0 0-1,0 0 1,0 0 0,1 1 0,-1-1-1,0 0 1,0 0 0,0 0-1,0 0 1,0 0 0,0 0 0,0 0-1,0 0 1,5 8 292,4 14 78,-1 2-64,1-1 0,1 0-1,1-1 1,0 0 0,22 29 0,-27-44-427,0-1 0,0 1 0,0-1 1,1 0-1,0 0 0,0-1 0,16 9 0,-16-11-387,0 0-1,0-1 1,0 1-1,0-2 1,1 1-1,-1-1 1,0 0-1,1 0 1,-1-1-1,15-1 0,26-8-4942,-3-3 1691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5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19 939 7552,'-15'13'2448,"15"-12"-2417,0-1-1,-1 0 1,1 0 0,0 0 0,0 0 0,-1 1-1,1-1 1,0 0 0,0 0 0,0 1 0,-1-1-1,1 0 1,0 0 0,0 1 0,0-1 0,0 0-1,0 0 1,-1 1 0,1-1 0,0 0 0,0 1-1,0-1 1,0 0 0,0 0 0,0 1 0,0-1-1,0 0 1,0 1 0,0-1 0,0 0 0,0 1-1,0-1 1,1 0 0,0 5 3604,23-27-629,-14 14-2547,-1-1 1,15-17-1,16-30 553,49-92 0,-52 84-391,25-36 585,-53 88-1004,-9 11-197,0 1 1,0 0 0,0 0-1,0 0 1,0 0-1,0-1 1,0 1 0,0 0-1,1 0 1,-1 0-1,0 0 1,0-1-1,0 1 1,0 0 0,0 0-1,0 0 1,1 0-1,-1 0 1,0 0 0,0 0-1,0 0 1,1-1-1,-1 1 1,0 0-1,0 0 1,0 0 0,0 0-1,1 0 1,-1 0-1,0 0 1,0 0 0,0 0-1,1 0 1,-1 0-1,0 0 1,0 0-1,0 1 1,1-1 0,-1 0-1,0 0 1,0 0-1,0 0 1,0 0 0,1 0-1,-1 0 1,0 0-1,0 1 1,0-1-1,0 0 1,0 0 0,0 0-1,1 0 1,-1 0-1,0 1 1,0-1-1,0 0 1,0 0 0,0 0-1,0 0 1,0 1-1,0-1 1,0 0 0,0 0-1,0 0 1,0 1-1,2 10 80,0-1-1,-2 1 1,1 0-1,-1 0 1,-3 21-1,-14 57 283,8-47-67,4-18-198,-4 22 87,-18 56 0,26-97-184,-1 0 0,0-1 1,0 1-1,0-1 0,-1 1 1,0-1-1,1 0 0,-8 7 1,9-10-6,1 0 0,-1-1 0,0 1 0,1 0 0,-1-1 0,0 1 1,0-1-1,0 1 0,0-1 0,0 1 0,1-1 0,-1 0 0,0 1 1,0-1-1,0 0 0,0 0 0,0 0 0,0 1 0,0-1 0,0 0 1,0 0-1,0-1 0,0 1 0,0 0 0,0 0 0,0 0 0,0-1 1,0 1-1,0 0 0,0-1 0,0 1 0,1-1 0,-1 1 0,-1-2 0,-2-1-63,0-1-1,0 1 0,0-1 0,1 0 0,-5-6 0,-1-3-67,1 0 1,0 0-1,-8-22 0,-19-20-514,35 55 639,0 0 1,0 1-1,0-1 0,0 0 0,0 0 1,0 0-1,1 0 0,-1 0 1,0 0-1,0 0 0,0 0 1,0 0-1,0 0 0,0 0 0,0 0 1,1 0-1,-1 0 0,0 0 1,0 0-1,0 0 0,0 0 1,0 0-1,0 0 0,1 0 0,-1 0 1,0 0-1,0-1 0,0 1 1,0 0-1,0 0 0,0 0 1,0 0-1,0 0 0,1 0 0,-1 0 1,0 0-1,0 0 0,0-1 1,0 1-1,0 0 0,0 0 1,0 0-1,0 0 0,0 0 0,0 0 1,0 0-1,0-1 0,0 1 1,0 0-1,0 0 0,0 0 0,0 0 1,0 0-1,0 0 0,0-1 1,0 1-1,0 0 0,0 0 1,0 0-1,0 0 0,0 0 0,0 0 1,0 0-1,0-1 0,0 1 1,-1 0-1,1 0 0,0 0 1,11 5-242,14 12 206,-10-7 327,29 16 0,-38-24-220,-1 0 0,1 0 0,-1 0-1,1 0 1,0-1 0,0 0 0,0 0 0,-1-1-1,12 0 1,-5-1-17,0-1 0,0-1 0,0 0 0,0 0-1,12-6 1,54-29 176,-70 34-188,180-104 294,-173 99-295,-1 0 1,-1-1-1,0 0 1,-1-2-1,1 1 1,16-23 0,-28 32-30,1 1-9,-1-1 1,0 0-1,1 0 0,-1 0 1,0 0-1,0 0 0,-1 0 1,1 0-1,0 0 0,-1 0 1,1 0-1,-1 0 0,1-3 1,-1 4-14,0 1 0,0-1 0,0 1 1,-1-1-1,1 1 0,0-1 0,0 1 1,0-1-1,-1 1 0,1-1 0,0 1 1,0-1-1,-1 1 0,1-1 0,0 1 1,-1-1-1,1 1 0,-1 0 0,1-1 1,0 1-1,-1 0 0,1-1 0,-1 1 1,1 0-1,-1 0 0,1-1 0,-1 1 1,1 0-1,-1 0 0,1 0 0,-1 0 1,1 0-1,-1-1 0,0 1 0,1 0 1,-1 0-1,1 1 0,-1-1 0,1 0 1,-1 0-1,1 0 0,-1 0 0,1 0 1,-1 1-1,-28 8-344,26-8 368,-14 6-54,0 1 0,0 1-1,-19 13 1,29-17 99,1 0 1,-1 0-1,1 0 0,0 1 1,0 0-1,1 1 1,0-1-1,0 1 1,-6 11-1,10-16-21,0 1 1,0 0-1,0-1 1,0 1 0,0 0-1,1 0 1,-1 0-1,1 0 1,0 0-1,0 0 1,0-1-1,0 1 1,0 0-1,1 0 1,-1 0-1,1 0 1,0 0-1,0-1 1,0 1-1,0 0 1,0 0-1,1-1 1,-1 1-1,1-1 1,-1 0-1,1 1 1,0-1 0,0 0-1,0 0 1,1 0-1,-1 0 1,0 0-1,1-1 1,-1 1-1,1-1 1,-1 0-1,1 1 1,0-1-1,0 0 1,-1-1-1,5 2 1,2-1 36,0-1-1,0 0 1,1-1 0,-1 1-1,0-2 1,-1 1 0,16-6 0,63-27-59,-34 12 39,-35 15-109,-10 4 20,0 0-1,-1 0 1,1 1-1,15-2 1,-22 4 31,-1-1 0,1 1 0,0 0 0,0 1 0,-1-1 0,1 0 0,0 0 0,0 0 0,-1 0 0,1 0 0,0 1 0,0-1 0,-1 0 0,1 1 0,0-1 0,-1 1 0,1-1 0,0 0 0,-1 1 0,1-1 0,-1 1 0,1 0 0,-1-1 0,1 1 0,-1-1 0,1 1 0,0 1 0,0 2-12,0-1 1,1 1 0,-2-1 0,1 1 0,0 0 0,0 4 0,1 22 57,-1 0 0,-2 0 0,-5 39 0,-21 93 427,25-155-420,-16 76 365,-4-1 1,-33 80-1,51-148 108,12-33-422,16-45-454,55-177 70,-42 121 224,7 5 24,-35 97 34,0 0 0,2 1 0,23-30 0,-27 39-23,0 0-1,0 1 0,1 0 0,0 1 0,16-10 0,-21 14 40,0 0 1,0 0-1,0 1 1,0-1 0,1 1-1,-1 0 1,0 0-1,1 0 1,-1 1 0,1-1-1,-1 1 1,1 0-1,-1 0 1,1 0 0,-1 0-1,1 0 1,-1 1-1,1 0 1,5 2-1,-8-3 6,1 1-1,-1-1 0,0 1 0,0 0 1,0 0-1,1 0 0,-1 0 0,0 0 1,0 0-1,0 0 0,-1 0 0,1 0 1,0 0-1,0 0 0,0 1 0,-1-1 1,1 0-1,-1 0 0,1 1 0,0 1 1,-1 2 10,1-1 0,-1 1 0,0-1-1,0 1 1,-1 3 0,0 0 21,-1 9 38,0-1 0,-2 0 0,0 0 0,0 0 0,-14 28 0,3-13-1,-34 51-1,41-70-56,-1-1 0,1 0-1,-17 14 1,15-19-162,10-6 125,-1 0 0,1 0-1,0 0 1,0 0 0,0 0 0,-1-1-1,1 1 1,0 0 0,0 0 0,-1 0-1,1 0 1,0 0 0,0 0 0,0-1-1,0 1 1,-1 0 0,1 0 0,0 0-1,0 0 1,0-1 0,0 1 0,0 0-1,-1 0 1,1 0 0,0-1 0,0 1 0,0 0-1,0-1 1,0 0-38,-1-1 0,1 1 0,0-1 0,0 0 0,0 1 0,0-1 0,1 0 0,-1 1 0,0-1 0,1 1 0,0-3 0,2-5-53,2 1 0,-1 0-1,1 0 1,0 0 0,1 1-1,-1-1 1,1 1 0,1 1 0,0-1-1,0 1 1,8-6 0,14-8 14,50-26 0,-59 35 68,57-27 42,1 4 0,97-29 1,-154 56 109,0-1 0,-1-1 1,25-15-1,-42 23-45,0-1 0,0 1 1,0-1-1,0 1 0,0 0 0,5-1 1,-4 1 39,-9 3-68,1 0 0,0 0 0,0 0-1,0 0 1,0 1 0,0 0 0,0-1 0,0 1-1,1 1 1,0-1 0,-5 6 0,-4 6 16,-15 24 0,14-16-40,0 1-1,-12 29 1,20-38 24,0 0-1,0 0 1,1 1 0,-3 29-1,7-37-8,0-1 1,0 1-1,1-1 0,1 12 1,-1-18-43,-1 1-1,0-1 1,0 0 0,1 1 0,-1-1 0,0 0 0,1 1 0,-1-1 0,1 0 0,0 0 0,-1 0 0,1 1 0,0-1 0,0 0 0,0 0-1,0 0 1,0 0 0,0 0 0,0-1 0,0 1 0,0 0 0,0 0 0,1-1 0,-1 1 0,0-1 0,0 1 0,1-1 0,-1 1 0,0-1 0,2 1-1,0-2 1,-1 0 0,1 0 0,-1 0 0,1 0 0,-1-1 0,0 1 0,1-1 0,-1 1 0,0-1 0,0 0 0,0 1 0,0-1 0,0 0 0,-1-1 0,3-2 0,17-28-98,19-39-1,-5 7-205,9-5 67,19-35-40,-61 96 257,-5 12 11,1 0 0,-1 0 0,1 0 0,0 0 0,-2 4 0,2-3 15,1-1 1,-1 0-1,1 1 1,1-1-1,-1 1 0,0-1 1,1 1-1,-1-1 1,1 1-1,0-1 0,0 1 1,1-1-1,-1 1 0,1-1 1,0 1-1,-1-1 1,2 0-1,-1 1 0,0-1 1,1 0-1,-1 0 0,1 0 1,0 0-1,0 0 1,0 0-1,0 0 0,1-1 1,-1 1-1,1-1 0,0 1 1,-1-1-1,1 0 1,0 0-1,0-1 0,1 1 1,-1 0-1,0-1 0,0 0 1,1 0-1,-1 0 1,1 0-1,3 0 0,6-1 25,-1 0-1,1 0 1,-1-1-1,1-1 1,-1 0-1,13-5 1,74-26-55,-80 26 47,9-3-32,0-1 0,-1-2 0,0 0 0,47-33 0,-73 45 2,0 0 0,0 0-1,0 1 1,0-1 0,0 0 0,0 1 0,0-1 0,0 1 0,0-1 0,1 1 0,-1-1 0,0 1 0,3 0-1,-4 0-16,0 1-1,0-1 1,0 1-1,0 0 1,0-1 0,0 1-1,0-1 1,0 1-1,-1 0 1,1-1-1,0 1 1,0-1-1,0 1 1,-1-1-1,1 1 1,0-1-1,0 1 1,-1-1-1,0 1 1,1 0-6,-3 7 40,0 0 0,0 0 1,1 0-1,0 0 0,0 1 0,1-1 1,0 1-1,1 0 0,-1-1 0,2 1 1,-1-1-1,1 1 0,1-1 0,-1 1 1,2-1-1,-1 0 0,6 13 0,-7-19-9,0 1 0,0-1 0,1 1 0,-1-1-1,1 0 1,-1 1 0,1-1 0,0 0-1,0 0 1,0 0 0,0-1 0,0 1 0,0 0-1,1-1 1,-1 1 0,0-1 0,1 0 0,-1 0-1,1 0 1,-1 0 0,1 0 0,0 0 0,-1-1-1,1 0 1,0 1 0,0-1 0,-1 0-1,5 0 1,6-2 10,-1 0 0,0 0 0,0-1 0,22-8 0,18-8-96,187-67-130,-175 62 307,51-20-176,-108 41-94,-10 5 49,-18 8-23,-8 4 193,0 1-1,0 2 1,2 1 0,0 1-1,1 1 1,-39 40-1,60-56-37,1 1-1,-1 0 0,1 0 1,0 1-1,0-1 1,1 1-1,-1 0 1,1 0-1,0 0 0,1 0 1,0 0-1,0 1 1,-2 8-1,4-14-7,0 0 1,0 0-1,0-1 0,0 1 0,0 0 1,0 0-1,0 0 0,0 0 0,0 0 0,1 0 1,-1 0-1,0-1 0,1 1 0,-1 0 1,0 0-1,1 0 0,-1 0 0,1-1 1,-1 1-1,1 0 0,-1-1 0,1 1 1,0 0-1,1 0 0,-1 0-5,0-1 0,1 1 0,-1-1 0,1 1 0,-1-1 0,1 0 0,-1 0 0,1 0 0,-1 0 1,1 0-1,-1 0 0,1 0 0,1 0 0,7-3-50,-1 1 1,0-1 0,14-7 0,-21 9 35,24-13-151,-1-1 0,-1-1 0,0-2 0,35-32 0,2-1 31,-60 50 128,0 0 0,1-1-1,-1 1 1,0 0 0,1 1 0,-1-1 0,1 0-1,-1 0 1,1 0 0,2 0 0,-3 1 7,-1 0 1,0 0-1,0 0 1,1 0-1,-1 0 1,0 1-1,0-1 1,0 0-1,1 0 1,-1 0-1,0 0 1,0 0-1,0 1 1,1-1-1,-1 0 0,0 0 1,0 0-1,0 1 1,0-1-1,0 0 1,0 0-1,1 1 1,-1-1-1,0 0 1,0 0-1,0 1 1,1 14 60,-1 26 29,-2-21-50,2 1 0,1 0 0,0 0 0,1-1 0,10 38 0,-12-56-32,1 0 0,0-1 0,-1 1 0,1 0 0,0-1 0,0 1 0,0-1 0,0 1 0,0-1 0,0 0 0,0 1 0,1-1 0,1 2 0,-2-3-6,0 1 0,0-1 0,-1 0 0,1 0 0,0 1 0,0-1 0,0 0 0,-1 0 0,1 0 0,0 0 0,0 0 0,0 0 0,-1 0 0,1-1 0,0 1 0,0 0 0,0 0 0,-1-1 0,1 1 0,0 0 0,0-1 0,-1 1 0,1 0 0,0-1 0,-1 1 0,1-1 0,0 0 0,-1 1 0,1-1 0,-1 1 0,1-2 0,5-5-10,-1 1-1,0-1 0,-1 0 1,1-1-1,-1 1 0,3-9 1,13-25-65,155-239-514,-77 102 388,-22 36 185,-49 95 45,7-11 226,35-86-1,-65 135-178,-3 8-73,0-1-1,0 1 1,-1 0-1,1 0 1,-1 0-1,1 0 1,-1-1-1,1 1 1,-1 0-1,0 0 1,0-1-1,1 1 1,-1 0-1,0-1 1,0 1-1,0 0 1,0-1-1,-1 1 1,1 0-1,0 0 0,-1-1 1,0-1-1,1 3-5,0-1 0,-1 1 0,1 0 0,0 0 0,-1 0 0,1 0 0,0-1 0,-1 1 0,1 0-1,0 0 1,-1 0 0,1 0 0,0 0 0,0 0 0,-1 0 0,1 0 0,0 0 0,-1 0 0,1 0 0,0 0-1,-1 0 1,1 0 0,0 0 0,-1 0 0,1 1 0,0-1 0,-1 0 0,1 0 0,0 0 0,0 0 0,-1 1-1,1-1 1,0 0 0,0 0 0,-1 0 0,1 1 0,0-1 0,-1 1 0,-10 8-34,0 1-1,0 1 1,1 0 0,-9 14 0,-8 12 147,1 1 1,-36 76-1,-24 96 463,75-180-508,3 0-1,0 1 1,2 0 0,-3 58 0,8-63-44,1 0 0,2 0 0,1-1 0,0 1 1,2-1-1,10 30 0,-13-49-10,0 0 1,1 0-1,-1-1 1,1 1-1,0-1 1,0 0-1,1 0 1,0 0-1,0-1 0,0 1 1,5 4-1,-6-7-3,0 0 0,0 0 0,1 0 1,-1 0-1,0 0 0,1-1 0,-1 0 0,1 1 0,-1-1 0,1-1 0,-1 1 0,1 0 0,0-1 0,0 0 0,-1 0 0,1 0 0,0 0 0,6-2 0,0-1-18,1 0 1,-2-1 0,1 0 0,0 0-1,-1-1 1,0-1 0,0 0-1,0 0 1,12-12 0,7-8-89,31-39 0,-52 57 89,7-8-24,0-1 0,-1 0 0,-1-1 0,17-32 0,-29 50 29,0 0 0,0-1-1,0 1 1,1 0 0,-1 0-1,0 0 1,0 0 0,0-1 0,0 1-1,0 0 1,0 0 0,0 0 0,1 0-1,-1-1 1,0 1 0,0 0-1,0 0 1,0 0 0,0-1 0,0 1-1,0 0 1,0 0 0,0 0 0,0-1-1,0 1 1,0 0 0,0 0-1,0 0 1,-1-1 0,1 1 0,0 0-1,0 0 1,0 0 0,0-1 0,0 1-1,0 0 1,0 0 0,-1 0-1,1 0 1,0 0 0,0-1 0,0 1-1,-10 4 10,-12 14 121,18-15-100,1 1-1,0 0 0,0 0 1,0 0-1,0 0 1,1 0-1,-1 0 0,1 1 1,0-1-1,0 1 0,1 0 1,0-1-1,0 1 0,0 0 1,-1 9-1,2-7 85,0 1 0,0-1-1,1 1 1,0-1 0,0 1 0,1-1-1,0 1 1,0-1 0,1 0 0,3 7-1,-3-9-146,-1 0-1,1 0 1,1 0-1,-1-1 1,0 1-1,1-1 1,0 0-1,0 0 1,0 0-1,1 0 1,-1-1-1,1 0 0,6 3 1,-8-4-202,1-1 0,0 1-1,0-1 1,0 0 0,0 0 0,0-1 0,0 1 0,0-1 0,0 0 0,0 0-1,0-1 1,0 1 0,1-1 0,-1 1 0,-1-1 0,1-1 0,0 1-1,0 0 1,7-5 0,-7 4-532,0-1 0,0-1 0,0 1 0,-1 0 0,1-1 0,-1 0 0,1 0 0,-1 0 0,-1 0 0,1 0 0,0-1 0,-1 1 0,0-1 0,0 1 0,-1-1-1,1 0 1,-1 0 0,0 0 0,1-8 0,1-16-2249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5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24 11552,'-45'-15'5215,"40"15"-2367,15 0-2016,9 0 1408,7 0-1248,27 0-32,5 0-576,37-5-384,5 5-32,8-3-3456,-13 3 1920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5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139 957 3072,'-15'0'976,"15"0"-944,-1 0 0,1 0 1,-1 1-1,1-1 0,0 0 0,-1 1 0,1-1 1,-1 0-1,1 1 0,0-1 0,0 1 1,-1-1-1,1 0 0,0 1 0,0-1 0,-1 1 1,1-1-1,0 1 0,0-1 0,0 1 1,0-1-1,0 1 0,0 0 0,-1-1 2,1 0-1,0 1 1,0-1-1,0 0 1,0 0 0,-1 0-1,1 0 1,0 1-1,0-1 1,0 0-1,0 0 1,0 1 0,0-1-1,0 0 1,0 0-1,0 0 1,-1 1-1,1-1 1,0 0 0,0 0-1,0 1 1,0-1-1,0 0 1,1 0-1,-1 1 1,0-1-1,0 0 1,0 0 0,2 7 5712,3-18-2829,62-54 924,-27 27-2807,6-6-294,-19 19-269,-1-1 1,33-42-1,-10-5 153,63-121 0,-50 71-219,69-130 796,-107 207-705,-21 41-428,2-2 19,-5 6-35,-4 3 13,2 0-58,0 0 0,0 0 1,0 1-1,1-1 1,-1 0-1,1 1 0,0-1 1,-1 1-1,0 3 0,-4 7 0,-65 135-148,-1 2 175,35-88 268,-74 95 0,45-69-58,-58 96 436,-103 206 0,189-318-275,37-66-217,6-5-78,8-8 4,-11 6-83,149-101 60,-93 60-177,9-5 24,138-91 12,259-95-19,-452 228 73,152-76 168,-135 66-108,-23 13-55,1-1 1,-1 0 0,0-1 0,-1 1 0,8-7-1,-12 10-9,-1-1-1,1 1 0,-1 0 0,1-1 1,-1 1-1,0 0 0,1-1 1,-1 1-1,0-1 0,1 1 0,-1-1 1,0 1-1,1-1 0,-1 1 0,0-1 1,0 1-1,0-1 0,0 1 0,0-1 1,1 1-1,-1-1 0,-1 0-2,1 1 0,0 0 0,0 0 0,0-1 0,-1 1 0,1 0 0,0 0 0,-1-1 0,1 1 0,0 0 1,-1 0-1,1 0 0,0 0 0,-1-1 0,1 1 0,0 0 0,-1 0 0,1 0 0,0 0 0,-1 0 0,1 0 0,-1 0 0,-23 3-78,-21 8 85,0 2-1,-58 25 1,83-29 48,0 1 0,1 0 0,0 2 0,1 0 0,0 2 0,1-1 0,-17 20 0,23-21-3,1 1 1,0 0-1,-15 27 0,21-34-10,1 0-1,0 1 0,1-1 0,-1 1 0,1-1 1,1 1-1,-1 0 0,1 0 0,0 0 0,1 0 1,0 8-1,0-14-32,0 0 0,0 0 0,0 0 0,0 0 0,0 0 0,0 0 0,1 1 0,-1-1 0,1 0 0,-1 0 0,0 0 0,1 0 0,0 0 0,-1 0 0,1 0 0,0-1 1,-1 1-1,1 0 0,0 0 0,0 0 0,0-1 0,0 1 0,0 0 0,-1-1 0,1 1 0,0-1 0,0 1 0,1-1 0,-1 0 0,0 1 0,0-1 0,0 0 0,0 0 0,0 0 0,0 1 0,0-1 0,0 0 0,1-1 0,-1 1 0,0 0 1,0 0-1,1-1 0,7-1 40,-1 0 0,1-1 0,-1-1 0,12-6 0,-15 8-35,210-117 107,-174 92-82,-1-1 0,-1-3-1,36-35 1,-65 54 22,-9 10-54,0 1 0,0-1 0,1 1 0,-1-1-1,1 1 1,-1-1 0,1 1 0,0 0 0,2-2-1,-4 3-11,0 1-1,0-1 0,0 0 0,0 0 0,1 0 0,-1 1 1,0-1-1,0 0 0,0 0 0,0 1 0,0-1 0,0 0 1,0 0-1,0 1 0,0-1 0,0 0 0,0 0 0,0 1 1,0-1-1,0 0 0,0 0 0,0 1 0,0-1 0,0 0 1,0 0-1,0 0 0,0 1 0,-1-1 0,1 0 0,0 0 1,0 1-1,-4 7-84,0 0 105,1 0-1,0 0 1,0 0-1,1 0 1,-2 14-1,3-20-2,1 0-1,0 0 1,0 0-1,1 0 1,-1 0-1,0 0 1,0 0-1,1-1 1,-1 1-1,1 0 1,0 0-1,0 0 0,-1-1 1,1 1-1,0 0 1,1-1-1,-1 1 1,0-1-1,0 1 1,0-1-1,1 0 1,-1 1-1,1-1 1,-1 0-1,1 0 0,0 0 1,-1 0-1,1 0 1,0-1-1,0 1 1,-1 0-1,3 0 1,4 0-2,-1 1 0,0-1 0,0 0 0,1-1 0,-1 1 0,15-3 0,49-9-35,-42 5-9,300-45 26,-314 49-5,30-6 59,-25 5-57,1-1 0,22 1-1,-42 3 17,0 0 0,0 0 0,0 0 0,-1 0 0,1 0 0,0 0 0,0 0 0,0 0 0,0 0 0,-1 1 0,1-1-1,0 0 1,0 1 0,-1-1 0,1 0 0,0 1 0,0-1 0,-1 1 0,2 0 0,-2 0-5,0-1 0,1 1 1,-1-1-1,0 1 0,0 0 0,0-1 0,0 1 1,0-1-1,0 1 0,0-1 0,0 1 0,0 0 0,0-1 1,0 1-1,0-1 0,0 1 0,0-1 0,0 1 1,-1 0-1,1 0 0,-2 2 23,0 1-1,0-1 1,0 0-1,-1 0 1,1 0 0,-3 3-1,-29 22 288,-3 1-144,35-26-153,-1 0-1,0-1 1,1 1-1,0 1 1,0-1 0,0 0-1,0 0 1,0 1-1,-1 4 1,2-7-9,1-1 0,0 1 0,0 0 0,-1 0 0,1 0 1,0 0-1,0 0 0,0 0 0,0 0 0,0 0 0,0 0 1,0-1-1,0 1 0,1 0 0,-1 0 0,0 0 0,1 0 0,-1 0 1,0 0-1,1-1 0,-1 1 0,2 1 0,-1-1 7,0 1 1,1-1-1,-1 0 0,1 0 1,-1-1-1,1 1 0,-1 0 0,1 0 1,-1-1-1,1 1 0,2 0 0,2 0 28,1 0 0,-1 0 0,1-1 0,-1 0 0,10-1 0,-2-2-29,1-1 0,-1-1-1,0 0 1,-1 0 0,0-2 0,17-9 0,0 0-92,136-70 69,-161 83 18,-4 2-2,-1 1 1,1-1 0,0 1 0,-1-1 0,1 1 0,0 0-1,-1-1 1,1 1 0,0 0 0,-1 0 0,1-1 0,0 1 0,0 0-1,-1 0 1,1 0 0,0 0 0,0 0 0,-1 0 0,1 0-1,0 0 1,0 0 0,1 1 0,-2-1-44,19 0-21,-10-4 72,0 1-1,-1-1 1,1-1-1,-1 1 1,0-1-1,0-1 1,-1 0-1,1 0 1,9-10-1,-7 4-20,9-8-37,19-27 1,73-144-333,-102 174 359,68-136-52,-42 83 75,-28 55-17,-2 7-6,-1 1-1,0-1 1,-1 0 0,1-1 0,-2 1 0,1 0 0,2-18-1,-5 27 22,0-1 0,0 0 0,-1 0-1,1 0 1,0 0 0,0 0 0,0 0 0,0 0-1,0 0 1,0 0 0,0 0 0,0 0-1,0 0 1,0 0 0,0 0 0,0 0-1,0 0 1,0 0 0,0 0 0,0 0-1,0 0 1,0 0 0,0 0 0,0 0-1,-1 0 1,1 0 0,0 0 0,0 0-1,0 0 1,0 0 0,0 0 0,0 0 0,0 0-1,0 0 1,0 0 0,0 0 0,0 0-1,0 0 1,0 0 0,0 0 0,0 0-1,0 0 1,0 0 0,0 0 0,0 0-1,0 0 1,-1 0 0,1 0 0,0-1-1,-9 12-31,0-1 0,0 1-1,1 0 1,-7 13 0,4-8-8,-84 151 6,61-103 88,-47 94 245,67-127-215,1 1-1,2 0 1,-8 41 0,17-66-67,1 0 0,0 1 0,1-1 0,0 1-1,0-1 1,0 1 0,1-1 0,2 11 0,-2-16-4,0 1 0,-1-1 1,1 0-1,0 1 0,0-1 0,1 0 0,-1 1 1,0-1-1,1 0 0,-1 0 0,1 0 1,0 0-1,0 0 0,0-1 0,0 1 0,0-1 1,0 1-1,0-1 0,0 1 0,1-1 1,-1 0-1,0 0 0,1 0 0,-1-1 0,1 1 1,-1 0-1,4-1 0,9 0 10,1 0-1,-1-1 0,0-1 1,0-1-1,28-8 1,-14 2-51,0-2-1,30-15 1,-45 18 7,-1 0 1,17-15-1,8-4-74,-37 26 87,8-4-116,-11 8 30,-11 12 136,7-6 22,1-2-43,-1 1 1,2 0-1,-8 15 1,12-21-16,-1 0 0,0-1 0,1 1 0,-1 0 0,1 0 0,-1 0 0,1 0 0,0 0 0,0 0 0,0 0 0,0 0 0,0-1 0,1 1 0,-1 0 0,0 0 0,1 0 0,-1 0 0,1 0 0,0-1 0,0 1 0,0 0 0,0 0 0,0-1 0,1 3 0,1-1 26,0 0 0,0 0 0,0-1 0,0 1 1,0-1-1,0 0 0,1 0 0,-1 0 0,7 2 1,-9-3-25,1-1 1,-1 0-1,0 1 1,1-1 0,-1 0-1,0 0 1,1 0 0,-1 0-1,0 0 1,1-1 0,-1 1-1,0 0 1,0-1 0,1 1-1,-1-1 1,0 1 0,0-1-1,1 1 1,-1-1 0,0 0-1,0 0 1,0 1 0,0-1-1,0 0 1,0 0 0,0 0-1,0 0 1,-1 0-1,1 0 1,0-1 0,-1 1-1,1 0 1,0-2 0,1 1-16,-1-1 0,1 0 1,-1 0-1,0 0 0,0 0 1,0-1-1,0 1 0,0 0 0,-1 0 1,1-1-1,-1 1 0,0 0 1,0 0-1,0-1 0,-1 1 1,1 0-1,-1-1 0,1 1 1,-1 0-1,0 0 0,-1 0 1,1 0-1,0 0 0,-1 0 0,0 0 1,-2-3-1,2 3 30,-1-1-26,1 0 0,-1 0 1,1 0-1,0-1 0,-2-5 0,3 9 5,1 0 0,0 0 0,0 0 0,0 0 0,-1-1 0,1 1 0,0 0 0,1 0-1,-1 0 1,0 0 0,0-1 0,0 1 0,1 0 0,-1 0 0,0 0 0,1 0 0,-1 0-1,1 0 1,-1 0 0,1 0 0,0 0 0,0 0 0,-1 0 0,1 0 0,0 1 0,0-1 0,1-1-1,8-4 7,0 0 0,0 0-1,0 1 1,1 1-1,0 0 1,0 0 0,0 1-1,0 0 1,0 1 0,13-1-1,6 1 120,-1 1 1,55 5-1,-75-3-102,1 0 0,-1 1 1,0 1-1,0 0 0,0 0 1,0 1-1,0 0 0,-1 0 1,0 1-1,0 0 0,0 0 1,0 1-1,-1 0 0,0 1 1,11 12-1,99 101 713,-111-115-730,-1 0 0,1 0 1,0-1-1,1 0 0,-1 0 0,0 0 1,1-1-1,0 1 0,0-2 0,0 1 0,0-1 1,1 0-1,-1-1 0,15 2 0,-9-3-481,-1 0-1,1-1 0,0-1 1,-1 0-1,1 0 0,-1-1 1,24-9-1,-28 8-469,0 1-1,0-1 0,-1-1 1,1 0-1,8-7 1,-11 8-445,1-1 0,-1 0 0,0-1 0,-1 1 1,1-1-1,5-10 0,4-10-2119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2:5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14 141 8736,'-13'-17'3936,"21"14"-3424,2-2 2048,3 1-1505,32-7 1825,8 2-1632,47-7 352,-2 4-960,23-8-416,2 9-192,2-9-1728,-12 8 928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0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80 130 2912,'-2'-1'148,"1"-1"0,0 1 0,0 0 0,0-1-1,0 1 1,0-1 0,0 1 0,0-1 0,0 0 0,0 1 0,1-1 0,-1 0 0,1 0 0,-1 1 0,1-1-1,0 0 1,0 0 0,0 0 0,0 1 0,0-1 0,0 0 0,0 0 0,0 0 0,1 1 0,-1-1-1,1 0 1,0 0 0,-1 1 0,3-4 0,0-5 1028,0 6 2141,0 12-1373,5 16-1020,-2 0 1,-1 0-1,3 31 0,0 5 99,41 382 1894,-40-331-2261,-8-74 427,-2-49-832,-11-123-99,11-271 0,4 369-170,2 0 0,2 1 0,1-1 1,1 1-1,17-40 0,-25 73 37,0 1 0,1-1 0,-1 1 0,0-1 0,1 1 0,0 0 0,-1-1 0,1 1 0,0 0-1,0 0 1,0 1 0,0-1 0,4-2 0,-4 3-6,-1 1 0,0-1-1,0 1 1,1 0-1,-1 0 1,0 0 0,1 0-1,-1 0 1,0 0-1,0 0 1,1 0 0,-1 0-1,0 1 1,1-1-1,-1 0 1,0 1 0,0-1-1,0 1 1,0 0-1,1-1 1,-1 1 0,0 0-1,0 0 1,0 0-1,0-1 1,0 1 0,-1 0-1,1 0 1,0 0-1,1 2 1,5 7 6,1 1 0,-1 0 1,-1 0-1,6 13 0,18 51 256,-19-47 47,6 14-52,24 69-1,-33-87-200,-2 1 1,6 42-1,-10-36 50,-1 0 1,-2 1-1,-1-1 0,-1 0 1,-2 0-1,-1 0 0,-16 48 1,17-66-73,0 0 1,0 0 0,-1 0-1,-1 0 1,-14 19 0,17-27-29,0 0 0,0 0 0,-1 0 0,0-1 0,0 0 0,0 0 0,0 0 1,0-1-1,-1 1 0,1-1 0,-1-1 0,0 1 0,0-1 0,0 0 0,-8 2 1,0-2-31,-1-1 1,1-1 0,0 1 0,-24-4 0,-56-15-1292,71 13 313,13 3-476,1-1 0,-15-7 0,22 10 1071,-13-5-1809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0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5408,'0'-1'199,"1"0"1,-1 0-1,0 0 1,0 0-1,1 0 1,-1-1 0,1 1-1,-1 0 1,1 0-1,-1 0 1,1 0-1,0 1 1,0-1-1,-1 0 1,1 0-1,0 0 1,0 0-1,0 1 1,0-1-1,0 1 1,0-1 0,1 0-1,28-11 4801,-19 8-2376,-9 9 595,3 22-1978,-5-26-1109,4 42 726,-2 65 0,1 7-353,-2-96-368,2 0 0,0 0 0,1-1 0,7 20 0,-9-34-93,-1-1 0,1 1 0,0 0 0,5 6-1,-7-9-30,1 0-1,-1-1 1,1 1-1,0 0 1,-1 0-1,1-1 1,0 1-1,0 0 1,-1-1-1,1 1 1,0 0-1,0-1 1,0 0-1,0 1 1,0-1-1,0 1 1,0-1-1,0 0 1,0 0-1,0 0 1,0 1-1,0-1 1,0 0-1,0 0 1,1-1-1,1 0 13,0 0-1,0 0 0,-1-1 0,1 1 1,-1-1-1,1 0 0,-1 0 1,0 0-1,1 0 0,-1 0 1,0 0-1,2-3 0,20-33 9,-19 30-35,61-111-17,-13 21 11,-29 50-13,-16 31-11,15-24 0,-23 40 33,0 1-1,0 0 1,1-1 0,-1 1 0,0 0-1,0 0 1,0-1 0,0 1 0,1 0-1,-1 0 1,0-1 0,0 1 0,1 0-1,-1 0 1,0 0 0,0 0 0,1-1 0,-1 1-1,0 0 1,0 0 0,1 0 0,-1 0-1,0 0 1,1 0 0,-1 0 0,0 0-1,1 0 1,-1 0 0,0 0 0,1 0-1,-1 0 1,1 0 0,6 9-16,-1 14-11,2 62 425,-7-51-253,2 0 0,13 56 0,-14-84-126,0-1 0,0 1 0,0-1 0,3 6 0,-5-10-13,1 0 0,-1 0 1,1 0-1,0 0 0,-1-1 0,1 1 0,0 0 0,-1 0 0,1 0 1,0-1-1,0 1 0,0 0 0,-1-1 0,1 1 0,0-1 1,0 1-1,0-1 0,0 0 0,0 1 0,0-1 0,0 0 1,0 1-1,0-1 0,0 0 0,1 0 0,-1 0 0,0 0 1,0 0-1,2-1 0,2 0 19,0-1-1,0 0 1,-1-1 0,1 1-1,0-1 1,-1 0 0,0 0-1,8-7 1,29-35-33,-37 40-14,32-35-81,28-35-6,-56 65 91,-1 0-1,-1-1 1,0 0-1,0 0 0,7-22 1,-12 30 11,0-1-1,0 1 1,-1-1 0,0 1-1,1-1 1,-1 1 0,0-1-1,-1 0 1,1 1 0,0-1-1,-1 1 1,0-1 0,0 1-1,0-1 1,0 1 0,-4-6-1,4 7-6,0 0 0,-1 1-1,1-1 1,-1 0 0,1 0 0,-1 1-1,0-1 1,1 1 0,-1 0-1,0-1 1,0 1 0,0 0-1,0 0 1,0 0 0,-1 0 0,1 1-1,0-1 1,0 0 0,-1 1-1,1 0 1,0 0 0,0-1-1,-1 1 1,1 0 0,0 1-1,-1-1 1,-2 1 0,-2 0 15,1 1 0,0-1-1,0 1 1,1 1 0,-1-1 0,0 1 0,1 0 0,-1 0-1,1 1 1,0-1 0,0 1 0,0 0 0,1 1 0,0-1-1,-8 10 1,8-8 73,0 1 0,0 0 0,1 0 0,0 0 0,0 1-1,0-1 1,1 1 0,0 0 0,1-1 0,0 1 0,0 0 0,0 10-1,1-4 45,1 1-1,1 0 0,0-1 0,0 0 0,2 0 0,0 0 0,5 14 0,-4-18-53,-1 0-1,2-1 1,-1 1-1,1-1 0,0-1 1,1 1-1,0-1 1,1 0-1,-1-1 0,11 8 1,-5-5-20,0-2 1,0 0 0,1 0-1,0-1 1,0-1-1,1 0 1,0-1 0,0-1-1,16 3 1,-20-5-253,1-1 1,-1-1 0,1 0-1,-1 0 1,17-3-1,-18 1-430,-1 0-1,0 0 1,0-1-1,0-1 1,0 1-1,-1-1 1,10-7-1,-1-1-1721,-2-1-1,0-1 0,0 0 0,-1-1 0,-1-1 1,11-17-1,7-6-1004,9-12 959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1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45 3072,'-34'-1'1885,"32"1"-1280,0 0 0,-1 1 0,1-1 0,0 1 0,0-1 0,0 1 0,-3 1 0,-5-1 2611,14-1-2688,249-17 5137,-1 0-4493,-243 16-1225,0 0 1,0 0-1,0-1 1,0 0-1,13-5 0,-20 6-90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0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13 963 5632,'0'0'12,"-12"9"1419,12-9-1403,0 0 1,0 0 0,0 0-1,1 0 1,-1 0-1,0 0 1,0 0 0,0 0-1,1 0 1,-1 0-1,0 0 1,0 0 0,0 0-1,0 0 1,1 0-1,-1 0 1,0 0 0,0 1-1,0-1 1,0 0-1,0 0 1,1 0 0,-1 0-1,0 0 1,0 0-1,0 1 1,0-1-1,0 0 1,0 0 0,1 0-1,-1 0 1,0 0-1,0 1 1,0-1 0,0 0-1,0 0 1,0 0-1,0 0 1,0 1 0,0-1-1,0 0 1,0 0-1,0 0 1,0 1 0,0-1-1,0 0 1,0 0-1,0 0 1,0 0 0,0 1-1,0-1 1,0 0-1,-1 0 1,1 0 0,0 0-1,0 1 1,0-1-1,0 0 1,0 0 0,0 0-1,-1 0 1,4 0 284,0 0 0,0-1 1,0 0-1,0 0 1,0 0-1,-1 0 0,1 0 1,0 0-1,-1-1 1,1 1-1,-1-1 0,1 0 1,-1 0-1,0 0 0,3-3 1,6-7 463,16-22 0,-15 17-284,43-55 885,78-135 1,29-121-589,-95 188-28,-54 112-47,0-1-1,10-39 1,-22 53-480,-1 15-233,0 0 1,0 0 0,0-1 0,0 1-1,0 0 1,0 0 0,0-1 0,0 1 0,0 0-1,0 0 1,0 0 0,0-1 0,0 1-1,0 0 1,-1 0 0,1 0 0,0-1-1,0 1 1,0 0 0,0 0 0,-1 0 0,1 0-1,0-1 1,0 1 0,0 0 0,-1 0-1,1 0 1,0 0 0,0 0 0,-1 0-1,1 0 1,0 0 0,0 0 0,0-1 0,-1 1-1,1 0 1,0 0 0,0 0 0,-1 0-1,1 1 1,0-1 0,0 0 0,-1 0-1,1 0 1,0 0 0,0 0 0,-1 0-1,1 0 1,0 0 0,0 0 0,0 1 0,-1-1-1,1 0 1,0 0 0,0 0 0,0 0-1,0 1 1,-1-1 0,1 0 0,-14 11 44,8-3 5,0 0 1,1 1-1,-1-1 0,2 1 1,-1 0-1,1 0 0,-4 15 1,-15 72 408,15-59-312,-29 174 844,32-160-810,2 0 0,4 60 0,1-90-112,1 1 0,9 34 0,-10-48-16,0 1-1,1-1 0,0-1 1,1 1-1,0 0 1,0-1-1,0 0 0,1 0 1,10 11-1,-13-16-30,1 0 0,0 0-1,0 0 1,0 0 0,0 0 0,1 0 0,-1-1-1,0 0 1,1 0 0,-1 0 0,1 0 0,-1 0-1,1-1 1,-1 1 0,1-1 0,-1 0 0,1 0-1,0 0 1,-1-1 0,1 1 0,5-2 0,3-2-7,-1 0-1,1 0 1,-1-1 0,21-12 0,9-7-50,49-38-1,-75 51 35,-1-1-1,-1-1 0,0 0 1,0-1-1,-1 0 0,14-24 1,-24 34-11,1 0 0,-1-1 0,0 1 0,0-1 0,0 0 0,-1 0 0,2-6 0,-3 10 7,0 1-1,0 0 1,0 0 0,0 0 0,0 0 0,0-1 0,0 1-1,0 0 1,0 0 0,0 0 0,0-1 0,0 1-1,0 0 1,0 0 0,0 0 0,0 0 0,-1-1-1,1 1 1,0 0 0,0 0 0,0 0 0,0 0 0,0 0-1,0-1 1,-1 1 0,1 0 0,0 0 0,0 0-1,0 0 1,0 0 0,-1 0 0,1 0 0,0 0-1,0 0 1,0 0 0,-1 0 0,1 0 0,0 0-1,0 0 1,0 0 0,0 0 0,-1 0 0,1 0 0,0 0-1,0 0 1,0 0 0,-1 0 0,1 0 0,0 0-1,0 0 1,0 0 0,0 0 0,-1 0 0,1 0-1,0 1 1,0-1 0,0 0 0,0 0 0,-1 0-1,-8 8-33,-5 4-33,8-8 68,1 1 1,-1 0-1,1 0 1,1 0 0,-1 1-1,1-1 1,0 1-1,0 0 1,1 0 0,-4 9-1,5-11 5,1-1 0,0 0 0,1 1 0,-1 0 0,1-1 0,-1 1 0,1-1 0,0 1 0,0 0-1,1-1 1,-1 1 0,1-1 0,1 5 0,2 2 76,-1-1 0,2 1 0,8 13 1,-12-22-71,0 1 0,0-1 0,0 0 1,0 0-1,0 0 0,1 0 1,-1 0-1,0 0 0,1 0 1,-1 0-1,1 0 0,-1-1 0,1 1 1,-1 0-1,1-1 0,0 1 1,2-1-1,-3 0 2,0 1 0,0-1 0,0 0 0,0 0 0,0 0 0,0 0 0,0 0 0,0 0 0,0-1 0,0 1-1,0 0 1,0 0 0,0-1 0,0 1 0,-1-1 0,1 1 0,0-1 0,0 1 0,0-1 0,0 1 0,-1-1 0,1 0 0,0 1 0,0-1 0,-1 0 0,1 0 0,-1 0 0,1 1 0,0-2-1,0-3-39,0 1 0,0 0 0,0-1 0,0 1 0,-1 0-1,0-1 1,0 1 0,0 0 0,0-1 0,-1 1-1,0 0 1,0-1 0,0 1 0,0 0 0,-1 0-1,1 0 1,-1 0 0,-5-7 0,3 3 25,-1 1-1,0 0 1,-1 0 0,1 0 0,-1 1 0,-1 0 0,1 0 0,-14-8 0,20 14 3,0 0 0,0 0 0,0 0 0,0 0 0,-1 0 0,1 0 0,0 0 1,0-1-1,0 1 0,-1 0 0,1 0 0,0 0 0,0 0 0,0 0 0,0 0 1,0-1-1,0 1 0,-1 0 0,1 0 0,0 0 0,0 0 0,0-1 0,0 1 1,0 0-1,0 0 0,0 0 0,0-1 0,0 1 0,0 0 0,0 0 1,0 0-1,0-1 0,0 1 0,0 0 0,0 0 0,0 0 0,0-1 0,0 1 1,0 0-1,0 0 0,9-5 66,14 1 156,70-1 35,-78 4-615,26-4 0,-14 1-1198,2 2-3341,-17 1 781,-9 0 1169,-18-5-7533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0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77 248 10144,'-48'-16'3744,"35"12"-2912,-2-1 1119,30-3-1471,2-4 704,11-3-672,12-10 96,13-3-352,10-3-384,23 2 64,12 6-2112,7 3 1217,-12 4-4353,-7 7 2976,9 3-2752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0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1222 4800,'-33'-14'4713,"21"8"-1992,10 6-2481,0-1 1,0 0-1,0 0 0,0 1 0,0-1 0,-1 1 0,1 0 0,0 0 1,0 0-1,0 0 0,0 0 0,-1 0 0,1 0 0,0 1 1,0-1-1,-4 2 0,3 0 58,-1-1 0,1 1 1,-1 0-1,1 1 0,0-1 0,0 1 1,0-1-1,-5 6 0,2-1 131,0 1 0,0 1 0,1-1 1,0 1-1,0 0 0,-5 14 0,7-13-264,0 0 1,1 0 0,0 1 0,1-1 0,0 0 0,0 1 0,1-1-1,1 0 1,-1 1 0,5 15 0,-4-20-121,0 0-1,1 0 1,0-1 0,0 1 0,1 0 0,-1-1-1,1 0 1,1 1 0,-1-1 0,1 0 0,0-1-1,0 1 1,0-1 0,0 1 0,1-1-1,0 0 1,0-1 0,0 1 0,7 2 0,-8-4-32,0-1 0,0 1 1,0-1-1,0 0 0,1-1 1,-1 1-1,0-1 0,0 0 1,1 0-1,-1 0 0,0-1 1,0 1-1,0-1 0,1 0 1,-1 0-1,0 0 0,0-1 1,0 1-1,-1-1 0,1 0 1,4-3-1,-1 0 6,0 0 0,-1 0 1,1 0-1,-1-1 0,0 0 0,-1-1 0,0 1 1,0-1-1,8-13 0,-9 13-32,-1 0 0,0 0 0,0-1 1,-1 1-1,0-1 0,0 0 0,-1 0 0,0 1 1,0-1-1,-1 0 0,0 0 0,0 0 0,-2-8 1,1 10-5,-1 1 0,1-1 1,-1 1-1,0-1 0,0 1 1,-1 0-1,0 0 0,0 0 1,0 0-1,0 0 0,-1 1 1,1-1-1,-1 1 0,-1 0 1,1 0-1,0 1 0,-1-1 1,-5-3-1,-57-24 6,65 30 24,-1-1-1,1 1 1,-1 0-1,0-1 1,1 1 0,-1 1-1,0-1 1,0 0-1,0 1 1,0-1-1,0 1 1,0 0-1,1 0 1,-1 0-1,0 0 1,-4 1 0,59-4 872,89 1-448,-77 3-527,-34-1 240,0 2 0,0 0 1,0 2-1,48 13 1,-71-14-71,-1-1 0,1 1 1,0 0-1,-1 0 1,0 1-1,10 7 1,-13-8-27,0-1 0,0 1 1,0 0-1,0 0 0,-1 0 0,1 0 0,-1 0 1,0 1-1,0-1 0,0 1 0,0-1 1,-1 1-1,2 6 0,-3-8-36,1 0 0,-1 1 0,0-1 0,-1 1 0,1-1 1,0 0-1,-2 5 0,0 10 2,1-4 38,0 0-1,-6 25 0,4-25-43,0 0 0,0 24 0,1-9 23,2-18-26,-1-1-1,1 1 1,2 13 0,-1-7 62,-1-10 11,0-7 153,0 0-141,0 0-108,0 0 0,0 0-1,0 0 1,0 0-1,0 0 1,0 0-1,1 0 1,-1 0 0,0 0-1,1 1 1,-1-1-1,1 0 1,0-1-1,0 0 22,8-12-33,2 2 1,-1-1-1,2 1 1,-1 1-1,2 0 0,19-13 1,88-48 166,-51 33-164,-37 20-33,45-37 0,-63 44 34,0-1 0,-1 0-1,-1-1 1,0-1 0,11-17 0,1-8-16,-3-2 1,-1 0-1,22-69 0,27-142-397,-66 242 412,8-43-58,-11 49 60,1 1-1,-1-1 1,0 1 0,0 0-1,-1-1 1,1 1 0,-1-1-1,0 1 1,-2-7 0,3 11 9,0 0 0,0 0 0,0-1 1,0 1-1,0 0 0,0 0 0,0-1 0,-1 1 0,1 0 1,0 0-1,0 0 0,0-1 0,0 1 0,0 0 0,-1 0 1,1 0-1,0-1 0,0 1 0,0 0 0,-1 0 0,1 0 1,0 0-1,0 0 0,-1 0 0,1 0 0,0-1 0,0 1 1,-1 0-1,1 0 0,0 0 0,0 0 0,-1 0 0,1 0 1,0 0-1,-8 7-145,-4 17 76,11-22 65,-8 19-14,1 1 0,2 0 1,-8 38-1,-1 68-77,9-68 177,4-44-63,-11 145 40,13-137-28,1-1 1,1 1-1,1-1 1,10 42-1,-11-59-2,0 0 0,0-1 0,0 1 0,1-1 0,0 1 0,0-1 0,5 6 0,-7-10-6,0 0 1,0 1-1,0-1 1,1 0-1,-1 1 1,0-1-1,1 0 1,-1 0 0,1 0-1,-1 0 1,1-1-1,0 1 1,-1 0-1,1-1 1,0 1-1,0-1 1,-1 1-1,1-1 1,0 0-1,0 0 1,0 0-1,-1 0 1,1 0 0,0 0-1,0 0 1,0-1-1,-1 1 1,3-2-1,7-2-20,-1-1 0,0-1-1,-1 0 1,1-1 0,-1 1 0,-1-2-1,1 1 1,-1-1 0,0-1-1,-1 1 1,9-14 0,7-14-132,31-62 1,-44 77 124,128-230-594,-109 197 617,-3 0 1,-1-3-1,-4 0 1,22-87 0,-37 118 30,7-25 100,5-52-1,-17 73-110,-2 22-18,-3 19-24,-17 83-77,-9 38 367,-175 537 1264,193-636-1393,-22 37-1,21-46-105,2-1 1,1 1-1,-9 31 0,16-48 138,1-9-55,2 2-119,0-1 0,-1 0-1,1 0 1,0 0 0,0 0-1,0 0 1,0 0 0,0 1-1,1-1 1,-1 0-1,0 0 1,1-1 0,2-4-5,0-1 1,1 1 0,8-9-1,1-3-2,-3 4-44,1 0-1,1 1 1,0 0 0,1 0-1,28-20 1,-39 32 38,-1-1 0,1 1 0,-1 0 0,1 0 0,0 0 0,-1 0 0,1 1 0,0-1-1,0 0 1,0 1 0,-1-1 0,1 1 0,0-1 0,0 1 0,0 0 0,0 0 0,0 0 0,0 0 0,0 0 0,0 1 0,0-1 0,0 0-1,-1 1 1,1-1 0,0 1 0,0 0 0,0 0 0,-1 0 0,1 0 0,0 0 0,-1 0 0,1 0 0,-1 0 0,1 0 0,-1 1 0,0-1 0,0 1-1,1-1 1,-1 1 0,0 0 0,0-1 0,1 4 0,6 11 43,2 0-1,0 0 1,14 18 0,-17-27-4,0 1 0,0-1 0,1 0 0,-1 0 1,2-1-1,-1 0 0,14 7 0,-18-11-30,1 0-1,-1-1 1,1 1 0,0-1 0,0 0-1,0-1 1,0 1 0,0-1-1,0 0 1,0 0 0,0 0-1,0-1 1,-1 0 0,11-2-1,-8 0 21,1 1 1,-1-2-1,1 1 0,-1-1 0,0 0 0,0 0 0,-1-1 0,10-7 0,-6 1-44,-1-1 0,0 0 0,-1 0 0,0-1 0,-1 0 0,10-24-1,-15 34 24,-1 0-1,0 0 0,0 0 1,0 0-1,0 0 1,-1 0-1,1-1 0,-1 1 1,0 0-1,0 0 0,0 0 1,0-1-1,0 1 0,-2-6 1,2 9-3,0-1 0,0 1 0,0 0 0,0 0 0,-1 0 0,1-1 0,0 1 0,0 0 0,0 0 0,0 0 0,0 0 1,0-1-1,-1 1 0,1 0 0,0 0 0,0 0 0,0 0 0,0 0 0,-1 0 0,1-1 0,0 1 0,0 0 0,0 0 0,0 0 0,-1 0 0,1 0 1,0 0-1,0 0 0,0 0 0,-1 0 0,1 0 0,0 0 0,0 0 0,-1 0 0,1 0 0,0 0 0,0 0 0,0 0 0,-1 0 0,1 0 0,0 0 0,0 0 1,0 1-1,0-1 0,-1 0 0,1 0 0,0 0 0,0 0 0,0 0 0,0 0 0,-1 1 0,1-1 0,0 0 0,0 0 0,0 0 0,0 0 0,0 1 1,0-1-1,0 0 0,-10 12 49,10-11-64,-6 9 11,0-1 0,1 2-1,0-1 1,0 0-1,1 1 1,1 0 0,0 0-1,0 0 1,-1 15-1,4-18 7,0 1-1,1-1 1,0 1-1,0-1 1,1 1-1,0-1 1,1 0-1,0 0 1,4 10-1,-6-17 3,-1-1-1,0 1 1,1 0-1,0 0 1,-1 0-1,1 0 1,-1-1-1,1 1 1,0 0-1,-1-1 1,1 1-1,0 0 1,0-1-1,0 1 1,0-1-1,-1 1 1,1-1 0,0 0-1,0 1 1,0-1-1,0 0 1,0 0-1,0 1 1,0-1-1,0 0 1,0 0-1,0 0 1,0 0-1,0 0 1,0 0-1,0-1 1,0 1-1,0 0 1,0 0-1,0-1 1,0 1-1,0-1 1,-1 1 0,1-1-1,0 1 1,1-2-1,2 0 7,0-1 0,0 0 0,-1 0 0,1 0 0,-1 0 0,0-1 0,4-5 0,-4 3-25,0 0 1,0 0-1,-1 0 1,0-1-1,0 1 0,-1-1 1,1 1-1,-1-1 1,-1 0-1,1 1 0,-1-1 1,-1 0-1,1 0 0,-1 1 1,0-1-1,0 0 1,-1 1-1,0 0 0,0-1 1,-1 1-1,0 0 1,0 0-1,0 0 0,-1 0 1,-7-9-1,9 13 0,0 0 0,0 1 0,0-1 0,0 1-1,-1 0 1,1 0 0,0 0 0,-1 0 0,1 0 0,-1 0 0,1 0 0,-1 1 0,1-1-1,-1 1 1,1 0 0,-1 0 0,0 0 0,-3 0 0,5 1 14,1-1 0,0 0 0,0 0 0,0 0 0,0 1 1,0-1-1,0 0 0,0 0 0,0 1 0,0-1 0,0 0 0,0 0 0,0 1 1,0-1-1,0 0 0,0 0 0,0 1 0,0-1 0,0 0 0,0 0 0,1 1 1,-1-1-1,0 0 0,0 0 0,0 1 0,3 1 2,-1 0-1,1 0 1,0 0-1,-1 0 1,1-1 0,0 1-1,0-1 1,0 0-1,0 0 1,0 0-1,0 0 1,1 0 0,-1-1-1,6 1 1,8 0-1,28-2 0,-30 0-58,221-26-47,-186 17 226,0-3-1,-1-2 1,66-30 0,-102 41 65,-13 4-182,0 0 0,1 0 0,-1 0 0,0 0 1,0 0-1,0 0 0,0 0 0,0 0 0,0 0 1,0 1-1,0-1 0,0 0 0,0 0 0,1 0 0,-1 0 1,0 0-1,0 0 0,0 0 0,0 0 0,0 0 1,0 0-1,0 0 0,0 0 0,0 0 0,0 0 1,0 0-1,0 0 0,0 0 0,0 0 0,1 1 0,-1-1 1,0 0-1,0 0 0,0 0 0,0 0 0,0 0 1,0 0-1,0 0 0,0 0 0,0 0 0,0 0 1,0 1-1,0-1 0,0 0 0,0 0 0,0 0 0,0 0 1,0 0-1,0 0 0,0 0 0,-1 0 0,1 0 1,0 0-1,0 0 0,0 1 0,0-1 0,-14 17-89,14-17 79,-23 21-53,-1-1-1,-49 33 1,48-37 72,1 1 1,1 1-1,-31 31 0,50-45-36,0 1-1,1-1 0,-5 9 0,7-13 25,1 1-1,-1 0 1,1 0 0,0-1-1,-1 1 1,1 0 0,0 0 0,-1 0-1,1 0 1,0-1 0,0 1-1,0 0 1,0 0 0,0 0-1,0 0 1,0 0 0,0 0-1,0-1 1,0 1 0,1 0 0,-1 0-1,0 0 1,0 0 0,1-1-1,-1 1 1,1 0 0,-1 0-1,1-1 1,-1 1 0,2 1-1,-1-2 10,-1 1 1,1-1-1,0 1 0,0-1 0,0 1 0,0-1 0,0 0 0,-1 0 0,1 0 0,0 1 0,0-1 0,0 0 0,0 0 0,0 0 0,0 0 0,0 0 0,1-1 0,19-4 33,-14 2-24,-1 2-28,-1-1-1,1 0 1,0 0-1,-1-1 1,1 1 0,-1-1-1,0-1 1,0 1-1,0-1 1,0 0-1,-1 0 1,1 0 0,6-9-1,62-82-265,-72 103 205,0 1 0,0-1 0,-1 15 0,-3 52 67,-18 102 0,18-157 4,-4 30 48,-3 1 0,-24 74-1,29-109-10,-1 0-1,-1 0 1,-1-1-1,0 0 1,-1 0-1,-1-1 0,0 0 1,-1 0-1,0-1 1,-1-1-1,-19 16 0,26-24-52,-1 0 0,0-1-1,0 0 1,-1 0-1,1 0 1,-1 0-1,1-1 1,-1 0-1,0-1 1,0 0 0,1 0-1,-1 0 1,0-1-1,0 1 1,0-2-1,0 1 1,-8-2-1,10 0-51,-1 1 0,1-1 0,-1 1 0,1-2 0,0 1 0,0 0 0,0-1 0,0 0-1,0 0 1,0-1 0,1 1 0,0-1 0,0 0 0,0 0 0,0-1 0,0 1 0,1-1-1,0 0 1,0 0 0,-5-10 0,4 4 36,0-1-1,1-1 1,0 1 0,0 0-1,1-1 1,1 1 0,0-1-1,1 1 1,1-1 0,0 0-1,0 1 1,1-1 0,7-23-1,-4 21 17,1 0 0,0 1 0,1 0 0,1 0-1,0 1 1,1 0 0,0 0 0,1 1 0,0 0-1,23-19 1,-5 10-59,1 2 1,0 0-1,64-28 0,-37 20 1,162-76 128,-200 94-39,142-59 340,-152 66-247,-4 0 202,-6 4 50,-11 9-126,6-3-220,0 1 0,-9 14-1,14-20-10,1 0-1,-1 0 1,0 0-1,1 0 1,0 0-1,0 0 0,0 0 1,0 0-1,0 0 1,1 1-1,0-1 1,-1 0-1,1 4 0,1-6 8,-1 0-1,1 0 0,-1 0 0,1 0 0,0 0 0,0 0 0,-1 0 0,1 0 0,0 0 0,0 0 0,0 0 0,0-1 0,0 1 0,0 0 0,0-1 0,0 1 0,0-1 1,0 1-1,0-1 0,0 1 0,1-1 0,-1 0 0,0 0 0,0 1 0,0-1 0,1 0 0,-1 0 0,0 0 0,2-1 0,2 1 6,1 0 0,-1 0 0,0-1 0,0 0 0,9-2 0,-6 0-13,0-1 0,-1 1 1,0-1-1,1 0 0,-2-1 1,13-9-1,-18 13-5,1 0 1,-1 0 0,0-1-1,1 1 1,-1 0-1,0-1 1,0 1-1,0-1 1,0 1 0,0-1-1,0 0 1,-1 1-1,1-1 1,0 0 0,-1 0-1,1 0 1,-1 1-1,0-1 1,0 0 0,1 0-1,-1 0 1,0 0-1,-1 0 1,1 1-1,0-1 1,0 0 0,-1 0-1,1 0 1,-1 1-1,0-1 1,1 0 0,-1 0-1,0 1 1,0-1-1,0 1 1,-2-2-1,-1-2-10,0 1-1,0 0 0,0 1 1,0-1-1,-1 1 0,0 0 1,0 0-1,0 0 0,0 1 0,0 0 1,0 0-1,-9-2 0,1 1 56,0 0-1,-1 1 0,1 1 1,-15 0-1,47-7-152,161-28 234,-150 33-30,0 0 0,-1 3 0,1 0 0,37 6-1,-58-5-46,-1 1-1,0 0 1,0 0-1,0 1 0,0 0 1,-1 0-1,1 1 0,-1 0 1,13 9-1,-17-11-17,-1 0 0,1 1 1,-1-1-1,0 0 0,0 1 0,0-1 0,0 1 1,0 0-1,-1 0 0,1 0 0,-1 0 1,0 0-1,1 0 0,-1 0 0,-1 0 0,1 0 1,0 0-1,-1 1 0,0-1 0,0 0 0,0 0 1,0 1-1,0-1 0,0 0 0,-1 0 0,0 0 1,-1 6-1,-1-2 26,0 1 0,-1-1 0,1 0 0,-8 10 1,9-13-33,0-1 0,-1 0 1,1-1-1,-1 1 1,0 0-1,1-1 0,-1 1 1,-1-1-1,1 0 1,0 0-1,-6 3 0,9-5-24,0 0 0,0 0-1,0 0 1,0 0 0,-1 0 0,1 0-1,0 0 1,0 0 0,0 0-1,-1 0 1,1 1 0,0-1-1,0 0 1,0 0 0,0 0 0,-1 0-1,1 0 1,0 0 0,0 0-1,0 0 1,-1-1 0,1 1-1,0 0 1,0 0 0,0 0-1,-1 0 1,1 0 0,0 0 0,0 0-1,0 0 1,0 0 0,0 0-1,-1-1 1,1 1 0,0 0-1,0 0 1,0 0 0,0 0 0,0 0-1,0-1 1,-1 1 0,1 0-1,0 0 1,0 0 0,0-1-1,0 1 1,3-13-148,11-18-109,-13 29 240,17-32-143,27-48 10,-38 70 156,1 0-1,0 1 0,1 0 0,15-14 1,-23 25 3,0-1 1,0 0-1,-1 0 1,1 1 0,0-1-1,0 0 1,0 1-1,0-1 1,0 1-1,-1-1 1,1 1 0,0-1-1,0 1 1,0 0-1,0-1 1,0 1-1,1 0 1,-1 0-1,0 0 1,0 0 0,0 0-1,0 0 1,0 0-1,0 0 1,0 0-1,0 1 1,0-1 0,0 0-1,1 1 1,0 1 18,0-1 1,0 1 0,0 0 0,-1 0 0,1 0 0,0 0-1,-1 0 1,0 0 0,1 1 0,-1-1 0,1 4-1,3 6 60,-2 1 0,0 0 0,0 0 0,-1 0 0,-1 0 0,0 0 0,-1 0 0,-1 16 0,0-11-43,1-1 0,1 1 0,4 22 1,-5-39-42,0 0 0,0 0 1,0 0-1,1-1 1,-1 1-1,0 0 0,1 0 1,-1 0-1,0 0 1,1-1-1,-1 1 0,1 0 1,-1-1-1,1 1 0,-1 0 1,1-1-1,0 1 1,-1 0-1,1-1 0,0 1 1,0-1-1,-1 1 0,1-1 1,0 0-1,0 1 1,0-1-1,0 0 0,-1 1 1,1-1-1,0 0 0,0 0 1,0 0-1,0 0 1,0 0-1,0 0 0,1 0 1,4-1-41,-1-1 1,1 1-1,-1-1 1,0 0 0,6-4-1,6-1-5,52-18-146,96-38-114,-131 48 307,0-2 0,53-35-1,-70 38-32,0 0-1,28-32 0,-39 39 97,7-11 85,-12 14-69,-10 12-27,-27 28-56,-79 58 1,15-14 118,95-76-110,2-2 2,1 0-1,-1 0 0,1 0 1,0 1-1,-1-1 0,1 0 1,0 1-1,0 0 0,1-1 0,-1 1 1,1 0-1,-1 0 0,-1 5 1,3-7-6,0-1 0,0 1 1,0-1-1,0 1 0,0-1 1,0 1-1,0 0 0,0-1 0,1 1 1,-1-1-1,0 1 0,0-1 1,0 1-1,1-1 0,-1 1 0,0-1 1,1 1-1,-1-1 0,0 0 1,1 1-1,-1-1 0,1 1 1,-1-1-1,0 0 0,1 1 0,-1-1 1,1 0-1,-1 0 0,1 1 1,-1-1-1,1 0 0,0 0 1,-1 0-1,1 0 0,-1 0 0,1 1 1,-1-1-1,1 0 0,-1 0 1,2-1-1,23 0 38,-15-2-79,-1 0 0,1 0-1,-1 0 1,0-1 0,0-1-1,0 1 1,0-1-1,-1-1 1,10-8 0,-5 3-30,-2 0-1,0-1 1,0 0 0,17-28 0,-24 35 83,8-12-187,-12 17 169,0 0 0,0 0 0,0 0 0,0 0 1,0-1-1,0 1 0,0 0 0,1 0 0,-1 0 1,0 0-1,0 0 0,0 0 0,0 0 0,0 0 0,0 0 1,0 0-1,0 0 0,1 0 0,-1 0 0,0 0 0,0 0 1,0 0-1,0 0 0,0 0 0,0 0 0,0 0 0,1 0 1,-1 0-1,0 0 0,0 0 0,0 0 0,0 0 1,0 0-1,0 0 0,0 0 0,0 0 0,0 0 0,1 0 1,-1 1-1,0-1 0,0 0 0,1 10 37,-1 13-41,-1-17 21,1 1 0,0-1 0,0 1-1,0-1 1,1 1 0,0-1 0,1 0 0,3 11 0,-4-12-2,1 0 1,1-1 0,-1 0 0,1 1-1,-1-1 1,1 0 0,0 0 0,1-1-1,-1 1 1,8 5 0,-9-7-13,0-1 0,1 1 0,-1-1 0,1 0 0,-1 0-1,1 0 1,0 0 0,0 0 0,-1-1 0,1 1 0,0-1 0,0 0 0,-1 1 0,1-2 0,0 1 0,0 0 0,0 0 0,-1-1 0,1 1-1,5-3 1,8-4-67,1 0-1,-1-1 1,-1-1 0,0 0-1,0-1 1,-1-1-1,0 0 1,-1-1-1,0-1 1,-1 0-1,18-24 1,4-13-281,-3-1 0,27-59 0,-54 103 329,22-44-161,66-137 1,-76 149 155,-1-1 0,17-78 0,-26 91 47,-1-1 1,-2 1-1,-1 0 1,-1-31-1,-1 57-8,0 0 0,0 1 0,0-1 0,0 0 0,0 0 0,0 0 0,0 0 0,0 1 0,0-1 0,-1 0 0,1 0 0,0 0 0,-1 1 0,1-1 0,-1 0 0,1 1 0,-1-1 0,1 0 0,-1 1 0,1-1 0,-1 0 0,1 1 0,-2-1 0,1 1-6,1 0-1,-1 0 0,0 0 1,0 0-1,1 0 0,-1 0 1,0 0-1,0 0 0,1 0 1,-1 0-1,0 1 0,0-1 1,1 0-1,-1 1 0,0-1 1,1 0-1,-1 1 0,0-1 1,0 2-1,-5 3 10,0 1-1,0 0 1,-6 10 0,12-16-19,-64 91 57,34-48 67,14-19-26,1 1 1,2 1-1,-17 40 0,-17 84 64,35-101-74,-10 92 0,19-111 8,2-1 0,1 0 0,2 0 0,8 47 0,-10-71-81,1-1 0,1 1 0,-1-1 0,1 1 0,-1-1 0,1 0 0,1 0 0,-1 0 0,0 0 0,1 0 0,0 0 0,4 4 0,-4-6-10,-1 0-1,1 0 0,0 0 0,0-1 1,0 1-1,0-1 0,0 1 0,0-1 1,0 0-1,1 0 0,-1-1 0,0 1 1,1-1-1,-1 1 0,0-1 0,1 0 0,4-1 1,3 0-10,0-1 0,-1 0 1,1-1-1,-1 0 0,0 0 1,0-1-1,0 0 1,0-1-1,-1 0 0,0-1 1,0 0-1,0-1 0,-1 1 1,14-15-1,2-6-61,-1-2 1,38-61-1,-61 89 66,45-63-112,-45 64 113,0-1-1,1 1 1,-1 0-1,0 0 1,0 0-1,0-1 1,0 1 0,0 0-1,0 0 1,1 0-1,-1 0 1,0 0-1,0-1 1,0 1 0,0 0-1,1 0 1,-1 0-1,0 0 1,0 0-1,0 0 1,1 0 0,-1 0-1,0 0 1,0 0-1,1 0 1,-1 0-1,0 0 1,0 0 0,0 0-1,1 0 1,-1 0-1,0 0 1,0 0-1,0 0 1,1 0-1,-1 0 1,0 0 0,0 0-1,0 0 1,1 0-1,-1 0 1,0 1-1,0-1 1,0 0 0,0 0-1,1 0 1,-1 0-1,0 1 1,0-1-1,0 0 1,0 0 0,0 0-1,0 0 1,1 1-1,-1-1 1,0 0-1,0 0 1,0 0 0,0 1-1,0-1 1,0 0-1,0 0 1,0 1-1,0-1 1,0 0-1,4 16 70,-2 14 23,11 72 267,-11-90-379,-1-6 25,0 1 0,0-1 0,4 11 1,-4-16-2,-1 0 0,1 0 1,-1 0-1,1 0 0,-1 0 1,1 0-1,0 0 0,-1 0 1,1 0-1,0 0 0,0 0 1,0-1-1,-1 1 0,1 0 1,0 0-1,0-1 0,0 1 1,0-1-1,1 1 0,-1-1 0,0 1 1,0-1-1,0 0 0,0 0 1,0 1-1,2-1 0,1 0-17,0-1-1,0 1 0,0-1 1,0 0-1,0 0 0,-1 0 1,1 0-1,0-1 0,-1 1 0,1-1 1,-1 0-1,1 0 0,-1-1 1,0 1-1,6-6 0,1-3-63,0-1 0,16-24 0,-13 17-15,43-59-76,120-177-754,-154 220 805,-3-1 1,-1-1-1,-1 0 1,-2-1-1,10-43 0,-14 43 14,73-314 23,-78 321 38,-4 25 60,0-1 0,0 1 1,-1-1-1,-1 0 0,1 0 0,-1 0 0,-1-11 0,1 18-13,0 0-1,0 0 1,0 0-1,0 0 1,0-1 0,0 1-1,0 0 1,0 0-1,0 0 1,0-1 0,0 1-1,0 0 1,0 0-1,0 0 1,-1 0-1,1 0 1,0-1 0,0 1-1,0 0 1,0 0-1,0 0 1,0 0 0,-1 0-1,1 0 1,0-1-1,0 1 1,0 0-1,0 0 1,0 0 0,-1 0-1,1 0 1,0 0-1,0 0 1,0 0 0,-1 0-1,-5 4 92,-6 13 10,-3 22-20,2 0-1,-13 64 0,8-32 61,-36 119 192,-45 195 154,94-355-366,-15 108 140,18-116-244,1 1-1,1-1 1,1 1-1,4 24 0,-5-46-11,0 0-1,0 0 1,0 1-1,0-1 0,1 0 1,-1 0-1,0 0 1,1 0-1,-1 1 0,1-1 1,-1 0-1,1 0 0,-1 0 1,1 0-1,0 0 1,0 0-1,-1 0 0,1-1 1,0 1-1,0 0 1,0 0-1,0 0 0,0-1 1,0 1-1,0-1 1,0 1-1,1-1 0,-1 1 1,0-1-1,0 0 1,0 1-1,0-1 0,1 0 1,-1 0-1,0 0 1,0 0-1,0 0 0,3 0 1,0-1-7,0 0 0,1 0 1,-1-1-1,0 1 1,0-1-1,0 0 0,0 0 1,6-5-1,28-26 26,-24 21 2,6-8-57,-1-2 1,0 0-1,29-48 0,-7 10 215,-31 45-157,-5 7-24,0 1 0,0 0 0,9-8 0,-14 15-9,0-1 1,1 1-1,-1 0 0,0 0 1,0-1-1,1 1 0,-1 0 1,0 0-1,0 0 0,1-1 1,-1 1-1,0 0 0,1 0 1,-1 0-1,0 0 0,0 0 1,1 0-1,-1 0 0,0 0 1,1 0-1,-1 0 0,0 0 0,1 0 1,-1 0-1,0 0 0,1 0 1,-1 0-1,0 0 0,1 0 1,-1 0-1,0 0 0,1 0 1,-1 1-1,0-1 0,0 0 1,1 0-1,0 1 3,-1 0 0,1 0 0,-1 0-1,1 0 1,0 0 0,-1 0 0,0 0 0,1 0 0,-1 1 0,1 1-1,1 30 93,-2-33-94,-13 256 735,12-192-515,2-40-69,13-32-205,-11 5 48,1 0 0,-1-1 0,0 1 1,0 0-1,0-1 0,0 0 0,-1 1 0,3-7 1,15-36-69,-11 22-57,6-14 52,-7 15 111,2 0 0,0 1 0,14-22 0,-24 44-36,0-1 1,1 1 0,-1-1-1,0 1 1,0 0-1,0-1 1,1 1 0,-1 0-1,0-1 1,0 1 0,1 0-1,-1-1 1,0 1-1,1 0 1,-1 0 0,0-1-1,1 1 1,-1 0-1,0 0 1,1 0 0,-1-1-1,1 1 1,-1 0 0,0 0-1,1 0 1,-1 0-1,1 0 1,-1 0 0,1 0-1,-1 0 1,0 0 0,1 0-1,-1 0 1,1 0-1,-1 0 1,0 0 0,1 0-1,-1 1 1,1-1 0,0 1-3,0 0 1,-1 0 0,1-1 0,-1 1 0,1 0-1,-1 0 1,1 0 0,-1 0 0,1 0 0,-1 0-1,0 0 1,0 0 0,0 0 0,1 0 0,-1 0-1,0 0 1,0 1 0,-1 11-11,0 0 1,-1 0-1,-1 0 1,-6 22-1,-24 50-61,-91 186 65,105-235 21,-2-1 1,-2-2 0,-1 0 0,-1-2-1,-39 38 1,52-58-80,-1 0 1,-27 17-1,34-24-5,-1-1 1,1 1-1,-1-1 0,0-1 1,0 1-1,0-1 0,-1 0 0,-9 1 1,15-3 58,1 0 0,0 0 1,0 0-1,0 0 1,-1 0-1,1 0 0,0 0 1,0 0-1,0-1 0,0 1 1,-1 0-1,1-1 0,0 1 1,0-1-1,0 1 0,-2-2 1,3 1 9,-1 1 0,1-1-1,-1 1 1,1-1 0,0 0 0,-1 1 0,1-1 0,0 0 0,-1 0 0,1 1-1,0-1 1,0 0 0,0 0 0,0 1 0,0-1 0,0 0 0,0 0 0,0 1-1,0-2 1,1-3-2,0 0-1,1 0 0,-1 1 1,1-1-1,0 0 0,4-6 0,2-2-38,1 1 0,0 0-1,1 0 1,0 0-1,0 1 1,2 1-1,12-10 1,92-57-566,-100 67 481,82-42-2428,-10 7-2605,-71 35 1717,-1-1 0,29-24 0,-43 34 3041,-1-1-1,1 0 0,-1 1 1,1-1-1,-1 0 0,0 0 1,2-3-1,4-18-4110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0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12128,'-4'-5'4479,"22"2"-3455,14 0-320,-2-2 768,20 5-960,18 0 704,17 5-704,-4 1-256,-5 3-160,-12-1-320,-1 4 128,-5-4-3200,-5 0 1792,-16-4-3647,-11 4 2879,1 3-3392</inkml:trace>
  <inkml:trace contextRef="#ctx0" brushRef="#br0" timeOffset="1">37 26 10880,'-37'-5'4032,"37"10"-3136,0-2-257,13 5-11166,-8 9 7103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0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6400,'-28'6'2368,"33"-1"-1856,5 4-128,3 2 2176,19 4-1472,16 10 1536,25 3-1505,7-4 1,14-13-704,41-6-320,23-10-96,-14-1-2751,-9-11 1503,13 0-4704,31 2 3328,-26 7-1056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1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97 501 3488,'19'2'1621,"-17"-2"-1164,0 0-1,0 0 0,-1 0 0,1-1 0,0 1 0,-1-1 0,1 1 1,0-1-1,-1 0 0,1 0 0,-1 0 0,1 0 0,4-5 4871,-11 7-4122,-11 7-494,1 8-190,0-1 0,1 2 1,1 0-1,1 1 0,0 0 0,-13 30 0,22-42-442,0 0 0,1 0 0,0 1-1,0-1 1,1 1 0,0-1 0,0 1 0,0 0 0,1-1-1,0 1 1,0 0 0,2 8 0,-1-11-57,0 1 1,0-1-1,1 0 0,-1 0 1,1 0-1,0 0 0,0 0 1,1-1-1,-1 1 0,1-1 1,-1 1-1,1-1 0,0 0 1,1 0-1,-1 0 1,0 0-1,1-1 0,-1 0 1,6 3-1,0-1 51,-1 0 1,1-1-1,0 0 1,0 0-1,0-1 0,0 0 1,0-1-1,1 0 1,9 0-1,-15-1-66,0 0 0,0-1 0,0 1 0,-1-1-1,1 1 1,0-1 0,0 0 0,-1-1 0,1 1 0,-1 0 0,1-1 0,-1 0 0,0 0 0,1 0-1,-1 0 1,0-1 0,0 1 0,-1-1 0,1 0 0,0 0 0,-1 0 0,0 0 0,1 0 0,2-6 0,-1-3 37,-1 0 1,0-1 0,0 1 0,-1-1 0,-1 0 0,0 0-1,-2-15 1,2 8 29,-3-119 107,0-5-141,3 109-1,12-71-1,-10 92-54,22-92-8,-21 96 66,-1 0 0,2 1-1,-1-1 1,1 1 0,1 0-1,-1 0 1,15-16 0,-19 24-27,0 0 1,-1 0-1,1 0 0,0 0 1,1 0-1,-1 0 1,0 0-1,0 0 1,0 0-1,0 1 1,1-1-1,-1 0 1,0 1-1,1-1 1,-1 1-1,1 0 1,-1-1-1,0 1 0,1 0 1,-1 0-1,1 0 1,-1 0-1,1 0 1,-1 0-1,0 0 1,1 0-1,-1 1 1,1-1-1,-1 1 1,0-1-1,1 1 1,-1-1-1,0 1 1,0 0-1,1-1 0,-1 1 1,0 0-1,0 0 1,0 0-1,1 2 1,4 3 50,-1 0 0,-1 0-1,1 1 1,-1 0 0,6 15 0,-2-4 56,-1 1 1,-1 0-1,-1 0 1,5 35-1,-1 81 199,-9-43-180,-16 131 1,7-156 142,-4 0 1,-34 106-1,40-151-146,-12 22 0,16-38-111,0 0-1,-1 0 1,1 0 0,-1-1 0,-1 1 0,1-1 0,-1 0 0,-5 4-1,9-8-15,0 0-1,0-1 0,0 1 1,0 0-1,0-1 0,0 1 0,0-1 1,0 1-1,-1-1 0,1 1 1,0-1-1,0 0 0,0 0 0,-1 1 1,1-1-1,0 0 0,0 0 0,-1 0 1,1 0-1,0-1 0,0 1 1,-2-1-1,1 0-6,0 0 0,0 0 1,0 0-1,0 0 0,0-1 0,0 1 1,1-1-1,-1 1 0,1-1 0,-1 0 1,-1-2-1,-1-2-45,0 0-1,1 0 1,0 0 0,1 0 0,-1-1-1,1 1 1,-2-10 0,4 11 30,-1-1 1,1 1 0,0-1-1,0 1 1,1-1 0,-1 1-1,1-1 1,1 1 0,-1 0-1,1-1 1,-1 1 0,2 0-1,-1 0 1,0 0-1,1 0 1,4-5 0,-3 5-4,1-1 1,0 1-1,0 0 1,0 0-1,1 0 1,-1 1-1,1 0 0,0 0 1,0 1-1,1-1 1,-1 1-1,8-2 1,21-6-788,1 2 0,60-7 0,77 1-5702,-43 6-815,-62 1 1228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1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3 262 4224,'-1'-4'291,"0"1"-1,1-1 1,-1 0 0,1 0 0,0 0-1,0 0 1,0 0 0,1 0 0,1-7-1,-1 9 62,-1 0-1,1 0 1,0 0-1,-1 0 1,1 0-1,0 1 1,1-1-1,-1 0 1,0 1-1,0-1 1,1 1-1,-1-1 0,0 1 1,1 0-1,0 0 1,-1-1-1,1 1 1,0 0-1,-1 0 1,1 1-1,2-2 1,-3 2-208,-1 0 1,1 1 0,-1-1 0,1 0 0,-1 0 0,1 0-1,-1 1 1,1-1 0,-1 0 0,1 1 0,-1-1 0,0 0 0,1 1-1,-1-1 1,0 0 0,1 1 0,-1-1 0,0 1 0,1-1 0,-1 1-1,1 0 1,-1 0 258,4 6 198,0 0 1,0 0 0,-1 0-1,0 1 1,3 15-1,2 2 264,13 48 375,-11-38-793,0-1 0,20 41 1,-16-47 218,35 52 1,-48-78-649,1-1 0,-1 1 0,0 0 0,1 0-1,0-1 1,-1 1 0,1-1 0,0 0 0,-1 1 0,1-1 0,0 0 0,0 0 0,0 0 0,0 0 0,0 0 0,0-1 0,1 1 0,-1-1-1,0 1 1,0-1 0,0 0 0,1 0 0,-1 0 0,0 0 0,0 0 0,0 0 0,1-1 0,-1 1 0,0-1 0,0 1 0,0-1-1,0 0 1,0 0 0,0 0 0,3-2 0,11-6 66,-1-1 0,0-1 0,0 0-1,-2-1 1,1-1 0,-2 0 0,1-1 0,19-29-1,1-9-100,34-74-1,-48 88 72,13-27-84,35-66-868,-49 93-666,-5 9-6951,-18 39 6690,0 1 1,-4 12-1,5-14 1128,-16 43-3793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1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 6880,'-14'-9'2229,"14"9"-2179,0 0 0,0 0 0,0 0 0,0 0 0,0-1 0,0 1 0,0 0 0,0 0 0,0 0 0,0 0 0,-1 0 0,1 0 0,0 0 0,0 0 0,0 0 0,0 0 0,0 1 0,0-1 0,0 0 0,0 0 0,0 0 0,0 0 0,-1 0 0,1 0 0,0 0 0,0 0 0,0 0 0,0 0 0,0 0 0,0 0 0,0 0 0,0 0 0,0 0 0,0 0 0,0 0 0,0 0 0,0 1 0,0-1 0,0 0 0,0 0 0,0 0 0,0 0 0,0 0 0,-1 0 0,1 0 0,0 0 0,0 0 0,0 0 0,0 1 0,0-1 0,1 0 0,-1 0 0,0 0 0,0 0 0,0 0 0,0 7 1622,0-6-1584,-2 55 5133,-4 28-2330,-1 3-1323,-14 185 549,15-210-2026,3-15-86,-1 9-786,-1-19-3430,4-36 3395,1-1 612,0 0 0,0 1 1,0-1-1,0 0 0,0 0 0,0 1 0,0-1 0,0 0 0,0 1 0,0-1 0,0 0 0,0 0 0,0 1 0,0-1 0,0 0 0,0 0 0,0 1 1,0-1-1,0 0 0,0 0 0,2 2-1224,7-6-3032,6-10-836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1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21 2560,'0'-1'62,"0"1"1,0-1 0,0 0-1,1 1 1,-1-1-1,0 1 1,0-1-1,0 1 1,1-1-1,-1 0 1,0 1-1,1-1 1,-1 1-1,0-1 1,1 1-1,-1 0 1,0-1-1,2 0 1,1-3 328,-1 3 362,0 0 0,0 0 0,0 1 0,0-1 0,0 1 0,0-1 0,0 1 0,1 0 0,1 0 0,-3 0-614,-1 0-1,1 0 1,-1 0 0,1 0 0,-1 0 0,1 0-1,-1 0 1,1 0 0,-1 1 0,1-1-1,-1 0 1,1 0 0,-1 1 0,1-1-1,-1 0 1,1 0 0,-1 1 0,0-1-1,1 0 1,-1 1 0,0-1 0,1 1-1,-1-1 1,0 1 0,1-1 0,-1 0-1,0 1 1,0-1 0,1 2 0,-1 0 107,1-1-1,-1 1 1,0 0 0,0 0 0,0 0-1,0 0 1,0 0 0,-1 3 0,-1 5 290,-1 1 0,-5 11 1,7-20-484,-48 141 2064,14-37-1551,32-98-522,-30 95 418,26-87-312,6-15-129,0 1 0,0 0 1,1-1-1,-1 1 0,0 0 1,1 0-1,-1 0 0,1 0 1,0-1-1,-1 1 0,1 0 1,0 2-1,14-8 118,14-5 92,-1 1 1,1 2-1,0 1 1,0 0-1,30 1 1,145 8-37,-203-4-195,20 1-139,-8-1-1237,24 4 0,-27-3-153,-8-1 1224,-1 0 1,1 0-1,-1 0 0,1 0 1,-1 0-1,1 0 0,-1 0 1,1 0-1,-1 0 0,1 0 1,-1-1-1,1 1 0,-1 0 1,1 0-1,-1 0 0,0-1 1,1 1-1,-1 0 0,1 0 1,-1-1-1,0 1 0,1 0 1,-1-1-1,0 1 0,1-1 1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1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3552,'-5'2'12877,"5"9"-11728,-16 77 3349,-1 18-3039,11-66-1139,4-24-197,-1-1-1,2 1 1,1 32 0,3-40 93,1-8-123,8-16-74,-5 5 5,21-27-7,58-62 1,-64 79-25,0 1 0,1 1 0,1 1 0,29-17 0,-45 30-42,-1 1 84,0 0 0,-1 0 1,1 1-1,0 0 0,14-4 0,-19 7 0,0 0 0,0 0 0,-1 0-1,1-1 1,0 2 0,0-1 0,0 0 0,0 0 0,-1 0 0,1 1-1,0-1 1,0 1 0,-1 0 0,1-1 0,0 1 0,-1 0 0,1 0-1,-1 0 1,1 0 0,-1 0 0,0 1 0,1-1 0,-1 0 0,0 0-1,0 1 1,0-1 0,0 1 0,0-1 0,0 1 0,1 3 0,-1-3 5,0 1 1,0-1-1,0 1 1,-1-1-1,1 1 1,-1 0-1,0-1 1,0 1-1,0 0 1,0 2-1,-1-1 24,1-1-1,0 1 1,1-1-1,-1 1 1,2 6-1,-2-10-62,0 1 0,0 0 0,0-1 0,1 1-1,-1-1 1,0 1 0,1-1 0,-1 0 0,0 1 0,1-1 0,-1 1-1,1-1 1,-1 1 0,0-1 0,1 0 0,-1 1 0,1-1 0,-1 0-1,1 0 1,-1 1 0,1-1 0,-1 0 0,1 0 0,0 0 0,-1 0-1,1 0 1,-1 0 0,1 0 0,-1 0 0,1 0 0,-1 0-1,1 0 1,0 0 0,-1 0 0,1 0 0,-1 0 0,1 0 0,-1-1-1,1 1 1,-1 0 0,1 0 0,-1-1 0,1 1 0,25-17 52,-23 14-58,12-8 33,-4 1-42,1 1 0,0 1 1,22-12-1,-32 19 45,-1 1 0,0-1 0,0 1 1,0 0-1,0 0 0,0-1 0,0 1 0,1 0 0,-1 0 1,0 0-1,0 0 0,0 0 0,0 0 0,0 0 0,1 1 1,-1-1-1,0 0 0,0 1 0,0-1 0,0 1 0,0-1 1,1 2-1,1-1 28,-1 1 0,0 0 1,0 0-1,-1 0 0,1 0 0,0 0 1,-1 1-1,1-1 0,1 4 0,2 5 73,-1 0-1,0 1 0,3 15 1,-7-27-133,5 24 69,1 43-1,-2-23-63,3 53-596,-6-55-4544,-1-40 4577,0 0 0,0-1 1,0 1-1,0 0 0,0-1 0,1 1 0,-1 0 0,1-1 0,-1 1 0,1-1 0,-1 1 0,1 0 0,0-1 0,1 3 0,-1-4 256,-1 1 0,1-1 0,0 1 0,0-1-1,0 0 1,-1 1 0,1-1 0,0 0-1,0 1 1,0-1 0,0 0 0,0 0 0,-1 0-1,1 0 1,0 0 0,0 0 0,0 0-1,0 0 1,0 0 0,0 0 0,-1-1 0,1 1-1,0 0 1,0 0 0,0-1 0,0 1-1,0-1 1,18-10-3654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02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8 202 3488,'-8'1'1833,"9"3"1252,0-3-2830,0 0-1,0-1 1,1 1-1,-1 0 0,0-1 1,0 1-1,0-1 1,1 1-1,-1-1 1,3 1-1,7-1 280,1 0 0,-1-1 0,0 0 0,1-1 0,-1 0 0,0-1 1,18-6-1,6-1-66,-17 5-317,89-24 430,-88 23-439,-1-2 1,0 1-1,26-17 0,-41 22-143,0 0 0,-1 0 0,1 0 0,0 0-1,-1 0 1,0 0 0,0-1 0,1 1-1,-1-1 1,-1 1 0,1-1 0,0 0-1,-1 0 1,1 0 0,-1 0 0,0 0 0,0 0-1,0 0 1,0 0 0,-1-1 0,1 1-1,-1 0 1,0 0 0,0-1 0,-1-5-1,1 8-24,0-1-1,-1 1 0,1 0 0,-1-1 0,1 1 0,-1 0 0,0 0 0,0-1 0,1 1 1,-1 0-1,0 0 0,0 0 0,0 0 0,0 0 0,0 0 0,0 0 0,-1 0 0,1 0 1,0 0-1,0 1 0,-1-1 0,1 1 0,0-1 0,-1 1 0,1-1 0,-2 1 0,-3-1-72,1 0 0,-1 0-1,1 1 1,-1 0-1,-7 0 1,-1 2-3,0 0 1,0 1 0,0 1-1,1 0 1,-1 1-1,1 0 1,-15 8-1,7-1 108,0 2-1,1 0 1,-25 21 0,39-29 75,0 0 0,0 1 0,0 0 0,1-1 0,0 2 0,0-1 0,-7 16 0,10-19 21,0 1 0,0 0 0,1-1-1,0 1 1,0 0 0,0 0 0,0-1-1,1 1 1,0 0 0,0 0 0,0 0 0,0 0-1,1 0 1,0 0 0,2 8 0,-2-11-25,0 0 0,1 1 0,-1-1 0,0 0 0,1 0 0,-1 0 0,1 0 0,0-1 1,-1 1-1,1 0 0,0-1 0,0 1 0,0-1 0,0 1 0,1-1 0,-1 0 0,0 0 0,1 0 0,-1 0 0,0-1 1,1 1-1,-1-1 0,1 1 0,-1-1 0,1 0 0,-1 0 0,0 0 0,5 0 0,6-2 145,-1 1 0,1-2 0,0 0-1,12-4 1,-18 5-196,332-116 614,-308 106-594,-14 6-100,-1-1-1,19-11 1,-16 10-100,-10 5-49,-10 14 146,-1 0 0,-4 18 0,-2-9 132,-1 0 0,-18 30 0,-4 7 185,25-45-111,4-7 592,14-15-228,-6 4-471,62-53 135,-57 50-190,2 1 0,-1 0 0,1 1 0,15-6 1,-15 7 20,4-1-98,2-1 0,-1 2 0,32-7 0,-49 13 74,0 0 0,1-1 0,-1 1 0,0 0 0,0 0 0,1 0 0,-1 0 1,0 0-1,1 1 0,-1-1 0,0 0 0,0 0 0,1 1 0,-1-1 0,0 1 0,0-1 0,0 1 1,0 0-1,2 0 0,-3 0 8,1 0 0,-1 0 0,1-1 0,-1 1 0,1 0 0,-1 0 0,0 0 0,1 0 0,-1 0 0,0 0 0,0 0 0,0 0 0,0 0 0,0 0 0,0 0 0,0 0 0,0 0 0,0 0 0,0 1 0,-3 6 8,1 0 0,-1 0 0,-1 0 0,-6 12 0,4-9 46,3-4-18,-7 13 86,-13 36 0,23-55-104,0-1 0,0 0 0,0 1 0,0-1 0,-1 1 1,1-1-1,0 0 0,0 1 0,0-1 0,0 0 0,0 1 1,0-1-1,0 1 0,0-1 0,0 0 0,0 1 0,0-1 1,0 1-1,1-1 0,-1 0 0,0 1 0,0-1 0,0 0 1,0 1-1,1-1 0,-1 0 0,0 1 0,0-1 0,1 0 1,-1 1-1,0-1 0,1 0 0,-1 1 0,1-1 15,0 0-1,0 0 1,0 0-1,0 0 1,-1 0-1,1 0 1,0 0 0,0 0-1,0 0 1,0 0-1,0-1 1,0 1-1,-1 0 1,1-1-1,0 1 1,1-1-1,84-45 423,5-4-494,-24 20-17,81-25 0,-147 54 49,0 1 0,0-1 0,0 1 0,0 0 0,0-1 1,0 1-1,0 0 0,0 0 0,0 0 0,0 0 0,0 0 0,0 0 0,1 0 0,-1 0 0,0 0 0,0 0 0,0 1 0,0-1 0,0 0 0,0 1 0,0-1 0,0 1 0,0-1 0,0 1 0,-1-1 0,3 2 0,-2 0-4,-1-1 0,1 1 0,0 0 0,-1 0 0,1-1 0,-1 1 0,0 0 0,1 0 0,-1 0 0,0-1-1,0 1 1,0 0 0,0 0 0,-1 0 0,0 2 0,-17 90-157,14-72 224,-3 32 23,7-49-32,0-1 1,0 1-1,0 0 1,1 0-1,-1-1 1,1 1 0,1 0-1,2 8 1,-4-12-25,1-1 1,-1 1 0,0 0 0,1-1 0,-1 1-1,0 0 1,1-1 0,-1 1 0,1-1 0,-1 1 0,1-1-1,-1 1 1,1-1 0,0 1 0,-1-1 0,1 0-1,-1 1 1,1-1 0,0 0 0,-1 1 0,1-1-1,0 0 1,0 0 0,-1 0 0,1 0 0,0 0-1,-1 1 1,1-1 0,0-1 0,0 1 0,-1 0-1,1 0 1,0 0 0,-1 0 0,1 0 0,0-1-1,0 1 1,-1 0 0,1 0 0,-1-1 0,1 1-1,0-1 1,-1 1 0,2-1 0,2-3 66,1 0-1,-1 1 1,0-2 0,5-5 0,15-18-44,1 2 0,2 0 0,0 2 0,1 1 1,52-32-1,-34 27-369,51-21 1,-97 49 309,0-1 1,1 1 0,-1 0-1,1 0 1,-1-1 0,1 1-1,-1 0 1,1 0 0,-1 0-1,1-1 1,-1 1 0,1 0 0,-1 0-1,1 0 1,-1 0 0,1 0-1,-1 0 1,1 0 0,-1 0-1,1 0 1,-1 0 0,0 1-1,1-1 1,-3 9-334,-1 5 348,-1 4 43,2-10-37,1 0 0,0 1 0,0-1 0,1 1 0,0 10 0,1-14 7,0 1 1,0-1 0,0 1-1,0-1 1,1 0-1,0 0 1,0 1-1,1-1 1,-1-1-1,1 1 1,5 6-1,-6-9 31,0 0-1,0 0 1,0 0-1,0 0 1,0-1 0,1 1-1,-1-1 1,1 1-1,-1-1 1,1 0-1,-1 0 1,1 0-1,0 0 1,-1 0 0,1-1-1,0 0 1,0 1-1,0-1 1,-1 0-1,1 0 1,0 0 0,0-1-1,0 1 1,4-2-1,4-1 45,-1 0 0,1-1 0,-1-1 0,1 0 0,16-11 0,46-38 80,-42 30-26,-6 2-166,43-46 1,0-1-190,-66 68 186,-1 0-1,0-1 0,1 1 0,-1 0 1,1 0-1,-1 0 0,1 0 1,-1 0-1,1 1 0,2-2 1,-4 2 20,0 0 0,0 0 0,1 0 0,-1 0 1,0 0-1,0 0 0,0 0 0,0 1 0,1-1 0,-1 0 1,0 0-1,0 0 0,0 0 0,0 0 0,1 0 1,-1 0-1,0 0 0,0 1 0,0-1 0,0 0 0,0 0 1,0 0-1,1 0 0,-1 1 0,0-1 0,0 0 1,0 0-1,0 0 0,0 0 0,0 1 0,0-1 0,0 13-187,-2 3 127,-2 1-1,0-1 1,-1-1 0,-13 27-1,-3 14 30,-25 64 205,41-108-66,4-11-57,1 0 0,0 0 0,-1 1 1,1-1-1,-1 0 0,0 0 0,1 0 0,-1 0 0,0 0 0,0 0 0,1 0 0,-1 0 0,0 0 0,0 0 0,0 0 0,0-1 0,0 1 0,0 0 0,-1-1 0,1 1 1,-2 0-1,3-1-22,-1-1 0,1 1 0,-1-1 1,1 1-1,-1-1 0,1 1 1,0-1-1,-1 0 0,1 1 1,0-1-1,-1 1 0,1-1 0,0 0 1,0 1-1,0-1 0,0 0 1,-1 0-1,-1-12 23,0 0 1,1 0-1,0 0 1,2-24-1,0 1-359,1 28 157,-2 8 154,0 0 1,0 0-1,0 0 0,0 0 1,0 0-1,0 0 0,0 0 1,0 0-1,0 0 0,0 0 1,1 0-1,-1 0 0,0 0 1,0 0-1,0 0 0,0 0 1,0 0-1,0 0 1,0 0-1,0 0 0,0 0 1,0 0-1,0 0 0,0 0 1,0 0-1,0 0 0,0 0 1,0 0-1,0 0 0,0 0 1,0 0-1,1 0 1,-1 0-1,0 0 0,0 0 1,1 3-22,1 0 0,0-1-1,0 1 1,0 0 0,0-1 0,0 1 0,0-1 0,4 3 0,0 1 34,-3-3 19,1 0 1,-1 0-1,1 0 0,0-1 1,0 1-1,0-1 0,1 0 1,-1 0-1,0 0 0,1-1 1,-1 0-1,1 0 0,0 0 1,-1 0-1,1-1 0,0 1 1,0-1-1,-1 0 0,8-2 1,4 0 6,-1-1 0,1 0 1,-1-1-1,24-11 1,233-92 241,-252 97-275,1-1 0,-2-1 0,1-1 1,19-17-1,2-1-250,-40 31 238,-1-1 0,0 1-1,1 0 1,-1-1 0,1 1 0,-1 0 0,1 0 0,-1-1 0,1 1-1,-1 0 1,1 0 0,-1 0 0,1 0 0,0 0 0,-1-1-1,1 1 1,-1 0 0,1 0 0,-1 0 0,1 1 0,-1-1-1,1 0 1,0 0 0,-1 0 0,1 0 0,-1 0 0,1 1 0,-1-1-1,1 0 1,-1 0 0,1 1 0,0 0 0,0 0-19,0 0 1,0 1 0,0-1-1,0 1 1,-1-1 0,1 1 0,0-1-1,-1 1 1,1-1 0,-1 1-1,0 0 1,1 1 0,-1 1 25,0 1-1,0 0 1,0-1 0,0 1 0,-1-1 0,0 0 0,0 1 0,0-1 0,-1 1 0,-2 5 0,-25 46-28,18-36-69,1 0 49,-35 62 155,37-70-11,-1 0-1,0 0 0,0-1 1,-13 12-1,20-21-60,-1 0 1,1 0-1,-1 0 0,1 0 0,-1-1 0,0 1 0,0-1 0,0 1 0,0-1 0,0 0 1,-5 1-1,6-2-5,0 0-1,0 0 1,-1 0 0,1 0 0,0 0 0,0-1 0,0 1 0,-1-1 0,1 1 0,0-1 0,0 0 0,0 0 0,0 0 0,0 0-1,0 0 1,0 0 0,-1-2 0,-3-3-15,0 0 0,0 0 0,0-1-1,1 0 1,0 0 0,1 0 0,0-1-1,0 0 1,0 0 0,1 0 0,0 0-1,1 0 1,0 0 0,-1-9 0,2-2 15,1 18-31,0 1 0,0-1-1,1 1 1,-1-1 0,0 1 0,0-1 0,1 1 0,-1-1 0,0 1-1,0 0 1,1-1 0,-1 1 0,1 0 0,-1-1 0,0 1 0,1 0-1,-1-1 1,1 1 0,-1 0 0,1-1 0,-1 1 0,1 0-1,-1 0 1,1 0 0,-1 0 0,1-1 0,-1 1 0,1 0 0,-1 0-1,1 0 1,-1 0 0,1 0 0,-1 0 0,1 0 0,-1 1 0,1-1-1,0 0 1,62 16-309,-50-12 385,0 0-1,1 0 1,-1-1-1,1-1 0,0-1 1,0 0-1,25-1 1,-23-3-9,0-1 0,0 0 0,-1-1-1,18-8 1,59-34 43,-29 14-49,6 2-104,-37 18-172,-1-2-1,32-20 1,-68 39 98,0 1 0,0-1 0,-6 9 0,-10 9-111,18-19 220,-41 40 53,39-37-10,1 0 0,-1 0 0,1 1 1,0-1-1,0 1 0,-3 9 0,6-14-6,1-1-1,-1 1 1,1 0-1,-1 0 0,1-1 1,0 1-1,0 0 1,0 0-1,0-1 1,0 1-1,0 0 0,0 0 1,1-1-1,-1 1 1,1 0-1,0 2 1,0-2 0,0-1 1,-1 0-1,1 0 1,0 0 0,0 0-1,0 0 1,0 0 0,0 0-1,0-1 1,0 1 0,0 0-1,1 0 1,-1-1 0,0 1-1,0-1 1,1 1 0,-1-1-1,0 1 1,0-1 0,1 0-1,-1 0 1,2 0 0,19 1 108,0-1 1,0-2-1,-1 0 1,32-7 0,84-29-234,-136 38 104,27-9-14,-1-1 1,0-2 0,34-19-1,-66 35-89,0 0 0,1 0 0,-1 1 0,1-1-1,0 1 1,0 0 0,0 1 0,1-1 0,-4 9-1,4-9 116,0 0 0,1 0-1,0 1 1,0 0 0,0-1 0,1 1-1,0 0 1,0 0 0,0 0-1,1-1 1,0 1 0,1 7-1,-1-11 21,0 0-1,0-1 1,1 1-1,-1 0 0,1-1 1,-1 1-1,1-1 1,0 1-1,-1-1 0,1 0 1,0 1-1,0-1 1,0 1-1,0-1 1,0 0-1,1 0 0,0 1 1,-1-1-14,0-1 1,0 0-1,0 0 1,0 0-1,0 1 1,-1-1-1,1 0 1,0 0-1,0 0 1,0-1-1,0 1 1,0 0-1,0 0 1,0 0-1,0-1 1,-1 1-1,1 0 1,0-1-1,0 1 1,0-1-1,0 1 1,-1-1-1,1 1 1,0-1-1,-1 0 1,1 1-1,0-1 1,-1 0-1,1 1 1,-1-1-1,1-1 1,26-43 285,-25 41-314,0-1 1,0 1 0,0-1 0,-1 1 0,0-1 0,0 0 0,0 1-1,0-1 1,-1 0 0,0 0 0,0-5 0,0 7 0,0 0-1,-1 1 1,1-1-1,-1 1 1,1-1-1,-1 1 1,0 0-1,0-1 1,0 1 0,0 0-1,0-1 1,-1 1-1,1 0 1,-1 0-1,1 0 1,-1 0 0,0 0-1,1 1 1,-1-1-1,0 0 1,0 1-1,-1-1 1,-1 0 0,-3-1-35,1 1 0,-1 0 1,0 0-1,1 1 0,-1-1 1,0 2-1,0-1 0,0 1 1,0 0-1,-9 1 1,3 0 54,12-1 21,4 0 12,0 0-19,32 3 98,0-1 1,68-7 0,-58 2-270,45 2 1,22 8-133,-107-6 275,0-1-1,0 1 0,0 0 1,-1 1-1,1-1 0,0 1 1,-1 0-1,1 0 0,-1 1 1,8 4-1,-10-5 2,-1-1 1,1 0-1,-1 1 1,0-1-1,0 0 1,1 1-1,-1 0 1,0-1-1,0 1 1,-1 0-1,1-1 1,0 1-1,0 0 1,-1 0-1,1 0 1,-1-1-1,0 1 1,0 0-1,1 0 1,-1 0-1,0 0 1,-1 0-1,1 0 1,0 0-1,0-1 1,-1 1-1,1 0 1,-1 0-1,-1 3 1,-24 45 61,19-38 65,0 1-1,1 0 1,1 0-1,-5 15 1,10-28-121,0 0 1,0 1-1,0-1 1,0 0 0,0 0-1,0 1 1,0-1 0,0 0-1,0 1 1,0-1-1,0 0 1,0 1 0,0-1-1,0 0 1,0 0 0,0 1-1,1-1 1,-1 0 0,0 0-1,0 1 1,0-1-1,0 0 1,1 0 0,-1 1-1,0-1 1,0 0 0,1 0-1,-1 0 1,0 1-1,0-1 1,1 0 0,-1 0-1,0 0 1,1 0 0,-1 0-1,0 0 1,0 0-1,1 0 1,-1 0 0,0 0-1,1 0 1,-1 0 0,0 0-1,1 0 1,-1 0 0,0 0-1,0 0 1,1 0-1,-1 0 1,0 0 0,1 0-1,-1-1 1,8-1 54,-1-1-1,1-1 1,-1 1-1,0-1 1,11-8 0,7-4 58,8-3-30,116-59-158,-141 74 14,0 0-20,0 1 0,0 1-1,8-3 1,-14 4 45,1 1 0,-1 0 1,0 0-1,1-1 0,-1 1 0,0 1 0,0-1 1,1 0-1,-1 1 0,0-1 0,0 1 1,1-1-1,-1 1 0,0 0 0,4 2 1,0 1 54,0 1 1,0-1-1,0 1 1,0 1 0,-1-1-1,1 1 1,6 10 0,7 13-3157,-18-25 76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9:1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15 5632,'12'-13'3123,"-7"11"-849,-6 11 483,-11 21-481,-22 41-1,-10 24-1717,31-63-281,1-3-626,6-9-2821,4-5 989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2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504 206 1568,'2'-2'501,"5"-2"-547,-6 4 235,1-1 0,-1 1 1,0-1-1,1 0 0,-1 1 0,0-1 1,0 0-1,1 0 0,-1 0 1,0 0-1,0 0 0,0 0 0,-1-1 1,1 1-1,0 0 0,0 0 0,0-1 1,-1 1-1,1 0 0,-1-1 0,1 1 1,-1 0-1,0-1 0,1 1 1,-1-3-1,2-12 1432,-1 13-1361,0 0-1,-1 1 1,0-1 0,1 1 0,-1-1 0,-1-4 0,-1-5 525,0 0-1,-1 1 1,0 0 0,-7-16 0,8 23-589,0-1 1,-1 1-1,1 0 0,-1 0 0,0 0 1,0 0-1,0 1 0,-1-1 0,1 1 1,-1 0-1,0 0 0,0 0 0,-6-4 0,8 7-171,1-1-1,0 1 0,-1-1 0,1 1 1,-1 0-1,1 0 0,0-1 0,-1 1 1,1 0-1,-1 0 0,1 0 0,0 1 1,-1-1-1,1 0 0,-1 0 0,1 1 1,0-1-1,-1 1 0,1-1 0,0 1 1,-1 0-1,1-1 0,0 1 0,0 0 0,0 0 1,0 0-1,0 0 0,0 0 0,0 0 1,0 0-1,-1 2 0,-3 4 82,0 0 1,1 1-1,0-1 0,-3 9 0,5-14-63,-17 44 540,1 1 0,2 0 1,3 1-1,2 0 0,1 1 1,3 1-1,-2 82 0,9-68-474,-2-13 60,9 80 1,-5-106-1210,0 27 0,-2-52 851,0 1-1,0-1 0,0 1 0,0-1 0,0 1 0,0-1 1,0 1-1,0-1 0,0 1 0,-1-1 0,1 1 0,0-1 1,0 1-1,0-1 0,0 0 0,-1 1 0,1-1 0,-1 1 1,-5-2-3199,-11-18-1596,15 16 4541,-6-6-663,-10-14 392,-1 0 0,-39-35 0,8 19 2689,-51-45 4136,98 82-5845,1 0 0,-1-1 0,1 1 0,0-1 1,0 1-1,0-1 0,0 0 0,0 0 1,-2-6-1,4 7-159,0 1-1,-1-1 1,1 1 0,0-1 0,0 1 0,0-1 0,0 1 0,0-1-1,1 1 1,-1-1 0,0 1 0,1-1 0,-1 1 0,1-1-1,-1 1 1,1-1 0,0 1 0,0 0 0,0 0 0,-1-1 0,1 1-1,0 0 1,2-2 0,3-2 86,0 0 0,0 1 0,0-1 0,0 1 0,1 0 0,-1 1-1,1 0 1,0 0 0,9-2 0,10-2 99,30-5-1,-6 4-432,1 1-1,0 3 1,62 3 0,-103 2-52,0 0 1,0 1 0,0 0-1,-1 0 1,15 6-1,-21-7 142,0 0 0,0 0-1,0 0 1,-1 1 0,1-1-1,-1 1 1,1 0-1,-1 0 1,1-1 0,-1 2-1,0-1 1,0 0 0,0 0-1,0 1 1,0-1-1,-1 1 1,1-1 0,-1 1-1,0 0 1,0 0 0,0 0-1,2 4 1,-2 11 67,-1-1 1,-1 1-1,0 0 1,-4 17-1,2-20 148,1 0 1,1 1-1,0-1 0,1 0 0,1 1 0,3 20 1,-4-35-111,0 1 1,1-1-1,-1 1 1,0-1-1,1 1 1,0-1-1,-1 1 1,1-1-1,0 1 1,0-1 0,0 0-1,0 1 1,0-1-1,0 0 1,0 0-1,1 2 1,-1-3-30,1 0 0,-1 1 1,0-1-1,0 0 1,0 0-1,0 0 0,0 0 1,1 0-1,-1 0 0,0 0 1,0 0-1,0 0 1,0 0-1,0-1 0,1 1 1,-1 0-1,0-1 0,0 1 1,0-1-1,0 0 1,0 1-1,0-1 0,1-1 1,6-3 64,0-1 1,-1-1 0,1 0-1,-1 0 1,-1 0-1,1-1 1,-1 0 0,-1 0-1,1-1 1,-1 1 0,6-17-1,-8 19-69,-1 0-1,0-1 1,0 1-1,0-1 1,-1 1-1,0-1 1,0 1-1,-1-1 1,1 0-1,-2 1 1,1-1-1,-1 0 1,0 1-1,0-1 1,-1 1-1,1-1 1,-2 1-1,-3-9 1,5 12-11,-1 1-1,0-1 1,0 1-1,0-1 1,0 1 0,0 0-1,0 0 1,-1 0-1,1 0 1,-1 0 0,1 0-1,-1 0 1,0 1 0,0 0-1,1-1 1,-1 1-1,0 0 1,-4 0 0,-3-1-10,1 1 0,-1 0 0,0 1 1,-13 1-1,-3 0 333,28-1-344,0-1-1,0 0 1,0 0-1,0 0 1,0 0-1,0 0 1,0 0-1,1-2 1,5-2 72,4 0-4,-1 0 1,1 1 0,0 0-1,0 1 1,0 0 0,17-2-1,-4 3 113,-1 1-1,33 3 1,-42-1-33,-1 1 0,0 0 1,1 1-1,-1 0 1,0 2-1,-1-1 0,1 2 1,-1 0-1,0 0 1,0 1-1,-1 1 0,0 0 1,0 1-1,-1 0 0,0 1 1,0 0-1,-1 0 1,-1 1-1,0 1 0,11 18 1,-12-16-7,23 37 382,-27-45-511,0-1-1,0 0 0,1 0 1,-1-1-1,1 1 1,0-1-1,7 4 1,-11-7-157,0-1 0,0 1 0,0-1 0,0 1 0,0-1 0,0 1 0,0-1 1,1 0-1,-1 1 0,0-1 0,0 0 0,0 0 0,1 0 0,-1 0 0,0 0 0,0 0 0,0 0 0,1 0 1,0-1-1,2-1-1213,-1 1 0,0-1 0,1 0 0,-1 0 1,3-3-1,10-6-2372,20-11-3289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2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44 3072,'0'-2'174,"0"0"0,0 1 1,0-1-1,1 0 0,-1 1 0,0-1 1,1 0-1,0 1 0,-1-1 0,1 1 1,0-1-1,0 1 0,0-1 0,0 1 1,0 0-1,0-1 0,0 1 0,2-2 0,9-10 9665,-12 19-8371,-1 9-683,-48 319 5242,9-130-5339,4-49-603,28-118-56,4-18 52,0 1-1,1 0 1,0 20 0,3-40-76,0 1 0,0 0-1,0 0 1,0 0 0,0-1 0,0 1 0,0 0 0,0 0-1,0-1 1,1 1 0,-1 0 0,0 0 0,0-1 0,1 1-1,-1 0 1,0-1 0,1 1 0,-1 0 0,2 0-1,-1 0 13,0-1 0,0 0 0,0 1 0,0-1-1,0 0 1,1 0 0,-1 0 0,0 0 0,0 0-1,0 0 1,2-1 0,0 1 21,11-3 212,0 0 0,-1 0 1,20-9-1,10-2 226,257-54 367,-278 65-674,24 1 0,-31 2-4863,1 0-5274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2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53 6048,'-8'-6'785,"8"6"-551,-1 0 0,0-1 0,1 1 0,-1-1 0,0 1 0,1-1 0,-1 1 0,1-1 0,-1 0 0,1 1 0,-1-1 0,1 0 0,-1 0 0,1 0-52,0 1 1,1-1-1,-1 0 1,0 1-1,0-1 1,1 1-1,-1-1 1,1 1 0,-1 0-1,0-1 1,1 1-1,-1-1 1,1 1-1,-1 0 1,1-1-1,-1 1 1,1 0-1,-1 0 1,1-1-1,-1 1 1,1 0-1,0 0 1,-1 0-1,2 0 1,17-7 1538,1 1 0,0 2 0,22-3 1,11 2-323,78 5 0,-62 1-1131,-21 0-438,0 2-1,72 15 0,-104-19-819,-11 0-2702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2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7552,'-31'1'2448,"23"2"-1021,10 1-50,9 3-69,4-3-255,1 0 1,0-2-1,0 0 1,0 0 0,29-2-1,-38 0-905,287-8 1297,-252 8-2489,-20 0-1486,0-1-6040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2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 6656,'-3'-1'441,"-7"1"1186,10 0-1573,0 1 0,-1-1-1,1 1 1,-1 0 0,1-1-1,0 1 1,-1-1 0,1 1 0,0 0-1,0-1 1,-1 1 0,1 0-1,0 0 1,0-1 0,0 1-1,0 1 1,-3 20 1103,-1 19 1298,-3-2 0,-11 41 0,-6-4-167,-20 68-1066,-19 81-1297,58-204-923,-13 26 0,-1 6-5918,18-45 3426,5-8 1141,9-10-249,1-11-79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2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7040,'4'20'6981,"-1"4"-5268,0-1 0,-2 1 0,-1-1 0,-5 39 0,-23 94-153,13-81-939,-28 156-55,41-222-517,0-1 175,2-8-220,1 0 1,-1 0-1,0 0 0,0 0 0,0 1 0,1-1 0,-1 0 0,0 0 1,0 0-1,1 0 0,-1 0 0,0 0 0,0 0 0,0 0 1,1 0-1,-1 0 0,0 0 0,0 0 0,1 0 0,-1 0 0,0 0 1,0 0-1,0 0 0,1 0 0,-1 0 0,0 0 0,0 0 0,1-1 1,-1 1-1,0 0 0,0 0 0,1 0 0,1-2 21,1 0 0,0 1 0,0-1 0,-1 0 0,1-1-1,-1 1 1,0 0 0,1-1 0,2-4 0,8-8 78,2 0 2,0 1-1,21-14 0,-26 21-33,0 1-1,1 0 1,-1 1-1,1 1 1,18-7-1,0 6-288,0 0-1,0 2 1,1 1-1,42 2 1,-34 1-2418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2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 8320,'-1'0'300,"-3"-1"2168,5 3-1248,4 12 1069,-4-2-1383,0 0 1,0 1 0,-2-1-1,1 1 1,-1-1-1,-5 22 1,1-7-69,-29 167 960,22-141-2372,-31 86 0,22-95-3831,5-13-2645,16-29 6669,-1-1 0,0 1 0,0-1 1,1 0-1,-1 1 0,0-1 0,0 0 0,0 1 1,-2 0-1,2-1-85,-1 0 0,1-1 0,-1 1 1,0 0-1,1-1 0,-1 1 0,0-1 1,-1 1-1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3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 2656,'13'-4'15205,"-8"45"-12688,-7-2-1563,-9 48 1,5-43-576,-31 192 684,35-229-1033,-35 168-947,36-165 591,0-3-960,-1 0 1,1-1 0,-1 1 0,0-1 0,-3 7 0,3-40-11448,5 20 12085,2-9-360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3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33 152 5984,'-27'-36'2666,"26"35"-2524,0 1-1,1-1 0,0 1 1,-1-1-1,1 0 1,-1 1-1,1-1 0,0 1 1,-1-1-1,1 0 0,0 0 1,0 1-1,-1-1 0,1 0 1,0 1-1,0-1 1,0 0-1,0 0 0,0 1 1,0-1-1,0 0 0,0 1 1,1-1-1,-1 0 0,0 0 1,0 1-1,0-1 0,1 0 1,-1 1-1,0-1 1,1 0-1,-1 1 0,1-1 1,-1 1-1,1-1 0,-1 1 1,1-1-1,-1 1 0,1-1 1,-1 1-1,1-1 1,0 1-1,-1 0 0,2-1 1,3-1 583,0 0 1,1 0-1,-1 0 1,10-1-1,-7 2-687,47-11 1872,128-23 537,-116 27-2344,148-12-1838,-152 19-9806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3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5728,'3'0'2614,"3"5"-893,3 7-302,-6-6-1001,0-1-1,-1 1 0,0 0 0,0 0 1,-1 0-1,1 0 0,-1 0 1,-1 1-1,1-1 0,-1 12 1,0-12-134,-1 97 1577,-4 0 0,-5 0 1,-45 197-1,47-265-1670,-19 73 242,24-101-440,3-9-303,4-14-258,0 3 257,2 0 0,0 0 1,1 1-1,0 0 1,0 0-1,12-13 1,62-60 180,-73 77 180,-1 1 0,13-7 0,-19 12-5,1 1 0,0 0 0,0 0 0,0 0-1,-1 0 1,1 0 0,0 1 0,0-1 0,0 0 0,1 1 0,-1-1-1,0 1 1,0 0 0,0 0 0,0 0 0,0 0 0,0 0-1,4 1 1,-2 1 76,-1 0 1,0 0-1,0 0 0,1 0 0,-1 0 0,-1 1 0,1-1 0,0 1 0,0 0 0,-1 0 0,0 0 1,0 0-1,0 1 0,0-1 0,2 5 0,3 8 184,-1-1 0,4 20 1,-5-8-133,-4-18-107,0-1-1,5 15 0,-5-21-39,0 0-1,-1 0 0,1-1 1,0 1-1,0 0 0,0 0 1,0-1-1,1 1 0,-1-1 0,0 1 1,1-1-1,-1 0 0,1 1 1,-1-1-1,1 0 0,3 2 1,-4-3-16,-1 0 1,1 0 0,0 1-1,0-1 1,0 0-1,0 0 1,-1 0 0,1 0-1,0 0 1,0 0 0,0 0-1,0-1 1,-1 1 0,1 0-1,0 0 1,0-1 0,0 1-1,-1 0 1,1-1 0,0 1-1,0-1 1,-1 1 0,1-1-1,0 0 1,15-16 42,-12 12-52,11-15 82,17-28 1,-22 32-71,0-1 0,2 1 0,15-17-1,-26 33 11,0 0 0,-1 0 1,1 1-1,-1-1 0,1 0 0,0 0 0,-1 1 0,1-1 0,-1 0 1,1 1-1,-1-1 0,1 1 0,-1-1 0,0 0 0,1 1 0,-1-1 1,1 2-1,-1-2 19,7 6 119,-2 1 0,1 0-1,-1 0 1,7 12 0,-1-2 96,-10-16-239,0 0 0,0-1 0,0 1 0,0 0 0,0 0 1,0 0-1,1-1 0,-1 1 0,0-1 0,0 1 0,1-1 0,-1 1 0,0-1 0,0 0 0,1 1 0,-1-1 0,0 0 0,1 0 0,-1 0 0,1 0 0,-1 0 1,0 0-1,1-1 0,0 1 0,2-1 35,0 0 1,0 0-1,0 0 1,0-1-1,0 1 1,0-1 0,4-3-1,5-4-7,-1-1 1,0-1-1,-1 0 0,0 0 1,0-1-1,12-19 0,45-86-5,-50 82-90,1 2 0,29-40 1,-45 69 31,1 1 1,-1-1-1,0 0 1,1 1-1,0 0 1,0 0-1,8-5 1,-11 7 10,0 1 0,0-1 0,0 1 1,1-1-1,-1 1 0,0 0 0,0 0 0,1 0 1,-1 0-1,0 0 0,0 0 0,1 0 0,-1 0 0,0 0 1,0 0-1,1 1 0,-1-1 0,0 0 0,0 1 1,0-1-1,0 1 0,1 0 0,-1-1 0,0 1 0,0 0 1,0-1-1,0 1 0,-1 0 0,1 0 0,0 0 1,0 0-1,0 0 0,-1 0 0,1 0 0,0 2 0,3 3 2,-1-1-1,-1 1 0,1 0 0,-1 1 1,0-1-1,0 0 0,1 9 0,3 48 7,-6-58-3,1 23 70,-4 56 0,2-75-53,0 0 0,-1-1 0,0 1 0,0-1 0,-1 1 0,0-1 0,-1 0 1,0 0-1,0 0 0,-8 11 0,8-15 5,0-1 0,0 1 1,-1-1-1,1 1 0,-1-1 1,0 0-1,1-1 0,-2 1 1,1-1-1,0 0 0,0 0 1,-1-1-1,1 0 0,0 0 1,-1 0-1,0 0 0,1-1 1,-1 0-1,1 0 0,-1-1 1,1 1-1,-8-3 0,12 3-20,1 0-1,-1 0 1,0 0-1,0-1 1,1 1-1,-1 0 1,0-1-1,0 1 1,1 0-1,-1-1 1,0 1-1,1-1 1,-1 1-1,0-1 1,1 0-1,-1 1 1,1-1-1,-1-1 1,1 2-2,0-1 0,-1 1 0,2 0 0,-1-1 0,0 1 0,0-1 0,0 1 0,0-1 0,0 1 0,0 0 0,0-1 0,0 1 0,1-1 0,-1 1 0,0 0 0,0-1 0,1 1 0,-1-1 0,0 1 0,0 0 0,1 0 0,-1-1 0,1 0 0,2-1-31,0 0 0,0 1-1,0-1 1,0 0 0,0 1 0,5-2-1,-5 2 26,76-22-2129,-27 9-4371,-15 12-4197,-29-1 5270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2:4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49 113 1824,'9'-10'13237,"-19"16"-12565,6-1-573,-1 0-1,1 1 1,-1 0 0,2 0 0,-1 0 0,1 0 0,0 1-1,0-1 1,0 1 0,1 0 0,0 0 0,1 0-1,-2 13 1,1-5 46,1 0-1,1-1 1,0 1-1,1 0 1,1-1-1,3 17 0,-4-30-97,-1 1-1,1 0 0,-1 0 0,1 0 0,0-1 0,0 1 1,0 0-1,0-1 0,0 1 0,0-1 0,1 1 1,-1-1-1,0 1 0,1-1 0,1 1 0,-2-1-11,-1-1 0,1 1 1,0-1-1,0 0 0,0 0 0,-1 1 0,1-1 0,0 0 0,0 0 0,0 0 1,0 0-1,0 0 0,-1 0 0,1 0 0,0 0 0,0 0 0,0 0 0,0 0 0,0-1 1,-1 1-1,1 0 0,0 0 0,0-1 0,0 1 0,-1-1 0,1 1 0,0-1 1,-1 1-1,1-1 0,0 1 0,-1-1 0,1 0 0,-1 1 0,2-2 0,5-9 23,1 0 1,-1 0-1,-1-1 0,0 0 0,-1 0 0,0-1 0,-1 1 0,4-23 0,-7 18-80,-1 14-199,0 12-27,0 1 240,1 0-1,0 0 0,1 1 1,-1-1-1,2 0 1,0-1-1,0 1 0,5 11 1,-6-17 53,0-1 1,0 1-1,0-1 1,0 0-1,0 1 1,1-1 0,-1 0-1,1-1 1,0 1-1,0 0 1,0-1-1,0 1 1,0-1 0,1 0-1,-1 0 1,1-1-1,-1 1 1,1-1-1,-1 1 1,1-1-1,0 0 1,0-1 0,0 1-1,6 0 1,-4-2 37,0 1 0,0-2 0,0 1 0,0 0 0,0-1 0,0 0 1,0-1-1,-1 1 0,1-1 0,-1 0 0,0 0 0,0-1 0,9-6 1,1-4 146,-1 0 1,23-30 0,-27 31-159,0 0 1,-1-2-1,0 1 1,-2-1-1,7-15 1,-12 25-73,0 0 0,0 0 1,-1 0-1,1 0 1,-1-1-1,-1 1 0,1 0 1,-1 0-1,0 0 1,0-1-1,0 1 0,-1 0 1,0 0-1,0 0 0,0-1 1,0 1-1,-1 0 1,0 0-1,-3-5 0,2 5-238,0 1 1,0 1-1,0-1 0,-1 0 0,1 1 0,-1-1 0,0 1 0,0 0 1,0 0-1,0 1 0,0-1 0,-1 1 0,1 0 0,-7-2 0,-1 5-3543,3 5 1147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3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52 9376,'-37'-20'3488,"37"17"-2720,-5-5 544,10 5-1088,0-2-1440,4 1 672,9-1-2784,14 2 1856,22 3-3424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3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18 137 4064,'-1'-4'294,"0"-1"0,0 0 0,1 0 0,0 1 0,0-1 0,0 0 0,2-7 0,-2-9 2907,0 19-2778,-1 0 0,1 0 0,0 1 0,0-1 0,0 0 0,0 1 0,0-1 0,1 0 0,-1 0 0,0 1 0,1-1 0,2-5 5529,-3 28-4584,-2 0 0,-3 22 1,-2 12-904,4-23-338,-1 16 506,4 95-1,0-141-610,1 0 0,0 1-1,-1-1 1,1 1 0,0-1-1,0 0 1,0 1 0,3 2-1,3 11 83,-6-14-69,0 0-1,-1 0 1,1 0 0,0 0 0,0-1 0,0 1-1,0 0 1,0 0 0,0-1 0,1 1 0,-1-1-1,0 1 1,1-1 0,-1 1 0,1-1 0,0 0-1,-1 0 1,1 0 0,0 0 0,0 0 0,0 0-1,0 0 1,0-1 0,-1 1 0,1-1 0,0 1-1,1-1 1,-1 0 0,0 0 0,0 0 0,0 0-1,0 0 1,0 0 0,0-1 0,0 1 0,0 0-1,2-2 1,7-2 41,0 0-1,-1 0 1,1-1-1,-1-1 1,10-6-1,-18 10-85,75-54-182,-51 32 257,-25 23-109,0-1-1,0 0 0,0 0 1,0 0-1,0 0 0,0 0 1,0 0-1,0 0 0,-1 0 1,1 0-1,-1 0 0,0 0 1,1-4-1,-1 24 29,0-34-10461,0-22-52,-2-30 9843,-5-4 5574,-2 28-5507,8 42 638,-15-52 1077,13 48-1598,1 0 0,-1 0 0,0 0-1,-1 0 1,1 0 0,-7-6 0,3 5-1482,5 13-1328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3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8736,'-8'-4'3232,"8"-1"-2016,5 2 64,-2 0-1376,7-2 32,-5 2-1280,3 3-2272,1 0 2272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3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4896,'-1'0'97,"0"0"0,1 0 0,-1 0 0,1 1 0,-1-1 0,1 0 0,-1 0 0,0 0 1,1 1-1,-1-1 0,1 0 0,-1 1 0,1-1 0,-1 0 0,1 1 0,-1-1 0,1 1 0,0-1 0,-1 1 0,1-1 0,0 1 1,-1 0-1,2 14 3244,1-9-2867,5 32 1824,-1 1 1,-3 0-1,0 46 1,-4-78-2087,2 1-1,-1-1 1,1 1-1,0-1 1,4 15-1,-5-22-211,1 0 0,-1 0-1,0 0 1,1 0-1,-1 0 1,0 1-1,1-1 1,-1 0 0,0 0-1,1 0 1,-1 0-1,0 0 1,1-1 0,-1 1-1,0 0 1,1 0-1,-1 0 1,0 0-1,1 0 1,-1 0 0,0 0-1,1-1 1,-1 1-1,0 0 1,0 0 0,1-1-1,-1 1 1,0 0-1,1-1 1,-1 1-4,11-9-87,-1 0 0,0 0-1,-1-1 1,0-1 0,0 0 0,9-15-1,-10 14 105,0 0-1,1 0 0,1 1 0,0 0 1,17-15-1,-24 25 49,-1-1 1,0 0-1,1 1 0,-1 0 1,1-1-1,-1 1 0,1 0 0,0 0 1,-1 1-1,1-1 0,0 0 1,0 1-1,4-1 0,-5 2 27,0-1 0,0 0 0,0 1 0,0-1 0,0 1-1,0 0 1,0 0 0,0-1 0,0 1 0,-1 0 0,1 1 0,0-1 0,0 0 0,-1 1-1,1-1 1,-1 0 0,1 1 0,1 3 0,7 10 154,-1 0 1,0 0-1,-2 1 0,1 1 0,-2-1 1,8 32-1,-13-46-244,-1 1 1,1-1-1,0 0 1,0 0-1,0 0 0,0 0 1,1 0-1,-1 0 1,2 2-1,-1-2-206,11-54-22634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3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 7872,'-22'-31'2560,"16"22"-803,10 17-1086,1 2-33,-1 1 344,-1 1-1,-1 0 1,0 0 0,1 13-1,-1 50 1701,-2-73-2603,-6 168 3094,1-90-2861,11 135 1,1-120-648,-6-75-3057,-1-1-3372,-7-40-649,6-2 4539,1-5 351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3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8800,'-22'-4'10133,"37"5"-6043,58 12-279,0 0-3456,196 20-851,-256-31-373,30 5-3377,-39-5 2484,0-1-1,0 0 0,0 1 1,-1 0-1,5 2 0,0 6-4690,1-6 3792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3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51 381 4160,'-5'2'1125,"10"2"1687,5 3 3,-7-4-2253,0 0 0,0-1 1,-1 0-1,2 0 0,-1 0 1,0 0-1,0 0 0,1-1 1,4 2-1,-7-2-495,0-1 1,0 1-1,0-1 1,0 0-1,0 0 0,0 1 1,0-1-1,0 0 1,0 0-1,0 0 1,0 0-1,0 0 0,0 0 1,0-1-1,0 1 1,0 0-1,0 0 0,0-1 1,-1 1-1,1 0 1,0-1-1,0 1 0,0-1 1,0 0-1,0 1 1,-1-1-1,1 1 1,0-1-1,-1 0 0,1 0 1,0 1-1,-1-1 1,1 0-1,-1 0 0,1 0 1,-1 0-1,1 0 1,-1 1-1,1-3 0,-1-2 66,0 0 0,0 0-1,-1 0 1,1 1-1,-1-1 1,-1-6-1,2 10-80,-1 0 0,1 0-1,0 0 1,-1 0-1,1 0 1,-1 0-1,1 0 1,-1 0-1,1 0 1,-1 0 0,0 1-1,0-1 1,1 0-1,-1 0 1,0 0-1,0 1 1,0-1-1,0 1 1,0-1 0,0 0-1,0 1 1,0-1-1,0 1 1,0 0-1,0-1 1,0 1-1,0 0 1,0 0 0,0 0-1,0 0 1,0 0-1,0 0 1,-1 0-1,1 0 1,0 0 0,0 0-1,0 0 1,0 1-1,0-1 1,-2 1-1,-1 1 65,0 0 0,0 1 1,1-1-1,-1 1 0,1-1 0,0 1 0,-1 0 0,1 0 0,-3 5 0,-1 2 70,1 0 0,0 1 1,1-1-1,0 1 0,1 0 1,0 0-1,0 0 0,1 1 0,1-1 1,0 1-1,1 0 0,0 18 0,1-21-124,1 0 0,0-1 0,0 1 0,1-1 0,0 0 0,0 0 0,1 1 0,4 7 0,-5-11-55,1 0 0,1 0 0,-1 0 0,1 0 0,0 0 1,0-1-1,0 1 0,0-1 0,1 0 0,0 0 1,0-1-1,6 4 0,-6-5-54,0 0 0,0 0 0,0-1-1,0 1 1,0-1 0,1 0 0,-1-1 0,1 1 0,-1-1 0,1 0 0,-1 0 0,0-1 0,1 0-1,-1 0 1,0 0 0,1 0 0,-1-1 0,9-4 0,3-2-189,0-1 0,-1 0 0,0-1 0,17-14 0,148-120 167,-180 142 74,44-37 200,-41 35-160,0 0 1,0 0 0,-1-1 0,0 1 0,1-1-1,-1 0 1,3-8 0,-6 12-38,1 1 1,-1-1-1,0 1 0,0-1 1,1 0-1,-1 1 1,0-1-1,0 1 0,0-1 1,0 1-1,0-1 0,0 0 1,0 1-1,0-1 1,0 1-1,0-1 0,0 1 1,0-1-1,0 1 1,-1-1-1,1 0 0,0 1 1,0-1-1,-1 1 0,1-1 1,0 1-1,-1-1 1,1 1-1,0 0 0,-1-1 1,1 1-1,-1-1 0,1 1 1,-1 0-1,1-1 1,0 1-1,-1 0 0,1 0 1,-1-1-1,0 1 1,1 0-1,-1 0 0,1 0 1,-1 0-1,1-1 0,-1 1 1,1 0-1,-1 0 1,0 0-1,1 0 0,-1 0 1,1 1-1,-1-1 0,0 0 1,-3 0 59,0 1 0,0 0 1,0-1-1,0 1 0,0 1 0,-6 2 1,-3 3 18,1 1 1,0 0 0,0 1-1,1 0 1,0 1 0,-17 19 0,5 1 95,-29 46 1,44-63-44,-9 20-1,15-29-124,0 0-1,1-1 0,0 1 1,0 0-1,0 0 0,0 0 1,0 0-1,1 1 0,0-1 1,0 5-1,0-8-23,0 0 0,0-1 0,0 1 0,0 0 0,1-1 0,-1 1 0,0-1-1,0 1 1,1 0 0,-1-1 0,0 1 0,1-1 0,-1 1 0,1-1 0,-1 1 0,0-1 0,1 1 0,-1-1-1,1 0 1,0 1 0,-1-1 0,1 0 0,-1 1 0,1-1 0,-1 0 0,1 0 0,1 1 0,-1-1 0,1 0 1,0 0-1,0 0 1,0 0-1,0 0 1,0 0-1,-1-1 1,1 1-1,3-2 1,5-2-1,-1 0 0,16-10 0,-22 12-9,57-39-384,-4 1 228,-55 39 167,0 1 0,0-1 0,0 0 0,0 0 0,1 1 0,-1-1 1,0 1-1,1-1 0,-1 1 0,0-1 0,0 1 0,1 0 0,-1 0 0,1 0 0,-1 0 0,0 0 0,1 0 0,-1 0 0,0 0 0,1 0 0,-1 1 0,0-1 0,1 0 0,-1 1 0,0-1 0,0 1 1,1 0-1,-1-1 0,0 1 0,0 0 0,0 0 0,0 0 0,0 0 0,0 0 0,0 0 0,0 0 0,0 0 0,0 0 0,-1 0 0,2 2 0,0 1 11,0 1-1,0 0 1,0 0-1,-1 0 0,0 1 1,0-1-1,0 0 1,0 0-1,-1 7 1,-1 5 42,0-1 1,-1 1 0,-6 22-1,-18 50 141,10-39-128,15-43-55,-64 195 409,51-164-202,-2-1 1,-2-1 0,-28 44-1,44-76-182,-2 1 0,1-1 0,0 0 0,-1-1 0,1 1 0,-1-1 0,-5 4 0,9-7-33,-1 1 0,0-1 0,0 1-1,0-1 1,0 1 0,0-1 0,1 0 0,-1 0 0,0 1-1,0-1 1,0 0 0,0 0 0,0 0 0,0 0 0,0 0-1,0 0 1,-1-1 0,1 1-23,0-1 0,0 1-1,0-1 1,0 0 0,0 1-1,0-1 1,0 0 0,1 0-1,-1 1 1,0-1 0,1 0 0,-1 0-1,0 0 1,1 0 0,-1 0-1,1 0 1,0 0 0,-1 0-1,1-1 1,-4-9-88,2-1 0,-1 1 0,2 0 1,-1-1-1,2 1 0,0-15 0,10-70-363,-8 81 363,0 0 88,0 1 0,2-1 0,-1 1 0,2 0 0,0 0 0,1 1 0,0-1 0,1 1 0,0 0 0,1 1 0,1 0 0,0 0 0,1 1 0,11-11 0,20-15 45,81-54-1,-40 31 97,-62 45-14,100-82 675,-100 79-215,2 1-1,25-16 1,-46 33-541,-1 0-1,1 0 0,-1 0 0,1 1 0,0-1 1,-1 0-1,1 0 0,-1 1 0,1-1 0,-1 0 0,1 1 1,-1-1-1,0 1 0,1-1 0,-1 1 0,1-1 1,-1 0-1,0 1 0,1 0 0,-1 0 0,0-1-5,3 6 51,0 0-1,0 0 1,-1 1 0,0-1-1,0 0 1,-1 1-1,0 0 1,0-1 0,0 13-1,3 16 133,0-13-102,-3-14-69,0-1 0,0 0-1,0 0 1,1 0 0,0 0 0,1-1 0,0 1-1,0 0 1,0-1 0,0 0 0,1 0-1,5 6 1,-8-11-29,0 0-1,1 0 1,-1 0 0,0 0 0,0-1-1,1 1 1,-1 0 0,0-1-1,1 1 1,-1-1 0,0 1-1,1-1 1,-1 0 0,1 0-1,-1 0 1,1 0 0,-1 0-1,1 0 1,-1 0 0,0 0-1,3-1 1,3 0-25,1-1-1,12-6 1,-17 7 41,43-18-38,-1-3-1,-1-1 0,-1-2 1,50-39-1,32-24 352,-129 99-410,-6 2 145,-1 0-1,0-1 1,-1 0 0,-20 14-1,11-7 16,-29 21 67,32-27-144,1 1 0,0 1 0,-24 28 0,32-32-25,-9 12 128,31-23 75,-7-2-220,-1 1 0,0-1 0,0-1-1,0 1 1,0-1 0,-1 1 0,9-7 0,30-30-468,-23 20 423,10-11 17,-25 23 85,0 1 0,1 0 1,0 0-1,9-6 0,-14 12-10,-1-1 0,1 1-1,-1 0 1,1-1-1,-1 1 1,1 0 0,-1 0-1,1 0 1,-1-1-1,1 1 1,0 0-1,-1 0 1,1 0 0,-1 0-1,1 0 1,-1 0-1,1 0 1,0 0 0,-1 0-1,1 0 1,-1 0-1,1 0 1,-1 0-1,1 1 1,-1-1 0,1 0-1,-1 0 1,1 1-1,-1-1 1,1 0 0,-1 1-1,1-1 1,-1 0-1,1 1 1,-1-1 0,0 1-1,1-1 1,-1 1-1,0-1 1,1 1-1,-1-1 1,0 1 0,0-1-1,1 1 1,-1-1-1,0 1 1,0 0 0,2 6 34,0-1 0,-1 1 0,2 11 0,0 3 128,-1-17-139,1 1 1,-1-1 0,1 1-1,0-1 1,0 0 0,0 0-1,1 0 1,-1-1 0,1 1-1,0-1 1,0 0 0,0 0-1,0 0 1,1-1 0,-1 1-1,1-1 1,0 0 0,-1-1-1,7 3 1,-8-4-30,0 0 0,1 0 1,-1 1-1,0-2 0,0 1 0,0 0 0,0-1 0,0 1 0,1-1 1,-1 0-1,0 0 0,0 0 0,-1-1 0,1 1 0,0-1 1,3-2-1,3-2 17,0-1 1,-1 0 0,11-10 0,-10 7-27,0-1 0,-1 0 0,-1 0 0,10-18 0,20-53-128,-11 24 36,31-57-189,37-81-92,-87 180 333,-1-1-1,5-24 0,-10 35 54,0 0 0,0 0 0,0-1-1,-1 1 1,0 0 0,-1-1 0,1 1 0,-1 0 0,-3-12 0,4 17-3,-1 0 1,1 0-1,0 0 0,0 0 0,-1 0 0,1 1 1,-1-1-1,1 0 0,-1 0 0,1 0 1,-1 0-1,0 1 0,1-1 0,-1 0 1,0 1-1,0-1 0,0 0 0,1 1 0,-1-1 1,0 1-1,0-1 0,0 1 0,0-1 1,0 1-1,0 0 0,-1-1 0,0 1 9,0 1 0,1-1 0,-1 0 0,0 0 0,0 1 0,0-1 0,1 1 0,-1 0 0,0 0-1,1-1 1,-1 1 0,0 0 0,-1 2 0,-4 2 63,-1 2 1,1-1-1,0 1 0,-7 10 0,6-6 23,0 1 0,2 0 0,-1 0 0,1 1 0,1 0 0,0 0 0,1 0 0,-3 16 0,1 4-24,1 0 1,0 39-1,4-38-28,1 1 0,6 39-1,-4-62-187,0 1-1,1-1 0,0 1 1,1-1-1,1-1 0,0 1 1,0 0-1,1-1 0,9 12 1,-12-18-392,1-1-1,0 1 1,0-1 0,0 0 0,1-1 0,-1 1 0,1-1 0,0 0 0,0 0-1,0 0 1,0 0 0,1-1 0,-1 0 0,1 0 0,-1-1 0,1 0-1,0 0 1,0 0 0,-1 0 0,1-1 0,7 0 0,49-5-8506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3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23 329 4064,'-1'0'117,"0"0"0,0 0 0,0 0 0,0 1 0,0-1 0,0 0 0,0 1 0,0-1-1,0 1 1,0-1 0,-1 2 0,-7 1 853,8 5 3678,1 0-3381,0-7-1050,0 0 0,0 0-1,0 0 1,0 0 0,0 0 0,1-1 0,-1 1 0,0 0 0,0 0 0,1 0 0,-1 0 0,0-1 0,1 1 0,-1 0 0,1 0 0,-1-1 0,1 1 0,-1 0 0,1-1 0,0 1 0,-1 0-1,2 0 1,-1 0-20,1-1-1,-1 1 0,1-1 1,-1 1-1,1-1 0,-1 1 1,1-1-1,-1 0 0,1 0 1,0 0-1,2 0 0,2-1 218,1 0-1,-1 0 1,1-1-1,11-4 1,-7 1-258,0-1 0,0 0 0,0 0 0,-1-1 0,0-1 0,0 0 0,-1 0 0,14-16 0,2-7 152,29-46 0,-21 28-30,-4 6-131,-12 17 110,27-32 1,-44 58-256,0 0 0,0 0 1,0-1-1,0 1 1,0 0-1,0 0 1,0 0-1,0 0 1,0 0-1,1 0 1,-1 0-1,0 0 0,0-1 1,0 1-1,0 0 1,0 0-1,0 0 1,1 0-1,-1 0 1,0 0-1,0 0 1,0 0-1,0 0 0,0 0 1,0 0-1,1 0 1,-1 0-1,0 0 1,0 0-1,0 0 1,0 0-1,0 0 1,1 0-1,-1 0 0,0 0 1,0 0-1,0 0 1,0 0-1,0 0 1,0 1-1,1-1 1,-1 0-1,0 0 1,0 0-1,0 0 0,0 0 1,0 0-1,0 0 1,0 0-1,0 1 1,1-1-1,2 11 116,-2 15 31,-1-5-33,4 101 473,-3-105-489,2-1 0,0 0 1,0 1-1,2-2 1,8 22-1,-11-31-41,1-1 0,0 1 0,1-1 0,-1 0 0,1 0 0,0 0-1,0-1 1,0 1 0,1-1 0,7 6 0,-10-9-33,0 0 0,0 0-1,0 0 1,0 0 0,0 0 0,0 0-1,0 0 1,0 0 0,0-1-1,1 1 1,-1-1 0,0 0-1,0 0 1,1 0 0,-1 0 0,0 0-1,0 0 1,1-1 0,-1 1-1,0-1 1,0 1 0,0-1 0,0 0-1,0 0 1,0 0 0,0 0-1,0 0 1,0 0 0,0-1-1,3-2 1,1-2 5,1-1 1,-2 0-1,1 0 0,-1 0 1,0-1-1,-1 0 0,1 0 1,3-10-1,2-10-23,7-33-1,0 1 160,-14 50-122,6-18-243,15-30-1,-24 58 198,0 0-1,0-1 1,0 1-1,0 0 1,0 0-1,0 0 1,0 0-1,0 0 1,0 0-1,0 0 1,0-1-1,0 1 1,0 0-1,0 0 1,0 0-1,0 0 1,1 0-1,-1 0 1,0 0-1,0 0 1,0 0-1,0-1 1,0 1-1,0 0 1,0 0-1,0 0 0,0 0 1,1 0-1,-1 0 1,0 0-1,0 0 1,0 0-1,0 0 1,0 0-1,0 0 1,0 0-1,0 0 1,1 0-1,-1 0 1,0 0-1,0 0 1,0 0-1,0 0 1,0 0-1,0 0 1,0 0-1,1 0 1,-1 0-1,0 0 1,0 0-1,0 0 1,0 0-1,0 0 1,0 0-1,0 1 1,0-1-1,1 0 1,-1 0-1,0 0 1,0 0-1,0 0 1,0 0-1,0 0 1,0 0-1,0 0 1,0 1-1,0-1 1,0 0-1,3 10-38,-1 14-6,-2 0-1,-3 43 0,-13 46 171,7-61-146,-5 25 316,13-73-222,0 0-1,-1 0 1,1 0-1,-5 7 0,4-9 153,3-2-188,0 0-1,0-1 1,0 1-1,0-1 0,0 1 1,0-1-1,-1 1 1,1-1-1,0 1 1,0-1-1,-1 0 0,2 0 1,4-4 85,10-4-173,1 2 1,29-9-1,36-5-3420,-53 13 185,7-1-1827,-10 7-1162,-26 2 6088,1 0 0,-1 0-1,1 0 1,-1 0-1,1 0 1,-1 0 0,1 0-1,-1 0 1,1 0-1,-1 0 1,1 0 0,-1 0-1,1 0 1,-1 0-1,1 0 1,-1-1 0,1 1-1,-1 0 1,0 0-1,1 0 1,-1-1 0,1 1-1,-1 0 1,1-1-1,-1 1 1,0 0 0,1-1-1,-1 1 1,0-1-1,1 1 1,-1 0 0,0-1-1,0 1 1,1-1-1,-1 1 1,0-1 0,0 1-1,0-1 1,0 1-1,0-1 1,0 1 0,0-1-1,0 1 1,0-1-1,0 0 1,-7-15-1492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3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34 9056,'-40'-17'3360,"40"14"-2624,-5-2-192,15 1-640,-2-1-64,2 5-1280,3 0 800,5 5-3264,9 7 2208,13 0-1664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100 147 4992,'-19'-3'1355,"-31"-2"0,20 5 5215,35-9-3829,7-2-2143,1 2 0,-1-1 0,1 2-1,1 0 1,20-10 0,-19 11-356,-1-1 89,8-3 1,1 0 0,23-8 0,-40 17-305,-1 0 0,1 1 0,0 0 0,0-1 0,-1 2 0,1-1 0,0 1 1,0 0-1,0 0 0,0 1 0,0-1 0,-1 1 0,1 1 0,7 1 0,-11-1-4,1-1 0,-1 1 0,1-1 0,-1 1 0,0 0 0,1 0 0,-1 0 0,0 0 0,0 0-1,-1 1 1,1-1 0,0 0 0,-1 1 0,1 0 0,-1-1 0,0 1 0,0 0 0,0-1 0,0 1 0,0 0-1,-1 0 1,1 0 0,-1 0 0,0 0 0,0 5 0,-1 4 95,0 0-1,0-1 1,-1 1-1,-1-1 1,-5 16 0,0-7-9,0-1 1,-1-1-1,-1 0 1,-1 0 0,-1 0-1,0-2 1,-1 1-1,-30 27 1,-10 3 269,-74 51 0,126-98-379,-12 14-4,13-14 3,0 0 0,0 1 0,0-1 0,0 0 0,-1 1 1,1-1-1,0 0 0,0 1 0,0-1 0,0 0 1,0 1-1,0-1 0,0 0 0,0 1 0,0-1 1,0 0-1,0 1 0,0-1 0,1 0 0,-1 1 0,0-1 1,0 0-1,0 1 0,0-1 0,0 0 0,1 0 1,-1 1-1,0-1 0,0 0 0,1 0 0,-1 1 0,0-1 1,0 0-1,1 0 0,-1 0 0,0 1 0,0-1 1,1 0-1,-1 0 0,0 0 0,1 0 0,-1 0 1,0 0-1,1 0 0,-1 0 0,0 0 0,1 0 0,-1 0 1,0 0-1,1 0 0,-1 0 0,0 0 0,1 0 1,13 2-67,1-2 0,16 0 1,7 0 42,-30 0 24,91 7-4,-87-6 34,-1 1 1,1 1-1,-1 0 0,1 0 0,-1 1 0,14 7 1,-23-10-11,1 1 0,-1-1 0,0 1 0,1 0 1,-1-1-1,0 1 0,0 0 0,0 0 0,0 0 1,-1 1-1,1-1 0,0 0 0,1 5 0,-2-5-8,0 0 0,-1 0 1,0 1-1,1-1 0,-1 0 0,0 0 0,0 0 0,0 0 0,0 1 0,0-1 0,-1 0 0,1 0 0,-1 0 0,1 0 0,-1 0 0,0 0 0,0 0 0,-1 2 1,-3 5 10,-1-1 1,0 1 0,0-2 0,-1 1 0,0-1-1,0 0 1,-1 0 0,0 0 0,0-1-1,0-1 1,-1 1 0,-14 5 0,8-4 7,0-1-1,0 0 1,-1-2 0,0 1-1,0-2 1,0 0 0,-18 0-1,28-2-34,1-1 0,-1 0 0,0 0 0,0 0 0,0-1 0,0 0 0,1 0 0,-1 0 0,0-1 0,1 1 0,-7-4 0,12 5-5,-1-1 0,0 1 0,1-1 0,-1 1 0,1 0 0,-1-1 0,1 1-1,-1-1 1,1 1 0,-1-1 0,1 0 0,-1 1 0,1-1 0,0 1 0,-1-1 0,1 0 0,0 1 0,0-1-1,-1 0 1,1 1 0,0-1 0,0 0 0,0 1 0,0-1 0,0 0 0,0 0 0,0 1 0,0-1-1,0 0 1,0 1 0,0-1 0,0 0 0,1 0 0,-1 1 0,0-1 0,1 1 0,-1-1 0,0 0 0,1 1-1,-1-1 1,1 1 0,-1-1 0,1 0 0,-1 1 0,1 0 0,0-1 0,3-4 4,1 1 0,0 0-1,0 0 1,6-3 0,-10 7 5,30-17-35,1 1 0,46-16 0,-2 1-116,20-10 265,61-29 33,-85 37-30,-34 18-80,-2-3 0,48-29 0,-75 41-19,0 0 0,0-1 0,-1 0 0,0-1 0,0 0 0,-1 0 0,0-1 0,0 0 0,-1 0 0,0 0 0,0-1 0,-1 0 0,5-14 0,-9 21-16,0-1 0,0 1 1,-1 0-1,1-1 0,-1 1 0,0 0 0,1-1 0,-2 1 0,1 0 0,0-1 0,-1 1 1,1-1-1,-1 1 0,0 0 0,0 0 0,0-1 0,-1 1 0,1 0 0,-1 0 0,1 0 1,-1 1-1,0-1 0,0 0 0,-1 1 0,1-1 0,0 1 0,-4-3 0,2 2 0,1 1-1,-1-1 1,0 1 0,-1 0-1,1 0 1,0 0-1,-1 1 1,1 0-1,-1-1 1,1 2 0,-1-1-1,1 0 1,-1 1-1,0 0 1,1 0 0,-1 0-1,0 1 1,1-1-1,-7 3 1,1 0 34,0 1 1,-1 0-1,1 1 1,1 0-1,-1 1 0,1 0 1,0 0-1,0 1 1,1 0-1,0 1 1,-14 16-1,14-14 19,1 0 1,0 1-1,1-1 0,0 1 0,0 1 1,1-1-1,1 1 0,0 0 1,1 0-1,-3 17 0,5-25-26,1 0 0,-1 1 0,1-1 0,0 0 0,1 1 0,-1-1 0,1 0 0,0 1 0,3 7 0,-3-10-18,0 1 1,0 0-1,1-1 0,0 1 0,-1-1 0,1 1 1,0-1-1,0 0 0,0 0 0,0 0 0,1 0 1,-1 0-1,1-1 0,-1 1 0,6 2 0,2-1 24,0 1-1,1-2 0,-1 1 0,1-1 0,0-1 1,0 0-1,0 0 0,0-1 0,20-3 0,2-2 27,61-16 0,-71 15-56,-1-1 0,0-1 0,0-1 0,-1-1 0,0-1 0,0-1-1,-2 0 1,1-2 0,-2 0 0,20-19 0,63-82 9,-95 108 20,3-9 62,-5 9 29,-7 17-74,1-2-50,1 0 1,0 1 0,-1 12-1,-2 14-2,-1-10 73,0 0-1,2 1 1,1-1-1,1 40 0,2-63-61,-1 0-1,0-1 1,0 1-1,1-1 1,-1 1-1,1-1 1,-1 0-1,1 1 1,0-1-1,0 0 1,-1 1-1,1-1 0,0 0 1,0 0-1,0 1 1,0-1-1,1 0 1,-1 0-1,0 0 1,0-1-1,1 1 1,-1 0-1,0 0 1,1-1-1,-1 1 1,1 0-1,-1-1 0,1 0 1,-1 1-1,1-1 1,-1 0-1,1 0 1,-1 0-1,1 0 1,-1 0-1,3 0 1,6-1-21,0 0 1,1-1-1,-1 0 0,12-4 1,-18 5-21,59-21-52,95-45 0,-76 30 126,-153 88 11,61-44-16,0 0 0,0 1 0,1 1 0,0-1 0,1 1 0,0 1 0,-7 10 0,15-19-41,-1 0 1,1-1-1,-1 1 0,1 0 1,-1 0-1,1 0 0,0-1 1,-1 1-1,1 0 1,0 0-1,0 0 0,0 0 1,0 0-1,0 0 0,0 0 1,0-1-1,0 1 1,0 0-1,0 0 0,0 0 1,1 0-1,-1 0 0,1 1 1,0-1 10,-1 0-1,1 0 1,0 0 0,0-1 0,0 1-1,0 0 1,0 0 0,0-1-1,0 1 1,0 0 0,1-1 0,-1 1-1,0-1 1,2 1 0,4 1 56,0-1 0,1 0 0,-1 0 0,10-1 0,-1 0-107,0-1 1,30-5-1,-40 4-12,0 1 1,0-1-1,0 0 0,0 0 0,0-1 0,0 0 1,-1 0-1,1 0 0,-1-1 0,6-5 0,-9 7 11,0 0-1,0 0 0,-1-1 0,1 1 1,-1 0-1,1-1 0,-1 0 0,0 1 1,0-1-1,0 0 0,0 1 0,-1-1 1,1 0-1,-1 0 0,1 0 0,-1 0 1,0 0-1,0 1 0,-1-1 0,1 0 1,0 0-1,-1 0 0,0 0 0,0 1 0,0-1 1,0 0-1,-1-2 0,-2-3 4,0 0 0,-1 1-1,1-1 1,-1 1 0,-1 0-1,1 1 1,-13-12-1,10 12 150,1 1 0,-1 0 0,0 0-1,0 1 1,0 0 0,0 0 0,-1 1-1,0 0 1,0 0 0,0 1 0,0 0-1,0 1 1,0 0 0,-10 0-1,37 9 288,3-4-290,0 0 1,42 2-1,44-7-71,-95 1-59,119-11-2359,64-19-6251,-139 21 5836,128-35-9344,-94 21 9140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2:4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66 101 3808,'-1'0'663,"0"1"1,-1-1-1,1 0 0,0 0 1,0 1-1,0-1 1,0 1-1,0-1 0,0 1 1,0-1-1,-2 2 1,-3 0 2276,19 13-1218,-5-12-1468,1 0-1,-1 0 0,1-1 1,-1 0-1,1-1 0,0 0 0,0 0 1,-1-1-1,1 0 0,13-2 0,7-1 354,51-15 0,-72 16-508,-1 0-1,1 0 0,-1-1 0,1 1 0,-1-2 1,0 1-1,0-1 0,-1 0 0,1-1 1,-1 0-1,8-6 0,-13 10-88,0 0 1,0 0-1,-1 0 0,1 0 0,0 0 1,0 0-1,0 0 0,-1-1 0,1 1 1,-1 0-1,1 0 0,-1-1 0,1 1 1,-1 0-1,0 0 0,0-1 0,1 1 1,-1 0-1,0-1 0,0 1 0,-1-3 1,1 3-9,-1 0 0,1-1 1,-1 1-1,0 0 0,0-1 1,0 1-1,0 0 1,0 0-1,0 0 0,0 0 1,0 0-1,0 0 1,-1 0-1,1 0 0,-3-1 1,-4-2-44,0 1 1,-1 0-1,1 0 1,-1 1 0,-13-2-1,2 2 21,-1 1-1,1 1 1,-1 1 0,1 1-1,-26 5 1,38-4 48,0-1 0,-1 1 0,1 0 0,0 1 0,0 0 0,1 0 0,-1 1 0,1 0 0,0 0 0,0 1 0,1 0 1,0 0-1,0 0 0,0 1 0,1 0 0,0 0 0,0 0 0,-6 13 0,9-13 29,-1 0 0,2 0 1,-1 0-1,1 0 0,0 0 0,0 0 0,1 1 0,0-1 1,0 0-1,1 0 0,0 1 0,0-1 0,0 0 0,1 0 1,0 0-1,5 9 0,-4-8 34,1-1 1,0 0-1,0 0 0,0-1 0,1 1 1,0-1-1,0 0 0,1 0 1,0-1-1,0 1 0,0-1 0,1-1 1,-1 1-1,14 6 0,-11-8-45,-1 0-1,1 0 0,0-1 0,1-1 1,-1 1-1,0-1 0,0-1 1,15 0-1,-3-2-1,0 0-1,35-10 1,-38 6-129,0 0 0,21-12 1,5-2-1996,-35 17 33,1-1 0,16-2 1,-6 5-1090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4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5 418 3552,'0'-4'258,"-1"1"-1,1 0 1,0 0 0,0 0 0,0-1 0,0 1-1,0 0 1,1 0 0,-1 0 0,1 0-1,0-1 1,0 1 0,0 0 0,1 1 0,-1-1-1,1 0 1,-1 0 0,3-2 0,4-11 2732,-1 5 573,-7 11-3511,1 0 0,-1 0 0,0 0-1,0 0 1,0 0 0,0 0 0,0 0-1,0 0 1,0 0 0,0 0 0,0 0-1,0 0 1,0 0 0,1 0 0,-1 0 0,0 0-1,0 0 1,0 0 0,0 0 0,0 0-1,0 0 1,1 0 466,-1 0-467,0 0 1,0 0 0,0 0 0,0 1-1,0-1 1,0 0 0,0 0 0,0 0-1,0 0 1,0 0 0,0 0 0,0 0-1,0 0 1,0 0 0,0 0 0,0 0 0,0 0-1,0 1 1,0-1 0,0 0 0,0 0-1,0 0 1,0 0 0,0 0 0,0 0-1,0 0 1,0 0 0,0 0 0,0 0-1,0 0 1,-4 26 3520,3-18-3798,-25 165 3991,24-162-3679,0 0 0,1-1 0,0 1-1,1 0 1,0 0 0,1 0 0,0 0-1,1-1 1,0 1 0,1 0 0,7 19 0,-10-29-80,1 1 0,0-1 0,-1 1 0,1-1 1,0 0-1,0 1 0,0-1 0,0 0 0,0 1 1,0-1-1,1 0 0,-1 0 0,0 0 0,0 0 1,1 0-1,-1-1 0,1 1 0,1 1 1,-1-2-2,0 0 1,0 0-1,0 0 1,0 0 0,0 0-1,0 0 1,0 0 0,0-1-1,0 1 1,0-1-1,0 1 1,0-1 0,-1 0-1,1 0 1,3-1 0,8-6-64,0-1 0,0 0 0,-1-1 1,13-13-1,41-50 235,-43 45-220,43-38 0,-66 66 46,0-1 0,0 1-1,0 0 1,1 0-1,-1-1 1,0 1 0,0 0-1,0 0 1,1 0 0,-1-1-1,0 1 1,0 0 0,1 0-1,-1 0 1,0 0 0,1-1-1,-1 1 1,0 0 0,1 0-1,-1 0 1,0 0 0,0 0-1,1 0 1,-1 0 0,0 0-1,1 0 1,-1 0 0,0 0-1,1 0 1,-1 0-1,0 0 1,1 0 0,-1 1-1,0-1 1,0 0 0,1 0-1,0 0 1,-1 1 20,0 0 0,1 0 1,-1 0-1,0 0 0,1 1 0,-1-1 0,0 0 0,0 0 1,0 0-1,0 0 0,0 2 0,-7 39 570,6-36-530,-1 5 74,0 0 1,1 1-1,0 0 1,0-1-1,2 13 1,-1-21-120,0-1 1,1 0 0,-1 0 0,1 1 0,-1-1-1,1 0 1,0 0 0,0 1 0,0-1 0,0 0-1,0 0 1,0 0 0,1 0 0,-1-1 0,1 1-1,-1 0 1,1 0 0,0-1 0,-1 1 0,1-1-1,0 0 1,0 1 0,0-1 0,0 0 0,0 0-1,1 0 1,-1-1 0,0 1 0,0 0 0,1-1 0,-1 1-1,4-1 1,4 0-21,-1 0 0,1 0-1,-1-1 1,1-1 0,-1 0 0,0 0-1,0-1 1,0 0 0,0 0 0,12-7-1,8-7-16,45-32 0,-19 11 18,-54 37 2,0 1 1,0-1-1,0 0 0,1 1 0,-1-1 1,0 0-1,0 1 0,0 0 0,1-1 0,-1 1 1,0 0-1,0 0 0,1-1 0,-1 1 1,0 0-1,0 0 0,1 0 0,-1 1 1,0-1-1,0 0 0,1 0 0,-1 1 1,0-1-1,0 1 0,2 0 0,-2 0 4,1 0-1,-1 0 1,0 1-1,0-1 1,0 0-1,-1 0 1,1 1-1,0-1 1,0 1 0,-1-1-1,1 1 1,0-1-1,-1 1 1,0-1-1,1 1 1,-1-1-1,0 1 1,0 0-1,0 2 1,-1 12 145,0-1 0,-1 1 0,-8 28 0,-19 44-25,28-86-138,1 1 0,-1-1-1,1 1 1,0-1 0,0 1-1,0 4 1,0-2 53,5-9-318,15-29-529,-8 11 572,1 0 1,1 1 0,1 1 0,19-21 0,-34 41 244,0 0 0,0 0 0,0 0-1,0-1 1,1 1 0,-1 0 0,0 0 0,0 0 0,0 0 0,0 0 0,0-1 0,1 1 0,-1 0 0,0 0-1,0 0 1,0 0 0,1 0 0,-1 0 0,0 0 0,0 0 0,0 0 0,1 0 0,-1 0 0,0 0-1,0 0 1,0 0 0,1 0 0,-1 0 0,0 0 0,0 0 0,0 0 0,1 0 0,-1 0 0,0 0 0,0 0-1,0 0 1,0 0 0,1 0 0,-1 1 0,0-1 0,0 0 0,0 0 0,0 0 0,1 0 0,3 13 179,-3 22-34,-1-34-129,0 112 336,1-111-352,-1 0-1,0 0 1,0 0 0,1 0-1,-1 1 1,1-1-1,0 0 1,0 0-1,1 3 1,-1-3-10,0-2-3,0 0-1,0 0 0,0 0 1,0 0-1,0 0 0,-1 0 1,1-1-1,0 1 0,0 0 1,0 0-1,0-1 0,0 1 1,1-1-1,-1 1-3,16-8-71,32-18-1,-1 0 1,-7 6-9,0-2 0,50-36 0,-74 46 29,-2-1 0,1-1 0,-2 0 0,0-1 0,-1 0 0,0-2 0,20-33 0,-8-1-144,-2-2 1,-2-1-1,-3-1 0,16-75 1,-30 114 278,1-30 0,-4 41-79,-1-1-1,0 1 0,-1-1 1,1 1-1,-1-1 0,0 1 1,0 0-1,-1-1 0,-2-4 1,3 8 3,1 1 1,-1 0-1,0-1 1,0 1-1,0 0 1,0 0-1,0-1 0,0 1 1,0 0-1,0 0 1,-1 0-1,1 0 1,0 1-1,-1-1 1,1 0-1,-1 0 0,1 1 1,0-1-1,-1 1 1,1-1-1,-1 1 1,0 0-1,1-1 1,-1 1-1,1 0 0,-1 0 1,1 0-1,-1 1 1,0-1-1,1 0 1,-1 0-1,-1 1 0,-3 1 46,1 0 0,-1 0 0,1 0-1,-1 1 1,1 0 0,0 0-1,-7 5 1,2 1 10,0 1 0,1 0 0,0 0 0,0 1-1,1 0 1,1 0 0,0 1 0,0 0 0,1 0 0,-5 14 0,-3 13 164,2 0 1,-6 42 0,12-55-135,1 1 0,2 0 0,0 0 0,2 0 0,4 47 0,-2-64-70,1 0 0,0 0 0,1 0-1,-1-1 1,2 1 0,-1-1 0,1 0 0,1 0 0,0 0 0,0-1 0,1 1-1,0-1 1,0-1 0,1 1 0,0-1 0,0 0 0,1 0 0,13 8-1,-11-9 1,-1-1-1,1 0 0,1 0 0,-1-1 1,0-1-1,1 0 0,0 0 0,0-1 0,0 0 1,0-1-1,0 0 0,0-1 0,0 0 1,0-1-1,0 0 0,0-1 0,0 0 0,0-1 1,-1 0-1,1-1 0,-1 0 0,0 0 1,10-7-1,-13 7-46,0-1 1,-1 0-1,1 0 1,-1-1-1,9-10 1,-13 14 5,0-1 0,0 0 0,-1 0 0,1 0 0,0 0 0,-1 0 0,2-4 0,-3 5 7,0 1 0,1 0-1,-1-1 1,0 1 0,0 0 0,0-1 0,0 1 0,0-1 0,0 1 0,-1 0 0,1-1 0,0 1 0,-1 0 0,1-1 0,-1 1 0,1 0 0,-1 0-1,0-2 1,0 2 16,0 1-1,1-1 1,-1 0-1,0 0 0,0 1 1,0-1-1,0 0 1,0 1-1,0-1 0,0 1 1,0-1-1,0 1 1,0 0-1,0-1 0,0 1 1,0 0-1,0 0 1,0 0-1,0 0 0,0 0 1,0 0-1,0 0 0,0 0 1,-1 0-1,1 0 1,0 1-1,0-1 0,0 0 1,0 1-1,0-1 1,0 1-1,0-1 0,-1 2 1,-3 1-2,-1 0 0,1 1 0,0-1 0,-6 8 0,5-6 30,0 1-1,1 0 0,0 1 1,1-1-1,-1 1 1,1 0-1,1 0 1,-1 0-1,1 1 0,-3 8 1,5-12-15,0-1 0,1 1 1,-1-1-1,1 1 0,-1-1 0,1 1 1,0-1-1,0 1 0,1 0 0,-1-1 1,1 1-1,0-1 0,0 1 1,0-1-1,0 0 0,0 1 0,1-1 1,0 0-1,-1 0 0,1 0 0,0 0 1,1 0-1,-1 0 0,5 4 0,-5-6-5,0 0 0,1 1 0,-1-1 0,0 0 0,1 0 0,-1 0 0,1-1 0,0 1 0,-1 0 0,1-1 0,-1 0 0,1 0-1,0 0 1,-1 0 0,1 0 0,0 0 0,-1-1 0,1 1 0,0-1 0,-1 0 0,5-1 0,5-3-9,0 0 0,-1-1 0,12-7-1,7-6-37,-1-1-1,-1-2 1,27-27-1,66-83-21,-117 127 76,7-7-72,-8 12 9,-3 9 14,-4 19 89,-2 0 0,-1-1 0,-1 0 0,-1-1 0,-2 0 0,0 0 0,-16 24 0,24-45-34,1-1 0,-1 0 0,0-1 0,0 1 0,0 0 0,-1-1-1,1 0 1,-1 0 0,0 0 0,0 0 0,0-1 0,-7 4 0,9-5-28,-1 0 0,1-1 0,-1 1 0,1-1 1,-1 1-1,1-1 0,-1 0 0,1 0 1,-1 0-1,1-1 0,-1 1 0,1-1 1,-1 1-1,1-1 0,-1 0 0,1 0 1,0 0-1,-1 0 0,1 0 0,0 0 0,0-1 1,0 1-1,0-1 0,-3-2 0,-2-3-102,0 0-1,1 0 1,0 0 0,0 0-1,0-1 1,-6-12-1,12 20 109,0 0-1,0 0 1,0-1-1,-1 1 1,1 0 0,0-1-1,0 1 1,0 0-1,0-1 1,0 1-1,0-1 1,0 1-1,0 0 1,0-1 0,0 1-1,0 0 1,0-1-1,0 1 1,0 0-1,0-1 1,0 1 0,0 0-1,1-1 1,-1 1-1,0 0 1,0-1-1,0 1 1,1 0 0,-1-1-1,0 1 1,0 0-1,1 0 1,-1-1-1,0 1 1,0 0 0,1 0-1,-1-1 1,0 1-1,1 0 1,-1 0-1,0 0 1,1 0-1,-1 0 1,0 0 0,1-1-1,-1 1 1,0 0-1,1 0 1,20 1-140,73 15 301,42 4-116,-115-18 35,0-1 0,0-1 0,0-1 0,31-6 0,-45 6-71,-1-1 0,0 0 0,1 0 0,-1-1 1,0 1-1,0-1 0,-1-1 0,10-5 0,-2-3 20,23-23 0,-16 15 31,-15 14-43,1 0 0,-1 0 1,0 0-1,0 0 0,-1-1 1,0 0-1,6-14 0,-1 4 14,-7 15-31,-1-1 0,1 0-1,-1 0 1,0 1 0,1-1-1,-1 0 1,-1 0 0,1 0-1,1-6 1,-15 53 34,-25 84 673,24-86-586,-11 50 1,24-83-91,-4 17 35,4-25-48,1 0-1,0 1 1,-1-1-1,1 0 0,-1 1 1,1-1-1,-1 0 1,0 0-1,0 0 0,1 0 1,-1 0-1,0 0 1,-2 2-1,3-3-15,0 0-1,0 0 1,-1 1-1,1-1 1,0 0-1,0 0 1,0 0-1,-1 0 1,1 0-1,0 0 1,0 0-1,0 0 1,-1 0-1,1 0 1,0 0-1,0 0 1,-1 0-1,1 0 1,0 0-1,0 0 1,0 0-1,0-1 1,-1 1-1,1 0 1,0 0-1,0 0 1,0 0-1,-1 0 1,1 0 0,0 0-1,0-1 1,0 1-1,0 0 1,0 0-1,-1 0 1,-3-11-89,0-9-34,4 17 147,0 0 1,0-1-1,1 1 1,-1 0-1,1 0 1,-1 0-1,1 0 1,0-1-1,2-4 1,-1 6 9,-1 0 1,1 0-1,-1 0 0,1 0 0,0 1 1,0-1-1,0 0 0,0 1 1,0 0-1,0-1 0,0 1 0,1 0 1,3-2-1,5-1-44,1 1 1,0 0-1,16-2 0,12-2 33,60-10-997,-8 2-6782,-81 13 111,-23 12-699,-16 9 4504,-10 1 1760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4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36 108 4736,'-35'1'10586,"65"8"-6979,36 6-1,35-1-478,106-6-1304,-196-7-1664,873-33 1488,-438-13-1997,-119 10-5403,-294 32 4744,31-3-3475,-56 4 3390,-1 1-1,0-1 0,0 0 0,1-1 1,11-6-1,-16 8 329,-1-1-1,0 1 1,-1-1 0,1 1-1,0-1 1,0 0 0,2-3-1,-4 5 740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4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47 3968,'0'0'75,"-1"-1"0,1 0 0,0 1 0,0-1 0,-1 0 0,1 0 0,0 0 0,0 1 0,0-1 0,0 0 0,0 0 0,0 1 0,0-1 0,0 0 0,0 0 1,1 0-1,-1 1 0,0-1 0,0 0 0,1 1 0,-1-1 0,0 0 0,1-1 0,15-11 2561,-13 12-1751,-1-1 0,0 0 1,0 1-1,0-1 1,0 0-1,4-2 3707,-5 7-4203,1 1-1,0-1 1,-1 1 0,0-1 0,0 1-1,0 0 1,-1 0 0,1 0 0,-1-1-1,0 6 1,-4 42 703,1-34-471,-9 64 410,-3 0-1,-4-1 1,-37 98-1,32-123-831,16-38-13,0 1 0,-10 37 1,18-48-150,0-6 107,21-2 283,80-17 172,10-2-409,234 4 109,-292 16-2726,-10 4-21444,-21-1 20895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4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61 6304,'-5'-3'434,"-9"-14"13558,33 17-10957,95-6 1029,-69 3-3592,83 4-1,21 8-205,-124-9-643,0-1 0,-1-2 0,50-10 0,-55 6-1246,-11 1-947,-8 6 2392,0 0-1,0-1 1,0 1 0,1 0-1,-1 0 1,0-1-1,0 1 1,0 0 0,0 0-1,0-1 1,0 1-1,0 0 1,0 0 0,0-1-1,0 1 1,0 0-1,0 0 1,0-1 0,0 1-1,0 0 1,-1 0-1,1 0 1,0-1 0,0 1-1,0 0 1,0 0 0,-1-2-893,-1 2 590,1-1-1,0 1 1,-1-1 0,1 1-1,0-1 1,-1 1-1,1 0 1,0 0-1,-1 0 1,1-1 0,-1 1-1,1 1 1,0-1-1,-3 0 1,-17 3-5076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4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 7136,'0'0'126,"-1"0"0,1 0 1,-1 0-1,0 0 0,1 0 0,-1 0 1,1 0-1,-1 0 0,0 1 1,1-1-1,-1 0 0,1 0 0,-1 1 1,1-1-1,-1 0 0,1 1 1,-1-1-1,1 1 0,-1-1 0,1 0 1,0 1-1,-1 0 0,1 0 40,0-1-1,1 1 1,-1-1-1,1 0 1,-1 1-1,0-1 1,1 0-1,-1 1 1,1-1-1,-1 0 1,1 1-1,-1-1 1,1 0-1,-1 0 1,1 1-1,0-1 1,0 0-1,35 8 4501,-3-5-2725,-1-2-1,49-4 1,-34 1-1022,126-9 687,-37 0-4360,-43 9-7042,-89 2 8630,-3 0 706,1 0 0,-1 0-1,1 0 1,-1 0-1,0 0 1,1 0-1,-1 0 1,1-1-1,-1 1 1,1-1-1,-1 1 1,0-1 0,1 1-1,-1-1 1,2-1-1,6-12-2568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4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 6048,'-2'-2'502,"-5"-6"723,7 8-1179,0 0 0,0 0-1,-1 0 1,1 0 0,0-1-1,0 1 1,0 0-1,0 0 1,0 0 0,0 0-1,0 0 1,0 0 0,-1 0-1,1 0 1,0 0 0,0 0-1,0 0 1,0 0 0,0 0-1,0 0 1,0 0-1,-1 0 1,1 0 0,0 0-1,0 0 1,0 0 0,0 0-1,0 0 1,0 0 0,0 0-1,-1 0 1,1 0 0,0 0-1,0 0 1,0 0-1,0 0 1,0 0 0,0 0-1,0 1 1,0-1 0,-1 0-1,1 0 1,0 0 0,0 0-1,0 0 1,0 0 0,0 0-1,0 0 1,0 1-1,0-1 1,0 0 0,0 0-1,0 0 1,0 0 0,0 0-1,0 0 1,0 0 0,0 1-1,0-1 1,0 0 0,0 0-1,0 0 1,0 0-1,0 0 1,0 0 0,0 0-1,0 1 1,0-1 0,0 0-1,14 15 5518,-12-11-5045,0 0-1,0-1 1,-1 1 0,1 0-1,-1 0 1,0 0 0,0-1 0,-1 1-1,2 7 1,-3 39 1309,0-35-1471,-21 170 2267,-15-2-1340,34-172-1190,-3 16 190,-2 0 0,0-1-1,-14 27 1,3-9-134,19-42 38,19-11 37,0-1-90,0 2-1,1 0 0,0 2 1,40-9-1,89-4-153,-110 15 56,40-5-1,117-11-1,-181 19-123,24-2-3026,-14-4-5238,-26-10-2949,0 15 10092,-4-16-2496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3:4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29 8064,'0'-29'7648,"0"38"-6145,-5 6 2497,-8 13-2304,-9 9 1120,-6 2-1632,-4 1-64,6-3-704,-6 3-128,6-9-160,2-3-928,8-4 416,-3 1-4832,9-5 2848,20 3-8831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4:15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28 965 3808,'0'0'66,"-1"-1"1,0 1-1,0 0 1,0 0-1,1-1 1,-1 1-1,0 0 1,0 0-1,0 0 1,0 0-1,1 0 0,-1 0 1,0 0-1,0 0 1,0 0-1,1 0 1,-1 1-1,0-1 1,0 0-1,0 1 1,1-1-1,-1 0 1,0 1-1,0-1 1,1 1-1,-1-1 0,0 1 1,1-1-1,-2 2 1,0 0 35,0-1 735,18 15 4592,-13-16-5201,0 1 0,0 0 0,0-1 0,0 1 0,1-1 0,-1 0 0,0 0 0,0 0 0,0-1 0,0 1 0,0-1 0,0 1 0,0-1 0,0 0 0,0 0 0,-1-1 0,1 1 0,4-3 0,7-5 266,0 0 1,15-13-1,-18 14-192,127-99 1453,-123 95-1619,-1-1-1,-1-1 1,-1 0 0,0-1-1,14-21 1,-11 11 238,-1-1 0,18-47 0,-30 70-325,0-3 12,0 1 0,0 0-1,0 0 1,1 0 0,0 0 0,3-4 0,-5 21 184,0 49 403,0-23-313,-1 0 0,-6 40 0,3-57-188,-2 0 0,-6 22-1,9-36-118,-1 0-1,1-1 1,-1 1-1,-1 0 1,1-1-1,-1 0 1,0 0-1,-1 0 0,-9 9 1,12-13-24,-1 0 1,1-1-1,-1 1 0,1-1 0,-1 0 1,0 0-1,0 0 0,1 0 1,-1 0-1,0-1 0,0 1 1,0-1-1,0 1 0,0-1 1,0 0-1,0-1 0,-5 0 1,-4-1-7,0-1 1,-22-8-1,21 7 57,-9-4-21,-31-18 0,34 17-289,18 8 239,0 1 0,0-1 0,0 0 0,0 1 0,0-1 0,0 0 0,1 0 0,-1 1 0,0-1 0,0 0 0,1 0 0,-1 0 0,0 0 0,1 0 0,-1 0 0,0-2 0,11 2-362,-1 2 419,0 0 0,0 0 0,14 5 0,17 2 29,2-4 29,42-2-1,-67-2-65,0-2 0,-1 0 0,0-1 0,1 0 0,24-10 0,-8 0-12,-1-2 1,52-32-1,-79 44-27,0 0 0,-1-1-1,1 0 1,-1 0 0,0 0 0,0 0-1,0-1 1,-1 1 0,1-1 0,-1 0 0,4-9-1,-6 11-3,0 1-1,0 0 0,-1 0 0,1-1 0,-1 1 0,1 0 1,-1-1-1,0 1 0,0 0 0,0-1 0,0 1 0,-1 0 0,1-1 1,-1 1-1,1 0 0,-1 0 0,0-1 0,0 1 0,0 0 1,0 0-1,0 0 0,0 0 0,0 0 0,-1 0 0,1 0 0,-1 1 1,0-1-1,1 0 0,-1 1 0,-4-3 0,5 3 0,-1 1 0,1-1-1,0 0 1,-1 1 0,1 0 0,-1-1-1,0 1 1,1 0 0,-1 0 0,1 0-1,-1 0 1,1 0 0,-1 0 0,1 0-1,-1 0 1,1 1 0,-1-1 0,1 0-1,-1 1 1,1 0 0,-1-1 0,1 1-1,0 0 1,-1 0 0,-1 1 0,-5 4 33,0 0 0,-12 13 0,20-19-20,-6 5 41,1 1 0,-1 0-1,2 0 1,-1 0 0,1 1-1,-1 0 1,2-1 0,-1 1-1,1 1 1,0-1 0,1 0-1,-1 1 1,2-1 0,-1 1-1,-1 15 1,3-16 39,0 1 1,1 0-1,0-1 0,0 1 1,0-1-1,1 1 0,3 7 1,-4-12-66,0-1 0,1 0 0,-1 1 0,0-1 0,1 0 0,0 0 0,0 1 0,-1-1 0,1-1 0,0 1 0,1 0 0,-1 0 0,0-1 0,0 1 0,1-1 0,-1 0 0,1 0 0,-1 0 0,1 0 0,-1 0 0,1 0 0,0-1 0,2 1 0,2-1-22,-1 0 0,0 0 0,0-1 0,0 0 0,0 0 1,0-1-1,0 1 0,-1-1 0,10-5 0,-2 2-5,193-71-113,-177 65 40,0-1-1,52-31 1,-67 34 27,0-1 1,-1 0 0,-1-1-1,1 0 1,-2-1 0,0-1-1,13-17 1,-8 4-82,0 0 0,-2-1 0,17-47-1,-16 29 10,15-75 0,-25 86 97,-2 0 0,-1 0 1,-4-60-1,2 91 11,0 1 1,0-1-1,-1 1 0,1-1 1,-1 0-1,1 1 0,-1-1 1,0 1-1,0-1 0,-1 1 1,1 0-1,0-1 0,-1 1 1,1 0-1,-3-2 0,3 3 1,-1 0-1,1 0 1,0 1 0,0-1-1,-1 0 1,1 1 0,0-1-1,-1 1 1,1 0-1,0-1 1,-1 1 0,1 0-1,-1 0 1,1 0 0,-1 0-1,1 0 1,0 0-1,-1 0 1,1 0 0,-1 1-1,1-1 1,0 1 0,-1-1-1,1 1 1,0-1-1,-1 1 1,1 0 0,0 0-1,-2 1 1,-7 5 39,1 0 1,0 1-1,0 0 0,0 1 1,1 0-1,1 0 0,-1 0 1,1 1-1,1 0 1,-6 13-1,-5 14 174,-20 62 1,34-90-157,-63 206 1098,62-202-1080,0 0 0,1 0 1,1 0-1,0 0 1,1 0-1,1 26 0,1-34-24,0 1 0,0-1 0,0 1 0,0-1 0,1 1 0,0-1 0,0 0 0,1 0 0,-1 0 0,1 0 0,0 0 0,0 0 0,1-1 0,-1 0 0,1 0 0,0 0 0,0 0 0,7 4 0,-1-1-1,0-1 0,0-1 0,0 0-1,1-1 1,0 0 0,-1 0 0,2-1 0,-1-1-1,18 3 1,-15-4-7,0-1-1,0 1 1,0-2-1,0 0 1,0-1-1,0-1 1,19-5-1,-24 5-29,-1-1-1,1 1 0,-1-2 1,0 1-1,-1-1 1,1 0-1,-1-1 1,0 0-1,0 0 1,-1 0-1,0-1 0,7-9 1,-12 14-5,0 0 0,0 0 1,0 0-1,0 0 0,-1 0 0,1 0 0,-1 0 1,1-1-1,-1 1 0,0 0 0,0 0 0,0-1 1,0 1-1,0 0 0,0 0 0,-1-1 1,1 1-1,-1 0 0,0 0 0,1 0 0,-1 0 1,0 0-1,0 0 0,0 0 0,0 0 1,-1 0-1,1 0 0,-1 0 0,1 1 0,-3-3 1,2 2-5,0 1-1,0-1 1,0 1 0,0-1 0,-1 1 0,1 0 0,0 0 0,-1 0 0,1 0 0,-1 0 0,1 1 0,-1-1 0,1 1 0,-1-1-1,1 1 1,-1 0 0,1 0 0,-1 0 0,0 1 0,1-1 0,-1 0 0,1 1 0,-1 0 0,1 0 0,0 0 0,-4 1 0,1 1 44,1 0 0,-1 0 1,1 0-1,0 0 1,0 1-1,0-1 1,1 1-1,-1 0 1,1 0-1,0 1 0,0-1 1,1 0-1,-1 1 1,1 0-1,0 0 1,0-1-1,0 1 1,1 0-1,0 1 1,0-1-1,0 0 0,0 7 1,1-4 97,0 1-1,1-1 1,0 1 0,0-1 0,1 0-1,3 12 1,-4-17-107,0-1 0,0 1 0,1-1-1,-1 0 1,0 0 0,1 0 0,0 1 0,-1-2 0,1 1-1,0 0 1,0 0 0,0 0 0,0-1 0,0 1-1,0-1 1,0 0 0,1 1 0,-1-1 0,0 0 0,1-1-1,-1 1 1,1 0 0,-1-1 0,1 1 0,3-1-1,5 0 13,0 0 0,1-1 0,-1-1-1,0 0 1,1 0 0,18-8-1,-12 5-39,193-63-206,-128 39 192,-59 19 34,1 1 1,0 1-1,44-7 0,-46 15-57,6 3-321,-28-3 601,-14 7 0,-23 0-137,-17 3-166,-51 18 0,101-27 69,0 0 0,0 0 0,0 0 0,1 1-1,-1 0 1,0-1 0,1 1 0,0 0 0,-1 0-1,1 0 1,0 0 0,0 1 0,0-1 0,0 0-1,0 1 1,1 0 0,-1-1 0,1 1 0,-2 3-1,3-4-2,0-1 0,0 0 0,0 1 0,1-1 0,-1 0 0,0 1-1,1-1 1,-1 0 0,0 0 0,1 1 0,0-1 0,-1 0-1,1 0 1,0 0 0,-1 0 0,1 0 0,0 0 0,2 2-1,18 16 18,-15-14-3,-1-1 1,2-1-1,-1 1 1,0-1-1,1 0 1,-1 0-1,1-1 0,0 0 1,0 0-1,0-1 1,0 0-1,0 0 1,0 0-1,0-1 1,1 0-1,-1 0 0,0-1 1,0 0-1,0-1 1,9-2-1,7-3-45,-1-2 0,0-1 0,0 0 0,36-25 0,7-3-155,-33 20-86,58-43 0,-65 40 11,-2-1 1,0-2 0,-2 0-1,36-54 1,55-118-343,-100 172 581,13-26 16,-3-2 1,22-74 0,-41 115-9,-1-1 0,0 1 1,-1-1-1,0 1 0,-1-14 0,0 20 15,0 4 1,0 1-1,0 0 1,0 0-1,0 0 1,0-1-1,0 1 1,0 0-1,0 0 1,0-1-1,0 1 1,0 0-1,0 0 1,0 0-1,0-1 1,0 1-1,0 0 1,0 0-1,0 0 1,0 0-1,0-1 1,0 1-1,-1 0 1,1 0-1,0 0 1,0 0-1,0-1 1,0 1-1,0 0 1,-1 0-1,1 0 1,0 0-1,0 0 1,0 0-1,0-1 1,-1 1-1,1 0 1,0 0-1,0 0 1,-1 0-1,-7 5-43,-7 12-20,-19 26 243,17-23 65,-17 27 0,10-4 88,-31 70 1,-9 52-80,46-114-184,-19 55 121,32-88-102,1-1 0,1 0-1,0 1 1,1 22 0,1-38-74,1 0 0,0 0 0,0 0 0,1 0 0,-1 0-1,0 0 1,1 0 0,-1 0 0,1 0 0,0 0 0,-1 0 0,3 2 0,-2-3-4,0 0 1,0 0-1,0 0 1,0 0-1,0-1 0,0 1 1,0 0-1,1-1 1,-1 1-1,0-1 0,0 1 1,1-1-1,-1 0 1,0 0-1,0 1 1,1-1-1,-1 0 0,0 0 1,3-1-1,6 1 11,0-1 1,1 0-1,-1-1 0,0-1 0,0 1 1,17-8-1,54-31-91,-72 37 50,20-15-37,-20 14 21,-1 0 1,0 0-1,1 0 1,10-3-1,-18 8 31,0-1-1,0 1 1,0 0-1,0 0 1,0 0-1,0 0 0,0 0 1,0 0-1,0 0 1,0 1-1,0-1 1,0 0-1,0 1 1,0-1-1,0 0 1,-1 1-1,1-1 1,0 1-1,0-1 1,0 1-1,0 0 1,-1-1-1,1 1 1,0 0-1,-1-1 0,1 1 1,-1 0-1,1 0 1,0 0-1,-1-1 1,0 1-1,1 0 1,-1 0-1,1 0 1,-1 0-1,0 1 1,2 4 2,-1-1 1,0 0 0,0 1-1,0-1 1,0 9 0,-1-8 77,0 1 1,1-1 0,0 0 0,0 0 0,0 0 0,1 0 0,3 9 0,-4-13-53,-1 0-1,1 0 1,0-1 0,0 1-1,0 0 1,1-1 0,-1 1-1,0-1 1,1 0 0,-1 1-1,0-1 1,1 0-1,0 0 1,-1 0 0,1 0-1,0 0 1,-1 0 0,1 0-1,0 0 1,0-1-1,0 1 1,0-1 0,0 1-1,0-1 1,-1 0 0,1 0-1,0 0 1,4 0-1,1-1-17,0-1 0,0 0 0,-1 0 0,1 0 0,-1-1 0,9-4 0,37-24-90,-38 22 66,67-50 131,-78 56-153,-4 4 32,-11 6 44,6-3-49,0 0 1,1 0-1,-8 7 1,11-9 25,-3 4 12,1-1-1,0 1 1,-1 0 0,2 0 0,-1 0 0,1 1 0,-3 7-1,0 0 33,6-13-47,-1 0 1,1 0-1,0-1 1,-1 1 0,1 0-1,0 0 1,0 0-1,-1 0 1,1 0-1,0-1 1,0 1-1,0 0 1,0 0-1,0 0 1,0 0-1,0 0 1,1-1-1,-1 1 1,0 0-1,0 0 1,1 0-1,-1 0 1,0-1-1,1 2 1,3 7 70,-4-9-72,0 1-1,1 0 1,-1-1 0,0 1-1,0 0 1,1-1 0,-1 1-1,1-1 1,-1 1 0,0 0 0,1-1-1,-1 1 1,1-1 0,-1 1-1,1-1 1,-1 1 0,1-1-1,0 0 1,-1 1 0,1-1 0,-1 0-1,1 1 1,0-1 0,-1 0-1,1 0 1,0 0 0,0 1 0,-1-1-1,1 0 1,0 0 0,-1 0-1,1 0 1,0 0 0,-1 0-1,2-1 1,5 1-29,-1-1 1,1 0-1,-1 0 0,0-1 1,1 0-1,-1 0 0,0 0 0,0-1 1,8-5-1,-5 3 20,0-1-1,0-1 1,0 1 0,14-17 0,-20 20-5,0-1 0,0 0 1,-1 0-1,1 0 0,-1-1 1,0 1-1,-1 0 0,1-1 0,-1 0 1,1 1-1,-1-1 0,-1 0 1,1 1-1,0-9 0,-1 11 2,0 1 0,-1-1-1,1 0 1,0 0-1,0 0 1,-1 0 0,1 0-1,-1 0 1,0 0 0,0 1-1,1-1 1,-1 0 0,0 1-1,0-1 1,-1 0 0,1 1-1,0 0 1,0-1 0,-1 1-1,1 0 1,-1-1 0,1 1-1,-1 0 1,0 0 0,1 0-1,-1 0 1,0 1 0,0-1-1,1 0 1,-1 1 0,0-1-1,0 1 1,0 0 0,0-1-1,0 1 1,0 0-1,-2 1 1,-1-1 2,0 0 0,1 0 0,-1 1 0,0 0 1,1 0-1,-1 0 0,1 1 0,-1-1 0,1 1 0,0 0 0,0 0 0,0 1 0,-6 3 0,34-5-14,107-13 26,-92 7-1,-1 1 1,40 2-1,-71 2 15,8 1 25,1 0 0,-1 1 0,23 5 0,-34-6-27,-1 0 0,1 0 0,0 1 1,-1-1-1,0 1 0,1-1 1,-1 1-1,0 0 0,0 1 0,0-1 1,0 0-1,0 1 0,-1 0 1,1 0-1,-1-1 0,0 1 1,0 1-1,0-1 0,0 0 0,2 5 1,-4-7-14,2 2-6,-1 0 0,-1-1 1,1 1-1,0 0 0,0 0 0,-1 0 1,0-1-1,1 1 0,-1 0 0,0 0 1,-1 5-1,0-6 26,1 0 1,-1 0 0,1 1-1,0-1 1,0 1 0,0-1-1,0 3 1,1-5-25,-1 0 1,0 0 0,0 0-1,0 1 1,0-1-1,0 0 1,0 0 0,0 0-1,0 0 1,0 1-1,0-1 1,0 0 0,0 0-1,1 0 1,-1 0 0,0 0-1,0 1 1,0-1-1,0 0 1,0 0 0,1 0-1,-1 0 1,0 0-1,0 0 1,0 0 0,0 0-1,1 0 1,-1 1-1,0-1 1,0 0 0,0 0-1,1 0 1,8-7 94,49-41-270,-31 27 31,-24 18 136,0 1 1,0 0-1,0 0 0,0 0 0,0 0 1,0 1-1,1-1 0,-1 1 0,1 0 1,-1 0-1,1 0 0,-1 0 0,6 0 1,-6 1 9,0 0 0,0 1 0,1-1 0,-1 1 0,0 0 0,0 0 0,0 0 0,0 0 0,-1 1 0,1-1 0,0 1 0,0 0 1,-1-1-1,1 1 0,2 3 0,18 16 162,-4-4 8,1 0-1,26 16 0,-37-27-399,14 8 6,-7-11-6553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4:16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77 135 8384,'-59'-51'3104,"49"39"-2400,2 4 288,13 0-864,3 1 1728,2-1-1024,7-4 351,15-1-703,4 6-800,1-1 160,-2 8-2783,-4 0 1631,-4 8-3552,-9 7 2752,-13 5-1408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4:16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22 240 10304,'-21'-40'3808,"21"37"-2944,8-14-256,5 5 735,10-7-863,17-6 1824,28-2-1280,26-1-160,14 3-576,-4 10-608,-1-2 128,5 9-2656,3 5 1568,7 6-4255,-15 5 3103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2:0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 3072,'-1'-7'17808,"10"3"-12843,18 1-8663,-20 2 5598,125-9-1377,149-23-203,-254 31-338,39 2 1,-26 1-1169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4:18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0 803 3968,'0'0'57,"1"0"0,-1 0 0,0 0 0,0 0 0,0 0 0,0 0 0,1 0 0,-1 0 0,0 0 0,0 0-1,0 0 1,0 0 0,0 8 6568,4-8-5869,1-1-1,-1 1 1,0-1-1,1 0 1,5-2 0,4-2 420,19-12-1,-14 8-492,-2 0-286,0 0-1,27-21 1,-36 24-258,-1 0-1,0 0 1,-1-1-1,1 0 1,-1 0-1,-1-1 1,9-12-1,-13 18-83,0 0 0,0 0 0,-1 0 1,1-1-1,0 1 0,-1 0 0,1-1 0,-1 1 0,0 0 0,1-1 0,-1 1 0,0 0 0,-1-1 0,1 1 0,0 0 0,-1-1 0,1 1 0,-1 0 0,0 0 0,0-1 0,0 1 0,0 0 0,0 0 0,0 0 0,0 0 0,-1 0 0,1 0 0,-1 1 0,-3-4 1,-2-1 119,0 0 0,-1 1 1,0-1-1,0 2 1,-16-8-1,23 11-162,0 1-1,1 0 0,-1 0 1,1 0-1,-1-1 0,0 1 0,1 0 1,-1 0-1,1-1 0,-1 1 1,1-1-1,-1 1 0,1-1 1,-1 1-1,1 0 0,-1-1 0,1 0 1,0 1-1,-1-1 0,1 1 1,0-1-1,-1 1 0,1-1 1,0-1-1,0 1-13,1 0 0,-1 0 0,1 1 1,-1-1-1,1 0 0,0 0 0,-1 0 0,1 0 0,0 1 1,0-1-1,-1 0 0,1 1 0,0-1 0,0 0 0,0 1 0,1-1 1,9-4 23,-1 0 0,1 1 1,0 0-1,0 1 0,0 0 1,16-1-1,-8 0 22,8 0 51,-1 0-1,1 1 1,35 2 0,-50 1-43,0 1 0,0 0 0,-1 1 0,1 1-1,0 0 1,-1 0 0,1 1 0,-1 0 0,19 11 0,-26-12-21,0-1 1,-1 1 0,1 0-1,-1 0 1,1 0 0,-1 0-1,0 1 1,0-1 0,-1 1-1,1 0 1,-1 0 0,0 0-1,0 0 1,0 0 0,0 0-1,-1 0 1,1 1 0,-1-1-1,0 1 1,-1-1 0,1 1-1,-1-1 1,0 9 0,-2 5 173,-1-1 0,-1 0 1,0 0-1,-13 30 0,6-15 80,10-31-276,1-1 0,0 1 1,0-1-1,0 1 0,-1-1 0,1 0 1,0 1-1,0-1 0,0 1 0,0-1 0,0 1 1,0-1-1,0 1 0,0-1 0,0 1 1,0-1-1,0 1 0,0-1 0,0 1 1,0-1-1,1 1 0,-1-1 0,0 0 1,0 1-1,0-1 0,1 1 0,-1-1 1,0 0-1,0 1 0,1-1 0,-1 0 1,1 1-1,0 0 0,0-1 2,0 0 0,1 1 0,-1-1 1,0 0-1,1 0 0,-1 0 0,0 0 0,1 0 0,-1 0 0,0 0 0,1-1 1,0 1-1,7-3-21,0 0 0,15-7 1,-2-3-72,0-1 0,27-22 0,-8 5 80,-27 21 77,21-20 0,-35 30-87,0 8 193,-1 1 1,-1-1-1,-3 12 1,-1 9 148,5-20-189,0-8-121,1 1 1,-1 0 0,1-1-1,0 1 1,0 0 0,0 0-1,0-1 1,0 1 0,0 0 0,0 0-1,1-1 1,-1 1 0,1 0-1,-1-1 1,1 1 0,1 3-1,-1-4-4,0 1-1,0 0 1,0-1-1,0 1 1,0-1-1,1 1 1,-1-1-1,0 0 1,1 1-1,-1-1 1,1 0-1,0 0 1,-1 0-1,1 0 0,0 0 1,0-1-1,-1 1 1,1 0-1,0-1 1,0 0-1,0 1 1,0-1-1,0 0 1,0 0-1,0 0 1,0 0-1,0 0 1,2-1-1,13-1-38,1-2 1,0 0-1,-1-1 1,19-8-1,64-35-329,-74 31 266,-1-1 1,37-34 0,-49 41 61,-13 11 24,0 0 0,0 0 0,0-1 0,0 1 0,0 0 0,0 0 0,0 0 1,0 0-1,0 0 0,0 0 0,0 0 0,0 0 0,0 0 0,0-1 0,0 1 0,1 0 1,-1 0-1,0 0 0,0 0 0,0 0 0,0 0 0,0 0 0,0 0 0,0 0 0,0 0 0,1 0 1,-1 0-1,0 0 0,0 0 0,0 0 0,0 0 0,0 0 0,0 0 0,0 0 0,1 0 0,-1 0 1,0 0-1,0 0 0,0 0 0,0 0 0,0 0 0,0 0 0,0 0 0,0 0 0,1 0 0,-1 0 1,0 0-1,0 0 0,0 1 0,-1 6 38,-7 10 7,-1 1-22,0 2 0,-6 19 0,8-21 161,6-16-165,0 1 1,1-1-1,-1 1 1,0-1-1,1 1 0,0-1 1,-1 1-1,1-1 1,0 1-1,0-1 0,0 1 1,1-1-1,-1 1 1,1-1-1,-1 1 0,1-1 1,0 0-1,0 1 1,0-1-1,0 0 0,0 0 1,0 1-1,1-1 1,-1 0-1,4 3 0,-2-3-25,0 1-1,0-1 1,1 0 0,-1 1-1,1-2 1,-1 1-1,1 0 1,0-1-1,0 1 1,-1-1 0,1 0-1,0-1 1,0 1-1,0-1 1,7 1-1,-3-2-9,0 0 0,0 0-1,0-1 1,0 0 0,-1 0-1,1-1 1,0 0 0,-1 0-1,0-1 1,0 0 0,0 0-1,8-7 1,0-1-121,0-1 1,0 0-1,23-29 0,2-12-395,40-72 1,-29 44 132,-24 40 268,71-117-267,-84 132 393,-1-1 0,-1 0 1,-1 0-1,6-31 1,-16 58 3,0-4 36,0 1 0,0-1-1,-1 0 1,1 1 0,-1-7 0,0 10-33,0 1 1,0-1 0,-1 0 0,1 1 0,0-1 0,0 0-1,0 1 1,-1-1 0,1 0 0,0 1 0,0-1 0,-1 1-1,1-1 1,-1 1 0,1-1 0,-1 1 0,1-1 0,-1 0-1,0 1-5,0-1 0,0 1-1,0 0 1,0 0 0,1 0-1,-1-1 1,0 1-1,0 0 1,0 0 0,0 0-1,0 0 1,0 0 0,0 1-1,1-1 1,-1 0 0,0 0-1,0 1 1,-1-1-1,-4 3 22,-1 0 0,0 1 0,1 0-1,0 0 1,0 0 0,0 0 0,1 1-1,-7 7 1,-5 6 145,-17 24-1,21-23-53,1 0 1,0 2-1,2-1 0,0 1 1,-12 38-1,-19 115 384,34-139-365,-3 61 1,9-81-111,1 0-1,1-1 1,1 1 0,0 0 0,0 0 0,10 25 0,-10-35-5,0 1 0,0-1 0,1 0 0,0 0-1,0 0 1,0-1 0,1 1 0,-1-1 0,1 0 0,0 0 0,1 0 0,-1 0 0,9 5 0,-6-5-8,0-1 0,0 0 1,0 0-1,1 0 0,-1-1 0,1-1 0,-1 1 1,1-1-1,10 0 0,-2-1-60,-1 0 0,1-2-1,0 0 1,-1-1 0,1 0 0,-1-1 0,0-1 0,0-1-1,20-9 1,-25 9 10,0-1 1,0 1-1,-1-1 0,0-1 1,-1 0-1,1 0 0,-1-1 1,-1 0-1,0 0 0,0-1 1,-1 1-1,10-21 0,-15 26 71,1 1 0,-1-1 0,0 1-1,-1-1 1,1 0 0,-1 1-1,1-1 1,-1-4 0,0 7-20,-1 1 1,1-1 0,0 1 0,0-1-1,0 0 1,0 1 0,0-1-1,0 1 1,-1-1 0,1 1 0,0-1-1,0 1 1,-1-1 0,1 1-1,-1-1 1,1 1 0,0-1 0,-1 1-1,1-1 1,-1 1 0,0-1-1,0 1-1,1 0-1,-1 0 0,0 0 0,0 0 0,0 0 0,0 0 1,1 0-1,-1 0 0,0 0 0,0 0 0,0 0 1,0 1-1,1-1 0,-1 0 0,0 1 0,0-1 0,1 1 1,-1-1-1,0 0 0,0 2 0,-17 9 228,1 1 1,-22 20-1,34-27-145,0 0 0,0 0 0,0 0 0,1 1 0,0-1 0,0 1 0,1 0 0,-1 0 0,1 1 0,1-1 0,-3 8 0,5-13-73,-1 1 0,1 0 0,0 0 0,0 0 1,0 0-1,0 0 0,1 0 0,-1 0 0,0 0 0,1 0 1,-1 0-1,1-1 0,0 1 0,0 0 0,0 0 0,-1-1 1,2 1-1,-1 0 0,0-1 0,0 1 0,0-1 0,1 0 1,-1 1-1,1-1 0,1 1 0,4 4 7,1-2-1,-1 1 1,17 6-1,-24-11-20,7 3-151,1 0 0,-1-1 1,0 0-1,1 0 0,-1-1 0,1 0 1,0 0-1,-1-1 0,16 0 0,-8-3-1984,1 0 0,-1 0-1,29-11 1,-34 10 212,-1 0 0,1-1 0,-1-1 0,17-11 0,14-15-4783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4:19.4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18 783 4480,'9'2'6757,"24"-1"-2400,-26-2-4105,-1-1 0,1 0-1,-1 0 1,0 0 0,1-1-1,-1 0 1,0 0 0,-1 0-1,1-1 1,0 0 0,-1 0-1,0 0 1,0-1 0,0 0-1,6-8 1,3-5 19,1-2-1,-2 0 1,11-24-1,17-32 312,2 2-1,98-124 0,37 2 417,-163 182-660,-2 0 1,1-2 0,12-19-1,-49 51 782,-29 27-786,34-30-292,0 1 0,2 1 0,-1 1 0,-27 34 0,5 12 207,-54 116 1,61-111 199,-78 121 0,9-64-97,-8 11 251,98-120-504,-1 3-424,16-18 103,11-10 73,36-26-324,31-23 34,232-186 55,-206 153 1004,-105 90-568,2-5 370,-14 12-146,2 2-136,-1 1 0,-9 14 0,-4 3-16,2-4-50,-41 47 254,52-57-264,0 1-1,0 0 1,1 0 0,-7 18-1,13-28-59,0-1 0,1 0 0,-1 1 0,1-1-1,0 1 1,-1-1 0,1 1 0,0-1-1,0 1 1,0-1 0,0 1 0,0-1-1,0 1 1,0-1 0,1 3 0,-1-4-1,1 1 0,-1 0 0,1 0 0,-1-1 0,1 1 0,-1 0 1,1-1-1,-1 1 0,1-1 0,0 1 0,-1-1 0,1 1 0,0-1 0,-1 1 0,1-1 0,0 0 1,0 1-1,0-1 0,-1 0 0,2 1 0,1-1-20,1 0 0,-1 1 0,0-1 0,0-1 0,1 1 0,-1 0 0,0-1 0,0 1 0,0-1 0,0 0 0,0 0-1,6-3 1,3-3-80,-1 0-1,1 0 1,-1-1-1,-1-1 0,16-15 1,41-55 147,-46 54-149,29-28 61,-46 48 66,0 1-1,0-1 0,1 1 0,0 0 0,0 0 0,0 0 0,1 1 0,-1 0 0,1 0 0,0 0 0,-1 1 0,1 0 0,0 0 0,1 0 0,10-1 0,-12 3 29,0-1 0,0 1-1,0 0 1,0 1-1,0-1 1,0 1-1,0 0 1,0 0 0,0 1-1,-1-1 1,1 1-1,0 0 1,-1 0-1,1 1 1,-1-1 0,0 1-1,0 0 1,0 0-1,0 0 1,4 5-1,-1 1 50,-1-1 0,0 1 0,0 0 0,-1 0-1,0 1 1,6 16 0,13 62 434,-7-21 178,-15-62-693,-1-1 0,1 1 0,0-1 0,0 0 0,0 1 0,1-1 0,0 0 0,-1 0 0,6 5 0,-5-7-23,-1 0 1,0 0-1,1 0 0,0-1 0,-1 1 0,1-1 1,0 1-1,-1-1 0,1 0 0,0 0 1,0 0-1,0-1 0,0 1 0,0-1 1,0 0-1,4 1 0,27-3-56,0-1 0,36-8 0,-30 4-223,1 0-963,-1-1 0,40-14 0,-57 14-107,-1-2-1,0 0 1,-1-1 0,0-1 0,21-17-1,16-14-5624,67-66 0,-50 23 2984,-71 81 3781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4:10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26 291 1568,'-26'-3'18938,"31"2"-18844,-1 0 0,0 0 1,0-1-1,0 1 0,0-1 0,0 0 0,5-2 1,7-4 47,37-14 150,1 3-1,100-22 1,445-67 438,-8 51 588,-315 50-1148,-315-2-6692,8 6 1247,-5 6 1697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4:11.6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57 248 2496,'-16'-3'1178,"-4"-2"2838,15 3-2683,5 2-1144,-1 0-1,1 0 1,-1 0 0,1 0-1,-1 0 1,1-1-1,-1 1 1,1 0 0,-1 0-1,1-1 1,0 1-1,-1 0 1,1 0 0,-1-1-1,1 1 1,0-1-1,-1 1 1,1 0 0,0-1-1,0 1 1,-1-1-1,1 1 1,0 0 0,0-1-1,-1 1 1,1-1-1,0 1 1,0-1 0,0 1-1,0-1 1,0 1-1,0-1 1,0 1 0,0-1-1,0 1 1,0-1-1,0 1 1,0-1 0,0 1-1,0-1 1,1 1-1,-1-1 1,0 1 0,0-1-1,0 1 1,1-1-1,0-1 68,1 0 1,-1 0-1,1 0 0,-1 0 0,1 1 0,0-1 0,-1 1 0,1-1 0,0 1 0,0-1 0,0 1 0,0 0 0,4-1 0,33-13 674,-34 13-687,358-134 2061,-290 118-2361,-49 13 157,36-12 1,-48 14-37,-9 2-30,-5 2-15,-8 2 18,0 1 0,-19 10 0,-2 1 71,-141 59 140,3-1-107,12-17-40,154-55-127,-1 0 61,0 1-1,0-1 1,1 1-1,-1 0 1,-6 4 0,10-5-15,0 0 0,-1 0 1,1-1-1,0 1 0,-1 0 0,1 0 1,0 0-1,0 0 0,0-1 1,0 1-1,0 0 0,0 0 1,0 0-1,0 0 0,0-1 1,0 1-1,0 0 0,1 1 1,5 14 281,-2-10-251,1 0 1,0 0 0,0-1-1,0 0 1,0 0 0,1 0 0,11 6-1,2 0 110,26 11 0,-32-16-59,-5-3-107,0 0 1,0 0-1,0-1 1,0 0-1,17 2 1,-22-4 18,1 1 1,-1-1-1,1-1 1,0 1-1,-1 0 1,1-1-1,-1 0 0,1 1 1,-1-1-1,1-1 1,-1 1-1,1-1 1,-1 1-1,0-1 1,0 0-1,4-3 0,3-5 20,-1 0 0,0 0 0,0-1 0,-1 0 0,-1-1 0,0 1 0,7-17-1,-7 12-7,-1 0-1,-1 0 0,0-1 0,-1 1 0,3-26 0,-7 37-13,0 0-1,0 1 1,-1-1 0,1 1 0,-1-1-1,0 1 1,0-1 0,0 1-1,-1-1 1,1 1 0,-4-5 0,-1-3-1034,-2 0 0,-11-14 0,-2-2-6234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4:25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1 899 2656,'12'-14'10175,"26"-34"-8656,-15 19-435,-3 6-633,2 2 1,0 0-1,1 1 0,49-32 0,-51 38-328,18-15 189,-1-2 1,-2-1-1,0-2 0,-3-2 1,-1 0-1,40-61 0,-65 87-242,5-9 131,0 0 1,2 1 0,1 0-1,23-23 1,-37 40-189,0 0 0,0 1 0,0-1-1,0 0 1,-1 1 0,1-1 0,0 0 0,0 1 0,0-1 0,0 1 0,0-1 0,1 1 0,-1 0 0,0-1 0,0 1 0,2 0 0,-2 0-7,0 1 1,-1-1-1,1 1 1,-1-1-1,1 1 1,0-1-1,-1 1 1,1 0-1,-1-1 1,1 1-1,-1 0 1,0-1-1,1 1 1,-1 0-1,0 0 1,1-1-1,-1 1 1,0 0-1,0 0 1,0 0-1,0-1 1,1 1-1,-1 0 1,0 0-1,-1 1 1,3 21 20,-2 1 1,0 0-1,-2-1 0,-4 24 1,-23 93 390,25-126-333,-2 12 299,-15 41 0,39-87 512,13-20-851,10-12 6,14-11-42,-24 26-181,66-60-1,-94 94 109,1 0-1,0 0 1,0 0-1,7-3 1,-10 6 59,-1 0-1,1-1 1,-1 1-1,1 0 0,-1 0 1,1 0-1,0-1 1,-1 1-1,1 0 1,-1 0-1,1 0 1,0 0-1,-1 0 1,1 0-1,0 0 1,-1 0-1,1 0 1,-1 0-1,1 0 1,0 0-1,-1 1 1,1-1-1,-1 0 0,1 0 1,-1 1-1,1-1 1,0 0-1,-1 1 1,1-1-1,-1 0 1,0 1-1,1-1 1,-1 1-1,1-1 1,-1 1-1,0-1 1,1 1-1,-1-1 1,0 1-1,1-1 1,-1 1-1,0 0 1,0-1-1,0 1 0,1 0 1,0 6-1,-1 0 0,1-1 1,-1 1-1,-1 0 0,1-1 0,-1 1 1,-3 12-1,-1-2-21,0-1-1,-7 16 1,-42 75 367,41-83-179,13-24-136,-1 1-1,1 0 0,-1 0 1,1-1-1,0 1 1,-1 0-1,1 0 0,0-1 1,0 1-1,0 0 1,0 0-1,-1 0 0,1 0 1,0 0-1,1 1 1,-1-2-18,0 0 0,0 1 1,0-1-1,1 0 0,-1 0 1,0 1-1,0-1 0,0 0 1,1 0-1,-1 0 0,0 1 1,0-1-1,1 0 0,-1 0 1,0 0-1,1 0 0,-1 0 1,0 0-1,0 0 0,1 1 1,-1-1-1,0 0 0,1 0 1,-1 0-1,0 0 0,1 0 0,-1 0 1,1-1-1,2 1 11,0-1-1,1 0 1,-1 0-1,0 0 1,0 0-1,5-4 1,170-109-194,-176 113 160,0-1 0,0 1 0,0 0 0,1 0 0,-1 0 0,1 0 0,-1 0 0,0 0 0,1 1 1,-1-1-1,5 0 0,-5 1 3,-1 0 0,0 0 0,0 1 0,1-1 1,-1 0-1,0 1 0,1-1 0,-1 0 0,0 1 0,0 0 0,0-1 1,1 1-1,-1 0 0,0-1 0,0 1 0,0 0 0,0 0 1,0 0-1,0 0 0,-1 0 0,1 0 0,0 0 0,0 0 0,0 2 1,2 4 1,0 1 0,0 0 1,-1 0-1,0 0 1,0 1-1,-1-1 0,1 12 1,-2-12 23,1-1 0,0 1 1,0 0-1,0-1 0,1 1 0,1-1 1,-1 0-1,1 0 0,6 11 1,-9-17 1,1 0 0,0 0 0,0-1 0,0 1 0,0 0 0,0 0 0,0-1 0,0 1 0,1 0 0,-1-1 0,0 1 0,0-1 0,0 1 0,1-1 0,-1 0 0,0 0 0,0 1 0,1-1 0,-1 0 0,0 0 0,1 0 0,-1 0 0,0-1 0,0 1 0,1 0 0,-1 0 0,2-1 0,4-2 44,1 0-1,0 0 1,8-4-1,-8 3-40,178-74-114,4-1 181,-162 67-57,-11 5 99,-1-1 1,26-16 0,-34 16-23,-8 8-105,0 0 0,0 0-1,0 0 1,0-1 0,0 1 0,0 0-1,0 0 1,0 0 0,0 0 0,-1 0 0,1 0-1,0 0 1,0 0 0,0-1 0,0 1-1,0 0 1,0 0 0,0 0 0,0 0 0,0 0-1,-1 0 1,1 0 0,0 0 0,0 0-1,0 0 1,0 0 0,0 0 0,0 0-1,-1 0 1,1 0 0,0 0 0,0 0 0,0 0-1,0 0 1,0 0 0,0 0 0,-1 0-1,1 0 1,0 0 0,0 0 0,0 0 0,-23 6-86,-37 20 92,-52 24-164,91-39 167,1 1 0,0 0-1,-23 20 1,26-16 6,0 0 1,-23 28 0,34-36-14,0 0 1,0 1 0,0 0 0,1 0 0,1 1 0,0-1-1,-6 21 1,9-29 1,1 0-1,-1 0 0,1 0 1,0 1-1,0-1 1,0 0-1,0 0 1,0 0-1,0 1 0,0-1 1,0 0-1,0 0 1,0 0-1,1 1 0,-1-1 1,0 0-1,2 2 1,-2-3 1,0 1 1,1-1 0,-1 0-1,1 0 1,-1 1 0,1-1-1,0 0 1,-1 0 0,1 1-1,-1-1 1,1 0 0,-1 0-1,1 0 1,-1 0 0,1 0 0,0 0-1,-1 0 1,1 0 0,-1 0-1,1 0 1,0 0 0,-1 0-1,1-1 1,0 1 0,6-3 47,0 0 1,-1-1 0,0 1 0,8-7 0,-10 8-41,246-161 141,-248 162-156,29-16-185,-15 14 65,-16 3 119,1 0 1,-1 0 0,0 0-1,1 0 1,-1 1-1,1-1 1,-1 0-1,0 0 1,1 0 0,-1 0-1,0 1 1,1-1-1,-1 0 1,0 1 0,1-1-1,-1 0 1,0 0-1,0 1 1,1-1-1,-1 0 1,0 1 0,0-1-1,0 1 1,1-1-1,-1 0 1,0 1 0,0-1-1,0 1 1,0 0-1,2 27-89,-3-25 97,1 1-1,0-1 1,0 1 0,0-1 0,1 1-1,-1-1 1,1 0 0,0 1 0,0-1-1,0 0 1,0 1 0,1-1-1,-1 0 1,4 5 0,-2-5-3,-1 0 1,1-1 0,0 1-1,-1-1 1,1 1-1,1-1 1,-1 0-1,0 0 1,0 0 0,1-1-1,-1 1 1,1-1-1,4 1 1,-3-1 4,1 0 1,0 0-1,0-1 1,-1 0-1,1 0 0,0 0 1,10-3-1,4-3 20,0 0 0,-1-1-1,34-18 1,-40 19-21,224-106 31,-232 110-39,4-3 63,0 1 0,0-1 1,-1-1-1,10-7 0,-17 13-61,-1 0-1,0 0 0,0 0 0,1 0 1,-1-1-1,0 1 0,0 0 0,0 0 1,1 0-1,-1 0 0,0-1 1,0 1-1,0 0 0,1 0 0,-1 0 1,0-1-1,0 1 0,0 0 1,0 0-1,0-1 0,1 1 0,-1 0 1,0 0-1,0-1 0,0 1 1,0 0-1,0 0 0,0-1 0,0 1 1,0 0-1,0-1 0,0 1 0,0 0 1,0 0-1,0-1 0,0 1 1,-1 0-1,1 0 0,0-1 0,0 1 1,0 0-1,0 0 0,0-1 1,0 1-1,-1 0 0,1 0 0,0 0 1,-1-1-1,0 1-16,0-1-1,0 1 1,0 0 0,0 0 0,0 0-1,0-1 1,0 1 0,0 0-1,0 0 1,0 0 0,0 1-1,0-1 1,-1 0 0,-13 4-8,1 1-1,0 0 1,0 1 0,0 1-1,1 0 1,0 0 0,0 2-1,1-1 1,0 2 0,1 0-1,0 0 1,0 1 0,1 0-1,1 0 1,0 1 0,0 1-1,1 0 1,1 0 0,-10 22-1,17-32 39,-1-1-1,0 0 1,1 1-1,-1-1 0,1 0 1,-1 1-1,1-1 1,0 1-1,0-1 1,1 1-1,-1 2 1,1-4-9,-1 0 1,0-1 0,0 1 0,1-1-1,-1 1 1,0-1 0,1 1 0,-1 0-1,0-1 1,1 1 0,-1-1-1,1 0 1,-1 1 0,1-1 0,-1 1-1,1-1 1,-1 0 0,1 1 0,-1-1-1,1 0 1,0 1 0,-1-1 0,1 0-1,-1 0 1,1 0 0,0 0 0,-1 1-1,1-1 1,0 0 0,-1 0 0,1 0-1,0 0 1,-1-1 0,1 1-1,-1 0 1,1 0 0,0 0 0,-1 0-1,1-1 1,0 1 0,-1 0 0,1-1-1,-1 1 1,1-1 0,9-4 29,-1-1 0,-1 0 1,1 0-1,-1-1 0,0 0 1,-1-1-1,0 1 0,11-15 0,6-8 31,35-45-166,-72 92 7,0 2 0,2-1 0,0 1 0,-14 38 0,-31 100 257,50-140-176,-2 7 48,-13 40 42,-37 77-1,48-121-6,-1-1 0,0 0 0,-2 0 0,0-2-1,-1 1 1,0-2 0,-35 30 0,43-41 1,0-1 0,-1 1 0,0-2 0,0 1 1,0-1-1,-1 0 0,-7 3 0,12-6-47,0 1-1,0-1 0,1 1 1,-1-1-1,0 0 0,0 0 1,1 0-1,-1 0 0,0-1 1,-4 0-1,5 0-21,0 0 0,1 1-1,-1-1 1,1 0 0,-1 0-1,1 0 1,-1 0 0,1 0-1,0 0 1,0-1 0,0 1-1,-1 0 1,1-1 0,0 1-1,0-1 1,1 1 0,-1-1 0,-1-2-1,1 2-1,1 1 0,-1-1 0,1 0 0,0 1 0,0-1 0,-1 0 0,1 0 0,0 1 0,0-1 0,1 0 0,-1 0 0,0 1 0,1-1 0,-1 0 0,1 1 0,-1-1 0,1 0 0,0 1 0,-1-1 0,3-2 0,1-2-19,1 0 1,0 1 0,9-9 0,-2 2-53,118-135-185,-106 115 234,1 1 0,2 1 0,1 1-1,1 2 1,41-31 0,-26 30 50,1 2 0,60-26 0,103-26 43,-196 74-80,1 0 0,-1 1 1,1 0-1,13 0 1,-26 3-2,1 0-1,0 1 1,-1-1 0,1 0-1,-1 1 1,1-1 0,-1 0-1,1 1 1,-1-1 0,1 1 0,-1-1-1,0 1 1,1-1 0,-1 1-1,0 0 1,1-1 0,-1 1-1,0-1 1,0 1 0,1 0-1,-1-1 1,0 1 0,0-1 0,0 2-1,0-2-8,1 6 27,0 0 0,0 0 0,-1-1 0,0 1 0,0 0 0,0 0 1,-1 0-1,-1 8 0,-14 45 132,-10 18 73,31-100 107,14-16-302,2 2 0,28-41 0,-42 68-58,1 0 0,0 1 0,11-11 0,-16 17 22,0 0 0,1 0 1,-1 0-1,1 0 0,0 1 0,0 0 0,0 0 0,0 0 1,0 0-1,1 0 0,8-1 0,-12 3 13,1 0-1,0 0 1,0 0 0,0 0-1,-1 0 1,1 1 0,0-1-1,-1 1 1,1-1 0,0 1-1,-1 0 1,1-1 0,-1 1-1,1 0 1,-1 0-1,1 0 1,-1 0 0,1 0-1,-1 1 1,0-1 0,0 0-1,0 1 1,0-1 0,0 1-1,0-1 1,1 3-1,2 5-43,0-1 0,-1 1-1,4 17 1,-5-19 2,2 9 62,0-1 0,1 1 0,1-1 0,13 25 0,-16-36 3,-1 0 0,1 0 1,0-1-1,0 1 0,0-1 0,0 1 1,1-1-1,-1 0 0,1 0 1,0 0-1,0-1 0,0 1 0,0-1 1,0 0-1,0 0 0,1-1 0,-1 1 1,1-1-1,-1 0 0,10 1 1,-4-2-8,1 0 0,-1-1 0,0-1 0,0 0 1,1 0-1,-1-1 0,-1 0 0,1 0 0,0-1 1,-1-1-1,15-9 0,-7 4 23,-1-2-1,0 0 1,-1-1-1,-1 0 1,16-19 0,-24 25-16,0 0 0,0-1 0,5-10 0,-10 16-33,1-1 1,-1 1-1,0-1 0,0 0 0,-1 0 0,1 1 1,0-1-1,-1 0 0,0 0 0,1 0 0,-1 0 1,0 0-1,-1 0 0,0-5 0,1 7-5,0 1 0,-1-1-1,1 0 1,0 0 0,-1 1-1,1-1 1,-1 1 0,1-1-1,-1 0 1,1 1 0,-1-1 0,1 1-1,-1-1 1,0 1 0,1-1-1,-1 1 1,0 0 0,1-1-1,-1 1 1,0 0 0,0 0-1,1-1 1,-1 1 0,0 0 0,0 0-1,1 0 1,-1 0 0,0 0-1,0 0 1,1 0 0,-1 0-1,0 0 1,0 0 0,-1 1-1,-28 8-397,26-8 401,-6 3-22,1 0 0,0 0 1,1 0-1,-1 1 0,1 0 0,0 1 1,-11 10-1,16-13 47,0 0 0,0 0-1,0 1 1,0-1 0,1 1 0,0 0-1,-1 0 1,2 0 0,-1 0 0,0 0-1,1 0 1,0 0 0,0 1-1,0-1 1,0 0 0,1 1 0,-1-1-1,1 0 1,1 6 0,0-4 2,0-1-1,0 1 1,0 0-1,1-1 1,0 1 0,1-1-1,-1 0 1,1 1 0,0-1-1,0-1 1,0 1 0,1 0-1,0-1 1,0 0 0,0 1-1,0-2 1,1 1 0,-1 0-1,11 5 1,-10-6 23,0 0 0,1-1 0,0 0 0,-1 1 0,1-2 0,0 1 0,0-1 0,0 0 0,0 0 0,0 0 0,0-1 0,0 0 0,1-1 0,-1 1 0,0-1 0,0 0 0,0 0 0,0-1 0,6-2 0,13-9 50,0-1 1,-1-1-1,32-26 0,16-11 96,-53 40-133,84-56 12,-82 52-66,0-1 0,31-33 0,-35 29 20,0-1 0,-1-1 0,24-45 0,27-81 43,-60 133-56,5-11-10,-1 0 0,-2-1 1,0-1-1,5-40 0,-13 66-59,-1-1-1,0 1 1,0-1-1,0 1 1,-1-1-1,1 1 0,-2-6 1,2 9 52,-1-1 0,1 0 0,0 0 0,-1 1 0,1-1-1,0 0 1,-1 1 0,1-1 0,-1 0 0,1 1 0,-1-1 0,1 1 0,-1-1 0,1 1 0,-1-1 0,0 1 0,1-1 0,-1 1-1,0 0 1,1-1 0,-1 1 0,0 0 0,0 0 0,1-1 0,-1 1 0,0 0 0,0 0 0,1 0 0,-1 0 0,0 0 0,0 0-1,1 0 1,-1 0 0,0 0 0,0 0 0,1 1 0,-1-1 0,-1 1 0,-2 0 13,1 1 0,0-1 0,-1 1-1,1 0 1,0 0 0,0 1 0,0-1 0,0 1 0,0-1 0,1 1-1,-5 5 1,-2 6 4,-12 20 0,11-17-20,-102 184-133,18 12 489,87-192-315,0 0 0,-4 26 0,10-42 16,0 1 0,0-1 0,1 1 0,0-1 1,0 1-1,0 0 0,1-1 0,-1 1 0,1-1 1,1 1-1,-1-1 0,1 1 0,0-1 0,4 7 1,-6-10-13,1-1 1,0 0-1,0 0 1,0-1-1,0 1 1,0 0-1,0 0 1,0 0-1,0-1 1,0 1 0,1 0-1,-1-1 1,0 1-1,0-1 1,1 0-1,-1 1 1,0-1-1,1 0 1,-1 0 0,0 0-1,1 1 1,-1-2-1,0 1 1,0 0-1,1 0 1,1-1-1,5-1 40,-1 0 0,0 0 0,12-7 0,-16 8-60,28-13 30,19-9-19,70-42 0,-97 49-15,44-20 0,-66 36-1,0-1-1,0 1 1,0-1 0,0 1-1,0-1 1,0 1-1,0 0 1,0 0 0,0-1-1,0 1 1,1 0 0,-1 0-1,0 0 1,0 0-1,0 0 1,0 1 0,1-1-1,-1 0 1,-1 1-1,1-1 1,-1 0 0,0 1-1,1-1 1,-1 1-1,0-1 1,0 0-1,1 1 1,-1-1 0,0 1-1,0-1 1,1 1-1,-1-1 1,0 1-1,0-1 1,0 1 0,0-1-1,0 1 1,0-1-1,0 1 1,0-1-1,0 1 1,0 0 0,-1 4-35,0 0 1,0 1 0,-1-1 0,-3 9-1,5-14 33,-3 8-22,0 1-1,1-1 0,-2 10 1,2-6-102,2-11 130,0 0 0,-1-1 0,1 1 0,0 0 1,0-1-1,0 1 0,0 0 0,0 0 0,0-1 0,1 1 0,-1 0 1,0 0-1,0-1 0,0 1 0,1 0 0,-1-1 0,0 1 0,1 0 0,-1-1 1,0 1-1,1-1 0,-1 1 0,2 0 0,-1 0 9,0 0 0,0 0 0,0-1 0,1 1 0,-1-1 0,0 1 0,0-1 0,1 1 0,-1-1 0,0 0 0,3 0 0,2 1 11,0-1 0,-1-1 0,1 1 0,0-1 0,5-1 0,165-50 4,20 4-70,-103 25 246,-110 28-66,-4 0-93,-36 13-1,42-12-10,2-1-83,1 1-1,-21 12 1,30-16 48,0-1 1,0 1-1,1 1 1,0-1-1,-1 0 1,1 0-1,0 1 1,0 0-1,0-1 1,0 1-1,1 0 1,-1 0-1,1 0 0,-1 0 1,1 0-1,-1 5 1,2-7 6,0 0 1,0 0-1,0 0 0,0 1 1,0-1-1,0 0 1,0 0-1,0 0 0,0 0 1,1 1-1,-1-1 1,1 0-1,-1 0 1,1 0-1,-1 0 0,1 0 1,-1 0-1,2 1 1,0 0-2,0 0 0,0 0 0,0 0 0,0 0 0,1 0 0,-1-1 0,4 3 0,2-1-1,-1 1 0,1-1 0,1-1-1,8 3 1,-3-3-335,0 0-1,0 0 1,22-2-1,-23-1-1498,25-4 0,-6-4-3275,-29 8 4521,-1 0 0,0 1 0,0-1 0,0-1 1,0 1-1,0 0 0,-1 0 0,1-1 1,0 1-1,0-1 0,-1 0 0,2-2 0,-1-4-4625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4:26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922 43 9728,'-26'-20'3584,"26"17"-2784,3 0-224,2-2-800,5 5-704,3 8 640,0 4-4224</inkml:trace>
  <inkml:trace contextRef="#ctx0" brushRef="#br0" timeOffset="1">18 231 11392,'-18'-20'4224,"28"8"-3297,25-8-255,-7 5-448,17-9-256,35-5 512,46-2-256,0 3-96,-9 4-64,9 4-1568,18 12 833,-1 8-4801,-16 17 3040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4:28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293 582 3328,'1'-5'325,"-1"3"-133,0 0 0,1 0 1,-1 0-1,1 0 0,0-1 1,-1 1-1,1 0 0,0 1 1,0-1-1,0 0 0,1 0 1,-1 0-1,0 1 0,1-1 1,-1 0-1,1 1 0,2-3 0,-2 4-29,-1-1-1,0 0 0,0 0 1,0 1-1,0-1 0,0 0 1,-1 0-1,1 0 0,0 0 1,0 0-1,-1 0 0,1 0 1,0 0-1,-1 0 0,1-1 1,-1 1-1,1 0 0,-1 0 0,0-1 1,0 1-1,1 0 0,-1 0 1,0-1-1,0 1 0,0 0 1,0 0-1,0-1 0,-1 1 1,1 0-1,0 0 0,-1-1 1,1 1-1,0 0 0,-1 0 1,0 0-1,1 0 0,-1 0 1,0 0-1,1 0 0,-1 0 0,0 0 1,0 0-1,0 0 0,0 0 1,0 0-1,0 0 0,0 1 1,0-1-1,0 1 0,0-1 1,0 0-1,-1 1 0,1 0 1,0-1-1,0 1 0,0 0 1,-1 0-1,1-1 0,0 1 0,-1 0 1,-1 1-1,-4-1 74,0 1 0,0 0 0,0 1 1,0 0-1,0 0 0,-12 6 0,-2 0 100,-13 3-33,-63 24 322,89-32-608,1 1-1,-1 0 1,1 0 0,0 1-1,1-1 1,-1 1-1,1 1 1,0-1-1,-6 8 1,11-12-18,0 0 1,0 0-1,1 0 0,-1 0 1,0 0-1,0 0 1,1 0-1,-1 0 1,1 0-1,-1 1 0,1-1 1,-1 0-1,1 0 1,0 1-1,0-1 1,0 0-1,-1 1 0,1-1 1,1 3-1,-1-3 9,1 0 1,-1 0-1,1 0 0,-1 0 1,1 0-1,0 0 0,-1 0 0,1 0 1,0 0-1,0 0 0,0 0 0,0-1 1,0 1-1,0 0 0,0-1 1,0 1-1,1 0 0,4 2 41,0-1 0,0 0 0,0-1 0,0 1 0,0-1 0,11 0 0,-4 0-1,0 0 0,0-1 0,1-1 0,-1 0 0,0-1 0,0-1 0,0 0 0,-1 0 0,1-1 0,-1-1 0,0 0 0,0-1 0,0 0 0,11-8 0,-7 1-32,0-1 0,-1 0 1,-1-1-1,0-1 1,-1 0-1,0-1 0,-1 0 1,10-21-1,7-21 109,27-74-1,-48 111-99,-4 12 13,7-18 75,11-42-1,-20 62-112,-1 0 0,1 0-1,-1 0 1,-1 0 0,1 0 0,-2 0 0,1 0 0,-1 0 0,0 0-1,-3-12 1,3 19-11,0-1 0,1 0 0,-1 0 0,0 1 0,0-1 0,0 1 0,0-1 0,0 1 0,0-1 0,0 1 0,-1-1 0,1 1 0,0 0 0,-1 0 0,1 0-1,-1 0 1,1 0 0,-1 0 0,0 0 0,1 0 0,-1 1 0,0-1 0,0 1 0,1-1 0,-1 1 0,0 0 0,-3-1 0,2 1-3,0 1 0,1-1 0,-1 0 0,0 1 1,1 0-1,-1-1 0,1 1 0,-1 0 0,1 0 0,-1 1 0,1-1 1,0 0-1,0 1 0,0 0 0,-1-1 0,1 1 0,1 0 0,-1 0 1,-2 2-1,-6 13 40,0 0 0,1 1 1,1 0-1,1 0 0,-9 30 0,6-15 62,-15 44 97,5 1 0,-12 83 0,30-149-122,1 1 0,1 0 0,0 0 1,3 22-1,-2-29-9,0 0 1,0 0-1,0-1 1,1 1-1,0 0 1,1-1-1,-1 0 0,1 1 1,0-1-1,0 0 1,0 0-1,6 5 1,-7-8-27,-1-1 0,2 1 1,-1-1-1,0 1 1,0-1-1,0 0 0,1 0 1,-1 0-1,0 0 1,1 0-1,-1 0 1,1-1-1,-1 1 0,1-1 1,-1 1-1,1-1 1,0 0-1,-1 0 0,1-1 1,-1 1-1,1 0 1,3-2-1,4-1 27,0 0 0,1-1 0,18-11-1,-14 7-30,57-27 165,118-78 0,-182 105-228,-7 6-54,-6 6-116,-32 31-98,22-21 377,-21 22-1,32-31-49,1-1 1,0 1-1,-1-1 0,2 1 0,-1 0 0,0 1 0,1-1 0,0 0 0,0 1 0,-1 5 0,3-10-6,0-1-1,0 1 1,0 0-1,0 0 1,1 0-1,-1 0 1,0 0-1,0 0 0,0-1 1,1 1-1,-1 0 1,0 0-1,1 0 1,-1 0-1,1-1 1,-1 1-1,1 0 1,-1-1-1,1 1 1,-1 0-1,1-1 0,0 1 1,0-1-1,-1 1 1,1-1-1,0 1 1,0-1-1,-1 1 1,1-1-1,0 0 1,0 1-1,0-1 1,0 0-1,-1 0 0,1 0 1,1 0-1,4 1 47,-1 0-1,0-1 0,0 1 0,0-1 0,8-1 1,18-5-37,50-17 1,-29 8-13,52-19 123,-101 33-147,0-1 1,0 2-1,-1-1 1,1 0-1,0 1 1,0-1-1,0 1 1,0 0-1,0 0 1,0 0-1,-1 0 1,1 0-1,5 2 1,-7-2 7,1 1 0,-1-1-1,0 1 1,1 0 0,-1 0 0,0 0 0,0 0-1,0 0 1,0 0 0,0 0 0,0 0 0,0 0-1,0 0 1,0 1 0,-1-1 0,1 0 0,0 1-1,-1-1 1,1 0 0,-1 1 0,1-1 0,-1 1-1,0-1 1,0 1 0,1-1 0,-1 1 0,0-1-1,-1 3 1,-6 93 4,2-54 13,0 5 63,-2 0-1,-2-1 1,-2 0 0,-3-1-1,-1-1 1,-35 74 0,35-91-35,-1 4 821,15-31-639,2-5-42,8-21-33,46-161-154,-39 126-158,33-87 1,4 38-54,-45 95 182,1 0 1,1 0-1,0 1 0,1 0 1,14-14-1,-20 23-14,0 1 1,0-1-1,1 1 0,-1 0 0,1 0 0,-1 0 0,11-2 0,-15 4 43,0 1 0,0-1-1,0 1 1,0 0 0,0 0-1,0-1 1,0 1-1,0 0 1,0 0 0,1 0-1,-1 0 1,0 0-1,0 0 1,0 1 0,0-1-1,0 0 1,0 0 0,0 1-1,0-1 1,0 1-1,0-1 1,0 1 0,0-1-1,0 1 1,0 0-1,0-1 1,0 1 0,-1 0-1,1 0 1,0 0 0,-1-1-1,1 1 1,0 0-1,-1 0 1,1 0 0,-1 0-1,1 0 1,-1 0-1,0 0 1,1 0 0,-1 0-1,0 1 1,0-1 0,0 0-1,0 0 1,0 0-1,0 0 1,0 0 0,0 2-1,-2 5-1,1 1 0,-1-1 1,-1 0-1,0 0 0,0 0 0,0 0 0,-7 10 0,2-1 16,-4 9-4,-15 31 165,24-51-82,-1 0 0,0-1 0,0 1 0,0-1 0,0 0 0,-10 8 1,14-13-84,0 0 0,0 0 1,0 1-1,0-1 1,0 0-1,0 0 0,0 0 1,0 0-1,0 0 1,0 0-1,-1 0 1,1 0-1,0 0 0,0 0 1,0 0-1,0 0 1,0 0-1,0 0 1,0 1-1,0-1 0,-1 0 1,1 0-1,0 0 1,0 0-1,0 0 1,0 0-1,0 0 0,0 0 1,0 0-1,-1 0 1,1 0-1,0-1 0,0 1 1,0 0-1,0 0 1,0 0-1,0 0 1,0 0-1,0 0 0,0 0 1,-1 0-1,1 0 1,0 0-1,0 0 1,0 0-1,0 0 0,0-1 1,0-6 54,4-9-35,0 7-60,1 0 0,0 0 0,0 0 1,0 0-1,1 1 0,1 0 0,-1 0 1,1 1-1,1 0 0,-1 0 0,1 1 0,0-1 1,1 2-1,12-8 0,13-3-48,0 1 1,59-17-1,-37 13 128,-23 7-45,-19 6-5,0 0 0,1 2 0,0-1 0,15-1 0,-30 6 3,1 0 0,0 0 0,-1-1 1,1 1-1,-1 0 0,1 0 0,0 0 1,-1 0-1,1 0 0,0 0 0,-1 0 0,1 0 1,-1 0-1,1 1 0,0-1 0,-1 0 0,1 0 1,-1 0-1,1 1 0,0-1 0,-1 0 0,1 1 1,-1-1-1,1 0 0,-1 1 0,1 0 1,-1 0-3,0-1 0,0 1 0,0 0 1,0-1-1,0 1 0,0 0 0,-1 0 1,1-1-1,0 1 0,-1 0 1,1-1-1,0 1 0,-1-1 0,1 1 1,0 0-1,-1-1 0,1 1 1,-2 0-1,-4 5-50,0 0 0,-10 8 0,-6 2 106,11-9-48,1 0 1,0 1-1,0 0 1,1 1-1,0 0 1,1 0-1,-10 14 1,18-22 2,-1-1 0,1 1 1,-1-1-1,1 1 0,0-1 1,-1 1-1,1 0 0,0-1 0,0 1 1,-1-1-1,1 1 0,0 0 1,0-1-1,0 1 0,0 0 1,0-1-1,0 1 0,0 0 1,0-1-1,0 1 0,0 0 1,0-1-1,1 1 0,-1 0 1,0-1-1,0 1 0,1-1 1,-1 1-1,0 0 0,1-1 1,-1 1-1,1-1 0,-1 1 1,0-1-1,1 1 0,-1-1 1,1 0-1,-1 1 0,1-1 1,0 0-1,-1 1 0,1-1 1,1 1 10,0 0 0,0-1 1,0 0-1,0 1 0,-1-1 1,1 0-1,0 0 1,0 0-1,0 0 0,0 0 1,0 0-1,0-1 0,-1 1 1,4-2-1,3-1 20,-2 0-1,1-1 1,0 0-1,-1 0 1,0-1-1,0 0 1,0 0-1,0 0 1,-1 0-1,6-8 1,-9 10-42,0 1-1,0-1 1,0 0-1,-1 0 1,1 0 0,-1 0-1,1 0 1,-1 0-1,0 0 1,0-1-1,0 1 1,-1 0 0,1-1-1,-1 1 1,0 0-1,0-1 1,0 1 0,0 0-1,-1-1 1,1 1-1,-1 0 1,0-1-1,0 1 1,0 0 0,-3-5-1,2 5-44,1 1-1,-1 0 0,0 0 1,-1 0-1,1 0 1,0 0-1,0 1 1,-1-1-1,1 1 0,-1-1 1,1 1-1,-1 0 1,0 0-1,0 0 1,1 1-1,-1-1 0,-5 0 1,-1-1-29,0-3-129,10 5 205,-1 0 0,0 0 0,1 0 0,-1-1 1,0 1-1,0 0 0,1 0 0,-1 0 0,0 0 0,1 0 0,-1 0 0,0 0 1,1 1-1,-1-1 0,0 0 0,1 0 0,-1 0 0,0 0 0,0 0 1,1 0-1,-1 0 0,0 1 0,0-1 0,1 0 0,-1 0 0,0 0 1,0 1-1,1-1 0,-1 1 0,14 6 23,1-1 0,-1 0-1,1 0 1,0-2 0,1 0 0,-1 0 0,1-2 0,-1 0-1,1 0 1,0-2 0,0 0 0,0-1 0,-1 0-1,1-1 1,0-1 0,19-6 0,-13 2 3,117-38 154,-119 37-139,-1-1 0,0 0 0,-1-1 1,0-1-1,16-14 0,-8 2 11,-2-2 0,0 0 0,-2-1 0,-1-1 0,-1-1 0,-2-1 0,0-1 0,-2 0 0,24-65 0,-38 91-63,-1-1 0,1 1 0,-1-1 0,0 0 1,0 0-1,0 0 0,-1 0 0,1 0 0,-1 0 0,-1 0 0,1 1 0,0-1 0,-1 0 0,-3-9 0,4 13-3,-1 0 1,0 0-1,1 0 0,-1 0 0,0 0 0,1 0 0,-1 0 1,0 0-1,0 0 0,0 1 0,0-1 0,0 0 1,0 1-1,0-1 0,0 0 0,0 1 0,0 0 0,0-1 1,0 1-1,0-1 0,-1 1 0,1 0 0,0 0 0,0 0 1,-2 0-1,-1 0 8,-1 0 0,1 1 0,0-1 0,-1 1 0,-6 2 1,1 2 2,1-1 0,0 1 0,0 0 0,0 1 0,0 0 0,1 0 0,0 1 0,0 0 0,1 1 0,-9 10 0,-6 10-56,-31 52 0,37-52 144,0 0-1,2 1 1,1 1 0,2 0 0,0 1-1,-7 40 1,17-62-69,-1 0 1,2 1-1,-1-1 0,1 0 0,1 1 0,0-1 0,2 11 0,-1-15 14,-1 1 0,1-1 0,0 1-1,1-1 1,-1 0 0,1 0 0,0 0-1,0-1 1,1 1 0,-1-1 0,1 0-1,9 8 1,-3-4 31,1-1 0,0 0 0,1-1-1,-1 0 1,1-1 0,1 0 0,-1-1 0,0 0-1,20 3 1,-14-4-2,0-1-1,0-1 1,0 0-1,1-1 1,-1-1-1,22-4 1,-26 2-31,-1-1 1,1-1 0,-1 0 0,0 0 0,0-1 0,0-1 0,-1 0 0,0-1 0,-1-1-1,1 1 1,10-12 0,-19 16-17,1 0 0,0 0-1,-1 0 1,5-9 0,-7 12-8,0 0 0,-1 0 0,1 0-1,-1 0 1,1 0 0,-1 0 0,1-1 0,-1 1 0,0 0 0,1 0 0,-1 0 0,0-1 0,0 1 0,0 0 0,0 0 0,0 0 0,0-1 0,-1 1 0,1 0 0,0 0 0,-1 0 0,1-1 0,0 1 0,-1 0 0,0 0 0,0-2-1,0 2-8,0 1 0,0-1 0,0 1 0,0-1 0,0 1 0,0-1 0,0 1 0,0-1 0,0 1 0,0 0 0,0 0 0,0-1 0,0 1 0,0 0 0,0 0 0,0 0 0,0 0 0,0 0 0,0 1 0,-2-1 0,-21 7-155,22-7 155,-6 3 38,1 0 0,0 0 0,0 1 0,1 0 0,-1 0 0,1 0 0,-1 1 0,-7 9 0,12-13-15,0 1 1,0 0 0,1 0-1,-1-1 1,1 1 0,-1 0-1,1 1 1,0-1 0,0 0-1,0 0 1,0 0-1,0 1 1,1-1 0,-1 0-1,0 1 1,1-1 0,0 1-1,0-1 1,0 0 0,0 1-1,0-1 1,0 1-1,0-1 1,1 1 0,0-1-1,-1 0 1,1 1 0,0-1-1,0 0 1,2 4-1,1 0-143,1-1-1,-1 0 0,1 0 0,0 0 0,0 0 0,0-1 0,1 0 0,-1 0 0,1 0 0,0-1 0,0 0 0,0 0 1,1-1-1,-1 0 0,1 0 0,-1 0 0,14 1 0,3-1-2363,0-1-1,0 0 1,0-2 0,23-4 0,-11 0-787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4:29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24 9632,'-113'-24'3584,"108"28"-2784,10-4-256,18 0-3776,12-4 1632,20 4-1472,11 4 1792,3 7-1760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4:33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1 919 4480,'22'-17'3845,"0"-2"-2559,1 1 0,49-30 0,56-19 248,-77 43-763,89-59-1,-76 32-127,87-90-1,-70 62-460,32-25 113,120-119 1634,-231 220-1860,1 0 1,-1 0-1,0 0 0,1 0 1,2-7-1,-5 9-63,0 1-1,1-1 1,-1 1 0,0-1-1,0 1 1,0-1-1,0 1 1,0-1-1,1 1 1,-1-1-1,0 1 1,0-1-1,0 1 1,0-1-1,0 0 1,-1 1 0,1-1-1,0 1 1,0-1-1,0 1 1,0-1-1,-1 1 1,1-1-1,0 1 1,0-1-1,-1 1 1,1 0-1,0-1 1,-1 1 0,1-1-1,0 1 1,-1 0-1,1-1 1,-1 1-1,1 0 1,-1-1-1,1 1 1,-1 0-1,1 0 1,-1-1-1,1 1 1,-1 0 0,1 0-1,-1 0 1,1 0-1,-1 0 1,1 0-1,-2 0 1,-3-1 17,0 1 0,0 0 1,0 1-1,0-1 0,0 1 0,0 0 1,0 0-1,0 1 0,0-1 1,0 1-1,1 0 0,-10 5 0,1 1 15,1 1 0,0 0-1,-13 13 1,8-5 38,0 1 1,2 0-1,0 1 0,-13 24 0,-44 87 393,62-110-402,-30 61 200,-53 154 0,85-211-239,2 0-1,-5 41 1,9-51 66,1 0 0,1 1-1,1-1 1,0 0-1,5 29 1,-5-42-71,-1 1 0,1-1 0,-1 1 0,1-1 0,-1 1 0,1-1 0,0 1 0,0-1-1,-1 0 1,1 1 0,0-1 0,0 0 0,2 2 0,-2-2-12,0-1 1,0 0-1,-1 1 0,1-1 0,0 1 0,0-1 1,0 0-1,0 0 0,0 1 0,0-1 0,-1 0 1,1 0-1,0 0 0,0 0 0,0 0 0,0 0 0,1-1 1,4 0 12,-1-1 0,0 0 1,0-1-1,-1 1 0,1-1 0,6-5 1,-8 6-19,192-121 346,-147 95-235,-2-2 0,68-57 1,-112 85-103,1-1 0,-1 0 0,0 0 0,0 0 1,0 0-1,0 0 0,2-6 0,-3 6-57,1-1 1,0 1-1,0 0 0,0 0 0,0 0 1,3-4-1,-4 7 31,-1 0-1,1 0 1,-1-1-1,1 1 1,0 0 0,-1 0-1,1 0 1,0 0-1,-1 0 1,1 0 0,0 0-1,-1 0 1,1 0-1,0 0 1,-1 0 0,1 0-1,0 1 1,-1-1-1,1 0 1,0 0 0,0 1-1,12 6-174,-11-4 184,-1 0 0,1 0 0,0 0 1,-1 0-1,0 0 0,0 0 0,0 0 0,0 0 1,0 0-1,0 1 0,-1-1 0,0 0 1,0 1-1,0 4 0,-6 65 487,3-46-498,0 41 0,4-61 50,-1 1-1,1-1 0,0 1 0,1-1 1,0 0-1,0 0 0,0 0 1,1 0-1,0 0 0,5 8 1,-7-14-24,0 0 0,0 0-1,0 0 1,0 0 0,0 0 0,0 0 0,0 0 0,1 0 0,-1 0 0,0 0 0,1-1 0,-1 1 0,0 0 0,1-1 0,-1 1 0,1-1 0,-1 0 0,1 1 0,-1-1 0,1 0 0,-1 0 0,1 0-1,-1 0 1,1 0 0,-1-1 0,1 1 0,-1 0 0,1-1 0,-1 1 0,3-2 0,5-1 27,-1-1-1,0 0 1,0-1 0,7-5-1,-11 8-41,27-20 9,2 2 1,0 1-1,1 2 1,40-15-1,-27 17-19,50-19-61,0-2 393,-97 36-318,0 0 1,0 0-1,0 0 0,0 0 1,0 0-1,0 0 0,0 0 1,0 0-1,0 0 0,0 0 1,0 0-1,0 0 0,0 0 1,0 0-1,0 0 0,0 0 1,0 0-1,0-1 0,0 1 1,0 0-1,0 0 0,0 0 1,0 0-1,0 0 0,0 0 1,0 0-1,0 0 0,0 0 1,0 0-1,0 0 1,0 0-1,0 0 0,0 0 1,0 0-1,0 0 0,0 0 1,0 0-1,0 0 0,0 0 1,0-1-1,0 1 0,0 0 1,0 0-1,0 0 0,0 0 1,0 0-1,0 0 0,0 0 1,-10 0 30,-15 3-32,0 2-32,-1 2 0,2 1 0,-43 19 0,56-21 31,0 0-1,1 0 1,-1 1 0,2 1-1,-1 0 1,1 0 0,0 0-1,0 2 1,1-1 0,-8 12-1,8-8 1,1 0 0,0 1 0,0 0 0,1 0 0,1 1 0,1 0 0,0 0 0,1 0 0,0 0 0,0 28 0,3-41 7,0 1 0,0 0 0,0 0 0,1-1 0,0 1 1,-1 0-1,1 0 0,0-1 0,0 1 0,0-1 0,0 1 0,2 1 0,-2-3 0,0 0-1,0 0 1,0 0 0,0 0 0,-1 0 0,1 0 0,0 0-1,1-1 1,-1 1 0,0 0 0,0-1 0,0 1 0,0-1-1,0 1 1,1-1 0,-1 0 0,0 0 0,0 1-1,1-1 1,-1 0 0,0 0 0,0 0 0,1 0 0,-1 0-1,0 0 1,0-1 0,3 0 0,-1 0 0,0 0 0,1-1 1,-1 1-1,0-1 0,0 0 0,0 0 1,0 0-1,-1 0 0,5-5 0,22-28 0,-21 25-6,52-80-74,10-11 77,-52 77-50,17-18-4,-34 41-41,-1 13-10,0 18 162,5 40 0,-3-59-56,0-1-1,0 1 1,1-1 0,0 0-1,1 0 1,1 0 0,6 13 0,-10-21 0,0-1 0,1 1-1,-1 0 1,0-1 0,1 1 0,-1-1 0,1 0 0,0 1 0,-1-1 0,1 0 0,0 0 0,0 0 0,-1 0 0,1 0 0,0-1 0,4 2 0,-3-1 9,1-1 0,0 0 0,-1 1 0,1-1 0,0-1 0,-1 1 0,1-1 0,7-1 0,-2-1-7,0 0-1,0-1 1,0 0-1,0-1 1,-1 0-1,12-8 1,78-74 25,-85 77-63,69-51-128,-73 56 180,0 0 0,1 0 0,-1 0 0,1 1 0,0 1 0,0 0 0,16-3 0,-26 6-21,0 0-1,1-1 0,-1 1 1,1 0-1,-1 0 1,0 0-1,1 0 0,-1 0 1,0 0-1,1 0 1,-1 0-1,1 0 0,-1 0 1,0 0-1,1 1 1,-1-1-1,0 0 0,1 0 1,-1 0-1,1 0 0,-1 1 1,0-1-1,1 0 1,-1 0-1,0 1 0,1-1 1,-1 1 1,0-1 1,0 1-1,0-1 0,0 1 1,0 0-1,0-1 1,0 1-1,0-1 0,0 1 1,0-1-1,0 1 1,-1-1-1,1 1 0,0-1 1,0 1-1,-1-1 1,1 1-1,-21 27 116,12-17-51,-55 96 658,48-80-504,-1-7-70,17-40-449,3 12 258,0 0 0,0 0 0,1 0 0,0 1 0,0-1 0,0 1 0,1 0 0,0 0 0,1 1 0,6-8 0,-1 4-31,1 0-1,-1 1 1,2 1-1,-1-1 1,14-5 0,-23 12 72,0 1 0,-1 0 0,1-1 0,0 1 1,0 1-1,0-1 0,-1 0 0,1 1 1,0-1-1,0 1 0,4 0 0,-5 0-2,-1 1 1,1-1-1,-1 0 0,0 1 1,1 0-1,-1-1 0,0 1 0,1 0 1,-1-1-1,0 1 0,0 0 0,0 0 1,0 0-1,0 0 0,0 0 0,0 0 1,0 0-1,0 1 0,0-1 0,-1 0 1,1 0-1,0 1 0,-1-1 0,1 0 1,0 3-1,2 8-17,-1 1 0,0-1 0,-1 1-1,0-1 1,-1 1 0,-2 12 0,2 28 116,0-43-78,1 7 50,4 21-1,-4-34-48,0 0 0,0 0-1,0 0 1,0 0 0,1 0-1,0 0 1,-1 0 0,2-1 0,-1 1-1,4 5 1,-4-8-14,-1 0-1,0 0 1,1 0 0,-1 0-1,1 0 1,-1-1 0,1 1-1,0 0 1,-1-1 0,1 1-1,0-1 1,-1 1 0,1-1-1,0 0 1,-1 0 0,1 0 0,0 0-1,0 0 1,-1 0 0,1 0-1,0-1 1,-1 1 0,1-1-1,0 1 1,-1-1 0,1 0-1,-1 1 1,3-2 0,6-4 66,0 0 1,-1 0 0,12-10-1,-16 12-47,30-27 39,-1-1 0,-2-2 0,-1-1 0,33-50 0,-1 6-149,-52 67 25,-11 11 54,0 1 0,0 0 0,0 0 0,0 0 0,0 0 0,0 0 0,0 0 0,0 0 0,1 0 0,-1 0 0,0 0 0,0 0 0,0-1 0,0 1 0,0 0 0,0 0 0,0 0 0,1 0 0,-1 0 0,0 0 0,0 0 0,0 0 0,0 0 0,0 0 0,0 0 0,1 0 0,-1 0 0,0 0 0,0 0 0,0 1 0,0-1 0,0 0 0,0 0 0,1 0 0,-1 0 0,0 0 0,0 0 0,0 0 0,0 0 0,0 0 0,0 0 0,0 0 0,0 1 0,1-1 0,-1 3-51,0-1-1,1 1 1,-1 0-1,0-1 1,0 1-1,-1 4 1,0 2 149,-8 100 206,-24 111 1,31-208-259,0-1 0,-1 1 0,-1-1 0,1 0 0,-2 0 0,0-1 0,-12 21 0,16-30-34,0 0 0,0 0-1,0 0 1,0 0 0,0-1 0,0 1 0,-1 0 0,1 0 0,0-1-1,0 1 1,-1-1 0,1 1 0,0-1 0,-1 0 0,1 1 0,-1-1-1,1 0 1,0 0 0,-1 0 0,1 0 0,-1 0 0,1 0 0,0-1-1,-1 1 1,1 0 0,0-1 0,-1 1 0,1-1 0,0 1 0,-1-1-1,1 1 1,-2-3 0,-3 0-58,0-1 1,1 0-1,-1 0 0,1-1 0,-7-8 1,3 3-87,0-1 0,1-1 0,1 1 0,-11-22 0,15 27 107,0-1-1,1 1 1,0 0 0,0-1-1,0 0 1,1 1-1,0-1 1,0 0-1,1 0 1,0 0-1,1-9 1,-1 15 23,0 0-1,0 0 1,0 1 0,1-1-1,-1 0 1,0 0 0,0 1-1,1-1 1,-1 0 0,1 0 0,-1 1-1,0-1 1,1 1 0,-1-1-1,1 0 1,-1 1 0,1-1-1,0 1 1,-1-1 0,1 1 0,0-1-1,-1 1 1,1 0 0,0-1-1,-1 1 1,1 0 0,0-1-1,0 1 1,-1 0 0,1 0-1,0 0 1,0 0 0,0 0 0,-1 0-1,1 0 1,0 0 0,0 0-1,0 0 1,-1 0 0,1 0-1,0 0 1,0 1 0,5 1 2,0 0 0,0 1 0,0-1 0,7 6-1,-8-5 0,22 13-87,-13-7 123,1-1 0,0 0 1,20 8-1,-30-15-15,0 1-1,1-1 1,-1 0-1,0 0 1,0-1-1,0 0 1,1 1 0,-1-2-1,0 1 1,0-1-1,0 1 1,0-1 0,1-1-1,-1 1 1,5-3-1,15-9 65,0-1 0,36-27 0,-25 17-56,184-143 362,-224 170-578,-6 5 184,1 0 0,-13 14 0,6-1 58,0 2 0,2 0 0,1 0 0,0 2 0,-8 26 0,18-44-30,0 0 0,1 0 0,0 1-1,1-1 1,-2 14 0,3-19-1,0-1 1,0 0-1,0 1 0,0-1 0,0 1 1,1-1-1,-1 0 0,0 1 0,1-1 1,-1 0-1,1 1 0,0-1 0,-1 0 1,1 0-1,0 1 0,1 0 0,-1-1-7,0 0 0,0-1-1,0 1 1,1 0-1,-1-1 1,0 1 0,1-1-1,-1 1 1,0-1-1,1 1 1,-1-1-1,0 0 1,1 0 0,-1 0-1,1 0 1,-1 0-1,1 0 1,-1 0 0,3-1-1,6-1 10,1-1 0,-1 0 0,1-1 0,-1 0 0,0 0 0,0-1 0,16-12 0,62-50 70,-82 62-79,26-22-44,-2-1 1,-1-1-1,-1-1 0,-2-2 1,-1-1-1,-2 0 1,-1-2-1,-1-1 0,17-43 1,-7-1 5,-4-1 0,-3-1 0,16-107 0,-39 184 16,1-25-222,-2 29 216,0 0-1,0 0 1,0 0 0,0 0 0,-1 0 0,1 0-1,0 0 1,0 0 0,-1 1 0,1-1-1,-1 0 1,1 0 0,-1 0 0,1 0-1,-1 1 1,1-1 0,-1 0 0,0 0 0,1 1-1,-1-1 1,0 0 0,0 1 0,0-1-1,1 1 1,-3-1 0,3 0 3,-1 1 1,0 0-1,1 0 1,-1 0-1,0 0 0,1 0 1,-1 0-1,1 0 1,-1 0-1,0 0 0,1 0 1,-1 0-1,1 0 1,-1 0-1,0 0 1,1 1-1,-1-1 0,1 0 1,-1 0-1,0 1 1,1-1-1,-1 0 0,0 2 1,-11 13-132,3 3 129,1 1 1,0-1-1,2 2 1,-6 20-1,-2 10 52,-60 190 273,49-157-88,18-58-150,2 1 0,0-1 0,2 1 0,1 0 0,1-1 0,2 33 1,0-54-44,0 1 1,-1 0-1,2-1 1,1 7-1,-3-10-19,0 0-1,1 0 1,-1-1 0,0 1-1,1 0 1,-1 0-1,1 0 1,-1-1-1,1 1 1,-1 0 0,1 0-1,-1-1 1,1 1-1,0-1 1,-1 1-1,1 0 1,0-1 0,0 1-1,-1-1 1,1 0-1,0 1 1,0-1-1,0 0 1,0 1 0,0-1-1,-1 0 1,1 0-1,2 1 1,1-3-4,0 0 0,0 1 0,-1-1 0,1-1 0,0 1 0,-1 0 0,0-1 0,0 0 0,1 0 0,4-6 0,6-5-91,22-15-265,79-49 0,-115 88 38,-14 29 314,8-21 128,-9 35 0,12-40 40,1-1-99,0-1-1,0 1 0,1 0 1,0 18-1,1-28-67,0 0 0,0 0 0,0 0-1,1-1 1,-1 1 0,0 0 0,1 0 0,0 0 0,-1-1 0,1 1 0,0 0 0,0-1 0,0 1 0,0-1-1,0 1 1,0-1 0,0 1 0,0-1 0,1 0 0,-1 1 0,1-1 0,-1 0 0,1 0 0,-1 0 0,1 0 0,-1-1-1,1 1 1,0 0 0,0 0 0,-1-1 0,1 0 0,0 1 0,0-1 0,0 0 0,-1 0 0,4 0 0,6 0 21,-1-1 1,0-1 0,1 0-1,-1 0 1,0-1 0,11-4-1,58-29-108,-67 30 56,175-100-796,-185 104 822,13-6-8,-1-1 1,-1 0-1,1-1 0,-2-1 0,13-12 0,-25 21 23,-3 3-35,-8 4-27,-5 8 147,0 0 0,1 1 0,1 0 0,-21 27 0,30-34-101,0 0-1,1 0 1,0 0 0,0 1-1,0 0 1,1 0 0,0 0-1,1 0 1,0 0 0,0 0-1,1 1 1,0-1 0,0 1-1,1 12 1,0-20 16,0 1-1,0-1 1,1 1-1,-1 0 1,0-1 0,1 1-1,-1-1 1,1 1 0,-1-1-1,1 1 1,0-1 0,0 0-1,0 1 1,0-1 0,0 0-1,0 0 1,0 0 0,0 1-1,0-1 1,0 0 0,1 0-1,-1-1 1,0 1 0,1 0-1,-1 0 1,0-1-1,1 1 1,-1 0 0,1-1-1,2 1 1,-1-1 1,-1 0 1,1 0-1,-1 0 1,1 0-1,0 0 0,-1 0 1,1-1-1,-1 0 0,1 1 1,-1-1-1,0 0 1,1 0-1,-1 0 0,0 0 1,0-1-1,1 1 0,-1-1 1,2-2-1,1 1-68,-1-1 1,0-1-1,0 1 0,0-1 0,-1 1 0,1-1 0,-1 0 0,0 0 1,0 0-1,-1-1 0,0 1 0,0-1 0,0 0 0,-1 1 1,1-1-1,-1-7 0,0 6 78,0 0 1,-1 0-1,-1-1 1,1 1-1,-1 0 1,0 0-1,0 0 0,-1 0 1,-4-10-1,4 13-33,0-1 0,-1 1 0,1 0 0,-1-1 0,0 1 0,-1 0 0,1 1 0,-1-1 0,1 1 0,-1-1 0,0 1 0,0 0 0,-1 1 0,-5-4 0,-14-5 17,0 1 1,-1 1 0,-37-9-1,48 11-256,12 2 94,11 1 93,6 1 59,-1 0-1,1 1 1,0 1 0,0 1-1,21 1 1,0 0-66,-6 1 139,0 1 1,0 1-1,0 2 0,-1 1 1,50 20-1,-74-26 6,0 2 0,0-1 0,0 1-1,0-1 1,0 1 0,-1 1 0,8 5 0,-10-7-35,-1-1 0,1 1 0,-1 0 0,1 0 0,-1 0-1,0 0 1,1 0 0,-1 0 0,0 0 0,-1 1 0,1-1 0,0 0 0,0 0 0,-1 1 0,0-1 0,1 0-1,-1 1 1,0-1 0,0 5 0,-4 13 5,-1-1 0,-1 1 0,0-1-1,-14 27 1,8-19 57,8-21-58,5-13-115,3-4 23,0-1 1,1 1-1,1 0 0,0 0 1,1 0-1,0 1 0,0 0 1,1 0-1,0 1 0,1 0 1,0 0-1,0 1 0,1 1 1,0-1-1,14-6 0,-4 1-30,0 2-1,1 1 0,34-13 1,-54 23 89,1-1 0,0 1 0,0 0 0,0-1 1,0 1-1,0 0 0,0 0 0,-1 0 1,1 0-1,0 1 0,0-1 0,0 0 1,0 1-1,0-1 0,-1 1 0,1 0 0,0-1 1,-1 1-1,1 0 0,0 0 0,-1 0 1,1 0-1,-1 1 0,1-1 0,-1 0 1,0 1-1,0-1 0,1 1 0,-1-1 0,0 1 1,0-1-1,0 1 0,-1 0 0,1 0 1,1 3-1,2 6 49,-1 1 0,0 0 0,-1 0 0,2 18 0,-3-18-60,1 11 86,0-8-7,4 22 1,-5-32-51,0 0 0,1 0 0,0 0 0,0-1 0,0 1 0,0-1 0,1 1 0,4 5 0,-6-9-21,0 0 0,0 0-1,0 0 1,0 0 0,0 0-1,0 0 1,0-1 0,1 1-1,-1 0 1,0-1 0,0 1-1,0-1 1,1 1 0,-1-1-1,0 0 1,1 1 0,-1-1-1,0 0 1,3 0 0,-2 0-2,1 0 1,0-1 0,-1 1 0,1-1 0,0 0 0,-1 0 0,1 0 0,-1 0 0,3-2-1,4-2 10,-2-1-1,1 1 0,-1-2 1,11-10-1,-4 0 50,0-1 0,-1-1 0,12-22 0,3-4-80,-10 15 57,-12 18-49,1 1 0,12-13 0,16-20-51,-35 52-107,-3 86 404,-29 170 1,32-262-225,-1 1 0,1 0-1,-1 0 1,0 0 0,0 0-1,0-1 1,0 1 0,0 0-1,-1-1 1,1 1 0,-1-1-1,0 1 1,1-1 0,-1 0-1,-3 3 1,4-5-11,1 0 0,0 1 0,-1-1-1,1 0 1,-1 0 0,1 1 0,0-1 0,-1 0-1,1 0 1,-1 0 0,1 0 0,-1 0 0,1 0 0,-1 0-1,1 0 1,-1 0 0,1 0 0,0 0 0,-1 0-1,1 0 1,-1 0 0,1 0 0,-1 0 0,1 0 0,0-1-1,-1 1 1,1 0 0,-1 0 0,1-1 0,0 1-1,-1 0 1,1 0 0,0-1 0,-1 1 0,1 0 0,-1-1-1,-12-18-107,9 13 88,-4-6-18,0 0 0,1-1 0,1 0 0,-9-25 0,13 34 48,1-1 0,0 0-1,0 1 1,0-1 0,1 0 0,-1 0 0,1 0 0,1-6 0,-1 9-8,1-1 1,-1 1 0,1 0-1,0 0 1,-1 0 0,1 0 0,0 1-1,0-1 1,0 0 0,1 0-1,-1 0 1,0 1 0,1-1-1,-1 1 1,1-1 0,-1 1-1,1 0 1,0-1 0,0 1-1,0 0 1,3-2 0,6 0 93,-1 0 1,1 0 0,0 0-1,1 2 1,-1-1 0,17 1-1,0-1-15,345-5 118,-250 8-3883,-120-1 2878,-2 0 553,0 0 1,-1 0-1,1 0 1,0 0-1,-1 0 1,1 0-1,0 0 1,0 0-1,-1 0 1,1 0-1,0-1 1,-1 1-1,1 0 0,0 0 1,-1-1-1,1 1 1,0 0-1,-1-1 1,1 1-1,0-1 1,-1 1 54,0 0 97,0-1 0,0 1 0,0 0 0,0 0 0,0 0 0,0 0 0,0 0 0,0 0 0,0 0 0,0-1 0,0 1 0,0 0 0,0 0 0,0 0 0,0 0 0,0 0 0,0 0 0,0-1 0,-30-2-7215,-15-2 1648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4:33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41 10208,'-32'-32'3776,"24"29"-2912,0-2-256,3 5 2495,13 0-3103,2 5-32,-2 3-768,6-5 480,-4 1-3391,-2 4 2047,-8 4-5152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2:0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 8896,'-3'0'603,"2"0"-499,1 0 1,0 0-1,0 0 0,-1 1 1,1-1-1,0 0 1,0 0-1,-1 0 1,1 0-1,0 0 1,-1 0-1,1 0 0,0 0 1,0 0-1,-1 0 1,1 0-1,0-1 1,-1 1-1,1 0 1,0 0-1,0 0 0,-1 0 1,1 0-1,0 0 1,0-1-1,0 1 1,-1 0-1,1 0 1,0 0-1,0-1 0,0 1 1,-1 0-1,1 0 1,0 0-1,0-1 1,0 1-1,0 0 1,0-1-1,0 1 0,-1 0 1,27-3 5457,51-6-1812,33-1-1857,31 9-1407,-64 2-881,-59-1-2192,23 4 0,-24 0 347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4:34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293 44 11712,'-17'-20'5311,"34"16"-4607,1 4 32,8-3-544,6-2 1408,9 2-896,13-2-160,27 1-352,14 4-288,-6 0 32,-12 0-1152,-14 0 640,-15 0-3263,-11 4 2143,-14 4-6176,-41-20 2400</inkml:trace>
  <inkml:trace contextRef="#ctx0" brushRef="#br0" timeOffset="1">37 83 13472,'-32'-14'4991,"27"14"-3903,15-5-288,3 5-1472,6-4 192,-1 4 96,-1-3 256,1 3-2207,-5 0 1279,-34 0-12832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4:34.5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0 114 9568,'0'-28'3520,"14"19"-2720,17-6-256,-8 10 2111,9 2-1567,13-2 1760,40 5-1632,33 0 64,6 0-736,7 0-288,31-3-160,9-9-288,-23 0 96,-17-1-4960,-2 10 2752,-2-2-7199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18:24:35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33 13792,'-18'-20'5119,"-4"16"-3999,-1 0-288,14 8 448,0 0-864,0 0 1248,4-1-928,-3 2-288,3-5-288,0 0-1344,5-5 640,5-15-8991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7:42.9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1 784 3136,'0'0'320,"0"0"0,4-8 6075,-3 8-6075,-1 0 0,1-1 0,7-6 6263,-5-3-7620,0-11 1495,0 0 1,-2 0 0,-1-24 0,-1 16-278,1-285 480,-8 197-277,11 76-795,-3 41 407,0 0 0,1 0 0,-1 0-1,0 0 1,0 0 0,0 0 0,0 0-1,0 0 1,0 0 0,1-1 0,-1 1 0,0 0-1,0 0 1,0 0 0,0 0 0,0 0-1,1 0 1,-1 0 0,0 0 0,0 0-1,0 0 1,0 0 0,1 0 0,-1 0-1,0 0 1,0 0 0,0 0 0,0 0-1,0 0 1,1 1 0,-1-1 0,0 0-1,0 0 1,0 0 0,0 0 0,0 0 0,0 0-1,1 0 1,5 5 28,0 0-1,0 0 1,0 1-1,-1-1 1,0 1 0,0 0-1,7 12 1,25 49 65,-36-63-106,54 113 273,27 51 425,-66-139-511,1 0 0,2-2 0,33 39-1,-42-51 58,-10-14-190,1 0-1,-1 0 1,1 0 0,0 0-1,-1 0 1,1 0 0,0 0-1,-1 0 1,1 0 0,0-1-1,1 2 1,-1-1 235,6-23 960,-6 10-1063,0-22 0,-1 7-59,5-103 270,8-79-189,26 18-384,-25 131-52,-7 39 123,-5 18 49,-1 1 0,0-1 1,0 1-1,-1-1 0,1 0 1,0 1-1,-1-4 0,0 6-60,0-1 0,0 1 1,0-1-1,0 1 0,0 0 0,0-1 0,0 1 0,0 0 0,1-1 0,-1 1 0,0-1 0,0 1 1,0 0-1,0-1 0,0 1 0,1 0 0,-1-1 0,0 1 0,0 0 0,1 0 0,-1-1 0,0 1 0,0 0 1,1 0-1,-1-1 0,0 1 0,1 0 0,-1 0 0,0 0 0,1-1 0,7 2-5794,0 3 2935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7:43.7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61 5216,'-4'-2'684,"0"1"1,0 0 0,0 0-1,0 0 1,0 0-1,0 1 1,0 0-1,-5 0 1,7 0-503,0 1 0,1 0-1,-1 0 1,0 0 0,0 0 0,1 0 0,-1 0-1,0 0 1,1 0 0,-1 1 0,1-1 0,0 0-1,-1 1 1,1 0 0,0-1 0,0 1 0,0 0-1,0-1 1,-1 3 0,0-1-70,1 1 1,-1-1-1,1 1 1,0-1-1,0 1 1,0 0-1,1-1 0,-1 1 1,1 0-1,0-1 1,0 1-1,0 0 1,0 0-1,1-1 1,0 1-1,-1 0 0,3 5 1,-1-4-44,0-1 0,0 0 0,0 0 0,1 0 1,-1 0-1,1 0 0,0 0 0,0-1 0,0 1 0,0-1 0,1 0 1,0 0-1,6 4 0,5 2 42,0-1 1,0 0-1,1-2 0,32 10 1,-41-14 60,1-1 0,-1 0 0,1 0 0,-1-1 0,1 0 0,-1 0 0,1-1 0,0 0 0,-1 0 0,0-1 0,1 0 0,-1 0 0,12-5 0,-17 6-137,-1 0 0,1 0 0,-1 0-1,1 0 1,-1 0 0,0 0 0,1-1 0,-1 1 0,0 0 0,0-1 0,0 1-1,0-1 1,0 1 0,0-1 0,0 0 0,-1 1 0,1-1 0,0 0 0,-1 1-1,0-1 1,1 0 0,-1 0 0,0 1 0,0-1 0,0 0 0,0 0-1,0 0 1,0 1 0,0-1 0,-1 0 0,1 0 0,-1 1 0,-1-4 0,0-1-24,0 0 1,-1 1-1,0-1 1,0 1-1,0-1 1,-1 1 0,0 0-1,0 1 1,-8-9-1,-9-4-195,-1 1 0,0 1 0,-1 1 0,-1 1 0,-46-18 0,69 31-93,0-1 0,0 1-1,0 0 1,0-1-1,1 1 1,-1-1 0,0 1-1,0-1 1,0 0-1,0 1 1,-1-3 0,2 3 78,0 0-1,0-1 1,0 1 0,0 0 0,0-1 0,0 1 0,0 0 0,0-1 0,0 1 0,1 0 0,-1-1 0,0 1 0,0 0 0,0-1 0,0 1 0,0 0 0,1 0 0,-1-1 0,0 1 0,0 0 0,0-1 0,1 1 0,-1 0 0,0 0 0,0 0 0,1-1 0,-1 1-1,0 0 1,0 0 0,1 0 0,-1 0 0,0-1 0,1 1 0,-1 0 0,0 0 0,1 0 0,-1 0 0,0 0 0,1 0 0,16-4-3150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7:48.3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205 662 3488,'-5'2'2504,"5"-7"373,0 5-2677,-1 0 1,0 0-1,1 0 1,-1 0-1,0 0 0,1 0 1,-1 0-1,0 0 1,1 0-1,-1 0 1,0 0-1,1 0 0,-1-1 1,0 1-1,1 0 1,-1 0-1,-1-1 0,-8-2 1798,-1 2-1492,0 2 0,0-1 0,0 2 0,0-1 0,1 1 0,-14 5-1,6-1-344,13-4-140,-1-1 1,1 1 0,-1 0 0,1 1-1,-1-1 1,1 1 0,0 0 0,0 1-1,1-1 1,-1 1 0,-5 5 0,10-8-21,-1 0 0,1 0 1,0 0-1,0 0 0,-1 0 1,1 0-1,0 0 0,0 0 0,0 0 1,0 0-1,0 0 0,0 0 1,0 0-1,0 0 0,1 0 1,-1 0-1,0 0 0,1 0 0,-1 0 1,0-1-1,1 1 0,-1 0 1,1 0-1,-1 0 0,1 0 0,0-1 1,-1 1-1,1 0 0,0 0 1,1 0-1,1 3-10,1 0 0,0-1 0,1 0 0,6 5-1,-1-2 122,1 0 0,0-1 0,1 0 0,-1-1 0,1 0 0,0-1 0,0 0 0,23 1 0,-33-3-71,0-1-1,0 0 0,1 0 0,-1-1 0,0 1 0,0 0 0,0-1 0,0 0 0,1 1 1,-1-1-1,0 0 0,0 0 0,0 0 0,0 0 0,-1 0 0,1-1 0,0 1 0,0 0 0,-1-1 1,1 1-1,-1-1 0,1 0 0,-1 0 0,0 1 0,0-1 0,0 0 0,0 0 0,0 0 1,0 0-1,0 0 0,0 0 0,-1-1 0,1 1 0,-1 0 0,0 0 0,0 0 0,0-1 1,0 1-1,0 0 0,0 0 0,0 0 0,-1-1 0,1 1 0,-1 0 0,1 0 0,-1 0 1,-2-4-1,0-1-36,-1-1 0,0 1 1,0 0-1,-1 0 0,0 1 1,0-1-1,-10-9 0,12 13-37,1 1-1,-1 0 1,0 0 0,0 0-1,0 0 1,0 0-1,0 1 1,0-1 0,-1 1-1,1 0 1,0 0 0,-1 0-1,1 0 1,-1 0-1,1 1 1,-1 0 0,1 0-1,-1 0 1,1 0-1,-5 1 1,-35 3-378,42-4 369,10 0 111,-1-1-40,1 1 1,-1-2-1,1 1 1,-1-1-1,1 0 1,-1-1-1,0 0 1,0 0-1,0-1 1,-1 0-1,14-9 0,3-6 78,-1 0 0,22-23 0,-15 13 40,-3 5-141,-26 24 255,4 9 6,-3-5-313,4 6 6,-1 1 0,0 1 0,-1-1 0,6 23 0,3 26 286,-10-42-302,1-1 0,1 0 0,10 26 0,-7-22 109,-8-18-43,1-1 0,0 1-1,0-1 1,0 1 0,1-1 0,-1 0 0,0 0 0,1 0-1,0 0 1,-1 0 0,1 0 0,0 0 0,0 0-1,0-1 1,0 1 0,0-1 0,1 1 0,-1-1-1,0 0 1,1 0 0,-1 0 0,1 0 0,-1 0 0,5 0-1,-5 0 26,0 0 0,1-1 0,-1 1 0,0-1-1,0 1 1,1-1 0,-1 0 0,0 0-1,0 0 1,1 0 0,-1 0 0,0-1 0,0 1-1,1-1 1,-1 1 0,0-1 0,0 0 0,0 0-1,0 0 1,4-2 0,5-5 73,0 0 1,-1-1-1,0 0 1,0 0-1,14-20 1,-12 13-121,-1-1 0,-1 0 1,16-35-1,16-60 40,-31 80 12,10-27 13,-3-1 1,-2-1-1,9-73 0,-24 128-114,0 0 0,0 0-1,-1 0 1,0 0 0,0 0-1,-1 0 1,0 0 0,0 0-1,-3-8 1,4 13 47,0 1 0,0-1 0,0 1 0,0 0 0,0-1 0,0 1 0,-1 0 0,1-1 0,0 1 0,0 0 0,-1-1 0,1 1 0,0 0 0,0-1 0,-1 1 0,1 0 0,0 0 0,-1 0 0,1-1 0,0 1 0,-1 0 0,1 0 0,-1 0 0,1 0 0,0 0 0,-1-1 0,1 1 0,0 0 0,-1 0 0,1 0 0,-1 0 0,1 0 0,0 0 0,-1 0 0,1 0 0,-1 1 0,1-1 0,0 0 0,-1 0 0,1 0 0,0 0 0,-1 0 0,1 1 0,-1-1 0,1 0 0,0 0 0,0 1 0,-1-1 0,1 0 0,0 0 0,-1 1 0,1-1 0,0 0 0,0 1 0,0-1 0,-1 1 0,-12 22-101,12-21 84,-4 9-25,0 1 0,0 0 0,-3 16 0,7-23 141,-1 5-21,0 1 0,0 17 0,2-27 86,0 0-139,0 0 0,0 0 0,0 0 0,0 0 0,0 0 0,0 0 1,0 0-1,-1 0 0,1 0 0,0 0 0,-1 0 0,1-1 0,0 1 1,-1 0-1,0 1 0,1-1-51,-1 1 48,0-1-1,1 1 0,0 0 1,-1-1-1,1 1 0,0 0 1,0 0-1,0-1 0,0 1 1,0 0-1,1 2 1,-1 10 5,-23 114-8,6-35 24,-46 143 1,50-199-27,1-3 145,-11 49-1,22-62 623,1-7-521,13-15-265,-5-1 69,0-1 0,0-1 0,0 1-1,0-1 1,-1 0 0,13-10 0,13-6 137,-13 9-184,-6 4 30,1 0 0,-1-2-1,25-19 1,-35 24-22,0 0 1,-1 1-1,1-2 0,-1 1 0,0 0 1,0-1-1,-1 1 0,1-1 0,-1 0 0,0 0 1,0 0-1,-1 0 0,1 0 0,-1 0 1,0 0-1,-1-1 0,1-9 0,-6-5-398,5 20 320,5 1-81,0 0 91,0 1 0,0-1 0,0 1-1,9 6 1,5 0-122,0 0 109,-14-6 95,-1 0 0,0-1 0,1 1 0,-1-1 0,1 0 0,-1 0 0,1 0-1,0-1 1,-1 1 0,10-2 0,-9 1 4,0-1-1,0-1 1,0 1 0,0-1-1,0 0 1,0 0-1,0 0 1,-1-1 0,1 1-1,6-6 1,-8 6-16,-1 0 0,0-1 0,1 1 0,-1 0 0,0-1-1,0 1 1,0-1 0,-1 0 0,1 1 0,-1-1 0,1 0 0,-1 0 0,0 0 0,0 0 0,0 0 0,-1 0 0,1 0 0,0-6 0,2-24-395,-6 66 294,2 0-181,0-16 311,3 36 0,-2-51-39,1 0 1,-1 1-1,1-1 0,-1 0 0,1 0 1,0 0-1,0 0 0,-1 1 1,2-1-1,-1 0 0,0-1 0,0 1 1,1 0-1,-1 0 0,0-1 1,1 1-1,0 0 0,-1-1 0,1 0 1,0 1-1,0-1 0,0 0 0,0 0 1,0 0-1,0 0 0,0 0 1,0 0-1,1-1 0,-1 1 0,0-1 1,0 0-1,1 1 0,-1-1 1,0 0-1,0 0 0,1-1 0,1 1 1,4-1 33,0-1 0,0 0 0,0 0 0,0 0 0,0-1 0,-1 0 1,1-1-1,-1 0 0,9-6 0,-3 0-52,0 0 0,0-2 0,-1 1 1,-1-2-1,0 1 0,-1-1 0,0-1 0,-1 0 1,0 0-1,-2-1 0,1 0 0,-2-1 0,9-28 1,31-137-296,-35 128 252,5-80 1,-15 114 6,-1 0 1,-1 0 0,0 0 0,-2 1-1,0-1 1,-8-26 0,10 42-19,-5-14-191,6 17 239,0 0 0,0-1-1,0 1 1,0 0-1,-1 0 1,1-1-1,0 1 1,0 0-1,0 0 1,-1 0 0,1 0-1,0-1 1,0 1-1,0 0 1,-1 0-1,1 0 1,0 0 0,0 0-1,-1 0 1,1 0-1,0 0 1,-1-1-1,1 1 1,0 0-1,0 0 1,-1 0 0,1 0-1,0 1 1,0-1-1,-1 0 1,1 0-1,0 0 1,-1 0-1,1 0 1,0 0 0,0 0-1,-1 0 1,1 0-1,0 1 1,0-1-1,0 0 1,-1 0 0,1 0-1,0 1 1,0-1-1,0 0 1,0 0-1,-1 0 1,1 1-1,0-1 1,0 0 0,0 0-1,0 1 1,0-1-1,0 0 1,0 0-1,-1 1 1,-4 9 26,-1 0 0,2 1 0,-1-1 1,1 1-1,1 0 0,0 0 0,1 0 0,0 1 0,0-1 0,1 22 0,2 11-27,9 64 0,-6-79-107,-1 0 50,5 42 253,31 124 0,-31-171-87,19 37 1,-13-31 74,-12-27-140,-1 0-1,1-1 1,-1 1-1,1-1 0,0 1 1,0-1-1,0 1 1,0-1-1,0 0 0,0 0 1,1 0-1,3 2 1,-5-3 9,1-1 1,-1 1 0,0-1 0,1 1 0,-1-1 0,0 0-1,1 1 1,-1-1 0,0 0 0,1 0 0,-1 0 0,0 0-1,1 0 1,-1-1 0,0 1 0,1 0 0,-1-1 0,0 1 0,1 0-1,-1-1 1,0 0 0,0 1 0,1-1 0,-1 0 0,0 1-1,0-1 1,0 0 0,0 0 0,0 0 0,1-2 0,8-9 4,0-1 1,11-19-1,4-6-3,-16 25-69,15-20-89,-22 31 97,0 0 0,0 0 0,0 0-1,1 0 1,-1 0 0,1 0 0,-1 1 0,1-1 0,-1 1-1,5-2 1,-4 3 8,-1 0-1,1 0 1,0 0 0,0 0-1,-1 0 1,1 1-1,-1-1 1,1 1-1,0 0 1,3 1-1,10 3-30,0 0 226,-14-4-135,0-1 0,0 1 0,0 0 1,0-1-1,0 0 0,0 1 0,4-1 0,-11-8 416,5 7-447,-2 0-28,0 0 1,0 0 0,0-1 0,-1 1 0,1 1-1,0-1 1,-4-1 0,4 2-10,1 0 0,0 0 0,0 0 0,0 0 0,0 0 0,0 1 0,0-1 0,0 0 0,0 1 0,0-1 0,0 1 0,0-1 0,0 1 0,0 0 0,0-1 0,0 1 0,0 0 0,0 0 0,0-1 0,-1 3 0,-2 2-15,-1 1 1,1 0-1,1 0 1,-1 0-1,1 0 1,0 0-1,0 1 1,0-1-1,1 1 1,0 0-1,-1 8 1,0 8 88,2-1 0,0 27 0,1-43-58,0-4 35,0 0 0,0-1 1,1 1-1,-1 0 0,1 0 0,-1-1 1,1 1-1,-1 0 0,1-1 0,0 1 0,0-1 1,0 1-1,0-1 0,0 1 0,0-1 1,0 0-1,1 1 0,-1-1 0,0 0 0,2 1 1,-2-2-9,0 1 0,0-1 0,0 1 1,-1-1-1,1 0 0,0 0 1,0 1-1,0-1 0,-1 0 0,1 0 1,0 0-1,0 0 0,0 0 0,0 0 1,0 0-1,-1 0 0,1 0 1,0-1-1,0 1 0,0 0 0,0-1 1,-1 1-1,1 0 0,0-1 0,0 1 1,-1-1-1,1 1 0,0-1 1,-1 1-1,1-1 0,-1 1 0,1-1 1,0 0-1,-1 1 0,1-1 0,-1 0 1,0 0-1,1 1 0,-1-1 0,0 0 1,1 0-1,-1 0 0,0-1 1,2-1 4,1-3-1,-1-1 1,1 1-1,-1 0 0,0-1 1,-1 0-1,0 1 1,1-13-1,-1 13-12,-1 0-1,1 0 1,0 1-1,3-8 1,-2 7-91,-1 1 0,0-1 0,0 1 0,1-8 0,-2 12-68,1 3 92,0 0 1,1 0 0,-1 0-1,0 1 1,0-1 0,0 0-1,0 3 1,-1-5 32,2 7 24,1-1 1,-1 0-1,1-1 0,0 1 1,1 0-1,4 6 0,-5-9 22,0 0-1,0-1 1,0 1-1,0-1 1,0 1 0,0-1-1,1 0 1,-1 0-1,1-1 1,-1 1-1,1-1 1,5 2 0,-2-2 13,0 0-1,0 0 1,0-1 0,0 1 0,0-1 0,1-1 0,-1 0 0,0 0 0,0 0 0,0-1 0,11-4 0,-2 0 40,-1-1 0,0 0 0,26-19 1,-28 17-71,-1-2 0,0 1 1,-1-1-1,-1-1 0,0 0 1,0 0-1,-1-1 0,0 0 1,7-18-1,2-6 2,-3-1 0,15-51 0,-17 44 1,-2-1-1,-3-1 1,-1 1-1,0-88 1,-7 125-32,1-9-111,-2 0 1,-4-34 0,5 52 124,0 0 0,-1-1 0,1 1-1,0-1 1,0 1 0,0 0 0,0-1 0,0 1 0,0 0 0,0-1 0,-1 1-1,1 0 1,0-1 0,0 1 0,0 0 0,-1-1 0,1 1 0,0 0 0,0 0 0,-1-1-1,1 1 1,0 0 0,-1-1 0,-6 5-231,-4 16 37,8-11 216,0 0 0,0 0 0,1 0 1,-2 16-1,-2 42 274,7-15-160,1 0 0,17 91 0,-13-112-105,0 1-1,3-1 0,15 40 0,-16-54 6,0 0 0,1 0 0,1 0-1,0-1 1,1-1 0,26 27 0,-34-39-277,0 0-1,0 0 1,0 0 0,1 0 0,-1-1 0,1 0 0,0 0 0,0 0 0,0 0 0,0 0 0,0-1 0,4 1 0,-4-1-713,0-1 0,1 1 0,-1-1 0,0 0 0,0-1 0,0 1 0,6-2 0,-9 2 681,0 0 1,0-1-1,0 1 1,0-1-1,-1 1 1,1 0 0,0-1-1,0 0 1,0 1-1,-1-1 1,1 0-1,0 1 1,0-1-1,-1 0 1,1 1-1,-1-1 1,1 0-1,0 0 1,-1 0-1,0 0 1,1 0-1,-1 0 1,0 0-1,1 0 1,-1 0-1,0-1 1,1-2-313,-1 0 1,0 0-1,0 0 1,0 0-1,-1-5 1,-6-26-1433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7:48.6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40 5408,'-38'8'1728,"37"-8"-1608,-1 0 1,0 1-1,1-1 0,-1 0 1,1 1-1,-1 0 1,1-1-1,0 1 1,-1 0-1,1 0 0,-8 5 5404,11-5-4074,0 0-1230,1 0 0,-1 0-1,1-1 1,0 1 0,-1-1 0,1 1-1,0-1 1,-1 0 0,1 0 0,0 0-1,2-1 1,35-7 815,-18 2-675,68-12-170,2 4 1,141-5-1,-218 19-543,0 1 0,0 0-1,19 5 1,-28-5-328,-1 1 0,1 0 1,-1 0-1,1 0 0,-1 0 0,0 1 0,0 0 0,0 0 0,0 1 0,0-1 0,6 7 0,-1 2-1644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7:49.0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32 8384,'-19'-5'3104,"14"2"-2400,10 3 224,4-4-1088,4-1 64,0-3-1088,5 5 640,9-1-5600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7:53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10 981 2144,'-1'0'88,"1"0"-64,0 0-1,0 0 1,-1 0-1,1 0 1,0 0-1,-1 0 1,1 0-1,0 0 1,-7 5 5446,7-25 514,1 10-5715,1-1 0,0 0-1,0 1 1,1-1 0,0 1-1,0 0 1,6-10 0,4-13-141,54-112 536,-28 65-438,-22 42-131,25-50 441,-34 74-395,1 0 0,0 0 0,20-22 0,-28 34-133,1 1 0,-1-1 0,1 1 1,0 0-1,-1 0 0,1-1 0,0 1 1,0 0-1,3-1 0,-4 2-1,-1 0 0,1 0 0,-1 0 0,1 0 0,-1 0 0,1 0 0,-1 0 0,1 0 1,-1 0-1,1 0 0,-1 0 0,1 1 0,-1-1 0,1 0 0,-1 0 0,1 0 0,-1 1 0,1-1 0,-1 0 0,0 1 0,1-1 0,-1 0 0,1 1 0,-1-1 1,0 0-1,0 1 0,1-1 0,-1 1 0,0-1 0,1 1 0,-1-1 0,0 1 0,0-1 0,0 1 0,0-1 0,0 1 0,1-1 0,-1 1 0,0-1 0,0 1 1,0-1-1,0 1 0,0-1 0,-1 1 0,3 89 800,-3-48-676,1-2 78,-2 1 1,-2-2-1,-1 1 0,-15 55 0,17-89-235,-1 8 755,5-11-291,4-7-166,0-3-258,0 0 0,-1 0 0,0-1 0,5-10 0,1-3-79,11-19 96,26-54-392,-44 86 336,0 1 0,0 0 0,1 0 0,0 0 0,1 1 0,-1-1 0,1 1 1,11-11-1,-16 17 30,0 0 1,1 0 0,-1 0 0,0 0-1,0-1 1,1 1 0,-1 0 0,0 0-1,1 0 1,-1 0 0,0 0 0,0 0-1,1 0 1,-1 0 0,0 0 0,1 0-1,-1 0 1,0 0 0,1 0 0,-1 0-1,0 0 1,1 0 0,-1 0-1,0 0 1,0 1 0,1-1 0,-1 0-1,0 0 1,0 0 0,1 0 0,-1 1-1,0-1 1,0 0 0,1 0 0,-1 1-1,0-1 1,0 0 0,0 0 0,0 1-1,1-1 1,-1 0 0,0 0 0,0 1-1,0-1 1,0 0 0,0 1 0,0-1-1,0 0 1,0 1 0,0-1 0,0 0-1,0 0 1,0 1 0,0-1-1,0 0 1,0 1 0,0 0 40,2 8 5,0 0-1,-1 1 1,0-1 0,0 0 0,-2 17-1,-7 48 2,4-50-3,-3 16 159,5-32-129,2-8-73,0 0-1,0 0 1,0 0 0,1 0-1,-1 0 1,0 0-1,0 0 1,0 0 0,0 0-1,0 0 1,0 0-1,0 0 1,0 0 0,0 0-1,0 0 1,1 0-1,-1 0 1,0 0 0,0 0-1,0 0 1,0 0-1,0 0 1,0 0 0,0 0-1,0 0 1,0 0-1,0 0 1,0 1 0,0-1-1,0 0 1,0 0 0,0 0-1,0 0 1,0 0-1,0 0 1,0 0 0,0 0-1,0 0 1,0 0-1,0 1 1,0-1 0,0 0-1,0 0 1,0 0-1,0 0 1,0 0 0,0 0-1,0 0 1,0 0-1,0 0 1,0 0 0,0 0-1,0 1 1,0-1 0,0 0-1,0 0 1,0 0-1,0 0 1,0 0 0,0 0-1,0 0 1,0 0-1,0-1 21,1 0 0,0 0 0,0-1 0,-1 1 0,1 0 0,-1-1 0,1 1 0,-1-1 0,0 1 0,1 0 0,-1-3 0,4-10-2,11-20-30,-2 4-56,24-40 1,-32 61 50,1 1 1,0-1-1,1 1 1,-1 1-1,2-1 1,-1 1-1,1 1 1,16-11-1,-23 16 6,1 0 0,0 0 0,-1 0 0,1 0-1,0 0 1,-1 1 0,1-1 0,0 1 0,0 0-1,0-1 1,-1 1 0,1 0 0,0 0 0,0 0 0,0 0-1,0 0 1,0 0 0,-1 1 0,1-1 0,0 1-1,0-1 1,-1 1 0,1 0 0,0 0 0,-1-1-1,1 1 1,0 0 0,-1 1 0,0-1 0,1 0 0,-1 0-1,1 1 1,-1-1 0,0 0 0,2 3 0,1 3-11,0 0 1,0 0 0,0 0-1,-1 1 1,0-1 0,-1 1-1,3 8 1,5 41 264,-7-37-236,1 0 0,11 34 0,-15-53-3,0-1-1,1 1 1,-1-1-1,0 1 1,1-1 0,-1 1-1,1-1 1,-1 1 0,1-1-1,-1 1 1,1-1-1,-1 1 1,1-1 0,-1 0-1,1 1 1,-1-1-1,1 0 1,0 1 0,-1-1-1,1 0 1,0 0 0,0 0-1,20-1 152,-14 0-131,0-1 0,0-1-1,11-4 1,1-5-24,0 0 0,0-1 0,-2-1 0,1-1 0,-2 0 0,0-2 0,21-27 0,-32 38-12,1 0 0,0 0 0,0 1-1,0 0 1,10-6 0,-14 23-202,-1 10 114,0 1 0,-3 22-1,2-36 74,0 0-1,1 0 1,1-1-1,-1 1 1,5 12-1,0 2 45,-5-21 0,-1 1 1,1 0-1,0 0 1,0-1 0,1 1-1,-1-1 1,1 1-1,-1-1 1,1 0 0,0 1-1,-1-1 1,1 0-1,0 0 1,1 0 0,2 2-1,-4-3-7,0-1-1,0 1 0,1-1 1,-1 1-1,0-1 1,0 1-1,0-1 1,1 0-1,-1 0 0,0 1 1,1-1-1,-1 0 1,0 0-1,0 0 1,1 0-1,-1-1 0,0 1 1,0 0-1,1-1 1,-1 1-1,0 0 0,0-1 1,1 1-1,-1-1 1,0 0-1,0 1 1,0-1-1,0 0 0,0 0 1,0 0-1,0 0 1,0 0-1,-1 0 1,2-1-1,0-1 18,0 0 1,0 0-1,-1 0 1,1 0-1,-1 0 0,0-1 1,0 1-1,0 0 1,0-1-1,0 1 0,-1 0 1,0-1-1,1 1 1,-1-1-1,-1 1 0,1-1 1,-1-4-1,-2-6 42,-1 0-1,-10-25 1,7 20-73,6 17 4,-2-8-67,-1-1 1,-10-18-1,12 27 19,0-1 0,1 1 0,-1-1 0,0 1 0,0 0 0,-1-1 0,1 1 0,0 0 0,-1 0 0,0 1 0,1-1 0,-1 1 0,0-1 0,0 1 0,-3-1 0,5 1 17,0 1 1,-1 0-1,1 0 1,-1-1-1,1 1 1,-1 0-1,1 0 1,0 1-1,-1-1 1,1 0-1,-1 0 1,1 1-1,0-1 1,-1 1-1,1-1 1,0 1-1,-1 0 1,1-1-1,0 1 1,0 0-1,-2 1 1,3-2 22,-1 1 1,1-1-1,0 0 1,0 0-1,0 0 1,-1 0-1,1 0 1,0 1-1,0-1 1,0 0-1,-1 0 1,1 0-1,0 0 1,0 1-1,0-1 1,0 0-1,0 0 1,0 1-1,-1-1 1,1 0-1,0 0 1,0 1-1,0-1 1,0 0-1,0 0 1,0 1-1,0-1 1,0 0-1,0 0 1,0 1-1,0-1 1,0 0-1,0 0 1,0 0-1,0 1 1,1-1-1,-1 0 1,0 0-1,0 1 0,0-1 1,0 0-1,0 0 1,0 0-1,1 1 1,-1-1-1,0 0 1,0 0-1,0 0 1,1 0-1,-1 1 1,0-1-1,0 0 1,0 0-1,1 0 1,-1 0-1,0 0 1,1 0-1,12 4 97,-13-4-123,4 0 31,0-1 0,-1 1 0,1-1 0,0 0 0,0 0 0,-1-1 1,1 1-1,-1-1 0,1 0 0,3-2 0,34-25 55,-24 15-17,9-5 22,1 1-1,1 2 1,57-26 0,-77 39-54,0 0 1,0 1-1,0 0 1,1 1-1,-1 0 1,0 0-1,1 1 0,11 0 1,-19 1-5,1-1 0,0 0 0,-1 0 0,1 1 1,0-1-1,-1 1 0,1-1 0,-1 1 0,1 0 0,-1-1 0,0 1 0,1 0 0,-1 0 1,0 0-1,1 0 0,-1 0 0,0 1 0,1 0 0,0 1 15,-1-1 0,1 1 0,-1 0 0,0-1 0,0 1 0,0 0 0,0 0 0,0-1 0,0 6 0,-1 3 29,1 0-1,-2 0 0,1 0 0,-4 15 1,1-8-20,0 1-1,-1-1 1,-1 0 0,-1-1 0,-1 1 0,-14 27 0,3-16-51,-27 47 44,38-69 210,6-8-76,5-5-106,52-47-2,-17 18 5,-13 11-72,2 1 1,1 2-1,44-26 0,-69 45 5,-1 0-1,1 0 1,0 0-1,0 0 0,0 1 1,0 0-1,0 0 1,6-1-1,-9 2 12,0 0 1,0 0-1,0 0 0,0 0 0,0 0 0,0 1 1,0-1-1,0 0 0,0 1 0,0-1 1,0 0-1,0 1 0,0-1 0,0 1 0,0 0 1,0-1-1,0 1 0,-1 0 0,1-1 0,0 1 1,-1 0-1,1 0 0,0 0 0,-1 0 0,1 0 1,-1-1-1,1 1 0,-1 0 0,1 0 0,-1 0 1,0 0-1,0 0 0,1 0 0,-1 1 0,0-1 1,0 0-1,0 0 0,0 1 0,0 6 16,-1 1 0,1-1 1,-1 0-1,-3 12 0,1-10 0,2 0 1,-2 17 0,2-17-88,0-3 159,9-14-43,8-14-8,24-41 0,-13 19-27,-15 24-51,-10 14 29,1 0 1,0 1-1,0-1 0,0 0 1,1 1-1,-1 0 0,1 0 1,0 0-1,0 0 0,0 1 1,1-1-1,5-2 0,-9 6 8,0-1-1,0 1 0,-1 0 1,1 0-1,0 0 1,0-1-1,0 1 0,0 0 1,0 0-1,0 0 0,0 1 1,0-1-1,0 0 1,0 0-1,0 0 0,0 1 1,0-1-1,-1 0 1,1 1-1,0-1 0,0 1 1,0-1-1,0 1 1,-1 0-1,1-1 0,0 1 1,-1 0-1,1-1 0,0 1 1,-1 0-1,1 0 1,-1-1-1,1 1 0,-1 0 1,1 0-1,-1 1 1,3 5-61,0-1 0,-1 1 0,4 13 0,-5-14 56,2 10 62,0 0 0,-1 1 1,-1 17-1,1 7-75,6-2-43,-2-15 211,-6-23-137,0 0 1,1 1-1,-1-1 1,1 0 0,-1 0-1,1 0 1,0 0-1,-1 0 1,1 0 0,0 0-1,0 0 1,0 0 0,0 0-1,0-1 1,0 1-1,0 0 1,0-1 0,0 1-1,0 0 1,0-1-1,0 1 1,0-1 0,0 0-1,0 1 1,1-1 0,-1 0-1,0 0 1,0 0-1,1 1 1,-1-1 0,0-1-1,3 1 1,-1 0 6,-1-1 1,1 1-1,0-1 0,0 1 1,0-1-1,0 0 0,0 0 1,-1 0-1,1-1 0,0 1 1,-1-1-1,1 1 1,3-4-1,-2 0-9,1 1-1,-1-2 1,0 1 0,-1 0 0,1-1 0,-1 1-1,0-1 1,0 0 0,-1 0 0,4-12-1,-4 10 11,-1 0 0,0 0 0,-1-1-1,0 1 1,0 0 0,-1 0 0,1-1-1,-4-9 1,4 17-16,-2-8-16,0 0 0,-5-13 0,6 21 1,1 0 0,-1-1 1,1 1-1,-1-1 0,0 1 0,1 0 1,-1-1-1,0 1 0,0 0 1,0 0-1,0 0 0,0 0 0,0 0 1,0 0-1,-1 0 0,1 0 0,0 0 1,-1 0-1,1 1 0,0-1 1,-1 0-1,1 1 0,-1-1 0,-1 1 1,2 0 0,0 0 0,1 0 1,-1 1-1,0-1 1,1 1-1,-1-1 1,0 0-1,1 1 1,-1 0-1,0-1 1,1 1-1,-1-1 0,1 1 1,-1-1-1,1 1 1,0 0-1,-1-1 1,1 1-1,-1 0 1,1 1-1,-2 1-52,-2 4 9,1 0 1,-1 0 0,2 0-1,-1 0 1,1 0-1,0 0 1,-2 11-1,2 2 90,0 32 1,2-45-2,0-1 1,1 0-1,0 0 1,0 0 0,0 0-1,1 0 1,0 0 0,0 0-1,0 0 1,6 9-1,-6-13-14,-1 1 0,1-1 0,0 0 0,0 1 0,0-1 0,0 0 0,0-1 0,0 1 0,1 0 0,-1-1 0,1 1 0,-1-1 0,1 1 0,-1-1 0,1 0 0,0 0 0,0-1 0,-1 1 0,1 0 0,0-1 0,0 0 0,0 0 0,0 1 0,0-2 0,3 1 0,10-3 90,-1 0 1,1-1-1,-1-1 1,27-12 0,56-34-128,-81 42 31,100-65-26,-115 72 4,1 1 0,0-1 0,-1 1 1,1 0-1,0 0 0,0 0 0,0 0 0,0 1 0,0-1 0,0 1 0,0-1 0,0 1 0,6 1 0,-8-1 10,1 1-1,-1-1 0,0 1 1,1 0-1,-1-1 1,0 1-1,1 0 0,-1 0 1,0 0-1,0 0 1,0 0-1,0 0 0,0 0 1,0 1-1,0-1 1,0 0-1,0 1 0,-1-1 1,1 0-1,0 1 0,-1-1 1,1 1-1,-1-1 1,0 1-1,1-1 0,-1 1 1,0 2-1,0 3 9,0 0 1,0 0-1,0 0 0,-1-1 0,0 1 1,-1 0-1,0 0 0,0-1 0,0 1 1,-1-1-1,-4 8 0,-2 3 31,0 0 1,-23 27-1,24-34 74,19-22-255,5-6 140,76-69-39,-90 85 23,2-2-10,1 0 0,-1 1-1,1-1 1,0 1 0,8-5 0,-11 8 28,-1-1 1,0 1 0,0-1-1,0 1 1,0 0 0,0 0-1,0-1 1,1 1-1,-1 0 1,0 0 0,0 0-1,0 0 1,1 1 0,-1-1-1,0 0 1,0 0-1,0 1 1,0-1 0,0 0-1,0 1 1,0 0 0,0-1-1,0 1 1,0-1-1,0 1 1,0 0 0,0 0-1,0 0 1,0-1 0,0 1-1,-1 0 1,1 0-1,0 0 1,-1 0 0,2 2-1,1 5-71,0-1-1,0 1 1,-1 0-1,0 0 1,2 14-1,6 20 3,-8-25 146,-2-15-69,0 1 0,1-1 0,-1 1 0,1-1 0,-1 1 0,2 3 1,2 0 9,1 4 112,-5-10-123,0 0 1,0 1 0,1-1 0,-1 0 0,0 0-1,0 0 1,1 0 0,-1 0 0,0 1 0,1-1-1,-1 0 1,0 0 0,1 0 0,-1 0 0,0 0 0,0 0-1,1 0 1,-1 0 0,0 0 0,1 0 0,-1 0-1,0 0 1,0-1 0,1 1 0,-1 0 0,0 0-1,1 0 1,-1 0 0,0 0 0,1-1 0,8-2 64,-5 0-53,1 0 0,0 0 1,-1-1-1,0 1 0,0-1 0,0 0 0,0 0 0,5-8 0,2-1-48,2-4-48,0 0 1,-2-1-1,0-1 0,0 1 0,10-31 1,30-105-529,-39 112 438,-5 18 115,41-152-200,-40 141 276,-2 0 0,-2-1 1,0-36-1,-3 44 37,0 18-164,-1 1-1,0-1 0,0 0 1,-3-11-1,3 21 101,0 0 0,0 1 0,0-1 0,0 0 0,0 0 0,0 0 0,0 0 0,0 0 0,0 0 0,-1 1 0,1-1 0,0 0 0,0 0 0,0 0 0,0 0 0,0 0 0,0 0 0,0 0 0,-1 0 0,1 0 0,0 0 0,0 0 0,0 1 0,0-1 0,0 0 0,-1 0 0,1 0 0,0 0 0,0 0 0,0 0 0,0 0 0,0 0 0,-1 0 0,1-1 0,0 1 0,0 0 0,0 0 1,0 0-1,0 0 0,-1 0 0,1 0 0,0 0 0,0 0 0,0 0 0,0 0 0,0 0 0,0 0 0,0-1 0,-1 1 0,1 0 0,0 0 0,0 0 0,0 0 0,0 0 0,0 0 0,0-1 0,0 1 0,0 0 0,-6 16-119,5-13 110,-5 16 59,1 0 0,1 0-1,0 0 1,0 35 0,5 82 174,-1-116-203,18 213 106,-9-178 4,1-1 1,23 68-1,-19-90-157,-13-29 63,0-1 1,0 0-1,1 0 0,0-1 1,-1 1-1,1 0 1,0 0-1,0-1 0,0 1 1,0-1-1,4 3 0,-5-4-10,0 0 0,0 0 0,0 0 0,0 0-1,1 0 1,-1 0 0,0 0 0,0 0 0,0 0 0,0 0-1,1 0 1,-1-1 0,0 1 0,0-1 0,0 1 0,0-1-1,0 1 1,0-1 0,0 1 0,0-1 0,0 0 0,0 0-1,0 1 1,-1-1 0,2-2 0,19-22 34,-17 19-195,15-23-26,-1 0 0,14-34 0,-32 63 157,0 0 1,0 0 0,0 0 0,0 0 0,0 0-1,0 0 1,0 0 0,0 0 0,0 0 0,0 0-1,1 0 1,-1 0 0,0 0 0,0 0 0,0 0-1,0 0 1,0 0 0,0 0 0,0 0 0,0 0-1,0 0 1,0 0 0,1 0 0,-1 0-1,0 0 1,0 0 0,0 0 0,0 0 0,0 0-1,0 0 1,0 0 0,0 0 0,0 1 0,0-1-1,0 0 1,0 0 0,0 0 0,0 0 0,0 0-1,0 0 1,0 0 0,0 0 0,1 0 0,-1 0-1,0 0 1,0 0 0,0 1 0,0-1 0,0 0-1,0 0 1,0 0 0,0 0 0,0 0 0,0 0-1,0 0 1,0 0 0,-1 0 0,1 0 0,0 0-1,0 1 1,0-1 0,0 0 0,0 0 0,3 12-45,1 16 282,-3-17-180,0 1 0,0-1 0,2 1 0,-1-1 0,8 18 0,-2-3 221,-7-24-264,0 0 0,0 0 0,0 0 0,0 0 1,0 0-1,0 0 0,1-1 0,-1 1 0,0 0 0,1-1 1,2 3-1,0-1 13,-3-2 7,0-1 0,0 1 0,0-1 0,1 0 0,-1 1 0,0-1 1,0 0-1,1 0 0,-1 0 0,0 0 0,0 0 0,1 0 0,-1-1 0,0 1 0,0 0 0,1-1 0,-1 1 0,0-1 0,0 1 0,1-1 0,2-1 19,-1 1-34,0 0 1,0 0 0,-1-1 0,1 1-1,0-1 1,-1 1 0,0-1 0,1 0 0,-1 0-1,0 0 1,4-5 0,0-1-5,-1 0-1,6-13 1,-7 14-72,-3 5 46,0 0 1,0 0-1,0 0 1,-1 0 0,1 0-1,-1 0 1,0-1-1,1 1 1,-1 0-1,0 0 1,0-3 0,0 2-100,0 2-229,0 14-246,-1-2 636,1 0 1,1 0 0,0-1-1,0 1 1,1 0 0,0-1-1,5 13 1,-7-22-19,1 0 1,-1 0-1,0 0 1,1 0-1,-1 0 1,1-1-1,-1 1 1,1 0-1,-1 0 1,1 0-1,-1-1 1,1 1-1,0 0 0,0-1 1,-1 1-1,1 0 1,0-1-1,0 1 1,1 0-1,-1-1 2,0 0 0,0-1 0,0 1-1,0 0 1,0-1 0,0 1 0,1 0-1,-1-1 1,0 1 0,0-1 0,0 0 0,-1 1-1,1-1 1,0 0 0,0 0 0,0 1-1,1-3 1,1 0 11,1-1 0,-1 0 0,0-1 0,0 1 0,3-7 0,13-18 21,-7 15-152,23-24-47,-32 35 114,0 1-1,0-1 0,1 1 1,-1 0-1,0 0 1,1 0-1,-1 0 0,1 1 1,-1-1-1,7 0 1,-9 2 27,0 0 1,0 0 0,1 0 0,-1 1 0,0-1 0,0 1-1,1-1 1,-1 0 0,0 1 0,0 0 0,0-1 0,0 1-1,0 0 1,0 0 0,0-1 0,0 1 0,0 0 0,0 0-1,0 0 1,-1 0 0,1 0 0,0 0 0,0 2 0,1 0-10,0 0 1,0 1-1,0-1 1,-1 1-1,1-1 1,-1 1-1,1 4 1,-1 7 244,-1 25 0,0-18 75,0-21-148,1-1-119,1-1 0,-1 0 0,1 1 0,-1-1-1,1 0 1,-1 0 0,0 0 0,1 0 0,-1 0 0,2-2 0,3-2-7,16-11-58,-18 12-4,0 1-1,0-1 0,1 1 1,-1 0-1,1 1 1,0-1-1,8-3 0,-9 5-27,-1 0-1,1 1 1,-1-1-1,0 1 1,1-1-1,-1 1 1,1 0-1,6 1 1,-9 0 56,1-1 0,-1 1 0,1 0 0,-1-1 0,1 1 0,-1 0 0,0 0 0,1 0 0,-1 0 1,0 1-1,1-1 0,-1 0 0,0 0 0,0 1 0,0-1 0,0 0 0,-1 1 0,1-1 0,0 1 0,-1 0 0,2 1 0,-1 1 11,0 0 0,0 0 0,0 1 0,-1-1 0,0 0 0,1 6 0,-1-9 582,4-4-465,54-30-293,-53 31 156,-1 0 0,1 1 0,-1 0 0,1 0 0,0 0 0,-1 0 0,1 1 0,0 0 0,-1 0 0,1 0 0,0 0 0,5 2-1,1 0 31,-1 0-1,1 1 1,-1 1-1,12 5 1,12 5 148,1-1 0,44 11 0,-70-23-1393,0 0-1,0 0 1,-1-1-1,1 0 1,0 0-1,15-4 1,19 0-4058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7:53.8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20 9728,'-18'-8'3584,"23"11"-2784,0-6 1727,8 3-1759,10-5 960,17 2-992,18-1-96,14 4-416,9 0-128,-5 0-64,-7 0-1376,-11 4 736,5-1-5759,8 5 3551,-3 4-2912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2:4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1664,'5'-1'10446,"-13"3"-4035,2 0-8660,1 2 2427,1 0 0,0 0 0,-1 0 0,-4 8 0,-3 1 131,5-4-213,1-1-1,0 1 0,0 1 0,0-1 0,1 1 0,1 0 0,0 0 0,0 0 0,1 1 0,0-1 0,1 1 0,0 0 1,0 15-1,1-7-41,1 0 0,1 0 1,1 0-1,0 0 1,2 0-1,10 34 0,-11-43 35,1-1 0,1 1-1,0 0 1,6 8 0,-10-16-57,0 1 0,1-1 0,-1 0 1,1 0-1,0 0 0,-1 0 0,1 0 0,0 0 1,0-1-1,0 1 0,1-1 0,-1 1 0,0-1 1,0 0-1,1 0 0,-1 0 0,1 0 0,-1 0 1,1 0-1,-1-1 0,1 0 0,3 1 0,-3-2-2,0 0 0,1 0-1,-1-1 1,0 1 0,0-1-1,0 0 1,0 0 0,-1 0-1,1 0 1,0-1 0,-1 1-1,0-1 1,1 1 0,-1-1-1,0 0 1,2-3 0,5-10 91,14-27 0,-17 22-153,-4 13-319,-1 19-61,-1-4 443,0-1 0,0 0-1,1 0 1,0 0 0,0 0 0,1 0-1,0 0 1,0 0 0,0 0-1,1 0 1,0-1 0,0 1 0,0-1-1,1 0 1,-1 0 0,1 0-1,0-1 1,1 1 0,-1-1-1,1 0 1,0 0 0,0-1 0,0 1-1,1-1 1,-1 0 0,1 0-1,-1-1 1,1 0 0,0 0-1,0 0 1,0-1 0,0 0 0,0 0-1,1 0 1,-1-1 0,12-1-1,-13 1 15,-1 0-1,0-1 1,1 0-1,-1 0 1,0 0 0,0-1-1,1 0 1,-1 1-1,0-1 1,-1-1-1,1 1 1,0 0-1,6-6 1,-5 3 3,-1-1 0,1 1 0,-1-1 1,0 0-1,0 0 0,0 0 0,-1 0 0,3-7 1,-1-2-12,0 1 0,-1-1 0,-1 0 0,-1 0 0,0-1 1,0 1-1,-2-22 0,-1 26-11,0 0 0,-1 0 0,0 0 1,-1 0-1,0 0 0,-1 1 0,0 0 0,-10-18 0,10 21-83,0 0-1,0 1 0,-1 0 0,0 0 0,0 0 0,-1 1 0,1-1 0,-1 1 0,-1 0 0,1 1 0,0 0 0,-1 0 0,-11-5 0,16 8-81,-1 0 0,1 1 0,-1-1 0,1 0-1,-1 1 1,1 0 0,-1 0 0,1-1 0,-1 1 0,1 1 0,-4-1 0,19 1-7850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7:57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250 463 1984,'1'0'80,"0"-1"1,1 1-1,-1-1 1,0 1-1,0-1 1,0 1-1,1 0 1,-1 0-1,0-1 1,1 1-1,-1 0 1,0 0-1,1 0 1,-1 0-1,0 1 1,0-1-1,1 0 1,-1 0-1,2 2 1,12-1 6335,-21-10-3365,1 6-2524,-8-8 471,1 2-1,-2 0 0,-28-14 0,39 21-957,-1 0 0,1 1 0,-1 0 0,0 0 0,0 0 0,0 0 0,0 1 0,0-1 0,0 1 0,0 0 1,0 0-1,1 1 0,-1-1 0,0 1 0,0 0 0,0 0 0,0 0 0,1 0 0,-1 1 0,0-1 0,-5 5 0,-2 2 39,0 0-1,1 2 1,1-1-1,-1 1 1,-13 20-1,13-17 43,6-9-46,2 0-1,-1 0 1,0 0-1,1 1 1,0-1 0,0 1-1,0 0 1,0-1-1,1 1 1,0 0 0,0 0-1,0 0 1,1 0-1,-1 6 1,2-7-50,-1-1 1,1 1-1,-1-1 1,1 1-1,0-1 1,0 1-1,0-1 1,1 0-1,-1 0 0,1 1 1,0-1-1,0 0 1,0-1-1,0 1 1,0 0-1,1 0 1,-1-1-1,1 0 0,0 1 1,5 2-1,-5-3 42,1 0-1,0-1 0,-1 1 0,1-1 0,0 0 0,0 0 1,0 0-1,0 0 0,0-1 0,0 0 0,0 0 1,0 0-1,4 0 0,7-2 77,-1-1 0,17-5-1,-24 6-158,67-21 57,-1-3 1,-1-3-1,77-44 0,-74 24-114,-59 38 45,-13 9-3,0 0 0,0-1 0,1 2-1,-1-1 1,1 0 0,-1 1 0,1 0 0,-1-1 0,1 1 0,0 1 0,0-1-1,0 1 1,4-1 0,-3 2-9,0-1 0,0 1 0,0 0 0,0 1-1,0-1 1,0 1 0,-1 0 0,1 0 0,5 4 0,-8-4 74,1-1 1,-1 1 0,0 0-1,1 0 1,-1 0 0,0 1-1,0-1 1,-1 0 0,1 1-1,0-1 1,-1 1 0,0 0-1,1-1 1,-1 1 0,0 0-1,0 0 1,-1 0 0,1 0-1,0 4 1,-1-5-11,1 9 821,-1-11-825,-1 0 1,1 0-1,0 1 1,-1-1-1,1 0 0,-1 0 1,1 1-1,0-1 1,-1 0-1,1 0 1,-1 0-1,1 0 0,0 0 1,-1 0-1,1 0 1,-1 0-1,1 0 1,0 0-1,-1 0 0,1 0 1,-1 0-1,1 0 1,-1 0-1,1 0 1,0 0-1,-1-1 0,1 1 1,-1 0-1,-4-3 47,0 1 1,0-1-1,0 0 0,0 0 0,1 0 0,-1-1 0,1 1 1,-7-9-1,5 6-131,0 0 0,-1 0 0,-10-7 1,15 12 13,0 0 0,0 0 0,-1 0 0,1 0 0,0 1 0,0-1 0,0 0 0,-1 1 0,1 0 0,0-1 0,-1 1 0,1 0 1,0 0-1,-1 0 0,1 0 0,0 1 0,-4 0 0,5 0 25,-1 0 0,1-1-1,-1 1 1,1 0 0,0 0 0,-1 0 0,1 0 0,0 1-1,0-1 1,0 0 0,0 0 0,0 1 0,0-1-1,0 1 1,0-1 0,0 1 0,1-1 0,-1 1 0,0-1-1,1 1 1,0 0 0,-1 2 0,-1 4 18,1 0-1,1 0 1,-1 10 0,1-11 48,0 0 0,1 0 0,0 0 0,0 1 0,0-1 1,1 0-1,0-1 0,0 1 0,1 0 0,0-1 0,0 1 0,1-1 0,-1 0 0,1 0 0,1 0 1,6 7-1,-7-8 19,1-1 0,-1 1 0,1-1 0,1 0 0,-1 0 0,0 0 0,8 3 0,-12-6-30,1-1 0,0 1 0,0 0 0,0-1 1,0 0-1,0 1 0,0-1 0,-1 0 1,1 0-1,0 0 0,0 0 0,0 0 0,0-1 1,0 1-1,0 0 0,0-1 0,0 1 1,-1-1-1,1 0 0,0 0 0,0 0 0,-1 0 1,1 0-1,-1 0 0,1 0 0,-1 0 1,1-1-1,-1 1 0,2-2 0,1-4-66,0 1-1,-1-1 0,0 0 1,0 0-1,0 0 0,-1 0 1,2-8-1,-4 12 16,1-3-49,0 0 1,0 0-1,-1 0 1,0 1-1,-1-10 1,1-2-202,0 16-119,5 19-26,-2-9 482,1 0-1,1 0 0,0-1 1,8 12-1,-11-18-34,0 1 1,0-1-1,0 0 0,0 0 1,0 0-1,1-1 1,-1 1-1,1 0 0,-1-1 1,1 0-1,0 1 1,-1-1-1,1 0 0,0 0 1,0-1-1,0 1 1,0-1-1,0 1 1,3-1-1,7-1 32,0 0 1,0-1-1,-1-1 0,1 0 1,-1 0-1,0-1 1,0-1-1,0 0 0,0-1 1,-1 0-1,0-1 0,-1 0 1,1 0-1,-1-1 1,0-1-1,15-17 0,-18 18-62,0 0 24,0 0 1,10-16 0,-16 23-25,1-1 0,-1 0 0,0 0 0,0 0 1,-1 0-1,1 0 0,0 0 0,-1 0 0,1 0 1,-1 0-1,0 0 0,1-1 0,-1 1 0,0 0 1,-1 0-1,1 0 0,0 0 0,0 0 0,-2-4 1,1 4-34,0 1 0,0-1 0,0 1 0,0-1 0,0 1 0,-1-1 0,1 1 0,-3-2 0,4 3 24,0 0 0,-1-1 0,1 1 1,0 0-1,0 0 0,0 0 0,0 0 1,0 0-1,-1 0 0,1 0 0,0 0 1,0 0-1,0 0 0,0-1 0,0 1 1,0 0-1,0 0 0,0 0 0,-1 0 1,1 0-1,0 0 0,0-1 0,0 1 1,0 0-1,0 0 0,0 0 0,0 0 1,0 0-1,0-1 0,0 1 0,0 0 1,0 0-1,0 0 0,0 0 0,0 0 1,0-1-1,0 1 0,0 0 0,0 0 1,0 0-1,0 0 0,1 0 0,-1-1 1,0 1-1,0 0 0,0 0 0,0 0 1,0 0-1,0 0 0,0 0 0,0 0 1,1-1-1,-1 1 0,0 0 0,0 0 0,0 0 1,0 0-1,0 0 0,0 0 0,1 0 1,-1 0-1,0 0 0,0 0 0,0 0 1,9-2-225,4 2 193,1 2 0,-1 0 1,1 0-1,-1 1 0,0 1 1,0 0-1,15 7 0,-23-9 36,-1 1 1,0-1-1,0 1 0,0-1 0,0 1 1,0 0-1,-1 1 0,1-1 0,-1 1 0,0-1 1,0 1-1,0 0 0,3 6 0,0 4 15,0 0-1,8 27 0,-10-27 41,0-1 0,1 0 0,10 19 0,-14-31-33,0 1 1,0-1-1,0 0 1,0 0-1,1 1 1,-1-1-1,0 0 0,0 0 1,1 0-1,-1-1 1,1 1-1,-1 0 1,1 0-1,-1-1 1,1 1-1,-1-1 0,1 0 1,0 1-1,-1-1 1,1 0-1,0 0 1,-1 0-1,1 0 0,0 0 1,-1 0-1,1 0 1,1-1-1,1 0 15,-1 0-1,0 0 1,0 0-1,0 0 1,0 0-1,0-1 1,0 0-1,-1 1 1,1-1-1,0 0 1,-1 0-1,1 0 1,2-4-1,-4 5-28,6-8 13,0 1-1,0-1 0,-1-1 1,-1 1-1,1-1 0,-1 0 1,5-18-1,-7 16 6,-1 1-1,0-1 0,-1 0 1,0-15-1,-1 27-30,1-1 0,-1 0 1,0 0-1,0 1 0,1-1 0,-1 0 0,1 1 0,-1-1 0,1 0 0,-1 1 1,1-1-1,-1 1 0,1-1 0,0 1 0,-1-1 0,1 1 0,0-1 0,-1 1 1,1-1-1,0 1 0,0 0 0,22-9-168,-17 7 157,7-3 33,1 1 0,-1 1 0,1 0 0,0 0 0,22 0 0,-31 3-12,1 0 0,0 0-1,0 1 1,-1-1-1,1 1 1,0 1 0,-1-1-1,1 1 1,-1 0 0,1 0-1,-1 0 1,0 1 0,0 0-1,0 0 1,0 0 0,5 5-1,-8-6 5,-1 0 0,1 0 0,-1 0-1,1 0 1,-1 0 0,0 0 0,0 1-1,0-1 1,0 0 0,-1 1 0,1-1-1,0 0 1,-1 1 0,0-1 0,0 1-1,1-1 1,-1 1 0,-1 2 0,0 6 2,-1 0 1,-1 0-1,-3 10 1,3-13 12,1 0 1,0 1-1,1-1 0,-2 10 1,3-15-20,0 0 0,0 0 0,1 0 0,-1 0 0,0 0 0,1-1 0,0 1 0,0 0 0,0 0 0,0-1 0,0 1 0,0 0 0,1-1 0,-1 1 0,1-1 0,0 0 0,0 1 0,0-1 0,0 0 0,0 0 0,0 0 0,3 1 0,-1 0 9,1-1 1,-1-1-1,0 1 1,1-1 0,-1 1-1,1-1 1,-1 0-1,1-1 1,-1 1 0,1-1-1,0 0 1,-1 0-1,7-1 1,6-2 35,1-2 0,-1 1 0,0-2 0,0 0 0,27-14 1,-39 17-12,0 0 1,0-1 0,0 1 0,0-1 0,0 0-1,-1 0 1,5-6 0,24-34-26,-24 31-18,-1 2 7,-2 4 0,-1-1 0,7-13 0,-8 31-561,-2 7 525,-1-9 49,0-1 0,0 1 0,1 0 0,0 0 0,0-1 0,1 1 1,0-1-1,0 0 0,1 0 0,6 10 0,-9-15-6,0 0 0,1 0 0,-1 0 0,0 0 0,1-1 0,0 1 1,-1 0-1,1-1 0,0 1 0,0-1 0,0 0 0,0 1 0,0-1 0,0 0 0,0 0 0,0 0 0,3 0 0,-2 0 12,1-1-1,-1 1 0,1-1 0,-1 0 0,1 0 0,-1-1 0,0 1 0,1-1 0,-1 1 0,6-3 0,4-2-25,-1-1-1,1 0 0,-1-1 1,18-14-1,-26 18-8,0 0 1,0 0-1,0 0 1,-1-1-1,1 0 1,-1 0-1,0 0 1,0 0-1,0 0 1,-1-1-1,5-8 0,-6 10 28,0 0-1,-1 0 0,1-1 0,-1 1 0,1 0 0,-1 0 1,0 0-1,0-1 0,0 1 0,-1 0 0,1 0 0,-1 0 1,0 0-1,1 0 0,-1-1 0,-1 2 0,1-1 0,0 0 1,-1 0-1,-1-3 0,2 5-29,0 0 0,1 0 0,-1 0 0,0 1 0,1-1 0,-1 0-1,0 0 1,0 0 0,0 0 0,0 1 0,0-1 0,0 0 0,0 1 0,0-1 0,0 1 0,0-1 0,0 1 0,0 0 0,0-1 0,-1 1 0,1 0 0,-2 0 0,1 0 0,1 0 0,-1 1 0,0-1 0,1 1 0,-1-1 0,0 1 0,1 0 0,-1 0 0,1-1 0,0 1 0,-1 0 0,1 1 1,-3 1-1,0 2 17,-1 0 0,1 0 0,1 0 1,-1 1-1,1 0 0,0-1 1,-3 9-1,5-11 12,0 0 0,0 1 0,1-1 0,-1 0 0,1 1 0,0-1 0,0 0 0,0 1 0,1-1 0,-1 1 0,1-1 0,-1 0 0,1 1 0,0-1-1,1 0 1,-1 0 0,0 0 0,1 0 0,0 0 0,0 0 0,0 0 0,0-1 0,0 1 0,0-1 0,1 1 0,-1-1 0,1 0 0,0 0 0,-1 0 0,1 0 0,0 0 0,0-1 0,0 1 0,4 0 0,8 1 21,-1 0 1,1-2-1,0 1 1,27-3-1,-12-1 2,40-9-1,87-35 31,-143 41-32,3-2-34,22-11-1,-23 9-21,24-8 0,-39 17-35,-11 9-207,-61 45 76,17-14 198,45-32-10,0 0-1,-15 17 0,21-22-14,0 1 1,0-1-1,1 1 0,0 0 1,0 0-1,0 0 1,0 0-1,1 0 0,-1 0 1,1 1-1,-1 4 0,2-8 21,0 0 0,0 0 0,0 0-1,0 0 1,0 0 0,0 0 0,0 0 0,0 0-1,0 1 1,0-1 0,1 0 0,-1 0 0,1 0-1,-1 0 1,1 0 0,-1 0 0,1 0 0,-1 0-1,1-1 1,0 1 0,-1 0 0,1 0 0,0 0-1,0-1 1,0 1 0,-1 0 0,1-1 0,0 1-1,0 0 1,0-1 0,0 0 0,0 1-1,0-1 1,0 1 0,1-1 0,-1 0 0,0 0-1,0 0 1,0 0 0,0 0 0,0 0 0,2 0-1,3 0 30,-1-1-1,1 1 0,0-1 1,-1-1-1,1 1 0,-1-1 0,7-2 1,-3-1-3,-1 0 1,1 0 0,-1-1-1,0 0 1,-1 0 0,1-1-1,-1 1 1,-1-2 0,1 1-1,9-16 1,-8 10-17,0 0 1,-1-1-1,-1 0 0,0-1 0,0 1 1,3-20-1,3-30 185,2-65 0,-8 68-170,0-108 154,-6 139-281,0 29 98,-2-18-64,2 18 57,0 1 0,0-1 0,0 0 0,0 1 0,-1-1 0,1 0 0,0 1 0,0-1 0,-1 1 0,1-1 0,0 0 0,-1 1 0,1-1 0,-1 1 0,1-1 0,-1 1-1,1-1 1,-1 1 0,1 0 0,-1-1 0,0 1 0,0 0 8,1 0 0,0 0 0,-1 0 0,1 0 0,-1 0 0,1 0 0,0 0 0,-1 1 0,1-1-1,-1 0 1,1 0 0,0 1 0,-1-1 0,1 0 0,0 0 0,-1 1 0,1-1 0,0 0 0,0 1 0,-1-1 0,1 1 0,0-1 0,0 0-1,0 1 1,0-1 0,-1 1 0,1-1 0,0 0 0,0 1 0,0-1 0,0 1 0,-4 18-37,3-18 32,-6 54 91,2 0 1,3 93-1,3-81-13,0-35-7,2 0 1,10 48-1,-6-38-299,-5-25-382,10 33 0,-10-43-335,0 0 1,1 0 0,1-1-1,5 10 1,-7-14 1359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7:57.9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5 10560,'-49'-5'3904,"49"10"-2400,8 2-3392,15 1-1856,4 1 2080,13 7-3296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7:59.5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140 492 1472,'3'-8'6589,"-3"7"-6398,0 1 1,-1-1-1,1 1 1,0-1 0,0 1-1,-1-1 1,1 1 0,0 0-1,-1-1 1,1 1 0,0-1-1,-1 1 1,1 0 0,-1-1-1,1 1 1,0 0-1,-1 0 1,1-1 0,-1 1-1,0 0 1,-9-1 2712,9 1-2693,-1-1 0,1 1 0,0 0 0,0 0 0,-1 0-1,1 0 1,0 0 0,-1 0 0,1 1 0,0-1 0,-3 1-1,-9 4 685,7-3-587,0 0 0,0 0 0,0 1-1,1 0 1,-7 4 0,6-2-147,0-1-57,-1 2 0,1-1 0,-8 8 0,13-11-86,-1-1 0,1 1 0,0 0 0,0 0 0,0-1 0,0 1-1,0 0 1,0 0 0,0 0 0,1 0 0,-1 0 0,1 0 0,-1 0 0,1 0-1,0 0 1,0 0 0,0 0 0,0 4 0,1-3 19,-1 0 1,1 0-1,0-1 0,0 1 1,0 0-1,1 0 0,-1-1 1,1 1-1,-1-1 0,1 0 1,0 1-1,0-1 0,0 0 1,0 0-1,0 0 0,1 0 1,-1 0-1,0-1 0,1 1 1,0-1-1,-1 1 0,1-1 1,0 0-1,0 0 0,-1 0 1,1-1-1,0 1 0,0-1 1,0 1-1,0-1 0,0 0 1,0 0-1,0 0 0,0-1 1,0 1-1,0-1 0,0 1 1,-1-1-1,1 0 0,0 0 1,0 0-1,-1-1 0,1 1 1,3-3-1,0 0-26,-1 0 1,0-1-1,0 1 0,0-1 1,-1 0-1,7-8 0,-10 11-33,0 0 1,0-1-1,0 1 0,0 0 0,0-1 0,0 1 1,-1 0-1,1-1 0,-1 1 0,0-1 0,0 1 1,1-1-1,-2 1 0,1-1 0,0 1 0,0-1 1,-1 1-1,1-1 0,-1 1 0,-2-5 0,-3-7 2,0-1 0,-10-14-1,14 25-49,-1 1 0,1-1 1,-1 1-1,1 0 0,-1 0 0,0 0 0,0 0 0,0 1 0,0-1 0,-1 1 0,1 0 0,-1 0 0,-5-3 0,5 6-594,7 2 612,7 4 443,-4-5-273,1-1 0,-1 0 0,1-1-1,0 1 1,-1-1 0,1 0 0,0-1 0,-1 0 0,11-2 0,-7 0-16,1 0 1,-1 0-1,0-1 1,-1-1-1,1 0 1,-1 0-1,0 0 1,0-1-1,-1-1 1,1 1-1,-1-1 1,11-14-1,0-2 63,0-1-1,-2-1 0,16-30 0,-20 32-51,-1-1 0,-2-1 0,0 0-1,-1 0 1,9-45 0,-15 54-474,-3 16 350,0 0 0,0 0 0,1 0 0,-1 0 0,0 0 0,0 0 0,0 0 0,0 0 0,0 0 0,0 0 0,0 0 0,0 0 0,0 0 0,0 0 0,0 0 0,0 0 0,0 0 0,0 0 0,0 0 0,0 0 0,0 0 0,0 0 0,0 0 0,0 0 0,1 0 0,-1 0 0,0 0 0,0 0 0,0 0 0,0 0 0,0 0 0,0 0 0,0 0 0,0 0 0,0 0 0,0 0 0,0 0 0,0 0 0,0 0 0,0 0 0,0 0 0,1 28-487,-1-20 582,0 18-156,-3 213-145,-18 4 234,10-165 161,-4-2-1,-24 78 1,30-130-114,-37 105 923,47-150-779,24-82-214,-14 65-9,-3 11 32,1 0 1,24-48-1,36-46 75,18-35-55,-8-53-91,-73 191 44,29-65-80,-24 62 30,-2 0 0,0-1 0,-2 1 1,6-29-1,-10 42-73,-2 10 106,1 18 43,-26 378 144,-34-81 146,51-285-250,-16 61 262,-40 102-1,62-192-189,3-5 117,2 0-204,-1-1 0,0 0 0,0 0-1,0 0 1,0 0 0,0 0 0,0-1-1,3-5 1,18-37 308,-21 41-275,11-24-7,77-137 632,-80 149-640,1 1 0,1 0 0,0 0 0,1 1-1,1 1 1,0 0 0,20-13 0,0 6-769,1 1 1,0 1 0,2 2 0,73-22-1,-107 38 364,-3 0-168,1 1 0,0-1 0,0 1 0,0-1 0,-1 1 0,1 0 0,0-1 0,0 1-1,0 0 1,0 0 0,0 1 0,2-1 0,7 7-2680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9:28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1054 3648,'0'-2'-108,"-4"-4"2172,3 15 913,1-2 1002,4-9-3615,0 0-1,0 0 1,0 0 0,0-1 0,4-4 0,1 1-110,27-18 382,-22 17-410,-2-2 1,1 0-1,18-16 0,-19 11-128,0 0 1,-1 0-1,0-1 0,10-19 0,30-69 121,-25 47 10,22-66 59,-41 101-294,-5 15 20,0 0 0,-1 1 0,1-1-1,-2 0 1,1 0 0,0-8-1,-6 20-94,0 1 0,1 0-1,-6 10 1,5-1 70,1 0 0,0 0-1,1 1 1,1-1 0,0 26-1,0-8 48,0-10-68,2 1 0,0-1 0,2 1 0,0-1 0,2 1 0,10 35 0,-11-50 97,1 0-1,1 0 1,0 0-1,0 0 1,1-1-1,0 0 1,0 0-1,1-1 1,8 9-1,-14-17-22,-1 1-1,1 0 0,0-1 0,0 1 1,0-1-1,-1 1 0,1-1 0,0 1 1,0-1-1,0 0 0,0 1 0,0-1 1,0 0-1,0 0 0,0 0 0,0 0 1,0 1-1,0-1 0,0-1 1,0 1-1,0 0 0,1 0 0,0-1 3,0 0 0,0 0 0,0 0-1,-1 0 1,1 0 0,0 0 0,-1 0 0,1-1-1,-1 1 1,3-3 0,1-2 36,-1-1 0,1 1-1,-1-1 1,6-14 0,33-98 68,0 1-104,-26 74-104,15-31-371,-31 74 425,-1 1 0,0 0 0,0-1 1,1 1-1,-1 0 0,0 0 0,0-1 0,1 1 0,-1 0 0,0 0 0,1-1 1,-1 1-1,0 0 0,1 0 0,-1 0 0,0 0 0,1-1 0,-1 1 0,1 0 1,-1 0-1,0 0 0,1 0 0,-1 0 0,1 0 0,-1 0 0,0 0 0,1 0 1,-1 0-1,1 0 0,-1 0 0,0 1 0,1-1 0,-1 0 0,0 0 0,1 0 1,-1 0-1,0 1 0,1-1 0,-1 0 0,0 0 0,1 1 0,-1-1 0,0 0 1,0 1-1,1-1 0,-1 0 0,0 1 0,0-1 0,0 0 0,1 1 0,-1-1 1,0 0-1,0 1 0,0-1 0,0 0 0,0 1 0,0-1 0,0 1 0,2 12 20,0-1 0,-1 1 0,0-1 0,-1 1 0,-1-1 0,-3 20 0,1 2-16,0 12 29,-4 43 165,5-63-39,4-18 176,-1-8-316,-1 0-1,0-1 0,0 1 1,0 0-1,1 0 1,-1 0-1,0 0 1,0 0-1,1 0 1,-1 0-1,0-1 1,0 1-1,0 0 1,1 0-1,-1 0 1,0-1-1,0 1 1,0 0-1,0 0 1,0 0-1,1-1 1,-1 1-1,0 0 1,0 0-1,0-1 1,0 1-1,0 0 1,0 0-1,0-1 1,0 1-1,24-46 210,-3 8-161,0-1-25,1 2 0,2 0 0,29-33 0,-29 38-125,-18 23 22,0 1 0,0 0 0,1 0 0,0 0 0,14-11 0,-21 23 31,0 1-1,0-1 1,0 1-1,-3 8 1,3-11 5,-4 30-13,2-16 45,-6 24-1,4-21 26,1 0-1,1 0 1,0 0-1,2 32 1,1-23-15,-1-24-5,0 1 0,1 0 0,0 0 0,0 0 0,0 0 0,0-1 0,1 1 0,0 0 0,0-1 1,0 0-1,1 1 0,-1-1 0,1 0 0,4 5 0,-6-8 14,0-1 1,0 1 0,0 0-1,0-1 1,0 1 0,0 0-1,0-1 1,0 1 0,0-1-1,0 0 1,0 1 0,1-1-1,-1 0 1,0 0 0,0 1-1,0-1 1,0 0 0,0 0 0,1 0-1,-1-1 1,0 1 0,0 0-1,0 0 1,0-1 0,0 1-1,2-1 1,1-1 1,-1 1 1,1-1-1,-1 0 0,1 0 1,-1-1-1,4-2 0,1-3 47,0-1 0,-1 0 0,0 0-1,0 0 1,-1-1 0,7-14-1,26-68-69,-27 60 44,40-99 133,-32 72-179,13-67-1,-26 94-32,7-38 17,6-95 0,-14 103-44,-5 15-534,-2 43 163,-2 10 219,-2 12 106,-4 89 8,-5 35 18,9-68-122,4 48 305,2-57-195,0-42 141,6 33 0,-1-11 33,-2-25-56,0 0-1,9 25 0,-8-27-20,-1-8 134,1-1 0,-1 0 0,7 8 0,-8-19-81,-1-1 0,1 0 0,-1 0-1,0 0 1,0 0 0,0 0 0,0 0-1,-1-1 1,1 1 0,-1 0 0,0-1-1,0 1 1,0-1 0,0-6 0,19-58-185,-13 46 228,-1 0 1,5-33-1,-10 5-109,-1 49-8,1 0-1,-1 0 1,1 0-1,0 0 0,-1 0 1,1 0-1,0 0 1,0 0-1,0 0 1,-1 0-1,1 1 0,0-1 1,0 0-1,0 1 1,0-1-1,0 1 1,0-1-1,3 0 0,23-10 24,-20 9-42,1-1-1,0 1 0,-1 1 1,1-1-1,0 2 0,0-1 1,0 1-1,0 0 0,0 0 1,0 1-1,13 3 0,-19-3 33,1 0 0,-1 0 0,0 0 0,0 1 0,0-1 0,-1 1 0,1-1 0,0 1 0,0 0 0,-1 0 1,1 0-1,-1 0 0,0 0 0,0 0 0,1 0 0,-1 0 0,-1 0 0,1 1 0,0-1 0,0 0 0,0 5 0,1 5-33,-1-1 1,0 2-1,-1 11 1,0-19 35,0 137 206,0-136-195,1 1 1,0-1-1,-1 0 1,2 1-1,-1-1 1,1 0-1,3 7 0,-4-10 1,0 0 0,1 0-1,-1-1 1,1 1-1,0-1 1,-1 1 0,1-1-1,0 0 1,0 1-1,1-1 1,-1 0-1,0-1 1,1 1 0,0 0-1,-1-1 1,6 3-1,-6-3 20,0-1-1,0 0 0,1 0 0,-1 0 1,0 0-1,1 0 0,-1 0 0,0 0 0,0-1 1,1 1-1,-1-1 0,0 0 0,0 1 1,0-1-1,0 0 0,0 0 0,4-3 0,-2 1 2,1 0 1,0-1-1,-1 0 0,0 0 0,0 0 0,6-8 0,-3 3-5,30-42 196,42-76 0,-65 105-197,-12 19-48,1-1 0,-1 1 0,0 0 0,0-1 0,0 0 0,-1 1-1,1-1 1,-1 0 0,0 0 0,0 0 0,1-5 0,-6 79-769,2-47 789,0 0 1,2 1 0,1-1 0,6 42-1,-5-54 57,1 2-18,0 0 1,6 14-1,-8-25-22,-1 0 0,1 0 1,0 0-1,0 0 0,0 0 0,1 0 0,-1 0 1,0 0-1,1-1 0,-1 1 0,1 0 0,-1-1 0,1 1 1,0-1-1,-1 0 0,1 0 0,0 1 0,0-1 1,0 0-1,3 0 0,-4-1 10,0 0 1,0 0-1,0 0 0,0 0 1,0 0-1,0 0 1,0 0-1,0 0 0,0-1 1,0 1-1,1 0 0,-1-1 1,0 1-1,-1-1 0,1 1 1,0-1-1,0 0 0,0 1 1,0-1-1,0 0 0,-1 0 1,1 1-1,0-1 1,0 0-1,-1 0 0,2-2 1,1-3 38,0 0 0,0 0 0,2-9 1,0 2-4,45-106-37,-40 96-43,24-40 0,-16 32-238,-18 31 254,0 0 0,0 0 0,0 0 0,0-1 0,0 1 0,0 0-1,0 0 1,0 0 0,0 0 0,0-1 0,1 1 0,-1 0 0,0 0 0,0 0 0,0 0 0,0 0 0,0 0 0,0-1-1,0 1 1,0 0 0,1 0 0,-1 0 0,0 0 0,0 0 0,0 0 0,0 0 0,0 0 0,1 0 0,-1-1 0,0 1 0,0 0-1,0 0 1,0 0 0,1 0 0,-1 0 0,0 0 0,0 0 0,0 0 0,0 0 0,1 0 0,-1 0 0,0 0 0,0 0-1,0 0 1,0 1 0,0-1 0,1 0 0,-1 0 0,0 0 0,0 0 0,0 0 0,0 0 0,0 0 0,1 0 0,-1 0 0,0 1-1,0-1 1,0 0 0,0 0 0,0 0 0,0 0 0,0 0 0,0 1 0,0-1 0,1 0 0,-1 0 0,5 20-137,-2 28 10,-7 87 347,1-101-289,2-28 121,0 0 1,1 0-1,-1 0 1,1 0-1,0 0 1,2 7-1,0-7 350,0-10-221,3-7-58,34-65 108,-29 54-252,0 0 0,2 1 1,0 1-1,29-35 0,-41 54 25,14-14-48,19-16-1,-29 27 31,1 1-1,-1-1 1,1 1 0,-1 1 0,1-1 0,0 1-1,0 0 1,0 0 0,0 0 0,6-1 0,-9 3 5,-1 0 1,1-1-1,0 1 1,0 0 0,-1 1-1,1-1 1,0 0-1,-1 0 1,1 1 0,0-1-1,-1 1 1,1-1-1,0 1 1,-1 0 0,1 0-1,-1-1 1,1 1 0,-1 0-1,0 0 1,1 1-1,-1-1 1,0 0 0,0 0-1,0 1 1,0-1-1,0 0 1,0 1 0,0-1-1,0 1 1,0 0-1,0 1 1,2 7 9,0-1 1,-1 1-1,0-1 1,1 15-1,-1-12 3,1 9 14,0 0 0,2 0 0,0 0-1,14 33 1,-17-51 13,0 0-1,0 1 1,0-1 0,0 0-1,1 0 1,-1 0 0,1 0-1,-1-1 1,1 1 0,5 3-1,-7-5-4,0-1-1,1 1 0,-1 0 1,1 0-1,-1-1 0,1 1 0,-1 0 1,1-1-1,0 0 0,-1 1 1,1-1-1,-1 0 0,1 0 1,0 0-1,-1 0 0,1 0 1,0 0-1,-1 0 0,1-1 0,0 1 1,-1-1-1,1 1 0,-1-1 1,1 1-1,1-2 0,1-1 2,0 0 0,0-1 0,0 1 0,-1-1 0,1 1 0,-1-1 0,0 0 0,3-6 0,19-39 149,-19 37-139,34-85 53,15-32-339,-53 125 214,-1 2 16,0 0 0,0 0-1,0 0 1,0 0-1,0 0 1,1 0 0,-1 0-1,1 0 1,-1 0-1,4-1 1,-5 3 2,1 0 0,-1 0 1,1 0-1,-1 1 0,1-1 0,0 0 0,-1 0 1,1 1-1,-1-1 0,1 1 0,-1-1 0,0 0 1,1 1-1,-1-1 0,1 1 0,-1-1 0,0 1 1,1-1-1,-1 1 0,0-1 0,1 2 0,6 16-229,-6-13 222,4 8 14,-2 1-1,0 0 1,0 0-1,0 23 1,-3 61 31,-1-46-1,2-28 81,-1-1 185,-3 34 1,-1-46-46,4-11-231,0 0 0,-1 0 0,1 0 0,0 0 0,-1 0 0,1 0 0,0 0 0,-1 0 0,1 0 0,-1 0 0,1 0 0,0 0 0,-1 0 0,1 0 0,0 0 0,-1 0 0,1 0 0,0 0 0,-1 0 0,1-1 0,0 1 0,-1 0 0,1 0 0,0 0 0,-1-1 0,1 1 0,0 0-1,0 0 1,-1-1 0,1 1 0,0-1 0,-3-2 14,0 0-1,1-1 1,0 1-1,0-1 0,0 0 1,0 0-1,1 0 1,-1 0-1,1 0 0,-1-5 1,-6-15 30,-4-12-613,13 43 555,0-1-1,0 0 1,1 0 0,0 0-1,0-1 1,0 1 0,0 0-1,1-1 1,0 1-1,0-1 1,1 0 0,0 0-1,-1 0 1,2-1 0,-1 1-1,9 6 1,-11-10 21,0 1 0,0-2 1,1 1-1,-1 0 0,0 0 0,0-1 1,1 1-1,-1-1 0,0 1 0,1-1 0,-1 0 1,0 0-1,1 0 0,-1-1 0,0 1 1,1 0-1,-1-1 0,0 1 0,0-1 0,1 0 1,-1 0-1,0 0 0,0 0 0,0 0 1,2-2-1,5-4 47,0 0 0,-1 0 0,0 0 0,7-10 0,-12 14-48,218-253 169,-195 226-150,11-22-104,-37 52 71,0 0 0,1 0 0,-1 0 0,0 0 0,0 0 0,0 0 0,0 0 0,0 0 0,0 0 0,0-1 0,0 1 0,0 0 0,0 0 0,0 0 0,0 0 0,0 0 0,1 0-1,-1 0 1,0 0 0,0 0 0,0 0 0,0 0 0,0-1 0,0 1 0,0 0 0,0 0 0,0 0 0,0 0 0,0 0 0,0 0 0,0 0 0,0 0 0,0 0 0,0-1 0,0 1 0,0 0 0,0 0 0,0 0-1,0 0 1,0 0 0,-1 0 0,1 0 0,0 0 0,0 0 0,0 0 0,0 0 0,0-1 0,0 1 0,0 0 0,0 0 0,0 0 0,0 0 0,0 0 0,0 0 0,-1 0 0,-6 1-25,-12 9-41,14-4 51,0-1 0,0 1 1,1 0-1,-1 1 0,1-1 0,1 1 0,-1-1 0,1 1 1,0 0-1,1 0 0,0 1 0,0-1 0,-1 10 0,1-1 43,0 1-1,2-1 1,0 1-1,0-1 1,4 19-1,-2-25 8,0-1 0,0 0 0,1 0 0,0 0 0,1 0-1,0 0 1,0-1 0,1 0 0,0 0 0,0 0 0,1 0 0,0-1-1,10 10 1,-13-15-5,0 0-1,-1-1 0,1 1 0,0-1 0,0 1 0,-1-1 1,1 0-1,0 0 0,0 0 0,1-1 0,-1 1 1,0-1-1,0 1 0,0-1 0,0 0 0,0-1 1,0 1-1,0 0 0,1-1 0,-1 0 0,0 1 1,0-1-1,0 0 0,-1-1 0,1 1 0,5-4 1,4-2 25,0-2 0,-1 0 0,1 0 0,12-16 0,-19 21-85,92-111 311,-37 41-421,-56 70 113,1 0 0,-1 0 0,0 0 0,1 1-1,9-6 1,-12 7 13,0 1 1,0 0-1,0 0 0,0 0 0,0 1 0,0-1 0,1 0 0,-1 1 0,0 0 0,0-1 1,0 1-1,1 0 0,-1 0 0,0 0 0,0 0 0,4 1 0,-5 0 20,5 1 101,-8-2 65,-11-1-142,5 2-28,-1 1-1,1 0 1,0 1-1,0 0 1,0 0 0,0 1-1,1-1 1,0 2 0,-1-1-1,2 1 1,-1 0-1,0 1 1,1-1 0,0 1-1,0 1 1,1-1 0,-7 11-1,5-7-25,1 1 0,0 0 0,-5 14 0,9-19 27,1 0-1,-1 1 0,1-1 0,0 0 0,1 1 1,0-1-1,-1 0 0,2 8 0,0-1 53,1 0 0,0-1 0,1 1 0,8 21 0,-9-28-36,1 0 0,0 0-1,1 0 1,0 0-1,0 0 1,0-1 0,0 0-1,1 0 1,0 0 0,10 7-1,-11-8 18,0-1 0,0 0 0,1-1-1,-1 1 1,1-1 0,-1 0 0,1 0 0,0 0-1,0 0 1,0-1 0,0 0 0,0 0 0,0-1-1,0 1 1,0-1 0,1 0 0,-1 0 0,0-1-1,0 0 1,0 0 0,0 0 0,0 0 0,0-1-1,0 0 1,4-2 0,-1 1-253,-1-1 0,0 0 1,-1 0-1,1-1 0,-1 0 0,11-10 0,-13 11-630,-1 0 0,0 0 0,0 0 0,4-8 0,-5 8-248,-1 1-1,1-1 0,-1 0 1,0 0-1,0 1 0,0-8 1,2-7-2325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9:28.4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40 8224,'-45'-19'3712,"30"19"-3200,12-4 1344,-2-4-1152,5 5-1056,5 3 160,-5-5-2240,8 10 1344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9:28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12 7808,'-18'-11'3520,"15"11"-3040,-2 0 1632,10 0 1119,-2 0-3295,2 3 0,0-3 128,0 5-32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9:29.1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76 6656,'-19'-5'2144,"15"4"-1307,17-1 2312,-6 0-2415,94-17 1750,165-23-1849,-213 38-850,77 4-1,-102 2-2483,-1 5 710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9:29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57 9056,'-40'-20'4096,"32"11"-3552,3 1 64,10 8-448,3-12-640,11 4 256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9:37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1 215 2144,'0'0'12234,"13"8"-11039,-10-6-1073,0 0 1,0-1-1,0 1 1,1-1-1,-1 0 1,0 0-1,1 0 1,-1 0 0,1-1-1,-1 1 1,6-1-1,40-2 434,-39 1-416,2 0-53,0 0-1,0-1 0,15-5 1,53-12 390,-22 7-197,132-29 419,-151 33-509,0 2 0,49-1 0,10-6 34,-23 3-80,169-15 544,-156 15-304,72-3-128,-72 9-189,-52 1 105,50 3 0,35 4-49,13-3 200,-73-2-76,-18 4-3,-30-1-242,1-1 1,15-1-1,168-5 697,-63 6-646,-47 2 91,87 0 528,16 1-155,201-19 507,-375 14-1342,0-1 0,0-1 0,28-8 0,14-11-6394,-28 9 3849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9:50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1 717 1568,'1'-6'12575,"4"-4"-9141,2-5-3705,8-53 1297,3-14-100,-9 52-646,2 0-1,1 0 1,1 1 0,2 1 0,0 0-1,2 2 1,1-1 0,26-27-1,-23 30 1,-7 9-1,29-27 0,-34 31-113,-8 9-156,0 1-1,-1 0 0,1 0 0,0 0 0,0 0 0,0 0 0,0 0 0,0 0 0,1 0 0,1-2 0,-2 3 6,0 0 1,0-1-1,0 1 0,0-1 0,-1 0 0,1 1 0,0-1 1,0 0-1,0 0 0,-1 1 0,1-1 0,0 0 0,-1 0 1,1 0-1,-1 0 0,1 0 0,-1 0 0,1-1 0,-1 1 71,11-11 47,-6 12-118,0-1 0,-1 0-1,1 0 1,0 0 0,5-2 0,15-4 72,61-9 614,101-5 1,-63 10-373,73-2-34,-94 8 3,-101 5-548,-15-3-7585,9 3 6625,1 0 0,0-1 0,-1 1 0,1-1-1,0 0 1,0 0 0,0 0 0,-5-2 0,-11-8-2148,17 10 3261,-25-15-2335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2:4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88 2496,'-2'-4'898,"0"1"1,0-1-1,-1 1 1,0 0-1,1 0 1,-1 0-1,0 0 1,-5-3-1,-6-7 2226,7 5-1102,7 7-1993,0 1-1,-1 0 1,1 0-1,0 0 1,0 0-1,0 0 1,0 0-1,0 0 1,0 0-1,0 0 1,0 0-1,0 0 1,0 0-1,0 0 1,0 0-1,0 0 1,0 0-1,0 0 1,0 0-1,0 0 1,0-1-1,0 1 1,0 0-1,0 0 1,0 0-1,0 0 1,0 0-1,0 0 1,0 0 0,0 0-1,0 0 1,0 0-1,0 0 1,0 0-1,0 0 1,0 0-1,0-1 1,0 1-1,0 0 1,0 0-1,0 0 1,0 0-1,0 0 1,0 0-1,0 0 1,0 0-1,0 0 1,0 0-1,0 0 1,0 0-1,1 0 1,-1 0-1,0 0 1,0 0-1,0 0 1,0 0-1,0 0 1,0 0 0,0 0-1,0 0 1,0 0-1,0 0 1,0 0-1,0 0 1,1 0-1,-1-1 39,0 0-1,0 1 1,0-1-1,1 0 1,-1 1-1,0-1 1,0 1-1,1-1 1,-1 0-1,1 1 1,-1-1-1,0 1 1,1-1-1,-1 1 1,1-1 0,0 1-1,-1 0 1,1-1-1,5-2 3,0 0 1,0 0-1,0 1 0,0 0 0,0 0 0,0 0 1,0 1-1,1 0 0,7 0 0,-9 1-53,1-1 0,-1 2 1,1-1-1,-1 0 0,0 1 0,1 0 0,-1 1 0,0-1 0,0 1 0,0 0 0,8 4 0,-11-4 21,0 0 0,0 0-1,0 0 1,0 0-1,0 1 1,0-1-1,-1 1 1,1-1-1,-1 1 1,1-1 0,-1 1-1,0 0 1,0 0-1,-1 0 1,1-1-1,-1 1 1,1 0-1,-1 0 1,0 0 0,0 5-1,0 3 67,-1 0-1,0 0 0,-1 1 1,-3 10-1,-4 12 112,-11 49-225,20-81 14,-1 0 0,1 0 0,0 0 1,0 0-1,0 0 0,0 0 0,0-1 0,1 1 0,-1 0 0,0 0 0,1 0 0,0 0 1,-1 0-1,1 0 0,0-1 0,0 1 0,0 0 0,0-1 0,0 1 0,2 2 1,2 0 6,0 0 0,0 0-1,0-1 1,0 0 0,6 3 0,4 3-12,-13-7 55,0-1 0,0 1-1,0 0 1,0-1 0,0 1 0,-1 0 0,1 0 0,-1 0 0,0 1 0,1-1 0,1 5 0,-3-6-7,1 0 0,-1 0 0,1 0-1,-1 0 1,0 0 0,0 0 0,1 0 0,-1 0 0,0 0 0,0 0 0,0 0-1,0 1 1,0-1 0,0 0 0,-1 0 0,1 0 0,0 0 0,-1 0 0,1 0 0,0 0-1,-1 0 1,1 0 0,-1 0 0,1 0 0,-1 0 0,0 0 0,0 1 0,-6 2 42,1 0 1,0 0 0,-1-1 0,0 1-1,1-2 1,-1 1 0,0-1 0,-1 0-1,1 0 1,0-1 0,-13 1 0,6-1-824,0-1 0,0 0 0,0-1 0,0-1 1,-18-4-1,27 4-2385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9:51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45 387 1984,'5'5'17146,"-6"-5"-17005,0-1-1,0 0 1,0 1 0,0-1-1,0 0 1,0 0 0,0 0-1,0 0 1,0 0 0,0 0-1,1 0 1,-1 0 0,0 0-1,1 0 1,-2-3 0,2-8 150,-2 0 1,1 0-1,-6-16 1,0-5-40,2-9-175,2-1 1,2-42-1,1 70-122,-5-69 498,3 75-410,0 23 5,6 251 827,-4-188-411,18-81-502,-7-2 0,0 0 1,18-13-1,7-6 34,-21 15 63,0-1-1,-1 0 1,25-25 0,-38 35-39,0 0 1,0 0-1,0 0 1,0 0 0,0 0-1,-1 0 1,1 0-1,0-1 1,-1 1 0,1 0-1,-1 0 1,0-1 0,1 1-1,-1 0 1,0-1-1,0 1 1,1 0 0,-1-1-1,-1-1 1,1 0 16,-1 1 1,1 0 0,-1 0-1,0 0 1,0 0 0,0 0-1,0 0 1,0 0-1,0 0 1,-3-3 0,0 1 19,0 0 1,0 0 0,0 0-1,0 1 1,-1 0 0,1 0-1,-1 0 1,0 1 0,-6-3-1,-1 1-306,0 1-1,0 1 1,-1 0-1,-18 0 1,16 2-4240,1 2-4148,36-7 5267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9:53.9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32 454 3808,'-19'14'1677,"13"-9"-1141,-1 9 3405,23-29 5475,-9 7-8945,0-1 0,0 0 0,-1 0 0,10-17 0,-1-9-61,-1 0 1,-2-1 0,-2-1-1,10-60 1,-5 33-177,1-4-68,-16 57-222,0 10 48,0 0 1,0 0 0,-1 0 0,1 0 0,0 0 0,1 0 0,-1 0-1,0-1 1,0 1 0,0 0 0,1 0 0,-1 0 0,0 0 0,1 0-1,-1 0 1,1 0 0,-1 1 0,2-2 0,-2 1 332,1 3-239,5 8-51,-2 2 0,1-1 0,-2 1 1,1-1-1,-1 1 0,1 13 1,7 24-86,3 7 194,12 36-59,-23-84-31,0 0 0,-1 1 0,0 0 0,0-1 0,-1 1-1,0 0 1,-1 0 0,1 0 0,-3 12 0,2-20-22,0 1-1,-1-1 1,1 0 0,-1 1 0,1-1-1,-1 0 1,0 0 0,1 0 0,-1 0-1,0 0 1,0 0 0,0 0 0,0 0-1,0 0 1,0 0 0,0 0 0,0 0-1,0-1 1,-1 2 0,-1-1-20,1-1 0,0 1 0,-1 0 1,1-1-1,0 1 0,-1-1 0,1 0 0,0 0 1,-1 0-1,-2 0 0,-4-2-114,-1 0 0,0 0 0,-18-8 0,24 9 61,-77-26-487,73 24 417,8 3 100,0 0-1,0 0 1,0 0-1,0 0 0,0 0 1,-1 0-1,1 0 1,0 0-1,0 0 0,0 0 1,-1 0-1,1 0 1,0 0-1,0 0 0,0 0 1,-1 0-1,1 0 1,0 0-1,0 0 0,0 0 1,0 0-1,-1 0 1,1 0-1,0 0 0,0 0 1,0 0-1,0 0 1,-1 0-1,1 0 1,0 1-1,0-1 0,0 0 1,0 0-1,0 0 1,-1 0-1,10 8-175,-4-4 217,0 0 0,1 0-1,0-1 1,-1 0-1,1 0 1,0-1 0,0 1-1,0-1 1,1-1 0,-1 1-1,0-1 1,1 0-1,-1 0 1,1-1 0,-1 0-1,1 0 1,7-2 0,9-1 65,0-1 1,0-2-1,-1 0 1,0-1-1,0-1 1,0-1-1,-1-2 1,0 0-1,-1 0 1,33-27-1,-42 29-167,-6 5 108,0 0 0,0 0-1,1 0 1,7-3 0,-13 7-48,1 0 0,-1 1 0,0-1 0,0 0 0,0 0 0,0 1 0,0-1 0,0 0 0,0 1 0,0-1 0,1 0 0,-1 0 0,0 1 0,0-1 0,0 0 0,0 1 0,-1-1 0,1 0 0,0 1 0,0-1 0,0 0 0,0 0 0,0 1 0,-12 40-59,-1-1 0,-20 40 0,11-24 345,-24 99 0,34-109-246,6-20 6,-6 15 140,12-68 220,5-8-297,16-53 1,-16 69 33,7-20-59,27-63 1,28-32-199,-46 92 80,82-141-201,-98 173 243,3-2-26,0 0 0,11-13 0,-15 21 24,-1 0 1,1 0 0,0 1-1,0-1 1,0 1 0,0 0-1,1 0 1,8-4 0,-11 7 2,-1-1 1,0 1-1,1 0 1,-1 0 0,0 0-1,1 0 1,-1 0-1,0 1 1,1-1 0,-1 0-1,0 1 1,1-1 0,-1 1-1,0-1 1,0 1-1,0-1 1,1 1 0,-1 0-1,0 0 1,0 0-1,0-1 1,0 1 0,0 0-1,0 0 1,-1 0 0,1 1-1,0-1 1,1 2-1,2 4 59,0 0 0,-1 0 0,5 10 0,-3-1-24,-1 0 0,0 0 0,-1 0 0,-1 0 0,0 1 0,-1-1 0,-1 1 0,-1-1 0,0 1 0,-1-1 0,-5 19 0,7-33-40,-1 0 0,1 0 0,-1 0 0,0 0 0,1 0 0,-1-1 0,0 1 0,0 0 0,0 0 0,-1-1 0,1 1 0,0-1 0,-1 1 0,1-1 0,-1 1 0,1-1 0,-1 0 0,0 0 0,1 0 0,-1 0 0,-3 2 0,-1-2-48,1 0 1,0 0-1,-1 0 1,1-1-1,0 0 0,-8 0 1,7-1-35,1 1 1,0 0 0,0 0-1,0 1 1,0-1 0,-1 1 0,-4 2-1,4-1-27,1 0-211,6 7 80,0-7 251,1 1-1,-1-1 1,0 0 0,0 0-1,1 0 1,-1 0 0,1-1 0,0 1-1,0 0 1,-1-1 0,1 1-1,0-1 1,0 1 0,4 1-1,-1-1 65,-1 0-1,1-1 0,-1 0 1,1 1-1,0-2 0,-1 1 1,7 0-1,-2-1 78,0 0 0,0-1 0,0 0 0,0 0 0,0-1 0,-1 0 0,17-7 0,-15 4-83,0 0 0,-1-1 0,0 0 1,0-1-1,16-15 0,-9 6 35,26-36 1,26-52 78,-63 96-268,-8 16-46,-3 12 14,4 1 159,1 1-1,1-1 0,3 25 0,-2-38-4,2 0 0,-1 0 0,1-1 0,0 1 0,1-1 0,0 0 0,0 0 0,0 0-1,1 0 1,0-1 0,11 11 0,-14-16-20,-1 0 0,1 0 0,-1 0 0,1-1 0,0 1 0,0 0 0,-1-1-1,1 1 1,0-1 0,0 0 0,0 0 0,-1 1 0,1-1 0,0 0 0,0-1 0,0 1 0,0 0 0,-1 0-1,4-2 1,1 1 55,-1-1-1,1 1 1,0-1 0,10-6-1,8-8-19,0-2-1,-1 0 0,-1-1 1,0-1-1,-2-1 1,18-25-1,12-5-43,-50 51-3,1-1-1,-1 0 1,1 1-1,-1-1 1,1 0 0,-1 1-1,1-1 1,-1 1-1,1-1 1,0 1 0,-1-1-1,1 1 1,0-1-1,0 1 1,-1 0 0,1-1-1,0 1 1,0 0-1,0 0 1,-1-1-1,1 1 1,0 0 0,0 0-1,0 0 1,-1 0-1,2 0 1,-1 1 5,0 0-1,-1-1 1,1 1-1,-1 0 1,1 0-1,-1-1 1,1 1-1,-1 0 1,1 0-1,-1 0 1,0 0-1,1 0 1,-1 0-1,0 0 1,0 0-1,0-1 1,0 1-1,0 2 1,1 6 8,-2 1 1,1-1-1,-3 10 1,-2 6-82,3-17 149,0 1-1,0-1 1,0 14 0,0-11-155,1-5 34,5-9 333,2-6-308,-1 1 0,0-1-1,0 0 1,6-18 0,-7 17-29,0-1 1,1 1 0,11-18-1,-16 28 44,1-1-1,-1 0 0,0 0 1,1 1-1,-1-1 1,1 0-1,-1 1 1,1-1-1,0 0 1,-1 1-1,1-1 1,0 1-1,-1-1 0,1 1 1,0-1-1,0 1 1,-1-1-1,1 1 1,0 0-1,0 0 1,0-1-1,-1 1 0,1 0 1,0 0-1,0 0 1,0 0-1,0 0 1,-1 0-1,1 0 1,0 0-1,1 0 1,0 2 4,0-1 1,0 1 0,0-1-1,-1 1 1,1-1 0,0 1-1,-1 0 1,1 0-1,0 2 1,7 8 42,13 16-167,-18-22 133,-1-1 0,1 0 0,0 0 1,0 0-1,1 0 0,0-1 0,-1 0 0,9 5 0,36 27-2383,-47-35 1729,0 1 1,-1-1-1,1 1 1,-1 0 0,0 0-1,1-1 1,-1 1 0,0 0-1,0 0 1,2 4-1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9:54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72 7136,'-37'-23'2656,"24"15"-2080,5 3-160,3 1 224,0 1-448,5-2-160,10-3-32,-2-1-1984,10 6 1088,9 0-4000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9:57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0 729 7712,'6'1'6511,"-6"-1"-6359,14-7 2137,12-10-660,-13 5-1059,1 0-1,-2-1 1,0 0 0,0-1 0,18-29-1,-26 36-417,-2 5-112,-1 0 1,1-1 0,0 1-1,-1 0 1,1 0 0,0 0-1,0 0 1,4-3 0,-6 5-39,0 1 0,1-1 0,-1 0 0,1 0 0,-1 0 0,1 0 0,-1 0 0,0 0 0,1 1 1,-1-1-1,0 0 0,1 0 0,-1 1 0,0-1 0,1 0 0,-1 1 0,0-1 0,1 0 0,-1 0 0,0 1 1,0-1-1,1 1 0,-1-1 0,0 0 0,0 1 0,0-1 0,0 1 0,0-1 0,1 0 0,-1 1 1,0-1-1,0 1 0,0-1 0,0 1 0,3 18 85,2 76 308,-6-66-232,3 1 0,0-1 0,2 0 0,7 29 0,-5-36-40,-2-6-95,0-1 0,1 0 0,8 16 0,-12-30-10,-1 1 1,1-1-1,0 0 0,-1 1 1,1-1-1,0 0 1,0 0-1,0 0 0,0 0 1,0 0-1,0 0 0,0 0 1,0 0-1,0 0 1,0-1-1,1 1 0,-1 0 1,0-1-1,0 1 0,1-1 1,-1 1-1,2-1 1,-2 0 3,1 0 0,-1-1 1,0 1-1,0 0 0,0-1 1,1 1-1,-1-1 0,0 0 1,0 1-1,0-1 0,0 0 1,0 0-1,0 0 0,0 1 1,0-1-1,0 0 0,0 0 1,-1 0-1,1-1 0,0 1 1,-1 0-1,1 0 1,-1 0-1,1-2 0,6-12 3,-2 0 1,0 0-1,-1-1 0,4-25 0,2-65 1,-9 92-60,5-56-35,-1 29 175,-3 0 1,-4-75-1,1 80-410,11 36 16,35 6 349,64 3 0,48-8 68,-84-2-225,-53 1 236,1-1 1,29-5-1,-49 6-130,-1-1 0,0 1 0,1 0 0,-1 0 0,1 0 0,-1 0 0,1 0 0,-1 0 0,1 0 0,-1 0 0,1 0 0,-1 0 0,0 0 0,1 0 0,-1 0 0,1 0 0,-1 0 0,1 1 0,-1-1 0,0 0 0,1 0 0,-1 0 0,1 1 0,-1-1-12,0 1 0,0-1 0,0 1 0,0-1 0,0 0 0,0 1-1,0-1 1,0 1 0,0-1 0,0 0 0,0 1 0,-1-1 0,1 1-1,0-1 1,0 0 0,0 1 0,-1-1 0,1 0 0,0 1 0,-1-1 0,-19 21-167,18-20 196,-16 18-28,0 0 0,2 1 0,0 1 0,1 0 0,-13 26 0,20-32 5,1 0 0,0 0-1,1 0 1,1 0 0,0 1 0,1 0-1,1 0 1,0 1 0,0 18 0,3-32 6,0 0 1,0-1 0,0 1-1,1 0 1,-1-1 0,1 1-1,-1 0 1,1-1 0,0 1-1,0-1 1,0 1 0,0-1-1,1 0 1,-1 1 0,1-1-1,-1 0 1,1 0 0,0 0-1,0 0 1,0 0 0,0 0-1,3 2 1,-4-4 3,0 0-1,0 0 1,-1 0 0,1 0 0,0 0 0,0 0-1,0 0 1,0 0 0,-1 0 0,1 0 0,0 0-1,0 0 1,0-1 0,-1 1 0,1 0 0,0-1-1,0 1 1,-1 0 0,1-1 0,0 1 0,0-1-1,-1 1 1,1-1 0,-1 1 0,1-1-1,0 0 1,-1 1 0,1-1 0,0-1 0,15-24 134,-14 21-139,9-21-110,-1 0 1,-1-1 0,-1 0 0,5-34-1,7-24 107,-17 72 69,-1 0 1,0 0 0,0 0-1,-1-23 1,-7 56-454,3 4 462,1 1 1,1-1 0,1 1 0,1-1-1,1 0 1,1 1 0,2-1-1,14 45 1,-18-65-79,1 0 0,-1 0 0,1 0 0,0 0 0,1 0 0,-1 0 0,1-1 0,0 0 0,5 6 0,-7-8-7,0 0 0,1 0 0,-1 0 0,0-1 0,1 1 0,-1-1 0,0 1 0,1-1 0,-1 1 0,1-1-1,-1 0 1,0 0 0,1 1 0,-1-1 0,1 0 0,-1-1 0,1 1 0,-1 0 0,1 0 0,-1 0 0,0-1 0,1 1 0,-1-1 0,1 1 0,-1-1 0,0 0 0,0 1 0,1-1 0,-1 0 0,0 0 0,1-1 0,5-4 14,-1-1 1,0 0-1,-1 0 0,0 0 0,0 0 1,0-1-1,-1 0 0,0 0 1,4-11-1,4-8-13,3-6-98,10-38-1,-22 61 183,0-1 1,-2 0-1,1 0 1,-2 0-1,1-15 1,-1 26-96,0-1 1,0 0 0,0 1-1,0-1 1,0 1 0,1-1 0,-1 1-1,0 0 1,1-1 0,-1 1 0,0-1-1,1 1 1,-1-1 0,0 1 0,1 0-1,-1-1 1,0 1 0,1 0 0,-1-1-1,1 1 1,-1 0 0,1 0 0,-1-1-1,1 1 1,-1 0 0,1 0 0,-1 0-1,1 0 1,-1 0 0,2-1 0,12 1-110,-12 0 131,0 1-1,0 0 1,0 0-1,0 0 1,0 0-1,0 0 0,-1 0 1,1 0-1,0 1 1,-1-1-1,1 1 1,-1-1-1,0 1 1,1 0-1,-1-1 1,0 1-1,0 0 1,0 0-1,0 0 1,0 0-1,-1 0 1,2 4-1,0 1-6,0 1 0,-1 0 0,0 0 0,1 15 1,-12 129 213,10-150-221,-1 7 18,2 0 1,-1 0-1,1 0 0,0 0 0,5 15 0,-6-22-10,1-1 0,-1 1 0,1-1 0,0 1 0,0-1 0,0 0 0,0 1 0,0-1 0,0 0-1,0 0 1,0 0 0,0 0 0,1 0 0,-1 0 0,0 0 0,2 1 0,-1-1-3,0-1-1,0 1 1,0-1-1,0 0 1,0 1-1,0-1 1,0 0-1,0 0 1,0-1-1,0 1 1,0 0-1,0-1 1,0 1-1,0-1 1,0 1-1,3-3 1,1 0 19,1 0 0,-1-1 0,0 0 0,0 0 0,0-1 0,5-5 0,31-35 142,-37 41-164,16-22 25,20-33-1,12-16-118,-43 64 58,-6 8 51,-2 4-2,-3 5 12,1-6-21,-3 13-17,1 0 1,0 0-1,0 27 1,3-35-4,-1 1-1,1 0 1,0-1 0,0 1 0,1-1 0,-1 0 0,1 1-1,0-1 1,1 0 0,-1 0 0,1 0 0,5 6 0,-5-6 20,1-2 0,-1 1 0,1 0 0,0-1 0,0 1 1,0-1-1,0 0 0,1 0 0,-1-1 0,1 1 0,0-1 1,-1 0-1,1 0 0,6 1 0,-7-3-17,1 1 0,-1-1 0,0 0 0,0 0 0,0 0 0,1-1 0,-1 1 0,0-1 0,0 0 0,0 0 0,0 0 0,0-1 0,0 0 0,0 1 0,-1-2 0,1 1 0,-1 0 0,5-4 0,4-4-95,0-1 0,-1 0-1,0-1 1,17-26 0,-11 12-141,21-45 1,-37 69 220,0 0 1,-1 0-1,1 0 1,-1 0 0,1 0-1,-1 0 1,1-4-1,-4 0-102,2 6 127,1 0 0,-1 0 0,1 0 1,-1 0-1,1 0 0,-1 0 0,1 0 0,-1 0 0,1 0 0,-1 0 0,1 1 0,-1-1 0,1 0 0,-1 0 0,1 0 0,0 1 0,-1-1 0,1 0 0,-1 1 0,-2 1 0,1 1 0,-1-1 0,1 1 0,0 0 0,0 0 0,0 0 0,0 0 0,0 0 0,1 0 0,-3 6 0,-2 5 96,-5 7 4,0-3 143,-9 25-1,19-39-260,-1 0 0,1 1 0,-1-1 0,1 1 0,0-1 0,1 1 0,-1 0 0,1-1 0,0 1 0,0-1 1,2 8-1,-2-11 18,0-1 1,0 1 0,0-1 0,0 1 0,0-1 0,0 1 0,0-1-1,1 0 1,-1 1 0,0-1 0,0 1 0,0-1 0,1 0-1,-1 1 1,0-1 0,1 0 0,-1 1 0,0-1 0,1 0 0,-1 1-1,0-1 1,1 0 0,-1 0 0,0 1 0,1-1 0,-1 0 0,1 0-1,0 0 1,0 0 2,-1 0-1,1 0 1,0 0-1,-1 0 1,1-1 0,0 1-1,0 0 1,-1-1-1,1 1 1,0 0 0,-1-1-1,1 1 1,-1-1-1,1 1 1,0-1-1,2-2-39,-1 0 0,0 0-1,1 0 1,-1 0-1,3-6 1,20-38-295,-22 53 338,0 0 0,-1 0-1,4 13 1,-6-17 2,3 7-5,-1 0 32,1 0-1,0-1 0,1 1 1,6 11-1,-9-18-26,0 0 0,1 0 0,-1 0-1,1-1 1,-1 1 0,1 0 0,0-1 0,0 1 0,-1-1 0,1 1-1,0-1 1,0 0 0,1 0 0,-1 0 0,0 0 0,0 0-1,0-1 1,1 1 0,-1-1 0,0 1 0,1-1 0,3 0 0,-2 0-7,1-1 0,0 0 1,0 0-1,0 0 1,-1 0-1,1-1 0,-1 0 1,1 0-1,-1 0 1,1 0-1,-1-1 1,0 0-1,0 1 0,-1-2 1,1 1-1,5-6 1,4-6 36,-1-1 1,19-28 0,-28 38-15,131-233-138,-118 204 196,-1 0 1,14-57-1,6-76 66,-32 145-24,0-42 0,-5 55-46,1 10-76,1 0 0,0-1-1,0 1 1,0 0 0,0 0 0,0 0-1,0 0 1,0 0 0,-1 0 0,1 0 0,0 0-1,0 0 1,0 0 0,0 0 0,0 0-1,0 0 1,-1 0 0,1 0 0,0 0-1,0 0 1,0 0 0,0 0 0,0 0 0,-1 0-1,1 0 1,0 0 0,0 0 0,0 0-1,0 0 1,0 0 0,0 0 0,-1 0-1,1 0 1,0 0 0,0 1 0,0-1 0,-12 15-70,-57 141 683,49-107-379,8-17-121,2 0 0,2 0 1,1 1-1,1 0 1,2 1-1,1-1 1,2 1-1,1-1 1,6 42-1,-5-63-50,0 1-1,1-1 0,1 1 1,0-1-1,9 21 1,-12-31-64,0-1 0,1 0 1,-1 0-1,1 1 0,0-1 1,-1 0-1,1 0 0,0 0 1,0 0-1,0 0 0,0 0 1,0 0-1,0 0 0,0 0 1,0 0-1,0 0 0,0-1 0,0 1 1,1 0-1,-1-1 0,0 1 1,0-1-1,1 0 0,-1 1 1,0-1-1,1 0 0,-1 0 1,0 0-1,1 0 0,-1 0 1,0 0-1,1 0 0,-1 0 0,0 0 1,1-1-1,-1 1 0,0 0 1,1-1-1,-1 1 0,2-2 1,2-1-76,0 0 0,0-1 1,0 1-1,0-1 1,-1-1-1,1 1 1,5-9-1,66-97-1127,-63 91 932,6-6-62,-11 42 804,-6-9-512,1 0 0,0 1-1,0-1 1,1 0 0,-1 0 0,2-1-1,-1 1 1,10 11 0,-13-19 49,0 1 1,0 0-1,0 0 0,0 0 1,0-1-1,0 1 0,0 0 1,0-1-1,0 1 1,0-1-1,0 1 0,0-1 1,1 0-1,-1 0 0,0 1 1,0-1-1,0 0 1,1 0-1,-1 0 0,0 0 1,0 0-1,0 0 0,1-1 1,-1 1-1,0 0 1,0-1-1,0 1 0,0-1 1,0 1-1,1-1 0,-1 1 1,0-1-1,0 0 0,0 1 1,1-2-1,3-3-51,0 0 1,0 1-1,0-2 0,7-9 0,118-148-525,-99 127 449,-2-2-1,30-51 1,-47 68 140,-2 0-1,0-1 0,-1 0 1,-1-1-1,-1 0 1,6-35-1,-12 47-42,1 0-1,-1-13 1,-1 22 22,0-1-1,0 0 1,-1 1 0,1-1 0,-1 0-1,1 1 1,-1-1 0,0 1 0,0-1-1,0 1 1,0-1 0,-1 1 0,1 0-1,-3-3 1,4 4 3,0 1 0,-1-1-1,1 1 1,-1-1-1,1 1 1,-1 0 0,0-1-1,1 1 1,-1 0 0,1-1-1,-1 1 1,1 0 0,-1 0-1,0 0 1,1 0 0,-1-1-1,0 1 1,1 0-1,-1 0 1,0 0 0,1 0-1,-1 1 1,1-1 0,-1 0-1,0 0 1,1 0 0,-1 0-1,0 1 1,-17 12 39,6 1 18,1 1 0,0 0 0,1 0 0,1 1-1,-12 26 1,10-19 16,-5 11 108,1 2-1,2-1 0,1 2 1,2 0-1,1 0 0,2 1 1,2-1-1,1 2 0,3-1 1,4 67-1,-2-89-106,2-1 0,-1 0-1,2 1 1,0-1 0,10 22 0,-12-32-73,0-1-1,0 0 1,1 0-1,-1 0 1,1 0-1,0-1 1,0 1 0,1-1-1,-1 0 1,1 0-1,-1 0 1,1 0-1,0 0 1,0-1 0,0 0-1,0 0 1,1 0-1,-1 0 1,1-1-1,-1 0 1,1 0 0,8 1-1,-4-1-89,1-1-1,-1 0 0,1-1 1,-1 0-1,1-1 1,-1 0-1,0 0 0,0-1 1,0 0-1,0-1 1,0 0-1,-1 0 0,0-1 1,14-10-1,4-6-127,-1-1 0,41-48 0,-43 45 140,13-9 657,-37 37-461,0-1-1,0 1 0,0 0 1,1-1-1,-1 1 0,1 0 1,-1-1-1,1 4 0,-1 4 119,-2 4-138,1 0 1,0 0-1,2 0 0,1 26 1,0-32-385,0 1 1,1 0-1,4 11 1,-3-12-627,0-1 1,1 1 0,-1-1 0,7 8 0,-8-12 797,12 15-5527,-13-17 5324,-1-1-1,1 1 0,-1-1 0,1 1 1,0-1-1,-1 1 0,1-1 1,0 0-1,-1 1 0,1-1 0,0 0 1,-1 1-1,1-1 0,0 0 0,-1 0 1,1 0-1,0 0 0,0 1 1,-1-1-1,1 0 0,0 0 0,0 0 1,1-1-1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9:57.4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44 10720,'-28'-8'3968,"33"-4"-3072,0 1-288,0 6-800,3 1-32,0 1-2240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0:00.4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22 453 3968,'-22'0'13082,"26"8"-11605,-1-6-1352,0-1 0,-1 1 0,1-1 0,0 0 0,0 0 0,0 0 0,0 0 0,-1 0-1,1-1 1,0 1 0,1-1 0,-1 0 0,0 0 0,0 0 0,0 0 0,5-2 0,6 0 365,-1-1 1,18-6-1,-20 6-345,-1-1 1,1 0-1,-1-1 0,1 0 1,-2-1-1,1 1 0,-1-2 1,1 0-1,-2 0 0,1 0 1,-1-1-1,0 0 0,-1-1 1,0 0-1,11-18 0,-10 11-51,0 1-1,-2-2 1,0 1-1,5-25 0,8-71 109,-9 47-129,-8 54-65,-1-1 1,1-13 0,-1 20-4,1 6 8,2 4 28,15 42 258,-3 0-1,-2 1 1,14 80 0,-26-107-233,0-1 0,-1 0 0,-2 1 1,0-1-1,-1 1 0,-7 32 1,8-48-39,-1 1 0,1-1 0,-1 0 0,0 0 0,-1 1 0,1-1 0,-1-1 0,0 1 0,-6 7 0,8-10-43,-1-1 1,1 1 0,-1-1 0,0 1 0,1-1-1,-1 0 1,0 0 0,0 0 0,0 0 0,0 0 0,0 0-1,0-1 1,0 1 0,0-1 0,0 1 0,0-1-1,0 0 1,0 1 0,-1-1 0,1-1 0,0 1-1,0 0 1,0 0 0,0-1 0,0 1 0,0-1-1,-3-1 1,-14-5-101,1-1 0,0-1 0,0-1-1,-21-15 1,22 9 36,16 15 64,1 0 1,-1 1-1,0-1 0,1 1 0,-1-1 1,1 0-1,0 1 0,-1-1 0,1 0 1,0 0-1,-1 1 0,1-1 0,0 0 1,0 0-1,-1 0 0,1 1 0,0-1 1,0 0-1,0 0 0,0 0 0,0 1 1,0-1-1,0 0 0,1-1 0,-1 1 17,1 1 1,0-1-1,-1 1 0,1 0 0,-1-1 0,1 1 1,0 0-1,-1-1 0,1 1 0,0 0 0,0 0 1,-1 0-1,1-1 0,0 1 0,-1 0 0,1 0 1,1 0-1,18 1 176,-12-1-38,56 4 632,-44-2-565,-1-1 0,1-1 0,27-3-1,-28 0-70,0 0-1,-1-2 0,0 0 0,0-1 0,34-16 0,-42 17-138,10-5 34,24-17-1,-38 23 3,0-1-1,0 0 1,-1 0 0,1 0-1,-1-1 1,-1 1 0,1-1-1,3-7 1,-7 11-31,0 1 0,0-1-1,-1 1 1,1-1 0,0 1 0,-1-1 0,0 0-1,1 1 1,-1-1 0,0 0 0,0 0 0,0 1-1,0-1 1,0 0 0,0 1 0,0-1-1,-1 0 1,1 1 0,-1-1 0,1 0 0,-1 1-1,0-1 1,1 1 0,-1-1 0,0 1 0,0-1-1,0 1 1,0 0 0,0-1 0,-1 1-1,1 0 1,0 0 0,-1 0 0,1 0 0,0 0-1,-1 0 1,-1-1 0,-1 0-22,1 0 1,0 1-1,-1-1 0,0 1 1,1 0-1,-1 0 0,0 0 1,1 0-1,-1 1 0,0-1 1,0 1-1,0 0 0,1 0 0,-1 1 1,0-1-1,-4 2 0,4-1 8,0 1 0,0 1 0,0-1-1,0 0 1,0 1 0,1 0-1,-1 0 1,1 0 0,0 0-1,0 0 1,0 1 0,0-1-1,-4 8 1,4-4 27,-1-1-1,1 1 0,1-1 1,-1 1-1,1 0 1,0 0-1,1 0 0,-2 8 1,3-11-4,0-1 1,0 1-1,0-1 1,0 1 0,1-1-1,0 0 1,-1 1-1,1-1 1,0 0-1,1 1 1,-1-1-1,0 0 1,1 0 0,0 0-1,0 0 1,0 0-1,4 4 1,-3-3-10,1-1 1,1 1-1,-1-1 0,0 0 1,1 0-1,-1-1 1,1 1-1,0-1 1,0 0-1,10 3 0,4-1 25,0-1 0,1-1-1,-1 0 1,1-1 0,-1-1-1,0-1 1,33-6 0,-26 2 23,-1-1-1,1-2 1,-1 0 0,-1-1 0,29-17-1,-39 19-84,0-2-1,21-17 0,-30 22 53,-1 0 0,1 0 0,-1 0 0,0-1 0,0 1 0,-1-1 0,1 0 0,-1 0 0,-1-1 0,5-8 0,-7 13-12,1-1 0,-1 1-1,0-1 1,0 1 0,0-1-1,0 1 1,0 0-1,0-1 1,-1 1 0,1-1-1,0 1 1,-1-1-1,1 1 1,-1-1 0,1 1-1,-2-2 1,2 2-17,-1 1 0,1-1 0,-1 0 0,1 1 0,-1-1 0,1 1 0,-1-1 0,1 0 0,-1 1 0,1-1 0,-1 1 0,0 0 0,1-1 0,-1 1 0,0 0 0,0-1 0,1 1 0,-1 0 0,0 0 0,0-1 0,1 1 0,-1 0 0,0 0 0,0 0 0,0 0 0,1 0 0,-1 0 0,0 0 0,0 0 0,0 1 0,-8 2 12,1 0 0,-1 1 0,1 0 0,0 0 0,1 1-1,-1 0 1,1 0 0,0 1 0,0 0 0,0 0 0,-9 13 0,13-16 29,1 0 1,0 0-1,0 1 0,0-1 1,0 1-1,0 0 0,1-1 1,-1 1-1,1 0 1,0 0-1,0 0 0,1 0 1,-1 0-1,1 0 0,0 0 1,0 0-1,0 0 1,0 0-1,1 0 0,0 0 1,0 0-1,0 0 0,0 0 1,0-1-1,1 1 1,0 0-1,4 5 0,0 0 8,0-1-1,1 0 1,0 0-1,1 0 0,0-1 1,0-1-1,1 1 1,-1-1-1,1-1 0,1 0 1,-1 0-1,1 0 1,-1-2-1,1 1 0,1-1 1,20 3-1,-25-5-26,-1 0 0,1-1 0,0 0 0,0-1 0,0 1 0,8-3-1,-6 1-773,0 0 0,-1-1 0,1 0-1,10-6 1,-10 4-566,-1 1 0,1-2 1,-1 1-1,0-1 0,0 0 0,-1-1 0,0 0 1,0 0-1,9-13 0,12-35-6147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0:01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5 3968,'4'-4'8534,"-1"12"-3437,-2-2-5710,-1 7 1369,1-1-1,-2 0 1,-3 22 0,0-2-83,-49 347 3071,17-228-2763,33-132-733,1-1 1,1 1-1,1 19 0,0-17-46,0-20-177,0-1-1,0 1 1,0-1-1,0 1 1,0 0 0,0-1-1,0 1 1,0-1 0,0 1-1,0 0 1,0-1 0,1 1-1,-1-1 1,0 1 0,0 0-1,1-1 1,-1 1 0,0-1-1,1 1 1,-1-1-1,0 1 1,1-1 0,-1 1-1,1-1 1,-1 0 0,1 1-1,-1-1 1,1 1 0,-1-1-1,2 1 1,-1-1 16,0 0 1,0 0-1,1-1 1,-1 1-1,0 0 0,0 0 1,1-1-1,-1 1 0,0 0 1,0-1-1,0 0 1,0 1-1,0-1 0,2 0 1,4-4 132,0 0-1,0-1 1,8-8 0,-3 1-89,0 2 1,2 0 0,-1 1-1,2 0 1,-1 1-1,1 0 1,0 1-1,1 1 1,0 1 0,17-5-1,-3 3-189,1 1 0,-1 2 0,1 1 0,53 0 0,-67 8-1270,4 8-8066,-13-7 5252,1-1 839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0:02.0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7 8896,'-1'-6'2415,"-2"6"-1030,-3 1 1871,7 0-3101,-1-1 0,1 0 0,-1 0 1,1 0-1,-1 1 0,1-1 1,-1 0-1,1 0 0,-1 1 1,1-1-1,-1 1 0,0-1 1,1 0-1,-1 1 0,0-1 1,1 1-1,-1-1 0,0 1 1,0-1-1,1 1 0,-1-1 1,0 1-1,0-1 0,1 2 1,3 14 918,-4-16-997,3 23 818,-1 0 0,0 0 0,-3 26 0,-10 70 586,11-119-1475,-56 300 1803,32-194-1443,21-83-140,0-1 0,0 41 0,12-66 195,-3-2-310,0 0 0,-1 0 0,8-10 0,7-6 10,6-6-5,-16 16-90,0 1 0,0 0 0,1 1 0,16-11 0,-18 15-12,-1 0-23,0 0 0,0 0 0,0 1 0,1 0 0,0 1-1,-1 0 1,19-3 0,17 1 487,51 1 0,-35 4-4543,-10 1-6452,-29-2 6538,1-3-2799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0:02.8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35 237 4160,'0'0'68,"0"0"0,-1-1 0,1 1 0,-1 0 0,1 0 0,-1-1 0,1 1 0,-1 0 1,1 0-1,-1 0 0,1 0 0,-1-1 0,1 1 0,-1 0 0,1 0 0,-1 0 0,1 0 0,-1 0 0,1 0 0,-1 1 0,1-1 0,-1 0 1,1 0-1,-1 0 0,1 0 0,-1 1 0,-7 0 2408,-1-2 4847,8 1-7056,1-1 0,-1 0 0,1 1 0,-1-1 0,1 0 0,0 0 0,0 1 0,-1-1 0,1 0 0,0 0 0,0 1 0,0-1 0,0 0 0,0-1 0,3-23 1280,-2 19-1067,1-1-219,1-1 0,0 2 0,0-1 0,0 0 1,1 1-1,0-1 0,1 1 0,8-9 0,-8 9-67,5-7 100,0 0 0,2 2 1,0-1-1,16-11 0,-20 17-156,0 1-1,0 0 1,1 1-1,-1-1 1,1 2-1,0-1 1,0 1-1,17-3 1,-16 5-38,1-1 1,-1 1-1,1 0 0,-1 1 1,1 1-1,0-1 0,-1 2 1,1-1-1,-1 2 0,14 4 1,-22-7-74,-1 1 0,1 0 0,0 0 0,0 0 0,-1 0 0,1 1 0,-1-1 0,1 0 0,-1 1 0,0-1 0,1 1 0,-1 0 0,0-1 0,0 1 0,0 0 0,0 0 0,0-1 0,0 1 0,-1 0 0,1 0 0,-1 0 0,1 0 0,-1 0 0,0 0 0,0 0 0,0 0 0,0 0 0,0 0 0,0 0 0,0 0 0,-1 0 0,1 0 0,-1 2 0,-2 6 23,-1 0 0,0 0 0,0-1 0,-11 18 0,-87 139-120,81-139-49,17-22 105,0 0 0,0 0 0,0 1 0,1-1 0,0 1 0,0 0 0,0 0 0,-3 10 0,6-13 1,0-1 0,0 0 0,0 0 0,0 0 0,1 0 1,-1 1-1,1-1 0,-1 0 0,1 0 0,0 0 0,0 0 0,0 0 0,0 0 0,0-1 0,0 1 0,1 0 0,-1 0 0,0-1 0,1 1 0,0-1 1,-1 1-1,1-1 0,0 0 0,1 1 0,7 5-23,1-1-1,-1 0 1,12 4 0,-18-9 40,72 29 261,-50-21 172,1 1-1,-2 2 0,48 27 1,-72-38-397,1 0 1,-1 0-1,0 0 1,1 0-1,-1 0 1,0 1-1,1-1 1,-1 0-1,0 1 1,0-1-1,0 1 1,0-1-1,0 1 1,-1-1-1,1 1 1,0 0-1,-1-1 1,1 1-1,-1 2 0,0-2-20,0-1-1,0 1 1,-1-1-1,1 1 1,-1-1-1,1 1 1,-1-1-1,0 1 0,1-1 1,-1 0-1,0 1 1,0-1-1,0 0 1,0 0-1,0 0 0,0 0 1,-1 0-1,1 0 1,0 0-1,0 0 1,-3 1-1,-8 5 16,0-1 0,0-1 0,0 0 0,0 0 0,-14 2 0,-68 11-1338,79-16 318,-1-1 0,-32-1 0,33-1-2212,-25-6 0,9 0 247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0:52.7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432 78 1824,'3'-5'884,"-6"5"1475,6 0-931,-3 0-1309,0 0 1,0 0 0,1 0-1,-1 0 1,0 0-1,1 0 1,-1 1 0,0-1-1,0-1 1,1 1-1,-1 0 1,0 0 0,1 0-1,-1 0 1,0 0-1,1 0 1,-1 0 0,0 0-1,0 0 1,1-1-1,-1 1 1,0 0-1,1 0 1,-1-1 58,0 0-1,1 1 1,-1-1-1,0 0 1,1 0 0,-1 1-1,0-1 1,0 0-1,0 0 1,0 1-1,0-1 1,0 0 0,0 0-1,0 0 1,0 1-1,0-1 1,0 0 0,0 0-1,0 1 1,-1-1-1,1 0 1,0 0-1,-1-1 1,0 1 24,-1-1 0,1 0 0,-1 0-1,1 0 1,-1 1 0,0-1 0,0 1 0,-2-2 0,-4-2 167,-1 0 1,0 1 0,-12-4-1,13 5-305,-1 0-1,1 1 0,-1 0 1,0 0-1,0 1 1,0 1-1,0-1 0,0 2 1,1-1-1,-1 1 1,0 0-1,0 1 0,0 0 1,1 0-1,-1 1 1,1 0-1,-15 8 0,9-3 56,0 1-1,0 0 0,1 1 0,0 1 1,-21 22-1,19-16 15,2 0 0,-1 2 1,-17 33-1,26-42-89,0 1 0,1 1 0,0-1-1,0 0 1,1 1 0,1 0 0,0 0 0,0 20 0,2-29-17,0 1-1,0 0 1,1 0 0,0-1 0,0 1 0,0 0 0,0-1 0,1 1-1,-1-1 1,1 1 0,0-1 0,0 0 0,0 0 0,0 0 0,1 0-1,-1 0 1,1 0 0,0-1 0,-1 1 0,1-1 0,1 0 0,-1 0-1,0 0 1,0 0 0,1 0 0,3 1 0,6 1 91,-1 1 0,1-2 0,0 0 0,0-1 0,0 0 1,19 0-1,-26-1-104,25 0 195,1 0-1,-1-2 0,52-8 1,-30 1-103,-36 6-301,-1 0 1,0-1-1,17-6 1,-19 1-2883,-10 2-2752,-4 5 5522,0 1 0,0-1 0,-1 0 1,-1-7-2542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0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192 216 3136,'-17'-7'1941,"15"6"-998,-1 0 0,1 1 0,0-1 0,-1 0-1,1 1 1,-1 0 0,1-1 0,0 1 0,-1 0 0,-4 1-1,1-1 889,55 18-108,-23-11-1652,-12-3-11,2 0 1,-1-2-1,17 2 1,-29-4 0,1 1 1,-1-1 0,1-1-1,0 1 1,-1-1-1,1 1 1,-1-1-1,1 0 1,-1 0 0,1 0-1,-1-1 1,0 1-1,1-1 1,-1 0-1,0 0 1,0 0 0,0 0-1,3-4 1,-4 3 8,0-1 0,0 1 0,0-1 0,0 0 1,-1 1-1,1-1 0,-1 0 0,0 0 0,0 0 0,0 0 0,-1 0 1,0-1-1,1 1 0,-1 0 0,-1 0 0,0-4 0,0-3 7,0 0 0,-1 0 0,-1 0-1,0 0 1,-5-10 0,7 17-77,-1-1 0,0 1 1,-1 0-1,1 0 0,-1 0 0,1 0 0,-1 1 1,0-1-1,0 1 0,-1 0 0,1-1 1,-1 2-1,0-1 0,0 0 0,0 1 0,0-1 1,0 1-1,0 0 0,0 1 0,-1-1 0,1 1 1,-1 0-1,1 0 0,-6 0 0,4-1-3,0 2 0,0-1-1,0 0 1,0 1-1,0 1 1,0-1 0,0 1-1,0 0 1,0 0-1,-8 2 1,0 3-54,0-1-1,1 2 1,-1 0-1,1 1 1,1 0-1,-14 11 1,18-13 88,1 1-1,0 1 1,1-1 0,0 1 0,0 0-1,0 1 1,1-1 0,0 1 0,1 0-1,-5 14 1,5-10-15,1 0-1,0 0 1,1 0 0,1 0-1,0 0 1,1 0 0,0 0-1,1 1 1,0-1 0,2 0 0,-1 0-1,1 0 1,1-1 0,0 1-1,1-1 1,11 21 0,-11-26 19,0 0 0,0 0 1,1-1-1,0 1 0,0-2 0,0 1 1,1-1-1,-1 1 0,2-2 1,-1 1-1,0-1 0,1 0 0,0-1 1,-1 0-1,15 4 0,-3-3 73,0 0 0,0-1-1,1 0 1,-1-2 0,33-2-1,-39 0-138,0 0 0,-1-1 0,1-1 0,0 0-1,-1-1 1,0 0 0,0-1 0,17-9 0,9-10-3963,-4-6-4985,-13 11 5017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0:53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10 5568,'-9'-9'2716,"11"16"820,4 12-2236,1 14-46,-2 0 1,-2 0-1,0 39 1,-12 100 265,-17 98-43,25-230-895,11-56 522,2-25-1000,9-45 0,-14 52-112,1 0 1,24-61 0,-19 71-291,-12 23 270,-1 0-1,1 0 1,-1 0-1,1 0 1,0 0-1,0 0 1,0 0-1,0 0 1,0 0-1,0 1 1,0-1-1,0 0 1,0 1 0,0-1-1,0 0 1,0 1-1,2-1 1,-2 1 20,-1 0-1,1 0 1,-1 1 0,1-1 0,-1 0 0,1 1 0,-1-1 0,0 0-1,1 1 1,-1-1 0,1 0 0,-1 1 0,0-1 0,1 1 0,-1-1-1,0 1 1,0-1 0,1 1 0,-1-1 0,0 1 0,0-1 0,0 1-1,0-1 1,1 1 0,-1-1 0,0 1 0,0 0 0,1 4 6,31 93 408,-16-47-134,39 88 0,-43-116-44,29 40 0,-34-54-154,0 0 0,0-1 1,1 0-1,0 0 0,1-1 0,16 11 1,-25-18-145,0 0 0,1 1 0,-1-1 0,0 0 1,0 0-1,1 0 0,-1 0 0,0 0 0,1 1 1,-1-1-1,0 0 0,1 0 0,-1 0 0,0 0 1,0 0-1,1 0 0,-1 0 0,0 0 0,1 0 1,-1 0-1,0 0 0,1 0 0,-1 0 0,0-1 1,1 1-1,-1 0 0,0 0 0,0 0 0,1 0 0,-1 0 1,0-1-1,0 1 0,1 0 0,-1 0 0,0 0 1,0-1-1,1 1 0,-1 0 0,0 0 0,0-1 1,0 1-1,0 0 0,0-1 0,1 1 0,-1 0 1,0-1-1,0 1 0,0 0 0,0 0 0,0-1 1,0 1-1,0 0 0,0-1 0,0 1 0,0 0 1,0-1-1,0 1 0,-2-22-7321,-3 2 3802,-7-7-1371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0:54.8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278 122 5152,'-1'-1'368,"1"0"1,-1-1-1,0 1 0,1 0 1,-1-1-1,0 1 0,0 0 0,0 0 1,0 0-1,0-1 0,0 1 1,0 0-1,-1 0 0,1 1 1,0-1-1,0 0 0,-1 0 1,1 1-1,-3-2 0,2 2-127,0 0-1,0-1 0,-1 1 1,1 0-1,0 0 0,0 1 1,0-1-1,0 0 0,-1 1 1,1-1-1,0 1 0,-3 1 1,-2 1 75,0 1 1,0 0 0,1 0 0,-1 1 0,1 0 0,-9 8 0,0 4 154,0 0 0,1 0 1,1 2-1,-18 32 0,11-11-156,-20 58 0,36-85-269,-1 1 1,2 0-1,-4 24 0,7-34-14,-1 0 0,1 0 0,0 0 0,0 0 1,0 1-1,1-1 0,0 0 0,-1 0 0,1 0 0,1 0 0,-1 0 0,0 0 0,1 0 1,0-1-1,0 1 0,5 6 0,-7-9-11,1 0 0,0-1 0,0 1 0,0 0 0,-1 0 0,1-1 0,0 1 0,0 0 0,0-1 1,0 1-1,0-1 0,0 1 0,0-1 0,1 0 0,-1 1 0,0-1 0,0 0 0,0 0 0,0 0 0,0 0 0,0 0 0,1 0 0,-1 0 0,2 0 0,-1-1 8,0 0 0,0 0 0,0 0 0,0 0-1,0-1 1,0 1 0,0 0 0,0-1 0,0 1-1,-1-1 1,3-2 0,2-5 47,0 1 1,0-1-1,-1 0 0,6-13 0,-1-4-11,-1-1 0,-1-1 1,-1 0-1,3-37 0,0 5-535,-6 83 729,2 3 161,12 40 1,-15-58-370,1 0 0,-1 0 0,2 0 0,-1-1 0,1 0 0,0 1 1,0-2-1,1 1 0,6 6 0,-9-11-49,0 1-1,0 0 1,0-1 0,0 0 0,0 0-1,0 0 1,7 3 0,-8-5 13,0 0 0,0 1-1,0-1 1,0 0 0,0 0 0,0 0 0,0 0 0,0 0 0,0-1 0,0 1-1,0 0 1,-1-1 0,1 0 0,0 1 0,0-1 0,3-2 0,3-3 34,0 1 0,-1-2 0,1 1 0,-2-1 0,1 0 0,9-13 0,5-5 50,21-22-349,-42 46 242,0 1 1,0-1 0,1 1 0,-1-1 0,1 1 0,-1 0 0,0-1 0,1 1-1,-1 0 1,1-1 0,-1 1 0,1 0 0,-1 0 0,1 0 0,-1-1 0,1 1-1,-1 0 1,1 0 0,-1 0 0,1 0 0,-1 0 0,1 0 0,0 0 0,-1 0 0,1 0-1,-1 0 1,1 0 0,-1 0 0,1 0 0,-1 1 0,1-1 0,-1 0 0,1 0-1,-1 0 1,1 1 0,-1-1 0,1 0 0,-1 1 0,0-1 0,1 0 0,-1 1-1,1-1 1,-1 1 0,0-1 0,1 1 0,-1-1 0,0 1 0,1 0 0,1 3-11,0 0 1,1 1 0,-1-1 0,1 7 0,-2-9 20,7 24 14,-1 0 0,-2 1 0,4 39 1,-3 83 117,-4-60-190,2 152 1506,7-679-452,-3 337-1147,4 0-1,33-128 1,-42 220 93,0-6 13,2 0 1,11-26-1,-15 38 13,0 1-1,0-1 0,1 0 1,-1 1-1,1 0 0,-1-1 1,1 1-1,0 0 1,0 0-1,0 0 0,1 0 1,-1 0-1,0 1 0,1-1 1,-1 1-1,1-1 0,-1 1 1,1 0-1,0 0 1,-1 0-1,6-1 0,-7 2 15,1 0-1,0 0 0,-1 0 1,1 1-1,0-1 0,-1 0 1,1 1-1,-1-1 0,1 1 1,-1 0-1,1-1 1,-1 1-1,1 0 0,-1 0 1,0 0-1,1 0 0,-1 0 1,0 0-1,0 1 0,2 1 1,1 3 13,0 0-1,0 0 1,4 9 0,-7-12-7,7 16 102,0-1 1,-2 1-1,0 1 1,6 38 0,-7-19 338,0 61 1,-5-88-252,-1 1 0,-3 24 0,2-32-142,1 0 1,0 0-1,-1-1 0,0 1 1,0 0-1,0-1 0,-1 0 1,1 1-1,-1-1 0,-4 4 1,6-7-37,-1 1 0,1-1-1,-1 0 1,1 0 0,-1 1 0,0-1 0,1 0 0,-1-1-1,0 1 1,0 0 0,0 0 0,1-1 0,-1 1 0,0-1-1,0 0 1,0 1 0,0-1 0,0 0 0,0 0 0,0 0 0,-3-1-1,-3-1-289,0 0 0,1 0 0,-1-1 0,-7-3 0,-9-4-1871,20 9 1638,-17-5-2447,6 5-3657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0:55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4 10624,'-9'-3'4832,"18"6"-2657,-4 6-1599,-5-1 2240,0 3-1568,0-2-160,-5 2-672,1 1-96,-1-4-192,5 1-192,0-1 0,27-8-13471,-9-22 7327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0:56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 5216,'-1'-11'10400,"2"11"-10315,-1 0 0,1 0 0,-1 0 0,1 0 0,0 0 1,-1 0-1,1 0 0,-1 0 0,1 0 0,-1 0 1,1 0-1,-1 0 0,1 0 0,-1 1 0,1-1 1,-1 0-1,1 0 0,-1 1 0,0-1 0,1 0 0,-1 0 1,1 1-1,-1-1 0,0 1 0,1 0 0,10 9 591,-6-2-463,-1 0 0,1 0 0,-2 0 0,1 0 0,-1 1 0,-1 0 0,3 10 0,-4-15-157,29 139 1019,3 12-385,-23-110-678,-4-20 334,12 36 0,-17-59-274,2 3 798,-2-11-199,1 2-764,24-122 765,-17 72-645,31-95 0,-24 107-198,26-49 0,-30 61-1257,-11 24-2439,0 22-7723,4 10 7068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0:56.7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9 5408,'8'-9'8320,"2"27"-5131,-8-10-2861,-1-1 1,1 1-1,-1-1 1,-1 1-1,0 9 1,1 5 174,2 47 345,-13 133 0,8-185-1040,1-3-57,-1 1 1,0-1 0,-1 1 0,0-1-1,-1 0 1,-11 25 0,15-38 68,0-1 1,0 0-1,0 1 1,0-1-1,-1 0 1,1 1-1,0-1 1,0 0-1,0 0 1,0 1-1,0-1 1,-1 0-1,1 0 1,0 1-1,0-1 1,-1 0-1,1 0 1,0 0-1,0 1 1,-1-1-1,1 0 1,0 0-1,0 0 1,-1 0-1,1 0 1,0 0-1,-1 1 1,1-1-1,0 0 1,-1 0-1,1 0 1,0 0-1,-1 0 1,1 0-1,0 0 1,-1 0-1,1-1 1,0 1-1,0 0 1,-1 0-1,1 0 1,0 0-1,-1 0 1,1 0-1,0 0 1,0-1-1,-1 1 1,1 0-1,0 0 1,0 0-1,-1-1 1,1 1-1,0 0 1,0 0-1,0-1 1,-1 1-1,1 0 1,0-1-1,0 1 1,0 0-1,0 0 1,0-1-1,0 1 1,0 0-1,0-1 1,0 1-1,0 0 1,0-1-1,0 0 1,-4-16-3597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0:57.1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24 4896,'1'-3'1429,"12"-18"9184,-12 22-10447,0 0 0,0 0 0,-1-1 1,1 1-1,0 0 0,0 0 0,0 0 0,0 0 0,-1 0 0,1 0 0,0 0 0,-1 0 0,1 0 0,-1 0 1,1 0-1,-1 0 0,0 0 0,1 0 0,-1 1 0,0 1 0,4 24 668,0 1-1,-2 52 1,-2-26-471,4 13-41,0 38-4,-4-98-416,1 0-1,0-1 1,0 1 0,3 8-1,-2-6-769,-1-3 113,-1 3-1139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0:57.5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4064,'2'0'6565,"-1"0"-6275,1 0 0,-1 0 1,1 0-1,-1 0 0,1 1 0,-1-1 0,1 0 0,-1 1 0,1-1 1,-1 1-1,1-1 0,-1 1 0,0 0 0,1 0 0,-1 0 1,0-1-1,0 1 0,0 0 0,0 1 0,1-1 0,-1 0 1,-1 0-1,1 0 0,0 1 0,0-1 0,1 2 0,4 9 357,-1 0-1,0 0 0,0 1 0,-1 0 0,4 23 0,5 69 556,-11-85-995,3 182 338,-5-148-1613,0-51 953,0 0-414,0-1 0,0 0-1,0 0 1,-1 0 0,1 1-1,0-1 1,-1 0 0,1 0-1,-3 4 1,-6 8-2249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0:58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 3552,'3'-8'9837,"-2"7"-9345,9-2 4572,17 7-3454,-13-2-1174,37 2 139,155 6 536,1000-10 393,-1116-3-1632,-71-1-2352,-19 4 2277,1 0-1,-1 0 1,1 0-1,-1 0 1,0-1 0,1 1-1,-1 0 1,0 0-1,1 0 1,-1-1-1,0 1 1,1 0 0,-1 0-1,0-1 1,0 1-1,1 0 1,-1-1 0,0 1-1,0 0 1,0-1-1,1 1 1,-1 0 0,0-1-1,0 1 1,0-1-1,0 1 1,0 0 0,0-1-1,0 1 1,0-1-1,0 1 1,0 0-1,0-1 1,0 1 0,0-1-1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0:59.2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7 1472,'-5'5'10618,"-4"-8"-6889,8 2-3307,0 1 0,0-1 0,0 0 1,0 1-1,0 0 0,0-1 0,-1 1 1,1 0-1,0-1 0,-2 1 0,-9-3 2389,174 6-2182,821 9 939,-571-7-872,-344-5-522,12-3 202,-21 1-4486,-63 2 2310,-1 0-1,0 1 1,1 0-1,-8 2 1,-6 3-2461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6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56 3552,'0'-48'5877,"0"48"-5837,0 0 1,0-1-1,0 1 1,0 0-1,0-1 0,0 1 1,-1 0-1,1-1 1,0 1-1,0 0 1,0-1-1,0 1 0,0 0 1,0 0-1,-1-1 1,1 1-1,0 0 0,0-1 1,0 1-1,-1 0 1,1 0-1,0 0 0,0-1 1,-1 1-1,1 0 1,-1 0-34,1 0 1,0 0-1,0 0 1,0 0 0,0 0-1,-1 0 1,1 0-1,0 0 1,0 0 0,0 0-1,0 0 1,0 0-1,-1 0 1,1 0 0,0 0-1,0 0 1,0 0-1,0 0 1,0 0 0,-1 0-1,1 0 1,0 1 0,0-1-1,0 0 1,0 0-1,0 0 1,0 0 0,0 0-1,0 0 1,0 1-1,-1-1 1,1 0 0,0 0-1,0 0 1,0 0-1,0 0 1,0 1 0,0-1-1,0 0 1,0 0-1,0 0 1,0 0 0,0 0-1,0 1 1,0-1-1,0 0 1,-1 64 456,0 42 555,3 266 1290,-3-196-1498,1-12 2036,-6-181-2441,4 6-364,1 5-11,0-1 0,1 1 0,-1 0 1,1 0-1,2-11 0,-2 11-41,0 0 1,0 0-1,0 0 1,-1 0-1,0 0 0,0 1 1,0-1-1,-1 0 1,0 1-1,-4-11 0,1 5-236,4 2-489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0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27 128 4160,'-1'0'279,"-1"-1"0,0 1 0,0-1 0,1 0 0,-1 1 0,1-1 1,-1 0-1,-1-1 0,-2-1 2759,5 3-2902,-1 0 0,1 0 0,0 0 0,0 0-1,0 0 1,-1 0 0,1 0 0,0 0 0,0 0 0,-1 0 0,1 0 0,0-1-1,0 1 1,0 0 0,-1 0 0,1 0 0,0 0 0,0-1 0,0 1 0,0 0-1,0 0 1,-1 0 0,1-1 0,0 1 0,0 0 0,0 0 0,0-1-1,0 1 1,0 0 0,0 0 0,0 0 0,0-1 0,0 1 0,0 0 0,0 0-1,0-1 1,0 1 0,0 0 0,0 0 0,0-1 0,0 1 0,0 0 0,0 0-1,0-1 1,0 1 0,1 0 0,-1 0 0,0 0 0,0-1 0,0 1-1,2-22 2292,0 17-2343,1-1-1,-1 1 1,1 0-1,0 0 1,0 0 0,1 0-1,-1 1 1,1-1-1,0 1 1,0 0 0,1 0-1,-1 0 1,10-5-1,-11 7-61,1 0-1,0 0 0,1 0 0,-1 0 0,0 1 1,1-1-1,-1 1 0,0 0 0,1 0 0,0 1 1,-1-1-1,1 1 0,-1 0 0,1 1 0,-1-1 1,1 1-1,8 2 0,-10-2-2,0 0 1,-1 0-1,1 1 0,-1-1 1,1 1-1,-1 0 1,1-1-1,-1 1 0,0 0 1,0 1-1,0-1 0,0 0 1,0 0-1,-1 1 0,1-1 1,-1 1-1,1 0 1,-1-1-1,0 1 0,0 0 1,0 0-1,-1 0 0,1 0 1,-1 0-1,1 3 0,0 2 55,-1-1 0,0 0 0,-1 0 0,0 0 0,0 0 0,0 1 0,-1-1 0,0-1 0,-3 10 0,-6 5 126,0-2 0,-2 1 0,0-1 0,-27 29 0,-18 26 720,57-73-906,0 1-1,1-1 1,-1 0 0,0 0 0,1 0 0,-1 1 0,1-1 0,0 0 0,-1 0 0,1 3 0,0-4-9,0 0 0,0 1 0,0-1-1,0 1 1,0-1 0,0 0 0,0 1 0,0-1 0,0 0-1,0 1 1,1-1 0,-1 0 0,0 0 0,0 1 0,0-1-1,1 0 1,-1 1 0,0-1 0,0 0 0,1 0 0,-1 0 0,0 1-1,0-1 1,1 0 0,0 1 0,1-1 16,1 1 0,0-1 0,0 1 0,0-1 0,0 0 1,0 0-1,0 0 0,4-1 0,2 1-9,16-3 51,40 3 1,-30 2-174,50 5-2575,-59-4-1144,32 8 0,-13 3 453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6:1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33 757 2144,'-2'-4'183,"-2"-1"8,1 0-1,0 0 1,0 0 0,1 0-1,-1-1 1,1 1-1,0-1 1,-1-5 0,1-1-5,0 0 1,1 0 0,0 0-1,2-17 1,0-71 1985,0 20-238,1 30-690,11-108 1354,-10 136-2385,2 0 0,0 1 0,1 0 0,1 0 0,10-21 0,-14 36-208,0 1-1,0-1 1,0 1-1,1 0 0,0 0 1,0 0-1,0 1 1,1-1-1,-1 1 1,1 0-1,0 1 0,1-1 1,-1 1-1,0 0 1,1 0-1,7-3 1,-4 4 8,0-1 1,1 2-1,-1-1 1,0 1-1,0 0 1,1 1-1,-1 0 1,0 1-1,1 0 1,13 3-1,3 2 159,1 2 0,-1 0 0,-1 2-1,28 13 1,-41-17-21,0 1 1,-1 0-1,0 0 0,0 1 0,-1 1 1,0-1-1,-1 2 0,1-1 0,-2 1 1,12 17-1,-18-24-61,0 0 0,-1 0 0,1 1 0,-1-1 0,0 0 0,0 1 0,0-1 0,-1 0 0,1 5 0,-1-6-20,0 0-1,0 0 1,0 0 0,0 0-1,-1 0 1,1 0 0,-1 0 0,1-1-1,-1 1 1,0 0 0,1 0-1,-1 0 1,0-1 0,0 1-1,-1-1 1,1 1 0,-2 2-1,-1-1 43,0 0-1,1 0 0,-1-1 1,0 1-1,-1-1 0,1 0 1,0 0-1,-1 0 0,1-1 1,-7 2-1,-8 1 146,-26 2 0,-134-4-29,95-3-973,77 3-706,8 2 21,14 8-1339,-10-9 1774,17 16-1261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6:2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283 691 4800,'-13'-10'4112,"11"11"-3675,-1 1 1,0 0-1,0-1 0,0 0 1,0 0-1,0 0 1,0 0-1,-5 1 1,-18 6 281,10-1-580,-1 1 0,2 1 1,0 0-1,0 1 1,0 1-1,2 0 1,-1 1-1,1 1 0,1 0 1,0 1-1,1 0 1,1 0-1,-12 21 1,20-30-121,0 0 0,0-1 0,0 1 0,1 0 1,0 0-1,-1 5 0,2-7 31,0-1 0,-1 1 0,1-1 0,1 1 0,-1-1 0,0 0 0,1 1-1,-1-1 1,1 1 0,0-1 0,-1 0 0,1 0 0,0 1 0,1-1 0,0 2 0,-1-3-18,0 0 1,0 0 0,0 0-1,0-1 1,0 1 0,0 0-1,0-1 1,0 1-1,0-1 1,0 1 0,0-1-1,0 1 1,0-1 0,0 0-1,0 0 1,1 1-1,-1-1 1,0 0 0,0 0-1,0 0 1,0 0 0,1 0-1,-1-1 1,0 1-1,0 0 1,0 0 0,0-1-1,0 1 1,0-1 0,2 0-1,4-3 146,0 1 0,0-2-1,9-6 1,-13 9-130,22-18 306,29-29 0,-43 39-299,2-2-40,0-1 0,-1 0 0,0-1 1,-2-1-1,1 1 0,-2-2 0,0 1 0,-1-1 0,0-1 0,-1 1 0,7-28 0,-14 42-75,0 1-1,0-1 0,1 1 1,-1-1-1,0 1 0,0 0 1,-1-1-1,1 1 0,0-3 1,-4 3-340,-2 8 158,0 4 233,0 0 0,1 1 0,1-1 0,0 1 0,1 0 0,-4 22-1,6-30 44,1 0 0,0 0 0,0 0 0,1 0 0,-1 1-1,1-1 1,0 0 0,0 0 0,0 0 0,0 0 0,1-1-1,0 1 1,4 7 0,-3-6 20,1 0 0,0 0 1,1-1-1,-1 1 0,1-1 0,0 0 1,0 0-1,8 5 0,-5-4 36,1-1-1,-1 0 1,1-1 0,-1 0 0,1 0-1,0-1 1,0 0 0,0 0-1,0-1 1,1 0 0,-1-1 0,14-1-1,-13 0-42,0 0-1,-1-1 1,0-1-1,1 1 1,-1-2-1,0 1 1,-1-1-1,1-1 1,-1 1-1,1-1 1,-1-1-1,-1 1 1,1-2-1,-1 1 1,0-1-1,-1 0 0,1 0 1,-1-1-1,-1 1 1,6-11-1,4-4-87,-13 20 42,0-1-1,0 0 0,0 0 1,0 0-1,-1-1 0,1 1 1,-1 0-1,0 0 1,2-5-1,-2 4-14,0 0-1,0 0 1,1 0 0,0 0-1,-1 0 1,2 0-1,-1 1 1,0-1 0,1 1-1,-1-1 1,1 1 0,0 0-1,0 0 1,1 1-1,-1-1 1,0 0 0,1 1-1,0 0 1,-1 0 0,1 0-1,0 0 1,4-1-1,-4 3 8,0-1 0,-1 0 0,1 1 0,0 0 1,0 0-1,0 0 0,-1 0 0,1 1 0,0-1 0,0 1 0,-1 0 0,1 0 0,-1 0 0,1 1 0,-1-1 0,1 1 0,-1 0 0,0 0 0,0 0 0,0 0 0,0 1 0,0-1 0,0 1 0,-1 0 0,5 6 0,-3-4-9,-1 0-1,-1 1 1,1-1-1,-1 1 1,0 0-1,0 0 1,-1 0-1,1 0 1,-1 0-1,-1 0 1,1 0-1,-1 10 1,2 15 43,-2-28-19,1-1-1,-1 1 1,1-1-1,0 1 1,0-1-1,0 1 1,0-1-1,3 4 1,-3-4 20,-1-1 1,1 0-1,0 0 1,0 0 0,0 0-1,0 0 1,0 0-1,0-1 1,0 1-1,0 0 1,1 0-1,-1-1 1,0 1-1,0-1 1,1 1-1,-1-1 1,0 0-1,1 1 1,-1-1 0,3 0-1,7-1 97,1-1 1,-1 0-1,0-1 0,0 0 0,18-8 1,-16 6-73,117-54 18,-32 12-360,-97 47 270,0-1 0,1 0 1,-1 1-1,0 0 0,0-1 1,0 1-1,0-1 0,0 1 1,0 0-1,1 0 0,-1 0 1,0 0-1,0 0 0,0 0 1,0 0-1,1 0 0,-1 0 1,0 0-1,0 1 0,0-1 1,0 1-1,0-1 0,1 0 0,-1 1 1,0 0-1,0-1 0,0 1 1,0 0-1,1 2-8,0-1 0,-1 0 0,0 1 1,0-1-1,0 1 0,0-1 0,0 1 0,0 0 0,-1-1 0,1 6 0,0 20 162,-2-20-138,1 0 1,0 0-1,1 0 0,2 12 1,-3-19 19,0 0 1,1 1-1,-1-1 1,1 0-1,-1 1 1,1-1-1,-1 0 1,1 0 0,0 1-1,0-1 1,0 0-1,-1 0 1,1 0-1,0 0 1,0 0-1,0 0 1,0-1-1,1 1 1,-1 0 0,0 0-1,0-1 1,0 1-1,1-1 1,-1 1-1,0-1 1,1 1-1,-1-1 1,0 0-1,1 0 1,-1 0-1,2 0 1,2-1 44,0 0-1,0 0 1,0-1-1,0 0 1,0 0-1,-1 0 1,1-1 0,-1 0-1,1 0 1,7-6-1,7-12 51,0 0 0,-1-1 0,24-38 0,88-184-75,-67 116-15,9-18-193,-61 120 109,16-55 1,-19 55-141,-7 24 160,0-1 1,0 0-1,0 0 1,-1 1-1,1-1 0,-1 0 1,0 0-1,0 0 1,0-4-1,0 7 31,0-1 0,0 1 0,0-1 0,0 1 1,0 0-1,0-1 0,-1 1 0,1-1 0,0 1 0,0 0 0,0-1 0,0 1 1,-1 0-1,1-1 0,0 1 0,0 0 0,-1-1 0,1 1 0,0 0 0,-1 0 0,1-1 1,0 1-1,-1 0 0,1 0 0,0-1 0,-1 1 0,1 0 0,-1 0 0,1 0 1,0 0-1,-1 0 0,1 0 0,-1 0 0,1 0 0,0 0 0,-1 0 0,1 0 0,-1 0 1,1 0-1,-1 0 0,1 0 0,0 0 0,-1 0 0,1 0 0,0 1 0,-1-1 1,1 0-1,-1 0 0,1 0 0,0 1 0,-1-1 0,-19 15-202,3 0 193,1 0-1,1 1 0,1 1 0,0 1 0,1 0 0,1 0 0,1 2 1,0-1-1,2 1 0,-9 25 0,3 1 36,3 1 0,2 0 0,1 0 0,3 1 1,-1 77-1,8-105-51,0 0 0,1 0 0,7 31 0,-7-42 75,1 0 1,0 0-1,0-1 0,1 0 0,0 1 1,0-1-1,1-1 0,0 1 0,0-1 0,7 8 1,-8-12 29,0 0 1,0 0-1,0-1 0,0 1 1,0-1-1,0 0 1,1 0-1,-1-1 1,1 1-1,-1-1 1,1 0-1,-1 0 1,1-1-1,0 1 0,-1-1 1,1 0-1,0 0 1,0-1-1,-1 1 1,9-3-1,2-1 2,0 0 0,0-1 0,0-1 0,26-14 0,-21 8-60,-2-1-1,1-1 1,-2 0-1,0-1 1,20-24-1,-7 8-9,-25 27-38,-1-1-1,0 0 1,0 1 0,0-1-1,0-1 1,4-8 0,-8 14 27,0 0 1,0 0 0,0 0-1,1 0 1,-1-1 0,0 1 0,0 0-1,0 0 1,0 0 0,0 0-1,0 0 1,0 0 0,1 0-1,-1 0 1,0 0 0,0 0 0,0 0-1,0 1 1,0-1 0,0 0-1,0 0 1,1 0 0,-1 0-1,0 0 1,0 0 0,0 0 0,0 0-1,0 0 1,0 0 0,0 0-1,0 0 1,0 0 0,1 1-1,-1-1 1,0 0 0,0 0 0,0 0-1,0 0 1,0 0 0,0 0-1,0 0 1,0 0 0,0 1-1,0-1 1,0 0 0,0 0 0,0 0-1,0 0 1,0 0 0,0 0-1,0 0 1,0 1 0,3 7-181,2 15 141,-2 1 0,1 29 0,4 25 57,-7-75 27,-1 0-1,1-1 1,0 1 0,0 0-1,1-1 1,-1 1-1,1-1 1,-1 0 0,4 4-1,-5-5-7,0-1 0,1 1-1,-1 0 1,1-1 0,-1 1-1,1-1 1,-1 1 0,1-1-1,0 1 1,-1-1 0,1 0-1,0 1 1,-1-1 0,1 0-1,0 1 1,-1-1 0,1 0 0,0 0-1,-1 0 1,1 0 0,0 1-1,0-1 1,-1 0 0,1 0-1,0 0 1,0-1 0,-1 1-1,1 0 1,0 0 0,0 0-1,-1 0 1,1-1 0,0 1 0,-1 0-1,1-1 1,0 1 0,0-1-1,8-8 44,-1 0-1,-1 0 0,1-1 1,-2 0-1,7-11 1,-8 12-133,0 0 0,1 0 1,0 1-1,0 0 0,1 0 0,0 1 1,12-11-1,-19 18 59,0 0 1,0-1-1,1 1 0,-1 0 1,0 0-1,0 0 0,0 0 1,1 0-1,-1 0 0,0 0 1,0-1-1,1 1 0,-1 0 1,0 0-1,0 0 0,0 0 1,1 0-1,-1 0 0,0 0 0,0 0 1,1 0-1,-1 0 0,0 0 1,0 0-1,1 1 0,-1-1 1,0 0-1,0 0 0,0 0 1,1 0-1,-1 0 0,0 0 1,0 0-1,0 1 0,1-1 1,-1 0-1,0 0 0,0 0 1,0 0-1,0 1 0,1-1 1,3 14-202,-5 19-49,-6 10 298,-20 69 1,13-61-28,-62 201 101,69-231-61,-2-1 0,0 1 0,-24 37 0,26-48-1,-1 0 0,0-1 0,0 0-1,-1 0 1,0 0 0,-1-1 0,0-1-1,-16 10 1,20-14-19,0 0-1,0-1 0,0 0 0,0 0 1,0-1-1,-1 0 0,1 0 0,-1 0 0,-7-1 1,11 0-24,0 0 1,0 0 0,0 0-1,1 0 1,-1 0 0,0-1 0,0 0-1,1 1 1,-1-1 0,1 0-1,-1 0 1,0 0 0,1-1-1,0 1 1,-1 0 0,1-1-1,0 0 1,0 0 0,0 1 0,0-1-1,0-1 1,-2-1 0,4 3-12,-1 0 0,1 0 0,0 0 0,0 1 0,0-1 0,0 0 0,0 0 0,0 0 0,0 0 0,0 1 0,0-1 0,0 0 0,0 0 0,0 0 0,1 1 0,-1-1 0,0 0 0,1 0 0,-1 1 0,0-1 0,2-1 0,-1 0-4,2-3 6,-1 0 0,1 1-1,1-1 1,-1 1-1,1 0 1,-1-1 0,1 2-1,8-7 1,4-1-14,20-11-1,-10 6-27,-24 15 35,143-84 102,-130 78-273,25-14 116,-18 6-3241,-22 15 3294,1 0-209,-1 0-1,0 0 1,1 0-1,-1 0 1,0-1-1,0 1 1,1 0-1,0-1-643,-1 1 644,0-1-1,0 1 1,0 0-1,0 0 1,1-1-1,-1 1 1,0 0-1,0-1 1,0 1-1,0 0 1,0-1-1,0 1 1,0 0 0,0-1-1,0 0 1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6:2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9 177 7648,'-7'-23'2453,"7"22"-2361,0 0 0,-1 0 0,1 0 0,0 0 0,0 0 0,0 0 1,0 0-1,0 0 0,0 0 0,0 0 0,0 0 0,0-1 0,0 1 0,1 1 0,-1-1 0,0 0 0,1 0 0,-1 0 0,0 0 0,1 0 1,1-2-1,-1 2 117,1-1 1,0 0 0,0 1 0,0 0 0,0-1-1,4-1 1,0 0 301,24-13 461,2 2 1,-1 1-1,2 1 0,59-13 0,-22 12-981,93-7 0,-133 19-197,0 1 1,1 1 0,35 6-1,-42-3-450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6:2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29 9888,'-58'-28'4480,"45"28"-3904,8 0-448,10 0-192,0 0-384,3 5 224,10-2-928,9 6 640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6:4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70 3136,'-1'-9'1313,"1"8"-1193,0 1-1,-1-1 1,1 0-1,0 1 1,0-1 0,0 0-1,0 1 1,0-1-1,0 0 1,0 0 0,0 1-1,0-1 1,1 0-1,-1 1 1,0-2-1,2-2 386,-1-1-1,0 0 0,-1 1 0,1-1 0,-1 0 0,0-5 0,0 8-347,4-6-5,-3 8-142,-2 6-12,-1 0 76,1 0-1,-1 0 1,1 0 0,1 0 0,-1 8 0,-1 15 325,-23 93 1009,8-53-896,-2-1 0,-28 66 1,8-26-135,32-88-286,-10 29 736,-22 46 1,31-80-463,3-12-1436,3-11-2354,3-6 486,3-1 986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6:4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5 248 4896,'-1'0'96,"1"0"0,0 0 0,0-1 0,-1 1 0,1 0 0,0 0 1,0 0-1,0-1 0,-1 1 0,1 0 0,0 0 0,0 0 0,0-1 0,0 1 0,0 0 0,-1 0 1,1-1-1,0 1 0,0 0 0,0 0 0,0-1 0,0 1 0,0 0 0,0 0 0,0-1 0,0 1 1,0 0-1,0-1 0,0 1 0,0 0 0,0 0 0,0-1 0,8-8 1026,18-5-845,-23 12-21,26-10 418,56-17-1,-25 10-4,131-43 1235,-126 40-1745,0 3 0,1 3 0,0 2 0,118-7 0,-167 21-94,0 1-1,1 0 1,26 6-1,-37-6 25,-1 1-772,-2 2 150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6:4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3 3808,'0'0'35,"0"0"0,0 0 0,0 0 0,0 0 0,0-1 0,0 1 0,0 0 0,0 0 0,0 0 1,0 0-1,0 0 0,0 0 0,0 0 0,0 0 0,0-1 0,0 1 0,0 0 0,1 0 0,-1 0 0,0 0 0,0 0 0,0 0 0,0 0 0,0 0 0,0 0 0,0 0 1,0 0-1,0 0 0,1 0 0,-1 0 0,0 0 0,0 0 0,0 0 0,0 0 0,0 0 0,0 0 0,0 0 0,1 0 0,-1 0 0,0 0 0,0 0 0,0 0 1,0 0-1,0 0 0,0 0 0,0 0 0,1 0 0,-1 0 0,0 0 0,0 0 0,0 0 0,0 0 0,0 0 0,0 0 0,0 0 0,0 0 0,0 1 0,0-1 1,1 0-1,-1 0 0,0 0 0,0 1 1,1-1 0,-1 0 0,0 1 1,1-1-1,-1 1 0,0-1 1,1 1-1,-1-1 0,0 1 0,1-1 1,-1 1-1,0-1 0,0 1 0,0-1 1,0 1-1,1 0 0,-1 0 0,-1 23 1192,-1-1 0,-10 46 0,-19 47-231,15-60-451,-1 6 51,-46 108 1,6-50-284,-39 93 422,85-183-530,4-10 143,0-2-1,-1 1 1,-13 23-1,15-35 78,3-7 116,6-18 229,3 2-733,1 0 1,0 1 0,1-1-1,1 1 1,0 1 0,2 0-1,-1 0 1,23-21-1,-11 13-202,1 2-1,1 1 1,1 1 0,32-18-1,-51 32-8,0 1-1,0 0 1,1 0 0,-1 1-1,9-2 1,-14 3 159,0 1 0,0 0 0,0 0 0,0-1 1,0 1-1,0 0 0,0 0 0,0 0 0,0 0 1,0 0-1,0 0 0,0 1 0,0-1 0,0 0 0,0 0 1,0 1-1,0-1 0,0 1 0,0-1 0,0 1 0,-1-1 1,1 1-1,0-1 0,0 1 0,0 0 0,-1-1 0,1 1 1,0 0-1,-1 0 0,1 0 0,-1-1 0,1 1 0,-1 0 1,1 0-1,-1 0 0,0 0 0,1 0 0,-1 0 0,0 0 1,0 0-1,1 2 0,1 25 330,-2-1-1,0 1 1,-2-1 0,-9 50-1,6-26-93,5-40-164,-1 0 0,0 0 0,-4 18 0,3-18-32,-1 0 498,3-11-528,1 0 1,-1 0-1,0 0 0,0 1 0,0-1 1,0 0-1,0 0 0,0 0 0,0 0 1,0 0-1,0 0 0,-1 0 0,1 0 1,0 0-1,0 1 0,0-1 0,0 0 0,0 0 1,0 0-1,0 0 0,0 0 0,0 0 1,0 0-1,0 0 0,0 0 0,0 0 1,0 1-1,0-1 0,0 0 0,-1 0 1,1 0-1,0 0 0,0 0 0,0 0 1,0 0-1,0 0 0,0 0 0,0 0 0,0 0 1,0 0-1,-1 0 0,1 0 0,0 0 1,0 0-1,0 0 0,0 0 0,0 0 1,0 0-1,0 0 0,0 0 0,-1 0 1,1 0-1,0 0 0,0 0 0,0 0 1,0 0-1,2 1 16,0 1 0,-1 0 0,1-1 0,0 1 0,1-1 0,-1 1 0,0-1 0,0 0 0,1 0 0,-1 0 0,0 0 0,1 0 0,-1-1 0,1 1 0,-1-1 0,1 1 0,3-1 0,-2-1 32,0 1 0,-1-1 0,1 0 0,0 0 0,-1 0 1,1 0-1,0-1 0,-1 1 0,0-1 0,5-3 0,5-5 86,-1 0 0,0-1-1,-1 0 1,14-17 0,-22 23-147,47-52 243,48-61-57,-96 114-179,1 0 1,-1 0 0,0 0-1,0 0 1,0 0 0,0 0-1,-1-1 1,0 1 0,2-7-1,-3 10-4,0 0 1,0 1-1,0-1 0,0 0 0,0 0 1,0 0-1,-1 0 0,1 0 0,0 1 0,0-1 1,-1 0-1,1 0 0,0 0 0,-1 1 1,1-1-1,-1 0 0,1 0 0,-1 1 0,1-1 1,-2-1-1,0 2-8,1-1 0,0 0 0,-1 1 0,1-1 0,-1 1 0,1-1-1,-1 1 1,0 0 0,1-1 0,-1 1 0,1 0 0,-1 0 0,0 0 0,1 1 0,-3-1 0,-2 2-18,0-1 0,1 1 0,-1 0 0,1 0 0,0 0 1,0 1-1,0 0 0,0 0 0,0 0 0,1 0 0,-1 1 0,1 0 0,-8 8 1,6-4 29,0 0 0,0 0 1,1 0-1,0 1 1,0-1-1,1 1 1,-5 15-1,8-20 38,0 1-1,0 0 1,0 0 0,1-1-1,0 1 1,0 0 0,0 0-1,0-1 1,1 1 0,0 0-1,0 0 1,0-1 0,1 1-1,-1-1 1,1 1 0,0-1-1,0 0 1,1 1 0,-1-1-1,7 7 1,-3-4 27,0-1 1,1 1-1,-1-1 0,2-1 0,-1 1 1,0-1-1,1 0 0,0-1 1,0 1-1,10 2 0,-7-3 22,1 0 0,-1 0 0,1-2-1,0 1 1,0-2 0,0 1 0,0-2-1,0 0 1,0 0 0,0-1 0,0 0-1,0-1 1,-1 0 0,1-1-1,0-1 1,-1 0 0,18-9 0,-2 1 45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6:4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1127 3136,'0'0'1029,"5"0"294,2 0-1016,0 0 0,0-1 0,-1 0 0,1 0 0,-1-1 1,1 1-1,-1-2 0,1 1 0,-1-1 0,0 1 0,0-2 0,0 1 0,-1-1 1,1 0-1,-1 0 0,7-7 0,28-31 484,-1-1 0,39-59-1,-25 31-682,-20 23 63,-31 44-177,1-1 0,-1 1 0,0-1 0,0 1 0,0-1 0,-1 0 0,0 0 0,2-9 0,-3 14-8,0 0 0,0 0 0,0-1 1,-1 1-1,1 0 0,0 0 0,0 0 0,0 0 0,0-1 0,0 1 0,0 0 0,0 0 0,0 0 0,0 0 0,0 0 0,-1-1 0,1 1 1,0 0-1,0 0 0,0 0 0,0 0 0,0 0 0,-1 0 0,1 0 0,0-1 0,0 1 0,0 0 0,0 0 0,-1 0 0,1 0 0,0 0 1,0 0-1,0 0 0,-1 0 0,1 0 0,0 0 0,0 0 0,0 0 0,0 0 0,-1 0 0,1 0 0,0 0 0,0 0 0,0 1 0,0-1 1,-1 0-1,1 0 0,0 0 0,0 0 0,0 0 0,0 0 0,0 0 0,-1 0 0,1 1 0,0-1 0,0 0 0,0 0 0,-9 7-298,-1 21 419,4-16 6,0 0 1,1 0-1,0 1 0,1-1 1,0 1-1,1 0 0,-1 19 1,3-23 28,0-1 1,1 1-1,0 0 1,0-1-1,1 1 1,0-1-1,1 1 1,0-1-1,0 0 1,7 14 0,-9-21-101,0 0 0,1 0 0,0 0 0,-1 0 0,1 0 1,0 0-1,-1 0 0,1 0 0,0-1 0,0 1 0,-1 0 0,1-1 1,0 1-1,0 0 0,0-1 0,0 1 0,0-1 0,0 1 1,0-1-1,0 0 0,0 1 0,2-1 0,-1 0 15,0 0 0,0 0 0,0-1 1,0 1-1,-1-1 0,1 1 0,0-1 0,0 1 0,-1-1 0,1 0 0,0 0 0,1-1 0,4-3 91,-1-1-1,0 1 0,0-1 0,9-11 0,59-67 69,-27 33-362,-16 22 60,-29 26 58,1 1 1,0 0-1,0 0 0,0 0 1,0 1-1,0-1 0,1 1 1,-1-1-1,5 0 0,-7 2 28,0 0 0,0 0 1,0 0-1,0 0 0,0 0 0,0 0 0,0 0 0,0 1 0,0-1 0,0 0 1,0 1-1,0-1 0,0 1 0,0-1 0,-1 1 0,1-1 0,0 1 0,0 0 0,-1-1 1,1 1-1,0 0 0,-1-1 0,1 1 0,0 0 0,-1 0 0,1 0 0,-1 0 1,0 0-1,1 0 0,-1-1 0,0 1 0,1 0 0,-1 0 0,0 0 0,0 2 1,1 5 21,0 1 1,0-1-1,-1 12 1,-1-12-107,1 120 985,1-128-890,-1 0 1,0-1-1,0 1 0,0 0 1,0 0-1,0 0 0,0 0 0,0 0 1,0 0-1,0 0 0,0 0 1,1 0-1,-1 0 0,0 0 0,0 0 1,0 0-1,0 0 0,0 0 1,0 0-1,0-1 0,1 1 0,-1 0 1,0 0-1,0 0 0,0 1 1,0-1-1,0 0 0,0 0 0,0 0 1,1 0-1,-1 0 0,0 0 1,0 0-1,0 0 0,0 0 0,0 0 1,0 0-1,0 0 0,0 0 1,0 0-1,1 0 0,-1 0 0,0 0 1,0 1-1,0-1 0,0 0 1,0 0-1,0 0 0,0 0 0,0 0 1,0 0-1,0 0 0,0 0 1,0 1-1,0-1 0,0 0 0,0 0 1,0 0-1,0 0 0,0 0 1,0 0-1,0 1 0,0-1 0,0 0 1,0 0-1,0 0 0,0 0 0,11-13 587,-4 4-475,6-10-63,1 0 1,1 1-1,1 0 1,0 1-1,36-28 1,-39 37-138,40-26-124,-49 31 108,1 1 0,0-1 0,0 1 0,0 1 0,0-1 0,0 1 0,0 0 0,11-1 0,-15 2 80,1 0 0,-1 0 0,1 0 0,0 0 0,-1 1 0,1-1 0,-1 1 0,1-1 0,-1 1 0,1 0 0,-1 0 0,1-1 0,-1 1 0,0 0 0,0 0 0,1 0 0,-1 0 0,0 1-1,0-1 1,0 0 0,0 0 0,0 1 0,0-1 0,0 1 0,-1-1 0,1 0 0,-1 1 0,1-1 0,-1 1 0,1 2 0,1 4 65,-1 1 1,0-1-1,0 1 0,-1 11 0,0-14-26,0 15-32,1 0-1,5 27 1,-4-41 57,-1 1-1,2 0 1,-1 0 0,1-1-1,0 1 1,0-1 0,1 0-1,9 13 1,-12-19-22,0 0-1,0 0 1,0-1-1,0 1 1,1 0 0,-1-1-1,0 1 1,1-1-1,-1 1 1,0-1-1,1 1 1,-1-1-1,1 0 1,-1 0 0,1 0-1,-1 0 1,0 0-1,1 0 1,-1 0-1,1 0 1,-1-1 0,1 1-1,-1 0 1,0-1-1,2 0 1,2-1-18,0 0 1,0 0-1,0 0 0,0-1 0,7-5 1,2-6 51,-1 0-1,0 0 1,0-1 0,14-25 0,0 1 124,33-34-58,1-1-109,-30 28 32,-2 0-1,39-88 0,29-108-87,-89 221 30,25-84-75,-28 85 4,-1 1 0,-1-1 0,1-30 0,-4 50 62,0-1-1,0 1 1,0-1 0,0 0 0,0 1-1,0-1 1,0 1 0,0-1-1,0 0 1,0 1 0,0-1-1,0 1 1,0-1 0,-1 0 0,1 1-1,0-1 1,0 1 0,-1-1-1,1 1 1,0-1 0,-1 1-1,1-1 1,0 1 0,-1-1 0,1 1-1,-1 0 1,1-1 0,-1 1-1,1-1 1,-1 1 0,1 0-1,-1 0 1,1-1 0,-1 1-1,0 0 1,1 0 0,-1 0 0,1 0-1,-1-1 1,1 1 0,-1 0-1,0 0 1,1 0 0,-1 0-1,0 0 1,1 1 0,-1-1 0,1 0-1,-1 0 1,1 0 0,-1 0-1,0 1 1,1-1 0,-1 1-1,-4 1-16,1 0 0,0 0 0,0 1 0,0-1 0,-5 6-1,-4 6 27,0 2 0,1-1 0,0 1 0,1 1-1,-15 32 1,14-24-34,1 1 1,-11 39-1,-7 54-143,23-96 181,-5 32 0,2-1 1,-3 108-1,12-145 27,1-1-1,1 0 1,0 0 0,1 0 0,1-1 0,1 1-1,0-1 1,11 24 0,-12-31 16,1 1-1,0-1 1,1 0 0,-1 0 0,2 0-1,-1-1 1,1 0 0,0 0-1,0-1 1,1 0 0,0 0 0,0-1-1,0 0 1,1 0 0,10 4-1,-10-7 0,0 1-1,-1-2 1,1 1-1,0-1 0,0-1 1,0 0-1,0 0 1,0 0-1,-1-1 0,15-3 1,-10 0 31,1 1 0,-1-2-1,0 0 1,0 0 0,24-15 0,-20 9-43,-1-1 0,-1-1 0,20-20 0,-31 29-11,-1 1 0,1-1 0,-1 0 0,0 0 0,0-1 0,-1 1 1,0 0-1,1-1 0,-1 0 0,-1 1 0,1-1 0,-1 0 0,0 0 0,1-5 0,-2 7-31,0 1 1,-1 0-1,1 0 0,-1-1 1,0 1-1,0 0 0,1 0 1,-1 0-1,-1 0 0,1 0 1,0 0-1,0 0 0,-1 0 0,1 0 1,-1 1-1,1-1 0,-1 0 1,0 1-1,0 0 0,0-1 1,0 1-1,0 0 0,0 0 1,0 0-1,0 0 0,0 0 1,0 1-1,-1-1 0,1 1 1,0-1-1,0 1 0,-1 0 1,1 0-1,0 0 0,-1 0 1,1 0-1,0 0 0,0 1 0,-1-1 1,1 1-1,0 0 0,0-1 1,0 1-1,0 0 0,-3 2 1,-5 4-92,1 2 0,-1-1 0,-10 14 0,17-18 120,-1 1-1,1-1 1,0 1 0,1 0 0,-1 0 0,1 0 0,0 0 0,0 0 0,0 1 0,-1 5 0,2-2-26,1-1 1,0 0 0,0 1 0,0-1-1,1 0 1,0 1 0,1-1-1,0 0 1,0 0 0,1 0 0,0 0-1,0 0 1,9 14 0,-4-7 49,1 0 1,12 16-1,-18-27-14,0 0-1,0 0 1,0-1-1,1 1 1,-1-1-1,1 0 1,0 0-1,0-1 1,0 1-1,0-1 1,1 0 0,8 4-1,-11-6 1,1 1 0,0-1 0,0 0 0,0 0 0,0 0 0,0 0 0,0 0 0,0-1 0,-1 1 0,1-1 0,0 0 0,0 0 0,0 0 0,-1 0 0,1 0 0,-1-1 0,4-1 0,4-4 10,-1-1-1,0 0 1,9-9 0,4-6-75,28-20 115,2 2 0,1 2-1,2 2 1,76-37 0,-120 69-138,0 0-1,0 1 1,0 0 0,1 0 0,15-2 0,-24 6 54,-1-1 0,1 1 1,0-1-1,-1 1 0,1 0 0,0 0 0,0 0 1,-1 1-1,1-1 0,0 0 0,-1 1 0,1 0 0,0 0 1,-1-1-1,1 2 0,-1-1 0,1 0 0,-1 0 1,0 1-1,0-1 0,1 1 0,1 2 0,0 0 44,-1 0 70,-11-1-37,2-2-33,0 0-1,1 0 0,-1-1 0,1 0 1,-7-1-1,-11 0-5,2 1-60,-1 1 0,1 1 0,0 1 0,0 1 0,0 1 0,-25 9 1,37-11 7,0 1 1,0 0-1,0 0 1,1 1 0,0 0-1,0 1 1,0 0-1,0 0 1,1 1 0,0 0-1,1 0 1,-1 1-1,2-1 1,-1 1 0,1 1-1,-6 10 1,9-14 22,0 1 1,0 0-1,0 0 1,1 0-1,0 0 1,0 0 0,0 0-1,1 0 1,0 0-1,0 0 1,1 8-1,0-12 13,-1 0 0,1 1 0,-1-1 0,1 0 0,0 0 0,0 0 0,0 0 0,0 0 0,0-1 0,0 1 0,0 0 0,1 0 0,-1-1 0,1 1 0,-1-1 0,1 1 0,0-1 0,-1 0 0,1 1 0,0-1 0,0 0 0,0 0 0,0 0 0,0-1 0,0 1 0,0 0 0,0-1 0,0 1 0,1-1 0,-1 0 0,0 0 0,0 0 0,0 0 0,0 0 0,3-1 0,1 1 48,1-1 0,-1-1 0,0 1 0,0-1 0,-1 0 0,1-1 0,0 1 0,-1-1 0,1 0 0,-1-1 0,0 1 0,5-5 0,7-7 31,29-34 1,-36 37-47,4-6 94,17-28-1,-19 27-270,25-30-1,-30 40 37,0 2-544,-7 8 616,0-1 1,1 1-1,-1 0 1,0 0 0,0 0-1,0 0 1,0 0-1,0 0 1,0-1-1,0 1 1,0 0 0,0 0-1,0 0 1,0 0-1,-1 1 1,-13 86-52,5-37 47,-1 2-5,-3-1 0,-2 0 0,-25 56 0,28-78 44,-26 43 1,29-59 59,0-1-1,-1 0 1,-1 0 0,-21 20 0,28-29-41,-3 2 45,1 0 0,-1 0 0,0-1 0,0 0-1,-1 0 1,1 0 0,-1-1 0,0 0-1,-15 4 1,20-7-39,0 0-1,1 0 1,-1-1-1,0 0 1,0 1-1,0-1 1,0 0-1,0 0 1,1 0-1,-1-1 1,0 1-1,-4-2 1,7 2-36,0 0 0,0 0 0,-1 0 0,1-1 0,0 1 0,0 0 0,-1 0 0,1 0 0,0-1 0,0 1 0,-1 0 0,1 0 0,0-1 0,0 1 0,0 0 0,0-1 0,-1 1 0,1 0 0,0 0-1,0-1 1,0 1 0,0 0 0,0-1 0,0 1 0,0 0 0,0-1 0,0 1 0,0 0 0,0-1 0,0 1 0,0 0 0,0-1 0,0 1 0,0 0 0,0-1 0,1 1 0,-1 0 0,0 0 0,0-1 0,9-11 13,-2 6 20,1 1 0,0 0 0,0 0 1,0 1-1,14-6 0,17-9 54,98-65-145,-109 65 26,-2-2 1,46-47-1,-46 39 75,-2-2 1,30-49-1,57-105 31,-106 177-25,4-8-66,0 0 1,-2 0 0,1-1 0,4-19-1,-11 33 2,0 1 1,0-1-1,0 0 0,0 0 0,0 1 0,1-1 0,-1 0 0,1 1 0,0 0 1,0-1-1,0 1 0,0 0 0,0 0 0,4-3 0,-2 2 9,1 1 1,-1 0-1,0-1 0,1 2 0,0-1 1,-1 0-1,1 1 0,6-1 0,3 0-83,0 2 0,0-1 1,0 2-1,0-1 0,23 6 0,-32-5 58,0 0 1,0 1-1,0 0 1,1 0-1,-2 0 1,1 1-1,5 3 1,-7-5 24,-1 1 0,0-1 1,0 1-1,0 0 0,0-1 1,0 1-1,-1 0 0,1 1 1,-1-1-1,1 0 0,-1 0 1,0 1-1,1-1 0,-1 0 1,-1 1-1,1-1 0,1 5 1,-2 7 17,0-1 1,-1 1 0,-1-1-1,0 0 1,-8 26 0,1 1 0,5-23 28,2-1 1,0 1 0,1 1-1,0-1 1,1 0 0,4 24-1,-3-39-29,-1-1 0,0 1 0,1-1 0,-1 1 0,1-1 0,-1 1 1,1-1-1,-1 1 0,1-1 0,0 0 0,0 1 0,0-1 0,0 0 0,0 0 0,0 0 0,0 0 0,0 0 0,1 0 0,-1 0 0,0 0 0,0 0 0,1 0 0,-1-1 0,1 1 0,-1-1 0,1 1 0,-1-1 0,1 1 0,-1-1 0,1 0 0,-1 0 0,1 0 0,1 0 0,3 0 21,0-1-1,-1 0 0,1 0 0,-1 0 1,1-1-1,-1 0 0,8-3 1,6-5 18,0-1 1,0 0-1,22-20 1,49-47 68,-39 32-26,-37 34 15,13-12-186,1 1 1,45-28-1,-71 50 58,-1 1 0,1-1 1,0 0-1,-1 0 0,1-1 0,-1 1 1,1 0-1,-1 0 0,1-1 0,-1 1 0,1-3 1,-3 4 8,-1 0 1,0 0 0,1 1 0,-1-1-1,0 0 1,1 0 0,-1 1 0,1-1-1,-1 1 1,-1 0 0,-7 4-18,0 1 0,0 0 0,1 0 0,0 1 0,0 0 1,-14 16-1,14-12 23,0 0 1,0 1 0,1 0 0,0 0 0,1 1-1,0 0 1,2 1 0,-1-1 0,1 1-1,1 0 1,-3 21 0,6-27 25,1-1 1,0 1-1,3 12 1,-3-17-6,0-1 1,1 1-1,-1-1 1,1 1-1,0-1 1,0 1-1,0-1 0,0 0 1,0 1-1,1-1 1,-1 0-1,1 0 1,1 2-1,-2-3-7,-1-1 1,1 1-1,0-1 1,-1 0-1,1 0 1,-1 1-1,1-1 1,-1 0-1,1 0 1,0 0-1,-1 1 1,1-1-1,0 0 1,-1 0-1,1 0 1,0 0-1,-1 0 0,1 0 1,-1-1-1,1 1 1,0 0-1,-1 0 1,1 0-1,0-1 1,-1 1-1,1 0 1,-1 0-1,1-1 1,-1 1-1,1 0 1,-1-1-1,1 1 1,-1-1-1,1 1 0,-1-1 1,1 0-1,13-19 146,-13 18-130,47-105 524,-6 13-601,-30 73 1,-5 7 30,0 1-1,-1-1 0,5-14 0,-9 20-485,-6 13 198,-5 16 223,4 2 17,-6 47 0,10-60 90,1 0 1,0 0-1,1 0 1,-1 0-1,2 0 1,0 0-1,5 17 1,-7-25-4,1 0 0,0 0-1,0-1 1,0 1 0,0 0 0,0 0 0,0 0 0,0-1 0,1 1 0,-1-1 0,1 1 0,-1-1 0,1 1 0,0-1 0,-1 0 0,1 0 0,0 0 0,0 0 0,0 0-1,0 0 1,0 0 0,3 0 0,1-2 32,0 0 1,0 0-1,0-1 0,0 0 0,0-1 0,-1 1 1,1-1-1,8-6 0,-4 4 6,70-41 90,-23 12-163,65-27 0,-107 54-42,12-4-179,32-10 1,-58 21 226,-1 0-1,1 0 1,0-1 0,-1 1 0,1 0 0,0 0 0,-1 0 0,1 0 0,0 0-1,-1 0 1,1 0 0,0 0 0,-1 0 0,1 0 0,0 0 0,-1 1 0,1-1-1,-1 0 1,1 0 0,0 1 0,-1-1 0,1 0 0,-1 1 0,1-1 0,-1 1 0,1-1-1,-1 0 1,2 2 0,-2-1 2,1 1 0,-1-1 0,1 1 0,-1-1 0,1 0 0,-1 1 0,0 0 0,0-1 0,1 1 0,-1-1 0,-1 4 0,0 3-8,0 0-1,-1 0 1,-3 13-1,-6 19 219,-1 6 314,14-52-102,-2 3-383,1 1-1,0-1 0,-1 1 1,1 0-1,0-1 0,3-3 1,8-12 19,1 1 0,22-25 1,-30 36-88,1 1 1,0 0 0,0 0-1,0 0 1,1 0 0,-1 1-1,1 0 1,0 1 0,0 0-1,14-5 1,-20 8 25,0 0 1,0 0-1,0-1 1,0 1-1,0 0 0,1 0 1,-1 0-1,0 0 1,0 1-1,0-1 1,0 0-1,0 0 0,0 1 1,0-1-1,0 0 1,0 1-1,0-1 1,0 1-1,0-1 0,0 1 1,-1 0-1,1-1 1,0 1-1,0 0 1,0 0-1,-1-1 0,1 1 1,-1 0-1,1 0 1,0 0-1,-1 0 1,1 0-1,-1 0 0,0 0 1,1 0-1,-1 0 1,0 1-1,2 5-44,-1 1 0,0-1 0,0 0 0,-1 11 0,0-17 53,0 102 44,0-101-19,0 0-1,0 0 1,0-1 0,1 1 0,-1 0-1,0-1 1,1 1 0,-1 0-1,1-1 1,0 1 0,-1-1 0,1 1-1,2 2 1,-3-4-15,1 1 0,0 0 0,-1-1 0,1 1-1,0-1 1,0 1 0,-1-1 0,1 1 0,0-1 0,0 0 0,0 1 0,0-1 0,0 0 0,0 0 0,0 1-1,-1-1 1,1 0 0,0 0 0,0 0 0,0 0 0,0 0 0,0 0 0,0-1 0,0 1 0,0 0-1,0 0 1,1-1 0,18-7 90,0-1 0,30-19 0,-10 5-12,-3 3 18,144-73 62,-90 45-359,-90 47 160,1 0 0,-1 0 0,0 0 0,1 0 0,-1 0 1,0 0-1,0 0 0,1-1 0,0-1 0,-2 3 27,0 0 0,0-1 0,0 1 0,0 0 0,0 0 0,0 0 0,0 0 0,0 0 1,0 0-1,0 0 0,0 0 0,0 0 0,0 0 0,0 0 0,0-1 0,0 1 0,0 0 0,0 0 0,0 0 1,0 0-1,0 0 0,0 0 0,0 0 0,-1 0 0,1 0 0,0 0 0,0 0 0,0 0 0,0 0 1,0 0-1,0 0 0,0 0 0,0 0 0,0 0 0,0 0 0,0 0 0,-1 0 0,1 0 0,0 0 0,0 0 1,0 0-1,0 0 0,0 0 0,0 0 0,0 0 0,0 0 0,0 0 0,0 0 0,0 0 0,-1 0 0,1 0 1,0 0-1,0 0 0,0 0 0,-14 5-152,-11 7 33,-1 1 0,-44 32 1,61-38 107,0 1 1,1 0 0,-1 0 0,2 1-1,-1 0 1,1 0 0,0 1 0,1-1-1,1 2 1,-7 12 0,9-14 48,-1 0 0,1 1 0,1-1 0,-1 1 0,0 12 0,3-19-21,0 0 1,-1-1 0,1 1-1,1 0 1,-1 0 0,0-1-1,1 1 1,-1 0 0,1-1-1,0 1 1,0 0-1,0-1 1,0 1 0,0-1-1,1 1 1,-1-1 0,1 0-1,-1 0 1,1 0 0,0 0-1,0 0 1,0 0 0,4 3-1,-4-4 6,0 0 0,0-1 0,0 1-1,0 0 1,0-1 0,0 1 0,0-1-1,0 0 1,0 1 0,0-1 0,1 0 0,-1 0-1,0-1 1,0 1 0,0 0 0,0-1-1,0 1 1,0-1 0,0 0 0,0 0 0,0 1-1,4-4 1,2-1 19,1-1-1,-1 0 0,11-9 1,-19 15-37,36-34 70,-1-1 1,61-79-1,-78 89-72,-1-1 1,-1-1 0,-1-1-1,-2 0 1,19-57 0,18-134 45,-37 155-88,14-112-186,-26 172 166,-1 0 0,1 0 0,-1 0 0,0 0 0,0 0 0,-2-5 0,2 9 57,1 0 0,-1-1 0,0 1 0,0 0 0,0 0 0,0-1 0,0 1 0,0 0 0,0 0 0,0-1 0,0 1 0,-1 0 0,1 0 0,0 0 0,0-1 0,0 1 0,0 0 0,0 0 0,0 0 0,0-1 0,-1 1 0,1 0 0,0 0 0,0 0 0,0-1 0,0 1 0,-1 0 0,1 0 0,0 0 0,0 0-1,0 0 1,-1 0 0,1-1 0,0 1 0,0 0 0,0 0 0,-1 0 0,1 0 0,0 0 0,0 0 0,-1 0 0,1 0 0,0 0 0,0 0 0,-1 0 0,1 0 0,0 0 0,0 0 0,0 0 0,-1 0 0,1 0 0,0 1 0,0-1 0,-1 0 0,-11 16-113,4 0 83,0 0 0,1 0 0,-7 29 0,-11 59-67,21-84 78,-37 209-7,36-187 141,2 1 1,2 0-1,6 62 0,-4-96-19,0 1-1,1-1 1,0 0-1,5 12 0,-7-19-91,1-1 0,-1 1-1,1-1 1,0 1 0,0 0-1,0-1 1,0 1-1,0-1 1,0 0 0,0 1-1,0-1 1,0 0 0,1 1-1,-1-1 1,0 0 0,1 0-1,-1 0 1,1 0 0,-1-1-1,1 1 1,0 0-1,-1-1 1,1 1 0,0-1-1,-1 1 1,1-1 0,0 0-1,0 0 1,3 0 0,4-2-1297,1 0 0,-1-1-1,0 0 1,16-9 0,15-4-5794,-8 7 3164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6:5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41 204 4480,'-5'-4'613,"0"-1"1,1 0 0,-1 0-1,-5-10 1,8 13-351,1-1 0,-1 1 0,1-1 0,0 0 0,0 0 0,0 0 0,1 0 0,-1 0 0,1 1 0,-1-1 0,1 0 0,0 0 0,0 0 0,1-4 0,-1 6-216,0-1 1,1 0-1,0 1 1,-1-1-1,1 0 1,0 1 0,0-1-1,0 1 1,0-1-1,0 1 1,0 0-1,0-1 1,0 1-1,1 0 1,-1 0-1,0 0 1,1 0-1,-1 0 1,3-1-1,5-2 78,-1 0-1,17-4 1,-20 7-78,34-10 238,0 2 0,44-3 0,83-1 46,-70 6-88,-26 2-40,130-12-1174,-171 14-798,-8 2-2387,-4 0 1324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6:5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95 140 6048,'-68'-40'2752,"47"29"-2400,16 3 96,5 4-320,8-12-192,5-4 32,16-4 128,5 8-32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0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2 217 3808,'-1'-3'17046,"5"-1"-19377,0 1 2427,0 0 0,1 1 1,-1-1-1,1 1 1,0 0-1,0 0 1,-1 1-1,1-1 0,0 1 1,0 0-1,0 0 1,9 1-1,24-7 90,26-7-101,0 3 1,108-5-1,-67 12-113,32-3-8,56-14 669,62-5-498,-211 24-85,445-23 141,-1 26 101,-440 2-337,412 5 746,-13-30 526,-260 4-566,22-1-415,29 13-545,-233 6 217,14 1-706,-19-1 755,0 1 0,0-1 0,0 0 0,0 0-1,1 0 1,-1 0 0,0 0 0,0 0 0,0 0 0,0 0 0,0 0 0,1 1 0,-1-1 0,0 0 0,0 0 0,0 0 0,0 0 0,0 0 0,0 1 0,0-1 0,0 0 0,0 0 0,0 0 0,1 0 0,-1 1 0,0-1 0,0 0 0,0 0 0,0 0 0,0 0 0,0 1 0,0-1 0,-8 10-1836,-21 13-894,-20 11-4031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6:5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237 508 3328,'-14'-10'1998,"12"9"-1789,1 0-1,0 0 0,-1 0 0,1 0 1,-1 0-1,1 0 0,-1 0 1,1 1-1,-1-1 0,0 0 1,1 1-1,-1-1 0,0 1 1,1 0-1,-1 0 0,0-1 0,0 1 1,1 0-1,-1 0 0,0 1 1,-2-1-1,-12 3-105,-1 1 0,1 1 0,0 0 0,0 1 0,1 0 0,0 2 0,0-1-1,0 2 1,-13 11 0,27-19-93,-1 0-1,1 0 1,0 0-1,0 0 0,0 0 1,0 1-1,0-1 1,0 0-1,0 1 1,0-1-1,0 1 0,1-1 1,-1 1-1,1-1 1,-1 1-1,1-1 1,0 1-1,-1 0 0,1-1 1,0 1-1,0 0 1,0-1-1,0 1 1,1 3-1,0-3 20,-1 0-1,1 0 1,0-1 0,0 1-1,0 0 1,0 0 0,1-1-1,-1 1 1,0 0 0,1-1-1,-1 1 1,1-1-1,-1 0 1,1 0 0,0 1-1,-1-1 1,1 0 0,0 0-1,0-1 1,2 2 0,7 2 89,1-1-1,0-1 1,0 1 0,0-2 0,21 1 0,-7-3 232,41-5 1,-59 5-243,-1-1 1,1 0 0,-1 0 0,0 0 0,0-1 0,0 0-1,11-8 1,-15 9-46,1 0 0,-1 0-1,0 0 1,-1-1 0,1 0-1,0 1 1,-1-1 0,1 0-1,-1 0 1,0 0 0,0-1-1,0 1 1,-1 0 0,1-1-1,-1 1 1,2-7 0,-3 8-56,1 0 1,-1 0 0,0 0 0,0 0-1,0 0 1,0 0 0,-1 0 0,1 0-1,0 0 1,-1 0 0,0 0 0,1 0-1,-1 0 1,0 0 0,0 1 0,0-1-1,0 0 1,0 1 0,0-1 0,-1 1-1,1-1 1,0 1 0,-1-1 0,-1-1 0,-5-2-20,0 0 0,-1 0 0,1 1 0,-12-4 0,12 5 183,0-1 1,0 0-1,1 0 1,-8-6 0,14 10-156,0 0 1,1-1 0,-1 1-1,0-1 1,1 1 0,-1-1 0,1 1-1,-1-1 1,1 1 0,-1-1 0,1 0-1,-1 1 1,1-1 0,0 0 0,-1 1-1,1-1 1,0 0 0,0 0 0,-1 1-1,1-1 1,0 0 0,0 0 0,0 1-1,0-1 1,0 0 0,0 0-1,0 0 1,0 1 0,0-1 0,1-1-1,0 0 19,1 0 0,-1-1 0,1 1 0,0 0 0,0 0 0,0 0 0,3-2 0,2-2-23,37-39 182,-1-2 0,-3-1 1,-1-2-1,31-56 0,-62 92-162,0 0-26,0 1 0,1 0 1,0 0-1,1 1 0,20-19 0,-30 30-5,1 1-1,-1-1 1,1 1 0,-1 0-1,1-1 1,0 1 0,-1 0-1,1-1 1,-1 1-1,1 0 1,0 0 0,-1-1-1,1 1 1,0 0 0,-1 0-1,1 0 1,-1 0 0,1 0-1,0 0 1,-1 0-1,1 0 1,0 0 0,-1 0-1,1 0 1,0 1 0,-1-1-1,1 0 1,0 0 0,-1 1-1,1-1 1,-1 0-1,1 1 1,-1-1 0,1 0-1,-1 1 1,1-1 0,-1 1-1,1-1 1,-1 1 0,0-1-1,1 1 1,-1-1-1,1 1 1,-1 0 0,0-1-1,0 1 1,1 1 0,1 3 19,0 1 0,0 0 0,-1 0 0,1 7 1,-1-8-14,3 26 35,-1 1 1,-1-1-1,-5 49 1,-17 96 60,15-146-56,-55 291 251,35-230-55,-4-1 0,-3-1-1,-49 92 1,69-157-38,-1-1-1,-30 42 0,38-59-122,0 0-1,0-1 1,-9 8-1,12-11-30,0 0-1,-1-1 0,0 1 1,1-1-1,-1 0 1,0 0-1,0 0 0,1 0 1,-1 0-1,-5 0 0,6 0-17,0-1 0,0 0-1,0 0 1,0 0 0,0-1-1,0 1 1,0 0 0,0-1-1,0 1 1,0-1 0,1 0-1,-1 1 1,0-1 0,0 0 0,0 0-1,1 0 1,-1-1 0,0 1-1,1 0 1,-1 0 0,1-1-1,0 1 1,-1-1 0,1 0-1,0 1 1,0-1 0,0 0-1,-1-2 1,-1-1 19,1 0-1,0-1 1,1 1 0,-1-1 0,1 1-1,0-1 1,0 0 0,1-7 0,0 5-30,1 1 1,0 0-1,0-1 1,1 1-1,0 0 1,1 0 0,-1 0-1,1 0 1,1 1-1,-1-1 1,1 1-1,0 0 1,0 0-1,1 0 1,0 0 0,0 1-1,7-6 1,12-9 29,0 2 0,50-30 0,-39 27-134,10-8 50,71-41 37,-103 63-472,0 0 717,1 1 1,14-5 0,-22 9-1706,0 1 1,-1 0 0,1 0 0,10 0 0,-5-2-4205,-3-1 1814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6:5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1161 3808,'0'0'50,"-1"0"0,1 1-1,0-1 1,0 0 0,0 0 0,0 1 0,0-1 0,0 0 0,0 0-1,0 0 1,1 1 0,-1-1 0,0 0 0,0 0 0,0 0-1,0 1 1,0-1 0,0 0 0,0 0 0,0 0 0,0 0 0,1 1-1,-1-1 1,0 0 0,0 0 0,0 0 0,0 0 0,0 0 0,1 0-1,-1 1 1,0-1 0,0 0 0,0 0 0,1 0 0,-1 0 0,0 0-1,0 0 1,0 0 0,1 0 0,-1 0 0,0 0 0,0 0-1,0 0 1,1 0 0,-1 0 0,0 0 0,0 0 0,0 0 0,1 0-1,-1 0 1,0 0 0,0 0 0,0 0 0,0 0 0,1-1 0,-1 1-1,0 0 1,0 0 0,0 0 0,14-10 1520,-11 7-1123,24-17 1050,32-34 1,9-7-616,-53 49-734,138-120 712,-123 101-772,-2-1 0,-1-1 0,41-66 0,-25 19 7,39-105 0,-65 145-184,-10 17-172,-6 16-135,-5 16-680,-109 349 852,102-328 438,6-15-53,0 1 0,-6 27 1,10-39-52,1 0 1,0 0-1,-1 0 1,1 0-1,1 0 1,-1 0-1,0 0 1,1 0-1,0 0 1,0 0-1,0 0 0,1 0 1,-1-1-1,1 1 1,0 0-1,2 3 1,-3-6-58,0 0-1,0 0 1,0 0 0,0 0-1,1 0 1,-1 0 0,0 0 0,0 0-1,1-1 1,-1 1 0,0 0-1,1-1 1,-1 1 0,0-1-1,1 0 1,-1 1 0,1-1 0,-1 0-1,1 0 1,-1 0 0,0 0-1,1 0 1,-1 0 0,1 0 0,-1-1-1,1 1 1,-1-1 0,1 1-1,-1-1 1,2 0 0,4-2 79,0 0 0,-1-1-1,1 0 1,8-7 0,2-3 59,1-1 0,26-31 0,25-40-11,-46 57-186,-19 23 3,174-214 75,-37 47 4,-116 136 196,0-1-1,37-80 1,-45 70-139,-8 20-213,-9 27 71,0 1 0,0 0 0,0-1 0,1 1 0,-1 0 0,0-1 0,0 1-1,0 0 1,0-1 0,0 1 0,0-1 0,0 1 0,0 0 0,0-1 0,0 1 0,0 0 0,0-1 0,0 1 0,0-1 0,0 1-1,0 0 1,0-1 0,0 1 0,-1 0 0,1-1 0,0 0 0,-1 1-2,1 1 1,0-1-1,-1 0 0,1 0 1,0 0-1,-1 0 0,1 0 1,0 0-1,-1 0 0,1 1 1,0-1-1,-1 0 0,1 0 1,0 1-1,0-1 0,-1 0 1,1 0-1,0 1 0,0-1 0,-1 0 1,1 1-1,0-1 0,0 0 1,0 0-1,-1 1 0,-16 25-77,-2 0 0,-41 42-1,4-4-46,20-16 187,2 1-1,-40 80 0,-35 115 339,55-129-193,7-14 396,45-94 241,4-6-254,7-9 4,20-24-459,-23 25-3,58-60-250,113-93 0,-173 157 95,2-3-48,1 0 0,0 1 0,13-7 0,-19 12 71,0-1 0,-1 1 0,1 0 1,0-1-1,0 1 0,-1 0 0,1 0 1,0 0-1,0 0 0,-1 0 1,1 0-1,0 0 0,0 0 0,-1 0 1,1 0-1,0 0 0,0 0 0,-1 1 1,1-1-1,0 0 0,-1 1 0,1-1 1,0 0-1,-1 1 0,1-1 0,0 1 1,-1-1-1,1 1 0,-1-1 0,1 1 1,-1-1-1,1 1 0,-1-1 0,1 1 1,-1 0-1,0-1 0,1 2 0,0 1-7,1 0 0,-1 0 0,-1 0 0,1 0 0,0 1 0,-1-1 0,1 6 0,-2 13 56,-8 42 0,5-43 31,-2 42 1,6-59-39,0 1 0,0-1 0,1 0 0,0 0 0,-1 0 1,1-1-1,1 1 0,-1 0 0,1 0 0,-1 0 0,1-1 1,0 1-1,0-1 0,1 0 0,-1 1 0,1-1 0,-1 0 1,1 0-1,0-1 0,0 1 0,1 0 0,-1-1 0,0 0 0,1 0 1,-1 0-1,1 0 0,0-1 0,0 1 0,0-1 0,-1 0 1,1 0-1,0 0 0,6 0 0,-2-1 22,0-1-1,0 1 1,0-1 0,0-1-1,0 1 1,0-1 0,0-1-1,-1 1 1,1-1 0,-1-1-1,0 1 1,1-1 0,-2-1-1,1 1 1,10-10 0,-7 4-19,-1 0 0,0 0 0,-1-1-1,0-1 1,0 1 0,11-25 0,-15 27-52,-1 0 0,0-1-1,0 1 1,-1-1-1,0 0 1,-1 1 0,0-1-1,0 0 1,-1 0-1,-2-16 1,2 26 6,0-1 1,0 0-1,0 0 1,0 0-1,0 1 0,0-1 1,0 0-1,-1 0 1,1 0-1,0 1 0,0-1 1,-1 0-1,1 0 0,-1 1 1,1-1-1,-1 0 1,1 1-1,-1-1 0,1 1 1,-1-1-1,1 0 1,-1 1-1,0-1 0,1 1 1,-2-1-1,1 1-4,0 0 0,0 0-1,0 0 1,0 0 0,0 1 0,0-1 0,1 0-1,-1 0 1,0 1 0,0-1 0,0 1-1,0-1 1,0 1 0,1-1 0,-1 1 0,0-1-1,-1 2 1,-4 5-29,0-1 0,1 1 1,-7 9-1,3-3 33,1-1 1,1 1-1,-1 1 1,2 0-1,-6 18 0,10-28 33,1 0-1,0 0 0,0 1 1,1-1-1,-1 0 0,1 0 1,0 1-1,0-1 0,1 0 0,-1 0 1,1 1-1,0-1 0,0 0 1,0 0-1,1 0 0,-1 0 1,1 0-1,0 0 0,0-1 0,0 1 1,1 0-1,-1-1 0,6 6 1,-3-4 25,1-1 0,-1 1 1,1-1-1,-1 0 1,1 0-1,1-1 0,-1 0 1,0 0-1,1 0 1,-1-1-1,14 3 0,-9-3-50,-1-1-1,1-1 0,-1 1 0,1-2 1,0 1-1,-1-2 0,14-2 0,-5 0-744,0 0-1249,28-9 0,-40 10 564,-1 0-1,1 0 1,-1 0 0,8-6-1,-4 3-1216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6:5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17 296 6304,'-17'-15'2848,"21"15"-2464,6-5 512,8 5-576,27-8 1344,3 2-928,38-19 352,-1 1-608,18-16-160,-3 7-192,16-13 64,-8 12-128,5 0-672,-15 9 352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0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1173 2976,'1'4'4411,"-1"-4"-4251,0 1 0,1-1 0,-1 0 0,1 1 0,-1-1 0,0 0 0,1 0 0,-1 0 0,0 1 0,1-1 0,-1 0 0,1 0 0,-1 0 0,0 0 0,1 0 0,-1 0 0,1 0 0,-1 0 0,1 0 0,-1 0 0,0 0 0,1 0 0,-1 0 0,1 0 0,-1 0 0,0 0-1,1-1 1,-1 1 0,1 0 0,-1 0 0,0 0 0,1-1 0,10-8 109,-1 1-1,-1-2 1,1 1 0,-2-2-1,1 1 1,8-15-1,-5 8-142,18-29 191,45-90 0,-33 53-61,-12 27-3,30-54 245,-49 91-392,2 0-1,0 2 1,22-24-1,-31 37-137,0 0 0,0 1 0,0-1 0,1 1 0,-1 0-1,8-3 1,-11 5 32,0 1 0,0 0 0,0-1-1,0 1 1,0 0 0,0-1 0,0 1-1,0 0 1,0 0 0,1 0 0,-1 0-1,0 0 1,0 0 0,0 0 0,0 0-1,0 0 1,0 1 0,0-1 0,0 0 0,0 1-1,0-1 1,0 1 0,0-1 0,0 1-1,0-1 1,0 1 0,0 0 0,-1 0-1,1-1 1,0 1 0,0 0 0,-1 0-1,1 0 1,-1 0 0,1-1 0,0 1 0,-1 0-1,0 0 1,1 2 0,1 3 16,0 0 0,0 0 0,-1 0 0,0 0 0,0 1 0,0 9 0,-5 43 28,2-28-3,-13 167 295,15-196-313,-1 4 93,1-1-1,0 0 1,1 11-1,-1-16-99,0 0-1,0-1 0,0 1 1,0 0-1,0 0 0,0 0 1,0 0-1,0 0 0,0 0 1,0-1-1,0 1 0,0 0 0,0 0 1,0 0-1,0 0 0,1 0 1,-1 0-1,0 0 0,0-1 1,0 1-1,0 0 0,0 0 0,0 0 1,0 0-1,0 0 0,0 0 1,0 0-1,1 0 0,-1 0 1,0 0-1,0 0 0,0 0 1,0 0-1,0-1 0,0 1 0,1 0 1,-1 0-1,0 0 0,0 0 1,0 0-1,0 0 0,0 0 1,0 0-1,1 0 0,-1 0 0,0 0 1,0 1-1,0-1 0,0 0 1,0 0-1,0 0 0,0 0 1,1 0-1,-1 0 0,0 0 1,0 0-1,0 0 0,0 0 0,0 0 1,0 0-1,0 1 0,0-1 1,0 0-1,0 0 0,1 0 1,-1 0-1,0 0 0,0 0 0,15-34 253,2 0 0,36-53 0,-39 67-281,1 1 0,1 0 0,1 1 0,0 1 0,30-22 0,-33 29-4,1-2-132,34-19-1,-44 28 85,1 1 0,0-1 0,-1 1 1,1 0-1,0 1 0,0-1 0,0 1 0,0 0 0,0 1 0,11 0 0,-15 0 51,0 0-1,1 0 0,-1 1 0,0-1 0,1 1 0,-1 0 1,0 0-1,0 0 0,0 0 0,0 0 0,0 0 0,0 0 1,0 1-1,0-1 0,0 1 0,-1-1 0,3 3 0,-2-1 9,0 1 1,0-1-1,0 1 0,0-1 0,0 1 0,-1 0 0,1 0 0,-1 0 0,1 4 0,0 9 52,-1 0-1,0 0 1,-3 30 0,2-35-15,-17 158 577,11-107 480,87-215-554,-64 119-540,37-55 0,-43 73-56,1 0 0,1 0 0,0 2 0,1-1 0,18-12 0,-31 25 48,-1 0 1,1 1 0,0-1-1,0 0 1,0 1 0,0-1-1,0 1 1,0-1 0,0 1-1,0 0 1,0-1 0,0 1-1,0 0 1,0 0 0,0 0-1,1 0 1,-1 0 0,0 0-1,0 0 1,0 0 0,0 0-1,0 0 1,1 1 0,0 0-2,-1 0 1,0-1 0,0 1-1,0 0 1,1 0 0,-1 1-1,0-1 1,0 0 0,-1 0-1,1 0 1,0 1 0,0-1 0,0 0-1,0 3 1,2 5-26,0 1 0,-1-1 0,0 1 1,1 10-1,-3-19 38,6 172 103,-3-24 139,-2-137-202,-2-6 29,2 0 0,-1-1 0,1 1 0,0 0 0,2 7 0,-3-12-39,1 0-1,-1 0 1,1 0 0,-1-1-1,0 1 1,1 0-1,0 0 1,-1 0-1,1-1 1,-1 1-1,1 0 1,0-1-1,0 1 1,-1 0 0,1-1-1,0 1 1,0-1-1,0 1 1,0-1-1,-1 0 1,1 1-1,0-1 1,0 0-1,0 0 1,0 1 0,0-1-1,0 0 1,0 0-1,0 0 1,0 0-1,0 0 1,0 0-1,0-1 1,0 1 0,0 0-1,0 0 1,-1-1-1,2 0 1,3-1 18,1 0 0,-2 0 0,1-1 0,0 1 0,0-1 0,-1-1 0,8-6 0,28-33-18,-36 40-14,97-128 400,4-4-390,16-3-867,-119 140 514,-2 8 210,-3 16 34,-10 66-132,-4 37 223,14-98 43,2-1 0,4 40 0,-3-64 37,1-1 0,0 0 0,0 0 0,0 0 0,3 6 0,-4-10-64,1 0 0,-1 0-1,0 0 1,1-1-1,-1 1 1,1 0 0,-1 0-1,1-1 1,-1 1-1,1-1 1,-1 1 0,1 0-1,0-1 1,-1 1-1,1-1 1,0 1 0,-1-1-1,1 1 1,0-1 0,0 0-1,-1 1 1,1-1-1,0 0 1,0 0 0,0 0-1,0 1 1,-1-1-1,1 0 1,0 0 0,0 0-1,0 0 1,0-1-1,-1 1 1,1 0 0,0 0-1,0 0 1,0-1-1,0 1 1,-1 0 0,2-1-1,1-1 19,-1 0 1,1 1-1,-1-1 0,1 0 0,-1-1 0,0 1 0,0 0 0,0-1 0,0 1 1,3-6-1,15-32 87,-14 25-82,44-104 57,7-16-183,-38 95-282,-19 39 353,0 1 0,1 0 0,-1-1 0,0 1 0,0 0 0,0-1 0,0 1 0,0 0 0,1-1 0,-1 1 0,0 0 0,0-1 0,0 1 0,1 0 0,-1-1-1,0 1 1,1 0 0,-1 0 0,0 0 0,0-1 0,1 1 0,-1 0 0,0 0 0,1 0 0,-1 0 0,1-1 0,-1 1 0,0 0 0,1 0 0,0 0 0,-1 0-7,1 1 1,-1-1-1,1 1 1,-1-1-1,1 1 1,-1-1 0,1 1-1,-1-1 1,0 1-1,1 0 1,-1-1-1,0 1 1,0-1-1,1 1 1,-1 1-1,7 27-282,2 47 96,-5-36 233,2 0 0,16 62 1,-19-94 18,0-1 1,0 0 0,1 1 0,0-1 0,0 0 0,7 9-1,-9-14-15,0 0 1,0 0-1,0 0 0,0 0 0,0 0 0,0 0 0,0-1 0,1 1 0,-1-1 0,1 1 0,-1-1 0,1 0 1,-1 0-1,1 0 0,0 0 0,-1-1 0,1 1 0,0-1 0,0 1 0,0-1 0,4 0 0,-1-2 18,-1 1 1,0-1-1,1 1 0,-1-2 0,0 1 0,0 0 0,0-1 0,-1 0 0,1 0 0,-1-1 1,1 1-1,3-5 0,4-4 26,0-1 0,17-26 0,-4-1 4,24-54 0,-29 54-4,46-72 0,-54 96-171,16-21-232,-26 34 285,0 1 1,0-1-1,1 1 1,0 0-1,-1-1 1,1 1-1,0 1 1,0-1-1,0 0 0,3-1 1,-5 3 25,0 0 1,0 0 0,1-1-1,-1 1 1,0 0-1,0 0 1,0 0-1,0 0 1,0 0-1,0 1 1,0-1-1,0 0 1,0 0-1,0 1 1,0-1-1,0 0 1,0 1-1,-1-1 1,1 1 0,0 0-1,0-1 1,0 1-1,0-1 1,-1 1-1,1 0 1,0 0-1,-1 0 1,1-1-1,0 1 1,-1 0-1,1 0 1,-1 1-1,3 3-2,-1 0-1,0 0 1,0 0-1,-1 0 1,1 7-1,5 35 75,-2 1-1,-2 0 1,-2-1-1,-7 62 1,6-103 34,-1 1 0,0-1 0,-1 0 1,-3 11-1,5-16-78,0 0 1,-1 0-1,1 0 1,0 0-1,-1-1 1,1 1 0,0 0-1,-1 0 1,1 0-1,-1-1 1,0 1-1,1 0 1,-1-1 0,1 1-1,-1 0 1,0-1-1,0 1 1,1-1-1,-1 1 1,0-1 0,0 0-1,1 1 1,-1-1-1,0 0 1,0 1-1,0-1 1,0 0-1,0 0 1,0 0 0,0 0-1,1 0 1,-1 0-1,0 0 1,0 0-1,0 0 1,0 0 0,0 0-1,0-1 1,1 1-1,-1 0 1,0-1-1,0 1 1,0-1-1,0 1 1,0-1 0,-4-3-1,0 0 0,1 0 0,-1 0 0,1-1 0,0 0 0,0 0 0,-5-8 0,4 4-22,0 0 0,0-1 0,-6-19 0,8 10-192,3 19 197,0-1-1,0 1 1,0 0-1,0 0 1,0 0-1,0 0 1,0 0-1,0 0 1,0 0-1,0-1 1,0 1-1,0 0 1,0 0-1,0 0 0,0 0 1,1 0-1,-1 0 1,0 0-1,0 0 1,0 0-1,0-1 1,0 1-1,0 0 1,0 0-1,1 0 1,-1 0-1,0 0 1,0 0-1,0 0 1,0 0-1,0 0 0,0 0 1,1 0-1,-1 0 1,0 0-1,0 0 1,0 0-1,0 0 1,0 0-1,1 0 1,9 7-213,-2 1 184,1-1 0,1 0 0,-1-1 1,1 0-1,17 7 0,-22-10 48,0-1 0,1-1 0,-1 1 0,0-1-1,1 1 1,-1-2 0,1 1 0,-1-1 0,1 1 0,-1-2 0,1 1 0,-1 0 0,11-4 0,-8 2 21,0-2 1,-1 1 0,1-1-1,-1 0 1,0-1-1,11-8 1,37-39 140,-31 27-134,11-10-54,140-147 320,-155 156-296,0 0 0,-2-1 0,0-1 0,-2-1 0,21-53 0,-18 26 2,-2-1 0,14-85 0,-15 58-688,-22 142-117,-28 264 581,28-229 298,10 135 1,11-105 314,-7-67-170,-6-46-301,0 1 1,5 15-1,3 1-3572,-4-28-617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0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39 6976,'-34'-10'2256,"16"6"1520,30 4-1483,36-5-378,71 1 1,-42 3-1454,240-14-99,-236 15-3579,-45 4 1227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0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62 3968,'3'-6'594,"0"0"0,1-1 0,0 1 0,1 0 0,-1 1 0,1-1 0,7-5 0,-12 10-528,1 0 0,-1 1 0,0-1 0,1 1 0,-1-1 0,1 1 0,-1-1 0,1 1 1,-1 0-1,1-1 0,0 1 0,-1 0 0,1-1 0,-1 1 0,1 0 0,0 0 0,-1-1 0,1 1 0,0 0 0,-1 0 1,1 0-1,1 0 0,-1 1-30,-1 0 1,1 0-1,-1 0 1,1 0-1,-1 0 0,0 1 1,0-1-1,1 0 1,-1 0-1,0 0 1,0 3-1,1 7 183,-1-2-27,1 0-1,-1-1 1,-1 1 0,0 0 0,0 0 0,-5 16 0,-22 51 623,12-36-557,-143 438 1699,151-448-1815,-16 66 1118,23-83-41,7-27-89,2-8-919,9-11-141,2 0-1,44-59 0,-37 60-135,55-53-1,-79 83 54,9-9-101,21-16-1,-29 25 69,-1 1-1,1-1 1,-1 0-1,1 1 0,0 0 1,-1-1-1,1 1 1,0 0-1,0 0 1,0 1-1,0-1 1,0 1-1,0-1 1,0 1-1,4 0 0,-5 1 31,0 0 0,0 0 0,0 0 0,0 0 0,0 0 0,0 0 0,0 0 0,-1 1 0,1-1 0,0 1 0,-1-1 0,0 1 0,1 0 0,-1-1 0,0 1 0,0 0 0,0 0 0,0 0 0,0 0 0,0 0 0,0 0 0,-1 0 0,1 4 0,2 5 42,-1 0-1,0 0 0,-1 14 1,0 22 128,-1-18-21,3 30 0,-1-51-102,-1 0 0,1 0 0,0 0 0,0 0 0,1 0 0,0 0-1,0-1 1,7 10 0,-9-14 13,1 0 0,0 0 0,1-1 0,-1 0 0,0 1 0,1-1 0,-1 0-1,1 0 1,-1 0 0,1 0 0,0-1 0,0 1 0,0-1 0,0 1 0,5 0-1,-3-1 4,-1 0 0,1-1 0,0 1-1,-1-1 1,1 0 0,0-1 0,-1 1 0,1-1-1,8-2 1,1-2 8,0-1 1,-1 0-1,0-1 1,0 0-1,-1-1 0,14-11 1,32-30 117,59-66 0,-107 104-190,0-1 0,13-22-1,-15 22-47,-7 12 64,-1 0 0,0 0 0,0 0 0,0 0 0,0 0 0,0 0 0,0-1-1,1 1 1,-1 0 0,0 0 0,0 0 0,0 0 0,0 0 0,0 0 0,0-1 0,0 1 0,0 0 0,0 0 0,0 0 0,0 0-1,0 0 1,0-1 0,0 1 0,0 0 0,0 0 0,0 0 0,0 0 0,0-1 0,0 1 0,0 0 0,0 0 0,0 0 0,0 0 0,0 0-1,0-1 1,0 1 0,0 0 0,-10 2-1,-2 7-24,-19 24-39,1 0 1,-44 67-1,57-73 115,1 0-1,2 1 0,1 1 1,-19 58-1,32-84-10,-1 0 0,0 0 0,1 0 0,0 0 0,-1 1 0,1-1-1,1 4 1,-1-6-18,0-1 0,0 1 0,0-1 0,0 1 0,0 0 0,1-1 0,-1 1 0,0-1 0,0 1 0,1-1-1,-1 1 1,0 0 0,1-1 0,-1 1 0,0-1 0,1 0 0,-1 1 0,1-1 0,-1 1 0,0-1 0,1 0-1,-1 1 1,1-1 0,0 0 0,-1 1 0,1-1 0,-1 0 0,1 0 0,-1 0 0,1 1 0,0-1 0,-1 0 0,1 0-1,-1 0 1,1 0 0,0 0 0,-1 0 0,1 0 0,-1 0 0,1-1 0,0 1 0,0 0 0,7-3 68,-1 0 0,0 0 0,0 0 0,0-1 0,0 0 0,-1 0 0,1-1 0,-1 1 0,0-2 0,-1 1 0,1 0 0,6-10 0,2-3-33,-1-1 0,-1-1 0,10-22 0,1-10-136,21-69 0,-42 115 39,0 0 1,1-1-1,0 1 1,4-8-1,-6 14 33,-1 0 0,0 0 0,0 0-1,0 0 1,0 0 0,0 0 0,0 0 0,0 0-1,0 0 1,0 0 0,0 0 0,0 0-1,0 0 1,1 0 0,-1 0 0,0 0 0,0 0-1,0 0 1,0 0 0,0 0 0,0 0-1,0 0 1,0 0 0,0 0 0,0 0 0,0 0-1,1 0 1,-1 0 0,0 0 0,0 0-1,0 0 1,0 0 0,0 0 0,0 0 0,0 0-1,0 1 1,0-1 0,0 0 0,0 0-1,0 0 1,0 0 0,0 0 0,0 0 0,0 0-1,0 0 1,0 0 0,0 0 0,0 0 0,0 0-1,0 1 1,0-1 0,0 0 0,0 0-1,0 0 1,0 0 0,0 0 0,0 0 0,0 0-1,0 0 1,0 0 0,0 0 0,0 0-1,0 1 1,0-1 0,0 0 0,0 0 0,0 0-1,0 0 1,0 13-281,-2 20 68,-1-16 205,1 2 1,1-1-1,1 0 0,3 32 0,-2-41 20,1-1-1,0 0 0,0 0 0,1 0 0,0 0 0,1 0 1,-1-1-1,1 1 0,1-1 0,-1 0 0,1 0 1,11 11-1,-13-16 50,0 1 0,0-1 0,0 1 0,1-1 0,-1 0 0,0-1 0,1 1 0,0 0 0,-1-1 0,1 0 0,0 0 0,0 0 0,-1 0 0,1-1 0,0 1 0,0-1 0,0 0 0,0 0 0,0 0 1,0-1-1,-1 0 0,1 1 0,0-1 0,0-1 0,-1 1 0,1 0 0,3-3 0,3-1-7,0 0 1,0-1-1,-1 0 1,0-1-1,-1 0 1,1 0 0,-1-1-1,12-15 1,-5 3-55,-1-2 1,-1 1-1,17-40 1,24-76 51,-32 77-218,-9 31-216,-13 29 386,0-1 0,0 1 0,0 0 0,0 0 0,0 0 0,0 0 0,0 0 0,0 0-1,0 0 1,0 0 0,0 0 0,1 0 0,-1 0 0,0-1 0,0 1 0,0 0 0,0 0 0,0 0-1,0 0 1,0 0 0,0 0 0,0 0 0,0 0 0,0 0 0,0 0 0,0 0 0,0 0 0,0 0-1,0 0 1,0 0 0,1 0 0,-1 0 0,0 0 0,0 0 0,0 0 0,0 0 0,0 0 0,0-1-1,0 1 1,0 0 0,0 1 0,0-1 0,0 0 0,1 0 0,-1 0 0,0 0 0,0 0 0,0 0 0,0 0-1,0 0 1,0 0 0,0 0 0,0 0 0,0 0 0,0 0 0,0 0 0,0 0 0,0 0 0,1 0-1,-1 0 1,0 0 0,0 0 0,0 0 0,0 0 0,0 1 0,0-1 0,1 9-149,-1 16 58,-4 36 119,-6 59-6,6-93 1,0 0 0,2 1-1,2 36 1,0-45 70,0-17-49,0 0-1,0 0 1,0 0 0,0 1 0,0-1-1,0 0 1,1 0 0,-1 0 0,1 0-1,-1 0 1,1 0 0,0 0 0,1 2-1,-2-4-25,0 1 0,0-1-1,1 0 1,-1 0 0,0 0-1,0 0 1,0 1 0,0-1-1,0 0 1,1 0 0,-1 0-1,0 0 1,0 0 0,0 0-1,1 0 1,-1 1 0,0-1-1,0 0 1,0 0 0,1 0-1,-1 0 1,0 0 0,0 0-1,0 0 1,1 0 0,-1 0-1,0 0 1,0 0 0,1 0-1,-1 0 1,0 0 0,0-1 0,0 1-1,1 0 1,-1 0 0,0 0-1,9-9 215,5-14-118,-12 21-84,39-84 199,10-18-387,-44 93 102,1-1 0,-1 1 0,2 1-1,0 0 1,0 0 0,15-12 0,-23 21 44,0 0-1,0 0 0,0 0 1,1 0-1,-1 1 1,0-1-1,1 0 0,-1 1 1,0-1-1,1 1 1,-1-1-1,0 1 0,1 0 1,-1 0-1,1-1 1,-1 1-1,1 0 0,-1 0 1,2 1-1,-1-1-3,0 1 0,1 0 0,-1 0 0,0 0 0,0 1 0,0-1 0,-1 0 0,1 1 0,0-1 0,0 1 0,-1-1 0,2 3 0,17 19 34,-3-3 68,38 34-1,-48-49-69,0 0 0,0 0-1,0 0 1,1-1-1,-1 0 1,1 0-1,0-1 1,1 0-1,-1-1 1,9 2-1,-9-2 20,-1-1 0,1 0-1,-1 0 1,1-1 0,-1 0-1,1 0 1,-1-1 0,1 0-1,-1 0 1,0-1 0,1 0-1,-1 0 1,0-1 0,0 0-1,13-7 1,-9 2 0,-1-1 0,1 0 0,-1-1 0,-1 0 0,0-1 0,0 0 0,-1 0 0,7-14 1,-3 3 75,-2 1 0,0-2 1,11-41-1,-20 61-137,0-1 0,-1 1 0,0-1 0,1 1 0,-1-1 0,-1 1 0,1-1 1,-1-3-1,1 6 17,0 1 0,0-1 0,0 0 0,0 1 0,-1-1 0,1 0 0,0 1 0,0-1 0,-1 1 0,1-1 0,0 0 0,0 1 0,-1-1 0,1 1 0,-1-1 0,1 1 0,-1-1 0,1 1 0,0-1 1,-1 1-1,0 0 0,1-1 0,-1 1 0,1 0 0,-1-1 0,1 1 0,-1 0 0,0 0 0,1-1 0,-1 1 0,1 0 0,-1 0 0,0 0 0,1 0 0,-1 0 0,0 0 0,1 0 0,-1 0 0,0 0 0,1 0 1,-1 0-1,0 1 0,1-1 0,-1 0 0,1 0 0,-1 1 0,0-1 0,1 0 0,-1 1 0,-4 2-15,0 1 0,0-1 0,1 1-1,-1 0 1,1 0 0,0 0 0,0 1 0,0-1 0,1 1 0,-6 9-1,0 5-141,-12 33-1,16-41 161,-1 5 101,1-1 1,1 1-1,0 0 1,0 1 0,2-1-1,-1 18 1,3-25-37,0-1 0,1 0 0,0 0 0,1 0 0,-1 0 0,1 0 0,1 0 0,-1 0 0,2-1 0,-1 1 0,1-1 0,0 0 0,0 0 0,8 9 0,-8-11-15,1-1 0,-1 0 0,1 0 1,0 0-1,0-1 0,0 0 0,0 0 0,1 0 0,-1 0 0,1-1 0,-1 0 0,1 0 0,0-1 0,7 2 0,9 0-278,1-1-1,33-1 1,-40-1-240,11 0-290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1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3 467 2912,'0'0'59,"-1"1"-1,1-1 1,0 0 0,0 0 0,0 0 0,0 1-1,0-1 1,-1 0 0,1 0 0,0 0-1,0 1 1,0-1 0,0 0 0,0 0 0,0 0-1,0 1 1,0-1 0,0 0 0,0 0-1,0 1 1,0-1 0,0 0 0,0 0 0,0 0-1,0 1 1,0-1 0,0 0 0,0 0-1,1 1 1,-1-1 0,0 0 0,0 0 0,0 0-1,0 0 1,0 1 0,1-1 0,-1 0-1,0 0 1,0 0 0,0 1 0,14 11 2210,-9-8-1763,0-1 0,1 0 1,-1 0-1,10 4 0,-9-5-281,1 0-1,0-1 0,0 0 0,0 0 1,0-1-1,0 0 0,0 0 0,0-1 1,0 1-1,-1-1 0,1-1 0,0 0 1,0 0-1,-1 0 0,1 0 0,-1-1 1,0 0-1,1-1 0,-2 1 0,11-9 1,-8 6-97,1-2 1,-1 1 0,-1-1-1,1 0 1,-1-1 0,-1 1 0,1-2-1,8-18 1,-12 22-113,-1 1-1,0-1 1,0 0 0,-1 0-1,1 0 1,-1 0 0,-1-1-1,1 1 1,-1 0-1,0 0 1,-1 0 0,1-1-1,-1 1 1,-1 0 0,1 0-1,-1 0 1,-3-8 0,3 9-43,-1 0 0,1 0 0,-1 0 0,0 0 0,-1 0 1,1 1-1,-1 0 0,0-1 0,0 1 0,0 1 1,-1-1-1,1 1 0,-1-1 0,0 1 0,-5-2 1,7 3-1,-1 1 0,1 0 1,0 0-1,-1 1 1,1-1-1,0 1 1,-1-1-1,1 1 0,-1 0 1,1 0-1,0 1 1,-1-1-1,1 1 0,0 0 1,-1-1-1,1 1 1,0 1-1,0-1 1,0 0-1,0 1 0,0 0 1,0 0-1,0 0 1,0 0-1,1 0 0,-4 4 1,-3 3 9,2 0 1,-1 1-1,2 0 1,-1 0-1,1 1 0,1-1 1,0 1-1,-8 23 1,7-11 160,0 1 0,1-1 0,-2 42 0,6-54-15,1 0 1,1 0 0,-1 0 0,4 16 0,-3-23-93,0 0 1,0 0-1,0-1 0,1 1 1,0 0-1,-1-1 1,1 1-1,0-1 1,0 0-1,1 0 0,-1 1 1,1-2-1,0 1 1,0 0-1,0 0 0,4 2 1,1-1 73,0 0 1,0 0 0,1-1 0,0 0-1,-1-1 1,1 1 0,0-2-1,0 1 1,0-1 0,0-1-1,13 0 1,-2-2 122,0 0 0,0-1 1,38-11-1,-40 9-155,0-1-1,0-1 1,-1-1 0,0 0-1,-1-1 1,0-1 0,26-21-1,-25 16-31,-1-2 0,0 0-1,21-32 1,-14 15-28,22-44-1,-32 53-244,22-30-1,-34 55 225,-1 0-1,0 0 1,0 0 0,0 0-1,0 0 1,0 0-1,0 0 1,0 0 0,0 0-1,0-1 1,0 1-1,0 0 1,0 0 0,0 0-1,0 0 1,0 0 0,0 0-1,0 0 1,0 0-1,0 0 1,0 0 0,1 0-1,-1 0 1,0 0 0,0 0-1,0 0 1,0 0-1,0 0 1,0 0 0,0 0-1,0 0 1,0 0-1,0 0 1,0 0 0,0 0-1,0 0 1,0 0 0,0 0-1,0 0 1,0 0-1,1 0 1,-1 1 0,0-1-1,0 0 1,0 0-1,0 0 1,0 0 0,0 0-1,0 0 1,0 0 0,0 0-1,0 0 1,0 0-1,0 0 1,0 0 0,0 0-1,0 0 1,0 0-1,0 0 1,0 0 0,0 1-1,0-1 1,0 0 0,0 0-1,0 0 1,0 0-1,1 8-79,0 12 20,-2 33 42,4 78-40,0-111 189,2 0 0,0-1 0,10 25 0,-13-39-32,-1-3-68,-1-1-1,0 0 1,1 0-1,-1 0 1,1 0-1,0 0 1,-1 0-1,1 0 1,0 0-1,0 0 0,-1 0 1,1 0-1,0-1 1,0 1-1,0 0 1,0 0-1,0-1 1,0 1-1,0-1 1,0 1-1,0-1 1,0 1-1,1-1 0,-1 0 1,2 1-1,-2-1 6,1 0 0,0 0-1,0-1 1,-1 1 0,1 0-1,0-1 1,-1 1 0,1-1-1,0 0 1,-1 1 0,1-1-1,-1 0 1,1 0-1,-1 0 1,1 0 0,1-2-1,4-4 21,-1 0 1,0 0-1,0 0 0,0-1 0,8-17 0,16-44 36,-28 64-89,96-268-81,-96 269 36,7-21-134,-9 24 157,1 1 1,-1-1 0,0 1-1,0-1 1,1 1 0,-1-1-1,0 0 1,1 1 0,-1-1-1,0 1 1,1 0 0,-1-1-1,1 1 1,-1-1 0,1 1-1,-1 0 1,1-1 0,-1 1-1,1 0 1,-1 0 0,1-1-1,-1 1 1,1 0 0,0 0-1,-1 0 1,1 0 0,-1-1-1,1 1 1,0 0 0,-1 0-1,1 0 1,0 1 0,-1-1-1,1 0 1,0 0 0,46 29-74,-35-21 98,0 0 1,1 0 0,15 5 0,-15-8 7,12 5 57,0-1-1,38 9 1,-54-17-25,-1 0 0,0 0 0,1 0 0,-1-1 0,0-1 0,1 1 0,-1-1 0,0-1 0,0 1 0,1-1 0,-1-1-1,8-3 1,2-3 16,0 0-1,-1-2 0,0 0 0,0-1 1,-2 0-1,1-1 0,-2-1 0,19-22 1,-30 33-54,-1-1 0,0 1 0,0-1 0,0 1 1,-1-1-1,1 0 0,-1 0 0,1-7 0,-1 10-15,-1-1 0,0 1 0,0-1 0,1 1 0,-1-1 0,0 1-1,0-1 1,-1 1 0,1-1 0,0 0 0,0 1 0,-1-1 0,1 1 0,-1 0 0,1-1-1,-1 1 1,0-1 0,0 1 0,1 0 0,-1 0 0,0-1 0,0 1 0,0 0 0,0 0-1,-2-1 1,1 1-15,1 0 1,-1 1-1,0-1 0,0 1 0,1-1 0,-1 1 0,0 0 0,0 0 0,1 0 0,-1 0 0,0 0 0,0 0 1,0 1-1,1-1 0,-1 0 0,0 1 0,-2 0 0,-2 2-44,-1 0-1,1 0 1,-9 5-1,3 0 38,1 1 0,0 0 0,1 1 0,0 0 0,1 0 0,0 1 0,0 0-1,1 1 1,0 0 0,1 0 0,1 1 0,-10 24 0,10-18 65,0 1 0,1-1 1,1 1-1,1 0 0,1-1 1,0 2-1,2-1 0,3 31 0,-2-41 40,0-1-1,1 0 0,1 0 1,5 13-1,-7-18-24,1 0 0,0 0 0,0-1 0,0 1 0,1-1 0,-1 1 0,1-1 0,0 0 0,0 0 0,0 0 0,5 4 0,-6-6-21,0 0 1,-1-1-1,1 1 0,0 0 0,0-1 1,0 1-1,0-1 0,0 0 1,0 1-1,0-1 0,0 0 0,0 0 1,0 0-1,0-1 0,0 1 1,0 0-1,0-1 0,-1 1 0,1-1 1,0 0-1,2-1 0,5-2 54,-1-1-1,1 0 1,8-8-1,-8 6-48,82-70 17,-4 2-14,-77 68-63,27-22-78,2 2 0,67-36 0,-78 54 0,-27 8 99,0 1 0,1 0 0,-1 0 0,0-1 0,0 1 0,0 0 0,1 0 1,-1 0-1,0 1 0,0-1 0,1 0 0,-1 0 0,0 1 0,0-1 0,0 1 0,0-1 1,0 1-1,0-1 0,1 1 0,0 1 0,0 0 4,-1 0-1,1 0 1,-1 0 0,0 0-1,0 0 1,0 1 0,0-1 0,-1 0-1,1 0 1,0 1 0,-1-1-1,0 1 1,1 3 0,-3 31-109,1-35 99,-16 89 1,0 6 604,17-96-575,-1-1 0,1 1 0,0 0 0,0-1 0,0 1 0,0 0 0,0 0 0,0-1 0,0 1 0,0 0 0,1-1 0,-1 1 1,0 0-1,0-1 0,0 1 0,1 0 0,0 0 0,-1-1-4,0 0 0,0 0 0,1 0 0,-1 1 0,0-1 0,1 0 0,-1 0 0,0 0 0,0-1 0,1 1 0,-1 0 0,0 0 0,1 0 0,-1 0 0,0 0 0,0 0 0,1 0 0,-1 0 0,0-1 0,0 1 0,1 0 0,-1 0 0,0 0 0,0 0 0,0-1 0,1 1 0,-1 0 0,17-22 314,9-23-207,-10 18-127,0 0-1,35-40 0,-50 65-23,1 0 0,0 0-1,0 0 1,0 1 0,0-1-1,0 1 1,0-1 0,0 1-1,1 0 1,3-2 0,-5 3 13,0 0 0,0 0 0,0 0 1,0-1-1,0 1 0,0 0 0,0 1 0,0-1 1,0 0-1,0 0 0,0 0 0,0 1 1,0-1-1,-1 0 0,1 1 0,0-1 1,0 0-1,0 1 0,0 0 0,-1-1 1,1 1-1,0-1 0,0 1 0,-1 0 1,1-1-1,-1 1 0,1 0 0,0 0 1,-1 0-1,1 1 0,5 10-7,-1 0 1,0 1-1,-1 0 0,4 22 1,-4-19 74,0 0 1,11 26 0,-12-34-14,1-1-1,0 1 0,0-1 1,0 0-1,1 0 0,1 0 1,-1-1-1,1 0 0,0 0 1,0 0-1,1-1 0,-1 1 1,1-2-1,1 1 0,-1-1 1,8 4-1,-2-4 90,0-1 1,0 0-1,0-1 1,1 0-1,25 0 1,-10-3 49,48-8 1,-64 7-292,23-7 0,-32 7-416,0 1 1,-1-1-1,1 1 0,-1-1 1,1 0-1,-1 0 1,1-1-1,-1 1 1,0-1-1,3-3 1,-5 6 199,-1-1 1,1 0-1,-1 0 1,1 0 0,-1 0-1,1 0 1,-1 0-1,0 1 1,1-1-1,-1 0 1,0 0 0,0 0-1,0 0 1,1 0-1,-1 0 1,0 0-1,0 0 1,-1 0-1,1 0 1,0 0 0,0 0-1,0 0 1,-1 0-1,1 0 1,0 0-1,-1 0 1,1 0 0,-2-1-1,1-1-601,-9-18-3581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25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174 119 3392,'0'-8'394,"0"6"-307,0 0 0,0 0 0,1 1 0,-1-1 0,0 0 0,1 0 0,-1 1 0,1-1 0,0 0 0,-1 1 0,1-1 0,1-1 0,13-23 1108,17-31 3642,-29 54-4742,-1 9-67,-2 12 116,-32 162 1621,20-123-1413,-62 211 636,18-81-445,46-147-435,1-3 699,-22 59 0,31-94-917,-3 5 516,3-7-454,0 0 1,1 0 0,-1 0-1,0 0 1,0 0-1,0 0 1,0 1-1,0-1 1,-1 0-1,1 0 1,0 0 0,0 0-1,0 0 1,0 0-1,0 0 1,0 0-1,0 0 1,0 0-1,0 0 1,0 0 0,0 1-1,0-1 1,0 0-143,0 0 142,0 0 1,0 0 0,0 0-1,0 0 1,-1 0-1,1 0 1,0 0-1,0 0 1,0 0-1,0 0 1,0 0 0,0 0-1,0 0 1,0 0-1,0 0 1,0 0-1,0 0 1,0 0-1,-1 0 1,1 0 0,0 0-1,0 0 1,0 0-1,0 0 1,0 0-1,0 0 1,0 0-1,0 0 1,0 0 0,0 0-1,0 0 1,-1-1-143,-1-5-2498,5-1 859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26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65 168 5472,'-62'-62'4229,"62"62"-4179,0 0 0,0 0 0,0 0 0,-1 0 0,1-1 0,0 1 0,0 0 0,0 0 0,0 0 0,0-1 0,-1 1 0,1 0 0,0 0 0,0 0 0,0-1 0,0 1 0,0 0 0,0 0 0,0-1 0,0 1 0,0 0 0,0 0 0,0 0 0,0-1 0,0 1 0,0 0 0,0 0 0,0-1 0,0 1 0,0 0 0,0 0 0,1 0 0,-1-1 0,0 1 0,0 0 0,0 0 0,0 0 0,0-1 0,0 1 0,1 0 0,-1 0 0,9-5 607,11-2-160,1 1-1,-1 1 1,1 1 0,40-2-1,-55 5-445,223-24 1642,96-9-816,-129 29-2221,-180 5 235,-16 0 1026,1 0 0,-1 0 0,0 0 0,0 0-1,0 0 1,0 0 0,0 0 0,0 0 0,1 0 0,-1 1 0,0-1 0,0 0 0,0 0 0,0 0 0,0 0-1,1 0 1,-1 0 0,0 0 0,0 0 0,0 0 0,0 0 0,0 1 0,0-1 0,0 0 0,0 0 0,0 0-1,1 0 1,-1 0 0,0 0 0,0 1 0,0-1 0,0 0 0,0 0 0,0 0 0,0 0 0,0 0 0,0 0-1,0 1 1,0-1 0,0 0 0,0 0 0,0 0 0,0 0 0,0 0 0,0 1 0,0-1 0,0 0 0,0 0 0,-1 0-1,1 0 1,0 0 0,0 0 0,0 1 0,0-1 0,0 0 0,0 0 0,0 0 0,0 0 0,0 0 0,-1 0-1,1 0 1,0 0 0,0 0 0,0 1 0,0-1 0,-2 2-1137,-3 9-1809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27.4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264 0 4736,'0'1'143,"0"0"0,-1-1 0,1 1 0,0 0-1,0 0 1,0-1 0,0 1 0,0 0 0,0 0 0,0-1 0,0 1 0,0 0 0,0 0 0,0-1 0,1 1 0,-1 0 0,0 0 0,0-1 0,1 1-1,0 1 1,1 8 280,-1 5 126,0 0 1,-1-1 0,-3 21 0,1-12-109,-6 42 345,-2 0 0,-30 105 0,-58 119 532,36-112-685,42-109-380,-6 17 2491,44-117-1683,4-5-869,32-40 0,-36 53-344,2 1 0,1 1 0,27-22 0,-46 43 97,0-1-1,0 0 1,0 1-1,0 0 0,0-1 1,1 1-1,-1 0 0,0 0 1,1 1-1,-1-1 0,4 0 1,-5 1 38,0 0-1,-1 0 1,1 0 0,0 0 0,0 0-1,0 0 1,-1 1 0,1-1 0,0 0 0,0 1-1,-1-1 1,1 1 0,0-1 0,0 0-1,-1 1 1,1 0 0,-1-1 0,1 1 0,0-1-1,-1 1 1,1 0 0,-1-1 0,1 1-1,-1 0 1,0 0 0,1-1 0,-1 1 0,0 0-1,1 0 1,-1 0 0,0-1 0,0 1-1,0 1 1,3 18 33,-1 1-1,-1-1 0,0 0 1,-2 1-1,-3 20 1,0 35-34,3-64 76,2 1 0,0 0 1,0-1-1,1 1 0,4 14 1,-5-25-24,0 1 1,0-1-1,0 1 0,1-1 1,-1 1-1,0-1 1,1 0-1,0 0 1,-1 0-1,1 0 0,0 0 1,0 0-1,3 2 1,-3-3-1,0 0 0,0 0 0,0 0-1,1 0 1,-1-1 0,0 1 0,0-1 0,0 0 0,1 0 0,-1 1 0,0-1 0,0-1 0,1 1 0,-1 0-1,0 0 1,0-1 0,1 0 0,2-1 0,7-2 14,0-2 0,0 1 0,-1-1-1,16-12 1,42-36 69,-32 24-139,9-6 54,163-121 41,-194 144-1,-11 9-109,-7 7-278,-32 30 318,2 2 1,1 1-1,2 1 1,1 2-1,-29 53 0,32-41 14,24-47 8,1 0 0,-1 0 0,1 0 0,0 1 0,0-1 0,0 0 0,0 1 0,1-1 0,0 0 0,0 5 0,0-8-13,0 0-1,0-1 1,0 1-1,0 0 1,1 0-1,-1-1 0,0 1 1,0-1-1,1 1 1,-1 0-1,1-1 0,-1 1 1,0 0-1,1-1 1,-1 1-1,1-1 1,-1 1-1,1-1 0,-1 0 1,1 1-1,0-1 1,-1 1-1,1-1 0,-1 0 1,1 1-1,0-1 1,-1 0-1,1 0 1,0 0-1,1 1 0,0-1 31,1 0 0,0-1-1,-1 1 1,1 0 0,-1-1-1,4 0 1,-1-1 63,3 0-44,-1-1 0,1 0 0,-1 0 1,0-1-1,1 1 0,-2-2 1,1 1-1,-1-1 0,7-6 0,5-6-18,25-31-1,36-60 77,-60 81-80,22-43-15,-17 25-738,-29 99 126,0-28 529,3-16 56,0 0-1,0 1 0,1-1 1,1 0-1,0 1 0,0-1 0,1 0 1,0 1-1,4 14 0,-3-18 31,-1-3-9,1 1 0,-1-1 0,1 0 0,0 1 0,2 3 0,-3-7-9,-1 0-1,1 0 1,0 0 0,0 0-1,0 0 1,0 0 0,0-1-1,-1 1 1,1 0 0,0-1-1,1 1 1,-1-1 0,0 1 0,0-1-1,0 1 1,0-1 0,0 0-1,0 1 1,1-1 0,-1 0-1,0 0 1,0 0 0,0 0-1,3 0 1,-1-1 21,-1 1 0,1-1 1,0 0-1,0 0 0,-1 0 0,1 0 0,-1 0 0,1-1 0,-1 1 1,1-1-1,-1 0 0,0 1 0,0-1 0,4-4 0,1-3 15,1-1 0,7-13 0,-11 16-32,30-48 23,166-275 187,-176 278-154,34-102 1,-55 146-57,14-41-58,-2 0 0,-2-1 0,8-67 0,-23 95-282,2 22 310,0-1-1,0 1 0,0-1 0,0 1 0,0-1 1,0 1-1,0-1 0,-1 1 0,1-1 0,0 1 1,0 0-1,0-1 0,-1 1 0,1-1 0,0 1 1,-1 0-1,1-1 0,0 1 0,-1-1 0,-6 3-212,5 1 186,-1-1 1,1 1-1,0-1 0,0 1 1,-2 4-1,-7 14-64,2 1-1,0 0 1,-7 27 0,-14 75 87,18-71 10,-9 41 212,4 1-1,4 1 0,0 189 1,13-244-124,-1-30-90,1 1 0,0-1 0,1 1 0,0-1 0,1 1 0,4 15 0,3 4-3529,-3-48-6091,-6 0 6838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03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1471 65 6656,'-23'-20'3008,"15"20"-2624,3 0-64,10 0-256,-5 4-224,3 4 64</inkml:trace>
  <inkml:trace contextRef="#ctx0" brushRef="#br0" timeOffset="1">9 25 8800,'-8'-16'4000,"13"11"-3488,-2 1-256,7 8-256,4-4-352,4 8 192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0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36 102 2560,'-1'0'557,"0"-1"-1,0 1 1,0 0-1,0 0 1,0 0-1,0 0 1,0 0 0,-1 0-1,1 0 1,-1 1-1,-10-2 5604,11 1-6039,0-1-1,0 0 0,1 0 1,-1 0-1,0 0 1,0 0-1,1 1 0,-1-1 1,0-1-1,1 1 1,-1 0-1,1 0 0,0 0 1,-1 0-1,1 0 0,0 0 1,-1 0-1,1-1 1,0 1-1,0 0 0,0 0 1,0 0-1,0-1 1,0 1-1,1 0 0,-1 0 1,0 0-1,1 0 1,-1 0-1,0-1 0,1 1 1,0 0-1,-1 0 1,2-1-1,0-1-137,0-1 0,0 0 0,1 1-1,-1 0 1,1 0 0,0 0 0,0 0 0,0 0 0,5-3 0,0 2 20,-1 0 0,1 1 0,1 0 1,-1 0-1,0 1 0,1 0 0,-1 0 0,16-1 1,6 2 168,36 3 0,-48-1-41,1 0 0,-1 2 1,0 0-1,31 11 0,-46-13-105,-1 0-1,1 1 1,-1-1 0,0 1-1,1-1 1,-1 1 0,0 0-1,0 0 1,0 0 0,0 0-1,0 1 1,-1-1 0,1 0-1,0 1 1,-1-1 0,0 1-1,0 0 1,0-1-1,0 1 1,0 0 0,0 0-1,-1 0 1,0-1 0,1 6-1,-1 2 45,1 0-1,-2 0 0,1 0 0,-2 0 0,1 0 0,-4 10 0,-3 7 52,-2 0 0,0 0-1,-2-1 1,-1-1 0,-1 0-1,-25 33 1,14-25 68,-2-2 0,-2 0 0,-58 48-1,76-70-92,0 0 0,-1-1 0,-13 7 0,19-12-88,-11 6 608,15-10-416,9-5-357,-3 3 154,1 0-1,0 1 1,0 0 0,0 0 0,0 0-1,1 0 1,-1 1 0,0 0 0,9 0-1,1-2 0,44-5 188,1 2-1,110 4 1,-96 2-85,-48 3-2675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27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40 7872,'-18'-20'3584,"26"25"-3104,-3-5 928,3 0-864,11-5 416,4 5-576,9-3-64,2-2-192,11-3-96,2 8 0,11-4 224,-5 4-128,2 0-896,-2 9 416,-8-1-4512,-8 7 2656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30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0 856 4384,'2'0'2214,"-2"0"-2165,0 0 6,0 0 0,0 0 0,0 0 0,0 0-1,0 0 1,1-1 329,-1 1-329,0 0-1,0 0 1,0 0 0,0 0 0,0 0 0,0 0-1,0 0 1,0 0 0,0 0 0,1 0 0,-1 0-1,0 0 1,0 0 0,0 0 0,0 0 0,0 0-1,0 0 1,0 0 0,0 0 0,0 0 0,0 0-1,1 0 1,-1 0 0,0 0 0,0 0 0,0 0-1,0 0 1,0 0 0,14-14 3140,35-74-472,-11 16-2193,-2 11 115,56-68 0,-60 91-392,2 0 0,1 3 0,2 0 0,63-44-1,-94 75-248,1 0-1,0 0 1,0 0-1,0 1 0,0 0 1,1 0-1,-1 1 1,1 0-1,-1 0 0,16 0 1,-22 2-6,1 0-1,-1 0 1,1 0 0,0 1 0,-1-1 0,1 1 0,-1-1 0,0 1-1,1 0 1,-1 0 0,1-1 0,-1 1 0,0 0 0,0 0 0,1 0-1,-1 0 1,0 1 0,0-1 0,0 0 0,0 0 0,0 1 0,-1-1-1,1 0 1,0 1 0,-1-1 0,1 1 0,0-1 0,-1 1-1,1 2 1,1 5 25,-1 0-1,0-1 1,0 1-1,-1 11 1,-2 15 30,-2 1 1,-10 45 0,1-13 41,-5 40 907,18-101-484,3-18-4,2-5-287,9-29-167,3 1 1,1 0-1,3 1 1,1 1-1,35-49 1,-48 78-129,2 1 1,0 0 0,0 0 0,17-12 0,-26 23 42,-1-1-1,1 1 1,0 0 0,0 0 0,-1 0 0,1 0-1,0 1 1,0-1 0,0 0 0,4 0-1,-5 1 21,0 0 0,-1 0 0,1 0 0,-1 0 0,1 0-1,0 1 1,-1-1 0,1 0 0,-1 0 0,1 0-1,0 1 1,-1-1 0,1 0 0,-1 1 0,1-1-1,-1 1 1,1-1 0,-1 0 0,1 1 0,-1-1-1,0 1 1,1-1 0,-1 1 0,0-1 0,1 1-1,-1-1 1,0 1 0,1 0 0,-1-1 0,0 1-1,0-1 1,0 1 0,0 0 0,0-1 0,0 1-1,0 0 1,0 0 0,0 6 4,0-1-1,-1 0 1,0 1-1,0-1 1,-1 0-1,-2 7 1,-2 10 0,-6 21 23,8-34 89,1 1 0,1-1 0,-1 0-1,0 22 1,13-40 567,-10 8-672,69-70 546,-55 57-553,1 1 0,0 0 0,21-11 0,4 1-297,66-26-1,-102 47 249,1-1-1,-1 1 1,0 0 0,1 0-1,-1 0 1,0 1 0,1 0-1,-1 0 1,9 0 0,-10 1 33,-1-1 0,1 1 1,-1 0-1,0 0 0,1 0 1,-1 0-1,0 0 0,0 0 0,0 1 1,0-1-1,0 1 0,0-1 1,0 1-1,0 0 0,-1 0 1,1 0-1,0 0 0,-1 0 0,2 4 1,1 2-4,0 1-1,-1 0 1,0 0 0,0 0 0,1 12 0,5 49 29,-6-40-15,-2-18 15,14 89-16,-12-91 60,-1 0 0,1 0 1,1-1-1,0 0 0,0 1 0,1-2 0,0 1 0,7 8 0,-11-16-35,-1 0 0,1 0-1,0 0 1,0 0 0,0 0-1,1 0 1,-1 0-1,0 0 1,0 0 0,0-1-1,1 1 1,-1 0 0,0-1-1,1 1 1,-1-1 0,0 0-1,1 1 1,-1-1 0,1 0-1,-1 0 1,0 0-1,1 0 1,-1 0 0,1 0-1,-1 0 1,1-1 0,-1 1-1,0 0 1,1-1 0,-1 1-1,0-1 1,1 0 0,-1 1-1,0-1 1,0 0-1,0 0 1,1 1 0,0-3-1,5-3 42,0-1-1,0 0 1,-1 0-1,0-1 1,9-15 0,23-49 135,-13 24-148,-6 15-1,-7 14 79,15-35 1,-22 42-133,0 0 0,-1 0 1,-1 0-1,0 0 1,0-1-1,1-17 0,-4 28-11,-1 1 0,1-1 0,0 1 0,0 0 0,-1-1 0,1 1-1,0 0 1,-1 0 0,1-1 0,-1 1 0,0 0 0,1 0 0,-1 0-1,0 0 1,0 0 0,0 0 0,0 0 0,0 0 0,0 0 0,0 0 0,0 0-1,0 0 1,0 1 0,-1-1 0,1 0 0,0 1 0,0-1 0,-1 1 0,1 0-1,0-1 1,-1 1 0,1 0 0,0 0 0,-1 0 0,1 0 0,0 0 0,-1 0-1,1 0 1,0 0 0,-1 0 0,1 1 0,0-1 0,-1 1 0,1-1-1,-2 2 1,-2 1-24,0 2 0,0-1 1,1 0-1,0 1 0,0 0 0,0 0 0,-4 6 0,5-6 18,-5 6 10,1 1 0,1 0-1,0 0 1,1 1 0,0 0-1,1-1 1,1 2 0,0-1-1,0 0 1,1 1 0,1-1-1,0 1 1,1-1 0,1 1-1,3 24 1,-3-34 38,0 0 0,0 0 1,0 0-1,1 0 0,-1 0 0,1 0 0,0-1 1,0 1-1,0-1 0,0 1 0,6 5 0,-6-7-2,0 0 0,0-1 0,1 1 0,-1-1 0,1 1 0,-1-1 0,1 0 0,-1 0 0,1 0 0,0 0 0,-1 0 0,1-1 0,0 1 0,0-1 0,0 0 0,-1 1 0,1-2 0,3 1 0,8-2 38,0-1 0,0 0 0,-1-1-1,1 0 1,-1-1 0,0-1 0,15-8 0,-2 1-23,237-127 65,-187 98-101,-53 30 34,-1-2 0,-1-1 0,0 0-1,0-1 1,28-31 0,-46 42-307,-8 6 68,-11 8 102,-35 41 12,36-36 87,1 1 1,1 0-1,0 1 1,1 0-1,0 1 1,2 0-1,0 1 1,1 0-1,0 1 0,2 0 1,-9 36-1,14-50 50,1 0 0,0 1 0,1 9 0,0-14-29,-1 0 1,2 0 0,-1 0 0,0 0 0,0 0 0,0 0 0,0 0 0,1 0 0,-1 0 0,0 0 0,1-1-1,-1 1 1,1 0 0,-1 0 0,1 0 0,-1 0 0,1-1 0,-1 1 0,1 0 0,0-1 0,-1 1-1,1 0 1,0-1 0,0 1 0,0-1 0,1 1 0,-1-1 0,0 1 0,0-1 0,1 0 0,-1 0-1,0-1 1,0 1 0,0 0 0,0 0 0,0 0 0,0-1 0,1 1 0,-1-1 0,0 1-1,0-1 1,0 1 0,0-1 0,0 1 0,-1-1 0,1 0 0,0 0 0,0 1 0,0-1-1,1-2 1,21-27 163,-19 24-146,21-30 58,-1-1 0,-1-1 0,-3-2-1,23-57 1,-28 62-525,-13 40-65,-2 6 354,-6 44 69,3 0-1,5 92 0,-1-140 102,0 0 0,1 1 0,-1-1 0,1 0 1,1 0-1,-1 0 0,6 9 0,-8-15-9,1 1 1,0-1 0,0 0 0,0 0 0,0 1 0,1-1 0,-1 0-1,0 0 1,0 0 0,1 0 0,-1 0 0,0 0 0,1 0-1,-1-1 1,1 1 0,1 0 0,-1-1 8,0 0 1,0 1-1,0-1 0,0-1 1,0 1-1,-1 0 1,1 0-1,0-1 0,0 1 1,0-1-1,-1 0 0,1 1 1,0-1-1,0 0 1,-1 0-1,1 0 0,2-2 1,21-19 147,0 0 0,37-44 1,14-15-132,-42 51-33,2 1 0,61-38-1,-94 66-42,22-12-358,-25 13 383,1 0 0,-1-1 0,1 1-1,-1 0 1,1 0 0,-1 0 0,1 0-1,0-1 1,-1 1 0,1 0-1,-1 0 1,1 0 0,-1 0 0,1 0-1,-1 0 1,1 1 0,-1-1 0,1 0-1,-1 0 1,1 0 0,-1 0-1,1 1 1,-1-1 0,1 0 0,-1 0-1,1 1 1,-1-1 0,1 0 0,-1 1-1,0-1 1,1 1 0,-1-1 0,0 0-1,1 1 1,-1-1 0,0 1-1,1-1 1,-1 1 0,0-1 0,0 2-1,0 0-9,0 0 0,0-1 0,0 1-1,-1 0 1,1 0 0,-1 0 0,1-1-1,-1 1 1,0 0 0,-1 2 0,0 2-7,-47 123-120,28-72 555,66-114 581,-15 17-1104,3 1 0,47-43 0,-80 81 91,1 0 1,0 0-1,0 0 1,0 0-1,1 0 1,-1 1-1,0-1 1,0 1-1,0-1 1,0 0-1,1 1 1,-1 0-1,0-1 1,1 1-1,-1 0 1,2 0-1,-2 0 8,0 0-1,0 0 1,0 0-1,-1 1 1,1-1-1,0 0 0,0 1 1,-1-1-1,1 1 1,0-1-1,-1 1 0,1-1 1,0 1-1,-1-1 1,1 1-1,-1 0 1,1-1-1,-1 1 0,1 1 1,1 2-15,0 1 0,0-1 0,-1 1 0,0 0 1,0-1-1,0 1 0,0 7 0,18 126-69,-17-126 98,-1-7 25,1 1 1,-1 0-1,1-1 0,0 1 1,0-1-1,0 1 0,1-1 0,6 10 1,-8-14-14,0 0 0,0 0 1,0 1-1,0-1 0,0 0 0,1 0 1,-1 0-1,0 0 0,1 0 1,-1-1-1,0 1 0,1 0 0,-1-1 1,1 1-1,-1-1 0,1 1 0,-1-1 1,1 1-1,0-1 0,-1 0 1,1 0-1,-1 0 0,1 0 0,-1 0 1,1 0-1,0-1 0,-1 1 0,1 0 1,-1-1-1,1 1 0,-1-1 1,1 0-1,-1 1 0,0-1 0,3-1 1,4-4 26,-1 0 1,0 0 0,0 0 0,10-12 0,-5 5 32,37-39 20,-3-1 0,-3-3-1,-2-1 1,62-115 0,-96 158-171,7-14 0,-13 26 32,0 0 1,0 1-1,1-1 1,-1 1 0,0-1-1,1 1 1,-1-1-1,1 1 1,0 0 0,0 0-1,-1 0 1,4-2-1,-5 3 34,1 0-1,-1 0 1,1 0-1,0 0 1,-1 0-1,1 0 1,-1 0-1,1 0 1,0 0-1,-1 0 1,1 0-1,-1 1 0,1-1 1,-1 0-1,1 0 1,-1 0-1,1 1 1,0-1-1,-1 0 1,0 1-1,1-1 1,-1 1-1,1-1 1,-1 0-1,1 1 1,-1-1-1,0 1 1,1-1-1,-1 1 1,0-1-1,1 1 1,-1-1-1,0 1 0,0-1 1,0 1-1,0 0 1,1-1-1,-1 1 1,0-1-1,0 2 1,4 29-142,-4-30 149,-4 172-150,0-101 193,2 7-26,-5 74 35,4-136 166,-7 33 0,10-47-171,-1-1 0,0 0 0,0 1 0,0-1-1,0 0 1,0 0 0,0 0 0,-3 4 0,3-5-21,0 0 1,1 0-1,-1-1 1,0 1 0,0-1-1,0 1 1,0-1 0,0 1-1,0-1 1,0 1-1,0-1 1,0 0 0,0 1-1,-1-1 1,1 0 0,0 0-1,0 0 1,0 0-1,0 0 1,0 0 0,0 0-1,0 0 1,-1-1 0,1 1-1,-1-1 1,-2 0-9,1-1 0,0 0 1,-1 1-1,1-1 0,0-1 0,0 1 0,0 0 1,-4-5-1,-22-27 46,22 26-56,-119-156 3,125 163-40,0-1 1,0 1 0,0-1-1,0 0 1,0 0 0,0 1-1,0-1 1,0 0 0,1 0 0,-1-3-1,1 4 21,0 1 0,0 0-1,0-1 1,0 1 0,0 0-1,0-1 1,0 1 0,0 0-1,1 0 1,-1-1 0,0 1-1,0 0 1,0-1 0,0 1-1,1 0 1,-1 0 0,0-1-1,0 1 1,1 0 0,-1 0-1,0 0 1,0-1 0,1 1-1,14-2-94,-2 2 113,0 2-1,-1-1 1,1 2-1,14 4 1,50 18 91,-76-24-98,55 20 234,98 52 0,-130-60-30,11 7-2724,-34-19 2246,0 0 0,0-1 0,-1 1 0,1 0 0,0-1 0,-1 1 0,1 0 0,0 0 0,-1 0 0,1 0 0,-1 0-1,1-1 1,-1 1 0,1 0 0,-1 0 0,0 0 0,0 0 0,1 0 0,-1 0 0,0 3 0,0-1-657,5 13-2096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35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100 628 4160,'1'-2'690,"1"0"-1,0 0 1,0 0 0,0 0 0,0 0-1,1 1 1,-1-1 0,0 1 0,1 0-1,-1 0 1,5-2 0,-46 55-39,29-37-558,-1 0 0,2 1 0,0 0 1,1 0-1,0 1 0,2 0 0,-6 21 1,7-17 60,0 2 1,2-1 0,0 0 0,1 0-1,3 33 1,-1-47-42,1-1 1,0 0-1,0 0 0,1-1 0,0 1 1,0 0-1,1 0 0,-1-1 0,6 9 1,-7-13-54,1 0 0,0 1 1,-1-1-1,1 0 0,0 0 1,0-1-1,0 1 0,0 0 0,0 0 1,1-1-1,-1 0 0,0 1 1,1-1-1,-1 0 0,1 0 1,-1 0-1,1 0 0,-1-1 1,1 1-1,0-1 0,-1 0 1,1 1-1,0-1 0,0 0 1,-1-1-1,1 1 0,4-1 0,3-2 61,-1 0-1,0 0 0,0-1 0,-1 0 0,1 0 0,-1-1 0,11-8 0,53-47 192,-59 48-251,55-52 165,96-120 1,-152 169-277,6-7 54,-11 15-619,-15 38 533,1 1 0,-4 60 0,10-67 130,3 37-1,-1-52 12,0 1 0,1-1 0,0 0 0,1 0-1,0 0 1,5 10 0,-8-19-27,0 0 0,1 0 0,-1 0 0,1 0 0,-1-1 0,1 1 1,0 0-1,-1 0 0,1 0 0,0-1 0,-1 1 0,1 0 0,0-1 0,0 1 0,0 0 0,0-1 0,-1 1 0,1-1 0,0 0 0,0 1 0,0-1 0,0 0 0,0 1 1,1-1-1,0 0 9,-1 0 0,1-1 1,-1 1-1,0 0 0,1-1 0,-1 1 1,1-1-1,-1 0 0,0 1 1,0-1-1,1 0 0,-1 0 1,0 0-1,2-1 0,2-4 90,0 0 0,0 0-1,0 0 1,6-13 0,11-19-17,39-54 1,-48 76-122,1 0 0,0 0 0,1 2 0,1 0-1,21-16 1,-28 24-8,-1 0-33,0 1 0,1-1 0,-1 1 0,1 0 0,0 1 0,0 0 0,0 1-1,12-3 1,-20 5 41,0 1 0,0 0 0,0 0-1,-1 0 1,1-1 0,0 1 0,0 0-1,0 0 1,-1 1 0,1-1-1,0 0 1,0 0 0,0 0 0,0 0-1,-1 1 1,1-1 0,0 0 0,0 1-1,-1-1 1,1 0 0,0 1 0,-1-1-1,1 1 1,0-1 0,-1 1-1,1 0 1,-1-1 0,1 1 0,-1 0-1,1-1 1,-1 1 0,1 0 0,-1-1-1,0 1 1,1 0 0,-1 0 0,0 0-1,0-1 1,0 1 0,1 0-1,-1 1 1,0 3 26,-1-1 0,1 1-1,-1 0 1,0-1-1,-2 9 1,3-12-12,-13 42 133,6-25-103,2 1 0,-6 31-1,12-37 528,-1-13-554,0 0 1,0 0 0,1 0-1,-1 0 1,0 1-1,0-1 1,0 0-1,0 0 1,0 0 0,0 0-1,1 0 1,-1 0-1,0 0 1,0 0-1,0 1 1,0-1-1,0 0 1,1 0 0,-1 0-1,0 0 1,0 0-1,0 0 1,0 0-1,1 0 1,-1 0 0,0 0-1,0 0 1,0 0-1,0 0 1,1 0-1,-1 0 1,0 0-1,0 0 1,1-1 0,15-12 326,-10 8-296,18-14-14,2 0 0,0 2 0,38-18 0,-31 17-23,-20 10-15,40-20-72,-47 26 11,-1-1 1,1 1-1,0 1 1,0-1-1,0 1 1,0 0-1,7-1 1,-12 2 54,0 0 0,0 0 1,0 1-1,0-1 0,0 0 1,0 0-1,0 1 0,0-1 1,0 1-1,0-1 0,0 0 0,0 1 1,0 0-1,0-1 0,-1 1 1,1 0-1,0-1 0,0 1 1,-1 0-1,1 0 0,0-1 1,-1 1-1,1 0 0,-1 0 1,1 0-1,-1 0 0,0 0 0,1 1 1,1 4 19,-1-1 0,0 0 1,0 1-1,-1 6 0,1-4-21,2 65-4,-3-54 64,1 0 1,0 0 0,1 0 0,1 0 0,9 28 0,-11-44-14,0-1 0,0 1 0,0-1 0,0 0 0,1 0 0,-1 0 0,1 0 0,-1 0 0,5 3 0,-6-4-13,1-1-1,0 1 1,-1-1-1,1 1 1,0-1-1,0 1 1,0-1-1,-1 0 1,1 1-1,0-1 1,0 0-1,0 0 0,0 0 1,0 0-1,0 0 1,-1 0-1,1 0 1,0 0-1,0 0 1,0 0-1,0 0 1,0-1-1,0 1 0,-1 0 1,1 0-1,0-1 1,0 1-1,0-1 1,-1 1-1,1-1 1,0 1-1,-1-1 1,2 0-1,6-7 22,-1-1 1,1 1-1,8-16 0,4-3 6,-16 21-44,7-9 22,0 1 1,1 0-1,1 1 1,0 0-1,26-19 1,-6 11-20,1 1 0,0 2-1,2 2 1,0 1 0,53-15 0,-63 22-150,-19 6 132,-1-1-1,1 1 1,0 1 0,12-2-1,-30 5-75,-1 1 0,0 0 0,-21 9 0,24-9 50,-87 37-62,82-33 88,1 1-1,0 0 0,0 1 1,-22 20-1,21-16-14,1 1 0,1 1 0,0 0 0,-12 22 0,19-29 47,1 1 0,-1 0 0,1 1 0,1-1 0,0 1 0,0-1 0,1 1 0,0 0 0,0 19 0,2-25 5,0 0 0,0-1 0,1 1 0,0 0 0,-1 0 0,2-1 0,-1 1 0,3 6 0,-3-8-9,0-1 1,-1 1-1,2-1 0,-1 1 0,0-1 1,0 1-1,0-1 0,1 0 0,-1 0 1,0 0-1,1 1 0,-1-1 1,1-1-1,0 1 0,-1 0 0,1 0 1,0 0-1,-1-1 0,1 1 0,0-1 1,2 1-1,6-1 64,0-1 0,0 1 0,-1-2 0,1 1 0,0-1 0,-1-1 0,12-4 0,14-9 11,-2-2-1,0-1 1,55-42 0,91-87 78,-119 91-117,62-74 0,-69 61-117,61-101-1,-67 91 88,18-29 98,-51 89-104,2-4-164,0-1 1,23-49-1,-39 73 139,0 1 1,0 0-1,1-1 0,-1 1 1,0 0-1,0 0 0,1-1 1,-1 1-1,0-1 1,0 1-1,0 0 0,0-1 1,0 1-1,0 0 0,0-1 1,0 1-1,0-1 0,0 1 1,0 0-1,0-1 1,0 1-1,0 0 0,0-1 1,0 1-1,0-1 0,0 1 1,0 0-1,0-1 0,-1 1 1,1 0-1,0-1 0,0 1 1,0 0-1,-1-1 1,1 1-1,-1 0-4,0 0 0,0 0 0,0 0 0,0 0 0,0 1 0,0-1 0,0 0 0,0 1 0,0-1 0,0 0 0,0 1 0,-1 1 0,-28 20-128,7 0 128,1 1 1,1 1-1,1 1 1,-30 49-1,-52 120-126,87-162 91,-111 276 77,118-286-44,-7 16 199,-14 44 269,25-66-21,4-16-421,0 0-1,0 1 1,0-1-1,0 0 1,0 0-1,0 0 1,0 0-1,0 0 1,0 0-1,0 0 1,0 0 0,0 0-1,0 0 1,0 1-1,0-1 1,0 0-1,0 0 1,0 0-1,0 0 1,0 0-1,0 0 1,0 0-1,0 0 1,0 0-1,0 0 1,0 0 0,0 1-1,0-1 1,0 0-1,0 0 1,0 0-1,0 0 1,1 0-1,-1 0 1,0 0-1,0 0 1,0 0-1,0 0 1,0 0-1,0 0 1,0 0-1,0 0 1,0 0 0,0 0-1,0 0 1,1 0-1,-1 0 1,0 0-1,0 0 1,0 0-1,0 0 1,0 0-1,0 0 1,0 0-1,0 0 1,0 0-1,0 0 1,1 0-1,-1 0 1,14-17 514,-7 9-465,13-18-65,1 1 0,1 0-1,47-38 1,-57 55-11,1-1 1,-1 2-1,17-8 0,-21 12-37,-1 0 1,1 0-1,0 1 0,0 0 0,-1 0 0,2 1 0,10 0 1,-16 1 30,-1 0 1,1 0-1,0 1 1,-1-1-1,1 1 0,-1 0 1,1 0-1,-1 0 1,1 0-1,-1 0 1,0 0-1,1 1 1,-1-1-1,0 1 1,0-1-1,0 1 1,0 0-1,0 0 1,2 3-1,2 5-13,1-1 0,-2 1 0,8 16 0,-9-17 125,0 0-1,1 0 0,10 14 0,-13-20-67,1 0 0,0 0 0,0-1 0,0 1-1,0-1 1,0 0 0,0 0 0,1 0 0,-1 0 0,1-1-1,-1 1 1,1-1 0,6 2 0,-4-2 9,1-1-1,-1 1 1,1-1-1,-1 0 1,1-1 0,-1 1-1,11-3 1,5-4 36,0 0 1,0-2-1,31-17 0,-43 21-53,78-46 169,-55 31-214,-16 10 54,-1 0 0,-1-2 0,1 0 0,16-18 1,-28 26-13,-3 4-11,-1-1-1,0 1 0,1 0 0,-1 0 0,0 0 0,1-1 1,-1 1-1,0 0 0,0 0 0,1-1 0,-1 1 0,0 0 1,0-1-1,1 1 0,-1 0 0,0-1 0,0 1 0,0 0 1,0-1-1,0 1 0,1 0 0,-1-1 0,0 1 0,0 0 0,0-1 1,0 1-1,0-1 0,0 1 0,0 0 0,0-1 0,0 1 1,-1 0-1,1-1 0,0 1 0,0 0 0,0-1 0,0 0 1,-1 1-9,1 0 1,-1 0 0,1 0 0,-1-1-1,0 1 1,1 0 0,-1 0-1,1 0 1,-1 0 0,1 0 0,-1 0-1,1 0 1,-1 0 0,0 0 0,1 0-1,-1 0 1,1 0 0,-1 0-1,1 0 1,-1 1 0,1-1 0,-2 0-1,2 0 2,-9 5-37,-1 0 0,1 1 0,0-1 0,-14 14 0,12-11 75,1 1-63,0-1 0,1 2 1,0-1-1,1 1 0,0 1 0,0 0 1,1 0-1,0 0 0,-5 13 0,8-14 51,0 0-1,0 0 0,1 1 0,1-1 1,-1 1-1,2 0 0,0-1 0,0 1 1,1 0-1,0 0 0,2 12 0,-2-21 4,0 0-1,0-1 0,1 1 0,-1 0 0,0 0 0,1-1 1,0 1-1,-1 0 0,1-1 0,0 1 0,0-1 1,0 1-1,0-1 0,0 1 0,0-1 0,0 0 1,1 0-1,-1 1 0,2 0 0,-2-1-4,0-1 0,0 0 0,-1 0 0,1 0 1,0 1-1,0-1 0,-1 0 0,1 0 0,0 0 0,0 0 0,0 0 0,-1 0 0,1-1 0,0 1 0,0 0 0,-1 0 0,2-1 0,0 0 11,0 0 0,0 0 0,0 0 0,-1-1 0,1 1 0,0 0 0,-1-1 0,3-2 0,6-10 104,0 0 0,8-17 0,6-8-5,0 6-70,58-96-16,-45 70-511,-42 70 300,0 0 1,1 1 0,1-1-1,0 1 1,-2 23 0,5-34 173,-1 16 31,0 1 0,4 31-1,-3-45-16,1 0-1,-1 0 1,1 0-1,0 0 1,0 0-1,1-1 1,-1 1-1,1-1 1,0 1-1,-1-1 1,2 1-1,-1-1 1,0 0-1,1 0 1,-1 0-1,1 0 1,0-1-1,0 1 1,4 2-1,-4-3 27,1-1 0,0 0 0,-1 0 0,1 0 0,0 0 0,0 0 0,0-1 0,0 0-1,0 0 1,0 0 0,0 0 0,0 0 0,0-1 0,0 0 0,7-2 0,4-2 115,-1-1 0,26-13 0,235-155-86,-227 141-122,-46 31 19,1 1 1,0-1-1,-1 1 0,1 0 0,0 0 1,0 0-1,-1 0 0,1 1 0,0-1 1,0 1-1,3-1 0,-5 1 25,0 0 1,0 0 0,0 0-1,-1 0 1,1 1-1,0-1 1,0 0-1,-1 0 1,1 0-1,0 1 1,0-1-1,-1 0 1,1 1-1,0-1 1,-1 1-1,1-1 1,-1 0-1,1 1 1,0 0-1,-1-1 1,1 1-1,-1-1 1,1 1-1,-1 0 1,0-1-1,1 1 1,-1 0-1,0-1 1,1 1-1,-1 0 1,0 0-1,0-1 1,1 1-1,-1 0 1,0 0-1,0 0 1,0-1 0,0 1-1,0 0 1,0 0-1,0-1 1,-1 1-1,1 1 1,-3 10-34,0 0 0,-1 0 0,-7 14-1,-3 11 73,-14 42 535,32-86-393,1-1 0,0 1 0,1-1-1,10-10 1,-1 2-191,28-23 1,16-2-84,-52 37 49,-1 0-1,1 0 1,1 1 0,-1 0 0,0 1-1,1-1 1,7 0 0,-14 3 41,-1 0 0,1 0 0,-1-1 0,1 1 0,0 0 1,-1 0-1,1 0 0,-1 1 0,1-1 0,0 0 0,-1 0 1,1 0-1,-1 0 0,1 0 0,0 1 0,-1-1 0,1 0 1,-1 1-1,1-1 0,-1 0 0,1 1 0,-1-1 0,1 0 0,-1 1 1,0-1-1,1 1 0,-1-1 0,0 1 0,1-1 0,-1 1 1,0-1-1,1 1 0,-1 0 0,0-1 0,0 1 0,0-1 1,0 1-1,1 0 0,-1-1 0,0 1 0,0-1 0,0 2 1,0 3 2,-1 0 1,1 0-1,-1 0 1,-2 7-1,1 0-58,1-4 63,0-1 0,1 1-1,-1-1 1,3 11 0,-2-16 18,0 0 1,1 1-1,-1-1 0,1 0 0,-1-1 0,1 1 1,0 0-1,0 0 0,0 0 0,0 0 0,0-1 1,1 1-1,-1 0 0,0-1 0,1 1 0,-1-1 0,1 0 1,0 1-1,-1-1 0,4 2 0,1-1 30,0 1-1,0-2 0,0 1 1,0-1-1,0 0 1,0 0-1,1 0 0,8-1 1,53-6 85,-54 5-99,22-5-8,-1-1-1,-1-2 1,1-1 0,-1-2 0,-1-1 0,0-2 0,-1-1 0,34-23 0,-40 20-68,-25 18 48,0 1 1,-1-1-1,1 0 1,0 1-1,0-1 1,-1 0-1,1 0 1,0 0-1,-1 1 1,1-1-1,-1 0 1,1 0-1,-1 0 1,1 0-1,-1 0 1,0 0-1,0 0 1,1 0-1,-1 0 1,0 0-1,0 0 0,0 0 1,0-1-1,0 0 1,0 1-6,-1 1 0,1 0 0,0-1 0,0 1 0,-1 0 0,1-1 0,0 1 0,0 0 0,-1-1 1,1 1-1,0 0 0,-1 0 0,1-1 0,0 1 0,-1 0 0,1 0 0,-1 0 0,1 0 0,0 0 0,-1-1 0,1 1 0,-1 0 0,1 0 0,0 0 0,-1 0 1,1 0-1,-1 0 0,-16 5-126,-11 11-145,17-8 232,0 1 0,1 0 0,0 0 1,0 1-1,1 1 0,0-1 0,1 1 0,1 1 1,-1-1-1,2 1 0,-8 19 0,8-15 71,1-1 0,1 1 0,1 0 0,0 1-1,1-1 1,1 1 0,0-1 0,1 1-1,3 16 1,-2-25 2,5 31 35,-6-37-53,1 0 0,-1 0 0,1 0 0,0 0 0,0-1 0,0 1 0,0 0 0,0 0 0,0-1 0,0 1 0,1 0 0,-1-1-1,1 1 1,-1-1 0,3 2 0,-3-3-4,0 1 1,0-1-1,0 0 0,0 0 0,-1 0 0,1 0 0,0 0 1,0 0-1,0 0 0,0 0 0,0 0 0,-1 0 0,1 0 1,0 0-1,0-1 0,0 1 0,-1 0 0,1-1 0,0 1 1,0-1-1,-1 1 0,1 0 0,0-1 0,-1 0 1,1 1-1,0-1 0,-1 1 0,1-1 0,-1 0 0,1 1 1,-1-1-1,1-1 0,18-30 179,-17 28-177,24-53 64,21-76-1,-40 112-15,44-134-561,-50 150 360,-2 6-3,-5 11-48,-6 23 173,1 1-1,2 1 1,-8 66-1,14-76-19,-13 84 19,-22 138 66,24-173 100,-31 90 0,43-160-114,0 0 0,-1 0-1,-5 9 1,7-13-12,0-1 0,0 1-1,0 0 1,-1-1 0,1 1 0,-1-1 0,1 0-1,-1 0 1,1 1 0,-1-1 0,1 0 0,-1 0 0,0 0-1,0-1 1,0 1 0,-1 0 0,0 0 1,1-1 0,0 0 0,0 0 0,-1 0 0,1 0 0,0-1 0,-1 1 0,1-1 0,0 1 0,0-1 0,0 0 0,0 0 0,0 1 0,0-2 0,0 1 0,0 0 0,0 0 0,-2-3 0,-5-3-23,1-1 1,-12-13 0,7 6 45,2 3-81,1 0 0,0 0 0,0-1 0,1-1 0,1 1 0,0-2 0,-11-27 0,18 39 41,0 0-1,0 0 1,0 0-1,1-1 1,-1 1 0,1 0-1,0-1 1,0 1-1,0 0 1,0-1 0,0 1-1,1 0 1,0 0-1,1-6 1,0 4-4,0 1 0,1-1 0,-1 1 0,1-1 0,0 1 0,0 0 0,1 0 0,5-6 0,6-2-21,0 1 0,1 0 0,0 1 1,18-9-1,-25 14 5,311-204 320,-152 91-409,-144 103 62,9-6 116,0-1 1,-2-2-1,47-46 1,-75 67-70,0-1 0,0 1 0,-1-1 0,0 0 0,1 0 0,-1 0 0,-1 0 0,3-7 0,-3 10-14,-1-1 1,1 0 0,-1 0 0,0 1-1,0-1 1,0 0 0,0 0-1,0 0 1,0 1 0,0-1 0,0 0-1,-1 0 1,1 1 0,-1-1 0,1 0-1,-1 1 1,0-1 0,0 0-1,0 1 1,0-1 0,0 1 0,0-1-1,0 1 1,0 0 0,-3-3 0,1 2-23,-1 0 1,1 0 0,-1 0 0,0 0-1,0 1 1,0 0 0,0-1-1,0 1 1,0 1 0,-1-1 0,1 1-1,0-1 1,0 1 0,-9 1 0,-3 1-3,1 0 1,-25 8 0,21-4 15,0 1 1,1 0-1,0 2 0,1 0 1,-17 12-1,31-19 29,0 0 0,0 0 0,0 1-1,0-1 1,1 1 0,-1-1 0,1 1 0,-1 0 0,1 0 0,-2 5-1,3-7-4,1 0 0,-1 1 0,1-1 0,-1 0 0,1 1 0,0-1 0,0 1 0,0-1 0,-1 0-1,1 1 1,0-1 0,1 1 0,-1-1 0,0 1 0,0-1 0,1 0 0,-1 1 0,1-1 0,-1 0-1,1 1 1,-1-1 0,1 0 0,0 0 0,0 0 0,0 1 0,-1-1 0,1 0 0,2 1 0,1 2 0,1 0 0,0-1 0,-1 0 0,1 1 0,1-2 0,-1 1 0,0-1 0,9 3 0,6 1 23,23 3 0,-20-5 7,-1-2 0,0-1 0,1-1 0,-1-1 0,41-6 1,111-34 204,-103 22-206,-43 12-29,28-6 46,92-36 0,-147 49-57,1-1 1,-1 1 0,0-1-1,0 1 1,1-1-1,-1 0 1,0 0 0,0 1-1,0-1 1,0 0-1,0 0 1,0 0-1,0 0 1,0 0 0,0-1-1,0 1 1,-1 0-1,2-2 1,-2 3 3,0 0 0,0-1 0,0 1-1,0 0 1,-1-1 0,1 1 0,0 0 0,0 0 0,0-1 0,0 1 0,0 0 0,0 0 0,0-1 0,-1 1 0,1 0-1,0 0 1,0-1 0,0 1 0,-1 0 0,1 0 0,0 0 0,0-1 0,-1 1 0,1 0 0,0 0 0,0 0 0,-1 0-1,1 0 1,0 0 0,-1-1 0,-19 0-81,-1 3 39,1 1 0,-1 0 0,1 2 0,0 1 0,1 0 0,-1 1-1,1 1 1,1 1 0,0 1 0,-21 14 0,32-19 53,0 1-1,0 0 1,1 0-1,-1 0 1,2 1-1,-1-1 1,1 2 0,-8 12-1,10-15-5,1-1 0,0 0 1,1 1-1,-1 0 0,1-1 0,0 1 0,0 0 0,0 0 0,1-1 0,0 1 0,0 0 1,0 0-1,0 0 0,1 0 0,0-1 0,0 1 0,2 6 0,-2-9 4,-1-1-1,1 0 1,-1 1-1,1-1 1,0 0-1,0 0 1,0 0-1,-1 0 1,1 0-1,0 0 1,0 0-1,1 0 1,-1 0-1,0 0 1,0 0 0,0 0-1,1-1 1,-1 1-1,0-1 1,0 1-1,1-1 1,-1 1-1,1-1 1,-1 0-1,0 0 1,1 1-1,-1-1 1,1 0-1,-1 0 1,0-1-1,1 1 1,-1 0-1,1 0 1,2-2-1,4 0 50,1-1 0,0-1 0,-1 1-1,11-7 1,-15 7-40,130-83 343,-108 68-393,-8 7 48,0-2 1,-2 0-1,1-1 0,-2-1 0,0 0 1,-1-1-1,0 0 0,20-34 0,-17 18 71,-1 0-1,12-39 1,20-72-83,-43 126-23,12-37-52,-2-1 0,11-82 0,-25 130 64,-1 4-33,1-1 1,-1 1-1,1-1 1,-1 1-1,0-1 1,0 1-1,-1-1 0,1 1 1,-1-1-1,0 1 1,0-1-1,-2-4 1,3 7 28,-1 0 0,1 0 0,-1 1 0,1-1 0,-1 1 0,0-1 0,1 0 0,-1 1 0,0-1 0,1 1 0,-1-1 0,0 1 0,0 0 0,0-1 0,1 1 0,-1 0 0,0 0 0,0-1 0,0 1 0,0 0 0,1 0 0,-1 0 0,0 0 0,0 0 0,0 0 0,0 0 0,0 0 0,1 0 0,-1 1 0,0-1 0,0 0 0,0 1 0,1-1 0,-2 1-1,-1 0-6,-1 1 0,1 0-1,0 0 1,0 0-1,0 1 1,0-1 0,-4 5-1,0 2-29,0 1-1,0-1 0,1 1 0,0 1 1,1-1-1,-4 14 0,-22 70-118,30-91 165,-11 38 56,2 2-1,2-1 0,-4 65 1,11-83 11,2 0 0,0 0 0,1 0 0,2-1 0,0 1 0,2-1 0,15 43 0,-10-40-134,1 0 1,1-1 0,29 42 0,-32-53-1278,1-2-1,15 14 1,10 7-1228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37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60 3232,'-3'-46'4634,"2"34"-2727,1 10-1180,-1 3-235,-17 116 356,-10 70 1208,-2 218 0,30-282-1168,1-56 1285,-1-67-2136,0 0 0,0 0 0,0 0 1,1 1-1,-1-1 0,0 0 0,0 0 0,0 0 1,0 0-1,1 0 0,-1 1 0,0-1 0,0 0 1,0 0-1,1 0 0,-1 0 0,0 0 0,0 0 1,1 0-1,-1 0 0,0 0 0,0 0 0,1 0 1,-1 0-1,0 0 0,0 0 0,0 0 0,1 0 1,-1 0-1,0 0 0,0 0 0,1 0 0,-1 0 1,0-1-1,0 1 0,0 0 0,1 0 0,-1 0 1,0 0-1,0-1 0,8-4 150,0-2-1,-1 1 1,11-12-1,15-13-52,-12 16-159,0 1-1,2 0 1,27-11-1,-5 2-43,-29 15 9,1 0 0,27-9 0,-38 15 33,-1 1-1,0-1 1,1 1-1,-1 1 1,1-1-1,0 1 1,-1-1-1,1 2 1,-1-1-1,1 1 1,-1-1-1,1 2 1,6 1-1,-9-2 27,0 1-1,-1 0 1,1 0 0,-1 0 0,1 0-1,-1 0 1,0 0 0,1 1 0,-1-1-1,0 1 1,-1-1 0,1 1-1,0 0 1,-1 0 0,1 0 0,-1 0-1,0 0 1,1 5 0,-1-3-3,0 0 0,0-1 0,0 1 0,-1 0 0,0 0 1,0 0-1,0 0 0,-1-1 0,1 1 0,-1 0 0,0 0 0,-2 4 0,1-5 11,0 0-1,0 0 0,-1 0 0,0-1 0,1 1 0,-1-1 1,0 0-1,-1 1 0,1-1 0,-7 4 0,-4 2 77,-22 11-1,35-19-75,-21 8 102,0-1-1,0 0 1,-1-2-1,0 0 1,-39 4-1,52-9-48,-1-1 0,1 1 0,-1-2 0,1 1 1,-1-2-1,1 1 0,-1-1 0,1-1 0,0 0 0,-15-7 0,4-8-38,21 18-26,-1 0 1,1 0 0,0-1 0,0 1 0,0 0 0,-1-1-1,1 1 1,0 0 0,0-1 0,0 1 0,0 0-1,0-1 1,0 1 0,0 0 0,0-1 0,0 1 0,0 0-1,0-1 1,0 1 0,0 0 0,0-1 0,0 1-1,0 0 1,0-1 0,1 1 0,-1 0 0,0-1 0,0 1-1,0 0 1,0 0 0,1-1 0,-1 1 0,0 0-1,0 0 1,1-1 0,-1 1 0,0 0 0,0 0 0,1 0-1,-1-1 1,0 1 0,1 0 0,-1 0 0,1 0 0,11-8-20,-1 6-34,-1-1-1,1 2 1,0-1 0,-1 2-1,1-1 1,0 1-1,11 2 1,12-1 10,69 4 76,-63-2 45,0-2 0,64-5-1,-93 2-37,0-1 0,-1 0 0,1 0 0,-1-1 0,0-1 0,0 0 0,0 0 0,-1-1 0,0 0 0,15-12 0,-6 2 16,0-2-1,-1 0 1,25-34 0,-38 47-66,0-1 1,0 1-1,1 0 0,-1 0 1,2 0-1,-1 1 1,0-1-1,11-6 0,-15 11 7,-1 0 0,0 0 0,0 0 0,0 0 0,1 0 0,-1 0 0,0 0 0,0-1 0,0 1-1,1 0 1,-1 0 0,0 0 0,0 0 0,1 0 0,-1 0 0,0 0 0,0 0 0,0 0 0,1 0 0,-1 0-1,0 0 1,0 0 0,1 0 0,-1 1 0,0-1 0,0 0 0,0 0 0,1 0 0,-1 0 0,0 0 0,0 0 0,0 1-1,0-1 1,1 0 0,-1 0 0,0 0 0,0 0 0,0 1 0,0-1 0,0 0 0,1 0 0,-1 0 0,0 1-1,0-1 1,0 0 0,0 0 0,0 0 0,0 1 0,0-1 0,-2 13-168,2-10 102,-7 29-40,-15 51 1,6-28 134,15-52-11,-7 35 89,7-34-45,0 0 1,1-1 0,0 1 0,0 0 0,0-1 0,0 1 0,1 0-1,1 5 1,-2-8-34,0-1 0,1 1 0,-1-1-1,0 1 1,1-1 0,-1 1 0,0-1-1,1 1 1,-1-1 0,1 1 0,-1-1-1,1 1 1,-1-1 0,1 0 0,-1 1 0,1-1-1,-1 0 1,1 1 0,-1-1 0,1 0-1,0 0 1,-1 0 0,1 0 0,1 1-1,0-1 25,0 0-1,0 0 1,0 0-1,1-1 1,-1 1-1,0 0 0,3-2 1,5-1 43,-1-1 0,12-7 0,-19 10-90,53-31 294,85-67 1,-124 88-321,2-2-197,34-18 0,-51 31 208,-1-1 0,1 1 1,0-1-1,0 1 1,-1 0-1,1 0 0,0-1 1,0 1-1,-1 0 1,1 0-1,0 0 0,0 0 1,0 0-1,-1 0 1,1 0-1,0 0 0,1 0 1,-2 0 6,1 0 0,-1 1 0,0-1 0,0 0 0,1 0 0,-1 1 0,0-1 0,1 0 1,-1 1-1,0-1 0,0 0 0,0 1 0,1-1 0,-1 0 0,0 1 0,0-1 0,0 1 0,0-1 0,0 0 0,0 1 1,0-1-1,0 1 0,0-1 0,0 1 0,0 3-44,-1 1 0,1-1 0,-1 1 0,-3 6 0,3-6 27,-6 14-34,0 0-1,-2 0 1,-15 26-1,-5 8 95,-64 162 126,20-66-145,49-104 84,-38 51 0,57-88-38,-1 0-1,0-1 1,-1 0-1,0-1 1,0 1-1,0-1 1,-1-1-1,-15 10 1,19-13-34,1-1 0,-1 1 0,0-1 0,0 0 0,0 0 1,0 0-1,0 0 0,0-1 0,0 1 0,-1-1 0,1 0 0,0 0 0,0-1 0,0 1 0,0-1 1,0 0-1,0 0 0,0-1 0,0 1 0,0-1 0,1 1 0,-6-5 0,4 2-1,0 0-1,1 0 0,-1-1 1,1 0-1,0 0 0,1 0 1,-1-1-1,1 1 0,0-1 1,0 1-1,-2-10 0,2 8-10,1 0-1,0-1 0,1 1 0,0 0 1,0-1-1,0 1 0,1 0 0,0-1 1,0 1-1,1-1 0,0 1 0,1 0 1,-1-1-1,1 1 0,1 0 1,-1 0-1,1 0 0,1 1 0,3-8 1,-1 4-19,1-1 0,1 1 1,0 0-1,0 1 0,1 0 1,0 0-1,0 1 1,1 0-1,0 0 0,16-8 1,-5 5 7,0 2 1,1 0-1,44-10 1,70-7-2,-85 18-78,-2-1-166,38-6 601,-28 8-4964,-54 7 3543,12-1-2031,-8 3-3400,-5 5 1863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39.5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1225 3648,'3'19'1507,"-2"-18"-1420,-1-1 0,0 1 1,0-1-1,0 0 0,0 1 1,1-1-1,-1 1 0,0-1 1,1 0-1,-1 1 0,0-1 0,1 1 1,-1-1-1,0 0 0,1 0 1,-1 1-1,1-1 0,-1 0 1,0 0-1,1 1 0,-1-1 1,1 0-1,-1 0 0,1 0 0,-1 0 1,1 0-1,-1 0 0,1 1 1,-1-1-1,1 0 0,-1-1 1,1 1-1,-1 0 0,1 0 1,-1 0-1,1 0 0,-1 0 0,1-1 1,6-2 445,1 0 1,-1-1 0,0 0 0,0-1-1,0 0 1,-1 0 0,0 0 0,9-10-1,5-9-22,18-26 0,-10 11-48,37-40 142,82-79 0,18-14-47,-136 138-479,-2-2 1,-1 0-1,26-52 0,29-92 43,-80 179-820,-3 5 245,-3 12 68,-13 28 210,-85 141-140,-11 15 308,88-146 208,-33 101 0,52-132-80,-5 29 0,11-43 14,0 1 0,0 0-1,1-1 1,1 1 0,2 18-1,-3-25-70,1-1 0,-1 1-1,1-1 1,0 1 0,0-1-1,0 1 1,0-1 0,0 1-1,0-1 1,0 0 0,1 1-1,-1-1 1,1 0 0,0 0 0,0 0-1,0 0 1,0-1 0,0 1-1,0 0 1,0-1 0,0 1-1,1-1 1,-1 0 0,0 0 0,1 0-1,-1 0 1,1 0 0,0-1-1,-1 1 1,1-1 0,-1 1-1,1-1 1,0 0 0,5 0-1,0-2 14,-1 0 0,1 0 0,0 0-1,-1-1 1,1 0 0,-1-1-1,0 1 1,0-1 0,0-1-1,0 1 1,-1-1 0,6-6 0,9-9 26,-2-1 0,21-28 0,6-12 40,83-99 162,-84 112-248,128-151-66,-110 114 180,95-172-1,-85 129 63,-32 60-338,-35 55-9,-5 13 102,-1-1 0,0 1 0,0 0 0,0 0 0,1-1 0,-1 1 0,0 0 0,0 0 0,0-1 0,0 1 0,0 0 1,1-1-1,-1 1 0,0 0 0,0-1 0,0 1 0,0 0 0,0 0 0,0-1 0,0 1 0,0 0 0,0-1 0,0 1 0,0 0 1,0-1-1,0 1 0,-1 0 0,1-1 0,0 1 0,0 0 0,0 0 0,0-1 0,0 1 0,-1 0 0,1-1 0,-1 2-7,0-1 0,0 0 0,0 1 0,0 0 0,0-1 0,1 1 0,-1-1 0,0 1 0,0 0 0,1-1 0,-1 1 0,0 0 0,1 0 0,-1 0 0,0 1 0,-12 18-77,9-12 43,-71 120-182,20-32 262,-78 105 206,111-170-210,-19 32 12,-64 127-1,-20 109 388,79-154 260,45-143-669,-1 4 199,0-1 0,0 1-1,-1-1 1,-4 9 0,6-14-207,1 0 0,0 0-1,0 0 1,0 0 0,0 0-1,0 0 1,0 0-1,0 0 1,0 0 0,-1 0-1,1 0 1,0 0 0,0 0-1,0 0 1,0 0 0,0 0-1,0 0 1,0 0 0,0-1-1,0 1 1,-1 0-1,1 0 1,0 0 0,0 0-1,0 0 1,0 0 0,0 0-1,0 0 1,0 0 0,0 0-1,0 0 1,0 0 0,0-1-1,0 1 1,0 0-1,0 0 1,0 0 0,0 0-1,0 0 1,0 0 0,0 0-1,0 0 1,0-1 0,0 1-1,0 0 1,0 0 0,0 0-1,0 0 1,0 0-1,0 0 1,0 0 0,0 0-1,0-1 1,0 1 0,0 0-1,0 0 1,0 0 0,0 0-1,0 0 1,0 0 0,0 0-1,0 0 1,1-13 93,0 5-51,1-27 15,1 1 0,2-1 0,2 1 1,1 0-1,21-57 0,-26 82-65,0 1 0,1-1 0,0 0 1,0 1-1,1 0 0,0 0 0,0 0 0,1 1 0,0 0 1,0 0-1,1 0 0,0 1 0,0 0 0,11-7 0,-16 11-1,1 1-1,-1-1 1,1 1 0,-1 0-1,1 0 1,-1 0-1,1 0 1,0 0-1,0 1 1,0-1 0,-1 1-1,1 0 1,0 0-1,0 0 1,0 0-1,3 1 1,-3 0-11,1 0 0,-1 0 0,1 1 1,-1-1-1,0 1 0,0 0 0,1 0 0,-1 0 0,-1 0 0,7 5 1,0 5-22,0-1 0,0 1 0,-1 0 1,0 1-1,6 14 0,-4-7 34,1 0 1,1 0-1,26 32 1,-33-46 46,1 0 0,0-1 1,0 1-1,0-1 0,1-1 0,-1 1 0,1-1 1,0 0-1,0-1 0,1 1 0,-1-1 0,1-1 1,0 0-1,12 3 0,-15-5-16,-1 0 0,1 0 0,0 0 0,0 0 0,-1-1 0,1 0 0,0 0-1,-1 0 1,1 0 0,-1-1 0,1 0 0,-1 0 0,0 0 0,0 0 0,5-4 0,-2 1 2,-1 0 1,0 0 0,0-1-1,-1 0 1,1 0-1,-1 0 1,-1-1-1,8-13 1,38-96 199,-40 93-164,0-4-8,8-31-1,-15 46-111,-1 0 0,0 0-1,0 0 1,-2 0 0,0-16 0,0 27 36,0 0 0,0-1 0,0 1 0,0 0 0,0-1 0,0 1 1,0 0-1,-1 0 0,1 0 0,0-1 0,-1 1 0,1 0 0,-1 0 1,0 0-1,1 0 0,-1 0 0,0 0 0,0 0 0,0 0 0,1 0 1,-1 0-1,0 0 0,0 0 0,0 1 0,0-1 0,0 0 0,-1 1 1,1-1-1,0 1 0,0-1 0,0 1 0,-1-1 0,1 1 0,0 0 1,0 0-1,-1 0 0,1 0 0,0 0 0,0 0 0,-1 0 0,1 0 1,0 0-1,-2 1 0,-1 0-4,0 0 0,1 0 0,0 1 0,-1-1 0,1 1 0,0 0 0,0-1 0,0 2 0,0-1 0,0 0 0,0 1 0,1-1 1,-1 1-1,-2 3 0,3-2 20,0 1 1,-1 0 0,2 0 0,-1 0 0,0 0 0,1 0-1,0 0 1,0 0 0,1 0 0,-1 0 0,1 6 0,1 10 55,5 27 1,-6-47-53,2 15 19,1 0 0,1 0 0,1 0 0,0-1 1,0 0-1,2 0 0,0 0 0,10 15 0,-12-22 11,1 0 0,0-1-1,0 0 1,1 0-1,0 0 1,1-1-1,-1 0 1,1 0-1,0-1 1,0 0-1,1 0 1,0-1 0,0 0-1,17 5 1,-14-6-25,1-1 1,-1-1-1,0 1 0,0-2 1,1 0-1,-1 0 1,0-1-1,0-1 1,1 0-1,13-4 1,-16 3-581,0-1 0,1 1 0,-1-2 1,0 0-1,-1 0 0,1-1 0,-1 0 1,-1 0-1,1-1 0,-1 0 1,12-13-1,3-9-1721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39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4 6240,'-54'-4'2816,"41"13"-2464,18-6 192,8 2-384,22-2 1248,10 5-768,28-4 512,-1 4-672,36-8-128,0 0-224,26-3 320,-13 3-224,-8-5 96,-15 5-192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41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1 505 4480,'0'0'1445,"9"-5"1515,56-30 1333,6-2-2735,12-12-846,-25 16-403,73-56-1,-114 76-209,-1 0 0,-1-2 0,0 0-1,-1 0 1,-1-2 0,0 1 0,-1-2-1,16-31 1,-19 30 73,-2 6-105,-1 0 0,6-21 0,-12 34-80,1 0 0,-1-1 0,0 1 0,0 0-1,0 0 1,0 0 0,0 0 0,0-1 0,0 1-1,0 0 1,0 0 0,0 0 0,0 0 0,0-1-1,0 1 1,0 0 0,0 0 0,0 0 0,0-1-1,0 1 1,0 0 0,0 0 0,0 0 0,0 0-1,0-1 1,0 1 0,0 0 0,0 0 0,-1 0 0,1 0-1,0-1 1,0 1 0,0 0 0,0 0 0,0 0-1,0 0 1,-1-1 0,1 2 0,0-1 1,-1 0-1,1 0 1,0 0-1,-1 1 1,1-1-1,0 0 1,0 0-1,-1 1 1,1-1-1,0 0 1,0 1-1,0-1 1,0 0-1,-1 1 1,1-1-1,0 0 1,0 1-1,0-1 1,0 0-1,0 1 1,0-1-1,-11 51-252,-29 148-190,39-195 484,-2 11 42,1 0 1,0 0 0,1 28 0,2-39-28,-1 0 1,1 0-1,0 0 0,0 0 1,0 0-1,0-1 1,1 1-1,3 6 0,-4-8 11,1 0 0,-1 0 0,1-1 0,-1 1 0,1 0 0,0-1 0,0 1 0,0-1 0,0 1 0,0-1 0,0 0 0,0 0 0,0 0 0,0 0 0,5 1 0,-4-2 12,1 0 0,0 1 1,-1-2-1,1 1 0,0 0 1,-1-1-1,1 1 0,0-1 1,-1 0-1,1 0 0,-1-1 1,1 1-1,-1-1 0,0 1 0,1-1 1,-1 0-1,0-1 0,0 1 1,3-4-1,9-7 57,-1-1 1,16-21-1,-23 27-99,110-131-111,-112 132 60,1 1-1,0 0 0,0 0 1,0 0-1,1 1 0,0 0 1,0 0-1,10-4 0,-16 8 21,0 1 1,0 0-1,0-1 0,-1 1 0,1 0 0,0 0 0,0 0 0,0 0 0,0 0 0,0 0 0,0 0 0,0 0 0,0 0 0,0 1 0,0-1 0,0 0 0,0 1 1,0-1-1,0 0 0,-1 1 0,1-1 0,0 1 0,0-1 0,0 1 0,-1 0 0,1-1 0,0 1 0,-1 0 0,1 0 0,0-1 0,-1 1 0,1 0 0,-1 0 0,0 0 1,1 0-1,0 1 0,1 4 10,0 0-1,-1-1 1,1 1 0,0 9 0,-2-14-6,2 20 51,0-1 0,-2 1 1,-3 34-1,2-48 30,0-5-47,1-1-1,0 1 0,-1 0 0,1-1 1,0 1-1,0-1 0,0 1 0,0 0 1,0-1-1,1 1 0,-1-1 1,0 1-1,1-1 0,-1 1 0,1-1 1,0 1-1,-1-1 0,1 1 1,0-1-1,2 3 0,-3-4-1,1 1-1,0-1 0,0 0 1,0 1-1,0-1 1,0 0-1,0 1 1,0-1-1,0 0 0,0 0 1,0 0-1,0 0 1,0 0-1,0 0 1,0 0-1,-1 0 0,1-1 1,0 1-1,0 0 1,0 0-1,0-1 1,0 1-1,0-1 1,1 0-1,23-13 179,-24 14-197,10-8 29,0-1 1,18-17 0,4-4-94,-26 24 44,1-1-63,1 0 0,1 0 0,19-11 0,-26 17 56,0 0-1,1-1 1,-1 1 0,0 0-1,0 1 1,1-1 0,-1 1-1,1-1 1,-1 1-1,0 0 1,1 0 0,-1 1-1,0-1 1,1 1 0,-1-1-1,0 1 1,1 0-1,3 2 1,0 1-22,1 0 1,-1 0-1,0 1 0,-1 0 0,12 11 1,28 34 22,-19-19 144,-27-31-127,7 9 45,1-1-1,0-1 1,0 1 0,0-1 0,16 9 0,-14-9-109,7 3-5369,-12-7 3607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41.7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29 5216,'-37'-20'2368,"24"15"-2048,8 2 32,10 6-256,0-3-608,8 0 288,14 5-2048,10 1 1280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44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16 549 3968,'-5'-6'242,"-5"-9"2131,10 15-2245,0-1 0,0 0-1,0 1 1,0-1 0,0 0-1,0 1 1,0-1 0,0 1 0,1-1-1,-1 0 1,0 1 0,0-1-1,1 1 1,-1-1 0,0 0-1,1 1 1,-1-1 0,0 1 0,1-1-1,-1 1 1,1-1 0,-1 1-1,1 0 1,0-1 0,10-11 492,0 0 1,-1 0 0,11-17 0,-7 9-246,120-148 1017,-130 163-1399,14-12-85,-18 17 88,1-1 1,-1 1-1,1 0 1,-1 0-1,1-1 1,0 1-1,-1 0 1,1 0-1,-1 0 1,1-1-1,0 1 1,-1 0-1,1 0 1,0 0-1,-1 0 1,1 0-1,0 0 1,-1 1-1,1-1 1,-1 0-1,1 0 1,0 0-1,-1 1 1,1-1-1,-1 0 1,1 0-1,-1 1 1,1-1-1,-1 0 1,1 1-1,-1-1 1,1 1-1,0 0 1,2 2-2,-1 1 0,0 0 0,0-1 1,0 1-1,0 0 0,0 0 0,-1 0 1,1 0-1,-1 0 0,1 8 1,3 48 98,-4-43-67,-3 98 147,0-75 59,4 59 0,-2-95-105,1 1 0,0-1 0,0 0 0,0 1 1,2 5-1,-2-9-77,-1 0 0,1 0 0,-1 0 0,1 0 1,-1 0-1,1 0 0,0-1 0,-1 1 0,1 0 0,0 0 1,0-1-1,-1 1 0,1 0 0,0-1 0,0 1 0,0-1 1,0 1-1,0-1 0,0 0 0,0 1 0,0-1 0,0 0 1,0 0-1,0 1 0,0-1 0,0 0 0,0 0 0,0 0 1,2-1-1,4 0 190,0-1-1,1 0 1,-1 0 0,0-1 0,-1 0 0,9-5-1,40-28 160,-33 19-326,0-1-1,-1-2 0,-1 0 1,-1-1-1,-1-1 1,24-38-1,-4-4-85,38-88 1,-48 83-219,-28 69 221,0 0 0,0 0 0,0 0 0,0-1 0,1 1 0,-1 0 0,0 0 0,0 0-1,0-1 1,0 1 0,1 0 0,-1 0 0,0 0 0,0 0 0,0 0 0,1-1-1,-1 1 1,0 0 0,0 0 0,1 0 0,-1 0 0,0 0 0,0 0 0,1 0 0,-1 0-1,0 0 1,0 0 0,1 0 0,-1 0 0,0 0 0,0 0 0,0 0 0,1 0 0,-1 0-1,0 0 1,0 0 0,1 1 0,-1-1 0,0 0 0,0 0 0,0 0 0,1 0 0,-1 0-1,0 1 1,0-1 0,0 0 0,0 0 0,1 0 0,-1 1 0,0-1 0,0 0-1,11 12 4,9 17 2,31 38-147,-45-60 183,0-1 1,0-1 0,0 1 0,1-1 0,0 0-1,0 0 1,13 6 0,-16-10 14,1 1 0,-1-1-1,1 0 1,0-1 0,-1 1 0,1-1-1,0 0 1,0 0 0,0 0 0,-1-1-1,1 1 1,0-1 0,-1-1 0,1 1-1,-1 0 1,1-1 0,-1 0 0,8-5-1,2-1 44,0-1 0,-1 0 1,-1-1-1,13-13 0,-8 6 49,0-1 1,16-25-1,-15 19-56,-9 14-66,-2-1 0,0 1 0,0-1 0,-1-1-1,8-19 1,-13 29-28,-1 1 0,1-1 0,-1 0-1,1 0 1,-1 0 0,0 0 0,0 0-1,0 0 1,0 0 0,0 0 0,0 1-1,-1-1 1,1 0 0,-1 0-1,1 0 1,-1 0 0,-1-2 0,1 3-5,1 0 1,-1 0-1,0 0 1,1 0 0,-1 0-1,0 0 1,0 0-1,0 0 1,0 1-1,0-1 1,0 0 0,0 1-1,0-1 1,0 1-1,0-1 1,0 1-1,0 0 1,0-1-1,-1 1 1,1 0 0,0 0-1,0-1 1,0 1-1,-1 0 1,1 0-1,0 1 1,-2-1 0,-2 1-46,-1 0 0,1 0 0,0 1 1,-7 2-1,2 0 35,1 1 1,0 1-1,0-1 1,0 1-1,1 1 0,-1-1 1,2 2-1,-1-1 1,1 1-1,0 0 1,0 0-1,1 1 1,1 0-1,-6 11 1,0 2-6,1 1 1,1 0 0,1 1 0,-8 47 0,12-52 42,2 1-1,0 0 1,1 27-1,1-39 6,1 1-1,0-1 0,0 0 0,1 0 0,0 0 0,0-1 1,1 1-1,0 0 0,0-1 0,1 0 0,5 8 0,-8-14 11,0 1-1,1 0 1,-1-1-1,1 1 1,0-1-1,0 1 1,-1-1-1,1 0 1,0 0-1,0 0 1,0 0-1,0 0 1,0 0 0,0-1-1,1 1 1,-1-1-1,0 1 1,0-1-1,4 0 1,2 0 96,1-1 0,0 0 0,13-3 0,-18 3-106,12-3 27,0-1 0,0 0 0,-1-1 0,17-9 0,53-36-13,-48 25 57,48-42 0,-70 55-86,0-2 0,-1 0-1,-1-1 1,0 0 0,14-26 0,-3 3 153,-11 19-163,15-31-1,-28 50 3,0 0-1,0 1 1,0-1-1,1 1 1,-1-1-1,0 0 1,0 1-1,1-1 1,-1 1-1,0-1 1,1 1-1,-1-1 1,1 1-1,-1-1 1,1 1-1,-1-1 1,1 1-1,-1 0 1,1-1-1,-1 1 0,1 0 1,-1-1-1,1 1 1,0 0-1,-1 0 1,1-1-1,-1 1 1,2 0-1,-1 0-6,0 1-1,-1-1 1,1 1 0,0-1-1,0 1 1,0-1-1,-1 1 1,1 0-1,0-1 1,-1 1-1,1 0 1,-1-1-1,1 1 1,0 0 0,-1 0-1,1 1 1,2 5-42,1 0 1,-2 0 0,4 13 0,20 137 49,-21-123 4,-4-24-8,2 1-1,-1 0 1,1-1-1,1 1 1,0-1-1,0 0 1,7 11-1,-9-17 37,0-1 0,0 0 0,0 0 0,0 0 0,1 0 0,-1 0 0,1-1 0,-1 1 0,1-1 0,0 0 0,0 0 0,0 0-1,1 0 1,-1 0 0,0-1 0,1 1 0,-1-1 0,1 0 0,-1 0 0,1 0 0,0 0 0,-1-1 0,1 0 0,6 0 0,6-2 125,-1-1-1,0-1 1,-1 0 0,1-1 0,-1 0 0,0-2 0,0 1 0,0-2-1,14-10 1,-7 3-102,-1-1-1,-1 0 0,0-2 1,30-37-1,71-118 190,-87 124-99,2-8-103,-35 57-46,0 0 0,0 0 0,1 0 0,-1-1 0,0 1 0,0 0 0,0 0-1,0 0 1,0 0 0,0 0 0,0 0 0,0 0 0,0 0 0,0-1 0,0 1 0,0 0 0,0 0 0,0 0 0,0 0 0,1 0 0,-1 0 0,0 0 0,0 0-1,0 0 1,0 0 0,0 0 0,0 0 0,0-1 0,1 1 0,-1 0 0,0 0 0,0 0 0,0 0 0,0 0 0,0 0 0,0 0 0,0 0 0,1 0 0,-1 0-1,0 0 1,0 0 0,0 1 0,0-1 0,0 0 0,0 0 0,0 0 0,1 0 0,-1 0 0,0 0 0,0 0 0,0 0 0,0 0 0,0 0 0,0 0 0,0 0-1,0 0 1,0 1 0,0-1 0,1 0 0,-1 0 0,0 0 0,3 13-195,1 28 156,-3-35 3,-3 244 22,-1-164 25,-4 14-71,6-89 134,-2 1 0,1 0-1,-1-1 1,-1 1 0,0-1-1,-7 15 1,10-25-36,0 1 0,0-1 1,1 0-1,-1 0 0,0 0 0,0 0 0,0 0 0,0 0 1,0 0-1,-1 0 0,1-1 0,0 1 0,0 0 1,-1-1-1,1 1 0,0 0 0,0-1 0,-3 1 0,2-1 7,-1 0 0,1 0 0,-1 0 0,1 0-1,-1 0 1,1 0 0,-1-1 0,1 1-1,-5-2 1,0-1 12,-1 0 0,1-1 0,1 0 0,-1 0 0,0 0 0,-8-8 0,1 0-77,1 2 37,1-2 0,-16-17 0,-2-5-200,30 34 187,-1-1 0,1 1 0,0 0 1,-1 0-1,1-1 0,0 1 1,0 0-1,-1-1 0,1 1 0,0 0 1,0-1-1,-1 1 0,1-1 1,0 1-1,0 0 0,0-1 0,0 1 1,0-1-1,0 1 0,0 0 1,-1-1-1,1 1 0,0-1 0,1 1 1,-1-1-1,0 1 0,0 0 0,0-2 1,1 2-8,-1 0 0,1-1 0,-1 1 1,1 0-1,-1-1 0,1 1 0,-1 0 1,1 0-1,0-1 0,-1 1 0,1 0 1,0 0-1,-1 0 0,1 0 0,0 0 0,0 0 1,28 3-159,29 12-83,-36-8 272,0-2-1,28 4 1,-42-8 10,0-1 0,-1 0 0,1 0 0,0-1 0,-1 0 0,1 0 0,-1 0 0,1-1 0,-1-1 1,13-5-1,-8 2-1,0-1 0,0-1 0,-1 0 0,11-10 0,40-42 138,-54 52-152,165-190-25,-97 114 189,-21 25-505,-74 85-404,-5 20 714,3 0 0,-18 59 0,23-61 52,14-39-25,-22 69 11,22-65 6,0-1-1,1 0 1,0 1 0,1-1 0,-1 1 0,1-1-1,2 10 1,-2-16-3,1 0 0,-1 0 0,1 0 0,-1 0-1,1 0 1,0 0 0,0 1 0,0-1 0,0-1-1,0 1 1,0 0 0,0 0 0,1 0 0,-1-1-1,1 1 1,-1-1 0,1 1 0,3 1 0,-2-1-4,0-1 1,-1 0-1,1 0 1,0 0-1,0 0 1,0 0-1,1-1 1,-1 1-1,0-1 1,0 0-1,6-1 1,3 0 13,1-2-1,-1 1 1,0-2 0,0 0 0,14-6 0,-7 1-30,-1-1 0,0 0 0,-1-2 0,0 0 0,-1 0 0,25-26 0,-7 2-2,48-66 0,-82 101-15,0 1 0,1-1 1,-1 1-1,0-1 0,0 1 1,0 0-1,1-1 0,-1 1 0,0-1 1,0 1-1,1 0 0,-1-1 1,0 1-1,1 0 0,-1 0 1,1-1-1,-1 1 0,0 0 1,1 0-1,-1-1 0,1 1 1,-1 0-1,0 0 0,2 0 1,-3 12-160,-1 1 165,-11 63-241,-1 17 190,13-82 95,1 0 0,0 0 0,1 0-1,0 0 1,1-1 0,4 19 0,-5-28-22,-1 1 0,0-1 1,1 0-1,-1 0 0,1 1 1,-1-1-1,1 0 0,0 0 1,-1 0-1,1 1 0,0-1 1,0 0-1,0 0 0,0 0 1,0 0-1,0-1 0,0 1 1,0 0-1,0 0 0,1-1 1,1 2-1,-1-2 4,-1 0 0,1 0 0,-1 0-1,1 0 1,-1 0 0,1-1 0,-1 1 0,0-1 0,1 1 0,-1-1-1,0 1 1,1-1 0,-1 0 0,0 1 0,0-1 0,1 0-1,-1 0 1,0 0 0,0 0 0,0 0 0,1-2 0,8-9 49,0 0 0,-1-1 0,8-15 0,-11 16-43,0 0 0,-1-1 0,-1 0 0,0 0 0,0 0 0,2-27 0,-4 19-54,0-1 0,-2 0-1,-4-32 1,3 47 7,0 1-1,0-1 0,-1 1 1,0-1-1,0 1 0,0 0 1,-7-11-1,7 15 8,1 0 0,0-1 0,-1 1 0,0 0 0,1 1 0,-1-1 0,0 0 0,0 0 0,0 1 0,0-1 0,-1 1 0,1 0 0,0-1 0,-1 1 0,1 0-1,0 1 1,-1-1 0,1 0 0,-1 1 0,1-1 0,-6 0 0,6 2 12,-1-1 1,1 0-1,0 1 0,0-1 0,0 1 0,-1 0 1,1 0-1,0 0 0,0 0 0,0 0 0,0 0 1,-3 3-1,-10 5-67,12-7 86,8-3 49,14-4 46,64-19-101,1 4 1,137-14 0,-137 28-137,-74 6 90,-1 0 1,0 1 0,1 1-1,-1-1 1,0 1 0,18 7-1,-24-7 39,1 0 0,-1 0-1,1 0 1,-1 0 0,0 1 0,0-1-1,0 1 1,0 0 0,-1 0-1,1 0 1,-1 0 0,0 1 0,0-1-1,0 1 1,0-1 0,0 1-1,-1 0 1,0-1 0,1 1 0,-2 0-1,1 0 1,0 0 0,0 6-1,-1 8 49,0-1 0,0 0 0,-2 1 0,-4 18 0,4-22 13,-1 6 55,-1 1-1,0-1 1,-11 26 0,57-146 505,-27 69-613,-4 7-97,19-30 0,-26 48 69,0-1 0,1 1 0,0 0 0,1 1-1,-1-1 1,1 1 0,0 0 0,13-8 0,-16 12 3,-1-1 0,1 1 0,-1 0 0,1 0 0,0 1 0,0-1 0,-1 1 0,1-1 0,0 1 0,0 0 0,-1 0 0,1 0 0,0 0 0,0 0 0,0 1 0,-1 0 0,1-1 0,0 1-1,-1 0 1,1 0 0,-1 0 0,1 1 0,-1-1 0,1 0 0,2 4 0,5 3-12,0 0 1,-1 1-1,0 1 0,10 12 1,-8-8 65,36 38-364,3-1 1,100 77-1,-135-120-2176,-12-7 963,0 2-330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45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6 9056,'-37'-5'4096,"24"10"-3552,5-2-576,3 2-96,0-2-864,5 6 544,-4-1-2976,-1 4 1920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0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8640,'-5'-12'4794,"8"20"681,1 6-3785,5 14-903,20 119 1187,-4-13-1457,-21-115-667,-1 0 1,0 0 0,-1 28-1,8-62-8602,14-16 2051,-23 30 6512,15-14-2584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45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72 2976,'-8'-3'1344,"3"11"-1152,1-8 672,8 4-512,-4-1 768,0 2-640,5-2 960,0 2-800,8-10 1312,5 2-1120,27-9 256,8 4-672,19-12-32,-4 7-224,3-7 128,-3 5-192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46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462 24 4736,'0'-14'1530,"0"14"-1476,0-1-1,1 1 0,-1-1 0,1 1 0,-1-1 0,1 1 0,-1 0 0,1-1 0,-1 1 0,1 0 0,-1-1 0,1 1 0,-1 0 0,1 0 0,-1-1 1,1 1-1,-1 0 0,1 0 0,1 0 0,5-4 2047,-8 10-940,-2 4-820,0 1-171,0 0-1,-1-1 1,0 1 0,0-1 0,-2 0 0,1 0 0,-1 0 0,0-1 0,-1 0 0,0 0-1,-14 13 1,-25 21 340,-51 53 364,63-58-694,2 2 1,1 2 0,2 1 0,3 1 0,1 1-1,-37 93 1,58-127-119,1 0-1,0 0 1,1 0 0,0 1-1,0-1 1,1 15-1,1-22-5,0 0-1,0 0 1,1 0-1,-1 0 0,1 0 1,0 0-1,0-1 1,1 1-1,-1 0 0,1 0 1,0-1-1,0 1 1,0-1-1,0 0 1,0 1-1,1-1 0,0 0 1,0-1-1,-1 1 1,2 0-1,4 3 0,3 0 121,1 0-1,0-1 0,0 0 0,0-1 0,20 4 0,66 9 450,-93-17-597,30 5 179,1-3-1,51-2 0,-66-1-287,0-2 0,0 0 0,0-1-1,-1-1 1,29-12 0,-48 17-101,0 0-1,0-1 1,0 1 0,0-1-1,0 1 1,0-1-1,0 1 1,0-1 0,-1 0-1,1 1 1,0-1-1,0 0 1,0 0 0,-1 0-1,1 1 1,-1-1-1,1 0 1,0 0 0,-1 0-1,0 0 1,1 0 0,-1 0-1,1 0 1,-1 0-1,0 0 1,0 0 0,0-1-1,0 1 1,0 0-1,0 0 1,0 0 0,0 0-1,0 0 1,0 0-1,0 0 1,-1 0 0,1 0-1,-1 0 1,1 0 0,0 0-1,-1 0 1,0 0-1,0-1 1,-9-8-1918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47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8 227 6880,'-7'-22'2229,"7"22"-2203,0 0 0,0 0 0,0-1 0,-1 1-1,1 0 1,0 0 0,0-1 0,0 1 0,0 0 0,0 0 0,0-1 0,0 1 0,0 0-1,0 0 1,0-1 0,0 1 0,0 0 0,0 0 0,0-1 0,0 1 0,1 0-1,-1 0 1,0-1 0,0 1 0,0 0 0,0 0 0,0 0 0,0-1 0,1 1 0,-1 0-1,0 0 1,0 0 0,1-1 0,3-3 236,0-1 0,0 1 0,0 1-1,1-1 1,-1 0 0,1 1 0,0 0 0,0 0 0,10-4 0,81-27 1834,157-24-507,12 18-1396,-215 32-167,99-8-554,-112 16-2224,-5 7 720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50.1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2 813 4160,'-1'0'3832,"5"-4"-1416,16-11-369,4-3-1025,196-131 2053,-110 79-2486,-80 49-330,-21 13-198,1 1-1,0 0 0,1 1 0,-1 0 0,1 0 1,1 1-1,12-4 0,-23 9-64,0-1 0,0 1-1,1 0 1,-1-1 0,0 1 0,0 0-1,0 0 1,0 0 0,0 0 0,1 0 0,-1 0-1,0 0 1,0 1 0,0-1 0,0 0-1,0 1 1,0-1 0,0 0 0,0 1-1,0-1 1,0 1 0,0 0 0,0-1-1,0 1 1,0 0 0,0 0 0,0-1 0,0 1-1,-1 0 1,1 0 0,0 0 0,-1 0-1,1 0 1,-1 0 0,1 0 0,-1 0-1,1 2 1,0 2 11,0 1 0,-1 0 0,1-1 0,-1 1 0,0 0 0,-2 6 0,2-9-12,-2 15-2,-1-1 0,-1 0-1,0 0 1,-1 0 0,-12 25 0,14-34 55,0 1 0,0 0 1,1-1-1,0 1 0,0 0 0,1 1 0,-1 16 0,2-23-21,1 0 1,-1 0-1,0-1 0,1 1 0,-1 0 0,1 0 1,0 0-1,0 0 0,0-1 0,0 1 0,0 0 0,1-1 1,-1 1-1,1-1 0,0 0 0,0 1 0,0-1 0,0 0 1,0 0-1,0 0 0,1 0 0,-1-1 0,0 1 1,1 0-1,0-1 0,-1 0 0,1 0 0,3 1 0,1 0 16,-1-1-1,0 0 0,0 0 0,1-1 0,-1 0 0,0 0 1,1-1-1,-1 1 0,12-4 0,5-2 124,29-13 0,-9 3-88,31-7-37,6-1-69,142-64-1,-101 22 87,-102 55-6,-1-2-1,-1 0 0,0-1 1,20-22-1,-34 32-44,-5 4-55,-10 9-71,-26 21 36,-2-2 0,-51 28 0,52-34 89,2 1 1,0 3-1,-44 39 0,77-62 17,1 1 0,0 0 0,-1 0 0,1 0 0,1 0 0,-4 6 0,5-9-14,1 0 1,0-1-1,-1 1 1,1 0-1,0-1 0,0 1 1,-1 0-1,1-1 1,0 1-1,0 0 1,0 0-1,0-1 0,0 1 1,0 0-1,0 0 1,0-1-1,0 1 1,0 0-1,1-1 0,-1 1 1,0 0-1,0 0 1,1-1-1,-1 1 1,1-1-1,-1 1 0,0 0 1,1-1-1,-1 1 1,1-1-1,-1 1 1,1-1-1,-1 1 0,1-1 1,0 1-1,-1-1 1,1 1-1,0-1 1,-1 0-1,1 0 0,0 1 1,-1-1-1,1 0 1,0 0-1,-1 0 1,1 0-1,1 1 0,2-1 38,1 1-1,-1-1 0,1 0 0,0 0 0,-1-1 0,1 1 1,-1-1-1,0 0 0,7-2 0,0 0 58,11-2-66,-1-2 0,0 0 0,0-1 0,-1-2 0,0 0 0,-1 0 0,0-2 0,-1-1 1,0 0-1,-1-1 0,0-1 0,-1 0 0,14-19 0,-20 22-73,2-2-51,-1 0 0,18-28 0,-27 40-344,-1 8 237,-2 10 5,-16 98-201,16-104 397,0-1 1,1 1 0,0-1 0,1 1-1,0-1 1,1 0 0,0 1 0,0-1-1,1 0 1,4 9 0,-6-16 12,-1 0 0,1-1 0,0 1 1,-1-1-1,1 1 0,0-1 0,0 1 0,0-1 1,0 1-1,0-1 0,1 0 0,-1 0 0,0 0 1,1 0-1,-1 0 0,0 0 0,1 0 1,-1 0-1,1 0 0,2 0 0,-1 0 30,-1-1 0,1 1 0,0-1 0,0 0 0,0 0-1,0 0 1,0-1 0,-1 1 0,1-1 0,0 1 0,3-2 0,30-12 246,68-35-1,-73 33-244,45-23-89,97-67-1,-167 101 4,4-2-86,-1 1 0,21-10 0,-29 15 105,0 1 1,-1-1-1,1 1 0,0-1 1,0 1-1,0 0 1,0 0-1,0-1 0,0 1 1,0 0-1,0 0 1,0 0-1,0 0 1,0 0-1,0 0 0,0 0 1,-1 1-1,1-1 1,0 0-1,0 0 1,0 1-1,0-1 0,0 1 1,0 0-1,0-1 0,0 1-1,0 0 1,-1 0-1,1 0 1,-1 0 0,1 0-1,-1 0 1,1 0-1,-1 1 1,1-1-1,-1 0 1,0 0-1,0 0 1,0 0 0,0 0-1,0 2 1,0 3 6,0 0 0,-1 0 1,0-1-1,0 1 0,-1 0 0,-2 6 1,-37 70 18,9-21 438,32-61-415,0 0-1,0 1 1,-1-1 0,1 1-1,0-1 1,0 1-1,-1-1 1,1 1-1,0 0 1,0-1-1,0 1 1,0-1-1,0 1 1,0-1-1,0 1 1,0-1 0,0 1-1,0-1 1,0 1-1,0 0 1,0-1-1,1 2 1,-1-2-17,1 0-1,-1 0 1,0 1 0,1-1 0,-1 0-1,1 0 1,-1 0 0,1 0 0,-1 0-1,1 1 1,-1-1 0,1 0 0,-1 0-1,0 0 1,1 0 0,-1 0 0,1 0 0,-1-1-1,1 1 1,0 0 0,26-11 184,-11 2-143,-1-1-1,0-1 1,20-19-1,10-7-84,-36 30 17,4-3-119,0 1 0,18-9 1,-30 18 113,0-1 1,0 1-1,0-1 1,0 1-1,0 0 1,0-1 0,0 1-1,0 0 1,1 0-1,-1 0 1,0 0-1,0 0 1,0 0-1,0 0 1,0 0-1,0 1 1,1-1 0,-1 0-1,0 1 1,0-1-1,0 1 1,0-1-1,0 1 1,0-1-1,0 1 1,0 0-1,-1-1 1,1 1 0,0 0-1,0 0 1,0-1-1,-1 1 1,1 0-1,0 0 1,-1 0-1,1 0 1,-1 0 0,1 0-1,-1 0 1,0 0-1,1 2 1,2 5 0,-1 0 0,0 1 0,0-1 1,0 11-1,-1-14 39,-1 24-3,0-24 18,0 1 1,0-1-1,0 1 0,1-1 1,0 0-1,0 1 1,3 8-1,-3-13-20,-1 0-1,1 0 1,0 0-1,0 0 1,0-1 0,0 1-1,0 0 1,0 0-1,0 0 1,0-1-1,0 1 1,0 0 0,0-1-1,0 1 1,0-1-1,1 0 1,-1 1 0,0-1-1,0 0 1,1 0-1,-1 0 1,0 0 0,0 0-1,1 0 1,-1 0-1,0 0 1,0 0 0,2-1-1,6 0 45,-1-1-1,1 0 1,8-4-1,23-9-26,-1-2 0,-1-2 0,-1-1 0,-1-1-1,0-3 1,45-39 0,-62 47-9,67-59-241,-85 74 195,0 0-1,0 0 0,0 1 0,0-1 1,0 0-1,0 0 0,1 1 1,-1-1-1,0 1 0,1-1 0,-1 1 1,0-1-1,1 1 0,-1 0 1,0 0-1,1-1 0,1 1 0,-2 1 6,0-1 0,0 1 0,0 0 0,0-1 0,0 1 0,0 0 0,0-1 0,-1 1 0,1 0-1,0 0 1,-1 0 0,1 0 0,0 0 0,-1 0 0,1 0 0,-1 0 0,1 0 0,-1 0 0,0 0-1,0 0 1,1 0 0,-1 0 0,0 2 0,2 11-22,-1 0 0,0 0 0,-1 0-1,-1-1 1,0 1 0,-1 0 0,0 0 0,-8 21 0,5-21 88,0-1 1,-1 1-1,-1-2 1,-9 15-1,6-11 102,9-14-116,0 1 0,-1-1-1,1 0 1,-1 0 0,0 0 0,0-1 0,1 1 0,-1 0 0,0-1 0,-1 1 0,1-1 0,0 1 0,0-1 0,0 0 0,-1 0-1,-3 1 1,4-2-30,1 0 0,0 0 0,-1 0 0,1 0 0,0 0 0,-1 0 0,1 0 1,0 0-1,-1-1 0,1 1 0,0-1 0,0 1 0,0-1 0,-1 1 0,1-1 0,0 0 0,0 1 0,0-1 0,0 0 0,0 0 0,0 0 0,0 0 0,0 0 0,1 0 0,-1 0 0,0 0 0,0 0 0,1 0 0,-1-1 0,1 1 0,-1 0 0,1 0 0,-1-2 0,0-1-12,-1 0-1,1 1 1,0-1 0,0 0 0,1 0-1,-1 0 1,1 0 0,0 0 0,0-6-1,1 10-7,0-1-1,-1 0 0,1 1 0,0 0 1,0-1-1,0 1 0,0-1 0,-1 1 1,1 0-1,0 0 0,0-1 0,0 1 1,0 0-1,0 0 0,0 0 0,0 0 1,0 0-1,0 0 0,0 1 1,0-1-1,1 0 0,26 7 36,-22-5-38,9 0 17,-1 1-1,0-2 1,0 1-1,1-2 1,-1 0-1,0-1 1,1 0 0,-1-2-1,0 1 1,0-2-1,0 1 1,0-2-1,15-7 1,15-7 106,0-1 0,-1-3 0,75-52 0,-80 43-73,-1-1 1,-1-1 0,-2-2-1,42-58 1,-43 47-34,-2-2 0,-2 0 0,35-83 0,-58 117-115,0 0 0,-1 0-1,3-16 1,-8 31 107,0 0-1,0 0 1,0 0 0,0 0-1,0-1 1,0 1 0,0 0-1,0 0 1,0 0 0,0 0-1,0 0 1,0 0 0,0 0 0,0 0-1,0 0 1,0 0 0,0 0-1,0 0 1,0 0 0,0 0-1,0 0 1,0 0 0,0-1-1,0 1 1,0 0 0,0 0-1,0 0 1,0 0 0,0 0-1,0 0 1,-1 0 0,1 0 0,0 0-1,0 0 1,0 0 0,0 0-1,0 0 1,0 0 0,0 0-1,0 0 1,0 0 0,0 0-1,0 0 1,0 0 0,0 0-1,0 0 1,0 0 0,0 0-1,0 0 1,-1 0 0,1 0 0,0 0-1,0 0 1,0 0 0,0 0-1,0 0 1,0 0 0,0 0-1,0 0 1,0 0 0,0 0-1,0 0 1,0 0 0,0 0-1,0 0 1,0 0 0,0 0-1,-7 5-155,-5 8 18,-54 76-203,22-25 283,-197 267 102,168-226 4,-61 118 1,-17 30 258,107-182 193,40-64-398,3-5-77,1-1 0,-1 0 0,1 1 0,-1-1 0,0 0 0,0 0 0,0 0 0,1 0 0,-1 1-1,0-1 1,0 0 0,0-1 0,-1 1 0,1 0 0,0 0 0,0 0 0,-2 0 0,7-7 82,21-37 25,36-47-1,-45 71-143,0 1 0,0 1 0,2 0-1,35-26 1,-4 13 31,1 2 0,70-29 0,-18 10-62,70-46-42,-71 25 27,-93 60 6,-7 6-91,-14 12-65,-10 15 84,-2-1 0,-34 27 0,54-48 155,0 2-1,0-1 0,1 1 1,0-1-1,-1 1 1,-4 10-1,8-14-13,1 0 0,-1-1 0,1 1 0,-1 0-1,1 0 1,0 0 0,-1-1 0,1 1 0,0 0 0,0 0 0,0 0 0,0 0 0,-1 0 0,1 0-1,1 0 1,-1 0 0,0-1 0,0 1 0,0 0 0,0 0 0,1 0 0,-1 0 0,0 0 0,1-1-1,-1 1 1,0 0 0,1 0 0,-1 0 0,1-1 0,0 1 0,0 1 0,0-2 7,0 1 1,0 0 0,1 0-1,-1-1 1,0 1 0,0-1 0,0 1-1,0-1 1,1 0 0,-1 1-1,0-1 1,1 0 0,-1 0-1,0 0 1,0 0 0,1 0 0,-1 0-1,0 0 1,1 0 0,1-1-1,4-2 16,1 0 0,-1-1 0,0 1 0,-1-1-1,1-1 1,-1 0 0,1 0 0,-1 0 0,-1 0-1,1-1 1,-1 0 0,9-13 0,-3 2-27,0-1 1,-1-1-1,12-33 1,-18 43-27,0 0 0,0 0 0,1 1 0,0 0 0,1 0 1,0 0-1,0 0 0,0 1 0,1 0 0,1 0 0,-1 1 0,1 0 1,0 0-1,16-8 0,-16 11 19,-1 0 0,1 1 0,0 0 0,0 1 1,0 0-1,0 0 0,0 1 0,0 0 0,0 0 0,0 1 0,11 2 0,-16-3-5,0 1 0,0 0 0,0-1 0,0 2 0,0-1 0,0 0 0,0 0 0,0 1 0,0 0 0,-1-1 0,1 1 0,-1 0 0,1 0 0,-1 1 0,0-1 0,0 0 0,0 1 0,0-1 0,0 1-1,-1 0 1,1 0 0,-1-1 0,1 1 0,-1 0 0,0 0 0,0 0 0,-1 0 0,1 1 0,-1-1 0,1 0 0,-1 4 0,-1 6-14,-1 0 0,0-1 1,-1 0-1,-1 1 0,-6 15 0,3-7 137,5-17-104,1-1-1,0 1 0,0 0 0,0 0 0,1 0 1,0 0-1,-1 0 0,1 0 0,0 0 1,2 7-1,-2-10 12,1 1 0,-1 0 1,1-1-1,0 1 0,0-1 0,0 1 0,0-1 1,0 1-1,0-1 0,0 0 0,0 1 1,0-1-1,1 0 0,-1 0 0,0 0 0,1 0 1,-1 0-1,1 0 0,0 0 0,-1-1 1,1 1-1,-1 0 0,1-1 0,0 1 1,0-1-1,2 1 0,8 0 27,0-1-1,0 1 1,-1-2-1,1 0 1,0 0-1,0-1 1,-1 0-1,1-1 1,-1-1 0,0 0-1,0 0 1,18-10-1,-6 1-47,-1-1-1,0-1 1,-1-1-1,30-29 1,-26 19 11,-17 17-67,0 0 1,1 1-1,18-14 0,-27 22 45,0-1 0,1 1 0,-1 0 0,0 0 1,0-1-1,1 1 0,-1 0 0,0 0 0,1 0 0,-1 0 0,1-1 0,-1 1 1,0 0-1,1 0 0,-1 0 0,0 0 0,1 0 0,-1 0 0,1 0 1,-1 0-1,0 0 0,1 0 0,-1 0 0,0 1 0,1-1 0,-1 0 0,1 0 1,-1 0-1,0 0 0,1 0 0,-1 1 0,0-1 0,1 0 0,-1 0 0,0 1 1,0-1-1,1 0 0,-1 0 0,0 1 0,0-1 0,0 0 0,1 1 0,-1-1 1,0 0-1,0 1 0,0-1 0,0 1 0,1-1 0,-1 0 0,0 1 1,0-1-1,0 0 0,0 1 0,0-1 0,0 1 0,0-1 0,-1 1 0,0 27-357,-5-1 417,-2 0-1,0-1 0,-2 0 0,-18 34 1,23-46 217,4-14-266,1 0 0,0 0 0,0 0 0,0 0 0,0 0 0,0 0 0,0 0 0,0 0 0,0 0 0,0 0 0,0 1 0,0-1-1,0 0 1,0 0 0,0 0 0,0 0 0,0 0 0,0 0 0,0 0 0,0 0 0,0 0 0,0 0 0,0 0 0,0 0 0,0 0 0,0 1 0,0-1-1,0 0 1,0 0 0,0 0 0,0 0 0,0 0 0,0 0 0,0 0 0,0 0 0,0 0 0,0 0 0,0 0 0,1 0 0,-1 0 0,0 0 0,0 0-1,0 0 1,0 0 0,0 0 0,0 0 0,0 1 0,0-1 0,0 0 0,0 0 0,0 0 0,0 0 0,0 0 0,0 0 0,1 0 0,-1 0 0,0 0-1,0 0 1,0 0 0,0 0 0,0 0 0,0 0 0,0-1 0,0 1 0,0 0 0,0 0 0,0 0 0,17-14 328,-8 5-370,13-12 54,-14 13-25,0 0 1,1 0 0,0 1-1,0 0 1,0 1 0,1 0 0,0 0-1,12-4 1,-21 9-12,1 1 0,-1-1 0,1 1 1,-1 0-1,1-1 0,-1 1 0,0 0 0,1 0 0,-1 0 0,1 0 1,-1 0-1,1 1 0,-1-1 0,1 0 0,-1 1 0,0-1 1,1 1-1,-1-1 0,1 1 0,-1-1 0,0 1 0,3 2 1,-4-2 17,1 0 0,0 0 0,-1 0 1,1 0-1,0 0 0,-1 0 0,1 0 1,-1 1-1,0-1 0,1 0 0,-1 0 1,0 0-1,0 1 0,0-1 1,0 0-1,0 1 0,0-1 0,0 0 1,0 0-1,0 1 0,0-1 0,-1 0 1,1 0-1,-1 0 0,1 0 0,-1 1 1,1-1-1,-2 1 0,2-2 10,0 1-1,-1-1 0,1 1 0,-1-1 1,1 1-1,0-1 0,0 1 0,-1 0 1,1-1-1,0 1 0,0-1 1,0 1-1,-1 0 0,1-1 0,0 1 1,0-1-1,0 1 0,0 0 0,0-1 1,0 1-1,1-1 0,-1 1 0,0 0 1,0 0-1,1-1 2,0 1-1,0-1 1,0 0-1,0 0 1,1 0-1,-1 0 1,0 0-1,0 0 1,0 0 0,0 0-1,0 0 1,1-1-1,11 0 14,41-5 81,-33 3-122,0 1-1,-1 0 0,1 2 1,25 3-1,-33-1 18,0 0 0,1 1 1,-1 1-1,-1 0 0,1 1 0,-1 0 0,1 1 0,-1 1 0,-1 0 0,0 0 1,0 1-1,0 1 0,-1 0 0,0 0 0,-1 1 0,14 17 0,-7-6-827,22 33-9520,-21-27 6344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51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20 133 3808,'-19'-3'4076,"23"2"-1639,2 0-892,41-14 925,71-30 0,-73 26-1996,77-23 0,-114 40-437,-1 1 0,0-1 1,1 1-1,-1 1 0,1-1 0,0 2 0,-1-1 0,11 2 0,-14-1-22,-1 0 0,1 0 0,-1 1 0,1-1 0,-1 1 0,0-1 1,1 1-1,-1 0 0,0 1 0,0-1 0,0 0 0,-1 1 0,1 0 0,0-1 0,-1 1 0,0 0 0,0 1 0,0-1 0,2 4 0,4 11 82,-1-1 1,-1 1 0,-1 0-1,-1 0 1,0 1-1,2 27 1,-3 119 633,-4-103-641,1 21 304,0-80-370,0-1-1,0 1 1,1-1-1,-1 1 1,0-1-1,1 0 0,0 1 1,0-1-1,1 4 1,-2-6-68,1 1 0,-1-1-1,0 0 1,1 1 0,-1-1 0,0 0 0,1 1 0,-1-1 0,1 0-1,-1 1 1,1-1 0,-1 0 0,1 1 0,-1-1 0,1 0 0,-1 0 0,1 0-1,-1 0 1,1 0 0,-1 1 0,1-1 0,-1 0 0,1 0 0,-1 0-1,1 0 1,-1-1 0,1 1 0,-1 0 0,1 0 0,-1 0 0,1 0-1,-1 0 1,1-1 0,-1 1 0,1 0 0,-1 0 0,1-1 0,-1 1 0,1 0-1,-1-1 1,0 1 0,1 0 0,-1-1 0,0 1 0,1-1 0,-1 0-1,63-48-9176,-37 28 6651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51.4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878 17 6048,'-4'-16'1952,"-13"24"-72,16-7-1632,-37 28 1316,-2 2-702,-103 55 1326,88-53-1378,-155 82 763,150-87-1314,-97 32-1,12-16-717,137-42-775,15-3-1537,10 0 793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52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0 200 6304,'8'3'7008,"31"1"-5003,147-14 26,-2-1-1220,83 19-176,-266-8-617,-1 0-1,1 0 0,0 0 1,0 0-1,0 0 1,0 0-1,0 0 0,0 0 1,0-1-1,-1 1 1,1 0-1,0-1 1,0 1-1,0 0 0,0-1 1,-1 1-1,1-1 1,0 1-1,0-1 1,-1 1-1,2-2 0,-2 1-6,0 1 0,0-1 0,1 0-1,-1 1 1,0-1 0,0 0 0,0 1-1,0-1 1,0 0 0,0 0 0,-1 1-1,1-1 1,0 0 0,0 1 0,0-1-1,-1 0 1,1 1 0,0-1 0,-1 0-1,0 0 1,-3-5 42,0-1-1,-1 2 0,-10-11 1,13 14-35,-13-15-7,-18-25-1,-3-4-223,35 45 213,1 1 0,-1-1-1,1 1 1,-1-1-1,1 1 1,-1-1-1,1 1 1,0-1-1,-1 1 1,1-1 0,0 1-1,-1-1 1,1 1-1,0-1 1,0 0-1,0 1 1,0-1-1,-1 1 1,1-1 0,0 0-1,0 1 1,0-1-1,0 0 1,0 1-1,0-1 1,1 1-1,-1-1 1,0 0 0,0 1-1,0-1 1,1 1-1,-1-1 1,0 0-1,0 1 1,1-1 0,-1 1-1,1-1 1,-1 1-1,0-1 1,1 1-1,-1-1 1,1 1-1,-1 0 1,1-1 0,-1 1-1,1 0 1,1-1-1,-1 0-2,1 0 0,0 1 0,0-1 0,0 1 0,0-1 0,0 1 0,0 0 0,0 0 0,0-1 0,-1 2 0,1-1 0,0 0 0,0 0 0,0 0 0,3 2 0,3 1 0,-1 1 0,1 0 0,-1 1 0,0-1-1,-1 1 1,1 1 0,-1-1 0,0 1 0,0 0 0,-1 0 0,0 1-1,0 0 1,8 13 0,-9-12 9,0 0 1,-1 0-1,0 0 0,0 0 0,-1 1 0,0-1 0,0 1 1,-1 0-1,0-1 0,-1 1 0,1 0 0,-2-1 1,-1 12-1,-2-3 53,-1-1-1,-1 0 1,0-1 0,-1 0 0,-13 20 0,-6 15 169,22-44-318,-1 4-866,5-8-622,0-2 1456,0 0 1,0 0-1,0 0 1,12 3-6811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52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72 8384,'-8'-9'3808,"13"9"-3328,3-3 1888,5 3-1408,10-5 1087,4 5-1183,5-3-192,4 0-416,-1-6-320,7 4 32,-3-1 64,1 1 0,-8-4-1088,-1 6 608,-4-5-4991,-4 4 3007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52.7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 7136,'15'-16'2309,"-14"15"-2252,-1 1 0,0-1 1,1 1-1,-1-1 0,1 1 0,-1-1 0,0 1 0,1 0 1,-1-1-1,1 1 0,-1 0 0,1-1 0,0 1 0,-1 0 1,1 0-1,-1-1 0,1 1 0,-1 0 0,1 0 0,0 0 1,0 0-1,2 0 226,0-1 101,-1 0 0,1 1-1,0 0 1,-1 0 0,1-1-1,-1 1 1,1 1 0,5 0 0,6 0 520,-11-1-802,0 0 1,0 1-1,0-1 1,0 1 0,1 0-1,-1 0 1,-1 0 0,1 0-1,0 1 1,0-1 0,0 1-1,-1 0 1,1-1-1,-1 1 1,1 0 0,-1 1-1,0-1 1,0 0 0,0 1-1,0-1 1,0 1 0,0-1-1,-1 1 1,2 3-1,3 6 82,-1 1-1,-1 0 0,0-1 1,3 16-1,-1 8 233,2 58-1,-1-8-67,-2-42-217,4 27 170,-9-69-396,0 0 1,1-1-1,-1 1 0,1 0 1,-1-1-1,1 1 1,0 0-1,-1-1 1,1 1-1,0-1 1,0 0-1,0 1 0,0-1 1,0 0-1,0 1 1,1-1-1,-1 0 1,0 0-1,1 0 0,-1 0 1,2 1-1,0-2-398,-1 1-1,0-1 0,0 1 0,1-1 0,-1 0 0,0 0 1,1 0-1,-1 0 0,0 0 0,1-1 0,-1 1 0,0-1 1,0 1-1,3-2 0,18-6-2391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53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819 17 6656,'0'-16'3008,"-46"36"-2624,11-4 1760,9 8-1248,-38 20 1408,1-4-1312,-18 12 543,14-4-895,-19 4 192,20-8-480,-21-4-128,21-5-128,-7-7 64,14 1-96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0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8064,'0'-1'248,"-1"1"-1,1-1 1,0 0 0,-1 1 0,1-1 0,-1-9 7518,2 22-5681,2 26-1313,-1 1 1,-6 65-1,-20 75 1784,17-132-2384,6-33-507,1-12 172,1 0 1,-1 0 0,0-1 0,0 1 0,0 0 0,-1 0 0,1 0 0,0-1 0,-1 1 0,1 0 0,-1-1 0,-1 4 0,3-11-4436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54.5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2 6048,'-1'0'140,"1"0"1,0 0-1,-1-1 0,1 1 1,0 0-1,-1 0 0,1 0 1,0 0-1,-1 0 0,1 0 1,0 0-1,-1 0 0,1 0 1,0 0-1,-1 0 0,1 0 1,0 0-1,-1 0 1,1 0-1,0 0 0,-1 0 1,1 0-1,0 1 0,-1-1 1,1 0-1,0 0 0,0 0 1,-1 1-1,-8 10 1016,-4 20-628,3-1-58,1 1 0,-6 33-1,14-54-283,-1 1-1,1 0 1,1 0-1,0 0 1,0-1-1,1 1 1,1 0-1,0 0 1,6 19-1,-7-27-84,1 1 0,-1-1-1,1 1 1,0-1 0,0 0-1,1 0 1,-1 0 0,1 0 0,-1 0-1,1 0 1,0-1 0,0 1 0,0-1-1,0 0 1,0 0 0,1 0-1,-1 0 1,1-1 0,-1 1-1,1-1 1,0 0 0,-1 0 0,1 0-1,0-1 1,4 1 0,0-2 3,0 1 1,0-2-1,0 1 1,-1-1-1,1 0 1,-1-1-1,1 0 1,-1 0-1,0 0 1,0-1-1,0 0 1,0 0-1,-1-1 1,11-10-1,5-7-3,0-1 0,26-38-1,-27 34 15,112-126 296,-127 147-438,4-4-303,-10 18 62,-1 6 172,-9 85 6,-23 100 0,-39 97 265,55-235 19,-2-1 0,-34 74-1,50-127-137,0 0 0,-1-1-1,1 0 1,-1 1 0,-1-2 0,1 1-1,-1 0 1,-10 8 0,14-13-44,0 0 1,-1 0 0,1 0 0,0 0-1,0 0 1,-1 0 0,1 0 0,-1-1 0,1 1-1,-1-1 1,1 1 0,-1-1 0,1 0-1,-1 1 1,1-1 0,-1 0 0,1 0-1,-1 0 1,1 0 0,-1 0 0,0-1-1,1 1 1,-1 0 0,-1-1 0,0-1 19,-1-1 1,0 1 0,1-1-1,-1 1 1,1-1 0,0 0 0,0 0-1,-5-7 1,-1-1 15,1-1 0,0 1 0,1-2 0,0 1 0,1-1 0,0 0 0,1-1 0,-4-16 0,7 24-45,0-1 1,1 0-1,0 1 1,0-1-1,1 0 1,0 0-1,0 0 1,1 0-1,0 0 1,0 1-1,0-1 1,1 0-1,0 1 1,0-1-1,1 1 0,0 0 1,0 0-1,0 0 1,6-8-1,0 4-59,0 0 0,0 1 0,1 0 0,0 0 0,0 1 0,1 1 0,23-13 0,-26 16 47,0 1 0,0 0 0,0 0 0,0 1 0,1 0-1,-1 0 1,1 1 0,-1 0 0,1 1 0,-1 0 0,1 0 0,0 1 0,9 2-1,28 3-1004,-27-4-1108,6 2 315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55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13 238 6720,'-11'-16'2170,"11"15"-2030,0 1 0,-1 0-1,1-1 1,0 1 0,0 0-1,0-1 1,0 1-1,0 0 1,0-1 0,0 1-1,0 0 1,0-1 0,0 1-1,0-1 1,0 1 0,0 0-1,0-1 1,0 1-1,0 0 1,0-1 0,0 1-1,1 0 1,-1 0 0,0-1-1,0 1 1,0 0-1,1-1 1,-1 1 0,0 0-1,0 0 1,1-1 0,-1 1-1,0 0 1,0 0 0,1 0-1,-1-1 1,0 1-1,1 0 1,-1 0 0,0 0-1,1 0 1,-1 0 0,0-1-1,1 1 1,0 0 0,24-6 799,-13 4-297,71-17-61,1 4-1,0 3 0,1 4 0,139 6 1,-208 2-567,21 2 34,0-2 1,66-9 0,-99 8-25,0 1 1,0-2-1,0 1 1,0 0-1,6-4 1,-9 5-22,0-1 0,0 1 0,-1 0 0,1-1 1,0 1-1,-1-1 0,1 1 0,0-1 0,-1 0 1,1 1-1,-1-1 0,1 1 0,-1-1 0,1 0 1,-1 0-1,0 1 0,1-1 0,-1 0 1,0 0-1,0 1 0,1-1 0,-1 0 0,0 0 1,0 0-1,0 1 0,0-1 0,0 0 0,0 0 1,0 0-1,0 0 0,0 1 0,-1-1 0,1 0 1,0 0-1,0 0 0,-1 1 0,1-1 1,-1 0-1,-1-3 4,0 1 1,0 0 0,-1 0-1,1 0 1,-1 1-1,1-1 1,-1 1 0,-5-4-1,-30-17-147,10 7-23,1 4 54,22 10 118,0 0 0,0 0 1,0 0-1,1-1 0,-6-3 1,9 3-75,6 3 30,9 5-31,-2 0 17,0 1 0,0 0 0,-1 0 0,1 1 0,10 9 0,-18-12 56,0 0 1,0 0-1,0 0 1,-1 0 0,1 0-1,-1 1 1,0-1-1,0 1 1,-1 0-1,1 0 1,-1 0-1,0 1 1,0-1 0,1 10-1,-2-4 105,0 0 0,-1 0 1,0 0-1,-1 1 0,-3 17 0,-17 53 431,13-63-526,0 0 0,-1 0 0,0 0 0,-21 28 0,28-45-270,1-1 43,1 0 0,-1 0 0,0 1 0,1-1 0,-1 0 0,1 0 0,-1 0 0,1 1 0,-1-1 0,1 0 0,-1 3 0,10-3-5880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55.5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60 8384,'-3'-11'3808,"24"2"-3328,-8 1 1248,6 8-1056,4-7 703,-1 2-799,4-3 256,2 8-480,-1-8-128,5 8-128,-6-3-160,-3 3 32,-1 0-320,10 8 192,-9 0-4863,3 0 2751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56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31 5728,'0'0'139,"-1"-1"0,0 1 0,1 0-1,-1 0 1,1-1 0,-1 1 0,0 0 0,1 0 0,-1 0 0,0 0 0,1 0 0,-1 0 0,0 0 0,1 0-1,-1 0 1,0 0 0,1 0 0,-2 0 0,-4 13 2137,5-11-2210,-3 14 458,0 1-1,1 0 1,0-1-1,2 1 1,0 0 0,0 0-1,2 0 1,0 0 0,1 0-1,5 21 1,-6-33-302,1 0 0,0 1 0,0-1 0,4 9 0,-5-13-158,0 1 0,0-1 0,0 0 0,0 1 0,0-1 0,0 0 0,0 0 0,0 0 0,0 1 0,0-1 0,1 0 0,-1-1 0,0 1-1,1 0 1,-1 0 0,1-1 0,-1 1 0,1 0 0,2 0 0,-2-1-11,0 0-1,1-1 1,-1 1 0,0 0 0,0-1-1,0 0 1,0 1 0,0-1-1,0 0 1,0 0 0,0 0-1,0 0 1,0 0 0,0-1 0,-1 1-1,1-1 1,1-1 0,4-4 52,0 0 0,7-12 1,-11 14-70,27-36 81,-2 1-12,2 1 0,42-43 0,-18 34-414,-54 52 262,0 0 0,0 0-1,-1 0 1,1 0 0,-1 0 0,-2 7-1,-44 180-186,-90 325 872,128-482-615,-2 5 149,-2-1 1,-19 40-1,29-73-158,1-1 25,0 0 0,0 0 0,0 0 1,-1 0-1,-5 6 0,7-9-23,0 0-1,0 0 0,0 0 1,0 0-1,0-1 1,-1 1-1,1 0 1,0-1-1,0 1 1,-1-1-1,1 1 1,0-1-1,-1 0 0,1 0 1,0 1-1,-1-1 1,1 0-1,0 0 1,-1 0-1,1 0 1,0-1-1,-1 1 1,1 0-1,0-1 1,-3 0-1,1 0 20,0-1 0,0 1 0,0-1 0,1 0 0,-1 0 0,0 0 0,1 0-1,-1 0 1,1-1 0,-4-4 0,1 1 5,1-1 0,-1-1-1,-5-13 1,3 4-12,1-1 0,1 1 1,-3-21-1,7 32-26,0 0 0,0 0 0,1 0 1,0 0-1,1 0 0,-1 0 0,1 0 0,0 0 0,1 0 0,-1 0 1,1 0-1,0 1 0,1-1 0,-1 1 0,1-1 0,0 1 1,6-7-1,-3 5 41,0 0 1,1 0-1,0 1 1,0 0-1,1 0 1,-1 0-1,1 1 1,1 1-1,-1-1 1,13-4-1,0 2 60,0 1 0,1 0-1,34-4 1,67 2-85,-62 4-47,-12 1-184,-8 8 58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57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 5984,'3'2'9300,"5"-1"-6372,9-1-4154,-13 0 2330,18-1-665,-1 0 0,0-2 0,37-9 0,57-25 31,-2 1-435,10 9-36,-107 25-21,0 1 0,0 0 0,1 1 0,-1 0 0,26 5 0,-40-4 16,0-1-1,1 1 1,-1 0-1,0-1 1,1 1 0,-1 0-1,0 0 1,0 0 0,0 1-1,0-1 1,0 1-1,3 2 1,-4-3 4,0 0 0,0 0-1,0 1 1,0-1 0,-1 0 0,1 1-1,-1-1 1,1 0 0,-1 1 0,1-1 0,-1 1-1,0-1 1,1 1 0,-1-1 0,0 4-1,-1-1 8,0 1 0,0-1-1,0 0 1,0 0-1,-1 1 1,0-1-1,0 0 1,0 0-1,0 0 1,-1-1 0,-4 7-1,-13 12-4,-1 0 0,-41 31 0,35-30 117,-105 71 53,97-73 38,2 3 1,0 0-1,-48 48 0,77-68-138,1-2-38,1 1 0,0 0 0,-1 0 0,1 0 0,-2 3 0,4-5-6,-1 0 0,1 0 0,-1 0 0,1 0 0,0 0 0,0 0 0,0 0 0,-1 0 0,1 0 0,0 0 1,0-1-1,0 1 0,1 0 0,-1 0 0,0 0 0,0 0 0,0 0 0,1 0 0,-1 0 0,0 0 0,1 0 0,-1-1 0,1 1 0,-1 0 0,1 0 0,0 0 0,2 2 24,1 0-1,-1 0 1,1-1-1,0 0 1,0 0-1,0 0 1,0 0-1,0 0 1,0-1-1,0 0 1,0 0-1,1 0 1,7 0-1,12 2 50,27-2-1,-47-1-86,19-1-58,1-1 1,-1-1 0,32-8 0,25-12-3886,-79 23 3768,28-11-3091,-27 11 2855,-1-1 0,0 0 0,1 1 0,-1-1 1,0 0-1,0 0 0,1 0 0,-1 0 0,0 0 0,0 0 0,0 0 0,0 0 0,0 0 0,0 0 0,-1-1 1,1 1-1,0-2 0,0-6-2753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57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29 7968,'-5'0'3616,"33"-3"-3136,-6 3 1280,1 3-1056,17-6 0,0 3-448,14-5-160,0 1-64,14-4 448,-5 8-256,18-8-3392,-4 8 1696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57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18 221 7040,'-14'3'2282,"14"-3"-2232,0 0 0,-1 0 0,1 0 0,0 0 0,0 0-1,0 0 1,0 0 0,-1 0 0,1 1 0,0-1 0,0 0-1,0 0 1,0 0 0,0 0 0,-1 1 0,1-1 0,0 0-1,0 0 1,0 0 0,0 1 0,0-1 0,0 0 0,0 0 0,0 0-1,0 1 1,0-1 0,0 0 0,0 0 0,0 0 0,0 1-1,0-1 1,1 3 2339,0-4-2231,1 0 0,-1 0 0,0 0 0,1 1 0,-1-1-1,1 1 1,0-1 0,-1 1 0,1-1 0,-1 1 0,1 0 0,0 0-1,2 0 1,4-1 208,95-13 608,0 5 1,147 5-1,-8 22-505,-241-18-450,-1 1 0,1-1 0,-1 0 0,0 0 0,1 0 0,-1 1 0,1-1 0,-1 0 0,1 0-1,-1 0 1,1 0 0,-1 0 0,1 0 0,-1 0 0,1 0 0,-1 0 0,1-1 0,-1 1 0,1 0 0,-1 0 0,0 0 0,1 0 0,0-1 0,-10-4 213,-1-1-172,-18-14 76,14 10-158,0-1 0,0 0 0,1-1 0,-12-14 0,20 20 44,1 1-1,-1-1 0,1 0 1,1-1-1,-5-9 0,7 14-24,1 0 0,-1 1 0,1-1 0,-1 0 0,1 0 0,0 1 1,0-1-1,0 0 0,0 0 0,0 0 0,1 1 0,-1-1 0,0 0 0,1 0 0,-1 1 0,1-1 0,0 0 0,-1 1 0,1-1 0,0 1 0,0-1 0,0 1 0,0-1 0,1 1 0,-1-1 0,2-1 0,0 1-4,1 0-1,-1 0 0,0 0 0,0 0 0,1 0 0,-1 1 1,1 0-1,0-1 0,-1 1 0,1 1 0,5-2 0,1 1-3,1 0 0,19 2-1,-8 1-21,0 2-1,-1 0 0,0 2 0,0 0 1,0 1-1,0 1 0,-1 1 0,19 12 0,-33-18 34,-1 1 0,0-1 0,0 1 0,0 1-1,-1-1 1,1 0 0,6 9 0,-10-10 5,1-1 0,-1 1-1,1 0 1,-1-1 0,0 1 0,0 0 0,0 0-1,0 0 1,0-1 0,-1 1 0,1 0 0,-1 0 0,0 0-1,0 0 1,0 0 0,0 0 0,-2 5 0,0-2 30,0-1 1,0 1-1,-1-1 1,0 0-1,0 0 1,0 0-1,-1 0 1,1-1-1,-1 1 1,0-1 0,-8 6-1,-8 6 41,-28 18 0,40-29-78,-10 6-124,12-8-97,1 0 1,-1 1-1,1 0 0,0-1 1,0 2-1,0-1 1,1 0-1,-1 1 0,-3 5 1,7-9-74,-2 8-1114,7-3-2959,5 2 1687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58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11 8128,'0'0'183,"0"0"1,0 0 0,0 0-1,-1 0 1,1 1 0,0-1-1,0 0 1,0 0-1,-1 1 1,1-1 0,0 0-1,0 0 1,0 1 0,0-1-1,0 0 1,0 0 0,0 1-1,-1-1 1,1 0-1,0 1 1,0-1 0,0 0-1,0 0 1,0 1 0,0-1-1,0 0 1,1 1 0,-1-1-1,0 0 1,0 0-1,0 1 1,0-1 0,9 6 2302,16-1-675,-3-4-862,37-3 0,-27 0-746,96-11-43,-56 4-373,-9 5-3019,-35 7 1355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58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24 159 8064,'-19'-13'2592,"15"11"-1568,5 0-563,0 1 0,0 0 0,0 0 0,0 0 0,0 0 0,0 0 0,1 0 0,-1 0 0,0 0 0,0 0 0,3 0 0,17-11 444,131-56 1554,-123 57-2283,1 1 0,0 2 0,39-5-1,16 5 50,-75 7-228,1 2 0,0-1 0,-1 2 0,1-1-1,-1 1 1,11 4 0,-17-5-10,-1 1 0,0-1 1,1 1-1,-1 0 0,0 0 0,0 0 0,0 0 1,4 4-1,-6-4 8,1-1-1,-1 1 1,0-1 0,0 1 0,0 0 0,0-1 0,0 1-1,0 0 1,0 0 0,0 0 0,-1-1 0,1 1 0,-1 0-1,0 0 1,1 0 0,-1 0 0,0 0 0,0 3 0,-1 2 17,-1 0 0,0-1 1,0 1-1,0 0 1,-1 0-1,1-1 0,-2 0 1,1 0-1,-1 0 1,-5 8-1,-4 2 40,0-1 1,-26 22-1,-78 57-54,5-6-129,90-68 174,0 2-1,-33 40 1,36-37 15,-16 30 0,30-47-39,0 1 0,1 1 0,0-1-1,0 0 1,1 1 0,1 0 0,-2 11-1,3-19 14,1 0 0,0-1-1,0 1 1,0 0 0,0-1-1,0 1 1,0 0 0,1-1-1,-1 1 1,0-1-1,1 1 1,-1-1 0,2 4-1,-1-5-16,-1 1 0,1-1 0,-1 1 0,1 0 0,0-1 0,-1 1-1,1-1 1,0 1 0,-1-1 0,1 1 0,0-1 0,0 0-1,0 1 1,-1-1 0,1 0 0,0 0 0,0 1 0,0-1 0,0 0-1,5 0 7,-1-1 0,0 1 0,0-1 0,0 0 0,0-1 0,8-2 0,-8 2-44,58-20-127,15-4-1715,0 3-3357,-46 19 3276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59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40 8896,'-32'-15'4032,"51"7"-3520,7 5 1856,6 3-1409,21-5 1217,2 10-1248,29-10 224,6 5-672,28-4-288,-7 4-128,7-5 64,-15 5-64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1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32 278 5152,'-1'0'38,"-21"-9"1982,22 9-1924,-1-1 1,1 1-1,0 0 1,-1 0-1,1 0 0,-1 0 1,1-1-1,0 1 1,-1 0-1,1 0 0,0-1 1,-1 1-1,1 0 1,0-1-1,-1 1 0,1 0 1,0-1-1,0 1 1,-1 0-1,1-1 1,0 1-1,0-1 0,0 1 1,-1 0-1,1-1 1,0 1-1,0-1 0,0 1 1,0-1-1,0 1 1,0 0-1,0-1 0,0 1 1,0-1-1,0 1 1,0-1-1,0 1 1,1-1-1,-1 0 0,10-26 3936,-3 17-3496,1 0 0,0 0 0,1 1 0,0-1 0,0 2 0,1 0 0,0 0 0,0 0 0,1 2 0,0-1 0,22-8 0,-22 11-365,1 1 0,-1 0 0,1 1 1,-1 0-1,1 1 0,0 0 0,-1 1 0,15 1 0,9 3 381,47 13-1,24 2 675,-93-17-942,-1-2 1,0 0 0,1 0-1,-1-1 1,0 0 0,21-6-1,-22 3-247,0-1 0,-1 0-1,1 0 1,-1-1 0,0-1 0,0 0-1,-1 0 1,11-11 0,15-12-2183,-26 24 113,0 0 0,12-6 0,-17 10 827,0 0-397,0 0 1,1 0-1,-1 0 1,1 0-1,7-1 1,13 0-3470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8:4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61 109 992,'0'-1'49,"-1"0"0,1 1 0,0-1 0,-1 0 0,1 0-1,0 0 1,0 0 0,0 0 0,0 0 0,0 1 0,0-1 0,0 0 0,0 0 0,0 0 0,0 0-1,0 0 1,0 0 0,1 0 0,-1 1 0,1-2 0,11-19 1501,-10 18-1321,1 0 0,-1-1 1,-1 1-1,1-1 0,2-4 0,2-8 768,-5 12-676,1 1 0,-1 0 0,0 0-1,0-1 1,0 1 0,0-5-1,2 31 414,-1-6-221,1 22 0,-13 76 400,4-65-615,-40 235 955,29-178-853,-5 159 1,17-185 110,4-66-397,0-9 8,1 1 0,0-1 1,0 1-1,1 11 1,-1-18-180,0 0 1,0 1-1,0-1 1,0 0-1,0 0 1,0 0 0,0 0-1,0 0 1,0 1-1,0-1 1,0 0-1,0 0 1,0 0 0,0 0-1,0 1 1,0-1-1,0 0 1,0 0-1,0 0 1,0 0 0,0 0-1,0 1 1,0-1-1,0 0 1,0 0-1,1 0 1,-1 0-1,0 0 1,0 0 0,0 0-1,0 1 1,0-1-1,0 0 1,1 0-1,-1 0 1,0 0 0,0 0-1,0 0 1,0 0-1,0 0 1,1 0-1,-1 0 1,0 0 0,0 0-1,0 0 1,0 0-1,1 0 1,-1 0-1,0 0 1,0 0 0,0 0-1,0 0 1,0 0-1,1 0 1,-1 0-1,0 0 1,0 0 0,0 0-1,0 0 1,0 0-1,1-1 1,-1 1-1,0 0 1,0 0 0,8-13-2218,1-12-1096,4-3 1082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8:4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 3904,'-5'-13'2154,"4"25"418,1 9-2418,-4 45 1156,-7 135 292,-9 19-598,2-22-659,13 88 1143,5-267-3191,-2-29-2679,1-3 2430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8:4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41 4992,'-27'-9'1589,"14"7"3371,89-5-2887,-27 1-1746,121-10 478,-125 16-517,-18 1-4490,-22-1 2074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8:4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180 711 4224,'0'-1'122,"0"1"0,0-1 0,0 0 1,0 0-1,1 1 0,-1-1 0,0 0 0,1 1 0,-1-1 1,0 0-1,1 1 0,-1-1 0,1 0 0,-1 1 0,1-1 1,-1 1-1,1-1 0,0 1 0,-1-1 0,1 1 0,0-1 1,0 1-44,-1 0 0,0 0 0,1 0 1,-1-1-1,0 1 0,0 0 0,0 0 1,1 0-1,-1 0 0,0 0 0,0 0 1,1-1-1,-1 1 0,0 0 0,0 0 0,0 0 1,0-1-1,1 1 0,-1 0 0,0 0 1,0-1-1,0 1 0,0 0 0,0 0 1,0-1-1,0 1 0,0 0 0,1 0 1,-1-1-1,0 1 0,0 0 0,0 0 1,0-1-1,0 1 0,-1 0 0,1 0 0,0-1 1,0 1-1,0 0 0,0 0 0,0-1 1,-1 0 204,0 0-226,1 0 0,-1 0 1,1 0-1,-1 0 0,1 0 1,-1 0-1,0 0 0,0 1 1,1-1-1,-1 0 0,0 0 0,0 1 1,0-1-1,0 1 0,0-1 1,0 1-1,0-1 0,0 1 1,0-1-1,0 1 0,0 0 1,0 0-1,0-1 0,0 1 0,0 0 1,0 0-1,0 0 0,0 0 1,0 0-1,0 1 0,0-1 1,0 0-1,-2 1 0,-1 0-90,0 1-1,0 0 0,0 0 0,0 1 0,0-1 1,0 1-1,1 0 0,-6 5 0,-22 28-21,27-32 57,-6 11 38,-1 1-1,2-1 1,0 1 0,1 1 0,1 0 0,0 0 0,1 0 0,1 1 0,1 0 0,0 0-1,-1 24 1,5-33 51,-1 0 0,2 1 0,0-1-1,3 17 1,-4-23-36,1 0 0,-1-1 0,1 1 0,0 0 0,0 0 0,1 0 0,-1-1 0,1 1 0,-1 0 0,1-1 0,0 0 0,0 1 0,0-1 0,0 0 0,0 0 0,0 0 0,1 0 0,-1 0 0,3 1 0,-4-3-6,1 1-1,-1-1 1,1 0-1,-1 1 1,0-1 0,1 0-1,-1 0 1,1 0-1,-1 0 1,0-1 0,1 1-1,-1 0 1,1 0 0,-1-1-1,0 1 1,1-1-1,-1 1 1,0-1 0,0 0-1,1 0 1,-1 1-1,0-1 1,0 0 0,0 0-1,0 0 1,0 0-1,1-2 1,3-2 101,-1-1 0,1 0 0,-1-1 0,3-7 0,2-5-35,-1-1 1,-1 0-1,5-29 0,2-3-11,-7 30-191,-2 0-1,-1 0 0,2-24 1,-3 21-537,-1 16-111,-1 13-416,3 28 1180,1-5-97,-3-10 117,0 0-1,7 21 1,-6-29 73,-1-1 0,1 0-1,1 0 1,0-1 0,0 1-1,8 11 1,-12-19-102,1 1 0,-1-1-1,0 1 1,1-1 0,-1 1 0,0-1 0,1 0 0,-1 1-1,0-1 1,1 0 0,-1 1 0,1-1 0,-1 0 0,1 1-1,-1-1 1,1 0 0,-1 0 0,1 0 0,-1 1 0,1-1-1,-1 0 1,1 0 0,-1 0 0,1 0 0,-1 0 0,1 0-1,1-1 51,0 0-1,-1 0 0,1 0 0,-1 0 0,1 0 0,-1 0 0,0-1 1,1 1-1,0-3 0,50-60 728,23-26-722,-67 81-100,0 1 0,1 0 0,0 1 0,1 0 0,0 0 0,0 1 0,17-7 0,-22 11-15,1 0 0,-1 0-1,0 1 1,1 0 0,11-1-1,-15 2 34,-1 0 1,1 0-1,0 0 0,-1 0 0,1 0 0,-1 0 0,1 1 0,0-1 0,-1 1 0,1-1 0,-1 1 0,1-1 1,-1 1-1,1 0 0,-1 0 0,0 0 0,1 0 0,-1 0 0,0 0 0,0 0 0,1 0 0,-1 1 0,0-1 0,0 2 1,1 1-4,0 0 0,0 0 0,-1 0 0,0 0 0,0 1 0,0-1 0,-1 0 1,1 9-1,-4 37 128,1-28-73,-1 8 22,1-13 50,1 0-1,2 33 1,0-38-1,0-2 564,0-10-655,-1 0-1,1 0 1,-1 0-1,1 0 1,-1 0-1,0-1 0,1 1 1,-1 0-1,0 0 1,1-1-1,-1 1 1,1 0-1,-1-1 1,0 1-1,0 0 1,1-1-1,-1 1 1,0 0-1,0-1 0,1 1 1,-1-1-1,0 1 1,0-1-1,1 0 1,39-78 448,-26 58-531,0 1-1,29-32 0,-36 45-17,1 0 0,-1 0 0,1 1 0,0 0 0,1 0 0,-1 1 1,1 0-1,0 0 0,13-3 0,-21 7 57,0 1 0,0-1 1,0 1-1,0 0 1,1 0-1,-1 0 0,0 0 1,0 0-1,0 0 0,0 0 1,1 0-1,-1 0 0,0 0 1,0 0-1,0 1 0,0-1 1,0 1-1,1-1 0,-1 1 1,0-1-1,0 1 0,0-1 1,0 1-1,-1 0 0,1 0 1,0 0-1,0-1 0,0 1 1,-1 0-1,1 0 0,0 0 1,-1 0-1,1 0 0,-1 0 1,1 0-1,-1 0 1,1 2-1,1 4 12,0 0 1,0 0-1,-1 0 1,1 13-1,-2-11-5,12 124 267,-12-122-142,0-9-85,0-1 0,0 0 0,0 0 0,0 0 0,0 1 0,0-1 0,0 0 1,0 0-1,1 0 0,-1 0 0,0 1 0,1-1 0,-1 0 0,1 0 1,-1 0-1,1 0 0,-1 0 0,2 1 0,-2-2-14,1 0 1,-1 0-1,0 0 0,0 0 0,1 0 1,-1 0-1,0 0 0,1 0 0,-1 0 1,0 0-1,0 0 0,1 0 0,-1 0 1,0-1-1,0 1 0,1 0 0,-1 0 1,0 0-1,0 0 0,1-1 0,-1 1 1,0 0-1,0 0 0,0-1 0,1 1 1,-1 0-1,0 0 0,0-1 0,0 1 1,0 0-1,0 0 0,1-1 0,-1 1 1,0-1-1,9-16 263,-3 4-146,60-98 23,-48 83-309,-14 22 23,0 0 0,0 0 0,4-9 0,-1 37-423,2 91 316,-3-28 257,-6-80 44,1 0 0,0 1 1,1-1-1,3 9 0,-5-13-37,1 0 0,-1 0-1,1 0 1,-1 0 0,1 0 0,-1-1-1,1 1 1,-1 0 0,1-1 0,0 1-1,0 0 1,-1-1 0,1 1 0,0-1-1,1 2 1,-1-2-4,-1 0 1,1 0-1,0 0 1,-1 0-1,1 0 1,0 0-1,-1 0 1,1 0-1,0-1 1,-1 1-1,1 0 1,-1 0-1,1 0 1,0-1-1,-1 1 0,1 0 1,-1-1-1,1 1 1,0-1-1,-1 1 1,1 0-1,-1-1 1,1 1-1,-1-1 1,1 0-1,13-16 120,0-1 0,15-25 0,-17 24-206,0 0 1,23-24-1,-34 42 44,0 0 1,0-1 0,0 1-1,1 0 1,-1 0 0,1 0-1,-1 0 1,1 0 0,-1 0-1,1 0 1,0 0 0,-1 1-1,1-1 1,0 0 0,-1 1-1,1 0 1,0-1-1,0 1 1,2 0 0,-3 0 3,0 1 0,0-1 1,0 1-1,0-1 0,1 1 1,-1 0-1,0-1 0,0 1 0,0 0 1,0 0-1,0-1 0,0 1 1,-1 0-1,1 0 0,0 0 1,0 0-1,-1 1 0,1-1 0,-1 0 1,1 0-1,-1 0 0,1 0 1,-1 1-1,0-1 0,1 0 1,-1 0-1,0 2 0,3 16-101,1 25 0,-3-26 107,0-1 0,5 20 0,-4-32 1,-1 1 1,1-1-1,0 0 1,0 0-1,1 0 1,-1 0 0,1 0-1,0 0 1,1-1-1,6 9 1,-6-9 61,0 0-1,0-1 1,0 1 0,0-1 0,1 0 0,0 0 0,0 0-1,5 2 1,-7-4-12,0 0-1,0-1 1,0 1-1,-1-1 1,1 0-1,0 0 1,0 0 0,0 0-1,0 0 1,-1-1-1,1 1 1,0-1-1,0 0 1,-1 0-1,1 0 1,0 0 0,3-2-1,0-1-7,0 0 0,0 0-1,0-1 1,-1 1 0,0-1 0,0 0 0,8-11 0,29-47-14,-37 54-2,29-51 36,-2-1 0,-3-1 1,-3-2-1,28-102 0,-24 6 5,-22 114-94,22-167-130,-28 196 155,0 3-111,-1 0 1,0 0 0,-1 0-1,-3-26 1,3 37 67,-1-1-319,-2 8-24,-1 4 298,-1 2 73,0 0 0,2 1 1,-1 0-1,1-1 0,-3 22 0,0 0-22,-7 17 68,-8 44-109,-8 58 164,-6 41-148,30-158 82,3 0 0,1 1 0,5 55-1,0-54 83,2 0 0,15 54-1,-14-65-137,-3-11 96,0-1-1,7 17 1,-10-27-12,0-1 1,1 1-1,-1-1 1,1 0-1,-1 0 1,1 0-1,-1 1 1,1-1-1,0-1 1,0 1-1,0 0 1,0 0-1,1-1 1,-1 1-1,0-1 1,0 0-1,5 2 1,-3-2-2,0-1 1,0 0-1,0 0 1,0 0-1,0 0 1,0 0-1,0-1 1,0 0-1,0 0 0,0 0 1,-1 0-1,1-1 1,0 1-1,-1-1 1,1 0-1,-1 0 1,0 0-1,5-4 1,5-4-21,-1-1 0,0 0 0,15-20 0,94-131 400,-98 134-418,17-18 179,63-100 0,-89 119-170,-1 0-1,-2 0 1,-1-1-1,7-30 1,19-119-26,-1 2 16,-26 144-45,-5 18-59,-1 0 0,1 0 1,-2 0-1,2-22 0,-20 78-751,-3 23 660,-14 93 0,2-9 215,-19 80 125,43-191-142,3 1 1,1-1-1,4 71 1,1-93 90,0-1-1,1 0 1,0 0 0,10 24-1,-13-38-70,0-1-1,1 1 0,0-1 1,-1 0-1,1 1 0,0-1 1,0 0-1,-1 1 0,1-1 1,0 0-1,0 0 0,0 0 1,1 0-1,-1 0 0,0 0 1,0 0-1,1 0 0,-1 0 1,0-1-1,1 1 0,-1-1 1,0 1-1,1-1 0,-1 1 1,1-1-1,-1 0 0,1 1 1,-1-1-1,1 0 0,-1 0 0,1 0 1,-1-1-1,3 1 1,0-1 10,-1 0 0,1-1 0,0 1 0,-1-1 0,0 0 0,1 0 0,-1 0 0,0 0 0,0 0 0,0-1 0,0 1 0,0-1 0,2-4 0,94-126-9,-60 78 134,-21 33-63,-12 15-155,-1 0 0,0 0 0,6-10 0,-10 14-220,-1 4 80,-5 8-26,-7 17 26,6-2 198,0 0 0,2 1-1,-2 48 1,5-65 32,1 1 0,0-1 0,1 0 0,0 0 0,0 0 1,1 0-1,0 0 0,0 0 0,1 0 0,0-1 0,0 1 0,6 9 0,-8-16-16,-1-1 0,1 1 0,-1 0 1,1 0-1,0-1 0,-1 1 0,1 0 0,-1-1 0,1 1 1,0-1-1,0 1 0,-1-1 0,1 1 0,0-1 0,0 1 0,0-1 1,0 0-1,-1 0 0,1 1 0,0-1 0,0 0 0,0 0 0,1 0 1,0 0 4,-1-1 0,0 1 0,0-1 0,0 1 0,0-1 1,0 1-1,0-1 0,0 0 0,0 1 0,0-1 0,0 0 0,0 0 1,0 0-1,0 0 0,0-1 0,4-5 69,0-1 0,-1 0 0,6-15-1,-7 16-64,8-17 43,-2 0 0,10-40 0,-17 54-67,0 0 1,0-1-1,-1 1 0,-1-1 0,0 1 0,0-1 1,-1 0-1,-4-18 0,4 26-12,0 0-1,0 0 1,-1 1-1,0-1 1,1 1-1,-1-1 1,0 1-1,0 0 1,0 0-1,0-1 1,-1 1-1,1 1 1,-1-1-1,1 0 1,-1 1-1,1-1 1,-1 1-1,0 0 1,0 0-1,0 0 1,-4-1-1,6 2 13,1 0-1,-1 0 0,1 0 0,-1 0 0,1-1 1,-1 1-1,1 0 0,0 0 0,-1 0 1,1 0-1,-1-1 0,1 1 0,0 0 0,-1 0 1,1-1-1,0 1 0,-1 0 0,1-1 1,0 1-1,-1 0 0,1-1 0,5-5 71,16-3 13,-20 9-92,25-7 64,0 1-1,46-3 1,-49 6 10,19-1-121,-1 1 0,1 2 0,42 5 0,-81-4 52,1 1 1,-1-1-1,0 1 0,0 0 0,0-1 0,0 1 0,0 1 0,0-1 0,0 0 1,0 1-1,-1 0 0,1-1 0,0 1 0,-1 0 0,0 0 0,1 1 0,-1-1 0,0 0 1,0 1-1,0-1 0,2 5 0,-2-2 28,0 0 1,-1-1-1,1 1 0,-1 0 1,0 0-1,-1 0 1,1 0-1,-1 0 0,0 0 1,0 0-1,0 0 1,-1 0-1,-1 5 0,-4 11 75,0-1 0,-2 0 0,0-1-1,-17 29 1,7-15 663,33-58-605,0 0-1,1 1 1,2 0-1,31-31 1,-48 53-185,1 0-1,-1 1 1,1-1 0,0 1-1,0 0 1,0-1 0,0 1-1,0 0 1,0 0 0,2 0-1,-3 1 19,-1-1 1,1 1-1,0 0 0,0 1 0,-1-1 0,1 0 0,0 0 0,-1 0 0,1 0 0,0 0 1,-1 1-1,1-1 0,0 0 0,-1 1 0,1-1 0,-1 0 0,1 1 0,0-1 1,-1 1-1,1-1 0,-1 1 0,0-1 0,1 1 0,-1-1 0,1 1 0,-1 0 0,0-1 1,1 1-1,-1 0 0,0-1 0,1 1 0,-1 0 0,0-1 0,0 1 0,0 0 1,0 0-1,11 43-98,10 79 0,-19-109 175,0 1 0,1-1 0,1 1 0,0-1 0,12 25 0,-15-37-48,-1-1 0,1 0-1,0 0 1,0 1 0,-1-1-1,1 0 1,0 0 0,0 0-1,0 0 1,0 0 0,0 0-1,0 0 1,0 0 0,1 0-1,-1 0 1,0-1 0,0 1-1,1-1 1,-1 1 0,1-1-1,1 1 1,-1-1 14,0 0-1,0 0 1,-1 0 0,1 0 0,0-1-1,0 1 1,-1-1 0,1 1-1,0-1 1,-1 0 0,1 0-1,-1 0 1,1 1 0,-1-2 0,1 1-1,1-2 1,9-9 89,-1 0-1,0-1 1,0 0 0,12-23-1,13-16-204,110-109 178,-108 125-523,-38 36 428,0 0-1,0 1 1,0-1-1,0 0 1,0 0-1,0 0 1,0 0 0,0 0-1,0 0 1,0 0-1,0 0 1,0 0 0,0 0-1,0 0 1,0 0-1,0 1 1,0-1 0,0 0-1,0 0 1,0 0-1,1 0 1,-1 0-1,0 0 1,0 0 0,0 0-1,0 0 1,0 0-1,0 0 1,0 0 0,0 0-1,0 0 1,0 0-1,0 0 1,0 0 0,1 0-1,-1 0 1,0 0-1,0 0 1,0 0-1,0 0 1,0 0 0,0 0-1,0 0 1,0 0-1,0 0 1,0 0 0,0 0-1,1 0 1,-1 0-1,0 0 1,0 0 0,0 0-1,0 0 1,0 0-1,0 0 1,0 0-1,0-1 1,-4 14-143,-11 19 27,12-27 127,-11 20-23,1 0-1,-14 41 1,20-44 9,2-10 35,1 0 0,1 0 0,0 0 0,-2 24 0,5-35-13,-1 0 0,1 1 0,0-1 0,0 0 0,1 0-1,-1 0 1,0 0 0,0 0 0,0 0 0,1 0 0,-1 0 0,1 0 0,-1 0 0,1 0 0,-1 0 0,1 0-1,-1 0 1,1 0 0,0 0 0,0-1 0,-1 1 0,1 0 0,0-1 0,0 1 0,0 0 0,0-1-1,0 1 1,0-1 0,0 1 0,0-1 0,0 1 0,0-1 0,0 0 0,0 0 0,0 1 0,0-1 0,0 0-1,0 0 1,0 0 0,0 0 0,0 0 0,2-1 0,5 0 27,0-1 1,-1 0-1,1 0 1,11-5-1,-13 4-47,47-21 17,-2-2 1,88-59-1,-91 52 92,63-55 0,-102 76-204,-10 9-10,-7 7-16,0 3 91,0 0-1,0 1 1,1 0-1,0 0 1,0 1-1,1-1 1,0 2-1,1-1 1,-8 17-1,3 0 19,1 0 1,-11 46-1,19-68 5,-6 42 48,7-43-1,-1 0-1,1 1 1,1-1-1,-1 1 0,0-1 1,1 0-1,0 1 1,-1-1-1,1 0 0,1 0 1,1 5-1,-2-7-25,-1 0 1,0-1-1,1 1 0,-1-1 0,0 1 0,1-1 0,-1 1 0,1-1 1,-1 1-1,1-1 0,-1 0 0,1 1 0,-1-1 0,1 0 1,-1 1-1,1-1 0,0 0 0,-1 1 0,1-1 0,-1 0 0,1 0 1,0 0-1,-1 0 0,1 0 0,0 0 0,0 0 0,0 0 9,1 0-1,-1-1 0,0 1 0,1-1 1,-1 1-1,0-1 0,0 0 0,0 0 1,0 1-1,1-1 0,0-2 0,4-3 42,0-1-1,-1 1 1,5-10-1,64-116 237,4-8-238,-38 84-307,-39 50-160,-4 9 164,-2 16 255,1-1 1,0 0 0,2 1 0,0 0-1,1 0 1,1 0 0,1-1 0,1 1 0,0 0-1,1-1 1,7 20 0,-9-32 50,1 0 1,0-1-1,1 1 0,-1 0 1,6 8-1,-7-13-41,0 1 0,0-1 1,0 0-1,0 0 0,0 0 1,0 1-1,0-1 0,0 0 0,1 0 1,-1-1-1,0 1 0,1 0 0,-1 0 1,1-1-1,-1 1 0,1-1 0,-1 1 1,1-1-1,-1 1 0,1-1 0,-1 0 1,1 0-1,-1 0 0,1 0 0,0 0 1,-1 0-1,4-1 0,3-1 16,0-1 0,0-1 0,-1 0 0,1 0 0,13-9 0,35-32 57,-42 34-79,46-42-4,-35 30-34,1 0 0,1 2 0,40-25 0,-64 44 1,0 1-1,-1 0 1,1 0-1,0-1 1,0 2-1,0-1 1,0 0-1,0 1 0,5-1 1,-7 1 16,0 0 1,0 0-1,0 0 0,0 1 1,0-1-1,0 0 0,0 1 1,0-1-1,0 0 0,0 1 1,0-1-1,0 1 0,0 0 1,-1-1-1,1 1 0,0 0 1,0-1-1,-1 1 0,1 0 1,0 0-1,-1 0 0,1 0 1,-1 0-1,1 0 0,-1 0 1,1 0-1,-1 0 0,0 0 1,1 0-1,-1 0 0,0 1 1,4 21 67,-2 0 0,0-1 0,-3 35 0,1-20 20,-1-34-53,1-1 0,1 1 0,-1-1 0,0 0 0,1 1 0,-1-1 0,2 5 0,-2-7-23,1 0 0,-1 1 0,0-1 0,1 1 0,-1-1 0,0 0 0,1 1 0,-1-1 1,0 0-1,1 0 0,-1 1 0,1-1 0,-1 0 0,0 0 0,1 0 0,-1 1 0,1-1 0,-1 0 0,1 0 0,-1 0 1,1 0-1,-1 0 0,1 0 0,-1 0 0,0 0 0,1 0 0,-1 0 0,1 0 0,-1 0 0,1-1 0,-1 1 0,1 0 1,-1 0-1,0 0 0,1 0 0,-1-1 0,1 1 0,-1 0 0,0-1 0,1 1 0,-1 0 0,0-1 0,1 1 0,-1-1 1,30-26 80,-24 20-87,0 1 0,0 1 0,12-9 0,-15 12-3,-1 1 0,1-1 0,0 1 1,0 0-1,0 0 0,0 0 0,0 0 0,0 1 1,0-1-1,0 1 0,0 0 0,0 0 1,0 0-1,4 0 0,5 2-9,-1 1 1,0 1 0,0-1-1,0 2 1,12 5-1,24 10 79,-4-6-104,46 18-1256,-76-26-1100,0 1 1,17 11 0,-21-11-788,-18-15-1332,-5-11 1469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8:4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20 6656,'-37'-20'3008,"20"20"-2624,7 0-288,2 0-128,3 5-256,5-1 160,0 1-1152,8-2 704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8:4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49 5632,'-13'-25'2560,"13"13"-2208,0 9-288,5 3-96,3-5-320,11 5 192,17-4-1696,9 4 1024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8:5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6720,'-13'-5'3040,"31"10"-2624,-5-10 1184,9 5-960,14-3 576,9 6-704,5-6-64,-5 3-288,13-5-32,-8 5-64,8-4 288,0 4-160,-5-3-5664,-3 6 2976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8:5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19 503 3072,'-18'0'1787,"31"-6"4660,18-14-5020,-3 2-939,-5 4-223,0-2 0,0 0 0,-2-1 0,0-2-1,19-21 1,-14 10-51,-1-1-1,38-64 0,-24 23-74,13-21 256,-46 87-350,-5 6-51,-1 0 0,0-1 1,1 1-1,-1-1 0,1 1 0,-1 0 1,0-1-1,1 1 0,-1-1 0,0 1 1,1-1-1,-1 1 0,0-1 1,0 1-1,1-1 0,-1 1 0,0-1 1,0 1-1,0-1 0,-8 4-218,6 0 195,0 1 0,0-1 0,1 0 1,-1 1-1,1-1 0,0 1 0,-1 0 0,2-1 0,-1 1 0,0 5 0,-4 13-42,-6 21 90,3 2-1,1-1 1,-2 80 0,9-116 25,1-1 1,-1 1 0,1 0 0,1-1-1,0 1 1,0-1 0,0 1 0,6 10 0,-7-16-5,0 0 1,0 0-1,0 1 1,1-1-1,-1 0 1,1 0-1,0 0 1,-1 0-1,1-1 1,0 1 0,0 0-1,0-1 1,0 1-1,1-1 1,-1 0-1,0 0 1,0 0-1,1 0 1,-1 0-1,1 0 1,-1-1-1,1 1 1,-1-1-1,1 1 1,-1-1 0,1 0-1,0 0 1,3-1-1,1-1 29,-1 1-1,0-2 1,0 1-1,0-1 0,0 1 1,0-2-1,-1 1 1,1-1-1,-1 0 1,0 0-1,0 0 1,8-9-1,4-7 75,25-38-1,-38 52-138,78-130 186,-31 48-290,5 6-268,-57 90 88,-4 13 246,-56 152-80,34-99 153,12-31 22,-3-2 1,-1 0-1,-28 42 0,46-80 7,-1-1 0,0 0 0,1 0 0,-1 0 0,0 0 0,-4 2 0,-2 4 267,6-9-65,2-5-191,2-9-55,-1 13-29,1-1 0,0 0 0,-1 0 0,1 0 0,0 1 0,0-1 0,1 1 0,-1 0 1,0 0-1,1 0 0,0 0 0,-1 0 0,1 0 0,0 0 0,0 1 0,3-2 0,6-1 6,0-1 1,21-4-1,22-1-95,-1 3-1,1 2 0,64 1 1,-109 4-1441,0 0 1,0-1-1,14-4 0,-15 4-363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8:5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32 5888,'-26'-20'2688,"17"17"-2336,9-2-192,9 5-160,4-4-448,5 8 256,9-8-1888,4 4 1152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8:5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1152 3808,'-4'1'252,"-13"2"870,11-3 1093,11-2-1808,-1 0 0,0 1 1,1-1-1,-1 1 0,9-2 0,16-4 457,-2-6-431,-1 0 1,0-2-1,0 0 1,-2-2-1,0-1 1,29-28-1,-29 22-171,-1-1 0,32-44 0,29-59 220,-64 96-459,5-4 118,-17 26-19,-1-1 0,0 1 1,-1-1-1,0-1 0,4-11 1,-10 20-267,-1 3 11,-7 9-89,-8 13 22,7-8 225,1 0-1,1 1 1,1 0 0,0 0-1,-6 24 1,-12 83 44,17-82-94,5-24 37,0-1 0,1 0 0,2 25-1,-1-36 45,0 0 0,0 1 0,1-1 0,0 1 0,0-1 0,0 0 0,0 0-1,1 0 1,-1 0 0,1 0 0,0 0 0,1 0 0,-1 0 0,1-1-1,-1 1 1,6 5 0,-6-8-27,-1-1-1,0 1 1,0 0-1,1-1 1,-1 1-1,0 0 0,1-1 1,-1 0-1,0 1 1,1-1-1,-1 0 1,1 0-1,-1 0 1,1 0-1,-1 0 1,0 0-1,1 0 1,-1 0-1,1 0 1,-1-1-1,0 1 0,1-1 1,-1 1-1,1-1 1,-1 1-1,2-2 1,2-1 68,0-1 1,0 0-1,0-1 1,7-6-1,-10 9-62,109-128 494,-23 24-504,-71 87-132,1 1 1,1 1-1,28-19 1,-46 35 93,0 0 1,0 0-1,1 1 1,-1-1-1,1 0 1,-1 0-1,0 1 1,1-1-1,2 0 1,-3 1 11,-1 0 0,1 1 1,-1-1-1,1 0 0,-1 0 0,1 0 0,-1 1 1,1-1-1,-1 0 0,0 1 0,1-1 0,-1 0 1,1 1-1,-1-1 0,0 0 0,1 1 1,-1-1-1,0 1 0,1-1 0,-1 1 0,0-1 1,0 1-1,0-1 0,1 1 0,-1-1 0,0 1 1,0-1-1,0 1 0,0-1 0,0 1 0,1 6 5,0 0-1,0 0 0,-1-1 0,0 1 0,0 0 1,-1 0-1,0 0 0,-2 9 0,-18 55 75,-35 68 125,52-116 189,4-23-380,0 0 0,-1 1 1,1-1-1,0 0 0,0 1 1,0-1-1,0 0 0,0 0 1,1 1-1,-1-1 0,0 0 1,0 0-1,0 1 0,0-1 1,0 0-1,0 0 0,0 1 1,0-1-1,1 0 0,-1 0 1,0 0-1,0 1 0,0-1 1,0 0-1,1 0 0,-1 0 1,0 0-1,1 1 0,-1-1 13,1-1 0,0 1 0,-1 0 0,1 0 0,0 0 0,-1-1 0,1 1 0,-1-1 0,1 1 0,0 0 0,-1-1-1,1 1 1,-1-1 0,1 1 0,-1-1 0,1 0 0,48-45 120,13-14-210,-40 34 143,-13 14-115,1 1 0,1-1 0,-1 2 0,23-17 0,-32 26 21,0 0 0,0 1-1,0-1 1,0 0 0,1 1-1,-1-1 1,0 1 0,0-1-1,1 1 1,-1 0 0,0-1-1,1 1 1,-1 0 0,1 0-1,-1 0 1,0 0-1,1 0 1,-1 0 0,2 1-1,-2 0 0,0-1-1,1 1 0,-1 0 0,0 0 0,1 0 1,-1 0-1,0 0 0,0 0 0,0 1 1,0-1-1,0 0 0,0 0 0,-1 1 0,1-1 1,0 1-1,0 2 0,12 32-127,-7-19 186,10 22 0,-14-34-6,1-1 1,0 1 0,0-1-1,0 0 1,0 0 0,0 0-1,1 0 1,0 0 0,4 3-1,-7-6-16,1 0 0,-1-1-1,0 1 1,0 0-1,1-1 1,-1 1-1,0-1 1,1 1 0,-1-1-1,0 0 1,1 1-1,-1-1 1,1 0-1,-1 0 1,0 0 0,1 0-1,-1 0 1,1 0-1,-1-1 1,1 1-1,1-1 1,0 0 7,0-1 0,0 1 0,-1-1 0,1 0 0,-1 0 0,0 0 0,1 0 1,-1 0-1,3-5 0,2-2 41,-1-1 1,0 0 0,0 0 0,4-15-1,12-43 186,-7 18-154,44-135-781,-63 202 535,1 0 1,0 0-1,1 1 1,1 31-1,8 84 128,-5-114 99,8 35 0,-8-47-39,0-1 1,0 1-1,1-1 1,0 1-1,0-1 1,0 0-1,1 0 1,8 10-1,-11-15-22,0 0-1,0 0 1,-1 0-1,1 0 1,1 0 0,-1 0-1,0-1 1,0 1-1,0 0 1,0-1 0,1 1-1,-1-1 1,0 1-1,0-1 1,1 1 0,-1-1-1,0 0 1,1 0-1,-1 0 1,0 1 0,1-2-1,-1 1 1,1 0-1,-1 0 1,0 0 0,1 0-1,-1-1 1,0 1-1,0-1 1,1 1 0,-1-1-1,0 1 1,0-1-1,0 0 1,1 0-1,-1 0 1,0 1 0,1-3-1,3-2 17,-1 1-1,1-2 0,-1 1 1,-1 0-1,1-1 0,4-10 0,11-28 60,-2-2-1,12-49 0,5-17-101,-29 96 29,-2 8-80,0-1 0,0 1 0,6-11 0,-7 17 34,0 0 0,-1-1 0,1 1 0,0 0 0,0 0 0,1-1 0,-1 2 0,0-1 0,1 0 0,-1 0 0,1 1 0,-1 0 0,6-3 0,1 1-17,0 1-1,1 0 1,-1 0 0,1 1 0,10-1-1,51 3 43,-26 1 25,-17-2-76,52 8 0,-62-6 34,8 0-128,-25-2 148,-1 0-1,0 0 0,1 0 1,-1 0-1,1 0 0,-1 0 1,0 0-1,1 0 0,-1 0 1,0 0-1,1 0 0,-1 0 1,0 0-1,1 0 0,-1 1 1,0-1-1,1 0 0,-1 0 1,0 0-1,1 0 1,-1 1-1,0-1 0,0 0 1,1 0-1,-1 1 0,0-1 1,0 0-1,1 0 0,-1 1 1,0-1-1,0 0 0,0 1 1,0-1-1,1 1 0,-5 8 106,-4 8-120,1-10 37,-1 0 1,-15 11-1,-4 3-15,-28 30 15,2 2 0,-73 96-1,122-142-5,-1-1 0,1 1-1,-7 14 1,11-20-5,-1 0 0,1 1-1,-1-1 1,1 0 0,-1 0 0,1 1 0,0-1 0,0 0 0,0 1 0,0-1-1,0 0 1,0 1 0,0-1 0,0 0 0,0 1 0,0-1 0,1 0 0,-1 1-1,1-1 1,-1 0 0,1 0 0,-1 0 0,1 1 0,0-1 0,-1 0 0,1 0-1,0 0 1,0 0 0,2 1 0,-2-1 5,0 0 0,1 0 0,-1 0 0,1-1 0,-1 1 0,1-1 0,0 1 0,-1-1 0,1 1 0,-1-1 0,1 0 0,0 0 0,-1 0 0,1 0 0,0 0 0,-1 0 0,1-1 0,-1 1 0,1 0 0,2-2 0,2 0 37,0-1 0,0 0 0,9-6 0,-13 8-34,11-8 42,-1-1 0,-1 0 0,1 0 0,-1-1 0,-1-1-1,0 0 1,14-23 0,47-97 151,-20 16-327,-48 109 105,-2 6-28,0-1 1,0 0-1,0 0 1,0 0-1,0 0 1,-1 1-1,1-1 1,0 0-1,-1-5 1,-11 24-558,6-7 564,1 0 1,1 0 0,-1 0-1,1 0 1,1 1 0,-1 12-1,1-4 55,1 1-1,2 28 1,0-32 3,5 26 1,-5-37-2,1 0 1,-1 1-1,1-1 0,0 0 1,1 0-1,-1 0 0,1 0 1,4 6-1,-6-10-14,0 0 0,0 0 0,0 0 0,0 0 0,0-1-1,0 1 1,0 0 0,0-1 0,1 1 0,-1 0 0,0-1 0,0 1 0,0-1 0,1 0 0,-1 1-1,0-1 1,1 0 0,-1 0 0,0 0 0,1 0 0,-1 0 0,0 0 0,1 0 0,-1 0 0,0-1-1,1 1 1,-1 0 0,0-1 0,0 1 0,0-1 0,2 0 0,4-3 45,0 0 1,-1 0-1,0-1 1,7-6-1,-7 7-39,80-70 248,88-100 1,-165 165-283,-1 1-2,0 0-1,-1-1 0,0 0 0,0 0 1,-1-1-1,5-10 0,-9 18-45,2-7-107,4 8 102,0 1 0,16 2 0,-19-1 44,-1 1-1,0 0 1,0 0-1,1 0 0,-1 0 1,-1 1-1,1-1 0,0 1 1,0 0-1,-1 0 1,0 1-1,0-1 0,0 1 1,0 0-1,0-1 1,-1 1-1,1 0 0,-1 1 1,0-1-1,-1 0 0,1 1 1,-1-1-1,0 1 1,2 7-1,9 84 217,-10-82-182,1-1 0,1 0 1,0 0-1,1 0 0,6 12 0,-10-24 1,-1 0 1,1 0 0,0 0 0,-1 0-1,1 0 1,0 0 0,0 0-1,-1 0 1,1 0 0,0 0 0,0 0-1,0 0 1,0 0 0,0-1-1,0 1 1,0-1 0,1 1-1,-1 0 1,0-1 0,0 0 0,2 1-1,-1-1 12,-1 0 0,1-1 0,-1 1 0,1-1 0,0 1 0,-1-1 0,1 1 0,-1-1 0,1 0 0,-1 0 1,0 0-1,1 0 0,-1 0 0,0 0 0,1 0 0,-1 0 0,1-2 0,16-18 118,21-32 1,13-17-63,-37 53-103,1 1 1,28-23 0,-37 33-44,4-3-208,-11 9 266,1 0 1,-1 0 0,0 0 0,0 0 0,0 0 0,1 0-1,-1 0 1,0 0 0,0 0 0,1 0 0,-1 0 0,0 0-1,0 0 1,0 0 0,1 0 0,-1 0 0,0 1-1,0-1 1,0 0 0,0 0 0,1 0 0,-1 0 0,0 0-1,0 0 1,0 1 0,0-1 0,0 0 0,1 0 0,-1 0-1,0 0 1,0 1 0,0-1 0,0 0 0,0 0 0,0 0-1,0 1 1,0-1 0,0 0 0,0 0 0,0 0 0,0 1-1,0-1 1,0 0 0,0 0 0,0 0 0,0 1 0,0-1-1,0 0 1,0 0 0,0 0 0,0 1 0,0-1 0,0 0-1,0 0 1,-10 148-260,14-55 283,-3-83 3,1-1 0,0 1 0,0 0 0,1-1-1,1 1 1,-1-1 0,8 13 0,-8-19 4,-1 1 1,1 0 0,1-1 0,-1 1 0,0-1-1,1 0 1,-1 0 0,1 0 0,0-1 0,0 1-1,0-1 1,0 0 0,1 0 0,-1-1-1,1 1 1,-1-1 0,1 0 0,-1 0 0,1 0-1,-1-1 1,1 0 0,0 0 0,-1 0 0,7-1-1,-1 0 7,1-1-1,-1 0 1,-1-1-1,1 0 1,0 0-1,-1-1 1,1 0-1,-1-1 0,0 0 1,12-9-1,10-14 70,-1 0-1,26-35 1,-38 44-59,-2-2 0,-1 0 0,0-1 1,-1 0-1,-2-1 0,14-35 0,-20 45-14,-1 2-39,-1 0 0,4-16-1,-7 25-11,-1 0 0,1 0 0,-1 1 0,1-1 0,-1 0-1,0 0 1,0 0 0,0 0 0,0 1 0,-1-1 0,1 0-1,0 0 1,-1 0 0,1 1 0,-1-1 0,1 0 0,-1 0-1,0 1 1,0-1 0,0 1 0,0-1 0,-2-2 0,3 4 5,-1 0 1,0-1-1,1 1 1,-1 0 0,0-1-1,1 1 1,-1 0 0,1 0-1,-1 0 1,0-1-1,0 1 1,1 0 0,-1 0-1,0 0 1,1 0-1,-1 0 1,0 0 0,1 1-1,-1-1 1,0 0 0,0 0-1,-15 7-138,14-6 137,-5 5-5,-1-1-1,0 1 1,1 0-1,0 1 0,1-1 1,-1 2-1,1-1 0,1 0 1,-1 1-1,-8 17 1,5-7 4,1 0 1,1 0-1,1 1 1,-6 25-1,10-36 49,0 0 1,1 0-1,0 1 0,0-1 0,1 0 0,0 0 0,1 1 0,0-1 0,0 0 0,0 0 0,1 0 0,0 0 0,1 0 1,6 13-1,-8-19-14,-1-1 1,1 0 0,0 1-1,0-1 1,0 0-1,1 1 1,-1-1 0,0 0-1,0 0 1,1 0 0,-1 0-1,1 0 1,-1 0-1,1 0 1,-1-1 0,1 1-1,-1-1 1,1 1 0,0-1-1,-1 1 1,1-1-1,0 0 1,-1 0 0,1 0-1,0 0 1,-1 0 0,1 0-1,0 0 1,-1-1 0,1 1-1,0 0 1,-1-1-1,1 0 1,2 0 0,5-5 39,-1 0 0,1 0 0,-1-1 0,0 0 1,-1 0-1,1-1 0,8-12 0,11-10-71,-8 11-11,1 0 1,0 2 0,2 0-1,0 1 1,1 2 0,0 0-1,29-11 1,-50 24 4,0 0 1,0 0-1,0 0 0,0 1 1,0-1-1,1 1 0,-1-1 1,0 1-1,0 0 0,5 0 1,-6 1 18,-1-1 1,1 0-1,0 0 1,0 1 0,-1-1-1,1 0 1,-1 1-1,1-1 1,0 1-1,-1-1 1,1 1-1,-1-1 1,1 1 0,-1-1-1,1 1 1,-1 0-1,1-1 1,-1 1-1,0 0 1,1-1 0,-1 1-1,0 0 1,0-1-1,0 1 1,1 0-1,-1 0 1,0-1-1,0 1 1,0 0 0,0 0-1,0-1 1,0 2-1,-2 10 9,0-1 0,0 0 0,-1 0-1,0 0 1,-1-1 0,-7 16 0,-1 5-60,1-2 36,5-17 93,2 1 1,-1-1-1,2 1 0,0 0 0,-3 21 1,6-34-68,0 0 1,0 0 0,0 0-1,0 0 1,0 0 0,0 0-1,0 0 1,0 0 0,0 0 0,0 1-1,0-1 1,1 0 0,-1 0-1,0 0 1,0 0 0,0 0-1,0 0 1,0 0 0,0 0-1,0 0 1,0 0 0,0 0 0,0 0-1,0 0 1,0 0 0,1 0-1,-1 0 1,0 0 0,0 1-1,0-1 1,0 0 0,0 0-1,0 0 1,0 0 0,0 0 0,0 0-1,1 0 1,-1 0 0,0-1-1,0 1 1,0 0 0,0 0-1,0 0 1,0 0 0,0 0-1,0 0 1,0 0 0,0 0 0,0 0-1,1 0 1,-1 0 0,0 0-1,0 0 1,0 0 0,0 0-1,0 0 1,0 0 0,0-1-1,0 1 1,0 0 0,0 0 0,0 0-1,6-6 79,14-17 165,68-74-27,-64 73-301,2 1-1,0 2 1,59-37 0,-82 56 42,0 1 1,1-1 0,-1 1-1,0 0 1,1 0 0,-1 0-1,1 0 1,-1 1 0,5-1-1,-6 1 26,-1 0-1,0 0 0,0 1 1,0-1-1,0 0 0,0 1 1,0-1-1,0 0 0,0 1 0,0-1 1,0 1-1,0 0 0,0-1 1,0 1-1,-1 0 0,1 0 1,0-1-1,0 1 0,-1 0 0,1 0 1,0 0-1,-1 0 0,1 0 1,-1 0-1,1 0 0,-1 0 1,0 0-1,1 0 0,-1 0 0,0 0 1,0 0-1,1 0 0,-1 0 1,0 2-1,0 50 44,0-39-37,0 1 1,0 0-1,4 15 0,-4-26 10,1 0-1,0-1 1,0 1-1,0-1 0,1 0 1,-1 1-1,1-1 1,0 0-1,-1 0 0,2 0 1,-1 0-1,0 0 1,0-1-1,1 1 0,0-1 1,-1 1-1,5 2 1,-5-5 13,-1 1 1,0-1-1,1 1 1,-1-1-1,1 1 1,-1-1-1,1 0 1,-1 0-1,1 0 1,-1 1 0,1-2-1,-1 1 1,1 0-1,-1 0 1,1 0-1,-1-1 1,1 1-1,-1-1 1,1 1-1,-1-1 1,0 1-1,1-1 1,-1 0 0,0 0-1,2-1 1,3-2-6,-2-1 0,1 1 0,0-1 0,-1 1 0,4-6 0,58-95 268,-18 26-97,-9 22-138,-3-2 0,41-89 0,40-178-539,-115 319 260,-5 12 17,-7 19-2,-71 241 40,68-212 204,0 0-2,-12 99 0,19-30 181,7-104-131,0-1 0,1 1 0,0-1 0,10 33 0,-8-37-81,-4-11-159,0 0 0,1 0-1,-1-1 1,1 1 0,-1 0 0,1 0 0,0-1 0,-1 1 0,1 0-1,0-1 1,0 1 0,3 2 0,-4-4 74,0 0 0,0 0-1,0 0 1,0 0 0,1 1-1,-1-1 1,0 0 0,0 0 0,0 0-1,1 0 1,-1 0 0,0 0 0,0 0-1,0 0 1,1 0 0,-1 0 0,0 0-1,0 0 1,0 0 0,1 0 0,-1 0-1,0 0 1,0 0 0,0 0-1,1 0 1,-1 0 0,0 0 0,0-1-1,0 1 1,1 0 0,-1 0 0,0 0-1,0 0 1,0 0 0,0 0 0,1-1-1,-1 1 1,0 0 0,0 0 0,0 0-1,5-14-3765,-4-7-165,-1-3 1365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1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 4224,'-5'-4'516,"-8"-8"718,13 12-1084,-1 0 0,1 0 0,0 0 1,0-1-1,-1 1 0,1 0 0,0 0 0,0-1 0,-1 1 0,1 0 0,0 0 0,0-1 0,0 1 0,-1 0 0,1 0 0,0-1 1,0 1-1,0 0 0,0-1 0,0 1 0,0 0 0,0-1 0,-1 1 0,1 0 0,0-1 0,0 0 0,1 7 4544,0 23-2961,9 42 134,-4-36-1075,1 39-1,-3 138 1115,13 213-660,-16-385-467,-1-40-770,0 0-1,0 0 1,0 0 0,0 1-1,0-1 1,0 0-1,0 0 1,0 0 0,0 0-1,0 0 1,0 0 0,0 0-1,0 0 1,0 0 0,0 0-1,0 0 1,0 0 0,1 0-1,-1 1 1,0-1 0,0 0-1,0 0 1,0 0 0,0 0-1,0 0 1,0 0-1,0 0 1,0 0 0,0 0-1,0 0 1,1 0 0,-1 0-1,0 0 1,0 0 0,0 0-1,0 0 1,0 0 0,0 0-1,0 0 1,0 0 0,0 0-1,0 0 1,0 0 0,1 0-1,-1 0 1,0 0-1,0 0 1,0 0 0,0 0-1,0-1 1,0 1 0,0 0-1,0 0 1,0 0 0,0 0-1,0 0 1,8-6 128,5-6-186,-4 2 56,-1 0 0,0-1 0,-1 0 0,11-23 0,18-52-85,-23 52 89,-6 17 12,10-27-72,29-52 1,-45 95 43,-1 0 1,0 0 0,1 1 0,-1-1 0,1 0-1,-1 1 1,1-1 0,-1 0 0,1 1 0,-1-1-1,1 1 1,0-1 0,-1 1 0,1-1 0,0 1-1,-1 0 1,1-1 0,0 1 0,0 0 0,0-1-1,0 1-6,0 0-1,-1 0 0,1 1 1,0-1-1,-1 0 0,1 0 1,-1 0-1,1 1 0,0-1 1,-1 0-1,1 0 0,-1 1 1,1-1-1,-1 1 0,1-1 0,-1 0 1,1 1-1,-1-1 0,1 2 1,1 0-12,0 1 0,0 1-1,0-1 1,0 0 0,-1 0 0,1 1 0,0 5 0,3 16 458,3 49 0,-3-22-158,-3 20-128,-3-56-232,1 0 0,1 0-1,1 0 1,5 26 0,-6-37-1030,11-9-5497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8:5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7712,'-8'-5'3520,"13"13"-3072,-2-3 1312,7-2-1056,3 1 416,11 4-640,2-8-32,6 5-256,8-5-160,-1 3-64,3-6 223,-7 3-95,-7-5-2783,-1 5 1471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8:5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36 2720,'6'-3'391,"16"-11"1346,-21 13-1512,0 1 0,0-1 0,-1 0 0,1 1 0,0-1 0,0 0 0,0 0 0,0 1 1,-1-1-1,1 0 0,0 0 0,-1 0 0,1 0 0,0-2 0,-1 3-198,0 0 1,0-1-1,0 1 1,0 0-1,0 0 1,0 0-1,0-1 1,0 1-1,0 0 1,0 0-1,0 0 1,-1 0-1,1 0 1,0-1-1,0 1 1,0 0-1,0 0 0,0 0 1,0 0-1,-1 0 1,1 0-1,0-1 1,0 1-1,0 0 1,0 0-1,-1 0 1,1 0-1,0 0 1,0 0-1,0 0 1,0 0-1,-1 0 1,1 0-1,0 0 1,0 0-1,0 0 1,0 0-1,-1 0 1,1 0-1,0 0 1,0 0-1,0 0 1,-1 0-1,1 0 1,-9 4 441,-5 5-110,0 1 0,1 0 0,0 1 0,0 0 0,2 1 0,-17 20 0,7-3 320,-36 61 1,50-75-441,-11 25 0,16-35-164,1-1 1,0 1-1,-1-1 1,2 1-1,-1 0 0,0-1 1,1 1-1,0 0 1,1 7-1,-1-11-36,0 0-1,0 0 0,1 0 1,-1 0-1,0 0 1,0 0-1,1 0 0,-1 0 1,1 0-1,-1 0 0,1 0 1,-1 0-1,1-1 1,-1 1-1,1 0 0,0 0 1,-1-1-1,1 1 1,0 0-1,0-1 0,0 1 1,0-1-1,-1 1 1,1-1-1,0 1 0,0-1 1,0 0-1,0 1 0,0-1 1,0 0-1,0 0 1,1 0-1,1 0 29,0 0-1,0 0 1,0-1 0,0 0-1,0 1 1,0-1 0,0 0-1,4-2 1,2-3 25,0 0 0,0 0 0,0-1 0,-1 0 0,1 0 0,-2-1 0,1 0 0,10-15 0,-7 9-40,17-22 50,-13 16-198,1 1 0,20-19-1,-35 37 92,-1 0-1,1 0 1,0 1-1,-1-1 1,1 1-1,0-1 1,-1 0-1,1 1 1,0-1-1,0 1 1,0 0-1,-1-1 1,1 1-1,0 0 1,0-1 0,0 1-1,0 0 1,0 0-1,-1 0 1,1 0-1,0 0 1,0 0-1,0 0 1,0 0-1,0 0 1,0 0-1,0 0 1,0 1-1,-1-1 1,1 0-1,0 1 1,0-1-1,0 0 1,-1 1 0,1-1-1,0 1 1,0-1-1,-1 1 1,1 0-1,0-1 1,-1 1-1,1 0 1,-1-1-1,1 2 1,3 4-14,-1-1 0,-1 1 0,1 0 0,-1 0 0,2 7 0,-3-7 0,3 13-56,-1-1 0,0 1 0,-2 0-1,0 0 1,-2 0 0,-2 26 0,1-19-1100,1-2 93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8:5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92 7712,'-10'-51'3520,"1"39"-3072,4 4 1408,0-1-1696,2 9-128,-7-8-64,5 5-128,5 6 96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8:5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45 120 6048,'-41'-51'2752,"37"39"-2400,4 1-96,9 2-224,-1-11-160,10 4 64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9:0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190 440 3328,'0'0'86,"-1"-1"-1,1 1 1,0-1 0,-1 0 0,1 1-1,0-1 1,0 1 0,0-1 0,0 0-1,-1 1 1,1-1 0,0 0 0,0 1-1,0-1 1,0 0 0,1 1 0,-1-1-1,0 0 1,0 1 0,0-2 0,2-6 3371,-13 19-1931,-11 13-903,4-7-308,2 2 0,0 0-1,1 1 1,-22 38 0,25-34-154,0 1 0,-8 29 0,17-46-80,1 0 0,0 1 0,1-1 0,0 0 0,0 1 0,1-1 1,0 1-1,0-1 0,1 0 0,0 1 0,3 10 0,-4-17-35,1 0 0,0 1 0,0-1-1,0 0 1,0 0 0,0 0 0,0-1 0,1 1 0,-1 0 0,1 0-1,-1-1 1,1 1 0,-1-1 0,1 1 0,0-1 0,0 1 0,0-1-1,0 0 1,0 0 0,0 0 0,0 0 0,0-1 0,0 1 0,0 0 0,1-1-1,-1 0 1,0 1 0,0-1 0,1 0 0,-1 0 0,0 0 0,0-1-1,1 1 1,1-1 0,5-1 42,-1-1-1,1 0 0,-1-1 1,0 0-1,0 0 0,0-1 1,-1 0-1,0 0 0,0-1 1,8-7-1,11-13 160,25-31-1,-50 55-244,135-175-386,-136 177 382,2-3-133,-2 4 37,-5 14 19,2 44 91,1 13 228,2-63-152,1 0-1,0-1 1,0 1 0,1 0-1,6 16 1,-8-25-68,0 1 0,0-1 0,0 1 0,0-1 0,1 1 1,-1-1-1,0 1 0,1-1 0,-1 0 0,0 1 0,1-1 0,-1 1 0,0-1 0,1 0 0,-1 1 0,0-1 0,1 0 0,-1 0 0,1 1 0,-1-1 0,1 0 0,-1 0 0,1 1 1,-1-1-1,1 0 0,-1 0 0,1 0 0,-1 0 0,1 0 0,-1 0 0,1 0 0,-1 0 0,1 0 0,0 0 0,-1 0 0,1 0 0,-1-1 0,1 1 0,17-11 449,-16 9-333,59-54 492,-14 12-606,-27 27-41,70-54 60,-80 64-81,1 1 1,0 0-1,0 0 0,0 1 1,1 1-1,22-6 0,-32 9 18,0 1-1,0-1 0,0 1 0,1 0 0,-1 0 0,0 0 0,0 0 0,0 0 0,0 0 1,0 1-1,3 0 0,-4 0 23,0-1 0,0 1-1,0-1 1,-1 1 0,1 0 0,0-1 0,-1 1 0,1 0 0,0 0 0,-1 0 0,1-1 0,-1 1-1,1 0 1,-1 0 0,1 0 0,-1 0 0,0 0 0,1 0 0,-1 0 0,0 0 0,0 0 0,0 0-1,0 0 1,0 0 0,0 0 0,0 1 0,-1 7 47,0 1 0,-1-1-1,0 0 1,0 0 0,-5 13 0,3-11 64,0 0 0,-3 22-1,6-24-72,0 11 330,4-16-116,6-8-8,35-30 324,24-16-641,-57 44 5,-1-1 0,2 2 0,-1-1-1,20-5 1,-30 10 54,0 1 1,1-1-1,-1 1 0,0-1 0,1 1 0,-1 0 0,1 0 0,-1-1 0,1 1 0,-1 0 1,1 0-1,-1 1 0,0-1 0,1 0 0,-1 0 0,1 1 0,-1-1 0,0 1 0,1-1 1,-1 1-1,0 0 0,1-1 0,-1 1 0,0 0 0,0 0 0,0 0 0,0 0 0,0 0 0,0 0 1,0 0-1,0 0 0,0 0 0,0 1 0,-1-1 0,1 0 0,0 1 0,0 1 0,2 6 6,-1 0 0,0 1 0,-1-1 0,1 0 0,-2 1 0,0 16 0,-1-16 43,1-1 0,0 0-1,1 0 1,0 0 0,1 0-1,-1 0 1,2 0 0,2 8-1,-4-16-20,-1 0 0,0 1-1,1-1 1,-1 0 0,1 0 0,-1 0-1,1 0 1,0 0 0,-1 0-1,1 0 1,0 0 0,0 0-1,0-1 1,0 1 0,-1 0 0,1 0-1,0-1 1,0 1 0,1 0-1,-1-1 1,0 1 0,0-1-1,0 0 1,0 1 0,0-1 0,1 0-1,-1 0 1,0 1 0,0-1-1,0 0 1,1 0 0,-1 0-1,0-1 1,0 1 0,0 0-1,0 0 1,2-1 0,2-2 34,1 0-1,-1 0 1,0 0 0,-1 0-1,1-1 1,5-5 0,-5 4-23,48-37 30,2 2 1,97-53-1,-149 91-54,21-12 106,-15 7-120,-9 7 9,0 0 0,0-1 1,0 1-1,0 0 0,0 0 0,0 0 1,1 0-1,-1 0 0,0 0 1,0 0-1,0-1 0,0 1 1,0 0-1,0 0 0,0 0 0,0 0 1,0 0-1,0-1 0,0 1 1,0 0-1,0 0 0,0 0 1,0 0-1,0 0 0,0-1 1,0 1-1,0 0 0,0 0 0,0 0 1,0 0-1,0 0 0,0 0 1,0-1-1,0 1 0,0 0 1,-1 0-1,1 0 0,0 0 0,0 0 1,0 0-1,0 0 0,0-1 1,-7 1-131,-7 4 83,1-1 1,-1 2-1,1 0 0,0 1 0,1 0 0,-1 0 0,1 2 0,1-1 0,-20 17 0,16-10 44,0 1 0,0 0-1,2 1 1,0 1 0,1 0 0,-11 19-1,20-31 25,1 1 0,0 0 0,0-1-1,0 1 1,0 0 0,0 7 0,2-12-10,0-1 1,0 1 0,0-1 0,0 1-1,-1-1 1,1 1 0,0 0-1,1-1 1,-1 1 0,0-1 0,0 1-1,0-1 1,0 1 0,0-1-1,0 1 1,1-1 0,-1 1-1,0-1 1,0 1 0,1-1 0,-1 1-1,0-1 1,1 1 0,-1-1-1,1 0 1,-1 1 0,0-1 0,1 1-1,-1-1 1,1 0 0,-1 0-1,1 1 1,0-1 0,1 1 10,0-1 0,-1 0 0,1 0 1,-1 0-1,1 0 0,0 0 0,-1-1 1,1 1-1,-1 0 0,1-1 0,0 1 1,-1-1-1,3-1 0,9-5 23,-1-2 0,0 1 1,20-19-1,1-1 45,9-4-20,46-47 1,-62 53-65,-2-1 0,42-60-1,-50 59 17,0-1 1,-2-1-1,-1-1 0,9-33 0,-11 28-65,-1 0 0,-2 0 0,-1-1 0,3-59 0,-10 91-38,-1-1 0,1 0-1,-1 0 1,-2-7 0,4 13 78,-1 0 1,0 0 0,0 0-1,0 0 1,0 0 0,-1 0-1,1 0 1,0-1-1,0 1 1,0 0 0,0 0-1,0 0 1,0 0 0,0 0-1,0 0 1,0 0 0,0 0-1,0-1 1,0 1 0,0 0-1,0 0 1,0 0-1,0 0 1,-1 0 0,1 0-1,0 0 1,0 0 0,0 0-1,0 0 1,0 0 0,0 0-1,0 0 1,0 0 0,-1 0-1,1-1 1,0 1-1,0 0 1,0 0 0,0 0-1,0 0 1,0 0 0,0 0-1,-1 1 1,1-1 0,-5 5-141,-6 15 20,-8 30 35,2 0 1,-13 67-1,23-88 89,-3 11 64,-9 75-1,18-101-39,0-1-1,1 1 0,1 0 1,1-1-1,0 1 1,0-1-1,1 1 1,1-1-1,7 18 1,-9-28-28,8 19-56,16 28-1,-22-44 102,-1 0 0,1-1 0,0 0 0,0 0-1,1 0 1,0 0 0,0-1 0,0 0 0,0 0 0,8 4-1,-11-7-9,0 0 0,1 0 0,-1 0 0,1 0 0,-1-1 1,1 1-1,-1-1 0,1 0 0,-1 1 0,1-1 0,-1 0 0,1-1 0,-1 1 0,1 0 0,-1-1 0,1 1 0,-1-1 0,0 0 0,1 0 0,-1 0 0,0 0 0,1 0 0,-1-1 0,0 1 0,0-1 0,0 1 0,3-4 0,4-4 40,-1-1-1,0 0 1,-1 0-1,9-16 1,-9 15-23,0 0 24,-1 1 0,7-15 0,-12 21-63,1 0 0,-1 0 0,0-1 0,0 1 0,-1 0 0,1 0 0,-1 0 0,0-1-1,0 1 1,-1-6 0,-2-14-267,3 23 249,0 1 1,0 0-1,0 0 1,0 0-1,-1 0 1,1 0-1,0-1 1,0 1-1,0 0 0,0 0 1,0 0-1,0 0 1,0 0-1,0 0 1,0 0-1,-1-1 1,1 1-1,0 0 0,0 0 1,0 0-1,0 0 1,0 0-1,-1 0 1,1 0-1,0 0 1,0 0-1,0 0 0,0 0 1,0 0-1,-1 0 1,1 0-1,0 0 1,0 0-1,0 0 1,0 0-1,0 0 0,-1 0 1,1 0-1,0 0 1,0 0-1,0 0 1,0 0-1,-1 0 1,-8 6-283,-8 10 56,12-9 221,1 0 0,-1 0 0,1 0-1,1 1 1,-1 0 0,1-1 0,1 1 0,-1 0 0,1 0-1,-1 10 1,2-3 35,-1 0-1,2-1 1,0 1-1,4 28 1,-3-37-5,-1 0 1,1 0-1,1 0 1,-1 0-1,1 0 1,0 0-1,1 0 1,-1-1 0,1 1-1,0-1 1,0 0-1,6 6 1,-8-10-2,-1 0 0,1 0-1,0 0 1,0-1 0,1 1 0,-1 0 0,0-1 0,0 1 0,0 0 0,0-1 0,1 0 0,-1 1 0,0-1-1,0 0 1,1 1 0,-1-1 0,0 0 0,1 0 0,-1 0 0,0 0 0,0 0 0,1-1 0,-1 1-1,0 0 1,0-1 0,1 1 0,-1 0 0,0-1 0,0 0 0,0 1 0,2-2 0,6-4 80,-1 1 1,0-1-1,10-10 1,-5 5-55,18-15 7,2 1 1,0 2-1,57-29 0,-73 43-49,26-12-130,49-17 0,-64 32-30,-26 6 150,-1 0-1,1-1 0,-1 1 1,0 0-1,1 0 1,-1 1-1,1-1 1,-1 0-1,0 0 0,1 1 1,-1-1-1,0 1 1,1-1-1,-1 1 0,0 0 1,0-1-1,2 2 1,-1 0 5,0 1 1,-1-1 0,1 1-1,-1-1 1,0 1-1,0-1 1,0 1 0,0 0-1,0-1 1,-1 1 0,1 5-1,0 36-58,-1-29 64,0-6 31,0 17 112,5 43 0,-4-62-71,0 1-1,1-1 1,0 0-1,0 0 0,1 0 1,0 0-1,0-1 1,0 1-1,1-1 1,8 11-1,-11-15-25,1 0 0,0 0-1,0 0 1,0-1 0,0 1 0,0 0-1,1-1 1,-1 0 0,0 1 0,1-1-1,-1 0 1,1 0 0,-1 0-1,1-1 1,-1 1 0,1-1 0,0 1-1,-1-1 1,1 0 0,0 0-1,-1 0 1,1 0 0,0 0 0,-1-1-1,1 1 1,-1-1 0,1 0-1,0 0 1,-1 0 0,0 0 0,1 0-1,2-2 1,7-5-14,-1 0-1,1 0 1,-2-1 0,18-19-1,-21 22-66,47-46-3669,-24 27 1515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9:0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15 446 3648,'-15'7'1173,"15"-7"-1085,0 0 0,1 0 1,-1 0-1,0 0 0,0 1 0,0-1 0,1 0 0,-1 0 1,0 0-1,0 0 0,0 0 0,0 0 0,0 0 0,1 0 0,-1 0 1,0 1-1,0-1 0,0 0 0,0 0 0,0 0 0,0 0 0,0 0 1,1 0-1,-1 1 0,0-1 0,0 0 0,0 0 0,0 0 0,0 0 1,0 1-1,0-1 0,0 0 0,0 0 0,0 0 0,0 0 1,0 1-1,0-1 0,0 0 0,0 0 0,0 0 0,0 0 0,0 1 1,0-1-1,0 0 0,0 0 0,-1 0 0,1 0 0,0 1 0,0-1 1,0 0-1,0 0 0,0 0 0,2-1 75,1 0 0,-1 0 0,1-1 0,-1 1 0,1-1 0,-1 1 0,0-1 0,0 0 0,0 0 0,0 0 0,0 0 0,2-5 0,20-31 751,-21 33-763,20-34 89,1 0 0,2 2 0,2 0 0,1 2 0,2 2 0,1 0 0,2 3 0,61-45 0,-87 70-203,11-8 144,-18 13-173,0-1 0,-1 0 0,1 1 0,0-1 0,-1 1 0,1-1 0,-1 0 0,1 0 0,-1 1 0,1-1 0,-1 0 0,1 0 0,-1 0 0,0 1 0,0-1 0,1 0 0,-1-1 1,-1 2-14,0 0 1,0 0 0,1 0 0,-1 0 0,0 0 0,0 1 0,0-1 0,0 0 0,0 0 0,1 1-1,-1-1 1,-1 2 0,-7 5 11,1 1 0,0 0 0,0 1-1,1 0 1,0 0 0,-7 15 0,2-3 70,-18 46 1,27-59-3,0 0-1,0 1 1,0-1 0,1 1-1,1-1 1,-1 1 0,2 0-1,-1 0 1,1-1 0,0 1-1,1 0 1,2 13 0,-3-20-40,1-1 0,0 1 1,-1 0-1,1 0 0,0 0 1,0 0-1,0-1 1,0 1-1,0 0 0,0-1 1,0 1-1,0-1 0,1 1 1,-1-1-1,1 0 1,-1 0-1,1 1 0,-1-1 1,1 0-1,0 0 0,3 1 1,-2-2 20,0 1-1,1 0 1,-1-1 0,1 0 0,-1 0 0,0 0 0,1 0-1,-1-1 1,0 1 0,1-1 0,4-1 0,7-4 89,0 0 1,-1-1-1,1-1 1,13-10-1,37-27 93,98-91-1,-153 127-254,-5 4-26,1-1 1,-1 1-1,1 1 1,0-1-1,1 1 1,-1 0-1,1 1 1,8-4-1,-14 6 40,0 1-1,0 0 1,0-1-1,0 1 1,0 0-1,0 0 1,0 0-1,0 0 1,-1 0-1,1 0 1,0 0 0,0 0-1,0 0 1,0 0-1,0 1 1,0-1-1,0 0 1,-1 1-1,1-1 1,0 1-1,0-1 1,0 0 0,-1 1-1,1 0 1,0-1-1,-1 1 1,1-1-1,0 1 1,-1 0-1,1 0 1,-1-1-1,1 1 1,-1 0-1,1 0 1,-1 0 0,0-1-1,1 1 1,-1 0-1,0 0 1,0 0-1,1 0 1,-1 1-1,1 4 10,-1 1-1,0-1 0,0 1 0,0-1 1,-1 7-1,-18 113 336,12-74-178,3-29 236,0 31-1,13-75 98,2-7-386,1 0 0,32-53 0,-35 68-142,1 0-1,0 0 1,0 1-1,1 1 0,1-1 1,0 2-1,22-16 0,-32 25 11,1 0 0,0-1-1,0 1 1,-1 0 0,1 0-1,0 0 1,0 1 0,0-1 0,0 1-1,0-1 1,0 1 0,0 0-1,0 0 1,0 1 0,0-1-1,0 1 1,0-1 0,0 1-1,0 0 1,0 0 0,0 0-1,0 1 1,-1-1 0,1 0-1,0 1 1,-1 0 0,3 2 0,7 5-3,-1 1 1,0 1 0,-1 0 0,10 13 0,-17-21 33,123 137 482,-107-119-1868,-18-20 1040,0-1 0,0 1 0,-1 0 1,1 0-1,0 0 0,-1 0 0,1 0 0,-1 0 0,0 0 0,1 0 0,-1 0 0,1 0 0,-1 0 0,0 0 0,0 0 1,0 0-1,0 0 0,0 0 0,0 0 0,0 0 0,0 1 0,-1 3-1860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9:0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25 5632,'-50'-16'2560,"37"12"-2208,8-1-352,5 10-64,13-5-384,6 4 224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9:0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5216,'0'0'109,"0"-1"0,0 1 0,0-1 0,0 1 0,0-1 0,0 0 0,0 1 0,0-1 0,0 1 0,0-1 0,0 1 0,0-1 0,0 0 0,0 1 0,0-1-1,1 1 1,-1-1 0,0 1 0,0-1 0,1 1 0,-1-1 0,0 1 0,1-1 0,-1 1 0,1-1 0,-1 1 0,0 0 0,1-1 0,-1 1 0,1 0 0,-1-1 0,1 1 0,-1 0 0,1-1 0,0 1 0,27-14 1886,-15 8-1721,3-2 90,1-1 1,-1 2-1,1 0 0,0 1 1,36-7-1,-52 13-366,0 0 0,0-1 1,1 1-1,-1 0 0,0 0 0,0 0 0,0 0 0,1 0 0,-1 0 0,0 1 0,0-1 0,1 0 0,-1 1 1,0-1-1,0 0 0,0 1 0,0 0 0,0-1 0,0 1 0,0 0 0,0-1 0,0 1 0,0 0 1,0 0-1,0 0 0,0 0 0,-1 0 0,1 0 0,0 0 0,-1 0 0,1 0 0,0 0 0,-1 0 0,0 0 1,1 0-1,-1 1 0,0-1 0,1 0 0,-1 0 0,0 1 0,0 1 0,3 183 1281,-3-118-926,0-61-279,0 0 1,0 1-1,1-1 0,0 0 0,1 0 1,-1 1-1,1-1 0,1-1 0,-1 1 1,1 0-1,0 0 0,8 10 1,-11-16-18,1 0 0,0 0 0,0-1 1,0 1-1,0 0 0,0 0 0,0 0 1,0-1-1,0 1 0,0 0 0,0-1 1,0 1-1,0-1 0,0 1 0,1-1 1,-1 0-1,0 1 0,0-1 1,0 0-1,3 0 0,-2 0 2,0-1 0,0 1 0,0-1-1,-1 1 1,1-1 0,0 0 0,0 0 0,-1 0 0,1 0 0,-1 0-1,1 0 1,1-2 0,4-4 73,0 0 0,-1-1 0,0 1 0,6-12 0,-9 14-93,82-132 329,5-11-350,-16 25-276,-67 112 147,-7 10 77,1 0-1,-1 0 1,1 0 0,-1 0-1,1 0 1,-1 0 0,1 1-1,0-1 1,-1 0 0,1 0-1,0 0 1,0 1 0,1-2-1,-1 2 19,0 0 1,0 1-1,0-1 0,0 0 1,0 0-1,0 0 0,-1 1 0,1-1 1,0 0-1,0 1 0,0-1 1,0 1-1,0-1 0,-1 1 0,1-1 1,0 1-1,0 0 0,0 0 0,15 11 79,1-1 0,1-1 0,-1 0 0,21 7 0,-25-11-4,0-2-1,1 0 1,0 0 0,-1-1-1,1-1 1,23 1 0,-25-3 97,0-1 1,0 0-1,-1-1 1,21-5-1,-26 5-122,-1 0-1,1 0 1,-1 0 0,0-1-1,1 0 1,-1 0-1,0 0 1,-1-1 0,1 1-1,7-9 1,-10 9-30,-1 1 0,1-1 0,-1 1 0,0-1 0,0 0 0,-1 1 0,1-1 0,0 0 0,-1 0 0,0 1 0,1-1 0,-1 0 0,0 0 0,-1 0 0,1 1 0,0-1 0,-1 0 0,0 0 0,1 1 0,-1-1 0,-2-4 0,2 5-10,0 0 0,1 0-1,-1 1 1,0-1 0,0 0-1,0 1 1,0-1-1,0 1 1,0-1 0,0 1-1,-1 0 1,1 0 0,0-1-1,-1 1 1,1 0-1,-1 0 1,0 0 0,1 0-1,-1 1 1,0-1 0,1 0-1,-1 1 1,0-1-1,0 1 1,1-1 0,-1 1-1,0 0 1,0 0 0,0 0-1,0 0 1,1 0-1,-1 0 1,-2 1 0,-1 1-25,0 0 1,1 1 0,-1-1-1,1 1 1,-1 0 0,1 0-1,0 1 1,-6 5 0,0 1-7,-5 3-7,1 0 0,1 1 0,-13 18-1,22-26 57,0 0-1,0 0 0,1 0 0,0 0 0,0 1 0,0-1 0,1 1 1,0-1-1,1 1 0,-1 0 0,1 0 0,0 9 0,1-6 0,1-1-1,0 0 1,1 1-1,-1-1 1,2 0-1,-1 0 0,1 0 1,1-1-1,7 15 1,-9-20 14,0 0 0,0 1 1,1-1-1,-1 0 0,1 0 1,0 0-1,0-1 0,0 1 1,0-1-1,7 4 0,-7-5 12,-1 0 0,1 0 0,0 0 1,0 0-1,0 0 0,0-1 0,0 1 0,0-1 0,0 0 0,0 0 0,-1 0 0,1-1 0,0 1 0,0 0 1,0-1-1,3-1 0,16-7 6,0-1 1,0-1-1,-2-1 1,1 0-1,22-19 1,17-11 191,89-46-97,-101 59-372,-47 85-124,-1-34 360,2 0 0,0 0 0,1-1-1,1 1 1,1-1 0,1 0 0,1 0 0,15 30-1,-19-45 30,0 0 0,0 0 1,1 0-1,0-1 0,0 0 0,1 1 0,0-2 0,-1 1 0,2 0 0,4 3 0,-7-6-7,-1-1 0,0 0 0,0 0 0,0 0 0,1 0 0,-1 0 0,1 0 0,-1-1 0,1 1 0,-1-1 0,1 1 0,-1-1 0,1 0 0,-1 0 0,1 0 0,-1 0 0,1-1 0,-1 1 0,1-1 0,-1 1 0,1-1 0,-1 0 0,1 0 0,-1 0 0,0 0 0,0-1 0,0 1 0,0-1 0,3-1 0,9-11 92,-1-1 1,0 0 0,0-1-1,-2 0 1,13-23-1,14-20-42,-2 9 9,43-55-198,-54 79-45,-23 24 119,0 0 1,0 0-1,0 1 0,1-1 0,-1 1 1,0 0-1,1-1 0,-1 1 0,1 0 1,3-1-1,-4 2 21,-1 0 1,0 0-1,1 0 0,-1 0 1,1 1-1,-1-1 0,0 0 1,1 1-1,-1-1 0,0 1 1,1-1-1,-1 1 1,0-1-1,0 1 0,1 0 1,-1 0-1,0 0 0,0 0 1,0 0-1,0 0 0,0 0 1,0 0-1,-1 0 0,1 0 1,0 0-1,0 1 0,-1-1 1,1 0-1,-1 0 1,1 1-1,-1-1 0,1 3 1,1 5 20,0 0 0,0 0 0,0 15 0,-2-19 3,2 35 64,-2-1 1,-2 1-1,-1 0 1,-2-1-1,-21 77 1,26-113-30,-1-1-1,0 1 1,1 0 0,-1 0 0,-1-1 0,1 1 0,0-1 0,-1 1-1,1-1 1,-1 0 0,0 1 0,1-1 0,-1 0 0,0 0 0,0 0-1,-1 0 1,1-1 0,0 1 0,-1 0 0,-3 1 0,4-3-20,1 0 0,-1 0 0,1 0 0,-1 0 0,0 0 0,1 0 0,-1-1 0,1 1 0,-1-1 0,1 1 0,-1-1 0,1 1 1,-1-1-1,1 0 0,-1 0 0,1 0 0,0 0 0,-1 0 0,1 0 0,0 0 0,0 0 0,0 0 0,0 0 0,-1-3 0,-3-1 5,1-1 1,0 0-1,0 0 0,-2-8 0,-18-48 13,15 35-37,-14-44-256,23 71 250,0 0-1,0 0 0,0 0 1,0 0-1,0 0 0,-1-1 0,1 1 1,0 0-1,0 0 0,0 0 1,0 0-1,0 0 0,0 0 1,0 0-1,0 0 0,0-1 0,0 1 1,0 0-1,0 0 0,0 0 1,0 0-1,0 0 0,0 0 1,0-1-1,0 1 0,0 0 0,0 0 1,0 0-1,0 0 0,0 0 1,0 0-1,0 0 0,0-1 1,0 1-1,0 0 0,0 0 0,0 0 1,0 0-1,0 0 0,1 0 1,-1 0-1,0 0 0,0 0 1,0-1-1,0 1 0,0 0 0,0 0 1,0 0-1,0 0 0,0 0 1,1 0-1,7 6-177,18 20 86,-7-6 24,-5-9 115,0 0-1,0 0 1,23 11-1,-29-17-19,0-2 0,0 1 1,0-1-1,0 0 0,1-1 0,-1 0 0,1 0 0,17 0 0,-20-2-7,0-1-1,0 0 0,0 0 1,0 0-1,-1-1 1,1 0-1,-1 0 0,1 0 1,-1-1-1,0 0 0,7-4 1,4-5 92,29-27 1,20-29-26,-10 9-56,-28 32-41,-19 17-7,1 0 0,16-12 0,-16 15 2,1-1-269,-9 10 63,-4 9-35,-3 3 186,-1 1 33,1 0-1,0 0 0,-5 25 0,10-35 60,-8 42 32,3 1 0,-2 50 0,8-91 13,0-1 0,1 1 0,1 8-1,-1-14-42,-1 0 0,0 1 0,1-1 0,-1 1 0,1-1 0,-1 0-1,1 1 1,-1-1 0,1 0 0,0 0 0,0 0 0,0 1 0,-1-1 0,1 0 0,0 0 0,0 0-1,1 0 1,-1 0 0,0-1 0,3 3 0,-3-3 0,1 0 0,0 1 1,0-1-1,0 0 0,0 0 0,0 0 1,0 0-1,0 0 0,0-1 0,0 1 1,0 0-1,0-1 0,0 0 0,0 1 1,-1-1-1,1 0 0,0 0 0,0 0 1,-1 0-1,2-2 0,5-3 10,0-1-1,12-14 0,-6 5-1,27-24 27,1 2 0,79-55 1,-86 70-106,60-38-387,-99 63 412,1 1 0,-1 0 0,1 0 0,0 0 1,0 0-1,0 0 0,-4 7 0,-19 31-50,24-36 65,-8 12 8,1 0 0,1 0 0,-8 26 0,14-35 15,0 0 0,0 0 0,1 0 0,0 0 1,0 0-1,1 0 0,0 1 0,0-1 0,1 0 0,3 14 1,-3-20 2,-1 1 0,1-1 0,0 1 1,0-1-1,0 0 0,0 0 0,1 1 0,-1-1 1,1 0-1,-1 0 0,1 0 0,-1-1 1,1 1-1,0 0 0,0-1 0,0 1 0,0-1 1,0 1-1,1-1 0,-1 0 0,0 0 1,0 0-1,1 0 0,-1-1 0,5 2 1,-3-2-5,1 0 1,-1 0-1,0 0 1,0 0-1,0-1 1,0 1-1,0-1 1,0 0-1,0 0 1,-1-1 0,1 1-1,0-1 1,-1 0-1,1 0 1,4-4-1,1-1 30,0-1-1,0 0 1,-1-1-1,0 0 0,-1 0 1,0-1-1,-1 0 1,0 0-1,6-14 1,-2 1-20,-1-1 0,0 0 0,5-31 0,-13 49-32,0 1 1,0-1-1,-1 1 0,1-1 1,-1 1-1,0-1 0,-1 1 0,1-1 1,-4-10-1,4 14-2,-1-1-1,0 1 0,-1-1 1,1 1-1,0 0 1,-1 0-1,1 0 1,-1 0-1,0 0 0,0 0 1,0 0-1,0 0 1,0 1-1,0-1 1,0 1-1,0-1 0,-1 1 1,1 0-1,-1 0 1,1 0-1,-5-1 1,-4-1-38,-1 2 0,1-1 0,-1 1 0,0 1 0,-21 1 0,-2 1 252,184-15-1,-56 4-116,-26 1-213,40-2 20,-101 10 84,0 0-1,1 1 1,-1 0-1,10 3 1,-14-4 17,0 1 1,-1-1 0,1 1-1,-1-1 1,1 1-1,0 0 1,-1 0-1,0 0 1,1 0 0,-1 0-1,1 0 1,-1 0-1,0 0 1,0 0 0,0 1-1,0-1 1,0 0-1,0 1 1,0-1-1,1 3 1,-2-1 22,1 0 0,-1 0 0,0 0-1,0 0 1,-1 0 0,1-1 0,-1 1 0,1 0 0,-1 0 0,-2 5 0,-14 30 177,10-23-162,-7 20-42,-3 8 421,21-51 404,1-3-695,1 0 0,11-15 0,-8 16-135,1 1 1,0 0 0,0 0-1,1 1 1,0 1 0,0 0-1,1 0 1,0 1 0,0 1-1,0 0 1,1 0 0,-1 1-1,1 1 1,0 0 0,17-1-1,-23 4 6,1 1-1,-1-1 1,0 1-1,0 0 1,0 1-1,-1-1 1,1 2-1,0-1 1,-1 1-1,1 0 1,-1 0-1,0 0 1,0 1-1,0 0 1,0 0-1,-1 1 1,1 0-1,-1 0 1,6 8-1,6 9 61,-1 0-1,-2 0 1,20 40-1,-32-58-45,5 11-97,-2-4-181,1 0 0,0 0 1,1-1-1,0 0 0,8 9 0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9:0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63 136 8544,'-45'-59'3872,"32"42"-3360,8 5 160,5 7-480,0-10 0,5 7-128,8-4-608,6 4 288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9:1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15 332 2496,'-1'0'66,"1"-1"1,-1 1-1,1 0 1,-1 0-1,0 0 0,1 0 1,-1 1-1,1-1 1,-1 0-1,1 0 0,-1 0 1,1 0-1,-1 0 1,1 1-1,-1-1 0,1 0 1,-1 1-1,1-1 1,-1 0-1,1 1 0,-1-1 1,1 0-1,0 1 1,-1-1-1,1 1 0,0-1 1,-1 1-1,1 14 2454,1-6-1091,-1-7-1170,0 0 0,1 1 0,0-1 0,-1-1 0,1 1 0,0 0 0,0 0 0,0 0 0,0 0 0,0 0 0,1-1 0,-1 1 0,3 2 0,-3-3-141,0 0 0,0 0 0,0 0 0,0 0 0,0-1 0,0 1 0,0 0 0,0-1 0,0 1 0,0 0 0,0-1 0,0 1 0,0-1 0,0 0 0,1 1 0,-1-1 0,0 0 0,0 0 0,1 0 0,-1 0 0,0 0 0,0 0 0,0 0 0,2 0 0,0-2-1,0 0 1,0 0 0,-1 0 0,1 0-1,-1 0 1,1 0 0,-1-1 0,0 0 0,0 1-1,0-1 1,0 0 0,1-3 0,18-39 224,-15 30-194,12-30 55,67-149 1258,-49 137-1339,-36 56-126,1 1 0,-1-1 0,0 0 0,1 1 1,-1-1-1,0 1 0,1-1 0,-1 0 0,1 1 0,-1-1 0,1 1 0,-1-1 0,1 1 0,-1 0 0,1-1 0,-1 1 0,1-1 0,0 1 0,-1 0 0,1-1 0,0 1 0,-1 0 0,1 0 0,0 0 0,-1 0 0,1-1 0,1 1 0,-1 1 2,0-1 0,1 1 0,-1-1-1,0 1 1,0-1 0,0 1 0,1-1 0,-1 1 0,0 0 0,0 0 0,0 0 0,0 0 0,1 1 0,2 3 23,0 0 1,0 1 0,0-1-1,-1 1 1,4 8 0,-1 2 62,-1 1 0,-1 1 1,0-1-1,-1 1 1,1 23-1,-5 90 194,1-121-243,-1 0 1,0-1-1,-1 1 0,-3 10 1,4-17 1,0 0 0,0-1 1,0 1-1,0-1 0,0 1 0,-1-1 1,1 0-1,-1 1 0,0-1 1,1 0-1,-1 0 0,0 0 0,0 0 1,0 0-1,-1-1 0,1 1 0,-4 2 1,4-4-4,-1 1 0,1-1 1,0 0-1,0 1 0,0-1 0,0 0 1,-1 0-1,1 0 0,0 0 1,0-1-1,0 1 0,0-1 0,-1 1 1,1-1-1,0 0 0,-3-1 1,-1-1 11,0-1 0,0 1 0,-8-7 1,0-1-45,1-1 1,0-1 0,-19-25-1,31 37-14,0 0 0,0 0 0,0 0-1,0 0 1,1 0 0,-1 0 0,0 0 0,1-1-1,-1 1 1,1 0 0,-1 0 0,1 0 0,0-1-1,-1 1 1,1 0 0,0 0 0,0-1-1,0 1 1,0-2 0,0 2 8,1 0 0,-1 0 0,1 1 0,-1-1 0,1 0 0,-1 1 0,1-1 0,0 0-1,-1 1 1,1-1 0,0 1 0,-1-1 0,1 1 0,0-1 0,0 1 0,-1 0 0,1-1 0,0 1 0,0 0 0,0 0 0,1-1 0,6 0 21,1 0 1,-1 0 0,1 1-1,12 1 1,-18 0-7,13 0 5,27 1 305,62-3 0,-93 0-237,1 0 0,0-1 0,0-1 0,-1 0 0,1-1 0,-1-1 0,0 1 0,0-2 0,15-9 0,-6 0-38,-2 0-1,0-2 0,0-1 1,-2 0-1,0-1 0,-1-1 1,14-22-1,-23 32-17,-5 8-35,0 1 1,-1-1-1,0 0 0,1 0 1,-1 0-1,0 0 1,0 0-1,0 0 1,0 0-1,-1 0 1,1 0-1,0 0 1,-1-3-1,0 4 12,0 9-383,-9 28 342,1 0 1,-2 43-1,8-56 97,-1 27 59,3-46-100,0 0 1,0 0 0,1 0 0,-1 0 0,1 0 0,0 0 0,0 0 0,1 0-1,1 4 1,-2-7 2,-1 0-1,1 0 0,-1 0 1,1 0-1,-1 0 0,1 0 1,0 0-1,0-1 0,-1 1 1,1 0-1,0 0 0,0-1 1,0 1-1,0 0 0,0-1 1,0 1-1,-1-1 0,1 1 0,1-1 1,-1 0-1,0 1 0,0-1 1,0 0-1,0 0 0,0 0 1,0 0-1,0 0 0,0 0 1,0 0-1,0 0 0,0 0 1,0 0-1,0-1 0,1 1 1,-1 0-1,0-1 0,0 1 1,0-1-1,-1 1 0,1-1 1,0 1-1,0-1 0,1-1 1,4-3 48,0-1 0,0 0 0,-1 0 0,9-11 1,-10 11-77,21-25 5,53-52 1,-59 66-24,0 1 1,1 1-1,1 1 0,24-13 1,-38 24-16,-1 0 0,0 0 1,1 1-1,7-2 1,-12 3 28,-1 1 1,0 0 0,1-1 0,-1 1 0,0 0 0,1 0 0,-1 0 0,0 0-1,1 0 1,-1 0 0,0 1 0,1-1 0,-1 0 0,0 1 0,0-1-1,1 1 1,-1-1 0,0 1 0,0-1 0,0 1 0,1 0 0,-1 0 0,0 0-1,0 0 1,0 0 0,0-1 0,-1 2 0,1-1 0,1 1 0,0 3 9,0 0 0,0 1 1,0-1-1,-1 1 0,1 0 1,-2-1-1,1 1 0,0 10 1,-5 49-43,3-57 43,-14 83 195,1-10 315,16-65-296,-2-16-210,0 0 0,0 0 1,0 1-1,0-1 0,0 0 1,0 0-1,0 0 0,0 0 1,0 1-1,0-1 0,1 0 1,-1 0-1,0 0 0,0 0 1,0 0-1,0 1 0,0-1 1,1 0-1,-1 0 0,0 0 1,0 0-1,0 0 0,0 0 1,1 0-1,-1 0 0,0 0 1,0 0-1,0 0 0,1 0 1,-1 0-1,0 0 0,8-8 163,55-97 199,-28 56-381,72-79-1,-103 124-58,0 0 0,1 0 0,-1 0 0,1 0 0,5-3 0,-9 6 61,0 1 1,0-1 0,-1 1-1,1 0 1,0-1 0,0 1 0,0 0-1,0-1 1,-1 1 0,1 0-1,0 0 1,0 0 0,0 0 0,0 0-1,0 0 1,0 0 0,0 0-1,-1 0 1,1 0 0,0 1 0,0-1-1,0 0 1,0 0 0,0 1-1,-1-1 1,1 1 0,0-1 0,0 1-1,-1-1 1,1 1 0,0-1-1,-1 1 1,1 0 0,0-1 0,-1 1-1,1 0 1,-1-1 0,1 1-1,-1 0 1,0 0 0,1 0-1,-1-1 1,1 2 0,3 11 47,-1 0-1,0-1 1,0 1-1,1 19 1,-2-14-7,6 28 0,-6-41-7,-1 0 0,1 1-1,1-1 1,-1 0-1,1 0 1,-1 0-1,1 0 1,1-1 0,4 6-1,-7-9-9,0 0 0,0 0 0,0 0-1,1 0 1,-1 0 0,0 0 0,1-1 0,-1 1-1,1 0 1,-1-1 0,1 1 0,-1-1 0,1 1-1,-1-1 1,1 0 0,-1 0 0,1 0 0,-1 0-1,1 0 1,0 0 0,-1 0 0,1 0 0,-1-1-1,1 1 1,-1-1 0,1 1 0,-1-1 0,1 1-1,1-2 1,5-3-27,-1 0 0,0 0 0,0 0 0,7-7 0,-7 6 15,30-26 127,61-50-160,-51 51 75,12-10 26,-58 40-64,-1 1-1,1-1 1,0 1-1,-1-1 1,1 1 0,-1-1-1,1 0 1,-1 1-1,0-1 1,1 0 0,-1 1-1,1-1 1,-1 0 0,0 0-1,0 1 1,1-1-1,-1-1 1,-4-1-60,-5 7-80,-1 2 95,0 0-1,1 1 0,0 0 1,1 1-1,0 0 0,0 0 1,0 1-1,1 0 1,-8 14-1,7-11 33,1 1 0,1 0 0,0 0 0,1 0 1,0 1-1,1 0 0,-3 18 0,7-28 17,-1 0 0,1-1 0,0 1 0,0 0 0,1 0 0,-1 0 0,1 0 0,0 0 0,0-1 0,0 1-1,0 0 1,1-1 0,-1 1 0,1-1 0,0 1 0,0-1 0,1 0 0,-1 0 0,0 0 0,1 0 0,0 0 0,0-1 0,0 1 0,0-1 0,0 0 0,0 0 0,1 0 0,3 2 0,3 1 35,1-1 1,0 0 0,-1-1-1,1 0 1,0 0-1,1-1 1,-1-1 0,19 1-1,-13-3-25,-1 0 0,0-1 0,0 0-1,0-1 1,0-1 0,-1-1 0,1 0-1,-1-1 1,0-1 0,14-8 0,-11 4 40,0-1 0,-1-1-1,-1-1 1,0 0 0,-1 0 0,0-2 0,14-20 0,-21 25-1,-1-1 1,0 0 0,-1 0-1,0-1 1,-1 0 0,-1 0-1,6-22 1,-10 32-98,1-1 1,-1 1-1,0 0 1,1 0-1,-2-7 1,1 9 12,0 0 1,0 0-1,-1 0 1,1 0 0,0 0-1,0 0 1,-1 0-1,1 0 1,-1 0-1,1 0 1,-1 0 0,1 0-1,-1 0 1,0 0-1,1 1 1,-1-1-1,0 0 1,0 0 0,1 1-1,-1-1 1,0 1-1,-2-2 1,2 2 15,1 0 0,-1 0 0,0 0 0,0 0 0,0 0 0,0 0 0,0 0 0,0 1 0,1-1 0,-1 0 1,0 1-1,0-1 0,0 0 0,1 1 0,-1-1 0,0 1 0,0-1 0,1 1 0,-1-1 0,0 1 0,1 0 0,-1-1 0,1 1 0,-1 0 0,1-1 0,-1 1 0,1 0 0,-1 1 1,-1 2-12,0 0 1,0 0 0,0 0 0,-2 7 0,2-1 54,1 1 1,0-1 0,0 1 0,1-1-1,0 1 1,1-1 0,0 1 0,1-1 0,0 0-1,0 1 1,1-1 0,1 0 0,0-1 0,0 1-1,1-1 1,0 1 0,0-1 0,1-1-1,0 1 1,1-1 0,0 0 0,10 8 0,-7-8-66,0-1 0,1 0 0,0-1 0,0 0 0,0-1 0,1 0 1,0-1-1,0 0 0,0-1 0,0-1 0,20 3 0,-18-4-1371,28-2-1,-27-1-1766,26-5-1,-19 3 104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1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3 6048,'-1'0'564,"1"-1"0,-1 1 1,0 0-1,1-1 0,-1 1 1,0 0-1,0 0 0,1-1 1,-1 1-1,0 0 0,0 0 1,1 0-1,-1 0 0,-1 0 0,-16 4 3620,-22 12-2408,19-7-617,-148 45 1001,-5 1-2101,144-43-255,-51 20 212,70-27-892,-1 1 0,2 0 0,-1 1 0,-15 13 0,16-9-3940,9 0 1478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9:1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 7712,'-71'-12'3520,"61"15"-3072,6-3-32,8 0-320,1 0-608,8 0 288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9:1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21 938 2656,'-20'0'3271,"24"1"282,8-1 369,12-9-1670,-13 6-1534,-1-1 0,20-9-1,4-8-124,-1-2 0,-1-1-1,45-43 1,-28 17-144,49-65 1,-93 107-446,5-5 40,-8 12-95,-5 8-106,-6 21 16,-13 54 0,10-30 172,8-37 60,1 0 1,-2 27-1,5-36-29,0 0-1,0 0 1,0 0 0,1-1-1,-1 1 1,1 0 0,1 0-1,-1 0 1,5 8 0,-6-12-23,1-1 0,0 1 1,0 0-1,0-1 0,0 1 0,0-1 1,0 1-1,1-1 0,-1 1 1,0-1-1,1 0 0,-1 0 1,1 0-1,-1 0 0,1 0 0,0 0 1,0 0-1,-1 0 0,1-1 1,0 1-1,0 0 0,1-1 1,0 0 5,0 0 0,-1 0 1,1-1-1,0 1 1,-1-1-1,1 1 1,-1-1-1,1 0 1,-1 0-1,0 0 0,1-1 1,-1 1-1,4-3 1,5-6 48,-1 1 0,0-1 0,0 0 1,11-17-1,-21 27-95,15-20 42,93-111 148,48-21-19,-148 145-175,18-14 30,0-1 1,-2-2-1,39-48 0,-43 43 86,-2-1-1,0-2 1,18-45-1,-17 27 130,21-85 1,-39 131-229,0 2-29,-1-1-1,1 0 0,0 0 0,-1 0 1,0 1-1,1-1 0,-1 0 0,0 0 0,-1-5 1,1 7 11,0 1 1,0 0-1,0 0 1,-1 0-1,1 0 1,0-1-1,0 1 1,0 0-1,0 0 1,0 0-1,0 0 1,0-1-1,0 1 1,0 0 0,0 0-1,-1 0 1,1 0-1,0 0 1,0 0-1,0-1 1,0 1-1,0 0 1,0 0-1,-1 0 1,1 0-1,0 0 1,0 0-1,0 0 1,0 0 0,-1 0-1,1 0 1,0 0-1,0 0 1,0 0-1,0 0 1,-1 0-1,1 0 1,0 0-1,0 0 1,0 0-1,0 0 1,-1 0-1,1 0 1,0 0-1,0 0 1,0 0 0,0 0-1,-1 0 1,1 0-1,0 1 1,0-1-1,0 0 1,0 0-1,0 0 1,0 0-1,-1 0 1,1 0-1,0 1 1,0-1-1,0 0 1,0 0 0,0 0-1,0 0 1,0 1-1,-10 13-87,8-11 62,-159 262 15,153-249 14,0 0 0,0 0 0,2 0 0,0 1 0,1 0 0,0 0 0,1 1 1,2-1-1,-1 1 0,2-1 0,0 1 0,2 0 0,0-1 0,0 1 0,2 0 0,5 21 1,2-8 23,1 0 1,1-1-1,1 0 1,31 49 0,12-3-2675,-51-69 1505,1 0 0,1 0 0,8 7-1,3-3-3271,-6-7 2041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9:1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 7296,'-23'-12'3328,"23"15"-2912,5-6 640,3 3-672,19-5 1120,9 5-864,22-3-224,1 6-256,14-3 0,-7 5-96,-3-5-32,-8 8 0,-10-4-480,-10 4 256,-7-5-3296,-1 2 1920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9:1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62 6048,'-35'-33'2752,"17"21"-2400,13 4-256,15-1-832,3 9 416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9:1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1125 4384,'-7'4'1192,"11"-4"743,-3 0-1666,0 0 0,0-1 0,0 1 0,0 0 0,0-1 0,0 1 0,0-1 0,0 1 0,0-1 0,0 0 0,0 1 0,0-1 0,0 0 0,1-1 0,70-123 4457,-43 75-3819,70-89 1,-89 125-745,76-83 983,-46 54-452,-21 18-113,-15 21-468,-4 4-113,0 0 1,0 0-1,0-1 1,0 1-1,1 0 1,-1 0-1,0 0 1,0 0-1,0-1 1,0 1-1,0 0 1,1 0-1,-1 0 1,0 0-1,0-1 1,0 1-1,0 0 1,0 0-1,0 0 0,0-1 1,0 1-1,0 0 1,0 0-1,0 0 1,0-1-1,0 1 1,0 0-1,0 0 1,0 0-1,0-1 1,0 1-1,0 0 1,0 0-1,0 0 1,0-1-1,0 1 1,-1 0-1,1 0 1,0 0-1,0 0 1,0-1-1,-1 1 1,1 0-7,0 0 0,0-1 0,0 1 0,0 0 0,0 0 0,0 0 0,0 0 0,-1 0 1,1 0-1,0-1 0,0 1 0,0 0 0,0 0 0,-1 0 0,1 0 0,0 0 0,0 0 0,0 0 0,0 0 1,-1 0-1,1 0 0,0 0 0,0 0 0,0 0 0,0 0 0,-1 0 0,1 0 0,0 0 0,0 0 1,0 0-1,-1 0 0,1 0 0,0 0 0,0 0 0,0 0 0,0 0 0,-1 0 0,1 1 0,0-1 0,0 0 1,0 0-1,0 0 0,0 0 0,-1 1 0,-6 7-80,5-6 64,-10 11 20,1-2 62,0 1 0,1 0 0,0 1-1,1 0 1,0 0 0,-7 17-1,13-23 29,0 0 0,0 0 0,1 1-1,0-1 1,1 1 0,-2 14 0,3-20-39,0 1 0,0-1 1,0 0-1,0 1 0,1-1 1,-1 1-1,1-1 0,-1 0 1,1 1-1,0-1 0,0 0 1,0 0-1,0 0 0,0 0 1,0 0-1,1 0 0,-1 0 1,1 0-1,-1 0 1,1 0-1,0-1 0,0 1 1,0-1-1,0 1 0,0-1 1,3 2-1,0-2 40,0 1-1,0-1 1,0 0-1,0 0 1,0-1 0,0 1-1,0-1 1,0 0-1,0-1 1,0 1 0,7-3-1,9-1 119,26-11-1,-38 12-167,67-26 22,133-70 0,-176 76-237,-32 23 170,-1 0-1,0 0 1,0 0-1,1 0 1,-1 0-1,0 0 1,0 0-1,1 0 1,-1 0-1,0 0 1,0 0-1,1 0 1,-1 0-1,0 0 1,0 1-1,1-1 1,-1 0-1,0 0 1,0 0-1,0 0 1,1 0-1,-1 0 1,0 1-1,0-1 1,0 0-1,0 0 1,1 0-1,-1 1 1,0-1-1,0 0 1,0 0-1,0 1 1,0-1-1,0 0 0,0 0 1,0 0-1,0 1 1,0-1-1,0 0 1,0 0-1,0 1 1,0-1-1,0 0 1,0 0-1,0 1 1,0-1-1,0 0 1,0 0-1,0 1 1,0-1-1,-1 16-100,1-16 109,-13 66 73,3-21 85,6-33-15,3-8 122,7-8-77,33-35 204,-26 24-399,2 1 0,-1 1 0,24-17 0,-36 29-32,1-1 0,-1 0 0,1 1 0,0-1 0,0 1 0,0 0 0,0 0 0,0 0 0,4 0 0,-7 1 19,1 0 1,0 0 0,-1 0 0,1 0-1,-1 0 1,1 0 0,-1 0 0,1 0-1,0 1 1,-1-1 0,1 0 0,-1 0-1,1 1 1,-1-1 0,1 0-1,-1 1 1,1-1 0,0 1 0,0 1-3,0-1 1,-1 0-1,1 1 1,0-1-1,-1 0 1,1 1-1,-1-1 1,1 1 0,-1-1-1,0 2 1,4 41 59,-3-35-27,-1 0 0,1 1 0,0-1-1,1 0 1,4 11 0,-6-19 0,0 0 0,0 0 0,1-1 0,-1 1 0,1 0 1,-1 0-1,1-1 0,-1 1 0,1 0 0,-1-1 0,1 1 0,0 0 0,-1-1 0,1 1 0,0-1 1,-1 1-1,1-1 0,0 0 0,0 1 0,0-1 0,-1 0 0,1 1 0,0-1 0,0 0 0,0 0 1,0 0-1,-1 0 0,1 1 0,0-1 0,0-1 0,0 1 0,0 0 0,0 0 0,0 0 0,-1 0 1,2-1-1,3-1 57,0 0 0,0 0 1,0-1-1,8-5 1,-5 2 41,78-51-105,-34 21-184,-22 15 155,-1-1 1,34-33 0,-60 54-372,-2 5 233,-4 10 129,3-12-4,-1 3 40,1 0 0,0-1 0,0 1 0,0 0 1,0 0-1,1 0 0,0-1 0,0 1 0,0 0 0,0-1 0,1 1 1,0-1-1,0 1 0,0-1 0,1 0 0,-1 0 0,1 0 0,0 0 1,0 0-1,0-1 0,7 6 0,-7-7 21,-1 1 1,1-1-1,0 0 0,0-1 0,0 1 1,0 0-1,1-1 0,-1 0 0,0 0 1,1 0-1,-1 0 0,1 0 1,-1-1-1,1 1 0,-1-1 0,1 0 1,-1 0-1,1 0 0,-1-1 0,1 1 1,-1-1-1,1 0 0,-1 0 1,0 0-1,0 0 0,1-1 0,-1 1 1,0-1-1,6-4 0,-3 1 2,0 0 0,-1-1 0,1 0 0,-1 0 0,0 0 0,0 0 0,-1-1 0,0 0 0,0 0 0,0 0 0,3-12 0,-2 2-88,0-1 0,-1 0 0,3-35 0,-6 50 31,-1-1 0,1 1 0,-1 0 0,1 0-1,0-1 1,0 1 0,1 0 0,-1 0 0,1 0 0,-1 0 0,1 0-1,0 0 1,0 0 0,3-2 0,-4 5 17,0-1-1,0 1 1,0-1 0,0 1 0,0 0 0,0 0-1,1-1 1,-1 1 0,0 0 0,0 0 0,0 0-1,0 0 1,0 0 0,2 1 0,24 3 14,-16-2-8,44 7-2,62 18 0,-111-25-1,0 0-1,0 0 0,0 0 1,-1 1-1,1 0 0,5 4 1,-10-7 10,0 1 0,0 0 0,0 0 1,0 0-1,-1-1 0,1 1 0,0 0 1,0 0-1,-1 0 0,1 0 0,-1 0 1,1 0-1,-1 0 0,1 1 1,-1-1-1,0 0 0,1 0 0,-1 0 1,0 0-1,0 0 0,0 1 0,0-1 1,0 0-1,0 0 0,0 0 0,0 1 1,-1-1-1,1 0 0,0 0 0,-1 0 1,1 0-1,0 0 0,-1 0 0,0 0 1,1 0-1,-1 0 0,0 0 0,1 0 1,-1 0-1,-2 1 0,-9 11-52,-1 0-1,-20 15 0,-4 3 85,35-29-35,-4 2 30,1 1 0,0 0 0,-1 1 0,2-1 0,-1 1 0,1 0 0,0 1 0,-4 6 0,8-13-20,0 1-1,-1-1 1,1 1-1,0-1 1,0 1 0,0-1-1,0 1 1,0-1-1,-1 1 1,1-1-1,0 1 1,0-1-1,0 1 1,0 0 0,1-1-1,-1 1 1,0-1-1,0 1 1,0-1-1,0 1 1,0-1-1,1 0 1,-1 1 0,0-1-1,0 1 1,1-1-1,-1 1 1,1 0-1,0-1 5,0 1 0,0-1 1,0 0-1,0 1 0,0-1 0,0 0 0,0 1 0,0-1 0,0 0 0,0 0 0,0 0 1,0 0-1,1 0 0,5-1 55,-1 0-1,0 0 1,10-4 0,10-5 95,0-1-1,-1-1 0,32-20 1,-52 28-186,0 1 0,-1-1 0,1 0 1,-1-1-1,0 1 0,0-1 0,0 0 1,-1 0-1,1 0 0,-1 0 0,-1-1 1,1 1-1,-1-1 0,3-10 0,-4 13 8,0 0 0,-1 1-1,1-1 1,-1 0 0,0 0-1,0 0 1,0 0-1,0 0 1,0 0 0,-1 0-1,1 0 1,-1 0 0,0 0-1,0 0 1,0 0-1,0 0 1,-1 1 0,1-1-1,-1 1 1,1-1 0,-1 1-1,0-1 1,0 1 0,0 0-1,0 0 1,-1 0-1,1 0 1,0 0 0,-1 1-1,0-1 1,-4-2 0,3 3-8,0 0 0,1 0 0,-1 0 0,0 0 0,0 0 0,0 1 0,0 0 1,0 0-1,0 0 0,0 0 0,0 1 0,0-1 0,1 1 0,-1 0 0,0 0 1,0 1-1,0-1 0,1 1 0,-1 0 0,-2 2 0,5-4 27,0 1-1,1-1 1,0 1 0,-1-1-1,1 1 1,-1-1 0,1 1-1,0-1 1,-1 1-1,1 0 1,0-1 0,-1 1-1,1 0 1,0-1 0,0 1-1,0 0 1,0-1-1,0 1 1,0 0 0,0-1-1,0 1 1,0 0 0,0-1-1,0 1 1,0 0-1,0-1 1,0 1 0,1 0-1,-1 1 1,1-1 0,0 1 0,-1-1 1,1 1-1,0-1 0,0 1 0,0-1 0,0 0 1,0 1-1,0-1 0,0 0 0,3 2 1,1 0 5,0-1 0,0 1 1,1-1-1,-1 0 0,1-1 1,-1 1-1,1-1 0,-1 0 1,1-1-1,0 1 0,7-2 1,2 1 100,1-2 0,27-6 0,-27 3-37,0 0-1,-1-1 1,0 0-1,0-2 1,0 1-1,-1-2 1,0 0-1,0-1 1,19-17 0,-15 10-50,-1-1 1,-1 0-1,18-25 1,35-65 43,-44 67-31,-5 10-39,43-74 55,-54 88-91,-1-1 0,0 0 0,10-38 0,-17 55 26,-1 0 0,0 0 1,0 0-1,1 0 0,-1-1 0,0 1 0,0 0 0,0 0 0,0 0 1,0 0-1,-1 0 0,1 0 0,0 0 0,0 0 0,-1 0 1,1 0-1,-1 0 0,1 0 0,-1 0 0,1 0 0,-1 0 0,0-1 1,0 2-3,0-1 1,1 1 0,-1 0-1,0-1 1,0 1 0,0 0 0,1-1-1,-1 1 1,0 0 0,0 0 0,0 0-1,0 0 1,1-1 0,-1 1 0,0 0-1,0 1 1,0-1 0,0 0-1,0 0 1,1 0 0,-1 0 0,0 1-1,0-1 1,0 0 0,-1 2 0,-5 2-31,0 0 0,0 1 0,1 0 0,-1 1 0,1-1 0,0 1 0,1 1 0,-1-1 0,1 1 0,1 0 0,-1 0 0,-4 10 1,-4 10 39,1 1 1,-8 29-1,3-1 43,-13 77-1,25-102-5,2 0 0,1 0 0,1 0 0,4 39 0,-2-58 43,1 1 0,7 23 0,-9-34-30,1 1-1,0-1 0,0 1 0,0 0 0,1-1 1,-1 0-1,0 1 0,1-1 0,0 0 0,-1 0 1,1 0-1,0 0 0,0 0 0,0 0 0,1 0 0,-1-1 1,0 1-1,1-1 0,4 3 0,-5-4-25,0 0 0,0 0 0,0 1 0,0-1 0,0-1 0,0 1 0,0 0 0,0 0 0,0-1 0,0 1 0,0-1 0,0 0 0,0 1 0,0-1 0,2-2 0,29-19 116,-23 15-99,74-62 158,-43 34-180,0-8-265,-41 43 246,0 0-1,0-1 1,0 1-1,0 0 1,0 0-1,1 0 1,-1-1-1,0 1 1,0 0-1,0 0 1,1 0-1,-1 0 1,0 0-1,0-1 1,0 1-1,1 0 1,-1 0-1,0 0 1,0 0 0,1 0-1,-1 0 1,0 0-1,0 0 1,1 0-1,-1 0 1,0 0-1,0 0 1,1 0-1,-1 0 1,0 0-1,0 0 1,0 0-1,1 0 1,-1 0-1,0 0 1,0 1-1,1-1 1,-1 0-1,0 0 1,0 0-1,0 0 1,1 0-1,-1 1 1,1 12-270,-7 18-46,0-17 356,2-1 0,-1 1 0,2-1 0,0 1 0,1 0 0,-1 23 0,3-36-23,0 0-1,0 0 0,0 0 0,0 0 1,0 0-1,0 0 0,1 0 1,-1 1-1,0-1 0,1 0 1,-1 0-1,1 0 0,-1 0 1,1 0-1,-1 0 0,1-1 1,0 1-1,-1 0 0,1 0 1,0 0-1,0-1 0,0 1 1,0 0-1,0-1 0,-1 1 1,1 0-1,0-1 0,0 0 0,0 1 1,1-1-1,-1 1 0,0-1 1,0 0-1,0 0 0,0 0 1,0 0-1,0 0 0,0 0 1,0 0-1,1 0 0,-1 0 1,1-1-1,6 0 105,-1 0 0,0-1 0,1 0 0,11-5 0,0-2-125,-1-1-1,1 0 1,-2-2 0,1 0-1,-2-1 1,1 0 0,19-24-1,-3-3 20,2-2-350,-35 42 329,1 0 0,-1 0 1,1 0-1,-1 0 0,1 0 1,-1 1-1,0-1 1,1 0-1,-1 0 0,1 1 1,-1-1-1,0 0 0,1 0 1,-1 1-1,0-1 0,0 0 1,1 1-1,-1-1 1,0 0-1,0 1 0,1-1 1,-1 1-1,0-1 0,0 0 1,0 1-1,0-1 1,0 1-1,1 0 0,7 17 26,-7-15-20,2 3 23,0 0 0,0-1 0,0 1 0,1-1 0,-1 0 1,1 0-1,1 0 0,-1 0 0,1-1 0,0 1 0,0-1 0,6 3 0,-9-5 12,1-1 0,-1 0-1,1 1 1,0-1-1,-1 0 1,1-1 0,0 1-1,0 0 1,0-1-1,-1 0 1,1 1-1,0-1 1,0 0 0,0-1-1,0 1 1,0 0-1,0-1 1,-1 0-1,1 1 1,0-1 0,0 0-1,-1-1 1,1 1-1,-1 0 1,1-1-1,-1 1 1,1-1 0,3-3-1,-3 1-8,-1 1 0,1-1 0,0 0 0,-1 0 0,0 0 0,0 0-1,0 0 1,0 0 0,-1 0 0,0-1 0,0 1 0,1-8 0,1-5-26,-1-32-1,-2 47-58,0-1-1,0 1 1,0-1-1,-1 1 1,1 0-1,-1-1 0,1 1 1,-2-3-1,2 6 50,-1-1 0,1 0 1,0 0-1,0 0 0,-1 0 0,1 1 0,0-1 0,0 0 0,-1 0 0,1 1 0,0-1 1,0 0-1,0 0 0,0 1 0,-1-1 0,1 0 0,0 0 0,0 1 0,0-1 0,0 0 1,0 1-1,0-1 0,0 1 0,-9 23-138,-9 49 1,16-63 167,0 1 1,1 0-1,1-1 1,0 1-1,0 0 1,1-1-1,3 17 1,-3-26 6,-1 1 1,1 0 0,0 0-1,0 0 1,0 0 0,0 0-1,0 0 1,0-1 0,0 1 0,0-1-1,1 1 1,-1-1 0,1 1-1,-1-1 1,1 0 0,-1 1-1,1-1 1,0 0 0,0 0 0,0 0-1,-1 0 1,1-1 0,0 1-1,0-1 1,0 1 0,0-1 0,0 1-1,0-1 1,0 0 0,3 0-1,3 0 48,0-1 1,0 0-1,0 0 0,-1 0 0,1-1 0,8-4 0,2-1-21,-2 0 0,1-2 0,15-10 0,-8 5-42,66-40-114,-74 43 90,-13 9-15,-1 0 0,1 0 0,0 0 1,0 1-1,0-1 0,0 1 0,0 0 0,0-1 0,7 0 0,-9 2 24,-1 0-1,1 0 1,0 0 0,-1 0-1,1 0 1,-1 0-1,1 1 1,0-1 0,-1 0-1,1 0 1,-1 1 0,1-1-1,-1 0 1,1 1-1,-1-1 1,1 0 0,-1 1-1,1-1 1,-1 1 0,0-1-1,1 1 1,-1-1-1,1 1 1,-1-1 0,0 1-1,0-1 1,1 1-1,-1-1 1,0 1 0,0 0-1,0-1 1,0 1 0,1-1-1,-1 1 1,0 0-1,0-1 1,0 1 0,0-1-1,0 1 1,-1 0-1,1-1 1,0 1 0,0 0-1,-1 3-15,0 0-1,0-1 0,0 1 0,0 0 1,-4 6-1,-5 7 48,-2-1-1,0 0 1,0 0 0,-2-1 0,0-1 0,0 0-1,-2-1 1,1-1 0,-2 0 0,-31 17 0,10-12 163,35-16-150,0 0 1,0 0 0,0-1 0,0 1 0,-1-1-1,1 1 1,0-1 0,-7 0 0,10 0-30,0 0-1,0 0 1,-1 0 0,1 0 0,0 0-1,0 0 1,0-1 0,-1 1 0,1 0-1,0 0 1,0 0 0,0 0 0,0 0 0,-1 0-1,1 0 1,0 0 0,0-1 0,0 1-1,0 0 1,-1 0 0,1 0 0,0 0-1,0 0 1,0-1 0,0 1 0,0 0-1,0 0 1,0 0 0,0-1 0,0 1 0,-1 0-1,1 0 1,0 0 0,0 0 0,0-1-1,0 1 1,5-8 138,9-3-44,-2 6-174,1 1 1,0 0 0,24-3-1,-26 5 32,179-20-4093,-126 17-2156,-1-2-5024,-49 6 8045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9:1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97 9056,'-45'-68'4096,"8"51"-3552,24 9-512,3 8-128,-3-3-320,10 3 256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9:2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133 596 4064,'0'0'89,"1"-1"240,-1-1-1,0 1 1,0 0 0,0 0 0,-1-1-1,1 1 1,0 0 0,0 0 0,-1-1-1,1 1 1,-1 0 0,1 0 0,-1 0 0,1 0-1,-2-2 1,1 2 62,-1-3 269,0 1-1,0-1 1,-1 1-1,1 0 1,-1 0-1,-2-3 1,3 6-600,1-1 0,0 0-1,0 0 1,0 1 0,0-1 0,-1 1 0,1-1-1,0 1 1,0 0 0,-1-1 0,1 1 0,0 0 0,-1 0-1,1 0 1,0 0 0,-1 0 0,1 0 0,0 0 0,-1 0-1,1 1 1,0-1 0,-3 2 0,-2 0 69,1 1 0,-1 1 1,1-1-1,0 1 0,0 0 0,0 0 0,1 0 1,0 1-1,-1 0 0,1-1 0,1 2 1,-4 4-1,5-7-20,1 0 0,-1 0 1,1 1-1,0-1 0,-1 0 0,2 0 1,-1 1-1,0-1 0,1 1 0,-1-1 1,1 6-1,0-7-56,1-1 1,-1 1-1,0 0 0,1-1 1,-1 1-1,1-1 0,-1 1 1,1-1-1,0 1 0,0-1 1,0 1-1,0-1 1,0 1-1,0-1 0,0 0 1,0 0-1,0 0 0,1 0 1,-1 0-1,0 0 1,1 0-1,-1 0 0,1 0 1,-1 0-1,3 0 0,1 0 28,1 0-1,0 0 0,-1-1 0,1 1 0,0-1 0,-1-1 1,1 1-1,0-1 0,-1 0 0,8-3 0,2 2-7,-14 1-70,86-18 295,-78 16-238,1-1 0,-1 1-1,0-1 1,0-1 0,-1 0 0,16-11 0,-23 15-59,0 0 1,0 0-1,0 0 0,1 0 0,-1 0 1,0 0-1,0 0 0,-1-1 0,1 1 1,0 0-1,0-1 0,-1 1 0,1-1 1,0 1-1,-1-1 0,0 1 0,1-1 1,-1 1-1,0-4 0,0 3-9,0 0 0,-1-1 0,0 1 0,1 0 0,-1 0 0,0 0 0,0 0 0,0 0-1,0 0 1,-1 0 0,1 0 0,-1 0 0,1 0 0,-3-1 0,-13-13-149,0 2-1,-2 0 1,-24-13 0,43 27 160,0 0 0,-1-1 0,1 1 1,0 0-1,0 0 0,0 0 0,0 0 1,0 0-1,0 0 0,-1 0 0,1-1 1,0 1-1,0 0 0,0 0 0,0 0 1,0 0-1,0 0 0,0-1 0,0 1 1,0 0-1,0 0 0,0 0 0,0 0 1,0 0-1,0-1 0,0 1 0,0 0 1,0 0-1,0 0 0,0 0 0,0-1 1,0 1-1,0 0 0,0 0 0,0 0 1,0 0-1,0-1 0,0 1 0,0 0 1,0 0-1,0 0 0,0 0 0,1-1 1,8-6 106,14-3-20,-23 10-92,32-11 11,0 2 0,0 2 0,50-6-1,-72 11-6,6 0 30,-1-1-1,1 2 1,0 0-1,0 1 0,-1 1 1,1 0-1,0 1 1,25 7-1,-38-8 5,0 0 0,0 1-1,0-1 1,0 1 0,0 0 0,-1 0 0,1 0-1,-1 0 1,1 0 0,-1 1 0,0-1 0,0 1 0,0-1-1,0 1 1,0 0 0,-1 0 0,1 0 0,-1 0-1,0 0 1,0 0 0,1 4 0,-1-2 16,0 1 1,0-1-1,0 1 1,-1-1 0,0 1-1,0-1 1,-1 1-1,1 0 1,-1-1-1,0 1 1,-4 9 0,-2 8 92,5-16 10,0-1-1,0 1 0,-6 10 0,44-41 438,-18 10-490,9-7-131,38-24-1,-60 43-4,0-1 0,0 1 0,0 0 0,0 0 0,0 1 0,10-2 0,-13 2 20,0 1 0,0 0 0,0 0 1,0 0-1,0 0 0,0 0 0,-1 0 0,1 1 0,0-1 0,0 1 1,0-1-1,0 1 0,-1 0 0,1 0 0,0 0 0,-1 0 0,1 0 0,0 0 1,-1 0-1,0 0 0,1 0 0,-1 1 0,2 1 0,0 3-10,0 0-1,0 0 0,0 0 1,-1 1-1,0-1 1,0 1-1,-1 0 0,0-1 1,0 1-1,-1 0 0,1 0 1,-2 9-1,1-10 60,1-1 0,0 0 0,0 1-1,1-1 1,0 0 0,0 0 0,0 0-1,0 0 1,1 0 0,-1 0 0,1-1-1,1 1 1,-1-1 0,1 0 0,-1 0 0,1 0-1,0 0 1,0-1 0,1 1 0,-1-1-1,1 0 1,0-1 0,0 1 0,0-1-1,0 0 1,6 2 0,-2-3 1,1 1 0,-1-2 0,1 1 1,0-1-1,12-2 0,48-9 88,-59 9-102,6-2-5,0-1 0,0 0 0,-1-1 0,1 0 0,-1-2 0,-1 0 0,1 0 0,21-18 0,-18 11-3,-2 0-1,0-2 1,0 0-1,-2-1 1,23-34-1,61-112 47,-62 100-50,32-63-91,-44 79 60,-21 40-18,0 1 0,0-1-1,0 0 1,-1 0 0,0-1-1,-1 1 1,2-14 0,-4 21 28,0 1 1,0-1 0,0 0 0,0 1 0,0-1-1,0 0 1,0 1 0,-1-1 0,1 0 0,0 1-1,0-1 1,-1 1 0,1-1 0,0 0 0,-1 1-1,1-1 1,-1 1 0,1-1 0,-1 1 0,1-1-1,-1 1 1,1 0 0,-1-1 0,1 1 0,-1-1-1,0 1 1,1 0 0,-1 0 0,1-1 0,-1 1-1,0 0 1,1 0 0,-1 0 0,0 0 0,1 0-1,-1 0 1,-1 0 0,-1 0-12,0 0 0,0 0-1,0 1 1,1-1 0,-1 1 0,0 0-1,-4 1 1,-1 2-2,-1 1 0,1 0 0,0 1 0,1 0 0,-1 0 0,1 0 0,0 1-1,1 0 1,-12 16 0,3-2-27,1 1 0,-15 34 0,15-24 54,0 1 0,2 1 0,-9 44 1,17-57-3,0 1 0,1 0 0,2 0 0,0 0 1,1 0-1,5 31 0,-4-48 28,0 0 0,0 0 1,0-1-1,1 1 0,-1-1 0,1 1 1,1-1-1,-1 1 0,0-1 0,1 0 0,0 0 1,0 0-1,0-1 0,7 7 0,-6-7 3,-1-1 0,1 1-1,0-1 1,0 0-1,-1-1 1,1 1 0,1-1-1,-1 1 1,0-1 0,0 0-1,0-1 1,0 1-1,1-1 1,-1 0 0,0 0-1,8-1 1,19-3-2,0-1 1,0-2-1,-1-1 1,0-1-1,0-1 1,51-27-1,-49 15 14,-26 17-89,1 0-1,0 0 0,13-6 1,-19 11 32,-1-1 0,1 1 1,-1 0-1,1 0 1,-1-1-1,1 1 0,0 0 1,-1 0-1,1 0 0,-1 0 1,1 0-1,0 0 1,-1 0-1,1 0 0,0 0 1,-1 0-1,1 0 1,-1 0-1,1 0 0,0 1 1,-1-1-1,1 0 1,-1 0-1,1 1 0,-1-1 1,1 0-1,0 1 1,0 0-4,0 0 0,-1 0 0,1 0 0,-1 1 0,1-1 0,-1 0 0,1 0 0,-1 0 0,1 1 0,-1-1 0,0 0 0,0 3-1,1 5-6,-2 1 0,1-1 0,-3 10-1,2-13 44,-4 28-56,-3 21-87,8-49 182,0-1 0,0 1 1,1-1-1,-1 0 0,1 1 0,0-1 0,4 11 1,-4-15-44,-1 0 1,0 0-1,1 0 1,-1 0 0,1 0-1,0 0 1,-1 0 0,1 0-1,0 0 1,-1 0-1,1 0 1,0 0 0,0-1-1,0 1 1,0 0 0,0-1-1,0 1 1,0 0-1,0-1 1,0 1 0,0-1-1,0 0 1,0 1 0,0-1-1,1 0 1,-1 0-1,0 0 1,0 1 0,0-1-1,0 0 1,1-1 0,-1 1-1,0 0 1,0 0-1,0 0 1,0-1 0,2 0-1,3-1 42,1-1 0,-1-1-1,1 1 1,-1-1 0,6-5-1,-3 3-37,16-14 17,-18 14-82,-1 1 0,1 0-1,0 0 1,1 0 0,13-6-1,-21 11 41,0 0-1,0 0 0,0 0 1,1 0-1,-1 0 1,0 0-1,0 0 1,0 0-1,1 0 0,-1 0 1,0 0-1,0 0 1,1 1-1,-1-1 0,0 0 1,0 0-1,0 0 1,1 0-1,-1 0 1,0 0-1,0 0 0,0 1 1,0-1-1,1 0 1,-1 0-1,0 0 0,0 0 1,0 1-1,0-1 1,0 0-1,0 0 0,0 0 1,1 1-1,-1-1 1,0 0-1,0 0 1,0 1-1,0-1 0,0 0 1,0 0-1,0 1 1,1 12-107,-5 61-160,-23 111 18,21-145 326,-29 122 63,25-131-147,-1 0-1,-1 0 1,-17 30 0,24-52 52,-4 8 17,0-1 1,-1 0-1,-16 18 0,23-30-29,0 0-1,-1-1 1,1 0 0,-1 0 0,0 0-1,0 0 1,0-1 0,0 1-1,0-1 1,0 0 0,-1 0-1,1 0 1,-1-1 0,0 0-1,1 0 1,-1 0 0,-9 0 0,5-1 19,1-1 1,-1-1-1,1 1 1,-1-1-1,1-1 1,0 0-1,0 0 1,0-1-1,0 1 1,0-2-1,1 1 1,0-1 0,0 0-1,0-1 1,0 1-1,1-1 1,0-1-1,1 1 1,-1-1-1,1 0 1,0 0-1,-6-13 1,10 17-8,-1-1 1,1 1 0,0-1-1,0 0 1,0 1-1,1-1 1,-1 0-1,1 0 1,0 1 0,0-1-1,0 0 1,1 0-1,-1 1 1,1-1-1,0 0 1,0 1-1,0-1 1,0 0 0,1 1-1,-1-1 1,1 1-1,0 0 1,4-6-1,-1 3-7,0 0-1,1 1 0,-1 0 0,1 0 1,0 0-1,1 1 0,-1 0 0,1 0 0,0 1 1,11-5-1,25-5-7,2 2 0,-1 1 0,51-3 0,-77 11-24,10-1-63,42-1-1,-27 8-4468,-26 0 1923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9:2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109 227 1824,'-23'19'9219,"33"-22"-4318,-4-3-5304,6-9 1195,0 0 1,1 1-1,16-12 1,-5 4-102,3-2-83,1 2 0,2 1 0,32-18 0,-48 32-537,0 0 1,0 1-1,1 0 1,18-4-1,-31 9-72,0 1 1,-1 0-1,1-1 0,0 1 0,0 0 0,-1 0 0,1 0 0,0 0 0,0 0 0,0 0 0,-1 1 0,1-1 1,0 0-1,-1 1 0,1 0 0,0-1 0,-1 1 0,1 0 0,-1 0 0,1 0 0,-1 0 0,1 0 0,-1 0 1,0 0-1,1 0 0,-1 1 0,0-1 0,0 1 0,0-1 0,0 0 0,0 1 0,0 0 0,-1-1 1,1 1-1,0 2 0,2 3 15,-1 1 1,0-1-1,-1 1 1,0 0 0,0 0-1,0 10 1,-2 4 20,0-1 0,-2 0 0,0 0 0,-1 0 1,-1-1-1,-1 1 0,-1-1 0,0 0 0,-2-1 1,0 0-1,-2 0 0,0-1 0,-1 0 0,-27 30 1,-2-6 72,-1-2 1,-3-2 0,-1-2 0,-85 51 0,114-77-14,12-6 15,-1-1 0,1 1 0,-1-1 0,-11 3 0,16-6-66,2 0-38,-1 0 1,0 0 0,0 0 0,0 0 0,0 0-1,0 0 1,0 0 0,0 0 0,0 0 0,1 0-1,-1 0 1,0-1 0,0 1 0,0 0-1,0 0 1,0 0 0,0 0 0,0 0 0,0 0-1,0 0 1,0-1 0,0 1 0,0 0 0,0 0-1,0 0 1,0 0 0,0 0 0,0 0-1,0-1 1,0 1 0,0 0 0,0 0 0,0 0-1,0 0 1,0 0 0,0 0 0,0 0 0,0-1-1,0 1 1,0 0 0,0 0 0,-1 0-1,1 0 1,0 0 0,0 0 0,0 0 0,0 0-1,0 0 1,0-1 0,0 1 0,0 0 0,-1 0-1,1 0 1,0 0 0,0 0 0,0 0-1,0 0 1,0 0 0,0 0 0,0 0 0,-1 0-1,1 0 1,0 0 0,0 0 0,0 0 0,0 0-1,0 0 1,-1 0 0,7-5 69,-1 0 0,1 1 0,0-1 0,1 1 0,-1 0 0,0 1 0,1-1 0,0 1 0,11-3 0,70-15 130,-73 18-169,126-22 476,-111 22-542,-1 1 0,54 3 0,-66 1-149,0 1 1,34 10-1,-50-12-771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9:2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40 583 4992,'1'-3'540,"6"-14"604,-7 17-995,0-1 0,1 0 0,-1 1 0,0-1 0,1 0 1,-1 1-1,0-1 0,1 1 0,-1-1 0,1 1 0,-1-1 0,1 1 1,-1-1-1,1 1 0,-1 0 0,1-1 0,0 1 0,-1 0 0,1-1 1,0 1-1,0 0-41,-1 0 1,1 1-1,-1-1 1,0 0-1,1 1 1,-1-1 0,0 0-1,1 1 1,-1-1-1,0 1 1,1-1-1,-1 1 1,0-1 0,0 0-1,1 1 1,-1-1-1,0 1 1,0-1-1,0 1 1,0-1-1,0 1 1,0-1 0,0 1-1,0 0 1,0-1-1,0 1 1,0-1-1,0 1 1,0-1-1,0 1 1,0-1 0,-1 1-1,-3 24 1413,3-22-1088,-9 46 1974,-20 53 1,24-87-2186,-5 22 532,11-37-743,0 1 0,-1-1 0,1 0-1,0 0 1,0 0 0,0 0 0,0 0-1,0 0 1,0 1 0,0-1 0,0 0-1,0 0 1,0 0 0,0 0 0,0 0-1,0 1 1,0-1 0,0 0 0,0 0-1,0 0 1,0 0 0,0 0 0,0 0-1,0 1 1,0-1 0,1 0-1,-1 0 1,0 0 0,0 0 0,0 0-1,0 0 1,0 0 0,0 0 0,0 1-1,0-1 1,0 0 0,1 0 0,-1 0-1,0 0 1,0 0 0,0 0 0,0 0-1,0 0 1,0 0 0,1 0 0,-1 0-1,0 0 1,0 0 0,0 0 0,0 0-1,0 0 1,1 0 0,-1 0 0,0 0-1,0 0 1,0 0 0,0 0 0,0 0-1,0 0 1,1 0 0,-1 0 0,0 0-1,0 0 1,14-8 520,-9 5-464,53-32 213,54-30-98,-89 53-72,-1 2-1,2 0 1,25-6 0,-45 15-91,0 0 0,-1 0-1,1 0 1,0 1 0,0-1 0,0 1-1,-1 0 1,1 0 0,0 1 0,0-1 0,-1 1-1,1 0 1,0 0 0,6 2 0,-8-1-8,1-1 1,-1 1-1,0 0 1,1 0-1,-1 0 1,0 0 0,0 0-1,-1 1 1,1-1-1,0 0 1,-1 1-1,1-1 1,-1 1-1,0 0 1,0-1 0,0 1-1,0 0 1,0 5-1,0-1 38,0-1 0,-1 1 0,0-1 0,0 1-1,-1 0 1,0-1 0,-1 7 0,0-6-227,1 0 1,0 0-1,0 0 0,1 0 0,0 0 1,1 8-1,-1-14-48,0 0 0,1 0 0,-1 0 0,0 0-1,1 0 1,-1-1 0,0 1 0,1 0 0,-1 0 0,1 0 0,0-1 0,-1 1 0,1 0-1,-1-1 1,1 1 0,0 0 0,0-1 0,-1 1 0,1-1 0,0 1 0,0-1 0,0 1-1,0-1 1,-1 0 0,1 1 0,0-1 0,0 0 0,0 0 0,0 0 0,0 0 0,0 0-1,0 0 1,0 0 0,0 0 0,0 0 0,0 0 0,0 0 0,-1 0 0,2-1 0,6-1-1004,-1 0 1,0 0 0,13-7 0,-15 7 822,23-12-1141,0-1 0,41-29-1,43-46 4610,-98 78-1874,0-1 0,-1-1-1,20-25 1,-32 38-1059,0-1 0,0 1 0,0-1 1,-1 1-1,1-1 0,0 1 0,-1-1 0,1 0 0,-1 1 1,1-1-1,-1 0 0,0 1 0,0-1 0,0 0 0,0 1 1,0-1-1,0-3 0,-1 5-79,1-1 0,0 1 0,0-1 0,-1 1 0,1-1 1,0 1-1,-1-1 0,1 1 0,0 0 0,-1-1 0,1 1 0,-1-1 0,1 1 0,-1 0 0,1 0 0,-1-1 1,1 1-1,-1 0 0,1 0 0,-1-1 0,0 1 0,-1 0 26,1 0 0,-1 0 0,0 0 0,0 0 1,1 0-1,-1 0 0,0 0 0,0 1 0,1-1 0,-3 1 0,-8 3 234,1 1 0,0 0 0,0 1 1,0 0-1,0 1 0,1 0 0,0 1 0,-9 9 0,6-4-3,1 0 0,0 0 0,2 1 0,-1 1 1,-9 18-1,18-30-250,1 1 1,-1 0 0,0 0-1,1 0 1,0-1 0,0 1-1,0 0 1,1 0 0,-1 1-1,1 4 1,0-8-26,0 0 1,0 1-1,0-1 0,1 0 1,-1 1-1,0-1 1,1 0-1,-1 0 0,1 1 1,-1-1-1,1 0 1,0 0-1,-1 0 0,1 0 1,0 0-1,0 0 1,0 0-1,0 0 0,0 0 1,0 0-1,0 0 1,0 0-1,0-1 0,0 1 1,1 0-1,-1-1 1,0 1-1,0-1 0,1 0 1,-1 1-1,0-1 0,1 0 1,1 0-1,4 1 36,0-1-1,-1 0 1,1-1-1,0 1 1,0-1-1,0-1 1,-1 1-1,1-1 1,0 0-1,6-4 1,6-3 20,33-21 1,-35 18-57,0-1 0,0-1 0,-1-1 0,-1 0 0,0 0 0,-2-2 0,23-32 0,-5-3 50,34-80 1,4-40-86,-62 146-46,0 1-1,-2-1 1,0 0-1,1-51 1,-6 74 26,0 0 0,0 0 0,-1 0 1,1 0-1,-1 0 0,1 0 1,-2-3-1,1 5 16,1 0-1,0 0 1,-1 1 0,1-1-1,-1 1 1,1-1 0,-1 0 0,0 1-1,1-1 1,-1 1 0,1-1-1,-1 1 1,0 0 0,1-1-1,-1 1 1,0-1 0,0 1 0,1 0-1,-1 0 1,0 0 0,0-1-1,1 1 1,-1 0 0,0 0 0,0 0-1,0 0 1,1 0 0,-1 0-1,0 0 1,0 1 0,0-1 0,1 0-1,-1 0 1,-1 1 0,-4 1 26,0 1 0,0 0 0,0 0 1,1 0-1,-1 0 0,1 1 1,0 0-1,0 0 0,0 1 0,1-1 1,-1 1-1,1 0 0,0 0 0,1 0 1,-6 9-1,0 4 146,1 0 0,0 0 1,-9 34-1,7-11 14,1 0-1,-5 62 1,12-73-116,2 1 0,0 0 0,3-1 0,5 33 0,-5-48 33,1-1-1,0 1 1,1-1 0,0-1 0,13 22 0,-13-26-302,1 0-1,0-1 1,10 11-1,-10-13-703,0 0 0,0-1 0,1 1 0,11 5 0,11 5-2039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9:2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1215 1984,'0'-2'127,"1"0"1,-1 1-1,1-1 0,-1 0 0,1 1 1,-1-1-1,1 0 0,0 1 0,0-1 1,0 1-1,0 0 0,0-1 1,0 1-1,0 0 0,0-1 0,0 1 1,1 0-1,-1 0 0,0 0 1,1 0-1,-1 0 0,3 0 0,-3 0 127,1 0 0,-1 1 0,0-1 0,1 0 0,-1 0-1,0 0 1,0 0 0,0 0 0,0 0 0,0 0 0,0 0-1,0-1 1,0 1 0,0 0 0,0 0 0,-1-1 0,1 1-1,-1-1 1,1 1 0,-1 0 0,1-3 0,-1 3-132,0 0 0,0 0 1,0 0-1,0 0 0,0 0 1,0 0-1,0 0 0,0 0 0,-1 0 1,1 1-1,0-1 0,0 0 1,-1 0-1,1 0 0,-1 0 1,1 1-1,-1-1 0,1 0 1,-1 0-1,0 1 0,1-1 1,-1 0-1,0 1 0,1-1 0,-2 0 1,0 1-51,1-1 1,-1 1-1,1-1 0,-1 1 1,1 0-1,-1 0 1,1 0-1,-1 0 0,0 0 1,1 0-1,-1 1 1,1-1-1,-3 1 0,-4 2 5,1 0-1,-1 0 1,1 0-1,-9 7 1,-68 45 749,72-47-686,0 1 0,1 0 0,-1 0 0,2 1 0,-1 0 0,2 1 0,-11 14 0,19-23-118,0 0 0,-1 0 0,1 0-1,0 0 1,0 0 0,0 1 0,1-1 0,-1 0-1,0 1 1,1-1 0,0 1 0,-1-1 0,1 5-1,1-5 5,-1 0 1,0-1-1,1 1 0,0 0 0,-1 0 0,1-1 0,0 1 0,0 0 0,0-1 0,0 1 0,0 0 0,0-1 0,0 0 0,1 1 0,-1-1 0,1 0 0,-1 1 0,3 0 0,2 1 41,-1 0 1,1 0-1,-1-1 0,1 0 0,0 0 0,0 0 1,0-1-1,0 0 0,0 0 0,1 0 0,-1-1 1,0 0-1,0-1 0,8 0 0,-3-1 25,0 0-1,0-1 0,0 0 1,0 0-1,0-1 1,18-10-1,-18 7-53,0-1 1,0 0-1,0-1 1,-1 0-1,-1-1 0,1 0 1,-2 0-1,1-1 0,6-12 1,8-15 0,23-57 1,-26 52-28,-2 6-2,71-162 97,-68 141-132,25-110 0,-38 129-109,-3-1 0,-1 0 0,-2-77-1,-2 104 101,0 9-35,0 0-1,-1-1 0,1 1 1,-1-1-1,1 1 0,-1 0 1,-1-1-1,-2-7 0,3 12 53,1-1-1,0 1 1,-1-1-1,1 1 0,0-1 1,-1 1-1,1-1 1,-1 1-1,1-1 1,-1 1-1,0 0 1,1-1-1,-1 1 1,1 0-1,-1-1 1,0 1-1,1 0 1,-1 0-1,1 0 1,-1 0-1,0-1 1,1 1-1,-1 0 0,0 0 1,1 0-1,-1 0 1,0 0-1,1 1 1,-1-1-1,0 0 1,1 0-1,-1 0 1,0 1-1,1-1 1,-1 0-1,1 0 1,-1 1-1,1-1 1,-1 1-1,1-1 1,-1 0-1,1 1 0,-1-1 1,1 1-1,-1 0 1,-4 4-78,0 0-1,0 0 1,-5 9 0,9-13 87,-34 50 190,3 2-1,-44 99 0,60-113 7,3 1-1,1 0 0,2 1 1,2 0-1,1 0 0,3 1 1,1 77-1,3-104-111,1 1 1,1-1-1,0 0 0,1 1 0,1-1 1,0 0-1,12 26 0,-11-32-23,0 0 0,0 0 0,1-1-1,0 0 1,1 0 0,-1-1 0,1 0 0,1 0-1,-1 0 1,1-1 0,1 0 0,-1-1 0,12 6-1,-6-5 14,1 0 1,-1-1-1,1 0 0,1-1 0,-1-1 0,1-1 0,21 1 0,-23-2-3,-1-1 0,0-1-1,1 0 1,-1-1 0,0 0 0,1-1-1,-1 0 1,23-11 0,-30 11-51,0 0 1,-1-1 0,1 0 0,-1 0 0,0-1-1,0 1 1,-1-1 0,1 0 0,-1 0-1,0-1 1,0 1 0,-1-1 0,0 0 0,0 0-1,0 0 1,0 0 0,-1 0 0,1-7-1,1-5-2,0 0-1,-2-1 0,0 1 1,-1-1-1,-2-21 0,0 22-34,-1 1-1,-5-24 0,5 33-62,-1 0 0,1 0 0,-1 0 0,0 1 0,-1-1 0,-8-12 0,11 19 64,0 0 1,0 0-1,0 0 1,0 0-1,0 0 1,0 0-1,0 0 1,0 0-1,0 1 0,0-1 1,-1 0-1,1 1 1,0-1-1,0 1 1,-1-1-1,1 1 1,0 0-1,-1 0 0,1-1 1,0 1-1,-1 0 1,1 0-1,-1 0 1,1 0-1,0 1 1,-1-1-1,1 0 0,0 1 1,-1-1-1,1 0 1,0 1-1,-2 1 1,-3 1-7,0 0 1,1 1-1,0 0 0,-1 0 1,-4 5-1,2-1 7,1 0 0,1 0 0,-1 0 0,1 0 0,1 1 0,-8 15 0,5-5 7,1 0 1,-7 26-1,12-35 66,0 0-1,1 0 0,0-1 1,1 1-1,0 0 0,0 0 1,1 0-1,1 0 0,-1 0 1,2 0-1,-1-1 0,1 1 1,1-1-1,0 0 0,0 0 1,1 0-1,9 13 0,-10-15 19,1-1 0,0 0-1,0 0 1,0-1 0,1 1-1,0-1 1,0-1 0,0 1-1,1-1 1,-1 0 0,1 0-1,0-1 1,1 0 0,-1 0-1,0-1 1,1 0 0,-1 0-1,1 0 1,0-1 0,-1-1-1,1 1 1,0-1 0,8-1-1,-2-1-26,0-1 1,-1-1-1,1 0 0,-1 0 0,0-1 0,0-1 0,16-9 0,-6 0 8,0 0-1,36-34 1,-52 42-46,0 0 0,-1 0 0,0-1 0,0 0 0,-1 0 0,0 0 1,0-1-1,-1 1 0,5-16 0,-2 0-26,-1 0 0,4-37 1,-5 42-77,-4 16 103,0-1 0,0 1 0,0-1 0,-1 0 0,1-4 0,-1 6-15,0 0 1,1-1-1,0 1 0,-1 0 1,1-1-1,0 1 1,0 0-1,0 0 0,0 0 1,1 0-1,-1 0 0,1 0 1,-1 0-1,1 0 0,0 0 1,-1 1-1,1-1 1,0 1-1,0-1 0,0 1 1,0 0-1,4-2 0,4-2-51,0 1-1,0 0 0,19-5 0,-20 6 61,-1 1 0,1 1 0,0-1 0,16 1 0,-23 1-10,0 0-1,1 0 0,-1 1 0,0-1 1,1 1-1,-1-1 0,0 1 1,0 0-1,0 0 0,0-1 0,0 2 1,0-1-1,0 0 0,0 0 1,0 1-1,0-1 0,-1 1 1,1-1-1,0 1 0,-1 0 0,0 0 1,1 0-1,1 3 0,0 3 17,0-1-1,-1 1 1,0 0-1,0 0 0,-1 0 1,1 15-1,1 10-11,2 6-125,-5-27 154,1-1 0,1 0 1,0 0-1,1 0 1,0 0-1,8 18 0,-10-25 0,1-1 1,0 1-1,0-1 0,0 0 0,0 0 0,0 0 0,1 0 0,0 0 1,-1-1-1,1 1 0,0-1 0,0 0 0,0 1 0,4 1 0,-4-4 9,0 1 0,-1 0 0,1-1 0,0 1 0,0-1 0,0 0-1,-1 0 1,1 0 0,0 0 0,0-1 0,0 1 0,0-1-1,-1 1 1,1-1 0,0 0 0,-1 0 0,1 0 0,-1-1 0,1 1-1,2-2 1,3-3 12,0 0 0,0 0 0,-1 0 0,1-1 0,-1 0 0,-1-1 0,1 1 0,-2-1 0,7-10 0,5-13 41,17-41-1,-14 28-203,-7 19 50,-4 7-15,0 0 0,-2-1-1,9-28 1,-15 36-172,-5 14 45,-6 17 44,5-7 185,0 1 0,0 0 0,2 0 0,-4 20 0,-2 59 14,8-70-65,0-11 87,1 1 0,1-1 0,2 18 0,-2-24 17,1 0 0,-1 0 1,1 0-1,0 0 0,0 0 1,1-1-1,0 1 1,4 7-1,-5-11-40,-1-1 1,1 1-1,0-1 0,0 1 1,-1-1-1,1 0 0,0 0 1,0 0-1,0 0 0,0 0 1,0 0-1,0 0 0,0-1 1,1 1-1,-1-1 0,0 1 1,0-1-1,0 0 0,1 0 1,-1 0-1,0 0 0,0-1 1,0 1-1,3-1 0,4-1 24,0-1 0,0 0 0,0 0-1,10-6 1,0-1-11,-1-1-1,0-1 1,-1-1-1,-1 0 0,24-24 1,65-84 24,-78 85-93,-1 0 1,38-75-1,-60 102-66,-4 9 90,0 0 0,0 0 0,0 0 1,0 0-1,0 0 0,0 0 1,0 0-1,-1 0 0,1 0 0,0 0 1,0 0-1,0 0 0,0 0 0,0 0 1,0 0-1,0 0 0,0 0 1,0 0-1,0 0 0,0 0 0,0 0 1,0 0-1,0 0 0,0 0 1,0 0-1,0 0 0,0 0 0,0 0 1,0 0-1,0 0 0,0 0 1,0 0-1,0 0 0,0 0 0,-1 0 1,1 0-1,0 0 0,0 0 1,0 0-1,0 0 0,0 0 0,0 0 1,0 0-1,0-1 0,0 1 0,0 0 1,0 0-1,0 0 0,0 0 1,0 0-1,0 0 0,0 0 0,0 0 1,0 0-1,0 0 0,0 0 1,0 0-1,0 0 0,0 0 0,0 0 1,0 0-1,0 0 0,0 0 1,-10 14-147,4-3 113,1 0-1,0 1 1,1 0 0,-4 18 0,-5 51 126,12-80-91,-1 24-3,0 37 0,2-56 22,0 1 1,1 0 0,0-1 0,0 1 0,1-1-1,0 1 1,0-1 0,1 0 0,-1 0 0,7 10 0,-8-14-7,0-1 1,0 1 0,0 0 0,0-1 0,1 0-1,-1 1 1,0-1 0,1 0 0,-1 1 0,1-1 0,-1 0-1,1 0 1,0 0 0,-1-1 0,1 1 0,0 0-1,0 0 1,0-1 0,0 1 0,3-1 0,-3 0 9,0 0-1,0-1 1,0 1 0,1-1 0,-1 1 0,0-1 0,0 0 0,0 0-1,0 0 1,0 0 0,0 0 0,0-1 0,-1 1 0,4-4 0,3-3 51,-1 0 1,0-1 0,-1 0 0,0 0 0,9-19 0,2-11-161,-3-1 0,15-60 1,-9 29 84,-16 39 247,-4 28-272,0 1-1,1-1 1,-1 1 0,0 0-1,1-1 1,0 1 0,0 0 0,0-1-1,0 1 1,0 0 0,1 0-1,-1 0 1,1 0 0,0 0 0,4-5-1,-3 7 7,0-1 0,0 1-1,1 0 1,-1 0 0,1 0-1,-1 0 1,1 1 0,-1-1-1,1 1 1,0 0 0,3 1-1,41-2-33,-14 0 25,-1 1 1,40 6-1,-58-4-18,30 0 0,-44-2 43,0 0 133,-2 1-64,-4 3-69,0 0 0,0-1-1,-1 1 1,1-1 0,-1-1 0,-8 4 0,-15 8-18,9-2-7,0 2-1,1 1 1,1 0 0,0 1-1,1 1 1,1 0-1,1 2 1,0 0 0,-14 23-1,25-35 41,0-1-1,0 1 1,1 0-1,0 0 1,0 0-1,0 1 1,1-1-1,0 0 1,1 1-1,0 0 1,0-1 0,0 1-1,1 11 1,0-18 3,0 0 0,1 0-1,-1 0 1,0 0 0,0 1 0,0-1 0,1 0 0,-1 0 0,1 0 0,-1 0 0,1 0 0,-1 0 0,1 0 0,0 0 0,-1 0 0,1 0 0,0-1 0,0 1 0,0 0 0,1 1 0,-2-2 2,1 0 0,0 0 0,0 0 0,0 1 0,0-1 0,0 0 1,0 0-1,0 0 0,0 0 0,-1-1 0,1 1 0,0 0 0,0 0 0,0 0 0,0-1 0,0 1 1,-1 0-1,1-1 0,1 0 0,4-3 25,0 0 0,-1-1 1,0 1-1,0-1 0,5-6 1,107-135 225,-33 35-666,-81 104 250,-4 6-22,-9 9-76,4 3 227,1 0 0,0 0 0,1 1 1,0-1-1,0 1 0,-2 22 0,5-29 17,-1 6 6,0 0 0,1 0-1,1 0 1,0 0-1,0 0 1,1 0 0,0-1-1,1 1 1,0 0 0,8 20-1,-9-27 14,1 0-1,0 0 1,0 0-1,0 0 1,0-1 0,1 1-1,-1-1 1,1 1-1,0-1 1,0 0-1,0 0 1,1 0-1,-1-1 1,1 1 0,-1-1-1,1 0 1,0 0-1,0 0 1,0 0-1,0-1 1,0 1 0,0-1-1,0 0 1,1-1-1,-1 1 1,0-1-1,0 1 1,1-1-1,-1-1 1,6 0 0,0 0 22,1-2 1,-1 1 0,0-1 0,0-1 0,-1 0 0,1 0 0,-1-1 0,0 0 0,0-1 0,0 0 0,-1 0 0,0-1-1,9-9 1,8-11 50,-1-1-1,28-44 0,-36 49-95,28-40-80,69-129 0,-47 47 40,42-85 458,-82 182-338,43-92-768,-60 112 511,-9 27 166,0 0 1,0 0 0,0 0-1,0 0 1,0 0-1,0 1 1,0-1-1,0 0 1,0 0-1,0 0 1,-1 0-1,1 1 1,-1-2-1,1 1 9,0 1 0,-1 0 1,1-1-1,0 1 0,-1 0 0,1 0 0,-1-1 0,1 1 0,0 0 0,-1 0 1,1 0-1,-1 0 0,1 0 0,0-1 0,-1 1 0,1 0 0,-1 0 0,1 0 0,-1 0 1,1 0-1,0 0 0,-1 0 0,1 1 0,-1-1 0,1 0 0,-1 0 0,1 0 0,-1 1 1,-7 1-19,1 2 0,0-1 1,0 1-1,0 0 1,0 1-1,1-1 1,-1 1-1,1 1 1,0-1-1,1 1 0,-10 12 1,0 3-62,2 0 0,-18 35 0,-8 31 177,-42 139 0,67-176-111,2 1 0,3 0 0,2 0 0,2 1 0,2 64 0,3-110 41,-1 4 22,1 0 1,0 0 0,1 0 0,0 0 0,0 0 0,1-1 0,1 1-1,-1 0 1,7 14 0,-8-23-28,0 0 0,-1 0 0,1 1 0,0-1 0,0 0 0,0 0 0,-1 0 0,1 0 0,0 0 0,1 0 0,-1 0 0,0-1 0,0 1 0,0 0 0,0 0 0,1-1 0,-1 1 0,0-1 0,0 1 0,1-1 0,-1 0 0,0 0 0,1 1 0,-1-1 0,1 0 0,-1 0 0,0 0 0,1 0 0,-1 0 0,0-1 0,1 1 0,-1 0 0,0-1 0,1 1 0,1-2 0,4-1 26,0-1 1,0 0-1,-1 0 0,0 0 1,7-7-1,90-81 205,-7 6-290,19-14 35,-92 83-315,-19 16 3,-14 12 81,-10 6 169,9-7 71,0-1 0,1 2 1,-13 16-1,15-15 17,0 0-1,0 0 0,2 1 1,-1 0-1,2 0 1,0 1-1,0 0 0,1 0 1,-3 24-1,7-36-6,0 0-1,-1 1 0,1-1 0,0 1 1,1-1-1,-1 0 0,0 1 0,1-1 1,-1 0-1,1 1 0,1 3 0,-1-6 4,-1 1 0,1 0 1,-1-1-1,1 1 0,0-1 0,-1 1 0,1-1 0,0 1 0,-1-1 0,1 1 0,0-1 0,-1 0 0,1 1 0,0-1 0,0 0 0,-1 0 0,1 0 0,0 1 0,0-1 0,0 0 0,-1 0 1,1 0-1,0 0 0,0 0 0,0-1 0,-1 1 0,1 0 0,0 0 0,0 0 0,-1-1 0,1 1 0,0 0 0,0-1 0,-1 1 0,1-1 0,0 0 0,13-8 61,0 0-1,-1-1 1,0-1 0,-1 0-1,-1 0 1,20-25 0,129-157-78,-157 190-581,-2 5 233,-5 10 131,-8 17 251,5-14-36,2-4 23,-1 0-1,2 1 1,0-1 0,0 1 0,-1 12-1,1-2-45,2-11 33,0-1 0,1 0-1,0 1 1,1-1-1,1 15 1,-1-24 20,0 0 0,0 0 0,0 0 0,0 0 0,1 0 0,-1 0 0,0 0 0,1 0 1,-1 0-1,1 0 0,-1 0 0,1-1 0,-1 1 0,1 0 0,1 1 0,-1-1-11,-1-1 0,1 0 0,-1 0-1,0 0 1,1 0 0,-1 1 0,1-1 0,-1 0 0,1 0 0,-1 0-1,1 0 1,-1 0 0,1 0 0,-1 0 0,1 0 0,-1-1 0,1 1-1,-1 0 1,1 0 0,-1 0 0,1 0 0,-1-1 0,1 1 0,3-3 45,0 0 0,-1 0 0,1 0 0,-1 0 1,5-6-1,-4 5-4,102-125 107,-60 72-324,-24 21-395,-23 38 537,0 0 0,0 0 0,1 0 0,-1-1-1,1 1 1,0 0 0,-1 0 0,1 0 0,0 1 0,0-1-1,0 0 1,0 0 0,1 0 0,-1 0 0,1 3 0,13 31 25,-13-33 24,1 1 0,0-1-1,0-1 1,0 1 0,0 0-1,0 0 1,1-1 0,-1 0-1,1 1 1,-1-1-1,1 0 1,0 0 0,0 0-1,0-1 1,0 1 0,0-1-1,1 1 1,-1-1 0,0 0-1,0-1 1,1 1 0,-1 0-1,1-1 1,-1 0 0,6 0-1,5-1 80,0 0 0,0-1 0,0-1 0,0 0-1,13-6 1,-15 5-114,1-1 0,-1-1-1,1 0 1,-1 0 0,-1-1-1,0-1 1,0 0 0,0-1-1,-1 0 1,0 0 0,-1-1-1,0 0 1,0-1 0,-1 0-1,11-20 1,-16 17-238,-3 14 241,0 0-1,0 0 0,0 0 0,0-1 1,0 1-1,0 0 0,0 0 0,0 0 0,0-1 1,0 1-1,-1 0 0,1 0 0,0 0 1,0 0-1,0-1 0,0 1 0,0 0 0,0 0 1,0 0-1,-1 0 0,1 0 0,0-1 1,0 1-1,0 0 0,0 0 0,-1 0 0,1 0 1,0 0-1,0 0 0,0 0 0,0 0 1,-1 0-1,1 0 0,0-1 0,0 1 0,0 0 1,-1 0-1,1 0 0,0 0 0,0 0 1,0 0-1,-1 1 0,1-1 0,0 0 0,0 0 1,0 0-1,-1 0 0,1 0 0,0 0 1,0 0-1,0 0 0,0 0 0,-1 0 0,1 1 1,0-1-1,0 0 0,0 0 0,0 0 1,0 0-1,0 0 0,-1 1 0,-7 4-44,-1 1-1,1 0 1,0 1-1,0 0 1,1 0 0,0 0-1,-6 10 1,9-12 49,1 0 0,0 0-1,1 0 1,-1 1 0,1-1 0,0 1 0,1-1 0,-1 1 0,1 0 0,0-1 0,1 1 0,-1 0 0,1 0 0,1 7 0,0-3 95,1 0 1,0 0 0,0 0-1,1 0 1,1-1 0,0 1 0,0-1-1,0 0 1,1 0 0,1-1-1,-1 0 1,1 0 0,13 13 0,-17-19-56,-1-1 1,1 0 0,-1 0 0,1 0 0,0 0-1,0 0 1,0 0 0,-1-1 0,1 1-1,0-1 1,0 1 0,0-1 0,0 1 0,0-1-1,0 0 1,0 0 0,3 0 0,-1-1-1,-1 0 0,1 0 0,0 0 1,0 0-1,-1-1 0,1 1 0,-1-1 0,5-3 0,2-2-22,0-1 0,0 0-1,-1 0 1,13-17-1,1-5 145,22-37-1,-32 46-174,-11 18-23,-1 0-1,1 0 0,-1-1 0,0 1 0,0 0 1,1-4-1,-2 7 27,0-1 1,0 1-1,0-1 0,0 1 1,0 0-1,0-1 0,0 1 1,0 0-1,0-1 0,0 1 1,0-1-1,0 1 0,0 0 1,0-1-1,0 1 1,0 0-1,0-1 0,-1 1 1,1 0-1,0-1 0,0 1 1,-1 0-1,1-1 0,-1 1-7,1 0 0,-1 0-1,1 0 1,-1 0 0,0 0 0,1 0-1,-1 0 1,1 0 0,-1 0-1,0 0 1,1 0 0,-1 0-1,1 0 1,-1 1 0,1-1-1,-1 0 1,1 0 0,-1 1-1,1-1 1,-1 0 0,0 1 0,-67 38-146,-19 12 195,73-42-46,1 1-1,0 1 0,1 0 0,-13 14 0,22-21 30,-1 0 0,1 0 0,0 1 0,0-1 0,1 1 1,-1-1-1,1 1 0,0 0 0,0 0 0,1 0 0,-1 0 0,1 0 0,0 0 1,0 0-1,1 1 0,0-1 0,0 0 0,0 0 0,1 1 0,-1-1 0,1 0 0,0 0 1,1 0-1,-1 0 0,1 0 0,0 0 0,0 0 0,1 0 0,-1-1 0,1 1 0,0-1 1,0 0-1,1 0 0,-1 0 0,1 0 0,5 3 0,-3-2-15,0 0-1,1 0 1,-1-1-1,1-1 1,0 1-1,10 3 0,-15-6-178,0-1 0,0 1-1,-1-1 1,1 0 0,0 1 0,0-1-1,0 0 1,0 0 0,0 0-1,0-1 1,0 1 0,0 0-1,2-1 1,-2 0-145,-1 0 1,0 1-1,0-1 0,0 0 0,0 0 0,0 0 1,0 0-1,0 0 0,0 0 0,0 0 1,0 0-1,0 0 0,0-1 0,-1 1 1,1 0-1,-1 0 0,1-1 0,-1 1 1,1 0-1,0-3 0,0-1-403,0 0 0,-1 0-1,1 0 1,-1 0 0,0 0 0,0 0 0,0 0-1,0 0 1,-1 0 0,0 0 0,0 0-1,-1 1 1,1-1 0,-4-5 0,-15-23-3047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1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15 2400,'0'2'11530,"-2"-1"-11292,1 0-1,0-1 1,0 1-1,-1 0 1,1-1-1,0 1 0,-1-1 1,1 1-1,-1-1 1,1 0-1,-1 0 1,1 1-1,0-1 1,-1 0-1,1 0 1,-1-1-1,1 1 1,-1 0-1,-1-1 0,-36-10 1546,12 3-1211,21 7-494,0 1 0,1-1-1,-1 1 1,0 0 0,0 0 0,0 1 0,0 0-1,0 0 1,0 0 0,0 1 0,-5 2 0,1 0-28,1 1 1,0 0 0,0 0-1,0 1 1,-14 13-1,13-10-24,0 1-1,1 0 1,1 1-1,0 0 1,0 0-1,1 1 1,0 0-1,1 0 1,0 1-1,1 0 1,1 0-1,0 0 1,1 0-1,0 1 1,1-1-1,0 1 1,1 22-1,1-28-2,1-1 0,1 0 0,-1 0 0,1 1 0,0-1 0,1 0-1,-1 0 1,1-1 0,1 1 0,-1-1 0,1 1 0,0-1 0,1 0 0,0-1 0,0 1 0,0-1 0,7 6 0,-3-4 90,1-1 0,1 1 1,0-1-1,-1-1 1,2 0-1,-1-1 0,0 0 1,1 0-1,21 2 1,-10-3 7,1 0 0,0-2 0,35-3 0,73-15-1554,-63 8-3944,-39 7 2946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9:2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926 20 6720,'-67'-20'2496,"52"20"-1952,2 5-128,10-5 1600,16 4-1248,18 4-448,9 0-64,0-1-160,2 1-128,-7 0 0,-4 1-2432,-8-1 1344,-9-1-2528</inkml:trace>
  <inkml:trace contextRef="#ctx0" brushRef="#br0" timeOffset="1">4 125 8800,'-4'-5'3264,"26"10"-2528,41-2-224,-13-3 576,16 0-704,11 0 480,14 0-512,-1-3-224,8-2-128,-3 2-288,-14-2 160,-18 5-3968,-18 0 2240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9:2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47 9376,'-35'-40'3488,"25"40"-2144,20 0-4256,6-3 1664,13-1-4416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0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39 2400,'0'0'80,"-1"0"0,1-1 0,0 1-1,-1 0 1,1-1 0,0 1 0,0 0 0,-1-1 0,1 1 0,0-1 0,0 1-1,-1-1 1,1 1 0,0 0 0,0-1 0,0 1 0,0-1 0,0 1 0,0-1-1,0 1 1,-1-1 0,2 1 0,-1-1 0,0 1 0,0-1 0,0 1-1,0-1 1,0 1 0,0 0 0,0-1 0,1 0 0,11-11 3517,0 1-1068,-11 9-1665,0 10-405,2 5-188,0 1-1,-1 0 1,-1 0 0,0 0 0,-1 19-1,-11 73 695,8-80-802,-2 19 21,-10 103 389,-3 134 168,16-246-569,2-23-110,-1 0 0,-4 25 0,2-30-1614,7 0 427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83 3968,'2'-5'516,"0"0"0,0 1 0,1-1-1,0 0 1,0 1 0,0 0 0,0-1 0,7-6 0,13-17 3337,-21 22-2515,-3 13-687,0 12-318,-1 0 1,-1-1-1,-9 31 0,-3 15 89,9-31-150,-26 187 506,13 7-218,18-165-418,2-28-81,-1-33-94,1-1 0,-1 0 0,0 0 0,0 1 0,0-1 0,0 0 0,0 0 0,0 1 0,0-1 0,0 0 0,0 1 1,0-1-1,-1 0 0,1 0 0,0 1 0,0-1 0,0 0 0,0 0 0,0 1 0,0-1 0,-1 0 0,1 0 0,0 0 0,0 1 0,0-1 0,0 0 0,-1 0 1,-1 2-1083,1 2-117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0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 5472,'-22'-10'1760,"7"7"-222,12 4-658,5-1 158,-1 0-409,1 0-218,54 4 1647,-38-2-1552,1 0 1,22-2 0,178-5 231,-156 6-2222,-51-2-227,-5-1-3576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0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17 5632,'0'-1'261,"0"0"1,0 0-1,0 0 0,0-1 1,0 1-1,0 0 0,0 0 1,0 0-1,0 0 0,-1 0 1,1 0-1,0 0 0,-2-2 1,2 3-148,-1 0 1,1 0 0,-1 0 0,1 1 0,-1-1 0,1 0 0,-1 0-1,1 0 1,-1 0 0,1 1 0,-1-1 0,1 0 0,0 1 0,-1-1-1,1 0 1,-1 1 0,1-1 0,0 0 0,-1 1 0,-11 8 430,-21 13 203,1 1 0,1 2 0,-55 55 0,68-60-541,0 2-1,1 0 1,2 1-1,0 0 0,1 1 1,-16 41-1,15-24-25,1 2 1,3 0-1,-11 70 0,19-85-121,1 0-1,1 1 1,2-1-1,0 1 1,2-1-1,12 50 0,-11-64 36,0-1-1,2 1 1,-1-1-1,2 0 1,9 15-1,-13-23-50,0-1-1,0 1 1,1 0-1,0-1 1,0 0 0,0 0-1,0 0 1,1-1-1,-1 0 1,1 1-1,0-1 1,0-1 0,0 1-1,1-1 1,7 3-1,-8-5-732,-1 0 0,1 0-1,-1 0 1,1 0-1,-1-1 1,1 1-1,-1-1 1,1-1 0,-1 1-1,0-1 1,0 1-1,6-4 1,9-3-3660,3 3 925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0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4 223 4480,'1'-1'63,"-1"1"0,0-1 0,1 1 0,-1-1 0,0 1 0,0-1 0,1 1 0,-1-1 0,0 1 1,0-1-1,0 1 0,0-1 0,0 1 0,0-1 0,0 1 0,0-1 0,0 0 0,0 1 0,0-1 0,0 1 0,0-1 0,0 1 0,-1-1 0,1 1 0,0-1 1,0 1-1,0-1 0,-1 1 0,1-1 0,0 1 0,-1-1 0,1 1 0,0-1 0,-1 1 0,1 0 0,-1-1 0,1 1 0,-1 0 0,0-1 0,3 4 586,-1 1-1,1-1 1,-1 1-1,0-1 1,0 1-1,0 5 1,8 45-182,-5-27 196,1 11-86,-4-26-65,0-1-1,1 1 1,1 0 0,4 15 0,-5-29 792,-1-10-547,-1-17-269,-4-17-180,0-1-417,3-74 0,1 89-52,0 18 204,3-23 1,-3 33-53,1 1 0,-1-1 0,1 1 0,0 0 1,1-1-1,-1 1 0,1 0 0,-1 0 0,1 0 0,0 0 0,4-5 0,-2 4 45,0 0-1,1 0 1,-1 1-1,1 0 1,0 0-1,0 0 1,0 0-1,0 1 1,0 0 0,1 0-1,-1 0 1,1 1-1,7-1 1,7-1 30,0 2 1,30 2-1,-14 0-75,-28-1 22,0 0-1,0 1 0,-1 0 1,1 0-1,8 3 1,6 6-2861,-21-9 2586,-1-1-1,1 0 1,-1 1 0,1-1 0,0 1 0,-1-1-1,1 1 1,-1-1 0,1 1 0,-1 0-1,1-1 1,-1 1 0,0-1 0,1 1 0,-1 0-1,0-1 1,1 1 0,-1 0 0,0 0 0,0-1-1,0 1 1,0 0 0,1 1 0,-1 5-2458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0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53 2720,'-22'-3'1643,"12"3"5028,21 1-3989,-6 0-2359,1 0-1,-1 0 0,1-1 0,7 0 1,39-7 577,241-26 199,-233 30-954,42-6-759,-95 7-176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0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71 4640,'0'-3'354,"1"0"1,-1-1-1,1 1 0,0 0 1,0-1-1,0 1 0,0 0 1,0 0-1,1 0 0,-1 0 1,1 0-1,0 0 1,0 1-1,0-1 0,0 0 1,1 1-1,2-3 0,-5 5-284,13-13 2420,-11 12-1017,-8 8-455,2-1-800,-1-1 0,1 2 0,1-1 1,-1 0-1,1 1 0,-4 12 0,1 0 61,-4 25 0,7-31-239,1-1-1,1 1 1,0 15-1,1-22-27,1 0 0,0 0 0,0 0 0,0 0 1,0 0-1,1 0 0,0 0 0,6 10 0,-4-8 56,1 0 0,1-1 0,-1 1 0,1-1 0,11 10 1,-13-14-116,0 1 0,0-1 0,1 0 0,-1 0 0,1-1 0,0 1 1,-1-1-1,1 0 0,0 0 0,10 1 0,12 2-412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0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 7040,'-18'-12'3200,"8"4"-2752,7 4-128,6 8-256,-3-8-576,10 4 256,-2-5-2368,5 10 1472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1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 3328,'-7'-8'16607,"26"8"-16255,-14 0-240,3 0-6,1 0 0,-1 1 0,1 0 0,-1 0 0,13 4 0,-19-4-73,0 0-1,0-1 1,0 1-1,-1 0 1,1 0-1,0 0 1,0 0-1,0 0 1,-1 1-1,1-1 1,-1 0-1,1 1 1,-1-1-1,0 1 1,1 0-1,-1-1 1,0 1-1,0 0 1,0 0-1,0 0 1,0 0-1,-1-1 1,1 1-1,0 0 1,-1 1 0,0-1-1,1 0 1,-1 3-1,-1 2 26,0 0 1,0 0-1,-1 0 0,0 0 1,0-1-1,-1 1 1,0 0-1,0-1 0,0 0 1,-7 10-1,0-1 105,4-4-44,-3 4-97,8-15-25,1 1-1,0-1 1,0 0 0,0 0-1,0 0 1,-1 0 0,1 1-1,0-1 1,0 0 0,0 0-1,0 0 1,0 1-1,0-1 1,-1 0 0,1 0-1,0 1 1,0-1 0,0 0-1,0 0 1,0 0 0,0 1-1,0-1 1,0 0 0,0 0-1,0 1 1,0-1-1,0 0 1,0 0 0,0 1-1,1-1 1,-1 0 0,0 0-1,0 1 1,4 0 6,-1 0-1,0 1 1,0 0-1,1-1 1,-1 1-1,0 0 1,0 1-1,-1-1 1,1 0-1,3 5 1,-2-3-74,9 6 57,-10-9 94,-1 1-1,1 0 1,-1 0 0,1 0-1,-1 1 1,0-1 0,3 4-1,-5-5-44,0-1 0,1 1 0,-1-1 0,0 1 0,0-1 1,0 1-1,0-1 0,0 1 0,0-1 0,0 1 0,0 0 0,0-1 0,0 1 0,0-1 0,0 1 0,0-1 0,0 1 0,0-1 0,-1 1 0,1 1 48,-1-1-1,0 0 1,0 0-1,1 0 1,-1 0 0,0 0-1,0 0 1,0 0-1,0-1 1,0 1-1,-2 1 1,-2 0 61,-1 1 0,1-1 1,-1 0-1,0-1 0,0 1 0,0-1 1,0 0-1,0 0 0,0-1 0,-10 0 1,0-1-182,1-1 0,-1 0 1,-18-5-1,-13-4-1472,9 2-5473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0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5408,'0'0'102,"-1"-1"0,1 1-1,0-1 1,0 1 0,0-1 0,0 1 0,0-1 0,0 1 0,0 0-1,0-1 1,0 1 0,1-1 0,-1 1 0,0-1 0,0 1 0,0 0-1,0-1 1,1 1 0,-1-1 0,0 1 0,0 0 0,1-1 0,8 6 1354,-6-3-1527,22 18 1599,37 37 0,-29-26-675,-12-11-375,-1 0-1,-2 2 1,0 0 0,-1 1-1,-1 0 1,22 43 0,-18-19-94,-1 1 0,-3 0 0,-1 1 0,-3 1 0,-2 0 0,7 103 0,-17-131-285,-1 0 0,-1 0 1,0 0-1,-2-1 0,-1 1 1,0-1-1,-2 0 0,-13 30 0,-6 2-1609,-63 95-1,32-72-5998,37-47 4085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0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3072,'0'0'5450,"0"-7"-1439,0 1-1488,0 6-2490,0 0 1,0-1-1,0 1 1,0 0-1,1 0 1,-1-1-1,0 1 1,0 0-1,0-1 0,0 1 1,1 0-1,-1 0 1,0-1-1,0 1 1,0 0-1,1 0 1,-1-1-1,0 1 1,0 0-1,1 0 1,-1 0-1,0 0 1,1-1-1,-1 1 1,0 0-1,1 0 1,-1 0-1,0 0 1,1 0-1,-1 0 1,15-1 280,-5 0-200,9-3 114,22-6 1,5-2 77,47-6-141,0 4 0,148-2 1,-97 18 804,-143-2-1020,-1 0-1,1 0 0,-1 0 0,0 0 1,1 0-1,-1 0 0,0 0 0,1-1 1,-1 1-1,1 0 0,-1 0 1,0 0-1,1 0 0,-1 0 0,0-1 1,1 1-1,-1 0 0,0 0 0,1-1 1,-1 1-1,0 0 0,0-1 0,1 1 1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0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12 147 5888,'-9'0'3521,"6"0"-2018,7 0 1302,-3-4-586,11-2-1538,1 1 1,0 0 0,21-6-1,-2 2-282,307-72-21,-330 79-603,116-18 304,-70 17-4146,-29 5 1609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1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16 3712,'-1'-2'130,"0"1"53,0 0-1,0 0 1,0 0-1,1 0 1,-1 0 0,1 0-1,-1-1 1,1 1-1,-1 0 1,1-2 1539,1 6-1429,-1 0 1,1-1-1,0 1 1,-1-1-1,0 1 1,1 0 0,-1-1-1,-1 6 1,-20 198 2996,4-11-1832,-17 118-430,29-284-760,3-17-31,0 1 0,-1-1 0,-7 21-1,6-25-239,3-6-220,0 1 0,0-1 0,0 0 0,0 1 0,0-1 0,1 0 0,-1 1 0,0 3 0,2-6 66,-1 0-1,0 0 1,0 1 0,0-1-1,0 0 1,1 0 0,-1 1-1,0-1 1,0 0 0,0 0-1,1 0 1,-1 0 0,0 0-1,0 1 1,0-1 0,1 0-1,-1 0 1,0 0 0,0 0-1,1 0 1,-1 0 0,0 0-1,1 0 1,-1 0 0,0 0-1,0 0 1,1 0 0,-1 0-1,1 0 1,4 0-1784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1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13 7552,'2'-13'3428,"-2"13"-3384,0 0 0,0 0 0,0 0 1,1 0-1,-1 0 0,0 0 0,0 0 0,0 0 0,0 0 0,1 0 1,-1 0-1,0 0 0,0 1 0,0-1 0,0 0 0,0 0 0,1 0 1,-1 0-1,0 0 0,0 0 0,0 0 0,0 0 0,0 1 0,0-1 1,1 0-1,-1 0 0,0 0 0,0 0 0,0 0 0,0 1 0,0-1 1,0 0-1,0 0 0,0 0 0,0 1 0,8 22 821,-7-5-375,-1 0 0,-1-1 0,0 1 0,-2 0 0,-6 26 0,4-18-139,-39 225 1350,13-115-1419,8-44-4,15-55-283,-24 69-1,30-97-1349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1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7232,'-7'-17'2314,"6"17"-2226,1-1 0,0 1 0,0 0 0,-1 0 0,1-1 0,0 1 0,-1 0 1,1 0-1,0-1 0,-1 1 0,1 0 0,0 0 0,-1 0 0,1 0 0,0-1 0,-1 1 0,1 0 0,-1 0 0,1 0 0,0 0 0,-1 0 0,0 0 0,-1 0 456,7 1 93,62-4 3154,34-9-2513,26-2-1340,-34 6-476,-85 4-1665,1-3 561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1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19 4576,'-1'0'124,"1"-1"1,0 0-1,0 0 1,-1 1-1,1-1 1,0 0-1,0 0 1,0 0-1,0 1 1,0-1-1,0 0 1,1 0-1,-1 0 1,0 1-1,0-1 0,1-1 1,-1 1-72,0 1 1,1 0-1,-1 0 1,0-1-1,0 1 1,0 0-1,0 0 1,1-1-1,-1 1 1,0 0-1,0 0 1,1-1-1,-1 1 1,0 0-1,1 0 1,-1 0-1,0 0 1,0 0-1,1 0 1,-1-1-1,0 1 1,1 0-1,-1 0 1,0 0-1,1 0 1,-1 0-1,0 0 0,1 0 1,-1 0-1,0 0 1,1 0-1,-1 1 1,0-1-1,1 0 1,-1 0-1,0 0 1,0 0-1,1 0 1,-1 0-1,0 1 1,0-1-1,2 1 1083,-3 1-921,1-1 0,-1 1 0,0 0 0,0 0 0,0-1 0,0 1 0,0-1 0,0 1 0,0-1 0,0 1 0,-3 1 0,0 1 160,-17 23 180,0 1 0,1 1 0,2 0 1,1 2-1,2 0 0,0 0 0,3 1 0,0 1 1,-9 45-1,12-32-340,2 1 0,2 0-1,1 62 1,4-88-133,2-1-1,0 1 0,1-1 1,2 0-1,0 0 1,0-1-1,2 1 0,1-1 1,0 0-1,15 22 0,-22-38-182,1 0 0,0-1 0,0 1 0,0-1 0,0 1 0,0-1 0,0 0 0,1 0 0,-1 0 0,1 0 0,0 0 0,-1 0 0,1-1 0,0 0 0,0 1 0,0-1 0,0 0-1,6 1 1,4 1-1131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1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65 140 8224,'-38'-11'2645,"38"11"-2584,-1 0 1,1-1-1,-1 1 0,0 0 1,1 0-1,-1-1 0,0 1 1,0 0-1,1 0 0,-1 0 1,0 0-1,1 0 0,-1 0 0,0 0 1,0 0-1,1 0 0,-1 0 1,0 0-1,1 1 0,-1-1 1,0 0-1,0 0 0,0 1 1,-8 2 3303,25-6 799,20-5-3395,352-85 1279,-377 90-2380,26-9 860,-35 12-933,0-1 0,-1 0 0,1 0 0,0 0 0,-1 0-1,1 0 1,-1 0 0,3-3 0,0 3-1681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1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15 165 6816,'-11'-30'2197,"11"29"-2056,-1 0 1,0 0-1,1-1 0,0 1 1,-1 0-1,1 0 0,0 0 1,-1-1-1,1 1 0,0 0 1,0 0-1,0-1 0,0 1 1,0 0-1,1 0 0,-1-1 1,0 1-1,0 0 0,1 0 1,-1 0-1,1-1 0,-1 1 1,1 0-1,0 0 0,-1 0 1,1 0-1,0 0 0,0 0 1,1-1-1,-2 1-123,1 1 0,-1 0 0,0 0-1,0 0 1,0 0 0,1 0 0,-1 0 0,0 0 0,0 0 0,1 0 0,-1 0-1,0 0 1,0 0 0,1 0 0,-1 0 0,0 0 0,0 0 0,0 0 0,1 0-1,-1 0 1,0 0 0,0 0 0,1 0 0,-1 0 0,0 0 0,0 0 0,0 0-1,1 1 1,-1-1 0,0 0 0,0 0 0,0 0 0,0 0 0,1 1 0,-1-1-1,0 0 1,0 0 0,0 0 0,0 1 0,0-1 0,0 0 0,1 0-1,-1 0 1,0 1 0,0-1 0,4 13 185,-3-12-183,20 100 1321,1 1-591,-17-84-600,1 0 1,1 0 0,13 25-1,-14-31-31,-4-7 57,0 0 0,1 0 0,0-1 0,0 1 0,0-1-1,0 1 1,1-1 0,-1 0 0,1 0 0,8 5 0,-11-10-53,1-1 0,-1 0 0,0 0-1,0 0 1,0 0 0,0 0 0,-1 0 0,2-2 0,-2 3-51,3-10 0,-1 0-1,0-1 1,-1 1-1,0 0 0,-1-22 1,-1 17-5,1-184-195,0 189 96,1 0 0,0 0 0,0 0 0,1 0 0,1 1 0,-1-1 0,2 0 0,6-14 0,-9 22 29,1 0 1,0 0-1,0 1 0,0-1 0,0 0 0,0 1 0,0-1 0,1 1 0,-1-1 0,1 1 0,0 0 0,0 0 0,0 1 0,0-1 0,0 0 0,0 1 1,0 0-1,0 0 0,1 0 0,-1 0 0,0 0 0,1 1 0,-1-1 0,1 1 0,-1 0 0,1 0 0,-1 1 0,0-1 0,1 0 0,-1 1 0,0 0 1,1 0-1,-1 0 0,0 0 0,0 1 0,0-1 0,0 1 0,0 0 0,4 2 0,11 8 15,-15-10-18,0-1-1,0 1 0,0 1 0,0-1 1,0 0-1,-1 1 0,1 0 1,3 3-1,30 47-1897,-28-42 789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1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9152,'-10'0'4128,"23"0"-3584,1 0 1120,9 0-1024,17 0 1055,5 0-959,9 0-160,-4 0-352,-1 0-96,-5 0-64,-7-5-128,3 5 32,-9-4 160,-2 4-64,-3 0-3551,-4 4 1919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1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3552,'0'0'-1,"1"-5"902,-1 1 1,-1-1-1,1 1 1,-1-1-1,1 1 0,-1-1 1,-2-3-1,2 5-211,-3-9 2641,4 12-3283,0-1 0,0 1 0,0 0 0,0 0 0,0 0 0,0-1 0,0 1 0,0 0-1,0 0 1,0 0 0,0 0 0,0-1 0,-1 1 0,1 0 0,0 0 0,0 0 0,0 0 0,0 0-1,0-1 1,-1 1 0,1 0 0,0 0 0,0 0 0,0 0 0,0 0 0,-1 0 0,1 0-1,0 0 1,0 0 0,0 0 0,0-1 0,-1 1 0,1 0 0,0 0 0,0 0 0,0 0 0,-1 0-1,1 0 1,0 1 0,0-1 0,0 0 0,-1 0 0,1 0 0,0 0 0,0 0 0,0 0-1,0 0 1,-1 0 0,1 1 0,1 48 2224,48 1123 1851,-29-868-3243,-18-280-836,53 465 1037,-49-453-940,2 63 1,-4-127-7700,-4 9 4839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1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28 6048,'-4'-7'852,"3"5"-564,0 0-1,0 1 1,-1-1-1,1 1 1,0-1-1,0 1 1,-9-9 7833,4 16-7561,2-1-400,0 0 0,1 1 1,-1-1-1,1 1 0,0 0 0,0 0 0,1 0 0,0 0 0,0 1 0,0-1 1,1 0-1,0 1 0,0-1 0,1 11 0,-1-3-112,2 0-1,0 0 1,0 0 0,2 0-1,6 26 1,-6-33-31,0 1-1,1 0 1,-1-1 0,1 0-1,1 0 1,0 0 0,0-1-1,0 1 1,1-1-1,-1 0 1,1-1 0,11 8-1,-11-8-323,1-1 0,0-1 0,-1 1 0,1-1 0,14 4 0,-15-5-346,0-1 0,1 0 1,-1 0-1,1-1 0,-1 1 1,0-1-1,9-2 0,16-2-1837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1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 7552,'-32'-3'3424,"19"3"-2976,8 0-320,10 0-160,0 0-672,8 0 384,6-3-4800,2-2 2816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1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5408,'4'-30'1728,"-4"29"-1692,0 1 0,0-1 0,0 1-1,0-1 1,1 1 0,-1-1 0,0 1 0,0-1 0,0 1 0,0-1 0,0 1 0,1 0 0,-1-1 0,0 1 0,1-1 0,-1 1 0,0 0-1,1-2 1,2-1-116,0-1 547,1 1 1,0-1-1,0 0 1,4-2-1,-6 5-301,-1 0-1,1 0 1,0 0-1,0 0 1,-1 0 0,1 1-1,0-1 1,0 1-1,0-1 1,0 1-1,0 0 1,0 0 0,0 0-1,0 0 1,-1 0-1,1 0 1,3 1 0,1 0 112,0 1 1,0 1 0,-1-1 0,1 1-1,-1 0 1,1 1 0,-1-1 0,9 8-1,3 5 323,16 19-1,-31-33-560,11 13 325,0 0-1,0 1 1,-2 0 0,14 26 0,-3 3 69,-3 2-1,-2 0 1,12 54 0,20 153 823,-43-212-1025,-2 1 1,-1 0-1,-3 0 1,-7 67-1,-1-51-121,-2-1 1,-3 0-1,-2-1 0,-3-1 0,-35 76 0,43-113-726,0 0 0,-25 32 0,32-47 247,0 0-1,0-1 1,-1 1 0,-6 6 0,8-9 25,0 0 0,0 0 1,1-1-1,-1 1 0,0 0 0,0-1 0,0 1 1,0-1-1,0 0 0,0 1 0,0-1 0,0 0 1,-3 0-1,-20-3-2910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21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257 7 576,'-9'3'2703,"3"-2"1853,-1-4-4530,2 2-15,1-1-1,-1 1 1,0 0-1,0 0 0,1 0 1,-1 1-1,0 0 1,0 0-1,-9 1 1,3 0-25,1 1-1,-1 0 1,-11 4 0,14-3 24,1 0 1,0 1-1,0-1 1,0 1-1,1 1 0,-1-1 1,1 1-1,0 0 1,0 0-1,1 1 0,-1 0 1,1 0-1,0 0 1,1 1-1,0-1 0,0 1 1,0 0-1,1 0 1,-3 8-1,3-6 36,1 1 1,0-1-1,0 1 0,1-1 0,1 1 0,-1 0 1,1-1-1,1 1 0,0 0 0,0-1 1,1 1-1,0-1 0,1 1 0,7 17 0,-5-17 54,0-1 0,1 0 0,0 0 0,0 0 0,1-1 0,0 0 0,1 0 0,0-1 0,0 0 0,0 0 0,1-1 0,0 0 0,0 0 0,1-1 0,19 7 0,-22-9-24,0 0 0,1-1 1,0 0-1,0-1 0,-1 0 0,1 0 0,0 0 0,0-1 0,0 0 0,0-1 0,0 0 0,0 0 0,-1 0 0,1-1 0,0 0 0,-1-1 0,1 0 0,-1 0 0,0 0 0,0-1 1,0 0-1,8-7 0,3-6 48,-1 0 1,-1-1-1,-1-1 0,0 0 1,20-39-1,-29 48-81,0-1-1,3-14 0,-7 21-99,-1 0 0,0 0-1,0-1 1,0 1-1,-1 0 1,1-1 0,-1 1-1,-1-9 1,1 13 44,0-1-1,0 1 1,0 0-1,0-1 1,0 1-1,0 0 1,0 0-1,0-1 1,0 1-1,0 0 1,0-1 0,0 1-1,0 0 1,0-1-1,-1 1 1,1 0-1,0 0 1,0-1-1,0 1 1,-1 0 0,1 0-1,0-1 1,0 1-1,-1 0 1,1 0-1,0 0 1,0 0-1,-1-1 1,1 1 0,0 0-1,-1 0 1,1 0-1,-1 0 1,-8 6-300,-4 16 102,9-13 255,-20 62 282,21-62-292,1 0 1,0 1 0,1-1 0,0 0-1,1 0 1,0 10 0,1-12-13,0 4 92,0 0 1,5 17 0,-5-25-80,0 0 1,0 0-1,0 0 1,0 0 0,1 0-1,-1-1 1,1 1-1,0-1 1,0 1 0,0-1-1,0 0 1,0 1-1,5 2 1,-5-3 11,1-1 0,-1 1 0,1-1 1,-1 1-1,1-1 0,0 0 0,0 0 0,0 0 1,-1-1-1,1 1 0,0-1 0,0 1 0,0-1 0,0 0 1,0 0-1,0 0 0,0-1 0,0 1 0,0-1 1,0 1-1,0-1 0,-1 0 0,1 0 0,0 0 0,4-3 1,-4 2-4,1 1 1,-1-1 0,0 0-1,1-1 1,-1 1 0,0-1-1,-1 1 1,1-1 0,0 0-1,-1 0 1,1 0 0,-1 0 0,0 0-1,0-1 1,0 1 0,-1-1-1,1 1 1,-1-1 0,0 0-1,0 1 1,0-1 0,0 0-1,0 0 1,-1-5 0,0 3-54,0 0 0,-1 1 0,0-1 1,0 0-1,0 0 0,-1 1 0,0-1 0,0 1 0,0-1 1,-1 1-1,1 0 0,-1 0 0,-1 0 0,1 0 0,-6-6 1,5 8-38,1 1 0,-1-1 0,0 1 0,0 0 0,0-1 1,0 2-1,0-1 0,0 0 0,-1 1 0,1 0 1,-5-1-1,-28-2 137,49 0-24,0-1 0,0 0 0,13-8 0,17-8 182,33-11-35,57-21 282,-82 38-710,-46 14 208,1 0 0,-1 1-1,1-1 1,0 1 0,-1 0 0,1 1-1,-1-1 1,1 1 0,0 0 0,-1 0-1,1 0 1,-1 1 0,0-1 0,1 1-1,-1 0 1,0 0 0,0 1-1,0-1 1,-1 1 0,1 0 0,0 0-1,4 6 1,-4-4 22,0 0-1,-1 0 1,1 1 0,-1 0-1,0 0 1,-1 0 0,1 0-1,-1 0 1,0 0 0,1 9-1,-1 3-30,0 1 0,-2 24 0,-1-18 43,1 73 52,0-97-66,0 1 0,0-1 0,0 1 1,1-1-1,-1 1 0,0-1 0,1 1 0,-1-1 1,0 0-1,1 1 0,0-1 0,-1 1 0,1-1 0,0 0 1,0 0-1,0 1 0,-1-1 0,1 0 0,0 0 1,1 0-1,-1 0 0,0 0 0,0 0 0,0 0 1,1-1-1,-1 1 0,0 0 0,1-1 0,-1 1 0,1-1 1,-1 1-1,0-1 0,1 0 0,-1 1 0,1-1 1,-1 0-1,1 0 0,-1 0 0,1 0 0,-1 0 1,1-1-1,-1 1 0,1 0 0,-1-1 0,1 1 1,-1-1-1,0 1 0,1-1 0,-1 0 0,0 0 0,1 1 1,1-3-1,5-5 23,1 0 1,-1 0-1,-1-1 1,0 0-1,0 0 0,8-15 1,0 0-130,3 0 82,-17 24 11,-1 0-1,0 0 1,0 0 0,0 0 0,0 0 0,0 0-1,0 0 1,1 0 0,-1 0 0,0 0 0,0-1-1,0 1 1,0 0 0,0 0 0,0 0 0,0 0-1,0 0 1,1 0 0,-1-1 0,0 1 0,0 0-1,0 0 1,0 0 0,0 0 0,0 0 0,0-1-1,0 1 1,0 0 0,0 0 0,0 0 0,0 0-1,0-1 1,0 1 0,0 0 0,0 0 0,0 0-1,0 0 1,0 0 0,-1-1 0,1 1 0,0 0-1,0 0 1,0 0 0,0-2 17,3 0-26,-3 2-23,0-4 91,-2 3-44,0 0 0,0 0 0,0-1 0,0 1 0,0-1 0,0 1 0,1-1 0,-1 0 0,1 1 0,-2-4 0,-3-6-72,5 9 68,0-1-1,0 1 1,0 0-1,0-1 1,1 1-1,-1-1 1,1 1-1,-1-1 1,1-3-1,1 1-76,-1-2 294,0 5-413,-1 1 0,0 0 0,0 0 0,0 0 0,0 0 0,0 0-1,0 1 1,0-1 0,0 0 0,-1-1 0,-17-6-6995,5 4 3553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26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72 913 2816,'-2'-4'322,"2"3"-216,-1 0 0,1 0 1,-1 0-1,1 0 0,0 0 0,0 0 0,-1 0 0,1 0 0,0 0 0,0 0 1,0 0-1,0 0 0,0 0 0,0 0 0,0 0 0,1 0 0,-1 0 0,0 0 1,0 0-1,1 0 0,-1 0 0,1 0 0,0-1 0,-4-10 2002,1 4-1741,0-14 478,-3-20 436,4 39-1229,0 0-1,1 1 0,-1-1 1,0 0-1,-1 1 1,1-1-1,0 0 0,-1 1 1,0 0-1,1-1 1,-1 1-1,-3-3 0,-19-26 1032,24 31-1094,-1 0-1,1 0 1,0 0 0,0-1 0,0 1-1,-1 0 1,1 0 0,0 0 0,0 0-1,-1 0 1,1-1 0,0 1-1,0 0 1,-1 0 0,1 0 0,0 0-1,-1 0 1,1 0 0,0 0 0,0 0-1,-1 0 1,1 0 0,0 0-1,-1 0 1,1 0 0,0 0 0,0 0-1,-1 0 1,1 0 0,0 0 0,0 1-1,-1-1 1,1 0 0,0 0-1,0 0 1,-1 0 0,1 1 0,0-1-1,0 0 1,0 0 0,-1 0 0,1 1-1,0-1 1,0 0 0,0 0-1,0 1 1,-1-1 0,1 1-32,0 0 0,-1 0 0,1-1 0,0 1 1,-1 0-1,1 0 0,0 0 0,0 0 0,0 0 0,-1 0 0,1 0 1,0-1-1,0 1 0,1 2 0,1 2 53,0 1 1,0 0-1,1-1 0,-1 1 0,2-1 1,-1 0-1,0 0 0,5 5 0,-6-8 49,0 0 0,-1 0 0,1-1 0,0 1-1,0 0 1,0-1 0,0 0 0,0 1 0,0-1-1,0 0 1,0 0 0,0 0 0,1-1 0,-1 1 0,0 0-1,1-1 1,-1 0 0,0 1 0,1-1 0,-1 0-1,1 0 1,-1 0 0,5-1 0,3-3 85,0 0 1,-1 0 0,18-11-1,-3 2 41,88-50 268,-80 43 475,-35 22-992,-5 4 27,8-6 40,0 0-1,0 0 1,0 0 0,0 0-1,0 1 1,-1-1 0,1 0-1,0 0 1,0 1 0,0-1-1,0 0 1,0 0 0,0 0-1,0 1 1,0-1 0,0 0-1,0 0 1,0 0 0,0 1-1,0-1 1,0 0-1,0 0 1,0 1 0,0-1-1,0 0 1,0 0 0,0 0-1,1 1 1,-1-1 0,0 0-1,0 0 1,0 0 0,0 1-1,0-1 1,0 0 0,1 0-1,-1 0 1,2 10-104,3-5 109,0 1 0,1-1 1,-1 0-1,1 0 0,0-1 1,1 1-1,-1-1 0,1-1 1,10 5-1,-6-3-14,-1 1-1,18 12 1,-19-11 3,0 0 1,16 17 0,-23-21-9,0 1 1,1-1-1,-1 1 1,0-1-1,0 1 1,-1 0-1,1 0 0,-1 0 1,0 0-1,0 0 1,0 5-1,3 61-61,-4-46 156,5 33 0,-5-56-70,0 0 0,0 0 0,0 1 0,1-1 0,-1 0 0,0 0 0,1 0 0,-1 1 0,1-1 0,-1 0 0,1 0 0,-1 0 0,1 0 0,0 0 0,0 0 0,-1 0 0,1 0 0,0-1 0,0 1 0,0 0 0,0 0 0,0-1 0,1 2 0,0-2 19,0 0 0,0 0 0,0 0 0,0 0 0,0 0 0,-1 0 0,1 0 0,0 0 0,0-1 0,0 1 0,0-1 0,-1 0 0,1 1 0,0-1 0,1-1 0,9-4 15,-1-1 1,0 0-1,-1 0 0,1-1 0,-1-1 0,17-19 0,46-67 3,-54 69 105,31-42 164,-40 48-536,-8 15 91,-1 0-89,-4 6 126,3-1 59,-43 101-568,23-58 572,7-14 15,-13 40 1,24-61 15,-1 1 1,2 0-1,-1 0 1,1 0-1,0 0 1,1 0 0,0 0-1,1 0 1,1 12-1,-1-19 36,-1 1 1,1-1-1,0 1 0,0-1 1,0 0-1,0 0 0,0 1 0,0-1 1,3 4-1,-3-6-27,0 1 1,-1 0-1,1-1 1,0 1-1,0-1 1,-1 1-1,1-1 1,0 0-1,0 1 0,0-1 1,0 0-1,-1 1 1,1-1-1,0 0 1,0 0-1,0 0 1,0 0-1,0 0 1,0 0-1,0 0 0,0 0 1,0 0-1,-1 0 1,1 0-1,0-1 1,0 1-1,0 0 1,0-1-1,0 1 1,-1-1-1,3 0 1,1-2 55,0 0 1,1-1 0,-1 1 0,0-1 0,0 0 0,-1 0 0,1 0 0,2-6 0,2-2 14,-1-1 1,7-16-1,94-245 394,-93 236-395,-2 0 1,15-78-1,-22 79-137,-2 0-1,-2 0 0,-1-1 1,-2 1-1,-2 0 1,-9-51-1,9 78-28,0-1 1,-6-15-1,7 23 15,1 0-1,-1-1 1,0 1 0,0 0 0,0 0 0,-1 0-1,1 0 1,-1 1 0,1-1 0,-7-4 0,8 6 35,0 1 1,1 0 0,-1-1 0,0 1 0,0-1-1,0 1 1,0 0 0,0-1 0,0 1-1,0 0 1,0 0 0,0 0 0,0 0 0,0 0-1,0 0 1,0 0 0,0 0 0,0 0 0,0 1-1,1-1 1,-2 1 0,0-1 0,0 1 0,0 1-1,1-1 1,-1 0 0,1 0-1,-1 0 1,1 1 0,-1-1 0,1 1-1,-1 1 1,-2 3-11,0 1 0,0 0 1,1-1-1,0 1 0,-2 8 0,-7 29-56,2-1 0,-7 77-1,5 95-79,11-162 194,9 82 0,-5-112 32,1 1 1,1-1-1,1 0 0,1 0 1,20 43-1,-23-60-9,-1 0 0,1 0 0,0 0 0,1 0 0,-1-1-1,1 1 1,0-1 0,11 8 0,-12-11 14,-1 1 0,1-1 1,0 0-1,0 0 0,0 0 0,0-1 1,0 0-1,0 0 0,0 0 0,0 0 1,1 0-1,-1-1 0,0 0 0,1 1 1,6-2-1,-3-1 6,0 0 0,0-1 0,-1 1 0,1-1 0,-1-1 0,0 1 0,0-2 0,0 1 0,0 0 0,-1-1 0,1-1 0,-1 1 0,-1-1 0,1 0 0,7-11 0,5-9-5,-1 0 0,22-46 0,-37 67-39,13-27-87,-1-1 0,10-42 0,-22 65-140,-3 14 102,-1 65-144,0-32 173,4 47 0,-1-72 112,0 0 0,1 0-1,1-1 1,0 1-1,1 0 1,0-1 0,1 0-1,6 11 1,-11-21-18,1 0-1,0 1 1,0-1 0,0 0-1,-1 1 1,1-1 0,0 0 0,1 0-1,-1 0 1,0 0 0,0 0 0,0 0-1,1 0 1,-1 0 0,0 0-1,1-1 1,-1 1 0,1-1 0,-1 1-1,1-1 1,-1 1 0,1-1-1,-1 0 1,1 0 0,-1 1 0,1-1-1,-1 0 1,1-1 0,2 1 0,-1-1 23,0 0 0,0-1 0,0 1 1,0-1-1,-1 1 0,1-1 0,0 0 1,-1 0-1,1 0 0,-1-1 0,0 1 1,0 0-1,0-1 0,2-2 0,3-7 45,-1 0 0,0-1 0,5-17-1,1 1-13,12-33 62,-11 27-331,24-45 0,-37 80 189,0 0 0,0 0 0,0-1 0,0 1 0,0 0 0,0 0 0,0 0 0,0 0 0,0-1 0,0 1 0,0 0 0,1 0 0,-1 0 0,0 0 0,0 0 1,0-1-1,0 1 0,0 0 0,0 0 0,1 0 0,-1 0 0,0 0 0,0 0 0,0 0 0,0 0 0,0-1 0,1 1 0,-1 0 0,0 0 0,0 0 0,0 0 0,1 0 0,-1 0 0,0 0 0,0 0 0,0 0 0,0 0 0,1 0 0,-1 0 0,0 0 0,0 0 0,4 9-153,-2 20 143,-1-25-24,2 196 154,-4-140 1005,2-62-1072,0 0-1,0-1 1,0 1-1,0 0 1,0 0-1,0-1 1,3-2-1,4-8-113,-4 5 55,4-11 24,1 0 1,1 1 0,0 0 0,25-32 0,-29 44 21,4-6-79,1 0 0,11-9 0,-19 18 12,0 1-1,0 0 1,1-1-1,-1 1 1,1 1-1,-1-1 1,1 0-1,-1 1 1,1 0 0,0-1-1,0 1 1,-1 1-1,8-2 1,-10 3 38,0-1 0,0 0 1,0 1-1,0-1 0,0 0 0,0 1 0,0 0 1,0-1-1,0 1 0,0-1 0,0 1 1,0 0-1,-1 0 0,1-1 0,0 1 1,0 0-1,-1 0 0,1 0 0,0 0 1,-1 0-1,1 0 0,-1 0 0,1 0 0,-1 0 1,0 0-1,1 0 0,-1 0 0,0 1 1,0-1-1,0 0 0,0 1 0,1 6-5,0-1 1,-1 0-1,-1 12 0,-3 22 45,-3 1 0,-12 45 0,18-85-25,0 0 0,1-1 0,0 1 1,-1 0-1,1 0 0,0 0 0,0 0 0,0 0 0,0-1 0,1 1 0,-1 0 0,0 0 0,1 2 0,0-4 2,-1 1-1,0-1 0,1 1 0,-1-1 0,1 1 0,-1-1 0,1 1 1,-1-1-1,1 0 0,-1 1 0,1-1 0,0 0 0,-1 1 0,1-1 0,-1 0 1,1 0-1,0 1 0,-1-1 0,1 0 0,0 0 0,-1 0 0,1 0 1,0 0-1,-1 0 0,1 0 0,0 0 0,-1 0 0,1 0 0,0-1 0,-1 1 1,1 0-1,0 0 0,-1-1 0,1 1 0,-1 0 0,2-1 0,29-13 36,-1 0-1,0-2 0,-1-1 0,38-30 0,-27 14 25,55-58-1,-91 87-78,-1 1 0,0-1 0,0 0 0,-1 0 0,1 0 0,-1 0 0,3-8 0,-5 12 3,0 0 0,0 0 0,0 0 1,0-1-1,0 1 0,0 0 0,0 0 0,0 0 0,0-1 0,0 1 0,0 0 0,0 0 0,0 0 0,0-1 0,0 1 0,0 0 0,0 0 0,0 0 0,0-1 0,0 1 0,-1 0 0,1 0 0,0 0 0,0 0 0,0-1 0,0 1 0,0 0 0,-1 0 0,1 0 0,0 0 0,0 0 0,0 0 0,-1 0 0,1 0 0,0-1 0,0 1 0,-1 0 0,0 0-10,1 0 0,-1 1 0,0-1 0,0 0 0,0 0 0,0 0 0,0 1 0,1-1 0,-1 0 0,0 1 0,0-1 0,1 1 0,-1-1 0,0 1 0,0-1 0,1 1 0,-1 0 0,1-1 0,-1 1 0,0 1 0,-5 4-9,-20 19-24,2 1-1,0 1 0,2 1 0,-29 48 0,46-66 46,-1-1-1,-6 17 0,12-24 15,-1 0 0,0 0 0,0 0 1,1 0-1,-1 0 0,1 0 0,0 0 1,0 0-1,-1 0 0,1 0 0,0 0 0,1 0 1,-1 0-1,0 0 0,1 0 0,-1 0 1,1 0-1,-1 0 0,1 0 0,2 3 0,-3-5-2,0 1-1,1-1 1,-1 1-1,1-1 1,0 0-1,-1 1 0,1-1 1,-1 0-1,1 1 1,0-1-1,-1 0 1,1 1-1,0-1 1,-1 0-1,1 0 0,0 0 1,-1 0-1,1 0 1,0 0-1,-1 0 1,1 0-1,0 0 0,-1 0 1,1 0-1,0 0 1,-1-1-1,1 1 1,0 0-1,17-10 111,-15 8-79,5-4-11,-1 0-1,0 0 1,0-1-1,0 0 0,-1 0 1,0 0-1,0-1 0,0 0 1,-1 0-1,-1-1 1,0 1-1,0-1 0,3-10 1,29-63-241,-33 75-147,-2 12 209,0 6 140,4 79-373,-4-82 431,0 2 16,0 0 0,5 19 0,-5-26-64,0 0 0,0-1 0,0 1 0,0-1 0,1 1 0,-1-1 0,1 1-1,-1-1 1,1 0 0,0 0 0,0 0 0,0 0 0,0 0 0,5 3 0,-6-5 3,0 1-1,0-1 1,0 0 0,0 1-1,0-1 1,0 0 0,1 1 0,-1-1-1,0 0 1,0 0 0,0 0-1,0 0 1,1 0 0,-1 0-1,0-1 1,0 1 0,0 0-1,0 0 1,0-1 0,0 1-1,0-1 1,0 1 0,0-1-1,0 0 1,0 1 0,0-1-1,2-1 1,1-2 40,1-1 0,-1 1 0,0-1 0,5-7-1,55-95 255,12-17-266,2 27 60,-45 59-43,-2-2 0,42-71 0,-48 62-46,32-91 0,4-61-98,-55 183 30,-1 0-1,-1-1 1,-1 1-1,0-1 1,-2 0-1,-1-33 1,0 51 33,0 0 0,0 0 1,0 1-1,0-1 1,0 0-1,0 1 0,-1-1 1,1 0-1,0 1 0,-1-1 1,1 1-1,0-1 0,-1 0 1,1 1-1,0-1 0,-2 0 1,2 1 15,0 0 0,-1-1-1,1 1 1,0 0 0,-1 0 0,1 0 0,-1 0 0,1 0 0,0 0-1,-1 0 1,1 0 0,0 0 0,-1 0 0,1 0 0,-1 0 0,1 0 0,0 0-1,-1 0 1,1 0 0,-1 0 0,1 0 0,-1 1 0,-1 0-14,-1 1-1,1 0 1,0-1 0,0 1-1,-1 0 1,1 0 0,0 0-1,-2 4 1,-2 3-41,-1 1 0,2 0-1,-10 21 1,-10 38-63,23-62 119,-22 73-51,3 1 1,4 1-1,-7 98 0,20-145 95,3 0-1,1-1 1,1 1-1,2-1 1,2 1-1,1-1 0,1 0 1,20 52-1,-23-76 12,0 0-1,1 0 0,0 0 1,1-1-1,0 0 0,1 0 1,0-1-1,16 16 1,-20-22-17,0 1 0,0-1 0,0 1 0,1-1 0,-1 0 0,1 0 0,0-1 0,-1 1 0,1-1 0,0 0 0,0 0 0,0 0 0,0 0 0,0-1 0,0 1 0,0-1-1,0 0 1,0 0 0,0-1 0,0 1 0,0-1 0,0 0 0,0 0 0,0 0 0,-1-1 0,1 1 0,4-3 0,-1-1 24,0 1 0,0-1-1,0-1 1,-1 1-1,0-1 1,0 0-1,0 0 1,-1-1 0,0 0-1,0 0 1,5-11-1,2-8 23,0-1-1,7-28 1,-10 27-135,-6 20 80,0-1 0,-1 1 1,1-12-1,-3 18-28,1 0 0,-1 0 0,0 0 0,0 0 0,0-1 0,0 1 0,-1 0 1,1 0-1,0 0 0,-1 0 0,0 0 0,1 0 0,-1 0 0,0 0 0,0 0 0,0 0 0,0 0 1,0 1-1,-3-3 0,4 3-9,0 1-1,-1-1 1,1 1 0,-1 0 0,1-1 0,-1 1 0,0 0-1,1-1 1,-1 1 0,1 0 0,-1 0 0,1-1 0,-1 1 0,0 0-1,1 0 1,-1 0 0,1 0 0,-1 0 0,0 0 0,1 0-1,-1 0 1,0 0 0,1 0 0,-1 1 0,0-1 0,0 1-1,-1-1-1,1 1 1,0 0 0,0 0 0,0 0 0,0 0 0,0 0 0,0 0 0,0 0-1,0 0 1,0 1 0,-2 3-17,0 0-1,1 0 0,0 0 1,-3 10-1,2 1 8,0 0 0,1 1 0,0-1 1,2 1-1,0-1 0,4 32 0,0-25 56,1-1 0,0 1 0,2-1 0,13 29 0,-18-47 17,0 1 0,0-1 0,1 1 0,0-1 0,5 7 0,-7-10-24,0 0-1,0 0 1,-1-1-1,1 1 1,0 0-1,0-1 1,0 1-1,0-1 1,0 1-1,0-1 0,0 1 1,0-1-1,0 1 1,0-1-1,0 0 1,1 0-1,-1 0 1,0 1-1,0-1 1,0 0-1,0 0 0,0-1 1,0 1-1,0 0 1,1 0-1,-1 0 1,0-1-1,0 1 1,0-1-1,0 1 1,1-1-1,1-1 23,0-1 1,0 1-1,0 0 0,-1-1 1,1 0-1,-1 1 0,1-1 1,-1 0-1,0 0 0,3-5 0,14-37 215,-14 32-212,21-51-92,2 2-1,48-76 0,-73 134-19,-1 0-1,1 0 1,0 1 0,-1-1-1,2 1 1,5-5 0,-9 9 60,1-1 1,-1 1 0,0-1 0,1 1-1,-1 0 1,0 0 0,1-1-1,-1 1 1,0 0 0,0-1-1,0 1 1,0 0 0,0 0 0,0-1-1,0 1 1,0 0 0,0 1-1,-2 6-47,0 1 0,-6 14 0,0 0 32,0 4 76,-10 35 128,-51 114-1,65-168 93,4-7-123,2 0-111,4 0-31,1 0 1,-1-1-1,1 1 1,-1-1-1,1-1 1,-1 1-1,10-3 1,49-14 68,-43 11-74,107-35-434,-46 5-3301,-79 35 3301,18-12-2167,-21 12 2372,0 1 1,0-1-1,0 0 0,0 0 1,0 0-1,0 0 0,0 0 0,0-1 1,0 1-1,0 0 0,-1 0 1,1-1-1,0 1 0,0-2 0,-1 1-344,0 1-1,0-1 0,0 0 0,0 0 0,0 0 0,0 0 1,-1 1-1,0-4 0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26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15 5984,'-14'-15'2688,"41"18"-2336,-9 2-256,5-1-128,17-8 224,5 4-96,13-5-256,2 10 96,-2-5 416,0 4-160,-13-8-3680,-5 4 1888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26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23 6144,'-45'-23'2784,"64"23"-2432,-6 0-1504,0 8 544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28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172 584 3328,'0'0'39,"0"-1"0,0 1 0,0 0 0,0 0-1,0-1 1,-1 1 0,1 0 0,0 0 0,0-1 0,0 1 0,0 0 0,-1 0 0,1-1 0,0 1 0,0 0 0,0 0-1,-1 0 1,1 0 0,0-1 0,0 1 0,-1 0 0,1 0 0,0 0 0,0 0 0,-1 0 0,1 0 0,0 0 0,0 0-1,-1 0 1,1 0 0,-1 0 0,-14 0 1910,-12 5 638,19-2-2547,0 1-1,0 0 1,0 0 0,0 0 0,1 1-1,0 0 1,0 0 0,-9 10-1,11-10-1,1 0 0,-1 0 0,1 0-1,1 1 1,-1-1 0,1 1 0,-1 0 0,2 0-1,-1 0 1,1 1 0,-3 9 0,5-15-14,-1 1 1,1 0 0,0-1-1,-1 1 1,1-1 0,0 1-1,0-1 1,0 1 0,0 0-1,1-1 1,-1 1-1,0-1 1,1 1 0,-1-1-1,0 1 1,1-1 0,0 1-1,-1-1 1,1 1 0,0-1-1,0 0 1,0 1 0,0-1-1,0 0 1,0 0 0,0 0-1,1 0 1,-1 0-1,0 0 1,0 0 0,1 0-1,-1 0 1,1 0 0,-1-1-1,2 1 1,1 0 44,0 0 0,0-1 1,0 1-1,0-1 0,0 0 0,0 0 0,0-1 1,0 1-1,0-1 0,0 0 0,0 0 0,-1 0 0,6-3 1,7-3 104,-1 0 1,-1-1 0,1-1-1,-1-1 1,-1 0 0,23-22 0,-28 24-155,-1 0 0,0-1 1,0 0-1,-1 0 0,0 0 0,-1-1 1,1 0-1,-2 0 0,0 0 1,0-1-1,3-14 0,-6 19-70,-1-1-1,1 1 0,-1-1 1,0 1-1,-1-1 0,1 1 1,-1 0-1,0-1 0,-4-8 1,5 13 7,-1 1 1,0 0-1,0 0 1,0 0-1,0-1 1,0 1 0,0 0-1,0 0 1,0 1-1,0-1 1,0 0-1,-1 0 1,1 0 0,0 1-1,0-1 1,-1 1-1,1-1 1,-1 1-1,-1-1 1,-2-1 309,4 1-225,0 1 0,1-1 1,-1 0-1,1 0 0,-1 0 0,1 0 0,-1 0 0,1 0 0,-1 0 0,1 0 0,0 0 0,-1 0 0,1 0 0,0 0 1,0 0-1,0 0 0,0 0 0,0 0 0,0 0 0,0-2 0,0 2-3,2-24 157,1-1 1,6-28-1,-4 28-150,23-106 65,-21 107-226,1 0 1,2 0-1,14-29 1,-22 51 71,0 0 1,1-1-1,-1 1 0,1 0 0,0 0 1,0 0-1,3-2 0,-5 4 37,-1 1-1,1-1 1,0 1-1,-1-1 1,1 1-1,-1 0 1,1-1-1,0 1 1,-1 0 0,1-1-1,0 1 1,-1 0-1,1 0 1,0 0-1,0 0 1,-1 0-1,1 0 1,0 0-1,0 0 1,-1 0-1,1 0 1,0 0-1,-1 0 1,1 0-1,0 1 1,-1-1-1,1 0 1,0 0-1,-1 1 1,1-1 0,0 0-1,-1 1 1,1-1-1,-1 1 1,1-1-1,-1 1 1,1-1-1,-1 1 1,1-1-1,-1 1 1,1 0-1,-1-1 1,0 1-1,1 0 1,-1-1-1,0 1 1,0 0-1,0-1 1,1 1-1,-1 1 1,5 18 16,-1 0 0,-1 0 0,1 31 0,-1-22-34,6 94 118,-6 1 0,-5 0 1,-5-1-1,-5 0 0,-38 157 0,44-255 35,-13 35 0,16-52 33,-1 0 1,0 0-1,0 0 1,-1-1-1,0 0 1,0 0-1,-11 11 1,16-17-121,-1 0 1,0 0-1,0 0 1,0-1 0,0 1-1,0 0 1,0 0 0,0-1-1,0 1 1,-1-1 0,1 1-1,0-1 1,0 0-1,0 1 1,-3-1 0,3 0-22,1 0 0,-1-1 0,0 1 0,0 0 0,0-1 0,1 1 0,-1-1-1,0 1 1,1-1 0,-1 0 0,1 1 0,-1-1 0,0 0 0,1 1 0,-1-1 0,1 0 0,0 0 0,-1 1 0,1-1 0,0 0 0,-1 0 0,1 0 0,0 1 0,0-1 0,0 0 0,0 0 0,-1-1 0,0-7-2,1 0 1,-1 0 0,1 0-1,1 0 1,-1 1 0,2-1-1,-1 0 1,1 0 0,1 1-1,3-11 1,5-10-61,24-42-1,-26 54 49,1-1-1,1 2 1,1 0-1,0 0 1,1 1-1,1 0 1,23-19-1,-30 28-131,1 1-1,1-1 0,-1 1 0,0 1 0,1-1 0,0 2 0,0-1 1,0 1-1,1 0 0,-1 1 0,1 0 0,0 1 0,-1 0 0,1 0 0,0 1 1,-1 1-1,12 1 0,-5 1-1861,21 7 1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30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18 3552,'10'-18'4114,"-8"24"-3757,0 0 0,0-1 0,0 1 0,-1 0 0,0 0 0,0 0 0,0 8 0,-4-4-256,-1 1 0,-1-1-1,0 0 1,0 0-1,-1-1 1,0 1-1,-8 8 1,-17 30 118,18-26-28,10-17-140,0 0 1,0 1-1,0-1 1,0 1-1,1-1 1,0 1-1,-2 10 1,3-11 22,-1 14 107,2-18-164,0-1-1,0 1 1,0 0-1,0-1 0,1 1 1,-1 0-1,0-1 1,0 1-1,1-1 0,-1 1 1,0 0-1,1-1 1,-1 1-1,0-1 1,1 1-1,-1-1 0,1 1 1,-1-1-1,1 1 1,-1-1-1,1 0 0,-1 1 1,1-1-1,0 0 1,-1 1-1,2-1 1,11 5 257,-9-4-222,0 1 0,1 0-1,-1-1 1,1 0 0,-1 0-1,1-1 1,4 1 0,10-2 290,-1-1 1,34-8 0,-18 4 31,-12-6-38,-18 13-226,4-5 314,-20 4 30,-5-2-4732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30.4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0 4640,'-36'5'2112,"18"7"-1824,9-9 1504,4 6-1024,-8-4 960,8-2-992,-3-3-160,8 3-384,-5-3 0,0 0 32,10 0-128,0 0 448,8 5-288,5-5-2784,9 0 1344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1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14 3808,'8'-13'9424,"-19"24"-5457,-7 18-3229,2 2-1,2 0 0,-21 60 1,-9 30-224,-44 147 898,81-238-1316,1 1 1,2 0 0,1 0-1,1 0 1,2 0 0,7 62-1,-4-69-39,2 0 0,1-1 0,1 1 0,0-1 0,2 0 0,1-1 0,1 0 0,0-1 1,2 0-1,1-1 0,0 0 0,18 18 0,59 50 231,-89-86-525,0 0 1,0-1 0,0 1-1,1-1 1,-1 1 0,0-1-1,1 0 1,2 1 0,-3-1-361,0-1 1,0 1-1,0-1 1,-1 0-1,1 0 1,0 0-1,0 0 1,0 0-1,0 0 1,0 0-1,3-1 1,9-3-2348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31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1 2080,'10'-1'2245,"-9"1"-2115,0 0-1,-1 0 1,1 0 0,0 1 0,0-1-1,0 0 1,-1 0 0,1 0-1,0 1 1,0-1 0,-1 0 0,1 1-1,0-1 1,-1 0 0,1 1-1,0-1 1,-1 1 0,1-1 0,-1 1-1,1 0 1,-1-1 0,1 1-1,-1 0 1,1 0 0,1 4 146,-1 0 0,0 1 1,0-1-1,0 0 1,-1 1-1,0-1 0,0 10 1,-9 41 531,2-14-217,4-19-185,-12 43-1,2-5-308,4-14 35,8-44-119,-9 51 61,9-49-15,1 0-1,0 1 1,0-1-1,0 1 1,0-1-1,1 0 1,0 1-1,2 5 1,-3-9-23,1 0 1,0 0-1,0 0 1,0-1-1,0 1 1,0 0-1,1 0 1,-1-1-1,0 1 1,1 0-1,0-1 1,-1 0-1,1 1 1,0-1-1,-1 0 1,1 0-1,0 0 1,0 0-1,0 0 1,0 0-1,0 0 1,0-1-1,0 1 1,0-1-1,4 1 1,4-1 86,-1 0 1,0-1 0,1 0-1,14-3 1,-6 1-27,7-1 95,-1-1 0,0-1 0,28-11 0,-28 1-1408,-11 11 384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31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16 137 4640,'-2'-2'333,"0"-1"0,1 1 0,-1-1 0,0 1 0,1-1-1,0 0 1,-3-5 0,4 7-236,0 0-1,0 0 1,0 0-1,0 0 1,0 0-1,0 0 1,0 0-1,0 0 1,0 0-1,1 0 1,-1 0-1,0 0 1,1 0-1,-1 0 1,0 0-1,1 0 1,-1 1-1,1-1 1,-1 0-1,1 0 1,0 0-1,-1 1 1,1-1-1,0 0 1,0 1-1,-1-1 1,2 0-1,10-7 264,1 1 0,-1 0 1,1 1-1,0 1 0,24-8 0,69-9-356,45 8 1009,-103 12-3626,-22 1 811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31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4 4384,'-1'0'90,"1"0"0,-1-1 0,1 1 1,-1 0-1,1-1 0,-1 1 0,0 0 0,1 0 1,-1 0-1,1-1 0,-1 1 0,1 0 0,-1 0 0,0 0 1,1 0-1,-1 0 0,1 0 0,-1 0 0,0 0 1,-1 12 1358,2-6-1198,-7 109 2337,4-88-2259,-3 40 138,-8 145 997,14-210-1412,0 0 0,0 0 0,0-1 0,0 1 0,0 0 0,1 0 1,-1 0-1,0 0 0,1-1 0,0 1 0,-1 0 0,1-1 0,0 1 1,0 0-1,0-1 0,2 3 0,-2-4-13,0 1 1,-1 0-1,1-1 1,0 1-1,0-1 1,0 0-1,1 1 1,-1-1-1,0 0 1,0 1-1,0-1 1,0 0-1,0 0 0,0 0 1,0 0-1,0 0 1,0 0-1,0 0 1,0-1-1,1 1 1,-1 0-1,0-1 1,0 1-1,0 0 1,0-1-1,1 0 1,6-4 27,1 0 0,-1-1 0,0 1 0,-1-2 1,1 1-1,11-14 0,-11 11-207,1 1-1,0 0 1,15-11 0,-23 18 124,0 1 1,0-1-1,0 0 0,0 1 1,0 0-1,0-1 0,0 1 1,0-1-1,0 1 0,0 0 1,1 0-1,-1 0 0,0 0 1,0 0-1,0 0 0,0 0 1,0 0-1,1 0 0,-1 0 1,0 1-1,0-1 0,2 1 1,-1 1 1,0-1 1,0 0-1,0 1 1,0-1 0,0 1-1,-1 0 1,1 0-1,-1 0 1,1 0-1,1 3 1,3 5 49,-1 1 0,-1-1 1,6 18-1,-10-27-36,3 10 116,1 1-1,-1-1 1,-1 1-1,0 0 1,0 12 0,-2-22-136,-1-1 0,2 0 0,-1 1 1,0-1-1,0 0 0,0 1 1,1-1-1,-1 0 0,0 1 1,1-1-1,-1 0 0,2 2 1,17 3-9885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34.1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20 571 3328,'-18'0'1899,"18"0"-1865,0 0 0,0 0 0,0 0 1,-1 0-1,1 0 0,0 0 1,0 0-1,0 0 0,0 0 0,0 0 1,0 0-1,0 0 0,0 0 1,0 0-1,0 0 0,0 0 0,-1 0 378,1 0-378,0 0 1,0 0-1,0-1 0,0 1 0,0 0 1,0 0-1,0 0 0,0 0 1,0 0-1,0 0 0,0 0 0,0 0 1,0 0-1,0 0 0,0 0 1,0 0-1,0 0 0,0 0 1,0 0-1,0 0 0,0 0 0,0 0 1,0 0-1,1-1 378,-1 1-378,0 0 0,0 0 0,0 0 1,6-5 1265,13-10-480,-8 7-411,1-2-132,0-1 0,9-13 0,-11 13-271,0 0 0,15-12-1,-24 23-16,-1-1 0,1 1 0,-1 0 0,1-1 0,0 1 0,-1-1 0,1 1 0,-1 0 0,1-1 0,0 1-1,0 0 1,-1 0 0,1 0 0,0 0 0,-1 0 0,1-1 0,0 1 0,0 0 0,-1 0 0,1 1 0,0-1 0,-1 0-1,1 0 1,1 1 0,-1-1-2,0 1-1,0 0 0,0-1 1,0 1-1,-1 0 1,1 0-1,0 0 0,0 0 1,-1 0-1,1 0 0,0 0 1,-1 0-1,1 1 0,1 3 26,0 0-1,-1 0 0,1 0 1,-1 1-1,0 5 0,1 30 273,-8 77-1,-16 40 357,18-135-583,-1 11 334,-2 0 0,-1 0-1,-18 47 1,25-79-319,1-1 1,0 0 0,-1 1-1,1-1 1,-1 0-1,0 0 1,1 0-1,-1 1 1,0-1-1,0 0 1,1 0-1,-1 0 1,0 0-1,0 0 1,0-1-1,-2 2 1,3-2-37,-1 0 1,1 0-1,-1-1 0,1 1 1,-1 0-1,1 0 0,0-1 1,-1 1-1,1 0 0,0-1 0,-1 1 1,1-1-1,0 1 0,-1 0 1,1-1-1,0 1 0,0-1 1,0 1-1,-1-1 0,1 1 1,0-1-1,0 1 0,0-1 1,0 1-1,0-1 0,0 1 1,0-1-1,-1-8 133,0 0 1,0 0-1,2-15 1,5-18-83,1 0 0,2 1 1,16-44-1,-2 26-198,40-79 1,14-12 25,-70 135 17,1 0 0,0 1 0,1 0 0,0 0 0,1 1 0,1 0 0,16-15 0,-26 27 55,1 0 0,-1 0 1,1-1-1,-1 1 1,1 0-1,0 1 1,-1-1-1,1 0 1,0 0-1,0 1 1,0-1-1,-1 1 1,1-1-1,0 1 1,0 0-1,0 0 1,0 0-1,0 0 1,0 0-1,-1 0 1,1 0-1,0 1 1,0-1-1,0 1 0,0-1 1,-1 1-1,1 0 1,0 0-1,-1 0 1,1 0-1,0 0 1,-1 0-1,1 0 1,-1 0-1,0 1 1,1-1-1,-1 0 1,2 4-1,2 2-4,0 0-1,0 0 0,-1 1 1,0 0-1,0-1 0,-1 2 1,3 9-1,-3-6 28,-1 0 0,0 0 0,0 0-1,-2 1 1,1-1 0,-2 0 0,0 1-1,0-1 1,-1 0 0,-1 0 0,-4 16 0,4-19 59,0 0 0,-1 0 0,0-1 0,0 1 0,-1-1 0,0 0 0,0 0 0,-1-1 0,0 0 0,-1 0 0,1 0 0,-1-1 0,0 0-1,-1 0 1,-8 5 1,11-9-28,0 1 1,0-1-1,0 0 1,0 0 0,-1-1-1,1 0 1,-1 0 0,1 0-1,-1 0 1,1-1 0,-1 0-1,1 0 1,-1-1 0,1 1-1,-1-1 1,1 0 0,-7-3-1,12 4-43,0 0-1,0 0 0,1 0 0,-1 0 0,0 0 0,0 0 0,0 0 0,0 0 0,0 0 0,0 0 0,0 0 1,0 0-1,0 0 0,1 0 0,-1 0 0,0 0 0,0 0 0,0 0 0,0 0 0,0-1 0,0 1 0,0 0 1,0 0-1,0 0 0,0 0 0,0 0 0,0 0 0,0 0 0,0 0 0,0 0 0,0 0 0,0 0 0,0-1 0,0 1 1,0 0-1,0 0 0,0 0 0,0 0 0,0 0 0,0 0 0,0 0 0,0 0 0,0 0 0,0-1 0,0 1 1,0 0-1,0 0 0,0 0 0,0 0 0,0 0 0,0 0 0,0 0 0,0 0 0,0 0 0,0 0 0,0 0 0,0 0 1,0-1-1,-1 1 0,9-2-33,-4 1 36,1 0 0,-1 0 0,0-1 0,0 0 0,5-2-1,10-5 43,145-39 25,-68 22-56,-42 10 42,99-31-136,-110 32 158,61-32-1,-86 33-28,-14 11-118,-12 9-55,-25 20 146,-1-1 0,-39 20-1,53-33-11,1 1-1,1 1 1,0 1 0,0 0-1,2 2 1,-21 24-1,23-19 20,15-21-15,-1-1-1,0 0 1,0 0-1,0 1 1,0-1-1,1 0 1,-1 0-1,0 1 1,0-1-1,0 0 1,1 0-1,-1 0 1,0 1 0,1-1-1,-1 0 1,0 0-1,0 0 1,1 0-1,-1 0 1,0 0-1,1 1 1,-1-1-1,0 0 1,0 0-1,1 0 1,-1 0-1,0 0 1,1 0-1,-1 0 1,1 0-1,2-1 54,0 1 0,1-1-1,-1 0 1,0 0-1,0 0 1,0 0-1,0 0 1,0 0-1,4-3 1,27-19 222,-23 15-297,11-7 106,-2-1 0,37-37 0,-29 26-69,-19 18-149,0 0-1,0 0 0,11-16 0,-19 49-421,-1-16 569,0 6-100,0 1 0,1-1 0,3 17 0,-3-28 96,-1-1 1,1 1-1,-1 0 1,1 0-1,0-1 1,0 1-1,1-1 1,-1 1-1,0-1 1,1 1-1,-1-1 0,1 0 1,0 0-1,0 0 1,0 0-1,0 0 1,0 0-1,0 0 1,0-1-1,1 1 1,-1-1-1,1 0 1,2 2-1,-3-3 19,0 0-1,1 1 1,-1-1 0,0 0-1,0 0 1,0 0-1,0-1 1,1 1 0,-1 0-1,0-1 1,3-1-1,25-11 137,-21 9-187,17-10 68,28-20 0,18-10-91,-49 33-9,21-12 86,-43 22-166,-7 8-106,-7 7 188,5-6-21,0 1-1,1-1 1,-10 17 0,16-23 65,-1 0 1,1 0 0,0 1-1,0-1 1,0 0-1,1 1 1,-1-1-1,0 0 1,1 1 0,0-1-1,-1 1 1,1-1-1,0 1 1,0-1-1,1 1 1,-1-1 0,0 1-1,1-1 1,-1 0-1,1 1 1,0-1 0,1 3-1,0-3 16,-1 0 0,1 0 0,0 0 0,-1 0 0,1 0 0,0 0 0,0 0 0,1-1-1,-1 1 1,0-1 0,0 0 0,1 1 0,-1-1 0,1 0 0,-1 0 0,1-1 0,-1 1 0,1-1 0,0 1 0,-1-1 0,1 0-1,0 0 1,-1 0 0,4 0 0,8-1 75,-1-1 0,0 0 0,19-6 0,-29 8-90,25-8 83,0-1 0,42-19 1,-57 21-83,1 0 0,-1-1 1,-1-1-1,0 0 0,0 0 1,19-21-1,-18 14 33,0-1-1,-1 0 0,0-1 1,-2 0-1,12-26 1,29-99 78,-37 91-76,10-73 0,-22 117-111,1-18-74,-3 24 125,0 1 0,0 0-1,0-1 1,0 1-1,0 0 1,0-1-1,-1 1 1,1 0-1,0-1 1,-1 1 0,1 0-1,-1-1 1,0 1-1,-1-2 1,2 3 13,0 0 1,0-1 0,-1 1-1,1 0 1,0 0-1,-1-1 1,1 1-1,0 0 1,-1 0 0,1 0-1,0-1 1,-1 1-1,1 0 1,-1 0 0,1 0-1,0 0 1,-1 0-1,1 0 1,-1 0 0,1 0-1,0 0 1,-1 0-1,1 0 1,-1 0-1,1 0 1,0 0 0,-1 0-1,1 0 1,-1 1-1,1-1 1,0 0 0,-1 0-1,1 0 1,0 1-1,-1-1 1,1 0 0,0 0-1,-1 1 1,1-1-1,0 0 1,0 1 0,-1-1-1,1 0 1,0 1-1,0-1 1,0 1-1,-11 19-143,10-18 138,-14 36-161,1 0 0,-8 43 1,-10 81 73,22-108 49,7-38 69,1 0-1,1 0 0,0 0 1,3 25-1,-1-31 8,0-1 0,1 1 0,0-1 0,1 1 0,0-1 0,1 0 0,0 0 0,8 14-1,-11-21 2,1 0 0,-1 0-1,0 0 1,0-1-1,1 1 1,-1 0-1,1-1 1,0 1 0,-1-1-1,1 0 1,0 0-1,0 1 1,-1-1-1,1 0 1,0 0 0,0-1-1,1 1 1,-1 0-1,0-1 1,0 1-1,0-1 1,4 0 0,-2 0 17,0-1 0,-1 1 0,1-1 0,0 0 0,-1-1 0,1 1 0,-1-1 0,1 1 0,-1-1 0,0 0 0,0 0 0,5-5 0,10-10 22,-1 0 0,0-1 0,20-30 0,-23 30-90,-4 2-38,-7 12-480,-7 19 325,-1 3 232,0 0 0,1 0 0,1 0-1,0 0 1,2 0 0,0 1 0,1-1 0,3 23-1,-3-40 14,0-1 0,0 1 0,0-1 0,0 0 0,0 1 0,0-1 0,0 0 0,0 1 0,1-1 0,-1 0-1,0 1 1,0-1 0,0 0 0,0 1 0,1-1 0,-1 0 0,0 1 0,0-1 0,1 0 0,-1 0 0,0 1 0,0-1-1,1 0 1,5-3 168,3-17-6,-8 17-438,-1 1-1,1-1 0,-1 0 0,0 0 1,0 0-1,0 0 0,0 0 0,-1 1 1,1-1-1,-2-4 0,-12-30-5186,3 6 1260,5 7-230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34.5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95 5312,'-13'-15'1952,"8"3"-1504,0-1-128,5 1 192,5 9-352,-5-10-64,0 6-64,0-6-320,10 10 160,-2-1-320,5 8 288,5 4-2560,4 4 1504,10-1-1024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35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199 489 4160,'0'0'47,"0"1"1,0-1-1,1 0 0,-1 0 1,0 0-1,0 1 1,1-1-1,-1 0 0,0 0 1,1 0-1,-1 0 1,0 0-1,1 0 0,-1 1 1,0-1-1,0 0 0,1 0 1,-1 0-1,0 0 1,1 0-1,-1 0 0,0 0 1,1 0-1,-1-1 1,0 1-1,1 0 0,-1 0 1,0 0-1,1 0 1,-1 0-1,0 0 0,0-1 1,1 1-1,-1 0 1,0 0-1,1-1 0,-1 1 83,1-1 0,-1 1 0,1 0 0,0-1 0,-1 1-1,1 0 1,-1 0 0,1-1 0,0 1 0,-1 0 0,1 0 0,0 0-1,-1 0 1,2 0 0,-6 12 969,-4 0-643,-1-1 1,-1 1 0,1-1 0,-2-1-1,1 0 1,-19 13 0,10-7 227,-19 19 0,24-21-449,4-4 64,1 0 1,-15 20 0,22-27-270,0-1-1,1 1 1,-1 0 0,1 0 0,-1 0-1,1 0 1,0 0 0,0 0 0,1 0-1,-1 0 1,0 1 0,1-1-1,0 0 1,0 0 0,0 0 0,0 1-1,1 3 1,0-5 2,0 0-1,-1-1 0,1 1 1,0 0-1,0-1 0,0 1 1,0-1-1,0 1 1,0-1-1,0 0 0,0 1 1,1-1-1,-1 0 0,0 0 1,1 0-1,-1 0 0,1 0 1,0 0-1,-1 0 1,1-1-1,-1 1 0,1 0 1,0-1-1,0 0 0,-1 1 1,1-1-1,3 0 1,2 1 50,-1-1 1,0-1-1,0 1 1,0-1-1,0 0 1,11-4-1,1 0 0,0-2-1,0 0 1,-1-1 0,0-1-1,0-1 1,23-17 0,-30 18-45,1-1 0,-1 0 0,-1 0 1,0-1-1,0 0 0,-1 0 0,-1-1 1,0 0-1,10-23 0,62-212 185,-47 134-92,-20 77-105,12-46-240,-22 70 103,0 0-1,0 0 1,-1 0 0,-1-23-1,0 34 99,0 1-1,0-1 1,0 0 0,0 0-1,0 1 1,0-1-1,0 0 1,0 0-1,0 1 1,-1-1 0,1 0-1,0 1 1,0-1-1,-1 0 1,1 1 0,0-1-1,-1 0 1,1 1-1,0-1 1,-1 1 0,1-1-1,-1 0 1,1 1-1,-1-1 1,0 1 0,0-1-1,0 1-1,0 1 0,0-1 0,-1 1 0,1-1 0,0 1 0,0 0 0,1-1 0,-1 1 0,0 0 0,0 0 0,0-1 0,0 1 0,1 0 0,-1 0 0,0 0 0,1 0 0,-2 2 0,-4 8-36,0 0 0,1 0 0,0 1 1,0 0-1,1-1 0,-2 16 0,-11 78 42,15-83 4,-35 264 204,34-251-245,0 38 1,3-57 96,1-1-1,1 1 0,0-1 1,8 27-1,-9-39-22,0 0-1,0 0 1,0 1-1,1-1 0,0 0 1,-1 0-1,1 0 1,0-1-1,1 1 1,-1 0-1,3 2 1,-3-3 8,0-1 1,0 0 0,0 0-1,1 0 1,-1 0 0,0 0 0,0 0-1,0-1 1,1 1 0,-1-1-1,0 1 1,1-1 0,-1 0-1,0 0 1,1 0 0,-1 0-1,5-1 1,7-3 49,0-1 0,0 0 0,0-1 1,-1 0-1,21-13 0,-2 1 49,61-33 105,-75 39-248,0 0 1,31-28 0,-45 35 10,1 0-1,-1 0 1,0 0 0,4-8 0,-6 10 18,-1 1-1,0 0 1,1-1 0,-1 0 0,0 1 0,-1-1-1,1 1 1,0-1 0,-1 0 0,0 1 0,1-1 0,-1-4-1,-1 6-23,1 0 0,0 1 1,0-1-1,0 0 0,0 0 0,-1 1 0,1-1 0,0 0 0,0 1 0,-1-1 0,1 1 0,-1-1 0,1 0 0,0 1 0,-1-1 0,1 1 0,-1-1 0,0 1 0,1 0 0,-1-1 0,1 1 0,-1-1 0,-1 1 0,1-1-3,-1 1 0,1 0 0,0-1 0,-1 1 0,1 0 0,-1 0 0,1 0 0,0 1 0,-1-1 0,1 0-1,-3 1 1,-3 1 1,0 1-1,0 0 1,-10 6-1,14-7 32,-4 2-23,0-1-9,1 0 1,-1 1 0,1 0 0,0 0 0,0 1 0,1 0 0,-1 0 0,-5 7 0,10-12 32,1 1 0,-1 0 1,1 0-1,-1-1 1,1 1-1,0 0 0,-1 0 1,1 0-1,0 0 0,0 0 1,-1 0-1,1 0 0,0-1 1,0 1-1,0 0 0,0 2 1,0-2 15,-33-3 853,26 1-917,1 0 0,-1 1 0,0-1 0,1 2 0,-1-1-1,0 1 1,1 0 0,-1 0 0,1 0 0,0 1 0,-9 4 0,7-2-13,1 0-1,0 0 1,-12 11 0,18-14 29,-1 1-1,1-1 1,-1 0-1,1 1 1,0-1-1,-1 1 1,1 0 0,0-1-1,0 1 1,1 0-1,-1 0 1,0-1-1,0 1 1,1 0-1,-1 0 1,1 0-1,0 0 1,-1 0-1,1 0 1,0 0 0,0 2-1,1-3 4,-1 1-1,1-1 1,-1 0 0,1 1-1,-1-1 1,1 0 0,0 0-1,0 1 1,0-1 0,0 0-1,0 0 1,0 0 0,0 0-1,0 0 1,1 1 0,21 10 67,8 1 115,0-3 1,61 13-1,-82-21-147,10 2 68,1 0 0,0-2 0,33 0-1,-41-2-37,0-1 0,1-1 0,-1 0 0,0-1 0,0 0 0,21-9-1,-32 11-261,0 0-1,0 0 1,0 0-1,0 0 1,0 0-1,-1-1 1,1 1-1,0 0 1,-1-1-1,0 1 1,1-1-1,-1 0 1,3-3-1,-4 4-47,0 0 0,1 0 0,-1 0 0,0 0 0,0 0 0,0 0-1,1 0 1,-1 0 0,0 0 0,0 0 0,-1 0 0,1-1 0,0 1 0,0 0 0,0 0 0,-1 0-1,1 0 1,-1 0 0,1 0 0,-1 0 0,1 0 0,-1 0 0,1 1 0,-1-1 0,0 0-1,1 0 1,-1 0 0,0 1 0,-2-2 0,-19-12-3123,-12-1-623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35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18 113 6400,'-18'-17'2880,"55"26"-2496,-11-9 224,6 3-416,26-10 416,10-1-352,48-9 160,11 3-256,-16 5 288,-6-2-256,6-6-3488,23 5 1792,3-1-2944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0:37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1156 3488,'0'0'36,"0"0"0,0-1-1,0 1 1,0 0 0,0 0 0,0 0 0,0 0 0,0 0-1,0 0 1,0-1 0,0 1 0,0 0 0,0 0-1,0 0 1,0 0 0,0 0 0,0 0 0,0-1 0,0 1-1,0 0 1,0 0 0,0 0 0,0 0 0,0 0 0,-1 0-1,1 0 1,0 0 0,0 0 0,0-1 0,0 1 0,0 0-1,0 0 1,0 0 0,-1 0 0,1 0 0,0 0-1,0 0 1,0 0 0,0 0 0,0 0 0,0 0 0,-1 0-1,1 0 1,0 0 0,-8 4 1327,-9 10 570,14-12-1551,3-2-356,0 0-1,0 1 0,0-1 1,0 0-1,-1 0 0,1 0 1,0 0-1,0 0 0,0 0 1,0 0-1,0 0 0,0 0 1,0 0-1,0 0 0,0 1 1,0-1-1,0 0 0,0 0 1,0 0-1,0 0 0,0 0 1,-1 0-1,1 0 0,0 1 1,0-1-1,0 0 0,0 0 0,0 0 1,0 0-1,0 0 0,1 0 1,-1 0-1,0 1 0,0-1 1,0 0-1,0 0 0,0 0 1,0 0-1,0 0 0,0 0 1,0 0-1,0 0 0,0 1 1,0-1-1,0 0 0,8 3 277,9 0-174,16 0 95,161 7 903,544-2-566,26-3-64,-437 6 747,-195-7 445,-120-4-1104,-12-1-534,0 0 0,0 0-1,0 0 1,-1 0 0,1 1 0,0-1 0,-1 0 0,1 0-1,-1 0 1,1 0 0,-1 1 0,1-1 0,-1 0 0,1 1-1,-2-2 1,0 0 27,-10-18 177,0 1 0,-11-24 0,19 32-188,0-1 1,0 1-1,1-1 1,0 1-1,1-1 1,-1-14-1,2-31 32,2 1 0,2 0-1,3 0 1,2 0 0,29-104 0,21-56-136,-45 170 1,-12 36-160,-1 12 215,0-5 0,0-4 164,0 9-124,0-6-201,-7 7 40,0 1 1,0 0-1,-7 6 0,3-2 106,-1 0 0,0 0 0,0-1 0,-25 10 0,26-12 62,5-3-18,0 0-1,0 0 1,0 0-1,0-1 0,-1 0 1,1 0-1,-1-1 0,1 1 1,-1-1-1,1-1 0,0 1 1,-8-3-1,13 3-39,0 0 0,1 0 0,-1-1 1,0 1-1,1 0 0,-1-1 0,1 1 0,-1 0 0,1-1 0,-1 1 0,1-1 0,-1 1 1,1-1-1,0 1 0,-1-1 0,1 1 0,-1-1 0,1 0 0,0 1 0,0-1 0,-1 1 1,1-1-1,0 0 0,0 1 0,0-1 0,0 0 0,0 1 0,0-1 0,0 0 0,0 1 1,0-1-1,0 0 0,0 1 0,0-1 0,0 0 0,1 0 0,-1-2-9,1 0 1,0 0-1,0 0 0,0 0 0,0 0 1,3-3-1,2-2 21,1 0 1,0 1-1,8-7 0,0 0 48,1-3-81,0-1 0,-2 0 0,0-1 0,14-23 0,67-114-18,-92 150 7,12-12-67,-1 56-324,16 196 80,-28-190 490,1 12 55,2-1 153,-7-54-305,1-1-1,-1 0 0,0 1 0,1-1 1,-1 0-1,1 0 0,-1 0 0,1 0 1,-1 0-1,-1-1 0,-9-2 73,-154-28 654,135 25-653,3 1-572,13 4-3145,30 4 222,3 4-3861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1:0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3904,'0'0'11264,"14"0"-9313,198-8 1105,47 1-2218,-199 6-774,42 2-16,-20 0 42,93-10 1,8-7 37,-147 16 274,-28 1-312,0-1 0,1 0 0,8-2 1,-10 0-49,-6 1 252,-1 1-280,0-1 0,0 0 0,0 1 0,0-1 0,-1 1 1,1-1-1,0 0 0,0 1 0,-1-1 0,1 1 0,0-1 1,-1 1-1,1-1 0,-1 1 0,1-1 0,0 1 0,-1 0 1,1-1-1,-1 1 0,1-1 0,-1 1 0,0-1 0,-17-5-96,12 3 148,-75-28-82,28 11-33,35 13 81,-32-10 1,34 12-33,12 3 60,1 1-1,-1 0 1,0 0-1,0 0 1,-6 0-1,16 9-5,2-2-26,1 0 1,1-1 0,-1 1 0,1-2 0,0 0-1,14 5 1,26 11 212,53 28-334,-76-37 101,-26-10 0,4 1-9,-1 0-1,1 0 1,0 0 0,0-1-1,8 2 1,-11-3 305,-10 12-101,1-8-179,0 1 1,0-1 0,-1 0-1,1-1 1,-1 1 0,0-2-1,0 1 1,-9 1 0,-27 10-322,39-12 354,-1 0 1,0-1-1,-9 2 1,11-2-34,-1 0 1,0 0 0,1 0 0,-1 0 0,-4 3 0,6-3-22,1 0 1,-1 0 0,0-1 0,0 1 0,1-1-1,-4 1 1,-11 2 7,-7 0-54,24-3 67,-1 0-1,1 1 0,0-1 1,0 0-1,-1 0 0,1 0 1,0 0-1,0 0 0,-1 0 1,1 0-1,0 0 0,-1-1 1,1 1-1,0 0 0,0 0 1,-1 0-1,1 0 0,0 0 1,0 0-1,-1 0 0,1-1 1,0 1-1,0 0 0,0 0 1,-1 0-1,1 0 0,0-1 1,0 1-1,0 0 0,0 0 1,-1-1-1,1 1 0,0 0 1,0 0-1,0-1 0,0 1 1,0 0-1,0 0 0,0-1 1,0 1-1,0 0 0,0 0 1,0-1-1,0 1 0,-1-17 504,2 12-418,0-11-366,0 0 1,2 0-1,7-26 1,-7 31-430,-3 10 358,0 0 1,0-1 0,0 1 0,1 0-1,-1 0 1,0 0 0,1 0-1,-1 0 1,1 0 0,-1 0 0,1 0-1,0 0 1,-1 1 0,1-1 0,0 0-1,0 0 1,-1 0 0,1 1 0,0-1-1,0 0 1,2 0 0,10-4-8542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1:1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346 115 2720,'3'-1'4661,"-2"-2"-4319,0 1 0,0 0 1,0-1-1,0 0 0,-1 1 0,1-1 0,-1 1 0,1-1 1,-1 0-1,0 1 0,0-1 0,0 0 0,-1 1 0,1-1 1,-1 0-1,-1-4 0,1 3-199,0 1 0,0 0 0,0 0 0,0 0 0,-1 0 0,0 1 0,1-1 0,-1 0 0,0 1 0,0-1 0,-1 1 0,1-1 0,0 1 0,-6-3 1,2 1-23,-1 1 1,0 1-1,0-1 1,0 1-1,0 0 1,0 1-1,0 0 1,0 0-1,-1 0 1,1 1-1,0 0 1,-1 0-1,1 1 1,0 0 0,0 1-1,0-1 1,-11 5-1,6-2-92,0 1 1,1 0-1,-1 1 0,1 0 0,1 1 1,-1 0-1,1 1 0,0 0 0,-12 14 0,14-12 77,1 0 0,0 1-1,1-1 1,1 2-1,-1-1 1,2 1 0,-1-1-1,2 1 1,-4 19-1,6-26-46,0 0 0,0-1-1,1 1 1,-1-1 0,1 1 0,0 0-1,1-1 1,-1 1 0,1-1-1,0 1 1,0-1 0,1 1-1,1 4 1,-2-7-21,1 1-1,-1 0 1,1-1-1,0 0 1,-1 1-1,1-1 1,1 0-1,-1 0 1,0 0 0,0 0-1,1 0 1,-1 0-1,1-1 1,-1 1-1,1-1 1,0 0 0,0 0-1,-1 0 1,1 0-1,0 0 1,4 0-1,16 1 130,0-1 1,29-2-1,-14 0 206,-36 1-309,-24 9-277,18-8 211,-1 0 1,0 1-1,1 0 0,-1 0 1,1 1-1,0-1 1,0 1-1,0 0 1,0 0-1,0 0 0,1 0 1,-1 1-1,1-1 1,0 1-1,0 0 1,-3 5-1,-1 1 28,0 1 1,1 0-1,0 0 0,1 1 1,0-1-1,1 1 0,-5 21 1,7-23-1,1 0 0,0 0-1,0 0 1,1 0 0,0 0 0,1 1 0,0-1 0,1 0 0,0 0 0,4 12 0,-3-15 1,0-2 0,0 1 1,0 0-1,0-1 0,1 1 0,0-1 0,1 0 0,-1 0 0,1-1 1,0 1-1,0-1 0,0 0 0,0 0 0,1-1 0,0 0 1,-1 0-1,1 0 0,0 0 0,1-1 0,-1 0 0,0-1 1,1 1-1,-1-1 0,1 0 0,-1-1 0,1 1 0,-1-1 1,1-1-1,0 1 0,-1-1 0,9-3 0,3-1 16,1-1 0,-2-1-1,1 0 1,-1-1 0,0-1-1,-1-1 1,0-1 0,24-19-1,-13 5-10,-1 0 0,-1-1 0,33-47 0,-54 68-60,-1 0 1,1-1-1,-1 1 0,0-1 0,-1 0 0,1 0 1,-1 0-1,0 0 0,-1 0 0,0 0 0,0-1 1,0 1-1,0-7 0,-2 15-35,1 1-1,-1-1 1,0 1 0,0-1 0,0 1-1,0-1 1,-3 4 0,-4 11 20,2 0 42,2 2 0,0-1 0,1 0 0,0 1 0,1 27 0,2-43 14,0 0 0,0 0-1,0 0 1,0 0 0,1 0-1,0 0 1,-1 0 0,1 0-1,0 0 1,0 0-1,1 0 1,-1-1 0,1 1-1,-1 0 1,1-1 0,0 1-1,0-1 1,0 0 0,0 0-1,4 3 1,-4-3 5,1-1 1,-1 0-1,1 1 0,0-1 1,0 0-1,0-1 0,0 1 1,0 0-1,-1-1 0,1 0 1,0 1-1,0-1 0,0 0 1,0-1-1,0 1 0,0 0 1,0-1-1,0 0 0,0 0 1,3-1-1,17-8-31,-1-1 0,-1-1 1,28-19-1,12-8 32,136-60 45,-115 59 53,-81 40-111,-1 0 1,0 0-1,0 0 0,1 0 0,-1 0 0,0 0 0,0 0 0,0 0 0,1-1 0,-1 1 0,0 0 1,0 0-1,1 0 0,-1 0 0,0 0 0,0-1 0,0 1 0,0 0 0,0 0 0,1 0 0,-1-1 1,0 1-1,0 0 0,0 0 0,0-1 0,0 1 0,0 0 0,0 0 0,0-1 0,0 1 1,0 0-1,0 0 0,0-1 0,0 1 0,0 0 0,0 0 0,0-1 0,-9-5-55,5 4-17,1 1 0,-1 0 0,0 0 0,0 0 0,-5 0 0,-4 2 33,0 1 0,0 0 0,0 0-1,0 1 1,1 1 0,-1 0 0,1 1 0,0 0 0,0 1 0,1 0 0,-1 1 0,1 0-1,1 1 1,0 0 0,0 0 0,0 2 0,1-1 0,-15 21 0,20-24 42,0 1 1,0-1-1,1 1 1,-1 0-1,2 0 1,-1 0-1,1 0 1,0 1-1,1-1 0,-1 1 1,2-1-1,-1 1 1,1-1-1,0 1 1,0 0-1,1-1 1,2 9-1,-3-15 2,0 0 0,1 0-1,-1 0 1,0 0 0,1 0 0,-1 0-1,1 0 1,-1 0 0,1 0-1,-1 0 1,1 0 0,0 0 0,-1 0-1,1-1 1,0 1 0,0 0-1,-1-1 1,1 1 0,0 0 0,0-1-1,0 1 1,0-1 0,0 1-1,0-1 1,0 0 0,0 1 0,0-1-1,0 0 1,0 0 0,0 0-1,0 0 1,0 0 0,0 0-1,0 0 1,0 0 0,0 0 0,0 0-1,1 0 1,-1-1 0,0 1-1,0-1 1,-1 1 0,1 0 0,0-1-1,1 0 1,3-2 34,0 1 0,-1-1-1,1 0 1,-1-1 0,0 1 0,0-1 0,0 1-1,3-6 1,23-30 1,33-59-1,-57 85-93,-5 11 11,0-1 0,0 1 0,1-1 0,-1 1 1,0 0-1,1 0 0,-1 0 0,1 0 0,0 0 0,2-3 1,-4 10-311,-4 18 259,1 0-1,-1 24 1,-2 14 28,2-28 87,1-8 36,0 0 0,-2-1 0,-1 1 0,0-2 0,-13 29 0,9-31 53,0-1 1,-2-1-1,-23 31 1,31-45-74,-1 1 0,0-1 1,0 0-1,0 0 0,-1 0 0,1-1 0,-1 0 1,0 0-1,0 0 0,-1-1 0,1 0 0,-1 0 1,0-1-1,0 1 0,-7 0 0,11-2-22,1-1 0,0 0-1,0 0 1,0 0 0,0 0-1,0 0 1,-1 0 0,1-1 0,0 1-1,0-1 1,0 0 0,0 1-1,0-1 1,0 0 0,-3-2-1,4 2-41,0 0 0,0 0-1,0-1 1,0 1 0,0 0-1,0-1 1,0 1 0,0-1-1,0 1 1,0-1-1,1 1 1,-1-1 0,1 1-1,-1-1 1,1 0 0,0 1-1,0-1 1,0 0 0,0-3-1,0 1-9,1-1-1,0 1 1,0 0-1,0-1 1,1 1 0,-1 0-1,1 0 1,0-1-1,0 1 1,1 1-1,-1-1 1,1 0-1,0 1 1,0-1-1,0 1 1,0 0-1,6-5 1,7-3-34,-1-1-1,29-13 1,104-45 67,-25 12 81,-91 41-36,0-1 0,47-37 0,-66 44 0,-1 0 0,0-1 1,-1 0-1,0-1 0,0 0 0,-1 0 0,-1-1 0,8-16 0,-16 28-27,5-12 33,0 0 1,6-20-1,-10 30-84,-1 0 0,-1 0 0,1 0 1,0 0-1,-1 0 0,0 0 0,0 0 0,0 0 1,-1 0-1,1 0 0,-1 0 0,0 0 0,0 0 0,-3-5 1,4 8 7,-1 0 1,1 0-1,-1 0 1,1 1-1,-1-1 0,1 0 1,-1 0-1,0 1 1,1-1-1,-1 1 1,0-1-1,1 0 1,-1 1-1,0-1 1,0 1-1,0 0 1,0-1-1,1 1 1,-1 0-1,0-1 1,0 1-1,0 0 1,0 0-1,0 0 1,0 0-1,0 0 1,0 0-1,0 0 1,1 0-1,-1 0 1,0 0-1,-1 1 0,0-1-5,0 1 0,1 0 0,-1-1 0,1 1 0,-1 0 0,1 0 0,0 0-1,-1 0 1,1 0 0,0 0 0,-1 0 0,1 1 0,0-1 0,0 0 0,0 1-1,-1 2 1,-2 6 46,0 0-1,1 0 1,0 1-1,0 0 1,1 0-1,1-1 1,0 1 0,1 17-1,1-8 144,1-1-1,1 0 1,10 37-1,-13-53-125,1-1 0,0 1 0,0 0 0,0-1 0,1 1 0,-1-1 0,1 0 0,-1 1 0,1-1 0,0 0 0,0 0 0,3 3 0,-4-5-17,0 1-1,0-1 1,0 1-1,0-1 1,0 1-1,0-1 1,1 0-1,-1 1 1,0-1-1,0 0 1,0 0 0,0 0-1,1 0 1,-1 0-1,0 0 1,0 0-1,0-1 1,0 1-1,1 0 1,-1-1-1,0 1 1,0 0-1,0-1 1,0 0-1,0 1 1,0-1-1,0 1 1,0-1-1,0 0 1,0 0-1,0 0 1,-1 0-1,2-1 1,43-45 209,-27 26-221,2 0 0,1 2 0,36-27 0,-33 29-17,0 2 0,1 1 1,1 1-1,1 1 0,39-12 1,-63 23 36,0 1 1,1-1 0,-1 0 0,1 1 0,-1-1 0,0 1 0,1 0-1,-1 0 1,1 1 0,3 0 0,-6-1-21,0 1 1,0-1-1,0 1 0,0-1 1,-1 1-1,1-1 0,0 1 1,0 0-1,-1-1 0,1 1 1,0 0-1,-1 0 0,1-1 1,-1 1-1,1 0 0,-1 0 1,1 0-1,-1 0 0,0 0 1,1 0-1,-1 0 1,0 0-1,0 0 0,1 0 1,-1 0-1,0 0 0,0 0 1,0 0-1,0 0 0,-1 0 1,1 0-1,0 0 0,0 0 1,-1 1-1,-2 14 61,-8 22-1,-1 11 57,10-34 63,9-20 237,2-4-157,13-10-305,1 2 0,0 0 1,29-14-1,-50 30 39,1-1 1,-1 1-1,1 0 1,-1 0-1,1 1 0,0-1 1,-1 1-1,1-1 1,0 1-1,-1 0 1,1 0-1,0 0 0,0 0 1,-1 0-1,1 1 1,0-1-1,-1 1 1,1 0-1,-1 0 0,1 0 1,-1 0-1,1 0 1,-1 0-1,0 1 1,1-1-1,-1 1 0,2 1 1,5 6 194,0 0 1,-1 1 0,0-1-1,11 19 1,0-1-103,-6-8-393,-8-12 479,0 1 0,0-1 0,1 0 0,7 7 0,-11-13-343,-1 1 1,1-1 0,0 0-1,0 0 1,0 0 0,0 0-1,0 0 1,0 0 0,2 0-1,-2 0-190,0-1 0,-1 0 0,1 0 0,-1 0 0,1 0 0,-1 0 0,1 0 0,0 0 0,-1-1 0,1 1 0,-1-1 0,1 1 0,2-2 0,1-4-3854,0-2 1366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05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14 955 3552,'-12'2'1880,"10"3"222,2-4-1642,1 0-278,-1 0-1,0 0 1,1 0-1,-1 0 1,0 0-1,1 0 1,-1 0-1,1-1 1,-1 1-1,1 0 1,0 0-1,-1 0 1,1-1-1,0 1 1,-1 0-1,1-1 1,0 1-1,0-1 1,0 1-1,-1-1 1,1 1-1,0-1 1,0 0-1,0 1 1,1-1-1,2 2 35,0-1 1,-1 0-1,1-1 0,0 1 0,5 0 0,-2-2-40,1 0 0,-1 0 0,0-1-1,1 0 1,-1 0 0,0-1 0,0 0 0,-1 0-1,1 0 1,-1-1 0,13-9 0,1-3 182,37-38 1,-24 21-125,42-56 1,-26 15 277,-43 64-435,-1 1 0,0-1-1,-1 1 1,4-12 0,1-4-232,-8 18-139,-7 11-3,-8 12 110,6-2 169,1 0-1,0 0 1,0 0 0,1 1 0,1 0-1,1 1 1,0-1 0,1 1 0,1-1 0,0 1-1,1 27 1,1-33 59,-1 3 23,2 0 0,2 21 0,-2-31 13,-1 0 0,1 1 1,0-1-1,0 0 0,1 0 0,-1 0 0,0 0 0,1 0 0,0 0 0,0 0 0,0-1 0,0 1 1,0-1-1,0 1 0,5 2 0,-6-4-47,0 0 0,0-1 0,0 1 0,0-1 0,0 0 0,1 1 0,-1-1-1,0 0 1,0 0 0,0 0 0,0 0 0,1 0 0,-1 0 0,0 0 0,0 0 0,0 0 0,1 0 0,-1-1 0,0 1 0,0 0 0,0-1 0,0 1 0,0-1 0,0 1 0,0-1 0,0 0 0,0 0 0,0 1 0,1-3 0,5-2 71,-1-1 0,-1 0 0,7-10 0,-5 7 4,20-22 54,2 1 1,49-42-1,-58 56-189,1 1 0,1 1 0,0 1 0,0 1 0,33-12 0,-54 23 22,0 0 0,0 1 0,1 0-1,-1-1 1,0 1 0,0 0 0,0 0-1,0-1 1,0 1 0,1 0-1,-1 0 1,0 0 0,0 0 0,0 1-1,0-1 1,1 0 0,-1 0 0,1 1-1,-1 0 10,0-1-1,-1 1 1,1-1-1,-1 1 1,0-1-1,1 1 1,-1 0-1,1-1 1,-1 1-1,0 0 0,1-1 1,-1 1-1,0 0 1,0 0-1,0-1 1,0 1-1,1 0 1,-1-1-1,0 1 1,0 0-1,-1 1 1,1 5 32,-2 0 0,1 0 0,-1 0 0,-4 11 0,3-10-25,-25 66 69,-16 55 305,44-127-354,-1-1 1,1 0-1,0 1 1,0-1 0,0 1-1,0-1 1,0 0-1,1 1 1,-1 1 0,5 2 347,4-9-25,3-8-78,16-20 1,-7 8-250,56-53-12,-66 67-88,0 1 0,1 0 0,0 1 1,1 1-1,18-9 0,-30 15 65,0 1 1,1-1-1,-1 0 0,0 1 0,1-1 1,-1 1-1,1 0 0,-1 0 0,0-1 1,1 1-1,-1 0 0,1 0 1,-1 0-1,1 0 0,-1 1 0,1-1 1,-1 0-1,0 1 0,1-1 1,-1 1-1,1-1 0,-1 1 0,0-1 1,0 1-1,1 0 0,-1 0 0,0 0 1,0 0-1,0 0 0,0 0 1,0 0-1,0 0 0,0 0 0,1 2 1,2 4 2,-1 0 0,0 1 1,-1-1-1,1 1 0,1 11 1,4 9 55,-7-24-31,1 2 15,0-1 0,0 0 0,5 9 0,-6-13-14,-1-1 0,0 1 1,1 0-1,-1 0 0,1-1 0,-1 1 0,1-1 1,-1 1-1,1 0 0,0-1 0,-1 1 0,1-1 0,0 0 1,-1 1-1,1-1 0,0 1 0,-1-1 0,1 0 1,0 0-1,0 1 0,0-1 0,-1 0 0,1 0 0,0 0 1,0 0-1,0 0 0,-1 0 0,1 0 0,0 0 1,0 0-1,0 0 0,-1 0 0,1-1 0,0 1 0,1-1 1,2-2 48,1-1 0,-1 0 1,0 0-1,0 0 1,0-1-1,4-6 0,4-4 128,100-101 138,28-34-308,-105 101-27,-1-1 0,31-64 0,74-172 40,-135 276-53,0 2-28,0 0 0,-1 0 0,3-10 0,-2 5-200,-2 7-38,-9 5-32,-2 6 126,4 1 158,-1 0 0,1 1 1,0-1-1,-6 11 0,-21 38-106,-40 96 0,57-117 138,-87 238-99,77-178 29,22-80 124,1 0 0,1-1 1,0 1-1,3 27 0,-2-38-20,0 0 0,1 0 0,-1 0 0,1 0 1,0 0-1,0 0 0,0 0 0,1 0 0,-1 0 0,1 0 0,-1-1 0,1 1 0,0 0 1,4 3-1,-4-4 7,0-1 0,1 1 1,-1-1-1,0 0 0,1 0 1,-1 0-1,1 0 0,-1 0 1,1 0-1,0-1 0,-1 1 1,1-1-1,-1 0 0,1 0 1,0 0-1,-1 0 0,6-1 1,4-1 8,0-1 1,0 0 0,-1 0 0,1-1 0,11-7-1,55-31-15,-1-1-121,-71 40 57,1 0 0,-1-1 0,0 0 0,0 0 0,0 0 1,7-7-1,-31 67-668,14-42 698,1 0 1,1 1-1,0 0 0,1-1 0,0 1 0,1 0 0,1 0 0,3 18 1,-3-28 29,0 0 0,1 0 0,-1-1 1,4 7-1,-5-10-17,1 0 0,-1 0 0,1-1 0,-1 1 0,1 0 0,-1 0 0,1-1 0,0 1 0,-1-1 0,1 1 0,0-1 0,-1 1 0,2 0 0,-1-1-3,-1 0 1,0 0 0,1 0-1,-1 0 1,1 0-1,-1 0 1,1 0-1,-1 0 1,1 0-1,-1 0 1,0 0-1,1 0 1,-1 0-1,1 0 1,-1-1-1,1 1 1,-1 0-1,0 0 1,1 0-1,-1-1 1,0 1-1,1 0 1,-1-1 0,0 1-1,1 0 1,-1-1-1,1 1 1,2-5 22,-1 1 0,1 0 0,-1-1 1,1 1-1,-1-1 0,-1 0 0,1 1 1,-1-1-1,1 0 0,-1 0 0,0-6 1,1-12 90,-1-25 0,-1 36-175,0 7 7,-1-1 0,1 1 0,-1-1 0,0 1 0,0-1 1,0 1-1,-1 0 0,0 0 0,0 0 0,0 0 1,0 0-1,-1 0 0,0 1 0,-4-6 0,7 10 33,0 0 0,0 0-1,0 0 1,0 0-1,-1 0 1,1 0 0,0 0-1,0 0 1,0-1 0,0 1-1,0 0 1,0 0 0,-1 0-1,1 0 1,0 0 0,0 0-1,0-1 1,0 1-1,0 0 1,0 0 0,0 0-1,0 0 1,0 0 0,0-1-1,0 1 1,0 0 0,0 0-1,0 0 1,0 0 0,0-1-1,0 1 1,0 0-1,0 0 1,0 0 0,0 0-1,0-1 1,0 1 0,0 0-1,0 0 1,0 0 0,0 0-1,1 0 1,-1 0 0,0-1-1,9 2 166,8 0-6,41-6-87,19-3-29,235-35-1700,-293 40 290,-14 3 775,0-1 0,0 1 1,0-1-1,0 0 0,0-1 1,0 1-1,0-1 1,5-2-1,-10 4 527,0 0 1,0 0-1,1-1 0,-1 1 1,0 0-1,0 0 0,0 0 1,0 0-1,1 0 0,-1 0 1,0 0-1,0-1 0,0 1 1,0 0-1,1 0 1,-1 0-1,0 0 0,0 0 1,0-1-1,0 1 0,0 0 1,0 0-1,0 0 0,0-1 1,0 1-1,1 0 0,-1 0 1,0 0-1,0-1 0,0 1 1,0 0-1,0 0 0,0 0 1,0-1-1,0 1 1,-1 0-1,1 0 0,0 0 1,0-1-1,0 1 0,0 0 1,0 0-1,0-1 0,-9-5-2647,5 4 1796,-13-6-2063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2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40 102 5056,'-24'-14'3570,"11"6"2289,13 8-5826,0 0 0,0 0 0,0 0 0,0 0 0,0 0 0,0 0 0,0 0 0,0 0-1,0 0 1,-1 0 0,1 0 0,0 0 0,0 0 0,0 0 0,0 0 0,0 0 0,0 0 0,0 0 0,0 0 0,0 0 0,0 0 0,0 0 0,0 0 0,0 0 0,0 0 0,0 0 0,0 0 0,-1 0 0,1 0 0,0 0 0,0 0-1,0 0 1,0 0 0,0 0 0,0 0 0,0 0 0,0 0 0,0 0 0,0 0 0,0 0 0,0 0 0,0 0 0,0 0 0,0 0 0,0 0 0,0 0 0,0 0 0,0 0 0,0 0 0,0 1 0,0-1 0,0 0 0,0 0 0,0 0-1,0 0 1,0 0 0,0 0 0,0 0 0,0 0 0,0 0 0,0 0 0,1 8 976,7 15-508,-3-9-33,31 121 1369,-2-9-959,-31-115-891,5 14 1050,-8-25-1020,0 0-1,0 0 0,0 0 0,0 0 0,0 0 0,0 0 0,0 0 0,0 0 0,0 0 0,0 0 1,0 0-1,0 0 0,0 0 0,0 0 0,0 0 0,0 0 0,0 0 0,0 0 0,1 0 0,-1-1 1,0 1-1,0 0 0,0 0 0,0 0 0,0 0 0,0 0 0,0 0 0,0 0 0,0 0 0,0 0 1,0 0-1,0 0 0,0 0 0,0 0 0,0 1 0,0-1 0,0 0 0,0 0 0,1 0 0,-1 0 0,0 0 1,0 0-1,0 0 0,0 0 0,-1-18 613,-2-3-487,-17-267 154,22 228-403,-2 59 99,0 0 0,0-1 0,0 1 0,0 0 0,0-1 1,0 1-1,1 0 0,-1-1 0,0 1 0,1 0 0,-1-1 0,1 1 0,-1 0 1,1 0-1,0 0 0,0-1 0,-1 1 0,1 0 0,0 0 0,0 0 0,0 0 0,0 0 1,0 1-1,0-1 0,0 0 0,0 0 0,1 1 0,-1-1 0,0 1 0,0-1 0,1 1 1,-1-1-1,2 0 0,1 1 26,-1 0 1,1 0-1,-1 0 1,1 0 0,-1 1-1,0-1 1,1 1-1,-1 0 1,0 0 0,1 0-1,-1 0 1,4 3-1,2 1 108,3 1 110,21 14 0,-28-16-171,0-1 1,0 0 0,0 0-1,11 5 1,-15-8-230,0 1 1,1-1-1,-1 0 1,0 1-1,0-1 1,0 0-1,0 1 1,0-1-1,0 0 1,1 0-1,-1 0 1,0 0-1,0 0 1,0 0-1,0-1 0,0 1 1,1 0-1,-1-1 1,0 1-1,0 0 1,0-1-1,0 1 1,0-1-1,0 0 1,0 1-1,0-1 1,0 0-1,-1 0 0,1 1 1,1-3-1,2-2-1772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1:1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35 103 9216,'-35'-39'4192,"35"27"-3648,0 0-1696,9 1 512,4-6-896,5 5 896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1:2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1001 1472,'-4'1'145,"-3"2"195,6-2-92,4-1 1762,-3 0-1946,0-1 0,0 1 1,0 0-1,0 0 0,0 0 0,0 0 1,0 0-1,0 0 0,0 0 1,0 0-1,0 0 0,0 0 0,0-1 1,0 1-1,0 0 0,0 0 1,0 0-1,0 0 0,0 0 1,0 0-1,0 0 0,0 0 0,0 0 1,1-1 642,-1 1-643,0 0 1,0 0-1,0-1 0,0 1 0,0 0 1,0 0-1,0 0 0,1 0 1,-1 0-1,0 0 0,0 0 0,0 0 1,0 0-1,0 0 0,0 0 1,0 0-1,9-4 1605,-5 2-656,-1 0-602,1-1 1,-1 0 0,0 0 0,0 0 0,3-4-1,12-12 761,174-154 3713,-83 81-3946,-92 76-884,-1 0-1,-1-1 1,-1-1-1,0 0 1,-1-1-1,-1 0 1,-1-1-1,16-41 1,-15 30 10,-2-2 0,-2 0-1,-1 0 1,-1 0 0,1-46 0,-4 45 53,-2 25-121,0 0 0,0 0 1,0 0-1,-2-1 0,1 1 1,-1 0-1,0 0 0,-1 0 0,-2-9 1,4 18-12,-1-1 0,1 1 0,0-1 0,0 1 0,0 0-1,0-1 1,0 1 0,-1-1 0,1 1 0,0 0 0,0-1 0,-1 1 0,1 0 0,0-1 0,-1 1 0,1 0 0,0 0 0,-1-1 0,1 1 0,0 0 0,-1 0 0,1 0 0,-1-1 0,1 1 0,0 0 0,-1 0 0,1 0 0,-1 0 0,1 0 0,-1 0 0,0 0-5,0 0 1,0 1-1,0-1 1,0 1-1,1-1 1,-1 1-1,0-1 1,0 1-1,1 0 1,-1-1 0,0 1-1,1 0 1,-2 0-1,-2 5-30,0 0 0,0 1-1,-2 6 1,-62 150 38,-12 27 715,44-121-381,-32 71 10,-27 138 98,29-73 274,55-181-470,10-22-190,1-1 0,-1 0 0,0 0 0,1 0 1,-1 0-1,0 1 0,0-1 0,0 0 0,1 0 0,-1-1 1,0 1-1,0 0 0,-1 0 0,0 1 0,1-3-44,1 1 0,-1 0 0,0 0-1,1 0 1,-1 0 0,1-1 0,-1 1 0,1 0-1,-1-1 1,1 1 0,-1 0 0,1-1 0,0 1-1,-1-1 1,1 1 0,-1-1 0,1 1 0,0-1-1,0 1 1,-1-1 0,1 1 0,0-1 0,0 1-1,-1-1 1,1 1 0,0-1 0,0 1 0,0-1-1,0 0 1,0 1 0,0-1 0,0 1 0,0-2-1,2-16 16,10-8-30,1 1-1,1 0 1,1 1-1,1 1 1,2 0 0,0 2-1,1 0 1,1 1-1,41-32 1,147-82 166,-98 68-91,-90 53 69,-1 0-1,0-2 0,30-30 1,-25 9 24,-23 34-207,-12 22-267,3 0 329,2 0 0,-9 39 0,13-49-7,1 0 0,0 0 0,0 0 0,1 0 0,0-1 0,1 1 0,2 10 0,-3-19 8,0-1 0,0 1 0,0 0 0,1-1 0,-1 1 0,0-1 1,0 1-1,0-1 0,1 1 0,-1-1 0,0 1 0,1-1 0,-1 0 0,0 1 1,1-1-1,-1 1 0,0-1 0,1 0 0,-1 1 0,1-1 0,-1 0 0,1 1 1,-1-1-1,1 0 0,-1 0 0,1 0 0,0 1 0,0-1 9,0 0 0,0 0 0,0-1 0,0 1 0,0 0 0,1 0 0,-1-1 0,0 1 0,0-1 0,-1 1 0,1-1 0,0 1 0,1-2 0,3-1 50,0-1 0,-1 0 1,7-8-1,13-13-16,9-12-95,-8 8 17,0 1 0,33-28 0,-50 52-263,-6 8 112,-4 15 69,0-8 145,2-8-21,0 13-3,0 1 0,1-1 0,1 1 0,0-1 0,6 20 0,-8-36-1,0 1 1,0 0-1,0 0 0,1 0 0,-1-1 0,0 1 0,1 0 1,-1 0-1,1-1 0,-1 1 0,1 0 0,-1-1 0,1 1 1,-1 0-1,1-1 0,0 1 0,-1-1 0,1 1 0,0-1 1,-1 1-1,1-1 0,0 1 0,0-1 0,0 0 0,-1 0 1,1 1-1,0-1 0,0 0 0,0 0 0,0 0 0,-1 0 0,1 0 1,1 0-1,2-1 37,0 0 1,0 0 0,-1-1-1,1 0 1,0 0 0,4-2-1,-1 0-46,2-2 29,99-51 91,-87 48-174,1 0 0,-1 1 0,30-6 0,-50 13 48,-1 1-1,1 0 1,0 0-1,-1-1 1,1 1-1,0 0 1,-1 0 0,1 0-1,0 0 1,0 0-1,-1 0 1,1 0 0,0 0-1,-1 0 1,1 0-1,0 0 1,-1 1 0,1-1-1,0 0 1,-1 0-1,1 1 1,0-1-1,-1 0 1,1 1 0,-1-1-1,1 1 1,-1-1-1,1 1 1,-1-1 0,1 1-1,-1-1 1,1 1-1,-1-1 1,0 1 0,1 1-1,0 1 10,-1-1 0,0 1 0,1 0 0,-1 0-1,-1 0 1,1 0 0,-1 5 0,0-1 33,-1 0-1,0 1 1,-4 11-1,3-14 22,4-3 107,3-4-34,8-7 47,17-17-46,-18 15-197,0 1-1,1 0 1,0 1-1,0 0 1,1 1-1,19-9 1,-31 16 60,0 1-1,-1 0 1,1-1 0,-1 1-1,1 0 1,0-1 0,-1 1-1,1 0 1,0 0 0,0 0-1,-1 0 1,1-1 0,0 1-1,-1 0 1,1 0 0,0 0-1,0 1 1,-1-1 0,1 0-1,0 0 1,-1 0 0,1 0-1,0 1 1,-1-1 0,1 0-1,0 1 1,-1-1 0,1 0-1,0 1 1,-1-1 0,1 1-1,-1-1 1,1 1 0,-1-1-1,1 1 1,-1-1 0,0 1 0,1 0-1,-1-1 1,1 2 0,0 3 0,1-1 0,-2 0 1,1 1-1,0-1 1,-1 8-1,2 2-32,2 28 56,-4-41-11,0 0 0,0 1 0,0-1 0,0 0 0,0 0 0,0 0 0,0 0 0,1 0 0,-1 1 0,1-1 0,-1 0 0,1 0 0,-1 0 0,1 0 0,-1 0 0,1 0 0,0 0 0,-1 0 0,1-1 0,0 1 0,0 0 0,0 0 0,0-1 0,0 1 0,2 1 0,-1-2 8,0 1-1,0 0 1,0-1 0,0 0 0,0 1 0,0-1-1,0 0 1,0 0 0,0 0 0,0 0 0,0-1-1,0 1 1,2-1 0,11-4 5,-1 0 0,24-13 0,-22 9 4,23-7 0,103-29-92,-65 23 128,-69 18 136,-19 6-344,-22 6-205,11-2 336,1 1 0,-1 1 1,-22 12-1,36-16 16,0 0-1,0 1 1,0 0 0,1 0-1,0 1 1,0 0 0,0 1-1,1-1 1,0 1 0,-8 12-1,12-15 9,0-1-1,1 1 1,0 0 0,-1 0-1,2-1 1,-1 1-1,0 0 1,1 0 0,-1 0-1,1 0 1,0 0-1,0 0 1,1 0 0,-1 0-1,1-1 1,0 1-1,0 0 1,0 0 0,1-1-1,2 6 1,-2-5 6,0 0 1,0 0-1,1 0 0,0 0 1,0 0-1,0 0 0,0-1 1,1 1-1,-1-1 0,1 0 1,0 0-1,0-1 0,0 1 1,0-1-1,0 0 0,6 3 1,0-3 12,0 0 0,0 0 0,1-1 1,-1-1-1,0 1 0,0-2 1,0 1-1,1-2 0,-1 1 1,0-1-1,0-1 0,-1 1 1,18-9-1,2-2-10,-1-1 1,0-2 0,28-21-1,-22 14-47,-2-2 0,0-1-1,-2-2 1,-1-1 0,-1-1-1,-1-1 1,37-58 0,-19 8-85,-4-3 0,33-95 0,-66 159 51,0-1 1,-2 1 0,-1-1 0,0 0 0,-2-1-1,2-24 1,-5 44 34,0 0 0,0 1 0,-1-1-1,1 0 1,0 0 0,-1 1 0,1-1 0,-1 0-1,0-2 1,1 4 16,-1-1 0,1 1 0,0 0-1,-1-1 1,1 1 0,-1 0 0,1-1 0,0 1-1,-1 0 1,1-1 0,-1 1 0,1 0 0,-1 0-1,1-1 1,-1 1 0,1 0 0,-1 0 0,0 0-1,1 0 1,-1 0 0,1 0 0,-1 0 0,1 0-1,-1 0 1,1 0 0,-1 0 0,1 0 0,-1 0-1,1 0 1,-1 1 0,1-1 0,-1 0 0,1 0-1,-1 1 1,0-1 0,-3 3-11,-1-1 1,1 0 0,0 1-1,0 0 1,1 0-1,-1 0 1,0 1-1,1-1 1,0 1-1,-3 4 1,-4 6-9,-13 28 0,2 5 53,2 0 0,2 2 0,-18 88 0,29-109 13,-23 131 130,26-136-135,2 1-1,0-1 1,2 0 0,6 45 0,-4-51-14,-2-9 73,0 1 0,5 15-1,-5-22-65,0 0 0,0 0 0,-1 0 0,1-1 0,1 1 0,-1 0 0,0 0 0,0-1 0,1 1 0,-1-1 0,1 1 0,-1-1 0,1 1 0,0-1 0,-1 0 0,4 2 0,-4-3 2,1 1 0,-1-1 0,0 0 0,0 1 0,1-1 0,-1 0 0,0 0 0,0 0 0,1 0 0,-1 0 0,0 0 0,0-1 0,1 1 0,-1 0 0,0-1 0,0 1 0,2-1 0,21-14 45,-18 10-49,28-18-25,44-29-188,-47 35 272,-17 8-186,2 1 0,-1 0 0,1 1 0,0 0 0,1 1 0,27-5 1,-43 11 96,-1-1 0,1 1 0,-1 0 0,0 0 0,1 0 0,-1 0 1,1 0-1,-1 0 0,0 0 0,1 0 0,-1 0 0,1 0 0,-1 0 1,0 0-1,1 0 0,-1 0 0,1 0 0,-1 1 0,0-1 0,1 0 1,-1 0-1,0 0 0,1 0 0,-1 1 0,0-1 0,1 0 0,-1 1 1,0-1-1,0 0 0,1 0 0,-1 1 0,0-1 0,0 0 0,1 1 1,-1-1-1,0 1 0,0-1 0,0 0 0,0 1 0,0-1 0,-2 19 65,-1-4-106,3-10 49,0 0 1,1 0 0,0 1 0,0-1-1,1 0 1,-1 0 0,1 0-1,0 0 1,0 0 0,1-1 0,-1 1-1,1-1 1,5 7 0,-6-9 17,0 0 0,-1 0 0,1 0 0,0-1-1,0 1 1,0-1 0,0 1 0,0-1 0,0 0 0,0 0 0,1 0 0,-1 0 0,0 0 0,1 0-1,-1-1 1,1 1 0,-1-1 0,0 1 0,1-1 0,-1 0 0,1 0 0,-1 0 0,1-1 0,-1 1 0,1 0-1,-1-1 1,0 0 0,1 1 0,-1-1 0,0 0 0,3-2 0,14-7 36,0-1-1,-1 0 1,24-21 0,-41 31-115,0-1 0,1 1 0,-2-1 0,1 0 0,0 1 0,0-1 0,0-2 0,-12 21-212,7-10 269,1 0 1,0 0 0,1 0 0,-1 0-1,2 0 1,-1 1 0,1-1 0,0 0-1,0 1 1,1-1 0,0 1 0,0-1-1,1 1 1,0-1 0,0 1 0,0-1-1,1 0 1,3 8 0,-4-14 13,-1-1-1,0 1 1,0-1 0,0 1 0,1-1-1,-1 1 1,0-1 0,1 1-1,-1-1 1,1 1 0,-1-1 0,0 1-1,1-1 1,-1 0 0,1 1-1,-1-1 1,1 1 0,-1-1 0,1 0-1,-1 0 1,1 1 0,0-1-1,-1 0 1,1 0 0,-1 0 0,1 0-1,0 0 1,0 0 0,0 0 23,0 0 1,0-1-1,0 1 1,0-1-1,0 1 1,0-1 0,0 0-1,0 1 1,0-1-1,0 0 1,-1 0-1,1 1 1,0-1-1,0-2 1,1 0 9,0 0 0,0-1 0,0 1 0,0 0 0,-1-1 0,0 1 0,0-1 0,0 0 0,1-4 0,-7-60-716,5 65 691,-1 0-1,1 0 1,0 0-1,-1 0 1,1 0-1,-1 0 0,0 1 1,0-1-1,0 0 1,0 0-1,-1 1 1,-2-4-1,3 4-35,0 1-1,0-1 0,0 1 1,0-1-1,0 1 1,0-1-1,0 0 0,0 1 1,0-1-1,1 0 1,-1 0-1,1 1 0,0-1 1,-1 0-1,1 0 0,0 0 1,0 0-1,0 0 1,0-2-1,1 2 18,0 1 1,0-1-1,0 1 0,0-1 0,0 1 1,0-1-1,0 1 0,0 0 0,0-1 1,1 1-1,-1 0 0,1 0 0,-1 0 1,1 0-1,-1 0 0,1 0 0,-1 1 1,1-1-1,0 0 0,-1 1 0,3-1 1,16-5-5,0 0 0,38-4 0,-52 9 27,0 0 0,0 1 0,0 0-1,0 1 1,0-1 0,0 1 0,0 0 0,0 1-1,-1-1 1,1 1 0,0 0 0,-1 1 0,1-1-1,6 5 1,-10-5 0,-1-1-1,0 0 1,0 0 0,0 0-1,0 1 1,0-1 0,0 0-1,0 1 1,0-1-1,0 1 1,-1-1 0,1 1-1,-1-1 1,1 1 0,-1 0-1,1-1 1,-1 1-1,0 0 1,0 1 0,0 0-11,0-1 1,0 1-1,0 0 1,-1-1-1,1 1 1,-1-1-1,0 1 1,0-1-1,0 0 1,0 1-1,-2 3 1,-3 5-24,6-11 15,0 0-1,0 0 1,0 0-1,0 0 1,0 0-1,0 0 1,0 1-1,0-1 1,0 0-1,0 0 1,0 0-1,0 0 1,0 0 0,0 0-1,0 0 1,0 0-1,0 0 1,0 0-1,0 0 1,0 0-1,0 0 1,0 0-1,0 1 1,0-1-1,0 0 1,0 0 0,0 0-1,0 0 1,0 0-1,0 0 1,0 0-1,0 0 1,0 0-1,0 0 1,0 0-1,0 0 1,0 0-1,0 0 1,1 0 0,-1 0-1,0 0 1,0 0-1,0 0 1,0 0-1,0 0 1,0 0-1,0 0 1,0 0-1,0 0 1,0 0-1,0 0 1,0 0 0,0 0-1,0 0 1,1 0-1,-1 0 1,0 0-1,0 0 1,0 0-1,0 0 1,0 0-1,0 0 1,0 0-1,17-11 478,-8 5-585,34-18 70,0 3 0,76-28 0,-94 40-99,-23 8 131,0 0 1,-1 0-1,1 1 0,0-1 1,0 1-1,0-1 0,-1 1 0,1-1 1,0 1-1,0 0 0,0 0 0,0 0 1,0 0-1,0 1 0,0-1 0,-1 0 1,1 1-1,0-1 0,0 1 1,0 0-1,-1-1 0,1 1 0,0 0 1,-1 0-1,1 0 0,0 0 0,-1 1 1,0-1-1,1 0 0,-1 1 1,0-1-1,1 0 0,-1 1 0,0 0 1,0-1-1,0 3 0,2 0 17,-1 0 0,0 0-1,0 1 1,0-1 0,0 1-1,-1-1 1,1 8 0,-1-10-8,0-1 1,-1 1 0,1-1-1,0 1 1,-1 0 0,1-1-1,0 1 1,0-1 0,0 0-1,3 3 1,5 9 36,-9-13-35,0 1 1,1 0 0,-1-1 0,0 1 0,1-1 0,-1 1 0,1-1 0,-1 1 0,0-1 0,1 1 0,0-1 0,-1 0 0,1 1-1,-1-1 1,1 1 0,-1-1 0,1 0 0,0 0 0,-1 1 0,1-1 0,0 0 0,-1 0 0,1 0 0,0 0 0,2 0 15,-1 0 0,0 0-1,0 0 1,0-1 0,0 1 0,0 0 0,4-3 0,1 1 39,0-2 0,-1 1 0,12-9 0,11-15 85,-24 21-136,2-1-1,11-9 1,-14 13-13,-1-1 0,1 1 0,-1-1 0,0 0 0,-1 1 0,1-2 0,-1 1 1,1 0-1,-1 0 0,0-1 0,1-4 0,8-17-17,-6 19-154,-2 6-108,-2 16 46,2 34 248,-2-32-31,0 1 1,-2 21 0,-1-21 120,2-6-83,-1 0-1,-1 0 1,0 0-1,-1 0 1,0 0-1,-6 14 0,9-26-14,0 1-1,-1-1 1,1 0-1,0 1 1,0-1-1,0 1 0,0-1 1,-1 0-1,1 1 1,0-1-1,0 1 1,-1-1-1,1 0 0,0 1 1,0-1-1,-1 0 1,1 0-1,0 1 1,-1-1-1,1 0 0,-1 0 1,1 1-1,0-1 1,-1 0-1,1 0 0,-1 0 1,1 0-1,0 0 1,-1 0-1,1 1 1,-1-1-1,1 0 0,-1 0 1,1 0-1,0 0 1,-1-1-1,1 1 1,-1 0-1,1 0 0,-1 0 1,1 0-1,0 0 1,-1 0-1,1-1 0,-1 1 1,1 0-1,0 0 1,-1-1-1,1 1 1,0 0-1,-1-1 0,1 1 1,0 0-1,0-1 1,-1 1-1,1 0 1,0-1-1,0 1 0,-1-1 1,-1-2 50,1 0 1,-1 0-1,0 0 1,1 0 0,-2-6-1,2 7-65,1 1 0,-1-1 0,1 1 0,0 0 1,0-1-1,-1 1 0,1-1 0,0 1 0,0-1 0,0 1 0,1-1 0,-1 1 0,0-1 0,0 1 1,1 0-1,-1-1 0,1 1 0,-1-1 0,1 1 0,0 0 0,-1 0 0,1-1 0,0 1 0,0 0 0,0 0 1,0 0-1,0 0 0,0 0 0,0 0 0,1 0 0,-1 0 0,2-1 0,4 0-74,-1-1 0,1 2-1,0-1 1,0 1 0,13-2-1,-4 2-36,6-3-528,33-3-3088,-50 7 2935,0 0 1,-1 0-1,1 1 0,0-1 1,0 1-1,-1 0 0,1 0 1,8 3-1,-12-3 250,1 0 0,-1 0 0,1 0 1,-1 0-1,1 0 0,-1 0 0,0 0 0,0 1 0,1-1 0,-1 0 0,0 1 0,0-1 0,0 1 0,0-1 1,-1 1-1,1-1 0,1 4 0,-5 11-3082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1:2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37 7712,'-23'-25'3520,"28"22"-3072,-5-2-672,3 5 32,2-3-480,5 3 384,-6 0-2336,6 3 1472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1:2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27 191 10304,'-27'-26'4672,"54"12"-4064,-4 8 287,4-3-607,23-11 1248,-2 0-896,46-8-192,9 8-288,19-8-512,-4 16 224,11 4-4127,-16 8 2335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1:3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1 867 3392,'3'92'10773,"-1"-94"-10577,0 1 1,-1 0-1,1-1 1,-1 1-1,0-1 1,1 0-1,-1 0 1,0 1-1,0-1 1,0 0-1,0 0 1,1-3-1,2-7-2,0-1-1,3-14 0,-4 12-8,8-21 0,-5 19-113,2 0 0,0 0 0,1 2 1,1-1-1,0 1 0,1 0 0,0 1 0,2 0 1,-1 1-1,2 0 0,-1 1 0,28-17 0,13-4 227,2 2 0,71-28-1,-121 57-240,1-1 0,0 1-1,0 0 1,8-1 0,-14 3-45,-1 0 1,1 0 0,0-1 0,0 1-1,0 0 1,0 0 0,0 0 0,0 0-1,-1 0 1,1 0 0,0 1 0,0-1 0,0 0-1,0 0 1,0 1 0,-1-1 0,1 0-1,0 1 1,0-1 0,-1 0 0,1 1-1,0 0 1,0-1 0,-1 1 0,1-1-1,-1 1 1,1 0 0,0-1 0,-1 1-1,1 0 1,-1-1 0,0 1 0,1 0 0,-1 0-1,0 0 1,1-1 0,-1 1 0,0 0-1,0 0 1,0 0 0,1 0 0,-1 1-1,-1 11 138,0 0 0,-1 0 0,-1 0 0,0 0 0,-5 14 0,-1-2 188,-19 36 0,18-45-214,8-13-89,0-1 1,0 1 0,0 0-1,1 0 1,-1 0 0,1 0-1,0 0 1,0 0 0,0 0 0,-1 4-1,2-6 162,9-14 303,10-11-444,1 1 1,1 1-1,39-33 0,-33 32-111,-17 14-27,0 1 0,0 0 0,1 0 0,21-11 1,-31 19 75,-1 0 1,1-1 0,-1 1 0,1 0 0,-1 0 0,1 0 0,0 0-1,-1 0 1,1-1 0,-1 1 0,1 0 0,-1 0 0,1 0 0,0 0-1,-1 1 1,1-1 0,-1 0 0,1 0 0,-1 0 0,1 0 0,0 1-1,-1-1 1,1 0 0,-1 0 0,1 1 0,-1-1 0,0 0 0,1 1-1,-1-1 1,1 1 0,-1-1 0,1 1 0,-1-1 0,0 1-1,1-1 1,-1 1 0,0-1 0,0 1 0,1-1 0,-1 1 0,0-1-1,0 1 1,0-1 0,0 1 0,0 0 0,0-1 0,0 1 0,1 6 20,0-1 1,-1 1 0,0 9 0,0-8-8,-3 60 250,-15 84 1,12-106-86,5-42-182,-1 12 291,2-13-22,3-7 46,0-3-250,0 1 0,-1-1 0,0 0 0,1-13 0,4-11-43,-3 16-45,2 0 1,0 0 0,0 0 0,2 0 0,0 1 0,0 1 0,1-1 0,1 1 0,0 1 0,1 0 0,0 0-1,1 1 1,22-16 0,-17 16-34,4-4-74,37-19 0,-51 31 108,-1 0 1,1 0-1,0 1 0,-1 0 1,1 0-1,0 0 0,1 1 1,-1 0-1,0 1 0,12 0 1,-18 0 35,0 0 0,0 0 0,0 0 0,0 1 1,0-1-1,0 0 0,0 0 0,0 1 0,0-1 1,-1 1-1,1-1 0,0 1 0,0-1 0,0 1 1,0-1-1,-1 1 0,1 0 0,0-1 0,-1 1 1,1 0-1,0 0 0,-1 0 0,1-1 0,-1 1 1,1 0-1,-1 0 0,1 0 0,-1 0 0,0 0 1,0 0-1,1 0 0,-1 0 0,0 0 0,0 0 1,0 0-1,0 0 0,0 0 0,0 0 0,-1 1 1,0 5 113,0 1 1,-1-1-1,-1-1 1,-4 12-1,3-8-96,-8 23 91,2 1 0,1 0-1,-9 71 1,17-100-122,1 0 1,0 0-1,0 1 1,0-1-1,1 0 1,0 0-1,0 1 1,0-1-1,0 0 1,4 7-1,-4-10 18,0 0-1,0 0 0,1 0 0,-1-1 0,0 1 0,1 0 1,-1-1-1,1 1 0,0-1 0,-1 0 0,1 1 0,0-1 1,0 0-1,0 0 0,0 0 0,0 0 0,0-1 1,0 1-1,0-1 0,0 1 0,0-1 0,0 1 0,1-1 1,-1 0-1,0 0 0,0 0 0,4-1 0,1 0 22,1-1 0,-1 0 0,1 0 0,-1-1 0,0 1 0,0-2 0,0 1 1,0-1-1,-1 0 0,0 0 0,1-1 0,-1 0 0,6-7 0,9-10 33,-2 0 1,19-27-1,-29 36 0,90-123-311,-82 107 246,-14 23 0,0 0 0,1 0 0,4-6 0,-1 2-155,-7 10 146,0-1 0,0 1 0,0 0 0,0 0 0,0 0 0,0 0 0,0 0 0,0 0-1,1 0 1,-1-1 0,0 1 0,0 0 0,0 0 0,0 0 0,0 0 0,0 0 0,0-1 0,0 1 0,0 0 0,0 0-1,0 0 1,0 0 0,0 0 0,0-1 0,0 1 0,0 0 0,0 0 0,0 0 0,0 0 0,-1 0 0,1-1 0,0 1 0,0 0-1,0 0 1,0 0 0,0 0 0,0 0 0,0 0 0,0 0 0,0 0 0,-1-1 0,1 1 0,0 0 0,0 1-2,-1-1 0,1 0 0,-1 1 0,1-1 0,0 0 0,-1 1 1,1-1-1,0 1 0,-1-1 0,1 1 0,0-1 0,0 0 0,-1 1 1,1-1-1,0 1 0,0 0 0,-1 1-7,-1 5-6,0 0 0,0 1 0,0-1 0,0 10-1,-1 8 66,3-23-42,-18 104-18,16-85 45,0 1 0,3 41 1,-1-61-4,0 1 0,1-1 0,-1 0 1,1 0-1,-1 1 0,1-1 0,0 0 0,0 0 1,1 3-1,-1-5-16,-1 1-1,0-1 1,0 0 0,0 0-1,1 1 1,-1-1 0,0 0-1,0 0 1,1 0-1,-1 1 1,0-1 0,1 0-1,-1 0 1,0 0 0,0 0-1,1 0 1,-1 0 0,0 0-1,1 0 1,-1 0 0,0 0-1,1 0 1,-1 0 0,0 0-1,1 0 1,0 0 0,0 0 0,0-1 1,-1 1-1,1-1 0,0 1 0,0-1 1,-1 1-1,1-1 0,0 0 0,-1 1 1,1-1-1,-1 0 0,2-1 0,10-17 55,-1-1 1,0 0-1,11-30 0,-12 24-245,22-37 0,39-42-53,-69 103 211,1-3-206,-4 4-49,-6 10 129,1 5 180,1-1-1,0 1 0,1 0 1,0 1-1,1-1 1,1 0-1,-1 20 0,2-15 35,1 0 0,1-1-1,1 1 1,1 0-1,6 22 1,-8-37-49,0 0 1,0-1-1,1 1 0,0 0 1,-1-1-1,6 8 0,-7-11-2,1 1-1,-1 0 1,1 0-1,0-1 1,0 1-1,-1 0 1,1-1-1,0 1 1,0-1-1,0 1 1,-1-1-1,1 1 1,0-1-1,0 0 1,0 1-1,0-1 0,0 0 1,0 0-1,0 0 1,0 1-1,0-1 1,0 0-1,0 0 1,0-1-1,0 1 1,0 0-1,0 0 1,0 0-1,0-1 1,0 1-1,0 0 1,-1-1-1,2 0 1,9-6 99,-1 0 0,-1-1 1,1-1-1,-1 1 1,-1-2-1,13-16 0,-4 6-74,34-40-16,62-55 0,-98 101-21,-9 8-20,0 1 1,13-10 0,-12 10-139,-6 4 100,0 0 0,0 0 0,1 1 1,-1-1-1,0 0 0,0 0 0,1 1 0,-1-1 0,3 0 1,-4 1 48,1 0 0,-1 1 1,1-1-1,-1 0 1,1 0-1,-1 0 1,1 1-1,-1-1 0,0 0 1,1 1-1,-1-1 1,1 0-1,-1 1 1,0-1-1,1 0 1,-1 1-1,0-1 0,1 1 1,-1-1-1,0 1 1,0-1-1,0 1 1,1-1-1,-1 1 0,0-1 1,0 1-1,0-1 1,0 1-1,0-1 1,0 1-1,0-1 0,0 2 1,6 70-173,-2-40 239,-2 0 1,-1 0 0,-4 35 0,1-43-7,-2 0 0,0-1 0,-1 1 0,-16 40 1,20-62-37,1 0 0,-1 0 0,0 0 0,0 0 0,0 0 0,0-1 0,0 1 0,-1 0 0,1-1 0,0 1 0,-1-1 0,1 1 0,-1-1 0,0 0 0,1 1 0,-1-1 0,0 0 0,0 0 0,0 0 0,0-1 0,0 1 0,0 0 0,0-1 0,0 1 0,0-1 0,0 0 0,0 1 0,0-1 0,0 0 0,0 0 0,0-1 0,0 1 0,0 0 0,0-1 0,0 1 0,0-1 0,0 0 0,0 1 0,0-1 0,0 0 0,0 0 0,0 0 0,1-1 0,-1 1 0,0 0 0,-1-3 0,-5-3 3,1-1 0,0 0 0,1 0 0,0-1 0,0 0 1,-9-18-1,-20-62-479,27 68 203,5 15 174,1 0 1,-1 0-1,1-1 0,1 1 0,-1-1 0,0-7 0,2 13 74,0 1 0,0 0 0,0-1 0,0 1 0,0 0 0,1-1 0,-1 1 0,0-1 0,0 1 0,0 0 0,0-1 0,1 1 0,-1 0 0,0 0 0,0-1 0,1 1 0,-1 0 0,0 0 0,1-1 0,-1 1 0,0 0 0,1 0 0,-1 0 0,0-1 0,1 1 0,-1 0 0,0 0 0,1 0 0,-1 0 0,0 0 0,1 0 0,-1 0 0,1 0 1,-1 0-1,0 0 0,1 0 0,-1 0 0,1 0 0,-1 0 0,1 0 0,15 4-2,0 4-6,18 12 0,6 3 115,-8-5-132,-19-10 86,1-1 0,0 0 0,22 7 1,-32-13-14,0 0-1,0 0 1,1 0 0,-1-1 0,0 0 0,0 0 0,0 0 0,0 0 0,0 0 0,1-1 0,-1 0-1,0 0 1,0 0 0,0 0 0,0-1 0,-1 1 0,8-5 0,9-8 102,-1-2 0,-1 0 0,0-1 0,25-33 1,-8 11-80,-13 14-10,0 0 0,-2-1 0,-1-2 0,-1 0 0,-2 0 0,0-2 0,11-32 0,4-26-145,32-157-1,-62 240 89,1-1-38,-1 0 0,0 0 1,-1-1-1,1 1 1,-1-1-1,-1-6 0,1 13 43,0 0 0,0 0 0,0 0 0,0 0-1,0 0 1,0 0 0,-1 0 0,1-1 0,0 1 0,0 0-1,0 0 1,0 0 0,0 0 0,0 0 0,0 0 0,0 0 0,0 0-1,0 0 1,0 0 0,0 0 0,0 0 0,-1 0 0,1 0-1,0 0 1,0 0 0,0 0 0,0 0 0,0 0 0,0 0-1,0 0 1,0 0 0,0 0 0,-1 0 0,1 0 0,0 0 0,0 0-1,0 0 1,0 0 0,0 0 0,0 0 0,0 0 0,0 0-1,0 0 1,0 0 0,0 0 0,-1 0 0,1 0 0,0 0-1,0 0 1,0 1 0,0-1 0,0 0 0,0 0 0,0 0-1,0 0 1,0 0 0,0 0 0,0 0 0,0 0 0,0 0 0,0 0-1,0 0 1,0 1 0,0-1 0,0 0 0,0 0 0,-5 8-8,1 0 1,-1 0 0,2 0 0,-1 0-1,1 1 1,1-1 0,-3 14 0,0-2 11,-17 60 44,-36 137 422,52-187-384,2 0 0,0 1 1,2 0-1,5 59 1,-2-76-16,0 1 0,2-1 0,0 0 0,6 18 0,-8-27-186,1-1 0,0 1 0,0-1 0,0 0 0,0 0 0,1 0 0,-1 0 0,1 0 0,0-1 0,0 1 0,0-1 0,1 0 0,0 0 0,-1 0 0,1 0 0,8 4 0,-10-6-163,0-1 1,0 1-1,0-1 1,0 1 0,0-1-1,0 0 1,1 0 0,-1 0-1,0 0 1,0 0-1,0 0 1,0-1 0,0 1-1,1-1 1,-1 1 0,0-1-1,0 0 1,2-1-1,0 0-523,0-1-1,0 0 0,0 1 0,0-1 0,-1-1 0,0 1 0,5-6 1,6-10-5055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1:3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44 10208,'-28'-15'3776,"24"10"-2912,-6 5-192,20 5-768,4-5 2143,4 0-1087,9-5 736,17 2-992,28 0-192,23-2-320,8 1-544,-9-1 160,-12 2-2656,-16 3 1568,-6 3-3423,-15 6 2655,0-9-3744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1:3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47 4064,'0'-10'1273,"1"-8"-361,3 6 2492,-3 6 1519,-2 13-3014,0 16-1175,-1-1-1,-2 0 1,-8 34 0,3-19-304,0 1-86,-1-1 0,-1 0 0,-31 65 0,6-33 109,-66 142 406,58-88-631,-15 36 936,67-166-497,5-11-614,-2 1 1,11-21 0,14-23-226,-21 41 133,1 1 0,1 1 0,0 0 0,29-22 1,83-52 67,-125 89-24,0 1 0,1-1 0,-1 1 0,8-3 0,-11 5-4,0 0-1,0-1 1,0 1 0,0 0 0,0 0-1,-1-1 1,1 1 0,0 0 0,0 0 0,0 0-1,0 0 1,0 0 0,0 1 0,0-1 0,0 0-1,0 0 1,0 0 0,-1 1 0,1-1 0,0 1-1,0-1 1,0 0 0,-1 1 0,1 0-1,0-1 1,0 1 0,-1-1 0,2 2 0,2 5 47,-1 0-1,-1-1 1,1 1 0,-1 0 0,0 0 0,0 1 0,-1-1 0,0 0 0,0 14 0,0-7 3,5 24 0,-3-24-38,5 19 3,-7-32-12,0 1 0,-1 0 1,1-1-1,0 1 0,0-1 0,0 1 0,0-1 0,0 1 1,0-1-1,1 0 0,-1 0 0,0 1 0,1-1 1,-1 0-1,3 1 0,-3-2-1,0 1-1,1-1 1,-1 0-1,0 0 1,0 0 0,0 1-1,1-1 1,-1 0 0,0-1-1,0 1 1,0 0 0,0 0-1,1 0 1,-1-1-1,2 0 1,16-9 55,-18 9-51,9-5 78,190-102 22,-155 87-241,90-35 310,-126 52-72,-7 0 0,-3 3-96,1 1-1,-1-1 1,0 1 0,0 0-1,1-1 1,-1 1-1,0 0 1,0 0-1,0 0 1,0 0 0,1-1-1,-1 1 1,0 0-1,0 0 1,0 1-1,0-1 1,1 0 0,-2 0-1,-18 3 70,0 1 0,0 1 0,1 0 0,0 2 0,-23 10 0,31-12-59,1 1-1,-1 0 0,1 1 0,0 1 1,0-1-1,1 1 0,0 1 0,0 0 1,-12 17-1,14-15-21,0 1 0,0-1 0,2 1-1,-1 0 1,-3 17 0,1 0 166,-4 34 0,11-59-128,1 0 0,0 0 0,1-1 0,-1 1 0,1 0 0,-1 0 0,1 0 0,2 4 0,-3-7-15,1 0 0,-1 0 0,1 0 0,-1 0 0,1 0 0,-1 0 0,1 0-1,0 0 1,0 0 0,-1 0 0,1 0 0,0 0 0,2 0 0,-3 0-11,1-1 0,0 0-1,-1 0 1,1 0-1,0 1 1,-1-1-1,1 0 1,0 0-1,0 0 1,-1 0-1,1 0 1,0 0-1,-1-1 1,1 1 0,0 0-1,-1 0 1,1 0-1,0-1 1,-1 1-1,1 0 1,-1-1-1,1 1 1,0 0-1,-1-1 1,1 0-1,7-5-67,-1-1 0,1 0 0,-2 0 0,13-17 0,19-37-144,-11 17 117,84-109-681,-113 178 1013,0 0-189,1 0 0,4 30 0,-2-42 0,1-1 0,1 1 0,-1 0 0,2-1 0,0 0 0,7 14 0,-10-24-39,0 1-1,0-1 1,1 0 0,-1 1-1,1-1 1,0 0 0,-1 0-1,1 0 1,0 0 0,0-1-1,1 1 1,-1 0 0,0-1 0,0 1-1,1-1 1,-1 0 0,1 0-1,-1 0 1,5 1 0,-4-2 22,0 1 1,1-1-1,-1 0 1,0-1-1,0 1 1,1 0-1,-1-1 0,0 0 1,0 1-1,0-1 1,0-1-1,0 1 1,0 0-1,0-1 1,5-3-1,3-3 13,0 0 0,-1-1 0,0-1 0,15-17 0,30-49 48,-7 9-215,-36 52 91,61-70 91,-41 50-350,-32 35 282,0 0-1,0 0 0,0 0 0,0 0 0,0-1 0,0 1 1,0 0-1,0 0 0,0 0 0,0 0 0,0 0 0,0 0 1,1 0-1,-1 0 0,0 0 0,0 0 0,0 0 0,0 0 1,0 0-1,0 0 0,0 0 0,0 0 0,0 0 0,0 0 1,0 0-1,1 0 0,-1 0 0,0 0 0,0 0 0,0 0 1,0 0-1,0 0 0,0 0 0,0 0 0,0 0 0,0 0 0,0 0 1,0 0-1,0 0 0,1 0 0,-1 1 0,0-1 0,0 0 1,0 0-1,0 0 0,0 0 0,0 0 0,0 0 0,0 0 1,1 6-8,-1 9 29,-7 30 176,3-23-107,-1 22 0,0 213 231,5-254-310,0-1-1,0 0 1,0 0 0,1 0 0,-1 1-1,1-1 1,0 0 0,1 3-1,-2-4-8,0-1 0,0 0-1,1 0 1,-1 1-1,0-1 1,0 0 0,0 0-1,1 1 1,-1-1-1,0 0 1,0 0-1,0 0 1,1 1 0,-1-1-1,0 0 1,1 0-1,-1 0 1,0 0 0,0 0-1,1 0 1,-1 1-1,0-1 1,1 0-1,-1 0 1,1 0 0,-1-1-2,1 1 0,0 0 0,-1 0-1,1-1 1,0 1 0,-1-1 0,1 1 0,-1 0 0,1-1 0,-1 1 0,1-1 0,-1 0 0,1 1 0,-1-1 0,1 1 0,-1-2 0,47-78-492,-33 53 278,1 1-1,2 0 1,26-31-1,-29 41 143,1 0-1,0 1 1,1 0-1,32-21 1,-45 35 53,-1 0 1,1 0 0,0 0 0,-1 0 0,1 0 0,0 0 0,0 1-1,0-1 1,-1 1 0,1 0 0,0 0 0,0 0 0,0 0 0,0 1-1,0-1 1,-1 1 0,6 1 0,3 2 32,0 1 0,-1 0 0,12 8 0,-6-4-83,-3-2 164,0 0 0,0-1 0,0-1 0,1 0 0,-1-1 0,1 0 0,23 2-1,-32-6-77,0 1-1,0-1 1,1 0-1,-1-1 0,0 1 1,0-1-1,0 0 0,0 0 1,0-1-1,0 1 1,0-1-1,0-1 0,0 1 1,-1 0-1,1-1 0,-1 0 1,0 0-1,0 0 1,0-1-1,0 0 0,-1 1 1,1-1-1,-1 0 0,4-6 1,-3 3 2,-1 1 1,1-1-1,-2 1 1,1-1-1,3-14 1,-5 19-30,-1 0 1,1 0 0,-1-1 0,0 1 0,1 0 0,-1-1 0,0 1-1,-1 0 1,1-1 0,0 1 0,-1 0 0,1-1 0,-1 1 0,0 0-1,0 0 1,1 0 0,-1 0 0,-1 0 0,1 0 0,0 0-1,-1 0 1,-2-3 0,4 5 18,-1-1 0,0 1 0,0-1 0,1 1 0,-1-1 1,0 1-1,0 0 0,0 0 0,0-1 0,1 1 0,-1 0 0,0 0 0,0 0 0,0 0 0,0 0 0,0 0 0,0 0 0,1 0 0,-1 0 0,0 1 0,0-1 0,0 0 0,0 1 1,1-1-1,-1 0 0,0 1 0,0-1 0,1 1 0,-1-1 0,0 1 0,0-1 0,1 1 0,-1 0 0,1-1 0,-1 2 0,-3 1 43,1 1-1,0 0 0,0-1 0,1 1 1,-4 6-1,2 0 66,-1 1-1,2 0 1,-1 0-1,1 0 1,1 0 0,0 1-1,1-1 1,0 0-1,1 21 1,1-16-51,1 0 0,1 1 0,0-1 0,1 0 0,1-1 0,8 19 0,-11-28-122,1-1 0,0 1 0,0 0 0,1-1 0,-1 0 0,1 0 1,1 0-1,-1 0 0,0-1 0,1 0 0,0 0 0,0 0 0,0 0 0,1-1 0,-1 0 1,1 0-1,0 0 0,0-1 0,0 0 0,9 2 0,34 6-2317,56 4 0,51-6-5869,-99-7 675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1:4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5 140 5888,'-5'-1'2070,"10"2"1785,-1 4-1348,0-3-2166,0 0 1,0-1 0,0 1 0,0-1 0,4 1 0,9 3 353,-5-2-392,-1 0 0,1 0 0,0-1 0,-1 0 0,1-1 0,16-1 0,72-7 479,-84 5-640,-3 0-41,-1 1 0,0-2 0,0 0 0,0 0 0,20-10 0,-28 11-60,1 0 0,-1-1 1,0 1-1,0-1 0,-1 1 1,1-1-1,0-1 0,-1 1 1,0 0-1,0-1 0,0 0 1,0 1-1,0-1 0,-1 0 1,0-1-1,0 1 0,3-9 1,-4 11-28,-1 0 0,1 0 1,-1 0-1,0 0 0,0 0 0,0-1 1,0 1-1,0 0 0,-1 0 0,1 0 1,0 0-1,-1 0 0,0 0 1,1 0-1,-1 0 0,0 0 0,0 0 1,0 0-1,0 0 0,-1 0 0,1 1 1,0-1-1,-1 0 0,1 1 1,-1-1-1,0 1 0,1 0 0,-4-2 1,1 1 3,0 0 0,0 0 0,0 0 1,0 0-1,0 1 0,0 0 1,-1 0-1,1 0 0,0 1 0,-1-1 1,1 1-1,-1 0 0,1 0 0,-5 1 1,-2 1 25,0 1 1,0 0 0,1 0 0,0 1-1,-1 1 1,1 0 0,-10 6-1,6-1 141,0 0-1,1 0 1,0 1-1,-13 15 1,20-20-129,0 1 0,0 1 0,1-1 0,0 1 0,1 0 0,0 0 0,0 0 0,0 0 0,1 1 0,1 0 0,-1-1 0,1 1 0,1 0 0,0 0 0,0 0 0,0 0 0,2 1 0,-1-1 0,1 0 0,0 0 0,1 0 0,0 0 0,0-1 0,1 1 0,0 0 0,0-1 0,8 12 0,-7-12 14,2 0 1,-1-1 0,1 1 0,0-1 0,1 0 0,0-1 0,0 0 0,0 0 0,1 0 0,-1-1 0,1 0-1,1 0 1,-1-1 0,17 6 0,-16-8-20,-1 0 0,0 0-1,1 0 1,-1-1 0,1 0-1,-1-1 1,1 0 0,-1 0-1,1-1 1,-1 0 0,1-1-1,-1 0 1,0 0 0,0 0-1,1-1 1,13-8 0,0-3 47,-1-2 0,0 0 1,-1-1-1,28-31 0,-22 21-114,160-152 16,-168 154-8,-7 8-75,-8 13 63,-3 4 16,1 0 0,-1 0 0,0 0 0,0 0 0,1-1 0,-1 1 0,0 0 0,0 0-1,0 0 1,0-1 0,1 1 0,-1 0 0,0 0 0,0 0 0,0-1 0,0 1 0,0 0 0,0 0 0,1-1 0,-1 1 0,0 0 0,0-1-1,0 1 1,0 0 0,0 0 0,0-1 0,0 1 0,0 0 0,0 0 0,0-1 0,0 1 0,-1 0 0,1 0 0,0-1 0,0 1 0,0 0-1,0 0 1,0-1 0,0 1 0,-1 0 0,1 0 3,-1 0 0,1 0 0,-1 1 0,1-1-1,0 0 1,-1 1 0,1-1 0,0 1 0,-1-1 0,1 0-1,0 1 1,-1-1 0,1 1 0,0-1 0,0 1 0,-1-1 0,1 1-1,0-1 1,0 1 0,0-1 0,0 1 0,0-1 0,0 1-1,0 0 1,-1 1-12,-4 12 16,0 0 0,1 0 1,0 1-1,2 0 0,-1 0 1,2 0-1,0 0 1,1 0-1,0 0 0,5 24 1,-5-34-2,1 2 43,0 0 0,1 0-1,0 0 1,0 0 0,4 10 0,-5-16-30,0 0 0,-1 0 0,1 0-1,0 0 1,0 1 0,-1-1 0,1-1 0,0 1 0,0 0 0,0 0 0,0 0 0,0 0 0,0-1-1,1 1 1,-1-1 0,0 1 0,0 0 0,0-1 0,1 0 0,-1 1 0,0-1 0,0 0 0,1 0 0,-1 0-1,0 0 1,1 0 0,-1 0 0,0 0 0,0 0 0,1 0 0,-1 0 0,0-1 0,0 1 0,1-1-1,-1 1 1,0-1 0,2 0 0,9-7 25,-1 1-1,1-1 0,-2-1 1,1 0-1,-1-1 0,14-17 1,-1 3-183,73-88-257,-87 102 308,-1 0 0,12-10-1,-18 19 81,-1 0 1,0 0-1,1 0 0,-1 1 0,1-1 1,-1 0-1,1 1 0,-1-1 0,1 1 1,0 0-1,-1 0 0,1-1 0,-1 1 1,1 0-1,0 0 0,-1 1 1,1-1-1,0 0 0,-1 0 0,1 1 1,-1-1-1,2 2 0,7 1 70,0 1 0,13 9 1,2 0 47,-8-7-84,1 0 0,0-1-1,0-1 1,0-1 0,0 0 0,0-2 0,1 0 0,-1-1 0,21-2-1,-34 2 4,0-1 0,0 0 0,0 0 0,0 0 0,0 0 0,0-1 0,0 0 0,-1 0-1,1 0 1,-1-1 0,1 1 0,-1-1 0,0 0 0,6-6 0,-9 8-28,-1 0-1,1 0 1,-1-1 0,1 1 0,-1 0 0,1 0-1,-1-1 1,0 1 0,0 0 0,1 0-1,-1-1 1,0 1 0,0 0 0,0-1 0,-1 1-1,1 0 1,0-1 0,0 1 0,-1 0-1,1 0 1,-1-1 0,1 1 0,-1 0 0,1 0-1,-2-2 1,0 0-27,0 0 1,0 0-1,0 1 0,0-1 1,0 1-1,0 0 0,-1 0 0,1-1 1,-1 1-1,-3-1 0,3 1-7,-1 1 1,1 0-1,-1 0 0,0 0 0,0 1 0,1-1 0,-1 1 1,0 0-1,0 0 0,0 0 0,0 0 0,1 1 0,-1 0 1,0 0-1,0 0 0,1 0 0,-1 0 0,1 1 1,-1-1-1,-5 5 0,1-1 19,0 0 0,1 0 0,-1 1 0,1 0 0,1 0 0,-1 1 0,-9 13 0,13-15 33,0 0 0,0 0 0,1 1 0,0-1 0,0 1 1,0 0-1,1-1 0,-1 1 0,1 0 0,1 0 0,-1 0 0,1 0 0,0 0 1,1 0-1,-1 0 0,3 9 0,-1-5 50,1 0 0,0 0 0,1-1 0,0 1 0,0-1 0,1 1 0,0-1 0,12 15 0,-14-21-42,0 0 0,0 0 0,0-1-1,0 1 1,0-1 0,0 1-1,1-1 1,-1 0 0,1 0-1,0-1 1,0 1 0,-1-1-1,1 0 1,0 1 0,0-2-1,0 1 1,0-1 0,0 1-1,1-1 1,-1 0 0,0 0 0,0-1-1,4 0 1,10-3 40,-1 0 0,-1-2 0,1 0-1,16-8 1,-20 8-74,295-144 187,-213 101-213,-94 49 27,0-1 1,-1 1-1,1 0 0,0 0 0,-1-1 1,1 1-1,0 0 0,-1 0 0,1 0 1,0 0-1,0-1 0,-1 1 0,1 0 1,0 0-1,0 1 0,-1-1 0,1 0 0,0 0 1,0 0-1,-1 0 0,1 1 0,0-1 1,-1 0-1,2 1 0,-1 0 7,-1 0 1,1 0-1,-1-1 0,1 1 1,-1 0-1,1 0 0,-1 0 1,0 0-1,0 0 0,1 0 0,-1 0 1,0 0-1,0 0 0,0 0 1,0 0-1,0 1 0,-1 4 17,0 0-1,0 0 1,0 0 0,-1 0-1,-2 7 1,-5 6 83,6-14-70,1 0 0,-1 0 1,1 1-1,1-1 0,-1 1 0,1-1 0,-1 1 0,1 7 0,1-12 27,1-2-45,0 1 0,0-1-1,0 1 1,0-1 0,0 0 0,0 1 0,0-1 0,0 0 0,0 0 0,0 0 0,0 0-1,-1 0 1,1 0 0,0 0 0,0-1 0,2-2-34,42-52-61,-39 49 78,0 1-1,1 0 1,0 1 0,0 0 0,0 0-1,11-6 1,-15 10-2,-1 0 0,1 0 0,0 0 0,0 1 0,0-1 1,0 0-1,0 1 0,0 0 0,0 0 0,0 0 0,0 0 0,0 0 0,0 1 0,0-1 0,0 1 0,0 0 0,0 0 0,-1 0 0,1 0 0,5 3 0,2 3 112,0 0 0,-1 0-1,17 17 1,-3-3 63,-12-12-238,3 4 273,25 15 1,-34-25-448,0 0 1,0 0-1,0-1 0,1 0 1,-1 0-1,1 0 0,0-1 1,0 1-1,7 0 0,10-2-2707,0 0-1,1-1 0,32-7 1,-17 1-91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1:4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47 122 1056,'5'-10'1186,"13"-5"5137,-4 3-2110,-14 11-3999,1 1 0,-1-1 0,1 1 0,-1-1 0,0 1-1,1-1 1,-1 1 0,0-1 0,1 1 0,-1-1 0,0 0-1,0 1 1,1-1 0,-1 1 0,0-1 0,0 0 0,0 0 0,0 1-122,0-1 0,0 1 1,0 0-1,-1 0 0,1-1 1,0 1-1,0 0 0,0 0 1,0 0-1,-1 0 0,1-1 1,0 1-1,0 0 0,-1 0 1,1 0-1,0 0 1,0 0-1,0 0 0,-1-1 1,1 1-1,0 0 0,0 0 1,-1 0-1,1 0 0,0 0 1,0 0-1,-1 0 0,1 0 1,-2 0 75,0 1 0,0-1 1,0 0-1,0 0 0,1 1 0,-1-1 1,0 1-1,0 0 0,1 0 0,-4 1 1,0 2-53,0 0 0,0 0 0,1 1 0,-1 0 0,1-1 0,0 1 0,1 1 0,-1-1 0,1 0 0,0 1 0,0 0 0,1 0 1,0 0-1,-3 10 0,4-12-63,0 1 1,1-1 0,-1 0 0,1 1-1,0-1 1,0 1 0,1-1-1,-1 1 1,1-1 0,0 1-1,0-1 1,1 0 0,-1 1 0,1-1-1,0 0 1,0 0 0,0 0-1,1-1 1,-1 1 0,1 0 0,4 4-1,-5-7-28,0 1 0,0-1 0,-1 0-1,1 1 1,0-1 0,0 0 0,0 0-1,0 0 1,0 0 0,1-1 0,-1 1-1,0-1 1,0 1 0,0-1 0,1 0 0,-1 0-1,0 0 1,0 0 0,1 0 0,-1 0-1,3-1 1,4-2 45,0 1-1,0-2 1,15-6 0,-12 4 24,2 0-30,-1 0 1,0-2-1,0 0 1,0 0 0,-1-1-1,0 0 1,-1-1-1,13-14 1,-23 23-78,0-1 1,1 0-1,-1 0 1,0 0-1,0 0 1,0 0-1,0 0 1,0 0-1,-1 0 0,1 0 1,-1 0-1,1 0 1,-1 0-1,0 0 1,0-1-1,0 1 1,0-3-1,0 3-7,-1 1 1,0-1-1,1 0 1,-1 1-1,0-1 0,0 1 1,0-1-1,0 1 0,0-1 1,-1 1-1,1 0 1,0 0-1,0 0 0,-1-1 1,1 1-1,-1 0 0,1 1 1,-1-1-1,1 0 0,-1 0 1,0 1-1,-2-1 1,-7-2-9,8 3 71,0-1-1,0 1 1,1-1 0,-1 0 0,1 0-1,-1 1 1,1-2 0,-1 1 0,-2-2 0,92-16 1029,195-37 133,-270 54-1111,0 0 0,0 1 0,1 0 0,21 2 0,-31-1-74,1 1 0,-1-1 0,1 1 0,-1 0 0,1 0 0,-1 1 0,0-1 0,1 1 0,2 1 0,-4-1-1,-1-1 0,1 0 0,-1 1 0,1-1 0,-1 0 0,0 1 0,1 0 0,-1-1 1,0 1-1,0 0 0,0 0 0,-1-1 0,1 1 0,0 0 0,-1 0 0,1 0 0,0 3 0,0 5 100,2 1 0,-1 0 1,1-1-1,1 0 0,5 11 0,-8-18-161,1 0 0,-1 0-1,1 0 1,0 0 0,-1-1 0,1 1 0,0-1-1,1 1 1,-1-1 0,0 0 0,1 0 0,-1 0-1,1 0 1,-1-1 0,1 1 0,0 0 0,0-1 0,0 0-1,0 0 1,0 0 0,4 1 0,37 2-7798,0 2 0,47 12 1,-56-9 4644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1:4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167 601 992,'-1'0'7,"1"0"0,0 0 0,0 0 0,0 0-1,0-1 1,0 1 0,0 0 0,0 0 0,0 0 0,0 0 0,0 0 0,0-1-1,0 1 1,0 0 0,0 0 0,0 0 0,0 0 0,0 0 0,0-1 0,0 1 0,0 0-1,0 0 1,0 0 0,0 0 0,0 0 0,0-1 0,0 1 0,0 0 0,0 0-1,0 0 1,0 0 0,1 0 0,-1 0 0,0-1 0,0 1 0,0 0 0,0 0 0,0 0-1,0 0 1,0 0 0,1 0 0,-1 0 0,0 0 0,0 0 0,0 0 0,0 0 0,0 0-1,1 0 1,-1 0 0,0-1 0,0 1 0,0 0 0,0 0 0,1 1 0,5-3 398,11-2 3493,-15 2-3227,0 1 0,1-1-1,-1 1 1,0-1-1,0 0 1,1 0-1,1-3 1,-4 5-527,1 0-1,-1 0 1,0-1-1,0 1 1,1 0-1,-1-1 1,0 1 0,0 0-1,0-1 1,0 1-1,0 0 1,0-1 0,0 1-1,1 0 1,-1-1-1,0 1 1,0-1-1,0 1 1,0 0 0,-1-1-1,1 1 1,0 0-1,0-1 1,0 0 0,0 1-11,-1-1 0,0 1 1,1-1-1,-1 1 0,1 0 1,-1-1-1,1 1 0,-1-1 1,0 1-1,1 0 0,-1 0 1,0-1-1,0 1 0,1 0 1,-1 0-1,0 0 0,-1 0 1,-3-1 157,-1 1-1,0 0 1,1 0 0,-1 1 0,0 0 0,1 0-1,-11 3 1,-36 17 663,44-17-821,0 0-1,1 0 1,-1 1 0,1-1 0,0 2 0,0-1-1,1 1 1,0 0 0,-6 7 0,10-10-87,-1 1-1,1-1 1,1 0 0,-1 0 0,0 1 0,1-1-1,0 1 1,0-1 0,0 1 0,0-1-1,0 1 1,1 0 0,0-1 0,0 1-1,0 0 1,0-1 0,0 1 0,1 0-1,-1-1 1,1 1 0,0 0 0,0-1 0,4 7-1,-3-6-3,0 0-1,1 1 1,-1-1-1,1-1 0,0 1 1,0 0-1,1-1 1,-1 1-1,1-1 0,0 0 1,0 0-1,0-1 1,0 1-1,0-1 0,0 0 1,1 0-1,-1 0 1,1 0-1,0-1 0,-1 0 1,1 0-1,0 0 1,0-1-1,-1 1 1,1-1-1,0 0 0,6-1 1,-4 0-22,0 0 1,0 0 0,0-1-1,0 0 1,0 0 0,0 0-1,-1-1 1,1 0 0,-1-1-1,0 1 1,0-1 0,0 0-1,0-1 1,0 1 0,-1-1-1,0 0 1,0 0 0,4-7-1,-6 8-22,0-1-1,0 1 1,-1-1-1,0 0 0,0 0 1,0 0-1,0 0 1,-1 0-1,2-9 1,-3 12-5,0-1 1,0 0-1,0 0 1,-1 0-1,1 0 1,-1 1 0,0-1-1,0 0 1,0 1-1,0-1 1,0 0-1,0 1 1,-1-1-1,1 1 1,-1 0-1,0 0 1,0-1 0,1 1-1,-5-3 1,-1 0 8,0 0 1,0 1 0,0 0-1,-1 0 1,-13-5 0,42 7-717,-12 1 730,0 0-1,16 0 1,27 3 70,0-2 0,55-8 0,-14 2 8,149-14-14,-208 20 96,-43 8 155,0-4-233,0 0 0,0-1 0,-15 3 0,-15 6 80,34-11-167,-22 8 88,0 1 0,1 1 0,1 1 1,-38 23-1,46-23-47,-37 30-52,47-37-13,0 2 0,1-1 0,0 1 0,1 0-1,-8 11 1,12-16 12,0 0 0,0 0 0,1 0 0,-1 0 0,1 0 0,-1 0-1,1 0 1,-1 3 0,1-4 4,0-1 0,0 0 0,0 1 0,0-1 1,0 0-1,0 1 0,0-1 0,0 0 0,0 1 0,1-1 0,-1 0 0,0 0 0,0 1 0,0-1 0,0 0 0,0 1 0,0-1 0,1 0 0,-1 0 0,0 1 0,0-1 0,0 0 0,1 0 0,-1 1 0,0-1 1,0 0-1,1 0 0,-1 0 0,0 1 0,1-1 0,-1 0 0,0 0 0,1 0 0,-1 0 0,0 0 0,0 0 0,1 0 0,-1 0 0,0 0 0,1 0 0,-1 0 0,0 0 0,1 0 0,-1 0 0,0 0 1,1 0-1,-1 0 0,0 0 0,1 0 0,-1 0 0,0 0 0,1-1 0,-1 1 0,0 0 0,0 0 0,1 0 0,-1-1 0,0 1 0,0 0 0,1-1 0,73-46-13,-27 15-86,164-108-166,-196 128 262,0 0 0,-1-1 0,-1-1 0,0-1 0,-1 1 0,0-2 0,-2 0 0,1 0 0,10-26 0,-2 0 34,-3-1 0,19-80 0,-32 113-86,-1-1 0,-1 1 0,0-1 0,0 1 1,-1-1-1,-2-15 0,2 25 41,0 0-1,0 0 1,0 0 0,0 0 0,0 0 0,0 0-1,-1 1 1,1-1 0,0 0 0,-1 0 0,1 0-1,-1 0 1,1 0 0,-1-1 0,-6 3-71,-3 9 28,-1 7 58,0 0 0,2 1 0,-11 26 0,1-3 28,-18 33 23,-41 90-3,75-156-38,0 0 0,0 0 0,1 1 0,0-1 1,1 0-1,0 1 0,0 0 0,1-1 0,0 1 0,1-1 1,-1 1-1,2 0 0,1 8 0,-1-12 9,0 0-1,0 0 1,0-1 0,0 1 0,1 0-1,0-1 1,-1 0 0,2 0-1,-1 0 1,0 0 0,1 0-1,0-1 1,0 1 0,0-1-1,0 0 1,0-1 0,1 1-1,-1-1 1,1 1 0,0-1-1,0-1 1,9 3 0,-4-2 14,-1 0-1,0-1 1,1-1 0,-1 0 0,1 0 0,-1-1 0,1 0 0,-1 0 0,11-4 0,12-5-234,40-17-1,-6 2 149,-46 18 36,12-3 214,0-1 1,47-26 0,-69 29-123,-10 8-82,0 0 0,0 0 0,0-1 0,0 1 0,0 0 0,0 0 0,0 0-1,0 0 1,-1 0 0,1-1 0,0 1 0,0 0 0,0 0 0,0 0 0,0 0 0,0-1-1,0 1 1,0 0 0,-1 0 0,1 0 0,0 0 0,0 0 0,0 0 0,0 0 0,0 0 0,0-1-1,-1 1 1,1 0 0,0 0 0,0 0 0,0 0 0,0 0 0,-1 0 0,1 0 0,0 0 0,0 0-1,-3 0-30,0-1-1,0 1 1,0 0-1,1 0 1,-1 0-1,-4 1 1,-10 3-1,1 0 0,-1 1 0,1 1 1,0 1-1,-17 9 0,22-11 32,0 2 1,1 0-1,0 0 1,1 1-1,-1 0 0,1 0 1,-15 20-1,20-21-1,-1 0 0,1 0 1,0 1-1,-3 11 0,5-15 29,1 0 1,-1 1-1,1-1 0,1 1 1,-1 0-1,0-1 1,1 1-1,0-1 0,1 7 1,-1-10-18,0 0 0,0 0 0,0 0 0,0 0 0,0 0 0,1-1 0,-1 1 0,0 0 0,1 0 0,-1 0 0,0-1 0,1 1 0,-1 0 0,1 0 0,-1-1 0,1 1 0,-1 0 0,1-1 0,0 1 0,-1-1 0,1 1 0,0-1 0,-1 1 0,1-1 0,0 1 0,0-1 0,-1 0 0,1 1 0,0-1 0,0 0 0,0 0 0,0 0 0,-1 1 0,1-1 0,0 0 0,0 0 0,0 0 0,0 0 0,0-1 1,-1 1-1,2 0 0,2-1-21,-1-1 0,0 1 1,1-1-1,-1 1 1,0-1-1,0 0 1,0 0-1,4-5 1,67-57-565,41-40 578,-98 86-9,-1-1-1,0 0 0,-1-2 1,15-27-1,19-52-55,59-179 0,-104 269 78,-1 3-28,0-1-1,0-1 1,-1 1-1,0 0 1,-1 0 0,0-1-1,1-12 1,-3 21 12,1 0-1,0-1 1,0 1 0,0-1 0,0 1-1,0 0 1,0-1 0,0 1 0,0 0-1,0-1 1,-1 1 0,1 0 0,0-1-1,0 1 1,-1 0 0,1-1 0,0 1-1,0 0 1,-1 0 0,1-1 0,0 1-1,-1 0 1,1 0 0,0 0 0,-1-1-1,0 1 3,1 0 0,-1 0 0,0 0-1,1 0 1,-1 0 0,1 0-1,-1 0 1,0 1 0,1-1 0,-1 0-1,1 0 1,-1 1 0,0-1 0,1 0-1,-1 0 1,1 1 0,-1-1 0,1 1-1,0-1 1,-1 1 0,-7 7 53,2-1 1,-1 1-1,1 1 1,1-1-1,-1 1 1,1 0 0,1 1-1,-7 18 1,1 2 65,-9 52 0,16-61-99,0 1 0,1-1 0,1 1 0,3 36 0,-1-47-22,1 0 0,0 0 0,0-1 0,1 0-1,1 1 1,0-1 0,0 0 0,1-1 0,0 1 0,1-1 0,7 11 0,1-4-749,1-1 0,17 15 0,-14-15-2779,34 21 1,-17-16 468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2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52 4160,'-4'-2'478,"-16"-7"512,7 1 2982,4 9 2859,14-2-5732,73-9 2032,94-9-723,-135 16-1894,70 3 230,-48 1-768,-63 3-1624,3 3 720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1:4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38 594 6656,'-2'0'508,"1"0"-436,1 0 1,0-1 0,-1 1 0,1 0-1,0 0 1,-1 0 0,1 0 0,-1 0-1,1 0 1,0 0 0,-1 0 0,1 0-1,0 0 1,-1 0 0,1 1 0,0-1-1,-1 0 1,1 0 0,0 0 0,-1 0-1,1 0 1,0 1 0,-1-1 0,1 0-1,0 0 1,0 1 0,-1-1 0,1 0-1,0 0 1,0 1 0,-1-1 0,1 0-1,0 1 1,0 0 642,16-5 3970,-9 1-4053,0 0 1,-1-1 0,11-8-1,18-18 557,-23 20-746,22-16 0,-34 25-425,1 1 0,-1-1 0,1 1 0,-1 0 0,1-1 0,-1 1 0,1 0 0,-1 0 0,1-1 0,-1 1 0,1 0 0,-1 0 0,1 0 0,-1-1 0,1 1 0,-1 0 0,1 0 0,-1 0 0,1 0 0,0 0 0,-1 0 0,1 0 0,-1 0 0,1 0 0,-1 1 0,1-1 0,-1 0 0,1 0 0,0 2 26,-1-1-1,1 0 1,-1 0-1,1 0 0,-1 0 1,0 0-1,0 1 1,1-1-1,-1 0 0,0 0 1,0 0-1,0 1 1,-1-1-1,1 2 0,-34 214 946,23-157-804,-56 214 616,30-139 40,28-104-640,5-16-63,0 0 0,1-1 0,0 1 0,0 17 0,2-32-131,1 1 0,0-1 1,0 0-1,0 0 0,0 0 0,0 0 1,0 0-1,0 1 0,0-1 0,0 0 1,0 0-1,0 0 0,0 0 0,0 1 1,0-1-1,0 0 0,0 0 0,0 0 0,0 0 1,0 1-1,0-1 0,0 0 0,0 0 1,1 0-1,-1 0 0,0 0 0,0 1 1,0-1-1,0 0 0,0 0 0,0 0 1,0 0-1,1 0 0,-1 0 0,0 0 1,0 1-1,0-1 0,0 0 0,0 0 1,1 0-1,-1 0 0,5-6 169,6-17 123,19-64-35,20-66-534,-34 89 277,55-187-97,-60 222 25,1 1 1,1 1 0,2 0 0,0 0-1,2 1 1,30-35 0,-28 40 34,1 0 0,1 2 1,1 0-1,0 1 0,1 2 1,32-18-1,-50 32 0,0-1 0,0 1-1,0 1 1,0-1 0,1 1 0,-1 0 0,1 0-1,-1 0 1,1 1 0,-1 0 0,7 0 0,-11 1 40,1-1 0,-1 0 0,0 0 0,0 1 0,1-1 0,-1 1 0,0-1 0,0 1 0,0-1 0,1 1 1,-1 0-1,0 0 0,0-1 0,0 1 0,0 0 0,0 0 0,-1 0 0,1 0 0,1 2 0,-1-1 31,0 0 0,-1 0 0,0 0 0,1 0 0,-1 0 0,0 0 0,0 0 0,0 0 0,0 0 0,0 0-1,-1 0 1,1 0 0,-1 0 0,1 0 0,-1 0 0,0 0 0,-1 2 0,-1 4 101,-2 0 0,1-1 0,-1 1 0,0-1 0,-1 0 1,0 0-1,-12 11 0,-55 39 532,52-41-592,7-6-91,2 0 102,-27 15 1,34-23-118,-1 1 1,1-1-1,0 0 0,0-1 1,-1 1-1,1-1 0,-1 0 1,1-1-1,-8 1 1,12-1 6,0 0 1,1 0 0,-1 0 0,0 0 0,0 0 0,1 0 0,-1 0 0,0 0 0,0 0-1,1 0 1,-1-1 0,0 1 0,1 0 0,-1 0 0,-1-1 0,2 0-2,0 1 1,0 0-1,0 0 1,1-1-1,-1 1 1,0 0-1,0 0 0,0-1 1,0 1-1,0 0 1,0 0-1,0 0 1,1-1-1,-1 1 1,0 0-1,0 0 1,0 0-1,0-1 0,1 1 1,-1 0-1,0 0 1,0 0-1,1 0 1,-1 0-1,0-1 1,0 1-1,1 0 0,26-12-491,15 1 476,0 1 0,49-4 1,-65 10 23,55-8 29,-1-4-1,134-45 1,-167 42 844,-57 23-777,0 0 0,0 1 0,1 0 0,0 0 0,0 1 1,0 0-1,1 0 0,-1 1 0,2 1 0,-1-1 0,1 1 0,0 0 0,0 1 0,-10 18 0,13-18-36,-3 3-3,-8 22 0,14-31-18,0 1 0,0 0 0,0-1 0,0 1 0,1 0 0,0-1 0,-1 1 0,1 0 0,1-1 0,-1 1 0,1 4 0,-1-8-21,0 1 0,0-1-1,0 1 1,1-1 0,-1 1 0,0-1 0,0 0-1,0 1 1,0-1 0,1 0 0,-1 1 0,0-1-1,0 0 1,1 1 0,-1-1 0,0 0-1,1 1 1,-1-1 0,0 0 0,1 0 0,-1 1-1,0-1 1,1 0 0,-1 0 0,0 0-1,1 0 1,-1 1 0,1-1 0,-1 0 0,0 0-1,1 0 1,1 0 10,-1 0 1,0-1-1,1 1 0,-1 0 1,0-1-1,0 1 0,0-1 1,1 1-1,-1-1 0,1-1 1,26-22 12,-26 22-78,14-16-67,-1 0-1,0-2 1,15-26 0,-29 43 135,1 1 1,0-1 0,0 1 0,0 0-1,1-1 1,3-2 0,7-9-348,-15 20 211,0-1-1,0 0 0,0 1 0,1-1 0,0 1 0,0 0 1,0 7-1,0 0 218,1 1 1,1 19 0,-1-32-97,0 0 1,1 1-1,-1-1 1,0 0 0,0 0-1,0 0 1,1 0-1,-1 0 1,0 0 0,1 0-1,-1 0 1,1 0-1,0 0 1,-1 0 0,1 0-1,0-1 1,-1 1 0,1 0-1,0 0 1,0 0-1,0-1 1,0 1 0,-1-1-1,1 1 1,0 0-1,0-1 1,0 0 0,0 1-1,0-1 1,1 0 0,-1 1-1,0-1 1,0 0-1,0 0 1,0 0 0,0 0-1,0 0 1,0 0-1,0 0 1,2-1 0,4 0-2,-1-1 1,1 0-1,-1 0 1,1-1-1,6-3 1,-11 4-17,268-116 388,-254 110-309,-11 6-57,1-1-1,0 1 1,-1-1-1,1 1 1,0 1-1,9-2 1,-9-1-2,-6 4-14,0 0-1,0-1 1,0 1 0,0 0 0,1 0-1,-1 0 1,0-1 0,0 1 0,0 0-1,0 0 1,1 0 0,-1 0 0,0-1-1,0 1 1,0 0 0,1 0 0,-1 0-1,0 0 1,0 0 0,0 0 0,1 0-1,-1 0 1,0 0 0,0 0 0,1 0-1,-1 0 1,0 0 0,0 0 0,1 0-1,-1 0 1,0 0 0,0 0 0,1 0-1,-1 0 1,15 17-32,-2 0 0,0 1 0,0 0 0,15 34 0,-26-48 45,1 1 32,0 0 0,0 0 0,0-1 0,0 1 0,1-1 0,0 0 0,0 0 0,0 0 0,7 5-1,-9-8-29,1 0 0,-1 0-1,0 0 1,0 0-1,0 0 1,1-1-1,-1 1 1,0 0-1,1-1 1,-1 0-1,0 0 1,1 0-1,-1 0 1,1 0-1,-1 0 1,0 0-1,1-1 1,-1 1-1,0-1 1,1 0 0,-1 0-1,0 0 1,0 0-1,0 0 1,3-2-1,18-13 64,23-20 1,16-13-2,-53 43-75,0 1 0,0 0-1,1 0 1,0 1-1,13-5 1,-13 6-67,-10 3 70,0 0 1,0 0-1,0 0 1,0 0-1,0 0 0,1 0 1,-1 0-1,0 0 1,0 0-1,0 0 1,0 0-1,0 0 0,0 0 1,0 0-1,0 0 1,0 0-1,1 0 1,-1 0-1,0 0 1,0 0-1,0 0 0,0 0 1,0 0-1,0 0 1,0 0-1,0 0 1,0 0-1,0 0 0,0 0 1,0 1-1,0-1 1,1 0-1,-1 0 1,0 0-1,0 0 1,0 0-1,0 0 0,0 0 1,0 0-1,0 0 1,0 0-1,0 1 1,0-1-1,0 0 0,0 0 1,0 0-1,0 0 1,0 0-1,0 0 1,0 0-1,0 0 1,0 0-1,0 1 0,0-1 1,0 0-1,0 0 1,0 0-1,-1 0 1,1 0-1,0 0 0,-3 11 52,-5 10-12,3-11 1,2 0-1,0 0 1,0 0 0,-3 21-1,6-24-32,-1 0 0,1 0 0,0 0 0,0 0 0,1 0 0,0 0-1,0 0 1,4 10 0,-5-15-1,1 0-1,0 0 1,0 0 0,0-1-1,0 1 1,0 0 0,0 0-1,1-1 1,-1 1 0,1-1-1,-1 1 1,1-1-1,-1 1 1,1-1 0,0 0-1,0 0 1,2 1 0,-1-1-6,0 0 0,0 0 0,0-1 0,0 1-1,0-1 1,0 0 0,0 0 0,0 0 0,0 0 0,-1 0 0,4-1 0,7-2-35,-1-1 0,0-1 0,0 1-1,16-11 1,-25 14 22,32-18-99,0-2 0,-2-1 0,50-42 0,-63 47 57,-1-2 0,-1 0 0,-1-2 0,-1 1 0,-1-2 0,19-35 0,-5-6-69,33-105-1,-30 74-101,-30 87 189,9-26-11,-11 30 31,1 1 1,-1 0-1,1-1 0,-1 1 1,0 0-1,0-1 1,0 1-1,0-1 1,-1 1-1,1 0 1,-1-3-1,1 4 14,-1 1 0,1 0 0,0 0 0,0 0-1,0 0 1,-1 0 0,1 0 0,0 0 0,0 0 0,0 0 0,-1 0-1,1 0 1,0 1 0,0-1 0,0 0 0,-1 0 0,1 0-1,0 0 1,0 0 0,0 0 0,-1 0 0,1 0 0,0 1 0,0-1-1,0 0 1,0 0 0,0 0 0,-1 0 0,1 1 0,0-1 0,0 0-1,0 0 1,0 0 0,0 0 0,0 1 0,-7 8 53,-7 26-113,0 0 1,-11 52-1,-33 166 467,53-224-361,2 1 0,1 0 1,3 60-1,1-76 62,0 0-1,10 27 0,-6-23 50,-6-17-141,0 0 0,0 0 1,0 0-1,0 0 0,1-1 0,-1 1 1,0 0-1,1 0 0,-1-1 0,0 1 1,1 0-1,-1-1 0,1 1 0,-1 0 1,1-1-1,-1 1 0,1 0 0,0-1 1,-1 1-1,1-1 0,0 1 1,-1-1-1,1 0 0,0 1 0,0-1 1,1 1-1,-1-1-7,0-1-1,0 1 1,0 0 0,0-1-1,0 1 1,1 0 0,-1-1-1,0 0 1,0 1 0,-1-1-1,1 1 1,0-1 0,0 0-1,0 0 1,0 0 0,1-1-1,4-6-13,0-1 0,0 0 0,5-11 0,-9 17 21,5-8-30,0 0 0,0 0-1,1 1 1,1 0 0,0 1-1,0 0 1,1 0 0,0 1 0,0 0-1,1 1 1,0 0 0,0 0-1,1 2 1,19-8 0,-28 12 6,0 0 1,0 0 0,0 0-1,0 1 1,0-1-1,0 1 1,1 0 0,-1 0-1,6 0 1,-8 0 15,0 1 0,0-1 0,0 0-1,1 1 1,-1-1 0,0 1 0,0-1 0,0 1 0,0 0 0,0-1 0,0 1 0,0 0 0,0 0 0,0 0 0,0 0 0,0 0 0,0 0 0,-1 0 0,1 0 0,0 0 0,-1 0 0,1 0-1,-1 0 1,1 1 0,-1-1 0,0 0 0,1 0 0,-1 2 0,2 18 16,-2-1 0,0 0 0,-1 1 0,-4 20 1,2-8 31,-2 5-20,3-24-20,0-1 1,1 1-1,1 0 0,1 21 1,-1-35-12,0 1 0,0-1 0,0 1 0,0-1 0,0 1 1,0-1-1,1 1 0,-1-1 0,0 1 0,0-1 0,0 1 0,1-1 1,-1 1-1,0-1 0,1 0 0,-1 1 0,0-1 0,1 1 0,-1-1 1,0 0-1,1 1 0,-1-1 0,1 0 0,-1 0 0,1 1 0,-1-1 1,0 0-1,2 1 0,-1-1 9,0 0 0,0 0 0,0-1 0,0 1 0,0 0 0,0 0 0,0-1 0,0 1 0,0 0 0,0-1 0,0 1 0,0-1 0,1 0 0,5-3 67,-1-1 1,11-11 0,-16 16-81,42-47 3,-25 26 3,22-19 1,-8 12-23,-32 28 11,0 0 0,0 0 0,0-1 0,1 1 0,-1 0 0,0 0 0,0 0 0,1-1 0,-1 1 1,0 0-1,0 0 0,0 0 0,1 0 0,-1 0 0,0-1 0,1 1 0,-1 0 0,0 0 0,0 0 0,1 0 0,-1 0 1,0 0-1,1 0 0,-1 0 0,0 0 0,0 0 0,1 0 0,-1 0 0,0 0 0,1 0 0,-1 0 0,0 1 0,0-1 0,1 0 1,-1 0-1,0 0 0,0 0 0,1 0 0,-1 1 0,0-1 0,0 0 0,0 0 0,1 0 0,-1 1 0,0-1 0,0 0 1,0 0-1,0 1 0,1-1 0,-1 0 0,0 1 0,0-1 0,0 0 0,0 0 0,0 1 0,0-1 0,0 0 0,0 1 0,0-1 1,0 0-1,0 0 0,0 1 0,0-1 0,0 0 0,0 1 0,0-1 0,-4 25 31,-6 7-23,-1 0 1,-2 0-1,-1-1 1,-1-1 0,-33 48-1,-66 74 33,-5 7 24,29-40-97,89-117 22,-1 0 0,0 0 0,0-1 0,0 1 0,0-1 0,0 1 0,0-1 0,0 0 0,0 0 0,0 0 0,0 0 0,-1 0 0,-3 0 0,5 0 14,0-1 0,0 0 0,0 0 0,0-1 1,0 1-1,0 0 0,0 0 0,0 0 0,0-1 1,0 1-1,0 0 0,0-1 0,0 1 0,0-1 1,1 1-1,-1-1 0,0 0 0,0 1 0,1-1 0,-1 0 1,0 1-1,1-1 0,-1 0 0,1 0 0,-1 0 1,1 1-1,-1-1 0,1 0 0,-1 0 0,1 0 1,0 0-1,-1 0 0,1 0 0,0 0 0,0 0 1,0-1-1,-1-5-3,0 0 0,1 0 1,0 0-1,1 0 0,-1 0 1,1 0-1,1 1 0,-1-1 1,1 0-1,0 0 0,1 1 1,-1 0-1,1-1 0,1 1 1,6-10-1,-3 7-61,0 0 0,0 0 0,0 1 0,1 0 0,1 0 0,0 1 0,0 0 0,0 1 0,13-7-1,33-13-1326,68-20 0,17-8-4341,-128 49 4494,1-1-1,-1-1 0,0 0 1,0-1-1,-1 0 0,0-1 1,-1 0-1,14-14 0,-19 15-464,0 0-1,9-17 0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1:4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 13312,'-5'-11'4927,"10"11"-3839,35-5-320,-9 1-192,9 1-480,10-5 1600,8-1-960,29 6-224,34-2-320,-5-3-448,-8 8 128,-13-3-2208,-19 3 1280,-9 0-3071,-7 3 2335,-12 2-6080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1:4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88 14464,'-23'-31'5343,"19"26"-4127,8-4-384,11 6-3456,1-5 1248,12-4-1407,12 0 1599,28 4-6528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6:5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1410 3552,'-15'0'1147,"12"0"-683,3-5 2042,1-7-1944,-1 1-1,2-1 1,0 1-1,0 0 1,1 0-1,0-1 1,1 2-1,0-1 1,8-14 0,-3 10-342,1 0 1,0 1-1,0 0 1,2 1-1,25-24 1,56-53 803,150-187-1,-208 233-763,1 2 0,53-47-1,-71 75-231,-17 14-33,-1-1 0,1 1 0,0-1-1,0 1 1,-1 0 0,1-1 0,0 1 0,-1 0 0,1 0-1,0-1 1,0 1 0,0 0 0,-1 0 0,1 0-1,0 0 1,0 0 0,0 0 0,-1 0 0,1 0 0,0 0-1,0 0 1,0 1 0,-1-1 0,1 0 0,1 1-1,-1 0 13,0 1-1,0 0 0,0-1 0,0 1 0,0 0 0,0 0 0,-1-1 0,1 1 0,0 0 0,-1 0 0,0 0 0,1 3 1,0 26 167,-2-21-118,0 22 67,-1 1-1,-9 40 1,-21 62 143,20-97 46,-29 64 0,30-72 298,10-30-591,1 0 0,0 1 0,0-1 0,0 0 1,0 0-1,0 0 0,0 0 0,0 0 0,0 1 1,0-1-1,0 0 0,0 0 0,0 0 0,0 0 1,0 1-1,0-1 0,0 0 0,0 0 0,0 0 0,0 0 1,0 0-1,0 1 0,0-1 0,0 0 0,0 0 1,1 0-1,-1 0 0,0 0 0,0 1 0,0-1 1,0 0-1,0 0 0,0 0 0,0 0 0,1 0 1,-1 0-1,0 0 0,0 0 0,0 0 0,0 1 0,0-1 1,1 0-1,-1 0 0,0 0 0,0 0 0,15-10 585,11-17-514,0-1 0,24-36-1,0 1-102,70-66-147,-114 123 108,1 0 0,0 1 1,0-1-1,14-7 0,-20 12 40,1 1 0,-1-1 0,1 0 0,-1 0 1,1 1-1,-1-1 0,1 1 0,-1 0 0,1-1 1,-1 1-1,1 0 0,0 0 0,-1 0 0,1 0 0,0 0 1,-1 0-1,1 0 0,-1 1 0,1-1 0,-1 1 1,1-1-1,0 1 0,-1-1 0,0 1 0,1 0 1,-1 0-1,1 0 0,-1 0 0,0 0 0,0 0 0,1 0 1,-1 0-1,1 2 0,0 1 3,0 0-1,0 0 1,0 1-1,-1-1 1,1 1-1,-1-1 1,0 1 0,0 0-1,-1-1 1,1 1-1,-1 0 1,-1 8-1,-1 6-16,-7 33-1,4-32 68,-2 1-1,0-1 1,-2 0 0,-11 20-1,-9 21 162,28-60-158,0 0 0,1 0 0,0 0 0,-1 0 0,1 0 0,-1 1 0,1-1 0,0 0 0,0 0 0,0 0 0,0 0 0,0 1 0,0 0 0,0-1-29,0-1 0,0 0 0,1 0 0,-1 0 0,0 0 0,0 1 0,1-1 0,-1 0-1,0 0 1,0 0 0,1 0 0,-1 0 0,0 0 0,0 0 0,1 0 0,-1 0 0,0 0 0,1 0-1,-1 0 1,0 0 0,0 0 0,1 0 0,-1 0 0,0 0 0,0 0 0,1 0 0,-1 0-1,0 0 1,0-1 0,1 1 0,-1 0 0,0 0 0,1-1 0,28-21 458,-23 17-522,-1 2 58,194-158-98,-186 149 31,-6 6 3,-1 0 1,1 0-1,0 1 1,1 0-1,-1 0 0,1 1 1,0 0-1,13-5 1,-20 9 37,1-1 1,-1 1-1,1 0 0,-1 0 1,1-1-1,-1 1 1,1 0-1,-1 0 1,1 1-1,-1-1 1,1 0-1,-1 0 0,0 1 1,1-1-1,-1 1 1,1-1-1,-1 1 1,0 0-1,1-1 1,-1 1-1,0 0 0,0 0 1,0 0-1,0 0 1,0 0-1,0 0 1,0 0-1,0 1 0,0-1 1,0 0-1,0 0 1,-1 1-1,1-1 1,-1 0-1,2 4 1,0 2-2,0 0 1,-1 0 0,0 1 0,0-1 0,0 14 0,-2 5 36,-8 40 0,-1 9-9,10-75-10,0 10 59,0-1 0,0 1 0,2 12 1,-2-21-32,0 1 1,0-1-1,0 1 1,1 0 0,-1-1-1,1 1 1,-1-1 0,1 1-1,-1-1 1,1 1-1,0-1 1,0 0 0,0 1-1,0-1 1,0 0 0,0 0-1,0 1 1,0-1-1,0 0 1,0 0 0,1 0-1,-1 0 1,0-1 0,1 1-1,-1 0 1,1 0-1,-1-1 1,4 1 0,0 0 20,1-1 0,0-1 0,-1 1 1,1-1-1,-1 0 0,1 0 0,-1 0 1,1-1-1,9-4 0,4-4-2,23-15 0,-20 11-63,215-134 43,-218 135 4,9-6-4,37-33 0,-63 50-27,-1 1-1,1-1 0,-1 1 0,0-1 1,0 1-1,0-1 0,0 0 1,1-2-1,-2 4-2,0 0 1,0 0-1,0 0 1,0 0-1,0 0 0,0 0 1,0 0-1,0 0 0,0 0 1,0 0-1,0 0 1,0 0-1,0-1 0,0 1 1,0 0-1,0 0 0,0 0 1,0 0-1,0 0 1,0 0-1,0 0 0,0 0 1,0 0-1,0 0 1,0 0-1,0 0 0,0 0 1,0 0-1,0 0 0,0-1 1,0 1-1,0 0 1,0 0-1,0 0 0,0 0 1,0 0-1,-1 0 1,1 0-1,0 0 0,0 0 1,0 0-1,0 0 0,0 0 1,0 0-1,0 0 1,0 0-1,0 0 0,0 0 1,0 0-1,0 0 1,0 0-1,0 0 0,-1 0 1,1 0-1,0 0 0,0 0 1,0 0-1,0 0 1,0 0-1,0 0 0,0 0 1,0 1-1,0-1 0,-12 7-217,-117 89 49,103-75 53,-6 3 79,-55 56 0,80-72 57,0 0-1,0 1 1,1 0 0,0 0 0,0 0 0,1 1 0,0 0 0,1 0 0,0 0 0,0 0 0,1 0 0,-2 14 0,5-22 0,0-1 1,0 1-1,0-1 0,-1 1 0,1-1 0,1 1 0,-1-1 0,0 1 1,0 0-1,0-1 0,1 1 0,-1-1 0,1 1 0,0-1 0,1 3 0,-2-3-1,1-1-1,-1 1 1,1-1-1,0 0 1,-1 1-1,1-1 1,0 1-1,-1-1 1,1 0-1,0 0 1,-1 1-1,1-1 1,0 0-1,0 0 0,-1 0 1,1 0-1,0 0 1,0 0-1,-1 0 1,1 0-1,0 0 1,1-1-1,4 0 57,0-2-1,0 1 1,0-1-1,0 0 1,8-6-1,-12 8-77,34-22 45,0-2-1,-2-2 1,-1-1 0,-1-1-1,-1-2 1,-2-1 0,-1-1 0,44-69-1,-52 63-54,-15 27-65,1 1 0,0 0 0,11-14-1,-17 24 72,0 1 0,0 0 0,0 0 0,1 0 0,-1 0 0,0 0 0,0 0 1,0 0-1,0 0 0,0 0 0,0 0 0,0 0 0,0 0 0,0 0 0,0 0 0,0 0 0,1 0 0,-1 0 0,0 0 0,0 0 0,0 0 0,0 0 0,0 0 0,0 0 0,0 0 0,0 0 0,0 0 0,1 0 0,-1 0 0,0 0 0,0 0 0,0 0 0,0 0 0,0 0 0,0 0 0,0 0 0,0 0 0,0 0 0,0 0 0,0 0 0,1 0 0,-1 1 0,0-1 1,0 0-1,0 0 0,0 0 0,0 0 0,0 0 0,0 0 0,0 0 0,0 0 0,0 0 0,0 0 0,0 1 0,0-1 0,0 0 0,0 0 0,1 6-68,-2 3 8,0 0 0,-1 0 0,-4 13 1,0 3 12,-5 20-4,6-27 62,1 0 0,1 0-1,-3 35 1,6-51 11,0 1 0,0 0 0,0-1 0,1 1 1,-1 0-1,1-1 0,-1 1 0,1-1 0,0 1 0,0-1 0,0 1 0,0-1 0,1 0 0,-1 1 1,1-1-1,-1 0 0,1 0 0,0 0 0,0 0 0,0 0 0,0-1 0,3 3 0,-1-2 33,-1-1 0,0 1 0,0-1 0,1 0 0,-1 0 0,0-1 0,1 1 0,-1-1 0,1 1 0,-1-1 0,1 0 0,-1-1 0,1 1 0,-1-1 0,1 1 0,5-3 0,-2 0-33,0 1 1,0-2 0,0 1 0,-1-1-1,0 0 1,0 0 0,0-1-1,0 0 1,5-5 0,3-6 11,24-31-1,46-78 14,25-32 26,-47 79-43,41-57 6,-71 85-1,-1-2 1,23-57 0,-43 85-52,8-18-86,23-78 1,-14 14-247,-27 103 343,-1 2-5,0 1 0,1-1 0,-1 0 0,0 0 0,0 0 0,0 0 0,1 0 0,-1 0 0,0 0 0,0 1 0,0-1 0,0 0 0,0 0 0,-1 0 0,1 0 0,0 0-1,0 0 1,-1 0 0,1 0 0,-10 14-343,1 7 285,-15 42 1,4-6 79,-78 143-88,76-155 80,2 1-1,2 0 1,2 1 0,2 1-1,2 1 1,2 0 0,-6 69-1,15-94 14,0-1 0,1 1-1,5 30 1,-3-38 24,1-1 0,1 0 1,0 0-1,1 0 0,0 0 0,9 15 0,-12-25-3,1 0-1,-1 0 0,1-1 0,-1 1 1,1-1-1,0 0 0,0 0 1,1 0-1,-1 0 0,1 0 1,-1-1-1,1 1 0,0-1 0,0 0 1,0 0-1,0-1 0,0 1 1,8 1-1,-7-3 14,1 1-1,-1-1 1,0 0 0,1 0 0,-1-1-1,0 1 1,1-1 0,-1 0-1,0-1 1,0 1 0,0-1 0,0 0-1,0 0 1,0-1 0,4-2 0,8-7-28,-1-1 0,0 0 0,-1-1 0,-1 0 0,0-1 0,0-1 0,-2 0 0,0-1 0,-1 0 0,13-26 0,-14 18-117,16-50-1,-25 71 103,7-9 1,-7 7-26,0 6 14,0-1 1,-1 1 0,1 0-1,0 0 1,0 0 0,0 0 0,-1 0-1,1 0 1,0 0 0,0 1-1,-1-1 1,1 0 0,0 0 0,0 1-1,-1-1 1,1 0 0,0 1-1,-1-1 1,1 1 0,0-1 0,0 1-1,23 14 31,-20-11-49,-1 0-1,0-1 0,0 1 0,0 0 0,0 1 1,0-1-1,-1 0 0,0 1 0,0 0 1,0-1-1,-1 1 0,1 0 0,-1 0 0,0 0 1,-1 0-1,1 5 0,0 12-43,-2-1 0,-4 34 0,2-22 169,1-20-37,2-9-37,-1 1-1,0-1 0,1 0 1,0 0-1,0 1 1,0-1-1,1 0 1,0 1-1,-1-1 1,1 0-1,3 7 1,-3-10-2,-1 0 0,1 0 0,0 0 0,0-1 0,0 1 0,0 0 0,0 0 0,0 0 1,0-1-1,0 1 0,0 0 0,0-1 0,1 1 0,-1-1 0,0 0 0,0 1 0,0-1 0,1 0 1,-1 0-1,0 1 0,1-1 0,-1 0 0,0 0 0,0-1 0,1 1 0,-1 0 0,0 0 1,0-1-1,2 0 0,5-1 25,-1 0 1,-1-1-1,12-5 0,-16 6-37,25-13 57,-1-1 1,32-25-1,43-45 21,-97 82-75,36-35-250,37-44 0,-76 82 226,-1 0 1,1 0-1,0 0 0,0 1 1,0-1-1,0 0 0,-1 1 1,1-1-1,0 0 0,0 1 1,0-1-1,0 1 0,0 0 1,1-1-1,-1 1 0,0 0 1,2-1-1,-2 1 5,-1 1 0,1-1 0,0 0 0,-1 0 0,1 1 0,-1-1 0,1 0 1,0 1-1,-1-1 0,1 0 0,-1 1 0,1-1 0,-1 1 0,1-1 0,-1 1 0,1-1 0,-1 1 0,0 0 0,1-1 0,-1 1 1,0-1-1,1 1 0,-1 0 0,0-1 0,0 1 0,0 0 0,0-1 0,1 1 0,-1 0 0,0 1 0,1 12-17,-1 0 1,0 0-1,0-1 0,-5 23 0,3-17-10,-1 27 0,3-39 65,1 0 0,-1-1 0,1 1 1,1 0-1,-1-1 0,1 1 0,5 11 0,-7-17-10,1 1-1,0-1 0,0 1 1,0-1-1,-1 0 1,1 1-1,0-1 0,0 0 1,1 0-1,-1 1 1,0-1-1,0 0 0,1 0 1,-1 0-1,0-1 0,1 1 1,-1 0-1,1 0 1,-1-1-1,1 1 0,-1-1 1,1 0-1,0 1 1,-1-1-1,1 0 0,-1 0 1,1 0-1,0 0 0,-1 0 1,1 0-1,0 0 1,-1-1-1,1 1 0,-1 0 1,1-1-1,-1 0 1,1 1-1,2-2 0,5-3 27,0 0-1,0-1 0,-1 0 1,15-13-1,37-37 72,43-35-163,-90 80 25,1 2-1,0 0 0,0 0 0,1 2 0,1 0 0,15-6 0,-26 12 5,1-1-1,-1 1 1,1 0-1,-1 0 0,1 0 1,-1 1-1,1 0 1,10 0-1,-14 1 5,1 0 0,0 0-1,0-1 1,-1 1 0,1 1 0,-1-1 0,1 0-1,-1 1 1,1-1 0,-1 1 0,0 0-1,0 0 1,0 0 0,0 0 0,0 0 0,0 0-1,0 1 1,2 3 0,3 8 61,0 0 0,9 30 1,-1 0-158,-2-13-33,-7-12 166,2-1 0,0 1 0,1-2 0,1 1 0,15 19 0,18 11 425,-41-45-647,0-1 0,0 0 0,0-1 0,0 1 0,1 0 0,-1-1 0,1 1 0,2 1 0,-4-3-370,1 1-1,-1 0 0,1-1 1,-1 1-1,1-1 0,0 0 0,-1 1 1,1-1-1,-1 0 0,1 0 1,0 0-1,-1 0 0,1 0 1,2-1-1,4 0-1515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6:5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780 36 5216,'0'-30'2352,"0"30"-2285,0 0 0,0 0 0,0-1 0,0 1 0,0 0 0,0 0 0,0 0 0,0-1 0,0 1 0,0 0 0,0 0 0,-1 0 0,1-1 0,0 1 0,0 0 0,0 0 0,0 0 0,0 0 0,0-1 0,0 1 0,0 0 0,-1 0 1,1 0-1,0 0 0,0 0 0,0-1 0,0 1 0,0 0 0,-1 0 0,1 0 0,0 0 0,0 0 0,0 0 0,-1 0 0,1 0 0,0 0 0,0-1 0,0 1 0,-1 0 0,1 0 0,0 0 0,0 0 0,0 0 0,-1 0 0,1 0 0,0 1 0,0-1 0,0 0 0,-1 0 0,1 0 0,0 0 0,0 0 1,0 0-1,-17 11 1760,-13 19-288,11-10-763,-31 28 0,42-41-653,-29 23 324,-1-2 1,-79 45 0,91-57-341,-18 9 206,-135 86-4,151-91-298,1 1 0,1 1 1,1 1-1,-25 29 0,10-3-2523,28-29 1003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0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49 7456,'-22'-32'3392,"-5"24"-2944,17 5 128,6 3-416,-5-5 0,4 5-96,2 0-320,6 5 128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0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27 169 7136,'-27'-25'3232,"32"18"-2816,9 2 352,4 5-512,30-12 896,7 4-672,53-12 352,5 8-480,43-11-192,-3 3-96,18-1 128,-23 6-96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0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1122 4800,'26'4'6304,"-18"-4"-5933,0 1 1,-1-1 0,1 0 0,0-1 0,0 0-1,14-4 1,-9 0-159,1-1-1,-1-1 1,0 0-1,-1-1 1,1 0-1,-2-1 1,1 0-1,-1-1 1,-1-1-1,0 1 1,0-2-1,13-19 1,-20 26-208,0-1 0,0 1 0,-1 0 1,0-1-1,0 0 0,0 1 0,-1-1 0,0 0 0,0 0 1,0 0-1,-1-7 0,1 9-54,-2 0 1,1 0-1,0 0 1,-1-1-1,0 1 1,0 0-1,0 0 1,-1 0-1,1 0 0,-1 1 1,0-1-1,0 0 1,0 1-1,-1-1 1,-4-5-1,6 8 2,0 0 0,0 0-1,-1 0 1,1 0-1,0 0 1,-1 0 0,1 0-1,-1 1 1,1-1 0,-1 0-1,1 1 1,-1-1 0,0 1-1,1 0 1,-1-1 0,1 1-1,-1 0 1,-3 0 0,2 1-23,0-1-1,0 1 1,1 0 0,-1 0 0,0 0 0,1 0 0,-1 0 0,1 1 0,-1-1-1,-2 3 1,-2 1-41,1 1 1,-1 0-1,1 1 0,0-1 0,-9 16 0,6-7 219,0 0 0,0 1-1,2 1 1,-7 19 0,12-28 10,0-1 1,0 1 0,1 0-1,0 0 1,0 0 0,1 0-1,0 0 1,0-1 0,1 1-1,0 0 1,3 14 0,-3-19-67,0-1 0,1 1 0,-1-1 0,0 0 0,1 0 1,-1 1-1,1-1 0,0 0 0,-1 0 0,1-1 0,0 1 0,0 0 0,1-1 1,-1 1-1,0-1 0,0 1 0,1-1 0,-1 0 0,1 0 0,-1 0 0,1 0 1,-1-1-1,5 1 0,5 1 194,1-1 0,0 0 0,23-2-1,19-5 291,70-17 0,-102 18-469,0 0-1,-1-2 0,0 0 1,0-2-1,0 0 0,34-22 0,-23 8 10,-1-2-1,-2 0 1,36-40 0,73-96 181,-127 146-214,19-22 22,15-18 105,39-62 0,-65 85-215,-1-1-1,-2-1 0,-1-1 0,-2 0 0,-2-1 0,-1-1 0,-1 0 0,-2 0 1,4-55-1,-12 80-113,0 0-1,-2-18 1,1 26 35,0-1-1,0 0 0,0 0 0,-1 1 1,1-1-1,-1 1 0,0-1 1,-5-7-1,6 11 99,1 1-1,-1-1 1,1 0 0,-1 0 0,0 0 0,0 1-1,0-1 1,1 0 0,-1 1 0,0-1 0,0 1-1,0-1 1,0 1 0,0-1 0,0 1 0,0 0-1,0 0 1,0-1 0,0 1 0,0 0 0,0 0 0,0 0-1,0 0 1,0 0 0,0 0 0,0 0 0,0 0-1,0 1 1,0-1 0,0 0 0,0 1 0,0-1-1,-1 1 1,-3 2-21,0-1 0,1 1-1,0 1 1,0-1 0,0 1 0,-4 4-1,-30 33-7,1 2 0,3 2 0,2 1 0,1 2 0,-28 62 0,43-75 45,2 1 1,2 1-1,-13 60 1,13-28 108,-4 78 0,14-125-16,2-1 0,0 1 0,1 0 0,6 35 0,-6-51-15,1 0-1,-1 0 0,1-1 1,0 1-1,1-1 1,-1 1-1,1-1 1,0 0-1,0 0 0,1 0 1,0 0-1,0-1 1,0 0-1,0 1 0,0-2 1,1 1-1,0 0 1,0-1-1,0 0 1,0 0-1,9 4 0,2-3 12,-1 1-1,1-2 0,0 0 1,0-1-1,1 0 0,-1-2 1,0 0-1,1 0 0,-1-2 0,0 0 1,0-1-1,0 0 0,0-1 1,-1-1-1,1-1 0,-1 0 1,-1-1-1,1 0 0,-1-2 0,0 1 1,17-16-1,-26 20-66,0-1 0,0 0 1,-1 0-1,0 0 0,0 0 0,0-1 1,4-8-1,-7 11-48,0 1 0,0-1 0,0 0 0,0 0 0,0-1 0,-1 1 0,1 0 0,-1 0 0,0 0 0,0 0 0,0 0 0,0-1 0,-1 1 1,1 0-1,-1 0 0,0 0 0,-2-4 0,3 6 21,0 1 0,0-1 0,-1 1 0,1-1 0,0 1 0,0-1-1,-1 1 1,1 0 0,0-1 0,-1 1 0,1 0 0,0-1 0,-1 1 0,1 0 0,-1-1 0,1 1 0,-1 0 0,1 0 0,-1 0 0,1-1 0,-1 1 0,1 0 0,-1 0 0,1 0 0,-1 0 0,-15 4-185,11-2 173,0 1 0,1 0 0,-9 6 0,-4 5 23,1 2 0,-17 20 0,26-29 5,1 2-1,0-1 0,1 1 0,0 0 0,0 0 0,1 0 0,-4 11 0,7-18 23,1 1-1,-1-1 1,0 1-1,1 0 1,0-1-1,0 1 0,0-1 1,0 1-1,0 0 1,0-1-1,1 1 1,-1-1-1,1 1 1,0-1-1,0 1 0,0-1 1,0 1-1,0-1 1,0 0-1,1 1 1,-1-1-1,1 0 1,0 0-1,-1 0 0,1 0 1,0-1-1,0 1 1,0 0-1,1-1 1,-1 1-1,0-1 0,5 2 1,1 1 110,1-1 1,-1 0-1,1 0 1,0-1-1,0 0 0,0-1 1,0 0-1,12 0 1,-9-1-60,-1-1 1,1-1-1,-1 0 1,1-1-1,-1 0 1,0 0-1,16-8 1,73-43 51,-24 11-43,-56 33-50,53-23-243,-64 29 155,0 1 0,1 1 1,-1-1-1,0 2 0,1-1 1,11 1-1,-19 0 53,-1 1 0,1 0 0,0 0 0,0 0-1,-1 0 1,1 1 0,0-1 0,-1 0 0,1 1 0,0-1 0,-1 1 0,1-1 0,0 1-1,-1 0 1,1 0 0,-1 0 0,0 0 0,1 0 0,-1 0 0,0 0 0,1 0 0,-1 0 0,0 1-1,0-1 1,0 0 0,0 1 0,0-1 0,0 1 0,-1-1 0,1 1 0,0 0 0,-1-1-1,1 1 1,-1 0 0,0-1 0,1 1 0,-1 0 0,0-1 0,0 4 0,-1 3 38,0-1-1,0 1 1,-1 0 0,1-1 0,-2 0 0,1 1 0,-6 10 0,-9 11 428,80-64 981,44-31-1482,-52 30-14,-41 25 28,0 1 0,0 1 0,2 1 0,15-8 0,-29 16 2,0-1 0,0 0-1,0 1 1,0-1-1,1 1 1,-1-1 0,0 1-1,0 0 1,0 0 0,1 0-1,-1 0 1,0 0-1,0 1 1,0-1 0,1 1-1,1 0 1,-2 0 1,-1 0 0,1 0 1,-1 0-1,1 1 0,-1-1 1,1 0-1,-1 1 0,0-1 1,0 1-1,0-1 0,0 1 1,0-1-1,0 1 0,0 0 0,0-1 1,-1 1-1,1 0 0,0 0 1,-1 2-1,1 3 26,0-1 0,-1 0 0,-1 1 1,1-1-1,-1 0 0,0 0 0,0 0 0,0 1 0,-1-1 0,-3 7 1,-3 15-48,0-5 96,3-9 713,16-26-167,82-117-303,-90 125-341,0 1 0,0-1 0,0 1 1,1 0-1,-1-1 0,1 2 0,0-1 0,0 0 0,5-2 0,-7 4 21,0 1-1,-1-1 1,1 0 0,0 1 0,0-1-1,0 1 1,0 0 0,0-1 0,0 1-1,0 0 1,0 0 0,-1 1 0,1-1-1,0 0 1,0 0 0,0 1 0,0-1-1,0 1 1,-1 0 0,1 0 0,0-1-1,0 1 1,-1 0 0,1 0 0,1 2-1,1 1-2,0 0 0,0 0 0,-1 0 0,1 1 0,-1 0 0,0-1 0,-1 1 0,1 0 1,2 8-1,1 5 33,5 27 1,1 2 15,-11-45 1,0 0-1,0-1 1,0 1-1,0 0 1,0 0-1,1-1 1,-1 1-1,1-1 1,-1 1 0,1-1-1,-1 1 1,1-1-1,0 0 1,-1 0-1,1 0 1,0 0-1,0 0 1,0 0-1,0-1 1,0 1-1,0 0 1,0-1-1,0 0 1,0 1-1,0-1 1,0 0-1,3 0 1,5-1 98,1 1 0,0-1 1,18-5-1,-26 6-108,21-6 64,-1 0 1,0-1 0,0-2-1,-1 0 1,28-16-1,-38 18-84,-1-1-1,0 1 1,0-2-1,-1 0 0,0 0 1,0 0-1,-1-1 1,0-1-1,-1 0 0,13-22 1,-19 28-36,0 0-1,0 0 1,0 0 0,-1 0-1,0-1 1,0 1 0,0-1-1,-1 1 1,1-1 0,-1 1-1,-2-12 1,2 17 33,0 0 1,0-1-1,0 1 1,-1 0-1,1 0 0,0-1 1,0 1-1,0 0 1,0-1-1,-1 1 1,1 0-1,0 0 0,0-1 1,-1 1-1,1 0 1,0 0-1,0-1 1,-1 1-1,1 0 0,0 0 1,-1 0-1,1 0 1,0 0-1,-1-1 1,1 1-1,0 0 0,-1 0 1,1 0-1,0 0 1,-1 0-1,1 0 1,0 0-1,-1 0 0,1 0 1,0 0-1,-1 1 1,-15 4-108,-2 7 1,1 1 0,1 0 0,-1 2 0,-19 23 0,27-29 83,1 0 1,1 0 0,-1 1 0,-6 14-1,12-22 42,1 1-1,0-1 0,-1 1 0,1-1 0,1 1 0,-1 0 0,0-1 0,1 1 0,-1 0 0,1 0 1,0 0-1,0-1 0,0 1 0,0 0 0,0 0 0,1-1 0,-1 1 0,1 0 0,0 0 0,0-1 1,0 1-1,0-1 0,0 1 0,3 3 0,-1-3 13,-1 0 1,1 0-1,0 0 0,0-1 0,1 1 1,-1-1-1,0 0 0,1 0 1,6 3-1,38 12 235,-33-13-184,-6-1-26,-1-2 1,1 1-1,0-1 0,0 0 0,-1-1 0,1 0 0,0 0 1,0-1-1,0 0 0,-1-1 0,18-5 0,2-3-12,0-1-1,31-18 1,-8 3-1,20-11 76,-49 24-189,0 1-1,1 2 1,28-10 0,-49 19 36,0 0 1,1 1-1,-1-1 0,1 1 1,-1-1-1,0 1 1,1 0-1,-1 0 1,1 0-1,4 1 1,-6-1 30,-1 0 0,0 1 0,1-1-1,-1 0 1,1 0 0,-1 1 0,0-1 0,1 0 0,-1 1 0,0-1 0,1 0 0,-1 1 0,0-1 0,1 0 0,-1 1 0,0-1 0,0 0-1,0 1 1,1-1 0,-1 1 0,0-1 0,0 1 0,0 0 0,0 0-1,0 1 0,0-1 0,0 1 0,0-1 1,0 1-1,-1-1 0,1 1 0,0-1 0,-1 1 0,0 1 0,-8 13-5,1-1 0,-2 0-1,0 0 1,0-1 0,-24 24-1,-14 18 682,62-62 72,14-7-772,1 1-1,0 1 1,33-7-1,-14 4 23,-37 11 23,-3 0-103,0 0 0,0 1 0,0 0 0,17-1 0,-24 3 81,0 0-1,0 0 0,1 0 0,-1 0 1,0 0-1,0 0 0,1 0 1,-1 0-1,0 1 0,0-1 0,0 1 1,1-1-1,-1 1 0,0-1 0,0 1 1,0 0-1,0-1 0,0 1 0,0 0 1,0 0-1,0 0 0,0 0 1,-1 0-1,1 0 0,0 0 0,-1 0 1,1 0-1,0 0 0,-1 0 0,1 0 1,-1 0-1,0 1 0,1-1 0,-1 0 1,0 0-1,0 0 0,0 1 1,0-1-1,0 0 0,0 2 0,5 48 153,-5-51-132,1 1 0,-1 0 0,0 0 0,1-1 0,-1 1 1,1 0-1,-1-1 0,1 1 0,-1-1 0,1 1 0,-1 0 0,1-1 0,-1 1 0,1-1 0,0 0 0,-1 1 1,1-1-1,0 1 0,-1-1 0,1 0 0,0 0 0,0 1 0,1-1 0,19 4 474,-15-4-453,0-1 0,0 0 0,0 0 1,0-1-1,0 0 0,-1 0 0,1 0 1,0-1-1,-1 1 0,0-1 1,0-1-1,0 1 0,0-1 0,5-5 1,8-7-17,-1-2 0,16-21 0,-22 25 8,133-192-109,-29 37-9,-62 102 40,47-64 98,-84 107-118,-1-2 0,0 1-1,15-42 1,-28 55-268,-6 21 149,-2 0 1,0 0 0,-11 13-1,-12 16 65,11-7 96,2 1 0,0 1 0,3 1-1,-15 51 1,9-12 41,2 1 1,-6 77-1,20-120 122,0 38 1,3-61-87,1 0 0,-1-1 1,1 1-1,1 0 0,-1-1 1,1 1-1,1-1 0,-1 1 1,1-1-1,6 9 0,-7-13 12,0 0-1,0 0 1,1-1 0,0 1-1,-1-1 1,1 0-1,0 0 1,0 0-1,0 0 1,1 0-1,-1-1 1,0 1 0,1-1-1,-1 0 1,0 0-1,1 0 1,-1 0-1,1-1 1,0 0-1,-1 1 1,1-1 0,6-1-1,1 0-7,-1-1 1,0 0-1,0-1 0,0 1 0,0-2 0,17-8 1,-5 1-30,1-1 0,-2-1 0,0-1 0,0-1 0,28-26 0,-47 38-51,1 0 0,0 0 1,0 0-1,0 1 0,0-1 1,1 1-1,-1 0 0,1 0 1,6-3-1,-10 5 31,1 0 0,-1 0 0,0 1 0,1-1 0,-1 0 1,1 0-1,-1 0 0,1 0 0,-1 0 0,1 1 0,-1-1 0,0 0 0,1 0 0,-1 1 0,1-1 1,-1 0-1,0 0 0,1 1 0,-1-1 0,0 0 0,0 1 0,1-1 0,-1 1 0,0-1 1,0 0-1,1 1 0,-1-1 0,0 1 0,0-1 0,0 1 0,0-1 0,0 1 0,0-1 1,0 0-1,0 1 0,0-1 0,0 1 0,0 0 0,2 23-127,-2-19 134,-2 1 0,1 0 0,-1 0 0,1-1 0,-2 1 0,1-1 0,0 0 0,-1 1-1,0-1 1,0-1 0,-1 1 0,-3 4 0,0 1 29,2-3-11,0-1 1,0 1 0,-1-1 0,1 0-1,-1-1 1,0 1 0,-1-1-1,-7 4 1,9-6 12,0-1 1,0 1-1,-1-1 0,1-1 0,0 1 0,-1-1 0,0 0 1,1 0-1,-1-1 0,0 1 0,1-1 0,-9-1 1,10 1-14,1-1 0,-1 1 1,1-1-1,-1 0 0,0 0 1,1 0-1,0 0 0,-1-1 1,1 1-1,0-1 0,-5-3 1,8 5-21,0 0 0,0 0 0,0 0 0,0-1 0,0 1 0,0 0 0,0 0 1,0 0-1,0 0 0,0 0 0,0-1 0,0 1 0,0 0 0,0 0 0,0 0 0,0 0 1,0 0-1,1 0 0,-1 0 0,0-1 0,0 1 0,0 0 0,0 0 0,0 0 1,0 0-1,0 0 0,0 0 0,0 0 0,1 0 0,-1 0 0,0 0 0,0 0 1,0 0-1,0-1 0,0 1 0,0 0 0,1 0 0,-1 0 0,0 0 0,0 0 1,0 0-1,0 0 0,0 0 0,0 0 0,1 0 0,-1 0 0,0 1 0,9-3 8,-8 1-2,8 0-6,-1 1-1,1-1 1,0 1 0,10 2-1,12-1 34,242-14-46,-178 7-1608,-86 6 1165,-6 0 57,-1 0 1,1 0-1,-1-1 1,1 1 0,0-1-1,-1 1 1,1-1 0,3-1-1,-6 2 354,0 0-1,1 0 1,-1 0-1,0 0 1,0 0-1,0 0 1,0 0-1,1 0 0,-1 0 1,0 0-1,0 0 1,0 0-1,0-1 1,0 1-1,0 0 1,1 0-1,-1 0 1,0 0-1,0 0 1,0 0-1,0 0 0,0 0 1,0 0-1,1 0 1,-1-1-1,0 1 1,0 0-1,0 0 1,0 0-1,0 0 1,0 0-1,0 0 0,0-1 1,0 1-1,0 0 1,0 0-1,0 0 1,0 0-1,0 0 1,0-1-1,0 1 1,0 0-1,0 0 0,0 0 1,0 0-1,0-1 1,0 1-1,0 0 1,0 0-1,0 0 1,0 0-1,0 0 1,0 0-1,0-1 0,0 1 1,0 0-1,-1 0 1,1 0-1,0 0 1,0 0-1,0 0 1,0-1-1,-11-3-1889,10 4 1757,-18-5-1625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0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44 7392,'-21'-24'3360,"16"19"-2944,10 2 1696,3 3-1248,10-3 1120,9-2-1121,28 1-127,3 4-416,27 0-160,1 4-96,4 1 160,-14-2-128,-4-3-1920,-14 3 961,10-3-4513,-10 0 3008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1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4 849 3552,'-1'1'133,"1"0"0,-1 1 0,1 0 0,-1-1 0,1 1 1,0-1-1,-1 1 0,1-1 0,0 1 0,0 0 0,0-1 0,0 1 0,1-1 1,-1 1-1,0 0 0,1-1 0,-1 1 0,1-1 0,-1 1 0,1-1 0,0 1 0,0-1 1,-1 0-1,3 2 0,-3-3 6,1 1 0,-1-1 0,1 0 1,-1 1-1,1-1 0,0 0 0,-1 0 0,1 1 1,-1-1-1,1 0 0,0 0 0,-1 0 0,1 0 1,0 0-1,-1 0 0,1 0 0,0 0 0,-1 0 1,1 0-1,-1-1 0,1 1 0,0 0 0,-1 0 1,1-1-1,-1 1 0,1 0 0,0 0 0,0-2 1,18-12 880,-15 10-515,64-52 1422,140-105-515,-188 148-1266,19-12-102,-36 23-114,1 1-1,-1-1 1,1 1 0,-1-1-1,1 1 1,0 0 0,0 0-1,7 0 1,-11 1 66,1 0-1,0 0 0,-1 0 1,1 0-1,0 0 1,-1 0-1,1 0 0,0 0 1,-1 1-1,1-1 1,-1 0-1,1 0 0,0 1 1,-1-1-1,1 0 0,-1 1 1,1-1-1,-1 0 1,1 1-1,-1-1 0,1 1 1,-1-1-1,1 1 1,-1-1-1,0 1 0,1-1 1,-1 1-1,0 0 1,0-1-1,1 1 0,-1-1 1,0 2-1,1 1-7,-1 0-1,0 0 0,0 0 1,0 0-1,-1 6 0,0-1 7,-8 64 64,-2-1 1,-26 84 0,-42 98 981,-40 65 890,116-307-1684,3-10-184,0 0 0,0 1-1,-1-1 1,1 0 0,0 0-1,-1 0 1,1 1-1,-1-1 1,1 0 0,-1 0-1,1 0 1,-1 0 0,0 0-1,1 0 1,-1 0 0,0 0-1,0 0 1,0 0-1,0-1 1,0 1 0,0 0-1,-2 1 1,3-2-49,0 0 1,0 0-1,0 0 1,-1 0-1,1 0 1,0 0-1,0 0 1,0 0-1,0 0 0,0 0 1,-1 0-1,1 0 1,0 0-1,0 0 1,0 0-1,0 0 0,0 0 1,0 0-1,-1-1 1,1 1-1,0 0 1,0 0-1,0 0 0,0 0 1,0 0-1,0 0 1,0 0-1,-1 0 1,1-1-1,0 1 0,0 0 1,0 0-1,0 0 1,0 0-1,0 0 1,0 0-1,0-1 0,0 1 1,0 0-1,0 0 1,0 0-1,0 0 1,0 0-1,0-1 0,0 1 1,0 0-1,0 0 1,0 0-1,0 0 1,0 0-1,0 0 0,0-1 1,0 1-1,0-13 178,0 0-1,0 1 1,2-1-1,-1 0 1,2 1-1,4-18 0,30-74-77,-33 94-87,81-184 75,-70 163-111,35-70-138,5 3 1,94-127-1,-134 204 130,21-19-1,-29 32-63,1 1 1,0 0-1,0 1 0,0 0 0,14-7 0,-20 12 66,-1 0-1,0 0 0,1 1 0,-1-1 0,1 0 1,-1 1-1,1-1 0,-1 1 0,1 0 1,0-1-1,-1 1 0,1 0 0,-1 0 0,1 0 1,0 0-1,-1 0 0,1 1 0,-1-1 1,1 0-1,-1 1 0,1-1 0,0 1 0,-1-1 1,0 1-1,1 0 0,-1 0 0,1 0 1,-1-1-1,0 1 0,2 2 0,-1 0 5,0-1-1,-1 1 1,0-1-1,1 1 1,-1 0-1,0-1 1,0 1-1,-1 0 1,1 0-1,0 0 1,-1-1-1,0 1 1,0 0-1,0 0 1,0 5-1,-3 9 65,0-1-1,-2 0 1,-7 21-1,3-10-6,-3 9 90,-2-1 0,-30 58 0,35-76-88,-2 0-1,0-1 1,-1 0-1,-1-1 1,0 0-1,-29 24 1,37-35-66,-36 28 481,37-29-293,4-5-29,20-17-55,14-12-104,6-8 32,2 3 1,64-43-1,-37 38-23,113-51-1,-134 72 38,273-110-321,-314 129 142,-5 4 71,-12 12 57,-23 20 24,33-34-9,-30 32 13,2 2 0,2 1 1,-24 41-1,44-67 27,-30 53 170,32-55-166,1-1-1,0 1 1,0 1-1,0-1 0,1 0 1,-1 12-1,3-19-12,-1 0 0,1 0 0,0 0 0,0 1 0,0-1-1,0 0 1,0 0 0,0 0 0,0 0 0,1 1 0,-1-1-1,0 0 1,1 0 0,-1 0 0,1 0 0,-1 0 0,1 0-1,-1 0 1,2 2 0,-1-3-4,-1 0-1,1 1 1,0-1-1,-1 0 1,1 0-1,0 0 1,-1 1-1,1-1 1,0 0-1,0 0 1,-1 0-1,1 0 1,0 0-1,-1-1 1,1 1-1,0 0 1,-1 0-1,1 0 1,0-1-1,-1 1 1,1 0-1,0 0 1,0-1-1,4-2 65,0-1 0,0 1 0,0-1 0,-1 0 1,7-8-1,5-8 8,0-2 1,-2 0 0,14-29 0,14-23-140,-16 31-52,21-51 0,-42 86 30,1-2-118,-5 7 32,-3 3-50,1 1 186,1-1 1,-1 1 0,1 0-1,-1 0 1,1 0-1,0-1 1,-1 1 0,1 0-1,0 0 1,0 0 0,-1 0-1,1 1 1,-1 2-41,-4 12 85,0 1-1,1 0 1,0-1 0,2 1-1,0 0 1,1 1-1,0-1 1,2 0-1,0 0 1,1 0-1,5 24 1,-6-39-10,-1 0 0,1-1 0,-1 1 0,1 0-1,0-1 1,-1 1 0,1-1 0,0 1 0,0-1 0,0 1 0,0-1 0,0 0 0,1 1 0,-1-1 0,0 0-1,1 0 1,-1 0 0,1 0 0,-1 0 0,3 1 0,-2-1 15,0-1 0,0 0 0,0 0 0,0 1 1,0-1-1,0 0 0,0-1 0,0 1 0,0 0 0,0-1 0,0 1 0,0-1 0,0 1 1,0-1-1,0 0 0,0 0 0,3-2 0,14-10 75,0-1 1,25-23-1,4-5-6,27-9-2,-20 13-59,21-9-72,-56 36 28,0-2-1,0 0 1,34-30 0,-49 36-186,-2 4 70,-2 4 140,17 1-401,-15 0 364,0-1-1,-1 1 1,1 0-1,0 0 1,0 0-1,-1 0 1,1 0-1,-1 1 1,0-1-1,0 1 1,3 4-1,-1-2 6,-1 1 1,0 0-1,0 0 0,4 12 0,-4-3 5,0 1 0,-1-1-1,-1 0 1,0 0-1,-3 19 1,1-16 14,1-1-1,1 0 1,5 31-1,-6-46 17,0 0-1,1 0 1,0 0-1,-1 0 1,1 0-1,0 0 1,0 0-1,0 0 1,0 0-1,0 0 1,1-1-1,-1 1 1,1 0-1,-1-1 1,1 1-1,-1-1 1,1 0-1,0 1 0,-1-1 1,1 0-1,0 0 1,3 1-1,-3-1 2,1-1 0,-1 0-1,1 1 1,-1-1-1,0 0 1,1 0-1,-1-1 1,0 1 0,1 0-1,-1-1 1,0 1-1,1-1 1,-1 0-1,0 0 1,0 0-1,0 0 1,1 0 0,-1 0-1,0-1 1,2-1-1,13-13 20,1 0 0,17-23 0,4-3-16,-14 18-146,2 1-1,58-39 0,-81 59 69,2 0-238,-2 11 110,-4-2 152,1-1 1,-1 1-1,0 0 0,-1 0 0,1 0 1,-1 0-1,-2 8 0,-1 5 23,1-4 56,1 1-1,0-1 1,2 1 0,0 0 0,0-1 0,4 19-1,-4-32-36,0-1-1,1 1 1,-1-1 0,0 1-1,1-1 1,0 1-1,-1-1 1,1 0 0,0 1-1,0-1 1,0 0-1,0 1 1,0-1 0,0 0-1,0 0 1,0 0-1,0 0 1,1 0 0,-1 0-1,0-1 1,0 1-1,1 0 1,-1-1-1,1 1 1,-1 0 0,1-1-1,-1 0 1,1 1-1,-1-1 1,1 0 0,-1 0-1,1 0 1,-1 0-1,1 0 1,2-1 0,3 0 51,-1 0 0,1-1 0,-1 0 0,1-1 0,-1 1 0,10-7 0,23-14 12,-2-2 1,-1-2 0,-2-1-1,0-2 1,56-65-1,-78 80-62,-1-1-1,-1 0 1,14-28 0,18-55-9,-33 77-48,45-134 89,-18 45-5,-26 84-55,-1 5-41,8-34-1,-17 54 7,1 0 1,-1 0-1,0 0 0,1 0 0,-1-1 1,0 1-1,0 0 0,-1 0 0,1 0 0,0-1 1,-1-2-1,0 6 49,1-1 0,0 0 1,0 0-1,0 0 0,0 0 0,0 0 0,0 1 0,0-1 1,0 0-1,-1 0 0,1 0 0,0 0 0,0 0 1,0 0-1,0 0 0,0 0 0,0 1 0,-1-1 1,1 0-1,0 0 0,0 0 0,0 0 0,0 0 1,-1 0-1,1 0 0,0 0 0,0 0 0,0 0 0,0 0 1,-1 0-1,1 0 0,0 0 0,0 0 0,0 0 1,0 0-1,-1 0 0,1-1 0,0 1 0,0 0 1,0 0-1,0 0 0,0 0 0,-1 0 0,1 0 1,0 0-1,0 0 0,0-1 0,0 1 0,0 0 1,0 0-1,0 0 0,-1 0 0,-29 56-420,22-37 434,4-12-40,1 0 0,0 0-1,-2 9 1,-28 117-96,-26 86 0,28-120 92,25-77 40,1-4 34,-7 36 0,11-48-37,1 1 0,-1 0 0,1 0 0,1 0 0,-1-1-1,1 1 1,1 0 0,-1-1 0,3 8 0,0-4 21,-2-4 37,0 0 0,0 0 0,1-1 0,4 8 0,-6-12-51,-1 1 1,1-1 0,1 0-1,-1 0 1,0 0-1,0 1 1,0-1-1,1-1 1,-1 1 0,0 0-1,1 0 1,-1 0-1,1-1 1,-1 1 0,1 0-1,-1-1 1,1 0-1,-1 1 1,1-1-1,0 0 1,2 0 0,-1 0 4,1 0 1,0-1 0,-1 0 0,1 1 0,-1-1-1,1-1 1,-1 1 0,1 0 0,2-3 0,30-19-75,-20 12 105,31-19 7,2 3 1,0 2 0,2 2-1,57-18 1,-105 40-85,7-2-44,0-1 0,0 2-1,0-1 1,15 0-1,-25 3 55,1 0 0,0 0 0,0 0 0,0 0 0,0 0 0,-1 0 0,1 0 0,0 1 0,0-1 0,0 0 0,-1 1 0,1-1 0,0 0 0,0 1 0,-1-1 0,1 1 0,0-1 0,-1 1 0,1 0 0,0-1 0,-1 1 0,1-1 0,0 2 0,0 0 8,-1 0 0,1 0 0,0 0 0,-1 0 0,1 0 0,-1 0 0,0 0 0,0 0 0,0 0 0,0 2 0,-1 5 47,0 0 0,-1 0 0,-4 14 0,-13 37 141,-28 104 982,44-154-463,11-21-252,-2 2-379,-1 0 1,9-18 0,5-11 47,37-48-610,-56 115-165,-5 0 579,0 0 0,-19 55 0,21-77 93,-3 14-19,-2-1-1,-1 0 1,-1 0-1,0-1 1,-1 0 0,-1-1-1,-1 0 1,-1-1-1,0 0 1,-1-1-1,-19 15 1,-105 77 45,-3-4 234,121-90-190,-1-2 1,-1 0-1,0-1 0,-42 12 1,59-21-49,1 0 0,-1-1 0,1 1 0,-1-2 0,0 1 0,0 0 1,1-1-1,-1 0 0,0-1 0,0 1 0,1-1 0,-1 0 0,-11-4 1,16 5-33,0 0 1,1-1 0,-1 1 0,0 0-1,0-1 1,0 1 0,1-1 0,-1 1-1,0-1 1,0 0 0,1 1 0,-1-1 0,0 0-1,1 1 1,-1-1 0,1 0 0,-1 0-1,1 0 1,-1 1 0,1-1 0,0 0-1,-1 0 1,1 0 0,0 0 0,0 0-1,0 0 1,0 1 0,-1-1 0,1 0 0,0 0-1,1 0 1,-1 0 0,0 0 0,0 0-1,0 0 1,0 0 0,1 0 0,-1 1-1,1-3 1,1 0 11,0 0 0,0 0-1,0 0 1,0 0 0,0 0-1,0 1 1,1-1 0,-1 1-1,5-4 1,20-10-16,0 2 1,0 0-1,1 2 0,1 1 1,43-11-1,199-32-39,-138 32 41,-92 13-158,17-3-3628,-54 12 3361,-4 0 309,0 0-1,1 0 0,-1 0 1,0 0-1,1 0 1,-1 0-1,0 0 0,1 0 1,-1 0-1,0 0 0,1 0 1,-1 0-1,0 0 1,1 0-1,-1 0 0,0 0 1,1-1-1,-1 1 0,0 0 1,1 0-1,-1 0 1,0-1-1,0 1 0,1 0 1,-1 0-1,0-1 1,0 1-1,0 0 0,1 0 1,-1-1-1,0 1 0,0 0 1,0-1-1,0 1 1,0 0-1,1-1 0,-1 1 1,0 0-1,0-1 0,0 0 1,0-3-1952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2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68 2976,'1'-6'1020,"-1"0"-1,1 0 1,0 1-1,3-7 1,-3 7 789,0-1 1,1 1-1,-1-11 1,16 50 1411,-11-14-2677,-1-1 0,-1 1 0,-1 0 0,-1-1 0,-1 36 0,-1-43-361,-1 0-1,-6 24 1,1-6-102,7-3 1023,-17-37-923,12 8-266,-1 1 0,0 0-1,0 0 1,0 0 0,0 1 0,0 0-1,0-1 1,0 2 0,-8 0-1,-6 3 15,-22 6 0,38-9 90,-8 3-69,8-3 19,0 0 0,1 0 0,-1 0 0,0 0 0,0 0 0,0-1 0,-3 1 0,72 6 612,-6-7-447,229-8 868,-278 7-1335,14-2 765,-18-3-3426,-7 6 2536,1-1-1,-1 1 0,0-1 0,0 1 1,0-1-1,0 0 0,0 1 1,0-1-1,0 1 0,0-1 0,0 0 1,0 1-1,0-1 0,-1 1 0,1-1 1,0 0-1,-1-4-2922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1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19 103 6560,'-18'-16'2976,"41"13"-2592,0-1 1632,4-1-1184,23-3 1216,3 8-1184,18-7 63,-2-1-575,20-4 0,1 4-224,5-4-288,-14 7 96,-14-3 224,-9 8-96,-22-7-1823,-4 7 927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1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7648,'-8'-9'3456,"13"14"-3008,3-5-320,6 4-160,27 1 384,7-2-192,29 5-416,4 1 128,1 2-5824,-11 1 3264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07:1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 4736,'2'-4'4226,"-1"11"1185,-33 121-3502,26-102-1625,-5 28 112,10-49-258,0 1 0,1 0-1,0-1 1,0 1-1,0 0 1,1-1 0,1 7-1,-2-11-103,0 0 0,1 0 0,-1-1 0,0 1 0,0 0-1,1 0 1,-1 0 0,0 0 0,1 0 0,-1-1-1,1 1 1,-1 0 0,1 0 0,0-1 0,-1 1 0,1 0-1,-1-1 1,1 1 0,0-1 0,0 1 0,-1-1-1,1 1 1,0-1 0,0 1 0,0-1 0,0 0 0,0 1-1,-1-1 1,1 0 0,0 0 0,0 0 0,0 0-1,0 0 1,0 0 0,0 0 0,0 0 0,0 0 0,0 0-1,-1 0 1,1-1 0,0 1 0,0 0 0,1-1-1,8-7 108,-1-1-1,0 0 0,-1 0 0,0-1 0,0 0 0,8-13 0,-3 4-65,81-113-395,-89 126 260,-1 0-1,1 0 0,0 1 0,6-6 0,-11 11 58,0 0-1,0 0 0,0 0 0,1 0 0,-1 1 1,0-1-1,0 0 0,0 0 0,0 0 1,0 0-1,0 0 0,0 0 0,0 0 0,0 0 1,0 0-1,0 0 0,1 1 0,-1-1 1,0 0-1,0 0 0,0 0 0,0 0 0,0 0 1,0 0-1,0 0 0,0 0 0,0 1 1,0-1-1,0 0 0,0 0 0,0 0 0,0 0 1,0 0-1,0 0 0,0 0 0,0 1 0,0-1 1,0 0-1,-1 0 0,1 0 0,0 0 1,0 0-1,0 0 0,0 0 0,0 0 0,0 0 1,0 0-1,0 1 0,0-1 0,0 0 1,0 0-1,-1 0 0,1 0 0,0 0 0,-19 37 116,1 2-1,-17 54 1,2-5 28,15-42-99,-41 87-583,45-103 120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0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25 3904,'-7'-17'1253,"7"17"-1189,-1 0 0,1-1 0,0 1 0,0 0 0,0 0 0,0-1 0,0 1 0,0 0 0,-1 0 0,1-1 0,0 1 0,0 0 0,0-1 0,0 1 0,0 0 0,0 0 0,0-1 0,0 1 0,0 0 0,0-1 0,0 1 0,0 0 0,0 0 0,1-1 0,-1 1 0,0 0 0,0-1 0,4 1 2363,1 2-809,-5-2-1556,0 0 0,1 0 0,-1 0 0,1 0 0,-1 0 1,0 0-1,1 0 0,-1 0 0,0 0 0,1 0 0,-1 0 0,0 0 1,1 0-1,-1 1 0,0-1 0,1 0 0,-1 0 0,0 0 0,1 1 1,-1-1-1,0 0 0,0 0 0,1 1 0,-1-1 0,0 0 0,0 1 1,3 6 464,-1 0 0,-1 0 0,0 1 1,0-1-1,0 0 0,-1 14 0,-1-5-267,-1 0 0,0 0 0,-1 0 0,-1 0 0,0-1 0,-2 0 0,1 0 0,-2 0 0,0 0 0,-1-1 0,-10 15 0,14-24-201,0 0-1,0 0 1,0-1 0,0 0 0,-1 0-1,0 0 1,0 0 0,-10 5-1,12-7-349,-1 0 0,0-1 0,0 0 0,-1 1-1,-4 0 1,5-2-688,0 0 0,-1 1 0,1-1 0,0-1 0,-7 0 0,0 0-2034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0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32 3328,'0'-4'273,"0"4"-247,0 0 0,0 0 1,0 0-1,0-1 0,0 1 0,0 0 1,0 0-1,0 0 0,1 0 0,-1 0 1,0-1-1,0 1 0,0 0 0,0 0 1,0 0-1,0 0 0,0-1 0,0 1 1,0 0-1,0 0 0,0 0 0,0 0 1,0 0-1,-1-1 0,1 1 0,0 0 1,0 0-1,0 0 0,0 0 0,0 0 1,0-1-1,0 1 0,0 0 0,0 0 0,0 0 1,-1 0-1,1 0 0,0 0 0,-8-6 6757,8 6-6697,-1 0-1,1-1 0,-1 1 1,1 0-1,-1 0 0,1 0 1,-1-1-1,1 1 0,-1 0 1,1 0-1,-1 0 0,1 0 1,-1 0-1,1 0 1,-1 0-1,0 0 0,1 0 1,-1 0-1,1 0 0,-1 0 1,1 0-1,-1 1 0,0-1 1,-6 4 74,0 1 0,0-1 1,0 1-1,1 0 1,0 1-1,0-1 1,0 1-1,1 0 0,0 1 1,0-1-1,1 1 1,-1 0-1,2 0 1,-6 11-1,4-4-113,0 0 0,0 0 1,1 0-1,1 1 0,1-1 0,0 1 0,0 19 1,2-22 29,1 1 1,1 0 0,0 0 0,0-1 0,1 1 0,6 12-1,-7-19 16,0 0-1,1 0 0,0 0 0,0-1 0,0 1 0,1-1 0,0 0 0,0 0 1,0 0-1,1 0 0,-1-1 0,1 1 0,9 5 0,-11-9-51,-1 0-1,0 1 1,1-1-1,-1 0 1,1 0-1,-1-1 1,1 1-1,-1 0 1,1-1-1,0 0 1,-1 1-1,1-1 1,0 0-1,-1-1 1,1 1-1,0 0 1,-1-1-1,1 1 1,0-1-1,-1 0 1,1 0-1,-1 0 1,0 0 0,1 0-1,-1-1 1,0 1-1,0-1 1,1 1-1,-1-1 1,0 0-1,-1 0 1,1 0-1,0 0 1,2-4-1,3-5 79,0 0 1,-1 0-1,-1-1 0,1 0 0,4-19 0,-5 19-119,-1-1 0,-1-1 0,0 1 0,-1 0 0,0-1 0,-1 1 0,0-1 0,-1 0 0,-1 1 0,0-1 0,-5-18 0,5 28-36,-1 0 0,0 0 0,0 1 0,0-1 0,0 0 0,-1 1 0,1-1 0,-1 1 0,-4-5 0,2 3-30,4 4 59,0 0 0,0 0 1,0 1-1,0-1 0,0 0 0,0 0 1,0 1-1,0-1 0,0 1 0,0-1 1,0 1-1,-2-1 0,-9-5 201,12 6-193,0 0 0,0 0-1,0-1 1,0 1 0,-1 0-1,1 0 1,0 0 0,0-1-1,0 1 1,0 0 0,0 0-1,0-1 1,0 1 0,-1 0-1,1-1 1,0 1-1,0 0 1,0 0 0,0-1-1,0 1 1,0 0 0,0 0-1,0-1 1,1 1 0,-1 0-1,0-1 1,0 1 0,0 0-1,0 0 1,0-1 0,0 1-1,0 0 1,1 0 0,-1 0-1,0-1 1,0 1-1,1 0 1,12-10 81,22-3-7,-13 7-36,93-25-32,-95 27 68,0 1 0,-1 1 0,41 1 0,-55 1-27,0 0 0,0 1-1,0 0 1,-1 0 0,1 0-1,0 1 1,0 0 0,-1 0-1,9 4 1,-10-4-6,-1 0 0,1 0 0,-1 0 0,1 1 0,-1-1 0,0 1-1,0-1 1,0 1 0,0 0 0,0 0 0,-1 0 0,1 0 0,-1 0 0,0 0 0,0 0 0,1 4 0,8 37 220,-3-8-31,3 1 1,15 39-1,-21-66-172,0 0 0,1 0 0,0-1 0,1 0 0,0 0 0,0 0 0,1-1 0,0 0 0,0 0-1,1-1 1,0 0 0,12 8 0,-12-11-206,0 0 0,0-1-1,1 0 1,-1-1 0,1 1 0,-1-2-1,1 1 1,0-1 0,0-1 0,0 1-1,-1-1 1,15-2 0,4 1-1267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0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1160 3328,'0'0'54,"0"0"-1,1 0 1,-1 0 0,0 0-1,0 0 1,0 0 0,0 0-1,0 1 1,0-1 0,0 0-1,0 0 1,1 0 0,-1 0-1,0 1 1,0-1-1,0 0 1,0 0 0,0 0-1,0 0 1,0 1 0,0-1-1,0 0 1,0 0 0,0 0-1,0 0 1,0 1 0,0-1-1,0 0 1,0 0 0,0 0-1,-1 0 1,1 0 0,0 1-1,0-1 1,0 0 0,0 0-1,0 0 1,0 0 0,0 0-1,0 1 1,-1-1 0,1 0-1,0 0 1,0 0 0,0 0-1,0 0 1,0 0 0,-1 0-1,1 0 1,0 0 0,0 0-1,0 1 1,-1-1 0,2 0 128,0 1 0,0-1 0,0 1 0,0-1 0,0 0 0,1 1 0,-1-1 1,0 0-1,0 0 0,0 1 0,0-1 0,0 0 0,0 0 0,1 0 0,-1-1 0,0 1 1,1 0-1,4-3 93,0 1 1,-1-1-1,1 0 0,-1-1 1,0 1-1,0-1 1,0 0-1,-1-1 0,1 1 1,-1-1-1,0 1 1,-1-1-1,6-9 1,49-80 852,20-29-672,16 5-20,9-12-201,-75 91-56,34-62 0,-62 99-176,38-74 225,-34 65-258,0-1 0,0 1-1,-1-1 1,3-20 0,-7 13-212,1 19 233,0 0 1,0 0-1,0 0 1,0-1-1,0 1 0,0 0 1,0 0-1,-1 0 0,1 0 1,0-1-1,0 1 1,0 0-1,0 0 0,0 0 1,0 0-1,-1 0 0,1-1 1,0 1-1,0 0 0,0 0 1,0 0-1,-1 0 1,1 0-1,0 0 0,0 0 1,0 0-1,-1 0 0,1 0 1,0 0-1,0 0 0,0 0 1,-1 0-1,-10 7-360,-3 8 78,2 1 0,-1 0 1,-15 28-1,-27 61-57,54-104 344,-11 23 43,0 1 0,2 0 0,-10 38-1,18-55 36,0-1 0,1 1-1,0-1 1,1 1 0,-1 0 0,1 0-1,1-1 1,-1 1 0,1 0-1,1-1 1,0 1 0,0-1-1,0 1 1,1-1 0,0 0 0,6 12-1,-7-16-7,0-1 0,1 1 1,-1 0-1,0 0 0,1-1 0,0 1 0,-1-1 0,1 0 0,0 0 0,0 0 0,0 0 1,1-1-1,-1 1 0,0-1 0,1 0 0,-1 0 0,1 0 0,-1 0 0,1 0 0,-1-1 0,6 1 1,2-2 91,-1 0 1,1 0-1,-1-1 1,1 0-1,18-7 0,-8 1-62,1-1 0,-1-2 0,-1 0 0,0-1 0,0 0 0,-1-2 0,-1-1 0,0 0 0,-1-1 0,-1-1 0,0 0 0,-2-1 0,0-1 0,0 0 0,11-25 0,43-111-140,-40 89 40,98-222 63,-124 284-60,0 0 22,0 0 0,0 0 0,-1-1 0,1 1 0,-1 0-1,0-1 1,0 0 0,0 1 0,-1-6 0,0 9-28,0 1 1,0 0-1,1 0 0,-1-1 1,0 1-1,0 0 0,0 0 1,0-1-1,0 1 0,-1 0 0,1-1 1,0 1-1,0 0 0,0 0 1,0-1-1,0 1 0,0 0 1,0 0-1,0-1 0,-1 1 1,1 0-1,0 0 0,0 0 0,0-1 1,-1 1-1,1 0 0,0 0 1,0 0-1,0 0 0,-1-1 1,1 1-1,0 0 0,0 0 1,-1 0-1,1 0 0,0 0 1,0 0-1,-1 0 0,1 0 0,0 0 1,-1 0-1,1 0 0,0 0 1,0 0-1,-1 0 0,1 0 1,0 0-1,0 0 0,-1 0 1,1 0-1,0 0 0,0 0 0,-1 0 1,1 0-1,0 1 0,-1-1 1,-16 11-232,11-3 253,-1-1-1,1 1 1,0 0-1,1 1 1,0-1-1,-4 10 1,6-12 43,-10 22 94,0 1 0,-10 40-1,-11 63 145,0-1-7,-8 14 202,-28 179 0,66-300-391,-1 9 242,-10 36 0,75-225 991,-40 117-1370,2 1-1,38-51 1,-57 85 8,0 0-1,0 0 1,0 1 0,1-1-1,0 1 1,-1-1 0,1 1-1,1 0 1,-1 0 0,0 1-1,10-5 1,-14 7 26,0 0 0,1 0 0,-1 0 0,0 0 0,1 0-1,-1 0 1,0 0 0,0 0 0,1 0 0,-1 0 0,0 0 0,1 0 0,-1 1 0,0-1 0,1 0 0,-1 0 0,0 0-1,0 0 1,1 0 0,-1 0 0,0 1 0,0-1 0,1 0 0,-1 0 0,0 1 0,0-1 0,0 0 0,1 0-1,-1 1 1,0-1 0,0 0 0,0 0 0,0 1 0,1-1 0,-1 0 0,0 1 0,0-1 0,0 0 0,0 0 0,0 1-1,0-1 1,1 18 70,-2-14-41,0 25 111,0-13-89,2 29 0,0-41-20,-1 0 1,1 0-1,0-1 1,0 1-1,0 0 0,0 0 1,0-1-1,1 1 1,0-1-1,0 1 0,0-1 1,4 6-1,-3-8-7,-1 1-1,0 0 1,1-1-1,-1 1 1,1-1-1,-1 0 1,1 0-1,0 0 1,-1 0-1,1 0 1,0 0-1,0-1 1,0 1-1,-1-1 1,1 0-1,0 0 1,0 0-1,5-1 1,0 0 21,-1 0 1,1-1 0,0 0-1,0-1 1,13-5 0,4-5 42,0-2 1,-1 0-1,-1-1 1,22-20-1,-31 24-45,-1 0-1,-1-1 0,0-1 0,-1 0 0,0-1 1,-1 0-1,12-24 0,-20 36-26,-2 2-27,1 0-1,-1 0 1,1 0-1,-1 0 1,1 0-1,-1 0 1,0 0-1,1 0 1,-1 0-1,0 0 0,0 0 1,0 0-1,0-1 1,0 1-1,0 0 1,0 0-1,0 0 1,0 0-1,-1-2 1,1 3-2,-1 0 0,1-1 1,-1 1-1,1 0 0,-1 0 1,1-1-1,-1 1 0,1 0 1,-1 0-1,1 0 0,-1 0 1,1 0-1,-1 0 0,1 0 1,-1 0-1,0 0 1,1 0-1,-1 0 0,1 0 1,-1 0-1,1 0 0,-1 1 1,0-1-1,1 0-3,-5 3 6,1-1 1,-1 1-1,1 0 1,0 0-1,0 0 1,0 0-1,1 1 0,-1 0 1,1-1-1,0 1 1,0 1-1,0-1 1,-3 6-1,4-5 17,0 0-1,0 0 1,1 0 0,-1 0-1,1 0 1,1 1 0,-1-1 0,1 0-1,-1 1 1,2-1 0,-1 0-1,0 1 1,1-1 0,0 0-1,0 0 1,4 10 0,0-2 49,1 1 1,0-1-1,1 0 1,1-1-1,8 13 1,-5-11-27,0-1 1,0 0-1,1 0 0,1-1 1,0-1-1,1 0 0,26 16 1,-37-26-240,0 1 0,0-1 0,0 0 0,0 0 0,0-1 0,0 1 0,0-1 0,1 1 0,2-1 0,-5 0-16,1 0 0,-1 0 0,0 0 0,0-1-1,1 1 1,-1 0 0,0-1 0,0 1 0,1 0 0,-1-1-1,0 0 1,0 1 0,0-1 0,0 0 0,0 1-1,0-1 1,0 0 0,0 0 0,0 0 0,0 0 0,0 0-1,-1 0 1,1 0 0,0-1 0,2-15-4476,2 1 1547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0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7040,'5'0'3200,"27"0"-2752,-9-5 1280,12 2-1024,38-9 288,4 4-608,21-9-96,1 6-160,4-6 320,-13 6-224,13-6-2592,-13 5 1312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0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1156 3552,'-7'0'7744,"19"-13"-5755,28-41-7,126-162 436,-123 168-1996,86-100 1262,-128 146-1666,1 0 1,0 0-1,0 0 0,-1 0 0,1 1 0,0-1 0,0 1 0,1-1 0,1 0 0,-3 2-22,0-1-1,-1 1 1,1 0 0,0 0-1,0 0 1,-1 0-1,1 0 1,0 0 0,-1 0-1,1 0 1,0 0-1,0 0 1,-1 0 0,1 0-1,0 1 1,-1-1-1,1 0 1,0 1-1,-1-1 1,1 0 0,-1 1-1,1-1 1,0 1-1,-1-1 1,1 0 0,-1 1-1,1 0 1,-1-1-1,1 1 1,-1-1 0,0 1-1,1-1 1,-1 1-1,1 1 1,-1 0 26,1 0 1,-1 0-1,1 0 1,-1 0-1,0 0 0,0 0 1,0 0-1,0 0 0,0 0 1,0 3-1,-1 2 31,0 8-25,0 0 0,-1 0 0,-1 0 0,0-1 0,-1 1 0,-1-1 0,-6 15 0,-9 33 356,17-50 105,9-15 59,10-17 25,-8 5-556,1 1-1,1 0 1,0 1-1,1 0 1,0 0-1,1 2 0,1-1 1,0 1-1,0 1 1,1 0-1,27-14 1,-18 13 32,-16 7-79,0 0 0,0 0-1,0 1 1,1 0-1,-1 1 1,1 0 0,0 0-1,10-1 1,-18 3 17,1 0 0,0 0 1,0 0-1,0 0 0,0 0 1,0 0-1,0 0 0,0 0 1,0 1-1,0-1 0,0 0 1,-1 1-1,1-1 0,0 1 1,0-1-1,0 1 0,-1-1 1,1 1-1,0-1 1,0 1-1,-1 0 0,1-1 1,0 2-1,0-1 8,-1 1 0,1-1 1,-1 0-1,0 1 0,1-1 0,-1 0 0,0 1 1,0-1-1,0 0 0,0 1 0,0-1 1,0 0-1,-1 1 0,1 1 0,-2 3 1,0 1 1,-1 0-1,0-1 0,-6 12 0,-34 69 409,52-92 572,8-7-798,-15 10-124,24-15-118,1 0 0,0 2 0,2 1 0,-1 1-1,53-15 1,-78 27 27,0 0-1,0 1 1,0-1-1,0 1 0,0-1 1,0 1-1,0 0 1,3 1-1,-5-1 27,0 0 0,0 0 1,0 0-1,0 1 0,0-1 0,0 1 1,0-1-1,0 0 0,-1 1 0,1-1 1,0 1-1,0 0 0,-1-1 0,1 1 1,0 0-1,-1-1 0,1 1 0,0 0 0,-1 0 1,1 0-1,-1 0 0,1-1 0,-1 1 1,0 0-1,1 0 0,-1 0 0,0 2 1,3 12 61,1 32 1,-1 3 66,-2-48-102,-1 0 0,0 0 0,1-1 0,-1 1 1,1 0-1,0 0 0,-1 0 0,1-1 0,0 1 1,0 0-1,0-1 0,0 1 0,1-1 1,-1 1-1,0-1 0,1 0 0,-1 1 0,1-1 1,-1 0-1,1 0 0,-1 0 0,1 0 0,0 0 1,0 0-1,-1-1 0,1 1 0,0-1 0,0 1 1,2 0-1,0-1 21,0 0 0,0 0 0,0 0 0,0 0 1,0-1-1,0 1 0,0-1 0,0 0 0,0 0 1,0-1-1,-1 1 0,1-1 0,6-3 0,45-29-82,2 3-1,98-39 1,-127 59 91,62-25 82,-85 33-341,-6 3 96,-14 6 91,-23 11 234,22-10-221,1 2 1,-1 0 0,1 0-1,1 2 1,0 0-1,0 0 1,1 1-1,0 1 1,1 0-1,1 1 1,0 0-1,1 1 1,1 0-1,0 0 1,1 1-1,0 0 1,1 1 0,1 0-1,-5 25 1,10-41 24,1 1 1,0 0 0,0 0-1,-1 0 1,1 0 0,0 0 0,1-1-1,-1 1 1,0 0 0,0 0-1,1 0 1,-1 0 0,1-1 0,0 1-1,1 2 1,-2-3-2,0-1 1,1 0-1,-1 1 0,0-1 1,1 1-1,-1-1 0,1 0 1,-1 0-1,0 1 0,1-1 0,-1 0 1,1 0-1,-1 1 0,1-1 1,-1 0-1,1 0 0,0 0 1,-1 0-1,1 0 0,0 0 1,1 0 5,-1 0-1,0 0 1,1-1 0,-1 1 0,0-1 0,1 1 0,-1-1 0,0 1 0,0-1 0,1 0 0,0-1 0,20-16 86,-1 0 1,29-33 0,-18 17-78,16-18-77,38-36 180,-81 83-140,-3 4-21,-1 0 0,0 0 0,1 0 0,-1 0 0,0 0 0,0 0 0,0-1 0,0 1 0,0 0 0,0-1 0,0 1 0,0-1 0,0 1 1,0-3-1,-14 23-647,12-16 685,1 0-1,-1 0 0,1 1 1,0-1-1,0 0 0,0 0 1,0 1-1,1-1 1,-1 0-1,1 0 0,-1 0 1,1 0-1,0 0 0,1 0 1,-1 0-1,0 0 0,1 0 1,0 0-1,-1-1 0,1 1 1,0-1-1,0 1 1,1-1-1,-1 0 0,3 3 1,-1-2 8,0 1 0,1-1 0,-1 0 1,1 0-1,-1 0 0,1 0 0,0-1 1,0 0-1,1 0 0,-1 0 0,0-1 0,0 1 1,11 0-1,-9-2 26,1-1-1,-1 0 1,0 0 0,0-1-1,0 0 1,0 0 0,0 0 0,0-1-1,11-6 1,2-4 51,31-24 0,-48 34-96,9-7 23,0-1 0,-1 0-1,0-1 1,9-15 0,33-53 15,124-273-60,-124 237 73,-41 92-87,-1-1 1,-2 0 0,0-1-1,7-37 1,-16 63 23,0-1-1,1 0 1,-1 1 0,0-1 0,0 1 0,0-1 0,0 1 0,0-1 0,0 1 0,0-1 0,0 0 0,0 1 0,0-1 0,0 1 0,0-1 0,0 1 0,0-1 0,0 1-1,-1-1 1,1 0 0,0 1 0,0-1 0,-1 1 0,1-1 0,0 1 0,-1 0 0,1-1 0,0 1 0,-1-1 0,1 1 0,-1 0 0,1-1 0,-1 1 0,0 0-7,-1 0 1,1 0 0,0 0 0,-1 0 0,1 0-1,0 1 1,0-1 0,0 1 0,-1-1 0,1 1-1,0-1 1,0 1 0,-2 1 0,-7 5-57,0 0 0,-9 11 0,10-8 59,0 0 0,1 0 0,0 1 0,1 0 0,-9 19 0,3-3-18,-11 37-1,6-3 28,3-1 1,3 2-1,-8 95 0,19-131 49,2 48-1,1-61-19,-1 0 0,2 0-1,0 0 1,0 0 0,9 18 0,-10-27 18,-1-1 0,1 0 0,0 0 0,1 0 0,-1 0 0,0 0 1,1 0-1,0 0 0,0-1 0,0 0 0,0 1 0,0-1 0,0 0 0,0 0 1,1-1-1,-1 1 0,1-1 0,-1 0 0,1 1 0,-1-2 0,1 1 0,0 0 1,0-1-1,-1 1 0,1-1 0,0 0 0,0-1 0,-1 1 0,1-1 0,6-1 1,20-7-17,-1-1 0,0-1 0,53-28 0,-71 33-17,1-1 1,-1 1 0,-1-1 0,1-1-1,-1 0 1,-1-1 0,1 0-1,-2 0 1,12-16 0,-14 18 26,-4 6-39,-1 0 0,0-1 0,0 1-1,0 0 1,0-1 0,-1 1 0,1-1 0,0 1 0,-1-1 0,1 1 0,0-1 0,-1 1 0,0-1 0,1 1 0,-1-1 0,0 0 0,0-2 0,0 4 2,0 0 1,0 0-1,0 0 1,0 0-1,0 0 1,0 0-1,0 0 1,0 0-1,0-1 1,0 1-1,0 0 0,0 0 1,0 0-1,0 0 1,0 0-1,1 0 1,-1 0-1,0 0 1,0 0-1,0 0 1,0-1-1,0 1 1,0 0-1,0 0 1,0 0-1,0 0 1,0 0-1,0 0 1,1 0-1,-1 0 1,0 0-1,0 0 1,0 0-1,0 0 1,0 0-1,0 0 1,0 0-1,0 0 1,1 0-1,-1 0 1,0 0-1,0 0 1,0 0-1,0 0 1,0 0-1,0 0 1,0 0-1,0 0 1,1 0-1,-1 0 1,0 0-1,8 5-9,-6-3 2,0 0-1,0-1 1,0 1 0,-1 0-1,1 0 1,0 0 0,1 3-1,-2 2 8,1 0-1,-1 0 0,0 0 1,0 0-1,-1 0 1,0 0-1,-1 12 0,0 5 91,1-17-57,-1 1 8,1 0 1,1 0-1,0 0 0,0 0 0,2 8 0,-3-15-21,1 1-1,-1-1 1,0 0-1,1 0 1,-1 0 0,1 0-1,0 0 1,-1 0 0,1 0-1,0 0 1,0 0-1,-1 0 1,1 0 0,0 0-1,0 0 1,0 0-1,0-1 1,0 1 0,0 0-1,0-1 1,1 1-1,-1-1 1,0 1 0,0-1-1,0 0 1,1 1 0,-1-1-1,0 0 1,0 0-1,1 0 1,-1 0 0,0 0-1,0 0 1,1 0-1,-1 0 1,0-1 0,0 1-1,0 0 1,2-1 0,3-2 11,1 0 0,-1-1 0,0 1 0,0-1 1,-1 0-1,1 0 0,-1-1 0,8-8 1,9-7-25,36-38 7,-10 8-163,-36 42 0,-12 8 154,0 0-1,0 0 0,0 0 0,1 0 0,-1 0 1,0 0-1,0 0 0,0 0 0,0 0 0,0 0 1,1 0-1,-1 0 0,0 0 0,0 0 0,0 1 0,0-1 1,0 0-1,1 0 0,-1 0 0,0 0 0,0 0 1,0 0-1,0 0 0,0 1 0,0-1 0,0 0 1,0 0-1,1 0 0,-1 0 0,0 0 0,0 1 1,0-1-1,0 0 0,0 0 0,0 0 0,0 0 1,0 0-1,0 1 0,0-1 0,-4 26-106,1-9 107,-3 10-97,5-21 102,-1 1 1,1-1-1,0 0 0,1 1 1,-1 10-1,1-15 5,1 0 0,-1-1 0,1 1-1,-1-1 1,1 1 0,-1 0 0,1-1 0,0 1 0,0-1 0,-1 1 0,1-1-1,0 0 1,1 1 0,-1-1 0,0 0 0,0 0 0,0 0 0,1 0 0,-1 0-1,0 0 1,1 0 0,-1 0 0,1-1 0,0 1 0,-1 0 0,4 0 0,-2 0 21,1 0 0,0 0 0,0-1 1,0 1-1,0-1 0,0 0 0,0 0 1,0-1-1,0 1 0,6-2 0,2-2 29,-1 1-1,12-7 1,0 0-3,9-2-59,0-1 0,-1-2 0,53-35 0,-59 32 44,22-15-24,-41 29-61,0 1 0,0 0 0,0 0 0,1 0 1,10-3-1,-15 6 43,0 0 0,0 0 0,0 0 0,0 0 0,0 0 1,0 1-1,0-1 0,0 0 0,0 1 0,0-1 1,0 1-1,-1 0 0,1 0 0,0 0 0,0 0 0,-1 0 1,1 0-1,-1 0 0,1 0 0,-1 1 0,1-1 0,-1 1 1,0-1-1,0 1 0,2 2 0,1 2-2,0 0-1,-1 0 1,0 1-1,0-1 0,3 14 1,-2-6 26,0 0 1,1 0-1,8 16 0,-10-24 21,0-1 0,1 1 0,0-1-1,0 0 1,0 0 0,0-1 0,0 1 0,1-1-1,0 0 1,5 4 0,-5-5-81,-2-1 25,0 0-1,-1-1 0,1 1 0,0 0 1,0-1-1,0 0 0,0 0 0,0 0 1,0 0-1,0 0 0,5 0 0,11-4-14823,-2 3 11611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0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12 8064,'-16'-10'2592,"16"10"-2556,0 0 1,0 0-1,-1 0 1,1 0 0,0-1-1,-1 1 1,1 0-1,0 0 1,-1 0-1,1 0 1,0 0 0,-1 0-1,1 0 1,0 0-1,-1 0 1,1 0-1,0 0 1,-1 0 0,1 0-1,0 0 1,0 0-1,-1 0 1,1 0-1,0 1 1,-1-1-1,1 0 1,-1 0 0,-18 8 1143,-1 0 0,1 0 0,-29 19 0,-215 148 2206,236-158-3384,1 0 0,0 2 0,-33 34 0,-19 28-3903,33-32-3480,33-29 4117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0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1078 103 7968,'-31'-19'3616,"18"15"-3136,9-1-416,8 10-128,-4-1-384,0 7 224</inkml:trace>
  <inkml:trace contextRef="#ctx0" brushRef="#br0" timeOffset="1">8 137 8640,'-8'-29'3904,"35"24"-3392,-4-3 96,4 5-448,36-14 768,8 2-512,45-5-192,-3 9-128,19-3 32,-11 8-64,14-3-1792,-19 9 960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2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 3648,'1'-2'208,"-1"2"-163,0 0 0,0 0 0,0-1 1,0 1-1,1 0 0,-1 0 0,0 0 0,0-1 1,0 1-1,0 0 0,0 0 0,0 0 0,0-1 1,0 1-1,1 0 0,-1 0 0,0-1 1,0 1-1,0 0 0,0 0 0,0-1 0,0 1 1,0 0-1,0 0 0,-1 0 0,-1-9 7070,2 9-7037,-2 7 4323,-5 14-2439,-2 5-1136,-38 114 1544,35-110-2082,-1-2-1,-28 47 0,39-72-742,0 0 0,-1 0 1,0 0-1,1 0 0,-7 4 1,6-4-1336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1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28 884 3808,'-11'-7'1227,"11"7"-1215,0 0 0,-1 0 1,1 0-1,0 0 1,0 0-1,0 0 1,0-1-1,0 1 1,0 0-1,0 0 0,-1 0 1,1 0-1,0 0 1,0 0-1,0 0 1,0 0-1,0 0 1,0 0-1,-1 0 0,1 0 1,0 0-1,0 0 1,0 0-1,0 0 1,0 0-1,0 0 1,-1 0-1,1 0 0,0 0 1,0 0-1,0 0 1,0 1-1,0-1 1,0 0-1,0 0 0,0 0 1,-1 0-1,1 0 1,-4 2 78,-3 2 1191,7-4-1247,0 0 1,0 0-1,0 0 1,0 0-1,0 0 1,0 0-1,0 0 1,0 0-1,0 0 1,0 0 0,0 0-1,0 1 1,0-1 355,0 0-356,2 0 242,0 1 1,0-1-1,-1 1 0,1 0 1,0 0-1,0-1 0,-1 1 1,1 0-1,0 0 0,2 3 1,10 4 692,-8-6-672,1 0 0,0-1 0,-1 0 0,1 0 0,0-1 0,0 0 0,-1 0 0,1 0 0,0-1 0,-1 0 0,1 0 0,0-1 0,10-4 0,-7 2-108,1 0 0,-1-1 0,0 0 0,-1-1-1,1 0 1,-1 0 0,11-12 0,-15 14-66,0-1-1,-1 0 1,0-1 0,6-9 0,-8 14-127,-1-1 0,0 0 0,-1 0-1,1 0 1,0 0 0,0 0 0,-1 0 0,1 0 0,-1 0 0,0 0 0,0 0 0,0 0-1,0 0 1,0 0 0,0 0 0,0-1 0,0 1 0,-2-4 0,2 5-23,-1 1 1,1-1-1,-1 0 1,0 0-1,1 1 1,-1-1-1,1 0 1,-1 1-1,0-1 1,0 0-1,1 1 1,-1-1-1,0 1 1,0-1-1,0 1 1,0 0-1,1-1 1,-1 1-1,0 0 1,0 0-1,0-1 1,0 1-1,0 0 1,0 0-1,0 0 1,0 0-1,0 0 1,0 0-1,0 0 1,0 1-1,1-1 1,-1 0-1,0 0 1,0 1-1,0-1 1,0 1-1,-1 0 1,-2 1-86,-1 0 1,0 1-1,1-1 1,0 1-1,-6 5 1,1 0-41,0-1 1,1 2-1,1-1 0,-1 1 1,1 0-1,1 0 0,-8 15 1,13-21 192,0 0 1,1 0-1,-1-1 1,1 1-1,0 0 1,0 0-1,0 0 1,0-1-1,0 1 1,1 0-1,0 0 1,-1 0-1,1-1 1,0 1-1,0 0 1,0-1-1,0 1 1,1-1-1,-1 1 1,1-1-1,0 0 1,-1 0-1,1 0 1,0 0-1,0 0 1,1 0-1,-1 0 1,0 0-1,0-1 1,1 1-1,-1-1 1,1 0-1,0 0 1,4 2-1,5-2 119,-1-1-1,1 0 1,0-1-1,-1 0 1,22-5-1,-22 4-99,40-9 277,0-1 0,76-29 0,-110 35-316,0-1 1,0-1-1,-1-1 1,0 0-1,-1-1 1,1 0-1,-2-1 1,25-25-1,-14 5 99,-1 0-1,-2-1 1,-1-2 0,21-47-1,-10 12-101,-4 0-1,-2-2 1,17-84 0,-37 131-174,2-38 0,-7 53 47,0 0 1,-1-1 0,-1 1 0,0 0 0,0 0-1,-1 0 1,-3-12 0,5 19 53,-1 1 1,1 0 0,0 0 0,-1 0-1,1 0 1,-1 0 0,1 0-1,-1 0 1,0 0 0,1 0 0,-1 0-1,0 0 1,0 0 0,1 0-1,-1 0 1,0 1 0,0-1 0,0 0-1,0 1 1,-2-2 0,2 2 19,0 0 1,0 0 0,0 0 0,0 0 0,0 0 0,0 1-1,0-1 1,0 0 0,0 1 0,0-1 0,1 0-1,-1 1 1,0-1 0,0 1 0,0-1 0,1 1-1,-1 0 1,0-1 0,0 1 0,0 1 0,-5 5-88,0 0 1,1 1-1,0 0 1,-4 10-1,5-11 60,-14 27 129,1 0-1,2 2 1,1 0 0,2 0 0,1 1 0,-9 69 0,15-69 65,2 1 0,1-1 0,5 54 1,-1-77-7,-1-1 0,2 1 0,0-1 0,1 1 1,0-1-1,1 0 0,1 0 0,0-1 0,0 1 1,1-1-1,1-1 0,14 18 0,-20-26-67,1-1-1,-1 0 1,1 1 0,-1-1 0,1 0-1,0-1 1,0 1 0,0 0-1,0-1 1,0 0 0,0 1-1,0-1 1,1 0 0,-1-1-1,0 1 1,1-1 0,-1 1-1,0-1 1,1 0 0,4-1-1,0 0-24,0 0-1,0-1 0,0 0 0,0-1 1,-1 1-1,1-2 0,-1 1 0,0-1 0,0 0 1,0 0-1,0-1 0,-1 0 0,1 0 0,-1-1 1,-1 0-1,1 0 0,-1 0 0,0-1 1,0 1-1,-1-1 0,0 0 0,0-1 0,5-12 1,-9 16-49,1 0 1,0 1 0,-1-1-1,1 0 1,-1 0-1,0 0 1,-1 1 0,1-1-1,-2-6 1,2 9-9,0 0 0,-1 0 0,1 0 0,0 0 0,-1 0 1,1 0-1,-1 0 0,1 0 0,-1 0 0,0 0 0,1 0 0,-1 0 0,0 0 0,0 1 1,1-1-1,-1 0 0,0 1 0,0-1 0,0 1 0,0-1 0,0 1 0,0-1 1,0 1-1,0-1 0,0 1 0,0 0 0,0 0 0,0-1 0,0 1 0,0 0 1,-1 0-1,1 0 0,0 0 0,0 0 0,0 1 0,0-1 0,-2 1 0,-3 1-28,1 0 0,-1 0 0,1 1-1,-1-1 1,1 2 0,0-1 0,0 0-1,1 1 1,-1 0 0,-7 8-1,6-6 34,1 1 0,-1 0 0,1 0 0,0 1 0,1 0 0,-7 14 0,8-14 36,0 0 0,1-1 0,0 2-1,1-1 1,-2 14 0,3-20 12,0 0 0,0 1 1,0-1-1,0 0 1,1 0-1,-1 1 0,0-1 1,1 0-1,0 0 1,-1 0-1,1 0 0,0 0 1,0 0-1,0 0 1,1 0-1,-1 0 0,0 0 1,1-1-1,-1 1 1,1 0-1,-1-1 0,1 1 1,0-1-1,0 0 1,0 1-1,2 0 0,3 1 92,1-1 0,0 0 0,-1 0 0,1-1-1,0 0 1,0 0 0,0-1 0,0 0 0,1 0-1,-1-1 1,0 0 0,11-3 0,12-4 126,54-22 0,-70 24-210,94-43-181,-43 18 294,-62 29-133,-1 0 1,1 1-1,0 0 0,-1 0 0,1 0 0,0 0 0,0 0 0,0 1 0,4 0 0,-7 0-8,0 0-1,0 0 1,0 0-1,0 0 1,0 1 0,-1-1-1,1 0 1,0 1-1,0-1 1,0 1-1,-1-1 1,1 1-1,0-1 1,0 1-1,-1-1 1,1 1-1,0 0 1,0 1 2,0-1 0,-1 1 0,1-1 0,0 1 0,-1-1 0,1 1 0,-1-1 0,0 1 0,1-1 0,-1 1 0,0 0 0,0 2 0,-1 7 67,-1 0 0,0 0 0,-1 0 0,0-1 0,-9 20 0,6-14-27,0-1-20,-6 17 291,22-37 526,11-12-590,34-37-209,-36 33-200,1 2 1,30-23-1,-49 41 133,1 0 0,-1 0 0,1 0 0,-1 0 0,1 0 0,-1 1 1,1-1-1,0 1 0,0-1 0,-1 1 0,1-1 0,0 1 0,2 0 0,-3 0 7,0 0 0,-1 0 1,1 1-1,0-1 0,-1 0 0,1 0 0,0 1 0,0-1 0,-1 0 0,1 1 1,-1-1-1,1 1 0,0-1 0,-1 1 0,1-1 0,-1 1 0,1-1 0,-1 1 1,1 0-1,-1-1 0,0 1 0,1 0 0,-1-1 0,0 1 0,1 0 1,-1-1-1,0 1 0,0 0 0,0 0 0,1-1 0,-1 2 0,0 8 54,0 0-1,-1 0 1,1 0-1,-2 0 0,0-1 1,0 1-1,0 0 1,-1-1-1,-1 0 1,0 1-1,-8 13 1,53-65 643,-28 28-762,0 0 0,1 0 1,1 2-1,26-19 1,-39 30 54,0 0 1,0-1-1,-1 1 0,1 0 1,0 1-1,0-1 1,0 0-1,0 0 1,0 1-1,0-1 1,0 1-1,1 0 1,-1 0-1,0 0 1,0 0-1,0 0 1,3 0-1,-3 1-5,0 0 0,-1 0 0,1 0 0,0 0 0,-1 0 0,1 0 0,-1 1 0,1-1 0,-1 0 0,0 1 0,1-1 0,-1 1 0,0 0 0,0-1 0,0 1 0,0 0 0,0 0 0,0 2 0,1 1 34,2 5 5,1 0 0,0 0 0,9 14 0,-12-21 20,1-1 0,-1 1 0,0 0 0,1-1 0,0 0 0,-1 1 0,1-1 0,0 0 0,0-1 0,0 1 0,0 0 0,1-1 0,-1 0 0,0 0 0,7 2 0,1-1-16,0-1 0,1 0 0,-1-1 0,1 0 0,-1-1 0,1 0 0,-1-1 0,0 0 0,0 0 0,0-2 0,0 1 0,0-1 0,17-9 0,-26 11-30,15-8 7,0 0-1,20-19 1,-33 26 3,-1 0 0,0 1 0,0-2 1,0 1-1,0 0 0,0-1 1,-1 1-1,0-1 0,0 0 1,0 0-1,0 0 0,0 0 0,-1 0 1,0 0-1,1 0 0,-2-1 1,2-4-1,-2 8-6,0 1 0,0-1 0,0 1 0,0-1 0,0 1-1,0 0 1,0-1 0,0 1 0,0-1 0,-1 1 0,1-1 0,0 1 0,0-1 0,0 1 0,0 0 0,-1-1 0,1 1 0,0-1 0,0 1 0,-1 0-1,1-1 1,0 1 0,-1 0 0,1-1 0,0 1 0,-1 0 0,1 0 0,-1-1 0,1 1 0,-1 0-12,0 0 0,-1 0 1,1 0-1,0 0 0,0 0 0,0 0 1,0 0-1,0 0 0,0 0 0,0 1 1,0-1-1,-1 1 0,-28 17-261,30-18 280,-81 62-253,73-55 227,1 1 0,0-1 1,0 1-1,0 1 0,1-1 1,0 1-1,-8 16 0,14-24 37,-1 0 0,1 0-1,-1 0 1,1 0 0,-1 0-1,1 0 1,0 1 0,0-1-1,-1 0 1,1 0 0,0 0-1,0 0 1,0 1 0,0-1-1,0 0 1,1 0 0,-1 0-1,0 0 1,0 0 0,1 1-1,-1-1 1,1 0 0,-1 0-1,1 0 1,-1 0 0,1 0-1,0 0 1,-1 0 0,1 0-1,0-1 1,0 1 0,0 0-1,0 0 1,0-1 0,0 1-1,0 0 1,0-1 0,0 1-1,0-1 1,0 1 0,0-1-1,0 0 1,0 1 0,2-1-1,4 2 73,-1-1-1,1-1 0,0 1 0,0-1 1,-1 0-1,10-2 0,-5 1-60,0-2-1,0 1 0,-1-2 0,1 1 1,10-6-1,48-29 18,-52 27-94,1 2 1,0-1-1,0 2 0,27-9 1,-45 17 46,1 0 0,-1 0 0,1-1 0,0 1-1,-1 0 1,1 0 0,-1 0 0,1 0 0,-1-1 0,1 1 0,0 0 0,-1 0 0,1 0 0,0 0 0,-1 1 0,1-1 0,-1 0 0,1 0 0,0 0 0,-1 0 0,1 1 0,-1-1 0,1 0 0,-1 0 0,1 1 0,-1-1 0,1 0 0,-1 1 0,1-1 0,-1 1 0,1-1 0,-1 1 0,0-1 0,1 0 0,-1 1 0,0 0 0,1-1 0,-1 1 0,0-1 0,0 1 0,1-1 0,-1 1 0,0 0 0,0-1 0,0 1 0,0-1 0,0 1-1,0 0 1,0 2-4,0 0-1,-1 0 0,1 0 0,-1-1 0,0 1 0,0 0 0,0-1 0,0 1 0,-1 3 0,-5 5 103,3-6-60,1-1 0,1 1 0,-1 0 0,-2 9 0,3-10-35,-5 12 239,7-16-229,0 0-1,0 0 1,0 0-1,0 0 1,0 0-1,0 0 1,0 0 0,0 0-1,-1 0 1,1 0-1,0 0 1,0 0-1,0 0 1,0 1-1,0-1 1,0 0-1,0 0 1,0 0 0,0 0-1,0 0 1,0 0-1,0 0 1,0 0-1,0 0 1,-1 1-1,1-1 1,0 0-1,0 0 1,0 0-1,0 0 1,0 0 0,0 0-1,0 0 1,0 0-1,0 1 1,0-1-1,0 0 1,0 0-1,1 0 1,-1 0-1,0 0 1,0 0-1,0 0 1,0 0 0,0 0-1,0 1 1,0-1-1,0 0 1,0 0-1,0 0 1,0 0-1,0 0 1,0 0-1,1 0 1,6-3 128,12-12-52,-10 6-104,0 1 0,0 0 0,1 0 1,0 1-1,0 1 0,0-1 0,1 2 0,0-1 0,15-4 0,-25 10 0,1 0 1,0-1 0,0 1-1,0 0 1,1 0-1,-1 0 1,0 0-1,0 1 1,0-1 0,-1 0-1,1 1 1,0 0-1,0-1 1,0 1-1,0 0 1,0 0-1,2 2 1,2 1-3,0 1 1,-1 0-1,9 9 0,-12-10 45,1-1 0,0 1-1,0-1 1,0 0 0,1 0-1,-1-1 1,1 1 0,-1-1-1,1 0 1,0 1 0,6 1-1,-3-3 15,1 0 0,0 0 0,-1-1-1,1 0 1,0-1 0,-1 1 0,1-1-1,0-1 1,-1 0 0,8-2 0,-1-1 30,0-1 1,-1 0-1,0 0 0,17-12 1,-21 11-37,0-1 1,-1 0-1,1 0 1,-1 0-1,-1-1 1,0 0-1,12-20 1,32-74-30,-47 94-18,64-170-80,-11 27 80,-56 149 14,24-62-75,-22 56 65,0 0 0,-1-1 0,0 1 0,1-19 0,-5 23-174,-4 10 5,-3 11 161,0-1-1,1 1 1,1 0-1,0 1 1,-3 17 0,-17 88-55,25-112 77,-16 109 156,-4 172 0,13-178-2097,10-103-4086,-4-19 275,-2-4 2751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1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93 7968,'-45'-16'3616,"37"13"-3136,8-2 2112,8 1-1504,16-4 1055,7 5-1247,17-11 64,7 11-576,8-5-352,1 4-64,-1-4 128,-5 5-32,0-6-1088,-5 4 576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1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32 121 6464,'-31'-26'5466,"40"25"-2628,129-31 2303,-75 15-4751,-1 3 1,2 3 0,65-2-1,77 7-382,-178 6-42,-26 0-21,-1 0-1,0 0 1,0 0 0,1 0 0,-1 0 0,0 0 0,1 0 0,-1 1 0,0-1-1,1 0 1,-1 1 0,0-1 0,0 1 0,1-1 0,1 2 0,-3-1 4,0-1-1,0 0 1,0 0 0,0 1 0,0-1-1,0 0 1,0 0 0,0 1 0,0-1-1,0 0 1,0 0 0,0 1 0,0-1-1,0 0 1,0 0 0,0 0 0,0 1-1,0-1 1,-1 0 0,1 0 0,0 1 0,0-1-1,0 0 1,0 0 0,0 0 0,-1 0-1,1 1 1,-12 8-1520,-42 19-4344,14-8 929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1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88 6240,'-25'-3'2005,"17"4"-1419,9 0-31,15-1 1867,74-18 2835,-51 8-3875,46-7-726,0 4 0,103-4 0,-141 16-932,45-2-4599,-73-1 1739,-5 0-3328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1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77 5632,'1'0'64,"-1"-1"0,0 1 1,0 0-1,0 0 0,1-1 1,-1 1-1,0 0 0,0-1 0,0 1 1,0 0-1,0 0 0,1-1 1,-1 1-1,0 0 0,0-1 1,0 1-1,0 0 0,0-1 0,0 1 1,0 0-1,0-1 0,0 1 1,0 0-1,-1-1 0,1 1 1,0 0-1,0-1 0,0 1 0,0 0 1,0 0-1,-1-1 0,1 1 1,0 0-1,0-1 0,-19 5 2448,4 1-1715,0 0 0,1 1 0,-1 1 0,1 0 0,-24 18-1,29-18-560,0 1-1,0 0 1,1 0 0,0 1-1,0 0 1,1 1-1,0 0 1,-9 18-1,7-10-1,1 1 0,1 0 0,0 0-1,1 0 1,2 1 0,0 0-1,0 0 1,2 0 0,1 0-1,2 35 1,-1-47-180,2-1 0,-1 0 0,1 0 0,0 0 0,1 0 0,0-1 0,0 1 0,0-1 0,1 1 0,-1-1 0,2 0 0,-1-1 0,1 1 0,0-1 0,0 1 1,0-2-1,1 1 0,-1 0 0,1-1 0,0 0 0,1-1 0,6 4 0,12 5 110,2-1 1,-1-2-1,1 0 0,1-2 1,52 8-1,-65-14-81,0 0-1,0 0 0,1-2 0,-1 0 1,0 0-1,0-2 0,0 0 0,0 0 1,0-2-1,20-8 0,-23 7-67,-1 0-1,0 0 1,-1-1 0,0 0-1,0-1 1,0 0-1,-1-1 1,0 1 0,-1-2-1,0 1 1,-1-1-1,1-1 1,6-13 0,-2 0 2,-1 0 0,-2 0 0,0-1 0,-1 0 0,-2-1 1,6-42-1,-11 54-39,0 0 0,0 0 0,-2 0 0,0 0 0,0 0 1,-1 0-1,-1 0 0,0 0 0,-1 1 0,0 0 0,-1 0 0,-1 0 0,0 0 1,-10-14-1,11 20-52,0 1 1,0 1 0,0-1 0,-1 1 0,0 0 0,0 0 0,0 1-1,0 0 1,-1 0 0,0 0 0,0 1 0,0 0 0,-11-3 0,6 2-529,-1 2 0,0-1 0,0 2 0,0 0 0,0 0 0,0 1 0,-16 2 0,22-1 41,0 0 0,0 1 0,0 0 0,0 0 0,-10 4 1,5 1-1866,0 0 1,-14 11 0,26-17 2373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27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24 441 3904,'-6'3'853,"-11"2"9691,18-5-10395,0-1 0,0 0 0,0 1 0,0-1 1,0 0-1,0 1 0,0-1 0,-1 0 0,1 0 0,0 0 0,0 0 0,-1 0 1,1 0-1,0 0 0,-1 0 0,1 0 0,0-2 0,3-4 393,112-185 2120,-60 96-2134,-45 79-449,1 0-1,1 1 1,1 1 0,0 0 0,19-14 0,-28 24-67,-4 4-7,0 0 0,0 0 1,0 0-1,0 0 0,0 0 0,0 1 0,0-1 0,0 0 1,0 1-1,0-1 0,0 1 0,1-1 0,-1 1 0,0-1 1,0 1-1,1 0 0,-1 0 0,0 0 0,0 0 1,1 0-1,-1 0 0,0 0 0,1 0 0,-1 0 0,0 0 1,0 1-1,3 0 0,-2 0 12,0 1 0,-1-1 0,1 1-1,-1-1 1,1 1 0,-1 0 0,1-1 0,-1 1 0,0 0 0,0 0 0,0 0 0,0 0-1,0 0 1,0 0 0,0 0 0,0 3 0,4 20 99,4 42 0,0-1 100,-5-43-101,1 3-61,0 1 1,2-1-1,1 0 1,11 26-1,-16-45-31,1 0 1,0 0-1,1 0 0,0 0 1,0-1-1,0 1 0,10 7 1,-10-10 17,0 0 1,0-1-1,0 0 1,1 0-1,-1 0 1,1 0-1,-1-1 1,1 0-1,0-1 1,0 1-1,8 0 1,-5-1-11,-1 0-1,0-1 1,1 0-1,-1-1 1,1 0 0,-1 0-1,0-1 1,0 0-1,0 0 1,0-1 0,0 0-1,0 0 1,-1-1-1,1 0 1,-1-1 0,0 1-1,0-1 1,-1-1-1,0 1 1,0-1 0,0 0-1,6-8 1,6-10 2,-2-1 1,0-1-1,-2-1 1,-1 1 0,-1-2-1,11-36 1,35-89-66,-46 128-149,-12 25 177,0-1 0,1 1-1,-1 0 1,0 0 0,0-1 0,0 1 0,0 0 0,1-1-1,-1 1 1,0 0 0,0 0 0,1-1 0,-1 1 0,0 0 0,0 0-1,1-1 1,-1 1 0,0 0 0,1 0 0,-1 0 0,0 0-1,1 0 1,-1-1 0,0 1 0,1 0 0,-1 0 0,0 0-1,1 0 1,-1 0 0,0 0 0,1 0 0,-1 0 0,0 0-1,1 0 1,-1 0 0,0 1 0,1-1 0,-1 0 0,0 0 0,1 0-1,-1 0 1,0 0 0,1 1 0,-1-1 0,0 0 0,0 0-1,1 1 1,-1-1 0,0 0 0,0 0 0,0 1 0,1-1-1,-1 0 1,0 1 0,0-1 0,0 0 0,0 0 0,1 1 0,-1-1-1,0 0 1,0 1 0,0 0 0,10 25 43,-1 1 0,-1 1 1,-1 0-1,4 45 0,5 21-22,-10-56-127,3 9-2814,-9-46 2402,0 0 1,1 1 0,-1-1 0,1 1-1,-1-1 1,1 0 0,0 1 0,-1-1-1,1 0 1,0 0 0,0 0 0,0 1-1,0-1 1,0 0 0,0 0 0,0 0-1,0-1 1,2 2 0,12-13-7660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27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11 4576,'-11'-11'1450,"18"23"6103,-4 2-4591,-2 22-2762,-1-20 786,-14 287 2833,-21 116-1334,34-323-4303,1-94 1761,1 8-1507,-1-10 1447,0 0 0,1 0 0,-1 1-1,0-1 1,0 0 0,0 0 0,1 0 0,-1 0-1,0 0 1,0 0 0,0 1 0,1-1 0,-1 0-1,0 0 1,0 0 0,1 0 0,-1 0-1,0 0 1,0 0 0,0 0 0,1 0 0,-1 0-1,0 0 1,0 0 0,1 0 0,-1 0 0,0 0-1,0 0 1,1 0 0,-1-1 0,0 1-1,0 0 1,0 0 0,1 0 0,-1 0 0,0 0-1,0-1 1,14-8-2901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28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299 3 3136,'2'-2'10995,"-11"7"-6801,2 0-4946,-12 13 1479,1 0 1,1 0 0,-27 40-1,-34 68 123,62-97-632,-36 66 465,43-77-534,1 0 1,1 1-1,-6 27 0,12-37-73,-1 0 0,2 0 0,-1 0-1,1 0 1,1 0 0,-1 1-1,2-1 1,-1 0 0,1 0 0,0 0-1,1-1 1,0 1 0,7 12 0,4 6 154,2-2 0,33 43 0,-20-31-151,-27-33-95,14 18-105,1 0-1,1-1 1,28 26-1,-46-47 33,0 0 0,0 0 0,0 0 0,0 0-1,0 0 1,1 0 0,-1 0 0,0 0 0,0 0 0,0 0-1,0 0 1,0 0 0,1 0 0,-1 0 0,0 0 0,0 0-1,0 0 1,0 0 0,0 0 0,0 0 0,1-1 0,-1 1-1,0 0 1,0 0 0,0 0 0,0 0 0,0 0 0,0 0-1,0 0 1,0 0 0,0-1 0,1 1 0,-1 0 0,0 0-1,0 0 1,0 0 0,0 0 0,0-1 0,0 1 0,0 0-1,0 0 1,0 0 0,0 0 0,0 0 0,0-1 0,0 1-1,0 0 1,0 0 0,0 0 0,0-9-2866,0-6-474,0-4-3648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30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12 2912,'-5'5'18485,"7"-4"-18431,0-1 0,0 1-1,-1-1 1,1 1 0,0-1 0,0 0 0,0 0 0,2 0 0,147-8 1554,-55 0-1077,141 4-1849,-261 10-7910,10-3 2974,8 0 2873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31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10 419 3232,'-9'0'11264,"22"0"-10579,0-1 0,0-1 1,0 0-1,0-1 0,-1 0 1,1-1-1,-1 0 0,15-8 1,-18 7-549,-1 1 1,1-1-1,-1-1 1,0 0-1,0 0 1,0-1-1,-1 1 1,0-2-1,0 1 1,-1-1-1,7-10 1,-11 12-47,1 1 0,-1-1 1,-1 1-1,1-1 0,-1 1 0,0-1 1,0 0-1,-1 0 0,1 0 0,-2-5 0,0-9 261,-6-31 0,7 40-374,-1-1 1,1 1 0,3-21-1,-2 27 35,1 1 0,-1 0 0,1 0 0,0 0 0,0 0 0,1 0 1,-1 1-1,1-1 0,-1 1 0,1-1 0,0 1 0,1 0 0,-1 0 0,0 0 0,1 1 0,7-5 0,-2 2 24,0 0 0,1 1 0,-1 0 0,1 1-1,0 0 1,11-2 0,-15 4-16,0 0-1,0 0 0,-1 1 0,1 0 1,0 0-1,0 0 0,0 1 0,-1 0 1,11 3-1,-12-3 3,-1 1-1,0-1 1,1 1 0,-1 0 0,0 0 0,0 0 0,0 0-1,-1 0 1,1 1 0,0-1 0,-1 1 0,0 0-1,0-1 1,1 1 0,-2 0 0,1 1 0,2 2 0,-2-1 5,-1 0 0,1 1 0,-1-1 0,0 0 0,0 1 0,0-1 1,-1 1-1,0-1 0,-1 10 0,-1 5 152,-7 26 1,2-16 41,5-23-161,1 1 1,0-1-1,0 1 1,1 0 0,0-1-1,2 14 1,-2-19-45,1 1 0,-1-1 0,1 0 0,0 0 0,0 0 0,0 0 0,1 0 0,-1 0 0,0 0 0,1 0 0,-1 0 0,1 0 0,0-1 0,-1 1 0,1-1 0,0 1 0,0-1 0,0 0 0,0 0 0,0 1 0,0-2 0,0 1 0,1 0 0,-1 0 0,0-1 0,3 1 0,13 2 161,0-1 0,0-1-1,31-2 1,-9 0-121,-33 1-69,-3 0 7,1 0 1,0 0-1,0-1 0,0 0 1,0 1-1,0-2 0,-1 1 1,1-1-1,6-2 0,-4 3-1165,-9 22-17136,-7-5 13682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2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 5472,'-6'-1'774,"6"1"-648,-1 0-1,0 0 0,0 0 0,0 0 0,0 0 0,1 0 0,-1-1 0,0 1 1,0 0-1,0 0 0,1-1 0,-1 1 0,0 0 0,1-1 0,-1 1 0,0-1 1,1 1-1,-2-2 0,-3 1 3980,11 7-621,17 7-2802,-1 2-1,0 1 1,-1 0 0,0 2 0,30 34-1,-20-10-256,-1 2 0,26 55 0,-34-56-167,-3 0 1,-1 2-1,-3 0 0,-1 1 0,-2 0 1,8 73-1,-13-63 59,-1 0 0,-4 0-1,-2 1 1,-8 64 0,-42 100 147,39-180-540,-41 138 407,41-149-667,-1-2 0,-1 1 1,-33 50-1,38-65-587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32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1 4224,'4'0'14517,"-14"18"-10759,3-4-3063,3-7-529,1 1 1,0 0-1,0-1 1,1 1-1,0 0 0,0 0 1,1 1-1,0-1 1,0 9-1,2-10-179,0 0 0,0-1 0,1 1 0,0 0 0,0-1 1,1 1-1,-1-1 0,1 0 0,1 0 0,-1 0 0,8 9 0,-10-14-164,0 1 1,0-1-1,0 0 0,0 0 0,0-1 0,1 1 1,-1 0-1,0 0 0,0-1 0,1 1 0,-1 0 1,0-1-1,1 1 0,-1-1 0,1 0 1,-1 1-1,0-1 0,1 0 0,-1 0 0,1 0 1,-1 0-1,1 0 0,-1 0 0,3-1 0,0 0-729,0-1-1,0 1 0,0-1 0,0 0 0,0 0 0,6-4 1,11-8-1702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32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12 8736,'-35'-9'3232,"30"9"-2528,-4 0-192,9-3-544,-4 3-96,-1 0-160,0 0 160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32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5 5152,'-10'-4'9666,"22"7"-4395,2-2-6033,228-3 4005,6-1-6720,-240 3 2132,-1 0 0,1 1 0,-1 0 0,13 3 0,-1 2-1615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33.6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21 5216,'-7'-1'448,"2"0"-92,0-1 0,1 1-1,-1-1 1,1 0 0,-1 0 0,-5-3 2559,12 4-2431,0 0 1,0 0-1,0 1 0,1-1 0,-1 1 0,0-1 0,0 1 0,4 0 0,31 5 874,-32-4-966,5 0-117,1 1 0,-1 1-1,1 0 1,-1 0 0,0 1 0,0 1 0,-1 0 0,1 0 0,-1 0-1,0 1 1,0 1 0,15 14 0,-14-8-108,0 0 0,-1 1 0,0 0 0,-1 0-1,-1 1 1,8 22 0,24 96 843,-37-126-943,6 26 193,-2 1 0,0 0 0,-3 0 0,0 0 0,-3 1 0,0-1 0,-9 53 0,1-44-222,-1-1-1,-2 0 0,-20 47 1,20-63-67,-1-1-1,-1 0 1,-2 0-1,0-2 1,-35 42 0,21-36-2160,-40 31 0,30-27-3428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34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48 3552,'-1'-1'18485,"10"2"-21029,386-4 5226,-254 3-1663,-139 0-955,-2 1-51,1-1 0,0 0 0,-1 0 0,1 0 0,0 0 0,-1 0 0,1 0 0,-1 0 0,1 0 0,0-1 0,-1 1 0,1 0 0,0 0 0,-1 0 0,1-1 0,-1 1 0,1 0 0,-1-1 0,1 1 0,-1 0 0,1-1 0,0 0 0,1 0-24,-2 1-287,0 0 229,1 0 0,-1 0 0,0 0 1,1 0-1,-1 0 0,0 0 0,1 0 0,-1-1 1,0 1-1,1 0 0,-1 0 0,0 0 0,0 0 1,1 0-1,-1-1 0,0 1 0,1 0 0,-1 0 1,0-1-1,1 1 0,-1-1-277,0 0 0,0 1 0,1-1 0,-1 1 0,0-1 1,0 1-1,0-1 0,0 0 0,0 1 0,0-1 0,0 0 0,0 1 0,0-1 0,0 1 0,0-1 1,0 0-1,0 1 0,0-1 0,-1 1 0,1-1 0,0 1 0,0-1 0,-1 0 0,1 1 0,0-1 1,-1 0-1,-6-4-4600,-2 0 2822,5 3 1327,-13-6-2008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35.0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63 5632,'-1'3'6720,"16"-2"-2987,61-18 1797,-13 2-4791,76-8 0,-103 19-891,47-3-3332,-73 7 2166,-1 0 1,1 0-1,0 1 1,0 1-1,17 4 1,-23-4 56,0-1 0,0 1 0,-1 0 1,6 4-1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36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32 283 7232,'-21'-10'3647,"11"8"4556,13-2-6614,4-4-1150,0 0-1,16-13 0,-6 5-243,40-37 637,115-84 0,-170 136-815,26-16 106,-26 16-139,0 1 0,0-1-1,0 0 1,0 0 0,0 1 0,0-1 0,0 1 0,0 0 0,1 0 0,-1 0 0,0 0-1,2 0 1,-2 1 23,-1-1 0,0 1-1,0 0 1,0-1 0,0 1-1,0 0 1,0 0 0,0 0-1,0 0 1,0 0 0,-1 0-1,1 0 1,0 0 0,-1 0-1,1 1 1,-1-1 0,1 0-1,-1 0 1,1 1 0,-1-1-1,0 0 1,1 3 0,3 33 98,-3-34-92,2 85 278,-2-49-160,1 1-1,9 45 1,-9-80-90,-1 1 0,1-1 0,-1-1-1,1 1 1,1 0 0,-1 0 0,1-1 0,0 1 0,0-1 0,6 7-1,-7-10-25,-1 1 0,1-1 0,-1 1 0,1-1 0,0 0-1,0 1 1,0-1 0,0 0 0,0 0 0,0 0 0,0-1 0,0 1-1,0-1 1,0 1 0,0-1 0,0 1 0,1-1 0,-1 0-1,0 0 1,0 0 0,0 0 0,1-1 0,-1 1 0,0-1 0,0 1-1,0-1 1,0 0 0,2 0 0,8-6 63,0 0-1,0 0 1,-1-2 0,0 1 0,0-1-1,-1-1 1,14-17 0,56-84 142,-34 43-262,16-17 69,-59 82-38,-1 0 1,0 1 0,1-1-1,-1 1 1,1-1 0,0 1-1,0 0 1,0 0 0,0 0-1,0 1 1,0-1 0,5-1 0,-6 3 11,0-1 1,0 1 0,0 0-1,0 0 1,0 0 0,0 0 0,1 0-1,-1 0 1,0 1 0,0-1 0,0 1-1,0-1 1,0 1 0,0 0-1,0 0 1,0 0 0,-1 0 0,1 0-1,0 0 1,0 0 0,2 3 0,7 7 83,-1 0 1,1 1-1,8 14 1,-8-11-34,10 16-22,32 63 0,-37-64-138,-15-28-1305,3 8 3913,-3-5-5761,-38-29-19492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37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0 5408,'-3'1'4849,"3"0"-4762,-1 8 2400,0 18-1151,1-14-485,-39 407 6850,34-380-7819,1 1-1,2-1 0,4 42 1,-1-80-193,-1 1 0,0-1 0,0 1 0,1-1 1,0 0-1,-1 1 0,1-1 0,2 3 1,-3-4 60,0-1 0,1 1 0,-1-1 0,1 1 1,-1-1-1,1 1 0,-1-1 0,1 1 0,0-1 1,-1 0-1,1 1 0,-1-1 0,1 0 0,0 0 1,-1 1-1,1-1 0,0 0 0,-1 0 0,1 0 1,0 0-1,-1 0 0,1 0 0,0 0 0,0 0 1,-1 0-1,1 0 0,0 0 0,-1-1 0,1 1 1,-1 0-1,1 0 0,0-1 0,0 0 0,22-7-3227,11-3-768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37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14 5216,'0'0'48,"-1"0"0,1 0 1,0 0-1,0 0 0,0-1 1,0 1-1,-1 0 0,1 0 0,0 0 1,0 0-1,0-1 0,0 1 1,0 0-1,-1 0 0,1 0 1,0 0-1,0-1 0,0 1 0,0 0 1,0 0-1,0-1 0,0 1 1,0 0-1,0 0 0,0 0 0,8-9 7315,-9 9-7113,0 0 0,0 1 0,0-1 0,0 0 0,0 1 0,1-1 1,-1 1-1,0-1 0,0 1 0,0-1 0,1 1 0,-1-1 0,0 1 0,1 0 0,-2 1 0,2-2-171,-11 12 295,1-1-1,1 2 1,0 0 0,1 0-1,0 0 1,1 1 0,0 0-1,-5 18 1,-3 15 297,-9 59-1,18-81-371,-26 156 975,29-150-1204,1 0-1,2 0 0,6 57 1,-4-68-89,12 61 199,-12-71-539,1 1-1,1-1 1,0 1 0,0-1-1,8 13 1,-10-21 34,-1 0 1,1 0-1,-1-1 0,1 1 0,0 0 1,0-1-1,0 1 0,0-1 0,0 1 1,0-1-1,0 0 0,0 0 1,0 0-1,1 0 0,-1 0 0,0-1 1,5 2-1,-1-2-460,0 1 0,0-1 1,-1 0-1,1 0 0,0-1 0,9-2 1,21-7-4880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39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1 265 4064,'0'0'42,"0"0"-1,0 0 1,0 0 0,0 0 0,0 0-1,0 1 1,0-1 0,-1 0 0,1 0-1,0 0 1,0 0 0,0 1 0,0-1-1,0 0 1,0 0 0,0 0 0,0 0 0,0 0-1,0 1 1,0-1 0,0 0 0,0 0-1,0 0 1,0 0 0,1 1 0,-1-1-1,0 0 1,0 0 0,0 0 0,0 0-1,0 0 1,0 1 0,0-1 0,0 0-1,0 0 1,1 0 0,-1 0 0,8 6 1090,12 2 1311,-12-7-1938,-1 0-1,1-1 0,0 0 1,-1 0-1,1-1 0,0 0 1,-1 0-1,1-1 0,-1 0 1,1 0-1,-1-1 0,0 1 1,0-2-1,0 1 0,11-8 1,-6 2-53,1 0 1,-1 0-1,-1-2 1,0 1-1,0-1 1,17-24-1,-26 31-260,1-1 0,-1 0-1,0 0 1,0 1-1,-1-1 1,1 0-1,0-8 1,-1 8-81,0 1 0,0-1 1,0 1-1,0 0 0,1 0 0,-1 0 0,1 0 0,5-7 1,-1 4-64,1 1 1,0 0-1,0 0 1,1 1 0,0 0-1,-1 0 1,2 1-1,7-4 1,-7 5 53,-1 0 1,0 0-1,1 1 1,-1 0 0,16-1-1,-21 3-75,0 0 0,-1 0 1,1 0-1,0 0 0,-1 1 0,1-1 1,0 1-1,0 0 0,-1 0 0,3 1 0,-3-1-8,-1-1-1,0 1 1,0 0 0,1 0-1,-1 0 1,0 0-1,0 0 1,0 1-1,0-1 1,0 0-1,-1 0 1,1 1-1,0-1 1,0 0 0,-1 1-1,1-1 1,-1 1-1,1-1 1,-1 3-1,0 2 79,0-1-1,0 1 0,-1 0 1,0-1-1,0 1 0,0-1 0,-1 1 1,0-1-1,0 0 0,-5 10 1,-6 18 262,10-25-245,1 0 0,0 1 0,0-1 0,1 0 0,0 13 0,1-18-95,0-1-1,0 0 1,1 1 0,-1-1-1,1 1 1,0-1-1,0 0 1,0 1 0,0-1-1,0 0 1,0 0-1,1 0 1,-1 0 0,0 0-1,1 0 1,0 0-1,0 0 1,-1-1 0,1 1-1,0-1 1,0 1-1,0-1 1,4 2 0,-1-1 23,0 0 0,0 0 0,0 0 0,0-1 0,0 0 0,0 0 0,1 0 1,-1-1-1,10 1 0,3-3-1433,27-5 0,-21 3-1470,17-7-5160,-18 5 4491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2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39 2496,'0'0'181,"0"-1"0,0 0 0,1 0 0,-1 0 1,0 0-1,0 1 0,1-1 0,-1 0 0,1 0 0,-1 1 0,1-1 0,-1 0 1,1 0-1,-1 1 0,1-1 0,0 1 0,-1-1 0,1 1 0,0-1 0,1 0 0,-2 0 137,1 1 0,0 0-1,-1-1 1,1 1-1,-1-1 1,1 1-1,-1-1 1,1 1-1,-1-1 1,1 1-1,-1-1 1,0 1-1,1-1 1,-1 0 0,0 1-1,1-1 1,-1 0-1,0 1 1,1-2-1,-1 1-157,0 1-1,0-1 1,-1 1-1,1-1 1,0 1-1,0-1 1,0 1-1,0-1 1,0 1 0,-1-1-1,1 1 1,0 0-1,0-1 1,-1 1-1,1-1 1,0 1-1,-1 0 1,1-1-1,0 1 1,-1 0-1,1-1 1,-1 1-1,1 0 1,0 0-1,-1 0 1,1-1-1,-1 1 1,1 0-1,-1 0 1,1 0-1,-1 0 1,1 0 0,-1 0-1,1 0 1,-1 0-1,-20 1 1206,14 0-718,0-1-531,1 0 1,-1 1 0,0 0-1,1 0 1,-1 0 0,1 1-1,-1 0 1,1 1 0,0-1-1,0 1 1,0 0 0,0 0-1,0 1 1,1 0 0,-7 6-1,11-9-115,0 0 1,0 1-1,0-1 0,0 0 0,1 1 0,-1-1 0,0 1 0,1-1 1,-1 1-1,1-1 0,0 1 0,-1-1 0,1 1 0,0-1 0,0 1 0,0-1 1,0 1-1,0-1 0,1 1 0,-1-1 0,0 1 0,2 2 0,0 3 18,1 0 0,0-1-1,6 11 1,-2-5-18,14 29 416,-2 1 0,-2 1 0,-1 1 0,17 87 0,-32-124-389,0 0 1,-1 0-1,0-1 0,-1 1 1,0 0-1,0 0 0,0 0 1,-1-1-1,0 1 0,0-1 1,0 1-1,-1-1 0,0 0 1,0 0-1,-1 0 1,0 0-1,0-1 0,-6 7 1,9-11-185,0 0 0,-1 0 0,1-1 0,-1 1 0,1 0 0,-1 0 0,1-1 1,-1 1-1,0-1 0,1 0 0,-4 1 0,4-1-413,0 0 0,0 0-1,0 0 1,0 0 0,0 0 0,0 0-1,0 0 1,0 0 0,0 0 0,0-1 0,0 1-1,1 0 1,-2-1 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39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3 6464,'-1'-1'212,"1"1"0,-1 0 1,0 0-1,1-1 0,-1 1 0,0 0 1,1 0-1,-1 0 0,1 0 0,-1 0 1,0 0-1,1 0 0,-1 0 1,0 0-1,1 0 0,-1 0 0,0 1 1,1-1-1,-1 0 0,1 0 0,-2 1 1,-7 12 6171,0 3-5412,-2 2-504,0 0-1,1 0 1,1 2-1,1-1 1,0 1-1,2 0 1,0 0-1,-4 36 1,9-49-531,2 0 0,-1-1 1,1 1-1,0 0 0,0-1 1,1 1-1,-1-1 0,2 1 0,-1-1 1,1 0-1,0 0 0,0 0 0,0 0 1,1 0-1,0-1 0,9 10 0,-12-14-125,0 1-1,1-1 1,-1 0 0,1 1-1,-1-1 1,1 0-1,0 0 1,0 0 0,-1 0-1,1 0 1,0-1-1,2 2 1,-1-2-247,-1 1-1,0-1 1,1 0 0,-1 0 0,1 0 0,-1 0-1,0 0 1,1 0 0,-1-1 0,0 1 0,1-1-1,-1 0 1,0 0 0,0 1 0,1-2 0,-1 1-1,0 0 1,0 0 0,0-1 0,0 1-1,0-1 1,-1 1 0,1-1 0,0 0 0,1-2-1,15-28-3974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39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17 9568,'-13'-14'3520,"13"11"-2176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40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96 7808,'0'-7'2880,"-5"7"-2240,18-5-160,-3 5 1696,7-3-1280,6-6 576,9-2-897,18-1-255,8-1-192,8-2-544,2 7 224,-5-1-3487,-4 6 1983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40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9376,'4'6'3815,"11"5"-3127,-7-6-39,9 10 950,-1 0 0,28 35 0,22 41-210,-25-33-568,-2-6-397,79 116 1143,-103-143-1325,-1 1 0,-1 1 0,-1 0-1,15 57 1,-20-55-250,-1 0-1,-2 1 1,-1-1 0,-1 1-1,-1 0 1,-6 41 0,5-64-273,-2 1 0,1-1 0,-1 1 0,0-1 0,-1 0 0,0 0 0,0 0 1,0 0-1,-1-1 0,0 1 0,0-1 0,-1 0 0,1 0 0,-1-1 0,-1 1 1,1-1-1,-1 0 0,0-1 0,0 1 0,-8 4 0,0-1-1678,0-1 0,-27 11 0,16-10-69,-25 4 0,49-12 2015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44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76 151 4736,'-13'-11'18991,"14"12"-18937,1 0-1,-1 0 1,1-1-1,0 1 1,-1 0-1,1 0 1,0-1-1,-1 1 0,1-1 1,2 1-1,-3-1-6,8 2 56,-1-1 0,1 0 0,0-1 0,-1 0 0,17-1 0,45-11 13,-54 8-13,20-3-20,66-25 0,-98 31-26,0-1 1,0 0 0,0 0-1,-1 0 1,1 0 0,4-4-1,-8 5-57,1 1-1,-1-1 0,1 1 0,-1-1 1,1 1-1,-1-1 0,0 1 0,1-1 1,-1 0-1,0 1 0,1-1 0,-1 0 1,0 1-1,0-1 0,0 0 0,1 1 1,-1-1-1,0 0 0,0 1 0,0-1 1,0 0-1,0 1 0,0-1 0,-1 0 1,1 1-1,0-1 0,0 0 0,0 1 1,-1-1-1,1 0 0,0 1 0,0-1 1,-1 0-1,1 1 0,-1-1 0,1 1 1,-1-1-1,1 1 0,-1-1 0,1 1 1,-1-1-1,1 1 0,-1 0 1,1-1-1,-1 1 0,0 0 0,0-1 1,-7-4-64,0 0 0,0 1 0,0 0 0,-1 1 0,1 0 1,-19-5-1,-56-4-324,51 9 332,22 1 58,0 1 0,0 1 0,-1 0 0,1 0-1,0 1 1,0 0 0,0 1 0,0 0 0,0 0 0,0 1 0,0 1 0,1 0 0,-14 7 0,17-8-11,1 0 39,-1 0 0,1 0 0,0 0 0,-5 6 1,8-7-11,0 0 0,0 0 1,1 0-1,-1 0 0,1 0 1,0 0-1,0 1 0,-1-1 1,1 0-1,1 1 0,-1-1 1,0 1-1,0 2 0,0 8 29,0-1 0,0 1 0,1-1 0,1 0 0,0 1 0,4 17 0,24 72 403,-21-75-297,-4-17-106,-1-1 0,1 1 1,0-1-1,1 0 0,0 0 1,1-1-1,0 1 0,0-1 1,0-1-1,1 1 0,1-1 1,-1 0-1,1-1 0,0 0 1,0 0-1,1 0 0,0-1 1,0-1-1,10 5 0,-4-4-18,1 0 1,-1 0-1,1-2 0,0 0 1,0 0-1,0-2 0,0 0 1,1-1-1,-1 0 0,0-2 1,0 0-1,0 0 0,21-7 1,-23 5-31,-2-1-1,1 0 1,0-1 0,-1 0 0,0-1 0,0 0 0,-1-1 0,0 0 0,0-1-1,-1 0 1,0-1 0,-1 0 0,0 0 0,-1-1 0,0 0 0,8-14-1,-4 2-41,-1-1 0,-1 0 0,0-1 0,-2 0 0,-1 0 0,5-40 0,-11 17-407,-5 73 469,7 23 102,12 73 0,-1-25 100,-3-33-56,-5-38-121,-5-22-27,-1 1 0,1-1 0,1 0 0,-1 0 0,0 0 0,1 0 0,3 5 0,-5-8-10,0 1 0,1-1 0,-1 1-1,0-1 1,1 0 0,-1 1 0,1-1 0,-1 1 0,1-1 0,-1 0 0,1 0-1,-1 1 1,1-1 0,-1 0 0,1 0 0,-1 1 0,1-1 0,0 0 0,-1 0 0,1 0-1,-1 0 1,1 0 0,0 0 0,-1 0 0,1 0 0,-1 0 0,1 0 0,0 0-1,-1 0 1,1-1 0,-1 1 0,1 0 0,-1 0 0,1-1 0,-1 1 0,1 0 0,-1 0-1,1-1 1,-1 1 0,1-1 0,-1 1 0,1 0 0,-1-1 0,0 1 0,1-1-1,-1 1 1,0-1 0,1 0 0,4-7-4,-1 1 1,1 0-1,-1-1 0,-1 0 0,4-9 0,10-45-132,-8 30 84,-5 15-11,12-39 25,39-95 0,-54 148 7,1 1 0,-1-1-1,0 0 1,1 1 0,0 0-1,-1-1 1,1 1 0,0 0-1,0 0 1,1 0-1,-1 0 1,0 0 0,0 1-1,1-1 1,-1 1 0,1-1-1,0 1 1,2-1 0,2 1 17,-1 0 0,0 0 0,1 0 0,-1 1 0,0 0 0,1 0 0,7 2 0,38 7 22,0 2 0,68 23 0,-75-20 34,-38-12-25,1 0 0,-1 0 0,1-1 0,-1 0 0,1 0 0,-1-1 0,1 0 0,0-1 0,13-2 0,-18 2-19,0 1 0,-1-1 0,1 0 0,-1 0 0,1 0 0,-1 0 0,0-1 0,1 1 0,-1-1 1,0 1-1,0-1 0,0 0 0,0 0 0,0 0 0,0 0 0,-1 0 0,1 0 0,-1 0 0,1-1 0,-1 1 0,0 0 0,0-1 0,0 1 0,0-1 0,-1 0 0,1 1 0,-1-1 0,1 0 0,-1 1 0,0-1 0,0-3 0,0 1-5,0-1-63,0 0 0,0 0-1,0 0 1,-1 0 0,-3-10 0,4 15 41,0 0 1,-1 0 0,1 0-1,-1 0 1,1 0 0,-1 0-1,1 1 1,-1-1 0,0 0 0,1 0-1,-1 0 1,0 1 0,0-1-1,0 0 1,1 1 0,-1-1-1,0 1 1,0-1 0,0 1-1,0 0 1,0-1 0,0 1 0,0 0-1,0-1 1,0 1 0,0 0-1,0 0 1,0 0 0,0 0-1,0 0 1,0 0 0,0 0-1,0 1 1,0-1 0,0 0-1,0 0 1,0 1 0,0-1 0,0 1-1,-2 0 1,-1 1 31,0 0 0,1 0 0,-1 1 0,0-1 1,1 1-1,-1 0 0,1 0 0,0 0 0,0 0 0,0 1 0,1-1 0,-1 1 1,1 0-1,0 0 0,0-1 0,0 2 0,0-1 0,1 0 0,-1 0 1,-1 9-1,0 6 13,1 0 0,0 1 0,1 25 0,1-42-34,1 26 127,0-1-1,2 1 0,1-1 1,2 0-1,11 36 0,-16-59-85,1-1 0,0 0 0,0-1 0,0 1 0,0 0-1,0 0 1,1-1 0,0 1 0,3 3 0,-5-6-24,0 0 0,0-1 0,0 1 1,0 0-1,0 0 0,1-1 0,-1 1 0,0 0 1,0-1-1,0 0 0,1 1 0,-1-1 0,0 1 1,1-1-1,-1 0 0,0 0 0,1 0 1,-1 0-1,0 0 0,1 0 0,-1 0 0,0-1 1,1 1-1,-1 0 0,0-1 0,0 1 0,1-1 1,-1 1-1,0-1 0,0 1 0,0-1 0,0 0 1,2-1-1,7-8 1,-1 0 1,0 0 0,-1-1-1,0 0 1,0 0 0,10-22 0,2-3-46,-6 16-20,0 0 0,1 1 0,1 1 1,0 1-1,32-26 0,-33 31 45,0 1-1,0 1 1,1 1-1,0 0 1,1 1-1,0 1 1,35-10-1,-51 16 9,0 1 0,0 0-1,0-1 1,0 1 0,0 0-1,0 0 1,0 0 0,0 0-1,0 0 1,1 0 0,-1 0-1,0 0 1,0 1 0,0-1 0,0 0-1,0 0 1,0 1 0,0-1-1,0 1 1,0-1 0,0 1-1,0 0 1,0-1 0,0 1-1,0 0 1,-1-1 0,1 1 0,0 0-1,0 0 1,-1 0 0,1 0-1,-1 0 1,1 0 0,-1 0-1,1 0 1,-1 0 0,1 0-1,-1 0 1,0 0 0,0 0-1,1 0 1,-1 2 0,1 4 35,-1 0 0,0 0 0,0 1 0,-1-1-1,-1 7 1,1-11-22,-12 73 428,-4 25-183,16-98-254,1 0 0,0-1 0,0 1 0,0 0 0,1 0 1,-1 0-1,1-1 0,1 6 0,-2-7 2,0-1 0,1 1 0,-1-1 1,0 1-1,1-1 0,-1 1 0,1-1 1,-1 1-1,0-1 0,1 1 0,-1-1 1,1 1-1,-1-1 0,1 0 0,0 1 1,-1-1-1,1 0 0,-1 1 0,1-1 1,0 0-1,-1 0 0,1 0 0,0 0 1,-1 1-1,1-1 0,-1 0 0,1 0 1,0 0-1,-1 0 0,1 0 0,0-1 1,-1 1-1,1 0 0,0 0 0,-1 0 1,1-1-1,-1 1 0,1 0 0,0 0 1,-1-1-1,1 1 0,0-1 0,12-8-57,-1-1 0,0 1 0,0-2 0,15-18 0,-1 2-38,-2 2 52,-14 14 94,18-17 1,-24 25-65,-1 1 1,0-1-1,1 1 0,-1 0 1,1 0-1,-1 0 0,1 1 0,0-1 1,0 1-1,7-2 0,-9 3 18,0 0 0,1 0 0,-1 1 0,0-1-1,0 0 1,0 1 0,0 0 0,0-1-1,0 1 1,0 0 0,0 0 0,0 0-1,0 0 1,0 0 0,-1 1 0,1-1 0,0 0-1,-1 1 1,1-1 0,-1 1 0,0 0-1,1-1 1,-1 1 0,1 2 0,4 7 131,0 0 1,9 23-1,-11-25-133,-1-1 20,3 9 45,1-1-1,1 0 0,12 17 0,-17-28-55,0-1 0,1 0 1,-1 0-1,1 0 0,0 0 0,0-1 0,0 0 0,0 0 0,1 0 1,-1 0-1,1 0 0,0-1 0,0 0 0,0 0 0,6 1 0,3 0-257,0-1 0,0-1 0,0-1 0,0 1 0,0-2 0,0 0 0,0-1-1,0 0 1,-1-1 0,1-1 0,-1 0 0,22-10 0,-21 7-920,0 0 1,-1-1-1,0 0 1,21-18-1,-25 17-294,0 1 1,-1-1-1,0-1 0,0 0 0,-1 0 0,7-13 0,-11 17 660,0 0-1,0 0 1,-1-1 0,0 0-1,3-11 1,-4 1-1108,1-26 0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45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5 236 832,'-5'5'9333,"7"-6"-9087,0 0 1,0 0-1,-1 1 1,1-1-1,0 0 0,-1-1 1,1 1-1,-1 0 0,1 0 1,-1-1-1,0 1 1,2-2-1,-2 2-25,41-46 2265,51-51-42,-80 87-2316,0 0 1,0 1-1,1 0 1,1 1 0,28-13-1,-41 21-101,-1 0-1,1 0 1,0 1-1,0-1 0,0 1 1,0 0-1,0-1 1,0 1-1,0 0 1,0 0-1,0 0 1,0 0-1,3 1 1,-4-1 4,0 1 1,0-1 0,0 1 0,0 0-1,0-1 1,0 1 0,0 0-1,-1-1 1,1 1 0,0 0-1,0 0 1,-1 0 0,1 0-1,0 0 1,-1 0 0,1 0-1,-1 0 1,0 0 0,1 0 0,-1 0-1,0 0 1,1 0 0,-1 0-1,0 0 1,0 2 0,1 11 184,-1 1 0,0-1 1,-3 16-1,2-15 45,0 0 0,0 0 0,3 17 0,-2-29-224,0-1 0,1 1 0,0 0 0,-1 0 0,1-1 0,0 1 0,0 0 0,1-1 0,-1 1 0,0-1-1,1 1 1,0-1 0,-1 0 0,1 0 0,0 0 0,0 0 0,3 2 0,-3-2 40,1 0 0,0-1 0,1 1 0,-1-1 0,0 0 0,0 0-1,0 0 1,1 0 0,-1 0 0,1-1 0,-1 0 0,0 0 0,1 0 0,3 0 0,9-2-14,0 0 1,0-1-1,0-1 1,28-11-1,60-31 19,-89 39 15,8-6-125,-16 9-18,-1 1 1,1-1-1,0 1 0,12-4 1,-16 7 47,-1-1 0,0 1 0,1 0 0,-1 0 0,1 0 1,-1 0-1,0 0 0,1 0 0,-1 1 0,1-1 0,-1 1 0,0 0 0,0 0 1,1 0-1,-1 0 0,0 0 0,0 0 0,0 0 0,2 2 0,45 41 400,-39-34-303,0-1 1,1 0-1,-1 0 1,2-1 0,-1-1-1,16 8 1,-21-12-69,63 24 355,-59-24-431,0 0 0,-1-1 1,1 0-1,0 0 1,13-1-1,-10 0-719,-9-1-15,1 0-1,-1 0 1,0 0-1,7-1 1,-11 1 669,0 0 0,0 0 0,1 0 0,-1-1 0,0 1 0,0 0 0,0 0 0,0 0 1,1 0-1,-1 0 0,0 0 0,0 0 0,0 0 0,0 0 0,0 0 0,1 0 0,-1-1 0,0 1-220,0 0 220,0 0 0,0 0 0,0 0 0,1-1 1,-1 1-1,0 0 0,0 0 0,0 0 0,0 0 0,0-1 0,0 1 0,0 0 0,0 0 0,0 0 0,0 0 0,0-1 0,0 1 0,0 0 0,0 0 0,0 0 0,0 0 1,0-1-1,0 1 0,0 0 0,0 0 0,-1 0 0,1 0 0,0-1 0,0 1 0,0 0 0,0 0 0,0 0 0,-1-1-110,-7-6-3473,-8-1-2419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46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30 6048,'-1'-1'138,"1"0"0,0 1 1,-1-1-1,1 0 0,0 0 1,0 0-1,0 1 0,0-1 1,-1 0-1,1 0 0,0 0 1,1 0-1,-1 1 0,0-1 1,0 0-1,0 0 0,0 0 1,1 1-1,-1-1 0,0 0 1,1 0-1,-1 1 0,0-1 0,1 0 1,-1 1-1,1-1 0,-1 0 1,1 1-1,0-1 0,-1 1 1,1-1-1,-1 1 0,1-1 1,0 1-1,0-1 0,-1 1 1,1 0-1,0-1 0,0 1 1,-1 0-1,1 0 0,1-1 1,0 1 97,0-1 0,0 1 0,0 0 0,0-1 0,0 1 0,0 0 0,0 1 0,0-1 0,0 0 0,0 0 0,0 1 0,0-1 0,0 1 0,0 0 0,0-1 0,-1 1 0,1 0 0,2 1 0,1 3 56,-1 1 0,1-1 0,-1 1 0,0 0 0,-1-1 0,1 2 1,-1-1-1,0 0 0,-1 1 0,3 9 0,3 4 318,0 2-172,-1-1 0,-1 1 0,-1 1 0,-1-1 0,-1 1 0,-1 0 0,-1 30 0,0 9 117,-8 157 314,1-127-758,-5 36 130,8-104-841,-1 31 0,4-54 349,0 0-1,0 1 0,0-1 0,0 0 1,1 0-1,-1 0 0,0 0 0,1 0 1,-1 0-1,1 0 0,-1 0 1,1-1-1,-1 1 0,1 0 0,0 0 1,-1 0-1,1 0 0,0-1 0,1 2 1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47.5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5 6560,'0'0'147,"0"0"1,0-1 0,0 1 0,-2-3 2215,2 3-2216,0 0 1,-1 0 0,1 0-1,0 0 1,0 0 0,0 0 0,0 0-1,-1 0 1,1 0 0,0 0-1,0 0 1,-1 0 0,1 0-1,-5 6 2482,-6 21-1189,5-11-626,-27 78 1406,7-17-883,-53 108 531,46-111-1358,23-48-396,0 1-1,1 0 1,2 0 0,1 1-1,1 0 1,1 0-1,1 0 1,2 0-1,1 0 1,1 1 0,1-1-1,2 0 1,1 0-1,1-1 1,1 1-1,20 48 1,-16-55-129,0-2 0,2 1 0,0-2-1,0 0 1,18 18 0,-27-32-426,0 0-1,0 0 0,1 0 1,-1 0-1,1-1 0,0 1 1,0-1-1,10 4 1,-12-6-544,1 1 1,0-1 0,0 0 0,0-1 0,0 1 0,0-1 0,0 0 0,7 0 0,10-3-2360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48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39 4992,'-10'-1'789,"10"1"-547,-1 0-1,1 0 0,-1 0 0,1 0 0,-1 0 0,1 0 0,-1 0 0,0 0 0,1 0 1,-1 0-1,1 0 0,-1 0 0,1 0 0,-1 0 0,1-1 0,-1 1 0,1 0 0,-1 0 0,1-1 1,-1 1-1,1 0 0,-1-1 0,1 1 0,-1 0 0,1-1 0,0 1 0,-1-1 0,1 1 1,-1 0-1,1-1 0,0 1 0,0-1 0,-1 1 0,1-1 0,-1-2 2472,6 0-249,49-2 432,-36 6-2609,0 1 0,20 4 0,5 1 14,87 2 353,-109-10-735,0 0 1,0-1-1,-1-1 1,26-7-1,-42 9-911,-1-1 0,0 1 0,0-1 0,0 1 0,0-1 0,0 0 0,0 0 0,0 0 1,3-4-1,1 0-3099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49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12 530 5888,'-1'0'148,"0"1"0,0-1 0,0 1 0,1 0 0,-1-1 0,0 1 0,0 0 0,0 0 0,0 0 0,1-1 0,-2 2 0,2-1-118,0-1 0,0 0 0,0 0 0,0 1 1,0-1-1,0 0 0,0 1 0,0-1 0,0 0 0,0 0 1,0 1-1,0-1 0,0 0 0,0 1 0,0-1 1,0 0-1,0 0 0,0 1 0,0-1 0,0 0 0,0 0 1,0 1-1,1-1 0,-1 0 0,0 0 0,0 1 0,0-1 1,1 0-1,0 1 132,1 0-1,-1 0 1,1 0 0,-1 0 0,1-1-1,0 1 1,-1-1 0,1 1 0,0-1-1,0 1 1,-1-1 0,1 0 0,0 0-1,2 0 1,2 0 173,0-1 0,-1 0 1,1 1-1,0-2 0,-1 1 0,1-1 0,-1 0 1,0 0-1,1 0 0,-1-1 0,0 0 0,0 0 1,-1 0-1,1 0 0,-1-1 0,1 0 1,-1 0-1,0 0 0,4-7 0,5-7 7,-1 0-1,-1-2 1,15-34-1,-9 19 207,6-10-263,-12 27-122,-2-1 1,0 0-1,10-32 1,-17 41-69,4-10 240,3-26 0,-8 41-262,-1 0 0,0 0-1,1 0 1,-2 0 0,1 0-1,0 0 1,-1 1 0,0-1-1,0 0 1,-1 0 0,-1-4-1,2 8-54,1 0 0,-1 0-1,1 0 1,-1 0 0,1 1-1,-1-1 1,0 0 0,1 0-1,-1 1 1,0-1 0,1 1-1,-1-1 1,0 0 0,0 1-1,-1-1 1,2 0-15,-1 1 1,1-1-1,0 0 0,0 0 1,-1 1-1,1-1 0,0 0 1,0 0-1,0 1 0,0-1 1,0 0-1,0 0 0,0 1 1,0-1-1,1-1 0,-2 1-27,1 0 1,0 0-1,0 0 0,1-1 0,-1 1 0,0 0 1,0 0-1,0 0 0,1 0 0,-1 0 0,1-1 0,-1 1 1,1 0-1,-1 0 0,1 0 0,-1 0 0,1 0 0,0 1 1,1-3-1,1 2-7,-1-1 0,1 1-1,-1 0 1,1 0 0,-1 0 0,1 0 0,3 0 0,6-1 77,0 0 0,1 1 0,-1 0 0,1 1 0,-1 0 0,0 1 0,22 4 0,-30-4-1,0 0 1,1 1-1,-1-1 0,0 1 1,0 0-1,0 0 1,0 0-1,0 1 0,0-1 1,0 1-1,4 4 0,-6-5-3,-1 1 0,1-1 0,-1 0 0,1 0 0,-1 1 0,0-1 0,0 1-1,0-1 1,0 1 0,0 0 0,-1-1 0,1 1 0,-1 0 0,1-1 0,-1 1 0,0 0-1,0 0 1,-1-1 0,1 1 0,-1 3 0,-34 120 720,3-18-36,32-104-711,-5 16 132,-2 25 0,7-38-124,0-1 1,0 0-1,0 1 0,0-1 0,1 0 0,0 0 0,1 0 0,3 10 0,-5-14 5,1 0 1,1 0-1,-1 0 0,0 0 1,0 0-1,1 0 0,-1 0 0,1-1 1,0 1-1,-1 0 0,1-1 0,0 1 1,0-1-1,4 2 0,-2-1-13,0 0 1,0-1-1,1 1 0,-1-1 0,0 0 1,1-1-1,5 1 0,4-1-265,0 0 1,-1-1-1,28-6 0,35-9-7515,-54 11 5008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2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66 6656,'-16'2'1719,"4"0"901,3-1 3824,27-6-3580,26-10-2223,0 1 0,2 3 1,-1 1-1,78-6 0,-73 16-511,-21 1-2895,-28-1 2547,7 10-8246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49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6144,'4'5'5653,"-2"-1"-4902,-1-1 0,0 1-1,0 0 1,0 0 0,-1 0 0,1 0-1,-1 0 1,0 0 0,0-1 0,-1 8 0,1-5-473,-1-1 0,1 0 1,0 1-1,1-1 1,-1 0-1,3 9 1,10 12 29,-13-25-355,1 0 0,0 0-1,0 0 1,-1 0 0,1 0 0,0 0 0,0-1 0,0 1 0,0 0-1,0-1 1,0 1 0,0 0 0,0-1 0,0 1 0,0-1 0,0 1-1,0-1 1,0 0 0,3 1 0,5 2-2806,-8-3 2716,-1 0-1,1 0 0,-1 1 0,1-1 0,-1 0 0,1 0 0,-1 0 1,1 0-1,-1 1 0,1-1 0,-1 0 0,1 0 0,-1 0 0,1 0 1,-1 0-1,1 0 0,-1-1 0,2 1 0,22-6-6784,-3-4 2010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50.1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48 8896,'-28'-33'3296,"25"30"-2560,3-1-224,0-1-2656,0 2 1920,13 11-8192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50.4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13 8544,'-10'-12'3168,"15"12"-2464,0 0-192,9 0 1568,4 0-1248,8 0 799,19 5-959,18-5-512,14 3-128,3 1-704,1 0 384,-10 0-4191,-7-4 2463,-1-8-4224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50.8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6720,'4'5'543,"0"1"0,0-2 0,1 1 0,-1 0 0,10 6 1,-1 1 69,160 160 7178,-167-165-7619,124 129 2393,-117-119-2307,0 0 0,-1 1 0,0 1 1,-2 0-1,0 0 0,12 34 0,-13-22-244,-1 0 0,-2 0 0,-1 0-1,-1 1 1,-2-1 0,-1 1 0,-1 0 0,-2-1-1,-1 1 1,-2-1 0,-16 61 0,16-80-526,1-1 0,-2 0 1,1-1-1,-1 1 1,-1-1-1,0 0 1,-1-1-1,1 1 0,-2-2 1,1 1-1,-1-1 1,-15 10-1,-32 18-6074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51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45 4576,'-2'-1'122,"0"0"0,0 0 0,-1 0 0,1 1 0,-1-1 0,1 0 0,0 1 0,-1 0 0,1 0 0,-1-1 0,1 1 0,-4 1 0,-16 0 16270,74-2-15686,24-1-9,-21 2-436,0-3 1,75-14-1,-11 1-304,-82 15 403,-23 1-1004,-12 0-696,-6 0-988,1 1 1633,1-1 0,-1 1 0,1 0-1,0 0 1,-1 0 0,1 0 0,0 0 0,0 0 0,-1 0 0,1 1-1,-3 2 1,-1 1-1134,1-1 0,0 1 0,-5 7 0,1 4-1083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51.9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16 104 7040,'-7'-1'910,"7"1"-809,-8 4 6417,18-4-5954,-8 0-12,94-6 4068,45-17-2201,-129 20-2237,134-29 660,41-7-3887,-161 36-352,-7 6 1003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52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38 1824,'-4'-7'3648,"4"7"-3570,0 0 1,0 0 0,0-1-1,0 1 1,0 0 0,0 0-1,0 0 1,0 0 0,0-1-1,0 1 1,0 0 0,0 0 0,0 0-1,0 0 1,0-1 0,0 1-1,0 0 1,0 0 0,0 0-1,0 0 1,0 0 0,0-1 0,1 1-1,-1 0 1,0 0 0,0 0-1,0 0 1,0 0 0,0 0-1,0 0 1,0-1 0,1 1 0,-1 0-1,0 0 1,2 0 2068,-7-12 3469,5 12-5440,-1-1 0,1 1 0,0 0 0,0-1 0,-1 1 0,1-1 0,0 1 0,0-1 0,0 1 0,0 0 0,-1-1 0,1 1 0,0-1 0,0 1 0,0-1 0,0 1 0,0-1 0,0 1 0,0-1 0,0 1 0,1-1 0,-1 1 0,0 0 0,0-1 0,0 1 0,0-1 0,1 1 0,-1-1 0,1 1 0,13-1 2341,0 2-2533,81 4 1611,63 3-1096,-74-2-604,-14 0-1591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53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26 126 3904,'-2'3'658,"0"-1"0,0 1 1,0-1-1,0 1 0,-1-1 0,-4 3 653,1-5 2092,10-3-1000,40-5 1533,-29 1-3515,0 0 0,-1-1 0,25-19 1,-1 1-11,-17 13-331,0 1 0,45-19 0,-64 30-77,0 0 0,0 1 0,0-1 0,1 1 0,-1 0 0,0-1 0,0 1 0,0 0 0,1 0 0,-1 0 0,0 1 0,0-1 0,0 1 0,1-1 0,-1 1-1,4 1 1,-3 0 16,0 0 0,0 0-1,0 0 1,0 1-1,0-1 1,0 1 0,-1-1-1,1 1 1,2 4-1,1 4 108,1 0-1,-1 0 1,-1 0-1,7 23 1,-6-14 106,1 0 1,1-1-1,0 1 0,17 25 0,-22-40-169,0 0 0,1-1 0,-1 1 0,1-1 0,0 0-1,1 0 1,-1-1 0,1 1 0,-1-1 0,1 0 0,0 0-1,0-1 1,0 1 0,1-1 0,-1 0 0,1-1 0,-1 1 0,1-1-1,-1 0 1,1 0 0,9-1 0,-4 0-7,0-1 0,0-1 0,0 0 0,0 0 0,-1-1-1,1-1 1,-1 0 0,0 0 0,0-1 0,0 0 0,0 0 0,15-13 0,5-7-12,-1-1 1,32-38-1,-49 52-40,-3 2-60,0 0 0,1 1 0,21-15 0,-27 21 47,0 1 0,1-1-1,-1 1 1,1 1 0,-1-1 0,1 1-1,0-1 1,0 1 0,0 1 0,-1-1-1,1 1 1,0-1 0,0 1 0,7 2-1,5 0 13,-1 2 0,0 0 0,24 10 0,46 25 516,-28-12-170,-17-7-535,52 35-1,-63-36-2997,-45-17-7589,0-2 7597,-12 0 965,-14 3-1447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54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0 7808,'-1'0'81,"1"0"0,0 0 0,0 0 0,-1 0 0,1 1 1,0-1-1,0 0 0,0 0 0,-1 0 0,1 0 0,0 0 0,0 0 0,0 0 0,-1 1 1,1-1-1,0 0 0,0 0 0,0 0 0,0 0 0,-1 1 0,1-1 0,0 0 1,0 0-1,0 0 0,0 1 0,0-1 0,0 0 0,0 0 0,0 0 0,0 1 1,-1-1-1,1 0 0,0 0 0,0 1 0,0-1 0,0 0 0,0 0 0,1 1 1,1 12 247,19 96 3580,-12-51-1920,-1-13-120,1 77 1,-5 191 791,-13-123-2351,9-186-358,-1 77 32,-5-28-3067,5-34-3594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54.8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10 3904,'6'-9'12531,"-10"16"-11185,-54 113 2503,28-53-3096,6-15-257,4 1-1,1 0 1,-12 60-1,15-34-3,-9 124 0,23-177-387,2 0 0,0-1 1,2 1-1,1 0 0,1-1 1,1 0-1,14 41 0,16 19-145,-31-77-486,0-1 0,0 1 0,1-1 0,0 0 0,1 0 1,-1-1-1,1 0 0,9 8 0,0-7-1719,3-6-2400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2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7232,'-1'3'10931,"-5"11"-8636,-16 38 1022,5-11-2175,-18 58-1,33-90-1110,0-1 1,1 1-1,-1 0 0,2-1 1,-1 1-1,2 10 1,-1-17-85,0 0 0,0 0 0,0-1 0,1 1 0,-1 0 0,1 0 0,-1-1 0,1 1 0,0 0 0,0-1 1,0 1-1,0 0 0,0-1 0,0 1 0,0-1 0,0 0 0,0 1 0,1-1 0,-1 0 0,0 0 0,1 0 0,-1 0 1,1 0-1,0 0 0,-1 0 0,1 0 0,0-1 0,-1 1 0,1-1 0,0 1 0,0-1 0,0 0 0,-1 1 0,1-1 1,3 0-1,11-3-2875,4-1 842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55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6 476 5408,'-5'5'2943,"10"-5"506,14-7-796,-9 1-2298,0-1 0,0 0 0,-1 0-1,0-1 1,0 0 0,-1-1 0,0 0 0,0 0 0,-1-1 0,0 0 0,-1 0 0,0-1-1,7-19 1,-5 10-22,-2 0-1,0 0 1,-1 0-1,-1-1 1,0 0-1,0-41 1,-1-14 424,-3 74-751,0 0 1,0 0-1,1 1 1,-1-1-1,0 0 0,1 1 1,-1-1-1,1 0 1,0 1-1,0-1 0,-1 1 1,1-1-1,0 1 1,0-1-1,0 1 0,2-2 1,0 1-10,0-1 1,0 1-1,0-1 0,0 1 1,0 0-1,8-3 1,1 1 38,0 0 0,0 1 0,18-3 0,-14 3 134,-1 1-1,0 0 1,21 2 0,-31 0-107,-1 0-1,1 1 1,-1 0-1,0 0 1,1 0-1,-1 0 1,0 1-1,0 0 1,0-1-1,0 2 1,0-1-1,0 0 1,-1 1 0,1 0-1,5 5 1,-7-5-12,0 0 1,0-1-1,0 1 1,0 0-1,0 1 1,-1-1-1,0 0 1,0 0-1,0 1 1,0-1-1,0 0 1,0 6-1,0 4 194,-1 26 0,-1-16-92,0 32 189,0-17 71,4 47 0,-3-81-370,1 0 0,0 0 0,-1 0 1,2 0-1,-1-1 0,0 1 0,1 0 1,0 0-1,-1-1 0,2 1 0,-1-1 1,0 0-1,1 0 0,-1 0 0,7 6 0,-7-7-147,1-1-1,-1 1 1,1 0-1,0-1 1,-1 0-1,1 1 1,0-1-1,5 1 1,-4-2-587,0 1 0,-1-1 0,1 0 0,0 0 0,-1 0 0,1 0 1,7-2-1,-7 1-502,-1-1 1,1 1 0,0-1 0,-1 0-1,1 0 1,-1 0 0,0 0 0,5-5-1,10-11-4497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56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61 8800,'-16'-13'2842,"11"14"556,49-3 1080,23-7-1952,-22 3-1707,34-5-154,45-5-1064,-41 12-4576,-79 4 4179,1 0-1,-1 0 1,0 1-1,0-1 1,0 1 0,0 0-1,0 0 1,0 0-1,0 1 1,0 0-1,-1-1 1,1 1 0,0 1-1,4 3 1,10 9-2884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56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1 9152,'-11'9'4017,"5"-3"-2968,3-3-316,-1 0 0,1 0 0,0 0 0,1 1 0,-1-1 0,1 1-1,-3 4 1,2-4-465,1 1 0,0 0 0,0 0 1,0 0-1,1 1 0,0-1 0,0 0 0,0 0 0,0 7 0,1-10-286,0 0 1,0-1-1,1 1 1,-1 0-1,0 0 1,1 0-1,-1 0 0,1-1 1,0 1-1,-1 0 1,1-1-1,0 1 1,0 0-1,0-1 0,0 1 1,1-1-1,-1 1 1,0-1-1,1 0 0,-1 0 1,0 1-1,3 0 1,-1 0-522,0-1-1,0 0 1,0 0 0,0 0 0,0 0 0,0 0 0,1 0 0,-1-1-1,0 1 1,0-1 0,1 0 0,4-1 0,11-2-2698,3-2-3243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56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41 7040,'-26'-17'2624,"26"14"-2048,8-6-128,2 6-960,-7-2 192,7 2-1920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57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6464,'4'0'402,"1"1"0,-1 0 0,0 0 0,0 0 0,0 0 1,0 1-1,0-1 0,0 1 0,0 0 0,0 0 0,-1 1 0,1-1 0,4 5 1,5 5 1294,22 24 0,-30-30-1260,31 36 1796,29 31-56,-34-42-1255,42 55 0,-58-65-654,-1 0 0,0 1 0,-2 1 0,10 25 0,-14-25-85,0 0-1,-1 1 0,-1 0 1,-2 0-1,4 45 0,-8-54-124,0 0 0,-1-1-1,-1 1 1,0 0 0,-1-1 0,0 0-1,-1 0 1,-1 0 0,0 0-1,-1-1 1,-8 14 0,-119 168-2555,79-119-2051,21-32 895,-2-8-4107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58.4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449 20 6464,'-9'-4'994,"0"1"0,-1 0 1,1 0-1,-1 1 0,0 0 0,-14-1 1,-2 3 242,0 1 1,0 2 0,0 0-1,-34 9 1,48-8-1042,0-1 0,1 2 0,0 0-1,0 0 1,0 1 0,0 0 0,1 1 0,0 0 0,1 1-1,-1 0 1,-11 14 0,13-13-30,0 1 0,1 0 0,1 1 0,0-1-1,0 1 1,-6 17 0,9-20-99,1-1 1,0 0-1,1 1 0,-1-1 0,1 1 1,1 0-1,-1-1 0,1 1 0,1 0 0,0-1 1,2 12-1,-3-17-28,1 1-1,0 0 1,0-1 0,0 1 0,0 0-1,1-1 1,-1 1 0,0-1-1,1 0 1,0 0 0,0 1 0,0-1-1,0 0 1,0 0 0,0-1-1,0 1 1,3 2 0,-1-3-13,-1 1 0,1-1 1,0 0-1,-1 1 0,1-2 1,0 1-1,0 0 0,0-1 1,-1 0-1,1 1 0,5-2 1,1 0-32,0-1 0,0 0 0,-1 0 1,1-1-1,-1 0 0,0-1 0,0 0 1,0-1-1,9-6 0,-7 4 1,-1-1 1,0 0-1,0-1 0,-1 0 0,0 0 0,-1-1 1,0 0-1,0-1 0,-1 0 0,-1 0 0,0 0 1,0-1-1,6-19 0,-11 27 16,0 0 0,0 1 0,0-1 0,-1 0-1,0 0 1,1 0 0,-1 0 0,-1 0 0,1 1 0,0-1 0,-1 0 0,0 0 0,0 0 0,0 1-1,0-1 1,-1 0 0,1 1 0,-1-1 0,0 1 0,0 0 0,0 0 0,-5-5 0,2 3 1,0 1 0,0-1 1,0 1-1,0 1 1,-1-1-1,1 1 0,-1 0 1,0 0-1,0 0 1,0 1-1,-1 0 0,-8-1 1,-2-1 3,-13-1 588,22 2-916,10 3-955,22 0-2087,0 2 0,0 1 0,34 9-1,-14-1-2608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59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193 340 7232,'-4'-7'8513,"-6"11"-6744,-4 4-1268,0 1 0,1 0-1,0 1 1,1 0 0,0 1 0,0 0 0,1 0-1,1 2 1,-16 23 0,20-26-438,0 0-1,1 1 1,0-1 0,1 1-1,1 0 1,-1 1 0,2-1-1,0 0 1,0 1 0,1-1-1,0 19 1,1-27-27,1 1 1,0-1-1,0 1 1,0 0-1,1-1 1,-1 0-1,1 1 1,-1-1-1,3 4 1,-3-7-44,-1 1-1,1 0 1,0 0 0,-1-1 0,1 1 0,0 0 0,-1 0 0,1-1 0,0 1 0,0-1-1,-1 1 1,1-1 0,0 1 0,0-1 0,0 1 0,0-1 0,0 0 0,0 0-1,0 1 1,0-1 0,0 0 0,0 0 0,0 0 0,-1 0 0,1 0 0,0 0-1,0 0 1,0 0 0,0 0 0,0-1 0,0 1 0,0 0 0,0-1 0,0 1 0,0-1-1,0 1 1,-1-1 0,1 1 0,1-2 0,1-1-24,1 0-1,-1 0 1,0-1 0,-1 1 0,1-1-1,-1 0 1,1 1 0,-1-1-1,3-8 1,13-43-87,-13 36 112,17-43-99,35-72 0,-42 102 160,2-9 190,-1 0 1,-2-1-1,-2 0 0,10-75 1,-21 89 218,-1 28-460,0 0 1,0 0 0,0 0 0,0 0 0,0 0 0,0 0 0,0 0 0,0 0-1,0 0 1,1 0 0,-1 0 0,0 0 0,0 0 0,0 0 0,0 0 0,0 0-1,0-1 1,0 1 0,0 0 0,0 0 0,0 0 0,-1 0 0,1 0 0,0 0-1,0 0 1,0 0 0,0 0 0,0 0 0,0 0 0,0 0 0,0 0 0,0 0-1,0 0 1,0 0 0,0 0 0,0 0 0,0 0 0,0-1 0,0 1 0,0 0-1,0 0 1,0 0 0,0 0 0,0 0 0,0 0 0,0 0 0,-1 0-1,1 0 1,0 0 0,0 0 0,0 0 0,0 0 0,0 0 0,0 0 0,0 0-1,0 0 1,0 0 0,0 0 0,0 0 0,0 0 0,0 0 0,0 0 0,0 0-1,0 0 1,-1 1 0,-3 3 130,-3 10-58,-5 14 224,-9 39 0,13-40-66,2-3-135,1 1 0,1-1-1,1 1 1,1 0 0,1 0-1,2 0 1,0 0 0,2 0-1,0 0 1,2 0 0,1-1-1,9 26 1,-13-44-90,1 0-1,-1 0 1,1 0-1,0 0 1,1 0 0,8 9-1,-11-13-173,1 0-1,0 0 1,0 0-1,0-1 1,0 1-1,0-1 1,1 1-1,-1-1 1,0 0 0,1 0-1,-1 0 1,1 0-1,-1 0 1,1-1-1,-1 1 1,1-1-1,-1 0 1,1 1 0,0-1-1,4-1 1,5-2-1780,0 0 0,0-1 0,0 0 1,0-1-1,-1-1 0,19-12 0,-16 11 191,10-7-2908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2:59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219 388 7296,'-3'-1'873,"0"0"1,0 0 0,0 0 0,0 1-1,0-1 1,0 1 0,0-1-1,-5 1 1,-16 7 1550,8-1-1512,0 2-1,0 0 0,-22 16 0,31-20-807,1 2-1,0-1 1,1 1 0,0-1-1,-1 2 1,2-1-1,-1 0 1,1 1-1,0 0 1,-5 10-1,6-8-42,0 0 0,1-1 0,0 1 0,0 0-1,1 0 1,-1 18 0,2-23-23,0-1 1,0 1-1,0 0 1,1 0 0,-1 0-1,1-1 1,0 1-1,0 0 1,1-1-1,-1 1 1,1-1-1,-1 1 1,1-1-1,0 0 1,0 0-1,1 0 1,-1 0-1,5 5 1,-6-8-49,0 1 0,0-1 1,0 1-1,0-1 0,0 1 1,0-1-1,0 0 0,0 0 0,0 1 1,0-1-1,0 0 0,0 0 1,0 0-1,0 0 0,0 0 1,0 0-1,0-1 0,0 1 1,0 0-1,0 0 0,0-1 1,0 1-1,0-1 0,0 1 1,1-2-1,2 0-25,-1 0-1,1-1 1,-1 0-1,1 0 1,2-3 0,1-3-33,0 0 1,-1 0-1,0-1 1,-1 1 0,6-14-1,20-57-171,-29 74 237,4-14 11,-1 0-1,-1-1 1,0 0-1,0-27 1,-4-86 97,-1 101-47,-2-17 885,-12-75 0,11 112-593,4 13-345,0 0-1,0 0 0,0-1 1,0 1-1,0 0 0,0 0 1,0 0-1,0 0 0,0 0 1,0 0-1,0 0 0,0 0 1,0 0-1,0 0 0,-1 0 1,1 0-1,0 0 0,0 0 1,0-1-1,0 1 0,0 0 1,0 0-1,0 0 0,0 0 1,0 0-1,0 0 0,-1 0 1,1 0-1,0 0 0,0 0 1,0 0-1,0 0 0,0 0 1,0 0-1,0 0 0,0 0 1,0 0-1,0 0 0,-1 1 1,1-1-1,0 0 0,0 0 1,0 0-1,0 0 0,0 0 1,0 0-1,0 0 0,0 0 1,0 0-1,0 0 0,0 0 1,0 0-1,0 0 0,-1 1 0,0 1 25,0 1-1,1-1 0,-1 1 0,0-1 0,1 1 0,-1 4 0,-4 37 522,2 74-1,4-91-387,2 1-1,1-1 1,1 0 0,9 27 0,-7-31-218,2 0 0,1 0 1,0-1-1,2-1 0,0 1 1,2-2-1,22 28 0,-21-32-611,0-1 1,1 0-1,0-1 0,1-1 1,22 13-1,-30-21-355,-1 0 0,1 0 0,1-1 1,-1-1-1,1 0 0,-1 0 0,1 0 0,0-1 0,0-1 0,0 0 1,11 0-1,33-3-5155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1:18.1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0 156 1248,'1'-4'118,"-1"2"-52,0 0 1,1 1-1,-1-1 1,1 0 0,-1 0-1,1 0 1,0 1 0,-2-7 6348,1 7-6303,2 5 27,0-1-1,0 0 1,0 1-1,1-1 1,-1 0-1,1 0 0,-1-1 1,1 1-1,0-1 1,0 1-1,0-1 0,1 0 1,-1 0-1,0 0 1,1 0-1,-1-1 1,1 0-1,0 1 0,-1-1 1,1-1-1,6 2 1,189 2 1624,-74-3-1094,383-5 1043,-450-1-1399,58-4 560,165-35-1,-223 31-545,420-86 1165,-457 95-1686,0 1-1,0 1 1,0 1 0,22 2 0,-40 0-138,0-1 0,0 1 0,0-1-1,0 1 1,0 0 0,-1 0 0,1 0 0,0 0-1,-1 0 1,1 1 0,-1-1 0,1 1 0,-1 0 0,0 0-1,1-1 1,-1 2 0,0-1 0,0 0 0,-1 0-1,4 5 1,13 33-3374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1:18.9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38 327 2080,'-2'-1'173,"0"-1"0,1 1 0,-1 0-1,0-1 1,1 1 0,-1-1 0,1 0 0,-1 1 0,1-1 0,0 0 0,0 0-1,0 0 1,0 0 0,0 0 0,-1-3 0,-1-5 1050,1-1 0,-2-10 0,0 1-160,2-1 293,2 20-1309,0 0 1,0 0-1,0 0 1,0 1-1,0-1 1,0 0-1,1 0 1,-1 0-1,0 0 1,0 1-1,1-1 1,-1 0-1,0 0 1,1 1-1,-1-1 1,0 0-1,1 1 1,-1-1-1,1 0 1,0 1-1,-1-1 1,2-1-1,24-5 288,0 0 1,0 2-1,53-4 0,-28 4-81,14-3 130,101-10 272,758-31 2138,-228 25-1300,-347-6-898,-138 9-296,-110 10-562,-86 10-1559,-15 1 1784,1 0 0,-1 0 0,0 0 0,0 0-1,0 0 1,0 0 0,0 0 0,0 0 0,0 0 0,0 0 0,0 0 0,0 0 0,0 0 0,0 0 0,0 0 0,1 0 0,-1 0-1,0 0 1,0 0 0,0 0 0,0 1 0,0-1 0,0 0 0,0 0 0,0 0 0,0 0 0,0 0 0,0 0 0,0 0 0,0 0-1,0 0 1,0 0 0,0 0 0,0 0 0,0 0 0,0 1 0,0-1 0,0 0 0,0 0 0,0 0 0,0 0 0,0 0 0,0 0-1,0 0 1,0 0 0,0 0 0,0 0 0,0 0 0,0 0 0,0 0 0,0 1 0,0-1 0,0 0 0,0 0 0,0 0 0,0 0-1,0 0 1,0 0 0,0 0 0,0 0 0,-1 0 0,1 0 0,0 0 0,0 0 0,0 0 0,0 0 0,0 0 0,0 0-1,0 0 1,-24 13-5492,12-7 3833,-41 23-2341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3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49 10208,'-33'-11'4640,"21"-1"-4032,2 4 1215,7 2-1983,3-1-2143,3 2 1311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1:21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5654 315 2976,'-15'-11'971,"15"11"-959,0-1 0,0 1 0,0 0 0,0 0 0,-1 0 1,1 0-1,0 0 0,0 0 0,0 0 0,0 0 1,0-1-1,0 1 0,0 0 0,0 0 0,0 0 0,0 0 1,0 0-1,0 0 0,0-1 0,0 1 0,0 0 1,0 0-1,0 0 0,0 0 0,0 0 0,0 0 1,0-1-1,0 1 0,0 0 0,0 0 0,0 0 0,0 0 1,0 0-1,0-1 0,0 1 0,0 0 0,0 0 1,0 0-1,0 0 0,0 0 0,1 0 0,-1 0 0,0 0 1,0-1-1,0 1 0,0 0 0,0 0 0,0 0 1,0 0-1,1 0 0,-1 0 0,0 0 0,0 0 1,0 0-1,0 0 0,0 0 0,0 0 0,1 0 0,-1 0 1,0 0-1,1-1 166,-3 1 138,0-1 125,-1-1 0,1 1 0,0-1 0,0 1 0,0-1 0,-1 0 0,2 0 0,-3-3 0,-5-3 315,-12-5-173,-1 0 1,0 1-1,-1 2 1,-1 0-1,-46-13 0,-129-14-456,175 33-170,-173-22-74,-77 14 110,49 3 211,-606-42-348,604 32 309,-166-10-314,247 26 34,-263 29 0,231-1-194,-191 54 0,112-17 193,-205 61 147,-280 179-10,454-146-256,208-114 271,48-27-195,-49 32 0,80-46 159,0-1 0,0 1 1,0-1-1,1 1 0,-1-1 1,0 1-1,1-1 0,-1 1 1,0 0-1,1-1 0,-1 1 1,1 0-1,-1 0 1,1-1-1,-1 1 0,1 0 1,-1 0-1,1 0 0,0-1 1,0 1-1,-1 0 0,1 0 1,0 0-1,0 0 0,0 0 1,0 0-1,0 0 0,0 0 1,0 0-1,0-1 0,0 1 1,1 0-1,-1 0 0,0 0 1,0 0-1,1 0 1,-1-1-1,1 1 0,-1 0 1,1 0-1,-1 0 0,1-1 1,-1 1-1,1 0 0,0-1 1,-1 1-1,1-1 0,0 1 1,0-1-1,1 2 0,3 1 37,0 0-1,0 0 0,0 0 1,1 0-1,-1-1 0,10 3 1,30 4 316,1-2 0,89 2 0,-55-5-228,-26-1-107,310 8 924,-303-15-759,368-16 604,-187 2-403,-42 1-48,69 10-280,-40 1 256,-129-2 13,-92 7-505,8-2 1624,-16 3-1430,0 0 0,0 0-1,0 0 1,0 0 0,0 0 0,0 0 0,1 0-1,-1 0 1,0 0 0,0 0 0,0 0 0,0-1-1,0 1 1,0 0 0,0 0 0,0 0 0,0 0-1,0 0 1,0 0 0,0 0 0,0 0 0,0 0-1,0 0 1,0 0 0,0 0 0,0 0 0,0 0-1,0 0 1,0-1 0,0 1 0,0 0 0,0 0-1,0 0 1,0 0 0,0 0 0,0 0 0,0 0-1,0 0 1,0 0 0,0 0 0,0 0 0,0 0-1,0 0 1,0 0 0,0-1 0,0 1 0,0 0-1,0 0 1,0 0 0,0 0 0,0 0 0,0 0-1,-1 0 1,1 0 0,-9-4 134,-9-2 136,9 3-220,-1-1-1,-14-7 1,-136-77-128,61 35-278,90 49 49,11 4-242,16 5 57,130 56 549,-131-54-46,156 56 652,-167-61-568,0 0 0,0 0-1,0 1 1,7 3 0,-13-5-89,0 0-1,0 0 1,0-1-1,1 1 1,-1 0-1,0 0 1,0-1 0,-1 1-1,1 0 1,0-1-1,0 1 1,0 0-1,0 0 1,-1-1-1,1 1 1,0 0 0,-1-1-1,1 1 1,0 0-1,-1-1 1,1 1-1,-1-1 1,0 2-1,-5 4 88,-1 1 0,1-1 0,-1 0 0,-1-1 0,-15 10-1,15-10-87,-1 1 0,1-1 0,0 2 0,-9 8 0,-19 18 13,6-6 128,30-26-122,-1-1 0,1 1-1,-1-1 1,0 1-1,1-1 1,-1 0 0,1 1-1,-1-1 1,0 0-1,1 1 1,-1-1 0,0 0-1,1 0 1,-1 0-1,0 1 1,0-1 0,1 0-1,-1 0 1,0 0-1,1 0 1,-1 0 0,-1-1-1,0 1 33,0-1 0,1 0 0,-1 1-1,1-1 1,-1 0 0,1 0 0,0 0-1,-1 0 1,-1-2 0,0 0 29,0 0 0,1-1 0,-1 1 0,1 0 0,-1-1 0,-2-7 0,0-6 65,1 0-1,0 0 1,-1-20 0,3 17-665,-6-24 1,5 36-1361,0 15-1725,-1 6-540,0-6 3043,1-1 0,-2 1 1,1-1-1,-7 7 0,-29 24-3583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1:27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0 757 2720,'12'-8'657,"-1"-1"-1,0-1 1,-1 0 0,0 0 0,15-19-1,-10 9-308,-5 10-65,-7 7-203,-1 1 0,1-1 0,-1 0 0,0 0-1,3-5 1,-1 2 99,-4 4-163,1 1-1,0 0 1,-1 0-1,1-1 1,-1 1-1,1 0 0,-1-1 1,0 1-1,1-1 1,-1 1-1,0 0 1,0-1-1,0 1 1,0-2-1,0 0 27,0 1 0,-1-1 0,1 0 0,-1 0 0,1 1 0,-1-1-1,0 1 1,0-1 0,0 0 0,0 1 0,0 0 0,0-1 0,-4-3 0,5 6 43,-1-1 1,1 1-1,-1-1 0,1 0 1,0 1-1,-1-1 1,1 0-1,-1 1 1,1-1-1,0 0 0,0 1 1,-1-1-1,1 0 1,0 1-1,0-1 1,0 0-1,0 0 0,0 1 1,0-1-1,0 0 1,0-1-1,0-1 281,0 2-243,14-2-123,24-2 661,-7 1-533,4-1-45,58-15 1,-2 0 261,-51 14-238,25-4 344,68-20-1,-129 28-395,1 1 0,-1-1-1,0 1 1,1-1 0,-1 0 0,0-1 0,0 1 0,0-1 0,-1 0-1,1 0 1,-1 0 0,1 0 0,-1 0 0,0-1 0,0 0 0,-1 0-1,1 1 1,-1-1 0,1-1 0,-1 1 0,-1 0 0,1 0 0,-1-1-1,1 1 1,-1-1 0,-1 0 0,2-8 0,-2 3 26,-1 0 1,0 0-1,0 0 1,-1 0-1,-1 1 1,-3-12 0,2 9-84,1 0 0,0 0 1,0 0-1,1-1 0,1 1 1,0-1-1,1 1 0,0-1 1,1 1-1,0-1 0,1 1 1,0 0-1,1-1 0,1 1 1,9-22-1,-8 22 62,2-5-339,-6 16 260,-1 1 0,0-1 1,1 1-1,-1-1 0,1 1 0,-1-1 0,0 1 0,1-1 0,-1 1 0,1 0 0,0-1 0,-1 1 0,1 0 0,-1-1 1,1 1-1,-1 0 0,1 0 0,0-1 0,-1 1 0,1 0 0,1 0 0,-1 0-34,1 1-22,0 0 52,1 0-1,-1 1 1,0-1-1,0 1 1,1 0-1,-1-1 0,-1 1 1,1 0-1,0 0 1,0 1-1,-1-1 1,1 0-1,-1 0 1,0 1-1,1-1 1,-1 1-1,0-1 1,-1 1-1,1-1 0,0 1 1,-1 0-1,1-1 1,-1 1-1,0 0 1,0-1-1,0 1 1,0 0-1,-1 2 1,-2 9 40,-1-1 1,0 0 0,-1 0 0,0-1 0,-1 1 0,-1-1 0,-11 16 0,5-10 25,-1 0-1,-1-2 1,-30 26 0,7-6 2,26-24-48,0 0 1,-1-1-1,-1 0 1,-27 16-1,7-9 75,-69 33 345,80-40-342,0-2 1,-36 9-1,47-16 12,1-1-1,-1 0 1,0-1 0,1 0 0,-13-2-1,10 1-39,1 0 0,-22 2 0,-19 2-564,51-3 384,23 4-257,-10 0 419,0-1 1,1 0-1,-1-1 0,1 0 0,-1 0 1,1-1-1,-1-1 0,1 1 0,17-3 0,10-4 179,50-13 0,-44 9-84,-42 9-126,43-9 193,56-20-1,-87 25-119,-1 0-1,-1-1 1,1-1-1,-1 0 1,0 0-1,-1-1 1,0-1-1,18-17 1,-24 19-61,-1 1 0,1-1 0,-1 0 0,0 0 0,-1 0 0,0-1-1,0 1 1,0-1 0,-1 1 0,0-1 0,-1 0 0,0 0 0,0 0 0,0 0 0,-2-12 0,-2 11-402,3 8 373,-1 1 0,1 0 1,0 0-1,0 0 0,0 0 0,0 0 0,0 0 1,0 0-1,0 0 0,-1 0 0,1 0 0,0 0 0,0 0 1,0-1-1,0 1 0,0 0 0,0 0 0,-1 0 1,1 0-1,0 0 0,0 0 0,0 0 0,0 0 1,0 0-1,-1 0 0,1 0 0,0 1 0,0-1 1,0 0-1,0 0 0,0 0 0,0 0 0,-1 0 0,1 0 1,0 0-1,0 0 0,0 0 0,0 0 0,0 0 1,0 1-1,0-1 0,0 0 0,-1 0 0,1 0 1,0 0-1,0 0 0,0 0 0,0 0 0,0 1 0,0-1 1,0 0-1,-3 10-78,0 0 0,0 0 0,-2 15-1,4-15 89,0-1 0,-1 0 0,-1 0 0,1 0 0,-8 14 0,5-13 19,-1 0 0,0-1 0,0 0 0,-1-1 0,0 1 0,0-1 0,-1-1-1,0 1 1,-1-1 0,1-1 0,-2 1 0,1-2 0,-12 7 0,4-4 31,-96 45 301,95-46-169,0-1 0,-1-1 0,1 0 0,-30 3 0,36-8-110,1 0 0,-1 0-1,0-1 1,1-1 0,-13-3 0,-55-19 248,46 9-158,23 8-3661,13 10 2991,-1-1 1,0 1-1,1 0 0,-1 0 0,0 0 0,0 0 0,-1 1 1,1-1-1,-1 1 0,3 6 0,5 32-3824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2:14.3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225 253 992,'2'-4'10700,"-9"2"-8120,3 1-2461,1 1 1,0-1-1,-1 0 1,1 1-1,-1 0 0,0 0 1,1 0-1,-1 1 1,-3 0-1,-17 1 452,19-2-531,0 1 0,0 0 0,0 0 0,0 0 0,0 0 0,1 1 1,-1 0-1,-7 4 0,-35 23 57,43-25-53,-1 0 0,1 0 0,0 0-1,0 0 1,0 0 0,1 1 0,0 0-1,0 0 1,0 0 0,0 0 0,1 0-1,0 1 1,0-1 0,0 1 0,-1 8-1,-1 7 85,2 0 1,0 39-1,2-55-77,0-1 17,0 1 0,1-1 0,-1 1 0,1-1 0,0 1 0,0-1 0,0 1 0,0-1 0,1 0 0,0 0 0,0 1 0,0-1 0,0-1 0,1 1 0,0 0 0,0-1 0,0 1 0,0-1 0,6 6 0,-7-8-34,0-1-1,0 1 0,-1 0 1,1-1-1,0 1 0,0-1 0,-1 0 1,1 1-1,0-1 0,0 0 1,0 0-1,0 0 0,-1 0 1,1-1-1,0 1 0,0 0 0,0-1 1,-1 1-1,1-1 0,0 0 1,0 0-1,-1 1 0,1-1 0,-1 0 1,1 0-1,-1-1 0,1 1 1,-1 0-1,2-2 0,3-3 43,1-1-1,-2 0 1,1 0-1,7-12 0,-5 6-13,-1 0 1,0 0-1,-1 0 0,-1-1 0,0 0 0,-1 0 0,0-1 0,-1 1 0,-1-1 0,2-25 0,-9-9-398,3 43-135,-2 6 116,-3 11 258,6-3 120,0 0 0,1 0 0,0 0 0,0 0 0,1 0 0,2 10-1,-1-5 21,1 3 15,0 0-1,1-1 1,8 17-1,2 8 156,-14-38-186,0-1 1,1 0-1,-1 1 1,1-1-1,-1 1 1,1-1-1,0 0 1,-1 0-1,1 1 1,0-1-1,0 0 1,0 0-1,0 0 1,0 0-1,0 0 1,0 0-1,0 0 1,2 1-1,-1-2 160,6-5 213,-5 1-343,0-1-1,0-1 1,-1 1-1,0 0 1,0-1-1,2-10 0,0 4-8,4-15 3,3 0 1,16-33-1,-24 54-94,0 1 0,0 0-1,0 1 1,1-1 0,0 0-1,0 1 1,7-6 0,-11 10 35,1 0 1,-1 0 0,0 0 0,1 0-1,-1 1 1,0-1 0,1 0 0,-1 0-1,1 0 1,-1 0 0,0 0 0,1 1-1,-1-1 1,0 0 0,0 0 0,1 1-1,-1-1 1,0 0 0,1 1 0,-1-1-1,0 0 1,0 1 0,0-1 0,1 1-1,5 8-45,-4-2 119,0-1 0,0 1 0,0-1-1,-1 1 1,0 0 0,-1 0 0,1 13 0,0 12 63,0 19-174,-1-31 246,0-16 43,1-7 129,1-5-377,1-1 0,0 1 0,8-14 0,1-3 63,-7 14-53,1 0 0,1 0 1,0 0-1,1 1 0,8-10 0,6 3-507,-22 18 494,1-1 0,0 1 0,-1-1 0,1 1-1,0-1 1,-1 1 0,1-1 0,0 1 0,-1-1 0,1 1 0,-1 0 0,1-1 0,-1 1-1,0 0 1,1-1 0,-1 1 0,1 1 0,4 15 64,7 33-1,-9-35 15,0-1-1,1 1 0,8 21 1,-10-33-66,-1-1 0,0 1 1,1 0-1,-1-1 1,1 0-1,-1 1 0,4 2 1,-4-4 10,0-1 0,0 1 0,0-1 0,-1 1 1,1-1-1,0 0 0,0 1 0,0-1 0,0 0 0,0 0 1,0 1-1,0-1 0,0 0 0,0 0 0,0 0 1,0 0-1,0 0 0,0-1 0,0 1 0,0 0 1,0 0-1,0-1 0,0 1 0,0 0 0,0-1 0,1 0 1,9-6 33,0 0 0,0-1 0,-1 0 0,0 0 1,11-14-1,17-13-111,-21 22 10,7-8 26,1 2 1,1 0-1,34-17 0,-52 31-11,1 2 115,-7 3-191,-3 1-48,-8 14 170,1 1 0,1-1 1,0 1-1,-7 27 0,12-34-15,0-1 0,0 1 0,1-1 0,1 1-1,-1-1 1,1 1 0,1-1 0,-1 1 0,1-1 0,1 1-1,3 11 1,-4-17 14,0 0 0,0 0 1,1 1-1,-1-1 0,1 0 0,0 0 0,2 3 0,-4-6-3,1 1 0,0-1 0,0 1 0,-1-1 0,1 0 0,0 1 0,-1-1 0,1 0 0,0 1 0,0-1 0,0 0 1,0 0-1,-1 0 0,1 0 0,0 1 0,0-1 0,0 0 0,-1-1 0,1 1 0,0 0 0,0 0 0,0 0 0,0 0 0,-1-1 0,1 1 0,0 0 0,0-1 0,-1 1 0,1-1 0,0 1 0,-1-1 0,2 0 0,0-1 15,0 0-1,0 0 0,0 0 1,0-1-1,-1 1 1,1 0-1,-1-1 0,1 1 1,-1-1-1,2-5 0,8-29 82,-6 16-74,0 0 0,-1 0 0,1-38 0,-4 8-96,1 29 24,-2-1 1,-3-27 0,0 28 37,-10-62-109,10 72 85,0 0-1,-1 1 1,0-1-1,0 1 1,-7-11-1,10 21 9,1 1 0,0-1 0,-1 0-1,1 0 1,-1 1 0,1-1 0,-1 0-1,1 1 1,-1-1 0,1 0 0,-1 1 0,0-1-1,1 1 1,-1-1 0,0 1 0,1-1-1,-1 1 1,0 0 0,-1-1 0,2 1 4,-1 0 1,1 0 0,0 1 0,-1-1-1,1 0 1,-1 0 0,1 1-1,0-1 1,-1 0 0,1 0-1,0 1 1,-1-1 0,1 0 0,0 1-1,-1-1 1,1 0 0,0 1-1,0-1 1,0 1 0,-1-1-1,1 1 1,0-1 0,0 0-1,0 2 1,-2 4-46,1 1-1,-1 0 1,1 9 0,1-2 74,0-1 0,1 1 0,1-1 0,0 1 0,1-1 0,0 0 0,8 19 1,44 88 317,-48-105-267,0-1-25,-1-1-97,0-1 0,1 1 1,1-2-1,17 22 0,-25-32-143,1 1-1,1-1 1,-1 0-1,0 0 1,0-1-1,0 1 0,0 0 1,1 0-1,-1-1 1,0 1-1,1 0 1,1 0-1,-2-1-275,0 0-1,0 0 1,0 0 0,0 0 0,0 0-1,-1 0 1,1 0 0,0 0 0,0-1-1,0 1 1,0 0 0,0-1 0,-1 1-1,1 0 1,1-2 0,10-5-2742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2:17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49 3648,'-3'-13'9204,"7"19"-6739,7 13-1387,10 17 324,-12-21-1031,-1 0 0,0 1-1,6 17 1,-14-32-361,22 61 627,19 90 0,-23-79-231,-5 0-198,-12-64 1120,-1-27-768,8-47-180,-6 39-277,6-27 1,-1 20-52,23-86 61,-25 102-98,1 1 0,1 0 0,0 1 0,2-1 1,10-14-1,43-55-458,-52 66 64,-9 18 219,-2 9-437,-5 2-605,16-45-17110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2:19.0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 2720,'2'-2'7648,"6"10"-3407,-4-1-5496,7 33 2365,-4-13-598,11 41 642,10 71 1,-25-207 1607,-3 43-2774,-1-5 46,2 1-1,0 0 1,12-56 0,-13 83 1,1-1-1,0 1 1,0 0 0,0-1-1,0 1 1,0 0 0,1 0-1,-1-1 1,1 1 0,-1 0-1,1 0 1,0 0 0,0 1-1,-1-1 1,1 0 0,1 1-1,-1-1 1,0 1 0,0 0-1,0 0 1,1 0 0,-1 0-1,1 0 1,-1 0 0,1 1-1,-1-1 1,5 0 0,24 0 378,-20 0-206,1 1 1,-1 0-1,22 3 0,-27-1-23,1 0-857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2:19.3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25 6400,'-13'-12'6208,"16"14"-5759,0 0 1,0-1 0,0 0 0,1 0 0,-1 0-1,0 0 1,0 0 0,1-1 0,-1 1 0,1-1-1,4 0 1,1 0 323,72 3 1494,-27-8-1942,-46 4-497,0 0 0,0 0-1,0-1 1,0 0 0,0 0 0,10-5 0,-16 1-4038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2:19.7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196 5 5216,'-15'-5'1696,"14"6"-1617,0-1 0,0 0 0,0 0 0,1 1 0,-1-1 0,0 0 0,0 1 0,0-1 0,1 1 0,-1-1 0,0 1 0,1-1-1,-1 1 1,1 0 0,-1-1 0,0 1 0,1 0 0,-1-1 0,1 1 0,0 0 0,-1 0 0,1-1 0,0 1 0,-1 1 0,-1 1 469,-36 52 2470,25-38-1906,-21 36 1,22-29-620,0-1 0,2 2 0,0-1 0,2 2 0,1-1 0,-5 31-1,8-16-305,1 1-1,3 43 0,2-59-186,0 1 1,2-1-1,1 0 0,12 38 0,-13-53-177,0 0 0,1-1 0,0 0-1,1 1 1,-1-2 0,14 16-1,-10-14-887,0-1 0,1-1 0,-1 0 0,1 0 0,16 8 0,1-3-4839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2:20.1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5216,'1'1'1696,"16"20"324,1-2 0,1 0 1,30 23-1,-15-15-368,41 44 1,-67-62-1438,0 1 1,0 0-1,-1 0 1,-1 1-1,0 0 1,0 0-1,-1 0 1,0 1-1,6 22 1,-8-15-94,0 0 1,0 1 0,-2-1-1,-1 1 1,0-1 0,-1 0 0,-1 1-1,-10 36 1,8-40-310,-1-1 0,0 0 0,-1 0-1,-1 0 1,-1-1 0,0 0 0,0 0 0,-2-1 0,0 0 0,0-1 0,-16 15-1,19-20-522,-3 2-1011,0-1 1,-20 14 0,6-12-5352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2:21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5 305 2976,'0'-1'24,"0"1"0,-1 0 0,1 0 0,0 0 0,0 0 0,0 1 0,-1-1 0,1 0 0,0 0 0,0 0 1,0 0-1,0 0 0,-1 0 0,1 0 0,0 0 0,0 0 0,0 0 0,0 0 0,-1 1 0,1-1 0,0 0 0,0 0 0,0 0 0,0 0 0,0 0 0,0 1 0,0-1 1,-1 0-1,1 0 0,2 9 7803,0-9-7490,0 0 0,0-1 1,1 1-1,-1-1 0,0 0 0,0 1 0,0-1 1,0 0-1,0 0 0,0 0 0,0-1 0,0 1 0,0 0 1,0-1-1,2-2 0,2-3-107,0 0-1,8-11 1,-12 16-69,44-77 815,-33 56-549,30-43-1,24-10 694,-52 55-1061,-7 42-91,-3 3 352,13 36 0,-14-49-220,0-1-1,1 1 1,0-1-1,1-1 1,11 16-1,-15-23-62,-1-1-1,1 1 0,-1 0 1,1-1-1,0 1 1,0-1-1,-1 1 0,1-1 1,0 0-1,0 0 0,1 0 1,-1 0-1,0 0 1,0-1-1,0 1 0,1 0 1,3 0-1,-3-2 25,0 1 0,1 0 0,-1-1 0,0 1 0,0-1 0,0 0 0,-1 0 0,1 0 0,0 0 1,0-1-1,0 1 0,2-2 0,3-3 26,-1 0 0,0-1 0,0 0-1,0 0 1,0 0 0,-1-1 0,7-12 0,39-55 80,-31 46-531,-20 29 340,-1-1 1,0 1 0,0 0-1,0-1 1,0 1-1,1 0 1,-1-1-1,0 1 1,0 0-1,1 0 1,-1-1 0,0 1-1,0 0 1,1 0-1,-1 0 1,0 0-1,1-1 1,-1 1-1,0 0 1,1 0 0,-1 0-1,1 0 1,2 6-226,-4 20 143,1-17 24,-3 86 233,1-79-98,0 0 0,-1 0 0,-9 27 0,12-43-41,0 0 1,0 1 0,0-1-1,0 0 1,0 0 0,0 1 0,0-1-1,-1 0 1,1 0 0,0 1-1,0-1 1,0 0 0,0 0-1,0 1 1,-1-1 0,1 0-1,0 0 1,0 0 0,0 1 0,-1-1-1,1 0 1,0 0 0,0 0-1,-1 0 1,1 0 0,0 1-1,0-1 1,-1 0 0,1 0 0,0 0-1,0 0 1,-1 0 0,1 0-1,0 0 1,-1 0 0,1 0-1,0 0 1,0 0 0,-1 0 0,1 0-1,0 0 1,-1 0 0,1-1-1,0 1 1,0 0 0,-1 0-1,1 0 1,0 0 0,0 0-1,0-1 1,-1 1 0,1 0 0,0 0-1,0 0 1,0-1 0,-1 1-1,1 0 1,0 0 0,0 0-1,0-1 1,0 1 0,0 0 0,-1-1-1,-8-16 189,5 7-214,0-1-1,1 1 1,0-1 0,1 0-1,-1-15 1,3 24-17,0 0 0,0-1 0,0 1 0,1 0 0,-1 0 0,1 0 0,-1 0 0,1-1 0,0 1 0,0 0 0,0 0 0,0 1 0,0-1 0,0 0 0,1 0 0,-1 0 0,3-2 0,-1 2 49,0 0-1,0 0 1,0 0-1,0 0 1,0 1-1,0-1 1,0 1-1,0 0 1,1 0 0,5-1-1,-3 1-225,1 1 0,-1-1 0,1 1 0,0 0 0,7 2-1,-8-2-605,-1 1 0,0 1-1,0-1 1,1 1 0,8 4-1,-13-5 183,1 0-1,0 1 0,-1-1 1,1 1-1,-1-1 0,0 1 1,1 0-1,-1-1 0,0 1 0,0 0 1,0 0-1,0 0 0,0 0 1,-1 0-1,1 0 0,0 0 1,-1 0-1,0 0 0,1 3 0,0 1-66,4 12-2001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2:21.9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24 7040,'-53'-23'2624,"48"23"-2048,5 3-128,13-6-1280,5 3 544,9 0 192,15 0-896,11 3 544,2 5-3968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3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4992,'-8'1'11087,"15"34"-8367,-6-16-2056,-2 27 0,2 509 1656,39 120-42,-28-409-1592,5 60 30,-15-311-748,-1 0 0,-1-1 0,0 1 0,-1 0 0,-6 28 0,5-38-2281,-3-24-12392,1 4 10012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2:25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221 325 2400,'4'-2'680,"3"-10"6030,-7 12-6570,0 0-1,0 0 1,-1 0 0,1 0 0,0 0 0,0 0-1,0 0 1,0 0 0,-1 0 0,1 0 0,-7-4 2007,5 3-1989,1 0-1,-1 0 0,0 0 0,1 1 1,-1-1-1,0 0 0,0 1 0,1-1 1,-1 1-1,0 0 0,0-1 0,0 1 1,0 0-1,-2 0 0,-14 3 369,-56 11 634,65-12-1057,0 1-1,0 0 1,0 1 0,1 0 0,0 0 0,-10 6-1,16-8-109,-1 0 1,1 0-1,0 0 0,-1 1 0,1-1 0,0 0 0,0 1 0,0 0 0,1-1 0,-1 1 0,1 0 0,-1 0 0,1 0 0,0 0 0,-1 3 0,1-1 14,1 0-1,-1-1 0,1 1 0,0 0 1,0 0-1,1-1 0,-1 1 1,1 0-1,2 5 0,0 0 28,0-1 0,1 0-1,0 0 1,1 0-1,0 0 1,0-1 0,1 0-1,0 0 1,8 7-1,-7-8 41,0-1 0,0-1-1,0 1 1,1-1-1,0 0 1,0-1-1,0 0 1,1 0-1,0-1 1,13 4-1,-17-6-34,0 0-1,0 0 0,0-1 0,0 1 0,0-1 0,0 0 1,0 0-1,0-1 0,-1 0 0,1 1 0,0-2 1,0 1-1,0 0 0,-1-1 0,1 0 0,0 0 0,-1-1 1,0 1-1,0-1 0,7-5 0,-3-1 38,0 0 0,0 0-1,-1-1 1,0 0 0,-1 0 0,0 0 0,0-1 0,-1 0-1,-1 0 1,0-1 0,-1 1 0,0-1 0,3-20-1,-5 27-101,-1 0-1,0 0 0,0 0 1,0 0-1,0 0 0,-1 0 1,0 0-1,0 0 0,-2-6 1,2 11 1,1-1 0,0 1 0,-1 0 0,1-1 0,-1 1 0,1 0 0,-1-1 0,1 1 0,-1 0 0,0-1 0,1 1 0,-1 0 0,1 0 1,-1 0-1,0 0 0,1 0 0,-1 0 0,1 0 0,-1 0 0,0 0 0,1 0 0,-1 0 0,1 0 0,-1 0 0,0 0 0,1 0 0,-1 1 0,1-1 0,-2 1 1,1-1 12,-1 1 0,1-1 0,0 1 0,-1-1 1,1 1-1,0 0 0,0 0 0,-1-1 1,1 1-1,0 0 0,0 0 0,-2 2 0,-1 5 63,0 0 0,0 1 0,1 0-1,0-1 1,0 1 0,-2 17-1,5-23-14,-1 1 0,1-1 0,0 0-1,0 0 1,0 0 0,0 0-1,1 0 1,0 1 0,-1-1 0,1 0-1,0 0 1,0 0 0,0-1-1,1 1 1,-1 0 0,1 0 0,0-1-1,0 1 1,0-1 0,0 1-1,0-1 1,0 0 0,0 0 0,5 4-1,-5-5 17,0-1-1,0 1 1,0 0 0,0 0-1,0-1 1,-1 0-1,1 1 1,0-1-1,0 0 1,0 0 0,0 0-1,0 0 1,0 0-1,0 0 1,0 0-1,0-1 1,0 1-1,0-1 1,0 0 0,0 1-1,0-1 1,-1 0-1,4-2 1,4-3 30,1-1 0,-2 0-1,11-9 1,-1 0-41,7-6 76,-19 16-107,0 1 1,0-1 0,0 2 0,8-6-1,-8 7-114,0-1 0,-1-1 0,9-7 0,-13 12 40,-2 12 144,0 0 0,-4 17-1,3-17-4,0 0 0,0 18 0,-1-19 123,3-7 39,7-7 0,0-2-254,1 0 0,-1-1 0,0 0 0,9-10 0,-7 7-29,18-14 1,-19 16-15,1 1-1,1 1 0,-1-1 1,1 2-1,-1-1 0,1 1 1,13-3-1,-21 7 44,0 0 1,0 0-1,0 1 0,-1-1 1,1 0-1,0 1 0,0-1 1,0 1-1,-1 0 1,1-1-1,0 1 0,-1 0 1,1 0-1,-1 0 0,1 0 1,-1 1-1,1-1 0,-1 0 1,0 0-1,1 1 1,-1-1-1,0 1 0,2 3 1,2 4 17,0 0 1,7 18 0,-10-23-19,1 3 27,0 0 1,1 0-1,0 0 0,0-1 0,0 1 0,1-1 1,6 6-1,-10-11 14,1 1 1,-1-1-1,0 0 0,1 0 1,0 1-1,-1-1 0,1 0 1,-1 0-1,1-1 0,0 1 1,0 0-1,0 0 0,-1-1 1,1 0-1,0 1 1,0-1-1,0 0 0,0 0 1,0 1-1,0-2 0,0 1 1,0 0-1,0 0 0,0-1 1,-1 1-1,1-1 0,0 1 1,0-1-1,0 0 1,-1 0-1,1 0 0,2-1 1,3-4 1,0 1 0,-1-1-1,0 0 1,0 0 0,-1-1 0,0 0 0,6-9 0,26-56-350,-27 49 254,1-5 76,-1 0 0,-2-1 0,9-47 0,-14 60-35,0-5 76,-1 0 1,-1-42 0,-1 37-69,0 18-81,-1 0-1,0 0 1,0 0 0,-2-9-1,0 11-200,0 7 33,0 12-58,-1 83 84,0 18 501,4-96-136,2 0 0,0 0 0,1 0 0,8 23 1,-8-27-162,-2-11 48,0 0 0,-1 0 0,1 0 0,0 0 0,0 0 0,0 0 0,1-1 0,-1 1 0,1-1 0,0 1 0,-1-1 0,4 3 0,-2-1-2,-2-3 42,1 0 0,-1 1 0,1-1-1,-1 0 1,1 0 0,-1 0 0,1 0-1,0 0 1,2 1 0,-3-2-32,0 0 1,0 0 0,0 0-1,0 0 1,-1 0-1,1-1 1,0 1 0,0 0-1,0 0 1,-1-1 0,1 1-1,0-1 1,0 1-1,-1 0 1,1-1 0,0 0-1,-1 1 1,1-1-1,0 1 1,-1-1 0,1 0-1,-1 1 1,1-1 0,-1 0-1,0 0 1,1 1-1,0-2 1,2-3 2,0 0 1,1 0-1,0 0 0,0 1 1,0-1-1,0 1 0,9-6 1,-11 9-19,-1-1 1,1 1 0,-1 0-1,1-1 1,-1 1 0,0-1 0,2-3-1,8-8-89,-7 8 6,-1 3-214,-2 9 215,4 68 188,-4-72-90,-1 0-1,1-1 1,-1 1 0,1 0 0,0-1-1,0 1 1,0-1 0,0 1-1,1-1 1,-1 0 0,1 0-1,-1 1 1,1-1 0,3 3 0,-3-4-10,-1-1 1,1 0-1,-1 1 0,1-1 1,-1 0-1,1 0 1,0 0-1,-1 0 1,1 0-1,-1 0 1,1 0-1,-1 0 1,1-1-1,2 0 1,197-70 340,-148 51-179,-43 15-137,-28 10-523,12-2 498,1 0 0,-1 1-1,1-1 1,0 1 0,0 0-1,1 0 1,-1 1 0,1-1-1,0 1 1,0 0 0,-6 10-1,9-12 4,-7 7 23,8-10 15,9 0 133,-2-4-253,0 0-1,0 0 0,0 0 1,-1-1-1,0 0 0,0 0 1,9-10-1,-13 13 52,29-33-694,-30 34 507,-1 9-32,1 0 257,0 0-1,1 0 1,-1 0 0,2 0-1,-1 0 1,1-1-1,0 1 1,1-1 0,0 0-1,6 10 1,-4-8 35,-5-6-34,0-1-1,1 0 1,-1 0 0,1 0 0,0 0 0,-1 0 0,1 0 0,0 0 0,0 0 0,0-1 0,1 1-1,-1-1 1,0 1 0,5 1 0,-6-3 13,1 1-1,0-1 1,0 0 0,0 0-1,0 0 1,0 0 0,0 0-1,-1 0 1,1 0 0,0-1-1,0 1 1,0-1 0,0 1-1,-1-1 1,1 0-1,0 1 1,-1-1 0,1 0-1,0 0 1,2-2 0,3-4-38,0 0 0,0 1 0,0-2 0,-1 1 0,0-1 0,0 0 0,-1-1 0,0 1 1,5-13-1,4-12-272,11-44 1,-13 36 365,-4 12-122,5-34-1,-13 60 16,0-14-272,-3 14-70,-2 11 30,0 11 271,1 0 1,-3 23 0,1 2 235,3-32-118,-8 63 107,10-66-128,0 0 0,1 0 1,1 0-1,0 0 0,0 0 1,3 12-1,0 2 380,-4-23-398,0 1-1,0-1 1,1 0 0,-1 0 0,0 0-1,1 0 1,-1 1 0,0-1-1,1 0 1,-1 0 0,0 0 0,1 0-1,-1 0 1,0 0 0,1 0-1,-1 0 1,0 0 0,1 0 0,-1 0-1,0 0 1,1 0 0,-1 0-1,1 0 1,-1-1 0,0 1 0,0 0-1,1 0 1,3-2 2,-1 0 1,0-1-1,0 1 1,0-1-1,0 1 1,0-1-1,0 0 1,-1 0-1,1 0 1,-1 0-1,2-4 0,20-41-388,-21 41 368,9-20-22,-2 0 1,8-32-1,-15 46 32,0 1 0,-1-1 0,-1 0 0,0 0 1,0 0-1,-1 0 0,-3-15 0,3 27-27,0 0-1,0 1 1,0-1-1,0 0 1,0 1-1,0-1 1,0 0-1,0 1 0,0-1 1,-1 1-1,1-1 1,0 0-1,0 1 1,-1-1-1,1 1 1,0-1-1,-1 1 1,1-1-1,-1 1 1,1-1-1,-1 1 1,0-2-1,0 3 10,1-1 0,-1 0 1,1 1-1,-1-1 0,1 0 0,-1 1 1,1-1-1,0 1 0,-1-1 0,1 0 1,-1 1-1,1-1 0,0 1 0,-1-1 0,1 1 1,0 0-1,0-1 0,-1 2 0,-10 33 147,11-34-132,-6 19 80,2-1 1,0 1-1,2 1 1,-1 23-1,3-30 10,0 0 0,1-1 0,0 1 1,6 23-1,-6-35-66,-1-1 1,1 1-1,-1 0 1,1 0-1,0 0 1,0 0 0,0-1-1,0 1 1,0 0-1,0-1 1,2 3-1,-2-4-13,0 0-1,-1 1 1,1-1-1,0 0 1,0 1 0,0-1-1,-1 0 1,1 0-1,0 0 1,0 0-1,0 0 1,0 0-1,-1 0 1,1 0-1,0 0 1,0 0-1,0 0 1,0-1-1,-1 1 1,1 0-1,0-1 1,0 1-1,-1 0 1,1-1-1,0 1 1,0-1-1,0 0 1,11-6 21,-8 5-40,0 0 0,0-1 0,-1 1 1,1-1-1,-1 0 0,1 0 0,-1 0 1,3-4-1,-6 7-4,0 0 0,0 0 0,0-1 0,0 1 1,0 0-1,0 0 0,0 0 0,0 0 0,0 0 0,0 0 0,1-1 1,-1 1-1,0 0 0,0 0 0,0 0 0,0 0 0,0 0 0,0 0 0,0 0 1,0 0-1,1-1 0,-1 1 0,0 0 0,0 0 0,0 0 0,0 0 1,0 0-1,0 0 0,1 0 0,-1 0 0,0 0 0,0 0 0,0 0 0,0 0 1,0 0-1,1 0 0,-1 0 0,0 0 0,0 0 0,0 0 0,0 0 1,0 0-1,0 0 0,1 0 0,-1 0 0,0 0 0,0 1 0,0-1 0,0 0 1,0 0-1,0 0 0,0 0 0,1 0 0,-1 0 0,0 0 0,0 1 0,3 12-36,-3 27 306,0-29-163,0-7-62,0 0 0,1 1 0,0-1 0,2 7 1,-1-5 19,-1-4 68,1-2-53,-1 0 1,1 0-1,0-1 0,-1 1 0,1-1 0,-1 1 0,1-1 1,0 0-1,-1 0 0,0 1 0,1-1 0,2-2 0,17-18 227,-1 3-189,-10 11-112,0-1-44,1 0 0,0 1 0,21-10 1,-32 17 27,1 0 0,-1 0 1,0 0-1,1 0 0,-1 0 1,0 0-1,1 0 1,-1 0-1,0 0 0,0 0 1,1 0-1,-1 0 1,0 0-1,1 1 0,-1-1 1,0 0-1,0 0 1,1 0-1,-1 1 0,0-1 1,0 0-1,0 0 0,1 0 1,-1 1-1,0-1 1,0 0-1,0 1 0,0-1 1,0 0-1,1 0 1,-1 1-1,0-1 0,0 0 1,0 1-1,3 10-65,-3-3 58,0-1 1,0 1 0,0-1 0,-2 9 0,-1 3-1,-18 149-111,12-122 226,-24 75 0,29-108 17,-1 0-1,-12 20 1,15-29-79,0-1 0,0 0 0,-1 0 0,1 0 0,-1 0 0,1 0 0,-1 0 0,0-1 0,0 1 0,0-1 0,0 0 0,-1 0 0,-6 4 0,8-6-14,1 1 1,-1-1 0,1 0 0,-1 0-1,1 0 1,-1 1 0,1-1 0,-1 0-1,1-1 1,-1 1 0,1 0 0,-1 0-1,1-1 1,-1 1 0,1-1 0,-1 1-1,1-1 1,-1 0 0,1 0 0,0 1-1,-1-1 1,1 0 0,0 0 0,0 0-1,0 0 1,0 0 0,0-1 0,0 1-1,0 0 1,-1-2 0,0-1-8,0 0 1,0 0 0,0-1-1,0 1 1,1 0-1,0 0 1,0-1-1,0 1 1,0-5 0,1-5-27,0 1 0,0 0 0,1-1 0,1 1 0,0 0 0,1 0 0,1 0 0,6-17 0,-7 22-16,1 0 0,0 0 0,1 1 0,0-1 0,0 1 0,0 0 0,1 0 0,0 1 0,0 0 0,1 0 0,-1 0 0,1 1 0,14-8 0,-4 4-427,0 1 1,1 2 0,0-1 0,19-3 0,-16 6-1436,0 0 0,1 2 0,25 0 0,-44 1 1138,1 1 1,-1 0-1,1 1 0,0-1 1,-1 1-1,0-1 0,1 1 0,-1 0 1,5 2-1,0 5-4241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2:25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80 7232,'-32'-3'2656,"27"3"960,19-3-2528,9 3 1183,8 0-1311,14-5 320,8 1-736,2-1-320,8 2-128,9 0-960,13-2 480,9-3-5183,1-7 3039,-14-10-3648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2:29.7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83 7456,'0'-1'150,"0"1"1,0-1 0,0 1 0,0-1-1,0 0 1,0 1 0,0-1-1,0 1 1,0-1 0,0 1-1,0-1 1,1 0 0,-1 1 0,0-1-1,0 1 1,1-1 0,-1 1-1,0-1 1,0 1 0,1-1-1,-1 1 1,1 0 0,-1-1 0,0 1-1,1 0 1,-1-1 0,1 1-1,-1 0 1,1-1 0,-1 1-1,1 0 1,0-1 0,25-13 4585,-13 7 3624,-21 20-7032,39-40-726,-4 1-2074,-41 21-8613,-9 11-2208,10-2 9616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52:33.8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0 246 2656,'6'-13'14949,"-5"12"-14482,6-1-2118,18-11 2751,0-1 1,33-23-1,-52 33-1059,13-9 166,0-1 0,0 0 1,-2-2-1,0 0 1,16-19-1,-29 30-161,0-1-100,1 0 0,-1 1 0,-1-1 0,5-9 0,-8 15 52,0 0 0,0 0 1,0 0-1,0 0 0,0 0 0,0 0 0,0 0 0,0 0 0,0 0 0,0-1 0,0 1 0,0 0 0,0 0 0,0 0 0,0 0 0,0 0 0,0 0 0,0 0 0,0 0 0,0 0 0,0 0 0,0 0 1,0 0-1,0 0 0,0 0 0,0 0 0,0 0 0,1 0 0,-1 0 0,0 0 0,0 0 0,0 0 0,0 0 0,0 0 0,0 0 0,0 0 0,0 0 0,0 0 0,0 0 0,0 0 0,0 0 1,0 0-1,0 0 0,0 0 0,0 0 0,0 0 0,1 0 0,-1 0 0,0 0 0,0 0 0,0 0 0,0 0 0,0 0 0,0 0 0,0 0 0,0 0 0,0 0 0,0 0 0,0 0 0,0 0 0,0 0 1,0 0-1,0 0 0,0 0 0,0 0 0,2 7-26,2 13 106,-4-15-58,8 30 179,-5-26-124,-1 1 1,0-1-1,1 21 1,-3-25-18,0-1 0,1 1 0,-2 0 0,1 0 0,-1 0 0,1-1 0,-1 1 0,-1 0 0,1-1 0,-1 1 0,1-1-1,-1 1 1,0-1 0,-4 6 0,3-6 16,-1 0 0,1 0 0,-1 0 0,1-1 0,-8 6 0,9-8-31,-1 1 0,1-1 1,0 0-1,0-1 0,-1 1 1,1 0-1,-1-1 0,1 1 1,-1-1-1,1 0 0,-1 0 1,1 0-1,-1 0 0,-3-1 1,-15-3 50,0 0-1,1-2 1,-1-1 0,-24-11 0,34 12-128,0 0 1,-17-13-1,5 3-116,22 16 136,0-1 0,1 1-1,-1 0 1,1 0 0,-1-1-1,1 1 1,-1-1 0,1 1 0,0 0-1,-1-1 1,1 1 0,-1-1-1,1 1 1,0-1 0,-1 1-1,1-1 1,0 1 0,0-1 0,-1 1-1,1-1 1,0 0 0,0 1-1,0-1 1,0 1 0,0-1-1,0 0 1,0 1 0,0-1-1,0 1 1,0-2 0,0 1-1,0 0-193,2 2 106,1-1 1,-1 1-1,1-1 1,-1 1-1,0 0 1,1 0-1,3 2 1,7 2 17,131 30 329,-122-31-89,0-2 0,1 0-1,-1-2 1,36-3 0,-40 1 48,0-1 0,-1 0-1,34-12 1,-43 11-144,1 0-1,-1 0 0,0-1 0,0 0 1,0-1-1,-1 0 0,0 0 0,0 0 0,8-10 1,-9 8-36,1-1 0,6-14 0,-8 15-51,0-1-1,0 1 1,8-9-1,-12 16-57,1 0 0,-1-1 0,0 1 0,0 0 1,0-1-1,0 1 0,0-1 0,0 0 0,-1 1 0,1-1 0,0 0 0,-1 0 0,1-2 0,0 10 61,-1 0 0,2 0 0,-1-1 0,0 1 1,4 6-1,4 19 28,-8-23 28,12 41 143,-12-45-148,0 0 0,1 0-1,0-1 1,0 1 0,0-1 0,0 1-1,0-1 1,1 0 0,-1 0 0,4 3 0,-4-4 271,0-3-229,0 1-1,-1-1 1,1 1-1,0-1 0,0 0 1,0 1-1,-1-1 1,1 0-1,-1 0 1,1 0-1,-1-1 1,1 1-1,-1 0 0,1-1 1,1-2-1,16-27-94,-8 12 77,-9 16-86,1-1-56,-1 0 0,1 0 0,-1-1 0,1 1 1,-1-1-1,0 1 0,1-6 0,-5 67-208,-10 62 0,-17 57 674,23-143-302,6-33-73,-5 35 95,-2-1 0,-2 0-1,-15 38 1,23-68-69,0-1 0,-1 0 0,0 0 0,0 0 0,0 0 0,0-1 0,0 1 0,-1 0 0,1-1 0,-1 1 0,1-1 0,-6 3-1,6-4-12,0 0-1,0 0 0,0 0 0,-1 0 0,1-1 0,0 1 0,0-1 0,0 1 1,-1-1-1,1 0 0,0 0 0,0 0 0,-1 0 0,1 0 0,0 0 0,0-1 0,0 1 1,-1-1-1,1 0 0,-3-1 0,1 0-20,0 0-1,0 0 1,0 0-1,0-1 1,-5-3 0,8 5 0,0 0 1,0-1 0,0 1-1,0 0 1,0-1 0,0 1 0,0-1-1,0 1 1,1-1 0,-1 1 0,0-1-1,1 0 1,0 1 0,-1-1-1,1 0 1,0 0 0,0-3 0,1-14-28,2 0 0,0 0 1,1 0-1,1 0 0,13-33 1,-2 5 18,-6 20-5,0 1 1,1 0 0,2 1 0,29-43-1,-36 59 6,1 1-1,1 1 0,0-1 1,0 1-1,0 0 1,12-7-1,57-29-187,-58 33 126,1 1 191,25-7-1,-6 1-164,-26 10 28,46-18 245,58-33 0,-114 54-220,0 0 0,0 0 1,0 1-1,1 0 0,-1-1 0,0 1 0,1 0 0,-1 1 0,6-2 0,-7 3-8,0-1 0,-1 0 0,1 0 0,0 1 0,-1-1 0,1 1 0,-1-1 0,1 1 0,-1 0 0,1 0 0,-1 0 0,0-1 0,1 1 0,-1 0 0,0 1 1,0-1-1,1 0 0,-1 0 0,0 1 0,0-1 0,0 0 0,-1 1 0,2 1 0,1 3 28,-1 0 0,0 1 0,-1-1 0,1 0 0,-1 1 0,-1-1 1,1 1-1,-1 12 0,1 9 317,-3 14-334,1-17 236,1-25-231,0 0 1,0 0 0,0 0 0,0 0-1,0 0 1,0 0 0,0-1 0,0 1-1,0 0 1,0 0 0,0 0 0,0 0-1,0 0 1,0 0 0,0 0 0,0-1-1,0 1 1,0 0 0,0 0 0,0 0-1,0 0 1,0 0 0,0 0 0,0 0-1,0 0 1,0 0 0,-1-1 0,1 1-1,0 0 1,0 0 0,0 0 0,0 0-1,0 0 1,0 0 0,0 0 0,0 0-1,0 0 1,-1 0 0,1 0 0,0 0-1,0 0 1,0 0 0,0 0 0,0 0-1,0 0 1,0 0 0,-1 0 0,1 0-1,0 0 1,0 0 0,0 0 0,0 0-1,0 0 1,0 0 0,0 0 0,-1 0-1,1 0 1,0 0 0,0 0 0,0 0-1,0 0 1,0 0 0,0 1 0,35-65 522,-30 54-569,0 1 1,0 1-1,8-10 0,-10 14 8,0 0-1,0 0 1,1 0-1,0 1 0,-1 0 1,1-1-1,1 2 0,5-5 1,-9 7 12,0-1 0,-1 1-1,1 0 1,0-1 0,0 1 0,0 0 0,-1 0 0,1 0-1,0 0 1,0 0 0,0 0 0,0 0 0,-1 0 0,1 0 0,0 0-1,0 0 1,0 0 0,-1 1 0,1-1 0,0 0 0,0 1-1,-1-1 1,1 0 0,1 1 0,-1 1-1,0-1 0,1 0-1,-1 1 1,0-1 0,0 1 0,0-1 0,0 1-1,0-1 1,0 1 0,0 3 0,1 1 5,0 0-1,-1 1 1,1-1 0,-1 1-1,-1 8 1,-5 45 732,6-59-710,-1-1 0,0 1 0,0 0 0,0 0 0,0 0 0,-1 0 0,1-1 0,0 1 0,0 0 0,0 0 1,-1 0-1,1 0 0,0-1 0,-1 1 0,1 0 0,-1-1 0,1 1 0,-1 0 0,1-1 0,-1 1 0,1 0 0,-1-1 0,0 1 0,-1 0 0,2 0 209,9-14 31,-1-2-297,-1 1-42,15-24 1,-8 15 59,-12 19 17,0 1 1,0-1-1,0 0 1,1 1-1,0-1 0,-1 1 1,1 0-1,0-1 0,1 1 1,-1 1-1,1-1 0,-1 1 1,5-3-1,-7 5 5,-1 0 0,1-1 0,0 1 0,-1 0 0,1 0 0,0 0 0,-1 0 0,1 0-1,0 1 1,0-1 0,-1 0 0,1 0 0,0 0 0,-1 1 0,1-1 0,-1 0 0,1 0 0,0 1 0,-1-1 0,1 1-1,-1-1 1,1 0 0,-1 1 0,1-1 0,-1 1 0,1 0 0,-1-1 0,1 1 0,-1-1 0,0 1 0,1 1 0,10 21-30,-10-22 44,11 42 306,-10-33-176,0 0 0,1 0 0,0 0 1,1-1-1,6 13 0,-9-22-184,-1 1 0,1 0-1,0-1 1,-1 1 0,1 0-1,0-1 1,-1 1 0,1-1 0,0 1-1,-1-1 1,1 1 0,0-1-1,0 0 1,1 1 0,24 2-7783,-1 0-324,-8 5 3930,-3 3 326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3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1154 2400,'-2'-2'1069,"4"12"-202,2-9 258,-2 0-995,-1-1 1,1 1-1,-1-1 0,1 0 1,0 0-1,-1 0 0,1 1 0,0-1 1,-1-1-1,1 1 0,0 0 0,-1 0 1,1-1-1,-1 1 0,1-1 1,0 1-1,1-2 0,0 0 56,1 0 0,-1 0 0,0 0 0,0-1 0,0 1 0,-1-1 0,4-4 0,4-5 227,-2-1 1,14-27-1,-17 30-334,166-262 1402,-73 126-1175,-66 94-228,-4-2 1,31-77-1,20-119 871,-56 180-561,-6 19-968,-15 50-18,2 6 466,4 8 168,1 8 10,-1 1 0,-1 0 0,-1 0 0,5 36 0,-8-42-20,48 331 390,-39-180-160,-12-143-69,-1-1 1,-1 0 0,-2 1-1,0-1 1,-8 24 0,12-45-142,-1 0 0,0 1 1,0-1-1,0 0 1,0 0-1,0 0 1,0 0-1,-1 0 0,1 0 1,-1 0-1,1 0 1,-1-1-1,0 1 0,0-1 1,-2 3-1,3-4-5,-1 1 0,0 0 0,0 0 0,0-1 0,0 1 0,0-1-1,0 0 1,0 1 0,0-1 0,0 0 0,0 0 0,0 0 0,0-1-1,-3 0 1,-4-1 45,0-2-1,0 1 0,0-1 0,1-1 0,0 0 0,-11-7 0,-25-15 1,-56-27-1,88 48-145,-6-2-227,-26-16 0,102 48-977,-20-7 1508,1-1 0,56 15 0,-82-27-163,0-2 1,0 0 0,0 0-1,0-1 1,0-1 0,1 0-1,-1-1 1,0-1 0,0 0-1,0 0 1,22-8-1,211-91 640,-200 82-807,-31 13 48,0 0 0,1 2 0,0 0 0,0 1-1,0 0 1,0 1 0,0 1 0,0 1 0,1 0 0,-1 1-1,0 0 1,31 8 0,-43-8 1347,-14-5-1042,-15-4-307,11 4 11,0 0-1,0 1 1,0 1 0,-1 0-1,1 1 1,-1 0 0,1 1-1,-1 1 1,-28 5 0,33-3-42,1-1 0,0 2-1,0-1 1,0 1 0,0 1 0,1 0 0,-1 0 0,-7 7 0,12-9 64,1 0 0,-1 0 0,1 1 1,0 0-1,0-1 0,1 1 0,-1 0 1,1 1-1,0-1 0,0 0 1,0 1-1,0-1 0,1 1 0,0-1 1,0 1-1,0 0 0,0-1 1,1 9-1,0-6 38,1 0 0,0-1 0,0 1 0,0 0 0,1-1 0,0 1 1,0-1-1,1 1 0,-1-1 0,2 0 0,-1 0 0,1 0 0,-1-1 0,1 1 0,1-1 1,-1 0-1,1 0 0,0-1 0,0 1 0,8 4 0,-5-3-1,1-1 1,0 0-1,0-1 0,0 1 1,1-2-1,0 1 0,-1-2 0,1 1 1,0-1-1,0-1 0,1 1 1,-1-2-1,11 0 0,-11-1 31,0 0 1,1-1-1,-1 0 0,0-1 0,0 0 1,-1-1-1,1 0 0,-1-1 0,1 0 0,15-11 1,2-5-40,49-48 1,-29 24 69,-24 24-54,66-62 205,-73 65-179,-1 0 1,0-2-1,15-24 0,74-158-21,-86 162-29,22-46-50,27-92-1,-62 163-83,-2 0-1,0-1 1,0 1-1,0-22 1,-3 36 111,0 1 1,0 0-1,0 0 1,0-1-1,0 1 1,0 0-1,0 0 1,0-1-1,-1 1 0,1 0 1,0-1-1,0 1 1,0 0-1,0 0 1,0 0-1,0-1 1,0 1-1,-1 0 1,1 0-1,0-1 1,0 1-1,0 0 1,0 0-1,-1 0 1,1 0-1,0-1 0,0 1 1,-1 0-1,1 0 1,0 0-1,0 0 1,-1 0-1,1 0 1,0 0-1,0 0 1,-1 0-1,1-1 1,0 1-1,0 0 1,-1 0-1,1 0 1,0 0-1,0 1 0,-1-1 1,1 0-1,0 0 1,0 0-1,-1 0 1,1 0-1,0 0 1,0 0-1,-1 0 1,1 1-1,0-1 1,0 0-1,0 0 1,-1 0-1,1 0 1,0 1-1,-2 0 9,1 0 0,-1 0 0,1 0 0,-1 0 0,1 0 0,0 1 0,0-1 0,0 1 0,-2 1 0,-20 34-193,16-26 182,-1 1 1,2-1 0,-8 19-1,-5 30-78,2 0-1,-10 81 1,-16 59 85,32-154-6,7-27 47,-1 0 0,-9 21 0,-13 31 369,23-54 479,5-22-849,0 1-1,0-1 1,0 0 0,1 1-1,0-1 1,0 1 0,0 0-1,0 0 1,0 0 0,1 0 0,0 0-1,0 0 1,6-6 0,7-9-232,-8 8 192,0 2 1,1-1-1,0 1 0,1 0 0,0 1 1,0 0-1,1 1 0,-1 0 0,21-9 1,-25 13-68,1 0 4,-1 0 0,1 1 1,7-2-1,-12 3 45,-1 1 1,0 0-1,1-1 1,-1 1-1,0 0 1,1 0-1,-1 0 1,0 0 0,1 0-1,-1 1 1,0-1-1,1 0 1,-1 0-1,0 1 1,1-1-1,-1 1 1,0 0-1,0-1 1,0 1-1,1 0 1,-1-1-1,1 3 1,3 2 2,0 0-19,-1 0 1,1 1 0,5 9 0,-9-12 29,1 0 1,-1 0 0,0 1 0,0-1 0,0 0-1,-1 1 1,1-1 0,-1 1 0,0 5 0,0 123 161,1-128-125,-1 0-1,1 1 0,0-1 1,0 0-1,3 8 1,3 11-109,-6-15 86,0-1 0,1 1 0,0-1 0,1 0-1,-1 0 1,1 0 0,1 0 0,-1 0 0,7 8 0,-9-15 5,-1 1 1,1 0 0,0 0 0,0-1-1,0 1 1,0 0 0,0-1 0,0 1-1,0-1 1,0 1 0,0-1-1,0 0 1,0 1 0,0-1 0,0 0-1,0 0 1,0 0 0,0 1-1,2-1 1,-1-1 28,1 1 0,-1-1 0,0 1 0,0-1 0,1 0 0,-1 0 0,0 1 0,0-2 0,2 0 0,1-1 7,0-1 0,-1 1 1,0-1-1,1 0 1,-1 0-1,-1-1 1,5-6-1,-1-1 34,-2 0 0,0 0 0,4-14 0,3-9 11,-8 24-92,0-1 0,-2 1 1,3-18-1,2-10-54,-6 25 23,-1 13 18,0 0 0,0-1 0,0 1 0,0 0 0,0-1 0,0 1 0,1 0 0,-1 0 0,0 0 0,1-1 0,-1 1 0,1 0 0,-1 0 0,1 0 0,-1 0 0,1 0 0,0-1 0,1 0 0,1-1-23,0 1 1,1 0-1,-1-1 0,1 2 0,-1-1 0,1 0 0,0 1 0,4-2 0,-6 2 27,0 1 0,0 0 0,0-1 0,0 1 0,1 0 0,-1 0 0,0 0-1,0 0 1,0 1 0,0-1 0,0 1 0,0-1 0,0 1 0,0 0 0,0-1 0,0 1 0,0 0-1,2 2 1,1 0-51,0 1 0,0 0 0,0 0 0,5 7 0,-8-9 55,-1 0-1,0 0 1,1 0-1,-1 0 0,0 0 1,0 1-1,0-1 1,0 0-1,-1 1 0,1-1 1,-1 1-1,0-1 1,1 1-1,-1 2 0,-5 30-101,4-30 99,0 1-1,0-1 1,1 1 0,0-1 0,0 1-1,0 6 1,2 10 40,-2-19-8,1 1 0,-1-1 0,0 1 0,1-1 0,0 1 0,0-1 0,2 6 0,-2-7-9,-1 0 0,1 0 0,0-1-1,0 1 1,0 0 0,0-1 0,0 1 0,1 0-1,-1-1 1,0 0 0,1 1 0,-1-1 0,1 0-1,-1 1 1,1-1 0,0 0 0,0 0 0,-1 0 0,1-1-1,0 1 1,0 0 0,0-1 0,0 1 0,0-1-1,0 0 1,0 1 0,0-1 0,0 0 0,0 0 0,0-1-1,0 1 1,0 0 0,0 0 0,0-1 0,2 0-1,40-11 120,66-26-1,-9 3 11,-67 21-68,-26 10-116,0 0 1,15-4-1,-17 6 39,-6 2-2,0 0 0,0 0 1,0 0-1,0 0 1,0 0-1,0 0 1,0 0-1,0 0 1,0 0-1,0 0 1,0 1-1,0-1 0,0 0 1,0 0-1,0 0 1,0 0-1,0 0 1,0 0-1,0 0 1,0 0-1,0 0 0,0 0 1,0 0-1,0 0 1,0 0-1,0 0 1,0 0-1,0 0 1,0 0-1,0 0 0,0 0 1,1 0-1,-1 0 1,0 0-1,0 0 1,0 0-1,0 0 1,0 0-1,0 0 0,0 0 1,0 0-1,0 0 1,0 0-1,0 0 1,0 0-1,0 0 1,0 0-1,0 0 0,0 0 1,0 0-1,0 0 1,0 0-1,0 0 1,1 0-1,-1 0 1,0 0-1,0 0 0,0 0 1,0 0-1,0 0 1,0 0-1,0 0 1,0 0-1,0 1-82,0 11-235,0-9 280,-1 5 30,1 0 1,1 0-1,-1 0 0,2 1 0,-1-1 1,1 0-1,3 11 0,1-6-26,-4-7 58,0-1 1,0 1 0,0-1 0,1 0-1,0 1 1,0-1 0,1-1 0,-1 1-1,1 0 1,7 6 0,-7-8 7,0 0 0,1 0 0,0 0 0,0 0 1,-1-1-1,2 0 0,8 3 0,-12-5-15,0 1 0,0-1 1,-1 0-1,1 0 0,0 0 0,0 0 0,0 0 0,0 0 0,0-1 0,0 1 1,-1-1-1,1 1 0,0-1 0,0 0 0,-1 0 0,1 0 0,0 0 0,-1 0 1,1 0-1,-1 0 0,1 0 0,-1 0 0,0-1 0,1 1 0,0-3 0,1-1 17,0 0 0,-1 0-1,1-1 1,-1 1 0,-1-1-1,1 1 1,-1-1 0,0 0 0,0 1-1,-1-1 1,0 0 0,0 0-1,0 1 1,-1-1 0,1 0-1,-3-7 1,1 7-36,0 1 0,0 0-1,0-1 1,-1 1 0,1 0 0,-1 0 0,-1 1 0,1-1-1,-1 1 1,1 0 0,-1-1 0,-1 2 0,-4-5-1,-22-21 48,2 9-416,28 19 378,0 1 1,0-1 0,0 0 0,0 1 0,0-1-1,0 1 1,-1-1 0,1 1 0,0 0-1,0 0 1,-1-1 0,1 1 0,0 0-1,0 0 1,-2 1 0,-2-1-146,5 0 145,0 0 1,0-1 0,0 1-1,0 0 1,0 0 0,0 0-1,0 0 1,0 0 0,0 0-1,0 0 1,0 0 0,0 0 0,1 0-1,-1 0 1,0-1 0,0 1-1,0 0 1,0 0 0,0 0-1,0 0 1,0 0 0,0 0-1,0 0 1,0 0 0,0-1-1,0 1 1,0 0 0,0 0-1,0 0 1,-1 0 0,2 0-4,7 4 16,0-1 1,0 0-1,0-1 0,1 0 1,0 0-1,-1 0 1,12-1-1,12 1 111,-20-2-79,-1 1 0,1-1 0,-1-1 0,13-2 0,-11 1-49,1-1 1,22 0 0,-36 3 15,1-1-1,0 1 1,0 0-1,-1 0 1,1-1-1,0 1 1,-1 0-1,1-1 1,0 1-1,-1-1 1,1 1-1,-1-1 1,1 1 0,-1-1-1,1 0 1,-1 1-1,1-1 1,-1 0-1,1-1 1,1 0 128,-2 4-210,0-2 86,164 0-21,-150 0 7,0-2 0,14-3 0,-19 3-32,1 0 1,-1 1 0,1 0-1,0 1 1,-1 0 0,12 1 0,-7 0 71,0 0 1,0 0-1,15-2 0,3 0-103,-19-3-40,-12 4 103,0-1 1,0 1-1,0 0 1,0-1-1,1 1 1,-1 0-1,0 0 1,0 0-1,0-1 1,0 1-1,0 0 1,0 1-1,1-1 1,1 0-1,-1 1-17,1-1 0,0 0 0,0 0 0,0 0 0,-1 0 0,1 0 0,0-1 0,0 1 0,0-1 0,3-1 0,0 1 237,-2 0-246,-1 0-1,0 0 1,1 0-1,-1-1 1,4-2-1,5 0-1,-12 4 18,0 1 0,0-1 0,0 0 0,0 0 0,0 0 0,1 0 0,-1 0 1,0 0-1,0 0 0,0 0 0,0 0 0,0 0 0,0 0 0,0 0 0,0 1 0,0-1 1,0 0-1,0 0 0,0 0 0,0 0 0,0 0 0,0 0 0,0 0 0,0 0 0,0 1 0,0-1 1,0 0-1,0 0 0,0 0 0,0 0 0,0 0 0,0 0 0,0 0 0,0 0 0,0 1 1,0-1-1,0 0 0,0 0 0,0 0 0,0 0 0,0 0 0,0 0 0,0 0 0,0 0 1,0 0-1,0 0 0,-1 1 0,1-1 0,0 0 0,0 0 0,0 0 0,0 0 0,0 0 0,0 0 1,0 0-1,-5 5-155,-2-2 131,1 1 0,0 0 1,1 0-1,-1 0 0,-9 9 1,0 1-12,-32 20 64,31-22-26,0 0 1,0 0-1,-26 29 0,33-30-36,0 1 1,1 0-1,-10 20 0,15-27 56,0 0 0,1 1 0,0-1 0,1 1 0,-1 0 0,1 0-1,0-1 1,0 1 0,1 0 0,0 0 0,0 8 0,0-13-15,1 0 0,-1 1-1,0-1 1,0 0 0,1 0 0,-1 1 0,1-1 0,-1 0-1,1 0 1,-1 0 0,1 0 0,0 0 0,0 1-1,-1-1 1,1-1 0,0 1 0,0 0 0,0 0-1,0 0 1,0 0 0,0-1 0,0 1 0,1 0-1,-1-1 1,0 1 0,0-1 0,0 1 0,1-1 0,-1 0-1,0 1 1,0-1 0,1 0 0,-1 0 0,0 0-1,1 0 1,-1 0 0,0 0 0,2-1 0,3 0 40,0 0 1,0-1-1,0 0 1,0 0 0,0 0-1,8-5 1,-3 1 30,-1-1 1,-1 0 0,1 0-1,-1-1 1,14-15 0,34-50-168,-33 40 100,-13 18 13,0-1 0,-2-1-1,0 0 1,-1 0 0,0-1-1,7-26 1,17-112-51,-23 101 77,18-129-309,-18 18-187,-9 166 443,0 0 1,0 1-1,0-1 1,0 0 0,-1 0-1,1 0 1,0 0-1,0 0 1,0 0 0,0 0-1,0 0 1,0 0-1,0 0 1,0 0 0,0 0-1,-1 0 1,1 0-1,0 0 1,0 0 0,0 0-1,0 0 1,0 0-1,0 0 1,0 0 0,0 0-1,-1 0 1,1 0-1,0 0 1,0 0 0,0 0-1,0 0 1,0-1-1,0 1 1,0 0 0,0 0-1,0 0 1,0 0-1,0 0 1,0 0 0,-1 0-1,1 0 1,0 0-1,0 0 1,0 0-1,0-1 1,0 1 0,0 0-1,0 0 1,0 0-1,0 0 1,0 0 0,0 0-1,0 0 1,0 0-1,0-1 1,0 1 0,-4 6-102,4-5 100,-10 12-9,8-11-5,1 0 0,-1 0 0,1 0 0,-1 0 0,1 0 0,-2 4 0,-14 49-61,3 0 0,2 1-1,-9 107 1,21-162 81,-4 46-50,3 0 1,4 60-1,-1-69 206,-2-29-115,0 0 0,1 0 0,2 14 0,5 12-35,-6-23-16,0 1 0,1-1 0,1 0 0,0-1 0,0 1 0,9 14 0,-13-25 27,2 1 0,-1 0 0,0 0 0,0-1 0,0 1 0,1-1 1,-1 1-1,1-1 0,-1 0 0,1 1 0,0-1 0,0 0 0,-1 0 0,1 0 1,0 0-1,0-1 0,0 1 0,0 0 0,0-1 0,0 1 0,0-1 0,0 0 0,2 0 1,0 0 18,0-1 1,0 0 0,-1 0 0,1 0 0,-1-1 0,1 1 0,-1-1 0,0 0-1,1 0 1,-1 0 0,4-4 0,46-44 214,17-22-6,-42 42-202,-14 16 35,-8 8-111,0 0 0,-1 0 0,10-13 0,-12 9-175,-3 10 11,-7 14-502,6-11 690,0 1-1,0-1 1,1 1-1,-1 0 1,1-1-1,0 1 0,0-1 1,0 1-1,2 6 1,-1 12-104,0-9 130,1 0 0,0 0 0,1 0 0,1-1 0,0 1 0,0-1 0,1 0 0,1 0 0,0 0 0,13 18 0,-18-27 7,1 0-1,0-1 1,1 1 0,-1-1-1,0 1 1,1-1 0,0 0-1,-1 0 1,1 0 0,0 0-1,0 0 1,0 0 0,0-1-1,0 0 1,5 2 0,-5-3 11,0 0-1,0 1 1,0-1 0,0-1 0,0 1 0,0 0-1,-1-1 1,1 1 0,0-1 0,0 0 0,0 0-1,0 0 1,-1 0 0,1-1 0,0 1 0,-1-1-1,1 0 1,2-2 0,12-11 50,0-1 0,21-27 0,10-9-79,38-35-336,-85 87 316,-1 0 1,0 0 0,1-1-1,-1 1 1,0 0-1,1 0 1,-1 0 0,0 0-1,1 0 1,-1-1-1,1 1 1,-1 0 0,0 0-1,1 0 1,-1 0-1,1 0 1,-1 0 0,0 0-1,1 0 1,-1 1 0,1-1-1,-1 0 1,0 0-1,1 0 1,-1 0 0,0 0-1,1 1 1,-1-1-1,0 0 1,1 0 0,-1 1-1,0-1 1,1 0-1,-1 0 1,0 1 0,0-1-1,1 0 1,-1 1 0,0-1-1,0 1 1,8 14-206,-7-10 226,0 1 0,-1-1 0,0 0 0,-1 1 1,1-1-1,-1 0 0,-1 8 0,-3 22-75,1 25 84,6-57 574,2-7-268,10-15-176,5-8-105,-4 12-45,0-1 1,1 2-1,1 0 0,0 1 1,1 0-1,0 2 1,1 0-1,38-15 1,-39 18 0,-9 5-102,-1-1 1,0 1-1,1 0 0,-1 1 0,1 0 0,16-1 1,-25 3 96,1 0 0,-1 0 0,1 0 1,-1 0-1,1 0 0,-1 0 0,1 0 0,-1 0 1,1 0-1,-1 0 0,1 0 0,-1 0 1,0 1-1,1-1 0,-1 0 0,1 0 1,-1 1-1,0-1 0,1 0 0,-1 1 0,0-1 1,1 0-1,-1 1 0,0-1 0,1 0 1,-1 1-1,0-1 0,0 1 0,1-1 0,-1 0 1,0 1-1,0-1 0,0 1 0,0-1 1,0 1-1,0-1 0,1 1 0,-1-1 0,0 1 1,0-1-1,-1 1 0,1-1 0,0 1 1,0-1-1,0 0 0,0 1 0,0-1 0,-1 2 1,-11 26 87,8-21-89,-1 3 16,-27 66-101,29-65 112,0-1-1,0 1 0,1-1 0,0 1 0,0 17 0,2-26 8,0 0-1,0 1 0,0-1 1,0 0-1,1 1 0,-1-1 1,1 0-1,0 0 0,-1 1 1,1-1-1,0 0 0,0 0 1,0 0-1,1 0 0,-1 0 1,3 3-1,-3-4-6,1 0 0,0 0 0,-1 0 1,1 0-1,0 0 0,-1 0 0,1-1 0,0 1 0,0-1 0,0 1 1,0-1-1,-1 0 0,1 1 0,0-1 0,0 0 0,0 0 0,0 0 1,0-1-1,0 1 0,2-1 0,14-3 32,-1-1 1,-1-1-1,27-13 1,45-29 15,-28 14 7,31-24-94,-86 55 64,0 0 1,-1-1-1,1 0 0,5-6 1,5-4-48,-13 11-42,-6 3-134,1 0 214,1 1-75,-1-1 0,0 1 0,1 0 0,-1 0 0,1 0 0,-1 0 0,1 1 0,-1-1 0,1 1 0,0-1 0,0 1 0,0 0 0,0 0 0,0 0 0,0 0 0,0 0 0,1 0 0,-3 5 0,-4 5-21,1 0 0,-10 23 0,9-15 73,2 0-1,0 1 1,1-1 0,1 1-1,1 0 1,-1 31 0,4-48 26,1 0 1,-1 0 0,1 0 0,0 0-1,2 7 1,-2-10-24,-1 0-1,0-1 0,0 1 1,0 0-1,1 0 1,-1-1-1,0 1 0,1 0 1,-1-1-1,1 1 1,-1 0-1,1-1 0,-1 1 1,1 0-1,-1-1 1,1 1-1,0-1 1,-1 1-1,1-1 0,0 0 1,-1 1-1,1-1 1,0 1-1,0-1 0,0 0 1,-1 0-1,1 0 1,0 1-1,0-1 1,-1 0-1,1 0 0,0 0 1,0 0-1,0 0 1,1-1-1,1 0 23,0-1-1,0 1 1,0-1 0,0 0-1,-1 0 1,1-1 0,-1 1 0,1 0-1,-1-1 1,0 0 0,0 1-1,0-1 1,3-5 0,2-5 4,9-25 0,-14 32-33,9-27 16,-1 0 0,9-59 0,-15 74-366,-4 17 155,1 2 4,-2 11-82,-10 70-54,-26 154 165,1 33 100,11-75 222,21-162-110,4-21-27,-1 1 0,-1-1 1,0 0-1,-1 0 0,0-1 0,0 1 0,-7 12 1,7-18 31,1 0 19,-1 1 1,-1-1-1,1 0 0,-8 7 0,10-11-68,0 0-1,0 0 0,0 0 1,0 0-1,0 0 0,-1-1 1,1 1-1,0 0 0,-1-1 1,1 1-1,0 0 0,-1-1 1,1 0-1,-1 1 0,1-1 1,-1 0-1,1 0 0,-1 0 1,1 0-1,-1 0 0,1 0 1,-1 0-1,1-1 0,0 1 1,-3-1-1,-7-4 6,0 0 0,1-1 0,-1 0 0,1-1 0,0 0 0,1 0 0,0-1 0,0-1 0,0 1 0,1-2 0,1 1 0,-1-1 0,2 0-1,-1 0 1,1-1 0,1 0 0,0 0 0,-3-12 0,6 18-25,1 1 0,0-1 0,0 0 0,1-1-1,-1 1 1,1 0 0,0 0 0,1 0 0,-1 0 0,1 0 0,0 0-1,0 0 1,0 0 0,1 0 0,0 1 0,0-1 0,0 1-1,1-1 1,-1 1 0,1-1 0,4-4 0,6-6-22,2 0 1,0 0-1,31-23 1,-19 16-79,0-2 104,0-2 0,-1-1 0,24-35 1,58-100 66,-90 134-107,1 0 1,2 0-1,34-35 0,-31 38 87,-14 14 16,1 0 0,16-12 0,4 1-16,-11 9-55,0-2 0,-1 0 0,0-1 0,20-23 1,-38 38-4,-1 0 0,1 0 1,0 0-1,0-1 0,-1 1 0,1 0 1,-1 0-1,1 0 0,-1 0 1,1-1-1,-1 1 0,0 0 1,0 0-1,1-1 0,-1 1 1,0 0-1,0-2 0,-1 2 0,1 1 0,0 0-1,0-1 1,-1 1 0,1-1 0,0 1 0,0-1-1,-1 1 1,1-1 0,-1 1 0,1 0-1,0-1 1,-1 1 0,1 0 0,-1-1-1,1 1 1,-1 0 0,1 0 0,-1 0-1,1-1 1,-1 1 0,1 0 0,-1 0-1,1 0 1,-1 0 0,1 0 0,-1 0 0,1 0-1,-1 0 1,1 0 0,-1 0 0,1 0-1,-1 0 1,1 0 0,-1 0 0,1 1-1,-1-1 1,1 0 0,-1 1 0,-15 0-217,-9 2 136,20-1 46,-11 2-8,-29 15 0,42-18 51,-1 1 0,1 0 0,-1 0 0,1 0 1,0 1-1,0-1 0,0 1 0,0 0 0,1 0 0,-1 0 1,1 0-1,-1 0 0,-3 7 0,5-8 9,1 0 0,-1 0 0,0 1-1,0-1 1,1 0 0,-1 0 0,1 0 0,0 1 0,0-1-1,0 0 1,0 0 0,0 1 0,0-1 0,1 0-1,-1 0 1,1 0 0,-1 1 0,2 2 0,1-1 38,0 1-1,1 0 1,-1-1 0,1 0 0,7 8 0,4 2-79,-11-10 66,5 7-16,0-2 0,1 1 0,0-1-1,0-1 1,1 0 0,0 0 0,13 6 0,-17-11 43,-1-1 0,1 1 0,-1-1 0,1-1 0,-1 1 0,1-1 0,0 0 0,0-1 0,0 0 0,-1 0-1,1 0 1,0-1 0,12-2 0,-10 0-29,0 0 0,-1 0 1,1-1-1,-1 1 0,0-2 0,0 1 0,0-1 0,-1-1 0,0 1 0,8-8 0,5-10 22,0 0 0,18-28 0,-29 38-112,-6 9 53,0 0 0,0 0 0,0-1 0,0 1 0,-1-1-1,1 1 1,-1-1 0,0 0 0,-1 0 0,1 0 0,1-9 0,-3 12-80,0 2-45,5 3 16,-5-3 120,1 0-1,-1 0 1,0 1 0,1-1-1,-1 0 1,1 0 0,-1 0-1,0 1 1,1-1 0,-1 0-1,1 1 1,-1-1 0,0 0-1,0 1 1,1-1 0,-1 0-1,0 1 1,1-1 0,-1 0 0,0 1-1,0-1 1,0 1 0,1-1-1,-1 1 1,0-1 0,0 0-1,0 1 1,0-1 0,0 1-1,0 0 0,4 10-14,0 0 0,-1 0-1,-1 0 1,0 0-1,0 1 1,-1-1-1,0 0 1,-2 17 0,1-20 61,1 1 0,0 0 0,0-1 1,1 1-1,0-1 0,1 0 0,0 1 0,0-1 1,0 0-1,1-1 0,0 1 0,1-1 1,0 1-1,9 9 0,-12-14-23,1-1 0,-1 0 0,1 0 0,0-1 0,0 1 0,-1-1 0,1 1 0,0-1 1,0 0-1,1 0 0,-1 0 0,0 0 0,0-1 0,0 1 0,5-1 0,-3 0 33,0 0 1,0-1-1,1 0 1,-1 0-1,0 0 1,0-1-1,0 0 1,8-4-1,5-4 67,-1-1 0,0-1 0,28-26 0,-32 27-212,39-39 25,-47 43 848,-4 3-779,-1 3-13,0 1 7,0 0-1,0 0 1,0-1-1,0 1 1,0 0-1,0 0 1,0-1-1,-1 1 0,1 0 1,0 0-1,0-1 1,0 1-1,0 0 1,0 0-1,1-1 1,-1 1-1,0 0 0,0 0 1,0-1-1,0 1 1,0 0-1,0 0 1,0 0-1,0-1 1,1 1-1,-1 0 0,0 0 1,0 0-1,0-1 1,0 1-1,1 0 1,-1 0-1,6-5 131,-6 2-247,3-1 134,-1 0 0,0 1 0,1-1 0,-1 1 0,1-1 1,0 1-1,0 0 0,5-4 0,6-5 2,20-15 1,-15 13-61,28-26 0,-6 4 78,-41 36-54,0 0 1,0 0 0,0-1 0,0 1 0,0 0-1,1 0 1,-1 0 0,0 0 0,0 0 0,0 0-1,1 0 1,-1 0 0,0 0 0,0-1 0,0 1-1,1 0 1,-1 0 0,0 0 0,0 0 0,0 0-1,1 0 1,-1 0 0,0 0 0,0 1 0,1-1-1,-1 0 1,0 0 0,0 0 0,0 0 0,1 0-1,-1 0 1,0 0 0,0 0 0,0 0 0,0 1-1,1-1 1,-1 0 0,0 0 0,5 11-243,-3 15 135,-8 62 173,6-6 189,-11 81 0,11-162-226,0 0 0,0 0 1,0 0-1,0-1 0,0 1 0,-1 0 0,1 0 0,0 0 0,0 0 0,-1 0 0,1-1 0,0 1 1,-1 0-1,1 0 0,-1 0 0,1-1 0,-1 1 0,1 0 0,-1-1 0,1 1 0,-1 0 0,0-1 1,0 1-1,1-1 0,-1 1 0,0-1 0,0 0 0,1 1 0,-1-1 0,0 0 0,0 1 0,0-1 1,0 0-1,0 0 0,1 0 0,-1 0 0,0 0 0,0 0 0,0 0 0,0 0 0,0 0 0,0 0 1,1 0-1,-1 0 0,0-1 0,0 1 0,-1-1 0,-5-2-1,1 0 1,0-1-1,-1 1 0,-8-9 1,12 10-9,-13-9 5,-26-13 0,-2-1 283,41 24-277,-10-13 17,13 14-34,0 0 0,0 0 0,0 0 1,-1 0-1,1 0 0,0 0 1,0 0-1,0 0 0,0 0 0,0 0 1,0-1-1,0 1 0,0 0 1,0 0-1,0 0 0,0 0 0,0 0 1,0 0-1,0 0 0,0 0 1,0 0-1,0-1 0,0 1 0,0 0 1,0 0-1,0 0 0,0 0 1,0 0-1,0 0 0,0 0 0,0 0 1,0-1-1,0 1 0,0 0 1,0 0-1,0 0 0,0 0 0,0 0 1,0 0-1,0 0 0,0 0 1,1 0-1,-1 0 0,0-1 0,0 1 1,0 0-1,0 0 0,7-1-46,8 1 33,-14 0 16,79 16-168,-68-13 189,-1 1-1,0 0 0,0 1 0,19 11 0,3 2 841,-14-11-3533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3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 5888,'5'-16'2688,"-1"24"-2336,1-5 2176,0 6-1440,-5 11 1408,3 8-1440,-6 8 415,-2-1-863,-4 5-32,4-3-384,-8-1-32,3-4-96,-3-9 96,4 2-96,-9-10-5375,10-4 2879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3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7456,'-5'0'3392,"2"0"-2944,-2 0 2016,10 0 192,-2 7-2944,-3-2-224,0-2 288,15-11-7616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3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7648,'-5'5'3456,"2"3"-3008,-2-5 1440,10 1-1120,-5 4-288,0 9-320,0-6-32,0 6-64,16-10-8608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3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409 205 2400,'0'-4'216,"0"-10"610,1 1 0,2-23-1,-2 32-530,0 0-1,0-1 0,-1 1 1,0 0-1,0 0 1,0 0-1,0-1 1,-1 1-1,1 0 0,-1 0 1,0 0-1,-1 0 1,1 0-1,-1 0 1,-3-7-1,2 7-96,0-1-1,-1 1 1,0 0-1,1 0 1,-1 1-1,0-1 1,-1 1-1,1 0 1,0 0-1,-1 0 1,-6-3-1,3 3-112,-1-1 0,1 2 0,-1-1 1,1 1-1,-1 0 0,0 1 0,0 0 0,0 1 0,1-1 0,-1 2 0,0-1 0,0 1 0,0 1 0,0-1 0,-8 4 1,9-2-84,1 1 1,-1-1 0,1 1-1,0 0 1,0 1 0,0 0-1,1 0 1,-1 0 0,1 1-1,1 0 1,-1 0 0,1 1 0,-5 7-1,8-10 30,-1 0 1,1 0-1,0 1 0,1-1 0,-1 0 0,1 1 1,0 0-1,0-1 0,0 1 0,0 0 0,1-1 1,0 1-1,0 0 0,0-1 0,1 1 0,-1 0 1,1-1-1,0 1 0,0 0 0,1-1 0,0 1 1,-1-1-1,2 0 0,2 5 0,0-1 74,0-1 0,1 1-1,0-2 1,0 1 0,1 0 0,0-1-1,0-1 1,0 1 0,16 8 0,2-2 284,50 18 0,-42-18-244,-27-10-42,-6-2-35,-11 8-23,-22 19-157,-72 46 1,67-49 271,-60 50 0,93-70-108,1 0 1,-1 1-1,1 0 0,0 0 0,1 0 0,-5 7 1,8-11-31,-1 0 0,1 0 0,-1 0 1,1 0-1,-1 0 0,1 0 0,0 0 1,-1 0-1,1 0 0,0 0 1,0 0-1,0 0 0,0 0 0,0 0 1,0 1-1,0-1 0,0 0 0,0 0 1,0 0-1,1 0 0,-1 0 0,0 0 1,1 0-1,-1 0 0,1 0 0,-1 0 1,1 0-1,0 0 0,-1 0 0,1-1 1,0 1-1,0 0 0,-1 0 0,1-1 1,0 1-1,0 0 0,0-1 0,0 1 1,0-1-1,0 1 0,2 0 0,7 2 146,0 0 0,1 0 0,-1-1-1,1-1 1,-1 0 0,16 0-1,63-6 401,-61 2-489,1-1 1,-1-1 0,0-2 0,-1 0 0,0-2-1,29-14 1,-47 19-75,326-164 169,-313 155-96,-16 10-74,0 0 0,0 0-1,0-1 1,0 1 0,-1-1 0,1-1 0,-1 1 0,8-10 0,-13 13-12,1 1 1,-1-1-1,0 1 0,0-1 0,1 1 1,-1-1-1,0 1 0,0-1 0,0 1 1,0-1-1,0 1 0,0-1 1,1 0-1,-1 1 0,-1-1 0,1 1 1,0-2-1,0 2-3,0 0 1,-1-1-1,1 1 1,0 0-1,0 0 1,-1-1-1,1 1 1,0 0-1,-1 0 1,1-1-1,-1 1 1,1 0-1,0 0 1,-1 0-1,1 0 1,-1 0 0,1-1-1,0 1 1,-1 0-1,1 0 1,-1 0-1,1 0 1,0 0-1,-1 0 1,1 1-1,-1-1 1,1 0-1,0 0 1,-1 0-1,1 0 1,-1 0-1,1 0 1,0 1-1,-1-1 1,-7 3-17,1 1 1,0 0-1,-1 0 0,-7 7 1,7-7 4,-112 81-302,87-60 209,-49 49 1,80-71 98,-2 0 53,1 1 0,0 0-1,0-1 1,-3 6-1,5-8-20,1-1-1,0 1 0,0-1 0,-1 0 0,1 1 0,0-1 1,0 1-1,0-1 0,0 1 0,-1-1 0,1 1 0,0-1 1,0 1-1,0-1 0,0 1 0,0-1 0,0 1 0,0-1 1,0 1-1,1-1 0,-1 1 0,0-1 0,0 1 0,0-1 1,0 1-1,1-1 0,-1 1 0,0-1 0,1 1 1,-1-1-1,0 0 0,1 1 0,-1-1 0,0 1 0,1-1 1,-1 0-1,1 0 0,-1 1 0,0-1 0,1 0 0,-1 0 1,1 1-1,-1-1 0,1 0 0,-1 0 0,2 0 0,0 1 30,1-1 0,0 1 0,-1-1 0,1 0 0,0 0 0,0 0 0,-1 0 0,1-1 0,0 1 0,4-2 0,4-1 67,16-3-31,0-1 0,0-2-1,-1-1 1,0-1 0,0-1 0,-1-1-1,-1-1 1,40-31 0,-62 43-165,1 0 0,-1 0 0,1 0 0,-1 1 0,1-1 0,6-1 0,-9 3 73,0 0 1,0-1 0,0 1-1,1 0 1,-1 0 0,0 0-1,0 0 1,0 0-1,0 0 1,1 0 0,-1 0-1,0 0 1,0 1-1,0-1 1,0 0 0,0 0-1,1 0 1,-1 0 0,0 0-1,0 0 1,0 0-1,0 0 1,0 0 0,1 0-1,-1 1 1,0-1-1,0 0 1,0 0 0,0 0-1,0 0 1,0 0-1,0 0 1,0 1 0,0-1-1,1 0 1,-1 0 0,0 0-1,0 0 1,0 1-1,0-1 1,0 0 0,-4 16 8,-11 16-101,-1-1 0,-24 33 0,11-16 136,-68 142 125,20 5 119,70-178-62,-6 30 0,13-46-181,0 0-1,0 1 0,0-1 0,0 1 0,0-1 1,0 0-1,0 1 0,0-1 0,0 1 1,0-1-1,1 0 0,-1 1 0,1-1 0,0 2 1,-1-3-11,1 1 1,-1-1 0,1 1 0,-1-1 0,1 1-1,-1-1 1,1 0 0,-1 1 0,1-1 0,0 0-1,-1 1 1,1-1 0,-1 0 0,1 0 0,0 1-1,-1-1 1,1 0 0,0 0 0,-1 0 0,1 0-1,0 0 1,0 0 0,-1 0 0,1 0 0,0 0-1,-1 0 1,1-1 0,0 1 0,-1 0 0,1 0-1,-1-1 1,1 1 0,0 0 0,0-1 0,8-4 71,1 0 0,-1-1 0,-1 0 0,10-9 0,33-32 10,-42 39-95,52-56 77,63-87 0,-75 90-179,20-17 121,-23 27-70,-38 42 23,12-14-19,0 1 1,33-27 0,-52 48 11,0 0 0,0 0-1,1 0 1,-1 0 0,1 0 0,-1 0 0,1 0 0,-1 0 0,1 1-1,-1-1 1,1 1 0,0-1 0,-1 1 0,1 0 0,0 0-1,1 0 1,-2 0 13,-1 0 0,1 0-1,-1 0 1,0 0-1,1 1 1,-1-1 0,1 0-1,-1 0 1,0 1 0,1-1-1,-1 0 1,0 0 0,1 1-1,-1-1 1,0 0 0,0 1-1,1-1 1,-1 1-1,0-1 1,0 0 0,0 1-1,1 0 1,-1 0-2,0 1 0,1 0 0,-1-1 0,0 1 0,0 0 0,0 0 0,0-1 0,-1 4 0,-3 16 20,-14 41 1,-1 5 131,19-67-126,0 0 0,0 0 0,0 1-1,0-1 1,0 0 0,-1 0 0,1 0-1,0 0 1,0 1 0,0-1 0,0 0-1,0 0 1,0 0 0,0 0 0,0 0 0,0 1-1,0-1 1,0 0 0,0 0 0,0 0-1,0 0 1,0 1 0,0-1 0,0 0-1,1 0 1,-1 0 0,0 0 0,0 1-1,0-1 1,0 0 0,0 0 0,0 0 0,0 0-1,0 0 1,1 0 0,-1 1 0,0-1-1,0 0 1,0 0 0,0 0 0,0 0-1,1 0 1,-1 0 0,0 0 0,0 0 0,0 0-1,0 0 1,1 0 0,-1 0 0,0 0-1,0 0 1,0 0 0,0 0 0,1 0-1,-1 0 1,0 0 0,0 0 0,0 0-1,0 0 1,0 0 0,1 0 0,-1 0 0,0 0-1,0 0 1,0 0 0,0-1 0,0 1-1,1 0 1,14-10 174,-10 6-119,37-23-41,0 2 0,2 2-1,89-35 1,-122 54-121,-1 1 0,0 0 0,1 0 0,21-1 1,-29 3 62,1 1 1,-1 0-1,0 1 1,1-1 0,-1 0-1,1 1 1,-1 0-1,0 0 1,0 0 0,1 0-1,-1 0 1,0 1-1,0-1 1,0 1 0,0 0-1,0 0 1,-1 0-1,1 0 1,3 4 0,1 2 50,0 1-1,-1 0 1,0 0 0,0 1 0,-1-1 0,0 1 0,-1 0 0,0 1 0,-1-1-1,4 18 1,24 123 844,-30-146-650,0 0-1,1 0 1,0-1 0,3 8-1,6 3-1644,-2-9-3875,4-5-5584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3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2912,'-4'-12'1795,"2"8"-1217,3 8 921,1 1-1066,0-1 0,0 1 0,-1-1 0,0 1 1,0 0-1,0-1 0,-1 1 0,0 0 0,0 7 0,-1 6 76,-5 22-1,2-21-188,0 21 1,-1 114 600,-11 212 915,14-205-1142,4-83-486,-2 90-1504,3-184-3396,-1 9 3384,6-18-1524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06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40 7872,'-5'-3'3584,"46"-2"-3104,-6 1 800,10 4-800,31-3 512,1-2-576,9-3-160,-9 8-160,-1-7 64,-18 7-96,-5-5-32,-6 10 0,-12-5-1184,-9 0 640,-16 0-3008,-1 3 1920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3:3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71 6304,'-9'-3'1746,"9"3"-1465,-1 0 0,1 0-1,-1-1 1,1 1 0,-1 0 0,0 0 0,1 0 0,-1-1 0,1 1 0,-1 0-1,0 0 1,1 0 0,-1 0 0,1 0 0,-1 0 0,0 0 0,1 1-1,-1-1 1,1 0 0,-1 0 0,0 1 0,-9-1 4395,10 0-4632,0 0-1,0 0 1,0 0-1,1 0 1,-1 0-1,0-1 1,0 1-1,0 0 1,0 0 0,0 0-1,0 0 1,0 0-1,0 0 1,0 0-1,0 0 1,0 0-1,0-1 1,0 1-1,0 0 1,0 0-1,0 0 1,1 0 0,-1 0-1,0 0 1,0 0-1,0 0 1,0-1-1,0 1 1,-1 0-1,1 0 1,0 0-1,0 0 1,0 0 0,0 0-1,0 0 1,0-1-1,0 1 1,0 0-1,0 0 1,0 0-1,0 0 1,0 0-1,0 0 1,0 0 0,0 0-1,0 0 1,-1 0-1,1 0 1,0-1-1,0 1 1,0 0-1,0 0 1,0 0-1,0 0 1,0 0 0,0 0-1,-1 0 1,1 0-1,0 0 1,0 0-1,0 0 1,0 0-1,0 0 1,0 0-1,0 0 1,-1 0-1,1 0 1,2-10 1065,0 7-1066,0 0 0,0 1-1,0-1 1,0 1 0,1-1 0,-1 1-1,1 0 1,0 0 0,-1 0 0,1 0-1,0 0 1,5-2 0,-1 1-16,1 0 1,0 0-1,-1 1 1,12-2 0,-7 2 47,0 0 0,0 1 0,0 1 0,20 1 0,-29-1-55,-1 0-1,1 1 1,0-1 0,0 1-1,0 0 1,-1 0-1,1 0 1,0 0 0,-1 0-1,1 0 1,-1 1-1,1-1 1,-1 1 0,0 0-1,0 0 1,0 0-1,0 0 1,0 0 0,0 0-1,0 0 1,-1 1-1,1-1 1,-1 1 0,1-1-1,0 5 1,-1-4 2,-1 0 1,1 0-1,-1 0 0,0 0 0,0 0 1,-1 1-1,1-1 0,-1 0 1,1 0-1,-1 0 0,0 0 1,-1 3-1,-18 36 120,-112 175 754,121-198-841,7-14 34,1 1 1,-1 0-1,1 0 0,-2 7 0,4-9 18,1-4-101,0 0 1,0 0 0,0 0-1,0 0 1,0 0 0,0 0-1,1 0 1,-1 0 0,0 0-1,0 0 1,0 0 0,0 0-1,0 0 1,0 0 0,0 0-1,0 0 1,0 0 0,1 0-1,-1 0 1,0 0 0,0 0-1,0 0 1,0 0 0,0 0-1,0 0 1,0 0 0,0 0-1,0 0 1,0 0 0,0 1-1,0-1 1,1 0 0,-1 0-1,0 0 1,0 0 0,0 0-1,0 0 1,0 0 0,0 0-1,0 0 1,0 0 0,0 0-1,0 1 1,0-1 0,0 0-1,0 0 1,0 0 0,0 0-1,0 0 1,0 0 0,0 0-1,0 0 1,0 0 0,0 1-1,0-1 1,0 0 0,0 0-1,0 0 1,0 0 0,5-1 78,31-5 182,39-12 0,9-1-284,-59 15-1255,0 0 0,35 2 0,-46 2-2130,1 1 1,26 6 0,-22-3-4023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3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2976,'31'-21'5024,"-30"24"-4637,1-1 0,0 1 0,-1 0 1,1 0-1,-1 0 0,0 0 0,0 0 0,0 0 0,0 4 1,0 228 2382,-4-151-2260,-5 95 94,0 98 199,9-144-514,-2-102 141,-2 0 0,-7 37 0,10-68-442,0 0 1,0 0-1,0 1 0,0-1 1,0 0-1,-1 0 0,1 0 0,0 1 1,0-1-1,0 0 0,0 0 1,0 0-1,0 0 0,0 1 0,0-1 1,0 0-1,-1 0 0,1 0 1,0 0-1,0 0 0,0 1 0,0-1 1,0 0-1,-1 0 0,1 0 1,0 0-1,0 0 0,0 0 0,-1 0 1,1 0-1,0 0 0,0 0 1,0 0-1,-1 0 0,1 1 0,0-1 1,0 0-1,0-1 0,-1 1 1,1 0-1,0 0 0,0 0 0,0 0 1,0 0-1,-1 0 0,1 0 1,0 0-1,0 0 0,0 0 0,-1 0 1,1 0-1,0-1 0,0 1 1,0 0-1,0 0 0,0 0 0,-1 0 1,1 0-1,0-1 0,0 1 1,0 0-1,0 0 0,0 0 0,0 0 1,0-1-1,0 1 0,0 0 0,-7-11-2364,-1-23-3520,7 28 4768,0-19-1757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3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43 5568,'-8'-1'1835,"9"5"814,0-3-2369,0 0-1,0-1 1,0 1-1,0 0 1,1 0 0,-1-1-1,0 1 1,0-1 0,1 1-1,-1-1 1,3 1 0,11 0 470,1 0 0,0-2 0,0 0 0,26-5 0,-14 2-458,286-32 151,-241 29-4518,-46 6 1617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4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8 1664,'10'-8'4688,"-11"8"-4630,1 0 0,0 0-1,0 1 1,-1-1 0,1 0 0,0 0 0,-1 0 0,1 0 0,0 1 0,0-1-1,-1 0 1,1 0 0,0 1 0,0-1 0,0 0 0,0 0 0,-1 1 0,1-1 0,0 0-1,0 1 1,0-1 0,0 0 0,0 1 0,0-1 0,0 0 0,0 0 0,0 1-1,-3 4 307,-1 1-47,-1 0 1,0 0 0,-1-1-1,1 0 1,-8 6-1,-21 18 348,13-6-404,0 1-1,1 1 0,2 1 1,-23 41-1,17-21 64,3 1-1,-17 54 0,30-77-156,1 1 0,1 0 0,2 0 0,-4 47-1,8-54-44,1-1 0,0 1 0,2-1 0,0 0 0,0 0-1,2 0 1,0 0 0,9 18 0,2 1 150,3-2 1,0-1 0,3 0-1,0-1 1,2-2-1,1 0 1,2-2 0,57 48-1,-81-73-158,1 0 1,0-1-1,0 1 1,0-1-1,7 4 0,-10-6-125,1 0 0,-1 1 0,0-1 0,0 0 0,0 0 0,0 0 0,0 0 0,0 0 0,1 0 1,-1 0-1,0 0 0,0-1 0,0 1 0,0 0 0,0-1 0,0 1 0,0-1 0,0 1 0,0-1 0,0 1 0,0-1 0,0 0 0,0 1 0,0-1 0,0 0 0,-1 0 0,1 0 0,1-1 0,6-6-448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4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0 495 1984,'0'1'117,"1"-1"-1,-1 1 1,0-1 0,0 1-1,0-1 1,0 1 0,1-1-1,-1 1 1,0-1 0,0 1-1,1-1 1,-1 1 0,0-1-1,1 1 1,-1-1 0,1 0-1,-1 1 1,0-1 0,1 0 0,-1 1-1,1-1 1,-1 0 0,1 0-1,-1 1 1,1-1 0,-1 0-1,1 0 1,0 0 0,-1 0-1,1 0 1,-1 0 0,1 1-1,-1-1 1,1 0 0,0-1-1,2 1 335,0 0 0,-1 0-1,1 0 1,0-1-1,0 1 1,3-2-1,4-3 36,0 0-1,0-1 0,0-1 1,0 1-1,-1-2 0,13-12 1,-6 6-1,-7 6-297,-1 1 0,0-1 0,-1 0 0,1-1 0,-2 0 0,1 0 0,-1-1 0,0 1 0,-1-1 0,-1-1 0,7-16 0,-10 21-63,-1 0 1,1 0-1,-1 0 1,0 0-1,-1 0 1,1 0-1,-1 0 1,0 0-1,-1 0 1,-2-9-1,1 9-59,2 0-1,-1-1 1,1 1-1,0 0 0,0-1 1,1 0-1,0-7 1,0 10-73,2 0 1,-1 1-1,0-1 1,0 0-1,1 1 0,0 0 1,0-1-1,0 1 1,3-3-1,21-24 89,-11 18-81,0 0 1,0 1-1,0 1 1,34-16 0,-46 25 0,9-5-8,0 0 0,0 2 0,1-1-1,0 1 1,15-2 0,-23 5-3,0 1 1,0-1 0,0 1-1,0 0 1,0 1 0,0-1-1,8 3 1,-11-3 6,1 1 1,-1 0-1,1 0 1,-1 0-1,1 1 1,-1-1-1,0 1 0,0-1 1,1 1-1,-1 0 1,0 0-1,-1-1 1,1 2-1,3 2 0,-2 1 21,1 0-1,-1 0 1,0 1-1,-1-1 0,0 1 1,0-1-1,0 1 1,1 13-1,-1 1 172,-3 33-1,1-19-136,-2 7-20,1-23 136,1-1 0,0 1 0,4 20 0,-2-34-66,-1 1 1,1-1-1,1 1 1,-1-1-1,1 0 0,0 0 1,0 0-1,0-1 1,1 1-1,6 6 0,-1-2 134,0 0 0,1-1 0,17 11 0,-26-19-233,0 1 0,0-1-1,0 0 1,0 1-1,0-1 1,0 0-1,0 0 1,0 0 0,0 0-1,1 0 1,-1 0-1,0 0 1,0 0 0,0 0-1,0 0 1,1-1-1,8-3-5525,-7 3 2440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4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 1664,'2'-1'201,"-1"0"-1,1 0 1,0 0 0,0 0 0,0 1-1,0-1 1,0 0 0,0 1 0,0-1 0,0 1-1,0 0 1,0-1 0,5 2 3802,-12 3-1064,-5 7-2328,2 1 1,-1 0 0,2 0-1,0 1 1,0 0 0,1 0 0,0 0-1,-6 28 1,10-34-556,1 1 0,-1 0 0,2 0 0,-1 0 0,1 0-1,0 0 1,1 0 0,0 0 0,0 0 0,0 0 0,1-1 0,1 1 0,-1 0 0,1-1 0,0 0 0,1 1 0,8 11-1,-10-16-31,0 0 0,1 0 0,-1-1-1,1 1 1,0-1 0,-1 1-1,1-1 1,0 0 0,0 0-1,1-1 1,-1 1 0,0-1 0,6 3-1,-6-4-296,0 1-1,-1-1 0,1 0 1,0 0-1,-1 1 0,1-2 1,0 1-1,-1 0 0,1 0 1,0-1-1,-1 0 0,1 1 1,-1-1-1,1 0 1,-1 0-1,1-1 0,-1 1 1,0 0-1,3-3 0,14-16-4222,2 0 1462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4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 6400,'-28'-7'2880,"12"7"-2496,6 0 640,5 0-640,-4 0-448,9 7 32,-5-7-64,5 5 96,-3 3-5536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4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3072,'-20'2'4622,"31"-1"-1042,164-1 2468,86 0-5481,-191 0-259,-37 1-1007,-2 3 192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4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3808,'-6'-4'1262,"4"6"-121,8 13 817,15 21 950,-8-13-2063,0 0-1,-2 0 1,13 41 0,15 77 865,-19-63-970,-19-74-693,45 176 1653,-39-141-1191,-1 0 0,1 65 1,-8-40-179,-2 0 1,-4-1 0,-3 0 0,-21 79-1,27-129-540,0 0 0,-1-1-1,-8 17 1,2-8-474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4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17 501 1728,'-16'16'7418,"32"-36"-2544,7-21-2849,0-1-1473,29-31 213,103-113 0,-155 186-760,5-6-17,1 0 1,0 0 0,0 1-1,12-9 1,-16 14-5,-1-1 1,0 0-1,1 0 1,-1 1-1,1-1 1,0 1-1,-1-1 1,1 1-1,-1-1 1,1 1-1,0 0 1,-1 0 0,1 0-1,0 0 1,-1 0-1,1 0 1,0 1-1,-1-1 1,1 1-1,-1-1 1,1 1-1,-1-1 1,1 1-1,-1 0 1,1 0-1,-1-1 1,1 1-1,-1 0 1,2 2-1,3 4-12,0 0 0,-1 0 0,0 0 0,0 1 0,0 0 0,-1 0 0,4 12 0,4 5-41,21 46 78,21 38-68,-45-94 259,1-1-1,0 0 0,0-1 1,1 0-1,17 15 0,-25-25-88,1 0-1,0 0 0,0 0 1,0 0-1,0-1 0,1 0 1,-1 0-1,6 2 0,-7-3-60,0-1 1,-1 1-1,1-1 0,0 0 1,0 1-1,0-1 0,0-1 0,0 1 1,0 0-1,0-1 0,0 1 1,-1-1-1,1 0 0,0 0 0,3-2 1,2-1 26,0-1 1,-1 0-1,1-1 1,-1 1-1,10-12 0,30-36 141,70-98-47,-79 102-184,-2 2 12,2 2 0,61-57 0,-94 99-31,-1-1 0,1 0 1,0 1-1,0 0 0,10-5 0,-13 8 18,0-1-1,-1 1 0,1-1 1,0 1-1,0-1 0,0 1 1,-1 0-1,1 0 0,0 0 1,0 0-1,0 0 0,0 1 1,-1-1-1,1 0 0,0 1 1,0-1-1,0 1 0,-1 0 1,1 0-1,0-1 0,-1 1 1,2 2-1,5 3-17,0 1 1,0 1-1,-1-1 1,0 1-1,-1 1 1,9 12-1,28 60 41,-37-68-16,9 20-232,-2 1 0,-1 0 0,-2 0 0,-2 1 0,6 44 0,-13-75-346,1 7-357,-5-7-2832,-1-3 1326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4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4992,'0'0'41,"0"-1"1,0 1-1,0 0 1,0 0-1,0 0 0,0-1 1,0 1-1,0 0 1,0 0-1,0 0 0,0 0 1,0-1-1,0 1 1,1 0-1,-1 0 1,0 0-1,0 0 0,0 0 1,0-1-1,0 1 1,0 0-1,1 0 0,-1 0 1,0 0-1,0 0 1,0 0-1,0 0 1,1 0-1,-1-1 0,0 1 1,0 0-1,0 0 1,1 0-1,-1 0 0,0 0 1,0 0-1,0 0 1,0 0-1,1 0 1,-1 0-1,0 0 0,0 0 1,0 0-1,1 0 1,-1 1-1,0-1 0,0 0 1,0 0-1,0 0 1,1 0-1,-1 0 1,0 0-1,0 1 0,8 13 1141,4 31 269,-2 32 889,1 122 1,-18 84 222,2-124-1247,3-94-863,-1 369 795,3-393-893,-1-29-280,1 0 0,0 0 0,1 0 0,1 0 0,5 22 0,-5-24-2096,1-4 522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4:03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17 503 4896,'-2'-2'1034,"1"1"1,-1-1-1,1 1 0,0-1 1,0 0-1,-1 0 0,1 1 1,1-1-1,-2-2 0,1 2-897,1 1 0,-1-1-1,1 1 1,-1-1 0,1 0-1,0 1 1,-1-1 0,1 0-1,0 1 1,0-1 0,1-2-1,1-4 25,0 1 0,1 0 0,0 0-1,8-12 1,0-2 6,-5 9-58,36-78 778,70-110 0,-107 192-968,19-32 22,-22 37 152,0-1 1,0 0 0,-1 0 0,0 0 0,0 0-1,0 0 1,0-1 0,0-5 0,-18 51-468,6-14 372,2 0-1,-8 40 1,-4 57-22,18-103 61,2-7 2,-1 28 1,2-37 5,0 0 0,0 0 0,1 0 1,0 0-1,0 0 0,1 0 0,-1 0 0,5 8 0,-6-12-25,1 0 0,-1-1 0,0 1 0,0-1 0,1 1 1,-1-1-1,1 1 0,-1-1 0,0 0 0,1 1 0,-1-1 0,1 1 0,-1-1 0,1 0 0,-1 1 0,1-1 0,-1 0 1,1 0-1,-1 0 0,1 1 0,0-1 0,-1 0 0,1 0 0,-1 0 0,1 0 0,-1 0 0,1 0 0,0 0 0,-1 0 1,1 0-1,-1 0 0,1 0 0,0 0 0,-1-1 0,1 1 0,-1 0 0,1 0 0,-1-1 0,1 1 0,-1 0 0,1 0 1,-1-1-1,1 1 0,0-1 0,1-1 30,0 0 1,0 0 0,0 0 0,0 0-1,-1 0 1,1-1 0,-1 1-1,2-4 1,10-22 193,57-112-17,-59 121-188,2 0 1,0 1 0,1 0 0,1 1 0,17-15-1,-14 16 7,25-15-1,-43 50 83,-22 77 48,0 3-144,16-72 38,4-21 10,1 0-1,-1 1 1,0 9 0,4-14-77,2-5 31,3-7 77,-7 9-99,21-32 135,-9 14-127,0 0 0,1 0 0,1 1 0,1 1 0,18-17 0,-12 16-71,1 1 1,1 1-1,41-23 0,-64 39 46,16-6 72,-16 6-58,0 0 0,1 1 0,-1-1 0,0 0-1,1 0 1,-1 0 0,0 1 0,1-1 0,-1 0-1,0 0 1,1 1 0,-1-1 0,0 0 0,0 1-1,1-1 1,-1 0 0,0 1 0,0-1-1,0 0 1,1 1 0,-1-1 0,0 0 0,0 1-1,0-1 1,0 1 0,0-1 0,0 0 0,0 1-1,0-1 1,0 1 0,0-1 0,0 1 0,0-1-1,0 0 1,0 1 0,4 79 338,-3-61-269,1 0 1,1-1-1,8 31 0,-4-19-77,-6-26 12,1 0-1,-1 0 1,1 0-1,-1 0 1,1 0-1,0-1 1,0 1-1,1 0 1,-1-1-1,7 6 1,-8-8-27,0 0 0,0 0 1,0 0-1,0 0 0,0 0 0,1 0 1,-1 0-1,0-1 0,1 1 1,-1 0-1,1-1 0,-1 0 1,1 1-1,-1-1 0,1 0 0,-1 1 1,1-1-1,-1 0 0,1 0 1,-1 0-1,1 0 0,-1-1 1,1 1-1,-1 0 0,1-1 0,-1 1 1,1-1-1,-1 1 0,0-1 1,1 0-1,-1 1 0,2-2 1,2-3-834,1 0 0,-1-1 1,0 1-1,0-1 1,0 0-1,-1 0 1,0 0-1,0-1 0,5-13 1,9-14-4677,-2 12 2483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4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10 2816,'0'-1'167,"-1"0"0,1 0-1,-1 1 1,1-1 0,-1 1 0,0-1 0,0 0-1,1 1 1,-1 0 0,0-1 0,0 1 0,1-1-1,-1 1 1,0 0 0,0-1 0,0 1 0,0 0-1,1 0 1,-1 0 0,0 0 0,0 0 0,0 0-1,0 0 1,0 0 0,0 0 0,0 0 0,1 0-1,-1 1 1,0-1 0,0 0 0,-1 1 0,-4 1 41,0 1 0,1 0 0,-9 5 1,9-5 100,-11 7-50,-1 0 0,2 2 1,0-1-1,0 2 0,1 0 1,1 1-1,-19 25 0,4 2 177,3 2-1,-36 80 1,44-83-197,2 1 0,1 1 1,3 0-1,1 0 0,2 1 0,2 1 1,2-1-1,2 1 0,1 0 0,3-1 0,2 1 1,1-1-1,20 78 0,-19-101-99,2 0 1,0 0-1,0-1 0,2 0 0,1-1 1,0 0-1,1 0 0,1-1 1,21 21-1,-33-36-87,1 0 1,-1-1 0,1 1-1,0-1 1,0 0-1,-1 1 1,1-1-1,0 0 1,0 0 0,0 0-1,0 0 1,0 0-1,0-1 1,1 1-1,-1-1 1,0 1 0,0-1-1,0 0 1,1 0-1,-1 0 1,3 0-1,9-1 155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4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0 654 2720,'0'1'69,"0"0"1,0-1 0,0 1-1,0-1 1,0 1-1,0 0 1,0-1-1,1 1 1,-1 0 0,0-1-1,0 1 1,0-1-1,1 1 1,-1-1-1,0 1 1,1-1 0,-1 1-1,0-1 1,1 1-1,-1-1 1,1 1-1,-1-1 1,0 1 0,1-1-1,-1 0 1,1 1-1,-1-1 1,1 0-1,0 1 1,-1-1 0,1 0-1,-1 0 1,1 0-1,0 1 1,-1-1-1,1 0 1,-1 0 0,1 0-1,0 0 1,-1 0-1,1 0 1,-1 0-1,1 0 1,0 0 0,-1-1-1,1 1 1,-1 0-1,1 0 1,0 0-1,-1-1 1,2 0 0,2-1 545,1 0 0,0 0 0,0-1 0,7-5 0,-6 3-268,0 0 1,-1 0-1,0 0 0,0-1 0,0 0 1,6-11-1,19-41 993,-9 6-226,16-59 1,-31 90-702,-2-1 1,4-39-1,0-8 267,-2 32-494,-5 25-92,1 1-1,0 0 0,0 0 1,1 0-1,7-16 0,-8 24-115,3-8-12,0 0-1,1 1 0,0 0 0,9-10 0,-14 18 28,0 1 0,1-1-1,0 0 1,-1 1 0,1-1 0,0 1-1,0-1 1,-1 1 0,1 0-1,0 0 1,0 0 0,1 0 0,-1 0-1,0 0 1,0 0 0,0 1 0,1-1-1,-1 1 1,0 0 0,0-1-1,1 1 1,-1 0 0,0 1 0,1-1-1,-1 0 1,0 1 0,5 0-1,-4 1-8,0 0 0,0-1 0,0 1 0,0 0-1,0 0 1,0 1 0,0-1 0,-1 0 0,1 1-1,-1 0 1,0 0 0,0-1 0,0 1 0,0 0-1,0 1 1,2 4 0,-1 2 76,0-1 1,0 0-1,-1 1 1,2 17-1,-4-13 50,-1 29 1,0-28-19,0-1-1,2 16 1,1 13 56,-2-32-36,0 0 0,1 0 0,0-1 1,1 1-1,0 0 0,5 13 0,0-8 42,1 0-1,1-1 0,0-1 0,2 1 0,-1-1 0,1-1 0,1 0 1,0-1-1,1 0 0,1-1 0,0 0 0,0-1 0,18 9 0,-24-15-49,0 0-1,0-1 0,1 0 1,13 4-1,-19-6-186,1-1-1,0 1 1,-1 0 0,1-1-1,0 0 1,-1 0-1,1 0 1,0 0 0,0-1-1,-1 0 1,1 1-1,0-1 1,4-2 0,-7 2-126,0 1-1,-1 0 1,1-1 0,0 1 0,-1-1 0,1 1 0,0-1 0,-1 1 0,1-1 0,-1 1-1,1-1 1,-1 0 0,1 1 0,-1-1 0,0 0 0,1 1 0,-1-1 0,0 0-1,1 0 1,-1 1 0,0-1 0,0 0 0,0 0 0,0 1 0,0-1 0,0 0 0,0 0-1,0 0 1,0 1 0,0-1 0,0 0 0,0 0 0,-1-1 0,1 1-105,-1-15-3547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4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5984,'-5'-8'2688,"5"3"-2336,0 1 1152,8 8-896,2-4 1184,8 0-1024,4 0 320,4 0-640,16-4-128,-2 4-192,10-3-32,-1 6-32,-4-3 160,0 9-128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4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6816,'-4'17'8374,"-14"74"-7111,17-88-1239,0 13 149,0 0 1,0 0 0,4 29-1,-2-41-117,-1 0 0,1 0-1,0 0 1,0-1-1,1 1 1,-1 0-1,1-1 1,0 1 0,0-1-1,0 1 1,0-1-1,0 0 1,1 0-1,0 0 1,-1 0 0,1-1-1,0 1 1,0-1-1,0 1 1,1-1 0,4 2-1,1 1 110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4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4160,'-5'0'1856,"2"0"-1472,11 5-384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4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4320,'6'0'362,"1"1"0,-1 0 0,1 0 0,-1 1 0,1-1 0,-1 1-1,0 1 1,0-1 0,0 1 0,0 0 0,0 0 0,-1 1 0,1 0 0,4 5 0,3 3 45,0 0-1,-1 1 1,20 29 0,-14-15 81,-1 2-1,25 54 1,12 67 1142,-31-69-455,-3 1 0,13 133 0,-22-87 148,-8 128-1,-4-225-1156,-2 0-1,-1 0 0,-1 0 1,-13 41-1,17-67-142,-1 0 0,0 0-1,0 0 1,0 0 0,0-1 0,-1 1 0,1-1-1,-1 0 1,0 1 0,-7 5 0,-9 10 19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4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3488,'2'0'12855,"2"0"-11316,216-36 533,-127 25-1787,-21 2-119,85 0-1,-126 12-153,-26-2 44,0 0 1,-1 0-1,1 0 1,0-1-1,0 0 0,0 0 1,-1 0-1,1-1 1,6-1-1,-10 2-73,-1 0-1,0 0 1,1 0-1,-1-1 1,0 1-1,0 0 1,1 0-1,-1 0 1,0 0-1,0-1 1,1 1 0,-1 0-1,0 0 1,0-1-1,0 1 1,1 0-1,-1 0 1,0-1-1,0 1 1,0 0-1,0-1 1,0 1 0,0 0-1,1-1 1,-1 1-1,0 0 1,0-1-1,0 1 1,0 0-1,0 0 1,0-1-1,0 1 1,-1-1 0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5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16 108 4576,'-5'0'393,"-4"0"747,9 0-1123,0 0 1,0 0 0,0 0 0,0 0 0,0 0 0,0 0 0,-1 0-1,1 0 1,0 0 0,0 1 0,0-1 0,0 0 0,0 0 0,0 0-1,0 0 1,0 0 0,0 0 0,0 0 0,0 0 0,0 0 0,0 0-1,0 0 1,-1 0 0,1 1 0,0-1 0,0 0 0,0 0-1,0 0 1,0 0 0,0 0 0,0 0 0,0 0 0,0 0 0,0 0-1,0 1 1,0-1 0,0 0 0,0 0 0,0 0 0,0 0 0,0 0-1,3 2 2239,11-7 2407,9 0-1772,5-1-1469,27-9-189,78-11 0,60 4-834,-137 16-277,8 1-106,61-10-427,-95 9-1536,-5 4 523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5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 2656,'0'-1'124,"0"1"0,0-1 0,0 1 0,0 0 0,1-1 0,-1 1 0,0-1 0,0 1-1,1 0 1,-1-1 0,0 1 0,0-1 0,1 1 0,-1 0 0,0-1 0,1 1 0,-1 0 0,1 0 0,-1-1 0,5 1 3834,-6 9-2635,-2 1-1185,1 0 1,0 1-1,0-1 1,1 19-1,-3 15 71,-100 637 3370,62-415-2310,38-236-940,-2 13 1592,6-42-1840,0-1-1,0 1 0,0-1 0,-1 1 1,1 0-1,0-1 0,0 1 0,0 0 0,0-1 1,0 1-1,0-1 0,0 1 0,1 0 1,-1-1-1,0 1 0,0 0 0,1 0-53,-1-1-1,0 0 0,0 0 0,0 0 1,1 0-1,-1 0 0,0 0 0,0 1 1,1-1-1,-1 0 0,0 0 1,0 0-1,1 0 0,-1 0 0,0 0 1,1 0-1,-1 0 0,0 0 1,0 0-1,1 0 0,-1 0 0,0 0 1,0-1-1,1 1 0,-1 0 1,0 0-1,1 0 0,22-15 393,-13 7-314,12-5-44,2 1 0,-1 1-1,2 1 1,-1 1-1,51-11 1,-40 13-104,1 2 0,-1 1 0,69 3 0,-53 8 14,-36-4 187,-1-1-1,19 0 0,-32-2-192,-1 0 0,1 0 1,-1 0-1,1 0 0,-1 0 0,0 0 0,1-1 1,-1 1-1,1 0 0,-1 0 0,0-1 0,1 1 0,-1 0 1,0 0-1,1-1 0,-1 1 0,0-1 0,1 1 1,-1 0-1,0-1 0,0 1 0,1-1 0,-1 1 0,0 0 1,0-1-1,0 1 0,0-1 0,1 1 0,-1-1 1,0 1-1,0-1 0,0 1 0,0-1 0,0 1 1,0 0-1,0-1 0,0 1 0,-1-1 0,1 1 0,0-1 1,0 1-1,0-1 0,0 1 0,-1-1 0,-9-27-5816,-2 5 411,-1 2 1840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5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5984,'12'-2'8840,"22"3"-7259,-3 0-365,197-1 1566,-74 0-4316,-173-12-13527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4:04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45 8384,'-79'-38'3104,"59"38"-2400,3-4-224,13 4-160,-1 0-288,2-3-96,11 10-1408,13 5 1056,11 6 256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5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42 109 4480,'-39'-31'2640,"39"30"-2451,0 0 1,-1 1-1,1-1 1,0 0-1,-1 0 1,1 1-1,0-1 0,0 0 1,0 0-1,-1 1 1,1-1-1,0 0 1,0 0-1,0 0 1,0 1-1,1-1 1,-1 0-1,0 0 0,0 0 1,0 1-1,1-1 1,-1 0-1,0 0 1,1 0-1,0-1 2,0 0 0,0 1 0,0-1 0,0 1 1,0-1-1,1 1 0,-1-1 0,0 1 0,1 0 0,-1-1 0,3 0 0,2-1 48,0 1 1,0 0-1,0 0 0,0 0 1,7 0-1,-2 0 58,48-8 350,0 3 0,109 1 0,-160 6-627,24-1 66,0 2 0,53 9 0,-48 1-44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5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38 395 3392,'-6'0'393,"3"1"479,1-1 1,-1 0-1,0 0 1,0 0-1,1 0 1,-1-1-1,0 1 1,-4-3-1,6 3-818,1 0 1,0 0-1,0 0 0,0 0 1,0-1-1,0 1 0,-1 0 0,1 0 1,0-1-1,0 1 0,0 0 1,0 0-1,0 0 0,0-1 1,0 1-1,0 0 0,0 0 1,0-1-1,0 1 0,0 0 1,0 0-1,0-1 0,0 1 0,0 0 1,0 0-1,0-1 0,0 1 1,1 0-1,-1 0 0,0 0 1,0-1-1,0 1 0,0 0 1,7-9 291,-6 7-155,60-82 1238,90-116-37,-137 182-1319,-8 9-91,1 1-1,0 0 1,1 0-1,-1 0 1,2 1-1,-1 0 1,11-6-1,-19 13 15,1-1-1,-1 1 0,1 0 0,-1-1 0,1 1 0,-1 0 0,1 0 0,-1-1 0,1 1 0,-1 0 0,1 0 0,0 0 0,-1 0 0,1 0 0,-1 0 0,1 0 0,0 0 0,-1 0 0,1 0 0,-1 0 0,1 0 0,-1 0 0,1 1 0,0-1 0,-1 0 0,1 0 0,-1 1 0,1-1 0,-1 0 0,1 1 0,-1-1 0,1 0 0,-1 1 0,0-1 0,1 1 0,-1-1 0,0 1 0,1-1 0,-1 1 0,0-1 0,1 1 0,-1 0 0,1 3-19,0-1 1,0 1-1,0-1 0,0 1 0,0 7 0,3 177 152,-3-156-78,6 63 42,-6-81-8,2-1 0,0 0 0,0 0 0,1 0 0,7 13-1,-10-23-5,0 0 0,1 0 0,0-1 0,-1 1-1,1 0 1,0-1 0,1 1 0,-1-1-1,0 1 1,1-1 0,-1 0 0,1 0-1,0 0 1,0-1 0,-1 1 0,1 0-1,0-1 1,6 2 0,-5-2 13,1-1-1,-1 1 1,1-1 0,-1 0-1,1 0 1,-1 0-1,1-1 1,-1 0 0,1 0-1,-1 0 1,0 0 0,1-1-1,6-2 1,9-7-58,1 0-1,-1-2 1,-1 0 0,0-1-1,25-24 1,78-94 54,1 0-349,-121 130 258,2-1-32,-1-1 0,2 1 1,-1-1-1,0 1 1,7-3-1,-10 5 28,1 1-1,-1-1 1,0 1 0,0 0-1,1-1 1,-1 1 0,0 0 0,1 0-1,-1 0 1,0 0 0,0 0-1,1 0 1,-1 0 0,0 1-1,1-1 1,-1 0 0,0 1 0,0-1-1,1 1 1,-1-1 0,0 1-1,0 0 1,0-1 0,0 1-1,0 0 1,2 1 0,6 8 3,0 1 1,0 0-1,-1 0 1,-1 0-1,10 20 0,14 22 97,21 12 188,-32-42-337,32 50-1,-51-72-144,-1 0 0,0 0 1,1-1-1,-1 1 0,0 0 0,1 0 0,-1-1 0,0 1 1,0 0-1,0 0 0,0 0 0,0-1 0,0 1 1,0 0-1,0 0 0,0 0 0,0 0 0,0 0 16,0-1 0,-1 0 0,1 1 0,0-1 0,0 0 0,0 1 0,-1-1 0,1 0 0,0 1 0,0-1 0,-1 0 0,1 1 0,0-1-1,-1 0 1,1 0 0,0 0 0,-1 1 0,1-1 0,0 0 0,-1 0 0,1 0 0,0 0 0,-1 0 0,1 0 0,-1 0 0,1 1 0,-1-1 0,-9 0-2390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5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4320,'0'4'423,"1"0"1,-1 0 0,1 0-1,0 0 1,2 8-1,4 14 748,-2 22 316,-3 0 1,-6 75-1,1-80-739,-31 308 2594,3-52-2401,24-227-442,1-10-697,4-22-2924,11-61-5310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5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20 2912,'1'0'69,"-1"0"-1,1 0 1,0 0 0,-1-1-1,1 1 1,0 0 0,-1 0-1,1-1 1,-1 1 0,1 0-1,0-1 1,-1 1 0,1-1-1,-1 1 1,1-1 0,-1 1-1,0-1 1,1 1 0,-1-1-1,1 0 1,-1 1 0,0-1-1,1 0 1,0 0 118,0 0 0,0 0 0,0 0 0,0 0 0,0 1 0,0-1 0,1 1 1,-1-1-1,0 1 0,0-1 0,1 1 0,-1-1 0,0 1 0,1 0 0,-1 0 0,0 0 0,2 0 0,3-1 2616,-8 2-2419,-2 3-143,0-1 0,0 1 1,0-1-1,0 1 0,1 1 0,0-1 0,-4 6 0,-6 7 102,-14 22 234,1 0-1,-33 67 1,-30 94 540,74-165-924,-12 30 220,-19 72 0,37-102-102,1 1 0,2 0-1,-3 66 1,9-69-77,1 1 0,1-1 0,2 1 0,1-1 0,1 0 0,20 55 0,15 5 214,-34-80-341,1 0-1,0-1 1,1 0-1,18 20 1,-25-30-78,0 0 1,1 1-1,-1-1 0,1-1 1,0 1-1,0 0 0,0 0 0,-1-1 1,1 0-1,1 1 0,-1-1 1,0-1-1,0 1 0,5 1 1,-5-2-287,0-1 1,0 1 0,0 0 0,-1-1 0,1 1 0,0-1 0,-1 0 0,1 0 0,0 0-1,-1 0 1,1 0 0,-1-1 0,1 1 0,-1-1 0,0 1 0,0-1 0,0 0 0,4-4-1,16-22-5182,5-4 1679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5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4 687 2720,'-1'1'74,"1"-1"-1,-1 1 1,1-1-1,0 1 1,-1 0 0,1-1-1,0 1 1,0 0 0,0-1-1,0 1 1,-1 0-1,1-1 1,0 1 0,0 0-1,0-1 1,0 1 0,0 0-1,1-1 1,-1 1-1,0 0 1,0-1 0,0 1-1,1 0 1,-1-1 0,0 1-1,1 0 1,-1 0 59,1 0 0,-1 0 0,1 0 0,-1 0 0,1-1 1,0 1-1,-1 0 0,1 0 0,0-1 0,0 1 0,-1-1 0,1 1 0,0 0 0,0-1 1,0 1-1,0-1 0,0 0 0,1 1 0,0-1 133,1 0 0,-1 0-1,1 0 1,-1 0 0,0-1 0,1 1-1,-1-1 1,1 1 0,-1-1 0,0 0-1,1 0 1,-1 0 0,0 0 0,0-1-1,0 1 1,0 0 0,0-1 0,3-2-1,3-4 326,-1-1 0,13-15 0,-12 12-165,78-102 1238,56-69-390,-65 85-53,-67 83-1023,-1-1-1,0 1 0,-1-1 1,10-32-1,-13 32-65,-1 6-105,-1 1 1,2-16-1,-4 22-36,-1-1 1,1 1-1,0 0 1,0 0 0,0 0-1,0 0 1,1 0-1,-1 0 1,1 1-1,0-1 1,0 0-1,0 1 1,0-1 0,0 1-1,0 0 1,1 0-1,-1 0 1,1 0-1,0 0 1,-1 0-1,1 1 1,0-1-1,5-1 1,0-1-19,0 1 1,0 0-1,0 0 0,1 1 1,-1 0-1,0 0 0,1 1 1,0 0-1,-1 1 0,1-1 1,13 3-1,-19-2 18,-1 1 0,0 0 1,0-1-1,0 1 0,0 0 0,0 0 0,0 0 1,0 0-1,0 0 0,0 1 0,0-1 0,0 1 1,-1-1-1,1 1 0,-1 0 0,1-1 0,1 4 1,-2-2 0,1 0 1,-1 0 0,1 0 0,-1 1 0,0-1 0,-1 1 0,1-1 0,0 1-1,-1-1 1,0 5 0,-1 6 4,0 0 1,-1 0-1,0-1 0,-7 21 0,1-3 122,1 0-1,1 1 1,2-1-1,0 63 0,5-75 30,0 1 0,2-1 0,0 0-1,1 0 1,1 0 0,0-1 0,1 0-1,2 0 1,12 25 0,-19-41-191,0-1 1,0 1-1,0 0 1,0-1-1,1 1 1,-1-1-1,0 1 1,1-1-1,-1 0 1,1 1-1,-1-1 1,1 0-1,0 0 1,-1 0-1,1 0 1,0 0-1,0 0 1,0-1-1,-1 1 1,1-1-1,0 1 1,0-1-1,0 0 1,0 0-1,0 0 1,0 0-1,0 0 1,0 0-1,0 0 1,2-1-1,11-4-1029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5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 5632,'-20'-17'1834,"16"14"-1124,21 6 3605,-1-1-3078,116 5 1712,28 1-2113,-116-3-2342,69 15 0,-88-11-1261,-10 2-2199,-2 0 1430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5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17 4480,'-8'-14'1445,"9"11"-293,-5 3 1957,1 1-2687,0 0 0,1 0 0,-1 0-1,0 0 1,1 0 0,-1 0 0,1 1 0,-1-1-1,1 1 1,-4 3 0,-22 19 549,22-18-820,0 0 0,1 1 0,0 0 0,0-1 0,1 2 0,0-1 0,-5 12 0,7-14-118,0 0 0,0 0 1,1 0-1,0 0 0,0 0 1,0 0-1,1 0 0,-1 0 1,1 0-1,0 1 0,1-1 1,0 0-1,1 6 0,-1-7-80,1-1-1,0 0 0,0 0 0,0 1 1,0-1-1,0 0 0,1 0 1,-1-1-1,1 1 0,0-1 0,0 1 1,0-1-1,0 0 0,0 0 0,0 0 1,1 0-1,-1-1 0,1 1 0,-1-1 1,7 1-1,8 2-1061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5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5408,'-8'-9'2432,"3"6"-2112,2-2-160,6 10-160,7 2 0,-2-2-928,6 3 512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3:5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3648,'0'0'26,"0"0"1,0 0 0,-1 0-1,1 0 1,0-1-1,0 1 1,0 0 0,0 0-1,0 0 1,0 0-1,0 0 1,0-1-1,0 1 1,-1 0 0,1 0-1,0 0 1,0 0-1,0-1 1,0 1 0,0 0-1,0 0 1,0 0-1,0 0 1,0-1-1,0 1 1,0 0 0,0 0-1,0 0 1,1 0-1,-1-1 1,0 1 0,0 0-1,0 0 1,0 0-1,0 0 1,0-1-1,0 1 1,0 0 0,0 0-1,1 0 1,-1 0-1,0 0 1,0 0 0,0 0-1,0-1 1,0 1-1,1 0 1,-1 0-1,0 0 1,0 0 0,0 0-1,0 0 1,1 0-1,-1 0 1,0 0-1,0 0 1,15 5 739,24 18 1065,-33-18-1350,7 3 209,-2 0 0,1 1 1,13 13-1,-2 4 42,-1 0 0,-2 1-1,26 43 1,44 100 1155,-86-163-1815,21 45 662,-2 1 0,22 71 0,-23-40 111,-3 1-1,11 125 1,-26-143-532,-2 0 0,-3 0 0,-18 123 1,12-151-20,-23 70 1,23-91-707,0 0 0,-1-1 0,-1 0 0,0-1 0,-23 29 0,-5-2-1151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2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36 2080,'5'-7'516,"-4"5"-388,0 0 0,1 0 0,-1 0 0,0 1 0,1-1 0,-1 0 1,0 1-1,1-1 0,0 1 0,2-2 0,8-6 5323,-13 13-4130,0 4-1501,-2 9 229,-11 62 578,-2-1 0,-34 95 1,3-52 243,-56 177 615,100-286-1299,-1 0-1,0-1 1,-10 22 0,13-32 104,1-1-308,0 0 0,0 0 0,0 0 0,0 0 0,0 0 0,0 1 0,0-1 0,0 0 0,0 0 0,0 0 0,0 0 0,0 0 0,0 0 0,0 0 0,0 0 1,0 0-1,0 0 0,0 0 0,0 0 0,0 0 0,0 0 0,0 0 0,0 0 0,0 0 0,0 0 0,0 0 0,0 0 0,0 0 0,1 0 0,-1 0 0,0 0 0,0 0 0,0 0 0,0 0 0,0 0 0,0 0 0,0 0 0,0 0 0,0 0 0,0 0 0,0 0 1,0 0-1,0 0 0,0 0 0,0 0 0,0 0 0,0 0 0,0 0 0,0 0 0,0 0 0,0 0 0,1 0 0,-1 0 0,0 0 0,0 0 0,0 0 0,0 0 0,0 0 0,0 0 0,0 0 0,0 0 0,0-1 0,0 1 0,0 0 0,0 0 0,0 0 0,0 0 0,0 0 1,0 0-1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4:07.2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346 718 4480,'0'0'295,"1"-1"0,-1 0 1,0 0-1,0 0 0,0 0 1,-1 0-1,1 1 0,0-1 1,0 0-1,0 0 0,0 0 1,-1 0-1,1 1 0,0-1 1,-1 0-1,1 0 0,-1 1 1,0-2-1,0 2 194,0-1 0,0 1 1,0 0-1,0-1 0,0 1 0,0 0 1,0 0-1,0 0 0,-1 0 0,1 0 1,-2 0-1,-3 0-851,-9 2 937,0 0 1,0 1 0,1 1 0,0 1 0,-1-1 0,-15 9 0,28-12-570,-12 6 43,0-1 0,1 2 0,-1 0 0,1 1 0,1 0 0,0 0 0,0 2 0,-16 18 0,20-20-52,0 1 0,1 0 0,1 0 0,0 1 0,0 0 0,1 0 0,0 0 0,1 0 0,0 1 0,1 0 0,-3 18 0,6-23 30,-1 0-1,1-1 1,1 1 0,-1 0 0,1 0-1,1 0 1,-1-1 0,1 1-1,0 0 1,0-1 0,1 1-1,0-1 1,0 0 0,1 0-1,-1 0 1,1-1 0,1 1-1,9 9 1,-9-10 16,1 0 1,0 0-1,0-1 0,0 1 0,1-1 1,-1-1-1,1 1 0,0-1 1,0 0-1,0-1 0,1 0 0,-1 0 1,0 0-1,1-1 0,0 0 0,14-1 1,-18 0-6,0-1 0,0 0 1,0 0-1,-1 0 1,1-1-1,0 1 0,-1-1 1,1 0-1,-1 0 0,0 0 1,1 0-1,-1 0 1,0-1-1,0 0 0,0 1 1,-1-1-1,1 0 0,-1-1 1,0 1-1,4-7 0,2-5 70,0-1-1,-1 0 1,6-22-1,-12 34-100,20-75 111,-3-1-1,13-134 0,-23-41-396,-8 189 238,-5-115 132,4 171-251,0 0 0,0 0 0,-1 0 0,-5-16 0,7 26 151,0 0 0,0 0 0,0 0 0,-1 0 1,1-1-1,0 1 0,0 0 0,0 0 0,0 0 0,0 0 0,0 0 0,0 0 0,0 0 0,0 0 1,0 0-1,-1 0 0,1 0 0,0 0 0,0 0 0,0 0 0,0 0 0,0 0 0,0 0 0,0 0 1,0 0-1,0 0 0,-1 0 0,1 0 0,0 0 0,0 0 0,0 0 0,0 1 0,0-1 0,0 0 0,0 0 1,0 0-1,0 0 0,0 0 0,0 0 0,0 0 0,-1 0 0,1 0 0,0 0 0,0 0 0,0 0 1,0 1-1,0-1 0,0 0 0,0 0 0,0 0 0,0 0 0,0 0 0,0 0 0,-3 6-123,-5 15 9,2 0 1,0 0 0,-4 30 0,-1 65 227,6-40 17,2-55-66,-12 168-109,14-140 166,8 90 1,-5-118-17,9 50 106,-9-63-168,0-1-1,1 1 1,-1-1-1,1 0 0,1 0 1,-1 0-1,6 7 1,-8-13-11,-1-1-1,1 1 1,-1-1 0,1 1 0,-1 0 0,1-1 0,-1 0 0,1 1 0,-1-1 0,1 1-1,0-1 1,-1 0 0,1 1 0,0-1 0,-1 0 0,1 0 0,0 1 0,0-1 0,-1 0 0,1 0-1,0 0 1,-1 0 0,3 0 0,-2 0 9,1-1 1,-1 1-1,1-1 0,0 0 0,-1 1 1,1-1-1,-1 0 0,1 0 0,-1 0 0,2-1 1,1-2-3,1 0 0,-1 0 0,-1-1 0,1 1 0,3-7 0,15-20 105,1 1 0,49-50 0,-66 74-133,1-2-4,-3 4-4,0 0-1,0 0 1,0 0 0,-1 0 0,0-1 0,4-7-1,-9 19-68,0 1-1,1-1 1,0 1-1,0 0 0,0 9 1,2 53 36,-1-31 38,1-23 31,-1 1-1,7 29 1,-6-39-38,1-1 0,0 0 0,0 0 0,0 1 0,1-1 0,0-1 0,0 1 1,1 0-1,-1-1 0,5 6 0,-6-10 19,-1 1 1,1-1-1,-1 0 1,1 1-1,-1-1 1,1 0-1,0 0 0,0 0 1,0 0-1,0 0 1,-1-1-1,1 1 1,0 0-1,0-1 1,0 0-1,0 1 0,0-1 1,0 0-1,1 0 1,-1 0-1,0 0 1,0 0-1,0-1 0,0 1 1,0-1-1,0 1 1,0-1-1,-1 0 1,1 0-1,0 1 0,0-1 1,0-1-1,2-1 1,4-3 30,0-1 0,-1 1 1,0-1-1,0-1 0,9-12 1,76-124 459,-45 68-500,-38 59-66,2-2-176,-11 19 237,0 0 0,0 0 0,0 0 0,1 0 0,-1 0 0,0 0 0,0 0 0,0 0 0,0 0 0,0 0 1,0 0-1,0 0 0,0 0 0,0 0 0,1 0 0,-1 0 0,0 0 0,0 0 0,0 0 0,0 0 0,0 0 0,0 0 0,0 0 0,0 0 0,0 0 0,1 0 0,-1 0 0,0 0 1,0 0-1,0 0 0,0 1 0,0-1 0,0 0 0,0 0 0,0 0 0,0 0 0,0 0 0,0 0 0,0 0 0,0 0 0,1 0 0,-1 0 0,0 0 0,0 1 0,0-1 0,0 0 1,0 0-1,0 0 0,0 0 0,0 0 0,0 0 0,0 0 0,1 16-41,-10 131 297,3-66-230,-10 126-78,15-71 76,-3-71 292,4-64-170,2-8-3,1-1-1,-1 0 1,0 0-1,0 1 0,0-11 1,2-6-66,11-93-35,-6 39-38,0 9-18,19-109-104,-21 145 104,1 1 1,2 1 0,19-44 0,-26 67 2,2 0 0,-1 0 0,1 1 1,0 0-1,7-8 0,-11 13 1,0 1-1,0 0 1,0 0 0,0-1 0,0 1-1,1 0 1,-1 0 0,0 1-1,1-1 1,-1 0 0,1 0 0,-1 1-1,1-1 1,-1 1 0,1-1 0,-1 1-1,1-1 1,-1 1 0,1 0-1,0 0 1,-1 0 0,1 0 0,-1 0-1,1 0 1,-1 0 0,1 1-1,0-1 1,-1 0 0,1 1 0,-1 0-1,1-1 1,-1 1 0,1 0 0,1 1-1,1 1 9,-1-1 0,-1 1 1,1 0-1,0 0 0,-1 0 0,1 0 0,-1 0 0,0 0 0,0 1 0,0-1 0,0 1 1,1 6-1,-1-4 7,-1 0 0,0 0 0,0 0 0,-1 1 0,0-1 0,0 0 0,-1 10 0,-2-3 71,0 0-1,0 1 1,-1-2 0,-1 1 0,0 0 0,-13 21 0,15-30-51,1 0 0,-1-1-1,0 1 1,0 0 0,-1-1 0,1 0 0,-1 0 0,0 0 0,1 0 0,-1-1-1,-6 3 1,8-3-25,0-1-1,0 0 1,-1-1 0,1 1-1,0 0 1,-1-1-1,1 1 1,-1-1-1,1 0 1,-1 0 0,1 0-1,-1 0 1,1 0-1,0 0 1,-1-1 0,1 1-1,-1-1 1,1 0-1,0 0 1,-1 0-1,1 0 1,-3-1 0,5 1 1,0 1 1,0 0 0,0-1-1,0 1 1,0 0 0,0-1-1,0 1 1,0 0 0,0-1-1,0 1 1,0 0 0,0-1-1,0 1 1,0 0 0,0 0 0,0-1-1,0 1 1,0 0 0,0-1-1,0 1 1,1 0 0,-1-1-1,0 1 1,0 0 0,0 0-1,1-1 1,-1 1 0,0 0-1,0 0 1,0 0 0,1-1-1,-1 1 1,0 0 0,1 0 0,11-11-254,-11 11 247,5-5-19,1 1 0,-1 1 0,1-1 0,0 1 0,0 0 0,0 0 1,15-2-1,56-6-121,-40 7 186,39-8-52,41-4 85,-92 16 34,-26 0-105,1 0 0,-1 0-1,1 0 1,-1 1-1,1-1 1,-1 0 0,1 0-1,-1 0 1,0 1 0,1-1-1,-1 0 1,1 1-1,-1-1 1,0 0 0,1 1-1,-1-1 1,0 0 0,1 1-1,-1-1 1,0 1-1,0-1 1,1 1 0,-1-1-1,0 0 1,0 1 0,0-1-1,0 1 1,0-1 0,1 1-1,-1-1 1,0 1-1,0-1 1,0 1 0,0-1-1,0 1 1,-1-1 0,1 1-1,0-1 1,0 1-1,0-1 1,0 1 0,-1-1-1,1 1 1,0-1 0,0 1-1,-1-1 1,1 1 1,-27 76-57,3-12-18,23-59 76,0 0-1,0 1 1,0-1-1,0 0 1,1 1 0,0-1-1,1 1 1,1 10-1,-2-16 3,1 1-1,-1 0 1,1 0 0,0 0-1,-1 0 1,1 0-1,0 0 1,0-1 0,0 1-1,1 0 1,-1-1-1,0 1 1,3 1 0,-3-2-1,0 0 1,0-1 0,1 1 0,-1 0-1,0-1 1,1 1 0,-1-1-1,1 0 1,-1 1 0,1-1 0,-1 0-1,0 0 1,1 0 0,-1 0 0,1 0-1,-1 0 1,1 0 0,-1-1-1,0 1 1,4-1 0,-3-1 7,1 1-1,0-1 1,0 1 0,-1-1 0,1 0 0,-1 0-1,1 0 1,-1 0 0,0 0 0,0-1-1,0 1 1,0-1 0,0 1 0,0-1 0,1-3-1,1-2 14,0-1 0,-1 1 0,5-18 0,-4 9 5,0-1 1,-2 1-1,0-1 1,0-28-1,-3 40-27,1 0-1,0 1 1,-1-1 0,0 1-1,-1-1 1,1 0 0,-1 1-1,0 0 1,0-1 0,-1 1-1,1 0 1,-1 0 0,0 1-1,-1-1 1,1 0 0,-1 1-1,0 0 1,-5-5 0,6 7-38,0-1 0,0 1 1,0 0-1,0 0 0,0 0 1,-1 0-1,1 1 0,-1-1 1,1 1-1,-1 0 0,0 0 1,1 0-1,-7 0 0,27 12-29,-9-7 70,0-1-1,1 0 0,-1 0 1,1-1-1,0-1 1,0 1-1,-1-1 0,1-1 1,0 0-1,9 0 1,-4-2-15,-1 0 0,1 0 0,-1-1 0,0-1 0,25-9 0,-21 3 38,0 0 0,-1-1 1,0-1-1,-1-1 0,27-27 1,-29 25-13,0 0 0,-1-1 0,-1-1 0,-1 1 0,0-2 0,9-21 0,-2-6 136,17-65 1,16-105 17,-48 197-235,0 0 0,-1-1 0,-2-18 0,1 35 47,0 0 1,-1 1-1,1-1 1,0 0-1,0 1 1,-1-1-1,1 0 1,-1 1-1,0-1 0,1 1 1,-1-1-1,0 1 1,0-1-1,0 1 1,0-1-1,0 1 1,0 0-1,0 0 0,-3-2 1,3 2 1,0 1 0,0-1 0,-1 1-1,1-1 1,0 1 0,-1 0 0,1 0 0,0-1 0,-1 1 0,1 0-1,0 0 1,-1 0 0,1 1 0,0-1 0,-1 0 0,1 0 0,0 1 0,-1-1-1,1 1 1,0-1 0,0 1 0,-1 0 0,1-1 0,-1 2 0,-7 4 5,1 0 1,0 0 0,0 1 0,1 0 0,0 1 0,0 0 0,0 0 0,1 0-1,1 1 1,-1 0 0,1 0 0,-6 18 0,-1 5-17,2 1-1,-8 50 1,6-19 41,4-1 0,2 2-1,3 83 1,4-137 1,0 0-1,0 0 1,2 1 0,-1-1 0,1-1-1,1 1 1,0 0 0,1-1-1,-1 0 1,2 0 0,8 12 0,-10-16-2,1 0 1,0 0 0,0-1-1,0 0 1,1 0 0,0 0 0,0 0-1,0-1 1,0 0 0,1 0-1,0-1 1,-1 0 0,1 0-1,1-1 1,-1 0 0,0 0 0,13 2-1,-5-3 49,0-1 0,0 0 0,0-1 0,-1 0 0,1-1-1,-1-1 1,1 0 0,-1-1 0,0-1 0,0 0 0,0-1 0,-1-1 0,0 0-1,0 0 1,-1-1 0,0-1 0,0 0 0,15-16 0,-25 23-65,0 0 1,-1-1-1,1 1 1,-1-1-1,0 1 1,0-1-1,1 1 1,-2-1-1,1 0 1,0 1-1,0-1 1,-1 0-1,0 0 1,1-5-1,-1 7 3,0 0-1,0 0 1,0 0-1,0 0 1,-1 0-1,1-1 1,0 1-1,-1 0 0,1 0 1,0 0-1,-1 0 1,1 0-1,-1 0 1,0 0-1,1 0 1,-1 0-1,0 0 1,0 0-1,1 0 0,-1 1 1,0-1-1,0 0 1,0 0-1,0 1 1,0-1-1,0 1 1,0-1-1,0 1 0,0-1 1,0 1-1,0 0 1,-1-1-1,1 1 1,0 0-1,0 0 1,0 0-1,-2 0 1,-1 0-45,-1 1 0,1 0 0,0-1 0,0 2 0,0-1 0,0 0 0,0 1 0,0 0 0,0-1 0,-4 5 0,2-2 66,0 0 0,0 0 0,0 1 0,1 0 0,-6 7 0,10-10-12,-1-1 1,1 1 0,0 0-1,0 0 1,0 0 0,0 0 0,0 0-1,1 0 1,-1 0 0,1 0 0,-1 0-1,1 1 1,0-1 0,0 0 0,0 0-1,0 0 1,0 1 0,0-1 0,0 0-1,1 0 1,-1 0 0,1 0-1,0 0 1,0 0 0,-1 0 0,1 0-1,1 0 1,-1 0 0,0 0 0,2 2-1,5 5 8,-1 0 0,1-1-1,1 0 1,12 10-1,-18-16-27,11 9-14,0 0-1,1-1 1,0-1-1,19 9 1,-25-14-465,1-1 0,0 0 0,12 3 0,-14-5-746,1 0-1,-1 0 1,1-1-1,11 0 0,6-4-3227,2 4 1471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2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23 966 1824,'-18'7'587,"17"-7"-565,1 0 1,0 1-1,0-1 1,-1 0 0,1 0-1,0 0 1,0 1-1,-1-1 1,1 0 0,0 0-1,0 0 1,-1 1-1,1-1 1,0 0 0,0 1-1,0-1 1,0 0-1,0 0 1,-1 1-1,1-1 1,0 0 0,0 1-1,0-1 1,0 0-1,0 1 1,0-1 0,0 0-1,0 1 1,0-1-1,0 0 1,0 1 0,0-1-1,1 0 1,-1 1-1,0-1 1,0 0 0,1 2 1269,0-5-833,1 0 0,0 0 0,1 1 0,-1-1 0,5-3 0,3-4 322,13-19 477,21-35 0,18-22-147,-43 63-925,140-159 1425,-157 180-1640,0 0-1,0 0 1,1 0-1,-1 0 1,1 1-1,0-1 1,0 1-1,4-3 1,-6 4 24,0 0 0,-1 0 1,1-1-1,0 1 1,0 0-1,0 0 1,0 0-1,0 0 1,0 0-1,0 0 0,0 0 1,-1 0-1,1 0 1,0 1-1,0-1 1,0 0-1,0 1 1,0-1-1,-1 0 0,1 1 1,0-1-1,0 1 1,-1-1-1,1 1 1,0 0-1,-1-1 1,1 1-1,0 0 0,-1-1 1,1 1-1,-1 0 1,1 1-1,1 1 31,-1 1 0,0 0 0,0 0 0,-1 1 0,1-1 0,-1 0 0,0 6 0,-1 6 193,-1-1 0,0 1 1,-6 18-1,4-19 14,1 0-1,1 0 1,-1 19 0,3-34-222,0 0-1,0 0 1,0 0 0,0 0-1,0 0 1,-1 0-1,1 1 1,0-1-1,0 0 1,0 0 0,0 0-1,0 0 1,0 0-1,0 0 1,0 0 0,0 0-1,0 0 1,0 1-1,0-1 1,0 0 0,0 0-1,0 0 1,0 0-1,0 0 1,0 0-1,0 0 1,0 0 0,1 1-1,-1-1 1,0 0-1,0 0 1,0 0 0,0 0-1,0 0 1,0 0-1,0 0 1,0 0-1,0 0 1,0 0 0,0 0-1,0 0 1,1 1-1,-1-1 1,0 0 0,0 0-1,0 0 1,0 0-1,0 0 1,0 0-1,0 0 1,0 0 0,0 0-1,1 0 1,-1 0-1,0 0 1,0 0 0,0 0-1,0 0 1,0 0-1,0 0 1,0 0 0,0 0-1,1-1 1,5-7 585,6-15-105,-6 12-358,14-23-1,-17 30-189,-1 1 0,1-1 1,0 1-1,0 0 0,0 0 0,0 0 0,1 1 0,-1-1 0,7-3 0,-9 6 40,0 0 0,-1 0 0,1-1-1,0 1 1,-1 0 0,1 0-1,0 0 1,0 0 0,-1 0 0,1 0-1,0 0 1,-1 0 0,1 0-1,0 0 1,0 1 0,-1-1-1,1 0 1,0 0 0,-1 1 0,1-1-1,-1 0 1,1 1 0,0-1-1,-1 1 1,1-1 0,-1 0-1,1 1 1,-1 0 0,1-1 0,-1 1-1,1-1 1,-1 2 0,12 22-218,0 30 97,-10-43 198,0 0 0,1 0 0,0 0 0,1 0 0,0 0 1,11 19-1,-15-28-27,1-1 1,0 1-1,0-1 0,0 0 1,1 0-1,-1 0 0,0 1 1,0-1-1,1 0 1,-1 0-1,0-1 0,1 1 1,-1 0-1,1 0 0,-1-1 1,1 1-1,0-1 0,-1 1 1,1-1-1,0 0 1,-1 0-1,1 1 0,-1-1 1,1 0-1,0-1 0,-1 1 1,1 0-1,0 0 0,-1-1 1,1 1-1,-1-1 1,1 1-1,0-1 0,-1 0 1,1 1-1,1-3 0,6-3 86,-1 0 0,0 0 0,0-1 0,12-12 0,-17 16-135,53-62 269,12-10-165,-40 43-49,-21 23-165,0 1-1,10-10 0,-16 17 106,-1 0 0,1 1-1,-1-1 1,1 1 0,-1-1 0,1 1-1,0-1 1,-1 1 0,1 0 0,0-1-1,0 1 1,-1 0 0,1 0 0,0-1-1,-1 1 1,1 0 0,0 0-1,0 0 1,0 0 0,-1 0 0,1 0-1,0 0 1,0 0 0,-1 0 0,2 0-1,-1 1 6,0 0-1,0-1 1,-1 1 0,1 0-1,0 0 1,-1 0-1,1-1 1,0 1-1,-1 0 1,1 0-1,-1 0 1,0 0-1,1 0 1,-1 0-1,0 0 1,1 1 0,0 8-26,1-1 1,-2 0-1,0 13 1,0-17 20,0 31 9,-1-19 82,0 1 0,2 0-1,0 0 1,1 0-1,1 0 1,6 20-1,-9-37-42,0-1-1,0 1 0,0-1 1,0 1-1,1-1 1,-1 1-1,0-1 1,0 1-1,0-1 0,1 1 1,-1-1-1,0 1 1,1-1-1,-1 0 1,0 1-1,1-1 1,-1 0-1,0 1 0,1-1 1,-1 0-1,1 1 1,-1-1-1,1 0 1,-1 0-1,1 0 0,-1 1 1,1-1-1,0 0 10,0 0 0,0-1 0,-1 1-1,1 0 1,0-1 0,-1 1 0,1-1 0,-1 1-1,1 0 1,0-1 0,-1 1 0,1-1 0,-1 1 0,1-1-1,-1 0 1,1 0 0,15-30 502,-16 30-548,75-212 48,-75 213-35,5-11-487,5 18-86,-7-4 518,0 1-1,0 0 0,0-1 1,0 1-1,-1 0 1,3 7-1,-2-6 38,-1 0 0,1 0 0,0 0 0,6 7 0,-7-10 69,1 1 0,0 0 0,-1 0 0,1-1 0,0 0 0,0 1 0,0-1 0,1 0-1,-1-1 1,0 1 0,1-1 0,-1 1 0,1-1 0,-1 0 0,1 0 0,0 0-1,-1-1 1,1 0 0,0 1 0,0-1 0,0 0 0,-1-1 0,1 1 0,0-1 0,-1 1-1,1-1 1,0-1 0,4-1 0,11-6 51,0-2-1,0 0 1,-1-2-1,19-16 1,-31 24-97,0-1 1,0 0 0,-1 0-1,0 0 1,0-1-1,0 0 1,-1 0 0,0 0-1,-1 0 1,1-1-1,-2 1 1,3-10 0,-4 16-26,-1 1 1,0-1-1,1 0 1,-1 1-1,0-1 1,0 0-1,0 1 1,0-1-1,1 0 1,-1 0-1,0 1 1,0-1-1,-1 0 1,1 0-1,0 1 1,0-1-1,0 0 1,0 1-1,-1-1 1,1 0-1,0 0 1,-1 1-1,1-1 1,0 1-1,-1-1 1,1 0-1,-1 1 1,1-1-1,-2 0 1,2 1-5,-1-1 1,0 1 0,0 0 0,0 0-1,0 0 1,0 0 0,0 0 0,1 0-1,-1 0 1,0 0 0,0 0-1,0 0 1,0 1 0,0-1 0,0 0-1,1 1 1,-1-1 0,0 0 0,0 1-1,0-1 1,1 1 0,-1-1 0,-1 2-1,-9 7-58,0 0 0,1 1-1,0 0 1,-17 22 0,22-25 65,1 0-1,-1 1 1,1-1 0,0 1 0,1 0 0,-1 0-1,2 1 1,-1-1 0,-1 12 0,4-19 32,-1 1 0,1-1 0,0 0 0,0 1 1,0-1-1,0 1 0,0-1 0,0 0 0,0 1 0,0-1 1,0 1-1,1-1 0,-1 0 0,0 1 0,1-1 1,-1 0-1,1 1 0,0-1 0,-1 0 0,1 0 0,0 1 1,0-1-1,0 0 0,0 0 0,0 0 0,0 0 0,0 0 1,0-1-1,0 1 0,0 0 0,1 0 0,-1-1 0,0 1 1,1-1-1,-1 1 0,0-1 0,1 1 0,-1-1 0,0 0 1,1 0-1,2 1 0,5-2 83,-1 1-1,1-1 1,0 0 0,0-1-1,11-3 1,-16 4-76,41-14 35,-1-1 0,81-43 1,-90 41-258,-30 16 168,-1 0 1,1 0-1,0 0 0,-1 1 1,1 0-1,6-1 1,-10 1 12,0 1 0,0 0-1,0 0 1,1 0 0,-1 0 0,0 0 0,0 0 0,0 0 0,0 1 0,0-1 0,0 0 0,0 1 0,0-1 0,0 0 0,0 1 0,-1-1-1,1 1 1,0-1 0,0 1 0,0 0 0,0-1 0,-1 1 0,1 0 0,0 0 0,-1-1 0,1 1 0,0 0 0,-1 0 0,1 0 0,-1 0 0,1 0-1,-1 0 1,0 0 0,1 0 0,-1 0 0,0 1 0,1 6 8,-1 0 1,0-1-1,0 1 0,-1 0 0,-2 12 1,-1 21-134,4-32 187,0-1 0,1 1 0,1-1 0,-1 1 0,1-1 0,1 0 0,5 15 0,-7-22-25,0 1-1,-1-1 1,1 0-1,0 0 1,0 0 0,0 0-1,0 0 1,0-1-1,0 1 1,0 0-1,0 0 1,0 0-1,0-1 1,1 1-1,-1-1 1,0 1-1,0-1 1,1 1-1,-1-1 1,0 0-1,1 0 1,-1 0-1,0 1 1,1-1-1,-1 0 1,0-1-1,1 1 1,-1 0-1,0 0 1,1 0-1,-1-1 1,0 1-1,0-1 1,3 0 0,1-2 38,1 1 1,-1-1 0,0 0-1,0 0 1,0 0 0,7-7-1,128-127 228,-119 114-246,-2-1 0,0-1 0,-2 0-1,17-33 1,-5-5 87,28-87 0,-3-22-261,-51 161 19,0 0-1,-1 0 1,0 0 0,0-22 0,-2 33 103,0 0 0,0-1 1,0 1-1,1 0 0,-1 0 0,0 0 0,0 0 0,0 0 0,0-1 1,0 1-1,0 0 0,0 0 0,0 0 0,0 0 0,-1 0 0,1 0 1,0-1-1,0 1 0,0 0 0,0 0 0,0 0 0,0 0 1,0 0-1,0 0 0,0-1 0,0 1 0,0 0 0,0 0 0,-1 0 1,1 0-1,0 0 0,0 0 0,0 0 0,0 0 0,0 0 0,0 0 1,-1-1-1,1 1 0,0 0 0,0 0 0,0 0 0,-6 7-253,-1 8 173,2 1 1,-7 25-1,-5 31 134,-17 143 0,31-169 41,1 0 0,3 0 0,2 0 1,12 65-1,-11-85 31,2-1 0,1 1 0,1-2 1,19 43-1,-27-67-108,13 20-330,-12-19 225,-1 0 0,0-1 0,0 1 0,1-1 0,-1 1 1,0-1-1,1 1 0,-1-1 0,1 1 0,-1-1 0,1 1 0,-1-1 0,1 0 0,-1 1 0,1-1 0,-1 0 1,1 1-1,-1-1 0,1 0 0,-1 0 0,1 1 0,0-1 0,-1 0 0,1 0 0,0 0 0,-1 0 1,1 0-1,-1 0 0,1 0 0,0 0 0,-1 0 0,2-1 0,-1 0-126,0 0-1,0 0 1,-1 0 0,1 0-1,0 0 1,-1 0 0,1-1-1,-1 1 1,1 0 0,-1 0-1,1-1 1,-1 1 0,0 0-1,0-1 1,0 1 0,0 0-1,0-1 1,0-1 0,-5-26-2062,4 25 1794,-2-5 83,0 0-1,0 1 0,-1 0 1,0 0-1,-1 0 0,0 0 1,0 1-1,0-1 0,-1 1 1,0 1-1,0-1 0,-1 1 0,0 0 1,-13-8-1,-5-2 693,-1 1 0,-1 1 0,-32-12 0,-66-19 6170,115 40-5348,10 5-1081,0 0 1,0 0-1,0 0 0,0-1 1,0 1-1,0 0 1,0 0-1,0 0 0,0 0 1,0 0-1,0 0 0,0 0 1,0 0-1,0 0 0,0 0 1,0-1-1,0 1 0,0 0 1,0 0-1,0 0 1,0 0-1,0 0 0,0 0 1,0 0-1,0 0 0,0 0 1,0 0-1,0-1 0,0 1 1,0 0-1,0 0 0,0 0 1,1 0-1,-1 0 1,0 0-1,0 0 0,0 0 1,0 0-1,0 0 0,0 0 1,0 0-1,0 0 0,0 0 1,0 0-1,0 0 0,1 0 1,-1 0-1,0 0 0,0 0 1,0 0-1,0 0 1,25-3 1129,99-7 319,49-3-1016,-56 10-281,-67 6-107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3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222 715 3648,'-1'0'87,"1"0"1,0 0-1,-1-1 0,1 1 1,0 0-1,0 0 1,-1 0-1,1 0 0,0-1 1,0 1-1,-1 0 1,1 0-1,0-1 0,0 1 1,-1 0-1,1 0 1,0-1-1,0 1 0,0 0 1,0 0-1,-1-1 1,1 1-1,0 0 0,0-1 1,0 1-1,0 0 1,0-1-1,0 1 0,0 0 1,0-1-1,-1-1 996,-7 0-113,-16-4 265,17 4-1059,0 1-1,0-1 1,0 1 0,0 0-1,0 1 1,0 0 0,-10 1-1,11 0-95,-1 0-1,1 1 1,0 0-1,0 0 1,0 0-1,0 1 1,0 0-1,1 0 1,-1 0-1,1 1 1,-5 4-1,6-5-54,0 1 0,1-1-1,0 1 1,-1 0 0,2 0-1,-1 0 1,0 0 0,1 1 0,0-1-1,0 1 1,0-1 0,0 1-1,1 0 1,0 0 0,-1 6 0,1-2 83,0 0 0,1 0 0,1 0 1,-1 0-1,2 0 0,-1 0 0,1 0 1,0 0-1,1-1 0,0 1 0,7 14 0,-7-19-34,-1 0 0,1 0-1,0 0 1,0 0 0,0-1-1,0 1 1,1-1 0,-1 0-1,1 0 1,0 0 0,0 0-1,0-1 1,0 1 0,0-1-1,1 0 1,-1-1 0,1 1-1,-1-1 1,1 0 0,0 0-1,-1 0 1,1 0 0,6-1-1,4-1 29,-1 0-1,1-1 0,-1-1 1,0-1-1,0 0 1,25-10-1,78-46 554,-88 43-668,-1-1 0,0-1-1,45-41 1,-79 66-93,0 1-1,1 0 1,0 0-1,0 0 1,1 0-1,-5 12 1,8-17 116,-1 1 1,1 0-1,0 0 1,0 0 0,1 0-1,-1 0 1,1 0 0,-1 0-1,1 0 1,0 0-1,0 0 1,0 0 0,0 0-1,1 0 1,-1 0 0,1-1-1,0 1 1,0 0-1,0 0 1,0 0 0,0-1-1,1 1 1,-1 0 0,1-1-1,3 4 1,-3-4 25,0 1 1,1-1-1,-1 0 1,0-1-1,1 1 1,0 0-1,0-1 1,-1 1-1,1-1 1,0 0-1,0 0 1,0 0-1,0 0 1,0-1-1,0 1 1,0-1-1,1 0 1,-1 0-1,0 0 0,0 0 1,0-1-1,0 1 1,0-1-1,0 1 1,0-1-1,0 0 1,0 0-1,0-1 1,4-1-1,-2 0 19,0-1 0,0 1 0,0-1 0,0 0 0,0 0 0,-1 0 1,0 0-1,0-1 0,0 0 0,0 0 0,-1 0 0,0 0 0,0 0 0,2-7 0,-3 7-67,-1 0-1,0 1 1,0-1 0,0 0 0,-1 0 0,0 0 0,0 0-1,0 0 1,-1 0 0,1 1 0,-1-1 0,0 0-1,-1 0 1,-2-8 0,3 11-7,0-1 0,0 1 0,-1 0 0,1 0-1,0 0 1,-1 0 0,1 0 0,-1 1 0,0-1 0,1 0 0,-1 1 0,0-1-1,0 1 1,0-1 0,0 1 0,0 0 0,0 0 0,-1 0 0,1 0 0,0 0 0,0 1-1,-1-1 1,1 1 0,0-1 0,-1 1 0,1 0 0,-1 0 0,1 0 0,0 0-1,-1 1 1,-4 0 0,-17 0-125,27 5 283,0-3-92,0-1 0,1 0 0,-1 0 0,0-1 1,1 1-1,0-1 0,-1 1 0,1-1 0,0 0 0,-1 0 1,1-1-1,6 1 0,5 0 13,28-3 0,-28 1 23,54-9 65,-16 2-104,63-13 238,-97 14 63,-21 9-274,-13 7-171,0 1 0,1 0 0,-23 22-1,32-27 105,0 0-1,1 1 0,-1 0 1,1-1-1,0 2 1,0-1-1,1 0 0,0 1 1,0 0-1,1-1 0,0 1 1,-2 7-1,3-7 25,0-1-1,1 0 0,-1 0 1,1 0-1,1 0 1,-1 0-1,2 7 1,-2-11-9,1-1 0,-1 1 0,1-1 1,-1 1-1,1-1 0,0 1 0,-1-1 1,1 0-1,0 1 0,0-1 0,0 0 1,0 0-1,0 0 0,0 1 1,0-1-1,0 0 0,1-1 0,-1 1 1,0 0-1,1 0 0,-1 0 0,0-1 1,1 1-1,-1-1 0,1 1 1,-1-1-1,1 0 0,-1 1 0,1-1 1,0 0-1,-1 0 0,1 0 0,2-1 1,4 0 52,0 0 0,0-1 1,0 0-1,0 0 0,-1-1 1,1 0-1,-1 0 1,0-1-1,0 0 0,0 0 1,0-1-1,10-9 0,-13 10-50,0 1 0,0-1 0,0-1-1,-1 1 1,0 0 0,0-1 0,0 1-1,0-1 1,-1 0 0,0 0 0,0 0 0,0 0-1,0-1 1,-1 1 0,0 0 0,0-1-1,-1 1 1,1-1 0,-2-8 0,1 10-35,0 0 0,-1 0 0,1 0 1,-1 0-1,0 0 0,0 0 0,-1 1 1,1-1-1,-1 0 0,0 1 0,0-1 1,0 1-1,0 0 0,-1-1 0,1 1 1,-1 0-1,0 1 0,0-1 0,0 0 1,0 1-1,0 0 0,-7-4 0,-28-15-360,66 15 400,13 2 39,79 4 1,-44 9-152,-67-7 55,0 0 0,0 1 1,0 0-1,-1 0 0,1 1 0,9 6 1,-16-8 28,1 0 1,-1 0 0,1 0-1,-1 0 1,0 0-1,0 1 1,0-1 0,-1 1-1,1-1 1,0 1 0,-1 0-1,0 0 1,0 0-1,2 5 1,0 4-17,-1 1-1,2 17 1,-1 0-32,-2-23 82,0 0 6,0 0 1,0 0 0,1 0 0,-1 0-1,2 0 1,-1-1 0,1 1-1,0 0 1,0-1 0,8 10-1,-11-15-23,1 0 0,1-1 0,-1 1 0,0 0 0,0-1 0,0 1 0,0 0 0,0-1 0,1 0 0,-1 1 0,0-1 0,0 0-1,1 1 1,-1-1 0,0 0 0,1 0 0,-1 0 0,0 0 0,0 0 0,1-1 0,-1 1 0,0 0 0,0 0 0,1-1 0,-1 1-1,0-1 1,0 1 0,0-1 0,0 0 0,1 1 0,0-2 0,5-3 62,0 0-1,0-1 1,9-8-1,-16 14-75,31-31 116,2 3 0,1 0 1,1 2-1,56-31 1,-88 55-149,1 1 0,0-1 0,-1-1 0,1 1 0,-1 0 0,1-1 1,-1 0-1,0 0 0,3-3 0,-6 6 25,0 0-1,0 0 1,0 0 0,0-1-1,0 1 1,1 0 0,-1 0-1,0 0 1,0 0-1,0 0 1,0 0 0,0 0-1,0 0 1,0 0 0,0-1-1,0 1 1,0 0 0,0 0-1,0 0 1,1 0 0,-1 0-1,0 0 1,0 0 0,0-1-1,0 1 1,0 0 0,0 0-1,0 0 1,0 0-1,0 0 1,0 0 0,0-1-1,0 1 1,0 0 0,-1 0-1,1 0 1,0 0 0,0 0-1,0 0 1,0 0 0,0-1-1,0 1 1,0 0 0,0 0-1,0 0 1,0 0-1,0 0 1,0 0 0,-1 0-1,1 0 1,0 0 0,0 0-1,0-1 1,0 1 0,0 0-1,0 0 1,-1 0 0,-10 2-216,-19 11-16,18-5 241,-1 0-1,1 1 1,1 1 0,-1 0-1,2 0 1,0 1 0,0 1-1,1 0 1,0 0 0,1 1-1,0 0 1,1 0 0,1 0-1,0 1 1,-6 23 0,11-33 7,0-1 0,0 1 0,1 0 0,0 0 0,0-1 0,0 1 0,0 0 0,1 5 0,-1-8-3,0 0 0,1 0 0,-1 0 0,0 0 0,0 1 1,1-1-1,-1 0 0,1 0 0,-1 0 0,1 0 0,0 0 0,-1-1 0,1 1 0,0 0 0,-1 0 0,1 0 0,0 0 0,0-1 0,0 1 0,0 0 0,0-1 0,0 1 1,0-1-1,0 1 0,0-1 0,0 1 0,0-1 0,0 0 0,0 0 0,0 1 0,2-1 0,1 0 33,0-1 0,0 0 0,0 1 0,0-1 0,0-1 0,-1 1 0,1 0 0,0-1 0,5-3 0,29-22 200,-36 26-225,130-121 289,-112 102-242,-14 13-48,13-11 17,-1-1 0,-1-1 0,26-37 1,-29 33-25,-2 0 1,0 0 0,-2-1 0,13-48 0,-11 24-47,9-89 0,-19 120-65,-1-1 1,-1 1 0,0-1 0,-2 1 0,-4-29-1,-2 32-270,8 15 362,0 0 0,0-1 0,0 1 0,-1 0-1,1-1 1,0 1 0,0 0 0,-1 0 0,1 0 0,0-1 0,-1 1 0,1 0 0,0 0-1,-1 0 1,1 0 0,0 0 0,-1-1 0,1 1 0,0 0 0,-1 0 0,1 0 0,-1 0 0,1 0-1,0 0 1,-1 0 0,1 0 0,0 0 0,-1 0 0,1 1 0,0-1 0,-1 0 0,1 0-1,-1 0 1,-9 7-85,10-6 74,-7 6 6,1 0-1,1 0 0,-1 1 1,1-1-1,0 1 1,1 1-1,0-1 1,-4 14-1,1-5 11,-62 155-79,60-149 89,1 0-1,1 1 1,1 0 0,1 0-1,1 0 1,2 0 0,0 1 0,1-1-1,2 1 1,0-1 0,2 1-1,9 38 1,-10-54 10,1 0 0,0-1-1,1 1 1,0-1 0,1 0 0,-1 0-1,1 0 1,11 12 0,-14-18 25,0 1 0,1 0 1,-1-1-1,1 0 0,-1 0 0,1 0 1,0 0-1,0 0 0,0 0 1,0-1-1,0 1 0,0-1 0,0 0 1,0 0-1,1 0 0,-1-1 0,1 1 1,-1-1-1,0 0 0,1 1 0,-1-2 1,1 1-1,-1 0 0,0-1 0,1 1 1,4-3-1,1-1 33,0 0 0,-1-1 0,0 0 1,0-1-1,0 1 0,-1-2 0,11-10 0,41-52-4,-33 33-116,-18 24 19,0 1 0,0 0-1,14-13 1,-11 12-474,-10 10 117,-1 6 108,-2 7 266,-4 21 114,-1 58-1,7-86-72,1 0-1,-1 0 1,1 0 0,0 0 0,0 0-1,2 7 1,-3-10-8,1 0 0,-1-1 1,0 1-1,0 0 0,1-1 0,-1 1 1,0 0-1,1-1 0,-1 1 0,0-1 1,1 1-1,-1-1 0,1 1 0,-1-1 1,1 1-1,-1-1 0,1 1 0,-1-1 1,1 0-1,-1 1 0,1-1 0,0 0 1,-1 1-1,1-1 0,0 0 0,-1 0 1,1 0-1,0 0 0,-1 0 0,1 1 1,0-1-1,-1 0 0,1 0 0,0-1 1,-1 1-1,1 0 0,0 0 0,-1 0 1,1 0-1,0-1 0,-1 1 0,1 0 1,0-1-1,11-7 178,0-1 0,14-15 1,-16 14-151,1 1 1,17-12 0,-11 9-1,48-26-56,-56 33-89,0 1 0,1 0 0,-1 0 0,1 1 0,13-2 0,-22 4 85,1 1-1,-1 0 1,0 0-1,0 0 1,0 0-1,1 0 1,-1 0-1,0 0 1,0 0-1,0 0 1,0 0-1,1 1 1,-1-1-1,0 1 1,0-1-1,0 1 1,0-1-1,0 1 1,0-1-1,0 1 1,0 0-1,0-1 1,0 1-1,0 0 1,-1 0-1,1 0 1,0 0-1,0 0 1,-1 0-1,1 0 1,-1 0-1,1 0 0,-1 0 1,1 0-1,-1 0 1,0 1-1,1-1 1,-1 0-1,0 0 1,0 0-1,0 0 1,0 2-1,0 6 8,0 0-1,-1 0 1,0-1-1,-3 14 1,3-16 20,-22 96 277,23-102-272,-1 1 0,1-1 0,0 1-1,0-1 1,0 0 0,0 1 0,0-1 0,0 1-1,-1-1 1,1 1 0,0-1 0,0 1 0,0-1-1,1 0 1,-1 1 0,0-1 0,0 1 0,0-1-1,0 1 1,0-1 0,0 0 0,1 1 0,-1 0-1,8-6 291,-5 2-283,126-102 206,-118 97-269,0 0 0,0 2-1,1-1 1,0 1 0,0 1-1,0 0 1,19-4 0,-29 8 17,-1 1 1,1 0-1,0-1 1,0 1-1,-1 0 1,1 0 0,0 0-1,0 0 1,-1 1-1,1-1 1,0 0-1,0 1 1,-1-1-1,1 1 1,0-1 0,-1 1-1,1 0 1,-1 0-1,1 0 1,-1 0-1,1 0 1,-1 0-1,0 0 1,1 0 0,-1 1-1,0-1 1,0 0-1,0 1 1,0-1-1,0 1 1,0-1-1,-1 1 1,2 3 0,1 2-8,-2 0 0,1 1 0,-1-1 0,0 0 0,0 1 0,-1 9 0,0-14 43,0-1-1,0 0 1,1 0 0,-1 0 0,1 1 0,-1-1 0,1 0 0,0 0 0,-1 0 0,1 0 0,0 0 0,0 0 0,3 3 0,-4-4-1,1-1 0,0 1 0,-1 0 0,1-1 0,0 1 1,0-1-1,0 1 0,0-1 0,-1 1 0,1-1 0,0 0 1,0 1-1,0-1 0,0 0 0,0 0 0,0 1 0,0-1 0,0 0 1,0 0-1,0 0 0,0 0 0,0-1 0,0 1 0,0 0 1,0 0-1,0 0 0,0-1 0,0 1 0,0-1 0,-1 1 0,3-2 1,20-13 51,-2 0 0,1-2 1,-2-1-1,20-22 0,-40 40-80,1-1 0,-1 1 0,1 0 0,-1-1 0,0 1 0,1 0 0,-1-1 0,0 1 0,1 0 0,-1-1 0,0 1 0,0-1 0,1 1 0,-1-1 0,0 1 0,0-1 0,0 1 0,0 0 0,0-1 0,1 1 0,-1-1 0,0 1 0,0-2 0,-1 2 0,0 0 0,1 0 0,-1 0 0,1 0 0,-1 0 0,1 0 0,-1 0 0,0 0 0,1 1 0,-1-1 0,1 0 0,-1 0 0,1 1 0,-1-1 0,1 0 0,-1 0 0,1 1 0,-1-1 0,1 0 0,0 1 0,-1-1 0,1 1 0,-1 0 0,-7 6-49,1 0 0,0 1 0,0 0-1,0 0 1,1 1 0,0 0 0,-7 16 0,6-11 89,2 1 0,-1-1 0,2 1 0,-5 26 0,8-24 121,1-16-146,0-1 0,0 0-1,0 1 1,0-1 0,0 0 0,0 0 0,0 1 0,0-1-1,0 0 1,0 1 0,0-1 0,0 0 0,0 0 0,0 1-1,1-1 1,-1 0 0,0 0 0,0 1 0,0-1 0,0 0-1,1 0 1,-1 0 0,0 1 0,0-1 0,0 0 0,1 0-1,-1 0 1,0 1 0,0-1 0,1 0 0,-1 0 0,0 0-1,0 0 1,1 0 0,-1 0 0,0 0 0,1 0 0,-1 0-1,0 0 1,0 0 0,1 0 0,-1 0 0,0 0 0,1 0-1,-1 0 1,0 0 0,0 0 0,1 0 0,-1 0 0,5-3 56,-1 1 0,0-1 1,-1 1-1,1-1 1,0 0-1,-1-1 1,1 1-1,-1-1 0,4-5 1,4-8 91,10-18 0,-14 20-172,18-22 1,14-14-349,-36 50-48,-3 5 278,-3 7 127,0-6-7,1 1 0,0-1 0,0 1 0,1-1 0,-1 1 0,1-1 0,0 1 0,1 0 0,-1 0 0,2 10 0,-1 3-60,0-16 94,0-1 1,0 1 0,0 0 0,0-1 0,0 1 0,0 0 0,1-1-1,0 1 1,-1-1 0,2 4 0,-1-5 228,5-5 118,-1 0-255,-1 0 0,1 0 0,8-8 0,5-6 20,92-90 96,-11 11-272,-83 79 43,0-1 0,-2-1 0,0-1 0,-2 0 1,0 0-1,15-41 0,38-145-3,-41 122 7,-11 40-41,-1 8-227,12-70-1,-24 102-187,-2 6 146,-5 10 3,-9 24 131,6-9 178,1 1 1,-7 39-1,-5 61 76,12-74 2,6-30-49,-14 105-83,15-109 70,2 0-1,0 1 0,2-1 0,4 30 0,0-24-32,-2-2 68,1 0 1,12 30-1,-15-47-8,1 0 0,0 0 0,0-1 0,0 1 0,1-1 0,0 0 0,0 0 0,0 0 1,0 0-1,1-1 0,0 0 0,0 1 0,8 3 0,-11-6-17,1-1 1,-1-1 0,1 1 0,-1 0 0,1 0-1,-1-1 1,1 1 0,0-1 0,-1 0-1,1 0 1,0 0 0,-1 0 0,1-1 0,0 1-1,-1-1 1,1 1 0,-1-1 0,1 0-1,-1 0 1,1 0 0,-1 0 0,0 0 0,3-3-1,6-3 33,-1-1 0,0 0 0,14-14-1,-16 14 6,3-3-46,0 0 0,-1-1-1,0 0 1,-1-1 0,-1 1-1,0-2 1,0 1 0,-1-1-1,6-18 1,-13 31-35,0 0 0,1 1 0,-1-1 0,0 0 0,0 0 0,1 0 0,-1 0 0,0 1 1,0-1-1,0 0 0,0 0 0,0 0 0,0 0 0,0 0 0,-1 1 0,1-1 0,0 0 0,0 0 0,-1 0 0,1 0 0,-1-1 0,0 2 0,1 0 0,-1 0-1,1-1 1,-1 1-1,0 0 1,1 0 0,-1 0-1,0 0 1,1 0-1,-1 0 1,1 0 0,-1 0-1,0 0 1,1 0-1,-1 0 1,1 0 0,-1 1-1,0-1 1,1 0-1,-1 0 1,1 1 0,-1-1-1,1 0 1,-1 1-1,1-1 1,-1 0 0,1 1-1,-1-1 1,0 1-1,-8 7-66,0 0-1,0 0 1,1 1-1,0 0 1,-12 18-1,16-21 86,0 0-1,1 0 0,0 1 1,0-1-1,0 1 1,1 0-1,0 0 1,0 0-1,1 0 1,-2 13-1,3-19 18,0 1-1,0 0 1,0-1-1,0 1 1,1-1 0,-1 1-1,0-1 1,1 1-1,-1-1 1,1 0 0,-1 1-1,1-1 1,0 1-1,0-1 1,-1 0-1,3 2 1,-2-2 4,0 0 1,-1-1-1,1 1 1,0 0-1,0-1 0,1 1 1,-1-1-1,0 0 1,0 1-1,0-1 0,0 0 1,0 1-1,0-1 1,1 0-1,-1 0 0,2 0 1,2-1 41,0 0-1,0 0 1,0 0 0,0-1 0,-1 0-1,1 1 1,8-6 0,0-1-10,153-89 306,-163 95-387,0 0 1,-1 0-1,0 0 1,1 0-1,-1-1 1,0 1-1,3-4 1,-5 6 20,0 0 1,0 0-1,0 0 1,0 0-1,0-1 0,0 1 1,0 0-1,0 0 1,0 0-1,0 0 1,0 0-1,1 0 1,-1 0-1,0 0 1,0 0-1,0 0 0,0-1 1,0 1-1,0 0 1,0 0-1,0 0 1,0 0-1,0 0 1,0 0-1,0 0 1,0 0-1,0-1 1,0 1-1,0 0 0,0 0 1,0 0-1,0 0 1,0 0-1,0 0 1,0 0-1,0 0 1,0-1-1,0 1 1,-1 0-1,1 0 0,0 0 1,0 0-1,0 0 1,0 0-1,0 0 1,0 0-1,0 0 1,0 0-1,0 0 1,0 0-1,0-1 0,-1 1 1,1 0-1,0 0 1,0 0-1,0 0 1,0 0-1,0 0 1,0 0-1,0 0 1,-17 8-304,4 0 187,-3 2 24,0 0 0,-21 19 0,33-26 107,1 0-1,0 0 0,0 0 0,0 0 0,1 0 1,-1 1-1,1-1 0,0 1 0,0 0 1,0 0-1,1-1 0,-1 1 0,1 0 0,0 0 1,0 1-1,0-1 0,0 4 0,1-5 0,0 0 1,1 0-1,0-1 0,-1 1 0,1 0 0,0-1 0,0 1 1,0 0-1,1-1 0,-1 1 0,1-1 0,-1 0 0,1 0 0,0 1 1,0-1-1,0 0 0,0-1 0,2 3 0,2 0 80,0 1-1,0-1 0,0-1 1,0 1-1,13 4 0,-9-5-34,-1-1-1,0 0 1,1-1-1,-1 0 1,1 0-1,-1-1 0,1 0 1,10-1-1,78-17-53,-64 10 79,5-3-893,-36 10 67,-1 0 0,1 0 0,-1 0 1,0 0-1,0-1 0,4-2 0,-18-2-8689,-10 4 4894,-2 5 1347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3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52 6816,'-63'-20'3072,"44"12"-2656,14 5 2848,15-2-1728,4 2-896,20-6-224,8 9-256,8-3-64,3 6-33,-3-3-63,0 4 32,-11-4-32,-7 0 0,-10 0-4223,-4 0 2303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3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32 7712,'-45'-31'3968,"45"34"-3968,0 2-96,9-2 32,6 1 64,16 4-1568,9 4 864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3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4160,'0'0'49,"0"0"1,0 0 0,0 1-1,0-1 1,0 0-1,0 0 1,-1 0 0,1 0-1,0 0 1,0 0-1,0 0 1,0 0 0,0 0-1,0 0 1,0 0-1,0 1 1,0-1 0,0 0-1,0 0 1,0 0-1,0 0 1,0 0 0,0 0-1,0 0 1,0 1-1,0-1 1,0 0 0,0 0-1,0 0 1,0 0-1,0 0 1,0 0 0,0 0-1,0 0 1,0 1-1,0-1 1,0 0 0,0 0-1,0 0 1,0 0-1,0 0 1,0 0 0,0 0-1,0 0 1,0 0-1,1 1 1,4 8 1505,0 2-305,-1 2-764,-1 1 1,-1-1 0,0 1-1,-1 0 1,0-1-1,-1 1 1,0 0 0,-1-1-1,-1 1 1,0 0 0,-7 20-1,3-16-198,0-1 0,-1-1 0,-1 1 0,-1-1 0,0 0 0,-1-1 0,0 0 0,-17 17 0,24-29-248,0 0 0,0 0 0,0 0-1,-1 0 1,1 0 0,-1-1-1,1 1 1,-7 2 0,8-4-149,0 0 0,-1-1 0,1 1 0,0-1 0,0 1 1,0-1-1,0 0 0,0 0 0,0 0 0,-1 0 0,1 0 0,0-1 1,0 1-1,0-1 0,-3 0 0,4 0-266,0 1-1,-1-1 1,1 1 0,0-1-1,0 1 1,0-1 0,0 0-1,0 0 1,0 0 0,0 0-1,1 1 1,-1-1 0,0 0-1,0 0 1,1-1 0,-2 0-1,1-7-2866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3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22 4896,'-3'-10'914,"0"-1"1981,5 21-752,1 10-1634,0 0 1,-2 0-1,0 0 1,-1 1-1,-4 27 1,-23 103 804,8-54-773,-24 215 360,42-293-872,-11 122 694,11-129-1024,4-15-1605,7-18-1991,-9 17 3750,11-22-2055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3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 4640,'-5'-23'4341,"7"27"-2000,0 0-2165,-1 0 1,1 0-1,-1 1 0,0-1 0,0 0 0,0 1 1,0-1-1,-1 1 0,0-1 0,0 6 0,1 4 78,0 110 1512,-1-77-1153,-4 77 423,2 42 125,0-2-714,0-51-78,1-93-146,-4 21 0,0 15-1368,6-53-227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3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6304,'-6'-2'2095,"9"4"223,15 3 1503,121 5 860,-12-1-4194,-79-8-1762,-35-1 507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4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1 983 3808,'0'0'1227,"0"2"-742,1-1-353,-1 0 0,0-1 0,0 1 0,1 0 0,-1 0 0,0-1 0,1 1 0,-1-1 0,1 1-1,-1 0 1,1-1 0,-1 1 0,1-1 0,-1 1 0,1-1 0,0 0 0,-1 1 0,1-1 0,0 1 0,-1-1 0,1 0 0,0 0 0,-1 1 0,1-1 0,0 0 0,0 0 0,-1 0 0,1 0 0,0 0 0,0 0 0,-1 0 0,1 0 0,0 0 0,0 0 0,-1 0 0,1-1 0,0 1-1,-1 0 1,1 0 0,0-1 0,-1 1 0,2-1 0,6-3 324,0 0 0,0-1 0,0 1 0,0-2 0,-1 1-1,0-1 1,0 0 0,-1-1 0,7-7 0,2-6-120,0 0 1,13-25-1,111-164 80,-134 202-357,-1 0-1,1 0 1,-1 0 0,-1-1-1,1 1 1,2-11 0,-11 23-305,-3 10 158,5-10 48,0 1 91,0 0-1,0 0 0,0 1 0,1-1 0,0 1 0,0-1 0,1 1 0,0-1 0,0 1 0,0 0 0,1 0 0,0-1 1,1 1-1,-1 0 0,1 0 0,0-1 0,1 1 0,0-1 0,0 1 0,0-1 0,1 0 0,5 11 0,-6-15 11,-1 0-1,1-1 1,-1 1-1,1 0 1,0-1-1,-1 1 1,1-1-1,0 0 1,0 0-1,0 1 1,0-1-1,0-1 1,0 1-1,1 0 1,-1 0-1,0-1 1,0 1-1,1-1 1,-1 0-1,0 1 0,0-1 1,1 0-1,-1-1 1,0 1-1,1 0 1,-1-1-1,0 1 1,3-2-1,7-1 100,0-2 0,0 0-1,21-12 1,-24 12-110,1 0-22,58-31-7,77-30-1,-142 64-40,0 1 0,0 0 0,0 1 0,0-1 0,0 0 0,0 1 0,0 0 0,0-1 0,0 1-1,0 1 1,0-1 0,1 0 0,3 2 0,-5-1 10,0-1 0,0 1 1,-1 0-1,1 0 0,-1 0 0,1 1 0,0-1 1,-1 0-1,0 1 0,1-1 0,-1 1 0,0-1 1,0 1-1,0-1 0,0 1 0,0 0 0,0-1 1,0 1-1,-1 0 0,1 0 0,-1 0 1,1 4-1,3 16 101,-2 1 0,-1 42 0,-1-43 14,0-22-93,0 0-1,0 0 0,0 0 0,0 0 0,0 0 0,0-1 0,1 1 0,-1 0 1,0 0-1,0 0 0,0 0 0,0 0 0,0 0 0,0-1 0,1 1 1,-1 0-1,0 0 0,0 0 0,0 0 0,0 0 0,1 0 0,-1 0 1,0 0-1,0 0 0,0 0 0,0 0 0,1 0 0,-1 0 0,0 0 1,0 0-1,0 0 0,0 0 0,1 0 0,-1 0 0,0 0 0,0 0 0,0 0 1,0 0-1,1 0 0,-1 0 0,0 0 0,0 1 0,0-1 0,0 0 1,0 0-1,1 0 0,-1 0 0,0 0 0,0 0 0,0 1 0,0-1 1,0 0-1,0 0 0,0 0 0,0 0 0,1 0 0,-1 1 0,0-1 1,0 0-1,0 0 0,0 0 0,0 1 0,0-1 0,0 0 0,0 0 0,0 0 1,0 1-1,10-13 125,-9 11-86,32-41 260,23-27-444,-55 68 121,0 0-1,0 0 0,0 0 0,0 0 1,0 0-1,0 1 0,1-1 0,-1 0 1,0 0-1,0 1 0,1-1 1,-1 1-1,0-1 0,1 1 0,2-1 1,-3 1 4,0 0 0,-1 0 1,1 0-1,0 1 1,0-1-1,0 0 1,0 0-1,0 1 1,0-1-1,-1 1 1,1-1-1,0 0 0,0 1 1,-1 0-1,1-1 1,0 1-1,-1-1 1,2 2-1,2 4-23,-1-1 0,0 1 0,0 0 0,0 0 0,3 11 0,1 0-12,-7-16 39,4 7 65,0 0 0,0 0 0,7 9 0,-10-15-35,1-1 0,-1 1 0,0-1 1,0 1-1,1-1 0,-1 0 0,1 1 0,-1-1 1,1 0-1,0 0 0,0 0 0,-1 0 0,1-1 0,0 1 1,0 0-1,0-1 0,0 1 0,0-1 0,-1 0 1,1 0-1,3 0 0,1-1 27,-1 0 1,1 0-1,-1-1 1,0 0-1,0 0 1,0 0-1,0-1 1,6-4-1,35-27 191,11-16 161,21-17-270,-69 59-176,0 0-1,-1 0 0,1-1 0,7-11 0,-16 20 39,0 0-7,0 0 0,0 1 0,0-1 1,0 0-1,0 0 0,0 0 0,0 0 1,0 1-1,0-1 0,0 0 0,0 0 1,0 0-1,0 0 0,0 1 0,1-1 1,-1 0-1,0 0 0,0 0 0,0 0 1,0 0-1,0 0 0,0 1 0,0-1 1,0 0-1,1 0 0,-1 0 0,0 0 0,0 0 1,0 0-1,0 0 0,1 0 0,-1 0 1,0 0-1,0 0 0,0 0 0,0 1 1,0-1-1,1 0 0,-1 0 0,0 0 1,0 0-1,0 0 0,0-1 0,1 1 1,-1 0-1,0 0 0,0 0 0,0 0 1,0 0-1,1 0 0,-1 0 0,0 0 1,0 0-1,0 0 0,0 0 0,0 0 1,1-1-1,-1 1 0,0 0 0,0 0 1,0 0-1,0 0 0,0 0 0,0-1 1,0 1-1,0 0 0,1 20-114,0-10 21,0-3 111,1 1-1,0-1 1,1 1-1,-1-1 1,2 0-1,-1 0 1,1 0-1,5 6 1,-7-9 32,0-1 0,1 0-1,0 0 1,0 0 0,0 0 0,0 0 0,0-1 0,1 1 0,-1-1 0,1 0 0,-1 0 0,1 0 0,0-1 0,0 1-1,0-1 1,7 2 0,-8-3-16,0 0-1,-1-1 1,1 1-1,-1 0 1,1-1-1,-1 1 1,1-1-1,-1 0 1,1 0 0,-1 0-1,0 0 1,0 0-1,1 0 1,-1-1-1,0 1 1,0-1-1,0 0 1,0 1-1,-1-1 1,1 0-1,2-3 1,2-4 6,0 1 1,-1-1-1,8-16 1,-5 4 81,0-1 1,8-43-1,-7 29-285,-9 35 163,0 0 0,0 0 1,1 0-1,-1 0 1,0 0-1,1 0 1,-1 0-1,1 0 0,0 0 1,-1 0-1,1 0 1,0 0-1,-1 1 1,1-1-1,0 0 0,0 0 1,0 1-1,0-1 1,-1 0-1,1 1 1,0-1-1,0 1 1,0-1-1,0 1 0,0 0 1,2-1-1,1 1-59,0-1-1,0 1 0,1 1 1,-1-1-1,7 2 0,12 0-57,158 8 169,-96-4-34,53-2 431,-136-4-358,-6 0-87,0 0 1,1 1 0,-1-1-1,1 1 1,-1 0-1,0 0 1,1 0 0,-4 2-1,1-1 11,-112 41-43,93-32-65,0 1 0,-36 24-1,51-29 156,0 0-1,-15 15 0,23-20-40,1 0 0,-1 0 0,0 0 0,0 0 0,1 0 0,-1 0 0,1 1 0,0-1 1,-1 0-1,1 1 0,0-1 0,1 1 0,-1-1 0,0 1 0,1 0 0,-1-1 0,1 1 0,0-1 0,0 4 0,0-5-1,0-1 1,0 1-1,0-1 0,1 0 0,-1 1 0,0-1 0,0 1 0,0-1 0,1 0 1,-1 1-1,0-1 0,1 0 0,-1 1 0,0-1 0,1 0 0,-1 1 0,0-1 1,1 0-1,-1 0 0,0 1 0,1-1 0,-1 0 0,1 0 0,-1 0 1,1 0-1,-1 0 0,0 0 0,1 1 0,-1-1 0,1 0 0,-1 0 0,1 0 1,-1 0-1,1-1 0,18-3 267,-15 2-146,13-3 45,-1-1 1,0-1-1,26-15 1,41-32-196,-75 49 20,-1 0 0,0 0 0,0-1 0,-1 0 0,0 0 0,0-1 0,6-7 0,0 1 5,-11 12-28,0 0 0,0 0 0,0 0 0,0 0 0,0-1 0,0 1 0,0 0 0,0 0 0,0-1 0,0 1 0,-1 0 0,1-1 1,0 1-1,-1-1 0,1-1 0,-21 19-617,16-12 643,1 0 1,0 0 0,0 0-1,0 1 1,0-1 0,1 1 0,-1 0-1,1-1 1,1 1 0,-1 0-1,1 0 1,-1 0 0,1 0 0,1 1-1,-1-1 1,1 0 0,0 0-1,0 8 1,1-10 23,0 1 1,-1 0-1,1 0 0,0-1 0,1 1 1,-1 0-1,1-1 0,-1 0 0,1 1 1,0-1-1,0 0 0,1 0 0,-1 0 0,1 0 1,-1 0-1,1 0 0,0-1 0,0 0 1,0 1-1,0-1 0,1 0 0,-1 0 1,0-1-1,1 1 0,6 1 0,-5-2-1,0 0 0,0 0 0,0-1 0,0 0 0,0 0 0,1 0 0,-1-1 0,0 0 0,0 1 0,0-2 0,0 1 0,8-4 0,3-2 101,-1 0 1,23-15-1,-19 9-96,0 0 0,-2-1 0,22-21 0,-31 27-56,-1 0-1,0 0 0,0-1 1,-1 0-1,0 0 1,-1-1-1,0 0 0,7-20 1,-12 30 17,0-1 0,1 0 0,-1 1 0,0-1 0,0 0 0,0 1 0,0-1 0,0 0 0,0 1 0,0-1 0,0 0 0,0 1 1,0-1-1,0 0 0,0 1 0,-1-2 0,1 2 4,0 0 0,0 0 1,0 0-1,0 0 0,0-1 0,0 1 0,-1 0 1,1 0-1,0 0 0,0 0 0,0 0 1,0 0-1,-1 0 0,1 0 0,0 0 1,0 0-1,0 0 0,0 0 0,-1 0 1,1 0-1,0 0 0,0 0 0,0 0 1,0 0-1,-1 0 0,1 0 0,0 0 0,0 0 1,0 0-1,0 0 0,0 0 0,-1 0 1,1 0-1,0 0 0,0 1 0,0-1 1,-1 0-1,1 1 1,-1-1 0,1 1-1,-1-1 1,1 1 0,0-1-1,-1 1 1,1-1 0,0 1-1,-1 0 1,1-1 0,0 1-1,0 0 1,-1-1 0,1 1-1,0 0 1,0-1 0,0 1-1,0 0 1,0-1 0,0 1-1,0 0 1,0-1 0,0 1-1,0-1 1,1 1 0,-1 0-1,0-1 1,0 1 0,1 0-1,-1-1 1,1 1 0,-1 2-27,1-1 0,0 0 1,-1 0-1,1 1 0,-1-1 1,0 0-1,0 3 1,2 6-54,0 0 72,0 0 19,0-1 1,0 1 0,2-1-1,-1 0 1,1 0 0,1 0 0,6 12-1,-9-20 7,0 0-1,-1-1 0,1 1 0,0 0 0,0-1 1,1 1-1,-1-1 0,0 1 0,0-1 1,1 0-1,-1 0 0,0 0 0,1 0 1,-1-1-1,1 1 0,-1-1 0,1 1 1,0-1-1,-1 0 0,1 0 0,2 0 1,6-1 73,-1 0 0,1-1 1,18-4-1,11-7-4,-1-2 0,-1-1 0,41-24 0,-1-4-505,-77 44 411,0-1 1,0 0-1,0 1 1,0-1-1,0 1 1,0 0-1,0-1 1,0 1-1,0 0 1,0 0-1,0-1 1,0 1-1,0 0 1,0 0-1,0 0 1,1 0-1,0 1 1,-1-1 1,-1 0 1,1 1 0,0-1 0,-1 1 0,1-1 0,-1 1 0,1-1 0,0 1-1,-1-1 1,1 1 0,-1-1 0,1 1 0,-1 0 0,0-1 0,1 1 0,-1 0-1,0-1 1,1 1 0,-1 1 0,2 4-24,-1 1-1,0-1 1,-1 1-1,0 12 1,1 3 43,0-15 26,0-1 1,1 0-1,-1 0 1,1 0-1,1 0 1,-1-1-1,1 1 1,6 10-1,-7-14 0,-1 0 0,1-1-1,-1 1 1,1 0 0,-1-1 0,1 1-1,0-1 1,0 1 0,0-1 0,0 0-1,0 1 1,0-1 0,0 0 0,0-1-1,0 1 1,0 0 0,1-1 0,-1 1-1,0-1 1,0 1 0,1-1 0,-1 0-1,0 0 1,1 0 0,-1-1-1,3 1 1,10-5 32,-1 0 0,1 0 0,-1-1 0,0-1 0,0-1 0,-1 0 0,14-11 0,-19 13-66,0 0 0,0 0 0,0-1 0,-1 0 0,0 0-1,-1-1 1,1 0 0,-2 0 0,1-1 0,5-10 0,-5 5-16,-4 10 2,-1 1 0,1-1 0,-1 0 0,0 0 0,0 0 0,0 0 0,0 0 1,0-8-1,-1 12 5,0-1 0,0 0 0,0 0 1,0 0-1,0 1 0,0-1 0,0 0 1,0 0-1,-1 1 0,1-1 0,0 0 1,0 1-1,-1-1 0,1 0 0,0 1 1,-1-1-1,1 0 0,-1 1 0,1-1 1,-1 1-1,1-1 0,-1 0 1,0 1-1,1 0 0,-1-1 0,0 0 1,0 2-36,0 0 1,0 0-1,0 1 1,0-1-1,0 0 1,1 0 0,-1 1-1,0-1 1,1 0-1,-1 1 1,1-1 0,-1 0-1,1 1 1,0-1-1,0 1 1,0-1 0,0 3-1,-1-1 26,0-1 0,0 1-1,0-1 1,0 1 0,0-1 0,0 1-1,0-1 1,-4 4 0,-3 8-2,0 0-4,2 0-1,0 0 1,0 0-1,2 1 1,-5 22 0,8-31 62,-1 13 82,2-18-110,0-1-1,1 1 1,-1-1 0,0 0-1,0 1 1,0-1 0,1 0-1,-1 1 1,0-1 0,1 0-1,-1 1 1,0-1 0,1 0-1,-1 1 1,0-1 0,1 0-1,-1 0 1,0 0 0,1 1-1,-1-1 1,1 0 0,-1 0-1,1 0 1,-1 0 0,0 0-1,1 0 1,-1 0 0,1 0-1,-1 0 1,1 0 0,-1 0-1,0 0 1,1 0 0,-1 0 0,1 0-1,-1 0 1,0-1 0,1 1-1,-1 0 1,1 0 0,-1 0-1,0-1 1,1 1 0,5-3 54,-1 0 0,0 0 0,1 0 1,-1-1-1,0 1 0,5-7 0,15-10-17,-11 10-21,-1 0 0,0 0 1,0-2-1,-1 1 1,0-2-1,14-19 1,-25 30-32,60-99-595,-71 123 43,-12 33 1,19-45 594,0 1 0,1-1 0,0 0 0,0 1 0,1-1 0,0 1 1,2 12-1,-1-21-17,0-1-1,0 1 1,0-1 0,1 1 0,-1-1 0,1 0 0,-1 1 0,1-1 0,-1 1 0,1-1 0,0 0 0,0 0 0,-1 1 0,1-1 0,0 0 0,0 0 0,0 0 0,0 0 0,1 0 0,-1 0-1,0 0 1,0-1 0,1 1 0,-1 0 0,0-1 0,1 1 0,-1-1 0,0 1 0,1-1 0,-1 1 0,1-1 0,-1 0 0,1 0 0,-1 0 0,3 0 0,5-1 52,0 0 1,0 0-1,0-1 1,14-4-1,-11 2-61,14-4 38,-1-2 0,0 0 0,24-15-1,41-17-311,-88 41 246,0 1 1,-1-1-1,1 1 0,0-1 1,-1 1-1,1 0 0,0-1 0,0 1 1,-1 0-1,3 1 0,-3-1 2,0 0 0,-1 0 0,1 0 0,-1 1 0,1-1 0,-1 0 0,1 0 0,0 1 0,-1-1 0,1 0 0,-1 1 0,1-1 0,-1 1 0,0-1 0,1 1-1,-1-1 1,1 1 0,-1-1 0,0 1 0,1 0 0,0 1-13,-1 1-1,1-1 0,-1 1 1,0-1-1,0 1 0,0-1 1,0 1-1,0-1 0,0 1 1,0-1-1,-2 5 0,1 11-112,1-16 120,0 1 0,0-1 0,0 0-1,0 1 1,-1-1 0,1 0 0,-1 0 0,1 1-1,-1-1 1,0 0 0,0 0 0,-1 3 0,5-6 151,0 0 1,1-1 0,-1 1-1,0-1 1,0 0 0,0 0-1,0 0 1,4-4 0,11-12-175,-12 12 22,0 1 0,-1-1 0,9-12 0,-6 12-3,-7 5 19,-1 1 0,1 0 0,0-1-1,-1 1 1,1 0 0,-1-1 0,1 1 0,0-1 0,-1 1 0,1-1-1,-1 1 1,0-1 0,1 0 0,0 0 0,-1 0-2,0 1 1,1-1-1,-1 0 0,0 1 1,0 0-1,1-1 1,-1 1-1,0-1 0,1 1 1,-1-1-1,1 1 1,-1 0-1,1-1 1,-1 1-1,1 0 0,-1-1 1,1 1-1,-1 0 1,1 0-1,-1-1 0,1 1 1,-1 0-1,1 0 1,-1 0-1,1 0 0,0 0 1,-1 0-1,1 0 1,-1 0-1,1 0 0,-1 0 1,1 0-1,0 0 1,-1 0-1,1 0 0,0 1 1,0 0-57,8 19-447,-8-10 475,0 0 0,0 0 0,-1 0 1,-1 13-1,0 5 227,1-24-175,0 0 8,-1-1-1,2 1 0,-1-1 1,0 1-1,2 5 1,-2-9-22,0 1 0,1-1 1,-1 1-1,0-1 1,0 1-1,1-1 0,-1 1 1,0-1-1,1 1 0,-1-1 1,0 1-1,1-1 1,-1 0-1,1 1 0,-1-1 1,1 0-1,-1 1 0,1-1 1,-1 0-1,1 1 1,-1-1-1,1 0 0,-1 0 1,1 0-1,-1 0 0,1 0 1,0 1-1,-1-1 1,1 0-1,-1 0 0,1 0 1,-1 0-1,1-1 1,0 1-1,-1 0 0,1 0 1,-1 0-1,1 0 0,-1-1 1,1 1-1,0-1 1,31-13 107,0-2 0,-2-2 0,0 0 0,43-36 1,-50 34-79,0-1 0,-2 0 1,-1-2-1,0-1 0,23-37 1,68-139 26,-80 140-33,14-37-516,-43 91 184,-5 14-171,2-3 433,-37 161-66,36-155 133,-9 51 40,-3 80-1,14-121 7,0-1-1,1 1 0,1-1 0,1 1 0,1-1 0,1 0 0,1 0 0,9 22 0,-11-33-174,7 15 744,-10-23-798,-1 0 0,1 0 0,-1 0 0,1 0 0,0 0 0,-1-1 0,1 1 0,0 0 0,0-1 0,0 1 0,0 0 0,-1-1-1,1 1 1,0-1 0,0 1 0,0-1 0,0 0 0,0 1 0,0-1 0,0 0 0,2 0 0,-3 0 22,0 0-1,0 0 1,2-2-1467,-2 2 1467,0 0-1,0 0 1,0 0 0,0-1-1,0 1 1,0 0 0,0 0-1,0 0 1,0-1 0,0 1-1,0 0 1,0 0 0,0 0-1,0-1 1,0 1 0,0 0-1,0 0 1,-1 0 0,1-1-1,0 1 1,0 0 0,0 0-1,0 0 1,-1-1-800,-7-14-3350,4-1 1441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4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8064,'-22'-20'3648,"22"25"-800,8-5-1536,6 4-768,12-4-289,11 3-159,-1 2-32,4 3-32,-3-4-96,-6 4 32,-14-5-4959,-4 2 2687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4:07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8 8896,'-41'-7'3296,"37"7"-2048,13 3-2880,8 4 1152,2 4-4768,18 15 2880,8 0 32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4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2361 57 9984,'-28'-48'4512,"59"43"-3936,-18 2-576,6 6-128,7-3-800,3 5 512,-3 3-3104,6 4 1920</inkml:trace>
  <inkml:trace contextRef="#ctx0" brushRef="#br0" timeOffset="1">13 396 9312,'-13'-48'4192,"35"40"-3616,-7 4-480,1 4-160,7 0-192,-1 4 160,6 4-2848,-1 4 1600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4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 3136,'-1'-1'52,"1"1"0,0 0-1,-1-1 1,1 1 0,-1 0 0,1-1 0,0 1 0,-1-1-1,1 1 1,0-1 0,0 1 0,-1-1 0,1 1 0,0-1-1,0 1 1,0-1 0,0 1 0,0-1 0,-1 1 0,1-1-1,0 1 1,0-1 0,0 1 0,1-1 0,-1 1 0,0-1 0,0 0-1,0 1 1,0-1 0,0 1 0,1-1 0,-1 1 0,0-1-1,0 1 1,1 0 0,-1-1 0,0 1 0,1-1 0,-1 1-1,0 0 1,1-1 0,18-18 3648,-18 19-3636,-1 0 0,0-1 0,0 1 0,1 0-1,-1 0 1,0 0 0,0 0 0,1 0 0,-1 0 0,0-1 0,1 1 0,-1 0-1,0 0 1,0 0 0,1 0 0,-1 0 0,0 0 0,1 0 0,-1 0 0,0 0-1,1 0 1,-1 0 0,0 1 0,0-1 0,1 0 0,-1 0 0,0 0 0,1 0 0,-1 0-1,0 1 1,0-1 0,1 0 0,-1 0 0,0 0 0,0 1 0,0-1 0,1 0-1,-1 0 1,0 1 0,0-1 0,0 0 0,0 0 0,0 1 0,1-1 0,-1 0-1,0 0 1,0 1 0,0-1 0,0 1 0,5 19 648,-4-15-495,4 11 88,17 69 846,6 142 491,-15-93-698,33 230 277,-20-223-453,-24-131-788,-2-8-95,0 0 0,0 1 0,1-1 0,-1 0 0,1 0 0,0 1 0,-1-1 0,1 0 0,0 0 0,2 3 0,14-25-5031,-4 3 2778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4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3648,'-7'-11'1173,"7"11"-1160,0 0 0,0 0-1,0-1 1,0 1 0,-1 0-1,1 0 1,0 0 0,0 0-1,0 0 1,0 0 0,0 0-1,0-1 1,0 1 0,0 0-1,0 0 1,0 0 0,0 0 0,0 0-1,0-1 1,0 1 0,0 0-1,0 0 1,0 0 0,0 0-1,0 0 1,0-1 0,0 1-1,0 0 1,0 0 0,0 0-1,0 0 1,1 0 0,-1 0-1,0-1 1,0 1 0,0 0 0,5-10 254,-2 4 3400,2 18-1580,0 11-1262,-1-1 0,-1 0 1,0 40-1,-2-26-212,8 524 2800,-9-520-3205,0 122 1190,1-162-1395,-1 0 1,0 0 0,0 1-1,0-1 1,0 0 0,0 0-1,0 1 1,0-1 0,0 0-1,0 0 1,0 1-1,0-1 1,0 0 0,0 0-1,0 1 1,0-1 0,0 0-1,0 0 1,0 1 0,0-1-1,0 0 1,0 0 0,0 0-1,0 1 1,-1-1-1,1 0 1,0 0 0,0 0-1,0 1 1,0-1 0,-1 0-1,1 0 1,0 0 0,0 0-1,0 1 1,-1-1 0,1 0-1,0 0 1,0 0-1,-1 0 1,-7-8-2569,7 7 2137,1 0-1,-1 0 1,0 0 0,1 0 0,0 0 0,-1 0 0,1 0-1,0 0 1,-1 0 0,1 0 0,0-1 0,0 1-1,0-2 1,3-8-1998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4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 4160,'-19'17'1333,"16"-15"-997,2-4-160,0 0 12,-2-11 54,5 7 4272,3 8-4134,0-1 1,0 1-1,0-1 0,0 0 1,0-1-1,0 1 0,0-1 1,0 0-1,0 0 0,9-2 1,3 1 251,163-18 1832,-71 5-1883,-62 10-522,0 2-1,49 4 1,-60-2 46,-22-3-4370,-10 2 1663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4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10 4480,'-3'-9'1315,"3"14"104,-1 11-260,-3 1-479,0-1 1,-1 0-1,-1-1 0,-1 1 0,-8 14 1,-48 71 1273,40-67-1340,-24 49 0,26-33-317,2 1 1,3 0-1,-13 68 0,22-86-95,1 0 0,2 0-1,1 1 1,2-1 0,3 36 0,5-10 134,3 0 0,2-1 0,3-1 0,36 93 0,-25-93-1,-23-50-268,1-1 0,0 0 0,0 0 0,1 0 1,-1 0-1,7 5 0,-11-10-86,1-1-1,0 1 1,-1-1-1,1 1 1,0 0-1,0-1 1,-1 1-1,1-1 1,0 0-1,0 1 1,0-1-1,0 0 1,0 1-1,-1-1 1,1 0-1,0 0 1,0 0-1,0 0 1,0 0-1,0 0 1,0 0 0,0 0-1,0 0 1,0 0-1,-1 0 1,1-1-1,0 1 1,0 0-1,0-1 1,0 1-1,0 0 1,0-1-1,2-1-501,-1-1-1,0 1 1,0-1 0,0 1-1,0-1 1,3-5 0,-4 6 109,17-25-2350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4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13 422 2912,'0'-1'37,"-1"1"0,1 0 0,0 0 0,-1 0 0,1 0 1,0-1-1,-1 1 0,1 0 0,0 0 0,-1 0 0,1 0 0,-1 0 0,1 0 0,0 0 0,-1 0 1,1 0-1,0 0 0,-1 0 0,1 0 0,-1 1 0,1-1 0,0 0 0,-1 0 0,1 0 0,0 0 0,-1 1 1,1-1-1,0 0 0,-1 0 0,1 1 0,0-1 0,0 0 0,-1 0 0,1 1 0,0-1 0,0 0 1,-1 1-1,1 0 86,0-1-1,1 1 1,-1 0 0,0-1 0,0 1 0,0-1-1,1 1 1,-1 0 0,0-1 0,1 1 0,-1-1-1,0 1 1,1-1 0,-1 1 0,1-1 0,-1 1 0,1-1-1,-1 1 1,1-1 0,-1 0 0,1 1 0,1-1-1,-1 1 157,0-1-1,0 0 0,0 0 1,0 0-1,0 0 1,0 0-1,0 0 0,0 0 1,0 0-1,0 0 0,0 0 1,0-1-1,1 1 0,-1 0 1,1-1-1,15-7 900,0-3-544,0-1 0,-1-1-1,0 0 1,22-24 0,46-66 309,6-41 524,-49 63-865,-40 80-594,0 0-1,0 0 0,0 0 1,1 0-1,-1 0 0,0 0 1,1 0-1,-1 0 0,0 1 1,1-1-1,-1 0 0,1 1 1,-1-1-1,1 1 0,0 0 1,-1-1-1,1 1 0,1 0 1,33 0-153,-31 0 151,0 1 0,0 0 0,0 0 0,0 1 1,0 0-1,0 0 0,0 0 0,0 0 0,-1 1 0,1-1 0,-1 1 0,0 0 0,1 1 0,-2-1 1,1 1-1,0 0 0,-1 0 0,1 0 0,-1 0 0,3 6 0,0 3 1,0 0 0,0 0 0,-1 0 0,-1 1-1,0 0 1,2 17 0,14 128 516,-19-149-454,0-1 1,0 0-1,1 1 0,6 16 1,-7-23-33,0 0-1,1 0 1,-1 0 0,1 0-1,-1 0 1,1-1 0,0 1 0,0 0-1,0-1 1,1 0 0,-1 0-1,1 1 1,-1-2 0,1 1 0,-1 0-1,1 0 1,5 2 0,-6-4-352,0 0 0,-1 0-1,1 1 1,0-1 0,-1 0 0,1 0 0,0-1 0,-1 1 0,1 0 0,0 0 0,-1-1 0,1 1 0,-1-1 0,1 0 0,-1 1-1,1-1 1,-1 0 0,3-2 0,3-1-2125,7-1-578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4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5312,'-18'0'1701,"18"0"-1657,0 0-1,0 0 1,-1 0-1,1 0 0,0 0 1,0 0-1,0 0 1,-1 0-1,1 0 1,0 1-1,0-1 1,0 0-1,0 0 1,0 0-1,-1 0 1,1 0-1,0 1 1,0-1-1,0 0 1,0 0-1,0 0 1,0 0-1,0 1 0,0-1 1,-1 0-1,1 0 1,0 0-1,0 1 1,0-1-1,0 0 1,0 0-1,0 0 1,0 1-1,0-1 1,0 0-1,0 0 1,1 0-1,-1 1 1,0-1-1,0 0 1,0 0-1,0 0 0,0 0 1,0 1-1,0-1 1,0 0-1,0 0 1,1 0-1,-1 0 1,0 1-1,0-1 1,0 0-1,0 0 1,1 0-1,-1 0 1,0 0-1,0 0 1,0 0-1,0 0 1,1 1-1,-1-1 0,0 0 1,0 0-1,0 0 1,1 0-1,8 2 805,0 0-1,0 0 0,1-1 0,-1-1 0,15 0 0,1 1 204,360-5 2746,-381 4-3758,0 0-521,0-1 0,1 1 0,-1 0 0,1 1 0,5 0-1,-1 5-1244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4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 6720,'-8'-9'5333,"-4"23"-1973,2 3-2924,0-1 0,0 2 0,2-1 0,0 2 0,1-1-1,-7 32 1,11-37-332,1 1-1,0-1 0,1 1 0,0-1 0,1 1 0,1-1 1,0 1-1,1-1 0,0 1 0,8 23 0,-8-31-42,1 0-1,0-1 1,0 1-1,0 0 1,1-1-1,-1 0 1,2 1-1,-1-1 0,0-1 1,1 1-1,0-1 1,7 5-1,-10-7-133,2 0 1,-1-1-1,0 1 0,0-1 0,0 0 0,1 0 1,-1 0-1,0 0 0,1 0 0,5 0 0,-6-1-240,1-1-1,-1 1 1,0 0-1,0-1 0,0 0 1,0 0-1,0 0 1,0 0-1,0 0 0,0-1 1,0 1-1,0-1 1,3-2-1,-2 1-667,-1-1 0,1 0-1,0 0 1,4-8 0,14-20-2363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4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52 7040,'-26'-23'3200,"12"6"-2752,9 9 544,0 5-1120,10 6 64,0-3-1088,9 5 672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4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4224,'-2'-16'882,"1"11"27,4 17-327,1-3 42,-1 1 1,1-1-1,1 0 0,-1 0 0,2-1 1,-1 0-1,8 9 0,13 20 462,-18-25-727,7 12 389,14 31 1,52 154 1084,-64-162-1400,52 163 1458,-59-172-1543,-2 1-1,-2 0 0,3 63 0,-9-58-179,-1 1 0,-2 0 0,-17 80 0,11-90-25,-2-1-1,-25 54 1,24-64-1047,-17 23 1,16-28-2348,-24 27-1,12-18-113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4:10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99 5408,'-14'-10'6971,"12"9"-6592,0-1 1,0 0-1,0 1 1,0 0-1,0-1 1,0 1-1,0 0 1,0 0-1,-1 0 1,1 1-1,-4-2 1,2 2-289,1 0 1,0 0-1,-1 0 1,1 0-1,0 1 1,0-1-1,0 1 1,-1 0-1,1 0 1,0 0-1,0 0 1,0 1-1,0-1 1,0 1-1,-3 2 1,-3 3 9,0 1 1,-15 17 0,-1 0 86,22-22-194,0-1-1,1 1 1,0 0 0,0 0 0,0 0-1,0 0 1,0 0 0,0 1-1,1-1 1,-2 7 0,2-8 25,1 0-1,-1 0 1,1 0 0,-1-1 0,1 1 0,0 0 0,0 0 0,0 0 0,0 0 0,1 0 0,-1 0 0,0 0 0,1 0-1,-1 0 1,1 0 0,0 0 0,0 0 0,0-1 0,0 1 0,0 0 0,1 1 0,-1-1 10,1-1 1,-1 1-1,0-1 0,1 1 1,-1-1-1,1 0 1,0 0-1,-1 0 0,1 0 1,0 0-1,0 0 1,3 1-1,-3-2-2,0 0 1,0 0-1,0 0 1,0 0-1,0-1 1,0 1-1,-1-1 1,1 1-1,0-1 1,0 0-1,0 0 1,-1 1-1,1-1 1,1-2-1,3 0 50,-1-1-1,0 0 0,-1 0 0,1 0 0,-1-1 0,0 1 0,5-8 0,23-39 302,-22 33-255,-7 14-64,-1-1 0,1 1 0,-1-1 0,0 1 0,-1-1 1,1 0-1,-1 0 0,0 0 0,0 1 0,0-8 0,-1 11 16,-1 17-339,2-6 261,-3 5 76,0 1 0,2 0-1,0 0 1,0 0 0,7 31-1,-6-38-36,1 0 0,1 0-1,0 0 1,0-1 0,1 1-1,0-1 1,0 0 0,1 0-1,0 0 1,0-1 0,11 12-1,-14-17 2,0-1 0,-1 1 0,1-1 0,0 1 0,0-1 0,0 0 1,0 0-1,0 0 0,0 0 0,1 0 0,-1 0 0,0-1 0,0 1 0,1-1 0,-1 0 0,4 1 0,-2-2 10,-1 1 0,1-1 0,-1 0 0,1 1-1,-1-2 1,0 1 0,1 0 0,-1-1 0,0 1 0,3-3 0,6-5 91,-1 0-1,0 0 1,-1-1-1,12-15 1,-19 22-116,21-24 28,10-11-91,48-68 0,-81 104 63,1-1-1,0 1 0,0-1 1,0 1-1,4-3 0,-8 7-62,1 0-1,-1 1 1,0-1 0,1 1-1,0 0 1,-1-1-1,1 1 1,-1 5-1,1-4 26,-13 38-91,-10 57 0,13-51 102,-95 324 299,98-344-300,6-22 84,1 0 0,-1 0 0,0 0 0,-4 8 0,15-40 637,-2 4-694,39-123 86,-9 25-33,-3 39-92,4 1 0,69-110 1,-78 143-314,-29 46 325,0 1 1,1 0-1,-1-1 1,0 1-1,0 0 1,0-1-1,1 1 1,-1 0-1,0-1 1,0 1-1,1 0 1,-1 0-1,0-1 1,0 1-1,1 0 1,-1 0-1,0 0 1,1 0-1,-1-1 1,0 1-1,1 0 1,-1 0-1,0 0 1,1 0-1,-1 0 1,1 0-1,-1 0 1,0 0-1,1 0 1,-1 0-1,0 0 1,1 0-1,-1 0 1,1 0-1,-1 0 1,0 0-1,1 1 1,0 0 1,0 0 0,0-1-1,0 2 1,0-1 0,0 0 0,0 0 0,-1 0 0,1 0-1,0 0 1,0 2 0,2 3 31,-1 1-1,0-1 0,2 9 1,-3-8-16,-1 0 1,0 0 0,0 1-1,-1-1 1,0-1 0,-1 1-1,1 0 1,-1 0 0,0 0-1,-1-1 1,0 1 0,0-1-1,0 0 1,-1 0 0,1 0-1,-2 0 1,1-1 0,-1 1 0,1-1-1,-7 5 1,9-9-2,0 0 1,0 0-1,1 0 1,-1 0-1,0 0 1,0 0-1,0-1 1,0 1-1,-1-1 1,1 1-1,-2-1 1,3 0-8,0 0 0,0 0 1,0 1-1,-1-1 0,1 0 1,0-1-1,0 1 0,0 0 1,0 0-1,0 0 0,0-1 1,0 1-1,0-1 0,0 1 1,0 0-1,0-1 0,0 0 1,0 1-1,0-1 1,1 0-1,-1 1 0,-1-2 1,2 1-15,0 1 0,0-1 0,0 1 0,0-1 0,0 1 0,0-1 0,1 1 0,-1-1 0,0 1 0,0-1 0,0 1 0,1-1 0,-1 1 0,0 0 1,0-1-1,1 1 0,-1-1 0,0 1 0,1 0 0,-1-1 0,1 1 0,-1 0 0,1-1 0,-1 1 0,1 0 0,14-10-52,-13 9 59,5-3-16,1 0 0,0 1 1,-1 0-1,2 0 1,-1 1-1,0 0 0,0 0 1,1 1-1,-1 0 1,14 0-1,-18 1 15,0 0 0,0 1 0,-1-1 1,1 1-1,0 0 0,-1 0 0,1 0 0,-1 0 0,1 0 0,-1 1 1,1 0-1,-1 0 0,0 0 0,0 0 0,0 0 0,0 0 0,0 1 1,-1 0-1,1-1 0,-1 1 0,0 0 0,1 0 0,-1 0 0,0 0 1,-1 1-1,3 5 0,-1 0-2,-1-1 1,0 1-1,-1 0 1,0 0-1,0 0 0,-1 11 1,-7 58 13,3-48-11,-4 35 66,-3 0 1,-29 93-1,10-60 7,25-84 14,5-14-79,0 0-1,0 0 1,-1 0 0,1 0 0,0 0-1,0 0 1,0 0 0,0 0-1,0 0 1,0 0 0,0 0 0,0 0-1,-1 0 1,1 0 0,0 0 0,0 0-1,0 0 1,0 0 0,0 0-1,0 0 1,0 0 0,0 0 0,0-1-1,0 1 1,0 0 0,0 0 0,-1 0-1,1 0 1,0 0 0,0 0 0,0 0-1,0 0 1,0 0 0,0-1-1,0 1 1,0 0 0,0 0 0,0 0-1,0 0 1,0 0 0,0 0 0,0 0-1,0 0 1,0-1 0,0 1-1,0 0 1,0 0 0,0 0 0,0 0-1,1 0 1,-1 0 0,0 0 0,0 0-1,0 0 1,0 0 0,0-1-1,3-28 294,18-83-326,36-142 251,-48 225-268,1 0-1,1 1 0,2 1 1,0 0-1,2 1 1,29-38-1,-33 50 21,1 0 1,20-18-1,-27 28 16,-1 1 0,1-1 0,-1 1 0,1 0 0,0 0 0,0 0-1,1 1 1,-1 0 0,0 0 0,1 0 0,-1 1 0,8-2 0,-11 3 5,0 0 0,0 0 0,0 0 0,0 0 0,0 0 0,0 1 1,0-1-1,0 1 0,0-1 0,0 1 0,-1 0 0,1-1 0,0 1 0,0 0 0,0 0 0,-1 1 1,1-1-1,1 2 0,0-1 9,-1 1 1,0-1-1,-1 1 1,1 0-1,0 0 1,-1 0-1,1 0 1,-1 0 0,0 0-1,1 5 1,0 1-17,-1 0 0,0 1 0,-1-1 0,1 0 0,-2 1 0,0-1 0,-1 11 0,-15 49-85,14-62 145,1 0 0,-1 0 0,0 0 1,-1 0-1,0 0 0,0-1 0,-6 7 0,10-12-36,-1 0-1,0 0 0,1 0 1,-1-1-1,0 1 1,0 0-1,0-1 1,0 1-1,1 0 0,-1-1 1,0 1-1,0-1 1,0 0-1,0 1 1,0-1-1,0 0 0,0 0 1,0 1-1,0-1 1,0 0-1,0 0 1,0 0-1,0 0 0,-2 0 1,2-1-6,-1 0-1,1 1 1,-1-1 0,1 0 0,-1 0 0,1 0 0,-1 0-1,1 0 1,0 0 0,0-1 0,-1 1 0,1 0 0,-1-2-1,-3-6-2,0 1 0,0-1 0,-6-17 0,5 7-19,-7-28 0,13 46 7,0 0 0,0-1 0,0 1 0,0 0 1,0 0-1,0 0 0,1 0 0,-1-1 0,0 1 0,1 0 0,-1 0 1,1 0-1,-1 0 0,1 0 0,-1 0 0,1 0 0,0 0 0,0 0 1,-1 0-1,1 0 0,0 0 0,0 1 0,0-1 0,0 0 0,0 1 1,0-1-1,0 0 0,0 1 0,0-1 0,0 1 0,0 0 0,3-1 0,3-2-33,1 1-1,1 0 1,10-1-1,-19 3 42,32-4-67,136-23 159,-143 21-54,-1-1 0,0-1 0,0-1 0,40-22 0,26-27 347,-89 57-356,1 0 1,-1 0-1,0-1 0,1 1 1,-1 0-1,0-1 0,0 1 1,0-1-1,0 1 0,0-1 1,0 1-1,0-1 0,0 0 1,-1 1-1,1-3 0,-2 3 50,-2 4-85,-2 5-48,-14 37-123,12-32 193,1 1 0,-5 17 0,9-27-16,-2 12 34,0 0 1,-2 18 0,6-30-35,0-1 1,-1 0 0,1 1 0,0-1 0,1 0-1,-1 1 1,0-1 0,1 1 0,0-1-1,0 0 1,0 0 0,0 0 0,0 1 0,1-1-1,0 0 1,3 4 0,-4-6 9,0 0 1,0 0 0,0 0-1,1 0 1,-1-1-1,0 1 1,0 0-1,1-1 1,-1 1-1,1-1 1,-1 0-1,0 1 1,1-1 0,-1 0-1,1 0 1,-1 0-1,1 0 1,-1 0-1,1 0 1,-1 0-1,3-1 1,3-1 21,1 0 1,13-6-1,-15 5-20,227-94 31,-192 82-68,-49 26-198,2-6 213,1 1 1,-1-1-1,1 1 1,1 0-1,-1 1 1,1-1-1,0 1 1,0 0 0,1 0-1,0 0 1,0 0-1,1 0 1,0 1-1,0-1 1,1 1 0,0 0-1,0-1 1,0 1-1,1 0 1,1-1-1,-1 1 1,4 15 0,-4-22 15,0 1 0,1-1 1,-1 1-1,0-1 1,1 0-1,-1 1 1,1-1-1,0 0 1,-1 1-1,1-1 1,0 0-1,0 0 0,0 1 1,0-1-1,0 0 1,0 0-1,0 0 1,2 1-1,-2-2 6,0 1 0,0-1 1,0 0-1,0 0 0,0 0 0,0 0 0,0 0 0,0 0 0,0 0 0,0 0 1,0 0-1,0 0 0,0 0 0,0-1 0,0 1 0,0 0 0,0-1 0,0 1 1,0-1-1,1 0 0,2-2 33,0 0-1,0 0 1,0-1 0,-1 1-1,1-1 1,-1 0 0,0 0-1,5-9 1,-3 4-18,0-1 1,0 0-1,-1-1 0,-1 1 0,1-1 0,2-21 1,-5 27-26,-1-1 1,0 1-1,0-1 1,0 1-1,-1-1 1,0 1-1,0 0 1,0 0-1,0-1 1,-1 1 0,0 0-1,0 0 1,-1 0-1,1 0 1,-7-8-1,4 8-30,0-1-1,0 1 0,-1 1 1,1-1-1,-1 1 1,0 0-1,0 0 1,-1 1-1,1-1 0,-14-3 1,73 13-195,-17-4 275,42-4-1,-68 1-50,-1-1 0,0 1-1,10-5 1,13-2 12,-25 7 37,-1 0-1,1-1 1,0 0 0,-1 0 0,0-1-1,8-3 1,-13 5 10,0 1-49,-1 0 1,1-1 0,-1 1-1,0 0 1,1 0 0,-1-1-1,1 1 1,-1 0-1,0-1 1,1 1 0,-1-1-1,0 1 1,1 0-1,-1-1 1,0 1 0,0-1-1,1 1 1,-1-1-1,0 1 1,0-1 0,0 1-1,0-1 1,0 1-1,1-1 1,-1 1 0,0-1-1,0 1 1,0-1 0,-1 0-1,2-17-61,-1 16 115,0 2-73,0 0 1,0 0 0,0-1 0,1 1-1,-1 0 1,0 0 0,0-1 0,1 1-1,-1 0 1,0 0 0,0-1 0,1 1-1,-1 0 1,0 0 0,1 0 0,-1 0-1,0 0 1,1-1 0,-1 1 0,0 0-1,1 0 1,-1 0 0,0 0 0,1 0-1,-1 0 1,0 0 0,1 0 0,-1 0-1,1 0 1,10 1-96,-4 1 82,0 1 1,1 0 0,-1 0 0,0 1-1,11 7 1,-15-9-6,2 2 15,1-1-1,-2 0 1,1 1 0,0 0-1,-1 0 1,0 0 0,6 7-1,-8-8 25,-1 0-1,1 0 0,-1 0 0,0 0 0,1 0 0,-2 0 1,1 0-1,0 1 0,0-1 0,-1 0 0,0 0 0,0 1 0,0-1 1,0 0-1,-1 5 0,-12 56 161,9-52-190,1 1-1,0 0 1,1 0-1,0-1 1,1 1-1,2 26 1,-1-38 24,0 0 1,0-1 0,0 1-1,0 0 1,0 0 0,0-1-1,1 1 1,-1 0 0,0 0 0,0-1-1,1 1 1,-1 0 0,1 0-1,-1-1 1,1 1 0,-1-1-1,1 1 1,-1 0 0,1-1 0,-1 1-1,1-1 1,0 1 0,-1-1-1,1 0 1,0 1 0,-1-1-1,1 0 1,0 1 0,0-1 0,-1 0-1,1 0 1,0 0 0,0 1-1,-1-1 1,1 0 0,0 0-1,0 0 1,0 0 0,-1-1 0,1 1-1,0 0 1,1 0 0,3-2 32,1 0 0,-1 0 0,1 0 0,8-6 0,-4 3-26,54-28-184,116-40 0,-170 68 870,-7 2-3686,-16 28-10863,-2-9 7877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4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21 302 2720,'-16'20'1518,"15"-19"-1421,1 0 0,-1 0 0,1 0 0,-1 0 0,1 0 0,0 0 0,-1 0 0,1 0 0,0 0 0,0 0 0,0 0 0,0 0 0,0 0 0,0 1 0,0-1 0,0 0 0,1 1 0,0 8 1517,1-1 1423,-2-9-2964,1 0 0,0 0 0,-1 0 0,1 0 0,-1 0 0,1 0 0,-1 0 0,1-1 0,-1 1 0,1 0-1,0 0 1,-1 0 0,1 0 0,-1-1 0,1 1 0,-1 0 0,0-1 0,1 1 0,-1 0 0,1-1 0,0 0 0,20-15 1015,27-28 0,-28 24-651,26-19 0,114-76 982,-152 108-1395,1 2-1,13-9 1,-19 13-37,-1 0 0,0 0-1,1 0 1,-1 0 0,1 0-1,-1 1 1,1-1 0,0 1 0,-1-1-1,1 1 1,-1 0 0,1 0-1,0 0 1,4 1 0,-6 0 4,-1-1 0,1 0 1,0 1-1,0-1 0,0 1 0,0 0 1,-1-1-1,1 1 0,0 0 1,-1-1-1,1 1 0,-1 0 0,1 0 1,0-1-1,-1 1 0,0 0 0,1 0 1,-1 0-1,1 1 0,4 20-108,-5-18 110,6 35-17,1 6 19,15 55 0,-18-87 177,1 0 0,0 0 0,0-1 0,1 1 0,1-1 1,0-1-1,1 1 0,14 16 0,-19-25-97,-1 0-1,1-1 1,-1 0 0,1 1 0,0-1 0,0 0-1,0 0 1,0-1 0,0 1 0,1-1 0,-1 1-1,0-1 1,1 0 0,6 1 0,-7-2-30,0 0 0,0-1 0,0 1 0,0 0 0,0-1 0,0 0 0,0 0 0,0 0 1,0 0-1,0 0 0,0 0 0,-1-1 0,1 1 0,-1-1 0,1 0 0,-1 0 0,1 0 0,2-3 0,12-16 94,0 0-1,16-27 1,-10 14-80,69-84-24,12-18 63,-96 123-100,15-19-199,-22 30 164,1 0 1,1 0-1,-1 0 0,0 0 0,0 0 1,1 0-1,-1 0 0,1 1 0,5-3 1,-7 4 19,0-1 1,1 1 0,-1 0-1,0 0 1,1 0 0,-1 0-1,0 0 1,1 0 0,-1 0-1,1 1 1,-1-1 0,0 0-1,1 1 1,-1-1-1,0 1 1,0 0 0,1-1-1,-1 1 1,0 0 0,0 0-1,0 0 1,0-1 0,0 1-1,0 0 1,0 0 0,1 2-1,3 4 8,0 0-1,0 0 1,4 8-1,-4-6-12,22 33-56,-2-2 115,-2 0 0,23 54-1,7 43-446,-48-114-3454,-5-23 3689,0 0 0,0 1 0,0-1-1,0 0 1,0 1 0,0-1 0,0 1-1,0-1 1,0 0 0,0 1 0,0-1 0,0 1-1,0-1 1,0 0 0,-1 1 0,1-1 0,0 0-1,0 1 1,0-1 0,-1 0 0,1 1 0,0-1-1,0 0 1,-1 1 0,1-1 0,0 0-1,0 0 1,-1 1 0,1-1 0,0 0 0,-1 0-1,1 0 1,0 0 0,-1 1 0,1-1 0,-1 0-1,-4 0-2522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4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3552,'-3'-39'2058,"11"49"97,-2 5-1630,-1-1 0,-1 1 1,-1 0-1,3 16 0,-2-8 17,12 82 1351,3 133 1,-12 65-82,-6-237-1523,5 592 2185,-5-674-5695,6-8 811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5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30 4896,'-1'-9'595,"1"7"-435,0 0 0,0 1-1,0-1 1,-1 0 0,1 0-1,0 0 1,-1 1 0,0-1-1,-1-2 1,2 4-58,0 0 1,0 0 0,-1 0-1,1 0 1,0 0-1,-1 0 1,1 0 0,0 0-1,0 1 1,-1-1 0,1 0-1,0 0 1,0 0-1,-1 0 1,1 1 0,0-1-1,0 0 1,0 0-1,-1 1 1,1-1 0,0 0-1,0 0 1,0 1 0,0-1-1,-1 0 1,1 0-1,0 1 1,0-1 0,0 0-1,0 1 1,0-1-1,0 1 1,-11 21 1273,-2 3-597,-12 15 199,14-24-464,-13 26-1,3 4-102,2 1 0,3 0-1,1 1 1,-11 69-1,12-41 99,4 1-1,-1 135 1,13-143-180,17 95-1,-12-131-225,0 0 0,2 0 0,2-1 0,0-1 0,17 32-1,-27-62-107,0 1-149,0 0 0,0 0 0,0 0 0,0 0-1,0-1 1,0 1 0,0 0 0,0-1 0,1 1-1,-1-1 1,1 0 0,-1 1 0,1-1 0,-1 0 0,1 0-1,0 0 1,0 0 0,-1 0 0,1 0 0,0-1-1,3 2 1,18 3-1984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5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24 552 1984,'-19'20'640,"18"-20"-630,1 0 0,0 0 0,0 0 0,-1 1 0,1-1 0,0 0 0,0 0 0,0 0 0,-1 1 0,1-1 0,0 0 0,0 1 0,0-1 0,-1 0 0,1 0 0,0 1 0,0-1 0,0 0 0,0 1 0,0-1 0,0 0 0,0 1 1,0-1-1,0 1 0,0 3 18,0 13 786,0-17-736,0 1 0,0-1 0,0 0 0,0 1 0,0-1 0,0 0 0,0 1 0,1-1 0,-1 0 0,0 1 0,0-1 0,0 0 0,0 1-1,0-1 1,1 0 0,-1 0 0,0 1 0,0-1 0,1 0 0,-1 0 0,0 1 0,0-1 0,1 0 0,-1 0 0,0 0 0,1 0 0,-1 1 0,0-1 0,0 0 0,1 0 0,-1 0 0,0 0 0,1 0 0,-1 0 0,1 0 0,-1 0 0,0 0 0,1 0 0,-1 0 0,0 0 0,1 0 0,7-3 435,-1 0 0,0 0 0,0 0 0,0-1 0,0 0 0,0-1 0,8-6 1,43-44 659,-37 34-686,19-19 399,42-53 0,-67 75-486,-2-2 0,-1 1-1,0-1 1,-1-1 0,14-39-1,-15 28 236,-1 0 0,7-54-1,-14 69-560,3-16 66,-5 32-143,0 1 0,1 0 1,-1 0-1,0-1 1,1 1-1,-1 0 0,0-1 1,1 1-1,-1 0 0,0 0 1,1 0-1,-1-1 1,1 1-1,-1 0 0,0 0 1,1 0-1,-1 0 0,1 0 1,-1 0-1,1 0 1,-1 0-1,0 0 0,1 0 1,-1 0-1,1 0 0,-1 0 1,1 0-1,0 1 1,13 2-88,-11-1 85,0 0-1,1 1 0,-1-1 0,0 1 1,0-1-1,-1 1 0,1 0 0,0 0 0,-1 0 1,0 0-1,0 1 0,0-1 0,0 0 0,0 1 1,-1 0-1,3 6 0,-1 3 117,1-1 1,-2 1-1,2 24 0,-3 54 524,0 3 544,1-77-763,0-1-1,0 0 1,10 29 0,-11-42-358,0 0-1,0 0 1,0-1-1,0 1 0,1 0 1,-1-1-1,1 1 1,0-1-1,0 1 1,0-1-1,0 0 0,0 0 1,0 0-1,1 0 1,-1 0-1,1 0 1,-1-1-1,1 1 1,0-1-1,0 0 0,-1 1 1,1-2-1,5 2 1,-4-1-90,1-1-1,-1 0 1,0 0 0,1 0 0,-1-1 0,0 1 0,1-1 0,-1 0-1,0 0 1,1-1 0,-1 1 0,0-1 0,0 0 0,-1 0 0,1 0-1,4-4 1,10-7-3488,0 4 944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5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 5824,'-18'-7'1866,"40"10"4970,24-4-4700,-18 1-937,15 0-409,303-12 1678,-320 9-2628,0 1 0,44 3 0,-57-1-1566,5 2-1952,-8 6-1915,0 6 1839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5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16 5568,'3'-9'2326,"-2"3"142,-4 9 418,-6 12-830,-1 1-1172,1 1 1,-10 23-1,10-16-502,0 1 0,-8 48 1,15-61-332,0 0 1,2-1-1,-1 1 1,1 0-1,1 0 1,0-1-1,1 1 1,5 22-1,-5-31-58,-1 1 0,0-1 0,1 0 0,-1 1 0,1-1-1,0 0 1,0 0 0,0 0 0,0-1 0,1 1 0,-1-1-1,5 4 1,-5-4-418,-1-1 0,1-1-1,0 1 1,0 0 0,0 0-1,-1-1 1,1 1 0,0-1-1,3 1 1,12 2-2188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5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6144,'-8'-20'2784,"3"16"-2432,0-1-160,10 10-192,3-1-928,5-8-3200,6 4 2272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5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6400,'0'-12'2575,"0"8"642,0 6-2883,1 0 1,0 0 0,0 0 0,0 0 0,0 0-1,0 0 1,0-1 0,1 1 0,-1 0 0,1-1-1,1 3 1,6 5 255,0 2-221,1 0 0,0-1 0,1-1 0,18 13 0,15 12 160,-18-10-354,-1 1 0,0 1 0,-3 1 1,0 1-1,-1 1 0,24 46 0,-18-19 57,-2 1 0,-3 1 0,-2 0 0,-3 2 0,-3 0 0,-2 1 0,-3 0 0,-2 1 0,-3 82 0,-4-111-182,-3-1 0,0 0 0,-2 0-1,-16 56 1,15-73-11,0 1 0,-1-1 0,0 0 0,-1 0 0,-1-1 0,0 0 0,-1 0 0,0-1 0,-2-1 0,-22 21 0,17-19-854,-27 16 0,-19 5-4678,29-17 451,6-2 1234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5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 3808,'0'0'71,"0"0"0,-1-1 0,1 1 0,0-1 0,-1 1 0,1-1 0,0 1 0,-1 0 0,1-1 0,0 1 0,0-1 0,0 1 1,-1-1-1,1 1 0,0-1 0,0 1 0,0-1 0,0 0 0,0 1 0,0-1 0,0 1 0,0-1 0,0 1 0,0-1 0,1 1 0,-1-1 0,0 0 192,0-10 8388,0 11-8555,0 0 1,0 1 0,0-1 0,0 0 0,0 1 0,0-1 0,0 0 0,0 0 0,1 1 0,-1-1 0,0 0 0,0 1 0,0-1 0,0 0 0,1 0 0,-1 1-1,0-1 1,0 0 0,0 0 0,1 0 0,-1 1 0,0-1 0,0 0 0,1 0 0,-1 0 0,0 0 0,0 0 0,1 1 0,16 1 270,44-3 84,76 2-134,-92 0-253,30 2 32,-51-2 202,-15-3 87,-9 2-374,0-1 0,0 1 0,1 0 0,-1 0-1,0-1 1,0 1 0,0 0 0,0 0 0,0-1-1,0 1 1,0 0 0,0 0 0,0-1 0,-1 1-1,1 0 1,0 0 0,0 0 0,0-1 0,0 1-1,0 0 1,0 0 0,0 0 0,-1-1 0,1 1-1,0 0 1,0 0 0,0 0 0,0-1 0,-1 1-1,1 0 1,0 0 0,0 0 0,0 0 0,-1-1-1,-1 0 0,-1 0-1,1-1 0,-1 1 0,1 0 0,-1 0 0,1 0 1,-1 0-1,0 1 0,0-1 0,-4 1 0,-35-2-50,38 2 51,-43 1 175,27 1-183,-1-2-1,1 0 1,-38-6 0,52 5-128,-9-2 70,15 3-44,-1 0 0,1 0 0,-1 0 0,1 0 0,0 0-1,-1 0 1,1 0 0,0-1 0,-1 1 0,1 0-1,0 0 1,-1 0 0,1-1 0,0 1 0,-1 0-1,1 0 1,0-1 0,0 1 0,-1 0 0,1-1-1,0 1 1,0 0 0,-1-1 0,1 1 0,0 0 0,0-1-1,0 0 1,2 0-1558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5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32 114 2304,'-3'-3'426,"3"2"-286,-1 0 1,1 1 0,-1-1-1,1 0 1,-1 1-1,1-1 1,-1 1 0,0-1-1,1 0 1,-1 1 0,0 0-1,1-1 1,-1 1 0,0-1-1,1 1 1,-1 0 0,0-1-1,0 1 1,0 0 0,1 0-1,-2-1 1,-11 2 10067,14-1-9489,13-1-288,0-1-1,0-1 0,0 0 0,22-8 0,10-3-138,76-11 212,191-16 0,-253 41-648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4:11.2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548 2 6304,'-1'0'218,"0"0"1,0-1-1,0 1 1,0 0-1,0 0 1,0 0-1,0 0 1,0 0-1,0 0 1,0 0-1,0 0 1,0 1-1,0-1 1,0 0-1,0 1 1,0-1-1,0 0 1,0 1 0,0-1-1,0 1 1,0 0-1,1-1 1,-1 1-1,0-1 1,0 1-1,1 0 1,-1 0-1,0 0 1,1-1-1,-1 2 1,-1 0 4,-6 5 471,0-1 1,0 0-1,0-1 1,-1 1-1,0-2 1,-12 6-1,-7 4 125,-61 28 1347,53-26-1523,1 1 0,-42 28 1,55-29-556,1 0-1,1 1 1,1 1 0,-29 34 0,34-34-1369,-15 28 0,21-27-4052,21-18-3622,7-7 5286,7 0 1536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5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 5888,'-23'-8'5152,"26"9"-4596,1-1 1,-1 1-1,1-1 0,0 0 1,-1 0-1,1-1 1,-1 1-1,7-2 1,8 0 386,210 0 1407,-118 3-2241,-86-1-136,1 1 1,26 5-1,-27-1-16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5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 2496,'0'0'784,"5"-7"1099,-5 7-1564,1 1 1,-1-1-1,1 0 1,0 0 0,-1 0-1,1 0 1,-1 0-1,1 1 1,-1-1 0,1 0-1,-1 1 1,0-1 0,1 0-1,-1 1 1,1-1-1,-1 0 1,0 1 0,1-1-1,-1 1 1,0-1-1,1 1 1,-1-1 0,0 0-1,1 2 1,4 17 2112,-3 27-2450,-2-42 632,-19 277 1892,11-203-2232,-7 47 391,3-17 60,-1 8 75,12-109-737,0-5-22,1 0 0,-1 0 0,1 0 0,0 0 0,-1 1 0,1-1 0,0 0 0,0 0 0,1 0 0,-1 0 0,1 3 0,0-3 898,-1-42-758,0 40-180,0 0 1,0-1-1,0 1 1,0 0-1,0-1 1,0 1-1,0 0 1,-1 0-1,1-1 0,0 1 1,0 0-1,0-1 1,0 1-1,-1 0 1,1 0-1,0-1 1,0 1-1,0 0 1,-1 0-1,1-1 0,0 1 1,0 0-1,-1 0 1,1 0-2,-1 0 1,1-1-1,0 1 0,0 0 1,0 0-1,0 0 0,0 0 1,0 0-1,-1 0 1,1 0-1,0 0 0,0 0 1,0-1-1,0 1 1,0 0-1,0 0 0,0 0 1,0 0-1,0 0 1,-1-1-1,1 1 0,0 0 1,0 0-1,0 0 1,0 0-1,0 0 0,0-1 1,0 1-1,0 0 1,0 0-1,0 0 0,0 0 1,0-1-1,0 1 1,0 0-1,0 0 0,0 0 1,1 0-1,-1 0 1,0-1-1,0 1 0,0 0 1,0 0-1,0 0 0,0 0 1,0-1-1,3-10-101,1 7 81,1 0 0,-1 0 0,1 1 0,0 0 1,0 0-1,1 0 0,-1 1 0,11-4 0,9-4-9,10-6 135,1 3 0,0 0-1,1 2 1,0 2 0,73-8 0,-47 17-106,-62 0 112,-10-8-5776,8 5 3083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5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4736,'-2'1'4902,"13"6"-1458,3-5-2174,0-2-1,1 1 1,26-4-1,-8 1-806,134 3 453,-60 1-1165,-73 2 785,-1 0-4544,-46-16-5794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5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68 5824,'-14'-14'1866,"11"11"-335,12 3 2421,67-13 1167,78-9-3305,-119 18-1876,112-7 667,-111 10-1524,0 2 0,41 6 1,-71-6 206,8 2-878,-13-3 1192,-1 1 0,1-1 0,-1 1 0,1-1 0,-1 1 0,1-1 0,-1 1 0,1-1 0,-1 1 0,0 0 0,1-1 0,-1 1 0,0 0 0,1 0 0,4 14-3591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5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3392,'4'-9'693,"0"1"0,1 0 0,0 0 0,1 0 0,-1 1 0,1 0 1,1 0-1,0 0 0,12-9 0,5-1 1158,46-25 0,-61 37-1727,104-52 1962,-90 47-1791,2 1 0,46-12-1,-70 20-300,1 1 0,0 0-1,0 0 1,-1-1 0,1 1-1,0 0 1,0 1-1,-1-1 1,1 0 0,0 0-1,-1 1 1,1-1 0,0 1-1,-1-1 1,1 1-1,-1 0 1,1 0 0,1 1-1,-1 0-9,0-1-1,0 1 0,0 0 1,-1 0-1,1 1 0,-1-1 1,1 0-1,-1 0 0,0 1 1,2 3-1,0 4 23,0 1-1,-1-1 0,0 1 1,0 16-1,1 31 110,-2-23 183,1 0-1,14 67 1,-14-97-184,-1 0 0,0 0 0,1 0 0,0 0 0,0 0-1,4 5 1,-5-9-77,0 0 0,0 0-1,0 0 1,0 0-1,0 0 1,1 0-1,-1 0 1,0 0 0,0-1-1,1 1 1,-1 0-1,1-1 1,-1 1 0,0-1-1,1 0 1,-1 1-1,1-1 1,-1 0 0,1 0-1,-1 0 1,1 0-1,-1 0 1,0 0-1,3-1 1,3-1 40,0 1 0,0-2 0,0 1 0,0-1-1,-1 0 1,1 0 0,-1-1 0,0 0 0,6-5 0,-4 4-14,121-96 459,-30 21-559,-41 36 5,-17 12-3,1 2-1,47-25 1,-86 54 20,0-1 1,-1 1-1,1 0 1,0-1-1,0 1 1,0 1-1,0-1 1,0 0-1,0 1 1,0-1-1,0 1 1,0 0 0,0 0-1,1 0 1,-1 1-1,0-1 1,0 1-1,0 0 1,0 0-1,0 0 1,0 0-1,-1 0 1,1 0-1,0 1 1,0-1-1,-1 1 1,5 4-1,9 10 96,0 1 0,-2 1 0,0 0-1,-1 1 1,-1 0 0,13 29 0,-21-39-132,-1-3-425,-1-1 0,0 1-1,0 0 1,2 10 0,-1-4-1098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4:5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39 3968,'-21'-38'3930,"30"50"-1455,2 10-1618,-1 2-1,-1 0 1,-1 0 0,8 39-1,8 104 1324,-19-126-1795,21 417 2651,-22-341-2648,-4-108-344,0 0 34,0-1 1,0 1 0,1-1-1,0 1 1,1-1 0,0 1-1,0-1 1,6 14 0,-8-21-91,1-1 0,-1 1 0,0 0 0,1 0 0,-1-1 0,1 1 1,-1 0-1,1-1 0,-1 1 0,1-1 0,0 1 0,-1-1 0,1 1 0,0-1 1,-1 1-1,1-1 0,0 0 0,0 1 0,0-1 0,-1 0 0,1 0 0,0 0 0,0 1 1,0-1-1,-1 0 0,3 0 0,-2-1-205,1 1 1,-1-1-1,1 1 0,0-1 0,-1 0 1,1 0-1,-1 1 0,0-1 1,1 0-1,-1 0 0,0 0 0,2-2 1,3-4-2008,-1 1 1,0-1-1,8-13 1,0-1-1670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0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31 2080,'0'-2'73,"1"1"0,-1 0 0,1 0-1,-1 0 1,0 0 0,0 0 0,1 0 0,-1-1 0,0 1 0,0 0 0,0 0 0,0 0-1,-1 0 1,1-1 0,0 1 0,0 0 0,-1-2 0,3-4 3815,-5 14 570,-13 20-2986,4-5-702,-1-1 0,-26 32 0,-35 19 322,48-48-811,1 1 0,-26 33 0,35-35-155,1 0-1,2 1 1,0 1-1,1 0 1,2 0-1,0 1 1,-6 31-1,10-28 2,0 1-1,2 0 0,1 0 1,2 0-1,1 0 0,5 45 0,-2-57-57,1 0-1,1-1 1,0 0-1,2 0 1,-1 0-1,2-1 1,13 22-1,10 9 145,38 43 1,-69-89-213,10 11-141,0 0-1,0 0 0,2-1 0,23 19 0,-11-13-499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0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28 105 4384,'-1'0'241,"0"-1"-1,-1 0 1,1 1-1,-1-1 1,1 1 0,0-1-1,-1 1 1,1 0 0,-1 0-1,-1 0 1,-6-1 4291,8 1-3642,2 25 5568,-1-24-6372,0-1-1,0 1 1,1-1-1,-1 1 0,0-1 1,1 1-1,-1-1 0,1 0 1,-1 1-1,1-1 1,-1 0-1,1 1 0,-1-1 1,1 0-1,-1 1 0,1-1 1,-1 0-1,1 0 1,-1 0-1,1 1 0,0-1 1,-1 0-1,1 0 0,-1 0 1,1 0-1,0 0 1,-1 0-1,1 0 0,0-1 1,20 0 99,-14-1-80,0 0 1,0-1-1,0 0 1,0 0-1,9-7 1,19-7 56,29-11-94,-24 10-36,47-14 1,-74 27-96,11-3 276,-24 8-238,-1 1 1,1-1 0,0 0-1,0 0 1,0 0 0,0 0 0,0 0-1,-1 1 1,1-1 0,0 0-1,0 0 1,0 0 0,0 1 0,0-1-1,0 0 1,0 0 0,0 0-1,0 1 1,0-1 0,0 0 0,0 0-1,0 0 1,0 1 0,0-1 0,0 0-1,0 0 1,0 0 0,0 1-1,0-1 1,0 0 0,0 0 0,0 0-1,0 1 1,0-1 0,0 0-1,0 0 1,1 0 0,-1 0 0,0 1-1,0-1 1,0 0 0,0 0-1,0 0 1,1 0 0,-1 0 0,0 1-1,0-1 1,0 0 0,1 0-1,-1 0 1,0 0 0,0 0 0,0 0-1,1 0 1,-1 0 0,0 0-1,0 0 1,0 0 0,1 0 0,-1 0-1,0 0 1,0 0 0,0 0-1,1 0 1,-1 0 0,0 0 0,-3 5-4158,2 7 1143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0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12 607 3136,'-12'7'1029,"13"-7"-992,-1 1-1,0-1 1,0 0 0,0 1-1,0-1 1,0 1 0,1-1-1,-1 1 1,0-1-1,0 0 1,1 1 0,-1-1-1,0 0 1,1 1-1,-1-1 1,0 0 0,1 1-1,-1-1 1,0 0 0,1 0-1,-1 1 1,1-1 152,-1 0-186,1 0 222,0 1 1,0-1 0,0 0 0,0 1 0,0-1 0,0 0 0,1 0 0,-1 0 0,0 0-1,0 0 1,0 0 0,0 0 0,0 0 0,0-1 0,0 1 0,0 0 0,0-1 0,2 0-1,4-1 822,10-1 200,1-1 1,0 0-1,23-11 1,-28 10-993,0-2 1,-1 1 0,1-2-1,-1 0 1,-1 0 0,0-1-1,0 0 1,13-16-1,0-2 136,-2-1 0,-1-1 0,-1-1 0,-2-1 0,-1 0 0,-1-1 0,-2-1 0,-1 0 0,10-42 0,-17 50-115,-2 11-215,-1 0 1,-1 0 0,2-27-1,-4 39-64,1 1-1,-1-1 1,1 0-1,-1 1 0,1-1 1,0 1-1,0-1 1,0 1-1,0 0 1,0-1-1,0 1 0,0 0 1,0 0-1,0 0 1,0 0-1,1 0 0,-1 0 1,1 0-1,-1 0 1,1 0-1,-1 1 1,1-1-1,1 0 0,9-4 9,23-5 0,-32 9-9,3-1-15,0 1-1,0 0 0,0 0 1,0 0-1,0 1 1,0 0-1,0 0 0,6 2 1,-10-2 14,-1 0 1,1 1-1,0-1 1,-1 1-1,1-1 1,0 1-1,-1 0 1,1 0-1,-1 0 1,0 0-1,1 0 1,-1 0-1,0 0 1,1 0-1,-1 0 1,0 1-1,0-1 1,0 0-1,0 1 1,0-1-1,0 1 1,-1-1-1,1 1 1,0-1-1,-1 1 1,1 0-1,-1-1 1,0 1-1,1 0 1,-1-1-1,0 1 1,0 3-1,-2 19 69,0 0 0,-11 40 0,5-22-5,-10 48 184,-7 44 399,24-124-534,0 0 0,0 0 0,1 0-1,1 0 1,0 1 0,0-1 0,4 15 0,-4-22-70,0 0 0,0 0 0,0 0 0,1-1 0,-1 1 0,1 0 0,-1 0-1,1-1 1,0 1 0,0-1 0,0 1 0,1-1 0,-1 0 0,0 0 0,1 0 0,-1 0 0,1-1 0,0 1 0,0 0 0,0-1 0,-1 0 0,1 0 0,1 0-1,-1 0 1,0 0 0,0-1 0,5 1 0,1-1-61,-1 0 1,1-1-1,0 0 0,0 0 0,16-5 0,17-10-6010,-24 10 2908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0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16 4640,'13'-12'3155,"-5"9"2751,-8 3-5831,-6 7 702,0-1 0,0 1 0,0-1 0,-1 0 0,-8 5 0,6-4-513,1 0-1,-1 0 1,-10 13 0,15-14-248,0 0 0,0 0 1,1 0-1,0 1 1,0-1-1,1 1 0,-1-1 1,1 1-1,1 0 1,-1 0-1,1 0 0,1 0 1,-1 0-1,1 0 0,0 0 1,1 0-1,0 0 1,0 0-1,0 0 0,1 0 1,0 0-1,0 0 0,1-1 1,0 1-1,0-1 1,0 0-1,7 9 0,-9-13-199,0 0-1,1-1 0,-1 1 1,0-1-1,1 0 0,-1 1 1,1-1-1,-1 0 0,1 0 1,0 0-1,1 1 0,-1-2-214,-1 1-1,0-1 1,1 0 0,-1 1-1,0-1 1,1 0-1,-1 0 1,0 0-1,1 0 1,-1 0 0,0-1-1,1 1 1,-1 0-1,0-1 1,1 1-1,-1-1 1,0 1-1,1-1 1,-1 1 0,0-1-1,0 0 1,0 0-1,0 0 1,2-1-1,10-10-2875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4:14.4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1074 5888,'0'0'86,"0"0"1,-1 0-1,1 0 1,0 0-1,0 1 1,0-1 0,-1 0-1,1 0 1,0 0-1,0 0 1,0 1-1,0-1 1,-1 0-1,1 0 1,0 0-1,0 1 1,0-1-1,0 0 1,0 0-1,0 0 1,0 1-1,-1-1 1,1 0 0,0 0-1,0 1 1,0-1-1,0 0 1,0 0-1,0 1 1,0-1-1,0 0 1,0 0-1,1 1 1,-1-1-1,0 0 1,0 1-1,10 0 2959,17-7-459,-6-1-1808,-1-1 1,1-1-1,-2-1 1,24-15 0,-14 6-254,51-44 0,-59 43-242,37-45 0,-48 42 137,-5 11-169,-4 12-231,-2 6-114,0 3 198,-1 0 0,-1 0 0,-6 16 0,6-16 36,-1 0 0,2 0 0,-4 18 0,5-20-91,0-1 1,1 1-1,0 0 1,0-1-1,0 1 1,1-1-1,0 1 1,1-1-1,-1 0 1,1 1-1,0-1 1,1 0-1,-1 0 1,1 0-1,1-1 1,-1 1-1,6 6 1,-8-11-27,-1 0 0,1-1 1,0 1-1,0 0 0,-1-1 1,1 0-1,0 1 0,0-1 1,0 1-1,0-1 1,0 0-1,-1 1 0,1-1 1,0 0-1,0 0 0,0 0 1,0 0-1,0 0 0,0 0 1,0 0-1,0 0 0,0 0 1,0 0-1,0-1 1,0 1-1,-1 0 0,1-1 1,0 1-1,0-1 0,0 1 1,0-1-1,-1 1 0,1-1 1,0 1-1,0-1 0,-1 0 1,1 0-1,5-4 56,-1 0-1,0-1 0,7-10 1,-10 13-75,12-16 37,1 1 1,1 1-1,1 1 0,0 0 1,1 1-1,0 0 0,40-21 1,-46 32-157,-12 4 120,0 0-1,1 0 0,-1 0 1,0 0-1,0 0 1,1 0-1,-1 0 0,0 0 1,0 0-1,0 0 1,1 0-1,-1 0 0,0 0 1,0 0-1,0 0 0,1 0 1,-1 1-1,0-1 1,0 0-1,0 0 0,0 0 1,1 0-1,-1 1 1,0-1-1,0 0 0,0 0 1,0 0-1,1 1 1,-1 0 19,0 1 1,0-1 0,0 1 0,-1-1-1,1 1 1,0-1 0,0 0-1,-1 1 1,1-1 0,-1 1 0,1-1-1,-1 0 1,0 1 0,0 0 0,-7 13 89,-17 33 161,23-43-260,0 1 0,0-1 1,0 1-1,1-1 0,0 1 0,-1 10 1,2-15 80,1-1 32,10-5 18,-1-1-1,0 0 1,-1 0 0,11-9 0,14-10-123,-9 9-133,1 0 0,1 2 0,0 0 0,40-12 0,-65 25 95,1 0-1,-1 1 0,1-1 0,0 1 1,-1 0-1,1 0 0,-1 0 1,1 0-1,0 0 0,-1 1 1,1-1-1,-1 1 0,1-1 1,2 2-1,-4-1 12,0 0 0,0-1 0,0 1 0,0 0 0,0-1 0,0 1 0,0 0 0,0 0 0,-1 0 0,1 0 0,0 0 0,-1 0 0,1 0 0,-1 0 0,1 0 0,-1 0 0,1 0 0,-1 0 0,0 0 0,0 0-1,1 0 1,-1 1 0,0-1 0,0 0 0,0 0 0,0 0 0,0 0 0,0 1 0,-1-1 0,1 0 0,0 0 0,-1 2 0,-3 7 100,0-1-1,0 1 0,-1-1 0,-6 10 1,-6 11 377,12-21-328,-1 5 70,9-13-152,6-7-17,30-25-70,-21 15-44,1 2 0,0 0 1,1 2-1,24-13 0,-43 25 65,0 0 1,0-1-1,-1 1 0,1 0 0,0-1 0,0 1 0,0 0 1,0 0-1,0 0 0,0 0 0,0 0 0,0 0 0,0 0 1,0 0-1,1 0 0,-2 1 2,1-1-1,-1 0 1,0 0 0,1 1-1,-1-1 1,1 0 0,-1 0-1,0 1 1,1-1 0,-1 1-1,0-1 1,1 0 0,-1 1 0,0-1-1,0 1 1,1-1 0,-1 1-1,0-1 1,0 0 0,0 2-1,1 1 4,-1 0 1,0-1-1,0 1 0,0 0 0,0 0 0,-1 0 1,1 0-1,-2 3 0,-26 81 611,26-75-586,25-27-6,71-65-1253,-94 79 1240,9-8-21,-8 9 22,-1-1 0,0 1 0,0 0 0,1 0 0,-1-1-1,0 1 1,0 0 0,0-1 0,1 1 0,-1 0-1,0-1 1,0 1 0,0 0 0,0-1 0,0 1-1,0 0 1,0-1 0,0 1 0,0-1 0,0 1 0,0 0-1,0-1 1,0 1 0,0 0 0,0-1 0,0 1-1,0 0 1,0-1 0,0 1 0,0 0 0,-1-1 0,1 1-17,-1 0 0,1 0 0,0 0 0,-1 0 0,1 0 0,-1 0 0,1 0 0,0 0 1,-1 0-1,1 0 0,0 0 0,-1 0 0,1 0 0,0 1 0,-1-1 0,1 0 1,0 0-1,-1 0 0,1 1 0,0-1 0,-1 0 0,1 0 0,0 1 0,0-1 0,-1 0 1,1 0-1,0 1 0,0-1 0,-1 1 0,-8 10-27,9-10 19,-8 9 94,1 0 0,1 0 0,-1 1 0,2-1 0,-1 1 0,2 1 0,-7 19 0,7-18-6,0 7-80,9-24 88,72-97-576,-73 96 438,0 1 0,1-1 0,0 1 0,0 0 0,0 0 0,11-6 0,-15 9-27,-1 3 0,-1 54 100,3 73 343,-1-121-303,0 1 1,0 0 0,6 16-1,-6-23-37,0 0 0,0 1 0,0-1 0,0 0 0,1 0 0,-1 0-1,1 1 1,1 1 0,-2-3-8,0 0 0,0-1 0,0 1 0,0-1 0,0 1 0,0 0-1,0-1 1,0 0 0,0 1 0,0-1 0,0 0 0,0 1 0,0-1 0,0 0 0,0 0 0,0 0-1,0 0 1,0 0 0,3 0 0,0-1 18,1 0 0,-1-1 0,1 1 0,-1-1-1,0 0 1,0 0 0,6-5 0,28-22-83,-27 21-1,20-18-170,-2 0 0,41-48 1,-54 54 109,-1-1 1,0 0-1,-2-1 1,-1 0-1,12-30 1,-6 3 11,12-57 0,5-57 100,-22 98-24,3-21 8,-4 0 0,2-148 1,-14 231 30,0-1 0,0 1 0,0-1 1,-1 1-1,1-1 0,-1 1 0,0-1 0,0 1 0,0 0 0,-3-6 1,-4 19-71,1 5 126,1 1 0,1-1 0,0 1 0,-3 20 0,1-7 35,-8 23 171,-6 33-92,-37 343 704,53-253-602,5-133-182,5 63 373,-5-104-458,1-1-1,0 1 1,0-1-1,-1 1 1,1-1-1,0 0 1,0 1-1,0-1 0,-1 0 1,1 0-1,0 1 1,0-1-1,0 0 1,0 0-1,-1 0 1,1 0-1,0 0 0,1-1 1,1 0-10,0 0 1,-1 0-1,0 0 0,1-1 1,-1 1-1,0-1 1,1 1-1,-1-1 0,0 0 1,0 0-1,-1 0 1,1 0-1,0 0 1,2-5-1,7-7-1,1-1 44,0-1 0,18-32 0,2-4-196,-32 52 139,0 0 0,0 0-1,0 0 1,1 0 0,-1-1 0,0 1-1,0 0 1,0 0 0,0 0 0,0 0-1,0 0 1,0-1 0,0 1 0,0 0-1,0 0 1,0 0 0,0 0 0,0 0-1,1 0 1,-1 0 0,0 0 0,0-1-1,0 1 1,0 0 0,0 0 0,0 0-1,0 0 1,1 0 0,-1 0 0,0 0-1,0 0 1,0 0 0,0 0 0,0 0-1,1 0 1,-1 0 0,0 0 0,0 0-1,0 0 1,0 0 0,0 0 0,1 0-1,-1 0 1,0 0 0,0 0 0,0 0-1,0 0 1,0 0 0,0 0 0,1 0-1,-1 1 1,0-1 0,1 11-91,-4 17 123,-2 4 143,1 1 0,1 43 0,2-76-158,1 1 0,0 0 0,0 0-1,0-1 1,0 1 0,1 0 0,-1 0-1,0 0 1,0-1 0,0 1 0,0 0-1,1 0 1,-1-1 0,0 1 0,1 0-1,-1-1 1,1 1 0,0 0 0,-1-1-5,0 1 0,1-1 1,-1 0-1,1 0 0,-1 0 1,0 0-1,1 0 0,-1 0 1,0 0-1,1 0 0,-1 0 1,1 0-1,-1 0 0,0 0 1,1 0-1,-1 0 0,1 0 1,-1-1-1,0 1 0,1 0 1,-1 0-1,0 0 0,1-1 1,0 1-1,3-4 14,0 1 1,0-1-1,6-8 0,-8 11-19,6-8-7,12-15-121,1 0 0,44-35 0,-62 56 182,12-7-233,-15 10 177,0 0 0,0 0 0,0 0 0,0 0 0,0 0-1,0 0 1,0-1 0,0 1 0,0 0 0,0 0-1,1 0 1,-1 0 0,0 0 0,0 0 0,0 0-1,0 0 1,0 0 0,0 0 0,0 0 0,0 0 0,0 0-1,0 0 1,0 0 0,0 0 0,0 0 0,0 0-1,0 0 1,0 0 0,1 0 0,-1 0 0,0 0-1,0 0 1,0 0 0,0 0 0,0 0 0,0 0 0,0 0-1,0 0 1,0 0 0,0 1 0,0-1 0,0 0-1,0 0 1,0 0 0,0 0 0,0 0 0,0 0-1,0 0 1,0 0 0,0 0 0,0 0 0,0 0 0,0 0-1,1 0 1,-1 0 0,0 0 0,0 0 0,0 0-1,0 0 1,0 1 0,-5 8-118,-3 2 124,1 1-1,0 0 1,1 0 0,-5 15-1,9-23 13,1 0-1,0 1 0,0-1 0,0 0 0,0 1 0,1-1 0,0 1 0,0-1 0,0 0 0,0 1 0,1-1 0,0 1 0,0-1 0,0 0 0,0 0 0,1 1 0,1 3 0,-2-7-9,-1 0-1,1 0 0,0 0 1,-1 0-1,1-1 0,0 1 0,-1 0 1,1 0-1,0 0 0,0-1 1,0 1-1,0 0 0,0-1 0,0 1 1,0-1-1,0 1 0,0-1 0,0 0 1,0 1-1,0-1 0,0 0 1,0 0-1,2 1 0,0-2 14,-1 1 0,1 0 1,-1-1-1,1 1 0,-1-1 0,1 0 0,-1 0 1,0 0-1,1 0 0,2-2 0,-1 1-19,0-1 1,0 0-1,0 0 0,0 0 0,0-1 0,0 0 0,-1 1 0,0-1 1,0 0-1,5-8 0,-7 9 7,-1-1 1,1 1-1,0 0 1,-1-1 0,0 1-1,1-1 1,-1 1-1,-1 0 1,1-1-1,0 1 1,-1-1-1,0 1 1,0 0-1,0 0 1,0-1-1,0 1 1,-1 0-1,1 0 1,-1 0 0,0 0-1,0 0 1,0 1-1,0-1 1,-1 1-1,1-1 1,-1 1-1,1 0 1,-1 0-1,0 0 1,-5-3-1,-7-4-35,11 7 1,1 0 0,0 0 0,-1 0 0,0 1 0,-4-2 0,8 3 26,0-1 1,0 1-1,1 0 0,-1 0 0,0 0 0,0 0 0,0 0 1,0 0-1,0 0 0,0 0 0,0 0 0,1-1 1,-1 1-1,0 0 0,0 0 0,0 0 0,0 0 1,0 0-1,0-1 0,0 1 0,0 0 0,0 0 1,0 0-1,0 0 0,0 0 0,0-1 0,0 1 0,0 0 1,0 0-1,0 0 0,0 0 0,0 0 0,0-1 1,0 1-1,0 0 0,0 0 0,0 0 0,0 0 1,0 0-1,0-1 0,-1 1 0,1 0 0,0 0 0,0 0 1,0 0-1,0 0 0,0 0 0,0 0 0,0 0 1,-1-1-1,1 1 0,0 0 0,0 0 0,16-5-87,15 0 64,0 1-1,-1 1 1,1 2-1,47 3 0,-65-1 45,1 1-1,-1 0 1,15 5-1,-23-5-14,0-1-1,-1 1 1,1 0 0,-1 0 0,1 0 0,-1 0-1,0 1 1,0 0 0,0 0 0,0 0 0,-1 0-1,4 5 1,-5-5 24,-1 0 0,1 1 0,-1-1 0,0 1 0,0-1 0,-1 1 0,1 0 1,-1-1-1,0 1 0,1 0 0,-2 3 0,1-4-18,0-2 144,2-2-116,1 0 0,-1 0 0,0 0 0,0 0 0,1-1 0,-1 1 0,0-1 0,0 1 0,-1-1 0,4-3 0,2-1-2,22-21-110,-22 21 34,-1-1 0,1 1 0,1 1-1,-1-1 1,16-7 0,-22 12 51,0 1-1,1 0 1,-1 0-1,0 0 1,0 0-1,0 0 1,1 0-1,-1 0 1,0 0-1,0 0 1,0 1-1,1-1 1,-1 1-1,0-1 1,0 0 0,0 1-1,0 0 1,0-1-1,0 1 1,0 0-1,0-1 1,0 1-1,0 0 1,0 0-1,1 2 1,23 29 415,-19-23-353,6 8 37,1-1 0,1-1 0,23 22 0,-29-30-274,1-1 0,-1 0 0,1 0 1,0-1-1,0 0 0,1-1 0,-1 0 1,21 5-1,-19-6-289,18 2-5489,-46-21-6469,-7 7 8855,-8 1 132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0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44 6048,'-14'-37'2752,"1"34"-2400,3 0 192,10 6-384,-13-3-64,8 3-64,-3 6-256,3-1 128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0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7040,'-8'-8'3200,"12"13"-2752,0-5 1696,10 3-1248,4 2 1344,5-2-1313,9 1 609,3 4-896,10 0-224,-1 1-256,16-1 32,-7-2-128,6-1 32,-5-1-32,-5-4-256,-5 5 96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0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5408,'-1'0'99,"1"0"-1,-1 0 1,0 1 0,0-1 0,1 0 0,-1 0-1,0 1 1,1-1 0,-1 1 0,0-1-1,1 0 1,-1 1 0,1-1 0,-1 1 0,0-1-1,1 1 1,0 0 0,-1-1 0,1 1-1,-1 0 1,1-1 0,0 1 0,-1 0 0,1-1-1,0 1 1,-1 0 0,1-1 0,0 1-1,0 0 1,0 0 0,0-1 0,0 1 0,0 0-1,0 0 1,0 0 0,0-1 0,0 1-1,0 0 1,1 0 0,-1-1 0,0 1 0,0 0-1,1-1 1,-1 1 0,1 1 0,6 11 945,0 0 0,1 0 0,0-1 0,13 16 1,-7-10-211,15 25 1,-8-4-197,-2 0 0,-1 2 0,12 45 0,24 134 874,-47-184-1276,-1-1-1,-2 2 1,-2-1-1,-1 0 1,-5 44-1,-7-14-77,-2-1-1,-3 0 0,-33 82 1,39-121-192,-1 1 0,-16 26 0,16-36-1611,-21 28 0,4-10-505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16.1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5 417 2976,'-5'7'13286,"10"-18"-10654,4-21-2354,-4 12 320,6-15-268,1 0-1,2 1 1,27-51 0,-33 72-286,1 0 1,0 0 0,1 1 0,0 0 0,1 1-1,0 1 1,0-1 0,1 2 0,1 0-1,0 0 1,17-8 0,-18 11-57,0 0 1,1 1-1,-1 1 0,24-5 1,-32 8 13,1 0 0,-1 1 0,0-1 0,0 1 0,0 0 0,0 0 0,0 1 0,0-1 0,0 1 0,0 0 0,0 0 0,0 0 0,0 1 0,0-1 0,0 1 0,-1 0 0,1 0 0,-1 0 0,1 0 0,3 4 0,-2 0 10,0 1 0,0-1 0,0 1 0,-1 0 0,0 0-1,-1 0 1,6 15 0,13 60-53,-13-48 72,0 2 134,0 4 28,2-2 1,2 1-1,23 47 1,-32-79-91,0 0-1,1 0 1,-1 0-1,1-1 1,11 11-1,-14-15-63,-1-1 0,1 1 0,0-1 0,0 1 0,0-1 0,0 0-1,0 0 1,0 0 0,0 0 0,0 0 0,1 0 0,-1 0 0,0-1 0,0 1 0,1-1 0,-1 0-1,0 1 1,1-1 0,-1 0 0,0-1 0,1 1 0,-1 0 0,0-1 0,1 1 0,2-2 0,1-1-16,0 0 1,-1-1 0,1 0-1,-1 0 1,0 0 0,0 0 0,0-1-1,-1 0 1,6-7 0,4-8 46,14-26 0,-4 5-37,-15 28-43,63-88-22,-63 91 21,1-1 1,0 1-1,0 1 0,1 0 0,0 1 1,21-13-1,-27 19 9,0 0 0,-1 1 0,1-1 0,0 1 0,0 0 0,0 0 0,0 0-1,0 1 1,-1 0 0,1 0 0,0 0 0,0 1 0,0-1 0,0 1 0,0 1 0,0-1 0,0 0 0,-1 1 0,1 0 0,-1 0 0,6 4 0,4 3 62,1 0 0,-1 2 0,0-1 1,20 23-1,58 77 111,-26-29-315,-27-41-320,-34-33-2839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16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 6048,'-4'0'4766,"9"13"-2146,0 24-705,-1 0 0,-2 47 0,-1-43-1313,4 561 3115,0-392-9482,-4-221 149,3-1 2821,-4 10 2177,12-18-3222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17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281 24 3552,'0'0'39,"-1"0"0,1 0 0,0 0 0,0 0 0,0 0 0,0 0 0,-1-1 0,1 1 0,0 0 0,0 0 0,0 0 0,-1 0-1,1 0 1,0-1 0,0 1 0,0 0 0,0 0 0,0 0 0,0 0 0,0-1 0,-1 1 0,1 0 0,0 0 0,0 0 0,0-1 0,0 1 0,0 0 0,0 0 0,0 0 0,0-1 0,0 1 0,0 0 0,0 0 0,0 0 0,0-1 0,0 1 0,0 0 0,0 0 0,0 0 0,0-1 0,1 1 0,-1 0 0,0 0 0,0 0-1,0-1 1,0 1 0,0 0 0,0 0 0,1 0 0,-1 0 0,0 0 0,2-2 1700,-2 1-1124,0 0-1,0 0 0,-1 0 1,1 0-1,0 0 1,0 0-1,-1 1 1,1-1-1,0 0 1,-1 0-1,1 0 1,-1 1-1,0-2 1,-6 3-299,0 0 0,1 1 0,-1 0 0,1 0 0,0 1 0,-1 0 0,1 0 0,0 0 1,1 1-1,-11 7 0,6-3-112,0 0 0,0 0 0,1 1 0,0 1 0,1-1 0,-1 1 0,-8 16 0,4-2-15,2 0 1,1 0-1,-9 32 1,-13 75 344,31-127-520,-9 49 160,2 0 0,2 1 0,3 0 0,2 0 0,2 0 0,3 0 0,18 96 0,-18-134-212,3 21 243,14 40 0,-17-67-298,0 1 0,1-1 0,0 0 1,0 0-1,1 0 0,0 0 0,1-1 0,10 10 0,-16-17-179,1 0 0,0-1 0,0 1 0,-1-1-1,1 0 1,0 0 0,0 0 0,0 0 0,0 0-1,0 0 1,0 0 0,1 0 0,-1-1 0,0 1-1,0-1 1,0 0 0,1 0 0,-1 0 0,0 0 0,1 0-1,-1 0 1,0 0 0,0-1 0,0 1 0,1-1-1,1-1 1,24-14-4624,3-4 1622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18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2 324 5984,'0'1'175,"0"0"0,0 0 0,-1 0 0,1 0 0,0-1 0,0 1 0,0 0 0,0 0 1,0 0-1,0 0 0,0 0 0,0 0 0,0 0 0,0-1 0,0 1 0,1 0 0,-1 0 0,0 0 0,1 0 0,-1-1 0,0 1 1,1 0-1,-1 0 0,1-1 0,-1 1 0,1 0 0,0-1 0,-1 1 0,1 0 0,0-1 0,-1 1 0,1-1 0,0 1 0,0-1 1,0 0-1,1 1 0,1 0 196,0 0 0,0-1 0,-1 1 1,1-1-1,0 0 0,0 0 0,0 0 1,0 0-1,0-1 0,0 1 1,3-2-1,0 0-133,-1 0 1,1 0 0,-1 0-1,0-1 1,1 0 0,-1 0-1,-1-1 1,1 0 0,0 1-1,5-7 1,4-7 331,19-26-1,-22 28-200,-1-1-17,0 0 0,-2-1-1,8-18 1,-2 3 65,10-16 186,-21 42-561,0 1 0,0-1 1,1 1-1,0-1 0,0 1 1,9-8-1,-10 10 8,0 0-1,0 0 1,1 1-1,-1-1 1,1 1-1,0 0 1,0 0-1,-1 0 1,1 0-1,1 1 1,5-2-1,-7 3-17,-1 0 0,1 1-1,-1-1 1,0 0 0,1 1-1,-1 0 1,1 0 0,-1 0-1,0 0 1,3 1 0,20 14 142,-22-13-148,0 0 0,0 0 0,0 0 0,0 1 0,-1-1 0,1 1 0,-1 0 0,0 0 0,0 0 0,0 0 0,-1 0 0,1 0 0,0 5 0,2 9 282,3 34 0,-5-32-72,0 2-91,-1-8-55,0 0-1,1 0 0,1-1 1,0 1-1,0-1 0,2 0 1,-1 0-1,9 14 0,-2-7 11,2 0 0,16 19 0,-25-34-268,1 0 0,0 0 1,0 0-1,0-1 1,0 1-1,1-1 0,0-1 1,0 1-1,0-1 0,0 0 1,12 4-1,-15-6-368,0-1 1,-1 0-1,1 0 0,0 0 0,-1 0 0,1 0 0,0 0 1,-1-1-1,1 0 0,-1 1 0,4-2 0,1-1-2120,-1 0-1,1 0 1,6-5 0,8-5-1792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18.6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5 6656,'-5'-5'9285,"5"11"-6667,-2 54 621,0-33-2773,2 36 0,2-23-268,-2-26-298,0-1 0,1 0-1,5 23 1,-4-23-497,1 3-1981,2-4-3990,4-4 3800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19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21 7232,'-13'-13'3264,"8"9"-2848,0 1 512,10 6-608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19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9 8128,'-8'0'6784,"16"0"-5696,2 0 1055,8 0-1247,4 0 416,5 0-768,19-5 64,-1 5-352,13-4-384,0 8 64,0-4 0,-8 5 64,-5-2-1920,-5 2 1056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4:14.8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22 117 12800,'-22'-18'4735,"39"15"-3679,36-9-288,-12 4 1344,12-3-1312,5 1 448,0-1-736,4 0-384,13-1-96,10 2-544,6 2 288,-9 5-5312,-4 11 3009,-21 2-6273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19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7040,'9'1'838,"0"0"0,0 0 0,0 1 0,-1 0 0,1 1 0,10 4 0,48 25 2266,-55-25-2638,0 1 1,-1 0-1,0 1 0,0 0 1,0 0-1,11 16 0,-2-2 42,-2 0 0,0 2 0,-2 0 1,14 28-1,44 110 1206,-74-162-1702,17 39 373,-1 1 0,-3 1 1,16 81-1,-22-72-278,-2 0 1,-3 0-1,-1 1 1,-3-1-1,-2 0 0,-18 81 1,17-113-586,-1 1-1,0-1 1,-2-1 0,0 1 0,-18 28-1,16-33-1173,0 0 1,-1 0-1,-23 21 0,-8 2-1681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21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293 528 3392,'-5'-5'10448,"5"5"-10111,-13 0 2930,-14 5-2817,26-5-78,-32 10 442,-51 23 0,69-27-655,2-1-43,0 1 1,1 1 0,-1 0 0,-16 13-1,26-18-79,0 0-1,1 0 0,-1 0 1,1 1-1,0-1 1,0 1-1,0-1 0,0 1 1,0 0-1,0 0 1,1 0-1,-1 0 0,1 0 1,0 0-1,0 0 1,0 0-1,0 1 0,1-1 1,-1 0-1,1 1 0,0-1 1,0 0-1,0 1 1,1 4-1,0-5 4,0 0 1,1 0-1,-1 0 1,0-1-1,1 1 0,0 0 1,0-1-1,0 1 1,0-1-1,0 0 0,0 0 1,1 1-1,-1-1 0,1-1 1,-1 1-1,1 0 1,0-1-1,-1 1 0,1-1 1,0 0-1,5 1 1,-3 0-4,-1-1 0,1 0 0,0 0 0,0 0 0,0-1 0,0 1 0,-1-1 0,1 0 0,0-1 1,0 1-1,0-1 0,0 0 0,6-2 0,-3-1-33,0-1 0,0 0 1,-1 0-1,0 0 0,1-1 0,-2 0 0,1 0 1,-1-1-1,0 0 0,0 0 0,-1 0 1,0-1-1,0 0 0,0 0 0,-1 0 0,-1-1 1,0 1-1,4-16 0,-4 19-44,0-6-11,4 21 452,-1-3-167,5 15 176,-8-16-276,0 1-1,0-1 1,1 0-1,0 0 0,5 6 1,-6-9 20,-1 0 1,2 0 0,-1 0 0,0 0-1,0 0 1,6 2 0,-7-4-120,0 0 0,-1-1 0,1 1 0,0-1 0,0 1 0,0-1 0,0 0 0,0 0-1,0 0 1,0 0 0,0 0 0,0-1 0,0 1 0,0-1 0,4 0 0,3-3 32,0 0 1,0 0-1,-1-1 0,1 0 0,11-10 0,-8 7-148,19-11-1,-22 14 67,6-2 148,21-8 1,-32 13-72,1 0 0,0 1 0,0 0 0,0 0 0,0 1 0,0-1 1,0 1-1,10 1 0,-13-1-52,-1 0 0,0 1 0,0-1 0,0 1-1,0-1 1,0 1 0,1-1 0,-1 1 0,0-1 0,0 1 0,0 0 0,-1 0 0,1-1 0,0 1 0,0 0 0,0 0-1,0 0 1,-1 0 0,2 2 0,-1-1 18,0 1 0,1 0-1,-2 0 1,1 0 0,0 0 0,0 0 0,0 5-1,-1 2 36,0 0 0,0-1 1,-1 1-1,-2 10 0,0-5-33,1-9-21,1 0 0,-1 0 0,2 0 0,-1 0 0,1 0-1,0 0 1,1 12 0,-1-18 3,0 0 0,0 0 0,0 1 0,0-1 1,0 0-1,0 0 0,1 0 0,-1 1 0,0-1 0,0 0 0,0 0 0,0 0 0,0 1 0,1-1 0,-1 0 1,0 0-1,0 0 0,0 0 0,1 0 0,-1 1 0,0-1 0,0 0 0,0 0 0,1 0 0,-1 0 0,0 0 0,0 0 1,1 0-1,-1 0 0,0 0 0,1 0 0,9-3 190,14-12-70,-18 11-96,29-17-172,54-24 0,-48 26 115,-36 17 15,15-8-65,0 1 0,30-9 0,-49 17 70,1 1 0,0-1 0,-1 1-1,1 0 1,0 0 0,0-1 0,-1 1-1,1 1 1,0-1 0,0 0-1,-1 0 1,1 1 0,0-1 0,-1 1-1,1-1 1,0 1 0,-1 0-1,1-1 1,-1 1 0,1 0 0,-1 0-1,1 0 1,0 2 0,2 1-6,-1 0 1,1 0-1,-1 1 1,0 0 0,3 8-1,-6-13 7,1 2-8,0-1 0,0 0 0,0 0 0,0 1 1,0-1-1,0 0 0,0 0 0,0 0 0,0 0 0,1 0 0,-1 0 0,0 0 0,1-1 0,-1 1 0,1 0 1,-1-1-1,1 1 0,-1-1 0,1 1 0,-1-1 0,1 0 0,-1 0 0,1 0 0,-1 0 0,1 0 0,0 0 1,-1 0-1,3-1 0,5 0-25,-1-2 1,0 1-1,0-1 0,8-4 1,-11 5 24,19-8-42,-4 1 30,30-9-1,101-25-21,-144 40 17,-19 10-217,-17 14 193,18-14 31,0 1 0,1 0 0,-1 1-1,-9 12 1,17-18 16,0 1 0,0 0 0,1 0 0,-1 0 0,1 0 0,0 0-1,1 0 1,-1 1 0,1-1 0,0 0 0,0 1 0,0 0 0,0-1 0,1 1-1,0-1 1,0 8 0,1-7-1,-1 0-1,1 0 1,0 0 0,0 0 0,1-1-1,-1 1 1,5 8-1,-5-11 5,0-1-1,0 1 0,0 0 0,1-1 1,-1 1-1,0-1 0,0 0 0,1 1 1,-1-1-1,1 0 0,0 0 0,-1 0 0,1 0 1,0 0-1,-1 0 0,1 0 0,0-1 1,0 1-1,0-1 0,0 1 0,-1-1 0,1 0 1,3 1-1,-1-2-1,0 1 1,0-1-1,0 0 1,0 0-1,0 0 1,0 0 0,0-1-1,0 1 1,-1-1-1,1 0 1,-1 0-1,1-1 1,4-3-1,3-4-90,0-1 0,12-14 1,-17 19 81,4-7-33,0-1-1,0 0 1,-1 0 0,-1-1 0,-1 0 0,0-1 0,-1 0-1,0 0 1,-1 0 0,2-18 0,32-216-6,-30-22 824,-9 264-688,-2-26 504,0 33-464,-1 4-113,-2 7-57,2-2 79,1 1 0,0-1 0,0 0 1,1 0-1,0 1 0,0 9 0,0-2 50,0 46 80,2 0 0,2-1-1,4 0 1,2 0 0,3 0 0,36 110 0,-23-84-244,5 13-2988,-23-81-1063,13 25 1,-3-16-134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22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15 299 5472,'-15'4'6294,"22"-9"-4172,-6 3-1909,1 0 1,-1 0 0,1 0 0,-1 0 0,0 0 0,1 0 0,-1 0 0,1-5 0,3-3 181,7-7-8,0 2 1,0 0 0,2 0 0,0 1 0,0 1 0,27-19 0,1 4 300,61-31-1,-83 49-507,0 0 1,0 1-1,1 1 0,42-11 0,-60 19-151,-1 0-1,1 0 1,0 0-1,0 0 0,0 0 1,0 0-1,-1 1 1,1 0-1,0-1 1,0 1-1,-1 0 0,1 0 1,-1 1-1,1-1 1,-1 0-1,1 1 1,-1 0-1,0-1 0,0 1 1,1 0-1,-2 0 1,1 0-1,0 0 0,0 1 1,-1-1-1,3 5 1,3 6 120,0 0 0,-1 0 0,7 28 0,-9-30-137,6 22 290,-8-22-143,1 0-1,0-1 0,1 1 0,1-1 1,0 1-1,0-1 0,13 18 0,-17-27-118,0 1 0,0-1 0,1 0-1,-1 0 1,0 0 0,1 0 0,-1 0-1,1 0 1,-1 0 0,1-1 0,-1 1-1,1 0 1,-1-1 0,1 0 0,0 1-1,-1-1 1,4 1 0,-2-2-1,0 1 0,0 0 0,0-1 0,0 1 0,0-1 0,0 0 0,0 0 0,0 0 0,3-2 0,6-4-6,0-1 1,0 0 0,15-15 0,-9 9-96,23-18 50,1 1 0,2 2 0,48-23 0,-86 50 47,-1 0 0,0 0-1,1 0 1,-1 1 0,1 0 0,0 0 0,-1 0 0,1 1-1,0 0 1,-1 0 0,1 0 0,8 2 0,-6 0 20,0 0 0,-1 1 0,1 0 0,-1 0 0,1 1 0,-1-1 0,13 11 0,-5-2 4,-1 0 0,-1 1 0,0 1 0,0 0 0,-2 1 0,17 27 1,22 51-1778,-37-67-2762,-12-21 843,-1-1 1227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23.2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25 4736,'-12'-14'1530,"12"6"315,2 6-755,-2 6-30,2 51 3639,7 23-1850,2 14-995,-6 237 2175,-5-223-3519,-2 6-205,3 96-231,0-134-2522,-1-58 986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23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470 14 3648,'0'0'5,"-11"-14"11410,-2 33-8423,-17 23-1661,-102 97 1697,112-119-2674,-5 7-81,1 1 0,1 1 0,1 1-1,1 1 1,2 1 0,-20 45 0,21-33-81,1 2 0,2 0-1,3 1 1,-10 63 0,19-89-149,1-1 0,1 1 0,1 0 0,0-1 0,2 1 1,0-1-1,1 1 0,1-1 0,1 0 0,1 0 0,11 24 0,-4-14-173,2-2-1,32 47 0,-37-61-512,1 0-1,0-1 1,2 0 0,-1-1-1,1 0 1,24 16-1,-33-25 104,1 0-1,-1-1 0,1 0 1,0 0-1,0 0 0,0 0 0,0-1 1,0 1-1,0-1 0,0-1 1,0 1-1,9-1 0,23 0-2557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24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22 4736,'-8'-4'1587,"8"4"-1249,-1-1 0,0 1-1,0-1 1,0 1 0,0-1 0,0 1 0,0 0-1,0-1 1,0 1 0,0 0 0,0 0 0,-7 0 6431,15 1-437,1 1-5640,0-1-1,1 0 1,9-1 0,42-9 276,-41 5-1014,1 2 1,24-2 0,-36 5-545,2 0-2162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25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29 562 4736,'-8'1'596,"-12"5"1538,31-5 6697,-5 0-8234,0 0 1,1-1 0,9 0-1,-5-2-290,-1-1-1,0 0 0,0-1 1,0 0-1,-1-1 1,0 1-1,1-2 0,-2 0 1,16-11-1,-11 5-138,0 0 0,-1-1 0,0 0 0,19-29 0,-14 14 61,0-1-1,-2-1 0,-2-1 0,15-43 1,-15 32 191,20-70 237,-32 107-608,0 1 0,1 0 0,-1 0 0,1 0 0,0 0 0,0 0 0,1 0 0,-1 0 0,1 1 0,-1-1 0,1 1 0,0 0-1,1 0 1,-1 0 0,0 0 0,1 0 0,0 1 0,0 0 0,-1-1 0,1 2 0,0-1 0,1 0 0,-1 1 0,0-1 0,0 1 0,1 1 0,-1-1 0,1 0 0,-1 1 0,0 0 0,1 0 0,6 1 0,-9 0-10,-1-1 0,1 0 0,0 1 0,-1-1 1,1 1-1,-1-1 0,1 1 0,-1 0 0,1 0 0,-1 0 0,0 0 1,1 0-1,-1 0 0,0 0 0,0 0 0,2 3 0,-1-1 1,0-1-1,-1 1 1,1 0-1,-1 0 0,0 0 1,0 0-1,0 0 1,0 5-1,1 4 83,-2 1 0,1 0 0,-3 19-1,1-21 57,1 202 782,1-201-892,0 0 0,2 0 0,-1 1 0,1-2 0,1 1-1,7 16 1,-7-20-114,0-1 0,0 1 1,1-1-1,0 0 0,0 0 0,1 0 0,0-1 0,0 0 0,12 10 0,-16-15-443,1 0 1,-1 0-1,0 0 0,0 0 1,1 0-1,-1 0 0,0 0 0,1-1 1,-1 1-1,1-1 0,4 0 0,1 1-1912,7 1-693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25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4 6976,'-22'-4'10751,"22"5"-10540,0 0 0,0-1-1,0 1 1,0 0-1,0-1 1,0 1-1,0-1 1,-1 1-1,1 0 1,0-1 0,0 1-1,0-1 1,-1 1-1,1 0 1,0-1-1,-1 1 1,1-1-1,-1 1 1,0 0 0,1-1 84,-57 83 4905,56-79-5158,-1-1 1,1 0-1,0 1 1,0-1-1,0 1 1,0-1-1,0 1 1,1-1-1,0 1 1,0 0-1,0-1 1,0 1-1,1 5 1,0-3-385,1 0 0,-1 0 1,1-1-1,0 1 0,1-1 1,-1 1-1,6 6 0,-8-10-33,1-1-1,0 0 0,0 0 1,-1-1-1,1 1 1,0 0-1,0 0 0,0 0 1,0-1-1,0 1 1,0 0-1,0-1 0,0 1 1,0-1-1,0 1 1,1-1-1,-1 1 0,0-1 1,0 0-1,0 0 0,1 0 1,-1 1-1,0-1 1,0 0-1,1-1 0,-1 1 1,2 0-1,10-1-2626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25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37 7872,'-19'-16'3584,"19"9"-3104,-3 2 2176,-2 2-1888,0 3-512,2-5-1984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26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95 7232,'-7'-4'2907,"14"1"-814,16 2 1573,-5 0-2075,-1-1 0,21-5 0,-6 2-668,103-17 379,153-21-3980,-212 38-7640,-64 4 7474,19 0-1140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4:18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8 5216,'-8'-8'6813,"-1"16"-80,2-2-3341,6-5-3341,1 0 0,0 0 1,-1 0-1,1-1 0,0 1 0,-1 0 0,1 0 1,-1 0-1,1 0 0,-1-1 0,0 1 0,1 0 1,-2 0-1,-5 4 2187,9-10-2083,1-1 67,-3 17-8845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26.5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7 7296,'-5'-1'511,"-4"-3"1577,16 3-682,-5 1-1201,-1 0 1,1 0-1,-1 1 1,0-1-1,1 1 1,-1 0-1,0-1 1,0 1-1,1 0 1,-1-1-1,0 1 0,0 0 1,0 0-1,0 0 1,0 0-1,0 0 1,0 0-1,0 1 1,1 1-1,3 4 731,76 91 4368,-49-56-3447,43 76 1,-61-87-1533,0 0 0,-2 0 1,-2 1-1,-1 1 0,-1-1 1,-2 1-1,-1 1 0,1 59 0,-6-69-229,0 0-1,-2 0 0,-1 0 1,-1 0-1,-1 0 0,0-1 1,-19 45-1,3-24-282,-50 74 0,43-74-202,-52 87-3050,46-70 1625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30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1321 4576,'-16'14'8693,"18"-15"-8302,0 0 0,0 0 0,0 0 1,1 0-1,-1 0 0,0 1 0,4-1 0,8-3 618,-2-3-606,0 0 0,-1 0 0,0-1-1,0-1 1,0 0 0,-1 0 0,-1-1-1,0 0 1,14-19 0,3-10 148,28-58 0,-51 91-486,8-14 54,176-307 1495,-183 322-1557,-1-1 0,2 1 0,-1 0-1,0 0 1,1 0 0,10-8 0,-13 12-49,-1 0 1,0 1-1,0-1 1,1 0-1,-1 1 1,0-1-1,1 1 1,-1 0-1,0-1 1,1 1-1,-1 0 1,1 0-1,-1 0 0,1 0 1,-1 0-1,0 0 1,1 0-1,-1 0 1,1 0-1,-1 1 1,0-1-1,1 1 1,-1-1-1,0 1 1,1 0-1,-1-1 1,0 1-1,0 0 1,0 0-1,1 0 1,-1 0-1,0 0 1,0 0-1,0 0 1,-1 0-1,1 0 1,1 2-1,3 4 46,-1 0-1,0 1 1,0-1-1,-1 1 0,0 0 1,2 9-1,9 52 81,-12-59-103,6 34 92,-3-1 1,-1 1 0,-2 0-1,-3 1 1,-10 80-1,10-118-121,-1 1 1,0-1-1,0 0 0,0 0 0,-1 0 1,0 0-1,-1 0 0,1-1 0,-1 1 1,0-1-1,-6 6 0,7-9-54,-1 1 0,0-1 0,0 0 0,0 0-1,-1 0 1,1-1 0,-1 1 0,1-1 0,-1 0 0,0-1-1,0 1 1,0-1 0,0 0 0,0 0 0,0 0 0,0-1-1,-7 0 1,-3-1-77,1 0-1,-1-1 0,0-1 1,1 0-1,0-1 1,-1 0-1,2-1 0,-1-1 1,-24-14-1,28 14 45,0 1 62,-1-1 1,2-1 0,-1 0 0,1 0 0,-9-10 0,8 8-5,9 9-12,-1-1 0,1 0 0,0 0 0,0-1 0,0 1 0,0 0 0,0 0 0,0 0 1,-1-3-1,2 4 32,0-1-1,0 1 1,0 0 0,0 0 0,0 0 0,0 0 0,0 0 0,0 0 0,0 0 0,0 0 0,0-1-1,0 1 1,0 0 0,0 0 0,0 0 0,0 0 0,0 0 0,0 0 0,0 0 0,0 0-1,0 0 1,0 0 0,0-1 0,0 1 0,0 0 0,0 0 0,0 0 0,0 0 0,0 0 0,1 0-1,-1 0 1,0 0 0,0 0 0,0 0 0,0 0 0,0 0 0,0 0 0,0 0 0,0 0 0,0 0-1,1 0 1,-1 0 0,0 0 0,0 0 0,0 0 0,8 0-18,10 3 165,-18-3-142,51 12 442,44 8 379,-62-17-535,-1 0 0,40-3 0,-57-1-246,1-1-1,-1 0 1,1-1-1,-1-1 1,0-1-1,27-11 1,3-9 84,-1-2 0,76-61 0,-30 19-355,-42 34 81,97-64 325,-95 66-381,-46 31 238,0 0 0,0 0 0,0 0 0,0 1 0,1-1 0,6 0 1,3-2 84,-47 13 493,6 3-540,1 2 0,1 0 0,-43 33 0,-61 64-127,108-91 104,1 0-1,-21 27 1,36-39 8,-1 0 0,1 0 1,0 0-1,1 1 0,0 0 1,0-1-1,1 1 0,0 1 0,0-1 1,-1 11-1,4-18-45,0 0 0,0-1 0,0 1 0,0 0 0,0-1 0,0 1 0,0 0 0,0-1 0,1 1 0,-1 0 0,1-1 0,-1 1 0,1-1 0,0 1 0,-1-1 0,1 1 0,0-1 0,0 1 0,0-1 0,0 0 0,3 3 0,-2-3 14,0 1 0,1-1 0,-1 0 0,1 0 0,-1 0 0,1 0 0,-1 0 0,1 0 0,0-1-1,-1 1 1,1-1 0,3 0 0,6 0 42,-1-1-1,0 0 1,1 0-1,-1-2 1,14-3-1,-9 0-122,-1 0-1,1 0 0,-1-2 0,0 0 0,0-1 1,-1 0-1,0-1 0,-1-1 0,0 0 0,-1-1 1,0 0-1,-1-1 0,19-27 0,25-54-350,-55 94 407,0 0 0,0-1 0,1 1 0,-1 0 0,0-1 1,0 1-1,0 0 0,0-1 0,1 1 0,-1 0 0,0-1 1,0 1-1,1 0 0,-1 0 0,0-1 0,1 1 1,-1 0-1,0 0 0,0-1 0,1 1 0,-1 0 0,0 0 1,1 0-1,-1 0 0,1-1 0,2 9-54,-4 16 6,-2-2 100,2 0-1,1 34 1,1-47-34,0-1 0,1 0 1,0 0-1,0 0 0,0-1 1,1 1-1,1 0 1,-1-1-1,1 0 0,6 9 1,-6-11-2,0 1 0,0-1 0,1 0 0,6 6 0,-9-9-8,1 0 1,-1-1-1,0 0 1,1 1-1,-1-1 0,0 0 1,1 0-1,0 0 1,-1 0-1,1 0 1,0-1-1,-1 1 0,6-1 1,-1 0-11,0-1 1,0 0-1,-1 0 1,1-1-1,0 0 1,-1 0-1,1 0 1,-1-1-1,0 0 0,11-7 1,1-2 5,-2-1 1,20-18-1,-5 0-118,51-63 0,17-45-468,-51 70 301,-30 44 189,5-7-80,34-62 0,-35 43 112,-2 0 1,-3 0 0,15-68-1,18-161 126,-48 269-94,0-4 136,1-22 0,-3 33-99,0 1 0,0-1 0,-1 0 0,1 1 1,-1-1-1,0 0 0,0 1 0,0-1 0,0 1 0,-1-1 0,-1-2 0,2 5-11,1 0 1,-1 1 0,1-1-1,-1 0 1,1 1-1,-1-1 1,1 1-1,-1-1 1,0 1 0,1-1-1,-1 1 1,0-1-1,1 1 1,-1 0-1,0-1 1,0 1 0,1 0-1,-1 0 1,0-1-1,0 1 1,0 0-1,1 0 1,-1 0 0,0 0-1,0 0 1,0 0-1,0 0 1,1 0-1,-1 0 1,0 1 0,0-1-1,0 0 1,1 0-1,-1 1 1,0-1-1,1 1 1,-1-1 0,0 0-1,1 1 1,-2 0-1,-1 2 5,-1 0-1,1 0 0,0 0 1,0 0-1,-5 7 0,-2 5 14,1 2-1,0-1 1,-10 27-1,-14 56 143,19-52-8,-51 168 460,53-166-374,2 0 1,-6 78 0,7 28 72,9-117-224,9 75 1,-6-98-61,1 0 1,0-1-1,0 1 0,1-1 0,1-1 0,1 1 1,9 14-1,-11-20 42,0 0 1,1 0-1,0-1 0,0 1 1,1-2-1,0 1 1,0-1-1,1 0 1,0 0-1,0-1 0,16 8 1,-20-11-49,0-1 1,0 0 0,1 0-1,-1-1 1,0 1 0,1-1-1,-1 0 1,0 0-1,0 0 1,1-1 0,-1 1-1,0-1 1,0 0 0,1 0-1,-1-1 1,0 1-1,0-1 1,-1 0 0,1 0-1,0 0 1,5-5 0,0 1-88,-1-1 1,-1 0 0,1 0 0,-1-1 0,0 0 0,-1 0 0,8-14-1,6-16-25,-3-1 0,25-80-1,-40 113 94,1-1 13,-1 1-29,0 1 0,-1-1 1,1 0-1,-1 0 0,0-8 0,-2 11 14,-2 12-24,-1 86-80,1-20 270,2-53-87,1 0 0,3 24 1,-2-36-32,1 1 0,0-1-1,1 1 1,0-1 0,0 0 0,7 13 0,-9-21-24,1 0 0,-1-1 0,0 1 1,0 0-1,1-1 0,-1 1 0,1-1 0,0 1 0,-1-1 0,1 0 0,0 1 0,0-1 1,0 0-1,0 0 0,0 0 0,0-1 0,0 1 0,0 0 0,0-1 0,0 0 0,0 1 1,0-1-1,0 0 0,1 0 0,-1 0 0,0 0 0,0 0 0,0-1 0,2 0 0,7-1 23,0-1 0,0-1 0,0 0 0,11-6 0,-13 6-45,8-5-4,0-1 0,0-1 0,-1 0 0,0-1 0,-1-1 0,-1 0 0,24-28 0,-6 1 49,48-81-1,8-33-4,-79 142-63,-9 12 25,1-1 0,-1 1-1,0 0 1,0 0 0,0 0-1,0 0 1,0 0 0,1 0-1,-1 0 1,0 0 0,0 0-1,0 0 1,0 0 0,1 0 0,-1 0-1,0 0 1,0 0 0,0 0-1,0 0 1,0 0 0,1 0-1,-1 0 1,0 0 0,0 0 0,0 1-1,0-1 1,0 0 0,1 0-1,-1 0 1,0 0 0,0 0-1,0 0 1,0 0 0,0 0 0,0 1-1,0-1 1,0 0 0,1 0-1,-1 0 1,0 0 0,0 1-1,1 2 1,0 1-1,-1 0 0,1 0 0,-1-1 0,1 5 0,1 53 58,-2 0 1,-2 0-1,-21 116 0,21-169-58,0 0 0,0 0 1,0 0-1,-1-1 0,0 1 0,-1-1 0,0 1 0,0-1 0,0-1 0,-10 13 0,12-18-52,0 1 1,0 0 0,0 0-1,-1-1 1,1 1 0,0-1-1,-1 0 1,1 0 0,-1 0-1,1 0 1,-1 0 0,1 0-1,-1-1 1,-3 1-1,1 0-59,0-1 0,0 0-1,0-1 1,0 1-1,0-1 1,0 0-1,-6-2 1,5 1 9,0 0 1,0 0-1,0-1 1,1 1-1,-1-1 0,1-1 1,0 1-1,0-1 1,0 0-1,1 0 0,-1 0 1,-5-8-1,9 10 101,0 0 0,0 0 0,0 0 0,0-1 0,0 1 0,0 0 0,0-5 0,1 7 6,1-1 0,-1 1-1,1 0 1,-1 0 0,1-1-1,-1 1 1,1 0 0,-1 0-1,1 0 1,0 0 0,-1 0 0,1 0-1,-1 0 1,1 0 0,-1 0-1,1 0 1,-1 0 0,1 0-1,0 0 1,-1 0 0,1 1 0,13 3 101,-2 0-88,16 6 169,41 11 0,-60-19-106,1-1 0,-1 0 0,0 0 0,1-1 0,-1 0 0,0 0 0,1-1 0,17-4 0,-16 2-56,1 0-1,-1-1 1,0 0-1,0-1 0,0-1 1,-1 1-1,1-2 1,-1 1-1,13-13 1,-6 1-65,0 0 0,-2-2-1,22-35 1,34-70-12,-57 99 79,89-167 59,-91 170-45,66-150 128,-24-29-51,-49 183-111,2-13-3,19-89 90,-21 90 123,2-59 0,-9 79-79,2 11-136,0 0 0,0 0 0,0 0 0,0 0 0,-1 0 0,1 0 0,0-1 0,0 1 0,0 0 0,0 0 0,0 0 0,-1 0 0,1 0 0,0 0 0,0 0 0,0 0 0,0 0 0,0 0 0,-1 0 0,1 0 0,0 0 0,0 0 0,0 0 0,0 0 0,-1 0 1,1 0-1,0 0 0,0 0 0,0 0 0,0 0 0,0 0 0,-1 0 0,1 0 0,0 1 0,-1 0 2,0 0 0,0-1 0,0 2 1,0-1-1,0 0 0,0 0 0,0 0 0,0 0 0,1 1 1,-2 1-1,-14 36-30,-44 109-192,6-7 260,-79 244 206,7 174 48,116-510-248,-1 11 0,-5 24 76,15-82-182,1 0-1,-1 0 1,0-1-1,0 1 0,0 0 1,0-1-1,0 1 0,0-1 1,-1 1-1,1-1 0,0 1 1,-1-1-1,-1 1 1,-23 15-304,12-9 158,8-6 71,1 0 0,0 0-1,-1-1 1,0 1 0,1-1 0,-1 0 0,0-1 0,1 0 0,-1 0 0,0 0-1,-7-1 1,-7 0-208,19 1 330,1 0 0,0 0 0,0 0 0,0 0 0,0-1 0,0 1 0,0 0 0,0 0 0,0 0 1,0 0-1,0 0 0,0 0 0,0 0 0,0-1 0,0 1 0,-1 0 0,1 0 0,0 0 0,0 0 0,0 0 0,0-1 0,0 1 0,1 0 0,-1 0 1,0 0-1,0 0 0,0 0 0,0 0 0,0-1 0,0 1 0,0 0 0,0 0 0,0 0 0,0 0 0,0 0 0,0 0 0,0 0 0,0-1 0,1 1 1,-1 0-1,0 0 0,0 0 0,8-12-277,10-11 136,8-5 198,1 0-1,0 2 1,2 1-1,1 2 0,39-24 1,172-91 526,-224 128-531,-1-1 1,0 0 0,-1-1-1,0-1 1,-1-1 0,0 0-1,13-18 1,27-46 212,56-110 0,-82 136 57,-14 27-215,-9 14-30,1 1 1,0 0 0,12-16-1,-13 16 247,-3 7 185,-2 10-271,-8 96 63,-1 0-136,13-1 87,-4-98-226,0-1 0,1 1 0,-1-1 0,1 1 0,0-1-1,0 0 1,0 1 0,2 2 0,-3-5-9,1 0 1,-1 0-1,0-1 1,1 1-1,-1 0 0,0-1 1,1 1-1,-1 0 1,1-1-1,-1 1 0,1-1 1,-1 1-1,1-1 1,0 1-1,-1-1 1,1 0-1,0 1 0,-1-1 1,1 1-1,0-1 1,-1 0-1,1 0 0,0 0 1,0 1-1,-1-1 1,1 0-1,0 0 1,0 0-1,0 0 0,-1 0 1,1 0-1,0 0 1,0 0-1,-1-1 0,1 1 1,0 0-1,0 0 1,-1-1-1,1 1 1,0 0-1,1-2 0,2-1 18,1-1-1,-1-1 0,0 1 0,0-1 0,6-9 0,-4 5-11,15-19 11,65-86-19,-64 88-40,1 1 1,34-29-1,-35 40 35,-22 13 3,1 1 0,-1 0-1,1-1 1,-1 1-1,1 0 1,-1-1 0,1 1-1,0 0 1,-1 0 0,1 0-1,0 0 1,-1 0 0,1 0-1,0-1 1,-1 2 0,1-1-1,-1 0 1,1 0-1,0 0 1,-1 0 0,1 0-1,0 0 1,-1 1 0,1-1-1,-1 0 1,1 0 0,0 1-1,-1-1 1,1 0 0,-1 1-1,1-1 1,-1 1-1,1-1 1,-1 1 0,1 0-1,0 3 16,0 1 0,0-1 0,0 1 0,0-1 0,-1 1 0,0-1 0,0 1 0,0 0 0,-1-1 0,-1 7 0,-9 31 8,-2-1 0,-1 0 0,-27 51 0,-84 196-50,99-219 55,-29 70 11,11-48-83,24-49 9,-28 43 0,39-72-34,0 0-1,-1-1 0,0 0 0,-1 0 1,-1-1-1,-22 17 0,22-20-86,1 0 0,-2-1 0,1-1 0,-14 6 0,21-10 86,0-1 1,0 1 0,-1-1-1,1 0 1,-1 0 0,0 0-1,1-1 1,-1 0 0,1 0-1,-1-1 1,1 1-1,-9-3 1,12 2 64,0 0-1,-1 1 0,1-1 1,0 0-1,0 0 0,0-1 1,0 1-1,1 0 1,-1-1-1,0 1 0,0-1 1,1 1-1,-1-1 1,1 0-1,-1 0 0,1 0 1,0 0-1,0 0 0,0 0 1,0 0-1,0 0 1,0 0-1,1 0 0,-1 0 1,1-1-1,-1 1 1,1-3-1,0-3 22,0 0 0,0 0 0,0 0 0,1 0 0,1 0 0,2-11-1,4-5 69,1 1 0,0-1 0,2 1-1,1 1 1,0 0 0,28-35-1,-14 25-716,1 1 0,1 1 0,45-36 0,-24 20-3781,-12 11-3990,-20 21 5374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30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12 8800,'-23'-3'4000,"28"3"-3488,0 0 576,3 0-704,11-5-288,4 5-96,-6-3-1664,6 6 928,-10-6-2656,5 3 1888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31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1 235 10624,'0'-23'4832,"45"-14"-4192,5 17 1663,8 5-1375,45-13 480,5 3-832,40-1-416,-12 1-128,12 5-960,-19 8 512,-11 9-4703,-20 3 2847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33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1277 4064,'1'1'158,"-1"-1"0,1 1-1,-1 0 1,1-1 0,-1 1 0,1 0 0,0-1 0,-1 1 0,1-1-1,0 1 1,-1-1 0,1 1 0,0-1 0,0 0 0,0 1 0,1-1-1,18 7 2306,-9-6-1968,-1 0 0,0 0 0,1-1-1,-1 0 1,0-1 0,1 0-1,-1 0 1,0-2 0,0 1 0,0-1-1,0 0 1,0-1 0,-1 0 0,0-1-1,0 0 1,10-7 0,-6 1-181,-2 0 1,1 0-1,-2-1 1,11-15-1,34-58 657,-4 7-368,-12 24-123,3 2 0,55-55 0,-88 98-428,174-179 1091,-154 152-991,-2 0 1,-2-2-1,-1-1 0,-2 0 1,-2-2-1,26-75 1,-36 89-84,5-16 262,-14 36-258,-4 9-112,-6 17-97,7-15 136,-109 208 54,50-113 117,-11 20-89,62-98-76,0 0 0,1 1 0,-12 45 0,14-36 44,-5 53 0,11-75 2,0 0-1,1-1 1,1 1 0,-1 0-1,1-1 1,1 1 0,0-1-1,0 1 1,0-1 0,1 0-1,6 13 1,-8-19-34,1 0-1,0 0 1,-1 1 0,1-1 0,0 0 0,0-1-1,0 1 1,0 0 0,0 0 0,0-1-1,1 0 1,-1 1 0,1-1 0,-1 0 0,1 0-1,-1 0 1,1 0 0,-1-1 0,1 1-1,0-1 1,-1 1 0,1-1 0,0 0 0,0 0-1,-1 0 1,1-1 0,0 1 0,-1-1-1,4 0 1,5-3 8,-1 1-1,0-2 0,0 0 1,0 0-1,-1 0 0,1-1 1,-1-1-1,15-13 1,3-7 113,30-36 0,-7 3-79,-2-2 0,-3-2 0,63-123 0,-62 91-47,107-206 171,-139 279-198,-8 15 45,-1 0 0,-1 0 0,1 0 0,-1-1 0,-1 0 0,4-12 0,-7 21-24,0-1 0,1 1 1,-1-1-1,0 1 0,0-1 1,0 1-1,0-1 0,0 1 0,0-1 1,0 1-1,0-1 0,0 0 0,0 1 1,0-1-1,0 1 0,0-1 1,0 1-1,-1-1 0,1 1 0,0-1 1,0 1-1,-1-1 0,1 1 1,-1-1-1,1 1-6,-1-1-1,1 1 1,-1 0 0,0 0-1,1 0 1,-1 0 0,1 0 0,-1 0-1,1 0 1,-1 1 0,1-1-1,-1 0 1,1 0 0,-1 0-1,1 0 1,-1 1 0,1-1 0,-1 0-1,0 1 1,-25 20 11,11-4 69,0 0 1,0 1-1,2 1 0,0 1 1,-14 29-1,-37 108 80,45-108-112,-92 262 207,76-206-63,-25 123-1,59-222-187,-3 19-8,3-19 45,0 0-1,0 0 1,-1 0-1,1 0 1,-1 0-1,-3 6 1,6-23-150,0 0 0,0 0 1,1 1-1,4-13 0,32-61-276,-31 68 371,1 0 0,0 0 0,1 1 0,1 0 0,0 1 0,1 0-1,1 1 1,0 0 0,1 1 0,18-13 0,-31 24 16,1 0 0,-1 1 0,1-1 0,0 1 0,-1-1 0,1 0 0,0 1 0,-1 0 0,1-1 0,0 1 0,0-1 1,0 1-1,-1 0 0,1 0 0,0 0 0,0-1 0,0 1 0,0 0 0,-1 0 0,1 0 0,0 0 0,0 0 0,0 0 0,0 0 0,0 1 0,-1-1 0,1 0 0,0 0 0,0 1 0,0-1 0,-1 1 0,1-1 0,0 0 0,0 1 0,-1-1 0,1 1 0,0 0 0,-1-1 0,1 1 0,-1-1 0,1 1 0,-1 0 0,1 0 1,-1-1-1,1 3 0,2 3 62,0 1 0,-1-1 0,0 1 0,2 12 1,-1-4-20,4 6 77,1 1-1,13 24 1,-18-39-75,1-1-1,0 1 1,0-1-1,1 0 0,-1 0 1,1-1-1,1 0 1,-1 0-1,1 0 1,0 0-1,0-1 1,0 0-1,0 0 1,1-1-1,0 1 1,0-1-1,-1-1 0,2 0 1,-1 0-1,0 0 1,15 1-1,-11-2-14,-1-1 0,1 0 0,0-1-1,-1 0 1,1 0 0,0-1 0,-1-1 0,0 0-1,1 0 1,-1-1 0,0 0 0,-1-1 0,1 0-1,13-10 1,-11 5-100,-1-1 0,1 0 0,-2-1 0,0 0 0,0-1 0,-1 0 0,-1 0 0,13-26 0,-15 27-40,-1 1-1,4-16 1,-8 24 86,1-1-1,-2 0 1,1 0 0,0 0 0,-1 0 0,0 0 0,0 0 0,0 0 0,-1-8 0,1 11 17,-1 0-1,1 0 1,-1 0 0,1 0 0,0 0-1,-1 0 1,1 0 0,-1 0-1,0 0 1,1 0 0,-1 0-1,0 0 1,0 1 0,1-1 0,-1 0-1,0 0 1,0 1 0,0-1-1,0 1 1,0-1 0,0 1-1,-1-1 1,-1 0 2,1 1-1,-1-1 1,1 1-1,0 0 1,-1 0-1,1 0 1,-1 0-1,1 1 1,-5 0-1,0 1 44,-1 1 0,1-1 1,0 1-1,0 1 0,-10 5 0,12-5-4,0 0 1,0 0 0,1 0-1,0 0 1,-1 1-1,2-1 1,-1 1 0,0 0-1,1 1 1,0-1-1,0 0 1,1 1 0,-1 0-1,1-1 1,1 1 0,-1 0-1,1 0 1,0 0-1,0 0 1,0 0 0,1 0-1,0 1 1,1 5-1,0-1 6,1 0-1,0-1 0,1 0 0,0 1 0,0-1 0,1 0 0,0 0 1,1-1-1,0 1 0,1-1 0,0 0 0,11 13 0,-6-10-73,0-1-1,0 0 0,1-1 0,1 0 1,15 9-1,-22-16-390,0 0 0,1 0 1,-1 0-1,1-1 0,-1 0 0,8 1 1,-9-2-354,-1-1 1,1 1 0,0-1 0,-1 0 0,1-1 0,-1 1 0,1-1-1,-1 0 1,1 0 0,4-2 0,-7 3 295,0-1 0,1 0-1,-1 0 1,0-1 0,0 1-1,0 0 1,0-1 0,0 1 0,0-1-1,0 1 1,-1-1 0,1 0 0,0 0-1,1-2 1,10-13-2326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33.5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69 8896,'-26'0'4032,"31"8"-3520,3-8 1696,10 3-1313,32-3 833,8 5-992,45-13-256,5 3-320,37-10-320,-16-2 64,19-6-3487,-17 7 1983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36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18 719 5312,'-15'0'1701,"12"0"-1024,9 2 1457,-1 0-1266,0 1 0,1-1 0,-1 0-1,1 0 1,-1 0 0,1-1 0,11 2 0,-12-2-550,-1-1 1,1 0-1,-1 0 0,1 0 0,0-1 1,-1 1-1,1-1 0,-1 0 0,0-1 1,1 1-1,6-4 0,0-1 143,-1-2 0,0 1 0,0-1 1,0-1-1,11-13 0,39-53 667,-44 54-900,257-296 2214,-235 273-1938,42-61 0,-70 88-479,-1 0 1,0-1-1,9-27 0,-18 44-15,0 1-1,0-1 0,1 1 0,-1-1 0,0 1 0,0-1 0,0 1 0,1-1 1,-1 1-1,0 0 0,1-1 0,-1 1 0,0 0 0,1-1 0,-1 1 1,0 0-1,1-1 0,0 0 0,-1 1-7,1 0 0,-1 1 0,0-1 0,1 0 0,-1 0 0,0 0 0,0 0 0,1 0 0,-1 0 0,0 0 0,0 0 1,1 0-1,-1 1 0,0-1 0,0 0 0,0 0 0,1 0 0,-1 1 0,0-1 0,0 0 0,0 0 0,0 0 0,1 1 0,-1-1 0,9 23-27,-7-18 44,1 5 2,0 1-1,-1-1 1,0 1-1,-1-1 1,0 1-1,-1-1 1,-1 12 0,-10 74 6,4-52-32,-2 0-1,-2-1 1,-1-1 0,-29 65-1,36-97-14,0-1-1,0 1 0,-1-1 1,0 0-1,-8 9 0,12-16-24,0 0-1,-1 1 1,1-1-1,-1 0 1,0 0-1,1-1 1,-1 1-1,0 0 1,0-1-1,0 0 1,0 0-1,0 0 1,0 0-1,0 0 1,-1-1-1,1 1 1,0-1-1,0 0 1,-1 0-1,1 0 1,-5-1-1,3 0-44,0 0 1,1-1-1,-1 1 0,1-1 0,-1 0 0,1 0 0,0-1 1,0 0-1,0 1 0,0-1 0,-5-5 0,-3-4-261,-19-26 1,15 19 257,4 3 16,-15-26 0,-1-1 55,28 43 29,0 0-1,0 0 1,0 0 0,0 0-1,-1 0 1,1 0-1,0-1 1,0 1-1,0 0 1,0 0-1,0 0 1,0 0 0,0-1-1,-1 1 1,1 0-1,0 0 1,0 0-1,0-1 1,0 1 0,0 0-1,0 0 1,0 0-1,0-1 1,0 1-1,0 0 1,0 0 0,0 0-1,0-1 1,0 1-1,0 0 1,0 0-1,1 0 1,-1-1 0,0 1-1,0 0 1,0 0-1,0 0 1,0 0-1,0-1 1,0 1 0,1 0-1,-1 0 1,0 0-1,0 0 1,0 0-1,0-1 1,1 1 0,-1 0-1,0 0 1,0 0-1,1 0 15,0 0 0,-1 0 0,1 0 0,-1 0 0,1 0-1,0 0 1,-1 0 0,1 0 0,-1 0 0,1 1 0,-1-1 0,1 0 0,-1 0-1,1 1 1,0-1 0,-1 0 0,1 1 0,-1-1 0,0 0 0,2 2 0,10 8 148,0 1 1,1-2-1,0 0 1,0 0 0,1-1-1,1-1 1,18 7-1,0-2 69,1-2-1,42 8 1,-66-16-203,1-1 1,0 0-1,0 0 0,0-1 1,0 0-1,0-1 0,0-1 1,0 1-1,-1-2 0,1 0 1,-1 0-1,1 0 1,-1-2-1,0 1 0,0-1 1,-1-1-1,0 1 0,15-13 1,58-50-36,91-58 0,-146 109-140,82-47-127,-95 57 237,1 1 0,0 0 0,0 1 0,0 1 0,32-5 0,-42 9 41,1 0-1,-1 1 0,0-1 1,1 1-1,-1 0 0,0 1 1,0-1-1,0 1 1,0 0-1,0 0 0,0 1 1,6 3-1,20 9 239,-72-58-1929,35 38 1620,-1 1-1,0 0 1,0 0-1,-1 0 1,1 1-1,-1 1 1,1-1-1,-1 1 1,0 0-1,-9 0 1,6 1 36,-1 0 0,1 1 0,-1 1 0,1 0 1,0 1-1,-18 4 0,11 0 95,0 1 0,0 0 0,0 1 0,1 1 1,1 0-1,-1 2 0,2 0 0,-18 15 0,26-19-1,1 0-1,0 0 1,0 0 0,1 1-1,0 0 1,0 0 0,1 0-1,0 0 1,1 1 0,-1 0-1,2 0 1,-1 0 0,1 0-1,1 0 1,-2 16 0,3-16-16,-1 0 0,2 0 0,-1 0 0,1 1 0,1-1 0,-1 0 0,1 0 0,1 0 0,0-1 0,0 1 0,1-1 0,0 1 0,0-1 0,1 0 0,9 11 0,-11-15-17,0-1-1,1 1 1,-1-1 0,1 0-1,0 0 1,0-1 0,0 1 0,0-1-1,0 0 1,0 0 0,1 0 0,-1 0-1,1-1 1,0 0 0,-1 0-1,9 1 1,-7-2-34,0-1-1,1 1 0,-1-1 1,0 0-1,1-1 1,-1 1-1,0-1 1,0 0-1,0-1 0,-1 1 1,1-1-1,6-5 1,4-3-105,-1-1 1,0 0 0,-1-1-1,0-1 1,-1 0 0,0-1-1,20-31 1,-16 20-215,-10 18 266,-1-1 0,0 0-1,0 0 1,-1 0 0,0-1 0,-1 0 0,0 0-1,3-13 1,-6 17 33,3-31-255,-4 35 251,0 0-1,0 0 1,-1 0-1,1 0 0,0 0 1,-1 0-1,1 0 0,-1 0 1,0 0-1,1 1 1,-1-1-1,0 0 0,0 0 1,0 1-1,-2-4 0,2 5 29,0-1-1,0 1 1,0-1-1,0 1 1,1-1-1,-1 1 1,0 0-1,0-1 0,0 1 1,0 0-1,0 0 1,0 0-1,0 0 1,0 0-1,0 0 0,0 0 1,0 0-1,0 0 1,0 0-1,0 0 1,0 0-1,0 1 0,0-1 1,0 0-1,0 1 1,1-1-1,-1 1 1,0-1-1,0 1 0,0 0 1,0-1-1,1 1 1,-2 1-1,-1 0 35,0 1 0,0 0 1,0 0-1,0 1 0,1-1 0,-5 7 0,5-3 7,-1 0-1,1 0 1,0 0 0,0 0-1,1 1 1,0-1 0,1 1-1,-1-1 1,1 0 0,1 1-1,1 9 1,0-2 33,1 1 0,1-1-1,1 0 1,7 18 0,-7-21 27,0-1 0,1 0 0,1 0 0,0 0 0,0-1 0,12 13 0,-17-21-69,1 1-1,0-1 1,0 1-1,0-1 1,0 0-1,0 0 1,0-1-1,1 1 1,-1-1-1,0 1 1,6 0-1,-7-2-26,1 1 0,0-1 0,0 0 1,0 0-1,0 0 0,0-1 0,-1 1 0,1-1 0,0 1 0,0-1 0,-1 0 1,1 0-1,0 0 0,-1-1 0,1 1 0,3-3 0,8-8-53,0 0 0,0 0 0,-1-2 1,20-26-1,5-5-43,240-234-316,-269 270 444,0 1-1,1 0 1,0 0-1,1 1 1,19-10-1,-29 17-41,-1-1-1,1 1 1,0 0-1,0 0 1,0-1-1,-1 1 1,1 0-1,0 0 1,0 0-1,0 0 1,0 0-1,-1 0 1,1 0 0,0 0-1,0 0 1,0 1-1,-1-1 1,1 0-1,0 0 1,0 1-1,0-1 1,-1 0-1,2 2 1,0-1 6,-1 0 0,0 0 0,0 1 0,0-1 0,0 0 0,0 1 0,-1-1 0,1 1 0,0-1 0,-1 1 0,1 2 0,1 3 52,0 0 0,-1 1 0,0-1 0,-1 10-1,-2 34 174,-16 88-1,12-106-163,6-31-54,0-1 0,0 1-1,-1-1 1,1 1 0,0-1 0,1 1 0,-1-1 0,0 1 0,0-1 0,1 3 0,4-1 68,3-9-160,7-8-118,-8 8 49,0 0 0,-1-1 1,8-10-1,12-21-311,23-32 244,-40 59 213,0 0-1,1 1 0,21-17 1,-30 26 6,-1 1 0,1-1 1,0 1-1,-1-1 0,1 1 1,0-1-1,-1 1 0,1-1 1,0 1-1,0 0 0,-1-1 1,1 1-1,0 0 0,0 0 1,0 0-1,-1 0 0,1-1 1,0 1-1,0 0 0,0 0 1,-1 1-1,1-1 0,0 0 0,0 0 1,0 0-1,-1 0 0,1 1 1,1-1-1,-1 1 8,0 1 1,0-1-1,0 0 0,0 0 1,0 0-1,-1 1 0,1-1 1,0 0-1,-1 1 0,1-1 1,-1 0-1,1 1 0,-1-1 1,1 2-1,0 6 26,0-1 0,0 0-1,-1 0 1,-1 12 0,-7 13 122,6-27-126,0 0 0,1-1 0,0 1-1,-1 7 1,2-13-42,0 0 0,0 0 0,0 0 0,1 0 0,-1 0-1,0 0 1,0 1 0,0-1 0,0 0 0,0 0 0,0 0-1,1 0 1,-1 0 0,0 0 0,0 0 0,0 0 0,0 0-1,1 0 1,-1 0 0,0 0 0,0 0 0,0 0 0,0 0-1,0 0 1,1 0 0,-1 0 0,0 0 0,0 0 0,0 0-1,0 0 1,0 0 0,1 0 0,-1 0 0,0 0 0,0-1-1,0 1 1,0 0 0,0 0 0,0 0 0,0 0 0,1 0-1,-1 0 1,0 0 0,0-1 0,0 1 0,0 0 0,0 0-1,0 0 1,0 0 0,0-1 0,12-8-359,-7 4 132,5-4-35,0 0-1,15-18 1,-14 15 111,19-19 1,-26 28 132,0 0 0,1 0-1,-1 0 1,1 0 0,-1 1 0,1 0 0,0 0 0,0 0 0,7-1-1,-10 2 38,0 1-1,0 0 1,0-1-1,0 1 1,1 0-1,-1 1 1,0-1-1,0 0 1,0 0-1,0 1 1,0 0-1,0-1 1,1 1-1,-1 0 1,-1 0-1,1 0 1,0 0-1,0 0 1,0 1-1,1 1 1,3 2 90,0 1-1,-1 0 1,0 1 0,5 7 0,6 9 182,-11-17-246,0-1 1,1 0 0,-1 0-1,1-1 1,0 1-1,0-1 1,0-1-1,1 1 1,-1-1 0,1 0-1,0 0 1,0-1-1,0 0 1,0-1-1,0 1 1,0-1 0,1 0-1,13-1 1,-4-1-45,0 0 0,0-2 1,0 0-1,-1 0 0,0-2 1,1 0-1,23-11 0,-36 14-36,0 1-1,0-1 0,0 0 1,0 0-1,-1-1 0,1 1 0,-1-1 1,1 0-1,-1 0 0,0 0 0,0 0 1,0 0-1,-1-1 0,1 1 1,-1-1-1,2-4 0,0 1-89,-1 0 1,1-1-1,-2 1 1,4-12-1,-5 15 116,0 0-1,-1 0 1,1 0 0,-1 0-1,0 0 1,0 0 0,0 0 0,0 0-1,-1 0 1,-1-5 0,2 8 21,0 1 0,0-1-1,0 1 1,-1-1 0,1 1 0,0-1 0,-1 1 0,1 0 0,0-1-1,-1 1 1,1-1 0,0 1 0,-1 0 0,1-1 0,-1 1 0,1 0-1,-1-1 1,1 1 0,-1 0 0,1 0 0,-1 0 0,1-1 0,-1 1-1,1 0 1,-1 0 0,1 0 0,-1 0 0,1 0 0,-1 0 0,1 0-1,-1 0 1,-1 0 0,-19 8 123,19-8-121,-15 8 226,0 1-1,0 0 0,1 1 0,0 0 0,1 2 0,-21 18 0,34-28-172,0 1 0,0-1-1,0 1 1,0-1 0,1 1-1,-1 0 1,1 0-1,-1 0 1,1 0 0,0 0-1,0 0 1,1 0 0,-1 0-1,1 0 1,-1 0 0,1 0-1,0 0 1,0 0-1,0 1 1,2 3 0,-1-2 4,0-1 0,1 1-1,0-1 1,0 1 0,1-1 0,-1 0 0,1 0 0,0 0 0,0 0 0,0 0 0,0-1 0,6 5 0,2 2-196,1 0 1,1-1 0,-1 0-1,2-1 1,-1-1 0,1 0-1,0-1 1,0 0 0,1-1-1,-1-1 1,1 0 0,0-1-1,1-1 1,-1 0 0,31-1-1,-28-2-2670,31-8 0,-7-4-5367,-16 4 4366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40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1303 4736,'-11'-4'1374,"16"7"1366,-1-2-1871,1 1 0,-1 0-1,0-1 1,8 2 0,29-2 1662,46-3 0,-55 0-1684,-15 1-581,-1 0 0,1-2 0,0 0-1,-1-1 1,29-11 0,-36 11-190,0 0 0,0-1 0,0 0 0,0 0 1,-1-1-1,0 0 0,0 0 0,0-1 0,-1 0 0,11-14 0,-16 19-57,0-1 0,-1 1-1,1 0 1,-1-1 0,0 1-1,0-1 1,0 0 0,0 1-1,0-1 1,0 0 0,-1 1-1,1-1 1,-1 0 0,0 0-1,0 0 1,0 0 0,0 1-1,0-1 1,-1 0 0,1 0-1,-1 1 1,0-1 0,-2-4-1,3 6-25,-1 0 0,0 0-1,0 0 1,0 0 0,0 0-1,0 0 1,0 0 0,-1 0-1,1 0 1,0 1 0,0-1-1,0 1 1,-1-1 0,1 1-1,0-1 1,-1 1 0,1 0-1,-1-1 1,1 1 0,0 0-1,-1 0 1,1 0 0,-2 0-1,-2 1 22,0-1 0,1 1 0,-1 0 0,-8 3 0,-11 5 207,0 1 1,2 1 0,-1 1-1,1 2 1,1 0 0,-35 30 0,53-42-166,1 1 1,-1 0 0,0 0-1,1-1 1,0 2 0,-1-1-1,1 0 1,0 0-1,1 1 1,-1-1 0,1 1-1,-1-1 1,1 1 0,-1 5-1,2-7-23,0 1 0,0 0-1,0-1 1,1 1 0,-1-1-1,0 1 1,1-1 0,0 1-1,0-1 1,0 1-1,0-1 1,0 0 0,0 1-1,0-1 1,1 0 0,-1 0-1,1 0 1,0 0 0,0 0-1,-1 0 1,5 3 0,3 0 55,-1 1 0,0-1 0,1-1 0,0 0 0,0 0 0,1-1 0,-1 0 0,1 0 0,11 1 0,2 0 13,0-1 1,0-1 0,0 0-1,39-4 1,93-20-120,-130 18-3,7-1 8,189-37-506,-183 32 436,0-1 0,0-2 0,60-30 0,-66 23-58,-21 6 33,-11 14 106,0-1 0,1 1 0,-1-1 0,0 1 0,0-1-1,0 1 1,0-1 0,0 1 0,0-1 0,0 1 0,0-1 0,0 1 0,0-1 0,0 0 0,0 1 0,0-1 0,0 1 0,0-1 0,-1 1-1,1-1 1,0 1 0,0-1 0,-1 0 0,0 0-12,0 1 0,0-1 0,0 1-1,0-1 1,-1 1 0,1-1 0,0 1-1,0 0 1,0-1 0,0 1 0,-1 0-1,1 0 1,0 0 0,0 0 0,-1 0-1,1 0 1,0 0 0,0 1 0,0-1 0,-1 0-1,1 1 1,0-1 0,-2 2 0,-2-1-23,-39 14 19,0 1 0,-69 38 0,108-52 31,-16 8 104,1 1 0,0 1 0,0 1 0,-25 22 0,40-30-21,1-1 0,-1 1 1,1 0-1,1 1 1,-1-1-1,1 1 0,0-1 1,-4 11-1,6-13-60,0 0 0,0-1 0,1 1 0,-1 0 0,1 0 0,-1 0 0,1 0 0,0 0 0,0 0 0,0 0 0,1 0 0,-1 0 0,1 0 0,-1 0-1,1-1 1,0 1 0,0 0 0,0 0 0,1-1 0,-1 1 0,3 2 0,-1-1-20,0 0 1,1-1-1,0 1 0,0-1 0,0 0 1,0 0-1,0-1 0,0 1 0,1-1 1,-1 0-1,1 0 0,0-1 0,0 1 1,-1-1-1,1 0 0,0 0 0,0 0 1,7-1-1,-1 0-41,1 0 1,-1-1-1,0 0 0,0-1 1,0-1-1,0 1 1,12-6-1,-9 2-21,0 0 0,-1-1 0,0-1 0,0 0 0,-1-1 0,19-18 0,-16 13-2,0-1 1,-2-1-1,0 0 1,14-22-1,10-28 28,-34 59 29,0 0 0,0 0 0,-1 0 1,0 0-1,0-1 0,-1 1 0,1-13 1,-2 20-10,0 0 0,0-1 0,0 1 0,0 0 0,0 0 0,0 0 0,0 0 0,0-1 0,0 1 0,0 0 0,0 0 0,0 0 0,0 0 1,0-1-1,0 1 0,0 0 0,0 0 0,0 0 0,0 0 0,0 0 0,0-1 0,0 1 0,0 0 0,-1 0 0,1 0 0,0 0 0,0 0 0,0 0 1,0-1-1,0 1 0,-1 0 0,1 0 0,0 0 0,0 0 0,0 0 0,0 0 0,0 0 0,-1 0 0,1 0 0,0 0 0,0 0 0,0 0 1,0 0-1,-1 0 0,1 0 0,0 0 0,0 0 0,0 0 0,-1 0 0,1 0 0,0 0 0,0 0 0,0 0 0,0 0 0,0 0 0,-1 0 1,1 0-1,0 1 0,0-1 0,0 0 0,0 0 0,-11 9-84,-138 158 228,-63 114 269,166-217-346,5-6 15,3 2 0,3 2 0,2 1 0,-34 93 0,55-120-219,1 1 0,2-1-1,-4 46 1,12-81 103,1-1 0,0 1 0,0 0 0,0 0 0,0 0 0,0 0 0,0-1 0,0 1 0,0 0 0,1 0 0,-1 0 0,0 0 0,0-1 0,1 2 0,-1-2 21,0 1 1,1-1 0,-1 0 0,0 0 0,0 0 0,1 0 0,-1 0 0,0 1 0,0-1 0,0 0 0,1 0-1,-1 0 1,0 0 0,1 0 0,-1 0 0,0 0 0,0 0 0,1 0 0,-1 0 0,0 0 0,0 0 0,1 0-1,-1 0 1,0 0 0,0 0 0,1 0 0,-1 0 0,0-1 0,20-12-411,-16 9 342,206-148-954,-67 44 992,-119 88 44,-1-2-1,31-38 1,31-60-19,-58 78-10,179-251-125,54 9 910,-230 248-548,-22 26 96,1-1 1,17-15 0,-24 27 33,-3 6-131,-2 9 2,-6 5-89,-1 0 0,-1-1 0,-24 35-1,13-21 69,21-33-183,-40 69 377,38-63-369,0 0 1,0 1 0,0-1 0,1 1-1,0-1 1,0 1 0,0 15-1,1-22-3,1 0 0,0 0 0,0 0 0,0 1 0,0-1-1,0 0 1,0 0 0,0 0 0,1 0 0,-1 0-1,0 0 1,1 0 0,-1 0 0,0 0 0,1 0-1,-1 0 1,1 0 0,0 0 0,-1 0 0,1 0-1,0 0 1,-1-1 0,1 1 0,0 0 0,0 0-1,0-1 1,0 1 0,0-1 0,0 1 0,0-1 0,0 1-1,0-1 1,0 1 0,0-1 0,0 0 0,0 0-1,0 1 1,0-1 0,0 0 0,0 0 0,0 0-1,0 0 1,0 0 0,1-1 0,0 1 0,5-2-32,0 0 0,-1 0 1,1 0-1,-1-1 0,10-5 1,10-7-59,0-1-1,-1-1 1,-1-1 0,-1-1 0,0-1-1,21-26 1,-12 8 78,-1-1-1,-3-2 1,29-54 0,-55 92 6,8-15-90,-10 18 89,0 0 0,0-1 1,0 1-1,1-1 0,-1 1 0,0 0 1,0-1-1,1 1 0,-1 0 1,0-1-1,0 1 0,1 0 0,-1-1 1,0 1-1,1 0 0,-1 0 0,0-1 1,1 1-1,-1 0 0,1 0 0,-1 0 1,0-1-1,1 1 0,-1 0 1,1 0-1,-1 0 0,1 0 0,-1 0 1,0 0-1,1 0 0,-1 0 0,1 0 1,-1 0-1,1 0 0,0 1 9,-1 0 0,1 0 0,-1 0 0,0-1 0,1 1 1,-1 0-1,0 0 0,1 0 0,-1 0 0,0 0 0,0 0 0,0 0 0,0-1 0,0 1 0,0 0 0,0 0 0,0 0 0,0 0 0,-1 0 1,1 0-1,-1 1 0,0 6 67,-9 67 160,4-37-54,-2 57 1,8-91-171,0 0-1,1 0 1,-1 1-1,1-1 0,0 0 1,3 8-1,-4-11-6,1 1-1,0-1 1,-1 0 0,1 1-1,0-1 1,0 0 0,0 1-1,0-1 1,0 0 0,0 0 0,0 0-1,0 0 1,1 0 0,-1 0-1,0 0 1,1 0 0,-1-1-1,1 1 1,-1-1 0,1 1-1,1 0 1,9 1-47,-1-1 1,1-1-1,-1 0 0,1 0 1,19-4-1,57-17-349,-72 17 317,25-7-106,-1-3 0,0-1 0,54-29-1,-71 32 96,-1-2 0,-1 0 0,0-1 0,-1-2-1,-1 0 1,0-1 0,15-20 0,-25 27-42,-1-1 1,0 0-1,11-23 0,-20 33 119,-4 6-1,-4 5-28,-17 26 248,-2-2 0,-42 39 0,33-40 138,22-20-112,0 0 0,1 1 0,1 1-1,-21 26 1,34-40-235,0 1 1,-1-1-1,1 0 0,0 1 0,-1-1 0,1 1 0,0-1 1,0 1-1,-1-1 0,1 1 0,0-1 0,0 1 1,0-1-1,0 1 0,0-1 0,0 1 0,0-1 1,0 1-1,0-1 0,0 1 0,0-1 0,0 1 1,0-1-1,0 1 0,0-1 0,0 1 0,1-1 1,-1 1-1,0-1 0,0 1 0,1-1 0,-1 1 1,0-1-1,1 0 0,-1 1 0,0-1 0,1 1 1,-1-1-1,1 0 0,-1 1 0,1-1 0,-1 0 1,0 0-1,1 1 0,-1-1 0,1 0 0,-1 0 1,1 0-1,-1 0 0,1 0 0,0 0 0,-1 1 1,1-1-1,0-1 0,3 2-78,1 0-1,-1-1 1,1 0-1,7-1 1,-7 0 2,1 0 1,0 0 0,-1-1 0,1 0-1,0 0 1,-1 0 0,0-1-1,7-3 1,2-4-179,19-16 0,-21 13 126,0 0 0,0 0 0,-1-1 0,-1-1-1,-1 0 1,15-30 0,-8 14 38,-20 47 276,0 1-1,1 0 1,-2 28 0,5-44-186,0 6 69,-2 2 3,1 0 0,1 0 1,-1-1-1,1 1 0,1 0 0,0 0 1,0 0-1,5 14 0,-6-22-71,1 0 0,-1 0 0,1 0-1,0 1 1,0-1 0,-1 0 0,1 0-1,0 0 1,0-1 0,0 1 0,0 0 0,0 0-1,0 0 1,1-1 0,-1 1 0,0 0 0,0-1-1,0 1 1,1-1 0,-1 0 0,0 1 0,1-1-1,-1 0 1,0 0 0,0 0 0,1 0 0,-1 0-1,2 0 1,3-1-64,1 0-1,-1 0 1,0-1 0,9-3-1,-10 3 31,14-5-84,0-1 1,0 0-1,-1-2 1,0 0-1,17-14 1,-12 6 6,-1-1 1,-1-1-1,22-26 1,1-11-269,-3-2 0,44-85 1,11-62 8,-18-4-46,0 0 210,-77 209 199,77-177 470,-74 171-379,0-1 0,-1-1 1,0 1-1,0 0 0,0-1 1,-1 0-1,1-15 0,-3 23-87,0 1-1,1 0 1,-1 0 0,0-1-1,0 1 1,0 0-1,0-1 1,0 1-1,0 0 1,0-1 0,0 1-1,0 0 1,0-1-1,0 1 1,0 0-1,0 0 1,-1-1 0,1 1-1,0 0 1,0-1-1,0 1 1,0 0-1,0 0 1,-1-1 0,1 1-1,0 0 1,0 0-1,0-1 1,-1 1-1,1 0 1,0 0 0,0 0-1,-1-1 1,1 1-1,0 0 1,-1 0 0,1 0-1,0 0 1,0 0-1,-1 0 1,1 0-1,0 0 1,-1-1 0,1 1-1,0 0 1,-1 0-1,1 0 1,0 1-1,-1-1 1,1 0 0,0 0-1,0 0 1,-1 0-1,1 0 1,0 0-1,-1 0 1,1 1 0,-3 0 7,1 1 1,0-1-1,-1 1 1,1 0-1,0 0 1,-3 3-1,-1 3-9,0 1 0,0 0 0,1-1 0,0 2 0,0-1 0,1 0 0,-3 12 0,-58 211 751,56-197-594,-7 28 69,-47 195 424,47-173-409,-7 87-1,21-144-197,-4 74 224,6-83-177,1 1 0,0 0 1,5 20-1,-5-35-76,1 0-1,-1 0 1,1 0 0,-1-1-1,1 1 1,4 6 0,-5-10-36,-1 0 1,1 0-1,0 0 1,0 0-1,0 0 1,0 0-1,0 0 1,0 0-1,0 0 1,0-1-1,0 1 1,0 0-1,0-1 1,0 1 0,0-1-1,1 1 1,-1-1-1,0 0 1,0 0-1,1 1 1,-1-1-1,0 0 1,1 0-1,-1 0 1,0 0-1,0 0 1,1-1-1,-1 1 1,2-1-1,2-1-48,-1 0 0,1 0 0,-1 0 0,1-1 0,-1 0 0,0 0 0,0 0 0,0-1 0,0 1 0,4-7 0,33-45-303,-34 44 312,11-15 8,1 0-1,1 1 1,1 1 0,47-41 0,-67 64 85,0 0 0,0 0 1,0 1-1,0-1 0,0 0 0,0 1 1,0-1-1,0 1 0,0 0 0,0-1 0,1 1 1,0-1-1,-1 1-23,-1 0 1,1 1-1,-1-1 1,0 0-1,1 0 0,-1 0 1,0 0-1,1 0 1,-1 0-1,0 1 1,1-1-1,-1 0 0,0 0 1,1 0-1,-1 1 1,0-1-1,0 0 0,1 0 1,-1 1-1,0-1 1,0 0-1,1 1 1,-1-1-1,0 0 0,0 1 1,1 3 18,0 0 1,0 0-1,-1 0 0,1 0 1,-1-1-1,0 6 1,0-8-32,-5 53 266,1 11 68,4-59-302,0 0 0,0 0 1,1 1-1,0-1 0,1 0 1,-1 0-1,4 9 0,-4-13-27,1 0-1,-1 0 0,0 0 0,1-1 0,-1 1 0,1 0 0,-1-1 1,1 1-1,0-1 0,0 0 0,0 0 0,-1 1 0,1-1 1,0 0-1,1 0 0,-1-1 0,0 1 0,0 0 0,0-1 0,4 1 1,1 0-42,1 0 0,0-1 0,0 0 1,11-1-1,-5-1-36,0-1 1,0 0-1,0-1 0,-1 0 1,0-1-1,0-1 0,0 0 1,0 0-1,-1-1 1,18-14-1,-11 5-29,-1-1-1,0 0 1,-1-1 0,-1-1 0,15-23-1,5-6 23,17-28-14,-78 158 799,14-54-506,2 2-1,1-1 0,1 1 1,1 0-1,-3 58 0,10-86-192,-1 1-1,0-1 0,1 1 0,-1 0 1,1-1-1,0 1 0,0-1 0,0 1 0,0-1 1,2 3-1,-3-4-18,1-1 1,-1 1-1,0-1 1,1 1-1,-1-1 1,1 1-1,-1-1 1,0 1-1,1-1 1,-1 0-1,1 1 1,0-1-1,-1 0 1,1 1-1,-1-1 1,1 0-1,-1 0 0,1 1 1,0-1-1,-1 0 1,1 0-1,-1 0 1,1 0-1,0 0 1,-1 0-1,1 0 1,0 0-1,-1 0 1,1 0-1,0 0 1,-1 0-1,1-1 1,-1 1-1,1 0 1,-1 0-1,1-1 1,0 1-1,-1 0 0,1-1 1,-1 1-1,1-1 1,-1 1-1,0 0 1,1-1-1,-1 1 1,1-1-1,0 0 1,3-4-109,0-1 0,-1 1 0,1-1 1,-1 1-1,0-1 0,0 0 0,3-9 0,9-46-409,-11 39 506,1 3-8,-2-1 1,0 0-1,-2 0 0,0 0 0,-1 0 1,-4-25-1,4 42 49,0 0 1,0 1-1,-1-1 0,0 0 1,1 1-1,-1-1 1,0 0-1,0 1 1,0-1-1,-1 1 0,1 0 1,0-1-1,-1 1 1,0 0-1,1 0 0,-1 0 1,0 0-1,0 0 1,0 0-1,-1 1 0,1-1 1,0 1-1,-1-1 1,1 1-1,-4-1 0,-2-3 238,8 2-150,14-3-143,0 0-8,3-2 135,1 0 0,0 1 0,1 1 0,-1 1-1,1 0 1,0 2 0,1 0 0,-1 1 0,0 1-1,1 1 1,-1 0 0,23 4 0,-37-3-53,-1 0-1,0 0 1,0 0 0,0 1-1,0-1 1,0 1 0,0 0 0,0 0-1,0 0 1,-1 0 0,1 1 0,-1 0-1,0 0 1,0 0 0,0 0 0,0 0-1,4 7 1,-3-4 7,-1 0 0,-1 1 0,1-1 0,-1 1 0,0-1 0,-1 1 0,1 0 1,-1-1-1,-1 1 0,1 12 0,-3 11 80,-2-1 1,0 1 0,-2-1-1,-1 0 1,-13 34 0,10-23 31,10-39-160,0-1 0,0 0 0,0 1 0,0-1 0,0 1 0,0-1 0,0 0 0,0 1 0,0-1 0,0 1 0,0-1 0,0 0 0,0 1 0,0-1 0,0 1 0,0-1 0,0 0 0,1 1 0,-1-1 0,0 1 0,0-1 0,0 0 0,1 1 0,-1-1 0,0 0 0,0 1 0,1-1 0,-1 0 0,0 0 0,1 1 0,-1-1 0,0 0 0,1 0 0,-1 0 0,1 1 0,0-1-23,1 0-1,-1 0 1,1 0 0,-1 0-1,0 0 1,1 0 0,-1-1 0,0 1-1,1 0 1,-1-1 0,0 1-1,3-2 1,10-5-87,0 0 1,0-2-1,-1 0 0,0 0 0,18-18 1,55-62-46,-82 84 157,19-22 23,-16 18 38,0 0 1,1 0 0,0 1 0,0 0 0,1 0 0,0 1-1,1 0 1,10-5 0,-19 11-36,0 1 1,0 0-1,0-1 0,0 1 0,0 0 1,0 0-1,0-1 0,0 1 0,0 0 0,0 0 1,0 0-1,0 0 0,0 1 0,0-1 1,0 0-1,0 0 0,0 1 0,0-1 1,0 0-1,0 1 0,0-1 0,0 1 1,0-1-1,0 1 0,0 0 0,0-1 1,0 1-1,-1 0 0,1 0 0,0-1 1,0 1-1,-1 0 0,1 0 0,-1 0 0,1 1 1,3 5 66,-1-1 0,-1 1 1,1-1-1,1 10 0,-4-15-88,14 76 417,-13-61-436,1-1-1,1 0 1,0 0-1,1 0 0,1 0 1,12 27-1,-15-39-365,0 0 1,1 0-1,-1 0 0,1 0 0,0 0 1,0 0-1,0-1 0,6 5 1,-7-6-132,0 0 1,0 0-1,0 0 1,0-1 0,0 1-1,1 0 1,1 0 0,-2-1-51,-1 0 0,0 0 0,0 0 0,0 0 0,0 0 0,0 0 0,1 0 0,-1-1 0,0 1 0,0 0 1,0-1-1,0 1 0,0-1 0,2 0 0,-3 0 315,1 1 1,-1-1 0,1 1-1,-1-1 1,1 0-1,-1 1 1,1-1 0,-1 0-1,0 1 1,1-1-1,-1 0 1,0 0 0,0 1-1,0-1 1,1 0-1,-1 0 1,0 0 0,0 1-1,0-1 1,0 0 0,0 0-1,-1 1 1,1-3-1,0-2-1012,0-16-1431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40.8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0 10048,'-10'0'4544,"15"0"-3936,0 0 512,3 0-737,5 0-575,11 0 65,-3 0-2145,2 0 1216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5:41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88 12224,'-19'-3'5535,"51"-14"-4831,13 6 256,5 7-672,53-9 1504,10 6-992,56-6 0,2 10-480,24-9-672,-26 7 192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06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17 6304,'-35'-16'2848,"30"16"-2464,0 0 64,10 0-320,3 0-608,7 3 256,17 2-3168,8-2 1856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4: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8 261 4320,'0'0'65,"0"0"1,0 0-1,-1 0 1,1-1-1,0 1 1,0 0-1,0 0 1,0 0-1,0-1 0,0 1 1,-1 0-1,1 0 1,0 0-1,0 0 1,0 0-1,0 0 1,-1-1-1,1 1 1,0 0-1,0 0 0,0 0 1,-1 0-1,1 0 1,0 0-1,0 0 1,0 0-1,-1 0 1,1 0-1,0 0 1,0 0-1,0 0 0,-1 0 1,1 0-1,0 0 1,0 0-1,-1 0 1,1 9 2177,0 4-1980,0 169 3193,16 26-1008,-13-109-662,2-122-559,-1-2-980,-1-3 27,2-31-1,2-143 133,-8 96-130,-1 54 61,10-90-1,-3 63-544,13 185 315,-11-61-2,1-1-1,17 52 1,-16-71 19,1-1-1,2 0 1,0 0-1,2-1 1,0-1-1,21 24 0,3 3 34,50 55 694,-87-104-637,0 0-182,0 0 0,0 0 0,0 0 0,-1 0 0,1 0 0,0-1 0,0 1 0,0 0 0,-1-1 0,1 1 0,0 0 0,0-1 0,-1 1 0,2-2 0,2-1 64,-1-1 1,0 0-1,1 0 1,-1 0 0,-1-1-1,1 1 1,-1 0-1,0-1 1,3-7-1,1-7 31,3-23 0,-2 12-29,2-17 25,4-76-1,3-21-100,-4 85-111,8-47-52,-17 87-176,6-21 0,-9 40 300,0 0 1,0 0-1,0 0 1,0 0 0,0 0-1,0 0 1,0 0-1,0 0 1,0 0-1,0 0 1,0 0 0,0-1-1,0 1 1,0 0-1,0 0 1,0 0 0,0 0-1,0 0 1,1 0-1,-1 0 1,0 0 0,0 0-1,0 0 1,0 0-1,0 0 1,0 0-1,0 0 1,0-1 0,0 1-1,0 0 1,0 0-1,0 0 1,0 0 0,0 0-1,0 0 1,1 0-1,-1 0 1,0 0 0,0 0-1,0 0 1,0 0-1,0 0 1,0 0-1,0 0 1,0 0 0,0 0-1,0 0 1,0 0-1,1 0 1,-1 0 0,0 0-1,0 0 1,0 0-1,0 0 1,0 0 0,0 0-1,0 0 1,0 1-1,0-1 1,0 0 0,0 0-1,0 0 1,4 7-512,2 13-545,14 71-8996,-12-60 5744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14.5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17 1824,'0'-5'5488,"0"5"-5414,0 0 1,1 0-1,-1-1 1,0 1-1,0 0 1,0-1-1,1 1 1,-1 0-1,0 0 0,0-1 1,1 1-1,-1 0 1,0 0-1,0 0 1,1-1-1,-1 1 1,0 0-1,1 0 1,-1 0-1,0 0 1,1 0-1,-1 0 0,0 0 1,1 0-1,-1 0 1,0 0-1,1 0 1,-1 0-1,1 0 62,-1 0-1,1 0 1,-1 0 0,0 0-1,1 0 1,-1 0-1,1-1 1,-1 1-1,0 0 1,1 0 0,-1 0-1,0 0 1,1 0-1,-1-1 1,1 1 0,-1 0-1,0 0 1,0-1-1,1 1 1,-1 0-1,0 0 1,1-1 0,-1 1-1,0 0 1,0-1-1,1 1 1,-1-1 0,0 1-1,0 0 1,0-1-1,-1 24 3719,-6 25-2852,3-18-530,-7 39 319,-2 0 0,-28 83 0,-17 1-290,47-129-733,-1 0-1,-2 0 1,0-1 0,-18 21-1,30-42-339,0 1-1,-1-1 1,1 0-1,0 0 1,-6 4-1,3-3-1090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14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41 255 7968,'-27'-18'2565,"26"17"-2457,0 1 1,1-1-1,-1 1 0,0-1 0,0 0 1,0 1-1,0-1 0,1 0 0,-1 0 0,0 1 1,1-1-1,-1 0 0,1 0 0,-1 0 1,1 0-1,-1 0 0,1 0 0,0 0 1,-1 0-1,1 0 0,0 0 0,0 0 1,0 0-1,0 0 0,0 0 0,0 0 1,0 0-1,0 0 0,0 0 0,0 0 1,0 0-1,1 0 0,-1 0 0,0 0 1,2-2-1,0 0 162,0 0 0,0 0-1,0 0 1,1 0 0,0 1 0,-1-1 0,1 1-1,3-3 1,12-5 176,-1 1 0,1 0 0,21-7 0,-16 7-262,65-27 525,102-25 1,-159 53-571,56-7 0,-76 13-308,1 2-1,-1 0 1,1 0-1,-1 1 0,1 0 1,-1 1-1,0 1 0,14 4 1,-9 3-2076,-8-5-113,5 4 156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16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366 0 8128,'-2'2'837,"1"-2"-729,1 0 0,-1 1 1,1-1-1,-1 1 0,1-1 1,-1 0-1,1 1 0,-1-1 1,1 1-1,0-1 0,-1 1 0,1 0 1,0-1-1,-1 1 0,1-1 1,0 1-1,0 0 0,0-1 1,-1 1-1,1-1 0,0 1 1,0 0-1,0-1 0,0 1 1,0 1-1,-40 161 5700,-17 1-3274,-11 30-1303,-97 279 54,164-470-1277,-4 10 113,-11 20 1,12-21-129,6-10-157,4-8-12,5-12-131,0-1 0,10-24 0,-6 12 103,12-24-13,49-88-57,-69 132 248,0 1 1,0 0-1,1 0 0,1 1 0,-1 0 0,13-10 0,-20 18 31,0 1-1,-1-1 1,1 0-1,0 0 1,0 1-1,0-1 1,0 1 0,0-1-1,0 1 1,1-1-1,-1 1 1,0 0-1,0 0 1,0-1 0,0 1-1,0 0 1,1 0-1,-1 0 1,0 0-1,0 0 1,0 0-1,0 1 1,2-1 0,-2 1 19,1 0 0,-1 0 0,0 0 0,1 0 1,-1 0-1,0 0 0,0 0 0,0 0 0,0 1 1,0-1-1,0 0 0,0 1 0,0-1 1,0 3-1,3 5 119,-1 0 0,0 1 1,-1 0-1,1 11 0,10 137 855,-9-87-913,-3-18-161,-1-39 174,0-1 0,0 1 0,2 0 0,-1-1 0,5 16 0,-6-29-96,1 1 1,-1-1-1,0 1 0,0-1 1,1 1-1,-1-1 0,0 1 1,1-1-1,-1 0 0,1 1 1,-1-1-1,0 1 0,1-1 1,-1 0-1,1 1 0,-1-1 1,1 0-1,-1 0 0,1 1 1,-1-1-1,1 0 0,-1 0 1,1 0-1,17 0 104,17-9-23,-11 0-71,-1 0-1,0-2 1,-1 0-1,0-2 0,0 0 1,21-19-1,-34 24 92,1-1 0,-2 0-1,0 0 1,8-12 0,-14 18-82,0 1 0,-1-1 1,1 0-1,-1 1 0,0-1 1,0 0-1,0 0 0,0 0 0,0 0 1,-1 0-1,0 0 0,1 1 0,-1-1 1,0 0-1,0 0 0,0 0 0,-1 0 1,1 0-1,-1 0 0,0 0 0,0 0 1,-1-3-1,2 5-29,-1 0 1,1-1-1,-1 1 0,0 0 1,0 0-1,1-1 1,-1 1-1,0 0 0,0 0 1,0 0-1,0 0 1,-1 0-1,1 0 0,0 0 1,0 1-1,0-1 0,-1 0 1,1 1-1,0-1 1,-1 1-1,1-1 0,0 1 1,-1 0-1,1-1 1,-3 1-1,2 0-14,0 0 1,0 1-1,0-1 1,0 1-1,1-1 0,-1 1 1,0 0-1,0 0 1,1 0-1,-1 0 1,1 0-1,-1 0 0,1 0 1,-1 0-1,1 1 1,-1-1-1,1 0 1,-2 3-1,-1 4-19,-1-1-1,1 1 1,1 0 0,-1-1 0,1 1-1,1 1 1,-1-1 0,2 0 0,-1 1 0,1-1-1,0 1 1,1 14 0,0-17 33,1 0 1,0 0-1,0-1 1,0 1-1,0 0 1,1 0-1,0-1 1,5 9-1,-5-11 15,0 1 0,0-1 0,0 0 0,1 0 0,0 0 0,-1 0 0,1 0 0,0-1 0,0 1 0,1-1-1,-1 0 1,0 0 0,7 3 0,-4-3 60,0 0 0,1-1 0,-1 0 0,0 0 0,1 0-1,-1 0 1,1-1 0,-1 0 0,1-1 0,-1 1 0,1-1 0,-1-1-1,0 1 1,10-4 0,9-5 10,-1-1-1,30-18 1,-15 9-184,25-17 87,-40 22 64,43-20 1,-66 35-45,0-1-1,0 1 1,0-1-1,0 1 1,0 0 0,0 0-1,0-1 1,0 1 0,0 0-1,0 0 1,0 0-1,0 0 1,0 0 0,0 0-1,0 1 1,0-1 0,0 0-1,0 0 1,0 1-1,0-1 1,0 1 0,0-1-1,0 1 1,0-1 0,0 1-1,0 0 1,-1-1-1,1 1 1,0 0 0,0 0-1,-1-1 1,1 1 0,0 0-1,-1 0 1,1 0-1,-1 0 1,1 0 0,-1 0-1,0 0 1,1 0 0,-1 0-1,0 0 1,0 1-1,2 3 41,-1 1 0,0-1 0,-1 1-1,0-1 1,1 1 0,-3 10-1,0 1 43,2-9-16,-1 0 0,-1 1-1,1-1 1,-4 8 0,10-25 145,0 1 0,13-15 1,4-6-286,-2 0 139,-13 17-98,1 0 0,0 1 0,1 0 0,0 0 0,17-15 0,-25 26 32,-1-1 0,1 0 0,0 1 1,0-1-1,0 1 0,0-1 0,0 1 1,0-1-1,0 1 0,0 0 0,0 0 1,0-1-1,0 1 0,0 0 0,0 0 1,0 0-1,1 0 0,-1 0 1,0 0-1,0 1 0,0-1 0,0 0 1,0 0-1,0 1 0,0-1 0,0 1 1,0-1-1,0 1 0,0-1 0,-1 1 1,1-1-1,0 1 0,0 0 0,0 0 1,-1-1-1,1 1 0,0 0 0,0 1 1,3 4 57,0 1-1,0-1 1,-1 1 0,4 10 0,-2-7-3,20 54 328,11 23-55,-34-83-325,1 0-1,-1 0 1,1 0-1,0 0 1,1 0-1,5 4 1,-8-6-150,1-1-1,0 1 1,0-1-1,0 0 1,0 0 0,0 0-1,0 0 1,0 0-1,0 0 1,0 0 0,0-1-1,0 1 1,1-1-1,-1 0 1,0 1 0,3-1-1,0-1-967,0 0 0,0-1 0,0 1 0,0-1 0,0 0 0,-1 0 1,1-1-1,-1 1 0,1-1 0,-1 0 0,7-6 0,12-11-3540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21.1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13 481 4736,'-12'1'11871,"39"-32"-9839,31-34-1760,-19 20-200,-2-1-1,35-56 0,36-47 430,-103 143-439,0 1-1,1-1 1,-1 1 0,1 1 0,0-1-1,10-5 1,-15 9-44,1 1 0,-1 0-1,0-1 1,0 1 0,0 0 0,0 0 0,1 0-1,-1 0 1,0 0 0,0 0 0,1 0 0,-1 0-1,0 0 1,0 0 0,0 1 0,0-1 0,1 0-1,-1 1 1,0-1 0,0 1 0,0 0-1,0-1 1,0 1 0,0 0 0,0-1 0,0 1-1,0 0 1,-1 0 0,2 1 0,2 3 63,0 0 0,0 0 0,-1 0 0,6 11 0,1 10 270,14 49 0,-11-32-99,-3-9-111,0-2 7,18 44-1,-24-68-136,0 0-1,1 0 0,-1 0 0,2-1 1,-1 1-1,1-1 0,0-1 1,0 1-1,1-1 0,8 7 1,-10-10 20,1 0 1,-1 0-1,0-1 1,1 1 0,0-1-1,-1 0 1,1-1-1,0 1 1,0-1-1,0 0 1,0-1 0,0 1-1,10-2 1,-9 0-4,1 0 0,0 0 0,-1-1 0,1 0 1,-1-1-1,1 1 0,-1-2 0,0 1 0,0-1 0,9-6 1,-1-2 14,0-1 0,0 0 0,17-22 1,36-51 150,-56 72-188,-10 10-28,1 0 1,1 0-1,-1 1 1,0-1-1,1 1 1,0 0-1,5-4 1,-7 6 8,0 0 1,0 0-1,1 0 0,-1 1 1,0-1-1,1 1 0,-1-1 1,0 1-1,1 0 0,-1 0 1,1 0-1,-1 0 0,0 0 1,1 0-1,-1 1 0,1-1 1,2 2-1,6 2-21,0 1 1,0 0-1,18 12 1,3 2 156,142 85 336,-164-97-746,0 1-1,0 0 1,12 15 0,-18-18-1146,0 0 0,0 0 0,-1 0 0,6 11 0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21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2 7648,'0'0'71,"0"0"1,0 0 0,0 0 0,0 0-1,0 0 1,0 0 0,0 0 0,0 0-1,-1-1 1,1 1 0,0 0 0,0 0-1,0 0 1,0 0 0,0 0-1,0 0 1,-1 0 0,1 0 0,0 0-1,0 0 1,0 0 0,0 0 0,0 0-1,-1 0 1,1 0 0,0 0 0,0 0-1,0 0 1,0 0 0,0 0-1,0 0 1,-1 0 0,1 0 0,0 0-1,0 1 1,0-1 0,0 0 0,0 0-1,0 0 1,-1 0 0,1 0-1,0 0 1,0 0 0,0 0 0,0 1-1,0-1 1,-4 10 1077,1 16 517,-28 401 5860,16-277-6428,10-105-829,-26 317 321,28-249-547,4-101-348,0 0-1,1-1 1,0 1-1,0-1 1,1 0 0,1 1-1,8 15 1,0-6-965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23.8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293 0 3904,'-3'2'9824,"-1"6"-5478,-7 17-4144,3-7 839,-5 5-357,-1-1 0,-1-1 0,-34 39 0,-5 5 36,39-42-606,0 1-1,2 0 1,0 0 0,2 1 0,1 1 0,0 0 0,-7 38 0,11-31-102,1 0 1,1 0-1,2 0 1,1 0 0,7 57-1,-4-75-7,0-1-1,1 1 0,1-1 0,0 0 1,1 0-1,1 0 0,9 17 0,-9-22-15,0 0-1,0-1 0,1 1 0,0-1 0,0-1 0,1 1 1,0-1-1,0 0 0,1-1 0,17 10 0,-13-9-799,0-1 0,0-1 0,0 0 0,1-1-1,20 3 1,-22-5-1330,-1-1 0,1 0 0,-1-1 0,14-2-1,-3 1-1436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24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1 500 4896,'1'0'363,"1"-1"1,-1 1-1,0 0 1,1-1-1,-1 1 0,1-1 1,-1 0-1,0 0 1,1 1-1,-1-1 1,0 0-1,0 0 0,0 0 1,0 0-1,2-2 1,16-24 1074,-9 8-258,14-39 0,0-2 81,20-43 1319,-7 13-168,-29 73-1886,0-2-155,15-25 1,-21 41-339,1-1-1,-1 0 1,1 1 0,0-1 0,0 1 0,0 0 0,0 0 0,1 0 0,-1 0-1,1 1 1,0-1 0,4-1 0,-5 2-16,8-3 398,-11 5-402,0 0 0,1 0 0,-1 0-1,0 0 1,0 0 0,1 0 0,-1 0 0,0 0 0,0 0-1,1 0 1,-1 0 0,0 0 0,0 1 0,1-1 0,-1 0 0,0 0-1,0 0 1,0 0 0,1 1 0,-1-1 0,0 0 0,0 0 0,0 0-1,0 1 1,0-1 0,1 0 0,-1 0 0,0 1 0,0-1-1,0 0 1,0 0 0,0 1 0,0-1 0,0 0 0,0 0 0,0 1-1,0-1 1,0 0 0,0 1 0,0-1 0,0 0 0,0 0-1,0 1 1,-6 87 1146,3-54-978,1 43-1,3-38-179,-1-21 42,1 0-1,0 1 0,6 27 1,-3-34-21,0 1-1,0-1 1,1 0 0,0 0 0,1-1-1,8 11 1,-12-18 1,1 0 0,0-1-1,0 1 1,0-1 0,0 0 0,0 0-1,1 0 1,-1 0 0,1-1-1,0 0 1,0 1 0,0-1 0,0-1-1,0 1 1,0 0 0,1-1-1,-1 0 1,0 0 0,1 0 0,6 0-1,-8-1-108,0-1 1,0 1-1,0 0 0,-1-1 0,1 0 0,0 1 1,0-1-1,0 0 0,-1-1 0,1 1 1,-1 0-1,1-1 0,2-1 0,1-3-1466,1 0 0,-2 1 1,7-9-1,8-8-5573,-7 13 3947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25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3 7552,'0'-3'10802,"0"12"-6718,-1-1-4848,-1 4 1591,-8 22 0,6-22-626,0 0-1,-3 21 1,6-22-199,0 1-1,2 21 1,-1-30-58,0 0 0,0-1 0,1 1 0,-1 0-1,1-1 1,0 1 0,0-1 0,0 1 0,0 0 0,0-1 0,0 0-1,1 1 1,-1-1 0,1 0 0,0 0 0,-1 0 0,1 0 0,4 3 0,-5-4-391,1-1 1,0 1-1,-1-1 1,1 1 0,0-1-1,0 1 1,-1-1-1,1 0 1,0 0-1,0 0 1,-1 0 0,1 0-1,0 0 1,0-1-1,0 1 1,1-1 0,11-3-2034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25.6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0 8736,'-14'0'3936,"6"0"-3424,3 0 0,10 0-384,-5 8-6272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25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87 7968,'-1'-1'137,"1"1"0,0 0 0,-1 0 1,1 0-1,0-1 0,0 1 0,-1 0 0,1 0 1,0-1-1,0 1 0,0 0 0,-1-1 0,1 1 1,0 0-1,0 0 0,0-1 0,0 1 1,0 0-1,-1-1 0,1 1 0,0 0 0,0-1 1,0 1-1,0-1 0,9-1 3829,-2 0-2595,11-2-139,-1-1 0,21-9 0,-19 7-1037,36-10 0,-24 11-164,1-1-36,52-4 0,-25 7-2080,-31 7 863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4:21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59 5152,'-3'2'266,"0"0"1,0 0-1,1 0 0,-1 0 1,1 0-1,-1 0 1,1 1-1,0-1 0,0 1 1,0 0-1,1 0 1,-1-1-1,1 1 0,-1 0 1,1 0-1,0 1 1,0-1-1,0 0 0,0 4 1,-3 11 1459,-2 33-1,6-44-1497,0 0 0,0 1 0,1-1 0,0 0 0,1 1 0,-1-1-1,5 10 1,-4-12-140,-1 0 151,1 1 1,1-1-1,-1 0 1,6 8-1,-7-12-183,-1 0 0,1-1 0,0 1-1,-1 0 1,1 0 0,0-1 0,-1 1 0,1-1-1,0 1 1,0-1 0,0 1 0,-1-1-1,1 1 1,0-1 0,0 0 0,0 1-1,0-1 1,0 0 0,0 0 0,0 0 0,0 0-1,0 0 1,0 0 0,0 0 0,-1 0-1,1 0 1,0 0 0,0 0 0,0-1 0,0 1-1,0 0 1,0-1 0,0 1 0,1-1-1,5-4 158,-1 0-1,1 0 1,-1-1-1,0 0 0,0 0 1,6-8-1,3-4 35,-5 8-25,44-53 531,-50 57-673,1 0 1,-1 0 0,-1-1 0,1 1-1,-1-1 1,0 0 0,-1 0-1,4-13 1,-6 16-47,0 0 1,0 0-1,0 0 1,0 1-1,0-1 1,-1 0-1,0 0 1,0 0-1,0 0 1,0 0-1,-1 1 1,-3-8-1,4 9-49,0 0 1,0 0-1,-1 0 0,0 0 0,1 0 1,-1 0-1,0 1 0,0-1 0,0 0 1,0 1-1,0-1 0,0 1 1,0 0-1,0 0 0,-1 0 0,1 0 1,0 0-1,-1 0 0,1 1 0,-5-1 1,0 0-85,0 2 1,-1-1 0,1 1 0,0 0 0,-1 1-1,1-1 1,0 1 0,0 1 0,-12 5-1,8-2-408,1-1 0,0 2-1,1-1 1,0 1-1,-13 13 1,21-19 289,0-1-1,1 1 1,-1-1 0,1 1-1,-1 0 1,1-1 0,-1 1-1,1 0 1,-1 0 0,1-1-1,0 1 1,-1 0 0,1 0-1,0 0 1,0-1 0,-1 1-1,1 0 1,0 0 0,0 0-1,0 0 1,0-1-1,0 2 1,1-1 3,-1-1 1,0 1-1,1 0 0,-1-1 0,1 1 0,-1 0 1,1-1-1,-1 1 0,1-1 0,-1 1 1,1-1-1,-1 0 0,1 1 0,0-1 0,-1 1 1,1-1-1,0 0 0,-1 0 0,1 1 1,0-1-1,-1 0 0,1 0 0,0 0 0,0 0 1,-1 0-1,2 0 0,16 1-4014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26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6976,'20'10'3867,"-16"-8"-3548,-1 0 0,1 0 0,-1 0 0,1 0 0,4 4 0,6 8 585,0 0-1,-1 1 1,15 22-1,28 53 1344,-33-49-1611,-1 1 0,-3 1 1,-1 1-1,-2 1 0,-3 0 0,10 54 0,-11-19-238,-4 1-1,-3 0 0,-10 142 1,0-181-800,-1-1 0,-24 80-1,-17 7-3676,22-80-731,3-9 1477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27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 5632,'-6'2'7393,"15"3"-1007,-6-4-7211,3 1 1197,0 0-1,-1-1 0,1 1 1,0-1-1,1-1 1,10 1-1,-3-1-32,-5 1-223,41 2 570,80-5 0,219-9-181,-286 11-557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27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21 114 8384,'-16'-4'4236,"12"3"-1623,12 3-375,-3-1-1841,1 0 0,-1 0 0,1-1-1,-1 0 1,1 0 0,0 0 0,9-3-1,42-12 567,-35 8-625,71-20-122,186-29 0,-270 55-332,10-1-847,38 0-1,-52 2 275,-1 0-1,1 0 0,0 1 0,0 0 0,0 0 0,-1 0 0,1 1 0,0 0 0,-1 0 1,1 0-1,-1 0 0,0 1 0,5 3 0,9 12-2499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30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 4736,'0'-2'423,"1"-1"0,-1 0 0,0 1 0,1-1 0,0 1 1,0-1-1,0 1 0,0-1 0,0 1 0,0-1 0,1 1 0,1-3 0,-1 3 184,-1 0-1,1-1 1,-1 1 0,0-1-1,1 1 1,-1-1-1,0 1 1,-1-1 0,1 0-1,0 1 1,-1-1 0,1-4-1,4 73 3346,-6 20-3045,14 381 490,-12-423-809,-1-30-1983,5-39-11936,3 5 10259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30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355 9 7040,'-8'-8'5408,"3"13"-2795,0 1-2209,0-2 0,-1 1 0,1-1 1,-1 1-1,0-2 0,0 1 0,0-1 0,-11 5 1,4-2-59,-217 114 3542,198-109-3606,32-11-296,-1 0-1,1 0 1,0 0-1,0 0 1,-1 0 0,1 0-1,0 0 1,0 1-1,0-1 1,-1 0-1,1 0 1,0 0-1,0 0 1,0 1 0,-1-1-1,1 0 1,0 0-1,0 0 1,0 1-1,0-1 1,0 0-1,0 0 1,-1 1-1,1-1 1,0 0 0,0 0-1,0 1 1,0-1-1,0 0 1,0 0-1,0 1 1,5 9-96,14 11 449,-15-17-191,69 82 1129,15 15-906,-39-51-441,56 53-1108,-103-101 716,0 0 1,0 0-1,0-1 0,0 1 1,0-1-1,1 0 1,-1 1-1,4 0 0,7 3-1506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32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38 393 2816,'-18'0'2227,"-2"0"5802,23-7-3514,5-18-3932,-2 15-389,1 0 0,8-10 1,-7 9-53,4-4 27,1 0 0,0 1-1,26-21 1,50-30 305,-46 36-241,-25 16-72,-5 2-46,1 2-1,0-1 1,0 2 0,1 0 0,0 1 0,16-6 0,-29 12-83,-1 1 1,1-1-1,-1 1 0,1 0 1,-1 0-1,1-1 0,-1 1 0,1 0 1,0 0-1,-1 0 0,1 1 1,-1-1-1,1 0 0,-1 1 1,1-1-1,1 1 0,-1 1-2,-1-1-1,0 0 0,1 1 1,-1-1-1,0 0 0,0 1 1,0-1-1,0 1 0,0 0 1,-1-1-1,1 1 0,0 0 1,0 2-1,5 20 161,-2 0 0,0 0 0,-1 0 0,-2 45 0,0-32-41,2 102 480,-3-132-586,0 0 0,1 0 1,0 0-1,0 0 0,1 0 0,0 0 0,0-1 1,0 1-1,1-1 0,6 12 0,-7-16-19,-1 0 0,1 0-1,-1 0 1,1 0 0,0-1-1,-1 1 1,1 0 0,0-1-1,0 1 1,0-1 0,0 0-1,1 0 1,-1 0 0,0 0-1,1 0 1,-1 0 0,0 0-1,1-1 1,-1 1 0,1-1-1,-1 0 1,1 0 0,-1 0-1,1 0 1,-1 0 0,0 0-1,1-1 1,-1 1 0,1-1-1,-1 0 1,0 1 0,1-1-1,3-2 1,4-3 26,0 1 0,-1-1 0,0-1 0,0 1 0,13-14 0,41-47 15,-37 37-46,159-158-14,-168 172-4,43-38 4,70-48 0,-126 99 14,0 0 1,0 1-1,0 0 1,1 0-1,-1 0 1,1 0-1,-1 1 1,1 0-1,7-2 0,-10 3 10,1 0-1,0 0 0,0 0 1,-1 0-1,1 1 0,0-1 1,0 1-1,-1 0 0,1-1 0,0 1 1,-1 0-1,1 1 0,-1-1 1,0 0-1,1 1 0,-1-1 1,4 4-1,1 2 13,-1 0 1,1 1-1,-1 0 0,0 0 1,-1 0-1,0 1 1,0 0-1,5 15 0,-2-1-149,-1 2 0,6 29 0,-10-37-1955,2 30 1,-5-39-319,-1 0 0,1 1 1,-3 7-1,2-4-733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32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20 6304,'-18'-20'3536,"19"22"-2833,0 0 1,0 1-1,0-1 0,0 0 1,0 0-1,0 1 1,-1-1-1,1 0 0,-1 5 1,4 44 1157,-18 166 1865,11-187-3281,-27 233 1204,-1 23-1277,24-215-458,-3 42-146,9-91-693,2-1 1,0 1 0,4 23-1,-4-43 492,-1-1 0,0 1 0,1 0 0,-1 0 0,1-1-1,-1 1 1,1 0 0,2 2 0,9 4-2276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34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332 14 3552,'0'-14'8586,"-9"20"-3823,-2 9-3559,-62 86 1581,46-53-2280,1 1-1,-28 79 1,40-95-387,-59 166 816,62-160-721,1 1 0,2 0 0,-3 49 1,8-43-123,2-1 0,2 1 1,11 79-1,-7-101-54,0-1 1,2 1 0,0-1-1,2 0 1,1-1 0,0 0-1,2-1 1,26 39 0,-21-38-44,0-1 1,2-1 0,0 0-1,38 29 1,-55-47-248,0-1 1,1 1 0,-1-1-1,1 1 1,0-1-1,-1 0 1,1 0-1,0 0 1,0 0-1,-1-1 1,1 1 0,0-1-1,0 0 1,0 0-1,5 0 1,-5 0-528,-1-1 1,1 0-1,0 1 1,0-1-1,-1-1 1,1 1-1,-1 0 1,1 0-1,3-4 1,12-6-2261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37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4992,'3'-1'10034,"8"0"-5020,64-1-4191,203 2 575,-260 2-766,-11-1-1795,1 0-4887,-5 19-5918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38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26 649 7296,'-22'14'2368,"21"-14"-2334,1 0 0,0 0 0,0 0 1,-1 0-1,1 0 0,0 1 0,0-1 1,0 0-1,0 0 0,-1 0 0,1 1 1,0-1-1,0 0 0,0 0 1,0 0-1,0 1 0,-1-1 0,1 0 1,0 0-1,0 1 0,0-1 0,0 0 1,0 0-1,0 1 0,0-1 0,0 0 1,0 1-1,0-1 0,0 0 0,0 0 1,0 1-1,0-1 0,0 0 0,1 0 1,-1 1-1,0-1 0,3 4 251,-2-3-136,0-1 0,0 1 0,0 0 0,0-1 0,1 1 0,-1-1 0,0 0 1,0 1-1,0-1 0,1 0 0,-1 1 0,0-1 0,0 0 0,1 0 0,0 0 0,6 0 410,-4 0-416,0 1 0,0-1 0,0-1 1,0 1-1,0-1 0,0 1 0,0-1 1,0 0-1,0-1 0,-1 1 0,1-1 1,0 1-1,-1-1 0,1 0 0,-1-1 1,1 1-1,-1 0 0,0-1 0,0 0 1,0 0-1,2-3 0,7-8 274,-1-1-1,0-1 1,10-20-1,-14 25-204,4-8 30,73-119 1185,-53 95-742,52-54 0,-28 35-71,-33 37-399,-5 5 363,24-34 0,-39 51-502,-1 1 0,0 0 0,1-1 1,-1 1-1,0-1 0,0 0 0,-1 1 1,1-1-1,0 0 0,0-5 0,-2 7-56,1-1-1,0 1 0,0 0 1,0-1-1,-1 1 0,1 0 1,-1 0-1,1-1 0,-1 1 1,1 0-1,-1 0 0,0 0 1,0 0-1,1-1 0,-1 1 1,0 0-1,0 1 0,0-1 1,0 0-1,0 0 0,-3-1 1,4 2-25,-1 0 0,1-1 0,0 1 0,-1 0 0,1 0 0,0 0 0,-1-1 0,1 1 0,0 0 0,-1 0 0,1-1 0,0 1 0,-1 0 0,1-1 0,0 1 0,0 0 0,-1-1 0,1 1 0,0 0 0,0-1 0,0 1 0,0-1 0,-1 1 0,1 0 0,0-1 0,0 1 0,0-1 0,0 1 0,0-1 0,0 1 0,0-1 0,1 0-6,-1 0 0,1 1 1,-1-1-1,1 0 0,0 1 1,-1-1-1,1 1 0,0-1 0,0 1 1,-1-1-1,1 1 0,0-1 1,0 1-1,1 0 0,33-10-196,-33 10 201,14-2-11,-1 0 0,25 0-1,-33 2 45,0 0 0,-1 1 1,1 0-1,0 0 0,-1 0 0,1 1 0,-1 0 0,9 4 0,-13-4 11,0-1-1,0 1 0,0-1 1,0 1-1,-1 0 0,1 0 1,-1 0-1,1 0 0,-1 0 1,0 0-1,0 0 0,0 0 1,0 1-1,0-1 1,0 0-1,0 1 0,0 2 1,0 0 18,0 0 1,-1 1-1,1-1 1,-1 0 0,0 0-1,-1 0 1,0 7 0,-8 23 36,6-28-48,1 1 0,0 0 0,0-1 0,1 1 0,0 0 0,0 0 0,1 15 0,2-14-33,0 0-1,0 0 1,0 0 0,2 0 0,-1-1 0,1 1 0,0-1-1,1 0 1,-1 0 0,2 0 0,-1-1 0,1 0-1,8 8 1,-11-13-302,-1 1 0,1-1 0,-1 0-1,1-1 1,0 1 0,-1 0 0,1-1 0,0 1-1,0-1 1,0 0 0,1 0 0,-1 0 0,0-1-1,0 1 1,0-1 0,1 0 0,-1 1 0,0-1-1,1-1 1,-1 1 0,0 0 0,0-1 0,0 0-1,1 0 1,-1 0 0,0 0 0,0 0 0,5-4-1,3-4-4743,2 3 1621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4:22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34 5152,'-1'-1'232,"0"0"0,0 0 0,0 0 0,0 0 0,0-1 0,1 1-1,-1 0 1,1-1 0,-1 1 0,0-3 0,1 3 81,0 0-1,0 1 0,0-1 1,0 0-1,1 0 1,-1 0-1,0 0 1,0 0-1,1 1 0,-1-1 1,1 0-1,-1 0 1,0 0-1,1 1 0,0-1 1,-1 0-1,1 1 1,2-3 2098,5 8-1211,-7-3-1104,1 1 0,-1-1 0,1 1-1,-1-1 1,0 1 0,0 0 0,0 0-1,-1-1 1,1 1 0,-1 0 0,1 5 0,0-4-14,19 230 1357,-4-32-425,-8-89-522,5 35-130,-9-122-26,0 46 0,-4-71-54,5-14 385,-5-13-635,1 0 0,1 0 0,7-36 0,-5 50-20,0 1 1,0 0-1,1 0 0,1 0 1,0 1-1,11-16 0,1 3-199,32-31 0,-44 48 184,1-1 0,0 1 0,0 1 1,0-1-1,11-5 0,-17 11 4,1-1 1,-1 1-1,0-1 1,1 1-1,-1-1 1,0 1-1,1 0 0,-1-1 1,1 1-1,-1 0 1,0 0-1,1 0 1,-1 0-1,1 0 0,-1 1 1,1-1-1,1 1 1,-2 0-2,0-1 1,0 1 0,0 0-1,0 0 1,0 0-1,0 0 1,0 0 0,0 1-1,0-1 1,0 0-1,0 0 1,-1 1 0,1-1-1,0 0 1,-1 1-1,1-1 1,-1 0 0,0 1-1,0-1 1,1 3-1,-1 0 16,1-1 0,-1 1 0,0-1 0,0 1 0,0 0 0,-1-1 0,1 1 0,-1-1 0,0 1 0,0-1 0,0 1-1,0-1 1,-1 0 0,0 1 0,1-1 0,-1 0 0,0 0 0,0 0 0,-1-1 0,-2 4 0,2-3-5,0 0 0,0 0 0,0-1 0,-1 1 0,0-1 0,1 0 0,-1 0 0,0 0 0,0 0 0,0-1 1,0 1-1,0-1 0,-1 0 0,1 0 0,0-1 0,-5 1 0,-24-1-11,32 0 21,2 0-37,85 39 1078,-35-18-870,-49-20-256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38.4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1 7456,'-4'20'12154,"-11"28"-9050,-2 5-2219,-10 73 436,24-106-1292,1-1 0,1 1 1,0-1-1,4 32 0,-2-46-60,0 0 0,0 0 0,1 0 0,-1 0-1,1 0 1,0 0 0,1-1 0,-1 1 0,1-1 0,6 9 0,-7-11-111,0 1 1,1-1 0,0 1-1,-1-1 1,1 0-1,0 0 1,0 0-1,0 0 1,0-1-1,1 1 1,-1-1 0,0 0-1,1 0 1,-1 0-1,0 0 1,8 0-1,-3-1-738,1 0 0,0-1 0,0 0 0,0-1 0,0 0 0,-1 0 1,1-1-1,-1 0 0,0 0 0,9-6 0,18-8-2160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38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17 9312,'-17'-5'4192,"7"-3"-3616,2 5 384,16 6-640,-16-3-1280,3-3-3008,10 3 2368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39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55 7040,'-32'-7'2288,"19"5"2778,86-2 491,-28 0-4506,193-13 1308,83-3-1950,-314 20-542,47-1-2329,-20 7-2681,-24-1-143,-1 5 1676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39.5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 8960,'1'-1'240,"0"1"1,0-1-1,0 1 1,0-1-1,0 1 1,0 0 0,0-1-1,1 1 1,-1 0-1,0 0 1,0 0-1,0 0 1,0 0-1,0 0 1,1 0-1,-1 0 1,0 0 0,0 1-1,0-1 1,0 0-1,0 1 1,0-1-1,2 1 1,0 1 199,1 0 1,0 0-1,0 0 1,-1 0-1,6 5 0,24 20 1645,-20-17-1495,0 1-1,-1 0 1,21 25-1,-1 9 227,-2 2 0,29 58 0,38 109 565,-86-185-1226,-1 0 1,-1 1-1,-1 1 0,-2-1 0,-1 1 1,-1 0-1,-2 0 0,-1 34 1,-4-17-117,-1-1 0,-3 0 1,-2 0-1,-1 0 0,-3-2 1,-2 1-1,-26 56 0,-75 121-1964,34-80-4518,57-97 3772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51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338 659 6464,'-7'-5'3003,"6"4"-2868,1 1 0,-1-1-1,1 1 1,-1 0-1,0-1 1,1 1-1,-1 0 1,0-1 0,1 1-1,-1 0 1,0 0-1,1-1 1,-1 1-1,0 0 1,0 0 0,1 0-1,-1 0 1,0 0-1,0 0 1,1 0-1,-1 0 1,0 1-1,0-1 1,0 0 0,-36 4 2215,23-3-1919,0 0 0,0 1 0,0 0 0,0 1 0,0 1 0,1 0 0,0 1 0,-22 11 0,25-10-358,1 0 0,-1 1 0,1-1 0,1 2 1,-1-1-1,1 1 0,1 1 0,0-1 0,0 1 1,0 0-1,1 1 0,1 0 0,-1 0 0,2 0 1,-1 0-1,1 1 0,-4 19 0,7-25-88,1 0 1,0 0-1,0 0 0,0 1 0,0-1 0,1 0 1,2 9-1,-3-12 19,1 0-1,0 0 1,0 1 0,0-1-1,0 0 1,0 0 0,0 0-1,0 0 1,1 0 0,-1-1 0,1 1-1,-1 0 1,1 0 0,0-1-1,-1 1 1,1-1 0,0 0-1,4 3 1,-2-3 6,0 0 0,0 0 0,-1 0 0,1-1-1,0 0 1,0 1 0,0-1 0,0 0 0,0-1 0,0 1 0,0-1-1,0 0 1,-1 0 0,1 0 0,6-3 0,5-2 10,-1-2 0,22-15 1,-8 4-33,-2-2 0,0-1 1,-2-1-1,43-51 0,-46 49-70,-4 4-37,24-36 0,-23 22 67,-2-1 0,-1 0 0,18-74 0,-32 109 54,33-154 316,-31 134-164,0 1 0,-2-1-1,-1 0 1,0 1 0,-5-32 0,5 51-142,-1 0 0,1-1 0,0 1 0,0 0 0,-1 0 0,1 0-1,-1 0 1,1-1 0,-1 1 0,0 0 0,1 0 0,-1 0 0,0 0 0,1 0 0,-1 1 0,0-1 0,-1-1 0,1 2-9,0-1 0,0 1 1,0 0-1,0 0 0,1 0 0,-1 0 0,0 0 0,0 0 1,0 0-1,0 0 0,0 0 0,1 0 0,-1 0 0,0 0 1,0 1-1,0-1 0,0 0 0,1 1 0,-1-1 0,0 0 1,0 1-1,1-1 0,-1 1 0,0 0 0,1-1 0,-1 1 1,0 1-1,-7 7 15,0 0 0,1 1 0,0 1 0,1-1 0,-5 12 0,9-19-14,-23 44 170,2 2-1,1 1 1,4 1 0,-15 59 0,30-93-141,1-1 0,0 1 1,2-1-1,0 1 0,1-1 0,0 0 0,1 1 1,1-1-1,1 0 0,10 28 0,-8-27 56,1-1-1,1 0 1,0-1-1,1 0 1,1 0-1,0-1 1,1 0-1,1-1 1,0-1-1,14 13 1,-22-22-66,-1 0 1,1 0-1,0 0 1,0-1 0,0 1-1,0-1 1,1 0-1,-1 0 1,1 0-1,-1-1 1,1 0 0,0 0-1,-1 0 1,1 0-1,0-1 1,0 0-1,0 1 1,6-2 0,-5-1-26,0 0 1,0-1 0,0 1 0,0-1 0,-1 0-1,1-1 1,-1 1 0,0-1 0,0 0 0,7-7 0,4-6-68,21-28 1,-31 37 113,-1 1 0,0-1-1,0 0 1,-1 0 0,0 0-1,0-1 1,4-15 0,-8 23-43,0 0 0,0 1 0,0-1 1,1 0-1,-1 0 0,0 0 1,0 1-1,0-1 0,0 0 1,0 0-1,0 1 0,-1-1 0,1 0 1,0 0-1,0 1 0,-1-1 1,1 0-1,0 1 0,-1-1 1,1 0-1,0 1 0,-1-1 0,1 1 1,-1-1-1,1 0 0,-2 0 1,2 1-19,-1-1 1,0 1-1,0 0 1,-1 0-1,1 0 1,0-1-1,0 1 1,0 0 0,0 0-1,0 0 1,0 1-1,0-1 1,0 0-1,0 0 1,0 0-1,0 1 1,0-1 0,0 1-1,0-1 1,0 0-1,1 1 1,-2 0-1,-2 2 21,0 0-1,0 0 0,1 0 0,0 0 1,-1 1-1,1-1 0,1 1 1,-1 0-1,0 0 0,1 0 1,0 0-1,-3 8 0,0 1 20,0 1 0,-5 28 0,9-33-19,-1-1-1,2 0 0,-1 1 1,1-1-1,0 1 0,1-1 1,2 10-1,-3-15 0,1 0-1,0 1 1,0-1 0,0 0 0,1 0-1,-1 0 1,1-1 0,-1 1 0,1 0 0,0-1-1,0 1 1,0-1 0,1 1 0,-1-1-1,0 0 1,1 0 0,0 0 0,-1 0-1,1 0 1,0-1 0,5 2 0,-1 0 16,0-1 1,0-1-1,1 0 1,-1 0 0,0 0-1,1-1 1,-1 0-1,13-2 1,61-14-47,-70 14 32,46-13 49,0-2-1,-2-3 1,87-43 0,-130 57 50,-1 0 1,-1-1-1,1 0 0,-1 0 1,0-1-1,-1-1 1,1 1-1,8-13 1,-18 21-96,1 0 0,-1-1 0,0 1 0,1-1-1,-1 1 1,0 0 0,0-1 0,1 1 0,-1-1 0,0 1 0,0-1 0,0 1 0,1-1 0,-1 1 0,0-1-1,0 1 1,0-1 0,0 1 0,0-1 0,0 1 0,0-1 0,0 1 0,0-1 0,0 1 0,-1-1 0,1 1 0,0-1-1,0 1 1,0-1 0,0 1 0,-1-1 0,0 1-19,1-1-1,0 1 1,-1 0-1,1 0 1,-1 0-1,0-1 1,1 1-1,-1 0 1,1 0-1,-1 0 1,1 0-1,-1 0 1,1 0-1,-1 0 1,1 0-1,-1 0 1,1 0-1,-1 0 1,0 0-1,1 0 1,-1 1-1,1-1 1,-1 0-1,0 1 1,-9 5-59,0 0 0,1 1 0,-1 0 0,1 0 0,1 1 0,0 0-1,-14 17 1,10-8-61,0 0 0,1 2 0,-12 24 0,19-36 128,1 1 1,1-1-1,-1 1 1,1 0-1,0 0 1,-1 11-1,3-16 8,0 1-1,0 0 1,0 0-1,1 0 1,-1 0-1,1 0 1,0 0 0,0-1-1,0 1 1,1 0-1,-1-1 1,1 1-1,0-1 1,0 1-1,4 4 1,-5-7-7,0 1 0,1-1-1,-1 0 1,1 1 0,-1-1 0,1 0 0,-1 0-1,1 0 1,0 0 0,-1 0 0,1 0 0,0-1-1,0 1 1,0-1 0,0 1 0,0-1 0,0 0 0,0 1-1,0-1 1,0 0 0,0 0 0,0-1 0,-1 1-1,1 0 1,0 0 0,0-1 0,0 0 0,0 1-1,3-2 1,0-1-1,0 1-1,-1-1 1,1 0-1,0 0 0,-1 0 1,0-1-1,0 0 1,0 0-1,6-7 1,36-43 123,-40 49-162,-4 10-19,-4 14-22,1-12 101,-3 16-20,-1 1 0,-1-1 0,-1 0 0,-16 35 0,11-31 90,-2 0 0,-1-1 0,0-1 0,-21 24 0,-81 87 281,117-135-370,-16 15-11,-1-1 1,0 0 0,-24 16-1,38-29-40,0 1-21,0-1 1,-1 0-1,1 0 1,-1 0 0,-5 1-1,8-2 52,0-1 0,0 0-1,0 0 1,-1 1-1,1-1 1,0 0 0,0 0-1,0 0 1,-1-1-1,1 1 1,0 0-1,0 0 1,0-1 0,0 1-1,0 0 1,-1-1-1,1 1 1,0-1 0,0 0-1,0 1 1,0-1-1,0 0 1,-1-1 0,0 0-3,0 0 1,1 0-1,-1-1 1,0 1-1,1-1 1,-1 1 0,1-1-1,0 1 1,0-1-1,0 0 1,0 0-1,0 1 1,0-1 0,1 0-1,0 0 1,-1 0-1,1 0 1,0 0 0,1 0-1,-1 0 1,0 0-1,1 1 1,-1-1-1,3-4 1,0-2-39,0 1 1,1 0-1,0 0 0,0 0 0,1 0 1,0 1-1,6-8 0,-2 6-30,-1-1-1,1 1 0,1 0 1,0 1-1,0 0 0,1 1 1,-1 0-1,2 1 0,16-8 1,101-36 141,-70 28 239,0-2 1,88-51-1,-129 64-177,0-1 1,0 0-1,-1-2 0,-1 0 0,0-1 0,-1 0 1,0-1-1,13-21 0,-10 8 47,21-43 0,-33 57-115,0 1-1,-1-1 0,0 0 1,-1 0-1,2-23 1,-5 35-38,-1 0 0,0 0 0,0 0 0,0 0 0,-1 1 1,1-1-1,-1 0 0,1 0 0,-1 1 0,0-1 0,0 0 1,0 1-1,-1-1 0,1 1 0,-1-1 0,-2-2 0,4 4-12,-1 0-1,0 0 0,0 0 1,0 1-1,0-1 0,0 0 1,0 1-1,0-1 0,0 1 1,0-1-1,0 1 0,0 0 1,-1-1-1,1 1 0,0 0 1,-2 0-1,1 0-5,0 0 0,0 0 0,1 1 0,-1-1 0,0 1 0,0-1 0,1 1 0,-1 0 0,0-1 0,1 1 0,-1 0 1,1 0-1,-3 2 0,0 1-2,0-1 0,1 1 0,0 0 0,-1 0 0,1 0 0,1 0 0,-1 1 0,1-1 0,0 1 0,0-1 0,0 1 0,0 0 0,1 0 0,-1 7 0,0-3 14,1 0 0,1 0 0,-1 0 0,2 0 0,-1 0 0,1 0 0,3 11 0,-3-16 18,0-1 0,0 1 0,0-1 1,0 1-1,1-1 0,0 0 0,0 1 0,0-1 1,0 0-1,0 0 0,1-1 0,-1 1 0,1 0 1,0-1-1,3 4 0,-1-4 28,0 1 0,0-1 1,-1 1-1,1-1 0,1-1 0,-1 1 0,0-1 0,0 0 1,10 1-1,-3-1 6,0-2 0,0 1 1,0-1-1,1-1 0,-1 0 1,-1-1-1,1 0 0,21-9 1,0-4-36,-1-1 0,-1-1 0,-1-2 0,41-34 0,-67 51-27,-1 0-1,1 1 0,0-1 1,-1 1-1,10-4 0,-13 6 15,1 0-1,-1 0 0,1-1 0,-1 1 0,1 0 0,-1 0 0,1 0 0,0 0 0,-1-1 1,1 1-1,-1 0 0,1 0 0,0 0 0,-1 0 0,1 1 0,-1-1 0,1 0 0,0 0 1,-1 0-1,1 0 0,-1 1 0,1-1 0,-1 0 0,1 0 0,-1 1 0,1-1 0,-1 0 0,1 1 1,-1-1-1,1 1 0,-1-1 0,1 1 0,-1-1 0,0 1 0,1-1 0,-1 1 0,0-1 1,0 1-1,1-1 0,-1 1 0,0-1 0,0 1 0,0 0 0,0-1 0,0 1 0,1-1 1,-1 1-1,0 0 0,0-1 0,-1 1 0,1-1 0,0 2 0,-1 9 55,0 0 1,-1 0-1,0 0 0,-6 18 1,-4 16 97,7-30-155,4-13-111,3-6-99,24-45-337,-19 34 460,1 0 0,0 1 0,1-1-1,17-19 1,-23 31 54,0 0-1,0 0 1,0 0-1,1 0 1,-1 1-1,5-3 1,-7 5 39,-1-1 0,1 1 1,-1 0-1,1 0 1,0 0-1,-1-1 1,1 1-1,0 0 0,-1 0 1,1 0-1,0 0 1,-1 0-1,1 0 1,0 0-1,-1 0 1,1 0-1,-1 1 0,1-1 1,0 0-1,-1 0 1,1 0-1,-1 1 1,1-1-1,0 0 1,-1 1-1,1-1 0,-1 1 1,1-1-1,-1 0 1,0 1-1,1-1 1,-1 1-1,1-1 1,-1 1-1,0 0 0,1-1 1,-1 1-1,0-1 1,0 1-1,1-1 1,-1 1-1,0 0 0,0-1 1,0 1-1,0 0 1,0 1-1,12 56 274,-7-34-226,0 0-1,10 28 0,-14-50-51,0 1 0,0 0-1,1 0 1,-1-1 0,1 1 0,-1-1-1,1 0 1,0 1 0,0-1 0,0 0-1,1 0 1,-1 0 0,0 0 0,1-1-1,-1 1 1,1-1 0,-1 1 0,1-1-1,0 0 1,0 0 0,-1 0 0,1 0-1,0-1 1,0 1 0,0-1 0,0 1-1,0-1 1,0 0 0,0 0 0,0-1-1,5 0 1,5-2-18,-1 0 0,0 0 0,0-1 0,0-1 0,0 0 0,15-10 0,-7 3-49,-1-1 0,-1 0 0,0-2 0,21-20 0,-14 7 7,42-56 0,-65 81 53,0 1 0,0-1 0,0 0 0,0 0 0,-1 0 0,1 0 0,-1 0 0,0 0 0,0 0 0,0 0 0,0-1 0,0 1 0,-1 0 0,1-1 0,-1 1 0,0-1 1,0-4-1,-1 8-5,1-1 0,-1 1 0,1-1 0,0 1 0,-1-1 0,1 1 0,-1-1 0,1 1 0,-1-1 0,1 1 0,-1-1 0,1 1 1,-1 0-1,0-1 0,1 1 0,-1 0 0,0 0 0,1-1 0,-1 1 0,0 0 0,1 0 0,-1 0 0,0 0 0,1 0 1,-1 0-1,0 0 0,1 0 0,-1 0 0,0 0 0,1 0 0,-1 1 0,0-1 0,0 0 0,-23 7-90,20-4 94,-1-1 1,0 1 0,1 0 0,0 0 0,0 1 0,0-1 0,0 1 0,0-1 0,1 1 0,0 1 0,-1-1 0,1 0 0,1 1 0,-1-1 0,1 1 0,0 0-1,0 0 1,0 0 0,1 0 0,-2 7 0,2-4 30,-1 1 1,1 0-1,1 0 0,-1-1 0,1 1 0,1 0 0,0 0 0,0-1 0,1 1 1,0 0-1,4 11 0,-4-16-10,0 0 0,1 0 0,-1 0 0,1 0 0,-1-1 0,1 1 0,0-1 1,0 1-1,1-1 0,-1 0 0,1-1 0,7 6 0,-8-6-30,0-1 0,0 1 0,0-1 0,1 0 0,-1 0-1,0 0 1,1 0 0,-1-1 0,0 1 0,1-1 0,-1 0 0,1 0 0,-1 0 0,0-1 0,1 1 0,-1-1-1,1 1 1,3-3 0,1 0 24,0-1 0,-1 0-1,0-1 1,0 1 0,0-1-1,0-1 1,9-9 0,41-51 190,-33 36-178,-4 9 25,22-19 0,-28 26-17,6-4 204,-20 18-233,0 0 0,0 0 0,0 0 0,0 0 0,0 0 0,1 0 0,-1 0 0,0 0 0,0 0 0,0 0 0,0 0 0,0 0 0,1 0 0,-1 0 0,0 0 0,0 0 0,0 0 0,0 0 0,0 0 0,0 0-1,1 0 1,-1 0 0,0 0 0,0 0 0,0 0 0,0 0 0,0 0 0,0 0 0,0 1 0,1-1 0,-1 0 0,0 0 0,0 0 0,0 0 0,0 0 0,0 0 0,0 1 0,0-1 0,0 0 0,0 0 0,0 0 0,0 0 0,0 0 0,0 0 0,0 1 0,0-1 0,0 0 0,0 0 0,0 0 0,0 0-1,0 0 1,0 1 0,0-1 0,0 0 0,0 0 0,0 0 0,0 0 0,-1 11 44,-2 7-33,1 0-1,1 1 1,1-1-1,0 0 0,1 1 1,1-1-1,1 0 1,8 28-1,-10-42-9,0-1 0,1 0 0,-1 1 0,1-1 1,0 0-1,0 0 0,0 0 0,0 0 0,0 0 0,1 0 0,0-1 0,-1 1 0,1-1 0,0 1 0,0-1 0,0 0 0,0 0 0,1-1 0,-1 1 0,0-1 0,1 0 1,-1 1-1,1-2 0,0 1 0,-1 0 0,6 0 0,5 0-3,-1-1 1,0 0-1,1-1 1,-1-1-1,26-5 1,-18 0-35,1 1 1,-1-2 0,0-1 0,31-18 0,71-55-137,-105 68 262,0-1 1,16-19-1,-17 17 31,-15 15-89,-1 0 1,1 0-1,-1 0 1,1-1-1,-1 1 1,0 0 0,1-1-1,0-2 1,-2 4-29,0 1 1,1-1-1,-1 0 0,0 1 1,0-1-1,0 0 0,0 0 1,0 1-1,0-1 0,0 0 1,0 0-1,0 1 0,0-1 1,0 0-1,0 0 0,0 1 1,0-1-1,-1 0 0,1 1 1,0-1-1,-1 0 0,1 1 1,0-1-1,-1 0 0,1 1 1,-1-1-1,1 1 0,-1-1 1,0 0-1,-1 1-29,1-1 0,0 1 0,-1 0 1,1 0-1,0 0 0,0 0 0,-1 1 1,1-1-1,0 0 0,-1 0 0,1 1 0,0-1 1,0 1-1,0-1 0,0 1 0,-1 0 0,1-1 1,0 1-1,0 0 0,-1 1 0,-6 2-21,1 0 47,0 1 0,0-1-1,1 1 1,-1 0 0,-11 12-1,-24 35-122,27-33 102,15-19 17,-24 34 71,22-32-59,1 1 1,0-1-1,-1 0 1,1 1-1,0-1 1,0 1-1,1-1 1,-1 1-1,0-1 1,1 1-1,0 0 1,-1 4-1,1-7-14,0 0 0,0 1 0,0-1-1,0 0 1,1 1 0,-1-1 0,0 0 0,0 0-1,0 1 1,0-1 0,0 0 0,1 0 0,-1 1-1,0-1 1,0 0 0,0 0 0,1 1-1,-1-1 1,0 0 0,0 0 0,1 0 0,-1 0-1,0 1 1,0-1 0,1 0 0,-1 0 0,0 0-1,0 0 1,1 0 0,-1 0 0,0 0 0,1 0-1,0 0 1,13-4-134,12-12-74,-25 15 204,10-7-130,-1-1-1,0-1 0,12-14 1,-14 14 90,0 1 0,0 1 1,1 0-1,17-12 0,-25 19 58,-1 0 1,1 1-1,0-1 0,0 1 0,0-1 1,0 1-1,0 0 0,0-1 0,0 1 1,0 0-1,0 0 0,0 0 0,0-1 0,0 1 1,0 0-1,0 0 0,0 1 0,0-1 1,0 0-1,0 0 0,0 0 0,0 1 1,0-1-1,0 0 0,-1 1 0,1-1 0,0 1 1,0-1-1,0 1 0,0-1 0,-1 1 1,1 0-1,0 0 0,0-1 0,-1 1 1,1 0-1,-1 0 0,1-1 0,0 1 1,-1 0-1,1 1 0,2 5 46,0 1 0,0-1-1,-1 0 1,3 12 0,-2-6-18,4 21 23,-7-29-57,0 0 0,1 0 0,0 0 0,0 0 0,0 0 0,0 0 1,1-1-1,0 1 0,0 0 0,0-1 0,1 0 0,-1 1 0,1-1 0,4 4 1,-6-7-9,0-1 1,1 1-1,-1-1 1,0 1-1,1-1 1,-1 0-1,0 1 1,1-1-1,-1 0 1,1 0-1,-1 0 1,0 0 0,1 0-1,-1 0 1,0-1-1,1 1 1,-1 0-1,1-1 1,-1 1-1,0-1 1,2 0-1,32-16-128,-28 14 77,70-45-310,-31 17 237,3-2-70,87-76-1,-114 87 153,0-1-1,-2-1 1,0 0 0,-2-2-1,-1 0 1,17-36-1,66-176-33,-70 157 210,20-67 765,-48 133-886,-2 15-15,0 0 0,0 0 0,0-1 0,0 1 0,0 0 0,0 0 0,0 0 0,0-1 0,-1 1-1,1 0 1,0 0 0,0 0 0,0 0 0,0-1 0,0 1 0,0 0 0,0 0 0,0 0 0,0 0 0,-1 0 0,1-1 0,0 1 0,0 0-1,0 0 1,0 0 0,0 0 0,0 0 0,-1 0 0,1 0 0,0 0 0,0 0 0,0-1 0,0 1 0,-1 0 0,1 0 0,0 0-1,0 0 1,0 0 0,-1 0 0,1 0 0,0 0 0,0 0 0,0 0 0,0 0 0,-1 0 0,1 0 0,0 1 0,0-1 0,-1 0 0,-7 4-243,4-1 217,1 1 0,0-1 0,0 1 0,0 0 1,0 0-1,1 0 0,-1 0 0,1 1 0,0-1 0,-2 7 0,2-6 19,-15 40 26,-15 68 0,-1 46 177,28-133-74,1 0 1,1 1 0,2 37-1,1-56-46,1 1 0,0-1-1,0 0 1,1 0-1,0 0 1,1-1-1,-1 1 1,2 0 0,-1-1-1,1 0 1,0 1-1,0-2 1,1 1-1,0 0 1,6 6-1,-9-11-61,1-1-1,-1 1 0,0 0 0,0 0 1,1-1-1,-1 0 0,0 1 0,1-1 1,0 0-1,-1 0 0,1 0 0,0-1 0,-1 1 1,1-1-1,0 1 0,0-1 0,-1 0 1,1 0-1,0 0 0,3-1 0,3-1-72,1 0-1,-1-1 1,0 0-1,13-6 1,-15 6 6,-3 1-5,0 0 1,0-1 0,0 1 0,0-1-1,0 1 1,5-6 0,-8 7 85,0 0 1,0 0-1,0-1 0,0 1 0,0 0 1,0 0-1,0-1 0,0 1 1,-1-1-1,1 1 0,0-1 0,-1 1 1,1-1-1,-1 1 0,0-1 0,0 1 1,1-1-1,-1 0 0,0 1 1,0-3-1,-1 3-17,1 1 0,0-1 0,0 1 0,0-1 0,-1 1 0,1-1 0,0 1 0,0-1 0,-1 1 1,1-1-1,0 1 0,-1-1 0,1 1 0,-1 0 0,1-1 0,-1 1 0,1 0 0,-1-1 0,1 1 0,-1 0 0,1 0 0,-1-1 1,1 1-1,-1 0 0,1 0 0,-1 0 0,1 0 0,-1 0 0,1 0 0,-1 0 0,0 0 0,1 0 0,-1 0 0,1 0 0,-1 0 0,1 0 1,-1 0-1,0 1 0,-1-1-12,1 0 1,0 1-1,-1-1 1,1 1-1,-1-1 1,1 1-1,0 0 1,-1 0-1,1 0 1,0 0-1,0 0 1,0 0-1,-2 2 1,0 1 38,1 0 0,0 0 1,0 0-1,1 1 0,-1-1 0,1 1 0,0-1 1,0 1-1,0-1 0,1 1 0,0 0 1,0-1-1,0 1 0,1 6 0,-1-7-23,1 0 0,0 0 0,0 0 0,0-1 0,1 1 0,-1 0 0,1 0 0,0-1 0,0 1 0,0-1 0,0 0 0,1 1-1,-1-1 1,1 0 0,0-1 0,0 1 0,4 3 0,2-1-185,-1 0-1,1-1 1,1 0-1,-1 0 1,0-1-1,1 0 1,0-1-1,-1 0 1,1 0-1,0-1 1,11 0-1,12-2-1700,-1-1-1,34-7 0,-44 6 243,23-6-3401,-45 9 4862,1 0-1,-1 0 1,1 0 0,-1 0-1,1 0 1,-1-1-1,1 1 1,-1 0 0,1 0-1,-1-1 1,1 1-1,-1 0 1,0-1 0,1 1-1,-1 0 1,1-1-1,-1 1 1,1-1 0,-1 0 90,0 1 0,0-1 0,-1 1 0,1-1 0,0 1 0,0 0 0,0-1 0,0 1 0,0-1 0,-1 1 0,1 0 0,0-1 0,0 1 0,-1-1 0,1 1 0,0 0 0,-1-1 0,1 1 0,0 0 0,-1 0-1,1-1 1,0 1 0,-1 0 0,1 0 0,0 0 0,-1-1 0,-11-4-1115,0-1-1,0 2 1,-23-7-1,-38-8-545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52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126 212 7296,'-63'-28'3328,"22"13"-2912,27 6 2400,6 6-1632,8-5 1343,13-1-1439,24-7-384,16 1-448,0-5-320,10 3 0,19-3-1088,18 4 608,8 4-3263,-2 1 2111,-11-1-5248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45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409 22 3552,'0'0'73,"1"-1"0,-1 1 0,0 0 0,1-1 1,-1 1-1,0-1 0,0 0 0,0 1 0,1-1 0,-1 1 0,0-1 1,0 1-1,0-1 0,0 1 0,0-1 0,0 0 0,0 1 0,0-1 1,0 1-1,0-1 0,0 1 0,-1-1 0,1 0 0,0 1 0,0-1 1,0 1-1,-1-1 0,3-5 3672,-7 12-162,-17 21-1845,10-11-957,-27 26 1,-25 14 440,-54 55 718,92-83-1461,-26 38 0,42-52-394,2 0 1,-1 0 0,2 1 0,0 0 0,-7 25-1,8-21-26,2 2-1,1-1 1,0 0 0,1 1-1,1-1 1,2 1-1,0-1 1,0 1-1,2-1 1,1 0 0,0 0-1,2 0 1,12 30-1,-11-33-215,2 0 0,0-1 0,0 0-1,1 0 1,1-1 0,1 0 0,0-1-1,1-1 1,1 0 0,0 0 0,0-2-1,1 0 1,1 0 0,0-1 0,21 9-1,-6-6-2268,-4-2 757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46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63 970 5152,'-1'0'103,"1"-1"0,-1 1-1,1 0 1,-1-1 0,1 1 0,-1-1 0,1 1 0,0-1 0,-1 0 0,1 1-1,0-1 1,-1 1 0,1-1 0,0 0 0,0 1 0,-1-1 0,1 0-1,0 1 1,0-1 0,0 0 0,0 0 0,6-15 1386,-5 14-1289,2-5 388,0-1 0,0 1-1,-1-1 1,3-14 0,2-11 233,55-148 1691,-42 137-2004,2 1 0,36-51 1,61-105 936,-60 90-871,36-65 1300,-89 164-1610,-5 13-159,-11 22-127,-33 67 33,-60 93 1,-20 41 669,57-78-312,-49 98-178,107-233-172,-6 12 15,0 1 1,-17 52-1,31-78-34,0 0 0,0 0 0,0 0 0,0 0 0,0 0 0,0 0 0,0 1 0,0-1 0,0 0 0,0 0 0,0 0 0,0 0 0,0 0 0,0 0 0,0 1 0,1-1 0,-1 0 0,0 0 0,0 0 0,0 0 0,0 0 0,0 0 0,0 0 0,0 0 0,1 0 0,-1 0 0,0 0 0,0 1 0,0-1 0,0 0 0,0 0 0,1 0 0,-1 0 0,0 0 0,0 0 0,0 0 0,0 0 0,0 0 0,1 0 0,-1-1 0,0 1 0,0 0 0,0 0 0,0 0 0,0 0 0,0 0 0,1 0 0,-1 0 0,0 0 0,0 0 0,0 0-1,0 0 1,0-1 0,17-5 3,-9 2-9,0-1 0,12-7 0,71-77-107,-37 33 114,-32 34-6,159-149 101,-55 63-27,-122 105-19,0-1 1,-1 1-1,1-1 0,3-5 0,-4 6 23,-3 6-68,-5 9-67,-7 9 125,1 0 0,2 0 0,0 1 0,-9 35 0,15-46-34,1 0-1,0 0 0,1 0 1,0 0-1,0 0 1,2 1-1,-1-1 0,1 0 1,1 0-1,0 0 1,6 18-1,-6-25-16,0 0 1,-1 0-1,1 0 0,1-1 1,-1 1-1,0-1 1,5 5-1,-6-7 2,1 1 1,-1-1-1,0 0 1,1 0-1,-1 0 1,1 0-1,0 0 0,-1 0 1,1 0-1,0-1 1,-1 1-1,1-1 1,0 1-1,0-1 1,-1 0-1,1 1 0,0-1 1,3 0-1,-2-1 19,1 1 1,-1-1-1,0 0 0,0 0 0,1 0 1,-1-1-1,0 1 0,0-1 0,0 1 1,-1-1-1,1 0 0,0 0 0,-1 0 0,1-1 1,-1 1-1,0-1 0,1 1 0,1-5 1,1-1 38,0 0 0,0-1 0,-1 0 0,6-18 0,0-12-132,9-66 0,-15 73-105,2 1 1,0 0-1,20-52 1,-25 80 160,0 0 1,1 0 0,-1 0 0,1 1 0,0-1 0,0 0 0,0 1-1,3-4 1,-4 6 20,0-1-1,-1 1 1,1-1-1,-1 1 1,1-1 0,0 1-1,-1 0 1,1-1-1,0 1 1,0 0-1,-1 0 1,1 0 0,0 0-1,0-1 1,-1 1-1,1 0 1,0 0-1,0 0 1,-1 0-1,1 1 1,0-1 0,0 0-1,-1 0 1,1 0-1,0 1 1,-1-1-1,1 0 1,0 1 0,-1-1-1,1 0 1,0 1-1,-1-1 1,1 1-1,-1-1 1,1 1-1,-1-1 1,1 1 0,-1-1-1,1 1 1,0 0-1,1 3 56,0-1 0,0 1 0,-1 0-1,1 0 1,-1 0 0,1 0 0,-1 0-1,0 5 1,3 4 120,2 17 84,5 41 1,-8-47-230,1 1 0,0-1 0,13 36 0,-15-55-47,0-1 0,0 1-1,1-1 1,-1 1 0,1-1 0,0 0 0,0 0 0,0-1-1,1 1 1,4 4 0,-6-7-79,0 0 0,0 1 0,0-1 0,0 0 1,0 0-1,0 0 0,0-1 0,0 1 0,0 0 0,1-1 0,-1 0 0,0 1 0,0-1 0,1 0 1,-1 0-1,0 0 0,0 0 0,1-1 0,-1 1 0,0-1 0,0 1 0,0-1 0,0 0 0,0 0 0,4-1 1,8-8-2071,0 0 1,0 0 0,-1-1 0,22-24 0,-4 1-1500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48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4 466 1984,'0'0'96,"-1"1"0,1-1 0,0 0 0,0 0-1,-1 0 1,1 0 0,0 1 0,0-1 0,0 0 0,-1 0 0,1 1 0,0-1 0,0 0-1,0 0 1,0 0 0,0 1 0,-1-1 0,1 0 0,0 1 0,0-1 0,0 0 0,0 0-1,0 1 1,0-1 0,0 0 0,4 6 4787,5-19 141,23-82-2759,-25 72-2052,0-1-1,2 1 1,0 0 0,2 1-1,19-31 1,-10 24 287,47-48 1,-52 62-191,0 1-1,2 1 1,-1 0-1,30-16 1,-43 27-246,0 0 0,0 1-1,0 0 1,0 0 0,1 0-1,-1 0 1,0 0 0,0 1 0,4-1-1,-6 1-38,0 0 1,0 0-1,0 0 0,0 0 0,0 1 0,-1-1 0,1 0 1,0 1-1,0-1 0,0 0 0,0 1 0,0-1 0,-1 1 0,1-1 1,0 1-1,0 0 0,-1-1 0,1 1 0,-1 0 0,1-1 1,0 1-1,-1 0 0,1 0 0,-1-1 0,1 1 0,-1 0 0,0 0 1,1 0-1,-1 0 0,0 0 0,0 0 0,0 0 0,0 0 1,1 0-1,-1-1 0,-1 3 0,1 14 99,0 1 0,-7 31 0,4-27-85,-15 77 203,-4 40 76,22-138-334,1 17 94,-1-17-69,0-1 0,0 0 1,0 1-1,0-1 0,0 0 1,0 1-1,0-1 0,0 0 1,1 1-1,-1-1 0,0 0 1,0 1-1,0-1 0,1 0 1,-1 1-1,0-1 0,0 0 0,1 0 1,-1 1-1,0-1 0,0 0 1,1 0-1,-1 0 0,0 1 1,1-1-1,-1 0 0,0 0 1,1 0-1,-1 0 0,1 0 1,-1 0-1,0 0 0,1 0 1,-1 0-1,0 0 0,1 0 1,-1 0-1,0 0 0,1 0 0,-1 0 1,1 0-1,-1 0 0,0 0 1,1 0-1,-1-1 0,0 1 1,1 0-1,-1 0 0,1-1 1,6-3 59,0-1 0,-1 1 0,1-1 0,-1-1 0,7-8 0,31-37 1,-15 16-53,8-8-77,73-79-115,-108 120 163,0 0-1,1 0 0,-1 0 1,0 0-1,1 0 0,-1 1 1,1-1-1,0 1 0,2-2 1,-4 3 9,-1 0 0,1 0 0,-1 0 1,1 0-1,-1 0 0,1 0 0,-1 0 0,1 0 1,0 0-1,-1 0 0,1 0 0,-1 0 0,1 0 1,-1 0-1,0 0 0,1 1 0,-1-1 0,1 0 1,-1 0-1,1 1 0,0-1 0,-1 1 14,1 0-1,0 0 0,0 0 1,-1 0-1,1 0 0,-1 0 1,1 1-1,-1-1 0,1 0 1,-1 0-1,0 0 1,1 2-1,1 12 52,-1 0-1,-1 0 1,0 0 0,-3 21 0,0 2 109,-3 5-61,4-35-97,1 0 0,0 0 0,0 0 0,0 0 0,1 0-1,1 0 1,1 13 0,-1-19-3,-1 0 0,1 1 0,0-1 0,0-1-1,0 1 1,0 0 0,3 3 0,-4-4-7,0-1 0,1 0 1,-1 1-1,1-1 0,-1 1 0,0-1 0,1 0 1,-1 1-1,1-1 0,-1 0 0,1 1 0,0-1 1,-1 0-1,1 0 0,-1 1 0,1-1 0,-1 0 1,1 0-1,0 0 0,-1 0 0,1 0 0,-1 0 1,1 0-1,-1 0 0,1 0 0,0 0 1,-1 0-1,1 0 0,-1 0 0,1-1 0,0 1 1,-1 0-1,1 0 0,-1-1 0,1 1 0,0-1 1,3-3 16,0 0 1,-1 0-1,1 0 1,-1-1 0,3-5-1,3-3 1,0 0-23,65-88 103,-62 87-121,0 1 0,1 0 0,1 1-1,0 1 1,15-11 0,-28 22 13,-1-1 0,1 1 0,0-1 0,-1 1 0,1 0 0,0-1 0,-1 1 0,1 0 0,0-1 0,0 1 0,-1 0 0,1 0 0,0 0 0,0 0 0,-1 0 0,1 0 0,0 0 0,0 0 0,-1 0 0,2 0 0,-1 0 2,-1 1 0,0-1 0,1 0 0,-1 1 0,0-1 0,1 1 0,-1-1 0,0 1 0,1-1 0,-1 1 0,0-1 0,0 0 0,0 1 0,1-1 0,-1 1 0,0 0 0,0-1 0,0 1 0,0-1 1,0 1-1,0-1 0,0 1 0,-1 5-11,1 0 0,-1 1 0,-3 9 0,3-12 32,-8 28 41,-8 34 82,15-57-108,1 1 0,0-1 0,0 0 1,2 19-1,-1-25-24,0-1 0,1 0 0,-1 1 0,1-1 0,-1 0 0,1 1 0,0-1 0,0 0 0,0 0 1,1 0-1,-1 0 0,0 0 0,1 0 0,-1 0 0,1 0 0,0-1 0,-1 1 0,1-1 0,0 1 0,0-1 0,0 1 0,0-1 0,0 0 0,1 0 0,-1 0 0,0 0 1,4 0-1,-3 0 13,1-1 0,0 1 1,-1-1-1,1 0 1,0 0-1,-1 0 1,1-1-1,0 1 0,-1-1 1,1 0-1,-1 0 1,1 0-1,-1 0 1,0-1-1,1 1 0,-1-1 1,5-3-1,-5 3 11,-1 0 0,1 0 0,-1-1-1,1 1 1,-1 0 0,0-1 0,1 1 0,-1-1-1,-1 0 1,1 0 0,0 0 0,-1 0-1,1 0 1,-1 0 0,0 0 0,0 0 0,0 0-1,-1-1 1,1 1 0,-1 0 0,1-5 0,-1-2-57,-1-1 1,1 1 0,-2 0 0,1 0 0,-1 0 0,-1 0 0,0 0 0,0 0 0,-5-9 0,0 5-7,0 0 0,-1 0 0,-1 0 0,0 1 0,-1 1 0,-14-14 0,19 21-60,-13-14-200,19 18 284,0 1 1,0 0-1,0 0 1,0 0-1,-1 0 1,1 0-1,0-1 1,0 1-1,0 0 1,0 0-1,0 0 1,0 0-1,0-1 1,0 1-1,0 0 1,0 0-1,0 0 1,0 0-1,0-1 1,0 1-1,0 0 1,0 0-1,0 0 1,0 0-1,0-1 1,0 1-1,0 0 1,0 0-1,0 0 1,1 0-1,-1-1 1,0 1-1,0 0 1,0 0-1,0 0 1,0 0-1,0 0 1,0 0-1,1-1 1,-1 1-1,0 0 1,0 0-1,0 0 1,0 0-1,0 0 1,1 0-1,-1 0 1,0 0-1,0 0 1,17-4-28,26 0 124,-38 4-157,160-12-34,-131 10 101,-12 1 16,39 1-1,-55 0 14,-1 1 0,1 0 0,0 0 0,0 1 0,-1-1 0,1 1-1,-1 1 1,1-1 0,-1 1 0,0 0 0,7 5 0,-8-5-6,-1 0-1,0 1 1,0-1-1,0 1 1,-1 0 0,1 0-1,-1 0 1,0 0 0,0 0-1,-1 0 1,1 1 0,-1-1-1,0 1 1,0-1-1,0 1 1,0-1 0,-1 6-1,0 10 134,-1-1-1,-5 34 0,5-44-131,-7 34 65,5-25 16,0 0 0,-1 23 0,9-50 13,11-41-192,35-72 0,-47 114 44,0-3 10,-4 9 20,1 0 0,0 0 0,-1 0 0,1-1 0,0 1 0,0 0 0,0 0 0,1 0 0,-1 0 0,0 1 0,1-1 0,-1 0 0,1 0 0,0 1 0,-1-1 0,4-1 0,-4 3 8,0 0-1,0 0 1,-1 0 0,1 0-1,0 0 1,0 1-1,-1-1 1,1 0 0,0 0-1,-1 1 1,1-1-1,0 1 1,-1-1 0,1 0-1,0 1 1,-1-1-1,1 1 1,-1 0 0,1-1-1,-1 1 1,1-1-1,-1 1 1,1 0 0,-1-1-1,0 1 1,1 0-1,-1 0 1,0-1 0,0 1-1,1 1 1,9 27 82,-9-27-100,9 42 29,-9-34-18,2 1-1,-1 0 1,1-1 0,1 1-1,0-1 1,8 14 0,-11-22-178,-1-1 0,1 0 0,0 0 0,0 0 0,0 0 0,0 0 0,0 0 0,0 0 0,0 0 0,0 0 0,1 0 0,-1 0 0,0-1 0,1 1 0,-1 0 0,0-1 0,1 1 0,-1-1 0,0 0 0,4 1 0,-4-1-715,1 0 0,0 0-1,-1-1 1,1 1 0,-1-1 0,1 1 0,0-1 0,-1 1-1,1-1 1,-1 0 0,1 0 0,-1 0 0,0 1-1,1-2 1,-1 1 0,2-2 0,1 2-1731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48.4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7 120 7040,'-1'-2'462,"-4"-19"2248,5 20-2562,0 0 0,0 0 0,0 1 0,0-1 1,0 0-1,0 0 0,0 1 0,0-1 0,0 0 0,0 0 0,0 1 0,0-1 0,1 0 0,-1 1 0,0-1 0,1 0 1,-1 1-1,0-1 0,1 0 0,-1 1 0,1-1 0,-1 1 0,1-1 0,0 0 0,5-2 740,42-23 3657,-36 20-4209,1 1 1,0 0-1,0 1 0,13-3 1,92-10-372,-40 14-3376,-55 1 569,-5 2 901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4:23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 6720,'-10'-1'7589,"23"8"-3606,-2-2-4292,5-1 992,-1 0 0,1-1 0,27 2 0,51-3 628,213 8-191,-234-2-4341,-64-7-768,-4 6 1173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55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19 815 4224,'-16'13'1365,"16"-13"-1347,0 0 0,0 0 0,0 0 0,-1 0 0,1 0 0,0 0 0,0 1 0,0-1 0,0 0 0,-1 0 0,1 0 0,0 0 0,0 1 0,0-1-1,0 0 1,0 0 0,0 0 0,0 1 0,0-1 0,-1 0 0,1 0 0,0 0 0,0 1 0,0-1 0,0 0 0,0 0 0,0 1 0,0-1 0,0 0 0,0 5 449,1-1 1,-1 1 0,0-1-1,1 0 1,0 1 0,0-1-1,1 0 1,2 8 0,-3-10-237,1 0 1,-1 0-1,0 0 1,1 0-1,-1-1 1,1 1 0,-1 0-1,1-1 1,0 1-1,0-1 1,0 1-1,0-1 1,0 0 0,0 0-1,0 0 1,0 0-1,0 0 1,1-1-1,-1 1 1,3 0 0,2 0-11,0-1 0,0 0 0,0 0 0,0 0 0,0-1 1,0 0-1,0 0 0,0 0 0,0-1 0,0 0 1,-1-1-1,1 0 0,-1 0 0,0 0 0,1-1 1,-1 1-1,-1-1 0,9-8 0,5-3-2,0-2-1,-1 0 1,-1-1 0,0 0-1,-2-2 1,19-28 0,-7 0 97,85-152 744,-109 194-1024,-2 3-16,0 1-1,0-1 1,1 0-1,-1 1 1,0 0 0,1-1-1,0 1 1,0 0 0,0 0-1,0 0 1,0 0-1,0 0 1,0 0 0,4-2-1,-5 4-17,-1 0 1,1 0-1,-1 0 0,1 0 0,-1 0 0,1 0 0,-1 0 0,1 0 0,-1 0 0,1 0 1,-1 0-1,1 0 0,-1 1 0,1-1 0,-1 0 0,1 0 0,-1 0 0,1 1 1,-1-1-1,1 0 0,-1 1 0,0-1 0,1 0 0,-1 1 0,0-1 0,1 1 0,-1-1 1,0 0-1,1 1 0,-1-1 0,0 1 0,0-1 0,1 1 0,-1-1 0,0 1 1,0-1-1,0 1 0,0-1 0,0 1 0,7 27 51,-6-19-47,3 10 86,-1 1 0,-1 0-1,-1-1 1,-1 1-1,0 0 1,-2 0 0,0 0-1,-1-1 1,-1 1-1,-1-1 1,-1 0 0,0 0-1,-2-1 1,0 0-1,-1 0 1,-19 28 0,25-41-97,-1 0 1,0 0-1,0 0 1,-1 0 0,0-1-1,1 0 1,-1 0 0,-11 6-1,14-9-13,0 0 0,1 0 1,-1-1-1,0 1 0,0 0 0,0-1 0,0 0 0,0 0 0,0 1 0,0-1 1,0 0-1,0-1 0,0 1 0,1 0 0,-1 0 0,0-1 0,0 1 0,0-1 1,0 0-1,0 1 0,1-1 0,-1 0 0,0 0 0,1 0 0,-1 0 0,1-1 1,-1 1-1,1 0 0,-1-1 0,1 1 0,0-1 0,-2-2 0,0 0-49,0 0 0,0 0 0,0-1 0,1 1 0,0-1 0,0 0-1,0 0 1,-2-9 0,3 13 54,1 0 0,0-1 0,0 1 1,0-1-1,0 1 0,0 0 0,0-1 0,0 1 0,0 0 0,0-1 0,1 1 0,-1-1 0,1 1 0,-1 0 1,1 0-1,-1-1 0,1 1 0,0 0 0,0 0 0,-1 0 0,1 0 0,0 0 0,0 0 0,0 0 0,0 0 1,0 0-1,0 0 0,1 0 0,-1 1 0,0-1 0,0 0 0,1 1 0,-1-1 0,3 0 0,26-6-22,0 0-1,49-2 0,-20 2 271,-25 2-159,0-1-1,0-2 1,-1-1-1,55-23 1,-74 26-29,-1-1 0,1-1 0,-1 0 1,-1 0-1,1-1 0,-2-1 1,1 0-1,-1-1 0,-1 0 0,0-1 1,0 0-1,15-26 0,-10 7 44,-2-1 0,-1-1-1,11-43 1,-15 47-54,12-43 110,18-139 0,-38 208-157,1 1-2,0-1 0,-1 0-1,0 1 1,0-1 0,0 0-1,0 1 1,0-1 0,-1 0 0,1 1-1,-1-1 1,1 1 0,-1-1 0,-2-3-1,3 6 6,0 0 1,0-1-1,-1 1 0,1 0 0,0 0 0,0 0 1,-1 0-1,1 0 0,0 0 0,0 0 0,-1 0 1,1 0-1,0 0 0,0 0 0,0 0 0,-1 1 1,1-1-1,0 0 0,0 0 0,-1 0 0,1 0 1,0 0-1,0 0 0,0 0 0,-1 1 0,1-1 1,0 0-1,0 0 0,0 0 0,0 0 0,-1 1 1,1-1-1,0 0 0,0 0 0,0 1 0,-6 7 4,6-8 1,-4 10-25,0-1 0,0 0 0,1 1 1,0 0-1,1 0 0,0 0 1,1 0-1,-1 13 0,-1 11-10,-31 344 267,37-315-165,16 95 0,-1-27-1326,-16-110 789,3 28-2011,2-18-2098,-7-31 4520,0 0-1,0 0 0,1 0 1,-1-1-1,0 1 0,0 0 1,0 0-1,0 0 0,0 0 1,0 0-1,0 0 1,0 0-1,0-1 0,1 1 1,-1 0-1,0 0 0,0 0 1,0 0-1,0 0 0,0 0 1,0 0-1,1 0 0,-1 0 1,0 0-1,0 0 1,0 0-1,0 0 0,0 0 1,1 0-1,-1 0 0,0 0 1,0 0-1,0 0 0,0 0 1,0 0-1,1 0 0,-1 0 1,0 0-1,0 0 1,0 0-1,0 0 0,0 0 1,1 0-1,-1 0 0,0 1 1,0-1-1,0 0 0,0 0 1,0 0-1,0 0 1,0 0-1,0 0 0,1 0 1,-1 1-1,0-1 0,0 0 1,0 0-1,0 0 0,0 0 1,0 0-1,0 1 0,0-1 1,0 0-1,5-20-3411,-4 9 1824,0-1 1,-3-21-1,1 23 1238,0 1 0,-1 0 0,-5-15 0,2 12 1005,-1 0 1,0 0 0,-1 1 0,0-1 0,0 2-1,-18-20 1,-137-153 10034,160 181-10456,0-1-1,0 1 1,0-1-1,0 0 1,0 1-1,1-1 1,-1 0-1,1 0 1,0 0-1,0 0 1,-1-4-1,2 5-88,0 0 0,0 0 1,0 0-1,1 0 0,-1 0 0,0 0 0,1 0 0,0 0 1,-1 0-1,1 0 0,0 1 0,0-1 0,0 0 1,0 0-1,0 1 0,0-1 0,1 1 0,1-3 0,9-7 35,0 1-1,0 1 0,1-1 1,0 2-1,27-13 0,-3 1-374,-35 19 257,12-8-633,2 1 1,-1 0 0,18-5-1,-28 11 151,0 1 0,1-1 0,-1 1 0,0 1 1,1-1-1,-1 1 0,1 0 0,-1 0 0,1 0 0,-1 1 0,1 0 0,-1 0 0,0 0 0,7 3 0,19 12-3119,3 3 1222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56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345 617 7648,'-10'-5'7258,"-2"6"-4113,-14 10-2567,16-6 184,-28 11-111,0 1 0,2 2-1,-42 28 1,69-39-614,0-1 1,0 1-1,1 0 0,0 1 1,0 0-1,1 0 0,0 0 1,0 1-1,1 0 0,-9 22 1,14-29-35,0 0 1,1 1 0,-1-1 0,0 1 0,1-1 0,0 0 0,0 1-1,0-1 1,1 1 0,0 4 0,-1-7 5,0 0 1,1 0-1,-1 0 1,1 1-1,-1-1 1,1 0-1,-1 0 1,1 0-1,-1 0 1,1 0 0,0 0-1,0 0 1,0 0-1,0 0 1,-1 0-1,1 0 1,0-1-1,0 1 1,1 0-1,-1-1 1,0 1-1,0-1 1,0 1-1,0-1 1,0 1-1,1-1 1,-1 0-1,0 1 1,0-1-1,1 0 1,0 0-1,5-1-22,-1 1 0,1-2-1,-1 1 1,0-1 0,1 1-1,-1-2 1,0 1 0,10-6 0,47-32-178,-59 37 181,24-18-98,-1-1-1,-1-1 0,-2-1 0,27-32 0,-49 54 151,-1 0 0,1 1 0,0-1 0,0 0 0,0 1 0,0 0 0,0-1 0,3-1 0,4-1 284,-9 4-314,0 0 0,0 0 0,1 0 0,-1 0 0,0 0 0,0 0 0,0 1 0,1-1-1,-1 0 1,0 0 0,0 0 0,0 0 0,0 0 0,1 1 0,-1-1 0,0 0 0,0 0 0,0 0-1,0 1 1,0-1 0,0 0 0,0 0 0,0 0 0,1 1 0,-1-1 0,0 0 0,0 0 0,0 1-1,0-1 1,0 0 0,0 0 0,0 0 0,0 1 0,0-1 0,0 0 0,-1 0 0,1 1 0,0-1 0,0 15 48,0-13-41,0 5-32,0 0 0,1 0 0,-1 0 0,1 0 0,1 0 0,-1 0 0,6 12 0,-6-16 26,1 0 0,0 0 0,-1-1 0,1 1 0,0 0 0,1-1 0,-1 1 0,0-1 0,1 0-1,-1 0 1,1 0 0,0 0 0,-1-1 0,1 1 0,0-1 0,0 1 0,0-1 0,0 0 0,4 1 0,-4-1-1,1-1 1,-1 0 0,0 1-1,0-1 1,0 0-1,0 0 1,1-1-1,-1 1 1,0-1-1,0 1 1,0-1-1,0 0 1,4-2-1,4-2-16,-1-1-1,13-9 0,-2 1-103,16-7-2,-18 10 79,0-1 0,33-25 1,-24 10-15,-1-1 0,-1 0 0,-2-2 0,25-39 1,123-252 437,-133 239-173,-31 67-7,0-1 1,-2 0-1,0 0 0,4-18 1,-10 34-211,1-1 0,-1 1 0,0 0 0,0 0 1,0-1-1,0 1 0,0 0 0,0 0 0,1-1 1,-1 1-1,0 0 0,0-1 0,0 1 0,0 0 1,0-1-1,0 1 0,0 0 0,0 0 0,0-1 1,0 1-1,-1 0 0,1-1 0,0 1 0,0 0 1,0 0-1,0-1 0,0 1 0,0 0 0,-1 0 1,1-1-1,0 1 0,-1 0 0,-10 9-268,0 3 222,1 1 0,1 0 0,0 0 0,1 1 0,-12 27 0,-22 78 290,29-73-118,1 1 1,3 0-1,-7 92 0,16-125-128,0-1 0,1 1 0,0-1-1,1 1 1,0-1 0,9 25 0,-9-31 22,1 0 0,0-1 0,0 1 0,1-1 0,0 1 0,0-1 1,1 0-1,-1-1 0,1 1 0,0-1 0,1 0 0,-1 0 0,1-1 0,7 5 0,-7-5-25,0-1 0,1 0 0,-1 0 0,1 0 0,-1-1-1,1 0 1,0-1 0,0 1 0,0-1 0,0 0 0,0-1 0,0 0 0,0 0-1,0-1 1,0 1 0,0-2 0,0 1 0,0-1 0,-1 0 0,1 0-1,-1-1 1,1 1 0,-1-2 0,8-4 0,-7 3-28,-1 1 0,1-2 0,-2 1 0,1-1 0,0 0 0,-1 0-1,0 0 1,-1-1 0,1 0 0,3-8 0,-7 13 41,-1 1 0,0 0 0,1 0 0,-1-1 0,0 1 0,0 0 0,0-1 0,0 1 0,0 0 0,0-1 0,0 1 0,0 0 0,-1-1 0,1 1 0,0 0 0,-1-1 0,1 1 0,-1 0 0,1 0 0,-1 0 0,-1-2 0,2 2-13,-1 1-1,1-1 1,-1 1 0,0-1 0,1 1-1,-1-1 1,0 1 0,1 0 0,-1-1-1,0 1 1,0 0 0,1-1-1,-1 1 1,0 0 0,0 0 0,1 0-1,-1 0 1,0-1 0,0 1 0,0 0-1,1 1 1,-1-1 0,0 0-1,0 0 1,0 0 0,1 0 0,-1 1-1,0-1 1,0 0 0,1 1 0,-1-1-1,0 0 1,1 1 0,-1-1 0,-1 2-1,-2 1-15,1 0-1,-1 1 0,1 0 1,-1 0-1,1 0 1,0 0-1,1 0 0,-1 1 1,1-1-1,0 1 0,0 0 1,-2 5-1,1-1 41,1 1 0,0 0-1,0 0 1,1 0 0,0 11-1,1-18 7,0-1 0,0 1 0,0-1 0,0 0 0,1 1 0,0-1 0,-1 1-1,1-1 1,0 0 0,0 0 0,0 1 0,0-1 0,0 0 0,1 0 0,-1 0 0,1 0-1,-1 0 1,1 0 0,0-1 0,-1 1 0,1-1 0,0 1 0,0-1 0,0 1 0,1-1 0,-1 0-1,0 0 1,0 0 0,1 0 0,-1-1 0,0 1 0,1-1 0,-1 1 0,0-1 0,1 0-1,-1 0 1,1 0 0,3 0 0,12-3-15,0-1 0,0-1-1,-1 0 1,1-1 0,26-13 0,78-50 75,-118 66-87,133-93-550,-102 69 804,-27 19-118,1 1 196,-7 8-178,-2 5-54,-2 0-76,1 0 0,-1 0 0,-1 1 0,1-1 0,-1-1 1,0 1-1,0 0 0,-1-1 0,0 1 0,0-1 1,0 0-1,0 0 0,-1-1 0,0 0 0,-10 8 1,4-4 1,-1-1 0,0 0 0,-1-1 0,1-1 0,-1 1 0,-21 4 0,-7 6 75,23-9-210,63 1 2,-18-6 43,49-6 1,-33 2-256,-23 0-618,-1 0 0,31-8 0,7-7-3867,-54 17 4151,0-1-1,0 0 1,0-1 0,0 1-1,0-1 1,0 1-1,-1-1 1,5-3-1,-7 4 364,1 0 1,0 0-1,0 0 0,-1 0 1,1 0-1,-1 0 0,1 0 1,-1 0-1,1 0 0,-1-1 1,0 1-1,0 0 0,1 0 1,-1 0-1,0-1 0,0 1 1,0 0-1,0 0 0,-1-1 1,1 1-1,0 0 0,-1-2 1,-4-17-2592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56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46 112 10976,'-45'-7'4960,"48"10"-4321,7-3 225,7 0-608,29-3 1248,7-2-864,32-7-64,2 4-352,16-12-288,-9 9 0,23-6-1728,-9 5 992,4 1-2655,-17 2 1951,-10 9-4224,-17 4 3232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6:57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5 6048,'-5'1'591,"5"-1"-547,0 0 0,0 0 1,0 0-1,0 0 0,-1 0 0,1 0 0,0 0 0,0 0 0,0 1 0,0-1 0,0 0 1,-1 0-1,1 0 0,0 0 0,0 0 0,0 0 0,0 0 0,0 0 0,-1 0 0,1 0 1,0 0-1,0 0 0,0 0 0,0 0 0,-1 0 0,1 0 0,0 0 0,0-1 1,0 1-1,0 0 0,0 0 0,-1 0 0,1 0 0,0 0 0,0 0 0,0 0 0,0 0 1,0 0-1,0-1 0,0 1 0,-1 0 0,1 0 0,0 0 0,0 0 0,0 0 0,0-1 1,0 1-1,0 0 0,0 0 0,0 0 0,0 0 0,0 0 0,0-1 0,0 1 0,0 0 1,0 0-1,0 0 0,0 0 0,0-1 0,0 1 0,0 0 0,0 0 0,1 0 448,0-1 0,1 1 0,-1 0-1,0 0 1,0 0 0,0 0 0,0 0-1,0 0 1,1 0 0,-1 1-1,2 0 1,5 0 53,0 1 0,-1 1-1,11 4 1,-2 3-83,0 1-1,-1 0 1,0 1 0,-1 1-1,22 25 1,-32-34-389,23 26 190,-2 2 0,-1 0 1,-1 2-1,-2 1 0,-1 0 1,-2 2-1,19 53 0,-29-66-10,0 1 0,6 33-1,-12-44-99,0-1 0,-1 1 0,-1 0-1,0 0 1,-5 27 0,0-17-74,-2-1 1,0 0 0,-2 0-1,0-1 1,-1 0-1,-2-1 1,0 0-1,-1-1 1,-20 23-1,2-6-1147,-2-2 0,-2-1 0,-63 49 0,83-71 488,5-4-869,-1-1 1,-19 12-1,27-17 1050,0-1 0,-1 1 0,1-1 0,-1 0 0,1 0 0,-1 0 0,0-1 0,1 1 0,-1-1 0,0 0 0,1 0 0,-1 0 0,-7-2 0,4 0-1449,-1 0 0,-13-7 0,20 8 1803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0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30 4640,'3'-4'1316,"1"1"0,-1 0 0,0 0 0,8-5 0,0 0 2402,-13 13-3219,0 0-1,1 0 0,0 0 1,0 0-1,-1 8 0,-4 20-395,-56 186 1199,-14 42-156,44-164-767,-24 119 0,52-199-304,-2 20 180,6-37-286,0 0 0,0 0-1,0 0 1,0 0 0,0-1-1,0 1 1,0 0 0,1 0 0,-1 0-1,0 0 1,0 0 0,0 0-1,0 0 1,0 0 0,0 0-1,0-1 1,0 1 0,0 0-1,0 0 1,0 0 0,0 0-1,0 0 1,1 0 0,-1 0 0,0 0-1,0 0 1,0 0 0,0 0-1,0 0 1,0 0 0,0 0-1,0 0 1,1 0 0,-1 0-1,0 0 1,0 0 0,0 0 0,0 0-1,0 0 1,0 0 0,0 0-1,1 0 1,-1 0 0,0 0-1,0 0 1,0 0 0,0 0-1,0 0 1,0 0 0,0 0-1,0 0 1,0 1 0,0-1 0,1 0-1,-1 0 1,0 0 0,0 0-1,0 0 1,0 0 0,0 0-1,0 1 1,2-10-1827,0 0 0,0 0 0,-1 1-1,1-16 1,-2 11-611,5-17-1301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1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87 7232,'-49'-24'7493,"59"23"-4678,-1 1-2478,29-5 446,472-45 1554,-461 46-2318,-23 2-137,0 1-1,51 4 1,-75-3-169,0 1 0,0-1 1,1 1-1,-1-1 0,0 1 0,0-1 1,0 1-1,0 0 0,3 2 0,-5-3 88,0 1 0,1-1 0,-1 1 0,1-1 0,-1 1 0,0-1 0,0 1 0,1-1 0,-1 1 0,0 0 0,0-1 0,0 1 0,1-1 0,-1 1 0,0 0 0,0-1 0,0 1 0,0-1 0,0 1 0,0 0 0,0-1 0,-1 1 0,1 0 0,0-1 0,0 1 0,0-1 0,-1 1 0,1-1 0,0 1 0,0 0 0,-1-1 0,1 1 0,-1-1 0,1 1 0,-1 0 0,-9 14-2494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1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32 231 6656,'-10'2'949,"7"-1"-646,1-1 0,0 1 0,0-1-1,0 1 1,0 0 0,0 0 0,0 0 0,-2 2-1,27-6 4557,25-10-2575,72-29 0,-100 34-1930,124-53 545,15-6-656,-125 55-672,2 1 1,57-11-1,-90 22-109,0-1 0,0 0-1,0 1 1,0 0-1,0 0 1,0-1 0,0 2-1,0-1 1,0 0-1,0 1 1,0-1 0,0 1-1,0 0 1,0 0-1,0 0 1,0 0 0,0 1-1,-1-1 1,1 1-1,2 2 1,9 11-3003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1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7 968 4800,'-6'4'1192,"6"-2"-138,0-2-915,1 0-1,-1 0 0,1 0 1,-1 0-1,1 0 1,-1 0-1,1 0 0,-1 0 1,0 0-1,1 0 1,-1 0-1,1-1 0,-1 1 1,1 0-1,-1 0 1,1-1-1,-1 1 0,0 0 1,1-1-1,-1 1 1,0 0-1,1-1 1,-1 1-1,1-1 0,67-84 4255,31-33-2685,17-5-924,-77 81-510,-8 8 71,2 1-1,55-43 0,-87 75-339,0 0 0,-1 1 0,1-1 0,0 1 0,0-1 0,0 1 0,0-1 0,0 1 0,0-1 0,0 1 0,0 0 0,0 0 0,0-1-1,0 1 1,0 0 0,0 0 0,0 0 0,0 0 0,0 0 0,0 0 0,2 1 0,-2-1 12,-1 1-1,1-1 0,0 1 1,0 0-1,0-1 0,-1 1 1,1 0-1,0 0 1,0-1-1,-1 1 0,1 0 1,-1 0-1,1 0 1,-1 0-1,1 0 0,-1 0 1,1 1-1,0 3 32,0-1-1,0 0 1,-1 1-1,1 0 1,-1-1-1,0 1 1,0-1 0,-1 6-1,-7 22 248,0-1-1,-23 51 1,3-9-16,15-31-208,-11 29 503,20-61-292,5-13 105,12-24 21,-3 13-396,1 0 0,0 1 0,0 0 0,1 0 0,1 2 0,24-19 0,91-48-37,-113 69-23,-6 4-9,0 0 1,0 0-1,0 1 1,1 0-1,0 1 1,-1 0-1,1 1 1,0 0-1,13-1 1,-22 3 52,0 0 0,0 0 0,-1 0 0,1 0 0,0 0 0,0 0-1,0 0 1,0 1 0,0-1 0,0 0 0,-1 1 0,1-1 0,0 1 0,0-1 0,0 1 0,-1-1 0,1 1 0,0-1 0,-1 1 0,1 0 0,1 1 0,-2-1 12,1 1-1,0-1 0,-1 1 1,1 0-1,-1-1 1,1 1-1,-1 0 1,0-1-1,1 1 0,-1 0 1,0 1-1,-1 3 43,1 0-1,-1-1 1,0 1-1,0 0 0,-1-1 1,-2 8-1,-4 3 15,2 0 0,0 1 0,1 0 0,1 0 0,0 0 0,-2 36 0,6-52-47,0 0-1,0 0 0,0 0 0,0 1 1,0-1-1,1 0 0,-1 0 1,0 1-1,1-1 0,-1 0 1,0 0-1,1 0 0,0 0 0,-1 0 1,2 2-1,-2-3-1,1 1-1,-1-1 1,1 0 0,-1 1 0,1-1-1,0 0 1,-1 1 0,1-1 0,-1 0-1,1 0 1,0 0 0,-1 0 0,1 1-1,-1-1 1,1 0 0,0 0 0,-1 0-1,1 0 1,0 0 0,-1-1-1,2 1 1,2-1 40,0-1 0,0 0 1,0 0-1,0 0 0,0 0 0,6-5 0,11-9 3,-1-2 0,25-28 1,-27 28-53,13-17 37,-17 19 18,16-15 1,-22 24-99,-1-1 0,10-15 1,-11 15-17,-1 1 1,1 0-1,8-8 1,-13 15 35,0-1 0,-1 0 0,1 1 1,0-1-1,0 1 0,-1-1 1,1 1-1,0-1 0,0 1 1,0 0-1,0-1 0,0 1 0,1 0 1,-2 0 8,1 0 1,-1 0-1,0 0 0,0 0 1,0 0-1,1 0 1,-1 0-1,0 0 1,0 1-1,1-1 0,-1 0 1,0 0-1,0 0 1,0 0-1,0 1 0,1-1 1,-1 0-1,0 0 1,0 0-1,0 1 1,0-1-1,0 0 0,0 0 1,1 0-1,-1 1 1,0-1-1,0 0 1,0 0-1,0 1 0,0-1 1,0 5-48,0-1 1,0 0 0,-1 0 0,-1 7-1,1-2 86,-3 21 157,-1 5-171,2 1 0,1 0 0,3 41 0,-1-61 31,0-13-26,0-1 1,0 1-1,0-1 1,0 1-1,0-1 0,1 1 1,-1-1-1,1 1 1,1 3-1,-2-5-17,0-1 0,0 0 0,0 0 0,0 0 0,0 1 0,0-1 0,0 0-1,0 0 1,0 0 0,0 0 0,0 1 0,0-1 0,0 0 0,1 0 0,-1 0 0,0 0 0,0 1-1,0-1 1,0 0 0,0 0 0,0 0 0,0 0 0,1 0 0,-1 1 0,0-1 0,0 0-1,0 0 1,0 0 0,0 0 0,1 0 0,-1 0 0,0 0 0,0 0 0,0 0 0,0 0 0,1 0-1,-1 0 1,0 0 0,0 0 0,0 0 0,1 0 0,-1 0 0,0 0 0,0 0 0,0 0 0,0 0-1,1 0 1,-1 0 0,0 0 0,0 0 0,0 0 0,0 0 0,1 0 0,-1 0 0,0-1-1,0 1 1,6-14 301,-5 10-283,24-65 71,4 1 1,48-87-1,-73 145-131,4-2-230,-8 11 257,1 1 0,-1 0-1,1 0 1,-1 0 0,1-1-1,-1 1 1,1 0 0,-1 0-1,1 0 1,-1 0 0,1 0-1,-1 0 1,1 0 0,-1 0 0,1 0-1,-1 0 1,1 0 0,-1 0-1,1 1 1,-1-1 0,1 0-1,-1 0 1,1 0 0,-1 1 0,1-1-1,-1 0 1,0 1 0,1-1-1,6 5 18,-1 1-1,0-1 1,10 11-1,12 12 16,-15-18-21,1 0-1,0-1 1,1-1-1,28 12 1,-33-16 49,1 0 0,1-1 0,-1-1 0,0 0 0,1-1 0,-1 0 0,1 0 1,11-2-1,-13 1-4,-1-2 1,1 1 0,16-5 0,-22 5-38,0-1 0,0 0 0,0 0 1,0 0-1,0 0 0,0-1 0,0 1 0,-1-1 0,0 0 0,6-6 1,-5 5 0,0-1 1,0 1 0,0-1-1,-1 0 1,0 0 0,0 0-1,-1 0 1,1 0 0,-1-1-1,0 1 1,-1-1 0,1 1-1,-1-1 1,1-10 0,-2 13-17,-1 1 1,1 0 0,-1-1 0,0 1-1,0 0 1,0 0 0,0 0 0,0-1-1,-3-2 1,0-3-92,3 8 78,1-1 0,-1 1-1,1-1 1,-1 1 0,1-1-1,-1 1 1,1 0 0,-1-1-1,1 1 1,-1 0 0,1 0-1,-1 0 1,0-1 0,1 1-1,-1 0 1,0 0 0,1 0-1,-1 0 1,1 0 0,-1 0-1,0 0 1,1 0 0,-1 0-1,0 0 1,1 0 0,-1 1-1,1-1 1,-2 0 0,-16 8-130,13-5 123,0 1 0,1 0 1,-1 1-1,1-1 0,0 1 0,0 0 0,1 0 1,0 0-1,-5 9 0,3-5 49,2-2-20,0-1 0,0 1-1,0 0 1,1 0 0,0 0-1,1 0 1,0 0 0,0 1-1,0-1 1,1 0 0,0 1-1,0-1 1,1 0 0,0 1-1,0-1 1,1 0 0,-1 0-1,2 0 1,3 9 0,-5-14 14,0 0 1,0-1 0,0 1 0,1 0 0,-1-1-1,0 1 1,1-1 0,-1 0 0,1 1 0,-1-1-1,1 0 1,0 0 0,0 0 0,-1 0 0,1 0-1,0 0 1,0-1 0,0 1 0,2 0 0,-1-1 1,1 0 1,-1 0-1,0 0 0,1 0 1,-1 0-1,0-1 1,1 0-1,-1 1 1,0-1-1,5-2 1,4-3 14,0-1 0,0 0 0,0 0 1,13-13-1,3-4-10,-18 15-25,0 0 0,13-9 0,-21 18-23,-1-1 1,0 0-1,1 0 0,-1 0 0,0 1 0,1-1 0,-1 0 1,1 1-1,-1 0 0,1-1 0,2 1 0,-2 0 23,-1 0 1,0 1-1,0-1 0,0 1 0,0-1 0,1 1 1,-1 0-1,0-1 0,0 1 0,0 0 1,0 0-1,0 0 0,-1 0 0,1-1 0,1 3 1,8 9-33,12 20 0,-16-21 36,1-1 0,1 0 1,-1 0-1,11 9 0,-15-16 12,0-1 1,0 1-1,1-1 1,-1 0-1,0 0 1,1-1-1,-1 1 1,1-1-1,-1 1 1,1-1-1,0 0 1,-1-1-1,1 1 1,0-1-1,0 1 1,-1-1-1,9-1 1,0-1 30,1 0 0,-1-1 0,0-1 0,22-9 0,45-26 142,-76 38-179,10-6 9,1 0-1,-2-1 1,1-1 0,-1 0 0,0 0 0,-1-1 0,0-1 0,-1 0 0,0 0 0,11-18 0,-7 6 20,-1-1 1,-2-1-1,-1 0 0,14-50 1,12-108 56,-17 73 29,-15 90-97,0-2-105,0 0-1,2-38 1,-7 58-67,-2 8 104,-3 12 61,-6 33 107,-11 103 1,10 58 15,8-113-66,8 20 236,-1-86-242,-1-21-118,1-1-1,4 14 1,-3-15-902,-1-1 1,-1 1-1,2 11 1,-3-14-4122,2-25-4601,-9-1 5666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1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40 145 10560,'-40'-32'7103,"53"27"-6463,9 2 1632,15-9-1280,21 1-256,18-6-480,1 0-128,-6 2-64,-11 2-192,-2 1 64,-8 4-1312,-10 8 768,-4 8-5055,-1 4 3167,7-4-4672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1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299 943 3136,'1'-1'174,"-1"0"1,0-1-1,1 1 1,-1 0-1,1 0 1,-1 0-1,1-1 1,0 1-1,0 0 1,-1 0-1,1 0 1,0 0-1,1-1 1,-1 1 51,0 1 0,0-1 0,0 0 0,0 0 1,0 0-1,0 0 0,-1 0 0,1 0 0,0 0 1,-1 0-1,1-1 0,-1 1 0,1 0 0,-1 0 1,1 0-1,-1-1 0,0 1 0,0 0 0,0-1 1,0 1-1,0 0 0,0 0 0,0-1 0,0 1 1,0 0-1,0-1 0,-1 1 0,0-1 0,0-1 32,-1 1-1,1 0 0,-1 0 1,0 0-1,0 0 0,0 1 1,0-1-1,0 0 0,0 1 1,0-1-1,-1 1 0,1 0 1,0 0-1,-1 0 0,1 0 1,-1 0-1,0 1 0,-4-2 1,-3 1 38,0 0 0,0 0 1,-17 2-1,16 0-208,0 0 1,0 1-1,1 0 1,-1 1-1,0 0 1,1 1-1,0 0 1,0 1-1,0 0 1,-12 8-1,15-7-21,-1-1-1,1 1 0,0 0 0,1 1 1,-1 0-1,2 0 0,-1 0 0,1 1 0,0 0 1,0 0-1,1 0 0,-7 16 0,10-18-35,-1-1 0,1 0-1,0 1 1,0-1-1,0 1 1,1-1-1,0 1 1,0-1 0,1 1-1,-1 0 1,1-1-1,2 8 1,-2-11-5,0 0 1,0 0-1,0 0 1,0 0-1,0 1 0,1-1 1,-1-1-1,1 1 1,-1 0-1,1 0 0,-1-1 1,1 1-1,0 0 1,0-1-1,0 0 0,0 0 1,0 1-1,0-1 1,1 0-1,-1-1 1,0 1-1,0 0 0,1-1 1,-1 1-1,0-1 1,1 0-1,-1 1 0,1-1 1,-1 0-1,0-1 1,4 1-1,46-8 267,0-2 0,100-33 0,-106 28-233,-23 8-50,0-1 1,0-1 0,30-18-1,-28 14-9,-16 9-10,0-1 0,15-10 0,-21 13-52,-2 1 33,0 0-1,0 0 1,0 0 0,0 0 0,1 1-1,-1-1 1,0 0 0,0 1-1,0-1 1,0 1 0,1 0-1,-1-1 1,0 1 0,3-1-1,-9 14-451,0-2 457,0 0 1,1 0-1,0 0 0,0 1 0,1 0 0,-2 15 0,5-24 42,0-1 0,1 1 0,-1-1-1,0 1 1,1-1 0,-1 1 0,1-1-1,0 0 1,0 1 0,0-1 0,0 0-1,0 0 1,0 0 0,1 0-1,-1 0 1,1 0 0,2 3 0,-3-4 18,1 1 0,-1-1-1,0 0 1,0 0 0,1-1 0,-1 1 0,0 0 0,1 0 0,-1-1 0,1 1 0,-1-1 0,1 1 0,-1-1 0,1 1-1,0-1 1,-1 0 0,1 0 0,-1 0 0,1 0 0,0 0 0,-1 0 0,1 0 0,-1-1 0,1 1 0,-1-1 0,1 1-1,-1-1 1,4-1 0,3-3 47,0-1 0,0 0 0,12-12 0,-13 11-36,-5 6-22,-1-1-1,1 0 1,-1 0-1,0 0 1,0 0-1,0 0 1,0 0-1,0 0 1,0 0-1,-1 0 1,1 0-1,-1-1 1,1 1-1,-1 0 1,0-5 0,0 4-38,0-1 1,0 1-1,-1-1 1,1 1-1,-1 0 1,0-1-1,0 1 1,0 0-1,-3-7 1,1 6-30,-1-1 1,0 1-1,0 0 0,0 0 1,-1 1-1,1-1 1,-1 1-1,1 0 1,-1 0-1,0 0 1,-1 1-1,1 0 1,0 0-1,-11-3 1,5 5-154,14 3 40,18 5 139,8-5 27,0-1 1,33-3-1,-20 1-12,285-19 363,-264 18-358,-68 10 86,-1-2-98,0 0 1,0 0-1,-14 11 1,-12 12-51,30-27 57,0 0 1,0 0 0,0 0 0,0 0 0,0 0 0,1 0 0,-1 0 0,1 1-1,-2 6 1,3-8 11,0 0 0,-1 0-1,1 0 1,0 0 0,0 0 0,0 0-1,1 0 1,-1 0 0,0 0-1,1 0 1,0 0 0,-1 0-1,1 0 1,0 0 0,0 0 0,0 0-1,0-1 1,0 1 0,0 0-1,0-1 1,1 1 0,-1-1-1,1 1 1,-1-1 0,1 1 0,0-1-1,-1 0 1,1 0 0,2 1-1,0 0 26,-1-1 0,1 1-1,0-1 1,0 0 0,-1 0-1,1 0 1,0-1 0,0 1 0,0-1-1,0 0 1,0 0 0,0-1-1,0 1 1,5-2 0,-2 1 55,0-2 1,0 1-1,12-6 1,-17 7-75,-1 0 1,1 0-1,-1 0 1,1 0 0,-1 0-1,0 0 1,0 0-1,0 0 1,1-1-1,-1 1 1,0 0 0,-1-1-1,1 1 1,0-1-1,0 1 1,0-1 0,-1 1-1,1-1 1,-1 1-1,1-1 1,-1 0-1,0 1 1,0-3 0,1-1-32,-2 0 1,1 0 0,0 0 0,-1 0 0,0 0 0,0 1-1,0-1 1,-1 0 0,0 0 0,0 1 0,0-1 0,0 1 0,-1 0-1,1 0 1,-1 0 0,0 0 0,-1 0 0,1 0 0,-1 1-1,1-1 1,-1 1 0,0 0 0,0 1 0,-7-5 0,-11-8-170,23 15 184,-1 0 0,0 0 0,0 0 0,0 0 0,0 0-1,0 0 1,0 0 0,0 0 0,0 0 0,1 0 0,-1 0 0,0 0 0,0 0-1,0 0 1,0 0 0,0 0 0,0 0 0,0 0 0,0 0 0,0 0-1,0 0 1,1 0 0,-1 0 0,0 0 0,0-1 0,0 1 0,0 0-1,0 0 1,0 0 0,0 0 0,0 0 0,0 0 0,0 0 0,0 0 0,0 0-1,0-1 1,0 1 0,0 0 0,0 0 0,0 0 0,0 0 0,0 0-1,0 0 1,0 0 0,0 0 0,0-1 0,0 1 0,0 0 0,0 0 0,0 0-1,0 0 1,0 0 0,0 0 0,0 0 0,0 0 0,0 0 0,0 0-1,-1-1 1,1 1 0,0 0 0,0 0 0,0 0 0,0 0 0,0 0 0,0 0-1,0 0 1,0 0 0,-1 0 0,8-1-99,174 8-381,57-2 642,-156-7-121,45-3 79,-115 4-115,14-1 42,-18 2 31,-8 0-78,0 0 0,0 0 1,0 0-1,0 0 0,0 0 0,0 0 0,0 0 0,0 0 0,0 0 0,0 0 1,0 0-1,0 0 0,0 0 0,0 0 0,0 0 0,-1 0 0,1 0 1,0 1-1,0-1 0,0 0 0,0 0 0,0 0 0,0 0 0,0 0 1,0 0-1,0 0 0,0 0 0,0 0 0,0 0 0,0 0 0,0 0 1,0 0-1,0 0 0,0 0 0,0 0 0,0 0 0,0 0 0,0 0 1,0 1-1,0-1 0,0 0 0,0 0 0,0 0 0,0 0 0,0 0 0,0 0 1,0 0-1,0 0 0,0 0 0,0 0 0,0 0 0,0 0 0,0 0 1,0 0-1,0 0 0,0 0 0,0 0 0,1 0 0,-1 0 0,0 0 1,0 0-1,0 0 0,0 0 0,0 1 0,0-1 0,-3 1 3,-1 1 0,1-1 0,-1 0-1,1 0 1,-1 0 0,1 0 0,-8 1-1,-8 1-31,-131 44-5,126-40 1,0 1 0,1 2 0,0 0 0,-28 18 0,47-25 11,0 0-1,0 0 1,0 0-1,1 0 1,-6 7 0,7-8 12,1-1 0,0 1 0,0-1 1,0 1-1,0 0 0,0-1 1,0 1-1,0 0 0,1 0 1,-1 0-1,1-1 0,-1 1 0,1 0 1,0 0-1,0 0 0,-1 0 1,2 3-1,-1-4 23,0-1 0,0 1 0,1 0 0,-1-1 0,0 1 1,1 0-1,-1-1 0,1 1 0,-1 0 0,1-1 0,-1 1 0,1-1 0,-1 1 0,1-1 0,-1 1 0,1-1 1,0 1-1,-1-1 0,1 0 0,0 1 0,-1-1 0,1 0 0,0 1 0,0-1 0,-1 0 0,1 0 0,0 0 1,0 0-1,-1 0 0,1 0 0,0 0 0,0 0 0,0 0 0,0 0 0,4-1 59,1 0 1,-1 0-1,9-4 0,-12 5-67,46-18-71,-1-1 0,64-37 0,-101 50 69,0-1 1,-1 0-1,0 0 1,0-1-1,0 0 0,-1-1 1,-1 0-1,1 0 1,9-17-1,-5 4-48,-2 0 0,0-1 0,10-35 1,2-23-42,-4 0 0,11-110 1,-29 174-4,1-1 0,-2 1 0,0 0 1,-2 0-1,-5-25 0,6 31-48,2 10 101,-1 0 1,1 0-1,0 0 0,0 0 1,-1 0-1,1 0 0,0 0 1,-1 0-1,1 0 0,-1 0 1,1 1-1,-2-3 0,2 3 29,-1 0-1,1 0 1,0 0-1,0 0 1,-1-1-1,1 1 1,0 0-1,-1 0 1,1 0-1,0 0 1,0 0-1,-1 0 1,1 0-1,0 0 1,-1 0-1,1 0 1,0 0-1,-1 0 1,1 0-1,0 0 1,-1 0 0,1 0-1,0 0 1,0 1-1,-1-1 1,1 0-1,-3 2 10,0 0 0,1 1 1,-1-1-1,1 1 0,-4 5 0,-2 1-94,-5 6 146,0 2 0,1-1-1,1 1 1,1 1 0,0 0-1,2 0 1,0 1 0,0 0-1,-8 38 1,9-20 21,1 1 1,1 0-1,3 1 1,2 48-1,1-76-94,0 0-1,1 0 0,0 0 1,1 0-1,0 0 0,1-1 1,0 0-1,1 0 0,7 13 1,-8-16 57,0-1 1,1 0-1,-1 0 1,1 0 0,0-1-1,1 1 1,-1-1-1,1 0 1,0-1-1,1 0 1,-1 0 0,1 0-1,-1 0 1,10 2-1,-12-5-7,1 0-1,-1 0 1,1 0-1,-1-1 1,1 0 0,-1 0-1,0 0 1,1 0-1,-1-1 1,1 0-1,-1 0 1,0 0-1,1 0 1,-1-1 0,0 0-1,0 1 1,0-1-1,0-1 1,0 1-1,3-4 1,0 1-1,-1 0 0,0-1 0,0 0 0,-1 0-1,1 0 1,-2-1 0,1 0 0,-1 0 0,1 0 0,2-8 0,20-58 63,-24 66-189,-1 0 0,0 0 0,0-1 0,-1 1 0,2-13 0,-3 28 67,1 0 1,-1 0 0,-1 0-1,-1 10 1,0 25-40,3-15 81,5 44 108,-5-63-100,1 1-1,0-1 0,0 0 1,1 0-1,6 12 0,-9-20-7,1 0 0,-1 0-1,1 0 1,-1 0 0,1-1 0,-1 1-1,1 0 1,0 0 0,0-1-1,-1 1 1,1 0 0,0-1 0,0 1-1,-1-1 1,1 1 0,0-1-1,0 1 1,0-1 0,0 0 0,0 1-1,0-1 1,0 0 0,0 0-1,0 0 1,0 0 0,0 0 0,0 0-1,0 0 1,0 0 0,0 0-1,-1 0 1,1 0 0,2-1 0,2-1 68,0 0-1,0-1 1,0 1 0,9-7 0,-4 3 42,99-67-12,14-9-583,-115 78 470,-1 0 1,1 0 0,0 1-1,11-4 1,-17 7 4,0 0 0,0-1 1,-1 1-1,1 0 1,0 0-1,0 0 0,0 0 1,0 0-1,-1 0 1,1 1-1,0-1 1,1 1-1,-2 0-5,0-1-1,0 1 1,0 0-1,0-1 1,0 1-1,0 0 1,0-1 0,-1 1-1,1 0 1,0 0-1,-1 0 1,1 0 0,0 0-1,-1 0 1,0 0-1,1 0 1,-1 0 0,1 0-1,-1 0 1,0 0-1,1 2 1,-1 1 11,0-1 1,0 1-1,0 0 1,-1 0-1,1-1 1,-1 1-1,0-1 1,0 1-1,0 0 0,-1-1 1,1 0-1,-1 1 1,1-1-1,-5 6 1,-2 1 35,1 0 1,-18 18 0,20-22 203,12-9-109,21-15-44,-14 9-67,43-30-190,11-6-236,-57 40 123,0 5 128,-11 0 148,1 0 1,0 1-1,-1-1 0,1 1 1,0-1-1,-1 1 1,1 0-1,0-1 1,-1 1-1,1 0 1,-1-1-1,1 1 1,-1 0-1,0-1 1,1 1-1,-1 0 1,0 0-1,1 0 0,-1-1 1,0 1-1,0 0 1,0 1-1,1 21 127,-1-17-130,3 69 149,-2-75-148,-1 1-1,0-1 1,1 0 0,-1 1 0,0-1 0,1 0 0,-1 1 0,1-1 0,-1 0 0,1 0 0,-1 1 0,0-1 0,1 0 0,-1 0 0,1 0 0,-1 0 0,1 0 0,-1 1 0,1-1 0,-1 0-1,1 0 1,0-1 0,9 2 2,-5-2 34,0 0 1,0 0-1,0 0 1,-1 0 0,1-1-1,0 0 1,-1 0-1,1 0 1,-1-1 0,0 1-1,0-1 1,0 0-1,7-6 1,20-13-323,10-2 244,64-49 1,-89 62 134,-13 8-66,1 0 1,-1 0 0,0 0 0,5-7 0,-7 9-45,-1 1 1,1-1 0,-1 1-1,1-1 1,-1 1 0,0-1-1,1 1 1,-1-1-1,0 0 1,1 1 0,-1-1-1,0 0 1,0 1 0,1-1-1,-1 0 1,0 1 0,0-1-1,0 0 1,0 1 0,0-1-1,0 0 1,0 0 0,0 1-1,0-1 1,0 0-1,-1 1 1,1-1 0,0 0-1,0 1 1,-1-1 0,1 0-1,0 1 1,-1-1 0,1 1-1,-1-1 1,1 1 0,-1-1-1,0 0 1,1 1 4,-1-1 1,0 1 0,0 0-1,0 0 1,0 0-1,0 0 1,1-1 0,-1 1-1,0 0 1,0 0-1,0 1 1,0-1 0,0 0-1,0 0 1,1 0-1,-1 1 1,0-1 0,0 0-1,0 1 1,1-1-1,-2 1 1,-16 11-48,16-10 49,-15 13 3,0 0 1,1 2-1,0 0 0,2 1 1,0 0-1,1 1 0,-19 36 1,31-53 14,0 0 0,0 1 0,1-1 1,-1 1-1,0-1 0,0 5 1,1-6-12,0 0 1,0 0-1,0 0 1,0 0 0,0 0-1,0 0 1,0 0-1,0 0 1,1 0 0,-1-1-1,0 1 1,0 0-1,1 0 1,-1 0 0,1 0-1,-1 0 1,1 0-1,-1-1 1,2 2 0,0-2 18,-1 0 1,1 0 0,0-1 0,0 1 0,0 0 0,0-1 0,0 0 0,0 1-1,0-1 1,-1 0 0,1 0 0,2-2 0,5-3-52,0-2 0,0 1 0,-1-1 0,-1-1 0,1 1 0,5-11 0,1 2-8,21-31-108,-34 47-6,-2 11-53,-3 7 196,2-6 38,0 1-1,0-1 1,0 13 0,2-21-20,-1 1 1,1 0 0,1-1 0,-1 1 0,1 0 0,-1-1 0,1 1-1,0 0 1,0-1 0,1 1 0,-1-1 0,1 0 0,0 1 0,-1-1-1,1 0 1,1 0 0,-1 0 0,0 0 0,1-1 0,0 1 0,-1-1-1,1 1 1,0-1 0,0 0 0,0 0 0,1 0 0,5 2 0,-4-2 15,1-1 1,0 0-1,0 0 1,0 0-1,0-1 1,0 0-1,0 0 0,6-1 1,-2 0-4,1-1-1,-1-1 1,17-5 0,-14 4-39,0-1 0,0-1 0,-1 0-1,0-1 1,-1 0 0,1 0 0,-2-1 0,1-1 0,-1 0 0,0 0 0,-1-1 0,16-22 0,-4 0-45,-2-2 0,-1-1 0,13-37 0,33-115-160,-51 148 182,8-41 60,23-164 1,-33 165-85,-10 76 69,1-9 32,-1 0-1,1 0 1,-2 0 0,-1-25-1,1 37-31,0-1 1,0 1-1,0 0 0,0-1 0,0 1 1,0 0-1,0-1 0,0 1 0,-1-1 0,1 1 1,0 0-1,0-1 0,0 1 0,0 0 0,-1-1 1,1 1-1,0 0 0,0-1 0,0 1 0,-1 0 1,1 0-1,0-1 0,-1 1 0,-4 5-66,-3 19-29,8-24 96,-53 179-51,37-124 122,3 0-1,2 1 1,-4 59 0,11-39-86,8 132 1,-2-182 31,1 1 0,12 44 0,-11-59 35,0 0 0,1 0 1,0 0-1,1-1 0,0 1 0,0-1 0,14 16 0,-17-25-13,0 1 1,0 0-1,0-1 0,0 1 0,1-1 0,-1 0 0,1 0 1,0-1-1,0 1 0,-1-1 0,1 0 0,0 0 0,0 0 0,0 0 1,0-1-1,0 1 0,0-1 0,0 0 0,7-1 0,0 0-10,0-1 0,0 0 0,-1 0 0,1-1 0,-1-1 0,11-5 0,-15 6-49,0 0 1,0 0-1,0-1 0,-1 0 0,0 0 1,1 0-1,-2-1 0,1 0 1,4-5-1,-8 8 11,1 1 0,-1-1 0,0 0 0,0 0 0,0 0 0,0 1 1,-1-1-1,1 0 0,0 0 0,-1 0 0,1 0 0,-1 0 0,0-1 0,1 1 0,-1 0 0,0 0 0,0 0 0,-1 0 0,1 0 0,0 0 0,-1 0 0,1 0 1,-1 0-1,0 0 0,1 0 0,-1 0 0,0 0 0,0 0 0,-1 1 0,1-1 0,0 0 0,-3-1 0,3 1-18,0 1 1,0 0-1,0-1 0,0 1 0,0 0 0,-1 0 1,1 0-1,0 0 0,-1 1 0,1-1 0,-1 0 1,1 0-1,-1 1 0,1-1 0,-1 1 0,1-1 1,-1 1-1,0 0 0,1 0 0,-1 0 1,0 0-1,1 0 0,-1 0 0,1 0 0,-1 0 1,0 1-1,1-1 0,-1 0 0,1 1 0,-1 0 1,1-1-1,-1 1 0,1 0 0,-1 0 0,1 0 1,0 0-1,-1 0 0,0 1 0,-2 1 38,0 0 1,1 1-1,-1-1 0,1 1 0,0 0 0,0 0 0,1 0 0,-1 0 0,1 0 1,0 1-1,-2 4 0,3-6-3,0-1 0,1 0 0,-1 1 0,1-1 0,-1 1-1,1-1 1,0 1 0,0-1 0,0 1 0,0-1 0,0 1 0,1-1 0,-1 1 0,1-1 0,-1 0 0,1 1 0,0-1 0,0 0 0,0 1 0,0-1-1,1 0 1,-1 0 0,3 3 0,2 1 37,0-1 1,1 0-1,0 0 0,0 0 0,0-1 0,0 0 1,1-1-1,0 0 0,-1 0 0,1 0 0,0-1 1,0 0-1,1-1 0,13 2 0,8-2 216,1-1 0,47-6 0,-66 5-219,0-1 1,0 0-1,0-1 1,0 0-1,0-1 1,-1 0-1,1-1 1,-1 0-1,-1 0 1,1-1-1,-1-1 1,0 0-1,0-1 0,-1 1 1,0-2-1,0 1 1,-1-1-1,8-11 1,-5 1-2,0 0 0,0-1 0,-2 0 0,7-22 0,-4 10-19,12-31-50,15-35 2,-33 89-79,-6 20-80,-1 4 151,-7 188 225,3-157-93,-2 0 0,-18 61-1,24-101-78,0-5 1,1 1-1,0-1 0,-1 1 1,1-1-1,-1 1 0,1-1 1,-1 1-1,0-1 1,1 0-1,-1 1 0,0-1 1,0 0-1,0 0 0,-2 2 1,2-3-13,0-1 1,-1 1-1,1 0 1,0-1-1,0 0 1,0 1 0,0-1-1,0 0 1,0 1-1,0-1 1,0 0-1,-1-1 1,2 1-8,-1 1 0,1 0 0,0-1 1,-1 1-1,1 0 0,0-1 0,0 1 1,-1 0-1,1-1 0,0 1 0,0-1 1,0 1-1,-1 0 0,1-1 0,0 1 0,0-1 1,0 1-1,0-1 0,0 1 0,0-1 1,0 1-1,0 0 0,0-1 0,0 1 1,0-1-1,0 1 0,0-1 0,0 1 1,0-1-1,0 1 0,1 0 0,-1-1 0,0 1 1,0-1-1,1 1 0,-1 0 0,0-1 1,0 1-1,1 0 0,-1-1 0,0 1 1,1 0-1,-1-1 0,0 1 0,1 0 1,-1 0-1,1-1 0,-1 1 0,1 0 0,9-6 103,-5 3-116,0 1-1,0-1 1,10-2-1,252-44-3764,-255 48 2591,-7 1 410,-1 0 0,0-1 0,1 1 0,-1-1 0,0 0 0,0 0 0,0-1 0,8-3 0,-12 5 715,0 0 0,0 0 0,0 0-1,1 0 1,-1 0 0,0 0 0,0 0-1,0 0 1,0 0 0,0 0 0,0-1-1,0 1 1,0 0 0,1 0 0,-1 0-1,0 0 1,0 0 0,0 0 0,0 0-1,0-1 1,0 1 0,0 0 0,0 0-1,0 0 1,0 0 0,0 0-1,0-1 1,0 1 0,0 0 0,0 0-1,0 0 1,0 0 0,0 0 0,0 0-1,0-1 1,0 1 0,0 0 0,0 0-1,0 0 1,0 0 0,0 0 0,0 0-1,0-1 1,-1 1 0,1 0 0,0 0-1,0 0 1,0 0 0,0 0-1,0 0 1,0 0 0,0 0 0,0 0-1,-1-1 1,1 1 0,0 0 0,0 0-1,0 0 1,0 0 0,0 0 0,0 0-1,-1 0 1,1 0 0,0 0 0,-14-1-3807,-21-1 586,-11-5-234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4:27.7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312 621 1888,'6'-5'12652,"-16"5"-11139,-9 1-1181,0 0 0,1 0 0,-1 2 0,1 1 0,-1 0 1,1 1-1,0 1 0,1 0 0,0 2 0,-25 13 0,35-16-295,0 0 0,1 1 0,-1 0 0,1 0 0,0 0 0,1 1 0,0-1 0,0 1 0,0 1 0,1-1 0,0 1 0,0-1 0,1 1 0,-5 17 0,7-23-11,1 0 0,0 0-1,0 0 1,-1 0 0,1 0 0,0 0 0,1 0 0,-1 0 0,0 0 0,0 0 0,1 0 0,0 0 0,-1 0 0,1-1 0,0 1 0,0 0-1,0 0 1,0 0 0,0-1 0,0 1 0,0-1 0,1 1 0,-1-1 0,0 1 0,3 1 0,-2-2 2,1 1 0,0-1 1,-1 0-1,1 0 0,0 0 1,-1 0-1,1-1 0,0 1 1,0-1-1,0 1 0,0-1 1,0 0-1,-1 0 0,1 0 1,0-1-1,0 1 0,3-2 1,22-5 138,-1-2 0,0-1 0,30-15-1,73-50 95,-120 68-232,-1 0 0,0 0 0,0 0 0,0-2 0,-1 1 1,0-1-1,0 0 0,-1 0 0,0-1 0,-1 0 0,0 0 1,-1-1-1,0 1 0,4-15 0,2-14 5,-2 0-1,5-60 1,-3-83-34,-11 149-68,-1 0 0,-2 0 0,-8-36 0,10 64 22,0 1 0,0 0 0,0 0 0,-1 0-1,1 0 1,-1 0 0,-3-5 0,5 8 16,-1 0-1,1 1 1,-1-1 0,0 0 0,1 1 0,-1-1 0,0 0 0,1 1 0,-1-1-1,0 1 1,0 0 0,1-1 0,-1 1 0,0 0 0,0-1 0,0 1-1,0 0 1,1 0 0,-1 0 0,0-1 0,0 1 0,0 0 0,0 0-1,0 0 1,1 1 0,-1-1 0,0 0 0,0 0 0,0 0 0,0 1-1,0-1 1,1 0 0,-1 1 0,0-1 0,0 1 0,1-1 0,-1 1-1,0-1 1,1 1 0,-2 0 0,-4 5 18,0-1-1,0 1 1,1 0 0,0 0 0,0 0-1,1 1 1,-1-1 0,1 1-1,-3 10 1,-1 1 76,1 0 0,-6 33 0,3-10 87,2 1-1,3 1 0,1-1 1,2 61-1,3-84-54,1 1 0,2-1 0,0 0 0,0 0 0,8 18-1,-6-24-21,-1 0 0,2-1-1,0 0 1,0 0-1,1-1 1,0 0-1,1 0 1,10 9 0,-15-16-32,1 0 1,0-1 0,0 1-1,0-1 1,1 0 0,-1 0-1,1-1 1,-1 0 0,1 0-1,0 0 1,0 0 0,0-1-1,0 0 1,0-1 0,0 1-1,0-1 1,0 0 0,0-1-1,0 1 1,0-1-1,7-2 1,5-2 19,-1 0 1,0-1-1,-1-1 0,1-1 0,28-18 1,-35 20 12,0-1 0,15-14 1,-23 19-73,0 1 0,0-1 0,-1 1 0,1-1 1,-1 0-1,0 1 0,1-1 0,-1 0 0,0 0 0,0 0 0,0 0 1,0 0-1,-1 0 0,1 0 0,0-1 0,-1 1 0,0 0 1,1 0-1,-1 0 0,0-1 0,0 1 0,-1-3 0,1 3-15,-1 0 0,0 0 1,0 1-1,0-1 0,0 0 0,0 1 0,0-1 0,0 1 0,-1 0 0,1-1 1,0 1-1,-1 0 0,1 0 0,-1-1 0,1 1 0,-1 1 0,0-1 0,0 0 0,1 0 1,-1 1-1,-3-2 0,2 1-22,0 1 1,0-1-1,0 1 0,0 0 1,0 0-1,0 0 0,0 0 1,0 0-1,0 1 1,0-1-1,0 1 0,-5 2 1,0 0-6,1 2 1,0-1-1,0 1 1,0 0-1,1 0 1,-1 1-1,1 0 0,1 0 1,-1 1-1,1-1 1,-7 14-1,8-14 44,0 1-1,1 0 1,-1 0-1,2 0 1,-1 0-1,1 1 1,0-1-1,1 1 0,0-1 1,0 1-1,0 0 1,1-1-1,1 9 1,-1-14 11,0-1 0,0 0 0,0 0 1,0 1-1,1-1 0,-1 0 0,0 0 1,1 0-1,-1 1 0,1-1 1,0 0-1,-1 0 0,1 0 0,0 0 1,-1 0-1,1 0 0,0 0 0,0 0 1,0-1-1,0 1 0,0 0 0,0 0 1,0-1-1,0 1 0,0 0 1,0-1-1,0 1 0,0-1 0,1 0 1,-1 1-1,0-1 0,0 0 0,3 0 1,2 0 19,0 0 0,0-1 1,0 0-1,0-1 1,10-3-1,-2 1-66,45-13 71,-22 5-42,1 2 0,67-9-1,-102 18-3,1 1-1,-1 0 1,0 0-1,1 0 1,-1 1-1,0-1 1,0 1-1,1 0 1,-1 0-1,0 0 1,5 2-1,-6-1 9,0-1 1,0 0-1,0 1 0,0 0 0,-1-1 0,1 1 1,-1 0-1,1 0 0,-1-1 0,0 1 0,1 0 1,-1 1-1,0-1 0,0 0 0,-1 0 0,1 0 1,0 1-1,0 2 0,1 16-13,0 1 0,-2-1 0,0 0 0,-5 31 0,2-27 7,-2 16-2,-1-1 0,-22 69 0,-37 73 310,55-156-190,2-7 49,5-14 174,2-11 493,2 1-746,0 1 0,0 0 0,1 0 0,3-8 0,5-12-110,33-133-51,13-41 158,-45 166-101,2 0 1,18-31 0,-21 45-106,1 0 1,1 0-1,1 1 1,21-22 0,-32 36 83,1 1 1,0-1 0,-1 1 0,1 0 0,0 0 0,0 0 0,0 0 0,5-1 0,-7 3 33,-1 0 1,1-1 0,0 1 0,0 0 0,-1 0-1,1 0 1,0 0 0,0 0 0,0 0 0,-1 0-1,1 0 1,0 1 0,0-1 0,0 0 0,-1 0-1,1 1 1,0-1 0,-1 0 0,1 1-1,0-1 1,-1 1 0,1-1 0,0 1 0,-1-1-1,1 1 1,-1-1 0,1 1 0,-1 0 0,1-1-1,-1 1 1,1 0 0,-1-1 0,0 1 0,1 0-1,-1 0 1,0-1 0,0 1 0,1 0-1,-1 0 1,0-1 0,0 3 0,1 5-8,1 0-1,-2 0 1,1 0-1,-1 1 1,-2 15 0,-10 42 18,10-53 49,-2 4-10,-12 54 166,13-62-210,0 0 0,-1 0 1,0-1-1,0 0 0,-8 13 1,11-19 32,0-1 1,0 0-1,0 1 1,-1-1-1,1 1 1,0-1 0,-1 0-1,1 0 1,0 0-1,-1 0 1,1 0 0,-1 0-1,0 0 1,1-1-1,-1 1 1,-3 0-1,4 0-22,-1-1-1,1-1 1,0 1-1,-1 0 0,1 0 1,0 0-1,-1-1 0,1 1 1,0 0-1,-1-1 1,1 0-1,0 1 0,0-1 1,0 0-1,0 1 0,-1-1 1,0-1-1,-2-2-52,1 0-1,0 0 0,0 0 0,0 0 1,0-1-1,1 1 0,-1-1 1,1 0-1,-3-9 0,4 8-1,-1 0 0,1 0 0,0-1 0,0 1 0,1 0 0,0 0 0,1-7 0,-1 10 32,0 1 1,1-1-1,-1 1 0,1-1 0,0 1 0,0-1 1,0 1-1,0-1 0,0 1 0,1 0 1,-1 0-1,0 0 0,1 0 0,0 0 0,0 0 1,-1 0-1,1 0 0,4-2 0,-1 1 3,0 0-1,0 1 1,1 0-1,-1 0 1,0 0 0,1 0-1,0 1 1,8-1-1,4 1-65,24 1 1,10 0 15,-13-4 95,0-2 0,-1-2 0,63-22 0,-80 23 15,21-11-1,-35 15-29,-1 0 0,0-1-1,0 1 1,-1-2 0,1 1-1,-1 0 1,9-10 0,-13 12-17,0 1 0,0-1 0,0 1 0,1-1 0,-2 0 1,1 0-1,0 0 0,0 1 0,0-1 0,-1 0 0,1 0 1,-1 0-1,0 0 0,0 0 0,1 0 0,-1 0 0,0 0 1,-1 0-1,1 0 0,0 0 0,0 0 0,-1 0 1,1 0-1,-1 0 0,0 0 0,0 0 0,0 1 0,1-1 1,-2 0-1,1 1 0,0-1 0,0 0 0,0 1 0,-1-1 1,-2-1-1,1 0-43,0 1-1,0 0 1,0-1 0,0 1 0,-1 0 0,1 1 0,-1-1-1,1 1 1,-1 0 0,0-1 0,1 1 0,-1 1 0,0-1 0,0 1-1,0-1 1,1 1 0,-9 1 0,6 0 31,-1 1 0,1 0 0,0 0 0,0 0 0,0 1 0,0 0 0,1 0-1,-1 0 1,1 1 0,0 0 0,0 0 0,0 0 0,0 1 0,1-1 0,0 1 0,-6 8 0,7-9 12,0 1 1,1 0-1,0 0 1,-1 0-1,2 0 1,-1 0-1,0 0 1,1 0-1,0 1 1,1-1-1,-1 0 1,1 1-1,0-1 1,0 1-1,0-1 1,1 0-1,0 1 1,0-1-1,0 0 1,3 6-1,-1-3 37,1 0-1,-1 0 1,2-1-1,-1 1 1,1-1-1,0 0 1,10 10-1,-12-15-20,-1 1 1,1 0-1,0-1 0,0 0 1,1 0-1,-1 0 0,0 0 1,1 0-1,-1-1 0,1 1 1,-1-1-1,1 0 1,0 0-1,0 0 0,-1-1 1,1 1-1,0-1 0,0 0 1,5 0-1,-1-2 1,1 0 0,-1 0 1,1-1-1,-1 0 0,11-6 0,37-23-10,-35 19 16,87-58 441,-78 52-482,-26 16-5,1 0 1,-1 0 0,1 1-1,0 0 1,0 0 0,8-2 0,-13 4 15,1 0 1,-1 0-1,0 0 1,1 0 0,-1 0-1,1 0 1,-1 0-1,1 0 1,-1 0 0,1 0-1,-1 0 1,1 1-1,-1-1 1,1 0 0,-1 0-1,1 0 1,-1 1-1,0-1 1,1 0 0,-1 0-1,1 1 1,-1-1-1,0 0 1,1 1 0,-1-1-1,0 0 1,0 1-1,1-1 1,-1 1 0,0-1-1,0 1 1,1-1-1,-1 0 1,0 1 0,0-1-1,0 1 1,0-1-1,0 1 1,0-1 0,0 1-1,0-1 1,0 1-1,0-1 1,0 1 0,0-1-1,0 1 1,0 0-1,-5 25 172,5-26-169,-21 83 459,21-83-452,1 0 1,-1 0 0,0 0 0,0 0 0,0 0 0,0 0 0,0 0 0,0 0-1,0 0 1,0 0 0,0 0 0,0 0 0,0 0 0,0 0 0,0 0 0,0 0-1,0 0 1,0 0 0,0 0 0,0 0 0,0 1 0,1-1 0,-1 0 0,0 0-1,0 0 1,0 0 0,0 0 0,0 0 0,0 0 0,0 0 0,0 0 0,0 0-1,0 0 1,0 0 0,0 0 0,0 0 0,0 0 0,0 0 0,0 0 0,0 0-1,0 0 1,0 1 0,0-1 0,7-9 161,12-20-179,-13 21-58,-2 2 36,1-1 0,1 1 0,-1 0 0,1 0 0,8-6 0,-13 11 21,-1 1 1,1 0-1,0-1 1,-1 1-1,1 0 1,0-1-1,-1 1 1,1 0-1,0 0 1,-1 0-1,1-1 1,0 1-1,-1 0 1,1 0-1,0 0 1,-1 0-1,1 0 1,0 0-1,-1 1 1,1-1-1,0 0 1,-1 0-1,2 1 1,-1 0 7,0-1 1,0 1-1,0 0 1,0 0 0,0 0-1,0 0 1,0 0-1,0 0 1,-1 0 0,1 0-1,0 0 1,0 2-1,2 4 14,-1 1 0,0 0 0,2 11 0,-3-12-75,2 10 41,-3-13 39,0 0 0,1-1 0,-1 1 0,1 0 1,0-1-1,0 1 0,1-1 0,-1 1 0,3 4 1,-3-7-18,0-1 1,0 1 0,0 0-1,0-1 1,0 1 0,-1-1 0,1 0-1,0 1 1,0-1 0,0 0 0,0 1-1,0-1 1,0 0 0,1 0 0,-1 0-1,0 0 1,0 0 0,0 0 0,2-1-1,20-4-20,149-66 121,-99 38-88,-22 11-17,67-39-1,-112 57-10,-5 4 10,-1 0 1,1 0-1,-1 0 0,1-1 1,-1 1-1,1 0 0,-1 0 1,0 0-1,1-1 0,-1 1 1,1 0-1,-1 0 1,0-1-1,1 1 0,-1 0 1,0-1-1,1 1 0,-1 0 1,0-1-1,0 1 0,1 0 1,-1-1-1,0 1 0,0-1 1,0 1-1,1-1 0,-1 1 1,0-1-1,0 1 0,0 0 1,0-1-1,0 0 1,0 1-20,-1-1 0,0 1 1,1 0-1,-1 0 1,1 0-1,-1 0 1,1 0-1,-1 0 1,1 0-1,-1 0 0,1 0 1,-1 0-1,1 0 1,-1 1-1,1-1 1,-1 0-1,1 0 0,-1 0 1,1 1-1,-1-1 1,0 1-1,0-1-48,-43 18-341,23-10 425,1 1-1,0 0 0,0 2 0,-22 15 1,32-18-6,0 0 0,0 1 1,1 0-1,0 0 0,1 1 1,0 0-1,0 1 0,1 0 1,-8 16-1,15-26-11,-1 0 0,1 0 1,0-1-1,-1 1 0,1 0 1,0 0-1,0 0 0,0-1 0,0 1 1,0 0-1,0 0 0,0 0 1,0 0-1,0 0 0,0-1 0,0 2 1,0-1 4,1-1 0,-1 1 0,0-1 0,1 0 1,-1 1-1,0-1 0,0 0 0,1 0 1,-1 1-1,1-1 0,-1 0 0,0 0 0,1 1 1,-1-1-1,0 0 0,1 0 0,-1 0 0,1 0 1,-1 0-1,1 1 0,-1-1 0,1 0 0,2 0 7,0-1 0,0 1 0,1-1-1,-1 1 1,0-1 0,-1 0-1,1 0 1,3-1 0,18-10-89,0 0 1,-2-2-1,0 0 0,0-2 1,-1 0-1,-1-1 0,34-39 1,-44 44 73,-1 0 1,-1-1-1,0-1 1,-1 1-1,-1-1 1,0 0-1,0-1 1,4-21 0,0-13 13,6-60 1,-13 84-11,2-15 6,0 2-113,-1-1-1,-2-68 1,-2 105 88,-1 0-1,1 1 0,0-1 1,-1 0-1,1 0 0,-1 1 1,1-1-1,-1 0 0,0 1 1,0-1-1,0 0 0,-1-1 0,1 2 17,1 1 0,0 0 0,0 0 0,-1-1 0,1 1 0,0 0 0,-1 0 0,1 0 0,0-1 0,-1 1 0,1 0 0,0 0-1,-1 0 1,1 0 0,0 0 0,-1 0 0,1 0 0,-1 0 0,1 0 0,0 0 0,-1 0 0,1 0 0,0 0 0,-1 0 0,0 1 1,0-1 0,0 1 1,0-1-1,0 1 1,0-1-1,0 1 1,1 0-1,-1 0 1,0-1-1,1 1 0,-1 0 1,-1 2-1,-4 7 41,1 0 0,0 0-1,0 1 1,1 0-1,-3 11 1,-11 62-40,9-42 24,-17 110 401,24-126-369,0 1 0,2 0-1,6 46 1,-3-50 6,2 0 0,11 31-1,-13-46-12,0 1-1,0-1 1,1 0-1,1 0 1,-1-1-1,1 1 1,0-1-1,1 0 1,9 8-1,-13-12-21,1-1 1,0-1-1,0 1 0,0 0 0,0-1 0,0 0 0,1 1 0,-1-1 0,0 0 1,0-1-1,1 1 0,-1-1 0,1 1 0,-1-1 0,0 0 0,1 0 1,-1 0-1,7-2 0,4-1-1,0-1 0,-1-1 1,17-7-1,-8 3 41,-3 1 43,1 0 0,24-16-1,-38 20-88,0 0 0,0 0 0,0 0 0,-1-1 0,0 0 0,0 0 0,0 0 0,-1-1 0,1 0 0,-1 1 0,3-8 0,-6 11-33,0 0 0,-1 1 0,1-1 0,-1 0 0,1 0 0,-1 0 0,0 0 0,0 0 0,0 0 0,0 0 0,0 0 0,0 0 0,0 0 0,0 0 0,-1 0 0,1 0 0,-1 0 0,0 1 0,1-1 0,-1 0 0,0 0 0,0 0 0,0 1 0,0-1 0,-1 1 0,1-1 0,0 1-1,-1-1 1,1 1 0,-1 0 0,1-1 0,-1 1 0,0 0 0,1 0 0,-1 0 0,0 1 0,0-1 0,0 0 0,1 1 0,-1-1 0,0 1 0,0-1 0,0 1 0,-3 0 0,0 0 24,-1 0 0,1 1 0,-1-1-1,1 1 1,0 1 0,-1-1 0,1 1 0,0 0-1,0 0 1,0 0 0,0 1 0,0 0 0,1 0 0,-1 0-1,1 0 1,0 1 0,0-1 0,0 1 0,0 0-1,1 1 1,-7 8 0,7-6-10,-1-1 0,1 1 0,0 0 0,1 0 0,-1 1 0,1-1 0,1 0 0,-1 1 0,2 0 0,-1-1 0,1 1 0,0-1 0,0 1 0,1-1 0,2 12 0,-2-12 65,1-1 1,0 0-1,0 0 0,0 0 0,1 0 0,5 8 0,-7-12-41,0 0 1,0-1-1,0 1 0,1-1 0,-1 1 0,1-1 0,-1 0 0,1 0 0,-1 0 0,1 1 0,-1-1 0,1-1 0,0 1 0,0 0 0,0 0 0,-1-1 0,1 1 0,0-1 0,0 1 0,0-1 0,0 0 0,0 0 0,0 0 0,0 0 0,3-1 1,5-1 0,-1 0 0,0-1 1,0 0-1,0-1 1,8-4-1,42-27 156,-42 24-162,159-95-159,-155 94 112,35-16 0,-56 28 31,1 0 1,-1 0 0,0 0 0,1 0-1,-1 0 1,0 0 0,1 0 0,-1 0 0,0 0-1,0 0 1,1 1 0,-1-1 0,0 0-1,0 0 1,1 0 0,-1 0 0,0 0-1,0 0 1,1 1 0,-1-1 0,0 0 0,0 0-1,1 0 1,-1 1 0,0-1 0,0 0-1,0 0 1,0 1 0,1-1 0,-1 0 0,0 0-1,0 1 1,0-1 0,0 0 0,0 0-1,0 1 1,0-1 0,0 1 0,2 11 147,-16 39 309,9-34-385,-5 23 0,7-21-27,-2 16 210,18-48-185,23-38-222,3-3-38,-34 47 166,1 1 0,0 0 1,1 1-1,-1-1 0,1 1 1,8-4-1,-15 8 22,4-1-25,0 0-1,0 0 1,0 0 0,0 0-1,1 0 1,4 0 0,-8 2 26,-1-1 0,1 1 0,-1 0 0,1 0 1,0 0-1,-1 0 0,1 0 0,-1 1 1,1-1-1,-1 0 0,1 0 0,-1 0 0,1 0 1,-1 1-1,1-1 0,-1 0 0,1 0 0,-1 1 1,0-1-1,1 0 0,-1 1 0,1-1 0,-1 0 1,1 1-1,-1 0 6,1 1 1,-1-1-1,1 0 0,-1 1 1,0-1-1,0 0 0,1 1 1,-1-1-1,0 0 0,0 1 1,0-1-1,0 0 0,-1 1 1,1 1-1,-13 53 408,9-42-357,0 1 1,1-1 0,-1 28-1,4-41-43,-1 1 0,1-1-1,1 1 1,-1-1-1,0 0 1,0 1-1,0-1 1,1 1-1,-1-1 1,1 0-1,-1 1 1,1-1-1,0 0 1,-1 0 0,1 0-1,0 1 1,1 0-1,-1-1-6,0 0 0,0-1-1,0 1 1,0-1 0,0 1-1,0-1 1,0 1 0,1-1 0,-1 0-1,0 1 1,0-1 0,0 0-1,0 0 1,1 0 0,-1 0 0,2 0-1,4-1 4,0-1 0,0 0 0,0 0 0,0-1 0,9-4 0,-9 4 14,312-121-502,-297 115 550,17-4-65,-34 11-27,-22 5-154,7 3 187,1 0 0,0 0 0,0 1 0,1 0 0,-1 1 0,1-1 0,1 2 0,0-1 0,0 1 0,1 0 0,-8 15 0,10-17 12,0 1-1,1 0 1,0 0-1,0 1 1,1-1-1,-2 16 1,3-19-21,1 0 0,0 1 0,0-1 0,0 1 0,1-1 0,0 0 0,0 1 0,0-1 1,1 0-1,0 0 0,3 7 0,-3-9 6,-1 0 0,1 0 0,0-1 1,0 1-1,0 0 0,1-1 0,-1 1 0,1-1 1,-1 0-1,1 0 0,0 0 0,0 0 0,0 0 1,6 2-1,-4-2-9,0-1 1,0 0-1,0 0 0,1 0 1,-1 0-1,0-1 0,1 0 1,9-1-1,-2-1 10,1-1 0,-1 0 1,0-1-1,0-1 0,0 0 0,20-11 0,-4-1-44,0-2 0,-1-1 0,-1-1-1,43-42 1,-64 56 45,-1 0 0,1 0-1,-1 0 1,0-1 0,-1 1-1,4-10 1,-7 14-7,0 1 1,0 0-1,0-1 0,-1 1 1,1-1-1,-1 1 0,0-1 1,1 1-1,-1-1 0,0 1 1,-1-5-1,0 6-3,1-1 1,0 1-1,-1 0 0,0-1 0,1 1 0,-1 0 0,0 0 1,0-1-1,0 1 0,0 0 0,0 0 0,0 0 1,0 0-1,0 0 0,0 0 0,0 1 0,0-1 0,-1 0 1,1 1-1,0-1 0,-3 0 0,-1-1 19,1 1 0,-1 0 0,1 0 0,-1 0 0,1 1-1,-1 0 1,1 0 0,-1 0 0,1 0 0,-1 1 0,0 0 0,1 0 0,0 0 0,-1 0-1,1 1 1,0-1 0,-7 5 0,8-4 15,-1 0 0,1 0-1,0 0 1,0 1 0,0-1 0,0 1-1,0 0 1,1 0 0,0 0 0,-1 0-1,1 0 1,0 1 0,0-1 0,1 1-1,-1-1 1,1 1 0,-1 0 0,1 0 0,0-1-1,1 1 1,-1 5 0,0-2 30,1 0-1,0 0 1,1 0 0,0 0-1,0 0 1,0 0 0,1 0 0,0 0-1,0 0 1,1 0 0,0-1-1,0 0 1,6 10 0,-3-8-3,1 0 0,0 0-1,1-1 1,-1 1 0,2-2 0,-1 1 0,1-1 0,14 8 0,-7-6 6,0 0 1,1-2 0,-1 1-1,1-2 1,0 0 0,1-2-1,28 4 1,-33-6-301,0-1 1,-1 0-1,1 0 0,0-1 1,0-1-1,-1 0 0,1-1 1,-1-1-1,0 0 0,0 0 1,18-10-1,-23 10-684,-1 0 0,1-1 0,-1 0 0,0-1 0,-1 1 1,1-1-1,6-10 0,15-25-8345,-24 36 8444,0 0 0,-1 1 0,1-1-1,-1 0 1,-1 0 0,3-7-1,-3 0-475,0-1 0,0-17 0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1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76 8640,'-3'-3'358,"2"2"-127,-1 0 1,1 0 0,0 0-1,0 0 1,0 0 0,0-1 0,0 1-1,0 0 1,0-1 0,-1-1-1,2 3-164,0-1-1,0 0 1,0 1-1,1-1 0,-1 0 1,0 1-1,0-1 0,1 0 1,-1 1-1,0-1 0,1 1 1,-1-1-1,0 0 1,1 1-1,-1-1 0,1 1 1,-1-1-1,1 1 0,-1 0 1,1-1-1,-1 1 0,1-1 1,0 1-1,-1 0 1,1 0-1,0-1 0,4-1 375,-1 0 0,0 0 0,1 1 0,-1 0 0,1 0 0,0 0 0,-1 0 0,7 0 0,2 0 497,101-13 2111,57 0-2978,-156 13-120,57 0-1823,-65 1 813,1 1 1,0 0 0,13 4-1,-20-5 866,0 0 0,0 0 0,0 0-1,0 1 1,-1-1 0,1 0 0,0 0-1,0 1 1,0-1 0,-1 1 0,1-1 0,0 0-1,-1 1 1,1 0 0,0-1 0,-1 1-1,1-1 1,0 1 0,-1 0 0,1-1-1,-1 1 1,1 0 0,-1-1 0,0 1 0,1 0-1,-1 0 1,0 0 0,1-1 0,-1 1-1,0 0 1,0 0 0,0 0 0,0 0 0,0-1-1,0 1 1,0 0 0,0 0 0,0 1-1,-5 22-4120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1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84 13056,'-99'-60'4831,"67"56"-3775,6 4-256,21 0-1024,5-5-736,5 2 640,5 0-1663,6-2 1087,16 2-4576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0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2656,'7'-3'13578,"-4"3"-11962,6 2-1412,-1-1 1,1 0-1,0-1 0,-1 1 0,13-3 1,44-7 259,-54 7-330,373-87 783,-287 55-546,-72 24-276,2 0 0,53-11 0,-46 19 67,-23 3-41,-10-1 39,-1-3-2670,0 2 2063,0 1 1,0-1-1,0 0 0,0 1 1,-1-1-1,1 1 1,0-1-1,0 1 1,-1-1-1,-1-2-1339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0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27 116 3232,'-1'0'27,"1"0"0,0 0 0,-1-1 0,1 1 0,0 0 0,-1 0 0,1 0 0,-1 0 0,1 0 0,0 0 0,-1-1 0,1 1 0,0 0 0,-1 0 0,1 0 0,-1 0 0,1 0 0,0 0 0,-1 1 0,1-1 0,-1 0 0,1 0 0,0 0 0,-1 0 0,-16 5 14881,17-6-14860,0 1-1,1-1 1,-1 1-1,0-1 1,0 1-1,0-1 1,1 1-1,-1-1 1,0 1-1,1-1 1,-1 1-1,0-1 0,1 1 1,-1 0-1,1-1 1,-1 1-1,1 0 1,-1-1-1,1 1 1,-1 0-1,0 0 1,1 0-1,0-1 1,-1 1-1,2 0 1,16-4 332,-11 2-235,84-17 565,157-13-1,-161 24-480,358-27 451,-341 28-528,-60 4-616,-61 11-4848,0-3-1393,-31 14 0,43-17 6297,-14 4-2061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2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0 480 3968,'0'5'8298,"1"-4"-8068,1-1 1,-1 1-1,0 0 0,0-1 0,1 1 0,-1-1 1,0 1-1,1-1 0,-1 0 0,0 1 0,3-1 76,-1 0-26,1 1 0,0-1 1,-1 0-1,1 0 1,0-1-1,-1 1 1,1-1-1,-1 0 1,1 0-1,5-2 1,1-2 75,0 0 0,10-8 0,-9 6-174,58-37 314,-2-4 0,-3-2 0,66-66 0,28-47 134,-154 159-611,0 0 5,1 0 1,-1 0-1,0 0 0,1 1 1,9-6-1,-13 9-26,0-1 1,-1 1-1,1 0 0,-1 0 1,1 0-1,0 0 0,-1 0 1,1-1-1,0 1 0,-1 0 0,1 0 1,0 0-1,-1 1 0,1-1 1,0 0-1,-1 0 0,1 0 1,-1 0-1,1 1 0,0-1 1,-1 0-1,1 0 0,-1 1 1,1-1-1,0 1 0,10 14-13,-6-3 30,0 0 0,-1 1 0,0-1 0,-1 1 0,-1 0 1,0 0-1,1 18 0,1 7 30,7 60-36,9 56 46,-14-119-13,10 54 96,-13-79-54,0-1 0,0 1 0,1-1 0,0 0 0,0-1 0,11 16 0,-13-21-61,-1-1 0,1 0 0,0-1 0,0 1-1,0 0 1,0 0 0,0-1 0,0 1 0,0-1 0,0 0 0,1 0 0,-1 0 0,1 0 0,-1 0 0,1 0 0,-1 0 0,1-1 0,-1 1 0,1-1 0,-1 0 0,1 0 0,0 0 0,-1 0 0,1 0 0,-1-1 0,1 1 0,2-2 0,6-1 71,-1-1 1,1-1-1,-1 0 0,18-12 1,-20 12-21,27-17 54,-2-2 0,33-30 0,55-64-117,-94 86-71,-18 21-48,1-1 0,20-16 0,-28 26 94,0 1 0,0-1 0,0 1 1,0 0-1,0 0 0,0 0 1,0 0-1,0 0 0,0 0 0,1 1 1,-1-1-1,0 1 0,0-1 1,1 1-1,-1 0 0,0 0 0,1 0 1,-1 0-1,0 1 0,1-1 1,-1 0-1,0 1 0,0 0 0,0-1 1,1 1-1,-1 0 0,0 0 1,0 0-1,0 1 0,2 1 0,5 4 19,0 1-1,-1 0 0,0 1 0,13 18 0,-4-6-21,75 83 359,-85-96-746,-1 0 1,-1 1-1,0-1 1,5 11-1,-8-14-683,1 1 0,-1 0 0,0 0 0,-1 0 0,0 0-1,1 1 1,-1 7 0,-1-13 768,0 0 1,0 0-1,0-1 0,0 1 0,0 0 0,0 0 0,0-1 1,0 1-1,-1 0 0,1-1 0,0 1 0,0 0 1,-1 0-1,1-1 0,0 1 0,-1 0 0,1-1 0,-1 1 1,1-1-1,-1 1 0,1-1 0,-1 1 0,1-1 0,-1 1 1,0-1-1,1 1 0,-1-1 0,0 0 0,1 1 1,-1-1-1,-1 1 0,-3-1-1857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2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5888,'-11'-10'1898,"8"8"-554,4 114 4041,-6 285 147,1-23-3801,4-251-1483,3 101-237,0-189-334,-1-5-2917,-2-29 3034,0 0 1,0-1-1,0 1 0,1 0 0,-1-1 1,0 1-1,0 0 0,0-1 0,0 1 1,0 0-1,1-1 0,-1 1 0,0-1 1,1 1-1,-1 0 0,0-1 0,1 1 1,-1-1-1,1 1 0,-1-1 0,1 1 1,0-1 54,-1 0 1,1 0 0,-1 0 0,1 0-1,-1 0 1,1 0 0,-1 0 0,1 0-1,-1 0 1,0 0 0,1 0 0,-1 0-1,1-1 1,-1 1 0,1 0 0,-1 0-1,0-1 1,1 1 0,-1 0 0,0 0-1,1-1 1,-1 1 0,0 0-1,1-1 1,-1 1 0,0-1 0,0 1-1,1 0 1,-1-1 0,0 1 0,0-1-1,0 1 1,0-1 0,1 1 0,-1-1-1,8-23-4579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2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5 5408,'-3'-3'3270,"2"3"-2997,1 0 0,0-1-1,-1 1 1,1 0-1,0 0 1,-1 0-1,1 0 1,0 0-1,-1 0 1,1 0 0,0 0-1,-1 0 1,1 0-1,-1 0 1,1 0-1,0 0 1,-1 0-1,-3 5 3948,1 1-4171,1-3-932,-15 37 1800,1 1-1,-17 74 1,18-59-398,-25 80 404,-49 209 506,80-292-1211,3 0 0,-1 66 0,8-93-148,0-1 0,2 1-1,1-1 1,1 0-1,1 0 1,18 46 0,-21-63-319,1 0 0,1-1 0,0 1 0,0-1 0,0 1 0,7 5 0,-9-9-991,1 0 0,0-1-1,0 0 1,0 0 0,0 0 0,0 0 0,5 1 0,5 2-2029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2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4064,'-2'1'21700,"10"1"-25070,22 0 3685,40-2-1,-23-1-122,194 1 790,-240 0-945,0 0 1,-1 0 0,1 0 0,0 0 0,-1 0 0,1-1 0,0 1 0,-1 0 0,1 0 0,0 0-1,-1-1 1,1 1 0,0 0 0,-1-1 0,1 1 0,-1 0 0,1-1 0,0 0 0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2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4 613 4480,'-4'-1'9285,"49"-87"-4928,14-7-3453,-46 77-759,0 0 0,2 1-1,16-15 1,101-73 574,-9 8 711,-112 88-1208,0-1 212,16-17 1,-25 24-308,1 0-1,-1-1 1,1 1 0,-1-1 0,0 0-1,0 1 1,-1-1 0,1 0 0,-1 0-1,1-5 1,-1 6-38,-1-1 0,1 1 0,-1 0 0,1 0 0,0 0 0,2-4 0,-2 6-91,0-1 0,0 1 0,0 0 0,0 0 1,0 0-1,1 0 0,-1 0 0,0 0 1,0 1-1,1-1 0,-1 0 0,0 1 0,1-1 1,-1 1-1,0-1 0,3 0 0,4-1-40,0 0 0,0 0 0,0 1 0,1 0 0,-1 0 0,15 1 0,-21 0 45,0 0-1,0 1 1,0-1-1,1 1 0,-1-1 1,0 1-1,0 0 1,0 0-1,0 0 1,0 0-1,0 0 0,-1 0 1,1 0-1,0 1 1,-1-1-1,1 1 1,0-1-1,-1 1 0,0 0 1,1-1-1,-1 1 1,0 0-1,0 0 1,0 0-1,0 0 0,0 0 1,-1 0-1,1 0 1,-1 0-1,1 5 1,0-2 4,-1 0 1,1 0-1,-1 0 1,-1 1 0,1-1-1,-1 0 1,0 0-1,-2 6 1,-17 39 315,1-1 139,16-36-383,0-1 0,1 1 1,0 0-1,1 0 0,1 0 0,0 0 1,0 0-1,5 21 0,-4-28-28,1 0 1,0 0-1,0 0 0,0-1 1,1 1-1,-1 0 0,2-1 1,5 9-1,-6-10-18,0-1 0,0 0 0,0 0 0,1-1 0,-1 1 0,1 0 0,-1-1 0,1 0 0,0 0 0,0 0 0,0-1 0,0 1 0,8 1 0,-8-2-210,0-1 0,0 1 0,1-1 0,-1 0-1,6-1 1,9-4-4461,-17 4 3946,-1 1 1,1-1-1,0 1 0,0-1 1,-1 1-1,1 0 0,0-1 1,0 1-1,0 0 0,0 0 1,-1 0-1,3 1 0,21 2-6086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2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 7712,'-2'0'109,"0"-1"89,0 0 0,0 0 0,0 1 0,-1-1 0,1 1 0,0 0 0,0-1 0,0 1 0,-1 0 0,1 0 0,0 1 0,0-1 0,-1 0 0,1 1 0,0-1-1,0 1 1,0 0 0,0 0 0,0-1 0,-3 3 0,-7 5 1108,1 0-1,0 1 0,1 0 0,0 1 0,-15 18 1,16-15-1015,0 0 0,0 0 0,2 1 1,-1 0-1,2 1 0,0-1 1,1 1-1,-5 19 0,9-29-329,0 0-1,1 0 1,-1-1-1,1 1 1,0 0-1,0 0 1,1 0-1,-1 0 1,1 0-1,0 0 1,1 0-1,-1-1 1,1 1-1,0 0 1,0-1-1,0 0 1,0 1-1,1-1 1,0 0-1,0 0 0,0 0 1,0-1-1,1 1 1,-1-1-1,1 0 1,0 0-1,0 0 1,0 0-1,1-1 1,-1 1-1,0-1 1,1 0-1,0-1 1,-1 1-1,8 1 1,-4-2-836,0 1 0,-1-2 0,1 1 0,0-1-1,-1 0 1,1 0 0,0-1 0,11-2 0,8-4-1424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4:29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10 212 5632,'0'0'14538,"-5"15"-9887,1-11-3707,6-9 48,3 0-1095,-1 0 1,0-1-1,0 0 1,0 0 0,-1 0-1,0 0 1,0-1 0,-1 1-1,0-1 1,3-11 0,4-12-1908,2 1-439,15-37-11550,-17 44 9418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2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25 10144,'-31'-25'3744,"26"25"-2912,5 5-224,-5-5-768,1 0-32,4-5 352,9 5-4032,-1 0-2912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2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24 114 6656,'-6'-3'865,"5"2"-689,0 1 0,-1-1 1,1 0-1,0 1 1,0-1-1,-1 1 0,1 0 1,0-1-1,-1 1 0,-3 0 4028,20-1-450,41-10-1164,89-28 0,-45 10-2431,-72 20-186,20-5 451,-44 13-629,1 1 0,-1-1 0,1 1 0,0-1 0,-1 1 0,1 0 0,8 2 0,-11-1-403,0 0 1,0 0-1,0 1 0,1-1 1,-1 1-1,0-1 1,-1 1-1,1 0 0,0 0 1,0-1-1,-1 1 0,1 1 1,-1-1-1,0 0 0,0 0 1,1 0-1,-1 1 1,0 2-1,9 12-1729,12 4-1951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2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6464,'0'0'60,"0"0"0,0 0 0,0 0 0,0 0 0,0 0 0,0-1 1,0 1-1,0 0 0,0 0 0,0 0 0,0 0 0,0 0 0,0-1 0,0 1 0,1 0 0,-1 0 1,0 0-1,0 0 0,0 0 0,0 0 0,0 0 0,0 0 0,1-1 0,-1 1 0,0 0 0,0 0 1,0 0-1,0 0 0,0 0 0,1 0 0,-1 0 0,0 0 0,0 0 0,0 0 0,0 0 1,1 0-1,-1 0 0,0 0 0,0 0 0,0 0 0,0 0 0,1 0 0,-1 0 0,0 0 0,0 1 1,14 4 1373,19 16 481,-26-17-883,17 12-171,0 1-1,-2 2 0,0 0 0,29 33 1,62 94 116,-106-137-875,37 51 529,50 92 0,-81-126-444,-1 0 0,-1 1 0,-1 0 0,-1 0 0,-2 1 0,7 50 0,-11-47-53,-2 1-1,-1-1 1,-7 62 0,4-72-116,-2 0 1,0-1-1,-1 0 1,-1 0-1,-1 0 1,-1-1-1,-11 19 1,6-17-170,-1-1 1,0 0 0,-20 18 0,-58 50-2638,16-16-2836,74-69 4975,-17 20-3905,19-22 4272,0 0 1,0 0-1,0 0 0,1 0 0,-1 1 0,1-1 0,-1 0 0,1 0 0,-1 1 0,1-1 0,0 0 0,-1 1 0,1-1 0,0 0 0,0 1 0,0-1 1,0 3-1,1-3 99,-1 0 1,1 0 0,0 0 0,-1 0-1,1 0 1,0 0 0,0 0 0,-1 0 0,1 0-1,0 0 1,2 1 0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2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49 6304,'-2'-1'242,"1"0"1,-1 0-1,0 0 0,0 0 1,0 1-1,1-1 1,-1 1-1,0-1 0,0 1 1,0 0-1,0 0 1,0 0-1,0 0 0,0 0 1,0 0-1,0 0 0,0 0 1,0 1-1,-10 2 8554,16-3-8128,23-2 532,38-7 0,-55 7-1024,277-29 912,-140 29-1042,-84 3-402,-61-1 196,-5 3-2315,3-3 2240,-1 1 1,1-1-1,-1 1 0,0-1 0,1 0 1,-1 1-1,0-1 0,1 0 0,-2 1 1,-2 1-602,-45 26-9260,30-17 5867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2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26 117 8384,'-25'-8'6480,"59"3"-2352,-10 1-3067,242-33 3052,143-14-4157,-360 46-750,-28 2-2985,23 0 0,-32 4 222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2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47 4736,'-4'-6'592,"2"4"-232,0 0 1,1 0-1,0 0 1,-1-1-1,1 1 0,0 0 1,0-1-1,0 1 1,0-1-1,1 1 1,-2-6-1,2 8-224,0 0-1,0 0 1,0-1 0,0 1-1,0 0 1,0-1-1,0 1 1,0 0 0,0 0-1,0-1 1,0 1-1,0 0 1,0 0 0,0-1-1,1 1 1,-1 0 0,0 0-1,0 0 1,0-1-1,0 1 1,0 0 0,1 0-1,-1-1 1,0 1 0,0 0-1,0 0 1,0 0-1,1 0 1,-1 0 0,0-1-1,0 1 1,1 0-1,-1 0 1,0 0 0,0 0-1,1 0 1,-1 0 0,0 0-1,0 0 1,1 0-1,-1 0 37,1 0 0,-1 0-1,1 0 1,-1 0 0,1 1-1,-1-1 1,0 0 0,1 0-1,-1 1 1,0-1-1,1 0 1,-1 1 0,0-1-1,1 0 1,-1 1 0,0-1-1,1 0 1,-1 1 0,0-1-1,0 1 1,0-1-1,0 1 1,1 0 0,1 10 266,0-1-1,0 1 1,-1 13 0,2 7-45,23 244 1665,-19-120-1483,-6-75-520,0 79 92,-2-91-3836,1-67 3476,0 0-1,0-1 1,0 1-1,0 0 1,0-1-1,1 1 1,-1-1-1,0 1 1,0 0-1,0-1 1,0 1-1,1-1 1,-1 1-1,0-1 1,1 1-1,-1-1 1,0 1-1,1-1 1,-1 1-1,1-1 1,-1 1-1,0-1 1,1 1-1,-1-1 1,1 0-1,-1 1 1,1-1-1,0 0 1,-1 0-1,1 1 1,-1-1-1,1 0 1,0 0-1,0 0 1,1 0-331,0 0 1,-1 0-1,1 0 1,0 0-1,-1 0 1,1-1-1,-1 1 1,1-1-1,0 1 1,-1-1-1,1 1 1,2-3-1,-2 2 203,0-1 1,-1 1-1,1-1 0,0 1 0,-1-1 0,1 0 1,-1 0-1,0 1 0,2-3 0,7-23-1568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3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25 5984,'-11'-21'1920,"9"17"58,1 18 572,-4 18-1125,-1 0 0,-2 0 0,-18 48 0,19-63-1126,0 0-1,-2 0 1,0-1 0,-1 0 0,0-1 0,-2 0-1,-23 25 1,23-31-136,0 0 0,0-1 0,0 0 0,-1-1 0,-14 6 0,-5 2 475,30-13-632,0-1 0,0 0 1,0 0-1,-1-1 0,1 1 0,0 0 1,0-1-1,-1 1 0,1-1 0,-1 0 0,-3 1 1,19-1 95,1 1 0,-1 1 0,0 0 0,0 1 0,0 0 1,14 6-1,73 37 469,-83-37-593,-5-3-69,-1 1 1,1 1 0,-1-1-1,-1 2 1,1 0 0,14 17 0,-12-11-1957,-1 0 0,10 19-1,-3-3-543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3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7 215 5216,'-6'-13'11036,"17"5"-8691,42-35-350,-35 26-1627,1 2 0,0 0 0,25-13-1,-20 15-223,0 1-1,1 1 0,0 2 0,1 0 0,0 2 1,33-5-1,-55 11-136,0 0 0,1 1 0,-1 0-1,0 0 1,1 0 0,-1 0 0,0 1 0,1-1 0,-1 1 0,0 0-1,0 1 1,0-1 0,0 1 0,0 0 0,0 0 0,0 0 0,0 0-1,-1 1 1,1-1 0,-1 1 0,0 0 0,0 0 0,0 0 0,0 0-1,0 1 1,-1-1 0,4 6 0,1 9 8,0-1-1,-1 1 1,0 0 0,-2 1 0,4 21-1,-1-1 53,7 40 113,-10-49 12,2-1 1,0 1-1,19 49 0,-23-74-158,1 0 0,-1 0 0,1 0 0,0-1 0,1 1 0,-1-1 0,1 0 0,0 1 0,0-2 0,0 1 0,1 0 0,4 2 0,-7-4-20,1-1 0,-1 0 0,1 0 0,-1 0 0,1 0 0,-1-1 0,1 1 1,0 0-1,-1-1 0,1 0 0,-1 0 0,1 0 0,0 0 0,-1 0 0,1 0 0,0-1 0,-1 1 0,1-1 0,0 0 0,-1 0 0,0 0 0,1 0 0,-1 0 0,1 0 0,-1-1 0,3-1 0,0-1 21,-1 0 0,1-1 0,-1 1 0,1-1 0,-1 0 1,-1 0-1,7-11 0,-1-3-1,8-21 0,-6 12-4,-7 19-17,69-148 185,-61 136-255,1-1 0,1 1 0,0 1-1,34-36 1,-44 53 56,-1 0 0,1 0 0,0 0 0,-1 0 0,1 0-1,0 1 1,1 0 0,-1 0 0,0 0 0,1 0 0,-1 1 0,10-2 0,-10 2 1,-1 1 1,1 0-1,0 1 1,0-1-1,-1 1 1,1-1-1,0 1 1,-1 0-1,1 0 1,-1 1 0,1-1-1,-1 1 1,0 0-1,1 0 1,-1 0-1,5 5 1,4 3-10,-1 1 0,0 1 0,0-1 0,-1 2 0,8 14 0,38 72-88,-46-81 83,-4-7-442,-1 0 0,0 0 1,-1 1-1,6 21 1,-9-31 46,-1 1 1,1 0-1,-1-1 0,0 1 1,0 0-1,0 0 0,0-1 1,0 1-1,0 0 0,-1 0 1,1-1-1,-1 1 0,0 0 1,0-1-1,0 1 0,0-1 1,0 1-1,0-1 0,-1 1 1,1-1-1,-1 0 0,0 0 1,0 0-1,0 0 0,0 0 1,-4 3-1,-12 4-3948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3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6144,'-11'-23'1978,"10"21"-1830,-3-4 785,5 7 106,7 16 1305,-3-2-1294,-1 0-1,0 1 1,2 23-1,1 55 1061,-7-93-2109,6 123 1265,11 332 1671,-17-240-4558,3-189-4203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3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17 7040,'-1'0'96,"1"-1"1,0 1-1,-1 0 1,1-1-1,0 1 1,0 0-1,-1-1 1,1 1-1,0 0 1,0-1-1,0 1 1,-1-1-1,1 1 0,0 0 1,0-1-1,0 1 1,0-1-1,0 1 1,0-1-1,0 1 1,0-1-1,0 1 1,0-1-1,0-6 4858,-10 13-1200,-3 9-2681,-28 24-1,-3 3-155,29-23-689,0 0 1,1 1 0,1 0 0,1 1-1,0 0 1,2 1 0,-12 36 0,1 15 126,-13 80 0,22-91-127,3-21-127,-5 20 64,4 1 1,-5 80-1,13-80-60,2-1 0,17 115 0,-9-136-157,-2-4-743,18 58-1,-21-88 99,0 0 0,0 0 0,0-1 0,0 0 0,1 1 0,0-1 0,0-1 0,1 1 0,6 5 0,-10-9 313,0 0 0,0 0 0,1 0 0,-1 0 0,0 0 0,0 0 0,0-1 0,1 1 0,-1-1 0,0 1 0,3 0 0,20-3-2752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41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5728,'7'-4'11235,"13"1"-9149,-14 2-1162,44-9 402,-27 5-1421,42-4 0,-34 6-151,0 3 86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3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21 523 3552,'-1'0'163,"0"1"1,-1 0 0,1 0-1,0 0 1,-1 0-1,1 0 1,0 0 0,0 0-1,0 1 1,0-1-1,0 0 1,0 0 0,0 1-1,0-1 1,1 1-1,-1-1 1,1 1 0,-1-1-1,1 1 1,-1-1-1,1 1 1,0 0 0,0-1-1,0 1 1,0-1-1,0 1 1,0 0 0,0-1-1,0 1 1,1-1-1,-1 1 1,0-1 0,1 1-1,0-1 1,-1 1-1,1-1 1,0 1 0,0-1-1,1 2 1,0-1 130,1 0 1,-1 0 0,1 0 0,-1 0-1,1-1 1,0 1 0,0-1-1,0 0 1,0 0 0,0 0 0,0 0-1,0 0 1,0-1 0,0 1-1,0-1 1,0 0 0,1 0 0,-1 0-1,0 0 1,4-1 0,8-2 526,0 0 0,27-11 0,-31 11-396,16-7 291,0-1 0,42-23 0,-55 26-532,-1 0 0,0-2-1,0 1 1,-1-2 0,0 0 0,15-17-1,-19 19-61,-1-1 1,0 1-1,0-1 0,-1 0 0,0-1 0,-1 1 0,0-1 0,-1 0 0,5-18 1,-5 4 166,-1-1 0,-1-37 0,0 1-223,-1 51-73,0-1 1,1 1-1,1 0 1,0 0-1,0 0 1,1 0-1,1 0 1,7-14-1,-10 24 11,-1-1 0,0 0 1,0 0-1,1 1 0,-1-1 0,1 0 0,-1 1 0,1 0 0,-1-1 0,1 1 0,0 0 0,0 0 0,0 0 0,0 0 1,0 0-1,0 0 0,2 0 0,-3 1-1,0 0 0,0-1 1,1 1-1,-1 0 0,0 0 0,0 1 0,0-1 1,0 0-1,0 0 0,1 0 0,-1 1 1,0-1-1,0 1 0,0-1 0,0 1 1,0-1-1,0 1 0,0 0 0,0-1 0,-1 1 1,1 0-1,0 0 0,0-1 0,0 1 1,-1 0-1,1 0 0,-1 0 0,1 0 1,0 0-1,-1 0 0,0 0 0,1 0 0,-1 0 1,1 2-1,3 14 86,-1 1 1,-1-1-1,0 1 1,-2-1-1,0 22 1,-1-12-30,-4 54 305,0 6 119,5-76-420,1 0 0,0 1 0,1-1 0,0 0-1,6 17 1,-2-10 80,1-1-1,1 1 1,15 22 0,-19-34-137,0 1 0,1-1 0,0-1 1,0 1-1,0-1 0,1 1 0,0-2 1,0 1-1,0-1 0,1 1 0,8 3 0,-12-7-476,1 0-1,0 0 0,0 0 0,0 0 0,0-1 0,1 1 0,-1-1 0,0 0 0,0 0 0,4-1 0,44-10-6768,-14 2 110,-33 9 6267,0-1 1,0 1-1,0 0 0,6 1 0,12 6-1656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3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 8640,'-8'-8'7242,"-6"32"-2090,9-14-4536,-26 61 1581,28-61-2143,0 0 0,1 0 0,0 0-1,1 0 1,-1 17 0,2-14-258,1 33 333,-1-44-313,0 1 0,1-1-1,-1 0 1,1 0 0,0 1 0,-1-1 0,1 0 0,0 0 0,0 0 0,0 0-1,0 0 1,1 0 0,-1 0 0,1-1 0,-1 1 0,3 2 0,-4-4-30,1 1 0,0-1 0,0 1 1,0-1-1,0 0 0,0 1 1,0-1-1,0 0 0,-1 0 0,1 1 1,0-1-1,0 0 0,0 0 0,0 0 1,0 0-1,0 0 0,0-1 0,0 1 1,0 0-1,0 0 0,1-1 0,20-12-4618,-20 12 4607,24-18-5860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3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37 9312,'-32'-8'3424,"29"5"-2656,-2-2-192,13-15-12800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3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68 7872,'-3'-1'783,"2"1"-656,0-1-1,0 1 0,1 0 0,-1 0 0,0-1 0,1 1 0,-1 0 0,0-1 0,1 1 0,-1-1 0,1 1 0,-1 0 0,0-1 0,1 0 0,-1 1 1,1-1-1,0 1 0,-1-1 0,0-3 3244,9 4 251,108-8 1514,-47 1-4846,302-21-2369,-293 20-4277,-46 4 3296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7:3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9152,'0'-1'124,"0"1"0,0-1 0,0 1 0,-1 0 0,1-1 0,0 1 0,0-1 1,0 1-1,0-1 0,0 1 0,0-1 0,0 0 0,0 1 0,0-1 0,0 1 0,0-1 0,0 1 1,0-1-1,0 1 0,0-1 0,1 1 0,-1-1 0,0 1 0,0 0 0,0-1 0,1 1 0,-1-1 1,1 0-1,0 1-10,0-1 0,0 1-1,-1 0 1,1 0 0,0 0 0,0 0 0,0-1 0,0 1 0,0 0 0,0 0 0,0 1 0,-1-1 0,1 0 0,0 0 0,1 1 0,4 0 255,-1 1 0,0 0 0,0 1 0,0-1 1,6 4-1,4 7 456,0 0 1,0 1-1,-1 0 1,-1 1 0,13 19-1,2 3-162,-8-12-261,-1 2 1,-1 0 0,25 55 0,-24-39-73,-3 1 1,12 46-1,-21-65-200,-2 1 0,0-1 0,-2 1-1,-1 1 1,-1-1 0,-1 0 0,-1 0-1,-7 40 1,-25 57 113,18-73-128,1-1-681,-2-1 0,-41 83 1,43-106-556,0-2-1,-1 0 1,-1 0-1,-1-1 1,-1-2 0,-40 37-1,-17-1-7800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1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3 596 1152,'0'0'12,"0"0"0,0 0 0,0 0 0,0 0-1,-1 0 1,1 0 0,0 0 0,0 0 0,0 0 0,0-1 0,0 1 0,0 0 0,0 0 0,0 0 0,-1 0-1,1 0 1,0 0 0,0 0 0,0 0 0,0 0 0,0 0 0,0 0 0,0-1 0,0 1 0,0 0 0,0 0-1,0 0 1,0 0 0,0 0 0,0 0 0,0 0 0,0-1 0,0 1 0,0 0 0,-1 0 0,2 0 0,-1 0-1,0 0 1,0 0 0,0 0 0,0-1 0,0 1 0,0 0 261,1-1-1,0 1 1,0-1-1,-1 1 1,1-1-1,0 1 1,0 0-1,0-1 1,0 1 0,0 0-1,-1 0 1,3-1-1,10-3 1518,-9 2-1498,1-1-1,-1 0 1,0 0 0,-1-1 0,1 1-1,0-1 1,-1 0 0,0 0-1,0 0 1,0 0 0,-1 0-1,5-9 1,-5 8-156,0 0 1,1 0-1,0 0 0,4-5 0,7-12 239,26-75 851,-29 65-889,25-47 0,-30 69-326,0 0 0,0 0 0,1 1 0,0 0 1,1 1-1,0-1 0,1 1 0,14-10 0,-6 7 19,2 1 0,-1 1 0,1 1 0,40-12 0,-16 5-36,-16 7 36,-1 2 1,47-6-1,-59 11 55,4-1 162,31 2 0,-23 1-181,25 4 238,-44-5-241,1 1 0,-1 0 0,1 0 0,7 3 0,1-3 88,-15-1-125,1 0 1,-1 0 0,0 0 0,1 0 0,-1 0 0,1 1 0,-1-1-1,0 0 1,1 0 0,-1 1 0,0-1 0,0 1 0,1-1 0,-1 1 0,0 0-1,0 0 1,2 1 0,-3-2-25,2 2 24,1 1 0,0-1 0,0 1 0,0-1-1,0 0 1,0 0 0,0 0 0,0-1 0,1 1-1,-1-1 1,1 0 0,-1 1 0,1-2 0,5 2 0,-5-1 41,0 0 1,1 0 0,-1 0 0,0 1-1,0 0 1,8 4 0,1 0 44,7 2 8,1-1 0,0-1 0,0 0 0,1-2 0,0-1 0,-1 0 0,1-2 0,0 0 0,33-4 0,-35 0 115,24-5 0,0-1 20,-28 6-205,1-1-1,-1-2 0,0 1 1,16-9-1,14-5-146,-42 17 145,-1 0 1,1 1-1,-1-1 1,0-1-1,0 1 1,0 0-1,0-1 1,4-5-1,6-4 305,-1 4-177,-6-2-86,-7 9-84,1-8-60,0 13-169,0-3 303,0 22 5,0-20-71,0 0-1,1 0 1,-1-1-1,1 1 1,0 0-1,1 3 1,3 14-104,-4-17 107,0 1 0,1-1-1,-1 0 1,1 1-1,0-1 1,0 0 0,0 0-1,4 4 1,-3-4 30,1-1 1,-1 0-1,1 1 0,0-1 1,0-1-1,0 1 1,0 0-1,0-1 0,0 0 1,8 1-1,4 0 0,25-1 0,-40-1-44,106-5 214,111-19-1,-135 13 66,-40 5-270,-1-1 0,1-3 0,40-15 0,-61 18 78,1 1 1,28-3-1,2 0-84,3-1-21,79-2-1,-53 6 74,157-14-330,-144 15 387,110 9 1,-187-3-134,15 1 128,0 1 0,0 1 0,0 2 0,-1 1 0,0 2 0,0 1 0,32 16 0,-56-22-103,-1-1 0,0 2 0,-1-1-1,1 1 1,-1 0 0,0 0 0,0 1 0,-1 0-1,1 0 1,8 14 0,-14-18-304,1 0 0,0 0 0,-1 0 0,0 0 0,1 0-1,-1 0 1,0 0 0,0 0 0,0 1 0,0-1 0,-1 0 0,1 0 0,-1 0 0,1 0 0,-1 0-1,0 0 1,1 0 0,-1 0 0,-2 2 0,-3 8-3047,-13 19 1,16-27 2271,0 1 505,0-1 0,0 0 1,-1-1-1,1 1 0,-1-1 0,-4 5 0,-1-3-496,0 0 0,-15 6 0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2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3136,'17'-12'1717,"-16"11"-1167,0 2-151,15 7 368,-12-6-603,1 1 0,-1-1 0,0 1 0,0-1 0,0 1 0,7 7 0,3 7 398,0 1 0,19 35 0,11 17 166,-38-62-620,0-1-1,1 1 1,0-1 0,0 0 0,1-1-1,9 7 1,-9-8-91,-5-3 13,-1 0 1,1 0-1,-1-1 0,1 1 1,-1-1-1,1 0 1,0 0-1,0 0 1,0 0-1,-1 0 0,1-1 1,0 1-1,4-1 1,21-1 147,0-1 0,54-12 0,53-22-126,-95 25 194,-28 7-267,32-8 351,0-2 1,78-36-1,-89 33-334,2 1 1,0 2-1,0 1 0,1 2 0,1 1 0,48-5 1,-30 8-27,-1 3 1,1 2 0,108 11-1,-142-6 16,0 2-1,-1 0 0,0 2 1,0 0-1,0 1 0,-1 1 1,21 12-1,-16-5 95,0 1 0,-1 1 0,-1 0 0,33 36 0,-40-38-83,4 4 231,28 40 0,-42-51-120,7 8 718,-11-16-368,-1-13 684,0-2-982,1 0 0,0 0 1,0 0-1,2 0 1,0 0-1,6-16 1,-7 23-183,1 0 0,1 0 1,0 0-1,0 1 1,0-1-1,0 1 1,1 0-1,0 1 1,1-1-1,-1 1 0,1 0 1,0 0-1,9-5 1,-4 4-21,2-1-1,-1 2 1,1 0 0,0 0-1,0 1 1,0 1 0,0 0-1,1 1 1,-1 1 0,1 0-1,0 0 1,-1 1 0,1 1-1,23 5 1,-17-4 75,0 0 0,0-1 0,25-2 0,-7 0 70,111-7-125,33 11-85,-125 1 179,67 14 1,79 13 252,9 15-182,-149-29 199,80 31 0,-114-36-318,100 45 117,-66-28-122,78 26-1,-95-40 65,1-2 0,1-1-1,74 6 1,-103-15 21,1-2 0,0-1-1,0 0 1,0-2 0,0 0 0,0-1 0,-1-1-1,1-1 1,-1 0 0,0-2 0,-1 0 0,23-13-1,232-150 863,-230 142-961,53-39 128,-83 56-207,1 0-1,-2-1 0,0-1 1,17-21-1,-26 30-280,0 0 0,-1 0-1,1 0 1,-1-1 0,0 1 0,-1-1 0,1 1-1,1-9 1,-3 12 104,1-1-1,-1 0 1,0 1-1,0-1 1,0 1-1,-1-1 1,1 0-1,0 1 1,-1-1-1,1 1 1,-1-1-1,1 1 1,-1-1-1,0 1 1,1-1-1,-1 1 1,0 0-1,0-1 1,0 1-1,0 0 1,0 0-1,-1 0 1,1-1-1,0 1 1,0 1-1,-1-1 1,1 0-1,-3-1 1,-30-12-5237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3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1056,'0'-2'85,"0"1"-73,0 1 0,-1 0 0,1-1-1,0 1 1,0-1 0,0 1 0,0 0-1,0-1 1,0 1 0,0 0 0,0-1 0,0 1-1,0 0 1,0-1 0,0 1 0,1-1-1,-1 1 1,0 0 0,0-1 0,0 1-1,0 0 1,1 0 0,-1-1 0,0 1-1,0 0 1,1-1 0,-1 1 0,0 0-1,0 0 1,1-1 0,-1 1 0,0 0 0,2 0 1253,-2-21 5524,0 21-6590,0-1 0,0 1 0,0 0 0,0-1 0,0 1 0,0-1 0,0 1 0,0 0 0,1-1 0,-1 1 0,0-1 0,0 1 0,0 0 0,1-1 0,-1 1 0,0 0 0,0-1 0,1 1 0,-1 0 1,0 0-1,0-1 0,1 1 0,-1 0 0,1-1 0,12-1 1181,18 6-1483,-27-4 527,3 2-324,0 0 0,0 0 0,0 1 0,0 0 0,0 0 0,6 5 0,39 27 433,-32-21-524,-19-13-5,65 46 322,87 46 0,58 18 64,-191-101-334,-1 0 1,-1 2 0,1 0-1,-2 1 1,0 1 0,-1 1-1,24 26 1,-33-32-82,6 6 257,-1 1 1,15 24-1,-17-14-51,8 5 1377,-18-35-1520,0 0 0,1 0 0,-2 0 1,1 0-1,-1-5 0,-3-2 7,3 8-18,0 0-1,0 1 0,1-1 1,-1 0-1,1 1 0,-1-6 0,0-9 39,-1 0-1,-1 1 0,-4-18 0,-2-6-49,-19-80 23,27 115-46,0 0 1,-1 0-1,1 0 1,-1 0-1,0 0 1,-1 0-1,1 1 1,-1-1-1,-6-7 1,2 2-185,6 9 185,-1-1 0,1 0 0,0 1 0,-1-1 0,1 1-1,-1 0 1,1-1 0,-4 0 0,-11-13-334,28 28 308,-1 1 0,-1 0 0,0 1 0,0 0 0,-2 1 0,13 28 0,29 105-79,-49-147 103,21 87 35,-21-88-12,-1-1-1,0 1 1,0-1-1,0 1 1,0 0-1,0-1 1,0 1-1,0 0 1,0-1-1,-1 1 1,1-1-1,0 1 1,0 0-1,0-1 1,-1 1-1,1-1 1,0 1-1,-1-1 1,1 1 0,0-1-1,-1 1 1,1-1-1,-1 1 1,1-1-1,-1 1 1,1-1-1,-1 0 1,1 1-1,-1-1 1,1 0-1,-1 1 1,0-1-1,1 0 1,-1 0-1,1 0 1,-1 0-1,0 1 1,1-1-1,-1 0 1,0 0-1,-31 2 227,29-2-154,-60-1 184,-125 6-81,179-4-456,1 1 1,-1 0-1,1 0 0,-1 1 1,1 0-1,0 0 0,-14 8 1,21-10-28,0 0 0,0 0 0,0-1 0,0 1 0,1 0 0,-1 0 0,0 0 0,0 0 0,1 0 0,-1 0-1,0 0 1,1 0 0,-1 0 0,1 0 0,-1 0 0,1 0 0,0 1 0,-1-1 0,1 0 0,0 0 0,0 0 0,0 2 0,3 12-6964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3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10 2400,'-3'-7'5927,"2"7"-5809,0-1 1,0 1 0,0 0-1,0-1 1,0 1-1,0 0 1,0 0 0,0 0-1,0 0 1,0 0 0,0 0-1,0 0 1,0 0 0,-2 1-1,-78 10 2705,47-8-2031,-42 11-1,47-8-700,20-5-68,0 0 1,1 1 0,-1 0 0,1 1 0,-13 6 0,21-9-13,0 1 0,0-1 0,1 1 0,-1-1 0,0 1 0,1-1 0,-1 1 0,1-1 0,-1 1 0,1-1 0,-1 1 0,1-1 0,-1 0 0,1 1 0,-1-1 0,1 0 0,0 1 0,7 2 55,0-1 0,0 0 1,1 0-1,9 0 0,11 3-19,34 7 47,49 12 94,-96-19-23,0 0-1,-1 1 0,1 0 1,23 16-1,-37-21-88,1 0-1,-1 1 1,0-1-1,-1 1 1,1-1-1,0 1 1,0 0-1,-1 0 1,1 0-1,-1 0 0,1 0 1,0 3-1,-1-4-33,-1 0 0,0 1 0,0-1 0,1 0 0,-1 0 0,0 0 0,0 0 0,0 1 0,-1-1-1,1 0 1,0 0 0,0 0 0,0 0 0,-1 0 0,1 1 0,-1-1 0,1 0 0,-1 0 0,1 0 0,-1 0-1,0 0 1,1 0 0,-1-1 0,0 1 0,0 0 0,0 0 0,-1 1 0,-5 4 139,-1-1 0,1 0 1,-1-1-1,0 1 0,0-1 1,-9 2-1,-54 16 41,48-16-161,21-5-48,-11 3-23,0-1 0,0 0 0,-1 0-1,-20 0 1,27-5-606,7-1-1681,13-4-2437,2 2 2590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3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76 3808,'-18'0'3776,"18"0"-3663,0 0 0,-1 0 0,1-1 0,0 1 0,0 0 0,0 0 0,0 0 0,-1 0 0,1 0 0,0 0 0,0 0 0,0 0-1,0 0 1,-1 0 0,1 0 0,0 0 0,0 0 0,0 0 0,0 0 0,-1 1 0,1-1 0,0 0 0,-1 1 904,1-1-904,0 0 0,0 0 0,0 0 0,-1 0 0,1 1 0,0 3 79,-1 1 0,1 0 0,-1-1 0,1 1 0,1 0 0,-1-1 1,1 1-1,-1-1 0,1 1 0,2 4 0,18 46 1188,-20-51-1189,0-1-1,0 0 1,1 0 0,0-1-1,-1 1 1,1 0 0,0-1-1,0 1 1,4 3 0,-5-5-136,0-1 1,0 1 0,0-1-1,0 0 1,0 1 0,0-1-1,0 0 1,0 0 0,0 1-1,0-1 1,0 0 0,0 0 0,0 0-1,0 0 1,0 0 0,0-1-1,0 1 1,0 0 0,0 0-1,0-1 1,0 1 0,0 0-1,0-1 1,0 1 0,0-1-1,0 0 1,0 1 0,0-1-1,-1 0 1,1 1 0,0-1-1,0-1 1,10-9 280,-1 0 0,0-1 0,13-19 0,10-14 139,46-51-1243,-74 88 299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05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16 4576,'3'-13'1450,"-3"13"-1413,0 0 0,0 0 0,0 0 0,0 0 0,0 0-1,0-1 1,1 1 0,-1 0 0,0 0 0,0 0 0,0 0-1,0 0 1,0-1 0,0 1 0,1 0 0,-1 0 0,0 0-1,0 0 1,0 0 0,0 0 0,0 0 0,1 0 0,-1 0-1,0 0 1,0 0 0,0 0 0,1 0 0,-1 0 0,0 0-1,0 0 1,0 0 0,0 0 0,1 0 0,-1 0-1,0 0 1,0 0 0,0 0 0,0 0 0,1 0 0,-1 0-1,0 0 1,0 0 0,0 0 0,0 0 0,0 1 0,1-1-1,-1 0 1,0 0 0,0 0 0,0 0 0,6 6 1887,-5-4-1582,-1 1 0,0 0-1,0-1 1,0 1 0,0 0 0,0-1-1,0 1 1,-1-1 0,1 1 0,-1 0-1,0-1 1,-1 4 0,-2 7 335,-44 162 3738,-47 83-3310,65-185-2449,30-72 1213,0-1 0,0 0 0,0 1 0,0-1 0,0 1 0,-1-1 0,1 1 0,0-1 0,0 0 0,0 1 0,-1-1 0,1 0 0,0 1 1,-1-1-1,1 0 0,0 1 0,-1-1 0,1 0 0,0 0 0,-1 0 0,1 1 0,-1-1 0,1 0 0,-1 0 0,-1 1-499,0 2-1151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3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20 5152,'0'-20'1648,"0"20"-1610,0 0 0,0 1 1,0-1-1,0 0 0,0 0 1,0 0-1,0 0 0,0 0 1,0 0-1,0 0 0,-1 0 1,1 0-1,0 0 0,0 1 1,0-1-1,0 0 0,0 0 1,0 0-1,0 0 0,0 0 1,0 0-1,0 0 0,0 0 0,-1 0 1,1 0-1,0 0 0,0 0 1,0 0-1,0 0 0,0 0 1,0 0-1,0 0 0,0 0 1,-1 0-1,1 0 0,0 0 1,0 0-1,0 0 0,0 0 1,0 0-1,0 0 0,0 0 1,0 0-1,0 0 0,-1 0 1,1 0-1,0 0 0,0 0 0,0 0 1,0-1-1,0 1 0,0 0 1,0 0-1,3 7 531,0 1 1,0 0-1,-1-1 0,0 1 1,0 0-1,-1 0 0,1 12 1,1 5-96,0-9-129,-1 1 0,-1 0 0,0 0 0,-1 0 0,-2 19 0,-3 1 156,1 54 0,2-79-174,1-6-3,5-9 753,24-32-611,-21 26-596,0 0-1,13-14 1,-15 19 41,0 0-1,0 0 1,1 0 0,-1 1 0,1-1 0,0 1 0,0 1 0,0-1 0,0 1-1,8-2 1,-11 3 94,1 1 0,-1 0 0,1-1 1,-1 1-1,0 0 0,1 1 0,-1-1 0,1 1 0,-1-1 0,0 1 0,0 0 0,1 0 0,-1 0 0,0 1 0,0-1 0,0 1 0,0 0 0,0 0 0,-1 0 0,1 0 0,3 3 0,-4-3 90,0 0-1,0 1 1,0-1-1,0 0 0,0 1 1,-1-1-1,1 1 1,-1-1-1,0 1 1,0 0-1,0 0 0,1 3 1,-2-4-43,0-1 0,0 0-1,0 1 1,0-1 0,0 0 0,0 1 0,-1-1 0,1 0 0,-1 1 0,1-1-1,-1 0 1,1 0 0,-1 0 0,0 1 0,0-1 0,1 0 0,-1 0 0,0 0 0,0 0-1,0 0 1,0 0 0,0-1 0,0 1 0,0 0 0,-1 0 0,1-1 0,0 1 0,0-1-1,-2 1 1,-4 2 37,0 0 0,-1-1 0,1 0-1,0 0 1,-1-1 0,1 0 0,-1 0 0,0-1-1,1 0 1,-11-1 0,6-1-155,0 0 0,0 0 0,0-1 0,0-1 1,-19-9-1,25 11-656,-28-12-1960,6 11-5690,8 3 3748,5 0 1355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3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19 4896,'-1'-1'229,"-1"-1"1,1 0-1,-1 1 1,0-1-1,0 1 1,1 0-1,-1 0 1,-3-2-1,4 2 216,-1 1 1,0-1-1,0 0 0,0 1 0,0-1 1,0 1-1,0 0 0,0-1 0,0 1 1,0 0-1,0 0 0,0 1 0,0-1 1,0 0-1,1 0 0,-1 1 0,-2 0 1,3 0-354,0 0 0,1 1 0,-1-1 0,1 0 0,-1 0 1,1 1-1,0-1 0,-1 0 0,1 1 0,0-1 0,0 0 1,0 1-1,0-1 0,0 0 0,0 1 0,0-1 1,1 3-1,-1 2 206,-14 301 2299,9-65-1403,6-154-671,-1-86-747,6-2-2957,-3 0 2251,-1 0-1,1 0 0,0 0 1,0-1-1,0 1 0,0-1 1,0 1-1,3-2 0,9-6-4247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3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9 4480,'13'-9'3808,"-14"18"-1675,-2-1-1756,0-1-1,-1 1 1,0-1 0,0 0-1,-1 0 1,0 0 0,0-1-1,-9 9 1,3-2 62,-20 21 293,-2 0 0,-1-2-1,-2-2 1,-72 48 0,101-73-637,0-1 1,-1 0 0,1-1-1,-1 1 1,0-2 0,0 1-1,0-1 1,-14 2 0,18-4-58,0 1 1,0-1 0,0 0 0,0-1 0,0 1-1,0-1 1,0 0 0,0 0 0,0 0 0,0 0 0,1-1-1,-1 0 1,0 1 0,1-1 0,-1-1 0,1 1 0,0 0-1,0-1 1,-4-4 0,3 3-43,1 0 0,0-1 1,0 1-1,0-1 0,1 0 0,0 0 0,0 0 0,0 0 0,0 0 0,1 0 1,-1-6-1,-1-1-78,3 12 73,0-1 0,-1 1 0,1-1 0,0 1 1,0 0-1,0-1 0,0 1 0,0 0 0,0-1 0,0 1 0,0-1 0,0 1 0,0-1 0,0 1 1,0 0-1,0-1 0,0 1 0,0-1 0,0 1 0,0 0 0,1-1 0,-1 1 0,0 0 0,0-1 0,0 1 1,1 0-1,-1-1 0,0 1 0,0 0 0,1-1 0,-1 1 0,0 0 0,1 0 0,-1-1 0,0 1 1,1 0-1,-1 0 0,0 0 0,1-1 0,-1 1 0,1 0 0,-1 0 0,0 0 0,1 0 0,-1 0 0,1 0 1,0 0-1,0 0-1,1 0-1,-1 0 1,0 1 0,1-1 0,-1 0-1,0 1 1,1-1 0,-1 1 0,0-1 0,1 1-1,-1 0 1,2 1 0,8 9 163,-1 1 0,0 0 0,-1 0 0,0 1 0,-1 1 0,9 18 0,4 5 184,72 107 1065,-80-125-1161,-3-5-122,1-1 0,22 20-1,-2-1-112,-26-25-299,6-6-6064,6-1 3034,4-3-3247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3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18 188 5472,'-5'-13'1076,"3"10"-645,0-1 0,0 0 0,1 1 1,-1-1-1,1 0 0,0 0 0,1 0 0,-1 0 1,1 0-1,-1 0 0,1-7 0,3-4 1186,-3 11-1379,1-1 0,0 0 0,0 1-1,0-1 1,0 1 0,1-1 0,-1 1 0,1 0-1,1-1 1,-1 1 0,0 0 0,1 0 0,0 1-1,3-5 1,-1 4-170,0-1 0,0 1-1,0 0 1,1 0 0,0 0-1,10-5 1,-14 9-69,0-1 0,0 0 0,-1 1-1,1-1 1,0 1 0,0-1 0,0 1-1,0 0 1,0 0 0,0 0 0,0 0 0,-1 0-1,1 0 1,0 0 0,0 1 0,0-1-1,0 1 1,0-1 0,-1 1 0,1 0 0,0-1-1,0 1 1,-1 0 0,1 0 0,-1 1-1,1-1 1,-1 0 0,1 0 0,0 2-1,2 2 26,0 1 0,-1 0-1,0 0 1,0-1 0,-1 2-1,1-1 1,-1 0-1,-1 0 1,1 1 0,-1-1-1,0 1 1,0 9 0,-1 2 115,0 0 0,-1 0 0,-6 26 0,2-25 185,-1 1 0,-1-1 0,0 0 0,-2-1-1,0 0 1,-15 21 0,24-38-278,0-1-1,0 0 1,-1 0-1,1 0 1,0 1-1,0-1 1,-1 0 0,1 1-1,0-1 1,0 0-1,0 0 1,0 1-1,0-1 1,-1 0-1,1 1 1,0-1 0,0 0-1,0 1 1,0-1-1,0 0 1,0 1-1,0-1 1,0 0 0,0 1-1,0-1 1,0 0-1,1 1 1,12-2 986,-10 1-1169,226-27-365,-218 26-575,-1 1 0,0 0-1,1 1 1,-1 0 0,0 1 0,0 0-1,0 1 1,0 0 0,0 0-1,0 1 1,11 6 0,-1 5-4043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3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10 286 2976,'2'0'224,"-7"1"2358,5-1-2471,0 0-1,0 0 0,-1 0 1,1 0-1,0 0 0,0 0 0,-1 0 1,1 0-1,0 0 0,0 0 1,-1 0-1,1 0 0,0 0 0,0 0 1,0 0-1,-1 0 0,1 0 1,0 0-1,0-1 0,0 1 1,-1 0-1,1 0 0,0 0 0,0 0 1,0 0-1,0 0 0,-1-1 1,1 1-1,0 0 0,0 0 0,0 0 1,0-1-1,0 1 0,0 0 1,0 0-1,-1 0 0,1-1 0,0 1 1,0 0-1,0 0 0,0-1 1,0 1-1,0 0 0,0 0 0,0 0 1,0-1-1,0 1 0,0 0 1,0 0-1,0-1 0,0 1 1,1 0-1,-1 0 0,0 0 0,0-1 1,0 1-1,36-65 4253,-26 52-4171,-1 1 1,2 1-1,0 0 1,0 0-1,1 1 1,0 0 0,1 1-1,18-10 1,13-4 161,59-21 0,-60 27-22,-39 15-310,4-2 35,1 0 0,0 1 0,0 0 0,1 1 0,-1-1 0,13 0 0,-21 3-48,0 0 0,0 0 0,0 1 0,0-1 0,0 0 0,0 0 0,0 1 0,0-1 0,0 0 0,0 1-1,0-1 1,0 1 0,0-1 0,0 1 0,-1 0 0,1-1 0,0 1 0,0 0 0,-1-1 0,1 1 0,0 0 0,-1 0 0,1 0 0,-1 0 0,1 0 0,-1 0 0,0-1-1,1 1 1,-1 0 0,0 0 0,1 0 0,-1 0 0,0 0 0,0 0 0,0 0 0,0 1 0,0-1 0,0 0 0,-1 1 0,1 5 71,-1 0 0,0 0 0,-1 0-1,-2 8 1,-13 33 364,9-25-256,1-1 0,-5 27 0,9-32-77,1-1 0,0 0-1,2 1 1,1 25-1,0-36-52,-1-1-1,1 0 0,1 0 1,-1 0-1,1 0 0,0 0 1,0 0-1,0 0 0,0-1 1,1 1-1,0-1 1,0 1-1,0-1 0,1 0 1,-1 0-1,1-1 0,0 1 1,6 3-1,-7-5-34,0 0 0,0-1 0,0 1 0,0-1 0,0 0 0,1 0 0,-1 0 0,0 0 0,1-1 0,-1 1 0,1-1 0,-1 0 0,0 0 0,1 0-1,-1 0 1,1-1 0,-1 1 0,1-1 0,-1 0 0,0 0 0,0 0 0,1-1 0,-1 1 0,5-4 0,6-4 38,-1 0 0,-1-1 0,0-1 0,13-13 0,-14 13-23,13-12-57,111-102 118,-114 109-127,0 1-1,1 0 1,0 2-1,1 0 1,26-9 0,-27 14 59,0 0 1,0 2 0,0 1 0,25-3 0,-35 7-67,-1 0 0,1 1 0,-1 0 0,1 1 1,-1 0-1,1 1 0,-1 0 0,0 1 0,0 1 0,11 4 1,11 8 84,-1 2 1,0 2 0,50 41-1,-60-40-458,7 5 1664,-13-17-4259,3-6-4948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3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23 5568,'0'-3'289,"0"3"-207,-1-1 0,1 0 0,0 1 0,0-1 0,0 0-1,-1 0 1,1 1 0,0-1 0,0 0 0,0 0 0,0 0 0,1 1 0,-1-1 0,0 0 0,0 0 0,0 1 0,0-1 0,1 0 0,-1 0 0,0 1-1,1-1 1,-1 0 0,1 1 0,-1-1 0,1 1 0,0-2 0,-1 2 23,0 0-1,1 0 1,-1 0 0,0 0-1,1 0 1,-1 0 0,0 0-1,0 0 1,1 0-1,-1 0 1,0 1 0,0-1-1,0 0 1,1 0 0,-1 0-1,0 0 1,0 0-1,1 0 1,-1 1 0,0-1-1,0 0 1,0 0 0,0 0-1,1 1 1,-1-1-1,0 0 1,0 0 0,0 0-1,0 1 1,0-1 0,0 0-1,1 0 1,-1 1 0,0-1-1,0 0 1,0 0-1,0 1 1,0-1 0,0 0-1,0 0 1,0 1 0,0-1-1,0 0 1,0 1-1,2 18 388,-1 97 2787,-17 138-1,0-37-1995,-23 200 82,21-277-1216,16-129-207,-6 45-943,8-49-282,0-1 0,0 1 0,1 9 0,4-2-5933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3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0 3328,'-4'4'10101,"-19"12"-7614,15-10-2132,0-1 0,-13 8 0,0-4-62,0 2 0,0 0 1,2 2-1,-1 0 0,2 1 1,0 1-1,0 1 0,2 0 1,0 1-1,-25 35 0,18-15-75,2 1-1,-25 60 1,-19 88 340,59-163-427,0 0-1,1 1 1,2 0 0,0-1 0,2 42-1,2-50-74,0-1-1,1 1 0,1-1 0,1 0 1,0 0-1,0 0 0,2-1 0,-1 1 1,2-1-1,10 17 0,-7-16 14,1 0 0,0 0 1,0-1-1,2 0 0,0-1 0,0-1 0,26 18 0,-31-25-337,-1 1 0,1-2 0,-1 1 0,1-1 0,0-1 0,1 1-1,15 1 1,-18-3-333,0-1 0,0 0 0,0 0-1,0-1 1,0 1 0,0-1 0,0-1-1,0 1 1,-1-1 0,1 0 0,0 0-1,5-4 1,17-13-6561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4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4576,'-10'5'14135,"17"-2"-11348,14 3-2416,0-1-1,0-1 1,33 2 0,200 9 653,-162-14-1875,-90-1-346,-23 0-3001,-33-1-7268,36-3 7733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4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1 666 4224,'2'-3'236,"0"1"1,1-1-1,-1 1 0,1 0 1,0 0-1,-1 0 0,1 0 1,0 0-1,0 0 0,0 1 1,1 0-1,-1-1 1,0 1-1,0 0 0,7 0 1,15-7 1559,-5-1-544,0-1 0,0-1 0,-2-1 0,32-24 0,-32 21-729,-1-1 0,-1-1-1,-1 0 1,0 0 0,-1-2 0,-1 0 0,20-39 0,-26 41-376,-1 0 0,-1 0 0,-1 0 0,0 0 0,-1-1 0,-1 0 0,0 1 0,-2-1 0,0 0 0,-1 0 0,0 0 0,-2 1 0,-6-26 0,-5-18 83,14 60-238,0 0 0,0-1 1,-1 1-1,1 0 0,0 0 0,0-1 1,1 1-1,-1 0 0,0 0 1,0 0-1,0-1 0,1 1 1,-1 0-1,1 0 0,-1 0 0,1 0 1,-1 0-1,1 0 0,0 0 1,1-2-1,0 1-4,-1 1 0,1 0 0,0 0 0,0 0 0,-1 0 0,1 0-1,0 0 1,0 0 0,0 0 0,0 1 0,3-1 0,4-1 47,0 2-1,0-1 1,0 1 0,13 1-1,-13 0-43,0 0-1,0 1 0,0 0 1,-1 0-1,1 1 1,-1 0-1,13 6 0,-16-6 17,-1-1-1,0 1 1,0 0-1,0 0 1,0 1-1,-1-1 1,1 1-1,-1 0 1,0 0-1,0 0 1,0 0-1,-1 0 1,1 1-1,-1-1 1,3 9-1,-1 2 71,-1-1 0,0 1 0,1 27 0,-5 48 303,-1-68-191,-1 0 0,-11 41 0,8-44 19,2 0-1,0 1 1,-2 36-1,6-52-176,0-1 1,1 1-1,-1 0 0,1 0 0,0-1 0,-1 1 1,2 0-1,-1-1 0,0 1 0,1-1 0,4 7 1,-5-8-25,1 0 0,-1 0 0,1 0-1,0 0 1,0-1 0,0 1 0,0-1 0,0 1 0,0-1 0,0 0 0,1 1 0,-1-1 0,0 0 0,1-1 0,-1 1 0,1 0 0,-1-1 0,4 1 0,60 0-3805,-6-1-4238,-28 4 900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4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8 8896,'-2'-1'305,"0"0"1,0 0-1,1 0 1,-1 1 0,0-1-1,0 0 1,0 1-1,0-1 1,0 1-1,0-1 1,0 1 0,0 0-1,0 0 1,0 0-1,0 0 1,0 0-1,0 1 1,0-1 0,0 1-1,0-1 1,0 1-1,0 0 1,0-1-1,0 1 1,0 0 0,-2 2-1,-1 0 79,0-1 0,1 1 0,-1 1 0,1-1 0,-1 1 0,1 0 0,0 0 0,0 0 0,-5 8 0,6-8-342,0 1 0,0 0-1,0 0 1,1 0 0,0 0 0,0 0-1,0 1 1,0-1 0,1 0 0,0 1 0,0-1-1,1 1 1,0-1 0,0 1 0,0-1-1,0 1 1,3 9 0,-2-5-350,1 0 1,1 0-1,0 0 1,7 17-1,-8-25-65,-1 1 0,1-1 0,-1 1 0,1-1 0,0 0 0,0 1 0,0-1 0,0 0-1,4 3 1,-4-4-39,0 0-1,-1-1 1,1 1-1,0 0 1,0-1-1,-1 1 0,1-1 1,0 1-1,0-1 1,0 0-1,0 0 1,0 0-1,-1 0 0,1 0 1,0 0-1,3-1 1,28-9-2810,8-3-388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06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27 6304,'-18'-4'2032,"18"4"-1987,0 0 0,0 0 0,0 0 0,0 0-1,0 0 1,0 0 0,0 0 0,0 1 0,0-1 0,0 0 0,0 0 0,0 0 0,0 0 0,0 0 0,0 0 0,0 0 0,0 0 0,0 0 0,0 0 0,0 0 0,0 0 0,0 0-1,0 1 1,0-1 0,0 0 0,-1 0 405,1 0-405,0 0 0,0 0 0,0 0 0,0 0-1,0 0 1,0 0 0,0 0 0,0 0 0,0 0 0,0 0 0,0 1 0,0-1 0,-1 0 0,8 4 1862,-1-3-1473,0-1 0,0 1-1,0-1 1,0-1 0,0 1 0,0-1-1,11-3 1,8 0 176,52-7 42,1 4 0,-1 3 0,87 8 0,-126 1-875,-1 2 1,45 15-1,-52-14-2575,-23-7-514,-2-1 1056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4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66 10720,'-66'-29'3968,"48"21"-3072,-1 5-288,14 3-161,2-5-383,-2 2-160,0 3 32,10-5-1503,3 5 831,7 0-3680,7 0 2432,5-12-2560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4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6656,'-5'-5'1102,"-8"-6"-27,4 7 4977,45 10-2007,1-1-2389,183-3 811,-116-3-2246,96 1-50,-116 0-5361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4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 7136,'0'-1'70,"-1"0"123,1-1 0,0 1 0,-1-1 0,1 1 0,0-1 0,0 1 0,0-1 0,0 1 0,0-1 0,1-2 0,-1 4-142,1-1-1,-1 0 1,1 0-1,0 0 1,0 0 0,-1 1-1,1-1 1,0 0-1,0 1 1,0-1 0,-1 1-1,1-1 1,0 1-1,0-1 1,0 1 0,0-1-1,0 1 1,0 0-1,2-1 1,7-1 272,0 0 0,0 0 0,0 1-1,1 0 1,-1 1 0,0 0 0,1 0 0,-1 1 0,0 1 0,0 0-1,0 0 1,11 4 0,-3 2 242,1 0-1,-1 1 0,0 0 1,-1 2-1,22 17 1,53 39 623,39 30 2,-113-82-992,-1 1 0,0 1 0,-2 1 0,1 0 0,-2 1 0,-1 1 0,15 29 0,-14-20-1,-1 0 1,-1 1-1,-2 1 1,12 57-1,-19-69-91,0-1 1,-1 1-1,-2-1 1,-1 33-1,-1-38-30,0 0 0,-1 0 1,0 0-1,-1 0 0,-1-1 0,0 1 0,-8 13 0,-3 1 24,-1 0 0,-33 37 0,-50 42-1440,95-102 1308,-11 14-1626,-2-1-1,-1-1 0,0-1 1,-32 19-1,3-12-6111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4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5216,'0'-14'1696,"0"13"-1594,1 1 0,-1-1 1,1 0-1,-1 1 0,1-1 0,0 1 1,-1-1-1,1 1 0,0-1 0,-1 1 0,1-1 1,0 1-1,-1 0 0,1-1 0,0 1 1,0 0-1,0 0 0,-1-1 0,2 1 1,1-1 577,-3 1-378,1-1-1,0 1 1,0 0 0,0-1-1,-1 1 1,1 0-1,0 0 1,0-1 0,0 1-1,0 0 1,0 0 0,0 0-1,-1 0 1,1 0-1,1 0 1,-1 1-175,0-1 0,-1 1 0,1 0 0,-1-1 0,1 1 0,-1 0 0,1-1 0,-1 1 0,1 0 0,-1 0 0,1-1-1,-1 1 1,0 0 0,0 0 0,0 0 0,1 0 0,-1 0 0,0-1 0,0 3 0,1 7 240,-1 0 0,0-1 0,-1 1 0,0 0 0,-2 11 0,-2 13 226,-17 582 2516,22-616-3131,0 1 0,0 0-1,0 0 1,0-1 0,0 1 0,0 0 0,0 0-1,0-1 1,0 1 0,0 0 0,1-1 0,-1 1-1,0 0 1,1-1 0,-1 1 0,0 0 0,1-1-1,-1 1 1,1 0 0,-1-1 0,1 1 0,-1-1-1,1 1 1,0 0-89,0-1-1,0 0 0,-1 0 1,1 0-1,0 0 1,0 0-1,-1 0 0,1 0 1,0 0-1,0 0 0,-1 0 1,1-1-1,0 1 1,0 0-1,-1 0 0,1-1 1,0 1-1,0-1 0,6-3-1139,-1 0-1,0-1 0,9-8 0,-11 9 615,18-16-2979,0-3 1232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4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8 4896,'0'-8'2065,"0"14"1003,-2 18-559,-4-5-1946,-1 0 0,0 0-1,-2 0 1,0-1 0,-1-1-1,-1 0 1,-1 0-1,0-1 1,-17 18 0,19-24-383,0-1 1,0 0-1,-1 0 1,0-1-1,0 0 1,-22 11-1,24-15-97,0 0 0,0-1 0,0 0 0,0 0 0,-1-1 0,1 0 0,-1-1 0,0 0 0,1-1 0,-16 0 0,10-5 117,6 2-375,15 9-37,2 2 247,1 0-1,-1 0 1,-1 0-1,0 1 1,10 15-1,3 5 260,1-3 125,34 48 442,-26-29-423,40 58 410,-42-71-1046,-26-32-474,8-8-7092,-4 4 4985,7-8-645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4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3072,'2'-20'15130,"163"11"-12470,-52 1-2061,366 8 382,-434 3-960,85 14 1,-130-17-30,0 0 0,1 0 0,-1 0 0,0 0 0,1 0 0,-1 0 0,0 0 0,1 0 0,-1 1 0,0-1 0,0 0 0,1 0 0,-1 0 0,0 0 0,0 0 0,1 0 1,-1 1-1,0-1 0,0 0 0,1 0 0,-1 0 0,0 1 0,0-1 0,0 0 0,0 0 0,1 0 0,-1 1 0,0-1 0,0 0 0,0 0 0,0 1 0,0-1 0,0 0 0,1 1 0,-10 6-343,-18 3-642,25-9 834,-32 11-6523,-39 19-1,50-21 2481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4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 7808,'-12'-5'1384,"5"2"388,18 0 2821,133-12 515,70 6-4070,-185 8-688,192 4 82,-174-1-475,120 1-895,-56-7-6326,-74-1 1888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4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15 7808,'-4'-3'371,"3"2"-220,0 0 0,0 0 0,0 0 0,0 0 0,-1 0-1,1 0 1,0 1 0,-1-1 0,1 0 0,-1 1 0,1-1-1,0 1 1,-1-1 0,1 1 0,-1 0 0,0 0-1,1 0 1,-1-1 0,1 1 0,-1 1 0,1-1 0,-1 0-1,1 0 1,-1 1 0,-2 0 0,4-1 67,-1 0 0,1 0-1,-1 1 1,1-1 0,-1 0 0,1 0-1,0 1 1,-1-1 0,1 0 0,-1 1 0,1-1-1,0 0 1,0 1 0,-1-1 0,1 1 0,0-1-1,0 0 1,-1 1 0,1-1 0,0 1 0,0-1-1,0 1 1,0-1 0,-1 1 0,1-1-1,0 1 1,4 14 1725,-2-11-1759,1 0 0,-1-1 0,0 0 0,1 1 1,5 4-1,35 26 799,-27-23-939,-1 2 0,28 27-1,-19-11 35,-1 0 0,-1 1 0,-1 1 0,23 49 0,-38-63-2,0 0 0,-1 0 0,4 28 0,-8-40-46,-1 0 0,0 0 0,0 0 0,-1 0-1,0 0 1,0 0 0,0 0 0,0 0 0,-3 5 0,1-1 13,-1-1-1,0 0 1,-1 1-1,-5 7 1,-6 4-12,-1-2 1,-1 0-1,0-1 1,-23 15 0,14-10 131,-30 30 1,55-50-159,-29 30 105,2 2 0,-34 49 1,51-59-12,10-19-49,0-1-1,0 0 1,0 0-1,-6 8 1,8-12-47,0 0 1,0 0-1,0 0 1,0 0 0,0 1-1,0-1 1,0 0-1,0 0 1,0 0 0,-1 0-1,1 0 1,0 1 0,0-1-1,0 0 1,0 0-1,0 0 1,0 0 0,-1 0-1,1 0 1,0 0-1,0 0 1,0 0 0,0 1-1,0-1 1,-1 0-1,1 0 1,0 0 0,0 0-1,0 0 1,0 0 0,-1 0-1,1 0 1,0 0-1,0 0 1,0 0 0,0 0-1,0 0 1,-1 0-1,1 0 1,0-1 0,0 1-1,0 0 1,0 0-1,-1 0 1,1 0 0,0 0-1,0 0 1,0 0 0,0 0-1,0 0 1,0-1-1,0 1 1,-1 0 0,1 0-1,0 0 1,0 0-1,0 0 1,0-1 0,0 1-1,0 0 1,0 0-1,0 0 1,0 0 0,0-1-1,0 1 1,0 0 0,0 0-1,0-1 1,-1-13 325,1 12-289,-31-648 654,19 575-2550,7 52 864,5 19 480,-1 0 1,1-1 0,0 1 0,0 0 0,0-1-1,1-5 1,-1 9 287,0 0 0,0 0-1,1 0 1,-1 0 0,0 0-1,1 0 1,-1 0 0,0 0-1,1 0 1,-1 0 0,1 1-1,-1-1 1,1 0 0,0 0-1,-1 0 1,1 1 0,0-1-1,0 0 1,-1 1 0,1-1-1,0 0 1,0 1 0,0-1-1,0 1 1,0 0 0,0-1-1,0 1 1,0 0 0,0-1-1,0 1 1,1 0 0,19 5-2848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5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 5216,'-25'-5'488,"-2"-1"10067,29 6-8877,17-1-330,347 1 2017,-274 5-3632,-94-5 75,1 1 0,-1-1 0,1 1 0,0-1 0,0 1 0,-1 0 0,1 0-1,0-1 1,0 1 0,0 0 0,-2 2 0,-3 2-767,-39 32-8192,23-21 6543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5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57 7872,'-16'-14'2560,"12"12"-1568,3 3-368,1-1-582,0 0 1,1 1-1,-1-1 1,1 0-1,-1 1 0,0-1 1,1 0-1,-1 0 1,1 0-1,-1 1 0,1-1 1,-1 0-1,0 0 1,1 0-1,-1 0 0,1 0 1,-1 0-1,1 0 0,-1 0 1,1 0-1,95-7 4536,-31 1-2692,30 1-512,123-10-444,-92 4-1623,-86 10-5008,-24 4-5750,1-3 8934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12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0 1984,'1'0'5768,"-2"5"-2315,0-1-4397,-22 45 2992,7 12-1208,-18 121 1,23-110 201,-20 70 0,-1-22-183,29-114-852,3-6-8,0 0 0,0 0 0,0 0 0,0 0 1,0 0-1,0 0 0,0 0 0,0 0 0,1 0 0,-1 0 1,0 0-1,0 0 0,0 0 0,0 0 0,0 0 0,0 0 1,0 0-1,0 0 0,0 0 0,0 0 0,0 0 0,0 0 1,0 0-1,0 0 0,0 1 0,0-1 0,0 0 0,0 0 1,0 0-1,0 0 0,0 0 0,0 0 0,0 0 0,0 0 1,0 0-1,0 0 0,1 0 0,-1 0 0,0 0 0,0 0 1,0 0-1,0 0 0,0 0 0,0 0 0,0 1 0,-1-1 1,1 0-1,0 0 0,0 0 0,0 0 0,0 0 0,0 0 1,0 0-1,0 0 0,0 0 0,0 0 0,0 0 0,0 0 1,0 0-1,0 0 0,0 0 0,0 0 0,0 0 0,0 0 1,0 0-1,2-14-11242,7 5 8289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5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21 5568,'-6'-7'1377,"7"-6"7875,-5 34-5930,-64 293 732,42-143-3356,10-96-333,14-70-340,2 1-2618,3-9 369,6-13-3263,-8 13 3882,7-12-1195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5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35 228 8128,'-11'-13'1196,"8"10"-862,1 1 0,-1-1 1,1-1-1,0 1 0,0 0 0,0 0 1,0-1-1,0 1 0,-1-7 0,3 9-73,0 0-1,0 0 1,0-1-1,0 1 1,1 0 0,-1 0-1,0-1 1,1 1-1,-1 0 1,1 0-1,-1 0 1,1 0-1,0 0 1,-1 0 0,1 0-1,0 0 1,0 0-1,1-1 1,1-1 319,5-5-97,-1 2 1,2-1-1,-1 1 0,1 0 1,0 1-1,0 0 0,19-7 1,-16 6-154,18-6 68,0 1-1,1 2 1,38-8 0,97-9 217,-140 23-560,45-4-324,83 2 0,-152 5 219,0-1 0,0 2 0,0-1 1,0 0-1,0 0 0,0 1 0,0-1 1,0 1-1,0-1 0,3 2 1,-5-1 21,1-1 1,-1 0-1,0 0 1,0 0 0,0 0-1,0 0 1,0 1 0,0-1-1,0 0 1,1 0 0,-1 0-1,0 0 1,0 1 0,0-1-1,0 0 1,0 0 0,0 0-1,0 0 1,0 1 0,0-1-1,0 0 1,0 0 0,0 0-1,0 1 1,0-1 0,0 0-1,0 0 1,0 0 0,0 0-1,0 1 1,0-1 0,-1 0-1,1 0 1,0 0 0,0 0-1,0 1 1,-13 8-1705,-46 20-4140,13-7 3302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5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85 6656,'-5'-3'854,"4"2"-677,0 0 0,0 1 1,0-1-1,0 1 0,0-1 0,0 1 1,0 0-1,0-1 0,-1 1 0,1 0 1,-2 0 2287,154-6 6621,76-17-6652,-183 17-2333,233-24-298,-202 24-1238,-4 1-4026,-50 4-1136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5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239 236 5888,'-2'-2'272,"0"1"0,-1-1 0,1 1 0,-1 0 0,0 0 0,1 0 0,-1 0 0,0 1 0,1-1 0,-1 1 0,-5-1 2458,18 4 614,2-2-2405,0 0-1,0-1 0,-1-1 1,23-3-1,45-13 783,-78 16-1691,16-3 125,-1-1 0,0 0 0,0-1 0,0-1 0,-1-1 0,0 0 0,0-1 1,-1-1-1,0 0 0,-1-1 0,13-13 0,-3 0 74,39-51 1,-88 165-550,-109 309 480,79-229-2,-23 82 372,53-103-104,25-97-202,1-52-224,0 0 0,0 1 0,0-1-1,0 0 1,0 1 0,0-1 0,-1 1-1,1-1 1,0 0 0,0 1 0,0-1-1,0 0 1,-1 0 0,1 1 0,0-1-1,0 0 1,0 1 0,-1-1 0,1 0-1,0 0 1,-1 0 0,1 1 0,0-1-1,-1 0 1,1 0 0,0 0 0,-1 0-1,1 0 1,0 1 0,-1-1 0,1 0-1,0 0 1,-1 0 0,1 0 0,0 0 0,-1 0-1,1 0 1,0 0 0,-1 0 0,0 0-1,-17-4-29,15 3 22,-21-4 14,0 2-1,0 1 0,0 1 1,-36 2-1,10 0 134,-40-1 42,108-7 635,36-4-313,1 3 1,108-4-1,-122 11-456,264-3-991,-220 4-5338,-117 1-4033,-13 1 6614,-20-5-192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5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 3136,'2'-3'659,"-1"2"-566,0 0 0,0 0 1,0 0-1,0 0 0,0 0 1,1 0-1,-1 0 0,0 0 1,0 1-1,1-1 0,-1 0 1,2 0-1,5-4 2305,-8 5-2292,1-1-1,-1 1 0,0 0 1,0 0-1,0-1 1,1 1-1,-1 0 0,0 0 1,0 0-1,1-1 1,-1 1-1,0 0 0,0 0 1,1 0-1,-1 0 1,0 0-1,1 0 0,-1 0 1,0-1-1,0 1 1,1 0-1,-1 0 0,1 0 1,-1 10 1798,0-3-1421,-1 0 1,0 0-1,0 0 1,-1 0 0,-4 10-1,-4 18 861,3-1-772,-20 109 838,24-119-1706,2-1 0,0 1 0,1 0-1,4 25 1,-4-46 37,0 0 0,1-1 0,0 1 0,-1-1 0,1 1 0,0-1 0,0 1 1,3 3-1,-2-3-958,1 0 1,-1-1-1,1 1 1,0-1-1,5 4 1,-8-6 1171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5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3968,'46'6'7575,"-29"-3"-5856,29 1 0,2-4 28,-1-2 1,84-16-1,301-46-1112,-321 60-945,-96 4 60,-20 4 21,-9 2 228,0-1 0,-1-1 0,0 0 0,-22 3 0,3-1-53,-94 22 66,-110 19-56,221-45 91,-1 0 0,1-1 0,0-1 0,0-1 1,-18-2-1,34 2-96,0 1 0,0 0 0,0 0 0,0-1 0,0 1 0,-1-1 0,1 1 0,0-1 0,0 1-1,1-1 1,-1 0 0,0 1 0,0-1 0,0 0 0,0 0 0,1 1 0,-2-3 0,2 3-39,0 0 0,0 0-1,0 0 1,-1-1 0,1 1 0,0 0-1,0 0 1,0-1 0,0 1-1,0 0 1,0 0 0,0-1 0,0 1-1,0 0 1,0 0 0,0-1-1,0 1 1,1 0 0,-1 0 0,0-1-1,0 1 1,0 0 0,0 0-1,0-1 1,0 1 0,0 0 0,1 0-1,11-5-4503,-1 5 1478,-5 6-1926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8:5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6464,'1'2'514,"1"1"1,-1-1 0,0 1-1,0 0 1,0-1 0,0 1-1,-1 0 1,1 0 0,0 3-1,-10 124 4884,0-31-3847,5-19-700,-2 70 1509,8-177-2080,1-1-1,13-52 1,-9 51-292,41-144-79,-45 167 92,4-17-282,-7 21 251,0 1-1,0 0 1,0 0-1,0 0 1,0 0 0,0 0-1,0 0 1,0 0-1,0 0 1,-1 0-1,1 0 1,0-1-1,-1 1 1,1 0-1,-1 0 1,1 0-1,-1 1 1,0-2-1,1 1 19,0 1 0,-1 0-1,1 0 1,0 0 0,0 0-1,-1 0 1,1 0-1,0 0 1,0-1 0,-1 1-1,1 0 1,0 0 0,0 0-1,-1 0 1,1 0 0,0 0-1,0 0 1,-1 0-1,1 0 1,0 1 0,0-1-1,-1 0 1,1 0 0,0 0-1,0 0 1,0 0 0,-1 0-1,1 0 1,0 1 0,0-1-1,0 0 1,-1 0-1,1 0 1,0 0 0,0 1-1,0-1 1,0 0 0,-1 0-1,-7 11-92,6-8 52,-2 2-190,0 1 1,1-1-1,-1 1 0,1 0 0,1 0 0,-1 1 0,1-1 0,0 1 0,-2 9 0,3-6-748,0 0 1,0 0-1,1 0 1,0 0-1,2 14 0,-1-16-711,1-1-1,0 0 0,4 9 1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13.5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97 3136,'-5'-14'1029,"5"11"-629,0 0 372,0 0 1,0 0-1,-1 0 0,1-1 0,-1 1 0,1 0 0,-1 0 1,0 0-1,0 0 0,0 0 0,-1 0 0,1 1 0,-4-6 1,4 5-404,-1 1 1,1-1 0,0-1 0,0 1-1,0 0 1,0 0 0,0 0 0,0-5-1,1 7-321,2 2-127,0 0 85,-1 0 0,1 1 0,-1-1 1,1 0-1,-1 0 0,0 1 0,1-1 0,0 3 0,1-1 2,4 4 48,0 0 0,1 0 0,-1 0 0,2-1 0,-1 0 0,1-1 0,-1 0 0,1 0 0,18 6 0,-27-10-32,1-1-1,-1 0 1,1 0-1,-1 0 1,0 0-1,1 0 0,-1 0 1,0 0-1,1 0 1,-1 0-1,1 0 1,-1 0-1,0 0 1,1 0-1,-1 0 0,1 0 1,-1 0-1,0 0 1,1 0-1,-1 0 1,1 0-1,-1-1 1,0 1-1,1 0 0,-1 0 1,0-1-1,1 1 1,-1 0-1,0 0 1,0-1-1,1 1 1,-1 0-1,0-1 0,0 1 1,1 0-1,-1-1 1,0 1-1,0 0 1,0-1-1,0 1 0,0-1 1,1 0-1,-2 1 0,0-1-1,0 0 1,1 0-1,-1 1 1,0-1-1,0 0 1,0 1 0,0-1-1,0 1 1,0-1-1,0 1 1,0 0-1,0-1 1,0 1-1,0 0 1,0 0-1,-2 0 1,-6 1-20,0 0 0,0 1 0,1 1 0,-1 0 0,-10 4 0,16-5 16,-73 32 808,55-25-488,17-8 142,14-5-133,-1 0-304,0-1 1,-1 1-1,0-2 1,0 1-1,8-8 1,6-4-14,27-22-175,-47 38 59,-16 16-70,-8 2 38,17-14 83,1 0 0,0 0 0,0 0-1,0 1 1,-4 5 0,6-7-406,1 0 1,0 0-1,-1 1 0,1-1 0,1 0 0,-1 0 1,0 1-1,0-1 0,0 4 0,0 35-9215,1-10 5380,-5 5 1582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14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3392,'21'-23'13114,"-24"35"-11114,0-7-1890,1 0 0,0 0 0,0 1 0,1-1 0,-1 0 0,1 1 0,0-1 0,1 1 0,0 0 0,-1-1 0,2 1-1,0 8 1,-1-13-89,0 0 0,0 0 0,1 0-1,-1 0 1,0 0 0,1 0 0,-1 0 0,0 0-1,1 0 1,-1 0 0,1 0 0,-1 0-1,1 0 1,0-1 0,-1 1 0,1 0-1,0 0 1,-1-1 0,1 1 0,0 0 0,0-1-1,1 1 1,-1 0 17,1-1 0,-1 1 0,1-1 0,-1 0 0,1 0 0,-1 0 0,1 0 0,-1 0 0,1 0 0,-1 0 0,1 0 0,-1-1 0,3 0 0,0 0 20,0-1 0,0 0 0,0 1 0,0-2 0,0 1 0,-1 0 0,1-1 0,-1 1 0,0-1 0,4-4 0,-5 3-54,0 1 0,0-1-1,0 0 1,0 0-1,0 0 1,-1 0 0,1 0-1,-1 0 1,0-6 0,0 9 12,-1-1 0,0 1 0,0 0 0,1-1 0,-1 1 1,0 0-1,0-1 0,-1 1 0,1 0 0,0-1 1,0 1-1,-1 0 0,1 0 0,-1-1 0,1 1 1,-1 0-1,1 0 0,-1 0 0,0 0 0,1-1 1,-1 1-1,0 0 0,0 0 0,0 1 0,0-1 0,0 0 1,0 0-1,0 0 0,0 1 0,0-1 0,-1 0 1,1 1-1,-2-2 0,2 3 21,0-1 1,0 0-1,0 0 0,0 0 0,0 0 1,0 1-1,0-1 0,0 0 1,0 1-1,1-1 0,-1 1 1,0-1-1,0 1 0,0-1 0,1 1 1,-1 0-1,-1 1 0,-10 11 364,8-3-161,4-9-229,0 0 0,0 0 0,0 0 0,-1-1 0,1 1 0,0 0 0,0 0 0,-1-1 0,1 1 0,-1 0 0,1-1 0,-1 1 0,1 0 0,-1 0 0,0 0-28,1-1-1,0 1 1,-1 0-1,1 0 1,0-1-1,0 1 1,-1 0-1,1 0 1,0 0-1,0-1 1,0 1-1,0 0 1,0 0-1,0 0 1,0-1-1,1 1 1,-1 0-1,0 0 1,0 0-1,0-1 1,1 1-1,-1 0 1,1-1-1,-1 1 1,0 0-1,1-1 1,-1 1 0,1 0-1,-1-1 1,1 1-1,0-1 1,-1 1-1,2 0 1,0 1-668,1 1 1,-1-1 0,1 0 0,-1 0 0,1 0 0,0 0 0,0-1 0,3 2-1,17 4-5021,11 0 1423,3-1 161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14.7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4992,'3'6'12784,"-2"-1"-13345,-1-2 869,0 0 0,1-1 0,-1 1 0,1-1 0,-1 1 0,1-1 0,0 1 0,0-1 0,2 4 0,2 4 52,-5-10-316,1 0-1,0 1 0,0-1 1,0 0-1,0 0 0,0 0 0,0 0 1,0 0-1,-1 0 0,1 0 1,0 0-1,0 0 0,0 0 0,0 0 1,0-1-1,0 1 0,-1 0 1,1-1-1,1 0 0,-1 1 9,2-1-26,0 0 1,0 0 0,-1 0-1,1-1 1,-1 1 0,1 0-1,-1-1 1,1 0 0,-1 0-1,0 1 1,0-2 0,4-3-1,-12 15 442,0-1-1,-13 14 1,16-19-405,0 0 1,0 0-1,0 1 1,0-1-1,-4 9 0,2-4-150,5-8 56,0 0-1,0 0 0,0 0 1,0 1-1,-1-1 1,1 0-1,0 0 0,0 0 1,0 1-1,0-1 1,0 0-1,0 0 0,0 1 1,0-1-1,0 0 1,0 0-1,0 1 0,0-1 1,0 0-1,0 0 1,0 1-1,0-1 0,0 0 1,0 0-1,0 1 1,0-1-1,0 0 0,0 0 1,0 0-1,1 1 1,-1-1-1,0 0 0,0 0 1,0 0-1,0 1 1,1-1-1,-1 0 0,0 0 1,0 0-1,0 0 1,1 0-1,-1 1 0,0-1 1,0 0-1,1 0 1,10 3-2932,9-3-738,12-3-4533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08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418 52 3136,'1'0'326,"0"0"0,-1 0 0,1 0 0,-1 0 0,1-1 0,-1 1 0,0 0 0,1 0 0,-1-1 0,1 1 0,-1 0 0,1-1 0,-1 1 0,0 0 0,1-1 0,-1 1 0,0-1 0,1 0 0,-1 1-288,0 0-1,1 0 1,-1-1 0,0 1-1,0 0 1,0 0 0,0 0-1,0-1 1,0 1 0,1 0-1,-1 0 1,0 0 0,0-1-1,0 1 1,0 0 0,0 0-1,0 0 1,0-1 0,0 1-1,0 0 1,0 0 0,0-1-1,0 1 1,0 0 0,0 0-1,0 0 1,0-1 0,0 1-1,-1 0 1,1 0 0,0 0-1,0-1 1,0 1 0,0 0-1,0 0 1,0 0 0,-1 0-1,1-1 1,0 1 0,0 0-1,-7-2 123,0 1-1,0-1 1,1 1-1,-1 1 1,0-1-1,-13 2 1,-39 8 122,51-8-150,-12 4-23,0 0 0,1 1 0,-21 10 0,8-4-28,15-5-5,0 0 0,0 1 0,1 1-1,0 1 1,-14 11 0,25-18-20,1 0 1,0 1-1,0 0 1,0 0-1,0 0 0,1 0 1,-1 1-1,1-1 1,0 1-1,1 0 1,-1 0-1,1 0 0,0 0 1,0 0-1,1 0 1,-1 1-1,1-1 1,0 0-1,1 1 0,-1-1 1,2 11-1,-1-15-2,0 1-1,0-1 1,0 0-1,1 1 1,-1-1 0,0 0-1,1 0 1,-1 1-1,1-1 1,0 0-1,-1 0 1,1 0-1,0 0 1,0 0-1,0 0 1,-1 0 0,1 0-1,0 0 1,3 2-1,-3-2 17,1-1-1,0 1 1,0 0 0,0-1-1,0 1 1,0-1 0,0 1-1,0-1 1,0 0 0,0 0-1,4 0 1,5-2 87,-1 0 0,0 0 1,1-1-1,10-5 0,-21 8-157,43-18 358,0-2-1,-1-2 0,74-52 1,-99 61-80,-1 0 1,0-2 0,16-19-1,-32 33-281,1 1 0,-1-1 0,0 1 0,0-1-1,1 1 1,-1-1 0,0 1 0,0-1 0,0 1-1,0-1 1,0 0 0,0 1 0,0-1 0,0 1 0,0-1-1,0 0 1,0 1-8,0-1 0,0 1 0,0 0-1,0 0 1,0 0 0,0 0 0,0 0 0,0-1 0,-1 1-1,1 0 1,0 0 0,0 0 0,0 0 0,0 0 0,0-1-1,0 1 1,0 0 0,0 0 0,0 0 0,0 0-1,0 0 1,-1 0 0,1 0 0,0 0 0,0-1 0,0 1-1,0 0 1,0 0 0,0 0 0,-1 0 0,1 0 0,0 0-1,0 0 1,0 0 0,0 0 0,0 0 0,-1 0-1,1 0 1,0 0 0,0 0 0,0 0 0,0 0 0,0 0-1,-1 0 1,1 0 0,0 0 0,0 0 0,0 0 0,0 0-1,0 0 1,-1 1 0,1-1 0,0 0 0,0 0 0,0 0-1,0 0 1,0 0 0,0 0 0,0 0 0,-1 1-1,-2 3 14,-1 0 0,1 0-1,0 0 1,0 1-1,1-1 1,-1 1-1,1 0 1,0 0-1,0 0 1,1 0 0,-1 0-1,1 0 1,0 1-1,1-1 1,-1 0-1,1 0 1,0 1-1,0-1 1,1 0 0,-1 1-1,1-1 1,0 0-1,4 9 1,-2-7 100,0 0 1,1 0-1,0 0 0,0-1 1,9 11-1,-12-15-66,1-1 0,-1 1-1,1-1 1,0 0 0,-1 0-1,1 0 1,0 0 0,0 0 0,0 0-1,0 0 1,-1-1 0,1 1-1,0-1 1,1 1 0,-1-1 0,0 0-1,0 1 1,0-1 0,0 0-1,0-1 1,0 1 0,0 0 0,0-1-1,0 1 1,0-1 0,3-1-1,6-3 77,0-1 0,0 0-1,-1-1 1,14-11-1,9-6 67,88-52-255,-93 61 21,1 1 0,42-15 0,-69 28 39,-1 0 1,0 1-1,1 0 1,-1-1-1,1 1 1,-1 0-1,1 0 1,-1-1-1,1 1 1,0 0-1,-1 1 1,1-1-1,-1 0 0,1 0 1,1 1-1,-3-1 11,1 1 0,-1-1-1,0 0 1,1 0-1,-1 1 1,0-1 0,0 0-1,0 0 1,1 1 0,-1-1-1,0 0 1,0 0 0,0 1-1,0-1 1,1 0-1,-1 1 1,0-1 0,0 0-1,0 1 1,0-1 0,0 0-1,0 1 1,0-1-1,0 1 1,-6 13-55,-26 32 59,15-22 336,-22 41 0,66-82 658,-15 11-933,130-66 102,-114 60-356,1 1 0,0 1 0,35-6 0,-63 16 182,0 0 0,0 0 0,1 0 0,-1 0 0,0 0 0,0 0 0,0 0 0,0 1 0,0-1 0,0 0 0,0 1 0,0-1 0,0 0 0,0 1 0,0-1 0,0 1 0,-1 0 0,1-1 0,0 1 0,0 0 0,0-1 0,-1 1 0,1 0 0,0 0 0,-1 0 0,1-1 0,-1 1 0,1 0 0,-1 0 0,1 0 0,-1 0 0,0 0 0,1 0 0,-1 0 0,0 0 0,0 2 0,2 5-37,-1 1 1,0-1 0,-1 14 0,0-16 29,0 6 72,-1-3 8,1 0 0,0 1-1,1-1 1,-1 0 0,2 0 0,0 0 0,0 0 0,0 0 0,8 17-1,-10-26-42,0 0 0,1 1-1,-1-1 1,0 0 0,0 1 0,1-1-1,-1 0 1,0 0 0,1 0-1,-1 1 1,0-1 0,1 0 0,-1 0-1,0 0 1,1 0 0,-1 1-1,0-1 1,1 0 0,-1 0 0,1 0-1,-1 0 1,0 0 0,1 0-1,-1 0 1,1 0 0,-1 0 0,0 0-1,1 0 1,-1-1 0,1 1 0,16-8 204,13-17-43,-27 21-173,36-35 39,1 1 0,2 2 0,49-33 0,-76 58-131,-11 8 44,0 1 0,-1-1 0,1 1 0,0 0 0,0 0-1,0 0 1,8-2 0,-12 4 33,0-1-1,1 1 1,-1 0 0,0 0 0,0 0-1,1 0 1,-1 0 0,0 0-1,1 0 1,-1 0 0,0-1 0,1 1-1,-1 0 1,0 0 0,0 0-1,1 1 1,-1-1 0,0 0 0,1 0-1,-1 0 1,0 0 0,1 0 0,-1 0-1,0 0 1,0 0 0,1 0-1,-1 1 1,0-1 0,0 0 0,1 0-1,-1 0 1,0 1 0,0-1-1,0 0 1,1 0 0,-1 1 0,0-1-1,0 0 1,0 0 0,0 1-1,0-1 1,1 0 0,-1 1 0,0-1-1,0 0 1,0 0 0,0 1-1,0-1 1,0 0 0,0 1 0,0-1-1,0 1 1,-7 17-385,4-11 423,-7 23-52,1-1 0,2 2 0,-7 50 0,14-78 58,0 0 0,0 0 0,0-1 0,0 1 0,0 0 0,0 0-1,1 0 1,-1 0 0,1-1 0,2 6 0,-3-7-4,1 0 0,0 0 0,-1 0 0,1 0 0,0 0 0,0 0 0,0-1 1,0 1-1,-1 0 0,1-1 0,0 1 0,0 0 0,0-1 0,1 1 0,-1-1 0,0 0 0,0 1 0,0-1 0,0 0 0,0 0 0,0 1 0,0-1 0,1 0 0,-1 0 0,0 0 0,0-1 0,0 1 1,0 0-1,2-1 0,5-1 52,0 0 0,-1 0 1,1-1-1,-1 0 0,0-1 1,12-7-1,40-32 151,1-1-184,-51 38-73,5-2-96,-1 0 0,1 0 0,1 2 0,18-7 0,-33 13 113,1-1-1,-1 1 0,0 0 1,1 0-1,-1 0 1,0 0-1,1 0 0,-1 0 1,1 0-1,-1 0 1,0 0-1,1 0 0,-1 0 1,0 0-1,1 0 1,-1 0-1,0 0 0,1 0 1,-1 0-1,0 0 1,1 0-1,-1 1 0,0-1 1,1 0-1,-1 0 0,0 0 1,0 0-1,1 1 1,-1-1-1,0 0 0,1 0 1,-1 1-1,0-1 1,0 0-1,0 1 0,1-1 1,-1 0-1,0 1 1,0-1-1,0 0 0,0 1 1,0-1-1,0 0 1,0 1-1,0-1 0,1 0 1,-1 1-1,0-1 0,0 0 1,-1 1-1,1-1 1,0 0-1,0 1 0,-6 25-185,4-21 179,-29 89 91,-5-2 0,-4-1 1,-90 151-1,78-155 183,28-44 90,-2-2 1,-43 53 0,67-92-305,0 1 0,0-1 1,-1 0-1,1 0 0,-1 0 0,0 0 0,1 0 1,-1 0-1,-3 1 0,4-3-31,1 1 0,-1-1 0,1 0 0,0 1 0,-1-1 0,1 0-1,-1 0 1,1 0 0,-1 0 0,1 0 0,-1 0 0,1-1 0,-1 1 0,1 0 0,-1-1 0,1 1 0,0-1 0,-1 0 0,1 1-1,0-1 1,-1 0 0,0-1 0,-2-1 5,0-1 0,1 0-1,-1 0 1,1-1 0,0 1-1,0-1 1,0 1 0,1-1-1,0 0 1,-3-8 0,0-2 5,1 0 1,-4-23 0,7 27-33,1 0 0,0 0 0,0 0 1,1 0-1,0 0 0,1 0 0,0 0 1,1 0-1,1 1 0,-1-1 0,1 1 1,1 0-1,0 0 0,11-16 0,-9 18-3,1 0 0,0 0-1,0 1 1,1 0 0,0 1-1,0 0 1,1 0 0,12-6-1,11-2 22,39-11 0,-71 25-9,123-35-47,57-21-75,-156 46-902,-1-1 1,0-1 0,-1-2-1,-1 0 1,24-19 0,-44 31-201,-1 1 1,1-1-1,0 1 1,-1-1-1,1 0 1,2-4-1,-4 6 1192,8-9-3586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13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6976,'-1'0'271,"0"0"-149,1 0-1,0 0 1,-1 0 0,1 0 0,0 0-1,-1 0 1,1 1 0,-1-1 0,1 0 0,0 0-1,-1 0 1,1 1 0,0-1 0,0 0-1,-1 0 1,1 0 0,0 1 0,-1-1 0,1 0-1,0 1 1,0-1 0,0 0 0,-1 1-1,1-1 1,0 0 0,0 1 0,0-1 0,-1 2 1338,2-1-1207,0 1-1,-1-1 1,1 0 0,0 1-1,0-1 1,-1 0 0,1 0-1,0 0 1,0 0-1,1 0 1,-1 0 0,2 2-1,17 11 437,-13-11-477,0 0 0,1 0 1,-1 0-1,1-1 0,0 0 0,11 1 0,54 1 442,-56-4-526,358 27 745,-368-26-856,-1-1-132,19 3-264,1-1 0,-1-2-1,43-3 1,-55 1-1561,-2 4-2199,1 2 1307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21.7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26 3136,'-6'-7'707,"9"4"664,-2 3-1067,0 0 0,-1-1 0,1 1 0,0-1 0,-1 1 0,1-1 1,0 1-1,-1-1 0,1 1 0,-1-1 0,1 0 0,-1 1 0,1-1 0,-1 0 0,1 1 1,-1-2-1,4-3 2487,0 9-801,3 6-1465,-3-5-350,-1 0 0,1 0-1,-1 0 1,0 0 0,0 1-1,4 11 1,9 38 398,-9-25-321,57 184 522,-46-162-566,3 0 0,28 50-1,-31-74 140,29 38-1,-36-51-180,-10-14-156,21 24 424,-21-24-390,0 0 0,0-1-1,0 1 1,0 0 0,0 0-1,0 0 1,0-1 0,1 1-1,-1 0 1,0-1 0,0 1-1,1-1 1,-1 0-1,0 1 1,1-1 0,-1 0-1,0 0 1,1 0 0,1 0-1,0-1 4,0 0-1,-1 0 0,0 0 0,1 0 1,-1-1-1,0 1 0,1-1 0,-1 1 1,0-1-1,0 0 0,0 0 0,-1 0 0,1 0 1,0 0-1,-1-1 0,1 1 0,1-5 1,3-6-24,0-1 1,4-18 0,-1 5 38,51-169 0,-36 111-194,-22 80 58,-1 0-1,1 0 0,0 0 1,1 0-1,5-9 0,-8 14 66,0 0-1,0 0 1,0-1-1,0 1 1,0 0-1,0 0 1,0 0-1,0 0 1,0 0-1,1 0 1,-1 0-1,0 0 1,0-1-1,0 1 0,0 0 1,0 0-1,0 0 1,1 0-1,-1 0 1,0 0-1,0 0 1,0 0-1,0 0 1,1 0-1,-1 0 1,0 0-1,0 0 1,0 0-1,0 0 1,0 0-1,1 0 1,-1 0-1,0 0 0,0 0 1,0 0-1,0 0 1,0 0-1,1 0 1,-1 1-1,5 6-210,2 16 61,-6-20 146,7 31 3,5 55-1,2 12 37,-7-58 11,-3-17 254,9 30 0,-13-56-260,-1 1-1,0 0 1,0 0-1,0-1 1,0 1 0,1 0-1,-1-1 1,0 1-1,1 0 1,-1-1 0,0 1-1,1 0 1,-1-1-1,1 1 1,-1-1 0,1 1-1,-1-1 1,1 1-1,-1-1 1,1 1-1,0-1 1,-1 0 0,1 1-1,-1-1 1,1 0-1,0 0 1,0 1 0,-1-1-1,1 0 1,0 0-1,-1 0 1,1 0 0,0 0-1,0 0 1,-1 0-1,1 0 1,0 0 0,-1 0-1,1 0 1,0 0-1,0-1 1,-1 1 0,1 0-1,0 0 1,-1-1-1,1 1 1,-1 0 0,1-1-1,0 1 1,-1-1-1,1 1 1,-1-1 0,1 1-1,-1-1 1,1 0-1,0 0 1,7-10 75,1 0 0,-2-1 0,0 0 0,0 0 1,-1 0-1,7-22 0,7-11 4,6-5-35,2 1 0,3 1-1,1 1 1,3 2 0,1 2-1,2 1 1,85-70 0,-113 103-162,-1 3-52,-1-1-1,0 0 1,0 0 0,-1-1-1,10-12 1,-16 19-512,-5 9-7088,0 10-2143,3 0 6576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23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189 4 5152,'-4'-4'8009,"-2"14"-6690,-10 13-374,0 0 0,-21 45 0,-18 56 301,37-80-938,11-30-97,1 1 0,1 0 0,0 0 0,1 0 0,1 0 0,-3 24 0,6-38-176,0 0 1,0 0-1,0 0 0,0 0 0,0 0 1,0-1-1,0 1 0,0 0 1,1 0-1,-1 0 0,0 0 0,1 0 1,-1 0-1,0-1 0,1 1 0,-1 0 1,1 0-1,-1-1 0,1 1 1,1 1-1,-2-2-15,1 0 0,-1 0 0,1 1 0,0-1 0,-1 0 0,1 0 0,0 0 0,0 0 0,-1 0 0,1 0 0,0 0 0,-1 0 0,1 0 0,0 0 0,-1 0 0,1 0 0,0-1 0,-1 1 0,1 0 0,1-1 0,1-1 34,1 0-1,-1-1 1,0 1-1,1-1 1,-1 0-1,0 1 1,0-2-1,2-3 1,5-8 9,0 0 0,-2-1 1,0 0-1,-1 0 1,10-35-1,14-92-78,-17 67-142,-12 62-92,1 3-93,-1 24 229,5 49-3,8 54 728,-11-99-480,0 1 0,1-1 1,1 0-1,12 25 0,-13-33-59,0 2 48,1-1 1,0 0-1,12 16 1,-17-24-96,1-1-1,-1 1 1,0 0 0,1-1-1,0 1 1,-1-1 0,1 1 0,0-1-1,0 0 1,0 0 0,0 0-1,0 0 1,0 0 0,0 0 0,0-1-1,0 1 1,1-1 0,-1 1 0,0-1-1,0 0 1,1 0 0,-1 0-1,0 0 1,0 0 0,0 0 0,3-1-1,3-2 28,0-1 0,-1 0 0,0 0 0,0 0 0,0-1 0,0 0 0,0 0 0,-1-1-1,0 0 1,8-10 0,6-10-65,23-38 1,-32 46 55,64-112-80,-29 46-72,-46 83 100,1 0 0,-1 0 0,1 0 1,-1 0-1,1 0 0,-1 1 0,1-1 0,0 0 0,-1 0 0,1 1 1,0-1-1,0 0 0,-1 1 0,1-1 0,0 1 0,0-1 0,0 1 1,1-1-1,-1 1 4,-1 0 0,1 0 0,-1 0 0,1 0 0,-1 1 0,0-1 0,1 0 0,-1 0 1,1 1-1,-1-1 0,1 0 0,-1 1 0,0-1 0,1 0 0,-1 1 0,0-1 0,0 1 0,1-1 1,-1 0-1,0 1 0,0-1 0,1 1 0,-1-1 0,0 1 0,0 0 0,2 7-9,0 0 1,0 0-1,0 11 0,-1-13 27,12 156 231,13-14 209,-26-147-443,0-1 1,0 1 0,0 0 0,0-1 0,0 1 0,1 0-1,-1-1 1,0 1 0,0-1 0,0 1 0,1 0 0,-1-1 0,0 1-1,1-1 1,-1 1 0,1-1 0,-1 1 0,1-1 0,-1 1-1,1-1 1,-1 0 0,2 1 0,-1-1-5,0 0 1,0 0-1,0 0 0,0-1 0,0 1 1,-1 0-1,1-1 0,0 1 1,0-1-1,0 1 0,0-1 0,0 1 1,-1-1-1,1 0 0,0 0 0,0 1 1,-1-1-1,2-1 0,2-3 17,1-1 0,-1 0 0,0 0 0,0 0 0,0-1 0,3-8 0,15-45-72,-16 41-2,3-9 34,24-60-224,-31 84 230,1-1 1,0 0 0,6-8-1,-9 13 8,1 0-1,-1-1 0,0 1 1,0 0-1,1 0 0,-1 0 1,0-1-1,0 1 1,1 0-1,-1 0 0,0 0 1,1 0-1,-1-1 0,0 1 1,1 0-1,-1 0 1,0 0-1,1 0 0,-1 0 1,1 0-1,-1 0 0,0 0 1,1 0-1,-1 0 1,0 0-1,1 0 0,-1 0 1,0 0-1,1 1 0,-1-1 1,0 0-1,1 0 1,-1 0-1,0 0 0,1 1 1,-1-1-1,0 0 0,0 0 1,1 0-1,-1 1 1,0-1-1,0 0 0,1 1 1,-1-1-1,0 0 0,0 1 1,0-1-1,1 1-15,10 9-59,-1 1 0,11 15 0,-13-17 110,-1 1 1,1-1-1,1-1 1,15 13-1,-14-14 5,0 0 0,0-1 0,1-1 0,0 1 0,0-1-1,12 3 1,-19-7-27,0 0 0,0 0 0,0-1-1,0 1 1,1-1 0,-1 0-1,0 0 1,0 0 0,0-1 0,1 1-1,-1-1 1,0 0 0,0-1 0,0 1-1,0 0 1,0-1 0,-1 0 0,1 0-1,0 0 1,5-5 0,-3 1-1,0 0 1,-1 0-1,0 0 0,0 0 0,0-1 1,-1 0-1,0 0 0,6-14 1,-2 0-5,-2 0 0,5-23 1,-8 32 26,2-25 1,-5 35-42,0 0 1,0-1-1,0 1 0,0 0 0,0-1 1,0 1-1,-1-1 0,1 1 1,-1 0-1,0-1 0,1 1 0,-1 0 1,0 0-1,0 0 0,-1 0 1,-2-4-1,4 5-8,-1 1 0,0 0 1,0-1-1,0 1 0,0 0 0,0-1 0,0 1 1,0 0-1,0 0 0,0 0 0,1-1 1,-1 1-1,0 0 0,0 0 0,0 1 0,0-1 1,0 0-1,0 0 0,0 0 0,0 1 1,0-1-1,0 0 0,0 1 0,1-1 0,-1 1 1,0-1-1,-1 2 0,-21 17-27,9-3 58,0 1 0,2 0 1,0 1-1,1 1 0,1 0 1,1 0-1,-11 33 0,17-43 59,0 1-1,0-1 0,1 1 0,1 0 1,-2 19-1,3-24-57,1-1 0,-1 0 0,1 1 1,-1-1-1,1 0 0,1 1 0,-1-1 0,0 0 1,1 0-1,0 0 0,0 0 0,0 0 0,1-1 0,-1 1 1,5 5-1,0-3 28,0 0 1,0 0-1,0 0 1,1-1-1,0 0 1,0-1-1,0 0 1,1 0-1,-1-1 1,1 0-1,0 0 0,0-1 1,0 0-1,11 1 1,-3-2-704,0 0 0,25-2 0,33-10-6527,-71 11 6458,1-1 0,-1 0 0,1-1 0,-1 1 0,1-1 0,-1 0 0,0 0 0,0-1 0,0 1 0,0-1 0,0 0 0,0 0 0,5-6 0,30-29-3426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26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229 890 4224,'-23'0'4581,"28"-2"-778,5-5-2966,0 0 1,-1-1-1,0 0 1,0-1-1,12-15 1,34-56 178,-43 63-652,194-265 1321,-186 255-1573,-1-1 0,-1-1 0,-1 0 0,-2-1 0,-1-1 0,19-58 0,-32 85-99,10-36 21,21-47-1,-25 66-23,-4 12-53,-3 14 17,-10 38 128,-1 0-1,-3-1 0,-1-1 1,-35 69-1,-223 352 678,89-186-721,80-112 326,102-160-317,-1-1 0,1 1-1,-1-1 1,0 0 0,0 1-1,-6 4 1,8-8-59,-1 1-1,1-1 1,0 1 0,0-1 0,0 1-1,0-1 1,0 0 0,0 0 0,0 1-1,-1-1 1,1 0 0,0 0-1,0 0 1,0 0 0,0-1 0,-1 1-1,1 0 1,0 0 0,0-1 0,0 1-1,0 0 1,0-1 0,0 1 0,0-1-1,0 0 1,0 1 0,0-1-1,0 0 1,-1-1 0,0 0-27,0-1 1,0 1-1,0-1 1,0 1-1,1-1 0,0 0 1,-1 1-1,1-1 1,0 0-1,0 0 0,1 0 1,-2-5-1,1 3-1,1 0-1,-1-1 1,1 1-1,0 0 1,0 0 0,1 0-1,0-7 1,2 4 1,0 0 0,1 0 0,0 0 0,0 0 0,1 1-1,0 0 1,0 0 0,0 0 0,1 1 0,0-1 0,0 1 0,1 1 0,0-1 0,7-4 0,6-2 17,1 0-1,-1 1 0,2 1 1,22-8-1,4 4 51,81-14-1,-87 21-55,0-2-1,80-29 0,-111 33 45,-1-1 0,1 0 0,-1-1 0,0 0 0,0-1 0,-1 0 0,0 0 0,-1-1 0,0 0 0,0 0 0,-1-1 0,10-16 0,0-5 57,-2-2 0,22-64 0,-32 83-130,1-4 109,14-30 0,-16 41 2,-2 4-83,0 0 1,-1 1-1,0-1 1,1 0-1,-1 0 0,0 0 1,0-4-1,-6 11-375,-1 12 331,1 0-1,0 1 1,0-1-1,-2 31 1,4-29 91,1-9-19,-10 65 129,-6 130-1,18-202-120,0 1-1,1-1 0,-1 1 0,0-1 1,1 1-1,0-1 0,-1 0 1,1 1-1,0-1 0,0 0 1,2 4-1,-2-5-11,0-1 0,-1 1 1,1 0-1,0-1 0,-1 1 0,1 0 1,0-1-1,0 1 0,-1-1 0,1 0 1,0 1-1,0-1 0,0 0 0,0 1 1,0-1-1,0 0 0,-1 0 0,1 0 1,0 0-1,0 0 0,0 0 0,0 0 1,0 0-1,0 0 0,0 0 0,0 0 1,0-1-1,-1 1 0,1 0 0,0-1 1,0 1-1,0 0 0,0-1 1,-1 1-1,1-1 0,1-1 0,5-3 30,0 0-1,0-1 0,0 0 1,-1 0-1,0-1 1,9-13-1,28-50 117,-20 30-94,85-119-227,-69 112-197,-37 63 122,-14 124 250,2-52 141,9-81-137,1-1 0,0 1 0,0 0 0,0 0 1,1-1-1,0 1 0,1 0 0,-1-1 0,1 1 1,1-1-1,-1 0 0,1 0 0,0 0 0,6 9 1,-9-14 5,1 0 0,0 0 0,0-1 1,0 1-1,0 0 0,0 0 1,0 0-1,0 0 0,0-1 0,0 1 1,0-1-1,1 1 0,-1-1 1,0 1-1,0-1 0,0 0 0,1 1 1,1-1-1,0 0 20,-1 0 1,1 0-1,0 0 0,-1-1 0,1 1 1,0-1-1,-1 0 0,5-2 0,1-1 21,0 0 0,-1 0-1,0-1 1,13-11 0,-4 1-59,-1-1 1,-1 0 0,21-30-1,28-61-107,-51 87 107,0 1-1,2 0 0,0 1 1,19-19-1,-32 36-31,0 0 1,0 0-1,-1 0 0,1 0 0,0 1 0,0-1 0,0 0 1,0 0-1,0 1 0,0-1 0,0 1 0,0-1 0,1 1 1,-1-1-1,0 1 0,0 0 0,0-1 0,0 1 1,1 0-1,0 0 0,-1 0 17,0 1 0,0-1-1,0 1 1,0 0 0,0-1 0,0 1 0,0 0 0,0 0-1,0-1 1,-1 1 0,1 0 0,0 0 0,-1 0-1,1 0 1,0 0 0,-1 0 0,1 0 0,-1 0 0,0 0-1,1 0 1,-1 0 0,1 2 0,0 6-19,1 0 0,-2 0 0,1 0 0,-1 0 0,0 0 0,-2 12 0,0 7 45,-2 20 251,-13 55-1,12-75 43,4-17-219,-3 5 291,44-94-223,6-9-43,-35 70-181,0 1-1,1 0 0,0 1 1,2 1-1,0 0 1,0 0-1,1 2 0,21-14 1,-35 25 56,0 0 0,0 0 0,0 1 0,0-1-1,1 1 1,-1-1 0,0 0 0,0 1 0,1 0 0,-1-1 0,0 1 0,1 0 0,-1 0 0,0 0-1,1 0 1,-1 0 0,1 0 0,-1 0 0,0 0 0,1 0 0,-1 1 0,0-1 0,2 1 0,-2 0-3,1 0 0,-1 0-1,0 1 1,0-1 0,0 0 0,0 0 0,0 1 0,0-1 0,0 1 0,0-1 0,-1 1 0,1-1 0,0 1 0,-1-1-1,1 4 1,1 6-28,-1 0-1,0 0 0,-1-1 0,-1 17 0,-6 32-23,-1 33 606,8-90-505,8-3 17,0 0 0,-1 0-1,1-1 1,-1 0 0,1 0 0,10-6 0,42-24-242,-39 21 123,29-19 66,80-65 0,-121 88-38,10-6 77,1 0 0,30-13 0,-46 23-57,-21 14-342,10-1 305,-1 0 0,-10 19 0,-4 5-28,-6 4 65,-29 42 20,48-66-1,0 1 0,1-1 0,-9 28 0,16-39 10,0 1-1,0-1 1,0 0-1,0 0 1,1 1-1,-1-1 1,1 1-1,0-1 0,0 0 1,1 1-1,-1-1 1,1 1-1,0 2 1,0-4-6,0 0 0,0-1 1,-1 1-1,1-1 0,1 1 1,-1-1-1,0 1 0,0-1 1,0 0-1,1 1 0,-1-1 1,1 0-1,-1 0 0,1 0 0,-1 0 1,1 0-1,0-1 0,0 1 1,-1 0-1,1-1 0,0 1 1,0-1-1,-1 0 0,4 1 1,1-1 24,1 1 0,1-1 0,-1-1 1,-1 1-1,1-1 0,0 0 0,0-1 1,0 0-1,0 0 0,-1 0 1,1-1-1,-1 0 0,0 0 0,0-1 1,0 0-1,0 0 0,-1 0 0,8-7 1,8-10-25,-1 0 1,-1-2-1,18-27 0,-11 14-36,176-191-540,-123 144 283,-55 54 229,0-1-1,-2-1 1,-1-1 0,-2-1-1,-1-1 1,-1 0 0,-2-1 0,15-54-1,-22 64 50,-5 17-63,0 0-1,-1 0 0,0 0 0,0-1 0,1-16 0,-5 15-87,2 9 154,0 1 1,0 0-1,0 0 0,0 0 1,0 0-1,0 0 0,-1 0 0,1 0 1,0 0-1,0 0 0,0 0 0,0-1 1,0 1-1,0 0 0,0 0 1,-1 0-1,1 0 0,0 0 0,0 0 1,0 0-1,0 0 0,0 0 0,-1 0 1,1 0-1,0 0 0,0 0 0,0 0 1,0 0-1,0 0 0,0 0 1,-1 0-1,1 1 0,0-1 0,0 0 1,0 0-1,0 0 0,0 0 0,-13 16-149,-20 34 40,-87 125 109,93-136 62,1 1 1,2 1 0,2 1-1,2 1 1,1 1 0,3 0-1,1 1 1,3 1 0,-8 48-1,17-74-19,-1 36 1,4-49 1,0 0 0,1-1 0,0 1 1,0 0-1,0-1 0,1 1 0,0-1 0,0 0 1,3 7-1,-3-11-17,-1 1 0,1-1 1,-1 0-1,1 0 0,0 0 0,0 0 0,0 0 1,0 0-1,0 0 0,1-1 0,-1 1 0,0-1 1,1 1-1,-1-1 0,1 0 0,0 0 0,-1 0 1,1-1-1,0 1 0,-1-1 0,1 1 1,0-1-1,0 0 0,-1 0 0,1 0 0,0 0 1,0 0-1,-1-1 0,6-1 0,2-1 7,-1 0 1,0 0-1,0-1 0,0 0 0,0-1 0,-1 0 1,11-7-1,1-6-55,0 0-1,-1-2 1,-1 0 0,15-23-1,3-2-66,-6 6 9,-21 26 6,0 1 1,1 0-1,18-17 1,-28 29 69,0 0 1,0 0-1,0 0 1,0 1-1,0-1 1,0 0 0,0 0-1,0 0 1,0 0-1,0 0 1,0 0-1,0 0 1,0 0 0,0 0-1,0 0 1,0 0-1,0 0 1,0 1 0,0-1-1,0 0 1,0 0-1,0 0 1,0 0-1,0 0 1,0 0 0,0 0-1,0 0 1,0 0-1,0 0 1,0 0-1,0 0 1,0 0 0,0 0-1,0 0 1,0 0-1,0 0 1,0 1 0,0-1-1,1 0 1,-1 0-1,0 0 1,0 0-1,0 0 1,0 0 0,0 0-1,0 0 1,0 0-1,0 0 1,0 0-1,0 0 1,0 0 0,0 0-1,1 0 1,-1 0-1,0 0 1,0 0 0,0 0-1,0 0 1,0-1-1,3 29-104,-2 0 0,-3 43 0,-1-6 56,3-46 75,0-5 65,1 23 0,0-34-71,-1 1 1,1-1-1,-1 0 0,1 0 0,0 1 0,1-1 0,-1 0 0,0 0 0,1 0 0,0 0 0,-1-1 0,3 4 1,-3-5 0,1 0 0,-1-1 1,0 1-1,0 0 1,0 0-1,0-1 1,1 1-1,-1-1 0,0 1 1,0-1-1,1 1 1,-1-1-1,1 0 1,-1 0-1,0 1 0,1-1 1,-1 0-1,0 0 1,1 0-1,-1-1 0,1 1 1,-1 0-1,0-1 1,1 1-1,-1 0 1,0-1-1,0 0 0,3 0 1,3-3-28,0-1 0,0 1 0,10-9 0,-13 10 0,103-91-364,-22 18 275,-79 71 53,6-4-284,-10 10 171,-5 8 90,-8 18-86,-22 46 179,22-52 83,-12 29 0,21-44-72,-1 0-1,2 0 1,-1 0 0,1 0-1,0 1 1,0-1-1,0 0 1,1 0-1,0 1 1,2 8-1,-2-14-14,0 0-1,0 0 0,0 0 1,1 0-1,-1 0 0,0-1 1,1 1-1,-1 0 0,1 0 1,-1 0-1,1 0 1,-1 0-1,1-1 0,0 1 1,-1 0-1,1-1 0,0 1 1,0 0-1,-1-1 0,1 1 1,0-1-1,0 1 0,0-1 1,1 1-1,0-1 10,0 1-1,0-1 1,0 0-1,0 0 0,0 0 1,0 0-1,0 0 1,0 0-1,0-1 1,0 1-1,2-2 0,4-1 33,0 0 0,0 0 0,0-1 0,12-9 0,-13 8-60,0 0 0,-1-1 0,0 0 0,0 0 0,0 0 0,-1-1 0,0 0 0,0 0 0,0 0 0,-1 0 0,0-1 0,-1 0 0,0 0 0,0 0 0,3-14 0,-6 20-12,1-1 0,-1 1 0,0 0-1,0-1 1,0 1 0,0 0 0,-1-1 0,1 1 0,-1 0-1,1 0 1,-1-1 0,0 1 0,0 0 0,0 0 0,0 0-1,0 0 1,0 0 0,0 0 0,-1 0 0,1 1-1,-1-1 1,0 0 0,1 1 0,-1-1 0,0 1 0,0-1-1,0 1 1,0 0 0,0 0 0,0 0 0,0 0-1,-4-1 1,-4-1-39,-1 1 0,1 0 0,-1 0-1,1 1 1,-19 1 0,29 0-18,2-1 42,24-7 74,1 1-1,47-5 1,-46 8 69,-4 0-35,11-2-20,-1 2 0,1 1 0,41 2 0,-67 1-54,0 1 0,0 0 0,0 0 0,-1 1 0,1 0 0,0 1 1,-1 0-1,1 1 0,-1-1 0,0 1 0,0 1 0,-1 0 0,1 0 1,-1 0-1,0 1 0,-1 0 0,10 11 0,-13-14 10,0 1 1,-1 0-1,0 0 0,1-1 0,-2 1 0,1 0 0,0 1 0,-1-1 1,0 0-1,0 0 0,0 1 0,0-1 0,0 7 0,-2 1 53,0 0-1,-1-1 0,-4 19 1,2-14-7,2-1 167,2-12-45,2-10-77,21-44-332,-20 43 182,0 0 0,0-1 0,1 2-1,0-1 1,1 0 0,0 1 0,0-1 0,1 2 0,-1-1-1,14-11 1,-18 17 33,0 1 0,-1-1 0,1 1-1,0 0 1,0-1 0,0 1 0,-1 0-1,1-1 1,0 1 0,0 0 0,0 0 0,0 0-1,0 0 1,-1 0 0,1 0 0,0 0 0,0 0-1,0 0 1,0 1 0,0-1 0,-1 0-1,1 0 1,0 1 0,0-1 0,0 1 0,-1-1-1,1 0 1,0 1 0,-1 0 0,1-1 0,0 1-1,-1-1 1,1 1 0,-1 0 0,1-1-1,0 2 1,3 3 22,-1 0 0,0 1-1,0-1 1,2 7 0,-1-5 30,-2-2-8,3 5-13,-1-1 1,1-1-1,12 17 0,-14-23 13,-1 1 0,0-1 1,1 0-1,-1 0 1,1 0-1,0 0 0,-1-1 1,1 1-1,0-1 0,0 1 1,0-1-1,0 0 0,0 0 1,0-1-1,1 1 0,4 0 1,7-1 8,0 0 1,1 0-1,-1-2 0,0 0 1,0-1-1,0 0 0,0-1 1,-1-1-1,0 0 0,1-1 1,23-14-1,-18 7-20,0 0 1,-1-2 0,-1 0-1,0-1 1,-1-1-1,27-34 1,14-17-191,-56 70 54,0 12 103,-1 1 0,0-1-1,-1 1 1,0-1 0,-4 24-1,-21 73 312,24-105-282,-1 1 1,-1-2-1,1 1 1,-1 0-1,0 0 1,0-1-1,-8 10 1,8-12 7,0 0 1,1 0 0,-1 0-1,-1-1 1,1 1 0,0-1-1,-1 0 1,1 0 0,-1 0-1,1 0 1,-1-1 0,0 1-1,-4 0 1,7-2-26,0 0-1,0 0 0,-1 0 1,1 0-1,0 0 1,0 0-1,0 0 0,0 0 1,0-1-1,0 1 1,0 0-1,0-1 1,0 1-1,0 0 0,0-1 1,1 1-1,-1-1 1,0 0-1,0 1 0,0-1 1,0 0-1,1 1 1,-1-1-1,0 0 1,1 0-1,-1 0 0,0-1 1,1 1-1,-1 1 0,1-1 1,-1 0-1,1 0 0,0 1 1,-1-1-1,1 0 0,0 0 0,0 0 1,0 0-1,0 1 0,-1-1 1,1 0-1,0 0 0,1 0 0,-1 0 1,0 0-1,0 1 0,0-1 1,0 0-1,1 0 0,-1 0 0,0 1 1,1-1-1,-1 0 0,1 0 1,-1 1-1,1-1 0,-1 0 1,2-1-1,4-2-29,1 0 0,0 1 0,0 0 0,0 0 0,0 0 0,0 1 0,0 0 0,1 1 0,10-2 0,9-2-391,-20 3-205,0 1 0,-1 0 1,1 1-1,0 0 0,0 0 1,10 1-1,-12 0-642,-1 0-1,1 0 1,0 0-1,-1 1 1,9 4-1,-13-6 978,1 1-1,0-1 0,-1 1 0,1-1 1,0 1-1,-1 0 0,1-1 1,-1 1-1,1 0 0,-1-1 1,1 1-1,-1 0 0,0 0 1,1-1-1,-1 1 0,0 0 1,0 0-1,1 0 0,-1-1 1,0 1-1,0 0 0,0 0 1,0 0-1,0 0 0,0 0 1,0-1-1,0 1 0,-1 0 0,1 0 1,0 1-1,-7 13-3812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27.1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35 6560,'-31'-15'2432,"26"10"-1888,5-1-160,0 1-352,0 1-544,5 4 288,0 0-3264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27.4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 10304,'0'-3'3808,"18"-2"-2944,13 5-256,-4-3 799,19-6-895,26 1 768,44 2-736,15-8-192,-6 3-224,11-1-1728,17 4 864,0-1-5183,-13-2 3263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29.8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439 11 5408,'-2'-10'5059,"-5"23"-657,4-8-4946,-28 69 2785,-24 48-562,-70 94 406,80-132-1157,-47 130 0,20-52-43,66-150-443,5-10-151,1-4-36,2-15-43,-2-6-425,0 15 229,0 3 19,1 0 0,0 0 1,0 0-1,0 1 0,3-8 0,3-15 37,-2 11-69,-1-1 1,2 1 0,0 0-1,1 1 1,1 0-1,0 0 1,1 0 0,0 1-1,1 0 1,1 1 0,0 0-1,1 1 1,1 0 0,0 1-1,0 0 1,1 1 0,0 1-1,19-10 1,-8 6-66,1 0 0,1 2 0,0 1 0,34-8 1,-58 18 41,-1-1 0,1 1 0,0-1 0,0 1 1,-1 0-1,1 0 0,0 1 0,-1-1 0,4 1 1,-4 0 12,-1-1 0,0 0 0,1 1 0,-1 0 0,0-1 0,0 1 0,0 0 0,0 0 0,0 0 0,0-1 0,0 1 1,0 0-1,0 0 0,0 1 0,0-1 0,0 0 0,-1 0 0,1 0 0,-1 0 0,1 1 0,-1-1 0,1 2 0,1 4 33,-1 1-1,0 0 1,0-1 0,-1 1-1,0 0 1,-1-1 0,-1 11-1,-12 51 96,-6 1 159,-39 95 0,57-161-243,-1 3-27,1-1-1,-1 0 1,1 0-1,0 1 1,0 7-1,1-12-2,1-1-1,0 0 0,0 0 0,0 0 1,0 0-1,0 0 0,1 0 1,-1 1-1,0-1 0,0 0 1,1 0-1,-1 0 0,1 0 1,-1 0-1,1 0 0,-1 0 1,1 0-1,0 0 0,-1-1 1,1 1-1,0 0 0,0 0 1,-1 0-1,1-1 0,0 1 1,0 0-1,0-1 0,0 1 1,0-1-1,0 1 0,0-1 1,0 0-1,0 1 0,0-1 1,1 0-1,-1 0 0,0 1 1,1-1-1,6 0 25,0 0 1,1 0-1,-1 0 0,0-1 0,0 0 1,0-1-1,12-4 0,-1 0 55,-1-1-1,20-11 1,-11 1-91,0 0 1,-2-2-1,0-1 0,30-32 1,41-33-21,65-30 206,-152 110-169,-1-1 1,0 0-1,0-1 1,-1 0-1,13-14 1,-20 21-16,0 0 1,1 0 0,-1-1 0,0 1 0,0 0 0,0 0 0,0 0 0,0 0 0,0 0 0,0 0 0,1-1 0,-1 1 0,0 0-1,0 0 1,0 0 0,0 0 0,0-1 0,0 1 0,0 0 0,0 0 0,0 0 0,0 0 0,0-1 0,0 1 0,0 0-1,0 0 1,0 0 0,0 0 0,0-1 0,0 1 0,0 0 0,0 0 0,0 0 0,0 0 0,0-1 0,-1 1 0,1 0 0,0 0-1,0 0 1,0 0 0,0 0 0,0-1 0,0 1 0,-1 0 0,1 0 0,0 0 0,0 0 0,0 0 0,0 0 0,0 0-1,-1 0 1,1 0 0,0 0 0,-15 3-163,4 2 166,1 1 0,0 0-1,0 1 1,1-1 0,-1 2 0,2-1-1,-1 2 1,-14 17 0,2 2-84,-31 54-1,-19 66 162,43-85 207,27-60-231,-1 0 0,1 0-1,0 0 1,0 0 0,0 0 0,0 0 0,1 0 0,-1 0 0,1 7 0,10-19 468,12-16-416,-2-2 0,-1-1 0,16-29 0,26-40-354,-53 85 195,-7 9 18,1 0-1,0 0 1,1 0 0,-1 0-1,0 0 1,1 1 0,4-5-1,-7 7 33,0 0 0,1 0 0,-1 0-1,0-1 1,1 1 0,-1 0 0,1 0 0,-1 0-1,0 0 1,1 0 0,-1 0 0,0-1 0,1 1-1,-1 0 1,1 0 0,-1 0 0,0 0-1,1 1 1,-1-1 0,0 0 0,1 0 0,-1 0-1,1 0 1,-1 0 0,0 0 0,1 1 0,-1-1-1,0 0 1,1 0 0,-1 0 0,0 1 0,0-1-1,1 0 1,-1 0 0,0 1 0,1-1 0,-1 0-1,0 1 1,0-1 0,0 0 0,0 1 0,1-1-1,-1 1 1,5 17 41,-5-17-36,10 66 277,-6-31-45,18 66-1,-18-87-152,-3-9 112,1 1 0,1 0 1,5 11-1,-8-18-185,0 0 1,0 0-1,1 1 0,-1-1 1,0 0-1,1 0 0,-1 0 1,0 0-1,1 0 0,-1 1 1,0-1-1,0 0 0,1 0 1,-1 0-1,0 0 0,1 0 1,-1 0-1,1 0 0,-1 0 1,0 0-1,1 0 0,-1 0 1,0 0-1,0 0 0,1-1 1,-1 1-1,0 0 0,1 0 1,-1 0-1,1-1 0,8-4 48,-5 0-17,1 0-1,-1-1 1,0 0-1,0 0 0,5-10 1,1-3-8,22-35 13,-13 20-88,2 0-1,1 2 1,32-36-1,-53 66 27,0 1-1,0 0 1,0 0-1,0 0 1,0 0-1,0 0 0,1 0 1,-1 0-1,1 0 1,-1 1-1,0-1 1,1 0-1,-1 1 0,1-1 1,-1 1-1,3-1 1,-3 1 11,0 1-1,0-1 1,0 0 0,0 1 0,0-1 0,0 1-1,0-1 1,0 1 0,0-1 0,0 1-1,0-1 1,0 1 0,0 0 0,-1 0 0,1 0-1,0-1 1,0 1 0,-1 0 0,1 0 0,-1 0-1,1 0 1,-1 0 0,1 0 0,0 2-1,2 6 14,-1 0 0,1 0 0,-1 1 0,-1-1 0,0 1 0,0 0-1,-1-1 1,-1 14 0,0-11-5,1 0 1,1 0-1,0 0 0,4 24 0,-2-26 40,-1 1-1,1 12 1,-1-8 24,-2-14-59,0 0 0,0 0 1,1 0-1,-1 0 0,0 0 0,1 0 1,-1 0-1,0 0 0,1 0 1,-1 0-1,1 0 0,-1 0 0,1-1 1,0 1-1,-1 0 0,1 0 1,0 0-1,0-1 0,-1 1 0,1 0 1,0-1-1,0 1 0,0-1 1,0 1-1,0-1 0,0 1 0,0-1 1,0 0-1,0 0 0,0 1 1,2-1-1,-1 0 5,-1 0 0,1 0 1,-1 0-1,1-1 0,0 1 0,-1 0 1,1-1-1,-1 1 0,1-1 1,-1 0-1,1 1 0,-1-1 0,0 0 1,1 0-1,-1 0 0,0 0 1,0 0-1,1 0 0,1-2 0,18-29 40,0 0 0,18-42 0,-36 69-70,3-8-18,1 0 0,1 0 1,0 1-1,0 0 0,1 1 1,1-1-1,20-17 0,-29 28 33,0 0-1,0 1 0,0-1 1,0 0-1,0 1 0,0-1 1,1 1-1,-1-1 1,0 1-1,0-1 0,1 1 1,-1 0-1,0 0 0,0 0 1,1-1-1,-1 1 0,0 1 1,1-1-1,-1 0 0,0 0 1,0 0-1,1 1 0,-1-1 1,0 0-1,0 1 0,1-1 1,-1 1-1,0 0 0,0-1 1,0 1-1,2 1 0,2 3-2,-1 0-1,1 0 0,-1 0 1,0 1-1,4 5 0,4 6-85,-1-2 69,-2-3 65,0 0 0,0-1 0,2 0 0,-1 0 0,2-1 0,-1 0 0,18 10 0,-26-18-21,1-1-1,0 0 0,0 1 0,0-1 1,-1-1-1,1 1 0,0-1 0,0 1 0,0-1 1,0 0-1,0 0 0,0-1 0,0 1 1,0-1-1,0 0 0,0 0 0,0-1 0,0 1 1,6-4-1,-4 2-28,-1 0 1,1-1-1,0 1 1,-1-1 0,0 0-1,0-1 1,0 1-1,-1-1 1,0 0-1,0 0 1,5-8-1,-3 3-19,-1-1 0,0 1 0,0-1 1,-1 0-1,-1 0 0,0 0 0,-1-1 0,0 1 0,0-1 0,-1 1 0,-1-1 0,-1-21 0,1 32 8,0 0-1,-1 0 0,1 0 1,0 0-1,0 0 0,-1 0 0,1 0 1,-1 0-1,1 0 0,-1 0 1,1 0-1,-2-1 0,2 2 14,0 0 0,-1 0 0,1-1 0,-1 1 0,1 0 0,-1 0 0,1 0 0,-1 0 0,1 0 0,-1 0 0,1 0 1,-1 0-1,1 0 0,-1 0 0,1 0 0,-1 0 0,1 0 0,-1 1 0,1-1 0,-1 0 0,1 0 0,-1 0 0,1 1 0,-1-1 0,1 0 0,0 1 0,-1-1 0,1 0 0,-1 1 0,1-1 0,-4 4-1,0-1 0,1 1 0,0 0-1,0 0 1,0 0 0,0 0 0,1 0 0,-1 1 0,-1 5-1,-16 48 207,19-55-191,-7 21-19,-1 3 355,-9 53 0,17-71-272,0-1 0,1 1 0,-1-1 0,2 1 0,-1-1 0,1 0 0,1 1 0,-1-1 1,2 0-1,4 15 0,3-4-59,0-1 0,1 0 0,18 23 0,-26-37 17,1 0 0,-1 0 0,1-1-1,0 1 1,0-1 0,0 0 0,9 4 0,-7-3-767,1-2-1,-1 1 0,1-1 1,0 0-1,10 2 0,-8-3-606,-1 0-1,0-1 0,0 0 0,1 0 0,-1-1 0,0 0 0,0 0 0,0-1 0,0 0 0,0 0 0,9-5 0,-5 1 178,0-1 0,-1 0 0,18-15 1,38-42-1900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33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265 752 2976,'0'-1'431,"1"-1"-1,0 0 1,-1 1 0,1-1-1,0 0 1,0 1-1,0-1 1,0 1 0,0-1-1,0 1 1,3-3 2128,-4 3-2338,0 1 0,0-1 0,0 1 0,0-1 1,-1 1-1,1-1 0,0 1 0,0-1 0,-1 1 1,1 0-1,0-1 0,-1 1 0,1-1 0,0 1 0,-1 0 1,1-1-1,0 1 0,-1 0 0,1-1 0,-1 1 1,1 0-1,-1 0 0,1 0 0,-1-1 0,1 1 1,-1 0-1,1 0 0,-1 0 0,-16-1 1066,9 3-1079,-1 0 1,1 1-1,0 0 1,1 0-1,-1 0 0,1 1 1,-1 1-1,1-1 1,0 1-1,-11 11 1,-4 5 255,-31 40 0,50-58-427,-10 11 103,1 1-1,1 1 1,1 0 0,-17 31 0,26-44-93,1 0-1,-1 0 1,0 1 0,1-1 0,-1 0-1,1 0 1,0 0 0,0 1 0,0-1-1,0 0 1,1 0 0,-1 0 0,1 1-1,0-1 1,2 5 0,-2-6-7,0 0 0,0 0 0,0 0 0,0 0 0,0-1 0,1 1 0,-1 0-1,1-1 1,-1 1 0,1 0 0,0-1 0,-1 0 0,1 1 0,0-1 0,0 0 0,0 0 0,0 0 0,0 0 0,0-1 0,0 1 0,1 0 0,-1-1 0,3 1 0,2-1 10,0 0 0,0-1 0,0 1 0,0-1 1,0-1-1,0 1 0,0-1 0,-1 0 0,1-1 1,7-3-1,7-5 56,32-24 0,-52 34-102,23-16-12,0 0 0,-2-2 1,0-1-1,-1-1 0,-1-1 1,25-35-1,9-21-111,-4-2 0,46-98 0,-79 141 98,-3-1 0,17-65 0,-25 76-125,-1 0 0,-2 0-1,-1 0 1,-1-49-1,-2 70 83,0-1-1,0 1 1,-2-9-1,3 14 51,-1 0-1,1-1 0,-1 1 0,1 0 1,-1 0-1,1 0 0,-1 0 1,0 0-1,0 0 0,-1-1 1,2 1 7,-1 1 1,1 0-1,-1 0 1,1-1-1,0 1 1,-1 0 0,1 0-1,-1 0 1,1 0-1,-1-1 1,1 1 0,-1 0-1,1 0 1,-1 0-1,1 0 1,-1 0-1,1 0 1,-1 0 0,1 1-1,-1-1 1,1 0-1,-1 0 1,1 0 0,-1 0-1,0 1 1,-4 2 5,1 0 1,0 0 0,-1 1 0,1 0-1,0 0 1,1 0 0,-1 0 0,-3 6-1,1-2-2,-38 46-47,-33 43 19,64-78 75,0 0 1,2 1-1,-13 30 0,11-18 69,2 1 1,1 0-1,1 0 0,2 1 0,2 0 0,1 0 1,1 0-1,3 45 0,0-71-68,1 1 0,1 0 1,-1 0-1,1-1 0,1 0 0,-1 1 1,2-1-1,-1 0 0,1 0 0,0 0 1,1-1-1,0 0 0,0 1 0,0-2 1,1 1-1,0-1 0,0 0 0,1 0 1,0 0-1,0-1 0,0 0 0,1-1 1,-1 1-1,1-1 0,0-1 0,0 0 1,1 0-1,-1 0 0,0-1 0,13 1 1,-12-2-20,0 0 1,1-1 0,-1 0 0,0 0 0,0-1-1,1-1 1,-1 1 0,0-1 0,0-1 0,-1 0 0,17-7-1,-16 5 11,0-1-1,-1 0 0,0 0 0,0-1 0,0 0 1,0 0-1,-1 0 0,-1-1 0,1 0 0,6-13 1,-3 6-130,-1-1 0,-1-1 1,0 1-1,-2-1 0,0-1 1,0 1-1,4-32 0,-10 46 62,0 1 0,0-1 0,0 1 0,0-1 0,0 1 0,-1-1 0,0-3 0,1 6 22,0-1-1,-1 1 1,1-1 0,0 1-1,0 0 1,0-1 0,0 1-1,-1 0 1,1 0 0,0-1 0,0 1-1,0 0 1,-1-1 0,1 1-1,0 0 1,-1 0 0,1 0 0,0-1-1,-1 1 1,1 0 0,0 0-1,-1 0 1,0 0-2,1 0 0,-1 0-1,1 0 1,-1 0 0,1 0 0,-1 1-1,1-1 1,-1 0 0,1 0-1,-1 1 1,1-1 0,-1 0 0,1 1-1,-1-1 1,1 0 0,-1 1 0,1-1-1,0 1 1,-1-1 0,1 1 0,-7 10-4,0-1 0,1 1 0,0 0 0,1 0 0,0 1 0,1 0 0,0 0 0,1 0 0,0 0 0,1 1 0,0-1 0,1 0 0,1 1 0,0-1 0,2 22 0,0-28 40,-1 0 0,1 0 0,0-1 0,0 1 0,1-1 0,0 1 0,0-1 0,0 0 0,0 0 0,1 0 0,0 0 0,0-1 0,0 1 0,1-1 0,5 4 0,-3-3 9,-1-1 0,1 0 0,0-1 1,-1 0-1,2 0 0,-1 0 0,0-1 0,0 0 1,1 0-1,0-1 0,12 1 0,4-2 76,1 0 0,-1-2 0,0 0 0,-1-2 1,1-1-1,-1-1 0,1 0 0,-2-2 0,1-1 0,41-22 0,-49 20-84,-2 1 0,1-2 0,-1 0 0,-1 0 1,0-1-1,-1-1 0,0 0 0,12-22 0,7-17 8,23-61-1,-49 105-31,18-41-41,-2-2 0,24-97 0,-39 124 21,14-74 19,-17 82-110,0 0 0,-1-1-1,-3-29 1,-2 28-205,-1 15 42,-1 11 26,-5 21 132,2 0 0,-8 33 0,10-35 94,-30 122 77,-34 116 168,53-215-83,-2-1 0,-2-1-1,-2-1 1,-2-1 0,-2-1-1,-48 57 1,65-86-46,-1-1 0,-1-1 0,0 0 0,-1-1 0,-27 19 0,37-29-58,1 0-1,-1-1 1,0 1-1,0-1 0,0 0 1,-7 2-1,10-3-36,0 0 0,0 0-1,-1 0 1,1 0 0,0 0-1,0 0 1,0 0-1,0 0 1,0 0 0,0-1-1,0 1 1,0 0-1,0-1 1,0 1 0,0 0-1,0-1 1,0 1 0,0-1-1,0 0 1,0 1-1,0-1 1,1 0 0,-1 0-1,0 1 1,0-1 0,1 0-1,-1 0 1,1 0-1,-1 0 1,1 0 0,-1 0-1,0-1 1,0 0-29,1-1 0,-1 1 0,0-1 0,1 1 0,0-1 0,-1 1 0,1-1 0,0 0 0,0 1 0,0-1 0,1 1 0,-1-1 0,1 1 0,-1-1 0,1 1 0,2-5 0,-2 5 9,1-1 0,0 1 0,0-1 0,0 1 0,0 0 0,0-1 0,1 1 0,-1 0 0,0 1 0,1-1 0,0 0 0,-1 1 0,6-3 1,19-6-1,0 1 0,1 1 0,32-4 1,34-10-243,-42 8 223,-27 8 164,0-1-1,-1-1 0,44-21 1,-31 9 34,-1-3 0,-1 0 0,56-50 0,31-54 12,-26 26-259,-82 89-177,-18 25 143,-6 12 74,-14 45 113,9-30-12,2 1 0,2 0 0,-9 65 1,19-102-30,1 0 0,0 1 1,0-1-1,1 1 1,-1-1-1,1 0 0,0 1 1,0-1-1,0 0 1,3 5-1,-3-7-1,0 0 0,0 0 0,0 0 0,0 0 0,1-1 0,-1 1 0,1-1 0,-1 1 0,1-1 0,0 1 0,-1-1 0,1 0 0,0 0 0,0 0 0,0 0 0,0 0 0,0 0 0,0 0 0,0-1 0,0 1 0,0-1 0,4 1 0,3-1 8,-1 0-1,0-1 0,1 0 0,-1 0 0,1-1 0,-1 0 1,0 0-1,0-1 0,0 0 0,9-5 0,-3 1 17,0-1 0,-1-1-1,0 0 1,19-17 0,-6-2-67,45-59 0,-15 16-39,-53 67 20,0 0 0,1 1 0,-1-1 0,1 1 0,0-1 0,0 1 0,7-4 0,-10 7 32,-1 0 1,1-1 0,0 1-1,-1 0 1,1 0-1,0 0 1,-1 0 0,1 0-1,0 0 1,-1 0-1,1 0 1,0 0 0,-1 0-1,1 0 1,0 0-1,-1 1 1,1-1 0,0 0-1,-1 0 1,1 1-1,-1-1 1,1 0 0,0 1-1,-1-1 1,1 0-1,-1 1 1,1-1 0,-1 1-1,1-1 1,-1 1-1,0 0 1,1-1 0,-1 1-1,0-1 1,1 1-1,-1 0 1,0-1 0,0 1-1,1-1 1,-1 1-1,0 1 1,1 3-16,1 0 0,-2 0 1,1 0-1,0 6 0,-2 27 36,-1-1 0,-2 1 0,-9 37 0,11-62 37,-2-2-10,4-11-30,0 1 1,-1 0-1,1-1 0,0 1 1,-1 0-1,1-1 0,0 1 1,0 0-1,0-1 0,-1 1 1,1 0-1,0 0 0,0-1 1,0 1-1,0 0 0,0-1 1,1 1-1,-1 0 0,0 0 1,0-1-1,0 1 0,1 1 0,0-2-1,-1-1 0,1 1 0,0 0 0,0 0 0,-1-1 0,1 1 0,0 0 0,-1-1 0,1 1 0,0-1-1,-1 1 1,1 0 0,-1-1 0,2-1 0,-2 2-9,26-23-112,1 1 1,1 2 0,60-34-1,-83 51 89,1 1-1,0 0 1,0 0-1,0 0 0,0 1 1,1 0-1,-1 0 1,0 0-1,11 1 0,-13 0 1,1 1 0,-1 0 0,1 0 0,-1 0 0,1 0 0,-1 1-1,0-1 1,0 1 0,0 0 0,0 1 0,0-1 0,0 1 0,5 5 0,9 8 45,-1 2 1,21 27 0,-37-43 1,1 0 0,0 0 0,0 0 0,-1 0-1,1 0 1,1 0 0,-1-1 0,0 1 0,0-1 0,1 1 0,-1-1-1,1 0 1,-1 0 0,1 0 0,-1 0 0,1 0 0,0-1 0,-1 1-1,1-1 1,0 0 0,0 0 0,-1 0 0,1 0 0,0 0 0,0 0-1,-1-1 1,1 1 0,0-1 0,-1 0 0,1 0 0,4-2 0,1-2 3,0 1 1,0-1-1,0 0 1,-1-1-1,0 0 1,0 0-1,0 0 1,8-13-1,1-2 36,-2-2-1,20-42 1,-9 16-72,-18 36-32,5-8-35,-1 0 0,14-39 0,-21 46-110,-3 12 85,0 3 0,-5 21-181,2-8 280,-24 199 38,26-209-28,-1 6 32,0 0-1,1 0 0,0 0 0,3 16 0,-3-24-25,1-1 0,-1 1 0,0 0-1,1 0 1,0-1 0,-1 1 0,1-1 0,0 1-1,0 0 1,0-1 0,0 0 0,0 1 0,1-1-1,0 2 1,0-2 0,-1-1 1,0 1-1,0-1 0,0 1 0,1-1 1,-1 0-1,0 1 0,0-1 0,1 0 0,-1 0 1,0 0-1,1 0 0,-1 0 0,0 0 1,0 0-1,1 0 0,-1-1 0,0 1 1,0 0-1,1-1 0,-1 1 0,2-2 0,32-12 59,-15 7-91,0-2 0,31-17 0,-25 8 52,-1-1-1,0-1 1,30-33 0,59-77 83,-92 104-109,23-29-86,39-63-1,-62 82 9,-1-1-1,-2-1 1,14-41-1,8-46 32,-26 75-11,-11 30-163,-4 14 33,-4 13-62,-2 7 186,1 1 1,0 0-1,-2 16 1,-1 3 32,-43 174 80,39-145-19,-6 85 0,13-26 182,6-97-171,0-1 0,2-1 0,5 26 0,-7-46-16,0 0 0,0 0 0,0 0-1,0 0 1,0 0 0,1 0 0,-1 0-1,1-1 1,0 1 0,3 3-1,-4-5-13,0 0 0,0 0 0,1 0 0,-1 0 0,0 0 0,1 0 0,-1 0 0,1-1 0,-1 1 0,1-1 0,-1 1 0,1-1 0,0 0 0,-1 1 0,1-1 0,-1 0 0,1 0 0,0 0 0,-1 0 0,1 0 0,0-1-1,2 0 1,1 0-1,1-1 0,-1 0 0,0-1-1,0 1 1,0-1 0,0 0 0,0 0-1,6-6 1,35-35-146,-27 24 128,22-19-41,-2-3 0,50-67-1,-87 105 27,1 0 0,-1 0 0,1 0 0,-1-1 0,-1 1 0,1-1 0,1-9 0,-2 13 0,-1 0-1,0 0 1,0 0 0,0 0-1,0 0 1,0 0 0,0 0-1,0 0 1,0 0 0,-1 1-1,1-1 1,0 0 0,-1 0-1,1 0 1,0 0 0,-1 0 0,1 0-1,-1 0 1,1 1 0,-1-1-1,0 0 1,1 0 0,-1 1-1,0-1 1,1 1 0,-1-1-1,0 0 1,0 1 0,0-1-1,0 1 1,1 0 0,-1-1-1,0 1 1,0 0 0,0-1-1,0 1 1,0 0 0,0 0-1,0 0 1,0 0 0,0 0-1,0 0 1,0 0 0,-1 0-1,-3 1 1,0-1-1,0 1 0,0 0 0,0 1 1,0-1-1,0 1 0,0 0 0,1 0 1,-1 0-1,1 1 0,-1-1 0,1 1 1,0 0-1,0 1 0,0-1 0,1 1 1,-1-1-1,-3 6 0,0 1 45,0 0-1,0 0 1,0 1-1,2 0 1,-1 1-1,-4 15 0,6-16 24,1-1 0,1 2 0,-1-1-1,2 0 1,0 0 0,0 1-1,2 20 1,-1-26-28,1 0 0,0-1 1,1 1-1,0 0 0,-1 0 0,2-1 0,-1 1 1,1-1-1,-1 0 0,1 0 0,1 0 0,-1 0 0,1 0 1,0-1-1,0 0 0,6 6 0,-1-4-46,-1-1 0,1 0 0,0 0 1,0-1-1,1 0 0,-1 0 0,1-1 0,0 0 0,0-1 0,13 1 0,-4-1-732,1-1 0,0 0 1,-1-2-1,28-4 0,-41 4 131,0 0 1,-1 0 0,1-1 0,-1 0 0,1 0 0,-1 0 0,0-1 0,0 0 0,0 0 0,7-5-1,-9 5 117,0 0-1,0 0 0,0 0 0,0 0 0,-1 0 0,1-1 0,-1 0 0,0 1 1,0-1-1,0 0 0,-1 0 0,1 0 0,-1 0 0,1-8 0,-1 4-940,-1 0 0,0 0 0,-2-14-1,2 22 1441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33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477 24 11296,'-8'-4'4192,"16"-1"-3264,11 5-257,-6 0 961,9 0-1024,6 9 480,12-4-640,10 1-416,13-1-32,8-1-608,-3 4 352,-6 4-3487,-12-4 2047,-9 0-5312,-24 7 3904,-21 5 256</inkml:trace>
  <inkml:trace contextRef="#ctx0" brushRef="#br0" timeOffset="1">19 15 8640,'-18'-11'3200,"23"11"-2496,8-4-192,-5 4-896,2 0 96,-2 0-2560,2 0 1568,4 7-3392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33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32 9888,'-24'-15'3648,"29"10"-2816,14 5-256,-6-3-1568,5 0 416,4-2-1888,4 10 1408,19-5-4448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36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184 529 5152,'-1'-7'2171,"-1"12"-1409,-2 12 401,-17 137 3288,14-105-3452,-38 162 1445,-16-6-279,55-183-1862,-25 75 1164,26-85-796,4-18 257,7-22-287,16-40-178,32-119-265,-39 124-222,34-116-2,-42 160 34,0 1 0,2 0 1,0 1-1,1 0 0,0 0 0,2 1 1,17-20-1,-13 20 13,0 2 1,0 0-1,1 0 0,1 2 1,0 0-1,1 1 0,0 1 1,1 1-1,0 0 0,0 2 1,1 0-1,0 1 0,37-4 1,-52 9-28,0 0 1,-1 1 0,1 0-1,0 0 1,-1 1 0,1 0 0,9 2-1,-13-2 8,0-1 0,0 1 0,0 0 0,0 0 0,0 0-1,-1 0 1,1 1 0,0-1 0,0 0 0,-1 1 0,1 0-1,-1-1 1,1 1 0,-1 0 0,0-1 0,1 1 0,-1 0-1,0 0 1,0 0 0,-1 0 0,1 0 0,1 3 0,-1 2 24,-1-1 0,1 1 1,-1-1-1,0 1 0,0 0 0,-1-1 1,0 1-1,0 0 0,0-1 1,-1 0-1,-3 9 0,-3 5 161,-1 0-1,-14 22 0,9-21-85,0-1 0,-2 0 0,0-2-1,-1 0 1,0 0 0,-2-2 0,0 0 0,0-1-1,-34 18 1,27-17-28,21-12-38,0 0 1,0-1-1,-1 1 1,0-1 0,1-1-1,-1 1 1,0-1-1,-1 0 1,1 0 0,-12 1-1,17-3-35,0 0 0,0 1-1,0-1 1,1-1 0,-1 1 0,0 0-1,0 0 1,0 0 0,0 0 0,0-1-1,0 1 1,0 0 0,0-1-1,1 1 1,-1-1 0,0 1 0,0-1-1,0 1 1,1-1 0,-1 1 0,0-1-1,1 0 1,-1 1 0,1-1-1,-1 0 1,1 0 0,-1 0 0,1 1-1,-1-1 1,1 0 0,0 0 0,-1 0-1,1 0 1,0 0 0,0 0 0,-1 0-1,1 1 1,0-1 0,0 0-1,0 0 1,0 0 0,1 0 0,-1 0-1,0 0 1,0 0 0,0 0 0,1 0-1,-1 0 1,0 1 0,1-1 0,-1 0-1,1 0 1,-1 0 0,1 1-1,0-1 1,-1 0 0,1 1 0,0-1-1,0-1 1,4-2-7,1 0 0,-1 1-1,0-1 1,1 1 0,0 0-1,0 0 1,0 0 0,10-2-1,-3 0-11,144-46-99,-9 3 124,267-82 73,-328 104-57,-73 22 23,54-18 225,-60 17-251,-11 3-7,-15 5-6,2 3 2,1 1-1,0 1 1,0 0-1,1 1 1,-1 0-1,2 1 1,0 1 0,0 0-1,-21 26 1,-4 8 45,-45 76 0,72-105-48,6-8 13,-31 51 27,32-51 6,1 0-1,0 0 1,0 0 0,0 0 0,-2 16 0,5-23-41,0 0 0,0-1-1,0 1 1,0 0 0,0-1 0,0 1 0,0 0 0,0 0-1,0-1 1,0 1 0,0 0 0,0 0 0,0-1 0,1 1 0,-1 0-1,0-1 1,1 1 0,-1 0 0,1 0 0,-1-1 0,1 1 1,-1-1-1,1 0 1,-1 0-1,1 1 1,-1-1-1,1 0 1,-1 0-1,1 0 1,-1 0-1,1 0 1,-1 0-1,1 0 1,-1 0-1,1 0 1,-1 0-1,1 0 1,-1 0-1,1 0 1,0-1-1,4 0 48,-1-1-1,0 0 1,1 0-1,5-5 1,-7 5-54,23-16 0,-1 0 1,27-27-1,42-50 110,-6 7-262,-70 71 76,37-31-219,-55 47 285,1 1-1,-1-1 1,1 1-1,-1-1 1,1 1-1,-1-1 1,1 1-1,0 0 1,-1-1-1,1 1 1,0 0-1,-1 0 1,1-1-1,0 1 1,-1 0-1,1 0 1,0 0-1,-1 0 1,1 0-1,0 0 1,0 0-1,-1 0 1,1 0-1,1 1 1,-1-1 0,-1 1 0,1-1 1,0 1-1,-1-1 1,1 1-1,-1 0 0,1 0 1,-1-1-1,1 1 1,-1 0-1,0 0 0,1-1 1,-1 1-1,0 0 1,1 0-1,-1 0 0,0 1 1,1 6-19,0 0-1,-1-1 1,0 13 0,-1-16 16,-1 44-73,-1-24 92,2-1 0,1 1 0,1-1 0,6 41 0,-6-58 12,1-1 0,0 1 0,0-1 0,0 1 0,0-1 0,1 0 0,0 0 0,0 0 0,0 0 0,1 0 0,0-1 0,6 7 0,-7-9 9,-1 0 1,1 0 0,0 0 0,0 0 0,0-1 0,0 1 0,1-1 0,-1 0 0,0 0 0,0 0 0,1 0-1,-1-1 1,1 1 0,-1-1 0,0 0 0,1 0 0,-1 0 0,1 0 0,-1-1 0,0 1 0,1-1 0,5-2-1,-4 1-9,1-1-1,-1 0 0,1 0 0,-1 0 0,0-1 0,0 0 0,0 0 0,-1 0 0,9-9 0,2-7-17,16-23 0,-23 30 10,73-97-205,98-102 1,-174 206 154,-3 6-35,-5 11-93,-1 1 100,-1 15 70,1 1 0,1 0 0,1 0 0,1 0 0,2 0 0,4 30-1,-3-44-24,0-1 0,7 21 0,-8-29 35,1-1 0,0 1 0,0-1 0,0 0 0,1 0 0,-1 1 0,1-2 0,0 1 1,0 0-1,6 5 0,-6-6 17,1 0 1,-1 0-1,1 0 0,-1-1 1,1 0-1,0 1 1,0-1-1,0-1 1,0 1-1,0-1 0,0 1 1,0-1-1,0 0 1,1-1-1,-1 1 1,0-1-1,1 0 0,-1 0 1,1 0-1,-1 0 1,6-2-1,6-2-21,-1 0 1,1-1-1,-1-1 0,0 0 1,-1-1-1,1-1 0,-1 0 1,-1 0-1,0-2 0,0 0 1,13-13-1,-9 6-4,-2-1 0,0 0 0,-1-1 0,-1 0 0,12-23-1,1-6-18,-12 26-417,-14 25 404,-1 0 0,0 0 0,1 0-1,0 0 1,0 0 0,0 1 0,0-1 0,1 4 0,-1 12 39,-7 124-176,6-134 194,0 1 1,1 0-1,0 0 0,1 0 1,0-1-1,3 16 0,-3-22-29,0 0 13,-1 0 0,1 0 0,0 0 0,0 0 0,1 0-1,-1 0 1,1 0 0,2 2 0,-3-4-5,0 0 0,0 0 0,1 0 0,-1 0 0,0 0 0,1-1 0,-1 1 0,1-1-1,-1 1 1,1-1 0,-1 0 0,1 1 0,-1-1 0,1 0 0,-1 0 0,1 0 0,-1 0 0,1 0 0,-1 0 0,3-1-1,4 0 10,0-1 0,0 0 0,1-1 0,-1 1-1,-1-1 1,1-1 0,9-5 0,51-37 15,-51 33-3,39-32 14,-1-2 0,-3-3 0,60-72 0,-88 92-50,-2-1 0,-1 0-1,-1-1 1,24-56 0,-26 43-42,-1 0 0,-3-1 0,9-54 0,-14 63-19,-6 23-30,1 0 1,-2 0-1,0 1 1,-1-1-1,0-20 0,-5 22-67,4 12 156,0 0-1,0 0 1,0 0 0,-1 0 0,1 0-1,0 0 1,0 0 0,0 0 0,0 0-1,-1 0 1,1 0 0,0 0-1,0 0 1,0 0 0,-1 0 0,1 0-1,0 0 1,0 0 0,0 0 0,-1 0-1,1 0 1,0 0 0,0 0-1,0 0 1,0 0 0,0 1 0,-1-1-1,1 0 1,0 0 0,0 0 0,0 0-1,0 0 1,0 1 0,-1-1-1,0 3-24,-1-1 0,0 1 0,1 0 0,-1 0-1,-1 6 1,-51 176-83,41-141 112,-15 40 11,-7 24 79,30-92-31,1 0-1,1 0 0,0 1 0,1-1 0,1 1 0,1-1 0,0 1 0,3 20 0,-3-36-50,0 0-1,0 0 1,0 0-1,1 0 1,-1 0-1,0 0 1,1 0-1,-1 0 1,1 0-1,-1 0 1,1 0-1,-1 0 1,1 0-1,-1 0 1,1-1-1,0 1 0,0 0 1,-1 0-1,1-1 1,0 1-1,0 0 1,0-1-1,0 1 1,0-1-1,0 1 1,0-1-1,0 1 1,0-1-1,0 0 1,0 0-1,0 1 1,0-1-1,0 0 1,0 0-1,0 0 1,0 0-1,0 0 1,0 0-1,0-1 1,2 1-1,2-1 9,0 0 0,0-1-1,0 0 1,1 0-1,-2 0 1,1 0 0,5-4-1,66-38 135,23-16-167,-97 59 4,-1 0 0,1-1 0,0 1 0,-1 0 0,1 0-1,0 0 1,0 1 0,0-1 0,0 0 0,0 1 0,0-1-1,0 1 1,0-1 0,0 1 0,0 0 0,3 0-1,-4 1 8,-1-1 0,1 0 0,-1 1 0,0-1 0,1 0-1,-1 1 1,0-1 0,0 0 0,1 1 0,-1-1-1,0 1 1,0-1 0,0 1 0,1-1 0,-1 1 0,0-1-1,0 1 1,0-1 0,0 1 0,0-1 0,0 1 0,0-1-1,0 1 1,0-1 0,0 1 0,0-1 0,0 0-1,-1 1 1,1-1 0,0 1 0,0-1 0,0 1 0,-1-1-1,1 1 1,-2 5-50,-50 192-7,12-56 398,36-127-353,2-10 73,0 0 0,1 1 0,0-1 0,0 7-1,14-21 298,20-30-177,-21 24-169,25-25 0,-29 33-48,0 0 0,1 0 0,0 0 0,1 1 0,15-7 0,-22 12 32,-1 0 0,1 0 0,0 0 0,-1 1-1,1-1 1,0 1 0,0-1 0,0 1 0,0 0 0,0 0 0,4 1 0,-5 0 3,0-1 1,0 1 0,0 0-1,-1-1 1,1 1-1,0 0 1,0 1-1,-1-1 1,1 0-1,-1 0 1,1 1-1,-1-1 1,1 1-1,-1-1 1,0 1-1,0-1 1,0 1 0,2 2-1,-1 1-8,0-1-1,-1 1 1,1 0-1,-1 0 0,0 0 1,0 0-1,-1 0 1,1 0-1,-1 0 1,0 0-1,0 0 1,-1 0-1,-1 8 1,-1 0 5,-1 0 0,0-1 1,-11 25-1,-83 131-40,36-69 89,40-60-7,6-9 118,-28 38-1,40-63-117,0 0 1,0-1-1,0 0 0,-1 0 1,1 0-1,-8 5 1,11-8-25,0-1 0,-1 1 0,1 0 0,0-1 1,0 1-1,0-1 0,0 1 0,-1-1 1,1 0-1,0 1 0,-1-1 0,1 0 1,0 0-1,-1 0 0,1 0 0,0 0 0,0 0 1,-1 0-1,1-1 0,0 1 0,-1 0 1,1-1-1,0 1 0,0-1 0,-1 1 0,1-1 1,0 1-1,0-1 0,0 0 0,0 0 1,0 0-1,0 0 0,0 0 0,0 1 1,-1-3-1,-1-2-9,0 0 1,1-1-1,0 1 1,0 0-1,0-1 1,0 1-1,1-1 1,0 0-1,0 1 1,1-1-1,-1 0 1,1 1-1,0-1 1,1 0-1,-1 0 1,1 1-1,2-8 1,1-2-23,1 1 1,0 0-1,0-1 1,2 2-1,11-20 1,-13 25-52,0 1 1,0 0-1,1 0 1,1 0-1,-1 1 0,1 0 1,0 0-1,0 1 1,1-1-1,-1 2 1,10-5-1,7-2-810,1 2 0,35-9-1,-16 5-576,52-10-5704,-66 17 2847,-27 5 3517,-2 1 622,0 0 0,0 0 0,-1 0 0,1 0 1,0 0-1,0 0 0,-1 0 0,1 0 0,0-1 0,-1 1 1,1 0-1,0 0 0,-1-1 0,1 1 0,0 0 0,-1-1 1,1 1-1,-1-1 0,1 1 0,-1-1 0,1 1 0,-1-1 1,1 0-1,-1 1 0,1-1 0,-1 1 0,0-1 0,1 0 1,-1 1-1,0-1 0,0 0 0,1 1 0,-1-1 0,0 0 0,0 0 1,0 0-1,-3-22-3197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17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14 729 3808,'-14'5'5530,"20"-12"-4122,35-27-88,-20 18-614,25-26-1,-11 0-292,-22 26-275,0 1 0,18-17 0,-20 25 28,-11 7-148,1 0 0,-1 0 0,0 0 0,0 0 0,1-1 0,-1 1 0,0 0 0,1 0 0,-1 0 0,0 0 0,0 0 0,1 0 0,-1 0 0,0 1 0,0-1 0,1 0 0,-1 0 0,0 0 0,0 0 0,1 0 0,-1 0 0,0 0 0,0 0 0,0 1 0,1-1 0,-1 0 0,1 2 56,-1-1 0,1 1 0,0 0 0,-1 0 1,1-1-1,-1 1 0,0 0 0,0 0 0,0 0 0,0-1 0,0 4 0,-2 17 118,-1 0 0,-1 0-1,-1-1 1,-15 41 0,8-26-138,-67 197 405,41-83 128,27-98-241,-15 68 683,24-116-601,2-12-171,3-15-104,12-58 81,-7 33-136,2 1 1,2 0 0,18-48 0,16-29 113,-29 76-205,22-47-215,60-110 0,-96 200 198,32-55-50,-32 55 62,1 0-1,-1 0 0,1 1 0,0 0 0,1-1 0,-1 1 0,1 1 0,0-1 0,5-3 0,-8 6 3,0 1 0,-1-1 1,1 0-1,0 0 0,0 1 0,0 0 0,0-1 1,-1 1-1,1 0 0,0 0 0,0-1 0,0 2 1,0-1-1,0 0 0,0 0 0,-1 0 0,1 1 1,0-1-1,3 2 0,-2 0 9,0 0-1,-1 0 1,1 0-1,0 0 1,-1 0-1,0 0 1,0 1-1,0-1 1,0 1-1,3 4 1,1 4 56,-1 1-1,0-1 1,0 1 0,4 22-1,-4-7 69,-2-1-1,-1 1 1,-1 0-1,-5 44 1,4-66-68,0-1-1,-1 1 1,0-1 0,0 1 0,0-1-1,0 1 1,-1-1 0,1 0-1,-1 1 1,0-1 0,-1 0-1,1 0 1,-5 5 0,5-7-40,0 0 1,0-1-1,-1 1 1,1 0-1,0-1 1,-1 1-1,1-1 1,-1 1-1,0-1 1,0 0-1,1 0 1,-1-1-1,0 1 1,0-1-1,0 1 1,0-1-1,0 0 1,0 0-1,1 0 1,-1 0-1,-3-1 1,-20-4-198,21 4 58,0 0-1,-1 0 1,1 0 0,0 1-1,-1-1 1,1 1-1,-11 2 1,-2-3-333,9 1-177,17 2-162,38 9 717,-35-7 81,1-1 0,-1-1 0,1 0 0,0 0 0,-1-1 1,25-1-1,-30-1 37,0 1 0,0-1 0,0-1 0,0 1 0,-1-1 0,1 0 0,0-1 0,-1 1 0,1-1 0,-1 0 0,0 0 0,0-1 0,0 0 0,-1 0 0,7-6 0,9-17 101,-1-1 0,-2 0 1,-1-1-1,16-40 1,-13 26-93,30-47 0,29-25 67,42-71 62,-114 173-299,-3 5-261,-4 16 14,-10 29 587,-20 46 0,15-44-112,-12 44 0,-75 329-24,102-408-93,-3 11 143,0 1 0,1 0-1,-1 21 1,62-116 841,-19 17-973,12-18-37,-41 67-22,-1 1 1,2 0 0,22-19-1,-33 30 30,1 0-1,-1 1 1,1-1-1,-1 1 1,1-1-1,-1 1 1,1-1-1,0 1 1,-1-1-1,1 1 1,0 0-1,0-1 1,-1 1-1,1 0 1,0 0-1,0 0 1,-1-1-1,1 1 1,0 0-1,0 0 1,0 0-1,-1 0 1,1 0-1,0 0 1,0 1-1,0-1 1,-1 0-1,1 0 1,0 1-1,0-1 1,-1 0-1,1 1 1,0-1-1,-1 0 1,1 1-1,0-1 1,-1 1 0,1-1-1,-1 1 1,1 0-1,-1-1 1,1 1-1,-1-1 1,1 1-1,-1 0 1,1 0-1,1 5-24,0-1-1,0 0 1,0 1-1,0-1 1,0 7 0,0 4 118,1 23 1,-3-27-47,1 0 1,0 0-1,1-1 1,5 20 0,-6-26-15,1 1 0,0-1 0,1 1 0,0-1 0,-1 0 0,8 10 0,-8-14-3,-1 1 0,1 0 0,0-1 0,0 0-1,0 1 1,-1-1 0,1 0 0,0 0-1,1 0 1,-1 0 0,0 0 0,0 0 0,0-1-1,0 1 1,1-1 0,-1 1 0,0-1 0,1 0-1,-1 0 1,4-1 0,0 1 4,-1-1 0,1-1-1,-1 1 1,0-1 0,0 0 0,0 0 0,0 0 0,0-1-1,0 1 1,-1-1 0,1-1 0,7-6 0,2-3-9,-1-1 0,15-22 1,-3 5-122,-21 25-164,-9 16-143,4-3 395,1-1 0,-1 0 0,1 0 0,0 1 0,2 7 0,-1 11 6,0-16 6,0 0 0,1 0-1,0 0 1,0 0-1,1 0 1,0-1 0,0 1-1,7 9 1,3 11 151,-13-27 132,1-2-231,0-1 1,0 1-1,-1-1 1,1 1 0,0 0-1,0-1 1,-1 1 0,1-1-1,0 0 1,-1 1-1,1-1 1,-1 0 0,1 1-1,0-1 1,-1 0 0,0 1-1,1-1 1,-1 0-1,1 0 1,-1 0 0,0 1-1,0-1 1,1-2 0,4-19 36,-3 10-58,-1 0 1,-1 0-1,0 0 1,-1 0-1,-2-18 1,-19-55-313,19 75 248,1 5-43,0-1 0,0 1 0,0-1 0,-1 1 0,-4-6 0,1 2-111,2 5-643,3 4 837,1 0 0,0 0 0,0 0-1,0 0 1,0 0 0,0 0 0,0 0 0,0 1 0,0-1 0,0 0 0,0 0 0,0 0 0,0 0 0,0 0 0,0 0 0,0 0 0,0 0 0,0 0 0,0 0 0,0 0 0,0 0 0,-1 0-1,1 0 1,0 0 0,0 0 0,0 1 0,0-1 0,0 0 0,0 0 0,0 0 0,0 0 0,0 0 0,0 0 0,0 0 0,0 0 0,0 0 0,1 0 0,-1 0 0,0 0 0,0 0 0,0 0-1,0 1 1,0-1 0,0 0 0,0 0 0,0 0 0,0 0 0,0 0 0,0 0 0,0 0 0,0 0 0,0 0 0,0 0 0,0 0 0,0 0 0,0 0 0,5 5-95,-4-4 97,-1 0 0,1 0 0,0 0 0,0 0 0,0 0 0,0 0 0,1 0 0,-1-1 0,0 1 0,0 0 0,2 0 0,0 0 14,-1 0-1,1 0 1,0 0 0,-1 0 0,1 0-1,0-1 1,-1 0 0,1 1 0,0-1-1,0 0 1,0 0 0,-1 0 0,1-1-1,0 1 1,0-1 0,-1 1-1,1-1 1,0 0 0,-1 0 0,1 0-1,-1 0 1,1-1 0,-1 1 0,0-1-1,1 0 1,-1 1 0,0-1 0,0 0-1,3-4 1,7-8 172,0 0-1,17-29 1,4-6 17,-8 17-19,61-75 52,-72 92-190,-1-1-1,-1 0 1,-1-1 0,0-1 0,14-29 0,-20 36-51,-1-1 0,0 1 0,-1-1 0,0 0 0,-1 0 0,0 0 0,-1 0 0,0 0 0,-1 0 0,-1-17 1,1 27-36,-1 0 0,1 1 0,0-1 0,-1 0 0,1 0 1,-1 1-1,1-1 0,-1 1 0,0-1 0,0 1 0,0-1 0,-1-1 1,2 3 23,-1 0 1,1-1 0,0 1 0,-1 0 0,1 0-1,-1 0 1,1-1 0,-1 1 0,0 0 0,1 0-1,-1 0 1,1 0 0,-1 0 0,1 0 0,-1 0-1,1 0 1,-1 0 0,1 0 0,-1 1 0,1-1-1,-1 0 1,1 0 0,-1 0 0,1 1 0,-1-1-1,1 0 1,-1 0 0,1 1 0,0-1 0,-1 0-1,1 1 1,-1-1 0,1 1 0,0-1 0,0 0-1,-1 1 1,1-1 0,0 1 0,-1 0 0,-8 11-57,0 0 1,1 1 0,0 1 0,1-1 0,-7 18 0,-21 72 266,20-47-66,3 2-1,2-1 0,2 1 0,3 0 0,4 94 1,1-147-132,1 7 70,0 0 1,0 0-1,1 0 0,5 15 0,-6-25-35,-1 0-1,1 1 1,0-1 0,0 0-1,0 0 1,0 0-1,0 0 1,1 0-1,-1 0 1,1 0-1,-1 0 1,1-1 0,0 1-1,0 0 1,-1-1-1,1 0 1,0 1-1,0-1 1,1 0-1,-1 0 1,0 0-1,0 0 1,0-1 0,1 1-1,-1 0 1,0-1-1,1 0 1,3 1-1,-1-2-6,1 1-1,0-1 0,-1 0 0,1-1 1,-1 1-1,1-1 0,-1 0 1,0 0-1,1-1 0,8-6 0,3-3-123,25-22 0,-31 24-6,6-5-10,3-1 73,-1-1 0,-1-1 1,-1 0-1,20-27 0,-34 40 22,0 1-19,-1 0 0,1 0 1,-1 0-1,1 1 0,1-1 0,-1 1 1,0-1-1,7-4 0,-10 9 21,1-1-1,-1 0 1,0 0 0,0 1-1,0-1 1,0 0 0,0 1-1,0-1 1,0 0 0,0 0 0,0 1-1,0-1 1,0 0 0,0 1-1,0-1 1,0 0 0,0 1-1,0-1 1,0 0 0,0 0-1,0 1 1,0-1 0,0 0 0,0 1-1,-1-1 1,0 4-75,-4 9-6,1-1-1,0 1 1,1 0-1,-2 18 0,4-16 117,0 0-4,0 0 0,3 27 1,-2-38 7,1 0 1,0 0 0,0 0-1,0 0 1,0 0-1,1-1 1,-1 1 0,1 0-1,0-1 1,0 1 0,0-1-1,1 1 1,0-1 0,-1 0-1,4 3 1,-4-5 45,0 1 0,0-1-1,0 1 1,0-1 0,0 0 0,0 1-1,0-1 1,0-1 0,1 1 0,-1 0 0,0 0-1,1-1 1,4 1 0,-6-1-36,0 0 0,1 0 0,-1-1 0,0 1 0,0 0 0,1-1 0,-1 1 0,0-1 0,0 1 0,0-1 0,0 0 0,1 0 0,-1 1 1,0-1-1,0 0 0,0 0 0,-1 0 0,1 0 0,0 0 0,0 0 0,0 0 0,-1 0 0,1-1 0,-1 1 0,1 0 0,-1 0 0,1 0 0,-1-2 0,2-3-8,0-1 0,0 1 0,-1-1 1,0 0-1,-1 1 0,0-1 0,0 0 0,0 0 0,-1 1 0,1-1 0,-4-8 0,3 11-33,0-1 0,-1 1 0,1 0 0,-1-1 0,0 1 0,0 0 0,-1 0 0,1 0 0,-1 0 0,0 1 0,0-1 0,0 1 0,-1 0 0,1-1 1,-1 2-1,0-1 0,-7-4 0,-19-13-591,26 18 263,13 0 56,98-49 401,-98 46-61,0 1 0,0 0 0,1 1 0,-1 0 0,1 1 0,12-3 0,-20 5-42,0 0 0,0 0 0,0 0 1,0 0-1,0 0 0,1 0 1,-1 0-1,0 0 0,0 1 1,0-1-1,0 1 0,0 0 1,0 0-1,0-1 0,0 1 1,0 1-1,-1-1 0,1 0 1,0 0-1,-1 1 0,1-1 0,-1 0 1,1 1-1,-1 0 0,1-1 1,-1 1-1,0 0 0,0 0 1,0 0-1,0-1 0,0 1 1,-1 0-1,1 0 0,0 0 1,0 4-1,0 4 35,0 0-1,-1 0 1,0 0-1,-1 0 1,0 1 0,0-1-1,-4 11 1,-2 23-1,2-1 363,12-53-281,-1 3-153,37-58-334,-36 55 321,1 2 1,0-1 0,0 1 0,17-14-1,-24 21 24,0 0-1,1 1 1,-1-1 0,0 0-1,0 1 1,0-1 0,1 1-1,-1-1 1,0 1-1,1-1 1,-1 1 0,0 0-1,1 0 1,-1-1-1,0 1 1,1 0 0,-1 0-1,0 1 1,1-1 0,-1 0-1,0 0 1,1 1-1,-1-1 1,0 1 0,1-1-1,-1 1 1,0-1-1,0 1 1,0 0 0,1-1-1,-1 1 1,0 0 0,0 0-1,0 0 1,0 0-1,1 2 1,3 4 9,0 1 0,0-1 0,-1 1 0,6 15 0,-1-2 2,-6-17 10,-1 1 1,1-1 0,0 1-1,0-1 1,0 0 0,0 0-1,1-1 1,0 1 0,0-1-1,7 6 1,-9-8 21,1 0 0,0 1 1,0-1-1,0 0 0,-1-1 0,1 1 0,0 0 0,0-1 1,0 0-1,0 1 0,1-1 0,-1 0 0,0-1 0,0 1 1,0 0-1,0-1 0,0 0 0,5-2 0,-3 1 40,0-1 1,0 1-1,0-1 0,0-1 1,-1 1-1,1-1 0,-1 1 0,0-1 1,0 0-1,3-5 0,8-11 15,11-20-1,-18 27-133,24-33 92,14-25-264,-46 71 211,0-1 0,1 1 0,-1-1 0,0 0 0,1 1 0,-1-1 0,1 1 0,-1-1 0,0 1 0,1-1-1,-1 1 1,1 0 0,0-1 0,-1 1 0,1-1 0,-1 1 0,2 0 0,-2-1-1,0 1 0,1 0 0,-1 0 0,1 0 0,-1 1-1,0-1 1,1 0 0,-1 0 0,1 0 0,-1 0 0,0 0 0,1 0 0,-1 0 0,0 1-1,1-1 1,-1 0 0,0 0 0,1 1 0,-1-1 0,0 0 0,1 1 0,0 0-19,0 1 1,0 0 0,0 0 0,0-1 0,0 1 0,0 0 0,0 0-1,-1 0 1,2 3 0,0 14 37,0 1 0,-2 36 0,-1-24-4,0-7 120,-1 1-1,-2-1 1,-7 26-1,9-38-110,1-12 9,1 0-1,0 0 1,0 0-1,-1 0 1,1 0-1,0 0 1,-1 0-1,1 0 1,-1 0-1,1 0 1,-1 0 0,0 0-1,1 0 1,-1 0-1,0-1 1,0 1-1,0 0 1,1-1-1,-1 1 1,0 0-1,0-1 1,0 1-1,0-1 1,0 1-1,0-1 1,0 0-1,0 1 1,0-1-1,0 0 1,0 0-1,-1 0 1,1 0 0,0 0-1,0 0 1,0 0-1,0 0 1,0 0-1,0 0 1,0-1-1,0 1 1,0 0-1,-2-2 1,0 1-5,0 0 0,0 0 0,1-1 0,-1 0 0,0 1 1,1-1-1,0 0 0,-1 0 0,1 0 0,0 0 0,0-1 0,0 1 0,0-1 1,0 1-1,-1-5 0,-1-2-85,2 7 43,1 0 0,1 0 0,-1 0 0,0 0 1,0 0-1,1 0 0,-1-1 0,1-2 0,0 5 20,0-1 0,0 1 1,0 0-1,0-1 0,0 1 0,0 0 1,0 0-1,0-1 0,1 1 1,-1 0-1,0 0 0,0 0 1,0-1-1,0 1 0,1 0 1,-1 0-1,0 0 0,0-1 1,0 1-1,1 0 0,-1 0 1,0 0-1,0 0 0,1 0 1,-1 0-1,1-1 0,13 2-73,95 9 323,-75-7-33,-28-3-314,1 0 0,-1 0 0,0-1 0,1 1 1,-1-1-1,0-1 0,1 1 0,-1-1 0,6-3 0,8-5-3434,-1-4-3638,-14 13 4320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37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69 11872,'-13'-25'4416,"16"17"-3457,15 1-255,5 2-352,9-3-352,0-1 1888,7 6-1024,11 0-128,13 6-480,14 0-320,13 6 0,-6 4-544,-7-6 352,-14 1-3072,-13 3 1857,-14 3-4193,-14-3 3200,-27-2-2304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37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54 131 12544,'-37'-51'4639,"29"46"-3583,0-4-320,8 3-2720,8-7 929,0 1-769,7 0 1056,7 4-6592,18 0 4064,10 1 1376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39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7 5888,'8'-7'1402,"-4"9"1407,1 16 2174,-4-11-4801,-1-1 231,0 0 1,0 0 0,0 0 0,0-1 0,-1 1 0,0 0 0,0 0 0,-1 0 0,0-1-1,0 1 1,-4 8 0,-1 0-52,-1-1 1,0 0-1,-13 15 0,17-23-412,0-1 1,-1 1-1,1-1 0,-7 4 0,10-7-237,-1 0-1,1 0 1,0 0 0,-1 0-1,1-1 1,0 1 0,-1 0 0,1-1-1,-1 1 1,1-1 0,-1 1-1,1-1 1,-1 0 0,1 0 0,-1 0-1,0 0 1,1 0 0,-1 0-1,1 0 1,-3-1 0,-2-3-2118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41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19 143 8224,'-1'0'141,"1"0"0,-1 0 0,0 0 0,1 0-1,-1 0 1,0 0 0,1 0 0,-1 1 0,0-1 0,0 0 0,1 0 0,-1 1 0,1-1 0,-1 0 0,0 1 0,1-1 0,-1 0 0,1 1 0,-1-1 0,0 1 0,1-1 0,0 1 0,-1-1-1,1 1 1,-1 0 0,1-1 0,0 1 0,-1-1 0,0 2 0,1 1 214,0-1 0,-1 1 0,1-1 0,0 1 0,0-1 0,0 1 0,1-1 0,0 5 1,0-3-90,0 1 0,0-1 0,0 1 0,1-1 0,0 0 0,0 0 0,0 1 0,0-1 0,1-1 0,-1 1 0,1 0 0,0-1 0,0 1 0,5 3 0,-3-3-63,1 0 0,-1-1 1,1 1-1,0-1 0,0 0 0,0-1 0,0 1 0,1-1 1,6 1-1,2-1-71,-1 0 0,1-1 0,0 0 0,0-1 0,-1-1 0,1 0 0,0-1 0,19-6 0,-24 5-93,0 0 1,0-1-1,0-1 1,0 0-1,-1 0 1,0 0-1,0-1 1,10-9-1,-16 12-47,1 0 0,-1 0 0,0-1 0,0 1 0,0 0 0,-1-1-1,1 0 1,-1 0 0,0 1 0,0-1 0,0-1 0,0 1-1,-1 0 1,1 0 0,-1-1 0,-1 1 0,1 0 0,0-1-1,-1 1 1,0-1 0,-1-7 0,0 8-25,0 0 0,0 0 0,-1 0 0,0 0 0,0 0 0,0 1-1,0-1 1,0 1 0,-1-1 0,1 1 0,-1 0 0,0 0 0,0 0 0,0 1 0,-1-1 0,1 1 0,-1-1 0,1 1 0,-1 0-1,0 0 1,1 1 0,-7-2 0,0-1-14,0 1 0,0 1 1,0 0-1,0 1 0,0 0 0,0 0 0,-18 2 0,17 0 69,0 0 1,1 1-1,-1 0 0,0 1 1,1 0-1,0 1 0,-16 7 1,20-7 24,0-1 1,0 1 0,1 1 0,0-1 0,-1 1-1,1 0 1,1 0 0,-1 1 0,1-1 0,0 1-1,0 0 1,-5 12 0,4-6 43,0 0 0,1 1 0,0-1-1,1 1 1,0 0 0,1 0 0,1 0 0,0 0 0,1 1 0,0-1 0,3 16-1,-1-20-28,-1 0-1,2-1 0,-1 1 0,1-1 0,0 0 1,1 1-1,0-2 0,0 1 0,1 0 0,-1-1 1,2 0-1,-1 0 0,1 0 0,0-1 0,1 0 1,-1 0-1,14 8 0,-8-7-5,1 0 1,0-1-1,0-1 1,0 0-1,1-1 1,-1-1-1,1 0 1,0 0-1,0-2 1,0 1-1,1-2 1,-1 0-1,0-1 1,0 0-1,0-1 1,0-1-1,0 0 1,-1-1-1,1 0 1,-1-1-1,14-7 1,-17 6-46,-1-1 0,1 1 1,-1-2-1,-1 1 0,0-1 1,0 0-1,13-19 1,-6 6-55,-2-1 0,16-31 0,37-90 22,-22 60 58,-29 49-373,-14 33 176,-1 4 22,-6 68-57,0-7 432,4 78 319,3-82-408,0-38 11,4 27 0,-1-20 78,-4-29-233,0 1 0,0 0 0,0-1 0,0 1 0,0-1 0,1 1 0,-1 0 0,0-1 0,0 1-1,0-1 1,1 1 0,-1-1 0,0 1 0,1 0 0,-1-1 0,0 1 0,1-1 0,-1 0 0,0 1 0,1-1 0,-1 1 0,1-1 0,-1 0 0,1 1 0,-1-1 0,1 0 0,1 1 0,-1-1 4,0 0 0,0 0 0,0 0 0,0 0 0,0 0 1,0 0-1,0-1 0,1 1 0,-1 0 0,0-1 0,0 1 0,0-1 0,0 1 1,1-1-1,2-2 17,1-1 0,-1 1 0,0 0 0,0-1 1,6-7-1,10-17-44,-2-2 1,16-33-1,-4 7-154,91-135-163,-111 176 208,6-8-199,-15 22 307,0 0 1,0 0 0,0 0 0,0 0 0,1 0 0,-1 1-1,0-1 1,0 0 0,0 1 0,1-1 0,-1 1 0,0-1-1,1 1 1,-1 0 0,0 0 0,1-1 0,0 1 0,-1 0 15,0 1 0,0-1 0,0 0 0,-1 1 0,1-1 0,0 0 0,0 1 1,-1-1-1,1 1 0,0-1 0,0 1 0,-1 0 0,1-1 0,-1 1 0,1 0 1,0 1-1,2 1 0,14 14 63,19 23 0,15 17 314,-45-52-290,0 0 1,0 0-1,1 0 0,-1 0 1,1-1-1,0 0 0,9 3 1,-14-6-77,0-1 0,1 1 1,-1 0-1,0-1 0,1 1 1,-1-1-1,1 0 0,-1 0 1,0 0-1,1 0 0,-1 0 1,1-1-1,-1 1 0,0-1 1,1 1-1,-1-1 0,4-2 1,-2 2 0,-1-1 0,0-1 1,-1 1-1,1 0 0,0-1 0,0 0 1,-1 1-1,0-1 0,1 0 1,2-6-1,0 0-32,-1-1 0,0 1 0,0-1 0,-1 0 0,0-1 0,-1 1 0,2-13 1,-3 13-56,-1 1 0,0-1 0,-1-17 0,1 26 47,-1 0 0,1-1-1,0 1 1,-1-1 0,1 1-1,-1 0 1,1-1 0,-1 1-1,0 0 1,1-1 0,-1 1-1,0 0 1,0 0 0,-2-2 0,2 2 13,0 1 1,0 0 0,0-1 0,1 1-1,-1 0 1,0-1 0,0 1-1,0 0 1,0 0 0,0 0 0,0 0-1,0 0 1,0 0 0,0 0 0,0 0-1,0 1 1,0-1 0,0 0 0,0 1-1,0-1 1,0 0 0,0 1 0,0-1-1,1 1 1,-2 0 0,-2 2 18,0 0-1,0 0 1,1 0 0,-1 0-1,1 1 1,0 0 0,0 0-1,0-1 1,1 2 0,-1-1-1,1 0 1,-3 8 0,-2 7 67,-7 31 0,12-43-64,-6 25 116,2 0 0,0 1-1,0 57 1,6-77-35,1 0 0,1-1-1,4 22 1,-4-29-30,-1 0-1,1 0 0,0 1 1,0-2-1,0 1 1,0 0-1,1 0 0,0-1 1,0 1-1,0-1 0,6 6 1,-7-9-29,1 1-1,-1-1 1,0 1 0,0-1 0,1 0 0,-1 0-1,1 0 1,-1 0 0,1 0 0,-1-1 0,1 1-1,0-1 1,-1 0 0,1 1 0,-1-1 0,1 0-1,0-1 1,-1 1 0,1 0 0,0-1 0,-1 0-1,1 1 1,-1-1 0,1 0 0,-1 0 0,0 0-1,4-3 1,5-3-42,-1 0 1,0-1-1,0 0 0,11-13 0,-17 17 4,78-87 260,-7 8-206,-51 58-156,33-25 1,-57 49 107,0 1 1,1 0-1,-1 0 0,0-1 1,0 1-1,0 0 1,1 0-1,-1 0 0,0-1 1,1 1-1,-1 0 1,0 0-1,0 0 0,1 0 1,-1 0-1,0 0 1,1 0-1,-1 0 0,0 0 1,1 0-1,-1-1 1,0 2-1,1-1 0,-1 0 1,0 0-1,1 0 1,-1 0-1,0 0 0,0 0 1,1 0-1,-1 0 1,0 0-1,1 1 0,2 10-114,-6 21 144,2-29 17,-5 35 237,-2-1 1,-26 70-1,34-104-261,-1-1 1,0 0-1,0 1 1,1-1-1,0 1 0,-1-1 1,1 1-1,0 3 0,0-6-10,0 1 0,0-1 0,0 1 0,1-1 0,-1 1-1,0-1 1,0 1 0,0-1 0,1 0 0,-1 1 0,0-1 0,0 1-1,1-1 1,-1 1 0,0-1 0,1 0 0,-1 1 0,1-1 0,-1 0-1,0 0 1,1 1 0,-1-1 0,1 0 0,-1 0 0,1 1 0,-1-1-1,1 0 1,-1 0 0,1 0 0,-1 0 0,1 0 0,-1 0 0,1 0-1,-1 0 1,1 0 0,-1 0 0,1 0 0,-1 0 0,1 0 0,-1 0-1,1 0 1,-1 0 0,0-1 0,2 1 0,8-4 21,0-1-1,0 0 1,-1 0 0,1-1 0,-1 0-1,13-12 1,14-8-86,-7 7 29,54-32 86,-81 49-67,0 1-1,1 0 0,-1-1 1,1 1-1,0 0 0,-1 1 1,1-1-1,0 0 0,-1 1 1,1 0-1,0-1 0,0 1 0,-1 0 1,1 0-1,0 1 0,3 0 1,-3 0-2,0 0 1,-1 0-1,1 1 0,-1-1 1,0 1-1,1 0 1,-1-1-1,0 1 0,0 0 1,0 0-1,0 0 1,-1 1-1,1-1 1,0 0-1,1 5 0,4 8 55,0 0-1,-2 0 0,0 0 0,3 18 1,-4-17-136,0-1 1,0-1-1,1 1 1,10 17-1,-13-28-716,9 13-4269,-10-16 4360,0 0 1,0 0-1,0 0 0,0 0 1,0 0-1,0 0 1,0 0-1,1-1 0,-1 1 1,0 0-1,0-1 0,2 1 1,18 0-3938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41.9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260 53 1408,'35'-24'1246,"-26"19"1608,-1 0 0,16-14 1584,-25 25-844,-46 71 886,37-63-4080,-105 162 1989,21 9-1263,79-151-978,2 0 0,2 1 0,-13 61 0,22-82-62,0 0 1,1-1 0,1 1-1,0 0 1,1-1 0,0 1-1,1 0 1,1-1 0,8 26-1,-8-31-168,0-1 0,1 1 0,0-1 1,1 0-1,-1 0 0,1 0 0,8 7 0,-7-8-417,0-1 0,0 0 1,0 0-1,1-1 0,-1 0 0,1 0 1,0 0-1,11 3 0,9 2-3239,-5 3-4347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42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7712,'0'-1'170,"0"0"1,0 0 0,0 0-1,1 0 1,-1 0 0,0 0-1,1 0 1,-1 0 0,1 0-1,-1 0 1,1 1 0,0-1-1,-1 0 1,1 0 0,0 0-1,0 1 1,-1-1 0,1 0-1,0 1 1,0-1 0,0 1-1,0-1 1,0 1 0,0-1-1,0 1 1,0 0 0,0-1-1,0 1 1,0 0 0,0 0-1,0 0 1,0 0 0,0 0-1,0 0 1,0 0 0,0 0-1,0 0 1,0 0 0,0 1-1,0-1 1,0 0 0,0 1-1,0-1 1,0 1 0,0-1-1,0 1 1,1 1 0,1 0 214,0 0 0,-1 1 1,1-1-1,-1 1 0,0 0 1,0 0-1,0 0 1,0 0-1,0 0 0,-1 0 1,1 0-1,-1 1 0,1 4 1,1 2 144,-1-1-1,-1 2 1,2 14 0,-14 321 2121,5-293-2644,-1 46-361,7-97 144,0-1 1,0 0-1,0 0 0,0 0 0,0 1 1,0-1-1,0 0 0,1 0 1,-1 0-1,0 0 0,1 0 1,-1 0-1,1 0 0,-1 0 1,1 0-1,1 2 0,-1-3 0,-1 0 1,1 1-1,0-1 0,-1 0 0,1 0 1,0 0-1,-1 0 0,1 1 0,0-1 1,-1 0-1,1 0 0,0-1 0,-1 1 1,1 0-1,0 0 0,-1 0 0,1 0 1,0 0-1,-1-1 0,1 1 0,0 0 0,-1-1 1,1 1-1,-1 0 0,1-1 0,-1 1 1,1-1-1,-1 1 0,1-1 0,-1 1 1,1-2-1,17-16-5762,2-12 2653,-17 26 2925,19-38-3126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42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360 2 8064,'0'0'73,"-1"0"1,1-1-1,0 1 0,0 0 1,0 0-1,0 0 1,-1 0-1,1 0 0,0 0 1,0 0-1,0 0 1,0 0-1,-1 0 0,1 0 1,0 0-1,0 0 1,0 0-1,-1 0 0,1 0 1,0 0-1,0 0 1,0 0-1,0 0 0,-1 0 1,1 0-1,0 1 1,0-1-1,0 0 0,0 0 1,0 0-1,-1 0 1,1 0-1,0 0 0,0 0 1,0 1-1,0-1 1,0 0-1,0 0 0,0 0 1,0 0-1,-1 1 1,1-1-1,0 0 0,0 0 1,0 0-1,0 0 1,0 1-1,0-1 0,0 0 1,0 0-1,0 1 1,-4 14 772,1-5 960,-1 1-1281,0 1 1,-1-1-1,-1 0 0,0 0 0,0 0 1,-1-1-1,-1 0 0,1 0 1,-17 14-1,8-10-310,0-1 0,-1 0 0,0-2 0,-1 0 1,0-1-1,-1 0 0,0-2 0,-24 8 0,38-15-152,1 0-1,-1 0 1,0-1-1,0 0 1,0 1-1,0-2 1,0 1-1,0-1 1,-7-1-1,11 2-47,-1 0 0,1 0-1,-1-1 1,1 1 0,0-1 0,-1 1 0,1-1-1,0 0 1,-1 1 0,1-1 0,0 0 0,0 0-1,0 0 1,0 0 0,0 0 0,0 0-1,0 0 1,0 0 0,0-1 0,0 1 0,1 0-1,-1-1 1,0 1 0,1 0 0,-1-1-1,1 1 1,0 0 0,-1-1 0,1 1 0,0-1-1,0 1 1,0-1 0,0 1 0,0-1 0,0-2-1,0 4-15,1-1 0,-1 0-1,0 1 1,0-1 0,0 1 0,1-1-1,-1 1 1,0-1 0,1 0-1,-1 1 1,0-1 0,1 1 0,-1-1-1,1 1 1,-1 0 0,1-1-1,-1 1 1,1-1 0,-1 1-1,1 0 1,-1-1 0,1 1 0,-1 0-1,1 0 1,-1 0 0,1-1-1,0 1 1,-1 0 0,1 0 0,0 0-1,-1 0 1,1 0 0,-1 0-1,2 0 1,0 0 27,-1 1 0,1-1-1,-1 0 1,1 1 0,-1-1 0,1 1-1,-1-1 1,1 1 0,-1 0 0,0-1 0,1 1-1,-1 0 1,0 0 0,2 1 0,12 16 595,15 23 0,10 13 345,116 98 74,-138-138-2240,0-4-3616,-4-24-5451,-8-8 4465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43.1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4 11808,'-4'-3'4352,"8"3"-3361,19 0-287,-10 0 2272,19 0-1760,12 0 448,20 3-1024,2 2-320,-3-1-192,-8-4-128,-10 5 32,-10-5-544,-4 0 288,-7 0-3296,-11 3 1952,-5 5-5535,-21 7 3967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43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1 535 12480,'3'-12'4607,"2"12"-3583,17-8-288,-4-1 1376,14-2-1312,12-6 992,24 2-1024,4-5-608,-1 4-128,-3-1-1344,-13 5 704,-15 1-3552,-3 2 2336,-11 1-5055,-4 5 3871,-9-1-1056</inkml:trace>
  <inkml:trace contextRef="#ctx0" brushRef="#br0" timeOffset="1">868 6 11456,'-2'-6'4396,"8"14"-2718,0 3-858,-1 0 0,0 1 0,-1 0 0,-1 0 0,0 0-1,0 0 1,1 18 0,-1 91-218,-3-87-488,-9 152-626,0-133-4633,1-23-2953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44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217 22 9472,'19'-19'3061,"-14"16"-2280,6 7-367,-2 0-285,1 0 227,0 0 0,0 1 0,-1 0-1,0 1 1,0 0 0,-1 0 0,14 13-1,-8-4 315,-2 0 0,0 1 0,10 19 0,27 56 1575,-42-79-2098,11 26 402,-1 1 1,-2 0-1,-2 1 0,10 50 0,-13-36-28,-3 0 0,1 96 1,-8-121-340,-1-1 0,-1 1 0,-10 44 0,9-61-178,-1 1 0,0-1 0,-1-1 0,0 1 0,-1-1 0,0 0 0,-1 0 1,0 0-1,0-1 0,-15 14 0,6-9-285,-1 0 1,0-2-1,-1 0 0,-21 12 1,-82 35-3184,36-20-1525,1 2 621,-2-11-2602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17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8384,'0'0'3808,"13"7"-3328,-3-7 2016,3 5-1472,14-5 639,4 3-959,28-6-224,9-2-288,21-7-128,1 4-32,5-4-3359,-15 4 1823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45.0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161 218 6144,'-3'-17'1864,"1"8"-601,1 0 0,-1-16 0,2 22-916,0 1-1,0-1 1,-1 1-1,1-1 1,-1 1-1,1-1 1,-1 1 0,0-1-1,0 1 1,0-1-1,0 1 1,-1 0-1,1 0 1,-1-1 0,1 1-1,-3-2 1,3 4-269,0-1 0,0 0-1,0 0 1,0 0 0,0 1 0,0-1 0,-1 1 0,1-1 0,0 1 0,0-1 0,-1 1 0,1 0 0,0 0 0,-1-1 0,1 1 0,0 0 0,-1 0 0,1 0 0,0 1-1,-1-1 1,1 0 0,0 0 0,-1 1 0,1-1 0,0 1 0,0-1 0,-1 1 0,1-1 0,0 1 0,0 0 0,0 0 0,-2 1 0,-3 3 94,0 1 0,0 0 0,0 0 0,1 0-1,0 1 1,1-1 0,-5 9 0,-1 4 370,-13 32-1,20-43-372,1 0 0,-1 0 0,1 0 0,1 1 0,0-1 0,-1 15-1,2-21-122,0 1-1,0-1 1,0 0-1,1 1 0,-1-1 1,1 0-1,-1 0 1,1 0-1,0 1 0,-1-1 1,1 0-1,0 0 1,1 0-1,-1 0 0,0 0 1,0-1-1,1 1 1,-1 0-1,1 0 0,0-1 1,-1 1-1,1-1 0,0 0 1,0 1-1,0-1 1,0 0-1,0 0 0,0 0 1,3 0-1,4 1 44,0 0-1,1-1 1,-1 0-1,0 0 1,12-2-1,49-6 169,-52 4-239,-1 1-5,1-1 0,30-11 1,-40 11-54,0 0-1,0-1 1,0 0-1,0 0 1,-1-1 0,0 1-1,13-13 1,-18 15 15,0 0 0,-1 0 0,1 0 0,-1 0 0,1 0 0,-1 0 0,0-1 0,0 1 0,0 0 0,0-1 0,0 1 0,0-1 1,-1 1-1,1-4 0,-1 5 10,0 0 0,0-1 0,0 1 0,0 0 0,0 0 0,-1-1 0,1 1 0,0 0 1,-1 0-1,1-1 0,-1 1 0,1 0 0,-1 0 0,0 0 0,0 0 0,1 0 0,-1 0 0,0 0 1,0 0-1,0 0 0,0 0 0,0 0 0,0 1 0,0-1 0,0 0 0,0 1 0,0-1 0,-1 1 1,-1-2-1,-1 1 29,1 0 1,-1 0 0,1-1-1,0 0 1,-1 0 0,-3-2-1,7 3-2,-1 1 0,1 0 0,0-1 0,0 1 0,-1 0 0,1-1 0,0 1 0,0-1 0,-1 1 0,1 0-1,0-1 1,0 1 0,0-1 0,0 1 0,-1-1 0,1 1 0,0-1 0,0 1 0,0 0 0,0-1 0,0 1 0,0-2-1,1 1 17,-1 0-1,1 0 1,-1 0-1,1 0 1,-1 1-1,1-1 1,0 0-1,0 0 1,-1 0-1,1 1 1,0-1-1,0 0 1,0 1-1,1-2 1,76-56 332,-45 31-61,1 2 1,1 1-1,57-27 0,-88 49-276,0 0 0,0 0 0,1 1 0,-1 0 0,0 0 0,1 0 0,-1 0 0,0 1 0,1-1 0,-1 1 0,1 0 0,-1 1 0,1-1-1,-1 1 1,0 0 0,1 0 0,-1 0 0,0 1 0,0-1 0,0 1 0,0 0 0,0 0 0,0 1 0,0-1 0,-1 1 0,1 0 0,-1 0 0,0 0 0,0 0 0,0 0 0,0 1 0,3 4-1,3 8 71,0 0-1,0 1 0,-2 1 0,0-1 1,6 23-1,4 13 128,-5-20-76,-5-14-80,0-1 0,14 28 0,-19-43-233,0-1 1,0 1-1,0-1 0,0 0 1,0 1-1,1-1 0,-1 0 1,1 0-1,-1-1 1,1 1-1,0 0 0,0-1 1,0 0-1,0 1 1,0-1-1,0-1 0,0 1 1,6 1-1,-5-2-684,1 1 0,-1-1 0,1 0 0,0-1 0,-1 1 0,1-1 0,-1 0 0,1 0 0,-1 0 0,1-1 0,-1 1 0,8-5 0,16-15-7248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56.5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314 29 2656,'-21'-4'6333,"1"-4"-3732,16 6-2366,-1 0-1,1 0 1,-1 0-1,1 1 1,-1 0-1,0 0 1,-7-1-1,6 2-110,0 1-1,0 0 0,0 0 1,0 0-1,0 1 0,0 0 1,1 0-1,-1 0 0,0 1 1,1 0-1,0 0 0,0 0 1,0 1-1,0-1 0,-6 7 1,-59 57 829,61-57-889,0 0 1,1 1-1,1 0 0,-1 0 0,-6 16 0,12-24-51,1 0 0,0 0-1,0 1 1,0-1 0,0 0-1,0 1 1,1-1 0,0 0 0,-1 1-1,1-1 1,1 1 0,-1-1-1,0 1 1,1-1 0,0 0 0,-1 1-1,1-1 1,3 5 0,-2-4 14,1 0 0,-1 0 1,1 0-1,0 0 1,1 0-1,-1-1 0,1 1 1,-1-1-1,1 0 0,0 0 1,0-1-1,8 5 0,8 2 98,0-1-1,0-1 1,0-1-1,1 0 1,0-2-1,0 0 1,1-2-1,-1 0 0,1-1 1,-1-1-1,35-5 1,-51 4-86,0 0 0,0 0 0,0 0 0,0-1 1,0 1-1,-1-1 0,1 0 0,0-1 0,-1 1 0,0-1 1,0 0-1,0 0 0,0 0 0,0-1 0,0 1 0,-1-1 1,0 0-1,0 0 0,0 0 0,0 0 0,0 0 0,-1-1 1,0 1-1,0-1 0,0 0 0,-1 0 0,1 1 0,-1-1 1,0 0-1,0 0 0,-1-6 0,0-1-32,-1-1 1,-1 0-1,0 1 1,-1 0-1,0-1 0,-8-17 1,-1 2 70,-25-42 0,35 68-91,1-1 1,-1 1-1,0-1 0,0 1 1,0 0-1,0 0 0,0-1 1,0 1-1,-1 1 0,1-1 1,-1 0-1,1 1 0,-1-1 1,0 1-1,0 0 0,0 0 1,1 0-1,-1 0 0,0 0 1,0 1-1,0-1 0,0 1 1,-4 0-1,6 2 10,0 0 1,0 0-1,0 0 0,0 0 1,0 0-1,0 1 0,-1 3 1,5 15-121,-2-20 304,0 0-154,3 0-30,0 1 1,0-1-1,-1 1 1,1-1-1,0 0 0,0-1 1,0 1-1,0-1 0,0 1 1,1-1-1,-1-1 1,0 1-1,0 0 0,6-2 1,14-1-1367,11 3-5975,-22 3 1286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57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265 515 4384,'1'-2'356,"0"-1"0,0 1 0,0 0 0,1 0 0,-1 0 0,0 0 1,1 0-1,3-3 0,6-8 3761,-11 13-4041,0-1 0,0 1-1,0 0 1,1 0 0,-1 0-1,0-1 1,0 1-1,0 0 1,0 0 0,0-1-1,0 1 1,0 0 0,1 0-1,-1-1 1,0 1 0,0 0-1,0 0 1,0-1-1,0 1 1,0 0 0,0-1-1,0 1 1,-1 0 0,1 0-1,0-1 1,0 1 0,0 0-1,0 0 1,0 0-1,0-1 1,0 1 0,-1 0-1,1-1 1,-10-1 1052,-12 6-454,9 2-466,-1 0 1,1 1-1,0 1 1,1 0 0,0 1-1,0 0 1,1 1 0,0 0-1,1 0 1,0 2 0,0-1-1,1 1 1,-8 15 0,2-2-177,1 2 0,2-1 0,0 2 1,2 0-1,-11 46 0,18-62-5,1 0 0,1 0 0,0 1 0,0 21 0,2-29 10,-1-1-1,1 1 0,0 0 0,0 0 0,0-1 0,0 1 0,1-1 0,0 1 1,0-1-1,0 0 0,1 0 0,-1 0 0,1 0 0,6 7 0,-7-9 11,0-1 0,0 0 0,0 1-1,1-1 1,-1 0 0,0 0 0,1 0-1,-1 0 1,1-1 0,-1 1 0,1 0-1,-1-1 1,1 0 0,-1 0 0,1 0 0,0 0-1,2 0 1,2-1 17,0 0 0,-1-1 1,1 0-1,-1 0 0,9-4 0,-4 1-40,0-1 0,0-1 0,-1 0-1,0 0 1,-1-1 0,0 0 0,0-1 0,-1 0 0,0 0 0,0-1 0,-1 0-1,8-15 1,5-12 16,-3-1-1,17-50 0,-25 62-8,28-72-186,44-194 0,-60 158 18,-19 107-91,-1-1 0,-4-51 0,3 78 216,0 0-1,0 0 1,0 1-1,0-1 1,0 0-1,0 0 1,-1 1-1,1-1 1,0 0-1,0 1 1,-1-1-1,1 0 1,0 1-1,-1-1 1,1 0-1,-1 0 1,0 1 5,1 0 1,0 0-1,-1 0 0,1 0 1,0 0-1,0 0 1,-1 0-1,1 0 0,0 0 1,0 0-1,-1 0 1,1 0-1,0 0 0,-1 0 1,1 0-1,0 0 1,0 0-1,-1 1 0,1-1 1,0 0-1,0 0 1,0 0-1,-1 0 0,1 1 1,0-1-1,0 0 1,0 0-1,-1 1 0,-13 22-154,-8 22 198,3 1 0,1 0 1,3 2-1,-13 66 0,-11 273 767,36-338-573,3-46-213,-4 47 298,5 81 1,-1-129-453,0 0 1,0-1 0,1 1-1,-1-1 1,0 1 0,1 0-1,-1-1 1,1 1 0,-1-1 0,1 1-1,0-1 1,0 1 0,0-1-1,0 0 1,0 1 0,1 0-1,-1-1-344,0 0 1,1-1-1,-1 1 0,1 0 0,-1-1 0,0 1 0,1-1 0,-1 0 0,1 1 0,-1-1 1,1 0-1,-1 0 0,0 0 0,1 0 0,-1 0 0,1 0 0,2-1 0,5-2-5418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0:09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216 503 1728,'0'-1'111,"0"1"-1,1 0 1,-1 0 0,0-1 0,0 1 0,1 0-1,-1 0 1,0-1 0,1 1 0,-1 0-1,1 0 1,-1 0 0,0 0 0,1 0 0,-1 0-1,1 0 1,-1-1 0,0 1 0,1 0-1,-1 0 1,1 0 0,-1 0 0,0 1 0,1-1-1,-1 0 1,0 0 0,1 0 0,-1 0-1,1 0 1,-1 0 0,0 1 0,1-1 0,-1 0-1,0 0 1,1 0 0,-1 1 0,0-1-1,1 0 1,-1 1 0,0-1 0,0 0 0,1 1-1,-1-1 1,3 7 6033,-7-8-5840,0 1-1,0-1 1,0-1-1,0 1 1,1-1-1,-1 1 1,0-1-1,-5-4 1,-15-6 394,18 10-576,1 1 1,-1-1-1,0 1 1,0 0-1,0 1 1,0-1-1,0 1 1,1 1-1,-11 0 1,13 0-86,-1-1 0,1 1 0,0 0 0,-1 0 1,1 0-1,0 0 0,0 1 0,0-1 0,0 1 0,0 0 0,0 0 0,0 0 0,0 0 1,1 1-1,-1-1 0,1 1 0,0-1 0,-2 4 0,-9 13-62,10-15 121,0 1-1,0 0 1,0 0 0,0 0 0,1 0 0,0 0 0,-3 9-1,2 3 18,1 0 1,0 0-1,1 0 0,1 1 0,1-1 0,0 0 0,2 0 0,-1 0 0,9 24 0,-9-34 27,1-1 0,0 0 1,0 0-1,0 0 0,1 0 0,5 6 0,-7-10-109,0-1 0,-1 0 0,1 0 0,0 0 0,0 0 0,0 0 0,0-1 0,0 1 0,0 0 0,0-1 0,0 0 0,0 1 0,0-1 0,1 0 0,-1 0 0,0 0 0,3-1 0,-1 1 8,0 0 0,0-1 0,0 0-1,1 1 1,-1-2 0,0 1 0,0 0-1,5-3 1,-4 0 17,0 0-1,1-1 1,-2 1-1,1-1 1,0 0 0,-1 0-1,0-1 1,0 1-1,-1-1 1,0 0-1,5-9 1,0-8 20,11-43 0,-17 60-52,13-57-44,-2-1 0,-4 0 0,4-111 0,-13 145-27,-6-156-264,5 177 196,0 0 0,-1 0 0,0 0 0,0 0 0,-1 1 0,-3-10 0,5 18 105,1-1 0,0 1-1,0 0 1,0 0 0,0-1 0,-1 1 0,1 0-1,0 0 1,0-1 0,-1 1 0,1 0 0,0 0-1,0 0 1,-1-1 0,1 1 0,0 0 0,-1 0-1,1 0 1,0 0 0,-1 0 0,1 0 0,0 0-1,-1 0 1,1 0 0,0 0 0,-1 0 0,1 0-1,0 0 1,0 0 0,-1 0 0,1 0 0,0 0-1,-1 0 1,1 0 0,-1 0 0,-11 11-57,-5 17 128,11-12 11,1-1-1,1 1 1,0 0 0,-1 22 0,2-18-79,-6 45 433,3 1 1,3 108 0,5-148-236,0-1 0,2 0-1,9 36 1,-10-51-81,0 0 0,1 0 0,0-1 0,1 1 0,0-1 0,0 0 0,1 0 0,0-1 0,0 0 0,16 15 0,-8-11-13,1-1 1,0-1-1,1 0 1,0-1 0,0-1-1,26 10 1,76 29-477,-117-47-112,0 1-1,0-1 1,0 1 0,0-1 0,0 1-1,0-1 1,0 1 0,-1-1 0,1 1 0,0 0-1,0 0 1,0-1 0,-1 1 0,1 0-1,0 0 1,-1 0 0,1 0 0,-1 0-1,1 0 1,-1 0 0,1 0 0,-1 0 0,1 2-1,-1-2 6,-1 0-1,1 0 1,0 1-1,-1-1 1,1 0-1,-1 0 1,1 0-1,-1 0 1,1 1-1,-1-1 1,0 0-1,1 0 1,-1 0-1,0 0 1,0 0 0,0-1-1,0 1 1,0 0-1,-2 1 1,-10 5-2101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47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483 3 6976,'0'0'66,"1"0"0,-1-1 0,0 1 0,0 0 0,0 0 0,0 0 0,0 0 0,1-1 0,-1 1 0,0 0 0,0 0 0,0 0 0,1 0 1,-1 0-1,0 0 0,0-1 0,0 1 0,1 0 0,-1 0 0,0 0 0,0 0 0,1 0 0,-1 0 0,0 0 0,0 0 0,0 0 0,1 0 0,-1 0 0,0 0 0,0 0 0,1 0 0,-1 0 1,0 1-1,0-1 0,0 0 0,1 0 0,-1 0 0,0 0 0,0 0 0,0 0 0,1 1 0,-1-1 0,0 0 0,0 0 0,0 0 0,0 0 0,0 1 0,1-1 0,-1 0 0,3 3 610,-3-2-399,0 0-1,-1 0 0,1-1 0,0 1 1,0 0-1,-1 0 0,1 0 1,0 0-1,-1 0 0,1-1 0,-1 1 1,0 1-1,0-1-44,-5 7 464,-1 0-1,0 0 1,0-1-1,-1 0 1,-13 10 0,0 0 10,-22 19 155,-67 60 1390,90-77-1867,1 1 1,1 1 0,-20 31 0,18-19 44,2 1 0,2 0 1,-18 51-1,-22 114 67,50-175-374,1 1 1,1 0-1,-1 33 1,4-51-358,1 1 0,1 0 0,-1 0 0,2 0 0,-1 0 0,1-1 0,0 1 0,0 0 0,1-1 0,0 0 0,0 0 0,1 0 0,0 0 0,9 11 0,-9-13-690,1-2 0,-1 1 0,1 0 0,1-1 0,-1 0 0,0 0 0,1-1-1,-1 1 1,1-1 0,0 0 0,0-1 0,7 2 0,25 5-5416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47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10 7808,'-3'-10'4592,"1"26"906,4 271 1102,1 1-6139,-4-280-571,1 0 0,-1 0 0,0-1 1,-4 13-1,4-13-263,-8-23-12936,8 11 12725,-4-34-5016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48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226 4 8800,'0'0'102,"1"-1"1,-1 1-1,0 0 0,1-1 1,-1 1-1,1 0 1,-1 0-1,1-1 1,-1 1-1,0 0 0,1 0 1,-1 0-1,1-1 1,-1 1-1,1 0 1,-1 0-1,1 0 0,-1 0 1,1 0-1,-1 0 1,1 0-1,-1 0 1,1 0-1,-1 0 1,1 1-1,-1-1 0,1 0 1,-1 0-1,1 0 1,-1 1-1,1-1 1,-1 0-1,0 0 0,1 1 1,-1-1-1,1 0 1,-1 1-1,0-1 1,1 1-1,-1-1 0,1 1 1,6 5 507,-6-4-374,1-1 0,-1 0 1,0 1-1,1-1 1,-1 1-1,0-1 1,0 1-1,0 0 1,-1-1-1,1 1 1,0 0-1,-1 0 0,1 0 1,-1 0-1,1-1 1,-1 1-1,0 0 1,0 0-1,0 0 1,0 0-1,0 0 1,-1 3-1,0 5 119,-1 0 1,-1-1-1,-3 11 1,4-15-118,-3 9-28,-1 0 0,0-1-1,-1 0 1,0 0 0,-1 0 0,0-1-1,-1 0 1,0-1 0,-1 0 0,-1-1 0,0 1-1,0-2 1,-1 0 0,-20 13 0,27-20-177,1 0 1,-1 0 0,0-1 0,0 1 0,0-1 0,0 0 0,0 0 0,0-1 0,-5 1-1,8-1-18,0 0 0,0 0 0,1 0 0,-1-1 0,0 1 0,0-1 0,0 1 0,0-1 0,1 1 0,-1-1 0,0 0 0,0 0 0,1 0 0,-1 0 0,1 0 0,-1 0 0,1 0-1,-1-1 1,1 1 0,0 0 0,0-1 0,0 1 0,0-1 0,0 0 0,0 1 0,0-1 0,-1-2 0,2 3-18,-1 0 0,1 0 0,0 0 0,0 1-1,-1-1 1,1 0 0,0 0 0,0 0 0,0 0 0,0 0 0,0 0 0,0 0 0,0 1 0,0-1 0,1 0 0,-1 0-1,0 0 1,0 0 0,1 0 0,-1 1 0,1-1 0,-1 0 0,1 0 0,-1 1 0,1-1 0,-1 0 0,1 0 0,-1 1-1,1-1 1,0 1 0,0-1 0,-1 1 0,1-1 0,0 1 0,0-1 0,-1 1 0,1 0 0,0-1 0,0 1 0,0 0-1,0 0 1,0 0 0,0-1 0,-1 1 0,1 0 0,0 0 0,0 0 0,0 0 0,0 1 0,0-1 0,0 0 0,-1 0-1,1 0 1,0 1 0,0-1 0,0 0 0,0 1 0,-1-1 0,1 1 0,0-1 0,0 1 0,-1 0 0,2 0 0,10 15 145,0-1 0,-1 2 1,-1 0-1,-1 0 0,12 29 1,-8-17-200,16 27 1,-23-46-779,-1 0 0,4 12 1,7 13-5840,-7-18 3874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48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13 9792,'-8'-13'4448,"16"13"-3872,6 0 1823,9 0-1439,9 0 1984,12 0-1664,1 0 32,0 0-832,0 0-160,-5 0-192,-4 0-160,-1 0 0,-6 0-1376,-8 0 768,-3 5-3712,-9-2 2433,-13 9-5121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48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12288,'8'-12'4575,"24"7"-3583,13 2-256,-14-2 2144,6 5-1728,8-3-32,0 3-704,-6 0-384,-2 3-32,-5 2-1472,-6-2 768,2 6-3424,-11 2 2305,-4 1-6177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49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35 10624,'-9'-26'3936,"13"26"-3040,6 0-256,3 0 1183,14 0-1119,9 0 2400,17 0-1760,10 0 96,6 0-864,-6 0-384,-10 0-128,-8 0-288,-9 0 128,-9 0-1856,-4-5 1056,-10 1-4416,-4 4 2977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20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3072,'4'-24'6408,"-3"20"-3931,20 5-1346,44 18 863,-17-12-1211,0-2-1,84-4 0,-82-1-356,-5-2-246,1-2 0,-1-2 0,53-15 0,-44 12 167,103-5 0,-82 10-315,233-1 260,-200 5-382,129 5 293,-113-6-135,139 3-109,298 37 889,-346-32-493,-47-2-145,137 23-114,-231-19 154,114-2-1,73-17 400,-213 7-634,273-29 312,-289 28-153,131-11 442,9-2 107,44-10 397,42-2-1049,-148 25-3358,-106 4 2535,-1 0 0,1 1 0,-1-1 0,0 0 0,5 2 0,-7-2 525,-1 0-1,1 1 1,-1-1 0,1 0 0,-1 0 0,0 0 0,1 1-1,-1-1 1,1 0 0,-1 1 0,0-1 0,1 0 0,-1 1-1,0-1 1,0 0 0,1 1 0,-1-1 0,0 1 0,0-1-1,1 0 1,-1 1 0,0-1 0,0 1 0,0-1 0,0 1-1,0-1 1,0 1 0,0-1 0,1 1 0,-2-1 0,1 1-1,0-1 1,0 0 0,0 1 0,0-1 0,0 1 0,0-1-1,0 1 1,0-1 0,-1 1 0,1 0 0,-4 8-4605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19:49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33 10464,'9'-28'3370,"-9"28"-3340,0 0-1,0 0 1,0 0-1,0-1 1,0 1-1,0 0 1,0 0-1,0 0 1,0-1-1,0 1 1,1 0-1,-1 0 1,0 0-1,0-1 1,0 1-1,0 0 1,0 0-1,0 0 1,1 0-1,-1-1 1,0 1-1,0 0 1,0 0-1,0 0 1,1 0-1,-1 0 1,0 0 0,0 0-1,0-1 1,1 1-1,-1 0 1,0 0-1,0 0 1,0 0-1,1 0 1,-1 0-1,0 0 1,0 0-1,0 0 1,1 0-1,-1 0 1,0 0-1,0 0 1,1 1-1,5 0 164,0 1-1,0 0 0,-1 1 1,1-1-1,0 1 0,-1 0 0,0 0 1,0 1-1,7 5 0,-5-2 179,1 1-1,-1 0 0,0 0 1,10 17-1,-2 3 501,-1 1 0,17 47 0,-31-76-864,24 71 543,-3 0 0,-3 0 0,-3 2 0,-4 0 0,-2 1 0,-3 113 0,-6-155-496,-3 0 0,0 0 0,-9 34 0,8-53-77,0 0 1,0 0-1,-1 0 1,-1-1-1,0 1 0,0-1 1,-1-1-1,-1 1 0,-16 18 1,11-18-289,0 0 0,-1 0 0,-1-2 1,-20 13-1,-65 28-2850,-37 2-4988,62-28 1344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0:18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86 124 1728,'-13'1'10753,"13"0"-10439,-1 5 2816,20-10-2218,1-4-569,-17 7-307,0 0 0,0 0 1,0-1-1,0 1 0,-1-1 0,1 1 0,0-1 1,0 0-1,-1 0 0,4-3 0,1-3 238,0 0-1,-1 0 1,9-14-1,-13 18-173,0 0-1,0-1 0,0 1 0,-1-1 0,0 1 0,0-1 0,0 0 0,0 0 0,0-8 0,-6 20 133,1-1-1,-1 1 1,2 0-1,-7 14 1,-41 154 416,34-109-310,9-29-151,2 0 0,-2 48 0,4-34-70,5-23-96,-1-22-16,0 0 1,0-1-1,-1 10 0,0 17-5,1-31 28,0 0 0,0 1 0,0-1 0,-1 0-1,1 0 1,-1 0 0,1 0 0,-1 1 0,1-1-1,-1 0 1,1 0 0,-1 0 0,0 0 0,0 0-1,-1 1 1,-19 15 55,18-15-50,-1 0 0,1 0 0,0 1 0,1-1 0,-6 7 0,-7 7-72,12-13-188,17-10 210,-5 2 69,1 1 1,0 1 0,-1 0-1,1 0 1,0 1-1,0 0 1,1 1-1,-1 0 1,0 1-1,0 0 1,1 0-1,16 3 1,-13 2 209,-13-5-260,-1 0 1,0 1-1,0-1 0,0 0 0,1 0 1,-1 1-1,0-1 0,0 0 1,0 1-1,0-1 0,0 0 1,1 1-1,-1-1 0,0 0 0,0 1 1,0-1-1,0 0 0,0 1 1,0-1-1,0 0 0,0 1 1,0-1-1,0 0 0,0 1 0,-1-1 1,1 0-1,0 1 0,0-1 1,0 0-1,0 0 0,0 1 1,-1-1-1,1 0 0,0 1 0,0-1 1,0 0-1,-1 0 0,1 1 1,-8 4-3939,17-31-11488,4-1 12411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0:5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 3136,'-1'-2'267,"1"0"1,-1 0-1,0-1 1,0 1-1,0 0 0,-2-4 1,4 9 218,0-1 0,0 0 0,0 1 1,0-1-1,0 1 0,1 3 0,9 49 196,-4-14-175,10 34 309,22 88 592,63 156 122,-88-274-1274,3-1 0,2-1 0,25 45 0,-41-82-127,-1-2-10,1 1 1,-1-1 0,1 0 0,-1 0 0,1 0-1,1 0 1,-1 0 0,0-1 0,1 1 0,0-1-1,0 0 1,0 0 0,0 0 0,7 3 0,-10-5-79,1-1 1,-1 0 0,0 1-1,0-1 1,0 0 0,0 0-1,1 1 1,-1-1 0,0 0-1,0 0 1,0 0 0,1-1-1,-1 1 1,0 0 0,0 0-1,0-1 1,0 1 0,1-1 0,-1 1-1,1-2 1,1 1 21,-1-1-1,0 0 1,0 0 0,0 0 0,0 0-1,0 0 1,-1 0 0,4-5 0,1-5 80,0-1 0,-1 0 0,3-14 1,-3 14-40,52-187 162,-41 123-279,39-163-272,-49 221-51,-6 19 328,0 0 0,0 0 0,0 0 0,0-1 0,0 1 0,0 0 0,0 0 0,0 0 0,0 0 0,0 0 0,0 0 0,0 0 0,0 0 0,0-1 0,0 1 0,0 0-1,0 0 1,0 0 0,0 0 0,0 0 0,0 0 0,0 0 0,0 0 0,0 0 0,0-1 0,1 1 0,-1 0 0,0 0 0,0 0 0,0 0 0,0 0 0,0 0 0,0 0 0,0 0-1,0 0 1,0 0 0,0 0 0,1 0 0,-1 0 0,0 0 0,0 0 0,0 0 0,0 0 0,0 0 0,0 0 0,0 0 0,1 0 0,-1 0 0,0 0 0,0 0 0,0 0 0,0 0-1,2 24-687,-1-1 683,5 143-15,3 33 74,-4-141 3,18 80 1,-23-137-48,3 9 81,0 1 0,4 12 0,-5-19 31,0 0-1,0 0 1,0-1 0,1 1 0,-1-1 0,1 0-1,0 1 1,6 4 0,-8-7-47,0 0 0,1 0 0,-1 0 0,1 0 0,-1 0 0,1 0 0,0-1 0,-1 1 0,1 0 0,0-1 0,-1 1 0,1-1 0,0 0 0,0 1 0,-1-1 0,1 0 0,3 0 0,-2-1 12,0 0-1,-1 1 0,1-1 0,0 0 1,-1-1-1,1 1 0,-1 0 0,1-1 1,-1 1-1,0-1 0,1 0 0,3-4 1,14-17 226,-1-1 1,31-51 0,-28 39-237,203-341 342,-214 359-421,-2 0 0,0-1 1,-1-1-1,0 1 0,4-24 0,14-84-2519,-21 84-1743,-3 0-3476,-2 35 4938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0:5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8 4224,'-3'-8'2267,"3"17"500,0 8-1983,-15 86 899,4-33-1200,-11 96 193,-34 339 1405,54-477-2009,-2 21 265,4 65 1,1-75 424,-1-39-744,0 0 0,0 0 0,0 0 0,0 1 0,0-1 0,0 0 0,0 0 0,0 0 0,0 0 1,0 0-1,0 0 0,0 0 0,0 0 0,0 0 0,0 1 0,0-1 0,0 0 0,0 0 0,0 0 0,0 0 0,0 0 0,1 0 0,-1 0 0,0 0 0,0 0 0,0 0 0,0 1 0,0-1 0,0 0 0,0 0 0,0 0 0,0 0 0,0 0 0,0 0 0,1 0 0,-1 0 0,0 0 0,0 0 1,0 0-1,0 0 0,0 0 0,0 0 0,0 0 0,0 0 0,1 0 0,-1 0 0,0 0 0,0 0 0,0 0 0,0 0 0,0 0 0,0 0 0,0 0 0,0 0 0,0 0 0,1 0 0,-1 0 0,0 0 0,0-1 0,0 1 0,5-4 141,3-12 185,13-32 0,-9 18-174,1 1-154,1 0 0,1 2 0,1-1 0,2 2 0,36-42 0,-45 57-19,-8 9-55,0 0 0,1-1-1,0 1 1,-1 0 0,1 0 0,0 1 0,0-1 0,0 0-1,0 1 1,0-1 0,1 1 0,-1-1 0,0 1-1,1 0 1,-1 0 0,1 0 0,3 0 0,-5 1 51,-1 0 1,1 0-1,-1 0 0,1 0 1,-1 1-1,1-1 0,-1 0 1,0 0-1,1 1 0,-1-1 1,1 0-1,-1 1 0,0-1 1,1 0-1,-1 1 1,0-1-1,1 1 0,-1-1 1,0 1-1,0-1 0,1 0 1,-1 1-1,0-1 0,0 1 1,0-1-1,0 1 1,0-1-1,0 1 0,1-1 1,-1 1-1,0-1 0,0 1 1,-1-1-1,1 2 0,-2 23 20,1-17-23,-13 143 250,12-134-145,0 1-1,1-1 0,1 1 0,0-1 1,5 27-1,-4-42-41,0 1 0,0-1 1,0 1-1,0-1 0,0 1 0,3 4 1,-3-6-32,0-1 0,-1 1 1,1 0-1,0 0 0,0 0 1,-1-1-1,1 1 0,0 0 1,0-1-1,0 1 0,0-1 1,0 1-1,0-1 0,0 1 1,0-1-1,0 0 0,0 1 0,0-1 1,0 0-1,0 0 0,2 0 1,6-2 37,1-1 1,-1-1 0,0 1-1,1-1 1,-2-1 0,1 0-1,11-9 1,15-12 27,-1-3-1,53-56 1,-48 45-81,44-36 0,-76 70-54,0 0-1,0-1 0,-1 0 1,9-13-1,-6 8-210,-17 27 152,2 1 0,-8 27 0,10-31 142,-8 26 32,2 0 0,1 0 1,2 1-1,-4 70 0,11-104 58,1 17 167,-2-22-269,2 1-1,-1 0 0,0-1 1,0 1-1,0 0 0,0-1 1,0 1-1,0 0 0,1-1 1,-1 1-1,0-1 0,1 1 1,-1-1-1,0 1 0,1 0 1,-1-1-1,0 1 0,1-1 1,-1 0-1,1 1 0,-1-1 1,1 1-1,0-1 0,0 1 1,0-1-7,-1 0 1,1-1 0,0 1 0,0 0-1,-1 0 1,1-1 0,0 1-1,0 0 1,-1-1 0,1 1-1,0-1 1,-1 1 0,1-1 0,-1 1-1,1-1 1,0 1 0,-1-1-1,1 0 1,-1 1 0,0-1-1,1 0 1,-1 1 0,0-1 0,1 0-1,-1 1 1,0-1 0,0 0-1,1 0 1,-1 0 0,1-3 59,9-20 28,-2-2 0,-1 1 0,5-35 0,-8 41-45,22-129 78,-24 135-369,0 0 0,-1-13 0,-2 24-177,-2 8 200,-1 9-3,2-1 221,1 1-1,0 0 0,0-1 0,2 1 0,0 0 1,0-1-1,2 1 0,0-1 0,0 0 1,12 28-1,-14-39 14,0-1-1,0 1 1,0 0 0,1-1 0,-1 1 0,1-1 0,0 0-1,-1 1 1,1-1 0,0 0 0,1 0 0,-1 0 0,0-1-1,0 1 1,5 2 0,-5-3 7,1-1 0,-1 1 0,0-1 0,1 0 0,-1 1 1,0-1-1,1 0 0,-1 0 0,0-1 0,0 1 0,1 0 0,-1-1 0,0 0 0,1 1 0,-1-1 1,0 0-1,0 0 0,0 0 0,0 0 0,3-3 0,16-12 61,-2 0 0,0-1-1,0-2 1,19-25 0,15-14-28,-33 37-15,-1-2 0,0 0 0,-2-1 1,-1-1-1,-1 0 0,-1-1 0,-1-1 0,13-40 0,-2-13-27,22-133 1,-36 164-23,-6 26-18,1 0-321,-1 0-1,1-33 1,-11 127-183,4 250 619,29 44 197,-23-333-180,-2 5-33,-3-28-217,2 1-1,-1 0 1,1 0 0,1 0 0,0 0 0,3 9 0,-1-39-9255,-7-1 6224,-2 4 1099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0:5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 5888,'-24'-4'2661,"24"4"-2624,0 0-1,0 0 0,0 0 1,0 0-1,0 0 1,0 0-1,0 0 1,0 0-1,0 0 1,0 0-1,0 0 1,0 0-1,0 0 1,0 0-1,0 0 1,0-1-1,0 1 1,0 0-1,0 0 1,0 0-1,0 0 1,0 0-1,0 0 0,0 0 1,0 0-1,0 0 1,0 0-1,0 0 1,0 0-1,0 0 1,0 0-1,0 0 1,0-1-1,0 1 1,0 0-1,0 0 1,0 0-1,0 0 1,-1 0-1,1 0 1,0 0-1,0 0 1,0 0-1,0 0 0,0 0 1,0 0-1,0 0 1,0 0-1,0 0 1,0 0-1,0 0 1,0 0-1,0 0 1,0 0-1,0 0 1,-1 0-1,1 0 1,9-3 1410,214-9 3801,-93 9-4667,4-2-1397,-114 3-2752,-2 5 955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0:5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241 601 3904,'0'0'151,"3"-3"1037,-6 3 350,2-1-1329,1 0 0,-1 1 0,1-1 0,-1 1 0,0-1 0,1 1 0,-1-1 0,1 1 0,-1 0 0,0-1 0,0 1 0,1 0 0,-1-1 0,0 1 0,1 0 1,-1 0-1,-1 0 0,-4 0-56,0 1 0,0 0 0,0 0-1,1 1 1,-1 0 0,1 0 0,-1 0 0,-8 5 0,-4 2 92,8-4-175,2 0 1,-1 0-1,1 0 0,-1 1 1,2 1-1,-1-1 1,1 1-1,0 0 0,0 1 1,-10 14-1,9-10-27,1 1-1,0 0 1,1 0-1,1 1 1,0 0-1,-6 27 1,9-33 11,1 0-1,1 0 1,-1 0-1,1 1 1,1-1 0,1 10-1,-2-13 34,1-1 1,0 1-1,1 0 1,-1-1-1,1 1 0,0-1 1,0 1-1,0-1 1,1 0-1,-1 0 0,7 7 1,-9-10-56,1 0 1,0 0-1,0-1 0,0 1 0,0 0 1,0 0-1,0-1 0,0 1 1,0-1-1,0 1 0,0-1 1,1 1-1,-1-1 0,0 0 1,0 1-1,0-1 0,0 0 1,1 0-1,-1 0 0,0 0 0,0 0 1,1 0-1,-1 0 0,0 0 1,0-1-1,0 1 0,0 0 1,1-1-1,-1 1 0,0-1 1,0 1-1,2-2 0,1-2 97,1 0 0,-1 0 0,0 0 0,0 0 0,5-7 0,-9 10-118,12-15 171,-1-1 1,-1 0 0,-1 0-1,-1-1 1,9-24 0,-8 14-184,-2 1 0,0-1 1,2-28-1,-9 54-15,2-24-157,-2 24 139,0 1-1,0 0 1,0-1 0,-1 1-1,1 0 1,0-1 0,-1 1-1,1 0 1,0 0 0,-1-1-1,0 1 1,1 0 0,-1 0-1,-1-2 1,2 3 25,0 0 0,0-1 1,0 1-1,-1 0 0,1 0 1,0 0-1,0 0 0,0 0 0,-1 0 1,1-1-1,0 1 0,0 0 1,-1 0-1,1 0 0,0 0 0,0 0 1,0 0-1,-1 0 0,1 0 1,0 0-1,0 0 0,-1 0 0,1 0 1,0 0-1,0 0 0,-1 0 1,1 0-1,0 0 0,0 1 0,0-1 1,-1 0-1,1 0 0,0 0 1,0 0-1,0 0 0,-1 0 0,1 1 1,0-1-1,0 0 0,0 0 1,0 0-1,0 1 0,-1-1 0,1 0 1,0 1-1,-5 10-257,3 3 281,0 1-1,1 0 1,0 0 0,1-1-1,1 1 1,4 29 0,-3-33 31,1 0 0,0 0 1,1 0-1,0 0 0,0-1 0,1 1 1,1-1-1,0 0 0,12 15 0,-14-21 21,-1 0 0,1 0 0,0-1 0,1 1-1,-1-1 1,0 0 0,1-1 0,0 1-1,0-1 1,-1 0 0,1 0 0,0 0-1,1-1 1,-1 0 0,0 0 0,0 0-1,1 0 1,-1-1 0,0 0 0,1 0-1,-1-1 1,0 1 0,1-1 0,-1 0-1,0 0 1,0-1 0,0 0 0,7-3-1,5-4 32,-1-1-1,0 0 1,-1-1-1,0-1 0,16-16 1,60-75 149,-75 83-209,-1-1 0,0-1 0,-2 0 0,-1-1 0,0 0 0,-2-1 0,10-34 0,-1-21-53,12-98 0,-27 144 13,-4 33 2,13-105-62,-13 91-90,1-1 0,-2 0 1,0 1-1,-5-28 0,6 42 147,0 0 0,0 0-1,0 0 1,0 0 0,0-1 0,0 1 0,0 0-1,0 0 1,0 0 0,0 0 0,0 0 0,0 0-1,0 0 1,0 0 0,0 0 0,0-1 0,0 1-1,0 0 1,0 0 0,0 0 0,0 0 0,-1 0-1,1 0 1,0 0 0,0 0 0,0 0 0,0 0-1,0 0 1,0 0 0,0 0 0,0 0 0,0-1-1,0 1 1,0 0 0,-1 0 0,1 0 0,0 0-1,0 0 1,0 0 0,0 0 0,0 0 0,0 0-1,0 0 1,0 0 0,0 0 0,-1 0 0,1 0-1,0 0 1,0 0 0,0 0 0,0 0 0,0 1-1,0-1 1,0 0 0,0 0 0,-5 7-104,-3 12 13,-6 36-23,2 1 0,2 0-1,-4 109 1,24 175 495,-8-322-299,-2-4 81,1-1 0,0 1 0,1-1 0,1 0 1,0 0-1,8 21 0,-11-34-144,1 0 0,-1 0 0,0 0 0,0 1 0,0-1 0,0 0 1,0 0-1,0 0 0,0 0 0,0 0 0,0 0 0,0 0 0,0 1 1,0-1-1,1 0 0,-1 0 0,0 0 0,0 0 0,0 0 0,0 0 0,0 0 1,0 0-1,1 0 0,-1 0 0,0 0 0,0 0 0,0 0 0,0 0 0,0 0 1,1 0-1,-1 0 0,0 0 0,0 0 0,0 0 0,0 0 0,0 0 0,0 0 1,1 0-1,-1 0 0,0 0 0,0 0 0,0 0 0,0 0 0,0 0 0,0 0 1,1 0-1,-1 0 0,0 0 0,0-1 0,0 1 0,0 0 0,0 0 0,0 0 1,7-12 367,6-22-171,-11 28-165,7-22-82,-1 0 0,-1 0 0,4-40 0,-7 43 41,1-16-458,-4 41 421,-1-1-1,1 1 0,0 0 0,0 0 0,-1 0 0,1 0 0,0 0 0,-1 0 1,1 0-1,0 0 0,0 1 0,-1-1 0,1 0 0,1 1 0,0-1-7,69 7 45,115-4-1,1-1 216,-154-2-64,-11 0-30,-17 0-116,-5 1-62,-16 5 22,1 1-1,1 0 0,-1 1 1,1 0-1,1 1 0,-1 1 1,-20 19-1,31-25 36,0-1 0,0 1-1,0 0 1,0 0 0,1 0 0,0 0-1,0 0 1,0 0 0,0 1 0,1-1-1,0 1 1,0-1 0,0 1 0,0-1-1,1 1 1,-1 8 0,1-11 11,1 1-1,-1-1 1,0 1 0,1-1-1,-1 1 1,1-1-1,0 1 1,0-1 0,0 0-1,0 1 1,0-1 0,0 0-1,1 0 1,-1 0 0,1 0-1,-1 0 1,1 0 0,0 0-1,0-1 1,0 1 0,0-1-1,0 1 1,0-1 0,0 0-1,1 1 1,-1-1-1,0 0 1,1-1 0,-1 1-1,0 0 1,1-1 0,2 1-1,-1-1 35,0 0-1,0 0 1,0 0-1,0-1 1,0 0-1,0 0 1,0 0-1,0 0 1,0 0-1,0-1 1,-1 1-1,1-1 1,-1 0 0,1 0-1,-1-1 1,0 1-1,0-1 1,0 0-1,0 1 1,4-6-1,-1 0 16,0 0 1,0 0-1,-1 0 1,0 0-1,-1-1 0,0 0 1,5-16-1,-7 18-93,0-1-1,-1 0 1,0 0-1,-1 0 1,0 1-1,0-1 1,-1 0-1,-2-12 1,2 18 9,1 1 0,-1-1 0,0 1 0,0 0 0,0-1 0,0 1 0,0 0 0,0 0 0,0-1 0,0 1 0,-1 0 0,1 0 0,0 0 0,-1 1 0,1-1 0,-1 0 0,1 0 0,-1 1 0,1-1 0,-1 1 0,1 0 0,-1-1 0,0 1 0,-1 0 0,0-1-11,0 0 1,0 1 0,0 0-1,0 0 1,-1 0 0,1 0 0,0 0-1,0 0 1,0 1 0,0 0 0,-6 1-1,9 2-23,1-3 62,1 0-1,0 0 1,0 0-1,0 0 1,0 0 0,0-1-1,0 1 1,0-1-1,0 0 1,4 1 0,-4-1 3,15 3 41,1-2-1,-1 0 1,0 0 0,1-2 0,-1 0 0,0-1 0,1-1-1,-1-1 1,0 0 0,20-8 0,-9 1-97,38-8 1,-45 14-73,-21 5 110,0-1 0,0 1 1,0 0-1,1 0 0,-1 0 0,0 0 0,0 0 0,1 1 0,-1-1 0,0 0 0,0 0 0,0 0 0,1 0 0,-1 0 0,0 0 0,0 0 0,0 0 0,1 0 0,-1 0 0,0 1 1,0-1-1,0 0 0,0 0 0,1 0 0,-1 0 0,0 1 0,0-1 0,0 0 0,0 0 0,0 0 0,0 1 0,0-1 0,1 0 0,-1 0 0,0 0 0,0 1 0,0-1 0,0 0 0,0 0 1,0 0-1,0 1 0,0-1 0,0 0 0,0 0 0,0 1 0,0-1 0,0 0 0,-1 0 0,1 0 0,0 1 0,0-1 0,-5 23-21,-15 24 101,20-47-78,-8 17 34,2 0 0,0 1 0,0-1 0,2 1 0,0 1 0,1-1 0,0 25 0,7-28 152,-4-14-166,0-1-1,0 0 1,0 1 0,0-1 0,1 0 0,-1 1 0,0-1 0,0 1-1,1-1 1,-1 0 0,0 0 0,1 1 0,-1-1 0,0 0-1,1 0 1,-1 1 0,1-1 0,-1 0 0,0 0 0,1 0-1,-1 0 1,1 1 0,-1-1 0,0 0 0,1 0 0,-1 0 0,1 0-1,-1 0 1,1 0 0,-1 0 0,0 0 0,1 0 0,-1 0-1,1-1 1,-1 1 0,1 0 0,-1 0 0,1 0 0,16-11 244,0 1 0,-1-2 0,24-21 0,20-16-170,62-28-388,-98 63 75,-23 13 204,0 1 0,0-1 0,0 1 0,0 0 0,0-1 0,0 1 0,0 0 0,0 0 0,0 0 0,-1 0 0,1 0 0,0 0 0,0 0 0,0 0 0,0 0 0,0 0 0,0 0 0,0 1 0,0-1 0,0 0 0,0 1 0,0-1 0,-1 0 0,1 1 0,0 0 0,1 0 0,-1 0 5,-1 0 0,1 0 1,-1 0-1,0 1 0,1-1 0,-1 0 1,0 0-1,0 0 0,0 0 1,0 1-1,0-1 0,0 0 0,0 0 1,0 2-1,-4 22 31,1-10 17,1 5-17,1-1 0,2 33 0,-1-45 8,1-1 0,0 1 0,1 0 0,-1-1 0,1 0 1,0 1-1,1-1 0,0 0 0,0 0 0,0 0 0,6 7 0,-8-12-12,0 0 1,-1 0-1,1 0 1,0 0-1,0 0 1,0-1-1,0 1 1,1 0-1,-1-1 1,0 1-1,0-1 1,0 1-1,0-1 1,1 1-1,-1-1 1,0 0-1,1 0 1,1 1-1,0-2 14,-1 1 1,1 0-1,-1-1 0,1 1 0,-1-1 1,1 0-1,-1 0 0,5-2 1,0-1 36,1-1-1,-1 0 1,0-1 0,9-8 0,0-4 53,0-1 0,25-39 0,-11 14-132,0 2 200,-2-2 0,40-86 0,56-163-377,-102 241 147,-10 25-255,12-42 0,-22 61 67,-4 8 10,-8 17-41,-7 23 114,2 2 1,-10 44 0,-11 93 218,31-137-8,2 0 1,2 1-1,2-1 0,1 1 1,2-1-1,2 0 0,16 56 1,-19-84-94,1 0 0,1-1 0,0 1 0,0-1 0,14 23 0,-13-30-2981,-6-17-2993,-5-2 3404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0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7136,'-19'-7'3232,"28"7"-2816,-4 0 1344,8 7-1056,5-2 832,9-2-864,9-3 192,4 0-513,19-3-127,4-2-128,5-2 0,-2 7-64,-3-8-1855,-8 8 991,-15-9-6752,-3 1 4160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0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1177 2400,'-3'2'194,"-1"4"442,10-1 907,-5-5-1411,0 0 0,0 0 0,0 1 0,-1-1 0,1 0 0,0 0 0,0 0 0,-1 0 0,1 0 0,0 0 0,0-1 0,0 1 1,-1 0-1,1 0 0,0 0 0,0-1 0,-1 1 0,1 0 0,0-1 0,-1 1 0,1-1 0,0 1 0,0-1 0,18-16 975,-16 14-743,81-92 2169,-33 35-1610,-15 21-511,72-86 275,-73 75-631,52-99 0,-64 101 34,-1 0 1,21-70 0,14-56-385,-53 148-179,-5 23 265,0 3-3,-4 16-161,-35 191-48,23-112 334,8-43 293,1 0-1,3 1 1,2-1 0,6 82 0,-2-129-36,-1 0 0,1 0-1,0 0 1,0 0 0,1-1-1,-1 1 1,1 0 0,0-1-1,5 9 1,-7-12-129,1 0-1,-1-1 1,0 1 0,1-1 0,-1 1-1,1-1 1,-1 1 0,1-1 0,-1 1-1,1-1 1,0 1 0,-1-1 0,1 0-1,-1 1 1,1-1 0,0 0 0,-1 0 0,1 1-1,0-1 1,-1 0 0,1 0 0,0 0-1,-1 0 1,1 0 0,0 0 0,0 0-1,-1 0 1,1 0 0,0 0 0,-1 0-1,1-1 1,0 1 0,-1 0 0,1 0-1,0-1 1,-1 1 0,1 0 0,0-1-1,3-2 163,0-1 0,-1 1 0,1-1 0,5-7 0,-7 9-175,57-72 786,2 0-732,51-83 0,98-219-168,-187 329 93,28-80 0,-44 110 10,-5 11-49,0 0 1,1 0-1,-2 0 0,1-1 0,-1 1 1,1-9-1,-2 15 24,0 0 1,0 0-1,0 0 1,0 0 0,0 0-1,0 0 1,0 0-1,0 0 1,0 0-1,0-1 1,0 1 0,0 0-1,0 0 1,0 0-1,0 0 1,0 0-1,0 0 1,0 0 0,0 0-1,0 0 1,0 0-1,0 0 1,0-1-1,0 1 1,0 0 0,0 0-1,0 0 1,0 0-1,0 0 1,0 0-1,0 0 1,0 0-1,0 0 1,-1 0 0,1 0-1,0 0 1,0 0-1,0 0 1,0 0-1,0 0 1,0 0 0,0 0-1,0 0 1,0 0-1,0 0 1,0-1-1,0 1 1,-1 0 0,1 0-1,0 0 1,0 0-1,0 0 1,0 1-1,0-1 1,0 0-1,0 0 1,0 0 0,0 0-1,0 0 1,0 0-1,-1 0 1,1 0-1,-6 6-244,-11 19 56,10-14 172,-25 37 12,-40 80 1,-135 351 772,183-417-111,-19 76 0,40-130-313,0-8 257,3-1-558,0 1 1,-1-1-1,1 0 0,0 0 1,0 0-1,0 1 0,0-1 1,0 0-1,0 0 0,0 0 1,1 1-1,-1-1 0,0 0 1,0 0-1,1-1 0,3-8-21,1-1 0,-1 1-1,2 0 1,0 1 0,0-1-1,0 1 1,1 0 0,0 1-1,1 0 1,0 0 0,1 0-1,-1 1 1,1 1 0,0-1-1,14-5 1,-9 3-25,1 0-89,0 1 0,29-11 0,-40 17 56,0 1 0,1 0 0,-1 0 0,0 0 0,1 0 0,-1 1-1,1 0 1,-1 0 0,1 0 0,-1 0 0,1 1 0,-1-1 0,1 1 0,-1 1 0,8 2 0,-7-1 38,0 1 1,0 0-1,-1 0 1,1 0-1,-1 0 1,0 1-1,0 0 0,0 0 1,-1 0-1,6 11 1,0-2-1,0 3 64,-3-7-40,1 1 0,14 18 0,-19-27 23,0 0-1,-1 0 1,1-1-1,0 1 1,0-1-1,0 1 1,0-1 0,0 1-1,0-1 1,0 0-1,0 0 1,1 0-1,-1-1 1,0 1-1,1 0 1,-1-1-1,1 1 1,-1-1 0,0 0-1,5 0 1,-1-1 35,-1 0-1,0 0 1,0-1 0,0 1 0,0-1 0,0-1 0,-1 1 0,1-1-1,-1 1 1,1-1 0,-1 0 0,6-6 0,-5 3-23,1 0 0,-1 0 0,0-1 0,-1 0 0,1 0 0,-2 0 0,6-11 0,-4 4-40,-1 0 1,0 0-1,0 0 0,-2-1 0,0 1 0,0-1 1,-2 1-1,-1-23 0,1 34-64,0 0-1,0 0 1,-1 0-1,1 0 1,-1 0-1,0 0 1,0 0-1,0 0 1,0 1-1,-3-5 1,4 7 34,0 0-1,0-1 1,0 1 0,0 0 0,-1-1-1,1 1 1,0 0 0,0 0-1,-1-1 1,1 1 0,0 0 0,-1 0-1,1-1 1,0 1 0,-1 0-1,1 0 1,0 0 0,-1 0 0,1 0-1,0-1 1,-1 1 0,1 0-1,-1 0 1,1 0 0,0 0 0,-1 0-1,1 0 1,0 0 0,-1 0-1,0 1 1,-9 7-259,-4 15 67,11-15 200,0-1-1,1 0 0,0 1 1,1 0-1,0-1 0,0 1 1,0 0-1,1 0 0,0 0 0,0-1 1,1 1-1,3 14 0,-2-16 29,0-1 0,-1 0 0,2 1 0,-1-1 0,1 0 0,-1 0 0,2 0 0,-1-1 0,0 1 0,1-1 0,0 0 0,0 0 0,0 0 0,0 0 0,1-1 0,-1 1 0,1-1 0,7 3 0,0 0 109,0-2 0,0 1 0,0-2 0,1 0 0,22 3 0,-27-5-266,-1-1 1,0 1 0,1-2 0,-1 1 0,0-1-1,0 0 1,0-1 0,1 0 0,-2 0 0,1 0 0,10-6-1,-14 7-256,0-1 0,-1 0 0,1 0 0,-1 0 0,0 0 0,1 0 1,2-4-1,-4 4-63,0 1 1,0-1 0,0 1 0,0-1 0,0 0 0,0 0 0,0 1 0,-1-1-1,1 0 1,-1 0 0,1 0 0,-1 0 0,0 1 0,0-1 0,0 0 0,0 0-1,0 0 1,0 0 0,-1-4 0,-4-7-2479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0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27 182 6240,'-27'-5'2816,"46"2"-2464,-1-2 256,8 5-416,38-12 1248,2 4-800,25-16 32,-1 4-448,26-8 0,-13 8-128,15-3 160,-15 10-160,-8 1-2016,-15 4 1056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0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5 798 2720,'-5'3'760,"6"0"-267,0-3-318,0 0-1,0 1 1,-1-1 0,1 0-1,0 0 1,0 0 0,0 0-1,0 0 1,-1 0 0,1 0-1,0 0 1,0-1 0,0 1-1,-1 0 1,2-1 0,14-6 1433,0-1 0,25-16-1,-11 6-681,-6 2-362,0 0 0,-1-2 0,29-29 0,-46 42-532,-1-1 0,1 1 0,-2-1 0,1 0 0,-1-1 0,0 1 0,6-12 0,-12 24-715,-4 17 499,-12 30 0,7-22 354,-14 61 1,18-62-58,-67 328 1084,31-133 197,31-149-647,12-74-569,0 0 1,-1 0-1,1 0 0,-1 0 1,1 0-1,-1 0 0,0-1 1,-1 4-1,2-5-161,0 0 0,0 0 1,0 0-1,0 0 0,0 0 0,0 0 0,0 0 1,0 0-1,0 0 0,0 0 0,0 0 0,0 0 1,-1 0-1,1 0 0,0 0 0,0 0 0,0 0 1,0 0-1,0 0 0,0 0 0,0 0 0,0 0 0,0 0 1,0 0-1,0 0 0,0 0 0,0 0 0,0 0 1,-1 0-1,1 0 0,0 0 0,0 0 0,0 0 1,0 0-1,0-1 0,0 1 0,0 0 0,0 0 1,0 0-1,0 0 0,0 0 0,0 0 0,0 0 1,0 0-1,0 0 0,0 0 0,0 0 0,0 0 1,0 0-1,0 0 0,0-1 0,0 1 0,0 0 1,0 0-1,0 0 0,0 0 0,0 0 0,0 0 0,0 0 1,0 0-1,0 0 0,0 0 0,0 0 0,0 0 1,0 0-1,0 0 0,0 0 0,0-1 0,2-14 424,2-26-113,-2 18-252,7-32 0,29-92 77,-23 94-103,2-4-33,3 2 1,34-69 0,-20 60-72,56-80 0,-28 48 55,-37 55-30,58-86-512,-81 125 508,0-1 0,0 1 0,0 0 0,0 0 0,1-1 1,-1 2-1,0-1 0,1 0 0,0 0 0,-1 1 0,1 0 0,4-3 0,-5 4 18,0 0-1,-1 0 0,1 0 0,-1 0 1,1 0-1,0 0 0,-1 0 0,1 0 1,-1 0-1,1 1 0,0-1 0,-1 1 1,1-1-1,-1 1 0,1 0 0,-1-1 0,0 1 1,1 0-1,-1 0 0,0 0 0,1 0 1,-1 0-1,0 0 0,2 3 0,0 0-12,0 1-1,0-1 0,0 1 1,-1 0-1,1 0 1,-1 0-1,-1 0 0,1 0 1,1 10-1,0 2 4,1 29 0,-4-30 66,-1 0 0,0 1 0,-2-1 0,0 0-1,-1-1 1,-7 23 0,6-23-39,1-3 75,0 0-1,-1 0 1,-1-1-1,0 1 1,-1-1-1,0 0 0,0-1 1,-18 19-1,21-25-30,0-1 0,-1 1 0,1-1-1,-1 0 1,0 0 0,0-1 0,0 1 0,-1-1-1,1 0 1,0-1 0,-1 1 0,-10 0-1,5 0 16,-1-2 0,1 0 0,-1 0 0,1-1 0,-16-3-1,4-5-117,22 9 54,1 0 0,0 0 1,-1 0-1,1 0 0,-1 0 0,1-1 0,0 1 1,-1 0-1,1 0 0,0 0 0,-1-1 0,1 1 0,0 0 1,0 0-1,-1-1 0,1 1 0,0 0 0,0-1 0,-1 1 1,1 0-1,0-1 0,0 1 0,0 0 0,-1-1 0,1 1 1,0-1-1,0 1 0,0 0 0,0-1 0,0 1 0,0-1 1,0 1-1,0 0 0,0-1 0,0 1 0,0-1 1,0 1-1,0 0 0,1-1 0,-1 1 0,0 0 0,0-1 1,0 1-1,0-1 0,1 1 0,-1 0 0,0 0 0,0-1 1,1 1-1,-1 0 0,0-1 0,0 1 0,1 0 0,-1 0 1,0-1-1,1 1 0,-1 0 0,1 0 0,4-3-34,-1 1 0,1 0 0,0 0 0,0 1 0,0-1 0,8 0 0,8-3-8,238-71 470,-48 12-508,-137 41 253,90-41 1,-145 52-334,3-2-60,-21 13 217,-1 1-1,1-1 1,0 1-1,0 0 1,-1-1-1,1 1 1,0 0-1,0 0 1,-1 0 0,1 0-1,0-1 1,0 1-1,0 0 1,-1 0-1,1 0 1,0 1-1,0-1 1,0 0-1,-1 0 1,1 0-1,1 1 1,-1-1-159,-2 2 151,0 0 0,1 0 0,-1 0-1,0 0 1,0 0 0,-1 0 0,1-1 0,0 1 0,-1 0 0,1-1 0,-3 3 0,2-3 1,-11 11 22,-1 0 0,-1-2-1,0 0 1,-18 10 0,-14 8 6,33-19-76,-51 37-119,58-40 196,0-1-1,1 1 0,0 1 1,0-1-1,0 1 0,-8 14 1,14-20-4,-1 0 1,0 0-1,0 1 1,1-1 0,-1 0-1,1 0 1,-1 1-1,1-1 1,-1 1 0,1-1-1,0 0 1,0 1-1,0-1 1,0 1 0,0-1-1,0 1 1,0-1-1,0 0 1,1 1 0,-1-1-1,0 1 1,1-1-1,-1 0 1,1 1 0,0-1-1,-1 0 1,1 0-1,0 0 1,1 2 0,-1-2 16,1 0 1,0 0-1,-1 0 1,1 0-1,0 0 1,0 0-1,0 0 1,0-1-1,0 1 1,0-1-1,0 1 1,0-1-1,0 0 1,0 0-1,0 0 1,0 0-1,0 0 1,0 0-1,0-1 1,3 0-1,6-2 59,-1 0 0,1-1 0,-1 0 0,0-1 0,0 0 0,10-7 0,-1-1 52,-1 0-1,18-18 1,-27 22-137,-1-1 1,0 1-1,-1-1 0,0 0 1,0-1-1,-1 0 1,7-17-1,1-7-35,9-40 0,-21 67 31,-2 6 0,3-7-118,0-1-1,-1 0 0,2-19 0,-4 29 113,0 0 1,0 0-1,0 0 0,0 0 0,0 0 0,0 0 0,0 0 1,0 0-1,0 0 0,0 0 0,0 0 0,0 0 0,0 0 1,0 0-1,0 0 0,0-1 0,0 1 0,0 0 0,0 0 1,0 0-1,0 0 0,0 0 0,0 0 0,0 0 0,0 0 1,0 0-1,0 0 0,0 0 0,0 0 0,0 0 0,0 0 1,0 0-1,0 0 0,0 0 0,-1 0 0,1-1 0,0 1 1,0 0-1,0 0 0,0 0 0,0 0 0,0 0 0,0 0 1,0 0-1,0 0 0,0 0 0,0 0 0,0 0 0,0 0 1,0 0-1,0 0 0,-1 0 0,1 0 0,0 0 0,0 0 1,0 0-1,0 0 0,0 0 0,0 0 0,0 0 0,0 0 1,0 0-1,0 1 0,0-1 0,0 0 0,0 0 0,0 0 0,0 0 1,-5 6-187,-4 10 100,-2 13-22,-17 66-136,25-84 268,1 0 1,1 0-1,0 0 0,0 0 0,1 0 0,3 21 1,-2-26 30,0-1 0,1 1 1,0-1-1,0 1 1,0-1-1,1 0 0,0 0 1,0 0-1,0 0 0,1-1 1,-1 1-1,1-1 1,6 6-1,-8-9-14,0 0-1,-1-1 1,1 1 0,0 0 0,0 0-1,-1-1 1,1 1 0,0-1-1,0 0 1,0 1 0,0-1 0,0 0-1,0 0 1,0 0 0,0-1-1,0 1 1,0 0 0,-1-1-1,1 1 1,0-1 0,0 1 0,2-2-1,5-3 14,-1 1 0,1-1 0,8-8 0,-10 9-66,109-82 254,-93 66-189,0-2 0,26-32 0,-43 45-120,-5 8 52,0 0-1,0 0 0,-1 0 1,1 0-1,0 0 1,0 0-1,0 0 1,0 1-1,0-1 0,0 0 1,0 0-1,0 1 1,1-1-1,-1 1 1,0-1-1,0 1 0,0-1 1,1 1-1,-1 0 1,0 0-1,3-1 1,6 0 1,0 0 1,0 1 0,0 0-1,-1 0 1,1 1 0,0 0-1,10 3 1,-14-2 0,-1 0 1,1 0-1,0 0 1,-1 0 0,1 1-1,-1 0 1,0 0-1,0 1 1,0 0-1,0-1 1,-1 2-1,8 7 1,-4 0-17,0 0 0,-1 0 0,-1 1 1,0 0-1,-1 0 0,0 1 0,4 18 1,-8-29 49,-1-1 9,1-1 0,-1 1 0,1-1 0,0 1 1,-1-1-1,1 1 0,0-1 0,0 1 0,0-1 0,0 0 1,0 1-1,0-1 0,1 0 0,-1 0 0,0 0 1,1 0-1,-1 0 0,3 2 0,-1-3 12,-1 1-1,0 0 1,1-1-1,-1 0 1,1 1-1,-1-1 1,0 0-1,1 0 1,-1 0-1,1 0 1,3-2 0,4 0 25,-1-1 0,0-1 0,0 0 0,0 0 0,12-8 1,2-3-37,-1-1 1,-1-1-1,-1-1 1,32-35-1,-22 22-424,-30 31 392,0 0-1,0 0 0,0 0 0,0 0 1,0 0-1,1 0 0,-1 0 1,0 0-1,0 1 0,0-1 0,0 0 1,0 0-1,1 0 0,-1 0 0,0 0 1,0 0-1,0 0 0,0 0 1,0 0-1,0 0 0,1 0 0,-1 1 1,0-1-1,0 0 0,0 0 1,0 0-1,0 0 0,0 0 0,0 0 1,0 1-1,0-1 0,0 0 1,0 0-1,0 0 0,0 0 0,0 0 1,0 1-1,0-1 0,0 0 0,0 0 1,0 0-1,0 0 0,0 0 1,0 1-1,0-1 0,0 0 0,0 0 1,0 0-1,0 0 0,0 0 1,0 1-1,0 11-150,0-10 142,-8 101-207,8-99 252,0 1 0,0-1 0,0 1 0,1-1 0,0 1 0,0-1 0,2 8 0,-2-11-13,0 0 1,-1 0 0,1 0-1,-1 0 1,1 0 0,0 0-1,0 0 1,0-1 0,-1 1-1,1 0 1,0-1 0,0 1 0,0 0-1,0-1 1,0 1 0,0-1-1,0 1 1,0-1 0,0 0-1,0 0 1,1 1 0,-1-1 0,0 0-1,0 0 1,0 0 0,0 0-1,0 0 1,0 0 0,1 0-1,-1-1 1,0 1 0,0 0 0,2-1-1,16-5 155,0-1 0,0-1 1,30-16-1,46-38-77,-78 51-79,-1-2 1,0 0 0,-2 0-1,1-1 1,-2-1 0,0-1-1,12-18 1,1-6-34,-2-2 1,-2-1-1,29-80 0,-33 72 64,30-77-90,-43 117-27,-1 0 0,0 0-1,-1 0 1,0 0-1,-1-1 1,2-19 0,-6 27-339,-2 8 204,-7 13 91,8-12 60,-11 18 5,1 1-1,2 1 1,0 0-1,-10 37 0,-21 110-19,34-132 32,-13 78 75,19-97-19,0-1-1,2 1 0,4 38 1,-3-48 14,2 0 1,-1 0 0,2 0 0,7 19-1,-9-26 11,0 0-1,0-1 1,0 0-1,1 0 1,-1 0-1,1 0 1,5 5-1,-6-6 3,-1-1-1,1 0 1,-1 0 0,1 0-1,0-1 1,0 1-1,-1 0 1,1-1-1,0 1 1,0-1-1,0 1 1,0-1 0,0 0-1,0 0 1,-1 0-1,1 0 1,2 0-1,2-1 25,0 0-1,0-1 0,0 0 1,0 0-1,0 0 1,-1 0-1,1-1 0,9-6 1,-2-2-36,23-21-1,-22 19-134,20-15 0,-33 27 80,-1 0 0,1 1 0,0-1 0,0 0 0,0 1-1,0-1 1,1 1 0,-1-1 0,0 1 0,0 0 0,2-1 0,-3 1 10,0 0 0,0 0 0,1 0 1,-1 0-1,0 1 0,0-1 1,1 0-1,-1 0 0,0 0 0,0 0 1,1 0-1,-1 0 0,0 0 0,0 1 1,0-1-1,1 0 0,-1 0 1,0 0-1,0 1 0,0-1 0,1 0 1,-1 0-1,0 0 0,0 1 0,0-1 1,0 0-1,0 0 0,0 1 1,0-1-1,0 0 0,1 4-54,-1-1-1,0 0 1,0 0-1,0 1 1,-1-1 0,0 4-1,0 1 188,-2 13-77,1-1 0,1 1-1,3 33 1,-2-53-15,0 0 0,0 0 0,0 0 0,0-1 1,1 1-1,-1 0 0,0 0 0,0 0 0,1 0 0,-1-1 0,1 1 0,-1 0 1,1 0-1,-1-1 0,1 1 0,0 1 0,0-2-7,-1 0 1,1 0-1,-1 0 0,0 1 1,1-1-1,-1 0 0,1 0 1,-1 0-1,1 0 0,0 0 1,-1 0-1,1 0 0,-1 0 1,1 0-1,-1 0 0,1 0 1,-1 0-1,1 0 0,-1 0 1,1-1-1,3-1 67,0 0-1,0-1 1,0 1-1,0-1 1,3-4-1,0 2-87,13-12-6,2 2 1,0 0 0,0 2-1,2 0 1,39-15 0,-62 27-7,0 1 0,0-1 0,0 1 1,0 0-1,0-1 0,0 1 0,0 0 1,0 0-1,0-1 0,0 1 0,0 0 1,0 0-1,0 0 0,0 0 0,0 0 1,0 1-1,0-1 0,1 0 0,-1 0 1,0 1-1,0-1 0,0 1 0,0-1 0,0 1 1,-1-1-1,1 1 0,0-1 0,0 1 1,0 0-1,0 0 0,-1-1 0,1 1 1,0 0-1,-1 0 0,1 0 0,0 0 1,-1 0-1,1 0 0,-1 0 0,0 0 1,1 0-1,-1 0 0,0 0 0,0 0 1,1 0-1,-1 0 0,0 0 0,0 0 1,0 0-1,0 0 0,0 1 0,-1-1 1,1 1-1,-1 10-49,-1-1 0,1 0 1,-6 16-1,0 1 5,-13 50 3,-35 91-1,37-123 120,-2-2-1,-2 0 1,-35 50-1,44-74 136,-24 26 0,32-41-129,0 0 0,-1 0 0,1 0 0,-1-1 0,0 1 0,-1-2 0,1 1 0,-11 4 1,14-7-58,1 0 1,0-1 0,0 1 0,0-1 0,-1 1 0,1-1 0,0 0-1,-1 0 1,1 0 0,0 0 0,0 0 0,-1 0 0,1-1 0,0 1-1,0-1 1,-4-1 0,5 1 3,0 0 0,-1 0 0,1 1 0,0-1 0,0-1 1,0 1-1,0 0 0,0 0 0,0 0 0,0-1 0,0 1 0,0 0 0,1-1 0,-1 1 0,0-1 0,1 1 0,-1-1 0,1 1 0,0-1 0,-1 1 0,1-1 0,0 1 0,0-1 0,0 1 0,0-1 1,1-2-1,0-8-49,2-1 0,-1 1 1,2-1-1,-1 1 0,2 0 1,0 1-1,0-1 0,1 1 1,0 0-1,1 0 1,1 1-1,11-14 0,-1 4 24,0 2 0,2 0 0,0 1 0,1 0 0,29-16 0,166-83-1092,-129 71-2668,-50 28 1798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25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79 3712,'6'-6'10821,"-3"3"-11376,-3 2 643,0 0 0,0 0 0,0 0-1,0-1 1,0 1 0,0 0 0,0 0 0,-1 0-1,1 0 1,0 0 0,-1 0 0,1 0-1,0 0 1,-1 0 0,0-1 0,0 0 129,0-1-121,0 1 1,-1-1 0,1 0-1,-1 1 1,1-1 0,-1 1 0,0-1-1,0 1 1,0 0 0,0 0-1,-1 0 1,1 0 0,0 0 0,-1 0-1,1 1 1,-1-1 0,0 1 0,1 0-1,-1 0 1,0 0 0,-3-1-1,1 1-57,1-1 0,0 1-1,-1 0 1,1 1 0,-1-1-1,0 1 1,1 0 0,-1 0-1,1 1 1,-1-1 0,-7 3-1,-4 0 0,-1 2-1,2 0 0,-1 1 0,-28 14 0,37-15-26,0 0-1,-1 0 1,2 0 0,-1 0 0,1 1-1,0 0 1,0 1 0,0 0 0,1-1 0,0 2-1,-6 10 1,9-14-145,-3 10-121,5-13 261,0-1 1,0 1-1,0-1 1,0 1-1,0-1 1,0 1-1,0-1 1,0 0-1,1 1 1,-1-1-1,0 1 1,0-1-1,0 0 1,1 1-1,-1-1 1,0 1-1,0-1 1,1 0-1,-1 1 1,0-1-1,1 0 1,-1 0-1,1 1 1,-1-1-1,0 0 1,1 0-1,-1 1 1,1-1-1,-1 0 1,1 0-1,-1 0 1,21 8 55,0-2 0,40 8 0,-37-10-129,1 1 0,-1 0 0,-1 2 0,46 19-1,-64-23 123,0 0 0,0 0 0,0 0-1,0 0 1,-1 1 0,1 0 0,-1 0 0,7 8-1,-10-11 5,0 1-1,0-1 1,0 1 0,0-1-1,-1 1 1,1 0-1,0-1 1,-1 1 0,1 0-1,-1 0 1,0-1-1,1 1 1,-1 0 0,0 0-1,0 0 1,0 0-1,-1-1 1,1 1 0,0 0-1,-1 0 1,1-1-1,-1 1 1,1 0 0,-1 0-1,0-1 1,0 1-1,0-1 1,0 1 0,0-1-1,-2 3 1,2-3-11,-1 1 1,0-1-1,1 1 1,-1-1 0,0 0-1,0 0 1,0 0-1,0 0 1,0 0-1,0-1 1,0 1 0,0-1-1,0 1 1,-3 0-1,-31 1 436,31-2-427,-35-1 156,-48-7 1,44-1-201,32 6-133,-1 1 1,1 0 0,-16-1 0,13 4-1850,25-2-4377,2 0 4016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0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 7232,'-18'-25'3264,"44"18"-2848,2 2 1280,4 5-1024,26-3 640,9-2-768,9-2 0,0 7-352,-2-5-160,-8 10-64,-3-5 160,-8 0-64,-10 0 128,-10 0-128,-12 0-3040,-5 0 1600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0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6304,'-28'-17'2848,"38"22"-2464,-7-1-480,2-1-32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1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169 410 3808,'0'0'156,"0"-1"0,0 1 0,0-1 0,0 1 0,0-1 0,-1 1 0,1-1 0,0 1 1,0-1-1,0 1 0,0-1 0,-1 1 0,1 0 0,0-1 0,0 1 0,-1-1 0,1 1 0,0 0 0,-1-1 0,1 1 0,-1-1 0,1 1 1,0 0-1,-1 0 0,1-1 0,-1 1 0,1 0 0,-1 0 0,0-1 0,-1 1-13,0 0 0,1-1-1,-1 1 1,0 0 0,0 0 0,0 0 0,0 0-1,-2 1 1,-4 0-7,1 1 0,0 0 1,-8 4-1,6-2 39,0 1 0,0 0 0,-9 7 0,6-4-38,6-3-49,0-1 1,0 1-1,1 0 0,-7 7 1,11-11-54,0 0 1,0 0 0,0 1 0,0-1 0,0 0 0,0 1 0,0-1 0,0 1 0,1-1 0,-1 1 0,1-1 0,-1 1 0,1-1 0,0 1 0,-1 0 0,1-1 0,0 1 0,0-1 0,0 1 0,0 0 0,1-1 0,-1 1 0,0-1 0,1 1 0,-1-1 0,1 3 0,1-1 49,1 1-1,-1-1 1,0 0-1,1 0 1,0 0 0,-1-1-1,1 1 1,0-1-1,0 1 1,1-1-1,-1 0 1,0 0-1,1-1 1,0 1 0,-1 0-1,1-1 1,0 0-1,-1 0 1,1 0-1,0-1 1,0 1-1,0-1 1,0 0-1,0 0 1,0 0 0,-1-1-1,1 1 1,0-1-1,0 0 1,0 0-1,-1 0 1,1-1-1,0 1 1,-1-1 0,0 0-1,1 0 1,-1 0-1,0 0 1,0-1-1,4-3 1,-3 3-20,-1 0 0,0-1 1,0 1-1,-1 0 0,1-1 1,-1 0-1,0 1 0,3-7 0,-4 8-61,0-1-1,-1 1 0,1 0 0,-1-1 0,0 1 1,1 0-1,-1-1 0,0 1 0,-1 0 0,1-1 1,0 1-1,-1 0 0,1-1 0,-1 1 1,0 0-1,1 0 0,-3-4 0,2 4-42,0 1 0,-1 0 0,1-1 0,0 1 0,-1 0 0,1 0 0,-1-1 0,1 1 0,-1 0 0,0 1 0,1-1 0,-1 0-1,0 0 1,0 1 0,1-1 0,-1 1 0,0-1 0,0 1 0,0 0 0,0 0 0,0 0 0,1 0 0,-1 0 0,0 0 0,0 0 0,0 1 0,0-1 0,0 1 0,1-1 0,-3 2 0,4-2 37,0 0 0,0 0 1,0 0-1,0 0 1,0 0-1,0 0 1,0 0-1,0 0 1,0 0-1,0 0 0,0 0 1,0 0-1,0 0 1,0 0-1,0 0 1,0 0-1,0 0 1,1 0-1,-1 0 1,0 0-1,0 0 0,0 0 1,0 0-1,0 0 1,0 0-1,0 1 1,0-1-1,0 0 1,0 0-1,0 0 0,0 0 1,0 0-1,0 0 1,0 0-1,0 0 1,0 0-1,0 0 1,0 0-1,0 0 1,0 0-1,0 0 0,0 0 1,0 0-1,0 0 1,0 0-1,0 0 1,0 0-1,0 0 1,0 0-1,0 0 0,0 1 1,0-1-1,0 0 1,0 0-1,0 0 1,8 3 93,-6-3-59,0 1 0,0-1-1,0 0 1,0 0 0,0 0 0,0 0 0,0 0 0,0 0-1,0 0 1,0-1 0,0 1 0,0-1 0,2 0 0,2-1 120,2-1-37,0 0-1,0-1 0,-1 0 1,1 0-1,-1-1 0,0 1 1,12-13-1,-6 6-30,6-4 33,-1-2 1,30-37-1,-39 44-105,32-42 25,44-78 1,-31 45-249,-42 70 76,-12 14 129,0 1 0,1 0 0,-1-1 0,0 1 0,0 0 0,0 0 0,1-1 0,-1 1 0,0 0 0,0 0 0,1 0 0,-1-1 0,0 1-1,0 0 1,1 0 0,-1 0 0,0-1 0,1 1 0,-1 0 0,0 0 0,1 0 0,-1 0 0,0 0 0,1 0 0,-1 0 0,0 0 0,1 0 0,-1 0-1,0 0 1,1 0 0,-1 0 0,0 0 0,0 0 0,1 0 0,-1 0 0,0 1 0,1-1 0,-1 0 0,0 0 0,1 0 0,-1 0 0,0 1-1,0-1 1,1 0 0,-1 0 0,0 1 0,0-1 0,0 0 0,1 0 0,-1 1 0,0-1 0,0 0 0,0 1 0,0-1 0,0 0 0,1 0-1,-1 1 1,0-1 0,0 0 0,0 1 0,1 5-47,0 0 0,0 0 0,-1 0-1,1 0 1,-1 0 0,-2 10 0,-7 39-116,4-30 88,-6 35 88,-35 111 0,-50 127-51,-20 6 902,107-284-451,-19 32 0,27-50-366,0-1 1,0 1 0,0-1-1,0 1 1,-1-1 0,1 0-1,0 1 1,-1-1 0,1 0-1,-1 0 1,1 0 0,-1 0-1,1 0 1,-1-1 0,0 1-1,1 0 1,-3 0 0,3-1-11,0 0 1,-1 0 0,1 0-1,0 0 1,0-1-1,0 1 1,0 0-1,0 0 1,0-1 0,0 1-1,0-1 1,0 1-1,0-1 1,0 1 0,0-1-1,0 1 1,0-1-1,0 0 1,0 0 0,1 0-1,-1 1 1,0-1-1,1 0 1,-1 0 0,0 0-1,0-2 1,-1-1 18,0 0-1,1 0 1,0 0 0,-1 0 0,1-1 0,1 1 0,-1-1-1,0 1 1,1-7 0,1 0-55,-1 1 0,5-19 0,-4 23-3,1 0 0,0 0 1,0 1-1,0-1 0,1 1 1,-1-1-1,2 1 0,-1 0 0,0 0 1,1 0-1,0 0 0,0 1 1,0 0-1,6-5 0,-3 4-1,0 1-1,1-1 0,0 1 1,-1 0-1,1 1 1,1 0-1,-1 0 0,0 1 1,11-2-1,5 0-86,1 2 0,-1 0 0,1 2 0,0 0 0,44 8-1,-41 0-2453,-1 3 699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1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10 964 2240,'-2'2'236,"-5"2"75,7-4-297,0 0 0,0 0 0,0 0 0,0 0 0,0 0 0,0 0 0,0 0 0,0 0 0,0 0 0,0 0 0,0 0 0,0 0 0,0 0 0,1 0 1,-1 0-1,0 0 0,0 0 0,0 0 0,0 1 0,0-1 0,0 0 0,0 0 0,0 0 0,0 0 0,0 0 0,0 0 0,0 0 0,0 0 0,0 0 0,0 0 0,0 0 0,0 0 0,0 0 0,0 0 0,0 0 0,0 0 0,0 0 0,0 1 1,0-1-1,0 0 0,0 0 0,0 0 0,0 0 0,0 0 0,0 0 0,0 0 0,0 0 0,0 0 0,0 0 0,0 0 0,0 0 0,0 0 0,0 0 0,0 0 0,0 0 0,8 1 1691,-7-1-1482,1 0-1,-1 0 0,1 0 0,0 0 0,-1 0 1,1 0-1,-1 0 0,1-1 0,-1 1 0,3-1 0,12-7 530,0-1 0,-1 0-1,-1 0 1,1-2 0,20-19-1,-25 21-471,15-13-41,-2-1 1,-1-2 0,-1 0-1,35-55 1,54-123-58,-62 110 230,-25 50-38,16-30-482,-37 67-601,-5 11 346,-7 12 118,-13 44-18,-23 97 1,11-36 323,26-91 119,1 0 0,2 0 1,0 0-1,-1 61 0,7-88-37,0 0-1,0 0 0,0 0 1,1 0-1,0 0 0,0 0 1,1 5-1,-1-9-85,-1 1 1,1 0-1,-1 0 0,1 0 1,-1-1-1,1 1 0,-1 0 1,1-1-1,0 1 0,0 0 1,-1-1-1,1 1 0,0-1 1,0 1-1,0-1 0,-1 1 1,1-1-1,0 0 0,0 1 1,0-1-1,0 0 0,0 0 1,0 0-1,0 0 0,0 0 1,0 0-1,0 0 0,0 0 1,-1 0-1,1 0 0,0 0 1,0 0-1,0-1 0,0 1 0,0 0 1,0-1-1,1 0 0,15-7 297,0-1 0,0-1 0,-1-1 0,18-14 0,-33 24-348,31-25 54,-2-1-1,-1-1 1,-2-2-1,29-38 1,-18 15 55,54-101 0,-45 67-26,63-125-156,-76 129 67,-14 27-64,-15 34-281,-4 15 37,-2 13-69,-3 10 302,0 1-1,-1-1 0,-1-1 0,-11 24 0,-3 8 103,-14 68-124,11-33-3,-149 359 425,159-413-243,-19 38 1404,41-77-1001,0 0 1,1 0-1,19-16 0,52-36-948,-79 61 433,0 1 1,1-1 0,-1 1 0,1 0 0,-1-1-1,1 1 1,0 0 0,-1 1 0,1-1-1,0 0 1,0 1 0,0-1 0,-1 1 0,1 0-1,0 0 1,0 0 0,0 0 0,0 1 0,-1-1-1,5 2 1,-3 0 2,0 0-1,0 0 1,0 0-1,0 1 1,-1 0-1,1-1 1,-1 1-1,0 0 1,0 1-1,0-1 1,0 0 0,3 7-1,-4-6 72,1 0 0,1 0 0,-1 0 0,0 0-1,1-1 1,0 1 0,0-1 0,0 0 0,0 0 0,0 0 0,1-1 0,-1 0 0,6 3-1,-7-4 19,1-1-1,-1 1 0,0 0 0,1-1 0,-1 0 0,1 0 0,-1 0 1,1 0-1,-1 0 0,0-1 0,1 1 0,-1-1 0,0 0 1,1 0-1,-1 0 0,0-1 0,0 1 0,0-1 0,0 0 1,4-2-1,0-1 2,-1 1 0,1-1 0,-1-1 0,0 1 0,0-1 0,0 0 0,-1 0 0,0 0 0,0-1 0,5-9 0,-7 8-41,0 1 1,-1-1-1,0 1 0,-1-1 0,0 1 1,1-14-1,-2 16-46,0 1 0,0 0 0,0-1 0,-1 1 0,1-1-1,-1 1 1,0 0 0,-1-1 0,1 1 0,-1 0 0,0 0 0,0 0 0,-2-4 0,3 8 3,1-1 1,-1 0 0,1 1-1,-1-1 1,1 0 0,-1 1-1,0-1 1,1 1 0,-1-1-1,0 1 1,1-1 0,-1 1 0,0 0-1,0-1 1,1 1 0,-1 0-1,0-1 1,0 1 0,0 0-1,1 0 1,-1 0 0,0 0-1,0 0 1,-1 0 0,0 0-11,1 1 0,-1 0 0,1-1 0,0 1 0,0 0 0,-1-1 0,1 1 0,0 0 0,0 0 0,0 0 0,0 0 0,-2 3 0,-1 1-33,1 0 0,-1 0-1,1 1 1,1-1 0,-4 8 0,5-9 61,-1 1 1,1-1 0,0 1 0,1-1-1,-1 1 1,1-1 0,0 1 0,0-1-1,0 1 1,0-1 0,1 1 0,0-1-1,0 1 1,0-1 0,3 6-1,-2-5 16,1 0 0,0 0-1,0 0 1,0-1 0,1 0-1,-1 1 1,1-1 0,0-1-1,0 1 1,1-1-1,-1 1 1,8 3 0,3 1 75,0-1 0,0-1 0,0 0-1,33 6 1,67 6 486,-99-17-1345,31 0-1,-42-1 51,0-1 0,1 0 0,-1 0 1,1 0-1,-1-1 0,0 1 0,0-1 0,0-1 0,7-2 0,6-7-1993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1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4 137 7040,'-4'0'3200,"39"0"-2752,-7-3 928,4-2-832,26-7 288,0 4-512,40-12 32,2 5-224,8-10 0,-10 10-64,-7-5 96,-14 7-96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2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166 691 4160,'0'-1'205,"1"0"0,-1 1 0,0-1 0,0 1 0,0-1 0,0 0 0,0 1 0,0-1 0,-1 0 0,1 1 0,0-1 0,0 1 0,0-1 0,0 1 0,-1-1 0,1 0 0,0 1 0,-1-1 0,1 0 0,-13 3 2889,3 2-3248,-10 2 325,1 1 1,0 1 0,1 0 0,-23 15-1,39-22-135,1 0-1,-1 0 0,1 0 0,-1 0 1,1 0-1,0 0 0,-1 0 0,1 1 1,0-1-1,0 1 0,0-1 0,0 1 1,0-1-1,0 1 0,0-1 1,1 1-1,-1 0 0,0-1 0,1 1 1,0 0-1,-1 0 0,1 0 0,0-1 1,0 1-1,0 0 0,0 0 0,0 0 1,0-1-1,1 1 0,-1 0 0,0 0 1,1-1-1,-1 1 0,1 0 1,0-1-1,0 1 0,0 0 0,0-1 1,0 1-1,0-1 0,0 0 0,0 1 1,0-1-1,1 0 0,-1 0 0,1 1 1,-1-1-1,3 1 0,4 2 131,0 0 1,0 0-1,0-1 0,1 0 0,-1-1 0,1 0 0,-1 0 1,1-1-1,0 0 0,-1 0 0,1-1 0,0 0 0,0-1 1,0 1-1,-1-2 0,1 0 0,-1 0 0,14-5 0,-20 6-86,1-1-1,0 1 1,-1-1-1,0 0 1,1 0-1,-1 0 1,0 0-1,0 0 1,3-5-1,-4 5-60,0-1-1,0 1 1,0 0 0,0-1-1,-1 0 1,1 1-1,-1-1 1,1 1 0,-1-1-1,0 0 1,0 1 0,0-1-1,-1 1 1,1-1-1,-1 1 1,-1-6 0,1 2-33,-1 0 0,0 0 0,-1 0 0,1 1 0,-1-1 0,-6-8 0,4 8-112,0-1 1,-1 1-1,1 1 0,-1-1 1,-1 1-1,1 0 0,-1 0 1,-11-5-1,22 12-164,2 0 313,-1 0 1,1 0-1,0 0 1,0 0-1,0-1 1,0 0-1,0-1 1,0 1-1,0-1 1,7 0-1,17-9 145,-1 0 1,0-2-1,53-28 0,-77 36-190,31-12 88,9-5-26,-11 5-8,-33 16-73,-2-1 59,1 0 0,1 1 0,-1-1 0,0 0 0,0 1 0,0-1 0,0 0-1,0 1 1,0-1 0,0 0 0,0 1 0,0-1 0,1 0 0,-1 0 0,0 1 0,0-1 0,0 0 0,1 1-1,-1-1 1,0 0 0,0 0 0,1 0 0,-1 1 0,0-1 0,0 0 0,1 0 0,-1 0 0,0 0-1,1 0 1,-1 1 0,0-1 0,0 0 0,1 0 0,-1 0 0,0 0 0,1 0 0,-1 0 0,0 0 0,1 0-1,-1 0 1,0 0 0,1 0 0,0-1 0,3 0 33,1 0-1,-1-1 1,1 0-1,-1 0 1,1 0-1,-1 0 1,0-1-1,0 1 1,0-1-1,5-5 1,4-6 131,17-19 1,-13 13-21,51-62-50,-51 68-299,-17 14 187,0 0 0,0 0 0,0 0-1,0 0 1,0 0 0,1 0 0,-1 0 0,0 0 0,0 0-1,0 0 1,0 0 0,0 0 0,0 0 0,0-1-1,1 1 1,-1 0 0,0 0 0,0 0 0,0 0 0,0 0-1,0 0 1,0 0 0,0 0 0,0 0 0,0-1 0,0 1-1,0 0 1,0 0 0,0 0 0,0 0 0,0 0 0,0 0-1,0-1 1,0 1 0,0 0 0,0 0 0,0 0-1,0 0 1,0 0 0,0 0 0,0 0 0,0-1 0,0 1-1,0 0 1,0 0 0,0 0 0,0 0 0,0 0 0,0 0-1,0 0 1,0-1 0,0 1 0,0 0 0,-1 0 0,1 0-1,0 0 1,0 0 0,0 0 0,0 0 0,0 0-1,0 0 1,0-1 0,0 2 215,0-8-35,0 1-143,1-1 0,0 0 0,0 1-1,1-1 1,0 1 0,0 0 0,3-8 0,25-43 4,-14 32-23,-7 12 1,-1 0 1,-1-1-1,7-15 1,-9 10-212,-5 18 179,0 1 1,0 0 0,0 0-1,0-1 1,0 1 0,0 0-1,0-1 1,0 1 0,0 0-1,0 0 1,0-1 0,-1 1-1,1 0 1,0 0 0,0-1-1,0 1 1,0 0 0,0 0-1,0 0 1,0-1 0,-1 1-1,1 0 1,0 0 0,0 0 0,0-1-1,0 1 1,-1 0 0,1 0-1,0 0 1,0 0 0,-1 0-1,1-1 1,0 1 0,0 0-1,-1 0 1,1 0 0,0 0-1,0 0 1,-1 0 0,1 0-1,0 0 1,0 0 0,-1 0-1,1 0 1,0 0 0,0 0-1,-1 0 1,1 0 0,0 0-1,0 0 1,-1 0 0,1 1-1,0-1 1,0 0 0,-1 0-1,1 0 1,0 0 0,0 0-1,0 1 1,-1-1 0,1 0-1,0 0 1,0 1 0,-9 4-61,1 0 0,0 1 0,0 0 0,1 1 0,0 0 0,0 0 0,0 0 0,-9 15 0,-3 7-47,-17 39 0,16-29 30,-5 7 101,3 1-1,1 1 1,3 1 0,-16 62-1,32-102 18,1 0-1,0 0 0,0 1 1,1-1-1,0 0 0,0 0 0,1 0 1,3 14-1,-4-19 14,1-1-1,0 0 1,0 0 0,1 0-1,-1 0 1,1-1-1,-1 1 1,1 0 0,0-1-1,0 1 1,0-1 0,0 1-1,1-1 1,-1 0 0,1 0-1,-1 0 1,1 0-1,0 0 1,-1-1 0,1 1-1,0-1 1,0 0 0,0 0-1,0 0 1,0 0-1,1 0 1,-1-1 0,3 1-1,5-1 50,0 0 0,0-1 0,0 0 0,0 0 0,-1-1 0,1-1 0,11-4 0,-7 2-16,0-1-1,-1 0 1,0-1 0,18-12-1,-18 8-56,-1 0-1,0-1 1,-1 0 0,0-1-1,-1 0 1,0-1-1,11-19 1,53-113 138,-38 69-107,97-143-333,-107 179 229,27-49-99,-44 70-79,-9 14-22,-6 12 16,-21 28 195,2 1 0,2 1 1,1 1-1,-22 54 0,17-23 144,-30 120-1,-15 55 339,58-191 155,11-45 85,4-10-152,7-9-132,3-2-279,0 0-1,11-18 1,5-8-119,-5 9 62,-17 20-132,1 1-1,1 0 1,-1 1-1,12-11 1,-19 20 65,1-1 1,0 1-1,-1-1 1,1 0-1,0 1 0,-1 0 1,1-1-1,0 1 1,-1-1-1,1 1 1,0 0-1,0-1 0,-1 1 1,1 0-1,0 0 1,0 0-1,0-1 0,0 1 1,-1 0-1,1 0 1,0 0-1,1 1 0,-1-1 4,0 1-1,0-1 0,-1 1 0,1-1 0,-1 1 0,1-1 0,0 1 0,-1 0 1,1-1-1,-1 1 0,0 0 0,1 0 0,-1-1 0,1 1 0,-1 0 0,0 0 0,0 0 1,1 1-1,0 6-51,0 0 0,0 0 1,-1 14-1,0-16-5,0 1 94,0 1 0,1 0-1,0 0 1,1-1 0,-1 1 0,1-1 0,1 1 0,-1-1 0,5 8 0,-5-11-10,0-1 0,0 1-1,1-1 1,-1 0 0,1 0 0,-1 0 0,1 0-1,0-1 1,0 1 0,0-1 0,1 1 0,-1-1-1,0 0 1,1 0 0,0-1 0,-1 1 0,1-1-1,0 0 1,5 1 0,5 0 90,0-2 1,0 0 0,0 0-1,0-1 1,0-1-1,0-1 1,0 0-1,-1 0 1,1-1-1,18-9 1,-22 9-73,-1-1 0,1 0 0,-1 0 0,0-1 1,0 0-1,-1-1 0,0 0 0,0 0 1,-1 0-1,1-1 0,-2-1 0,1 1 0,-1-1 1,0 0-1,-1 0 0,5-13 0,-4 10-63,6-18-151,-12 28 161,1 0-1,-1 0 1,1 0-1,-1 0 1,0-1-1,0 1 1,0 0-1,0 0 1,0 0-1,0 0 0,-2-4 1,2 6 2,0 0 1,0 0-1,0-1 1,0 1-1,0 0 0,0 0 1,0 0-1,0-1 1,-1 1-1,1 0 1,0 0-1,0 0 0,0 0 1,0-1-1,-1 1 1,1 0-1,0 0 0,0 0 1,-1 0-1,1 0 1,0 0-1,0 0 1,0 0-1,-1-1 0,1 1 1,0 0-1,0 0 1,-1 0-1,1 0 1,0 0-1,0 0 0,-1 0 1,1 0-1,0 1 1,-12 4-230,-6 10-52,-46 54 2,56-59 291,1 0-1,0 1 1,0 0 0,1 0-1,-7 16 1,13-25 27,-1 0 0,0 0 0,1 0 0,-1 0 0,1 0 0,0 0 0,-1 0 0,1 0 0,0 0 0,0 0 0,1 0 0,-1-1 0,0 1 0,1 3 0,0-4-22,-1 0 0,1 0 0,0 1 0,0-1 0,0 0 0,0 0 1,0 0-1,0 0 0,0 0 0,0 0 0,0 0 0,0-1 0,0 1 0,1 0 0,-1 0 0,0-1 1,0 1-1,1-1 0,-1 1 0,3-1 0,2 2 42,1-1 1,-1-1-1,1 1 0,-1-1 1,1 0-1,0-1 1,7-1-1,48-12-107,-38 7 205,15-5 14,-30 8-157,1 1 0,0 0 0,-1 1 0,1 0 0,15-1 0,-19 3-65,-1 0-1,0 1 1,0 0 0,0 0 0,0 0 0,0 0 0,0 1 0,0 0 0,6 4 0,1 1 52,0 1 1,11 9-1,-13-9 63,0 0 1,0-1-1,16 8 0,-14-10 123,0 0 0,1 0 0,-1-1 0,1-1-1,17 3 1,-22-5-263,0-1-1,0 0 0,0 0 1,0 0-1,0-1 1,0 0-1,0-1 1,-1 0-1,1 0 1,8-4-1,-12 4-395,-1 0 1,0 1-1,0-1 0,1-1 1,-1 1-1,-1 0 1,4-4-1,-5 6 175,0-1 1,0 0-1,-1 0 0,1 0 1,0 0-1,-1 0 0,1 1 1,0-1-1,-1 0 1,0 0-1,1 0 0,-1-1 1,1 1-1,-1 0 0,0 0 1,0 0-1,0 0 0,0 0 1,0 0-1,0 0 0,0 0 1,0 0-1,0-1 1,0 1-1,0 0 0,-1-1 1,-7-10-2812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2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55 188 3392,'-12'-3'1027,"-21"-10"-1,33 13-934,-1 0-1,1 0 1,-1 0-1,1-1 1,0 1 0,-1 0-1,1 0 1,-1 0-1,1-1 1,-1 1 0,1 0-1,0-1 1,-1 1-1,1 0 1,0-1-1,-1 1 1,1 0 0,0-1-1,0 1 1,-1-1-1,1 1 1,0 0-1,0-1 1,0 1 0,-1-1-1,1 1 1,0-1-1,0 1 1,0-1 0,0 1-1,0-1 1,0 1-1,0 0 1,0-1-1,0 1 1,0-1 0,0 1-1,0-1 1,1 1-1,-1-1 1,0 1-1,0-1 1,0 1 0,1 0-1,-1-1 1,0 1-1,0-1 1,1 1 0,-1 0-1,0-1 1,1 1-1,-1 0 1,0-1-1,1 1 1,-1 0 0,1 0-1,-1-1 1,0 1-1,1 0 1,0 0-1,6-4 137,0 0-1,0 0 0,8-2 0,-14 5-173,65-24 363,1 3 0,96-19-1,-62 24-265,106-6 0,-40 20-5217,-89 5 1962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2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91 779 3648,'-2'0'286,"1"1"-163,0-1 0,0 1 1,0-1-1,0 1 0,0-1 1,1 1-1,-1 0 0,0-1 1,0 1-1,-1 1 1,22-22 5947,2-3-4943,60-58 662,-8 10-940,-34 26-537,-1-2 0,46-75 0,79-146 439,-157 254-850,0-1 1,0 1 0,5-20 0,-28 84-125,-1-2 1,-2 0 0,-37 65-1,-45 48 405,46-80-72,0 8 206,-57 124 0,59-93-66,-34 76 394,77-177-40,-16 27 1,25-45-556,1 0 1,-1 0-1,1 0 1,-1 0-1,1 0 1,-1 0-1,1 0 0,-1-1 1,0 1-1,1 0 1,-1 0-1,0-1 1,0 1-1,0 0 1,0-1-1,0 1 1,1-1-1,-1 1 0,0-1 1,0 0-1,0 1 1,0-1-1,0 0 1,0 0-1,-2 1 1,2-1-34,1 0 1,0 0-1,-1 0 1,1-1-1,0 1 1,-1 0-1,1 0 0,0 0 1,0 0-1,-1 0 1,1-1-1,0 1 1,-1 0-1,1 0 1,0 0-1,0-1 1,0 1-1,-1 0 1,1-1-1,0 1 0,0 0 1,0 0-1,-1-1 1,1 1-1,0 0 1,0-1-1,0 1 1,0 0-1,0-1 1,0 1-1,0 0 1,0-1-1,0 1 0,0 0 1,0-1-1,0 1 1,0 0-1,0-1 1,0 1-1,0-1 1,5-18 181,-4 15-144,7-22-42,1 1-1,1 0 0,1 1 1,2 0-1,0 1 1,1 0-1,2 1 0,0 0 1,1 2-1,24-23 0,-10 15-3,1 1-1,1 2 1,1 1-1,1 2 1,71-32-1,-27 17 51,-5 1-147,133-43 0,-168 69-37,-19 6 89,21-9-1,-26 8 116,-10 5 22,-10 4-46,-19 11-158,-5 2 17,2 1-1,-37 32 0,53-40 98,-22 21 41,31-29-29,0 1 0,-1-1 0,1 1 0,0 0 0,1 0 1,-1 0-1,0 0 0,1 0 0,-2 6 0,3-9-7,0 0 0,0 0-1,0 1 1,-1-1 0,1 0 0,0 0 0,0 1 0,0-1 0,0 0 0,0 0 0,0 1 0,0-1-1,0 0 1,0 0 0,0 1 0,0-1 0,0 0 0,0 0 0,0 1 0,1-1 0,-1 0 0,0 0-1,0 1 1,0-1 0,0 0 0,0 0 0,0 0 0,1 1 0,-1-1 0,0 0 0,0 0 0,0 0-1,1 1 1,-1-1 0,0 0 0,0 0 0,0 0 0,1 0 0,-1 0 0,0 0 0,0 0 0,1 1-1,-1-1 1,15-5 316,15-13 13,70-58 191,-53 39-624,-46 36 45,0 0 0,0 0 0,0 1 0,0-1 0,0 0 0,0 1 0,0-1 0,0 1 0,0-1 0,0 1 0,0-1 0,0 1 1,0 0-1,2-1 0,-2 2 20,0-1 1,-1 1 0,1-1 0,-1 1-1,0-1 1,1 1 0,-1 0 0,1-1 0,-1 1-1,0 0 1,0-1 0,1 1 0,-1 0-1,0-1 1,0 1 0,0 0 0,0 0-1,0-1 1,0 1 0,0 0 0,0 0-1,0-1 1,0 1 0,0 1 0,0 4 22,-1 1 12,2 0 0,-1 1 0,1-1 0,2 9 0,-3-13-3,1-1-1,-1 0 0,1 0 0,0 0 1,0-1-1,0 1 0,0 0 1,0 0-1,1 0 0,-1-1 0,1 1 1,-1-1-1,1 1 0,-1-1 1,1 0-1,0 1 0,-1-1 0,1 0 1,0 0-1,2 1 0,3 0 98,1 1-1,-1-1 0,1-1 1,0 1-1,0-2 0,0 1 0,11-1 1,57-8 258,-43 3-275,10-2-63,0-3 0,0-1 0,-2-2-1,1-2 1,57-29 0,-40 20-442,-65 34 251,1 0-1,-8 9 1,0-3 57,-17 20 249,28-33-124,0 0 0,1-1-1,-1 1 1,1 0 0,-1 0 0,1 0 0,0 0-1,0 0 1,1 0 0,-1 0 0,0 4 0,1-6-3,0 1 1,0-1-1,0 0 0,0 1 1,1-1-1,-1 0 1,0 0-1,1 0 1,-1 1-1,1-1 1,-1 0-1,1 0 0,-1 0 1,1 0-1,0 0 1,0 0-1,-1 0 1,1 0-1,0 0 1,0 0-1,0 0 0,0 0 1,0-1-1,0 1 1,0 0-1,0-1 1,1 1-1,-1-1 1,0 1-1,0-1 0,0 0 1,1 1-1,-1-1 1,0 0-1,0 0 1,1 0-1,-1 0 0,2 0 1,7-1 103,-1 0-1,1 0 1,-1-1 0,12-3 0,-12 3-124,39-11 186,-1-2 0,-1-2 0,76-39 0,-105 45-174,-1 0 0,0-2 0,0 1 0,-1-2 0,-1 0 0,0-1 0,-1 0 0,-1-1 0,20-34 0,2-10-12,36-98 0,-64 146 6,7-19-40,-1-1-1,-2 0 1,0-1-1,5-41 1,-14 68-11,-1 5 20,0 0-1,1 0 1,-1 0-1,0-1 1,0 1-1,0 0 1,0 0-1,0 0 0,0 0 1,0 0-1,-1 0 1,1 0-1,0 0 1,0 0-1,-1-1 1,1 2 26,0 0 1,0 0-1,0 0 1,0 0-1,0 0 0,0 0 1,0 0-1,0 0 1,0 0-1,0 0 1,0 1-1,0-1 0,0 0 1,0 0-1,0 0 1,0 0-1,0 0 0,0 0 1,0 0-1,0 0 1,0 0-1,0 0 1,-1 0-1,1 0 0,0 0 1,0 0-1,0 0 1,0 0-1,0 0 0,0 1 1,0-1-1,0 0 1,0 0-1,0 0 1,0 0-1,0 0 0,0 0 1,0 0-1,0 0 1,0 0-1,0 0 0,-1 0 1,1 0-1,0 0 1,0 0-1,0 0 1,0 0-1,0 0 0,0 0 1,0 0-1,0 0 1,0 0-1,0 0 0,0 0 1,0 0-1,0 0 1,0 0-1,0-1 1,-1 1-1,1 0 0,0 0 1,0 0-1,0 0 1,-2 6-78,-1-1 0,1 1 0,0-1 1,1 1-1,-2 8 0,-9 39 55,-15 76-31,-13 231 79,39-275 207,1-49-104,0-29-110,0-4 0,-1-1 0,1 0 0,0 0 0,0 0 0,0 0 0,1 0 1,-1 0-1,0 1 0,1-1 0,-1 0 0,1 0 0,1 3 0,-5-26-1907,2 12 1678,-1-1 0,-1 1 0,1 0 0,-1 0 0,-1 0 0,1 1 1,-2-1-1,1 1 0,-11-15 0,3 8 152,1 1-116,0 0 0,-1 1 0,-23-21 0,-27-13 238,77 50 492,27 2 0,22 3-437,28 11 24,-37-7-66,80 7 0,-124-18 14,-4-1-52,-1 0 1,0 1-1,11 2 1,-16-2-30,0-1 0,1 0 1,-1 1-1,0-1 1,0 1-1,1 0 0,-1-1 1,0 1-1,0 0 0,0 0 1,0 0-1,0 0 0,0 0 1,0 0-1,0 0 1,0 0-1,-1 0 0,1 0 1,0 1-1,-1-1 0,1 2 1,-1-2 4,0 1 0,0 0 1,0-1-1,0 1 0,0-1 1,-1 1-1,1 0 0,-1-1 0,1 1 1,-1-1-1,0 1 0,1-1 1,-1 0-1,0 1 0,0-1 1,0 0-1,0 1 0,0-1 1,0 0-1,-1 0 0,-1 2 1,-7 8 2,3-3 18,3-3 28,1-1-1,-1 1 1,1 0-1,-1 1 0,1-1 1,-2 7-1,5-11-37,0-1 1,-1 1-1,1 0 1,0 0 0,0 0-1,0 0 1,0 0-1,0 1 1,0-1-1,0 0 1,0 0-1,0 0 1,0 0-1,1-1 1,-1 1-1,0 0 1,2 2-1,-1-2 12,0 0-1,0 0 1,0 0 0,0 0-1,0 0 1,0 0 0,1 0-1,-1 0 1,0 0-1,1-1 1,-1 1 0,0 0-1,1-1 1,-1 1-1,3-1 1,3 2 85,1-1 1,-1 0-1,1-1 0,-1 0 1,1 0-1,-1 0 1,1-1-1,-1 0 0,0-1 1,1 1-1,9-5 0,-10 3-61,-1 1 0,1-1 0,-1 0 0,0-1 0,0 0 0,0 0 0,-1 0 0,1 0-1,-1-1 1,0 0 0,-1 0 0,7-8 0,-10 11-61,0 0 0,0 0 0,0-1 0,0 1 0,0 0 1,-1 0-1,1-1 0,-1 1 0,1 0 0,-1-1 0,0 1 0,0-1 0,0 1 0,0 0 0,0-1 0,-1 1 1,0-4-1,0 2-12,-1 0 1,1 1 0,-1-1-1,0 1 1,0-1-1,0 1 1,0 0 0,0 0-1,-5-5 1,7 8 12,0 0 0,0 0 1,0 0-1,-1-1 0,1 1 0,0 0 0,0 0 0,0 0 1,0-1-1,0 1 0,0 0 0,0 0 0,-1 0 1,1-1-1,0 1 0,0 0 0,0 0 0,0-1 1,0 1-1,0 0 0,0 0 0,0-1 0,0 1 1,0 0-1,0 0 0,1-1 0,-1 1 0,0 0 1,0 0-1,0-1 0,0 1 0,0 0 0,0 0 1,0 0-1,1-1 0,-1 1 0,0 0 0,0 0 0,0 0 1,0 0-1,1-1 0,-1 1 0,0 0 0,0 0 1,0 0-1,1 0 0,-1 0 0,0 0 0,0 0 1,1 0-1,-1-1 0,0 1 0,0 0 0,1 0 1,-1 0-1,0 0 0,22-4-27,-12 2 33,1-1-16,1 1-1,0 1 1,0 0-1,0 0 0,0 1 1,0 1-1,0 0 1,-1 1-1,1 0 1,12 4-1,-20-4 0,0-1 0,-1 1 0,1 0 0,-1 0 0,1 1 0,-1-1 0,0 1 0,0 0 0,0-1 0,0 1 0,-1 1 0,5 4 0,2 7-41,14 27-1,-11-17 168,-9-20-47,0 0 1,0 0-1,0 0 0,0-1 1,1 1-1,7 6 1,-10-10-29,1 0 0,0 0 0,-1 0 0,1 0-1,0 0 1,0 0 0,0-1 0,-1 1 0,1 0 0,0-1 0,0 0 0,0 1 0,0-1 0,0 0 0,0 0 0,0 0 0,0 0-1,0 0 1,0-1 0,0 1 0,0-1 0,0 1 0,0-1 0,2-1 0,10-5 217,24-16 0,-10 6 123,35-23-217,69-54 0,-45 33-672,-86 59 493,1 1-1,-1 0 1,1 0-1,0 0 0,-1 0 1,1 1-1,0-1 1,0 0-1,-1 1 1,1-1-1,0 1 0,0 0 1,0-1-1,0 1 1,2 0-1,-3 0 10,0 1 0,0-1 0,0 0 0,0 1 0,0-1 0,0 1 0,0-1 0,0 1 0,-1-1 0,1 1 0,0-1 0,0 1 0,0 0 0,-1 0 0,1-1 0,0 1 1,-1 0-1,1 0 0,0 2 0,1 0-9,-1 1 0,1 0 1,-1 0-1,0 0 1,-1 0-1,1 0 0,-1 0 1,1 0-1,-1 0 0,0 0 1,-2 8-1,-1 4 6,-1 0 0,-1-1 0,0 0 0,-8 15 0,-32 57 48,36-71 1,5-8 25,0-1 0,-1-1 0,1 1 1,-11 10-1,13-15-21,1-1 0,-1 1 0,0-1 0,1 0 0,-1 1 0,0-1 0,0 0 0,0 0 0,0-1 0,0 1 0,0 0 0,0-1 0,0 1 0,0-1 0,0 1 0,0-1 0,-1 0 0,1 0 0,0 0 0,0 0 0,0-1 0,0 1 0,0 0 0,-3-2 0,0 0-7,1 0 0,-1 0 0,1-1 0,-1 0-1,1 1 1,0-2 0,0 1 0,0 0 0,-4-6 0,5 6-24,0 0 0,1 1 1,0-2-1,0 1 1,0 0-1,0 0 0,0-1 1,1 1-1,-1-1 1,1 1-1,0-1 0,0 1 1,0-1-1,0-5 1,1 8-21,1 0 1,-1 0-1,0 0 1,0 0-1,1 0 1,-1 0 0,0 0-1,1 0 1,-1 0-1,1 1 1,-1-1 0,1 0-1,0 0 1,-1 0-1,1 1 1,0-1-1,0 0 1,-1 1 0,1-1-1,0 1 1,0-1-1,0 1 1,0-1 0,0 1-1,0-1 1,0 1-1,1 0 1,27-5-312,-10 5 268,-1 1 0,1 0 1,-1 2-1,1 0 0,-1 2 0,22 7 0,-3-1 79,-8-3-343,-1 2 0,48 23 0,-73-32-218,-1 0 0,0 1 0,1-1-1,-1 1 1,0-1 0,0 1 0,0 0 0,0 0 0,0 0 0,0 0 0,-1 0 0,2 2 0,-2-2-98,0 0 0,0 0 0,-1 0 1,1-1-1,-1 1 0,0 0 0,1 0 0,-1 0 0,0 0 0,0 0 0,0 2 0,-3 18-3771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3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32 292 3392,'-5'2'570,"4"-1"-384,1-1 0,-1 1-1,0-1 1,0 1 0,0-1 0,0 1 0,0 0-1,0-1 1,1 1 0,-1 0 0,0 0 0,1-1-1,-1 1 1,0 0 0,1 0 0,-1 0 0,0 1-1,-11 21 5901,18-25-4689,3-1-1140,1 1 1,-1-2-1,-1 1 1,1-1-1,-1 0 1,1-1-1,-1 0 1,0 0-1,-1-1 1,1 0-1,7-8 1,8-10-33,38-50 1,-43 50-55,-1-1-1,17-33 1,-33 55-99,1-1 0,-1 0 0,0 0 0,0 0 0,-1-1 0,1 1 0,-1-8 0,0 11-40,1-1-1,-1 1 0,1 0 1,-1-1-1,1 1 1,-1 0-1,1-1 1,0 1-1,1-2 1,1-4 5,-3 7-37,-4 13-165,-2 6 152,2 0 1,0 0-1,-2 28 1,5-36 85,1 1 0,1 0 0,0-1-1,0 1 1,1-1 0,1 1 0,4 12 0,-7-22-24,1-1 0,-1 1 0,1 0 0,0-1 1,-1 1-1,1-1 0,0 1 0,0-1 0,0 0 0,0 1 0,0-1 0,0 0 0,0 0 0,1 1 1,-1-1-1,0 0 0,1 0 0,-1-1 0,3 2 0,-2-1 7,-1-1 1,1 0-1,0 0 0,0 0 0,0 0 1,-1 0-1,1-1 0,0 1 0,0 0 1,0-1-1,-1 1 0,1-1 0,0 0 1,-1 0-1,1 0 0,-1 1 0,3-3 1,53-40 260,-6 5-266,-29 23-5,2-2-49,33-16 0,-49 29-62,0 0 0,0 1 0,0 0 0,0 1 0,1-1 0,-1 2 0,1-1 1,14 0-1,-22 2 73,0 0 0,1 0 0,-1 0 0,0 0 0,1 0 0,-1 0 0,0 1 0,1-1 0,-1 0 0,0 1-1,1-1 1,-1 1 0,0-1 0,0 1 0,0 0 0,0-1 0,1 1 0,-1 0 0,0 0 0,0 0 0,0 0 0,-1 0 0,1 0 0,0 0 0,0 0 0,0 0 0,-1 0 0,1 0 0,-1 1 0,1-1 0,-1 0 0,1 0 0,-1 1 0,0-1 0,0 0 0,1 1 0,-1-1 0,0 0 0,0 3 0,-1 4 99,0 1-1,0 0 1,-1-1-1,-5 17 1,3-11-74,-3 13 63,5-17 80,5-7 7,3-5 354,60-45 222,-42 29-829,0 2 0,29-16 0,-51 31 47,0 0 0,1 0 0,-1 0 0,1 0-1,-1 0 1,1 1 0,-1-1 0,1 1 0,0 0-1,2 0 1,-3 0 1,0 0-1,-1 0 1,1 1-1,-1-1 1,1 1-1,-1-1 1,1 1-1,-1 0 1,1 0-1,-1-1 1,1 1-1,-1 0 1,0 0-1,0 0 1,1 1-1,-1-1 1,0 0-1,1 2 1,15 23 22,-1 0 1,-2 2-1,21 50 1,-33-72-105,-2-5-41,0-1 0,1 1-1,-1-1 1,0 1 0,0-1 0,0 1-1,1-1 1,-1 1 0,0-1-1,1 1 1,-1-1 0,0 1 0,1-1-1,-1 1 1,0-1 0,1 0-1,-1 1 1,1-1 0,-1 0 0,1 1-1,-1-1 1,1 0 0,-1 0-1,1 1 1,-1-1 0,1 0-1,0 0 1,-1 0 0,1 0 0,-1 0-1,1 0 1,0 0 0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3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64 8736,'-71'-35'3936,"58"19"-3424,8 7-256,5 6-480,8 3 128,15 0-448,4 3 288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25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60 5888,'0'-3'6314,"5"4"-4596,23 18 177,-25-16-1700,1 0 1,0 0-1,0-1 1,1 1-1,-1-1 1,0 0-1,1 0 1,-1 0 0,10 2-1,-10-4-60,0 1 1,0-1-1,0 0 0,0 0 0,0 0 0,0 0 0,0-1 1,0 0-1,0 0 0,0 0 0,-1 0 0,5-2 1,-6 2-82,0-1 1,0 1 0,0 0-1,-1 0 1,1-1 0,0 1 0,-1-1-1,0 1 1,1-1 0,-1 0-1,0 1 1,0-1 0,1 0 0,-1 0-1,-1 0 1,1 0 0,0 0-1,0 0 1,-1 0 0,1 0 0,-1 0-1,0-1 1,0 1 0,0-3-1,0 3-50,0 0-1,0 0 0,0 0 0,0 0 0,-1 0 0,1 0 0,-1 0 1,1 0-1,-1 1 0,0-1 0,1 0 0,-1 0 0,0 0 0,0 1 1,-1-1-1,1 1 0,0-1 0,0 1 0,-1-1 0,1 1 0,-1 0 1,1-1-1,-1 1 0,0 0 0,0 0 0,1 0 0,-4-1 0,3 2-8,-1-1-1,1 1 0,-1-1 1,1 1-1,-1 0 0,1-1 0,-1 1 1,0 1-1,1-1 0,-1 0 1,1 1-1,-1-1 0,1 1 0,-1 0 1,1-1-1,0 1 0,-1 1 0,1-1 1,0 0-1,-3 3 0,-3 1 87,0 2-1,1-1 1,0 1 0,0 0-1,1 0 1,0 1-1,0 0 1,1 0-1,0 0 1,1 1 0,-5 10-1,6-11-40,1-1-1,0 1 1,1 0-1,-1 0 1,2 0-1,-1-1 1,1 1-1,0 0 1,0 0-1,1 0 1,0 0-1,1 0 1,4 13-1,-4-16 45,0 1 0,0 0 0,0-1 0,1 0 0,0 1 0,5 6 0,-7-11-60,0 0 0,0 0-1,0 0 1,0 0 0,1 0 0,-1 0-1,0 0 1,1 0 0,-1 0 0,0-1-1,1 1 1,-1 0 0,1-1 0,-1 1 0,1-1-1,0 0 1,-1 0 0,1 1 0,-1-1-1,1 0 1,-1 0 0,1 0 0,0-1 0,-1 1-1,1 0 1,-1-1 0,3 0 0,4-2-214,1-1 1,0 0-1,-1-1 1,0 0-1,9-8 1,-4 4-6439,-3 10-1404,-3 6 4608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4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16 990 3488,'-15'10'4169,"23"-15"-274,7-6-2823,-2 0 0,19-19 0,2-2-256,107-77 799,-86 67-1369,-31 22-81,-1 0 1,-1-2-1,-1-1 0,-1 0 1,-2-1-1,28-46 1,-11 7 556,44-115 0,-75 169-594,0-1-1,-1 0 0,0-1 0,0 1 1,-1 0-1,1-19 0,-24 77-746,-31 75 405,-67 169 322,105-255 8,3 0 0,-9 43 0,16-60 0,2 0-1,0 0 0,1 0 0,1 0 0,5 38 1,-4-52-52,0 0-1,0 0 1,1-1 0,0 1 0,4 7 0,-6-12-38,1 0-1,0 0 1,-1 1 0,1-1 0,0 0-1,0 0 1,0 0 0,-1 0-1,1 0 1,0 0 0,1 0 0,-1 0-1,0-1 1,0 1 0,0 0 0,0-1-1,1 1 1,-1-1 0,0 1 0,0-1-1,1 1 1,-1-1 0,0 0 0,1 0-1,-1 0 1,1 0 0,1 0 0,2-1 29,-1 0 0,0-1 0,0 1 0,0-1 0,0 0 1,-1-1-1,1 1 0,0 0 0,-1-1 0,0 0 0,1 0 0,3-5 1,4-5 118,18-27 1,20-35 25,65-131 0,6-43-178,-75 163-143,3 1 0,101-133 0,-125 184-74,-10 13-53,-11 17 130,-4 7 23,-2 5 211,-1-1-1,0 0 1,-10 12-1,7-9-43,-1 1 0,-5 12-1,-88 219 127,56-124-102,-54 124 522,85-210-484,-41 83 420,48-98-10,-1 0-133,8-17-401,0 0-1,0 0 0,0 0 0,0 1 1,0-1-1,0 0 0,0 0 1,0 0-1,0 0 0,0 1 1,0-1-1,-1 0 0,1 0 0,0 0 1,0 0-1,0 1 0,0-1 1,0 0-1,-1 0 0,1 0 0,0 0 1,0 0-1,0 0 0,0 0 1,-1 0-1,1 0 0,0 0 1,0 1-1,0-1 0,-1 0 0,1 0 1,0 0-1,0 0 0,0 0 1,-1 0-1,1 0 0,0 0 1,0-1-1,0 1 0,-1 0 0,1 0 1,0 0-1,0 0 0,0 0 1,0 0-1,-1 0 0,-1-4-9,4 2 0,-7-8 11,3 3 41,-1 2-8,2 4-47,0 1 1,1-1 0,-1 0-1,1 0 1,0 1-1,-1-1 1,1 0 0,0 0-1,-1 0 1,1 0-1,0 0 1,0 1-1,-1-1 1,1 0 0,0 0-1,0 0 1,0 0-1,0 0 1,1 0 0,-1 0-1,0 1 1,0-1-1,0 0 1,1 0-1,-1-1 1,14-23-17,-5 10 53,-7 10-37,1 0 1,0 0-1,1 1 1,-1-1-1,1 1 1,0 0-1,4-4 0,32-23 24,-33 26-56,0 1 1,1-1-1,-1 2 1,0-1 0,1 1-1,0 0 1,0 0-1,11-1 1,-17 3 4,1 1 0,-1 0 0,1-1 0,-1 1 0,1 0 0,-1 1 0,1-1 0,-1 0 0,1 1 0,-1-1 0,1 1 0,-1 0 0,0 0 0,1 0 0,-1 0 0,0 0 0,0 0 0,0 1 0,0-1 0,0 1 0,0 0 0,0-1 0,0 1 0,-1 0 0,1 0 0,-1 0 0,1 0 0,-1 0 0,0 0 0,0 1 1,1 1-1,11 31 145,-9-22-6,0-1 0,8 16 1,-10-25-77,1 1 0,-1 0 1,1-1-1,-1 1 0,1-1 0,0 0 1,0 0-1,0 0 0,1-1 1,-1 1-1,5 2 0,-1-1 12,1-1 0,-1 0 0,1 0-1,0-1 1,-1 0 0,1 0 0,0-1 0,1 0-1,-1 0 1,0-1 0,0 0 0,0 0 0,0-1 0,0 0-1,0-1 1,13-3 0,-10 1-3,-1 0 1,1 0-1,-1-1 0,0-1 0,-1 0 1,1 0-1,-1-1 0,0 0 1,-1 0-1,0-1 0,12-14 1,-16 17-62,0 1-4,0-1 1,0 1-1,-1-1 0,1 0 1,-1 0-1,-1 0 0,1 0 1,-1 0-1,0-1 0,0 1 1,0-1-1,-1 1 0,2-11 1,-3 16 13,0-1 1,0 1 0,0 0 0,0-1-1,0 1 1,0 0 0,0 0 0,0-1-1,0 1 1,0 0 0,-1 0 0,1-1-1,0 1 1,0 0 0,0 0 0,0-1 0,0 1-1,-1 0 1,1 0 0,0-1 0,0 1-1,0 0 1,-1 0 0,1 0 0,0-1-1,0 1 1,0 0 0,-1 0 0,1 0-1,0 0 1,-1 0 0,1 0 0,0 0 0,0-1-1,-1 1 1,1 0 0,0 0 0,0 0-1,-1 0 1,1 0 0,-17 5-200,-15 14 119,25-14 173,0 1 0,1-1-1,-1 1 1,1 0 0,-10 14 0,15-18-72,-1-1 1,1 1-1,0 0 1,0 0-1,0 0 1,0 0-1,0 0 0,0 0 1,1 1-1,-1-1 1,1 0-1,-1 0 1,1 0-1,0 1 1,0-1-1,0 0 0,0 0 1,0 0-1,1 1 1,-1-1-1,1 0 1,-1 0-1,1 0 1,0 0-1,0 0 0,0 0 1,0 0-1,2 4 1,2 0-17,0-1 1,0 1-1,0-1 1,1 0 0,0 0-1,0-1 1,0 0-1,0 0 1,1 0-1,0-1 1,-1 0-1,1 0 1,1-1 0,-1 1-1,7 0 1,-6-2-352,0 0 0,0-1 0,0 1 0,-1-2 0,1 1 0,0-1 0,0 0 0,-1-1 0,9-2 0,-4 0-1311,1-1 0,11-7 1,7-5-5107,-30 17 6514,12-5-2536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4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8736,'-31'0'3936,"54"12"-3424,-5-4 2048,9 0-1505,13-4 417,4 4-864,15-3-320,4-2-160,13-3-128,6 4 32,-1-4-2656,-10 0 1441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4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1017 1664,'-2'2'169,"0"0"-1,0 0 1,-1 1-1,1-1 1,1 0-1,-1 1 1,0 0-1,1 0 1,-1-1 0,1 1-1,0 0 1,0 0-1,0 0 1,-1 5-1,-10 22 909,7-18-484,0 1-1,0-1 1,1 1 0,-3 13-1,6-22-430,1 10 791,2-2 2165,1-17-2251,3-7-295,42-110 713,-35 95-1164,-2 0 8,2 0 1,1 0 0,29-40 0,-29 50-42,4-7 249,33-32 0,-45 49-256,0 1-53,-1 1 0,1 0 0,0 0 0,1 0 0,-1 0 0,1 1-1,9-5 1,-14 9-33,-1 0-1,1 0 1,-1 0-1,1 0 1,-1 0-1,0 0 1,1 0-1,-1 0 1,1 1-1,-1-1 1,0 1-1,1-1 1,-1 1-1,0-1 1,1 1-1,-1 0 1,0-1-1,0 1 1,0 0-1,0 0 1,0 0-1,0 0 1,0 0-1,0 0 1,1 2-1,3 4-13,0 0 0,-1 1 0,5 9 0,-2-2 41,-4-10 33,13 23 12,21 31 0,-31-51-1,0-1 0,1 1 0,0-1 0,0 0 1,1 0-1,0-1 0,0 0 0,11 6 0,-17-11-20,1 0-1,0 0 1,0 0-1,-1 0 1,1-1 0,0 1-1,0-1 1,0 1-1,0-1 1,0 0-1,0 0 1,0 0-1,0-1 1,0 1 0,0-1-1,0 0 1,-1 1-1,1-1 1,0 0-1,0-1 1,3-1 0,5-4 76,0 0 0,-1-1 0,17-16 1,-10 8-90,22-22-168,8-6 260,-38 36-109,48-34-28,-50 38-13,-1 0 0,1 1-1,0 0 1,0 0 0,0 0 0,0 1 0,10-2-1,3-1-36,-13 4 307,-19 10-172,0 0-129,-4 2 71,0 0 1,1 1 0,1 0 0,0 1-1,0 1 1,-18 25 0,18-18-15,2 1 1,0 0-1,2 0 1,0 1-1,2 1 1,-10 41-1,16-59 72,1 1 0,0 0 0,1 0 0,-1-1 0,1 1 0,1 0 0,-1 0 0,3 9-1,-3-16-56,0 0 0,1 1-1,-1-1 1,0 1 0,0-1-1,1 0 1,-1 1-1,0-1 1,1 0 0,-1 1-1,0-1 1,1 0 0,-1 0-1,1 1 1,-1-1 0,1 0-1,-1 0 1,0 0-1,1 1 1,-1-1 0,1 0-1,-1 0 1,1 0 0,-1 0-1,1 0 1,-1 0 0,1 0-1,-1 0 1,1 0-1,-1 0 1,1 0 0,-1-1-1,0 1 1,1 0 0,-1 0-1,1 0 1,-1-1 0,1 1-1,-1 0 1,0 0-1,1-1 1,-1 1 0,1-1-1,3-3 47,1-1 0,-1-1 0,-1 1 0,1-1 0,-1 1 0,0-1 0,0 0-1,4-11 1,3-6 69,39-66 70,30-63-44,-73 141-163,-5 8-26,1 0-1,-1 0 0,0 0 1,0 0-1,0 0 0,0 0 1,0-3-1,-1 5 23,0 1 0,0 0 0,0 0 0,0 0 0,0 0 0,1 0 0,-1-1 0,0 1 0,0 0 0,0 0 0,0 0 0,-1 0 0,1-1 0,0 1 0,0 0 0,0 0 0,0 0 0,0 0 0,0 0 0,0-1-1,0 1 1,0 0 0,0 0 0,0 0 0,0 0 0,-1 0 0,1 0 0,0-1 0,0 1 0,0 0 0,0 0 0,0 0 0,0 0 0,-1 0 0,1 0 0,0 0 0,0 0 0,-6 4-276,-5 11 9,5-1 275,1 0 1,0 0-1,0 0 1,-2 16-1,6-24 15,0 0-1,0-1 1,1 1 0,0 0-1,0-1 1,0 1-1,1 0 1,0-1 0,0 1-1,0-1 1,1 1-1,0-1 1,0 1 0,3 4-1,-4-7 12,1-1 0,0 1 0,1-1-1,-1 0 1,0 0 0,1 1 0,0-1 0,-1-1-1,1 1 1,0 0 0,0-1 0,0 0 0,0 1-1,0-1 1,0 0 0,0 0 0,0-1-1,0 1 1,0-1 0,1 0 0,5 0 0,3 0 4,0-1 1,-1 0 0,1-1-1,18-6 1,6-3 20,-1-2 0,38-20 0,62-40 161,-123 66-218,-6 5-41,-1-1 1,0 0-1,8-7 1,-22 20-67,1 1 0,0-1 0,1 2 0,-8 14 0,-25 61 124,36-75-14,0 0 1,0 1-1,-2 20 0,5-26 30,0 0 1,1-1-1,0 1 1,0 0-1,0-1 0,1 1 1,0 0-1,1-1 1,2 7-1,-4-12-13,0 0-1,0 0 1,1 0-1,-1 0 1,0 0-1,1 0 1,-1 0 0,1-1-1,-1 1 1,1 0-1,0 0 1,-1 0-1,1-1 1,0 1 0,-1 0-1,1-1 1,0 1-1,0-1 1,0 1-1,0-1 1,-1 1 0,1-1-1,0 1 1,0-1-1,0 0 1,0 0-1,0 1 1,0-1 0,0 0-1,0 0 1,0 0-1,2 0 1,-1-1 14,1 0 1,-1 0-1,0 0 1,1 0-1,-1 0 0,0 0 1,0-1-1,0 1 0,0-1 1,0 1-1,2-3 1,5-7 26,-1 0 0,0 0 1,-1-1-1,0 0 0,-1 0 1,0-1-1,4-13 0,1-1-37,-5 12 2,53-130 101,-46 109-81,-2-2 0,6-41 0,-11 40-26,-3 0 1,-1-49-1,-3 62-46,1 10-69,-1 0 0,0 0 1,-1 0-1,-1 0 0,-6-19 1,9 35 78,0-1 1,-1 0-1,1 0 1,0 1-1,0-1 1,-1 0 0,1 1-1,0-1 1,-1 0-1,1 1 1,-1-1-1,1 1 1,-1-1-1,1 1 1,-1-1-1,0 1 1,1-1 0,-2 0-1,2 1 11,0 0-1,-1 0 0,1 0 1,0 0-1,-1 0 1,1 0-1,0 1 0,-1-1 1,1 0-1,0 0 0,-1 0 1,1 0-1,0 0 1,-1 1-1,1-1 0,0 0 1,-1 0-1,1 0 1,0 1-1,0-1 0,-1 0 1,1 1-1,0-1 1,0 0-1,-1 1 0,-1 2-19,1 0 0,-1 1 0,1-1 0,-1 1 0,-1 6 0,-10 44-97,-1 3 17,-12 91-1,20-82 110,3 0 1,8 96-1,-4-150 23,1-1 0,0 0 0,7 18-1,-7-24 32,0 1 0,1-1-1,0 0 1,0 0-1,0 0 1,0 0-1,1-1 1,-1 1-1,6 3 1,-8-7-31,0 0-1,0 0 1,1 0-1,-1 0 1,0-1-1,1 1 1,-1 0-1,1-1 1,-1 1-1,1-1 1,-1 1-1,1-1 1,-1 0-1,1 0 1,0 1-1,-1-1 1,3-1-1,-1 1 17,1-1 0,-1 0 0,0 1 1,0-1-1,0-1 0,0 1 0,0 0 0,3-3 0,4-3 50,-1 0 1,0 0 0,-1-1 0,9-10-1,94-93 241,-48 50-657,-57 53 266,3 0-375,-6 10 218,-2 7 96,-3 42 75,0-28 61,3 43 0,0-59 27,0 0-1,0 1 1,1-1 0,0 0 0,0-1-1,0 1 1,1 0 0,0-1 0,1 1-1,4 6 1,-6-11-12,-1 0 1,1 0-1,-1 0 0,1 0 1,0 0-1,0-1 0,0 1 1,0-1-1,0 1 0,0-1 1,1 0-1,-1 0 0,0 0 1,1 0-1,-1 0 0,4 0 1,-2-1-1,0 1-1,0-1 1,0-1 0,0 1 0,0 0 0,-1-1 0,1 0 0,0 0-1,6-2 1,4-4-12,0 1-1,-1-2 0,0 0 1,16-14-1,81-75 171,-48 39-131,-31 36-39,-25 18-18,1 0 0,-1-1 0,0 0 1,0 0-1,8-9 0,-12 8-89,-8 6-8,-12 10-81,6 4 171,0 0 1,0 0-1,2 2 0,0-1 0,0 1 0,1 1 0,2-1 1,-10 28-1,14-36 43,1 0 0,-2 16 0,3-21-10,1 0 0,0 0 0,0 0 0,0 0 0,0-1 1,0 1-1,1 0 0,-1 0 0,1 0 0,0 0 0,1 3 0,-2-6-9,1 0-1,-1 1 0,1-1 1,-1 0-1,1 1 0,0-1 1,-1 0-1,1 0 1,-1 0-1,1 0 0,0 1 1,-1-1-1,1 0 0,-1 0 1,1 0-1,0 0 0,-1 0 1,1-1-1,-1 1 0,1 0 1,0 0-1,-1 0 0,1 0 1,-1-1-1,1 1 1,-1 0-1,1-1 0,-1 1 1,1 0-1,0-1 0,3-3 38,1 0-1,-1 0 1,0-1-1,-1 1 1,1-1-1,-1 0 1,4-6-1,19-44 96,-9 18-46,0 8-61,-10 16-111,0 0-1,6-16 0,-12 28 59,-1 1 1,0-1-1,1 0 1,-1 1-1,0-1 1,0 0-1,1 1 1,-1-1-1,0 0 1,0 1-1,0-1 1,0 0-1,0 1 0,0-1 1,0 0-1,0 0 1,0 1-1,0-1 1,-1 0-1,1 1 1,0-1-1,-1-1 1,-8 10-252,4-2 240,1 0 1,0 0-1,0 0 1,0 1-1,1-1 1,0 1-1,1 0 0,-1 0 1,-1 11-1,1-1 22,0 0-1,1 0 1,1 18-1,1-31 26,0 0 0,0 1 0,1-1 0,0 0 0,1 7 0,-1-10-15,-1 0-1,0 0 1,1 0 0,-1 0-1,1 0 1,-1 0 0,1 0-1,-1 0 1,1-1 0,0 1 0,0 0-1,-1 0 1,1 0 0,0-1-1,0 1 1,0-1 0,0 1-1,0 0 1,-1-1 0,1 0-1,0 1 1,0-1 0,1 1 0,-1-1-1,0 0 1,0 0 0,0 0-1,1 1 1,2-2 7,0 1-1,-1-1 1,1 0 0,0 0 0,-1 0-1,1 0 1,-1-1 0,1 1-1,3-3 1,30-21 89,-25 17-58,177-130 261,-189 138-304,72-58 1,-61 48 16,-1-1 0,0 0 0,0 0 0,11-20 0,0-9 25,-2 0 1,-2-2 0,20-72-1,43-225-58,-76 319-21,-1 0 0,0-1-1,-2 1 1,-2-37 0,1 56 7,0 1 1,0-1 0,-1 0 0,1 0 0,0 0-1,0 0 1,-1 0 0,1 0 0,0 0 0,-1 0-1,1 1 1,-1-1 0,1 0 0,-1 0 0,-1-1-1,2 2 12,0 0-1,-1 0 1,1 0-1,0-1 1,-1 1-1,1 0 1,-1 0 0,1 0-1,-1 0 1,1 0-1,0 0 1,-1 0-1,1 0 1,-1 0-1,1 0 1,0 0-1,-1 0 1,1 0-1,-1 0 1,1 1 0,0-1-1,-1 0 1,1 0-1,-1 1 1,-1 0-19,-1 1 1,1 0 0,0-1 0,0 1 0,0 0 0,0 1-1,1-1 1,-1 0 0,-2 4 0,-6 14 4,1 0 1,1 0-1,0 1 1,-9 42-1,-6 88 89,3 56 1,18-170-6,1 0-1,9 71 1,-7-99-17,0-1 0,1 0 0,0 1 0,1-1 0,0 0 0,6 12 0,-7-18-7,-1 1 0,0-1 0,1 0 0,0 0 0,-1 1 0,1-1 0,0-1 0,0 1 0,0 0 0,0 0 0,1-1 0,-1 1 0,0-1 0,1 0 0,-1 0 0,1 0 0,-1 0 0,1 0 0,-1 0 0,1-1 0,0 1 0,-1-1 0,4 1 0,-2-2-4,0 1-1,0-1 1,0 0 0,-1 0-1,1 0 1,0 0-1,-1-1 1,1 1-1,4-3 1,-5 2-56,0 0 0,0 0 0,1 1-1,-1 0 1,1 0 0,-1 0 0,1 0 0,-1 0 0,6 0 0,-9 1 21,1 1-1,0-1 1,0 0-1,-1 1 1,1-1-1,0 0 1,-1 1-1,1-1 1,-1 1 0,1-1-1,0 1 1,-1-1-1,1 1 1,-1 0-1,1-1 1,-1 1-1,0 0 1,1-1 0,-1 1-1,1 0 1,-1 0-1,0-1 1,0 1-1,0 0 1,1 0 0,-1 1-1,4 27-71,-3-20 32,0-6 63,-1 1-1,1 0 1,0-1-1,0 0 1,0 1-1,0-1 1,0 0-1,1 1 0,-1-1 1,1 0-1,0 0 1,0 0-1,0 0 1,1-1-1,2 4 1,-3-5 8,0 1 0,0-1 0,0 0 0,0-1 0,1 1 1,-1 0-1,0 0 0,0-1 0,1 0 0,-1 1 0,0-1 0,1 0 0,-1 0 1,0 0-1,1 0 0,-1-1 0,0 1 0,0 0 0,1-1 0,-1 0 1,0 0-1,0 1 0,3-3 0,190-85 236,-187 86-609,-15 8 116,-2 3 166,3-3 64,0 1 1,1 0 0,0 1-1,-8 14 1,11-17 13,0-1-1,0 0 1,1 0-1,0 1 1,0-1 0,0 1-1,0-1 1,1 1 0,0-1-1,0 1 1,0 5 0,0-9 4,0 1 1,1-1-1,-1 0 1,0 0 0,1 1-1,-1-1 1,0 0 0,1 0-1,-1 0 1,1 0-1,0 1 1,-1-1 0,1 0-1,0 0 1,0 0-1,0 0 1,-1-1 0,1 1-1,0 0 1,0 0 0,0 0-1,2 0 1,-1 0 6,0-1 1,0 1-1,0-1 1,-1 0-1,1 0 0,0 1 1,0-1-1,0-1 1,0 1-1,0 0 1,0 0-1,0-1 1,2 0-1,2-1 30,0 0 1,0-1-1,-1 0 0,1 0 0,-1 0 1,0 0-1,0-1 0,6-5 1,-7 5-26,-1 0 0,1-1 0,-1 0 0,1 1 0,-1-1 0,-1 0 0,1-1 0,-1 1 0,0 0 0,2-9 0,-3 12-29,-1-1-1,1 0 0,-1 1 0,0-1 0,0 0 0,0 1 0,0-1 0,0 0 0,0 1 1,-1-1-1,1 1 0,-1-1 0,0 1 0,0-1 0,0 1 0,0-1 0,0 1 0,0 0 1,-1-1-1,1 1 0,-1 0 0,0 0 0,0 0 0,1 0 0,-5-2 0,-3-2-48,-1 0-1,0 1 0,0 1 1,-1 0-1,1 0 1,-12-2-1,13 3 44,15 2 21,6 0 58,146-10-143,-115 9 93,-29 1-28,1 0-12,0 0 1,1 1 0,-1 1 0,1 0 0,28 7 0,-43-8 18,0 1 0,1-1 0,-1 1-1,0-1 1,0 1 0,0 0 0,1 0 0,-1-1-1,0 1 1,0 0 0,0 0 0,0 0 0,0 0-1,-1 0 1,1 0 0,0 1 0,0-1-1,-1 0 1,2 3 0,-1-2 13,-1 1-1,1 0 1,0 0-1,-1 0 1,0 0-1,0 0 1,0 0-1,-1 5 1,-1 4 1,-1-1-1,0 0 1,-8 18 0,-12 36 540,23-65-538,0 0 0,-1 0 0,1 0 0,0 0 1,0 0-1,0 0 0,0 0 0,0 0 0,0 0 1,0 0-1,0-1 0,0 1 0,0 0 0,0 0 0,0 0 1,0 0-1,0 0 0,0 0 0,0 0 0,0 0 1,0 0-1,-1 0 0,1 0 0,0 0 0,0 0 1,0 0-1,0 0 0,0 0 0,0 0 0,0 0 0,0 0 1,0 0-1,0 0 0,0 0 0,-1 0 0,1 0 1,0 0-1,0 0 0,0 0 0,0 0 0,0 0 1,0 0-1,0 0 0,0 0 0,0 0 0,0 0 0,0 0 1,-1 0-1,1-8 180,3 1-210,-1 0 1,1 0-1,1 1 0,-1-1 1,1 1-1,0 0 0,1 0 1,0 1-1,9-10 1,-7 7-84,-6 7 85,0 0 0,1 0 0,-1 0 0,0 0 0,1 1 0,-1-1 0,1 0 0,-1 1 0,1-1 0,-1 1 0,1-1 0,-1 1 1,1-1-1,0 1 0,-1 0 0,1 0 0,0 0 0,-1 0 0,1 0 0,-1 0 0,1 1 0,0-1 0,-1 0 0,1 1 0,-1-1 0,1 1 1,-1 0-1,1 0 0,-1-1 0,1 1 0,0 1 0,3 1 0,0 0 1,-1 1-1,0-1 0,0 1 1,0 0-1,0 0 0,-1 0 1,5 6-1,1 4-114,-4-6 61,0 0 0,6 13 0,-9-18-514,-1 1 0,0-1-1,0 0 1,-1 1 0,1-1 0,-1 0 0,1 1 0,-1-1-1,0 1 1,-1 5 0,-3 8-3486,3-1 1408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4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21 6816,'-41'-20'3072,"32"20"-2656,4 0 1312,10 0-1024,0 0-224,4 5-288,4-5-384,10 3 96,-1 2-1088,1 2 640,-10-7-3552,1 5 2272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4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40 7712,'-3'-13'3520,"51"18"-3072,-20-2 1248,-1 2-1024,17-5 224,1 3-544,23-3 0,4 9-224,9-1-192,-9 4 0,-9-4 160,-13 4-32,-15-4-2976,-4 3 1568,-31 1-6176</inkml:trace>
  <inkml:trace contextRef="#ctx0" brushRef="#br0" timeOffset="1">47 27 7232,'-36'-20'3264,"26"25"-2720,20-5-576,3-5-480,5 5 288,22-4-5120,5 1 2944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5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1196 4224,'-13'0'6549,"21"-10"-2379,-5 4-3567,17-19 149,-2-1-1,-2 0 0,16-33 0,-13 23-520,32-45 0,-21 41-33,2 1 0,1 1 0,1 3 1,3 0-1,49-36 0,-85 70-213,0 0 0,1 1 0,-1-1 0,0 0 1,0 0-1,0 1 0,1-1 0,-1 1 0,0-1 0,1 1 0,-1 0 0,0-1 0,1 1 1,-1 0-1,1 0 0,-1 0 0,0 0 0,1 0 0,-1 0 0,1 0 0,-1 1 0,0-1 0,1 0 1,-1 1-1,0-1 0,1 1 0,-1 0 0,0-1 0,0 1 0,2 1 0,-1 0 6,0 0 0,0 0 0,0 0 0,-1 0 0,1 1-1,-1-1 1,0 0 0,0 1 0,1-1 0,-1 1 0,-1-1 0,1 1-1,0 0 1,-1-1 0,1 4 0,0 20 46,-1 0 0,-6 46 0,0 18 572,7-73-310,-1-17-289,0 0 1,0 0-1,0 0 1,0 1-1,0-1 1,0 0-1,0 0 1,0 0-1,0 0 1,0 0 0,1 1-1,-1-1 1,0 0-1,0 0 1,0 0-1,0 0 1,0 0-1,0 0 1,0 1-1,0-1 1,0 0-1,0 0 1,1 0-1,-1 0 1,0 0-1,0 0 1,0 0 0,0 0-1,0 0 1,0 0-1,1 1 1,-1-1-1,0 0 1,0 0-1,0 0 1,0 0-1,0 0 1,1 0-1,-1 0 1,0 0-1,0 0 1,0 0-1,0 0 1,0 0 0,1 0-1,-1-1 1,0 1-1,0 0 1,0 0-1,0 0 1,0 0-1,1 0 1,4-4 124,4-12 261,12-29 0,-6 12-297,1 5-80,0 0 1,28-33-1,-32 45-82,1 1 0,1 1 0,0 0 0,0 1 0,21-15 0,-32 27 22,-1-1 1,1 0 0,0 1-1,0 0 1,0-1 0,0 1-1,0 0 1,0 1 0,0-1 0,4 0-1,-6 1 31,0 0 0,1 0 0,-1 0 0,0 0 0,0 0 0,0 1 1,1-1-1,-1 0 0,0 1 0,0-1 0,0 1 0,0 0 0,0-1 0,0 1 0,0 0 0,0-1 0,0 1 0,0 0 0,0 0 0,-1 0 0,1 0 0,0 0 0,-1 0 0,1 0 0,0 0 0,-1 0 0,1 0 1,-1 0-1,0 0 0,1 2 0,0 1-4,0 0 0,0 0 0,-1 0 0,1 0 0,-1-1 0,0 1 0,-1 0-1,1 0 1,-1 5 0,-12 35 41,2-5 369,11-39-380,0 0-1,-1 0 1,1 1-1,0-1 1,0 0 0,0 0-1,0 1 1,0-1-1,0 0 1,0 0-1,0 1 1,0-1-1,0 0 1,0 0-1,0 1 1,0-1-1,0 0 1,0 0-1,1 1 1,-1-1 0,0 0-1,0 0 1,0 0-1,0 1 1,0-1-1,0 0 1,1 0-1,-1 0 1,0 1-1,0-1 1,9-2 367,14-13 58,-15 10-397,38-26 35,44-26 71,-74 49-233,-1 0 0,1 1 1,32-10-1,-45 16 5,1 0 0,0 0-1,0 1 1,0-1-1,0 1 1,0 0 0,-1 0-1,7 1 1,-9-1 59,0 1 0,0-1 0,1 0-1,-1 1 1,0-1 0,0 1 0,0 0 0,0-1 0,0 1-1,0 0 1,0-1 0,-1 1 0,1 0 0,0 0 0,0 0 0,-1 0-1,1 0 1,0 0 0,-1 0 0,1 0 0,-1 0 0,1 0-1,-1 0 1,1 0 0,-1 0 0,0 1 0,0-1 0,0 0 0,0 2-1,3 112 142,-3-92-110,0-19 24,0-1-1,0 1 1,1 0 0,-1-1 0,1 1 0,0 0 0,0-1 0,0 1 0,0-1 0,0 0-1,1 1 1,0-1 0,0 0 0,3 5 0,-3-6-12,-1-1 1,1 0-1,-1 0 0,1 0 0,0 0 1,-1 0-1,1 0 0,0 0 1,0-1-1,0 1 0,0 0 0,0-1 1,-1 0-1,1 1 0,0-1 1,0 0-1,0 0 0,0 0 0,0 0 1,0-1-1,0 1 0,0 0 1,0-1-1,0 1 0,0-1 0,-1 0 1,1 0-1,2-1 0,15-8 16,0-1 0,-1-1 0,0 0-1,23-23 1,15-10 23,-38 32-61,-7 3-47,1 2 1,0 0-1,25-13 1,-44 28-116,0 0 0,1 0 0,-11 14 1,16-19 147,-12 18 21,0 0-1,1 1 1,2 1-1,0-1 1,1 1-1,1 1 1,1 0-1,1 0 1,-2 25-1,7-40 76,0-1-1,0 1 1,2 12 0,-1-19-69,0-1 1,0 1 0,0 0-1,0-1 1,0 1 0,1 0 0,-1-1-1,0 1 1,0 0 0,1-1-1,-1 1 1,0 0 0,0-1 0,1 1-1,-1-1 1,1 1 0,-1-1 0,1 1-1,-1-1 1,2 2 0,-1-2 5,-1-1 1,1 1-1,0 0 0,0 0 1,0 0-1,-1-1 1,1 1-1,0 0 1,0-1-1,-1 1 0,1-1 1,0 1-1,0-1 1,-1 1-1,1-1 1,-1 1-1,1-1 0,0 0 1,-1 1-1,1-1 1,-1 0-1,0 1 1,1-2-1,5-8 105,0 0-1,-1-1 1,7-21-1,0 3-56,-11 27-64,11-25-94,0 1 0,29-44 0,-32 55-295,-9 15 377,0 0-1,0 0 1,0 0-1,1 0 1,-1 0-1,0 0 1,0 0-1,0 0 1,0 0 0,0 0-1,0 0 1,1 0-1,-1 0 1,0 0-1,0 0 1,0 0-1,0 0 1,0 0-1,0 0 1,1 0-1,-1 0 1,0 0-1,0 0 1,0 0-1,0 1 1,0-1-1,0 0 1,0 0 0,0 0-1,0 0 1,1 0-1,-1 0 1,0 0-1,0 0 1,0 1-1,0-1 1,0 0-1,0 0 1,0 0-1,0 0 1,0 0-1,0 0 1,0 1-1,0-1 1,0 0-1,0 0 1,0 0 0,2 8-122,-2-7 83,5 19-20,-3-10 87,0 0 0,1 0-1,0 0 1,5 9-1,-7-18-24,5 12 10,1 0 0,0-1 0,1 0 1,11 13-1,-18-23 19,1 1-1,0-1 1,1 0 0,-1 0 0,0 0 0,1 0 0,-1 0 0,1-1 0,-1 1 0,1-1 0,0 0-1,0 1 1,0-1 0,-1 0 0,1-1 0,0 1 0,0 0 0,0-1 0,1 0 0,-1 0 0,0 0-1,0 0 1,0 0 0,0 0 0,0-1 0,4-1 0,5-4 51,0 0 0,-1-1-1,0 0 1,-1-1 0,1 0 0,13-15 0,-16 16-42,24-25 105,54-69-1,-74 86-137,1-1 2,-1 0 1,0-2 0,-1 1 0,-1-1 0,0-1-1,11-32 1,39-185-4,-2-63-192,-57 294 104,-1 0 0,1 1 0,-1-1 0,0 0 0,-1-7 0,1 12 77,0-1 0,0 1 0,0 0 0,0 0 1,0 0-1,0-1 0,0 1 0,0 0 0,0 0 0,0 0 0,0-1 0,0 1 0,0 0 0,0 0 0,0 0 0,0-1 0,-1 1 0,1 0 0,0 0 0,0 0 0,0 0 0,0-1 0,0 1 0,0 0 1,-1 0-1,1 0 0,0 0 0,0 0 0,0 0 0,0-1 0,0 1 0,-1 0 0,1 0 0,0 0 0,0 0 0,0 0 0,-1 0 0,1 0 0,0 0 0,0 0 0,0 0 0,-1 0 0,1 0 0,0 0 0,0 0 1,0 0-1,-1 0 0,1 0 0,0 0 0,0 0 0,0 0 0,-1 0 0,1 1 0,-8 8-246,1 9 203,1 0-1,0 1 0,-4 30 0,2-9 24,-12 53 43,5 1 1,-7 179-1,22-270-6,3 57 117,-2-55-64,-1 0 0,1-1 0,0 1 0,1 0 1,-1 0-1,1-1 0,0 1 0,0-1 0,5 8 0,-6-10-33,1-1 0,-1 0 0,0 0 0,0 0 0,1 0 0,-1 0 0,1 0 0,-1 0 0,1-1-1,-1 1 1,1 0 0,0-1 0,-1 1 0,1-1 0,0 0 0,-1 1 0,1-1 0,0 0 0,-1 0 0,1 0 0,0 0 0,-1-1 0,1 1 0,0 0 0,-1-1 0,1 1 0,0-1 0,-1 1 0,3-2 0,5-2 21,0-1 0,0 0 0,14-11 1,-14 10-24,20-12 14,-19 12-13,0 0-1,0-1 0,-1 0 1,11-11-1,-17 16-27,5-7-12,1 0 0,10-17 0,-18 25 5,0-1 1,0 1-1,0 0 1,0-1-1,1 1 0,-1 0 1,0 0-1,1 0 1,-1 0-1,1 0 0,-1 0 1,1 0-1,-1 1 1,1-1-1,0 0 0,2 0 1,1 0-18,-1 1 1,0-1-1,1 1 1,-1 0-1,1 0 0,6 1 1,2 2-108,0 0 0,0 1 0,23 9 0,-33-11 125,-1-1 0,1 1 0,0 0 0,0 0 0,-1 0 0,1 0 0,-1 1 0,0-1 0,0 1 0,0-1 0,0 1 0,0 0 0,0 0 0,1 4 0,2 6-6,0 0 0,4 16 0,-6-17 44,1 0 1,5 12 0,-6-19 3,-1 0 0,1-1 1,0 1-1,0-1 0,1 0 0,-1 0 0,9 7 1,-11-10-14,1 1 0,-1-1 1,1 0-1,0 0 1,0 0-1,0 0 1,0 0-1,0-1 1,-1 1-1,1-1 1,0 1-1,1-1 1,-1 0-1,0 0 1,0 1-1,0-1 1,0-1-1,0 1 1,0 0-1,0 0 1,0-1-1,0 1 1,3-2-1,8-5 38,0-1 0,-1 0 0,1-1 0,20-19 0,-10 8-44,-6 5-83,26-32-1,-41 44 39,-2 3 23,0 0-1,0 0 1,0 0 0,0 0 0,0 0 0,0 0 0,0 0 0,0 0 0,1 0 0,-1 0 0,0 0 0,0 0 0,0-1 0,0 1 0,0 0 0,0 0 0,0 0 0,0 0-1,0 0 1,0 0 0,0 0 0,1 0 0,-1 0 0,0 0 0,0 0 0,0 0 0,0 0 0,0 0 0,0 0 0,0 0 0,0 0 0,0 0 0,0 0 0,1 0 0,-1 0-1,0 0 1,0 1 0,0-1 0,0 0 0,0 0 0,0 0 0,0 0 0,0 0 0,0 0 0,0 0 0,0 0 0,0 0 0,0 0 0,0 0 0,1 0 0,-1 0 0,0 0 0,0 1-1,0-1 1,0 0 0,2 9-305,1 18 79,-3-17 315,2 4-48,-2-7 9,1 1 0,0-1 0,3 12-1,-4-18-20,0 0-1,1 0 1,-1 1-1,0-1 1,1 0-1,-1 0 1,1 0-1,-1 0 1,1 0-1,0 0 1,0 0-1,-1-1 1,1 1-1,0 0 1,0 0-1,0 0 1,0-1-1,0 1 1,0 0-1,0-1 1,0 1-1,0-1 1,0 1-1,0-1 1,0 0-1,0 1 1,0-1-1,3 0 1,-1 0 3,1-1 1,-1 0-1,0 0 0,1 0 1,-1 0-1,0-1 0,0 1 1,0-1-1,0 0 1,0 0-1,0 0 0,-1 0 1,1-1-1,2-2 0,6-4 80,9-5-72,1 0 0,1 2 0,0 0 0,36-12 0,-45 18-29,0 1-89,0-1-1,1 2 0,-1 0 0,1 0 1,28-3-1,-37 8 73,1-1 0,0 1 0,-1 1-1,1-1 1,-1 1 0,0-1 0,1 2 0,-1-1 0,6 4 0,0 1 55,0 0 1,19 16 0,35 45 224,-44-44-116,37 31-1,-52-50-265,1-2-3778,-2 1 1520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5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 7968,'-13'5'3616,"-10"18"-3136,6-12 1504,7 6-1184,-22 8 863,6-2-959,-24 14 544,10-2-736,-10 13-256,10 0-160,-1 3 32,9-2-64,2-4-96,7-11 0,-3-5-3839,12-1 2111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5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 7872,'-32'-8'3584,"14"21"-3104,8-6-608,6 6-32,-1 7-96,5 0 160,-5 3-3520,5 2 1952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5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92 8384,'-29'-20'3808,"48"17"-3328,12-2 608,6 5-704,34-7 608,6 2-544,39-10-320,2 2-96,25 1 32,-9 9-32,3-2-448,-21 5 224,0-3-8160,-11 6 4576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5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1127 5152,'-4'-2'3985,"18"6"-840,-8-4-2804,0-1 1,-1 0-1,1 0 0,-1-1 0,0 1 0,1-1 1,-1 0-1,0 0 0,0-1 0,0 0 0,7-5 0,5-5 102,26-25-1,-35 31-296,2-2-7,-1 0-1,0-1 0,13-18 0,-20 26-138,-1-1 1,1 1 0,-1-1-1,1 0 1,-1 0-1,0 0 1,0 0 0,0 0-1,0 0 1,-1 0-1,1 0 1,-1 0-1,0 0 1,0-1 0,0 1-1,0 0 1,-1 0-1,1 0 1,-1 0 0,0 0-1,-1-3 1,1 4-44,0 0 0,0 0 0,0 0-1,0 0 1,0 0 0,0 0 0,-1 1 0,1-1 0,-1 1 0,1-1 0,-1 1 0,1-1 0,-1 1 0,0 0 0,0 0 0,0 0-1,0 0 1,0 0 0,0 0 0,0 1 0,0-1 0,0 1 0,0-1 0,0 1 0,0 0 0,-1-1 0,1 1 0,0 1-1,0-1 1,0 0 0,-3 1 0,0 0-36,-1 0 0,1 1-1,0 0 1,0 0 0,0 0-1,0 1 1,0-1 0,1 1-1,-1 0 1,1 1 0,-7 5-1,5-2 63,0 1 0,0-1 0,0 1 0,1 1 0,1-1 0,-1 1 1,1-1-1,1 1 0,-1 0 0,2 1 0,-4 17 0,3-6 184,1 0 1,1 1 0,0-1-1,5 29 1,-4-42-72,2 0 1,-1 0 0,1-1-1,1 1 1,-1 0 0,1-1-1,0 0 1,1 1 0,8 12-1,-9-16-14,0 0 0,1 0-1,-1-1 1,1 1 0,0-1 0,0 0-1,0 0 1,0 0 0,0 0-1,1-1 1,-1 1 0,1-1 0,0 0-1,0-1 1,-1 1 0,1-1-1,6 1 1,-1-1 36,0-1-1,0 0 1,-1-1 0,1 0-1,0 0 1,0-1-1,12-4 1,-2-1 25,1 0 0,23-14 1,-3-2-48,-2-2 0,0-2 0,43-39 0,-80 64-91,190-177 406,-163 147-346,41-61 1,12-42-11,51-131-199,-120 238 84,-2 0 0,-1-1 0,10-52 0,-19 75 11,0 1-1,-1-1 0,1 0 0,-1 1 0,-1-1 0,1 1 1,-2-9-1,1 13 18,1-1 0,0 0 0,-1 1 0,0-1 0,1 0 0,-1 1-1,0-1 1,0 0 0,0 1 0,0-1 0,0 1 0,0 0 0,-1-1 0,1 1 0,0 0 0,-1 0 0,1 0 0,-1 0 0,1 0 0,-1 0 0,1 0 0,-1 0 0,0 1 0,1-1 0,-1 0 0,0 1-1,-3-1 1,1 1-22,1 0 0,-1 0 0,0 1 0,0-1-1,0 1 1,1 0 0,-1 0 0,0 0 0,1 1-1,-1-1 1,1 1 0,-1 0 0,-5 4 0,-2 2-19,1 1 1,-15 15-1,14-12 67,1 0-1,1 1 0,0 0 1,0 1-1,2 0 0,-1 0 1,-6 22-1,-9 21 50,3 1-1,2 1 1,3 1 0,2 1-1,3 0 1,-4 115 0,14-152 71,1-1 0,2 1 0,0-1 0,1 1 0,1-1 0,15 40 0,-17-53-38,2-1 0,0 0 0,0-1-1,0 1 1,1-1 0,0 0 0,15 14 0,-15-17-15,0 0 1,0-1-1,0 0 1,1 0 0,-1 0-1,1-1 1,0 0-1,0 0 1,1-1 0,-1 0-1,13 2 1,-11-3 15,0-1 0,0 0 1,0 0-1,-1-1 0,1-1 0,0 1 1,0-1-1,-1-1 0,1 1 1,-1-1-1,0-1 0,0 0 1,12-7-1,-2-1-8,-2 1 1,1-2-1,-2 0 1,26-29-1,-18 18-4,-2-2 1,-1-1-1,22-40 0,-38 61-94,-1 0-1,0 0 0,0 0 0,-1 0 1,0-1-1,0 0 0,-1 1 1,1-1-1,-1 0 0,-1 1 0,1-1 1,-1 0-1,-1-8 0,1 14 12,0 1-1,0-1 0,0 1 0,0-1 1,0 1-1,0-1 0,-1 1 0,1-1 1,0 1-1,0-1 0,0 1 0,-1-1 1,1 1-1,0 0 0,0-1 0,-1 1 0,1-1 1,0 1-1,-1 0 0,1-1 0,-1 1 1,1 0-1,0-1 0,-1 1 0,1 0 1,-1-1-1,1 1 0,-1 0 0,1 0 1,-1 0-1,1 0 0,-1-1 0,1 1 1,-1 0-1,1 0 0,-1 0 0,1 0 1,-1 0-1,1 0 0,-1 0 0,1 0 1,-1 1-1,1-1 0,-1 0 0,1 0 1,-1 0-1,1 0 0,-1 1 0,0-1 1,-4 3-28,1 0 1,-1 0-1,1 0 1,-5 5-1,2-3 1,-4 4 40,0 0 0,1 0 0,0 1 0,0 1 0,1-1 0,1 2 0,0-1 0,-11 21 0,15-24 24,0 1 0,1 0-1,0 0 1,0 0 0,1 0 0,1 1 0,-1-1 0,1 1-1,1-1 1,0 1 0,0-1 0,1 1 0,3 16-1,-2-20 44,-1-1 0,1 0-1,0 0 1,0 0-1,1 0 1,-1-1-1,1 1 1,0-1 0,6 8-1,-8-11-24,0 1-1,1-1 1,-1 0-1,1 1 1,0-1-1,-1 0 1,1 0-1,0 0 1,0 0-1,-1 0 1,1 0-1,0 0 1,0-1-1,0 1 1,0-1-1,0 1 1,0-1-1,0 0 1,0 0-1,0 0 1,0 0-1,0 0 1,0 0-1,0-1 1,0 1-1,0-1 1,0 1-1,3-2 1,3-2 44,1-1 1,-1 0-1,0-1 1,-1 0-1,10-9 1,36-39 24,-32 30-130,-4 6 27,2 1 1,0 0-1,0 1 1,2 2-1,0 0 1,0 0 0,1 2-1,39-15 1,-60 27-23,-1 0 1,1-1-1,0 1 1,0 0 0,0-1-1,-1 1 1,1 0 0,0 0-1,0 0 1,0 0 0,0 0-1,-1 0 1,1 0-1,0 0 1,0 0 0,0 1-1,0-1 1,0 1 0,0-1 10,-1 0 0,1 1 0,-1-1 0,1 1 0,-1-1 0,0 1 0,1-1 0,-1 1 0,0-1 0,0 1 0,1-1 0,-1 1 0,0-1 0,0 1 0,0 0 0,1-1 0,-1 1 0,0-1 0,0 1 0,0 0 1,-1 5-13,1-1 1,-1 1-1,0-1 1,-3 9 0,2-8-3,-23 72 362,12-43 24,-8 42-1,34-98 1,2 1 0,18-20 1,-12 19-352,0 1 1,2 1-1,49-32 0,-53 39-55,-2 2-2,0 0-1,20-8 0,-23 12-2,-12 5 5,0-1 0,1 1 1,0 0-1,-1 0 0,1 0 0,0 0 0,-1 0 0,1 1 0,0-1 0,0 1 0,0 0 0,4 0 0,-6 0 32,-1 0-1,1 1 0,0-1 0,-1 0 1,1 1-1,-1-1 0,1 0 0,-1 1 1,1-1-1,-1 1 0,1-1 1,-1 1-1,1-1 0,-1 1 0,0-1 1,1 1-1,-1 0 0,0-1 1,0 1-1,1-1 0,-1 1 0,0 0 1,0-1-1,0 1 0,0 0 1,0-1-1,0 1 0,0 0 0,0-1 1,0 1-1,0 0 0,0 0 0,-7 26 11,5-21-14,-28 90 436,39-102-227,0-1 0,0 1 0,-1-2 0,11-10 1,0-5-262,2 2 1,0 0 0,33-24-1,-51 43 62,3-2-77,0-1 0,0 1 1,0 1-1,11-5 1,-16 8 72,0-1 1,0 1 0,-1 0-1,1 0 1,0-1-1,0 1 1,0 0 0,0 0-1,0 0 1,-1 0 0,1 0-1,0 0 1,0 0-1,0 0 1,0 0 0,0 1-1,-1-1 1,1 0 0,0 0-1,0 1 1,0-1 0,-1 1-1,1-1 1,0 0-1,0 1 1,-1 0 0,1-1-1,0 1 1,-1-1 0,1 1-1,-1 0 1,1-1-1,-1 1 1,1 0 0,-1 0-1,1-1 1,-1 1 0,0 0-1,1 0 1,-1 0-1,0 0 1,0-1 0,0 1-1,0 0 1,0 1 0,7 76-192,-1-6 270,-5-64-31,0-1 0,1 0 0,0 1 1,0-1-1,1 0 0,0 0 0,0-1 1,0 1-1,1-1 0,4 7 0,-6-12-23,-1 1 0,0-1 0,1 0 0,0 0 0,-1 0 0,1 0 0,-1-1 0,1 1 0,0 0 0,0-1 0,-1 1 0,1-1 0,0 1 0,0-1-1,0 0 1,0 0 0,-1 0 0,1 0 0,0 0 0,0 0 0,2-1 0,5-1-3,0-1-1,-1 1 1,11-6 0,-9 4 12,26-12 71,-1-3 0,43-28 0,-20 12 17,-46 28-117,1-1 1,-1 0 0,0-1-1,0 0 1,-1-1-1,-1 0 1,0 0 0,0-1-1,-1-1 1,13-19-1,-19 25-46,0 0-1,-1 0 1,1-1-1,-1 1 0,1-10 1,-2 15 35,-1-1 0,0 1 0,0 0 0,0-1 0,0 1 0,0 0 0,0-1 0,0 1 0,-1 0-1,1-1 1,0 1 0,-1 0 0,1-1 0,-1 1 0,0-1 0,0 1 8,0 0 0,1 1 0,-1-1 0,0 1 0,0-1 0,0 1 0,1-1 0,-1 1 0,0-1 0,0 1 0,0 0 0,0-1 0,0 1 0,0 0 0,0 0 0,0 0 0,0 0 0,0 0 0,0 0 0,0 0 0,0 0 0,0 0 0,-2 1 0,-3 0-33,0 1 0,0-1 0,0 2 0,0-1 0,0 0 0,0 1 0,1 0 0,-9 6 1,-3 5 63,-19 18 0,14-12-3,16-15-29,1 1 0,-1-1 0,1 1-1,0 0 1,0 1 0,1-1-1,0 1 1,0 0 0,1 0 0,-4 10-1,5-12 22,1 0-1,0 0 0,0 0 1,1 1-1,-1-1 0,1 0 1,0 0-1,1 0 0,-1 1 1,1-1-1,0 0 0,1 0 1,-1 0-1,1 0 0,0 0 1,0-1-1,3 6 0,-3-7 1,0 0 0,0 0 0,0 0 0,0 0 0,1-1 0,-1 1 0,1 0 0,0-1 0,-1 0 0,1 0 0,1 0 0,-1 0 0,0 0 0,0-1 0,1 1 0,-1-1 0,6 2 0,-3-2 18,-1-1 1,0 1-1,0-1 0,1 0 1,-1 0-1,0 0 0,1-1 1,-1 0-1,0 0 0,0 0 1,0-1-1,6-2 0,21-12 123,0-1 0,-1-1 0,42-34 0,-4 3-337,-3 15-144,-50 28 87,-15 6 234,-1-1-1,1 1 0,-1 0 1,1 0-1,-1 0 1,1 1-1,-1-1 0,1 0 1,-1 0-1,1 0 0,-1 0 1,1 0-1,-1 1 1,1-1-1,-1 0 0,1 0 1,-1 1-1,0-1 0,1 1 1,0 0-1,0 0-1,-1 0 1,1 1 0,-1-1 0,1 0 0,-1 1-1,0-1 1,1 0 0,-1 1 0,0-1 0,0 0-1,0 1 1,0-1 0,0 0 0,0 1 0,-1-1-1,1 0 1,-1 3 0,-40 146 326,101-214 720,-48 51-1090,2 1 0,0 1-1,0 0 1,1 1 0,0 0 0,1 1 0,0 1 0,0 0 0,21-6 0,-35 14 16,0-1 0,0 0 0,1 1 0,-1 0 0,0-1 0,0 1 0,0 0 0,1 0 0,3 1 1,-6-1 17,1 0 1,0 1-1,-1-1 1,1 0 0,0 1-1,-1-1 1,1 1 0,-1-1-1,1 1 1,-1 0 0,1-1-1,-1 1 1,1-1-1,-1 1 1,0 0 0,1-1-1,-1 1 1,0 0 0,1 0-1,-1-1 1,0 1 0,0 0-1,0 0 1,0-1-1,0 1 1,0 0 0,0 0-1,0-1 1,0 3 0,-1 4-11,0 1 0,0 0 0,-4 12 0,-2 11 28,5-16 14,0 1 0,2-1 0,2 30 1,-2-40 12,1-1 0,0 1 0,0-1 0,0 1 0,0-1 0,1 0 0,0 1 0,0-1 0,0 0 0,0 0 0,0 0 0,1-1 0,0 1 0,0 0 0,0-1 0,0 0 0,6 5 0,-6-7-12,-1 1-1,1-1 1,0 0 0,0 0 0,0 0-1,-1 0 1,1 0 0,0-1 0,0 1-1,0-1 1,1 0 0,-1 0 0,0 0-1,0 0 1,0 0 0,0-1 0,4 0-1,2-2-8,1 0 0,-1-1 0,0 0 0,10-6 0,-1-1 23,-1 0 0,0-2 0,-1 0 0,0-1 0,16-18-1,62-82 116,-88 107-151,40-59-31,70-134 1,-68 112 122,1 1-32,57-106-84,-84 146-87,-2-2 0,-2 0-1,-2-1 1,9-54 0,-25 90-144,0 14 252,0-1 1,0 1-1,0 0 0,0 0 1,0-1-1,-1 1 0,1 0 1,0 0-1,0 0 0,0-1 1,0 1-1,-1 0 0,1 0 1,0 0-1,0-1 0,0 1 1,-1 0-1,1 0 0,0 0 1,0 0-1,0 0 0,-1 0 1,1 0-1,0 0 1,0-1-1,-1 1 0,1 0 1,0 0-1,-1 0 0,-1 1-14,0 0 0,0-1 0,1 1-1,-1 0 1,0 0 0,0 0 0,1 0-1,-1 0 1,0 0 0,1 1 0,-1-1-1,-1 2 1,-21 23-33,0 2 1,2 0-1,1 1 0,1 1 0,2 0 0,-23 52 0,20-27 49,-16 64-1,-4 57 58,33-136 13,-4 43 0,11-72-40,0 1 0,1-1 1,1 0-1,-1 1 0,2-1 0,0 0 1,0 0-1,7 19 0,-8-28 15,0 1 0,1 0 0,-1-1 0,1 0 0,0 1 0,-1-1 0,1 0 0,0 0 0,0 0 0,1 0 0,-1 0 0,0 0 0,0-1 0,1 1 0,-1-1 0,1 0 0,0 1 0,-1-1 0,1 0 0,0-1 0,0 1 0,-1 0 0,6 0 0,4-1 56,0 0 0,0 0-1,0-1 1,16-4 0,-26 5-102,14-4 20,0 1 1,-1-2-1,0 0 1,0-1-1,17-9 1,67-46-68,-53 32-74,-43 27 114,0 0-51,1-1 0,-1 1-1,1 1 1,0-1 0,3-1 0,-6 3 48,-1 0-1,1 0 1,0-1-1,-1 1 1,1 0 0,0 0-1,0 0 1,-1 0-1,1 0 1,0 0-1,-1 0 1,1 0 0,0 1-1,-1-1 1,1 0-1,0 0 1,-1 0-1,1 1 1,-1-1 0,1 0-1,0 1 1,-1-1-1,1 1 1,-1-1-1,1 0 1,-1 1 0,1-1-1,-1 1 1,0 0-1,1-1 1,-1 1-1,1-1 1,-1 1 0,0-1-1,0 1 1,1 0-1,-1 0 1,1 4 12,0 0 0,0 0 1,-1 0-1,1 0 0,-1 0 0,0 0 0,-1 0 1,1 0-1,-1 0 0,0-1 0,0 1 0,-1 0 1,1 0-1,-1-1 0,0 1 0,0-1 0,-1 0 1,-5 9-1,-1-1 9,0 0 1,-1-1-1,-1 0 0,-22 19 1,24-23 36,1-1 0,-1 0 1,0-1-1,0 0 1,0-1-1,-1 1 0,1-2 1,-18 5-1,19-6 54,-1-1 0,0 0 0,0-1 1,1 0-1,-1 0 0,0 0 0,0-2 0,1 1 0,-1-1 0,-12-4 0,18 5-96,0-1 0,0 0-1,0 0 1,0 0 0,0 0-1,0 0 1,0-1 0,1 1-1,-1-1 1,1 0 0,0 0-1,0 0 1,-2-3 0,3 5-4,0 0 1,0 0 0,1 0-1,-1-1 1,1 1-1,-1 0 1,1 0 0,0 0-1,-1 0 1,1-1-1,0 1 1,0 0 0,0 0-1,0-1 1,0 1 0,0 0-1,0 0 1,0-1-1,0 1 1,1 0 0,-1 0-1,0 0 1,1-1-1,-1 1 1,1 0 0,-1 0-1,1 0 1,0 0 0,-1 0-1,1 0 1,0 0-1,0 0 1,0 0 0,0 0-1,0 1 1,0-1-1,0 0 1,0 0 0,0 1-1,0-1 1,2 0 0,4-1-4,0 0 1,-1 0 0,1 0 0,0 1-1,0 0 1,0 0 0,9 1 0,51 5-94,-51-3 62,57 9-176,-50-6-85,-1-2 1,0 0 0,1-1 0,25-2-1,-45 0-186,-1-1 0,1 1 1,0-1-1,-1 1 0,1-1 0,-1 0 0,1 0 0,4-2 0,7-1-1461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26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56 5984,'18'-17'4183,"-14"14"-2753,0 0 0,-1 0 0,1-1 0,3-5 0,-6 9-1365,-1 0 0,0 0 0,0-1 0,0 1 0,0 0 0,0 0 0,0 0 0,0-1 0,0 1 1,0 0-1,0 0 0,1-1 0,-1 1 0,0 0 0,0 0 0,-1-1 0,1 1 0,0 0 0,0 0 0,0-1 0,0 1 0,0 0 1,0 0-1,0-1 0,0 1 0,0 0 0,0 0 0,-1-1 0,1 1 0,0 0 0,0 0 0,0 0 0,0 0 0,-1-1 0,-10-4 1244,-17 2-506,10 4-694,-1 0-1,1 2 1,-1 0 0,1 1-1,0 1 1,0 1 0,-25 11-1,39-14-103,-1-1 0,1 1 0,0-1 0,-1 1 0,1 1 0,1-1 0,-1 0 0,0 1 0,1 0 0,0 0 0,0 0-1,0 0 1,-3 8 0,4-9 15,1 1 0,-1 0-1,1 0 1,1 0 0,-1-1-1,0 1 1,1 0 0,0 0-1,0 0 1,0 0 0,0 0-1,1 0 1,0 0 0,0 0-1,0 0 1,0 0 0,0-1-1,3 5 1,-1-2 21,1 0 1,0 0-1,0 0 1,1-1-1,0 0 1,0 0-1,0 0 1,0 0-1,1-1 1,-1 0-1,1 0 1,1-1-1,11 6 1,0-1-21,0-2 1,1 0-1,35 7 1,-40-12-137,0 0 1,-1-1-1,1 0 0,0-2 1,18-2-1,-7 0-2195,-4 1-2921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5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9056,'-14'-6'2089,"14"6"-2049,0 0 0,0 0 1,0 0-1,0 0 0,0 0 1,0 0-1,0 0 0,0 0 0,0 0 1,1-1 241,-1 1-242,0 0 0,0 0 1,0 0-1,0 0 0,0 0 1,0 0-1,0 0 0,0 0 1,0 0-1,0 0 0,0 0 0,0 0 1,0 0-1,0 0 0,0-1 1,0 1-1,0 0 0,0 0 1,0 0-1,0 0 0,0 0 0,0 0 1,0 0-1,0 0 0,0 0 1,0 0-1,0 0 0,0 0 0,-1-1 243,1 1-243,0 0 0,0 0 0,0 0 1,0 0-1,0 0 0,0 0 1,0 0-1,0 0 0,0 0 1,0 0-1,0 0 0,0 0 0,0 0 1,24 0 4527,-7 1-4128,561-1 3688,-504-4-4142,-46 2-835,0 1 0,45 4 1,-46 1-4235,-3 4 1425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5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41 123 7712,'-5'-2'782,"0"1"0,1-2-1,0 1 1,-7-5 0,10 7-601,0-1 0,0 1-1,0-1 1,1 0-1,-1 0 1,0 1 0,0-1-1,1 0 1,-1 0 0,1 0-1,-1 1 1,1-1-1,-1 0 1,1 0 0,0 0-1,-1 0 1,1 0 0,0 0-1,0 0 1,0 0 0,-1 0-1,1 0 1,0 0-1,0 0 1,1 0 0,-1 0-1,0 0 1,0 0 0,0 0-1,1-2 1,1 0 73,-1 1 1,1-1 0,0 0 0,-1 0-1,1 1 1,1-1 0,2-2-1,3-5 322,-4 6-481,0 0-1,0 1 1,0-1 0,0 1 0,1 0-1,0 0 1,-1 0 0,1 0 0,0 1-1,0 0 1,10-3 0,-6 3-42,0 1 0,0-1 0,0 2 0,0-1 1,0 1-1,16 2 0,-9 1-9,0 0 0,0 1 0,0 1 0,0 0 0,-1 1 0,0 1 0,23 14 0,-32-18 2,0 1 0,-1 0 0,0 0 0,0 1-1,0-1 1,0 1 0,0 0 0,4 8 0,-8-11-27,1 0 1,-1 0 0,0 0 0,0 1 0,0-1 0,-1 1-1,1-1 1,-1 1 0,1-1 0,-1 1 0,0-1 0,0 1-1,0-1 1,0 1 0,0-1 0,-1 1 0,1-1 0,-1 1-1,1-1 1,-1 1 0,0-1 0,0 0 0,0 1 0,0-1-1,-2 2 1,-11 16 191,-1 0-1,-23 23 0,-2 2-25,17-16-80,0 2 0,-21 37-1,36-53-60,1 1-1,0 0 0,1 0 1,0 0-1,1 1 1,1 0-1,-2 17 1,5-19 98,1-1 0,0 1 0,1-1 0,1 1 0,0-1 0,1 0 0,7 24 0,-1-3 165,-4-18-77,9 24 1,-6-18-855,-4-17 202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1:5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11456,'-28'33'5215,"6"14"-4543,9-30-224,8-1-384,-3-1-32,3 2 0,18-17-7935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0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2 1248,'3'-1'9704,"-9"7"-10322,1 0 1126,-42 47 194,-8 12-326,-38 53 40,56-74-131,3 2 0,2 1 1,-33 63-1,62-105-252,1 0 1,0 0-1,0 0 1,1 0-1,-1 0 1,1 0-1,0 0 1,1 1-1,-1-1 1,1 0-1,0 0 1,0 1-1,1-1 1,0 0-1,1 8 1,1-7 4,-1 1 0,1-1 0,0 1 0,0-1 0,1 0 0,0 0 0,0-1 0,1 1 0,-1-1 0,11 9 1,9 5 137,0-1 1,1-2-1,41 21 1,-37-22-119,-1 1 0,41 32 0,-55-37-45,0 2 0,-1 0 1,0 0-1,-1 1 0,-1 0 1,0 1-1,-1 1 0,-1 0 1,9 19-1,-16-30 9,25 63 337,-25-61-271,0 1 1,0 0-1,-1-1 0,0 1 1,0 0-1,-1 0 0,-1 8 1,1-1 92,-2 0-1,0 1 1,-1-2 0,0 1 0,-1 0-1,-1-1 1,-1 0 0,-12 26-1,1-12 12,-1-1 0,-1-1 0,-35 38 0,42-52-150,-1 0 0,0-1 0,0-1 0,-1 0 1,-1 0-1,1-2 0,-1 0 0,-27 11 0,38-18-199,-1 0 0,0 0 0,1 0-1,-1 0 1,0-1 0,1 1 0,-1-1 0,0 0 0,1-1 0,-1 1-1,0-1 1,1 0 0,-1 0 0,-8-4 0,12 5-66,-1-1 1,1 1-1,0-1 1,0 0-1,0 0 1,0 1-1,0-1 1,0 0-1,0 0 1,0 0-1,0 0 1,0 0-1,1 0 1,-1 0-1,0-1 0,1 1 1,-1 0-1,1 0 1,-1-1-1,1 1 1,-1 0-1,1 0 1,0-1-1,0 1 1,0 0-1,0-1 1,0 1-1,0-2 1,3-20-2690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0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16 130 3072,'-1'1'109,"0"-1"1,0 1 0,1-1-1,-1 1 1,0-1-1,0 1 1,0-1-1,1 1 1,-1 0 0,0-1-1,0 1 1,1 0-1,-1 0 1,1-1-1,-1 1 1,1 0-1,-1 0 1,1 0 0,-1 0-1,1 0 1,0 0-1,0 0 1,-1 0-1,1-1 1,0 1 0,0 0-1,0 0 1,0 0-1,0 0 1,0 0-1,0 0 1,0 0-1,1 2 1,0 7 1381,-1-9-1435,0-1 1,0 0 0,0 0-1,0 0 1,0 1 0,1-1-1,-1 0 1,0 0 0,0 1-1,0-1 1,0 0-1,0 0 1,1 0 0,-1 1-1,0-1 1,0 0 0,0 0-1,1 0 1,-1 0 0,0 0-1,0 1 1,1-1-1,-1 0 1,0 0 0,0 0-1,1 0 1,-1 0 0,0 0-1,0 0 1,1 0 0,-1 0-1,0 0 1,0 0 0,1 0-1,-1 0 1,0 0-1,1 0 1,11-2 562,-10 1-254,10-1 134,0-1-1,-1-1 1,0 0 0,20-9 0,42-29 7,-48 27-360,19-16 77,-36 25-257,0 0 0,0 0 1,0 0-1,1 1 0,0 0 0,0 1 0,18-6 0,-26 10 11,1-1-1,0 1 0,-1 0 1,1 0-1,0 0 1,0 0-1,-1 0 1,1 0-1,0 1 0,-1-1 1,1 0-1,0 1 1,-1-1-1,1 1 1,-1 0-1,1 0 0,-1-1 1,1 1-1,-1 0 1,1 0-1,-1 1 1,0-1-1,0 0 0,1 0 1,-1 0-1,0 1 1,0-1-1,0 1 1,0-1-1,-1 1 0,1-1 1,0 1-1,-1-1 1,2 4-1,0 5 75,1 0 0,-1 0 0,-1 0 0,1 16 0,-1-7 193,5 55 271,-5-67-412,0 0 1,1 0-1,0 0 1,0-1-1,1 1 1,0-1-1,0 0 1,6 9-1,-7-13-42,0 1-1,0-1 1,0 0-1,0 0 0,0 0 1,1-1-1,-1 1 1,1 0-1,-1-1 1,1 0-1,0 0 1,0 0-1,-1 0 1,1 0-1,0 0 0,0-1 1,0 1-1,0-1 1,0 0-1,0 0 1,0 0-1,0 0 1,0 0-1,0-1 1,0 1-1,0-1 0,2-1 1,10-3 72,0 0 0,-1-1-1,26-15 1,-38 20-133,82-51 379,85-68-1,-141 95-443,-21 17-25,2 1-1,-1 0 0,1 0 1,15-8-1,-22 13 62,0 1-1,1 0 0,-1 0 1,1 0-1,-1 1 0,1-1 1,-1 1-1,1-1 1,-1 1-1,1 0 0,0 0 1,-1 0-1,1 0 1,0 0-1,-1 1 0,1-1 1,-1 1-1,1 0 0,-1 0 1,1 0-1,-1 0 1,0 0-1,1 0 0,1 2 1,3 2-13,-1 0 1,-1 0 0,1 1-1,-1 0 1,0 0 0,5 7-1,25 44 230,-24-37-6,34 68 154,-31-54-1062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0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3712,'-1'-7'1044,"3"6"-241,6 8 243,11 20-57,-2 4-105,-1 1 0,-1 0 0,-2 1 0,-2 1-1,-1 0 1,7 40 0,11 224 1533,-25-243-2125,0 102 194,2 26 804,-5-169-950,5-24-5282,0-3-114,0 0 1568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0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63 2720,'6'-6'213,"-2"3"526,0-1 0,-1 1 0,0-1 0,0 0 0,0 0 1,3-5-1,-6 8-608,1 1 0,-1-1 1,0 1-1,0-1 0,0 1 1,1-1-1,-1 1 1,0-1-1,0 0 0,0 1 1,0-1-1,0 1 0,0-1 1,0 0-1,0 1 0,-1-1 1,1 1-1,0-1 0,0 1 1,0-1-1,-1 0 1,1 1-1,0-1 0,-1 0 1,-1 0 1,1 0-1,0 0 0,0 1 0,0-1 0,0 0 1,0 1-1,-1-1 0,1 0 0,0 1 0,-1 0 1,1-1-1,0 1 0,-3 0 0,-4-1-20,0 0-1,0 1 0,0 0 0,0 0 1,0 1-1,0 0 0,0 1 0,1 0 1,-1 0-1,0 0 0,1 1 1,-1 0-1,1 1 0,0 0 0,-9 6 1,12-7-68,-1 0 0,0 1 1,1-1-1,0 1 0,0 0 1,0 0-1,0 1 0,1-1 1,-1 1-1,1 0 0,0 0 1,1 0-1,-1 0 0,1 1 1,0-1-1,0 0 0,1 1 1,0 0-1,0-1 0,0 1 1,0 0-1,1 7 0,5 20 255,1 0 0,2 0 0,16 43 0,-1-1 217,-14-44-380,-1-6 55,-1 0-1,-1 1 1,-2-1 0,0 1-1,-1 27 1,-3-51-687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0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19 205 4224,'-8'-17'1920,"3"14"-1664,0-2 2112,10 1-1344,-5-7 1568,8-2-1504,2-7 384,3 8-896,6-11 256,2 6-513,8-3-95,-3 4-128,1 1-160,4 3 32,-4-1-192,-4 9 128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0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3712,'-2'40'3037,"-1"0"0,-11 52 1,-27 85-1572,10-52-658,18-33-274,12-80-1148,1-11 434,0-1 1,0 1-1,0 0 1,0-1-1,0 1 0,0 0 1,0 0-1,0-1 0,0 1 1,0 0-1,0-1 0,-1 1 1,1 0-1,0-1 1,0 1-1,-1-1 0,1 1 1,-1 0-1,-3 4-1601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0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5984,'-5'0'2688,"23"5"-2336,-9-1 1440,9 4-1056,13 3 0,9 6-480,7-2-96,1 2-96,-3-2 32,0 5-64,-4-4 320,-6 1-160,2-9-1600,-6 4 768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29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47 3072,'-3'-1'11391,"3"-4"-8274,-1 2-2628,1 3-469,-1 0 0,1 0 0,0 0 1,0 0-1,-1 0 0,1 0 0,0 0 1,-1-1-1,1 1 0,0 0 0,0 0 1,-1 0-1,1 0 0,0 0 0,0 0 0,-1-1 1,1 1-1,0 0 0,0 0 0,-1 0 1,1-1-1,0 1 0,0 0 0,0 0 1,0-1-1,-1 1 0,1 0 0,0 0 0,0-1 1,0 1-1,0 0 0,0-1 0,0 1 1,0 0-1,-3-6 440,2 5-449,0 0 0,0 0 0,0 1-1,0-1 1,0 1 0,0-1 0,0 1 0,0-1 0,0 1 0,0-1 0,-1 1 0,1 0 0,0 0 0,0-1 0,0 1 0,0 0-1,-1 0 1,1 0 0,0 0 0,-2 1 0,-4-1 0,7 0-18,-1 0 0,1 0 1,-1 0-1,1 0 0,0 0 0,-1 0 1,1 0-1,-1 0 0,1 0 0,0 0 1,-1 0-1,1 1 0,0-1 0,-1 0 1,1 0-1,-1 0 0,1 1 0,0-1 1,0 0-1,-1 0 0,1 1 1,0-1-1,-1 0 0,1 0 0,0 1 1,0-1-1,0 0 0,-1 1 0,1-1 1,0 1-1,0-1 0,0 0 0,0 1 1,0-1-1,-1 1 0,1-1 1,0 0-1,0 1 0,0-1 0,0 1 1,0-1-1,0 0 0,1 1 0,-1-1 1,0 0-1,0 1 0,0-1 0,0 1 1,0-1-1,0 0 0,1 1 0,-1-1 1,0 0-1,0 1 0,1-1 1,-1 1-1,1-1 30,0 0 0,0 1 1,0-1-1,0 0 0,1 0 1,-1 0-1,0 1 0,0-1 1,0 0-1,0-1 0,0 1 1,2 0-1,1-1 74,40-5 472,-32 4-418,-11 2-129,-1-1 0,1 1 1,0 0-1,-1 0 0,1 0 1,0 0-1,-1-1 1,1 1-1,-1 0 0,1 0 1,0-1-1,-1 1 0,1-1 1,-1 1-1,1 0 0,-1-1 1,1 0-1,0 0-10,-1 1-1,0 0 1,0-1 0,0 1-1,0-1 1,0 1 0,0 0-1,0-1 1,0 1 0,0 0-1,0-1 1,0 1 0,0-1-1,0 1 1,0 0 0,0-1-1,0 1 1,0 0 0,-1-1-1,1 1 1,0 0 0,0-1-1,-1 0-14,0 0 0,1 0 0,-1 0 0,0 1 0,0-1 0,1 0 0,-1 1 0,0-1 0,0 0 0,0 1 0,0-1 0,0 1 0,0-1 0,0 1 0,0 0 0,0-1 0,0 1 0,-2 0 0,-7 1 18,1 1 0,-1 0 0,1 1 0,0 0 1,0 1-1,-10 4 0,10-4 60,7-3-38,0 1-1,-1-1 1,1 1-1,0-1 1,0 1-1,0 0 1,0 0-1,0 0 1,1 0-1,-1 0 1,0 0 0,-1 4-1,3-6-20,0 1-1,0-1 1,0 0-1,0 1 1,0-1-1,0 0 1,1 1-1,-1-1 1,0 0-1,0 0 1,0 1-1,1-1 1,-1 0-1,0 0 1,0 1-1,1-1 1,-1 0-1,0 0 1,0 0-1,1 1 1,-1-1-1,0 0 1,1 0-1,-1 0 1,0 0-1,0 0 1,1 0-1,-1 0 1,0 0-1,1 0 1,0 0-1,13 3 219,-14-3-228,6 1 122,1 0 0,0-1 0,-1 0 0,10-1 0,-14 1-84,0-1 0,1 1-1,-1-1 1,0 1 0,-1-1-1,1 0 1,0 0 0,2-1-1,-3 2-35,-1-1-1,1 1 1,-1-1 0,1 1-1,0-1 1,-1 1-1,1-1 1,-1 0-1,0 1 1,1-1 0,-1 0-1,1 1 1,-1-1-1,0 0 1,0 1 0,1-1-1,-1 0 1,0 0-1,0 1 1,0-1-1,0-1 1,-4-5 8,1 5-103,0 1 0,0-1 1,-1 1-1,1 0 0,0 0 0,-5-1 1,1 0-891,5 2-314,21 15-14660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0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486 257 4064,'-18'-14'1307,"18"13"-1283,-1 1 0,1 0 0,0 0 0,-1-1 0,1 1 0,0 0 0,0 0 1,-1 0-1,1 0 0,0-1 0,-1 1 0,1 0 0,0 0 0,-1 0 0,1 0 1,-1 0-1,1 0 0,0 0 0,-1 0 0,0 0 0,-2 0-72,-1 0 318,1 0 1,0 0-1,0 0 1,-1 1 0,1-1-1,0 1 1,0 0-1,0 0 1,0 0-1,-5 2 1,-26 14 1344,-39 23-521,36-15-868,22-14-53,-1 0 0,0-1 0,-27 11 0,29-15-319,0-1-1,-19 3 1,29-7-328,0 0 0,0 0 0,0-1 0,0 0-1,0 0 1,0 0 0,0 0 0,0-1 0,0 1-1,0-1 1,0 0 0,0 0 0,-6-3-1,-4-5-1807</inkml:trace>
  <inkml:trace contextRef="#ctx0" brushRef="#br0" timeOffset="1">1 1 4640,'5'0'2112,"21"40"-1824,-7-9 1856,-1 6-1216,8 23 992,1-1-1152,-4 6 448,4-10-704,-4-7-128,4-3-256,-9-5 128,-1-9-160,-8-7 96,5-4-96,-9-7-3168,3-6 1696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0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2656,'0'-17'837,"0"16"-658,1-1 1,0 1-1,-1 0 0,1-1 0,0 1 1,0 0-1,0-1 0,0 1 0,0 0 0,0 0 1,0 0-1,0 0 0,1 0 0,-1 0 1,0 1-1,1-1 0,0-1 0,1 1 728,-3 1-861,0 0 0,0 0-1,0-1 1,0 1 0,0 0-1,1 0 1,-1 0 0,0 0-1,0 0 1,0-1 0,0 1-1,0 0 1,1 0 0,-1 0-1,0 0 1,0 0-1,0 0 1,0 0 0,1 0-1,-1 0 1,0 0 0,0 0-1,0 0 1,1 0 0,-1 0-1,0 0 1,0 0 0,0 0-1,1 0 1,-1 0 0,0 0-1,0 0 1,3 10 803,-2-6-687,2 26 744,1 43 0,-3-32-606,26 333 1817,-10-168-974,-11-130-814,-6-45-97,0-24-28,0 1 0,0-1 0,0 0 0,1 0 0,3 10 0,-3-13 430,0-1 115,-1-6-465,1-7 1,17-94 383,-14 89-647,0 0 0,1 1 0,1-1 0,0 1 0,10-15 0,5 0-71,1 0 0,1 2-1,1 0 1,35-28 0,-19 16-93,-33 33 100,-1 1 1,1-1-1,0 1 1,0 0-1,1 1 0,-1 0 1,10-4-1,-16 7 30,1 1 1,-1-1-1,1 0 0,0 1 0,0-1 0,-1 1 0,1 0 0,0 0 0,0-1 0,-1 1 0,1 0 1,0 0-1,0 1 0,-1-1 0,1 0 0,0 1 0,0-1 0,-1 1 0,1-1 0,0 1 0,-1 0 1,1 0-1,-1 0 0,1 0 0,-1 0 0,1 0 0,-1 0 0,0 0 0,0 0 0,1 1 0,-1-1 1,0 0-1,0 1 0,0-1 0,0 1 0,-1 0 0,1-1 0,0 1 0,-1 0 0,1 1 0,0 1 20,0 0 0,0 0 0,-1-1-1,1 1 1,-1 0 0,0 0 0,0-1-1,-1 1 1,1 0 0,-1 0 0,0-1-1,0 1 1,0 0 0,0-1 0,0 1-1,-1-1 1,0 1 0,0-1 0,0 0-1,0 0 1,0 0 0,-5 5 0,0-1 43,0 0 1,0-1-1,-1 0 1,0 0 0,0 0-1,-1-1 1,-11 6-1,20-11-49,-22 10 96,0-1 1,-36 11 0,56-20-104,0 0 0,0 1 0,0-1 0,0 1 0,0 0 0,0 0 0,0 0 0,-2 1 0,4-2 1,0 0 0,0 1 1,-1-1-1,1 0 0,0 0 0,0 0 0,0 1 1,0-1-1,0 0 0,0 0 0,-1 0 0,1 1 1,0-1-1,0 0 0,0 0 0,0 0 0,0 1 1,0-1-1,0 0 0,0 0 0,0 0 0,0 1 1,0-1-1,0 0 0,0 0 0,0 1 0,0-1 1,0 0-1,0 0 0,1 0 0,-1 1 0,0-1 1,0 0-1,0 0 0,0 0 0,0 1 0,0-1 1,1 0-1,-1 0 0,0 0 0,4 3-37,0 0 0,-1-1 0,1 0 0,1 0-1,5 2 1,-8-3 50,43 18 62,112 41 606,-154-59-721,0 0-1,-1-1 0,1 1 0,0-1 1,0 0-1,0 0 0,0 0 0,-1 0 1,1-1-1,0 1 0,0-1 0,3-1 1,0 0-2421,1-1 0,0 0 0,10-7 0,1 1-1139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0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5568,'0'0'2528,"5"15"-2208,-5-10 1856,0 3-1248,0 4 640,0 4-960,-5-4 96,5 3-416,-3-2-32,6-1-160,-3-4 160,0-1-160,0-2-32,0-2-32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0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5216,'-1'10'722,"0"0"1,0 0 0,1 0-1,1 0 1,2 12 0,-2-12-216,0 1 341,1 1 0,7 23-1,2 0 400,7 53-1,-16-58 2181,0-40-3259,0 0-1,-1 0 1,0-13 0,-1 11-131,0 1 1,4-16 0,7-30 95,14-60 17,-25 115-162,1 0 0,-1 0 0,1 0 0,0 0 0,-1 0 0,1 0 0,0 0 0,0 0 0,1 1 0,-1-1 0,0 0 0,0 1 0,1-1 0,-1 1 0,1-1 0,-1 1 0,1 0 0,0 0 0,3-2 0,-2 2 1,-1 0 0,1 1-1,0-1 1,0 1-1,-1 0 1,1 0-1,0 0 1,0 0 0,0 0-1,-1 1 1,1-1-1,0 1 1,0 0-1,4 2 1,14 6 192,32 19 0,7 3 294,-45-23 27,3 1-2493,-17-9 1903,-1 0-1,0 0 1,0 0 0,0 0-1,0 0 1,0 0 0,0 0 0,1 0-1,-1-1 1,0 1 0,0 0-1,0 0 1,0 0 0,1-2-1590,-1 2 1590,0 0 0,0 0-1,0 0 1,0 0 0,0 0 0,0-1-1,0 1 1,0 0 0,-4-13-6346,-1 4 3042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0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45 6720,'-13'-8'3040,"26"8"-2624,0 0 1728,6 0-1248,12-3 640,4 3-928,7-5 96,-3 1-416,1-4-97,2 8-127,-7-8 32,1 8-64,-9-9-96,0 9 32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0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63 6240,'-8'-11'2816,"34"11"-2464,1-5 1792,4 5-1248,27-7 640,11-1-928,2-4-256,0 7-224,-2-3-32,-11 4-64,5 1-32,-8 3 32,-2 0-2368,-3 7 1280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0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 4224,'-31'-3'1365,"25"4"-1014,2 7-163,-91 188 2665,22-17-1178,70-171-1617,-18 51 248,2 2 1,3 0-1,2 2 0,-7 95 0,16-97-151,4-1 1,2 1 0,13 91-1,-8-116-39,1 0-1,2 0 1,1-1-1,2 0 1,2-1-1,1 0 1,22 35 0,-28-54-51,1-1 0,1-1 1,0 0-1,1 0 1,0-1-1,1 0 1,1-2-1,0 1 1,0-1-1,18 8 1,63 33 142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0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 4064,'-13'-10'1159,"10"8"-399,10 7-55,186 135 4169,-172-125-4564,0 1 0,-1 1 0,0 0 0,-2 2 0,0 0 0,-1 1 0,27 41 0,-14-10 248,-3 2-1,-2 1 0,22 69 1,-34-83-277,-3 1 1,-1 1 0,-2 0 0,-2 0-1,0 62 1,-4-34 30,-3 0-1,-14 83 1,11-125-219,-1-1 1,-1 1-1,-1-1 1,-2 0-1,0-1 1,-2 0-1,-1 0 1,-21 30-1,28-48-144,-1 1-1,0-2 0,0 1 1,-10 8-1,14-14-333,0 1 0,0-1 0,-1 0 0,1 0 0,0 0 0,-1 0 0,1-1 0,-1 0 0,0 1 0,0-1 0,1-1 0,-1 1 0,-5 0 0,-3-1-2057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1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4640,'0'0'1504,"15"0"778,-10-1-1970,1 0-1,-1 0 0,0-1 0,1 0 0,-1 0 0,0 0 0,0-1 0,0 1 0,0-1 0,-1 0 1,7-6-1,8-9 33,-1-1-1,-1-1 1,0 0 0,23-39 0,-35 51-277,18-27 154,32-66 0,-46 81-137,-1-1-1,0 0 0,-2-1 1,7-40-1,-13 58-120,1 0 0,-1-1 0,0 1 0,0 0 0,-1 0 0,1 0 0,-1 0 0,0 0-1,0 0 1,0 0 0,0 0 0,-1 0 0,-3-7 0,4 10-8,0-1-1,0 1 0,-1 0 0,1-1 1,0 1-1,0 0 0,-1 0 1,1 0-1,-1 0 0,1 0 1,-1 0-1,0 0 0,1 1 0,-1-1 1,0 1-1,1-1 0,-1 1 1,0-1-1,0 1 0,1 0 1,-1 0-1,0 0 0,0 0 1,1 0-1,-1 0 0,0 1 0,0-1 1,1 0-1,-1 1 0,0 0 1,1-1-1,-4 2 0,1 0-8,1 0 1,-1 1-1,0-1 0,1 1 0,-1-1 0,1 1 0,0 0 1,0 1-1,0-1 0,0 0 0,1 1 0,-1 0 0,-3 7 1,0 2 73,1-1 0,0 2 1,-3 13-1,1 9 193,1 0-1,-2 42 0,6-54-102,0 0 69,0 0-1,2-1 1,1 1 0,1 0-1,8 41 1,-8-56-55,1 0 1,1 0-1,0 0 0,8 14 1,-10-20-113,0 0 0,0 0 0,1 0 0,-1 0 0,0-1 0,1 1 1,0-1-1,-1 0 0,1 0 0,0 0 0,0 0 0,0 0 0,1-1 1,-1 1-1,5 1 0,18 1-161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1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6048,'-20'0'1952,"20"0"-1932,0 0 1,1 0-1,-1 0 1,0 0 0,0 1-1,0-1 1,0 0-1,0 0 1,0 0-1,0 0 1,0 0 0,0 0-1,0 0 1,0 0-1,0 1 1,0-1-1,0 0 1,0 0 0,0 0-1,0 0 1,0 0-1,0 0 1,0 0-1,0 1 1,0-1 0,0 0-1,0 0 1,0 0-1,0 0 1,0 0-1,0 0 1,0 0 0,-1 0-1,1 1 1,0-1-1,0 0 1,0 0-1,0 0 1,0 0 0,0 0-1,0 0 1,0 0-1,0 0 1,0 0-1,-1 0 1,1 0 0,0 0-1,0 0 1,0 0-1,0 0 1,0 0-1,0 0 1,0 0 0,-1 0-1,1 0 1,0 0-1,0 0 1,0 0-1,0 0 1,0 0 0,0 0-1,0 0 1,0 0-1,-1 0 1,1 0-1,0 0 1,0 0 0,4 4 1492,2-1-975,1 0 0,-1-1 0,0 0 0,1 0 0,-1 0 0,1 0 0,12 0 0,13-1-133,0-1 0,37-4 1,-65 3-541,-1 1 1,0-1 0,1 0-1,-1 0 1,0-1 0,0 1-1,1-1 1,-1 1 0,-1-1 0,4-2-1,7-3-931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31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26 201 3392,'0'-1'125,"10"-15"13872,-31 57-13240,17-31-653,1 1-1,1-1 1,0 1-1,0-1 1,1 1-1,0 0 1,1 12-1,1-18-77,-1-1-1,1 0 1,0 1-1,0-1 0,0 0 1,1 0-1,-1 0 1,1 0-1,3 5 1,-3-7 6,-1 0 1,1 0 0,0 1-1,0-1 1,0 0 0,0 0-1,1-1 1,-1 1 0,1 0 0,-1-1-1,1 0 1,-1 1 0,1-1-1,0 0 1,3 0 0,-1 1 21,1-2 0,-1 1 0,0-1 0,1 1 0,-1-2 0,1 1 1,-1 0-1,0-1 0,1 0 0,-1-1 0,0 1 0,0-1 0,0 0 1,0 0-1,8-4 0,4-5 168,0 0 1,27-25 0,-32 26-189,18-18 51,43-51 0,-72 79-91,-1 0 0,0 0 0,0 0 0,0 0 0,0-1 0,0 1 0,1 0 0,-1 0 0,0 0-1,0 0 1,0 0 0,0-1 0,0 1 0,0 0 0,0 0 0,0 0 0,0-1 0,1 1 0,-1 0 0,0 0-1,0 0 1,0 0 0,0-1 0,0 1 0,0 0 0,0 0 0,0 0 0,0-1 0,0 1 0,0 0 0,-1 0-1,1 0 1,0 0 0,0-1 0,0 1 0,0 0 0,0 0 0,0 0 0,0 0 0,0-1 0,-1 1 0,1 0-1,0 0 1,0 0 0,0 0 0,0 0 0,0 0 0,-1-1 0,1 1 0,0 0 0,0 0 0,-1 0-11,1 0 0,-1 0 0,1 0 0,-1 0 0,1 0 0,-1 0 0,1 0 0,-1 0 0,1 0 0,-1 0 1,1 0-1,-1 0 0,1 0 0,-1 0 0,1 0 0,0 1 0,-1-1 0,1 0 0,-1 0 0,0 1 0,-2 2 38,0 0 0,1 0 0,-1 1 0,1-1 0,-1 1 0,1-1 0,0 1 0,1 0 0,-1 0 0,0 0 0,1 0 0,0 0 0,0 0 0,0 0 0,1 0 0,-1 0 0,1 1 0,0-1-1,0 0 1,1 0 0,-1 0 0,1 1 0,0-1 0,0 0 0,0 0 0,1 0 0,1 4 0,-1-5 25,-1-1 0,0 0 0,1 0 0,-1 1 0,1-1 0,0 0 1,0 0-1,0-1 0,0 1 0,0 0 0,0-1 0,0 1 0,0-1 0,1 1 0,-1-1 0,1 0 0,-1 0 0,1 0 0,-1-1 1,1 1-1,0 0 0,-1-1 0,1 0 0,0 0 0,-1 0 0,6 0 0,-3-1 5,0 0-1,0-1 1,0 0-1,0 1 1,-1-2-1,1 1 1,-1 0 0,1-1-1,-1 0 1,0 0-1,0 0 1,0-1-1,4-4 1,5-5-7,48-49-275,-60 62 228,-1 0 2,0 0 0,1 0 0,-1 0 0,0 0 0,1-1 0,-1 1 0,0 0 0,1 0 0,-1 0 0,0-1-1,1 1 1,-1 0 0,0 0 0,0-1 0,1 1 0,-1 0 0,0 0 0,0-1 0,0 1 0,1 0 0,-1-1 0,0 1 0,0 0 0,0-1-1,0 1 1,0 0 0,0-1 0,0 1 0,0 0 0,0-1 0,0 1 0,0-1-4,0 1 0,0 0 0,0 0 0,0 0 0,0 0 0,0 0 0,0 0 0,0-1 0,0 1 0,0 0 0,0 0 0,0 0 0,0 0 0,0 0 0,0 0 0,0-1 0,0 1 0,0 0 0,0 0 0,0 0 0,0 0 0,0 0 0,0-1 0,0 1 0,1 0 0,-1 0 0,0 0 0,0 0 0,0 0-1,0 0 1,0 0 0,0 0 0,0-1 0,0 1 0,0 0 0,1 0 0,-1 0 0,0 0 0,0 0 0,0 0 0,0 0 0,0 0 0,0 0 0,1 0 0,-1 0 0,0 0 0,0 0 0,0 0 0,0 0 0,0 0 0,1 0 0,-1 0 0,0 0 0,0 0 0,0 0 0,0 0 0,0 0 0,0 0 0,1 0 0,-1 0 0,0 0 0,0 0 0,0 1 0,0-1 0,0 0 0,0 0 0,9 45 544,-9 25 53,0-69-470,8-7 294,-3 4-406,0-1 0,0 0-1,-1 0 1,1-1 0,-1 1 0,0-1-1,0 0 1,0 0 0,4-8-1,13-11-138,24-13 65,-45 36 62,0 0 0,0 0 0,0 0 0,0 0 0,1 0 0,-1 0 0,0 0 0,0 0 0,0 0 0,0 0 0,0 0 0,0 0 0,0 0 0,1 0 0,-1 0 0,0 0 0,0 0 0,0 0 0,0 0 0,0 0-1,0 0 1,1 0 0,-1 0 0,0 0 0,0 0 0,0 0 0,0 0 0,0 0 0,0 1 0,0-1 0,0 0 0,0 0 0,0 0 0,0 0 0,1 0 0,-1 0 0,0 0 0,0 0 0,0 1 0,0-1 0,0 0 0,0 0 0,0 0 0,0 0 0,0 0 0,0 0 0,0 1-1,0-1 1,0 0 0,0 0 0,0 0 0,0 5-9,-4 24-189,3-25 219,1-1-1,-1 1 0,0 0 0,1 0 1,0 0-1,0 0 0,1 7 1,0-7 15,-1 0 0,1-1 0,-1 1 0,0 1 0,0 4 0,-1 2 140,2-11-153,0 0 0,0 0 0,0 0-1,0 0 1,0 0 0,0 0 0,1 0-1,-1 0 1,0 0 0,0-1 0,0 1 0,0 0-1,0-1 1,1 0 0,0 0 14,8-2-3,0-1 1,0 0 0,-1-1-1,0 0 1,0 0-1,0-1 1,12-11-1,25-15 215,-23 18-733,-24 17 452,0 1 0,-1 0 0,1 0 0,1 0 0,-1 0 0,1 0 0,-1 1 0,1-1 0,0 0 0,1 0 0,-1 0 0,1 0 0,0 0 0,1 5 0,2 13 123,-4-19-75,0-1 1,1 1-1,-1-1 0,1 1 1,-1-1-1,1 1 0,0-1 0,0 0 1,0 1-1,1-1 0,-1 0 1,0 0-1,1 0 0,-1 0 1,1 0-1,0 0 0,0 0 1,0-1-1,0 1 0,0-1 1,0 1-1,0-1 0,0 0 1,0 0-1,1 0 0,-1 0 0,1 0 1,-1 0-1,1-1 0,-1 1 1,1-1-1,-1 1 0,1-1 1,-1 0-1,1 0 0,-1 0 1,6-2-1,7-2 52,-1-1 1,1 0 0,-1-1-1,0-1 1,0 0-1,18-13 1,-14 7-73,-1-1 0,0 0 0,28-31 1,-37 34 30,0 0 0,-1 0 0,0-1 0,0 0 0,6-16-1,18-65 115,-29 83-231,1 0 0,-2 1 0,1-1 1,-1-18-1,-2 23-161,-1 8 86,-2 11 86,-18 101 195,13-73 253,-5 56 0,13-85-339,0-2 5,0-1 0,1 0 0,1 13 0,1 9 124,-2-26-201,0 0 0,1 0 0,0 0 0,2 11 0,-2-15 45,0 0 0,0 0-1,0 0 1,0 0 0,0 0 0,1 0 0,-1-1 0,1 1 0,-1 0-1,1-1 1,-1 1 0,1-1 0,0 1 0,0-1 0,0 0 0,3 2 0,-3-2-452,0 0 1,0 0-1,0-1 0,0 1 1,0-1-1,0 1 1,0-1-1,0 0 1,0 0-1,0 0 1,0 0-1,0 0 1,0 0-1,0-1 1,0 1-1,0-1 1,0 1-1,3-2 1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1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5408,'0'0'1728,"0"5"-1046,-4 196 5343,0 6-4375,4-181-1317,4 31 0,-3-49-641,1 0 0,-1-1 0,1 1 0,1-1 0,0 1 0,0-1-1,0 0 1,5 8 0,-3-6-4465,0 2 1376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1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4064,'0'-2'310,"0"-1"1,0 0-1,0 1 0,1-1 0,-1 1 1,1-1-1,-1 0 0,1 1 1,0-1-1,0 1 0,0 0 1,0-1-1,0 1 0,1 0 1,2-5-1,-3 7-293,-1 0 1,0 0-1,0 0 0,0 0 1,0 0-1,0 0 0,1 0 0,-1 0 1,0 0-1,0 0 0,0 0 1,0 0-1,1 0 0,-1 0 0,0 0 1,0 0-1,0 0 0,0 0 1,0 0-1,1 0 0,-1 0 0,0 0 1,0 0-1,0 1 0,0-1 1,0 0-1,1 0 0,-1 0 0,0 0 1,0 0-1,0 0 0,0 0 1,0 1-1,0-1 0,0 0 1,0 0-1,1 0 0,-1 0 0,0 0 1,0 1-1,0-1 0,0 0 1,0 0-1,0 0 0,3 10 464,2 10 264,-1 2 0,1 37 1,-5 47 811,0-54-854,8 165 886,1-92-1256,5 59 150,-10-88 829,-5-89-1475,-2-16-2719,0-11 162,6-2 864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1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6 250 6048,'-3'-15'732,"2"10"-483,0 1 0,1-1 1,-1 1-1,1-1 0,0 0 0,0 1 0,2-7 0,-2 1-198,0 3 171,0 0 1,1 0-1,0 0 0,0 0 0,1 0 1,0 1-1,0-1 0,0 0 0,1 1 1,6-12-1,0 5 348,0 0 0,15-15 0,-20 24-480,1 0 0,-1 0 0,1 1 0,0-1 0,0 1-1,0 0 1,0 0 0,1 1 0,-1-1 0,8-1 0,-6 2-56,0 1 0,0 0 1,0 1-1,0-1 0,0 1 1,0 1-1,-1-1 0,1 1 1,10 2-1,-6 0 40,-1 1-1,0 0 1,1 0 0,-2 1 0,16 9-1,-11-4 90,0 1 1,-1 0-1,0 0 0,0 2 0,-2-1 0,1 2 0,13 21 0,-20-28-6,-1 0 1,0 1-1,-1-1 0,0 1 0,0 0 0,0 0 0,-1 0 1,0 0-1,-1 0 0,0 0 0,0 12 0,-1-13-64,0 0 0,-1 0 1,-1 0-1,1 0 0,-1 0 0,0 0 0,0 0 0,-1-1 0,0 1 0,0-1 0,-1 0 0,0 0 0,-7 9 0,1-4 8,0-1-1,-1 0 0,0 0 1,0-1-1,-1-1 0,0 0 1,-1 0-1,0-1 0,-23 9 1,21-11-827,-2 0 1,-18 4-1,33-9 57,0 1-1,0-1 0,0 1 1,1 0-1,-1-1 0,0 1 1,0 0-1,-2 2 1,0 5-1939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1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5632,'2'-13'2622,"0"9"-1128,-1 6 96,7 70 2090,-8-54-3255,8 187 1566,-7-176-2764,-1-25 80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1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8480,'0'-5'3840,"21"-3"-3360,-2 1 1536,2 7-1216,16-8 223,-1 3-607,4 2-128,-3 3-160,-2 0-32,-4 3-32,-3 2-128,-6 3 32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1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4064,'-18'0'5109,"23"1"-3626,6 5-1031,0-1 1,1 0 0,0 0 0,0-2-1,0 1 1,0-2 0,0 0-1,19 2 1,106-3 876,-106-2-1095,442-15 864,-371 9-993,-61 1-4380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1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4480,'3'28'4231,"-3"-27"-3906,1 1 0,-1 0 0,1-1 1,-1 1-1,1-1 0,-1 1 0,1-1 0,0 1 1,-1-1-1,1 0 0,0 1 0,0-1 0,0 0 1,2 2-1,-3-3-239,1 0 0,-1 0 0,1 0 1,-1 0-1,1 0 0,0 0 0,-1 0 0,1 0 1,-1 0-1,1 0 0,-1 0 0,1 0 0,0 0 1,-1 0-1,1-1 0,-1 1 0,1 0 0,-1 0 0,1-1 1,-1 1-1,1 0 0,-1-1 0,1 1 0,-1 0 1,1-1-1,-1 0 0,4-1 296,-1 0-282,0 0 0,0 0 0,0-1 0,0 1 0,-1-1 0,1 1 0,-1-1 0,0 0 0,0 0 0,0 0 0,3-6 1,3-8 75,6-20 1,-6 16-67,9-23 71,27-67-249,-33 87 9,1-1 0,22-29 0,-33 52 26,0 0 0,0 1 0,0-1-1,1 1 1,-1 0 0,0 0 0,1-1 0,2-1-1,-4 3 18,1 0 0,-1 0-1,1 0 1,-1 0-1,1 0 1,-1-1-1,1 1 1,-1 0 0,1 0-1,-1 0 1,1 0-1,-1 0 1,1 0 0,-1 1-1,1-1 1,-1 0-1,1 0 1,-1 0-1,1 0 1,-1 1 0,1-1-1,-1 0 1,1 0-1,-1 1 1,1-1 0,-1 0-1,0 1 1,1-1-1,-1 0 1,0 1-1,1-1 1,-1 1 0,0-1-1,0 0 1,1 1-1,-1-1 1,0 2-1,5 7-24,-1 1 0,-1 0 0,1 0 0,2 18 0,0-3 38,7 27 39,-6-21 93,1 0-1,16 39 1,-13-48 60,16 28 0,-6-17-61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1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6 381 3392,'-5'10'2888,"11"-16"1632,-1-1-4081,1 0 0,0 0 0,0 1 0,13-10 1,0-1-55,121-95 1169,-28 25-879,-69 48-499,-29 25-148,0 1 1,0 1-1,1 0 1,1 1-1,17-9 1,-32 19-47,1 1 0,-1-1 0,1 0 0,0 1 0,-1-1 1,1 1-1,0 0 0,-1 0 0,1-1 0,0 1 0,-1 0 0,1 0 0,0 0 1,-1 1-1,1-1 0,0 0 0,-1 1 0,1-1 0,0 1 0,-1-1 0,1 1 0,-1 0 1,1 0-1,-1 0 0,1 0 0,-1 0 0,0 0 0,1 0 0,-1 0 0,0 0 1,0 0-1,0 1 0,0-1 0,0 1 0,0-1 0,0 1 0,0 2 0,4 5-36,-2 0-1,1 1 0,-2-1 0,1 1 1,1 11-1,7 87 142,-4-31-51,13 55 108,-15-103 126,2 0 0,16 40 0,-21-62-152,1-1-1,0 0 1,1 0-1,0 0 0,0 0 1,5 6-1,-7-10-60,-1 0 0,1 0 0,0 0-1,0-1 1,1 1 0,-1-1 0,0 1-1,0-1 1,1 0 0,-1 0 0,1 0-1,-1 0 1,1 0 0,-1 0 0,1-1-1,0 1 1,-1-1 0,1 0 0,2 0-1,2-1 18,-1 0-1,0-1 0,0 1 0,0-1 0,-1-1 1,1 1-1,0-1 0,-1 0 0,1 0 0,-1-1 0,7-6 1,8-7 177,23-27 1,-39 40-215,244-277 177,-195 220-209,-38 43-24,-7 7-28,1 1-1,0 0 1,0 1-1,1 0 0,14-10 1,-23 19 28,0-1 0,0 0 0,0 0-1,1 1 1,-1-1 0,0 0 0,1 1 0,-1-1 0,0 1 0,1 0 0,-1-1 0,1 1 0,-1 0 0,0 0 0,1 0-1,-1 0 1,1 0 0,-1 0 0,1 1 0,-1-1 0,3 1 0,-2 0 4,0 1-1,0-1 1,-1 1 0,1-1-1,0 1 1,0 0 0,-1 0 0,1-1-1,-1 1 1,0 0 0,1 0-1,0 4 1,4 6 23,-1 0 0,0 1 1,-1 0-1,0 0 0,2 18 0,4 68 98,-9 11 142,-1-63-4160,0-32 1683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1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4640,'0'2'189,"0"18"761,1 0 0,0 1 0,6 23 0,6 26 1247,9 114 1,-26 332 2223,-4-188-3483,11-185-196,-3-141-740,0 0 0,0 1 0,0-1 0,0 0 0,1 0 0,-1 0 0,1 0 0,-1 0 1,1 0-1,1 4 0,-1-6-97,-1 1 0,0-1 0,0 0 0,1 1-1,-1-1 1,0 0 0,1 1 0,-1-1 0,1 0 0,-1 0 0,0 0 0,1 1 0,-1-1 0,0 0 0,1 0 0,-1 0 0,1 0 0,-1 0 0,1 0 0,-1 0-1,0 0 1,1 0 0,-1 0 0,1 0 0,-1 0 0,1 0 0,-1 0 0,0 0 0,1 0 0,-1 0 0,1-1 0,4-1-1170,-1-1 0,1-1 0,-1 1 0,0 0 0,0-1 0,5-6 1,-7 8 801,20-21-3350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1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 6560,'0'0'90,"0"-1"-1,0 1 1,0 0 0,0 0-1,0 0 1,0 0 0,0 0-1,0-1 1,0 1 0,0 0 0,0 0-1,0 0 1,0 0 0,0 0-1,0 0 1,0-1 0,0 1 0,0 0-1,0 0 1,0 0 0,-1 0-1,1 0 1,0 0 0,0 0 0,0 0-1,0-1 1,0 1 0,0 0-1,-1 0 1,1 0 0,0 0 0,0 0-1,-4 1 3196,4 1-2977,0 0-1,-1 0 1,0 0-1,1 0 1,-1 0 0,0 0-1,-1 3 1,-3 4 31,-7 31 646,-10 51 0,22-86-929,-5 21 256,1 1 0,-1 30-1,5-42-209,0 1 0,2-1 0,-1 1 0,2-1 0,4 16 0,-6-26-62,1-1 0,-1 0 0,1 0 0,0 0 0,0 0 0,1 0 0,4 6 0,-6-9-120,0-1 1,-1 1-1,1 0 1,0-1-1,-1 1 0,1 0 1,0-1-1,0 1 1,0-1-1,0 1 0,0-1 1,0 0-1,-1 1 0,1-1 1,0 0-1,0 0 1,0 1-1,0-1 0,0 0 1,0 0-1,0 0 1,0 0-1,0 0 0,0-1 1,0 1-1,0 0 0,0 0 1,0-1-1,0 1 1,0 0-1,0-1 0,0 1 1,0-1-1,-1 1 1,1-1-1,0 1 0,0-1 1,-1 0-1,1 0 0,0 1 1,0-2-1,13-19-4144,4 0 1254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32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 7648,'-20'-2'3809,"31"3"1518,17 4-4405,55 5 99,-41-6-1462,61 14 0,-80-9-2386,-11-6 1441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1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25 6560,'-14'-13'2976,"9"6"-2592,0 2 0,10 10-288,0-5-384,-1 3 160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2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395 564 2240,'1'-1'332,"0"-1"0,0 1 1,0-1-1,0 1 0,0 0 1,-1-1-1,1 0 0,0 1 0,-1-1 1,1 1-1,-1-1 0,0 0 0,1 0 1,-1 1-1,0-1 0,0 0 0,0-1 1,-1 2-168,1 1 0,0-1 1,0 0-1,-1 1 0,1-1 1,0 1-1,-1-1 1,1 1-1,0-1 0,-1 0 1,1 1-1,-1 0 0,1-1 1,-1 1-1,1-1 0,-1 1 1,1 0-1,-1-1 0,0 1 1,-1-1-115,0 0 0,0 1-1,0 0 1,0-1 0,1 1 0,-1 0 0,0 0 0,0 0 0,-3 0 0,-6 3 88,0 0 0,1 0 0,-1 1 0,1 0 0,-18 11 0,18-10-77,-36 19 154,1 2 0,2 1 0,-64 54 0,102-77-172,1 0 0,0 0 0,0 0 0,1 1 0,-1-1 0,1 1 0,0 0 0,0 0 0,-2 6 0,4-9-18,1 0 0,-1 1 0,0-1 0,1 0 0,0 1 0,-1-1 1,1 0-1,0 1 0,0-1 0,0 0 0,1 1 0,-1-1 0,1 0 1,-1 0-1,1 1 0,0-1 0,-1 0 0,1 0 0,0 0 1,1 0-1,-1 0 0,0 0 0,1 0 0,1 2 0,2 1 49,1 1-1,0-1 1,0-1 0,1 1-1,-1-1 1,1 0-1,0 0 1,0-1 0,0 0-1,1-1 1,-1 1-1,1-1 1,-1 0 0,1-1-1,0 0 1,-1 0-1,1-1 1,0 0-1,0 0 1,8-2 0,-7 1-28,0-1 0,0 0 0,0 0 0,0-1 0,0 0 1,0 0-1,-1-1 0,0 0 0,1-1 0,-2 0 0,1 0 0,0-1 1,-1 0-1,0 0 0,-1 0 0,9-11 0,-8 7 17,-1 0 0,0-1 0,-1 0 0,0 0 0,-1 0 1,6-23-1,7-71 269,-13 74-310,3-20 29,15-140 67,-15-87-684,-7 271 483,0 0 0,0 0-1,-1 0 1,-2-8 0,-3 26-302,2 13 338,1 0-1,1 1 1,1-1 0,3 33-1,-2-29 119,1 27 56,1 47 456,21 147 0,13-33 776,-35-212-1211,-1-4-188,0 0 0,0 1 0,0-1 0,-1 0-1,1 0 1,0 1 0,0-1 0,0 0-1,0 0 1,0 1 0,0-1 0,1 0 0,-1 0-1,0 1 1,0-1 0,0 0 0,0 0-1,0 1 1,0-1 0,0 0 0,0 0 0,0 0-1,1 1 1,-1-1 0,0 0 0,0 0 0,0 0-1,0 1 1,1-1 0,-1 0 0,0 0-1,0 0 1,1 0 0,-1 0 0,0 0 0,0 1-1,0-1 1,1 0 0,-1 0 0,0 0-1,0 0 1,1 0 0,-1 0 0,0 0 0,0 0-1,1 0 1,-1 0 0,0 0 0,0 0-1,1 0 1,-1 0 0,0-1 0,0 1 0,1 0-1,-1 0 1,0 0 0,0 0 0,0 0-1,1 0 1,-1-1 0,0 1 0,0 0 0,0 0-1,1 0 1,11-5-1763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2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7808,'0'-1'166,"-1"1"1,1-1-1,0 1 1,0-1-1,0 1 1,0-1-1,0 1 1,0-1-1,0 1 1,0-1-1,1 1 1,-1-1-1,0 1 1,0-1-1,0 1 1,0-1-1,1 1 1,-1 0-1,0-1 1,1 1-1,-1-1 0,6 7 1485,5 20-623,-5-1-484,0 1-1,-2 0 1,2 32 0,-2 81 1175,-4-136-1677,0 202 2310,-7-232-10544,10 11 5675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2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47 319 4896,'-13'-2'746,"10"2"-571,1 0-1,0 0 0,-1 0 0,1-1 1,0 0-1,0 1 0,0-1 0,-1 0 0,1 0 1,0 0-1,-3-2 0,4 2-67,1 1 1,0 0-1,0 0 1,-1-1-1,1 1 0,0 0 1,0-1-1,0 1 1,-1 0-1,1-1 0,0 1 1,0 0-1,0-1 1,0 1-1,0 0 0,0-1 1,0 1-1,0 0 1,0-1-1,0 1 0,0-1 1,0 1-1,0 0 0,0-1 1,0 1-1,0 0 1,0-1-1,1 1 0,-1-1 1,6-11 933,-5 11-840,8-13 127,1 1 0,0 0 0,1 1 1,0 0-1,1 0 0,0 1 0,1 1 0,0 0 0,1 1 1,0 0-1,0 1 0,1 1 0,0 0 0,18-5 0,-29 11-298,1 0 0,0 0 0,0 0 0,0 0 0,-1 1 0,1 0 0,0 0 0,0 0 0,0 1 0,0-1 0,-1 1 0,1 0 0,0 1 0,-1-1 0,1 1 0,0 0 0,-1 0 0,0 0-1,0 1 1,0-1 0,0 1 0,0 0 0,0 0 0,-1 1 0,5 4 0,2 4 246,-1-1-1,14 25 1,-18-26 18,2 0 0,0 0 0,0 0 0,1-1-1,10 11 1,-15-18-201,0 1 0,0-1 0,0 0 0,1 0 0,-1-1 0,1 1 0,-1-1 0,1 1 0,-1-1 0,1 0 0,0-1-1,-1 1 1,1-1 0,0 1 0,0-1 0,-1 0 0,1 0 0,0-1 0,0 1 0,-1-1 0,6-1 0,-1-1-14,1 0 1,0-1-1,-1 0 1,0 0 0,0-1-1,0 0 1,-1 0-1,13-12 1,-5 2-113,0 0 1,21-30-1,-21 24-270,21-40-1,-29 46-2824,10-29-1,-14 23-1329,1 3 1525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2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15 5824,'-5'-15'2624,"5"30"-2272,-9 5 1216,4 5-928,-8 23 1280,0-1-1088,-10 9 640,9-4-832,-12 1-96,7-10-321,1 2 1,5-5-128,0-5 160,4-2-160,-6-2-3263,7-2 1695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2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37 4064,'0'-2'320,"0"0"0,0 0-1,1 0 1,-1 0 0,0 1 0,1-1 0,0 0 0,1-3-1,-2 4 118,1-1 0,-1 1 0,1-1 0,-1 1 0,1-1 0,-1 1 0,0-1-1,1-2 1,-3 9-308,1 1 0,-1-1 0,0 1 0,0-1 0,0 1 0,-1-1 0,0 0 0,0 0 0,-6 6-1,-2 6 146,-11 19 139,2 2 1,1 0-1,-21 60 0,28-55-302,1 1-1,-7 57 1,15-75-51,1-1 0,2 1 1,1 0-1,0-1 0,10 43 1,30 85 447,-6-23-286,-19-66-68,52 244 1036,-62-272-754,-3-1 0,0 65 0,-18 68 912,8-125-1039,-2 0 1,-2-1-1,-2 0 0,-24 55 1,32-87-133,1 0 1,-2-1-1,1 0 0,-1-1 1,-11 14-1,13-18-266,1-1-1,-1 0 0,0 0 1,0 0-1,0 0 0,0 0 1,-7 2-1,8-3-344,-1-1 0,1 0 0,0-1 0,0 1 0,0 0 0,-1-1 0,-3 1-1,6-2 154,1 1 0,-1 0-1,0 0 1,1 0-1,-1 0 1,1 0-1,-1-1 1,1 1-1,-1 0 1,1 0-1,-1-1 1,1 1-1,-1-1 1,1 1-1,-1 0 1,1-1-1,-1 1 1,1-1-1,-1 1 1,1-1-1,0 1 1,-1-1-1,1 1 1,0-1 0,0 1-1,-1-1 1,1 0-1,0 1 1,0-2-1,-1-1-1263,-5-13-2913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2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20 456 3488,'-20'-2'7764,"22"0"-7816,5-2 1346,5-4-306,15-23 100,192-231 1147,-206 245-2233,0 1 1,2 0 0,30-25-1,-44 40-14,0 0-1,0 0 0,0 0 0,1 0 0,-1 1 1,0-1-1,1 0 0,-1 1 0,1-1 0,-1 1 1,0-1-1,1 1 0,-1 0 0,1-1 0,-1 1 0,3 0 1,-3 1 4,0-1 0,0 0 1,0 1-1,0-1 1,0 1-1,0-1 1,0 1-1,0 0 0,0-1 1,0 1-1,0 0 1,-1 0-1,1 0 0,0-1 1,0 1-1,-1 0 1,1 0-1,-1 0 0,1 0 1,-1 0-1,1 0 1,-1 0-1,1 2 1,4 18-23,0 1 0,-2 0 1,2 32-1,-4-40 47,2 23 82,13 59-1,-12-78-17,1 0 0,1 0 0,1-1 0,1 0 0,11 20 0,-17-34-26,-1 0 0,1-1 0,0 0-1,0 1 1,0-1 0,0 0 0,0 0 0,0 0 0,1 0 0,-1 0 0,1-1 0,-1 1 0,1-1 0,0 0 0,-1 1 0,1-1-1,0 0 1,0-1 0,0 1 0,0 0 0,0-1 0,0 0 0,0 0 0,0 0 0,0 0 0,0 0 0,0 0 0,0-1-1,0 1 1,0-1 0,5-2 0,4-2 63,1-1 0,-1 0-1,-1-1 1,1 0 0,16-14 0,4-5-13,-1-2 1,39-46-1,46-70-82,-35 41-213,-76 97 174,3-4-30,16-15-1,-21 22 37,0 1 0,0 0 0,0 0 0,0 0 0,1 0 0,-1 0 0,1 1 0,-1 0 0,1-1 0,3 0 0,-5 2 2,0 0-1,0 0 0,0 0 0,0 1 0,0-1 0,0 0 0,-1 1 0,1-1 0,0 1 0,0-1 1,-1 1-1,1 0 0,0 0 0,-1 0 0,1 0 0,-1 0 0,1 0 0,-1 0 0,1 1 0,-1-1 1,0 1-1,0-1 0,1 1 0,-1-1 0,1 4 0,4 5-5,0 0 0,8 22 1,-10-22 29,43 139 141,-27-77-106,-9-32-693,6 53-1,-15-85-18,0 2-3792,-2-6 2165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2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4736,'0'0'66,"-1"0"1,1 0 0,0 0-1,-1 0 1,1 0-1,-1 0 1,1 0 0,0 0-1,-1 0 1,1 0-1,0 0 1,-1 0 0,1 0-1,0 0 1,-1 1-1,1-1 1,0 0-1,-1 0 1,1 0 0,0 0-1,-1 1 1,1-1-1,0 0 1,-1 0 0,1 1-1,0-1 1,0 0-1,0 1 1,-1-1 0,1 0-1,0 1 1,0-1-1,0 0 1,0 1-1,-1-1 1,1 0 0,0 1-1,0-1 1,0 1-1,5 17 609,0-2-195,5 44 1105,2 83-1,-7-75-753,14 209 2156,-10-84-1908,8 97-68,-15-259-844,-1-22-23,-1-1-1,1 1 1,0 0 0,4 12 0,-5-20-207,0-1 1,1 1-1,-1-1 1,0 0 0,0 1-1,1-1 1,-1 0-1,0 1 1,1-1-1,-1 0 1,0 1-1,1-1 1,-1 0 0,0 0-1,1 1 1,-1-1-1,0 0 1,1 0-1,-1 0 1,1 0-1,-1 0 1,1 1 0,-1-1-1,0 0 1,1 0-1,-1 0 1,1 0-1,-1 0 1,1 0-1,-1 0 1,1 0 0,-1-1-1,0 1 1,1 0-1,-1 0 1,1 0-1,-1 0 1,0-1-1,1 1 1,-1 0 0,1 0-1,-1 0 1,0-1-1,1 1 1,-1 0-1,0-1 1,1 1 0,16-21-5416,2-6 1580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2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81 4320,'0'-6'892,"-1"-1"0,1 0 0,-1 1 0,0-1 0,-1 0-1,-3-9 1,5 15-789,0 0 0,-1-1 0,0 1 0,1 0 0,-1-1 0,0 1 0,1 0 0,-1 0 0,0 0 0,0 0 0,0-1 0,0 1 0,0 1 0,0-1 0,-1 0 0,1 0 0,0 0 0,0 1 0,-1-1 0,1 0 0,0 1-1,-1-1 1,1 1 0,0 0 0,-1-1 0,1 1 0,-1 0 0,1 0 0,-1 0 0,1 0 0,0 0 0,-1 0 0,1 0 0,-1 1 0,1-1 0,-3 1 0,2 0-69,-1 0 0,1 1 1,-1-1-1,1 1 0,0-1 1,0 1-1,0 0 0,-1 0 0,2 0 1,-4 3-1,2-1-6,-7 8 71,0 0-1,1 1 1,0 0-1,1 1 1,0 0-1,-11 29 1,15-31 27,1-1-1,0 1 1,0 0 0,1 0-1,1 0 1,0 0 0,0 0-1,1 0 1,4 21 0,11 44 362,-5-33 183,5 67-1,-12-55-247,-3 0 0,-8 67 0,7-107-242,-1 5-3300,-1-16 489,1-11-788,1-5 965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2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7040,'5'-12'3200,"0"12"-2752,4 0 1632,4 0-1216,5 0 352,9 0-704,4 0 96,1 0-352,4 0-64,1 0-129,-2 0-126,-4 5 31,1-10 159,-6 5-63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6:1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 11456,'-10'-12'5215,"15"1"-4543,-5 6-256,0-4-960,0 6 288,5-5-2079,-2 8 1279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13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157 700 2720,'0'0'78,"0"-1"1,0 1-1,0-1 1,0 1-1,0-1 1,0 1-1,0-1 0,0 1 1,0-1-1,0 1 1,1 0-1,-1-1 1,0 1-1,0-1 1,0 1-1,1-1 0,-1 1 1,0 0-1,1-1 1,-1 1-1,0-1 1,1 1-1,-1 0 1,1 0-1,-1-1 0,1 1 1,14-3 2552,0 2-831,8-7 677,-22 7-2369,0 1 0,-1 0 0,1-1 0,0 1 1,-1-1-1,1 1 0,0 0 0,-1-1 0,1 1 0,-1-1 0,1 0 0,-1 1 1,1-1-1,-1 1 0,1-1 0,-1 0 0,0 0 0,1 1 0,-1-1 0,0 0 1,1 1-1,-1-1 0,0-1 0,0 1-69,0 1-1,0-1 1,0 1 0,-1-1 0,1 1-1,0-1 1,0 1 0,0-1 0,-1 1-1,1-1 1,0 1 0,-1-1 0,1 1-1,-1-1 1,1 1 0,0 0 0,-1-1-1,1 1 1,-1 0 0,1-1 0,-1 1 0,1 0-1,-1-1 1,1 1 0,-1 0 0,1 0-1,-1 0 1,0 0 0,1 0 0,-1-1-1,-20 0-44,16 2-72,1 0 1,0 1-1,0-1 1,-1 1-1,1-1 1,0 1-1,1 0 1,-1 1-1,0-1 1,-4 4-1,-35 34-397,30-27 507,0 0 5,0 1 0,1 1 1,1 0-1,0 1 0,-10 22 1,19-35 31,1-1 0,0 1 0,0 0 0,0 0 0,0 0 0,1 0 1,-1 0-1,1 0 0,0 0 0,-1 0 0,1 0 0,1 0 1,-1 1-1,0-1 0,2 5 0,-1-7-22,-1 1-1,1-1 1,0 0-1,-1 1 1,1-1-1,0 0 1,0 1-1,0-1 1,0 0-1,0 0 1,0 0-1,0 0 1,0 0-1,0 0 1,0 0-1,1-1 1,-1 1-1,0 0 1,1 0-1,-1-1 1,0 1-1,1-1 1,-1 0-1,1 1 1,-1-1-1,1 0 1,-1 0-1,1 0 1,-1 0-1,1 0 1,-1 0-1,1 0 1,1-1-1,5-1 104,1 0 0,-1-1 0,0 0 0,0 0 0,0-1 0,0 0 0,10-7 0,50-41 141,-50 37-224,13-9 11,-2-2 1,-1-1-1,0-2 1,-3 0-1,0-2 1,37-62-1,-22 21 7,56-151 1,-95 220-87,6-15-72,5-26-1,-11 40 3,0-1-1,-1 0 1,1 0 0,-1 0-1,0 1 1,0-1-1,-1 0 1,1 0-1,-1 0 1,-3-8-1,3 11 39,1 1-1,-1 0 1,0 0-1,0-1 1,1 1-1,-1 0 1,0 0-1,0 0 1,0 0-1,0 0 0,0 1 1,-1-1-1,1 0 1,0 0-1,0 1 1,-1-1-1,1 1 1,0-1-1,0 1 0,-1-1 1,1 1-1,-1 0 1,1 0-1,0-1 1,-1 1-1,1 0 1,-1 0-1,1 1 1,-2-1-1,-2 1-11,0 0 0,1 0-1,-1 0 1,1 0 0,-1 1 0,1 0 0,-1 0-1,-4 3 1,-3 4 23,-1 1 0,2 0 0,0 0 0,0 1 0,1 1 0,0 0 0,1 0 0,0 1 0,1 0 0,0 0 0,-11 29 0,3 1 48,2 0 0,-15 81-1,24-97 19,0 1-1,2 0 1,1 0-1,1 0 1,2 0-1,4 29 0,-4-50 22,0-1 0,1 0-1,0 0 1,0 0-1,0 0 1,1 0-1,0 0 1,0-1-1,8 11 1,-8-13 22,0 1 0,1-1 0,-1 0 0,1 0 0,-1 0 0,1-1 1,0 1-1,0-1 0,0 0 0,0 0 0,1 0 0,-1 0 0,0-1 0,8 2 0,2-1 43,1-1 0,0 0 0,0-1-1,0 0 1,-1-2 0,1 1-1,0-2 1,-1 0 0,0-1-1,1 0 1,21-10 0,-19 6-98,-1-1 0,0-1 0,0-1 0,-1 0 0,0 0 0,-1-2 1,0 0-1,20-25 0,-21 21-125,-1 0 1,14-27-1,-37 79-856,7-20 930,-10 22 1,9-28 16,2 1 1,-1 0-1,1 0 1,0 0-1,1 1 1,-1 17-1,2-22 49,1 0-1,0-1 1,0 1-1,1 0 1,0-1-1,0 1 0,0 0 1,0-1-1,1 1 1,0-1-1,0 0 1,1 0-1,4 8 1,-6-13-10,0 1 0,0-1 0,1 0 1,-1 0-1,0 1 0,0-1 0,0 0 1,1 0-1,-1 0 0,0 0 0,0 0 1,1 0-1,-1 0 0,0-1 1,0 1-1,0 0 0,1-1 0,0 0 1,1 0 86,3-1-46,0-1 1,0 0-1,0 0 1,0-1-1,-1 1 0,1-1 1,6-6-1,1-1 79,26-17 41,-9 7-181,0-2 0,-1-1 0,27-30 0,-23 15-95,-14 16-27,35-33 0,-53 55 92,0 0 0,0 0-1,1 0 1,-1 0-1,1 0 1,-1 1 0,0-1-1,1 0 1,-1 1 0,1-1-1,-1 1 1,1 0-1,0-1 1,-1 1 0,1 0-1,-1 0 1,1 0 0,0 0-1,-1 0 1,1 1-1,-1-1 1,1 0 0,-1 1-1,1-1 1,-1 1 0,1-1-1,-1 1 1,1 0-1,1 1 1,4 3-44,0 0 0,-1 0-1,0 1 1,8 10 0,-11-14 30,-1 1 17,1 1 1,-1-1 0,0 1-1,0 0 1,0-1 0,-1 1-1,1 0 1,-1 0 0,0 0 0,0 0-1,0 1 1,0-1 0,-1 0-1,0 6 1,0-4-8,0 1 0,-1 0 0,0 0 0,0-1 0,0 1 0,-1 0 0,0-1-1,-3 7 1,1-4 76,0 0 0,1 0-1,-5 17 1,8-24-52,0 0-1,-1 0 1,1-1 0,0 1-1,0 0 1,0 0 0,0 0-1,0 0 1,0 0 0,1 0-1,-1 0 1,1 0 0,-1 0-1,1 0 1,0 0 0,0-1-1,0 1 1,0 0 0,0-1-1,0 1 1,0 0 0,0-1-1,1 1 1,-1-1 0,1 0-1,-1 0 1,1 1 0,-1-1-1,1 0 1,2 1 0,0-1 27,1 1 0,0-1 1,-1 1-1,1-1 0,0-1 1,0 1-1,0-1 0,0 0 1,0 0-1,0 0 0,4-1 1,4-1 11,0 0 0,0-1 0,0 0 0,-1-1 0,0-1 0,0 0 0,0-1 0,0 0 1,-1 0-1,0-1 0,0-1 0,-1 0 0,15-14 0,1-2 7,-16 15-55,-1 0 1,0 0-1,0-1 1,-1 0 0,0 0-1,7-14 1,-12 20 3,-1-1 1,0 1 0,-1-1-1,1 0 1,-1 0 0,0 0-1,1-7 1,-2 12-5,0 0-1,0 0 1,0-1 0,-1 1-1,1 0 1,0 0 0,0-1-1,0 1 1,0 0 0,1 0-1,-1-1 1,0 1-1,0 0 1,0-1 0,0 1-1,0 0 1,0 0 0,0 0-1,0-1 1,0 1 0,1 0-1,-1 0 1,0-1 0,0 1-1,0 0 1,1 0 0,-1-1-1,0 1 2,1 0-1,-1 0 1,0 0-1,0-1 1,1 1-1,-1 0 1,0-1-1,0 1 1,0 0-1,0 0 1,1-1-1,-1 1 1,0 0-1,0-1 1,0 1-1,0 0 0,0-1 1,0 1-1,0 0 1,0-1-1,0 1 1,0 0-1,0-1 1,0 1-1,0 0 1,0-1-1,0-1-8,-1 0-1,1 0 0,0 0 0,0 0 0,-1 1 1,0-1-1,1 0 0,-1 1 0,0-1 1,0 0-1,1 1 0,-1-1 0,0 1 0,-1-1 1,1 1-1,0-1 0,0 1 0,-1 0 1,1 0-1,-1 0 0,1 0 0,-1 0 1,1 0-1,-1 0 0,0 0 0,1 0 0,-1 1 1,0-1-1,0 1 0,1-1 0,-1 1 1,0 0-1,0 0 0,0-1 0,1 1 0,-1 1 1,0-1-1,0 0 0,0 0 0,0 1 1,1-1-1,-1 1 0,0-1 0,1 1 1,-1 0-1,0 0 0,1 0 0,-1 0 0,-2 2 1,-4 4-44,0 1 0,1 1 0,0-1 0,0 1 1,0 0-1,1 1 0,1 0 0,0 0 0,0 0 1,-5 19-1,6-19 65,1-1 1,0 1-1,0 0 1,2 0-1,-1 0 1,1 0-1,0 0 1,1 1-1,0-1 1,1 0-1,0 0 1,3 10-1,-4-18 15,0 0-11,0 0-1,1-1 1,-1 1-1,1 0 1,-1 0-1,1-1 1,-1 1-1,1 0 1,0-1-1,0 1 1,0 0-1,0-1 1,0 0-1,0 1 1,0-1-1,0 1 1,1-1-1,-1 0 1,0 0-1,1 0 1,-1 0-1,1 0 1,-1 0-1,1 0 1,0 0-1,-1-1 0,3 1 1,0 1 31,0-1-1,1-1 1,-1 1 0,0-1-1,1 1 1,-1-1 0,0-1-1,1 1 1,4-1 0,43-12 105,-38 10-119,195-47 48,-170 40-44,0-2-1,49-22 1,-68 26-31,0-1 0,-1-1 1,21-14-1,-33 19-40,1 1 0,-1 0 0,1 1 0,0 0 0,0 0 0,8-2 0,-16 5 29,0 0 1,1 0 0,-1-1 0,0 1-1,0 0 1,0 0 0,1 0 0,-1 0-1,0 0 1,0 0 0,0 0 0,1 0-1,-1 0 1,0 0 0,0 0-1,0 0 1,1 0 0,-1 0 0,0 0-1,0 0 1,0 0 0,1 0 0,-1 0-1,0 0 1,0 0 0,0 0 0,1 0-1,-1 0 1,0 0 0,0 0 0,0 0-1,0 1 1,1-1 0,-1 0-1,0 0 1,0 0 0,0 0 0,0 0-1,0 1 1,1-1 0,-1 0 0,0 0-1,0 1 1,-4 9-80,1-5 135,2-3-44,0-1 0,0 0 1,0 0-1,-1 0 0,1 1 0,0-1 0,0 0 1,-1 0-1,1-1 0,-1 1 0,1 0 0,-1 0 1,1-1-1,-1 1 0,-3 0 0,-30 5 124,20-3-188,-12 3 13,0 1 1,1 1 0,0 2 0,0 1 0,1 0 0,-34 23-1,57-33 51,-1 1-1,1-1 0,0 1 0,0 0 0,0 0 1,0 0-1,0 0 0,0 0 0,1 0 0,-1 1 1,1-1-1,-1 0 0,1 1 0,0-1 1,0 1-1,0-1 0,0 1 0,0 4 0,1-5-1,0 0-1,0-1 0,1 1 0,-1 0 1,1 0-1,-1 0 0,1 0 0,0 0 1,-1 0-1,1-1 0,0 1 0,0 0 1,0-1-1,1 1 0,-1 0 0,0-1 1,1 0-1,-1 1 0,0-1 0,1 0 1,0 1-1,-1-1 0,1 0 0,0 0 1,-1-1-1,3 2 0,6 2 56,0 0 0,0-1 0,0 0 0,0-1 0,1 0 0,-1 0 1,1-1-1,-1-1 0,1 0 0,18-2 0,-4-1 29,0-2 0,0 0 0,33-13 1,89-44 188,-119 48-258,-1-1 1,-1-1-1,-1-1 1,0-2-1,-1 0 1,-1-2-1,-1 0 1,-1-1-1,20-28 1,9-21-35,80-148 0,-106 174-9,-2 0 0,-3-1 0,24-80 0,-43 125-9,1-1 1,-1 0-1,0 0 0,1 1 0,-1-1 0,0 0 1,0 0-1,0 1 0,0-1 0,-1 0 0,1 0 0,-1-2 1,1 4 23,0-1 0,0 1 0,-1 0 0,1-1 0,0 1 0,0 0 0,0 0 1,-1-1-1,1 1 0,0 0 0,0 0 0,-1-1 0,1 1 0,0 0 0,0 0 1,-1 0-1,1 0 0,0-1 0,-1 1 0,1 0 0,0 0 0,-1 0 0,1 0 0,0 0 1,-1 0-1,1 0 0,0 0 0,-1 0 0,1 0 0,-1 0 0,1 0 0,0 0 1,-1 0-1,1 0 0,0 1 0,-1-1 0,1 0 0,0 0 0,0 0 0,-1 0 1,1 1-1,0-1 0,-1 0 0,1 1 0,-13 9-183,-50 69-182,14-15 310,25-34 65,2 2 0,1 0-1,-31 65 1,-32 112-29,74-183 16,-7 18 41,2 1 1,3 1-1,-9 55 0,19-91 15,2 0 0,-1 0-1,3 15 1,-2-20-14,1-1 0,0 1 0,0-1 0,0 0 0,1 1 0,-1-1 0,1 0 0,0 0 0,5 7 0,-6-9-6,0-1 0,1 0-1,-1 1 1,0-1 0,0 0 0,1 0 0,-1 0-1,1 0 1,-1 0 0,1-1 0,0 1 0,-1 0 0,1-1-1,-1 1 1,1-1 0,0 1 0,0-1 0,-1 0-1,1 0 1,0 0 0,0 0 0,-1 0 0,4-1-1,3 0 87,0-1-1,0 0 1,15-7-1,-11 5-67,36-16 14,-1-2 0,0-1 0,79-56 0,-108 64-147,-15 12 32,0 0 1,0 1-1,0-1 0,7-3 1,-10 6 49,0 0 1,1 0 0,-1 0-1,0-1 1,0 1 0,0 0-1,1 0 1,-1 0 0,0 0-1,0 0 1,1 0 0,-1 0 0,0 0-1,0 0 1,1 0 0,-1 0-1,0 0 1,0 0 0,1 0-1,-1 1 1,0-1 0,0 0-1,0 0 1,1 0 0,-1 0-1,0 0 1,0 0 0,0 1-1,1-1 1,-1 0 0,0 0 0,0 0-1,0 0 1,0 1 0,1-1-1,-1 0 1,0 0 0,0 1-1,0-1 1,0 0 0,0 0-1,0 0 1,0 1 0,0-1-1,0 0 1,0 0 0,0 1-1,0-1 1,0 0 0,0 0-1,0 1 1,0-1 0,0 0 0,0 1-1,-2 16-147,1-14 135,-1 10-49,-2-1 0,-7 19 0,-2 6-13,10-26 107,-2 6-11,-3 22 0,7-34 21,1 0 0,-1 0 0,1 1 0,0-1 1,1 0-1,-1 0 0,1 0 0,3 10 0,-4-14-18,0-1-1,1 1 1,-1 0 0,0-1 0,1 1 0,-1-1-1,0 1 1,1 0 0,-1-1 0,1 1-1,-1-1 1,1 1 0,-1-1 0,1 0-1,0 1 1,-1-1 0,1 1 0,-1-1-1,1 0 1,0 1 0,-1-1 0,1 0-1,0 0 1,0 0 0,1 1 7,0-1 1,0 0-1,0 0 1,0-1-1,0 1 1,0 0-1,0-1 0,0 1 1,2-2-1,3-1 34,1 0-1,-1-1 0,12-8 0,6-4 27,52-25 0,7 4 60,82-39-260,-166 76 108,1 0 0,-1 0 0,0 0 0,1 0 0,-1 0 1,0 0-1,1 0 0,-1 0 0,0 0 0,1-1 0,-1 1 0,0 0 0,0 0 0,1 0 0,-1 0 0,0-1 0,0 1 0,1 0 0,-1 0 0,0-1 0,0 1 0,0 0 0,1 0 0,-1-1 0,0 1 0,0 0 0,0 0 0,0-1 0,0 1 0,0 0 0,1-1 0,-1 1 1,-1 0-13,0 0 0,0 0 0,0 0 0,0 1 0,1-1 1,-1 0-1,0 1 0,0-1 0,0 0 0,1 1 1,-1-1-1,0 1 0,1-1 0,-2 2 0,-19 11-122,18-11 132,0-1-1,0 1 0,0 0 1,0 0-1,0 0 1,0 0-1,0 1 1,1-1-1,-1 1 1,1 0-1,0 0 1,-4 5-1,4-4 17,1-1 0,-1 0 0,1 1 1,0-1-1,0 1 0,1-1 0,-1 1 0,1-1 0,-1 1 0,1-1 1,1 6-1,-1-8 9,0 0-1,1 0 1,-1 1 0,1-1 0,-1 0 0,1 0 0,0 1 0,-1-1 0,1 0-1,0 0 1,0 0 0,0 0 0,0 0 0,0 0 0,0 0 0,0-1 0,0 1-1,0 0 1,0 0 0,0-1 0,1 1 0,-1-1 0,0 1 0,0-1-1,1 1 1,-1-1 0,0 0 0,1 0 0,-1 0 0,0 1 0,1-1 0,-1-1-1,2 1 1,11-1 55,-1-1-1,1 0 0,-1-1 0,0-1 1,0 0-1,0 0 0,0-2 0,-1 1 1,17-12-1,-21 12-54,-1 0-1,0 0 1,-1-1-1,1 0 1,9-12 0,-14 16-23,0-1 1,0 1 0,0-1 0,0 0 0,-1 0-1,1 1 1,-1-1 0,0 0 0,0-1-1,0 1 1,0 0 0,-1 0 0,1 0-1,-1-1 1,0 1 0,0 0 0,0 0-1,0-4 1,-1 5-2,1 1 1,-1 0-1,1 0 0,-1 0 0,0-1 0,0 1 0,1 0 1,-1 0-1,0 0 0,0 0 0,0 0 0,0 1 1,0-1-1,0 0 0,0 0 0,0 1 0,-1-1 0,1 0 1,0 1-1,-2-1 0,-26-7-77,25 8 76,-10-3-20,0 2 0,0 0 0,-1 0 0,1 1 0,0 1 0,0 0 0,0 1 0,0 1 0,0 0 0,-17 7 0,21-7-49,8-3 84,-1 0-1,1 1 1,-1 0-1,1-1 1,-1 1-1,1 0 1,0 0-1,-4 3 1,7-4 0,-1 0 1,1 1-1,0-1 1,0 0-1,0 0 1,0 0-1,0 0 1,0 1-1,-1-1 1,1-1-1,0 1 1,0 0-1,1 0 1,4 0 28,20 0 110,30 0 9,80-10 1,-66 0-214,1 3 1,120 3 0,-187 4 47,-1 0 0,1 1 0,0 0 0,-1-1 1,0 2-1,1-1 0,-1 0 0,0 1 1,7 3-1,-9-5 15,0 1 0,-1-1 0,1 1 0,0 0 0,-1-1 0,1 1 0,0 0 0,-1 0 0,1-1 0,0 1 0,-1 0 0,1 0 0,-1 0 0,0 0 0,1 0 1,-1-1-1,0 1 0,1 0 0,-1 0 0,0 0 0,0 0 0,0 0 0,0 0 0,0 0 0,0 0 0,0 0 0,0 0 0,0 0 0,-1 0 0,1 0 0,0 0 0,-1 0 0,1 0 0,0 0 0,-1-1 0,1 1 0,-1 0 1,0 1-1,-32 40 195,43-45 87,0 0 0,15-7 0,-10 3-272,44-13 18,20-9 79,18-25-241,-69 36 121,2 1-1,32-13 1,-60 30-2,1-1 0,-1 0 0,0 1 0,1-1 0,-1 1 0,1 0 0,-1-1 0,1 1 0,-1 0 1,1 1-1,-1-1 0,0 0 0,1 1 0,-1-1 0,1 1 0,-1 0 0,0 0 0,0 0 0,1 0 0,-1 0 0,0 1 0,0-1 0,0 0 0,0 1 0,0 0 0,-1-1 0,1 1 0,0 0 0,2 3 0,3 6-6,0 0-1,-1 1 0,0-1 1,7 18-1,-10-20 91,0 5-810,-5-5-3871,1-1 2407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32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74 7232,'-47'-13'3264,"39"-2"-2848,3 6-192,2 1-512,6 0 160,7-4-2144,3 4 1248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2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28 3808,'0'-6'621,"0"-8"1177,0 14-1702,0-1-1,0 1 1,0 0-1,0 0 0,0-1 1,0 1-1,1 0 0,-1-1 1,0 1-1,0 0 1,0-1-1,0 1 0,0 0 1,0 0-1,0-1 1,1 1-1,-1 0 0,0 0 1,0-1-1,0 1 0,1 0 1,-1 0-1,0 0 1,0-1-1,1 1 0,-1 0 1,0 0-1,0 0 1,1 0-1,-1 0 0,0-1 1,-4 15 1719,1-3-1230,-2 2-162,-1-1 1,0 0-1,-1 0 1,0 0-1,-1-1 1,-11 12 0,-62 60 998,54-58-1195,2 1-1,-27 35 0,-7 28 39,31-44-263,19-35-1245,5-3 321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2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 5056,'-10'-15'2789,"19"21"-768,15 11-881,1-1 0,0-2 0,0 0-1,29 10 1,-9-4-284,166 91 925,-207-109-1962,0 0-1,0 0 1,0 0 0,0 0-1,0-1 1,1 1-1,-1-1 1,1 0-1,-1-1 1,1 1 0,-1-1-1,1 0 1,0 0-1,4-1 1,3-1-1931,-1 0 1,1-1-1,-1-1 0,14-6 1,1 1-732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2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588 175 4640,'0'0'127,"0"0"1,0-1 0,0 1-1,0 0 1,0 0-1,0-1 1,0 1-1,-1 0 1,1 0 0,0-1-1,0 1 1,0 0-1,0 0 1,-1-1-1,1 1 1,0 0 0,0 0-1,0 0 1,-1 0-1,1-1 1,0 1-1,0 0 1,-1 0 0,1 0-1,0 0 1,0 0-1,-1 0 1,1 0-1,0 0 1,0 0 0,-1 0-1,1 0 1,0 0-1,-1 0 1,1 0-1,0 0 1,0 0 0,-1 0-1,-17 3 1509,6-1-834,-462 50 3139,404-47-5711,64-6-337,12-1-1168,10 1 833</inkml:trace>
  <inkml:trace contextRef="#ctx0" brushRef="#br0" timeOffset="1">256 1 6880,'-15'6'3136,"12"39"-2720,3-21 1184,3 0-960,2 16 928,5 4-896,-2 15 352,1 6-576,1 3-65,3-8-223,-5-8 32,5-4-96,-3-12 288,4-9-192,-6-11-2783,2 1 1407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3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20 3328,'-5'-19'1957,"3"25"2413,-3 6-3365,-6 19-764,-49 126 1683,56-147-1843,-26 60 474,8-18-141,-22 73-1,34-84-169,1 2 1,3-1 0,1 1 0,2 0 0,3 0 0,1 0-1,1 0 1,3 0 0,2-1 0,20 70 0,-10-55 112,3-1 0,2-1 1,34 59-1,-54-110-213,1-1-1,-1 1 0,0-1 1,6 5-1,-8-8-146,0 1 0,1-1-1,-1 1 1,0-1-1,1 0 1,-1 1-1,1-1 1,-1 0 0,0 0-1,1 1 1,-1-1-1,1 0 1,-1 0-1,1 0 1,-1 0 0,1 1-1,-1-1 1,1 0-1,-1 0 1,1 0 0,-1 0-1,1 0 1,-1 0-1,1 0 1,-1-1-1,1 1 1,-1 0 0,1 0-1,-1 0 1,1 0-1,-1-1 1,1 1 0,-1 0-1,1 0 1,-1-1-1,0 1 1,1 0-1,-1-1 1,0 1 0,1 0-1,-1-1 1,0 1-1,1-1 1,-1 1 0,1-1-1,2-5-1474,0 1 0,-1-1 0,4-9-1,4-10-3898,7 4 1569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3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5216,'-11'-14'1696,"7"5"351,5 8-1401,-1 5-182,1-3-391,-1 1 1,1-1-1,-1 1 0,1-1 1,0 1-1,0-1 0,0 1 0,0-1 1,0 0-1,1 2 0,5 8 316,2 11 15,-1 1 0,-1 0 0,-1 1 1,5 48-1,10 118 767,8 50 453,-28-236-1530,0 1 81,0-1 0,-1 1 0,1-1 0,-1 1 0,0 0 0,0-1 1,0 1-1,-1-1 0,-1 8 0,2-12-156,0 0 0,0 0-1,0 0 1,0 0 0,0 0 0,0 0 0,0 0 0,0 0 0,0 0-1,0 0 1,0 0 0,0-1 0,0 1 0,0 0 0,0 0 0,-1 0-1,1 0 1,0 0 0,0 0 0,0 0 0,0 0 0,0 0 0,0 0-1,0 0 1,0 0 0,0 0 0,0 0 0,0 0 0,0 0 0,0 0-1,0 0 1,0 0 0,0 0 0,0 0 0,0 0 0,-1 0 0,1 0 0,0 0-1,0 0 1,0 0 0,0 0 0,0 0 0,0 0 0,0 0 0,0 0-1,0 0 1,0 0 0,1-10 345,5-13-295,1 0-1,1 0 0,15-26 1,37-64-82,-43 83-27,1 1-1,1 1 1,2 1-1,29-31 1,-46 53-10,1 1 0,-1-1 0,1 1 0,1 0 0,-1 0 0,0 1 0,1 0 0,0 0 0,0 0 0,8-3 0,-12 6 33,-1 0-1,0 0 0,1 1 0,-1-1 1,0 0-1,1 1 0,-1-1 0,0 1 0,0-1 1,0 1-1,1 0 0,-1-1 0,0 1 1,0 0-1,0 0 0,0 0 0,0 0 0,0 0 1,0 0-1,0 0 0,-1 0 0,1 0 1,0 0-1,-1 1 0,1-1 0,-1 0 0,1 0 1,0 3-1,1 2 28,0 0 1,0 1-1,-1-1 0,2 11 0,-3-6 1,0 0 1,0-1-1,-2 1 0,1 0 0,-1-1 0,-4 13 0,-26 60 274,27-73-172,0 0-1,-9 12 1,7-13-96,2 0 0,-8 16 0,12-24-13,1 0-1,0 1 0,0-1 0,-1 1 1,1-1-1,0 1 0,0-1 1,1 0-1,-1 1 0,0-1 0,0 1 1,1-1-1,-1 1 0,1-1 0,-1 0 1,1 1-1,-1-1 0,1 0 0,0 0 1,0 1-1,1 0 0,25 27 185,-16-18-74,-2-3-112,0-1 0,0 0 1,1 0-1,0-1 1,0 0-1,1-1 0,-1 0 1,13 4-1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3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7040,'-8'-9'3200,"16"13"-2752,0-4 864,11 0-800,12 0 576,11 5-640,6-5 96,7 3-288,-2-3-96,-3 5-96,-5-5 160,-9 3-128,-4-3-160,-1 4 0,1-4-5536,-6 5 3072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3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54 3072,'-2'-2'385,"0"0"0,1 0 0,-1-1 1,1 1-1,-1-1 0,1 1 0,-2-6 0,3 7-116,-1-1 0,1 1-1,-1-1 1,1 1-1,-1 0 1,0-1 0,0 1-1,1 0 1,-1-1-1,0 1 1,0 0 0,0 0-1,0 0 1,0 0-1,-1 0 1,1 0 0,0 0-1,0 0 1,-1 0-1,1 1 1,-1-1 0,1 0-1,0 1 1,-1-1-1,1 1 1,-1 0 0,-1-1-1,-2 0-110,-1 1 0,1 0 0,0-1 0,0 2 0,0-1-1,0 0 1,0 1 0,0 0 0,-6 2 0,-9 1 71,11-3 36,19 2-55,1-2-142,-1-1 0,17 0 0,-17-1-949,-1 1 1,1 0 0,12 2 0,0 5-1040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95 4640,'0'0'89,"0"0"0,0-1 0,0 1 0,0 0 0,0-1 0,-1 1 0,1 0 0,0-1 0,0 1 0,0 0 0,-1-1 0,1 1 0,0 0 0,0 0 0,-1-1 0,1 1 0,0 0 0,0 0 0,-1-1 0,1 1 0,0 0 0,-1 0 0,1 0 0,0 0 0,-1-1 0,1 1 0,0 0 0,-1 0 0,0 0 0,-1 11 3715,2 40 1354,0-51-5125,0 1 1,0-1 0,0 0 0,0 0-1,0 0 1,0 0 0,0 0 0,0 0-1,0 0 1,0 0 0,0 0 0,1 0 0,-1 0-1,0 0 1,0 0 0,0 0 0,0 0-1,0 1 1,0-1 0,0 0 0,0 0 0,0 0-1,0 0 1,0 0 0,0 0 0,0 0-1,0 0 1,0 0 0,0 0 0,1 0 0,-1 0-1,0 0 1,0 0 0,0 0 0,0 0-1,0 0 1,0 0 0,0 0 0,0 0-1,0 0 1,0 0 0,0 0 0,0 0 0,0 0-1,1 0 1,-1 0 0,0 0 0,0-1-1,0 1 1,0 0 0,0 0 0,0 0 0,0 0-1,0 0 1,0 0 0,0 0 0,0 0-1,0 0 1,0 0 0,8-7 812,9-17-177,0-11-341,25-45-118,-42 79-212,0 1 0,0 0-1,0 0 1,1-1 0,-1 1 0,0 0-1,0 0 1,0-1 0,0 1-1,0 0 1,1 0 0,-1 0 0,0 0-1,0-1 1,0 1 0,1 0-1,-1 0 1,0 0 0,0 0-1,1 0 1,-1 0 0,0-1 0,0 1-1,0 0 1,1 0 0,-1 0-1,0 0 1,0 0 0,1 0-1,-1 0 1,1 0 0,3 7-74,-2 14 172,-6 20 133,2-34-172,1 0 0,0 0 1,1 0-1,-1 0 0,1 0 0,1 0 0,-1 0 0,1 1 0,2 6 0,-2-13-153,-1 0 0,1 0 1,0 0-1,-1 1 0,1-1 0,0 0 0,0 0 0,0 0 0,-1 0 1,1-1-1,0 1 0,0 0 0,1 0 0,-1 0 0,0-1 1,0 1-1,0-1 0,0 1 0,2 0 0,0 0-643,0-1-1,0 1 0,0-1 0,1 1 1,-1-1-1,0 0 0,5-1 1,9 1-1901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3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6656,'1'1'530,"-1"-1"-464,0 0 0,0 0 1,1 0-1,-1 1 0,0-1 0,0 0 1,1 0-1,-1 0 0,0 0 0,0 1 1,0-1-1,0 0 0,1 0 0,-1 1 1,0-1-1,0 0 0,0 0 0,0 1 1,0-1-1,0 0 0,1 0 0,-1 1 1,0-1-1,0 0 0,0 1 0,0-1 1,0 0-1,0 0 0,0 1 0,0-1 1,0 0-1,0 1 0,-1-1 0,1 0 1,0 0-1,0 1 0,-1 7 295,0 0 0,0 0 0,1 0 1,1 0-1,-1 0 0,3 9 0,3 29 1152,-2 1 0,-1 52-1,2-17 1102,-6-95-1712,-7-22 1,0-8-879,2-31 43,7-136-1,-1 202-88,1-1-1,0 1 0,0 0 0,1-1 1,0 1-1,1 0 0,3-8 0,-5 14 21,1-1-1,-1 1 0,0 0 0,1 0 0,-1 0 0,1 0 1,0 0-1,-1 1 0,1-1 0,0 0 0,0 1 0,0-1 1,0 1-1,1 0 0,-1 0 0,0 0 0,0 0 0,1 0 1,-1 0-1,1 1 0,-1-1 0,0 1 0,1-1 0,-1 1 1,1 0-1,-1 0 0,4 0 0,5 2 37,0 1 0,0 0 0,0 0 0,-1 1 0,19 10 0,-6-4-3,-11-4 111,0 1 0,13 9 0,13 7-1279,-12-13-4616,-16-11 548,3 1 1701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3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8544,'-10'-8'3872,"10"20"-3360,5-7 576,13-2-704,0 2 544,4 2-512,10-2-160,-1-2-160,11-3 128,-2 0-128,-1 0 255,-2 0-223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34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261 187 4224,'7'-2'3335,"-16"4"2183,-3-2-4523,0 2-1,-14 2 1,-5 2-326,4-2-101,0 1 0,0 1 0,-37 15 0,62-20-599,0-1 0,-1 1-1,1 1 1,0-1 0,-1 0-1,1 0 1,0 1 0,0-1-1,0 1 1,0 0 0,0 0 0,1-1-1,-1 1 1,-1 3 0,2-4 14,1-1 1,0 1-1,0 0 1,0-1-1,0 1 1,0 0 0,0-1-1,0 1 1,1 0-1,-1-1 1,0 1-1,0 0 1,0-1-1,1 1 1,-1-1-1,0 1 1,1 0-1,-1-1 1,0 1 0,1-1-1,-1 1 1,1-1-1,-1 1 1,1-1-1,-1 0 1,1 1-1,-1-1 1,1 1-1,-1-1 1,1 0-1,0 1 1,21 8-77,-22-8 83,1-1 6,34 12 195,0 2 1,58 32 0,-83-37 525,-10-9-690,0 0 1,0 1-1,0-1 0,1 0 0,-1 1 1,0-1-1,0 0 0,0 1 1,0-1-1,0 0 0,0 0 0,0 1 1,0-1-1,0 0 0,0 1 1,0-1-1,0 0 0,-1 1 1,1-1-1,0 0 0,0 0 0,0 1 1,-1-1-1,0 2 81,-1-1 1,1 1-1,-1-1 0,1 0 1,-1 0-1,0 0 1,0 0-1,-2 1 0,-5 3 105,-3 1-195,0-1-1,-1 0 1,1 0-1,-1-1 1,0-1 0,-1 0-1,1-1 1,0-1-1,-27 1 1,39-2-114,1 0 0,-1 0-1,0 0 1,1 0 0,-1 0 0,1 0-1,-1 0 1,1 0 0,-1 0 0,1 0-1,-1 0 1,1-1 0,-1 1 0,1 0 0,-1 0-1,1 0 1,0-1 0,-1 1 0,1 0-1,-1 0 1,1-1 0,-1 0 0,1 1-41,0-1-1,0 1 1,0 0 0,0-1 0,0 1 0,1-1-1,-1 1 1,0 0 0,0-1 0,0 1 0,1 0-1,-1-1 1,0 1 0,1 0 0,-1-1 0,0 1 0,0 0-1,1 0 1,-1-1 0,1 1 0,25-15-3217,88-22-2400,-81 27 4739,54-7 1,-24 5 2376,-45 8-34,-11 3-97,0 0-1,-1-1 0,1 1 0,0-2 0,10-4 0,-18 10-1031,0-1 0,1 0 1,-1 1-1,1-1 0,0 1 0,0 0 0,0-1 0,0 1 0,0-1 0,1 1 0,-1-1 0,1 0 1,0 1-1,-1-1 0,1 1 0,0-1 0,3 4 0,-2-3-101,1 1-1,0-1 1,0-1 0,1 1-1,-1 0 1,0-1-1,1 0 1,0 0 0,-1 0-1,1 0 1,0-1-1,6 3 1,-8-4-52,0 0 0,0 1-1,0-1 1,0 0 0,0 0 0,0 0-1,0-1 1,0 1 0,0 0 0,-1-1-1,1 1 1,0-1 0,0 0 0,0 1 0,-1-1-1,1 0 1,0 0 0,-1 0 0,1 0-1,-1-1 1,1 1 0,-1 0 0,1-1 0,-1 1-1,0-1 1,0 1 0,0-1 0,0 1-1,0-1 1,1-2 0,1-1 158,-2 3-174,1 0 0,-1-1 1,0 1-1,1 0 0,-1-1 0,0 1 0,-1-1 0,1 1 0,0-1 1,-1 0-1,1 1 0,-1-1 0,0 0 0,0 1 0,0-1 0,0 0 1,-1-4-1,-2 1-71,1 1 1,-1-1 0,0 1-1,0 0 1,-1 0-1,1 0 1,-1 0 0,0 0-1,0 1 1,-1 0-1,0 0 1,1 0 0,-8-4-1,-7 1-1329,44 23 884,-21-14 545,1 0 0,-1 0 0,0 0 0,0-1 1,1 1-1,-1-1 0,1 0 0,-1-1 0,1 1 0,0-1 0,-1 0 0,1 0 0,0 0 0,-1-1 0,1 1 0,-1-1 0,1 0 0,-1-1 0,1 1 0,-1-1 0,0 0 0,0 0 0,0 0 0,0 0 0,0-1 0,0 0 0,-1 0 0,1 0 0,4-5 0,1-1 17,3-2 71,-1 0 0,0-1 0,0-1-1,-1 0 1,-1 0 0,13-25 0,-10 14-58,-8 17-136,0 0 1,0 0-1,-1-1 1,0 1 0,0-1-1,-1 0 1,3-14-1,-5 22 39,0 0 0,0 0-1,0 0 1,0 0 0,0 0 0,0 0-1,0-1 1,0 1 0,0 0-1,0 0 1,0 0 0,0 0-1,0 0 1,0 0 0,0 0 0,0 0-1,0 0 1,0-1 0,0 1-1,0 0 1,0 0 0,0 0-1,-1 0 1,1 0 0,0 0 0,0 0-1,0 0 1,0 0 0,0 0-1,0-1 1,0 1 0,0 0-1,0 0 1,0 0 0,0 0-1,0 0 1,-1 0 0,1 0 0,0 0-1,0 0 1,0 0 0,0 0-1,0 0 1,0 0 0,0 0-1,-1 0 1,-3 4-218,-4 7 5,-3 12 244,2 0-1,1 1 1,-7 29 0,11-37 145,-3 32 0,7-42-106,-1 0-1,1 0 1,1 0 0,-1 0-1,1 0 1,0 0-1,1 0 1,2 9-1,-4-14-36,1 0 0,0 1 0,-1-1-1,1 0 1,0 0 0,0 0-1,0 0 1,0 0 0,0 0 0,0 0-1,0 0 1,0 0 0,0 0 0,0 0-1,0-1 1,1 1 0,-1 0-1,0-1 1,3 1 0,-1 0 11,0 0-1,0-1 1,0 0-1,0 0 1,0 0 0,0 0-1,0 0 1,5-2 0,4-1-139,-1 0 1,0-1-1,17-8 1,-9 1-54,-11 7 112,0 0 0,0 0 1,13-4-1,-12 3-228,-9 6 97,-2 5 243,-4 5-7,1-2 5,6-9-60,-1 0-1,0 1 1,0-1 0,0 0 0,0 1-1,0-1 1,1 0 0,-1 1-1,0-1 1,0 0 0,0 1 0,1-1-1,-1 0 1,0 0 0,1 1 0,-1-1-1,0 0 1,0 0 0,1 0-1,-1 1 1,0-1 0,1 0 0,-1 0-1,1 0 1,-1 0 0,0 0-1,1 0 1,-1 0 0,0 0 0,1 0-1,13 3 43,0 0-1,-1-1 0,1-1 0,0 0 1,0-1-1,27-3 0,-28 1-37,95-16-223,-23-6 432,-74 19 181,-9 3-375,-6 1-45,0 2-38,0 0 0,0 0 0,0 0 0,1 0 0,-1 1 0,0-1-1,-3 4 1,-10 3-21,14-8 45,1 1-1,0 0 0,-1 1 0,1-1 1,0 0-1,0 1 0,-1-1 1,1 1-1,0-1 0,1 1 0,-1 0 1,0 0-1,0 0 0,1 0 0,-1 0 1,1 0-1,0 1 0,0-1 1,0 0-1,0 1 0,-1 2 0,2-3 44,-1 0-1,1 0 0,0 0 0,0 0 0,1 1 0,-1-1 0,0 0 1,1 0-1,-1 0 0,1 0 0,-1 0 0,1 0 0,0-1 0,0 1 1,0 0-1,0 0 0,0 0 0,1-1 0,-1 1 0,0-1 0,1 1 1,-1-1-1,1 1 0,0-1 0,-1 0 0,4 2 0,-3-2 19,-1 0 0,0-1-1,1 1 1,-1-1-1,1 1 1,-1-1 0,1 1-1,-1-1 1,1 0 0,-1 0-1,1 1 1,-1-1 0,1 0-1,-1-1 1,1 1-1,-1 0 1,3-1 0,-1 0-10,0 0 0,0 0 0,0-1 0,0 1 0,0-1 1,0 0-1,4-3 0,0-2-19,1 0 0,-2 0 1,1-1-1,7-11 0,-7 7 72,0 0 0,-1 0-1,0 0 1,-1-1 0,6-23 0,-6 13 110,0 0 1,0-35-1,-4 43-131,0 8-50,0 0 0,-1 0-1,0-1 1,-1-6 0,1 13-5,0 1 1,0 0-1,0 0 1,0-1-1,0 1 1,0 0-1,0 0 1,0-1-1,0 1 0,0 0 1,-1 0-1,1 0 1,0-1-1,0 1 1,0 0-1,0 0 1,0-1-1,0 1 1,-1 0-1,1 0 0,0 0 1,0 0-1,0-1 1,0 1-1,-1 0 1,1 0-1,0 0 1,0 0-1,0 0 1,-1 0-1,1-1 0,0 1 1,0 0-1,-1 0 1,-5 7-143,-4 16 149,1 14-84,4-15 29,0 1 0,1-1 0,0 28 0,-1 40-5685,6-84 4676,-2 1 0,1-1 0,-1 1 0,0-1 0,-2 10 0,-3 11-1646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3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38 5472,'-12'-26'1760,"11"17"-424,4 6-588,7 6-52,-10-3-570,10 3 102,-1 1-1,-1 0 1,1 1-1,0-1 0,-1 2 1,0-1-1,0 1 0,-1 0 1,0 1-1,10 10 1,16 25 524,-1 2 0,-3 2 0,-1 0 0,29 67 0,-40-72-236,-2 1 1,-1 1-1,-2 0 1,10 74 0,-12-27 380,-2 113 1,-23 108 51,-12-105-476,17-156-314,-2 0 0,-21 53 0,30-94-573,-1 1 1,-1-1 0,1 0-1,-1 0 1,-11 14 0,15-21 91,-1-1 1,1 1-1,0 0 1,-1 0-1,0-1 0,1 1 1,-1-1-1,0 0 1,0 1-1,1-1 1,-1 0-1,0 0 1,0 0-1,0 0 1,-1-1-1,1 1 0,0 0 1,0-1-1,0 1 1,-1-1-1,1 0 1,0 0-1,-3 0 1,-19 0-3327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3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0 673 3488,'1'14'6473,"15"-19"-1319,-8 1-5613,4-1 741,-1-1 0,1-1 0,-1 0 1,-1 0-1,1-1 0,-1-1 0,0 0 1,15-18-1,4-10-163,26-41 0,-7 9-42,-14 22 109,-3-2 0,40-81 0,-66 116-160,0 1 0,-1-1 0,0 0 0,-1 0 0,0 0 0,-2 0 0,1-16 0,-2 27-37,0 0 0,0 0 0,0 0 0,-1 0 0,1 0 0,-1 0 0,0 0 0,0 0 0,0 0 0,0 0 0,-4-5 0,4 6-9,0 1 0,0 0 0,0 0 0,0 0 0,0 0 0,0 0 0,-1 0 0,1 1 0,0-1 0,-1 0 0,1 1 0,-1-1 0,1 0 0,-1 1 0,1 0 0,-1-1 0,1 1 0,-1 0 0,1 0 0,-1 0 0,1 0 0,-1 0 0,0 0 0,1 0 0,-1 1 0,-2 0 0,-1 0-23,1 1-1,-1 0 1,1 0 0,0 0-1,0 1 1,-1-1 0,2 1 0,-6 4-1,-29 30-18,35-34 60,-3 3-4,1 1 0,-1 0-1,2 0 1,-1 0-1,1 0 1,0 1-1,0 0 1,1 0-1,0 0 1,1 0 0,0 0-1,0 0 1,0 1-1,1-1 1,1 1-1,-1-1 1,1 1-1,3 16 1,2 6 96,2 0 0,1 0 0,22 51 0,-24-64-29,4 6 159,0-1 0,1 0 0,26 39 0,-34-58-272,-1 0 0,1-1 0,1 0 0,-1 0-1,0 0 1,1 0 0,0 0 0,6 3 0,8 3-370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3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7232,'-9'0'3264,"13"5"-2848,1-5 1216,0 3-992,4-3 704,4 0-768,10 0 480,9 0-609,-1 0 97,4 0-288,2-3-160,-6 3-64,-4-5-128,5 1 64,-9-4-32,-2 8 0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3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5984,'-5'5'2688,"10"30"-2336,0-10 1600,-2-2-1152,-3 9 928,5 4-992,-5 1 384,0-6-640,0 9-64,0-3-256,-5-2 127,5 1-191,-3-8 192,6-4-192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3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52 4064,'0'-1'151,"-1"0"0,1 1 0,0-1 0,-1 1 1,1-1-1,0 1 0,-1 0 0,1-1 0,-1 1 0,1-1 1,0 1-1,-1 0 0,1-1 0,-1 1 0,1 0 0,-1-1 0,1 1 1,-1 0-1,0 0 0,0-1 698,2 1 388,-5 12 811,0-8-1783,1 0-1,0 0 1,0 0-1,0 0 1,1 1 0,0-1-1,-1 1 1,-1 6 0,-9 44 596,6-25-557,-5 22 236,-43 148 1028,48-179-1303,-2-1 0,0 0 0,-1 0 0,-1-1 0,-1-1 0,-1 0 1,-20 23-1,30-38-213,0-1 0,0 1 0,0-1 0,0 0 0,0 0 0,0 0 0,-1 0 0,1 0 0,-1-1 0,1 0 0,-1 0 0,0 0 0,1 0 0,-1 0 0,0-1 0,0 1 0,1-1 0,-1 0 0,0 0 0,0-1 0,-4 0 0,2-1-16,0 1 0,0-1 0,1 0 0,-1 0 0,1-1 0,-1 0 0,1 0 0,0 0 0,0 0 0,1-1 0,-1 0 0,1 0 0,-7-8 0,-3-6 15,2 0 1,0-1-1,1-1 1,-11-26 0,-27-86-54,40 101-50,0 0 1,2-1-1,1 0 0,2 0 1,-1-39-1,5 68 40,1-1 0,-1 1 0,0 0 0,1 0 0,0 0 0,0 0 0,0 1 0,0-1 0,0 0 0,0 0 0,1 1 0,-1-1 0,1 0 0,0 1 0,0-1 0,0 1 0,0 0 0,0 0 0,0 0 0,1 0 0,-1 0 0,1 0 0,-1 1 0,1-1 0,0 1 0,0 0 0,0 0 0,3-1 0,8-2 54,0 0-1,0 1 1,0 1 0,21-1-1,-26 3-29,117-4 329,-46 2-111,99 2 289,58-3-35,-116-10-362,-110 11-2532,-2 1 612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4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3904,'0'-22'2213,"0"22"-2101,0-1 0,1 1 0,-1 0-1,0-1 1,0 1 0,1-1 0,-1 1 0,0 0 0,0-1-1,1 1 1,-1 0 0,0-1 0,1 1 0,-1 0-1,0 0 1,1-1 0,-1 1 0,1 0 0,-1 0 0,0 0-1,1-1 1,9-6 1977,-5 2-801,-4 4-1077,-1 1 0,1-1 1,0 0-1,-1 1 0,1-1 1,-1 0-1,1 0 0,-1 1 1,1-1-1,-1 0 0,1 0 1,-1 0-1,0 0 0,0 0 1,1 1-1,-1-3 0,6 88 1816,0-41-1475,0 70 0,-3-103-171,-1-5-3274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4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15 151 5408,'-15'-3'1728,"22"-3"3880,14-14-3998,-10 10-647,3-2-648,1 2 1,0 0 0,1 0-1,0 2 1,32-13-1,-24 12-552,-1 1 0,1 2 0,0 0 0,1 2 0,-1 0 0,38 1 1,-38 5-724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4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53 2240,'-14'7'2774,"3"-2"667,11-4-3386,0-1 0,0 1 0,0-1 1,0 1-1,-1-1 0,1 0 0,0 1 0,0-1 0,0 1 0,0-1 0,0 1 0,0-1 0,1 1 1,-1-1-1,0 1 0,0-1 0,0 1 0,0-1 0,1 1 0,-1-1 0,0 0 0,0 1 0,1-1 1,-1 1-1,0-1 0,0 0 0,1 1 0,0-1 0,0 2 63,0-1 0,1 1 0,-1-1 0,1 0 1,0 0-1,-1 0 0,1 0 0,0 0 0,0 0 0,-1 0 0,1-1 0,0 1 0,0 0 1,0-1-1,0 0 0,3 1 0,33-1 1005,258-39 1070,-11 2-1714,-239 33-381,146-8-32,-147 11 5,0 2 1,56 9-1,-70-4 286,58 1 1,-86-7-411,-2 0-30,-1 0 1,1 0 0,0 0 0,-1 0-1,1 0 1,0 0 0,0 0 0,-1 0-1,1 0 1,0-1 0,-1 1 0,1 0-1,0 0 1,-1-1 0,1 1 0,-1 0-1,1-1 1,0 0 0,4-2-915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4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23 241 3712,'-17'13'1778,"16"-12"-1694,1-1 0,-1 1 0,1 0 0,-1-1 0,1 1 0,-1 0 0,1-1 0,0 1 0,-1 0 0,1 0 1,0-1-1,0 1 0,0 0 0,-1 0 0,1-1 0,0 1 0,0 0 0,0 0 0,0 0 0,0-1 1,0 1-1,1 1 0,3 23 5361,-4-26-5324,1 1 1,-1-1-1,0 0 1,1 1-1,-1-1 1,1 0-1,-1 1 0,1-1 1,-1 1-1,1-1 1,0 0-1,-1 1 1,1 0-1,-1-1 1,1 1-1,0-1 0,0 1 1,-1 0-1,1-1 1,1 1-1,4-3 252,4-6 39,0 0 1,-1-1-1,17-21 1,0-2-64,99-100 137,-109 116-447,-9 9-9,1 0-1,15-12 1,-22 20-55,0-1 1,0 1 0,0-1-1,0 1 1,0-1 0,0 1-1,0-1 1,0 1-1,0 0 1,0 0 0,1-1-1,-1 1 1,0 0 0,0 0-1,0 0 1,0 0 0,0 0-1,1 1 1,-1-1-1,2 1 1,-1 0 14,0 0 1,0 0-1,1 0 0,-1 1 1,0-1-1,0 1 1,-1-1-1,1 1 0,2 2 1,1 2 9,-1 0 0,0 0 0,0 1 0,0-1 0,4 11 0,13 44 22,-9-27 417,1 0 0,31 59-1,-42-90-440,-1-1-1,1 0 0,0 0 0,-1 0 0,1 0 0,0 0 1,1 0-1,-1 0 0,0 0 0,0-1 0,1 1 0,-1-1 0,1 0 1,4 2-1,12 5-147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4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6 530 3552,'-1'0'113,"1"0"0,0 0 1,0 0-1,-1 0 0,1 0 1,0 0-1,0-1 0,0 1 1,-1 0-1,1 0 0,0 0 1,0 0-1,0 0 0,-1 0 0,1 0 1,0 0-1,0-1 0,0 1 1,0 0-1,0 0 0,-1 0 1,1 0-1,0 0 0,0-1 0,0 1 1,0 0-1,0 0 0,0 0 1,0-1-1,-1 1 0,1 0 1,0 0-1,0-1 0,0-10 5337,1 1-4656,0 1-483,0 0-1,1 0 1,1 1 0,0-1 0,0 1 0,0 0 0,7-12 0,-5 11-201,40-90 674,12-26-268,-44 101-364,1 0-1,34-43 0,-41 59-148,0 0-1,1 0 0,0 1 0,17-12 1,-22 17-19,0 1 1,0-1-1,0 1 1,0 0-1,0-1 1,0 1-1,0 1 1,1-1-1,3 0 1,-5 1 5,-1 0 0,1 0 0,-1 0 0,1 0 0,-1 0 0,1 1 0,-1-1 0,1 1 1,-1-1-1,1 1 0,-1 0 0,1-1 0,-1 1 0,0 0 0,1 0 0,-1 0 0,0 0 0,0 0 0,0 0 0,1 2 0,1 0-2,-1 0-1,0 1 1,0 0-1,-1-1 1,1 1 0,-1 0-1,1 0 1,-1 0-1,-1 0 1,1 0-1,0 7 1,0 0-9,10 113-46,5 32 237,-13-137-98,1-1 0,1 1 0,1-1 0,0 0 1,1-1-1,12 20 0,-15-30-10,1-1 0,-1 0 0,1-1 0,1 1 0,-1-1 0,1 0 0,0 0 0,0-1 0,0 1 0,1-1 0,0-1 0,-1 1 0,1-1 0,1-1 0,-1 1 0,0-1 0,11 2 0,-10-3-1,0 0 0,0 0 0,0 0-1,0-1 1,1-1 0,-1 1 0,0-1-1,0-1 1,0 1 0,0-1 0,0-1-1,-1 1 1,1-1 0,-1-1 0,1 1-1,8-7 1,-1-2-13,-2 0 1,0 0-1,0-1 0,-1-1 1,16-24-1,48-87-89,-26 39 37,39-41 64,-75 109-133,1 1 0,0 1 1,1 0-1,33-23 0,-45 36 36,1 0 0,-1 0 0,1 1-1,0 0 1,0 0 0,-1 0 0,1 0-1,9-1 1,-12 3 23,0-1 1,0 1-1,1 0 0,-1 1 0,0-1 1,0 0-1,0 0 0,1 1 1,-1 0-1,0-1 0,0 1 1,0 0-1,0 0 0,0 0 0,0 0 1,0 0-1,-1 0 0,1 1 1,0-1-1,-1 1 0,1-1 0,1 3 1,8 10 7,-2-1 0,0 1 0,-1 1 0,0-1 0,6 20 1,23 81 151,-20-58-71,10 40 495,5 15-3476,-30-108 2353,-1 1-1461,-7-5-1605,-4-1 1166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34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21 8640,'-27'-12'3904,"9"7"-3392,13 2-608,5 6-64,0 2-2336,8 2 1376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4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5152,'11'81'5080,"0"-19"-4198,9 167 1906,-13-130-1618,3 420 1194,-11-343-1646,4-82-1017,-3-94 248,0 0 0,0 0 0,0 0 0,0 0 0,0 0 0,0 0 0,0 0 0,0 0 0,0 0 0,0 0 0,0 0 0,0 0 0,0 1 0,0-1 0,0 0 0,0 0 0,0 0 0,0 0 0,0 0 0,0 0 0,0 0 0,0 0 0,1 0 0,0 1-918,-1-1 918,0 0 0,0 0 0,0 0 0,0 0 0,0 0 0,0 0-1,0 0 1,0 0 0,0 0 0,0 0 0,0 0 0,1 0 0,-1 0 0,0 0 0,0 0 0,0 0 0,0-1-306,3 0-1392,6 1-731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4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14 6816,'-2'-11'2233,"2"12"-2158,0-1-1,0 0 1,0 0-1,0 0 1,-1 0 0,1 0-1,0 0 1,0 0-1,0 0 1,0 1 0,0-1-1,-1 0 1,1 0-1,0 0 1,0 0 0,0 0-1,0 0 1,-1 0-1,1 0 1,0 0 0,0 0-1,0 0 1,0 0-1,0 0 1,-1 0 0,1 0-1,0 0 1,0 0-1,0 0 1,0 0 0,-1 0-1,1-1 1,0 1-1,0 0 1,0 0 0,0 0-1,0 0 1,0 0-1,-1 0 1,1 0 0,0 0-1,0-1 1,0 1-1,0 0 1,0 0 0,0 0-1,0 0 1,0 0-1,0-1 1,0 1 0,-1 0-1,1 0 1,0 0-1,0 0 1,0-1 0,0 1-1,0 0 1,0 0-1,0 0 1,-9 10 307,-1 1-1,1 1 1,1-1 0,0 2-1,1-1 1,-8 17 0,9-14-293,0-1 1,1 1-1,0 0 0,2 0 0,0 0 1,0 1-1,1-1 0,1 1 1,1-1-1,0 1 0,1-1 1,1 1-1,0-1 0,1 1 1,1-1-1,0 0 0,1 0 1,1-1-1,9 19 0,-14-31-108,1 1-1,-1-1 0,1 0 1,-1 0-1,1 0 0,-1 0 1,1 0-1,0-1 1,0 1-1,0-1 0,0 1 1,0-1-1,0 1 0,5 1 1,-6-3-130,0 0 0,1 0 0,-1 1 0,1-1 0,-1 0 0,0 0 0,1-1 0,-1 1 1,1 0-1,-1 0 0,0-1 0,1 1 0,-1-1 0,0 1 0,0-1 0,1 1 0,-1-1 0,0 0 1,0 0-1,0 1 0,0-1 0,0 0 0,0 0 0,0 0 0,0 0 0,0 0 0,1-2 1,12-25-3692,-1-3 1264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4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5632,'0'-37'2560,"8"29"-2208,-3 4-128,5 8-192,3-4-384,0 8 224,6 0-64,2 4 128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4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415 798 4992,'-17'-11'2160,"15"9"-1959,-1 0 0,1 0 0,-1 0 0,0 1 0,0-1 0,0 1 0,0 0 0,0 0 0,0 0 0,0 0 0,0 0 0,-6 0 0,1 1-28,1-1 0,-1 1 0,1 0 0,-1 1 0,1-1 1,0 1-1,-1 1 0,1 0 0,0 0 0,-10 4 0,-8 4 28,1 1 0,-1 2 0,2 0 0,-23 17 0,36-22-134,0 0-1,1 1 0,0 0 0,0 0 0,1 1 0,0 0 1,1 0-1,0 1 0,0-1 0,-8 23 0,10-20 24,1 0-1,0 0 0,1 1 1,1-1-1,0 1 0,1-1 1,1 24-1,0-30-15,1-1-1,0 0 1,0 1-1,1-1 1,0 0 0,0 0-1,0 0 1,4 6-1,-4-8 0,0-1 0,1 1-1,0-1 1,-1 1 0,1-1-1,0 0 1,1 0 0,-1-1-1,0 1 1,1-1 0,-1 0-1,1 1 1,5 0 0,-7-2-30,0 0 0,0 0 0,0-1 0,1 1 0,-1-1 0,0 0 0,1 0 0,-1 1 1,0-2-1,1 1 0,-1 0 0,0 0 0,0-1 0,1 1 0,2-2 0,-1 0 30,1 0 0,-1 0 0,1-1 0,-1 1 0,0-1 0,7-6 0,-1 0 46,0-1-1,-1-1 0,0 0 0,10-16 1,9-17 3,-1-1-1,-3-1 1,-1-2 0,-3 0 0,16-56-1,31-221-137,-54 246-190,-5 0 0,0-103 0,-10 153 163,-6-42 0,7 68 30,1 0-1,-1 0 0,0-1 0,0 1 1,0 0-1,-3-4 0,4 7 5,0 0 1,0 0-1,-1-1 1,1 1-1,0 0 1,0-1-1,-1 1 0,1 0 1,0 0-1,0 0 1,-1-1-1,1 1 1,0 0-1,-1 0 1,1 0-1,0 0 0,-1-1 1,1 1-1,0 0 1,-1 0-1,1 0 1,0 0-1,-1 0 0,1 0 1,-1 0-1,0 0-6,0 1 0,0-1 0,1 1 0,-1-1 0,0 1 0,0-1 0,1 1 0,-1 0 0,0-1 0,1 1 0,-1 0 0,1-1 0,-1 1 0,1 0 0,-1 1-1,-3 5-3,0 0-1,1 1 0,0-1 0,1 1 0,-1 0 1,0 9-1,-10 51 93,-5 118 0,13 75 744,5-256-794,19 349 1236,-18-342-1232,0 0-1,1-1 1,0 1 0,1-1-1,1 0 1,-1 0 0,2 0-1,5 11 1,-9-21-119,0 0 0,0 1-1,0-1 1,0 0 0,0 1 0,0-1 0,0 0-1,1 0 1,-1 0 0,0 0 0,1 0 0,-1 0-1,1-1 1,-1 1 0,1 0 0,-1-1 0,3 1-1,-2-1-263,1 0-1,0 0 0,-1 0 1,1 0-1,-1 0 0,1-1 1,-1 1-1,1-1 0,3-1 1,20-6-1772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4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5152,'0'-3'355,"-1"3"-316,1 0 0,0 0-1,0 0 1,0 0 0,0 0-1,0-1 1,0 1 0,0 0-1,0 0 1,0 0 0,0 0-1,0 0 1,0-1 0,0 1-1,0 0 1,0 0 0,0 0-1,0 0 1,0 0 0,0-1-1,0 1 1,0 0 0,0 0-1,0 0 1,0 0-1,0 0 1,0-1 0,0 1-1,0 0 1,0 0 0,0 0-1,0 0 1,0 0 0,1 0-1,-1-1 1,0 1 0,0 0-1,0 0 1,0 0 0,0 0-1,0 0 1,1 0 0,-1 0-1,0 0 1,0 0 0,0 0-1,0 0 1,0 0 0,1-1-1,-1 1 1,0 0 0,0 0-1,0 0 1,0 0 0,0 0-1,1 0 1,-1 1 0,0-1-1,0 0 1,5 0 1382,-3 5 1176,1 0-2192,0 0-1,0 1 1,-1-1-1,1 1 1,-1-1-1,0 1 1,-1-1-1,3 12 1,1 52 1847,-3-30-1249,3 179 766,-6-150-1085,1-68-710,0 0 1,0 0-1,0 0 1,0 0-1,0 0 0,0 0 1,0 0-1,0 0 0,0 0 1,0 0-1,0 0 1,0 0-1,0 0 0,0 0 1,0 0-1,0 0 0,0 0 1,0 0-1,-1 0 1,1 0-1,0 0 0,0 0 1,0 0-1,0 0 0,0 0 1,0 0-1,0 0 1,0 0-1,0 0 0,0 0 1,0 0-1,0 0 0,0 0 1,0 0-1,0 0 1,0 0-1,0 0 0,0 0 1,0 0-1,-1 0 1,1 0-1,0 0 0,0 0 1,0 0-1,0 1 0,0-1 1,0 0-1,0 0 1,0 0-1,0 0 0,-3-11-2672,0-9-449,6 0 1041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4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40 140 5888,'-26'-10'1898,"12"6"2744,29-3-1897,-2-3-1242,26-14 1,-32 21-1277,0-1 0,1 1 0,-1 0 0,0 1 1,1 0-1,8-2 0,-11 4-169,0 0-1,-1 0 0,1 0 1,0 1-1,0 0 1,0 0-1,0 0 1,7 3-1,37 19 835,-38-17-590,0-1 1,-1 0 0,2 0 0,14 3 0,-12-5-118,0-2 0,1 1 0,-1-2 0,1 0 0,-1-1 1,1 0-1,-1-1 0,28-8 0,-20 4-142,-2-2 0,1 0 0,-1-1 1,0-2-1,21-14 0,-34 21-720,-1-1-1,0 0 1,0 0 0,10-12-1,-3 4-1322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2:4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41 5824,'7'-27'1866,"-7"27"-1837,0 0-1,0-1 0,0 1 1,0 0-1,0-1 0,0 1 1,0 0-1,0 0 0,0-1 1,0 1-1,0 0 0,1 0 0,-1-1 1,0 1-1,0 0 0,0 0 1,0-1-1,1 1 0,-1 0 1,0 0-1,0-1 0,1 1 0,-1 0 1,0 0-1,1 0 0,1-2-149,13-4 2807,-15 6-2605,1 0 0,0 0-1,-1 0 1,1 1 0,-1-1 0,1 0-1,-1 0 1,1 0 0,-1 1 0,0-1-1,1 0 1,-1 0 0,1 1 0,-1-1-1,1 1 1,-1-1 0,0 0 0,1 1-1,-1-1 1,0 1 0,1-1 0,-1 0-1,0 1 1,0-1 0,0 1 0,1-1-1,-1 1 1,0-1 0,0 1 0,0 0-1,0-1 1,0 1 0,0-1 0,0 1-1,0 0 1,1 5 224,-1 1 1,0-1-1,0 0 0,-1 1 0,1-1 0,-2 0 0,1 1 1,-3 7-1,-4 7 254,-10 21 0,-5 10-243,-11 68 35,14-45-3544,6-23 1044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3:00.66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336 21 2816,'-31'-12'1579,"23"8"-1493,7 3 14,1 1 1,-1-1-1,0 1 1,0 0-1,0-1 1,0 1-1,0 0 1,0-1-1,0 1 1,0 0-1,0 0 1,0 0-1,-2 0 1,3 0-78,0 0 1,0 0 0,0 0-1,-1 0 1,1-1 0,0 1-1,0 0 1,-1 0-1,1 0 1,0 0 0,0 0-1,0 0 1,-1 0 0,1 0-1,0 1 1,0-1 0,-1 0-1,1 0 1,0 0-1,0 0 1,0 0 0,-1 0-1,1 0 1,0 0 0,0 0-1,0 1 1,0-1-1,-1 0 1,1 0 0,0 0-1,0 0 1,0 1 0,0-1-1,0 0 1,0 0 0,-1 0-1,1 1 1,0-1-1,0 0 1,0 0 0,0 0-1,0 1 1,0-1 0,0 0-1,0 0 1,0 1-1,0-1 1,0 0 0,0 0-1,0 0 1,0 1 0,0-1-1,0 0 1,0 0-1,0 1 1,1-1 0,-1 1 19,1 0 0,-1-1 0,1 1 1,-1 0-1,1-1 0,0 1 0,-1 0 0,1-1 1,0 1-1,0-1 0,-1 1 0,1-1 1,2 2-1,18 5 418,0-1-1,1 0 1,0-1 0,37 2 0,170 0 222,77 7-332,-131 9-467,160 19 357,2-23 280,-314-19-410,-15 1 53,0-1-1,0 0 0,0 0 0,0-1 0,0 0 0,15-4 0,-23 5-161,0 0 1,0 0-1,1 0 0,-1 0 0,0 0 1,0 0-1,0 0 0,0 0 1,0 0-1,0 0 0,0-1 1,0 1-1,0 0 0,0 0 0,0 0 1,0 0-1,0 0 0,0 0 1,0 0-1,0 0 0,0 0 1,0 0-1,0 0 0,0-1 1,0 1-1,0 0 0,0 0 0,0 0 1,0 0-1,0 0 0,0 0 1,0 0-1,0 0 0,0 0 1,0 0-1,0 0 0,0-1 0,0 1 1,0 0-1,0 0 0,-1 0 1,1 0-1,0 0 0,0 0 1,0 0-1,0 0 0,0 0 1,0 0-1,0 0 0,0 0 0,0 0 1,0 0-1,0 0 0,0 0 1,-1 0-1,1 0 0,0 0 1,0 0-1,0 0 0,0 0 0,0 0 1,-7-3-146,-18-3-13,1 2 1,-1 0-1,0 2 1,-46 1-1,53 2 134,-89 3 406,-134 24 0,123-12-208,-691 111 144,733-109-259,-96 36 1,24-10 7,129-37-172,17-6 44,0 0 0,-1 0-1,1-1 1,-1 1 0,1 0 0,-6 0 0,17 7 160,-4-6-2,0 0 1,0 0-1,0 0 0,1-1 1,-1 0-1,1 0 1,8 1-1,46-2 333,162-24-556,-107 10 61,121-15 83,107-10-19,259 4 10,-313 38 0,-259 0 383,-28-2-308,-7 4-326,2-3 127,0 0 0,1 0 0,-1 0 1,0 0-1,0 0 0,-1-1 1,1 0-1,0 1 0,-4 0 0,-36 7-466,17-4 339,-97 26-236,-125 25 771,-167 3 414,160-42-604,147-16-4722,93-1 2788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3:02.23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273 219 3392,'-18'-6'2102,"22"6"-1365,3 0-531,138-9 926,-89 5-579,509-21 1849,-227 14-1166,-111-1-522,104-4-170,129-20 107,-381 24 720,-78 12-1331,-1 0 1,1 0-1,0 0 1,0 0 0,-1 0-1,1-1 1,0 1 0,-1 0-1,1-1 1,0 1-1,-1 0 1,1-1 0,0 1-1,-1 0 1,1-1 0,-1 1-1,2-2 1,-3 1-43,1 1 1,0-1 0,0 1-1,0-1 1,-1 1-1,1-1 1,0 0-1,-1 1 1,1-1-1,0 1 1,-1 0-1,1-1 1,-1 1-1,1-1 1,-1 1-1,1-1 1,-1 1 0,1 0-1,-1 0 1,1-1-1,-1 1 1,0 0-1,1 0 1,-1-1-1,0 1 1,-13-5-107,1 0 0,-1 0 0,1 2 1,-22-4-1,-63-4 17,58 8 172,-711-29 937,172 57-522,502-17-424,-136 31 0,207-38-188,1 1 0,-1 0 0,0 0 0,-9 6 0,14-8 111,0 0 0,1 1 0,-1-1 0,0 1 0,1-1 1,-1 0-1,1 1 0,-1-1 0,1 1 0,-1-1 0,1 1 1,-1 0-1,1-1 0,-1 1 0,1 0 0,0-1 1,-1 1-1,1 0 0,0-1 0,0 1 0,0 0 0,-1-1 1,1 1-1,0 0 0,0 0 0,0-1 0,0 1 0,0 0 1,0-1-1,0 1 0,0 0 0,1 0 0,-1-1 1,0 1-1,0 0 0,1-1 0,-1 1 0,0 0 0,1-1 1,-1 1-1,1 0 0,-1-1 0,0 1 0,1-1 0,0 1 1,-1-1-1,1 1 0,-1-1 0,1 0 0,0 1 1,4 3 32,0-1 1,0 0-1,0 0 1,0 0 0,0-1-1,1 0 1,-1 0-1,1 0 1,-1-1 0,10 2-1,94 13 28,145 3 0,-173-14-130,601 8 72,-465-12 36,932 32 877,-1096-32 273,-45 2-637,-18 1-262,-33 1-274,-83 0 0,15-2 26,-807 49 286,379-25-97,-20 13-92,481-32-90,-295 33-87,7 29-246,337-63 245,-12 3-387,41-10 416,0 0 0,-1 0 1,1 0-1,0 0 0,-1 1 0,1-1 0,0 0 0,-1 0 1,1 0-1,0 0 0,-1 0 0,1 0 0,0 1 0,0-1 1,-1 0-1,1 0 0,0 1 0,-1-1 0,1 0 0,0 0 0,0 1 1,0-1-1,-1 0 0,1 0 0,0 1 0,0-1 0,0 0 1,0 1-1,0-1 0,-1 0 0,1 1 0,0-1 0,0 0 1,0 1-1,0-1 0,0 0 0,0 1 0,0-1 0,0 1 1,0-1-1,1 1 0,-1 0-6,1-1-1,0 1 1,0 0-1,-1-1 1,1 1 0,0 0-1,0-1 1,0 1-1,0-1 1,0 1 0,0-1-1,0 1 1,0-1 0,0 0-1,2 1 1,13 1 4,-1 0 0,1-1 1,20-2-1,-7 1 14,599-25-338,-282 0 257,142-8-51,-122 22 292,-8 21 321,-255-6 1549,-379 11-2053,-3 16-81,227-25 96,-260 47-68,3 15-162,299-66 225,-18 5-265,-122 29-1403,53-8-2671,31-6 888,56-19 1620,0-1-1,-19 1 1,29-3 1827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3:18.07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861 1 2560,'-16'0'6157,"-31"4"-4768,-111 28 974,75-12-1616,-114 34 245,3 0-512,150-44-691,-51 19 0,92-28 157,0 0-1,0 0 0,0 1 1,0-1-1,1 1 0,-1 0 1,-3 3-1,6-5 53,0 0-1,0 0 1,0 0 0,0 0-1,0 0 1,0 0 0,0 0 0,0 0-1,0 0 1,0 0 0,0 0-1,0 0 1,0 0 0,1 0 0,-1 0-1,0 0 1,0 0 0,0 0-1,0 0 1,0 0 0,0 0 0,0 0-1,0 0 1,0 0 0,0 0-1,0 0 1,0 0 0,0 0 0,0 0-1,0 1 1,0-1 0,1 0-1,-1 0 1,0 0 0,0 0 0,0 0-1,0 0 1,0 0 0,0 0-1,0 0 1,0 0 0,0 0 0,0 0-1,0 0 1,0 0 0,0 1-1,0-1 1,0 0 0,0 0 0,0 0-1,0 0 1,0 0 0,0 0-1,0 0 1,0 0 0,0 0 0,0 0-1,0 0 1,0 0 0,-1 0-1,1 0 1,0 1 0,0-1 0,0 0-1,0 0 1,0 0 0,0 0-1,0 0 1,0 0 0,7 3-19,-1-1 0,1 0 0,0 0 0,0 0-1,0-1 1,9 0 0,49 1-39,-54-2 55,54 0 105,312 4 50,-365-4-63,5 1 195,0 0 1,0 0-1,18 5 0,-35-6-265,1 0-1,-1 0 0,0 0 0,1 0 1,-1 0-1,0 0 0,1 0 1,-1 0-1,0 1 0,1-1 1,-1 0-1,0 0 0,1 0 1,-1 0-1,0 0 0,1 1 1,-1-1-1,0 0 0,0 0 0,1 1 1,-1-1-1,0 0 0,0 0 1,0 1-1,1-1 0,-1 0 1,0 1-1,0-1 0,0 0 1,0 1-1,0-1 0,1 0 1,-1 1-1,0-1 0,0 0 0,0 1 1,0-1-1,0 0 0,0 1 1,0-1-1,0 0 0,0 1 1,-1-1-1,1 0 0,0 1 1,0-1-1,0 0 0,0 1 1,0-1-1,0 0 0,-1 0 0,1 1 1,0-1-1,0 0 0,-1 0 1,1 1-1,0-1 0,0 0 1,-1 0-1,1 1 0,0-1 1,0 0-1,-1 0 0,-21 15 397,22-15-414,-23 12 328,-30 11-1,-7 3 72,18-4-216,0 1 1,1 2 0,-58 48-1,96-70-225,0-1-1,1 0 0,0 1 0,-1-1 1,1 1-1,0 0 0,-2 4 1,4-6 32,-1 0 0,1-1 0,0 1 0,-1 0 0,1 0 0,0 0 0,0 0 0,0 0 1,0-1-1,0 1 0,0 0 0,0 0 0,0 0 0,0 0 0,0 0 0,0-1 0,1 1 0,-1 0 1,0 0-1,1 0 0,-1 0 0,0-1 0,1 1 0,-1 0 0,1 0 0,-1-1 0,1 1 1,-1 0-1,1-1 0,0 1 0,-1-1 0,2 2 0,6 2-11,0 0 1,0 0-1,0-1 0,1 0 1,-1-1-1,1 0 1,0 0-1,15 1 0,7 2-18,154 43-18,-180-46 132,0 0 1,0 0-1,0 0 1,0 1-1,5 3 1,-9-5-48,0 0 1,0 0 0,0-1 0,0 1-1,0 0 1,0 0 0,0 0 0,0 0-1,-1 0 1,1 0 0,0 1-1,-1-1 1,1 0 0,-1 0 0,1 0-1,-1 1 1,1-1 0,-1 0 0,0 1-1,0-1 1,0 0 0,0 0 0,0 1-1,0-1 1,0 3 0,-2 0 55,-1 1 1,1-1-1,-1 0 1,1 0 0,-1 0-1,0 0 1,-1 0-1,1-1 1,-1 0-1,0 1 1,-8 4-1,-131 90 657,10-8-1202,132-90 420,0 1 0,0 0 1,0 0-1,0-1 0,0 1 0,0 0 1,0 0-1,0 0 0,1 0 1,-1 0-1,0 0 0,1 0 0,-1 0 1,1 0-1,-1 1 0,1-1 1,-1 1-1,1-1 21,0 0 0,1 0-1,-1 0 1,0 0 0,1 0 0,-1 0 0,0 0 0,1 0 0,0-1-1,-1 1 1,1 0 0,-1 0 0,1 0 0,0-1 0,0 1 0,-1 0-1,1-1 1,0 1 0,0-1 0,0 1 0,1 0 0,9 4-20,-1 0 1,1-1 0,0 0 0,1 0-1,-1-2 1,0 1 0,19 1-1,19 4 204,-39-6-123,-6-2 26,0 1-1,0 0 0,0 0 0,8 3 1,-12-4-50,1 0 0,-1 1 0,1-1 0,-1 0 0,1 0 0,-1 1 0,0-1 0,1 0 0,-1 1 0,0-1 0,1 0 0,-1 1 0,0-1 0,1 1 0,-1-1 0,0 1 0,0-1 0,0 0 0,1 1 0,-1-1 0,0 1 0,0-1 0,0 1 0,0-1 0,0 1 0,0-1 0,0 1 0,0-1 0,0 1 0,0-1 0,0 1 0,0-1 0,0 1 0,0-1 0,-1 1 0,1-1 0,0 1 1,0-1-1,0 1 0,-1-1 0,1 0 0,0 1 0,-1-1 0,1 1 0,0-1 0,-1 0 0,0 1 0,-3 4 76,-2 1-1,1-1 1,0-1 0,-9 7 0,-9 6 147,13-8-99,1-2-193,1 0 0,0 1-1,-10 13 1,17-20 24,-1 1-1,1-1 1,0 1 0,0 0-1,0-1 1,0 1 0,0 0-1,1 0 1,-1 0-1,0 0 1,1-1 0,0 1-1,-1 0 1,1 0-1,0 0 1,0 0 0,0 0-1,0 0 1,0 0-1,0 0 1,1 0 0,-1 0-1,1 0 1,-1 0-1,3 3 1,0 0 8,0 0 0,1-1 0,0 1 0,0-1 0,0 0 0,1 0 0,-1 0 0,1-1 0,0 1 0,8 3 0,7 2-20,31 12 0,-24-12 7,28 12-6,53 21-11,-92-34 27,0 0-1,-1 1 1,0 0 0,21 19-1,-33-26 65,-1 0 0,1 0-1,-1 1 1,0-1 0,1 1 0,-1 0 0,-1 0-1,1 0 1,0 0 0,-1 0 0,1 0 0,-1 0-1,0 1 1,0-1 0,0 0 0,0 5 0,-1-5 9,0 0 1,0 0-1,-1 0 0,1 0 1,-1 0-1,0 0 1,0-1-1,0 1 1,0 0-1,0 0 1,-1-1-1,1 1 0,-1-1 1,0 1-1,1-1 1,-1 1-1,0-1 1,-5 4-1,-4 3 152,-1 1 0,-1-1 0,-24 13 0,-45 16 317,54-27-939,1 2 0,-46 30 0,72-43 326,0 1 0,0-1 1,0 1-1,0 0 1,1-1-1,-1 1 0,0 0 1,1-1-1,-1 1 1,0 0-1,1 0 0,-1 0 1,1 0-1,-1 1 0,35 18-6592,13-13 117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3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300 327 6240,'0'0'2005,"-3"-2"-1221,0 1-319,0 0 1,0 0-1,-1 1 0,1-1 1,0 1-1,-1 0 0,1-1 0,0 1 1,-1 1-1,1-1 0,0 0 1,-1 1-1,-2 1 0,-10 1 323,-23 10 0,16-4-181,-1 2-1,-25 16 0,35-19-465,1 1-1,-18 15 1,27-21-151,1 0 1,-1 0-1,1 0 0,0 1 1,1-1-1,-1 1 1,0-1-1,1 1 1,0 0-1,0 0 1,0 0-1,0 0 1,-1 8-1,3-10 29,0 0 0,0 0 1,0 0-1,0 0 0,1 0 0,-1 0 0,0-1 0,1 1 0,0 0 1,-1 0-1,1 0 0,0-1 0,0 1 0,0 0 0,0-1 1,0 1-1,0-1 0,1 0 0,-1 1 0,1-1 0,-1 0 0,1 1 1,-1-1-1,1 0 0,1 1 0,1 0 57,0 0 0,0 0 0,0-1 0,1 1 0,-1-1 0,0 0 1,0 0-1,1 0 0,8 0 0,-6-1-46,0-1 0,0 0 0,0 0 0,0-1 0,0 0 0,0 0 0,0-1 0,0 0 0,-1 0 0,0-1 0,1 1 0,-1-1 0,-1-1 0,7-4 0,9-11-47,-1 0 0,23-29 0,-9 9 252,-24 24-235,-10 16 0,0 0 0,0 0 0,0-1 0,0 1 0,0 0 0,0 0 0,0 0 0,0 0 0,0 0 0,0 0 0,0 0 0,0 0 0,0 0 0,1 0 0,-1 0 0,0 0 0,0 0 0,0 0 0,0 0 0,0 0 0,0 0 0,0 0 0,0 0 0,0 0 0,0 0 0,0 0 0,1 0 0,-1 0 0,0 0 0,0 0 0,0 0 0,0 0 0,0 0 0,0 0 0,0 0 0,0 0 0,0 0 0,0 0 0,0 0 0,0 0 0,1 0 0,-1 0 0,0 0 0,0 0 0,0 0 0,0 0 0,0 1 0,0-1 0,0 0 0,1 3 80,0 1-1,-1 0 0,0-1 0,1 1 0,-1 0 0,0-1 1,-2 7-1,2 1 71,0-6-90,1-1-1,0 0 1,0 0-1,0 1 0,1-1 1,-1 0-1,1 0 1,0 0-1,0 0 1,0-1-1,1 1 0,-1-1 1,6 6-1,-8-8-25,1 0-1,0 0 1,0 0-1,0-1 1,0 1-1,0 0 1,0 0-1,1-1 1,-1 1-1,0 0 1,0-1-1,0 1 1,1-1-1,-1 0 1,0 1-1,1-1 1,-1 0-1,0 0 1,0 0-1,1 0 1,-1 0-1,0 0 1,1 0-1,-1 0 1,0 0-1,1-1 1,-1 1-1,0 0 1,0-1-1,2 0 1,3-3 41,0 1 0,0-1 0,-1 0 1,10-9-1,2-2-103,10-6-5,-11 9 76,32-19 0,-48 30-32,1 1 0,0-1 0,0 1 0,-1-1 0,1 1 0,0 0 0,0-1-1,0 1 1,-1 0 0,1 0 0,0 0 0,0 0 0,0-1 0,0 1 0,0 0 0,-1 1-1,1-1 1,0 0 0,0 0 0,1 1 0,-1-1 18,0 1-1,-1-1 1,1 1-1,-1-1 0,1 1 1,-1-1-1,1 1 1,-1 0-1,1-1 1,-1 1-1,0 0 1,1 0-1,-1-1 1,0 1-1,0 0 1,0 0-1,1-1 1,-1 2-1,0 5 207,0-1 1,0 0-1,0 1 0,-3 8 0,3-11-117,-7 9 25,3-3 2,4-10-135,0 0 0,0 0 0,0 1 0,1-1 0,-1 0 0,0 0 0,1 0 0,-1 0-1,0 0 1,0 0 0,1 1 0,-1-1 0,0 0 0,1 0 0,-1 0 0,0 0 0,1 0 0,-1 0-1,0 0 1,1 0 0,-1 0 0,0 0 0,0-1 0,1 1 0,-1 0 0,0 0 0,1 0 0,-1 0-1,0 0 1,0-1 0,1 1 0,-1 0 0,0 0 0,1-1 0,17-6 124,20-13 1,-23 13-243,-1 0 1,26-10 0,-28 14 43,-7 1-12,0 0 0,0 1 0,0 0 1,9-1-1,-14 2 77,0 0 1,1 0-1,-1 1 1,0-1-1,0 0 1,1 0-1,-1 0 1,0 1-1,0-1 1,0 0-1,1 0 1,-1 0-1,0 1 1,0-1-1,0 0 1,0 0-1,0 1 1,1-1-1,-1 0 1,0 0-1,0 1 1,0-1-1,0 0 1,0 1-1,0-1 1,0 0-1,0 0 1,0 1-1,0-1 0,0 13 100,0-9-161,-1 2 58,1-2 11,0-1 0,0 0-1,1 1 1,-1-1 0,0 0 0,3 7 0,-3-9-4,1 0 1,-1 0 0,1 0-1,-1-1 1,1 1 0,0 0-1,0 0 1,-1 0 0,1-1-1,0 1 1,0 0 0,0-1-1,-1 1 1,1-1 0,0 1 0,0-1-1,0 0 1,0 1 0,0-1-1,0 0 1,0 1 0,0-1-1,0 0 1,0 0 0,1 0-1,-1 0 1,1 0 0,53-4-40,-33 1-124,0 0-46,35-10 0,-12 2 308,-31 7-88,-1-1 1,21-9-1,3-1 426,-36 13-450,-5 2-171,-10 11-11,6-5 62,0 0 0,-9 10 1,16-14 129,-1-1-1,0 1 1,1 0 0,0 0 0,-1 0 0,1 0-1,0 0 1,0 1 0,0-1 0,0 0 0,0 0 0,1 1-1,-1-1 1,1 1 0,-1 1 0,1-3-2,1 0-1,-1 0 1,0 0 0,0 0-1,1 0 1,-1 0 0,0 0 0,1-1-1,-1 1 1,1 0 0,-1 0-1,1-1 1,-1 1 0,1 0 0,0 0-1,-1-1 1,1 1 0,0-1-1,-1 1 1,1-1 0,0 1 0,0-1-1,0 1 1,-1-1 0,1 0-1,0 1 1,0-1 0,0 0 0,0 0-1,0 0 1,0 1 0,0-1-1,0 0 1,-1 0 0,1 0 0,1-1-1,4 1 50,0 0 0,-1-1 0,1 1 0,9-4 1,-13 3-94,1 0 0,-1 0 0,0 0 1,0 0-1,0-1 0,4-2 0,6-4-39,-14 16-18,0 0 0,1 1-1,-1 12 1,-2 17 198,-2 0 1,-2 0-1,-2-1 1,-1 0-1,-2 0 1,-23 47 0,29-69-9,-2-1 1,1 0 0,-2 0 0,0-1 0,0 0 0,-19 17 0,28-29-84,0 0-1,1 0 1,-1 0 0,0-1-1,0 1 1,0 0 0,0-1-1,-1 1 1,1-1 0,0 1-1,0-1 1,0 0 0,0 1 0,-2-1-1,3-1-35,-1 1 0,1-1 0,0 0 0,0 0-1,0 1 1,0-1 0,0 0 0,0 0 0,0 0 0,0 1-1,0-1 1,0 0 0,1 0 0,-1 1 0,0-1 0,1 0-1,-1 1 1,0-1 0,1-1 0,0 0-28,4-9-42,0 1 0,1-1 0,0 1 0,1 0 0,14-16 1,-3 3 58,31-46-236,2-2 218,100-109 0,-115 143 295,56-73 0,-77 88-165,-1 0 0,0-1-1,-2-1 1,-1 0 0,10-32-1,-9 17-131,7-40 0,-18 75 56,0-1 0,-1 0 0,0 0 0,-1-8 0,1 12 2,0 1 0,0-1 0,0 1 0,0-1 0,0 1 0,0-1 1,0 1-1,0 0 0,0-1 0,-1 1 0,1-1 0,0 1 0,0-1 0,-1 1 0,1 0 1,0-1-1,-1 1 0,1 0 0,0-1 0,-1 1 0,1 0 0,0 0 0,-2-1 0,2 1-2,-1 0 0,0 0-1,0 0 1,0 1-1,1-1 1,-1 0-1,0 0 1,0 1 0,1-1-1,-1 0 1,0 1-1,1-1 1,-1 1-1,0-1 1,1 1 0,-1-1-1,0 1 1,1 0-1,-1 0 1,-15 17 30,1 1 0,-17 27 0,-24 49 79,32-52-86,5-9 18,1 2 0,2 0 0,-19 68 0,32-96-11,1 1-1,0-1 1,0 0-1,1 1 1,0-1-1,1 1 1,-1 0-1,2-1 1,1 12 0,-2-19-24,0-1 1,0 1-1,1 0 1,-1 0 0,0-1-1,1 1 1,-1 0-1,0-1 1,1 1 0,-1 0-1,1-1 1,-1 1 0,1-1-1,-1 1 1,1-1-1,-1 1 1,1-1 0,0 1-1,-1-1 1,1 0 0,0 1-1,-1-1 1,1 0-1,0 1 1,0-1 0,-1 0-1,1 0 1,0 0-1,0 0 1,-1 0 0,1 0-1,0 0 1,0 0 0,0 0-1,-1 0 1,1 0-1,0 0 1,0-1 0,0 1-1,5-2-46,-1 0 1,0-1-1,1 0 0,6-4 0,-3 1-121,19-10-180,33-27-1,-19 11 208,-43 33 148,1 0 1,-1 0-1,0 0 0,1 0 0,-1 1 1,0-1-1,1 0 0,-1 0 0,1 0 0,0 0 1,-1 1-1,1-1 0,0 0 0,0 0 0,0 1 1,0 1-1,0 0 48,0 1-1,1 0 1,-1-1 0,1 1 0,2 5 0,1 1 57,1 0 0,-1-1 1,12 17-1,-11-20-297,0 1 1,1-1-1,0 0 1,0-1 0,0 1-1,1-1 1,0-1-1,0 1 1,0-1-1,0 0 1,1-1-1,-1 1 1,12 2-1,-11-4-506,-1 0-1,1-1 0,0 0 0,0 0 1,0-1-1,9-1 0,-11 1-382,1-1 0,0-1 1,-1 1-1,1-1 0,-1 0 0,1 0 1,9-6-1,2-1-1685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3:20.23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1004 16 3808,'5'4'1957,"-9"-6"-1692,1 0-1,-1 1 1,0 0 0,0 0-1,0 0 1,1 0 0,-1 0-1,0 1 1,-8 0 0,-5-2 597,-24-3 616,1 3 0,-77 4 0,93-1-1218,-345 34 2431,113-7-1927,157-23-1340,122-6 104,44-9-1,-11 1 384,441-19 254,-492 28-102,1 0 96,0 0 1,0 0-1,0 1 0,11 2 0,-17-3-136,0 0 0,0 0 0,1 0 0,-1 0 0,0 0 0,0 0 0,0 0 1,1 0-1,-1 0 0,0 0 0,0 0 0,0 0 0,0 0 0,1 0 0,-1 0 0,0 1 0,0-1 0,0 0 0,0 0 1,0 0-1,1 0 0,-1 0 0,0 1 0,0-1 0,0 0 0,0 0 0,0 0 0,0 0 0,0 1 0,0-1 0,0 0 1,1 0-1,-1 0 0,0 1 0,0-1 0,0 0 0,0 0 0,0 0 0,0 1 0,-8 5 441,-19 7-81,23-11-297,-203 89 787,155-64-827,-93 63 0,130-80-208,11-8 59,0 0 0,1 0-1,0 0 1,-1 0 0,1 1 0,0-1-1,0 1 1,0 0 0,1 0 0,-1 0 0,1 1-1,-4 4 1,6-7 79,0-1 0,0 1 0,0-1 0,0 1 0,0-1 0,0 0 0,-1 1-1,1-1 1,0 1 0,0-1 0,0 1 0,1-1 0,-1 1 0,0-1 0,0 1 0,0-1 0,0 0 0,0 1 0,0-1-1,1 1 1,-1-1 0,0 1 0,0-1 0,1 0 0,-1 1 0,0-1 0,0 0 0,1 1 0,1 0-8,-1 0 0,0-1 0,1 1 0,-1 0 0,0-1 0,1 1 0,-1-1 0,1 0 0,2 1-1,22 1-69,0-2-1,1 0 0,51-9 0,-45 5 82,97-15 85,49-5 432,-173 23-508,19 1 789,-25 0-756,1 0 0,-1 0 0,0 0 0,1 0 0,-1 0-1,0 0 1,1 0 0,-1 0 0,0 0 0,1 1-1,-1-1 1,0 0 0,0 0 0,1 0 0,-1 0 0,0 1-1,0-1 1,1 0 0,-1 0 0,0 1 0,0-1 0,0 0-1,1 0 1,-1 1 0,0-1 0,0 0 0,0 1-1,0-1 1,0 0 0,0 1 0,0-1 0,1 0 0,-1 1-1,0-1 1,0 0 0,0 1 0,0-1 0,0 0 0,-1 1-1,1-1 1,0 0 0,0 1 0,0-1 0,0 0-1,0 0 1,0 1 0,0-1 0,-1 0 0,1 1 0,0-1-1,0 0 1,0 0 0,-1 1 0,1-1 0,0 0 0,-1 0-1,-2 5 47,0-2 0,0 1-1,-1 0 1,0-1 0,0 1-1,0-1 1,0 0 0,0 0-1,0-1 1,-8 4 0,5-2-6,-50 24 211,-1-3 0,-65 19 1,25-10-77,-139 47-142,229-79-210,6-1 27,-1 0 1,0 0-1,0 0 1,0 1 0,0-1-1,1 1 1,-1-1-1,1 1 1,-4 3 0,17 0-1280,-2-2 1163,0-1 0,1 0 0,-1-1 0,14 0 0,47-4 166,-24 0-63,296-1-161,-250 4 265,-75 0 131,30 1 107,-44-1-102,0 0 0,1 1 0,-1-1 0,0 1 0,0 0 0,-1 0 0,1 0 0,0 0 0,0 0 0,4 4 0,-6-5-80,-1 0 0,0 0 0,1 1 0,-1-1 0,0 0 0,0 0 0,1 1 0,-1-1 0,0 0 0,0 1 0,0-1 0,0 0 1,1 1-1,-1-1 0,0 0 0,0 1 0,0-1 0,0 0 0,0 1 0,0-1 0,0 1 0,0-1 0,0 0 0,0 1 0,0-1 0,0 0 0,0 1 0,0-1 0,0 0 1,0 1-1,0-1 0,-1 0 0,1 1 0,0-1 0,0 0 0,0 1 0,-1-1 0,1 0 0,0 1 0,0-1 0,-1 1 0,-14 9 477,-2-1-295,-1-1 1,0-1-1,-1 0 1,1-1-1,-28 4 0,6-1-69,-513 162-424,549-170 131,0 1 0,0-1 0,0 1 0,1 0 0,-7 5 0,9-7 129,1 0 0,0 1 0,0-1 0,-1 0 0,1 0 1,0 0-1,0 1 0,0-1 0,0 0 0,-1 0 0,1 1 0,0-1 0,0 0 0,0 1 0,0-1 0,0 0 0,0 0 0,0 1 0,0-1 0,0 0 0,0 1 0,0-1 0,0 0 0,0 1 1,0-1-1,0 0 0,0 0 0,0 1 0,0-1 0,1 1-19,0 0 1,-1 0-1,1 0 0,0-1 1,0 1-1,0-1 1,0 1-1,0 0 0,-1-1 1,1 1-1,0-1 1,0 0-1,2 1 0,5 2-66,1-1-1,-1 0 0,1 0 0,0-1 0,0 0 0,9-1 0,237 3-92,211 11 81,-423-10 170,-18-3 299,-1 1 1,1 2-1,37 10 0,-60-14-277,-1 0-1,1 1 0,-1 0 0,1-1 0,-1 1 1,0 0-1,1-1 0,-1 1 0,0 0 0,0 0 1,0 0-1,2 2 0,-3-3-28,0 1 1,1 0-1,-1-1 0,0 1 1,1-1-1,-1 1 0,0 0 0,0-1 1,0 1-1,0 0 0,1-1 1,-1 1-1,0 0 0,0 0 1,0-1-1,-1 1 0,1 0 1,0-1-1,0 2 0,-2 1 39,1 0 1,-1 0-1,1-1 0,-1 1 0,0 0 0,0-1 1,0 0-1,-1 1 0,1-1 0,-4 3 0,-22 16 80,-1-2-1,-1 0 1,0-2-1,-1-1 1,-59 20-1,-172 38-15,197-58-119,-16 4-1137,65-12 496,15-4 121,11-1-296,8-1 497,0-1-1,18-2 1,-3 1 185,226-6 56,61 1 181,-180 8 643,-102 2-161,-27 0 187,-11-5-774,0 0 0,1 0 0,-1 0 0,0 0-1,0 1 1,0-1 0,0 0 0,0 0-1,0 0 1,0 0 0,0 1 0,0-1 0,0 0-1,0 0 1,0 0 0,0 1 0,0-1 0,0 0-1,0 0 1,0 0 0,0 1 0,0-1-1,0 0 1,0 0 0,0 0 0,0 0 0,0 1-1,0-1 1,-1 0 0,1 0 0,0 0-1,0 0 1,0 1 0,-2 0 63,-1 1 1,1 0-1,0 0 0,-1-1 1,1 0-1,-4 2 0,-18 7 283,-41 10-1,27-9-211,-250 85 715,-116 45-832,319-102-1504,73-32 807,12-6 654,0-1 0,0 0 0,0 0-1,-1 0 1,1 0 0,0 0 0,0 0 0,0 0-78,0 0 78,0 0 0,0 0 0,0 0 0,0 0 0,0 1 0,0-1 0,0 0-1,0 0 1,0 0 0,0 0 0,0 0 0,0 0 0,0 0 0,0 0 0,0 0 0,0 0 0,0 0 0,0 0-1,0 0 1,0 1 0,0-1 0,0 0 0,0 0 0,0 0 0,0 0 0,0 0 0,0 0 0,1 0-78,-1 0 78,0 0 0,0 0-1,0 0 1,0 0 0,0 0 0,0 0 0,0 0 0,0 0 0,0 0 0,0 0 0,0 0 0,0 0-1,0 0 1,1 0 0,-1 0 0,0 0 0,24-2-1120,-8 0 1122,205-33-509,10-1 625,-186 30 71,-17 2 437,38-1 0,-65 5-562,0 0-1,0 0 0,1 0 0,-1 0 1,0 0-1,1 0 0,-1 1 0,0-1 1,0 1-1,1-1 0,1 1 0,-3 0-23,0-1 1,1 0-1,-1 0 0,0 1 0,0-1 0,1 0 0,-1 1 0,0-1 0,0 0 1,0 1-1,1-1 0,-1 0 0,0 1 0,0-1 0,0 0 0,0 1 1,0-1-1,0 1 0,1-1 0,-1 0 0,0 1 0,0-1 0,0 1 1,-1-1-1,1 2-43,-1 0 1,1 0 0,-1 0 0,0-1 0,0 1 0,0-1-1,0 1 1,0 0 0,0-1 0,-1 0 0,1 1 0,-3 1-1,-36 25-7169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3:22.43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838 31 1408,'4'-3'97,"0"0"10,0 0-1,-1 0 0,1-1 1,3-4-1,-7 8-38,1-1-1,-1 1 0,1-1 1,-1 1-1,1-1 0,-1 1 1,1-1-1,-1 1 1,1 0-1,-1-1 0,1 1 1,-1 0-1,1 0 0,0-1 1,-1 1-1,1 0 1,-1 0-1,1 0 0,0 0 1,-1 0-1,1 0 0,0 0 1,-1 0-1,1 0 0,0 0 1,-1 0-1,1 0 1,-1 0-1,1 0 0,0 1 1,-1-1-1,1 0 0,-1 0 1,1 1-1,-1-1 1,1 1-1,0 0 0,2 1 192,-1-1-1,-1 2 0,1-1 0,0 0 1,0 0-1,1 4 0,-1-3-77,0 1 0,-1-1 0,1 0 0,-1 1 0,0 0 1,0-1-1,0 1 0,-1 0 0,1-1 0,-1 1 0,0 0 0,0-1 0,0 1 0,-1 0 0,0 4 0,-1-3 59,1 1 0,-1 0-1,-1-1 1,1 1 0,-1-1 0,0 1-1,0-1 1,-7 8 0,3-5 39,-1 1 0,0-2 0,0 1 0,-1-1 0,0-1 0,0 0 0,0 0 0,-1 0 0,-20 7 0,13-7 217,-24 13 0,40-18-501,0-1-1,0 1 0,1-1 1,-1 1-1,0-1 0,0 1 1,1 0-1,-1-1 0,0 1 1,1 0-1,-1 0 1,1 0-1,-1-1 0,1 1 1,0 0-1,-1 0 0,1 0 1,0 0-1,-1 0 0,1 0 1,0 0-1,0 0 1,0 0-1,0 0 0,0-1 1,0 1-1,0 0 0,0 0 1,1 1-1,0 4-47,1 0 0,-1 0 0,6 10 0,-3-6 56,22 67 209,29 146 0,-39-146-103,11 40-14,30 147 1041,-47-197-280,5 133 1,-15-189-805,1 14 177,-2 1 1,0 0 0,-2 0-1,-6 26 1,3-37 385,5-14-607,1-1 1,0 0 0,0 0 0,0 0 0,0 0 0,0 0 0,0 0-1,0 0 1,0 0 0,-1 0 0,1 0 0,0 0 0,0 0 0,0 0-1,0 0 1,0 0 0,0 0 0,-1 0 0,1 0 0,0 0 0,0 0-1,0 0 1,0 0 0,0 0 0,0 0 0,-1 0 0,1 0 0,0 0 0,0 0-1,0 0 1,0 0 0,0 0 0,0 0 0,0 0 0,-1 0 0,1-1-1,0 1 1,0 0 0,0 0 0,0 0 0,0 0 0,0 0 0,0 0-1,0 0 1,0-1 0,0 1 0,0 0 0,0 0 0,0 0 0,0 0 0,-2-5 32,0 0 1,1 0-1,0 0 1,0-8-1,-5-59-383,5-77 0,14-79 59,-11 192 285,16-590 734,-18 618-767,1 5 1,-1 0 0,0 0 1,0 0-1,0 0 0,-1 0 1,1 1-1,-1-1 1,1 0-1,-1 0 0,-1-3 1,1 6 20,1 0 0,0 0 0,0 0 1,0 0-1,0 0 0,0 0 0,0 0 1,0-1-1,-1 1 0,1 0 0,0 0 1,0 0-1,0 0 0,0 0 0,0 0 1,0 0-1,-1 0 0,1 0 0,0 0 0,0 0 1,0 0-1,0 1 0,0-1 0,0 0 1,-1 0-1,1 0 0,0 0 0,0 0 1,0 0-1,0 0 0,0 0 0,0 0 1,0 0-1,-1 0 0,1 0 0,0 1 1,0-1-1,0 0 0,0 0 0,0 0 0,0 0 1,0 0-1,0 0 0,0 0 0,0 1 1,0-1-1,0 0 0,0 0 0,0 0 1,0 0-1,0 0 0,0 0 0,0 1 1,0-1-1,0 0 0,-5 10-96,1 0-1,0 0 1,1 0 0,-3 11-1,4-15 84,-81 369-73,70-310 115,-7 12 217,11-47 119,-7 49 0,16-78-335,0 13 180,0-13-197,0-1-1,0 0 0,0 0 1,0 0-1,0 0 0,0 1 1,1-1-1,-1 0 0,0 0 1,0 0-1,0 0 0,0 0 1,0 0-1,1 1 0,-1-1 1,0 0-1,0 0 0,0 0 1,0 0-1,1 0 0,-1 0 1,0 0-1,0 0 0,0 0 1,1 0-1,-1 0 0,0 0 1,0 0-1,0 0 0,1 0 1,-1 0-1,0 0 0,0 0 1,0 0-1,1 0 0,-1 0 1,0 0-1,0-1 0,0 1 1,0 0-1,1 0 0,-1 0 1,0 0-1,0 0 0,0 0 1,0-1-1,0 1 0,0 0 1,1 0-1,-1 0 0,0 0 1,0-1-1,0 1 0,0 0 1,5-4 10,-1-1 1,0 1 0,0-1-1,0 0 1,0 0 0,-1 0-1,5-8 1,-7 11-44,0 0 0,0 0 0,1 0 0,-1 0 0,1 0 0,-1 0 0,1 1 0,2-2 0,3-4-510,-3 16 64,-1 0 425,-2-6 73,0 1-1,0-1 1,0 0 0,0 0-1,-1 1 1,0-1 0,1 0-1,-1 1 1,0-1 0,-1 0-1,1 1 1,-1-1-1,0 3 1,1-5 12,0-1 0,0 1-1,0-1 1,0 1 0,0-1 0,-1 1-1,1-1 1,0 1 0,0-1 0,0 1-1,-1-1 1,1 0 0,0 1 0,0-1-1,-1 1 1,1-1 0,0 0 0,-1 1-1,1-1 1,-1 0 0,1 0 0,0 1-1,-1-1 1,1 0 0,-1 0 0,1 1-1,-1-1 1,1 0 0,0 0 0,-1 0-1,1 0 1,-2 0 0,1-1 3,0 0 1,0 0 0,0 0-1,0 0 1,0 0 0,0-1-1,0 1 1,0 0 0,0-1-1,1 1 1,-2-3 0,-6-14-97,1 0 0,0-1 1,-6-31-1,-6-61-133,6 31 106,3 22 94,-3 1 0,-31-86 0,42 138 32,0-1-116,-1 0 0,1 0-1,-1 0 1,-7-8 0,10 13 53,-1 0 0,1 0 0,-1 0 0,0 1 0,1-1 0,-1 0 0,0 0 0,0 1 0,0-1 0,1 1 0,-1-1 0,0 1 0,0-1 1,0 1-1,0 0 0,0-1 0,0 1 0,0 0 0,0 0 0,0-1 0,0 1 0,0 0 0,0 0 0,0 0 0,0 0 0,0 1 0,0-1 0,0 0 1,0 0-1,0 1 0,0-1 0,0 0 0,0 1 0,0-1 0,0 1 0,-1 0 0,-1 2-22,-1 0-1,1-1 1,0 1 0,1 1-1,-1-1 1,0 0-1,1 1 1,0-1 0,-4 8-1,-14 41-102,13-31 103,-47 128-50,-75 202 802,129-351-707,-3 6 160,0 1 1,0 0-1,-7 10 0,10-17-163,0 1 0,-1-1 0,1 1 0,0-1 0,-1 1 0,1-1 0,0 1-1,-1-1 1,1 1 0,-1-1 0,1 1 0,-1-1 0,1 0 0,-1 1 0,1-1-1,-1 0 1,1 1 0,-1-1 0,1 0 0,-1 0 0,0 0 0,1 1 0,-1-1 0,1 0-1,-1 0 1,0 0 0,1 0 0,-1 0 0,0 0 0,1 0 0,-1 0 0,1-1-1,-1 1 1,0 0 0,1 0 0,-1 0 0,1-1 0,-1 1 0,1 0 0,-1-1 0,1 1-1,-1 0 1,1-1 0,-1 1 0,1 0 0,-1-1 0,1 1 0,-1-1 0,1 1-1,0-1 1,-1 1 0,1-1 0,0 0 0,0 1 0,-1-1 0,-4-10-114,0 1 0,0-1 0,1 0 1,0 0-1,1-1 0,-2-12 0,-15-123-331,12 75 291,-24-283 107,2 26 770,26 311-1375,4 19 628,-1-1-1,1 1 1,0-1-1,-1 1 1,1-1-1,-1 1 1,1 0-1,0-1 1,0 1-1,-1-1 1,1 1-1,0 0 1,0-1-1,0 1 1,-1 0-1,1-1 1,0 1-1,0 0 1,0-1-1,1 2 1,-10 68-256,1 101 0,6-87 296,-10 335 402,14-325 141,0-30 321,-4-53 188,-2-27-740,-8-166-239,-7-50-57,15 203-286,0 18 2,2 13 23,-2 7-84,-3 21-12,-8 55 0,7-26 219,-70 444 1137,69-452 518,9-50-1403,1 15-1408,0-12 621,1 0 1,0 0 0,0 0-1,0-1 1,0 1 0,0 0 0,1-1-1,0 0 1,0 0 0,-1 0-1,2 0 1,-1 0 0,0 0-1,1-1 1,3 3 0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3:23.98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305 187 3136,'-19'-36'1029,"17"30"-979,0 0 0,0 0-1,1 0 1,-1 0 0,1-1-1,1 1 1,-1 0 0,1-1-1,1 1 1,0-8 0,0-8-170,0 0 113,-3-9 1742,-3 45-1118,-11 25-1,2-6-191,-99 361 3451,79-257-3336,-20 84-332,18-29 438,34-167-513,0 1 1,1-1 0,2 0 0,0 1-1,2-1 1,1 0 0,8 31 0,-2-23-61,1 0-1,2-1 1,1-1 0,34 55 0,28 41 631,-70-117-609,-1-1 0,5 15 1,-7-16 18,0 0 1,0 0 0,1-1-1,7 11 1,-11-17-78,1-1-1,-1 1 1,1 0 0,-1-1 0,1 1-1,-1 0 1,1-1 0,0 1 0,-1-1-1,1 1 1,0-1 0,-1 1 0,1-1-1,0 0 1,-1 1 0,1-1 0,0 0-1,0 1 1,0-1 0,-1 0 0,1 0-1,0 0 1,0 0 0,0 0 0,0 0-1,-1 0 1,1 0 0,0 0 0,0 0-1,0 0 1,-1 0 0,1-1 0,0 1-1,0 0 1,0-1 0,-1 1 0,1 0 0,0-1-1,-1 1 1,1-1 0,0 1 0,-1-1-1,1 0 1,-1 1 0,1-1 0,-1 1-1,1-1 1,-1 0 0,1 0 0,-1 1-1,1-2 1,2-3 150,0 0 1,-1 0-1,1-1 0,-1 1 0,3-12 0,4-23 96,6-61 0,-14 95-373,-1-1 1,1 1-1,1-1 0,3-11 1,-5 17 62,1 0 1,0 0-1,-1 1 1,1-1-1,0 0 1,0 1-1,0-1 1,-1 0-1,1 1 1,0-1-1,0 1 1,0-1-1,0 1 1,0 0-1,0 0 1,0-1-1,0 1 1,0 0-1,0 0 1,0 0-1,0 0 1,0 0-1,0 0 1,0 0-1,0 0 1,0 0-1,0 0 1,0 1-1,0-1 1,0 0-1,1 2 1,3-1-4,-1 1-1,1-1 1,-1 1 0,0 1 0,6 3-1,-1 0 77,0 1-1,1-1 0,0-1 0,0 0 1,12 5-1,-17-8 64,1-1 1,0 1-1,-1-1 0,1 0 1,0-1-1,0 1 1,0-1-1,-1 0 0,1-1 1,0 1-1,10-3 0,1-2-17,2 1-37,25-11 1,36-13-435,-78 28 635,-9 0 342,-194-8 285,153 5-737,-19-3-317,66 6 53,0 0 0,1 0 0,-1 0 0,0 0 0,1 0 0,-1-1 0,0 1 0,1 0 0,-1 0 0,0 0-1,1-1 1,-1 1 0,1 0 0,-1-1 0,0 1 0,1-1 0,-4-3-827,37-45-8460,16 7 4243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3:25.13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76 9 4064,'-21'-9'5813,"30"36"-2474,3 20-2575,-3 0 0,6 83 0,-7-46-262,-1-26-264,18 193 681,-24-238-867,11 358 1070,-12-352-946,0-10-186,0-22-114,-13-194-790,-14-2 789,10 85 210,-29-188 1077,46 309-1134,-3-8 16,3 25-190,0 342 178,-2-329 150,-5 34 0,6-55-184,1 1-138,1-7 43,3-12-98,-2-4 20,0 0-1,-1 0 0,-1-19 0,0 12 117,0-417 1835,2 564-2434,0 47-467,-4-119-1221,-10 68 0,-10-6-3792,7-57 2298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3:25.74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53 24 6976,'-6'-3'786,"2"1"-542,0-1-1,0 1 1,0 0-1,0 1 1,0-1-1,0 1 1,-1 0-1,1 0 1,-5-1-1,8 2-373,1 0 157,0-1 1,0 1 0,1 0-1,-1 0 1,0 0-1,0-1 1,0 1 0,0 0-1,1 0 1,-1 0 0,0 0-1,0-1 1,0 1 0,0 0-1,1 0 1,-1 0-1,0 0 1,0 0 0,1 0-1,-1 0 1,0 0 0,0 0-1,1 0 1,-1 0 0,0 0-1,0 0 1,0 0-1,1 0 1,-1 0 0,3 3 176,0 0 1,-1 0-1,1 1 1,-1-1-1,0 1 1,0-1-1,0 1 1,1 6 0,9 37 503,42 338 1511,-44 27-977,-11-274-543,-4 123 938,5-261-1613,0 1-1,0 0 1,0-1 0,0 1 0,0-1-1,0 1 1,0-1 0,-1 1-1,1-1 1,0 1 0,0 0 0,0-1-1,-1 1 1,1-1 0,0 0-1,-1 1 1,1-1 0,0 1-1,-1-1 1,1 1 0,-1-1 0,1 0-1,0 1 1,-1-1 0,1 0-1,-1 1 1,1-1 0,-1 0-1,1 0 1,-1 1 0,1-1 0,-1 0-1,0 0 1,1 0 0,-2 0-1,2 0 148,10 133 261,-10-133-431,0 0 0,0 1 0,0-1 0,0 0 0,0 1-1,0-1 1,0 0 0,0 0 0,0 1 0,1-1 0,-1 0 0,0 0 0,0 1 0,0-1 0,0 0-1,1 0 1,-1 0 0,0 1 0,0-1 0,1 0 0,-1 0 0,0 0 0,0 0 0,1 0 0,-1 0-1,0 1 1,0-1 0,1 0 0,-1 0 0,0 0 0,1 0 0,-1 0 0,0 0 0,0 0 0,1 0-1,-1 0 1,0 0 0,1 0 0,-1 0 0,0 0 0,0-1 0,1 1 0,-1 0 0,0 0 0,12-4-5,8-14 0,-6 5-125,14-10-990,1 1 0,1 2 0,1 1 0,66-29 1,-9 8-2712,-1-7 1228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3:32.10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82 88 1984,'29'-14'938,"-25"12"-540,0 1-1,0-1 1,0 1-1,0-1 1,-1 0 0,1 0-1,-1-1 1,0 1-1,1-1 1,-1 0-1,0 0 1,5-16 2629,-8 17-2881,-4 1 580,-2 8-505,-1 7-70,0-1 0,1 1 0,1 0 0,0 1 1,-4 20-1,-8 79-4,11-66-65,-52 419 505,51-407-442,-13 224 931,19-272-236,1-12-830,0 0 0,0 0 0,0 0 0,0 0 0,0 0 0,0 0 0,0 0 0,-1 0 0,1-1 0,0 1 0,0 0 0,0 0 0,0 1 0,0-1 1,0 0-1,0 0 0,0 0 0,0 0 0,0 0 0,0 0 0,-3-30 379,7-432-69,-3 308-322,2-73-87,-2 208-118,-1 41 84,-4 490 880,6-500-495,-2-12-251,0 0 0,0 0-1,0 0 1,1 0 0,-1 0 0,0 0 0,0 0-1,0 0 1,0 1 0,0-1 0,0 0-1,0 0 1,0 0 0,1 0 0,-1 0-1,0 0 1,0 0 0,0 0 0,0 0 0,0 0-1,0 0 1,0 0 0,1 0 0,-1 0-1,0 0 1,0 0 0,0 0 0,0 0-1,0 0 1,0 0 0,1 0 0,-1 0 0,0 0-1,0 0 1,0 0 0,0 0 0,0 0-1,0-1 1,0 1 0,1 0 0,0-1 37,0 0 1,0-1-1,0 1 1,0-1-1,0 1 1,0-1-1,0 1 1,0-1 0,0-2-1,11-36 86,-2 0 0,-1-1 0,4-56 0,-7 48-94,8-50-192,35-125 0,-48 221 145,0-1 0,0 0 1,1 1-1,-1 0 0,1-1 0,3-4 0,-5 8 5,1-1 1,-1 1-1,1-1 0,-1 1 1,0-1-1,1 1 0,-1 0 0,1-1 1,-1 1-1,1 0 0,-1-1 1,1 1-1,-1 0 0,1 0 1,-1-1-1,1 1 0,-1 0 0,1 0 1,0 0-1,-1 0 0,1 0 1,-1 0-1,1 0 0,-1 0 0,1 0 1,0 0-1,-1 0 0,1 0 1,-1 0-1,1 1 0,-1-1 1,1 0-1,-1 0 0,1 1 0,-1-1 1,1 0-1,-1 0 0,1 1 1,-1-1-1,1 1 0,-1-1 0,1 0 1,-1 1-1,0-1 0,1 1 1,-1-1-1,0 1 0,0-1 0,1 2 1,4 6 1,-1 0-1,0 0 1,0 1 0,0 0 0,-1 0 0,3 15 0,-1-4 6,28 102 71,51 164 481,-83-284-542,2 7 37,1 0 1,0-1-1,5 9 0,-8-16-21,0 1 1,0-1-1,0 1 1,1-1-1,-1 1 0,0-1 1,1 0-1,-1 1 1,3 0-1,-3-2-5,-1 1-1,1-1 1,0 0-1,0 0 1,-1 1-1,1-1 1,0 0-1,-1 0 1,1 0-1,0 0 1,0 0-1,-1 0 1,1 0-1,0 0 1,0 0-1,-1-1 1,1 1-1,0 0 1,0 0-1,-1-1 1,1 1-1,0 0 1,0-1-1,2-2 23,0 1 0,0-1 0,0 0 1,0 0-1,0 0 0,-1 0 0,0 0 0,0 0 0,1-1 0,-2 1 1,1-1-1,0 0 0,1-7 0,8-29-32,7-54 1,-15 74-16,37-273 68,-31 234-252,-7 54 118,1 7-5,-1 6 36,1 1 0,-1-1 0,-1 0 0,0 0 1,1 15-1,0 8-26,30 310-155,17 142 1223,-49-482-970,0 1 1,0 0-1,1-1 1,-1 1-1,0-1 1,0 1-1,1-1 1,-1 1-1,1-1 1,-1 1-1,2 1 1,2-30 302,23-483-358,-27 444-62,0 31-153,5-44 1,-3 63 0,-2 16 226,0 0 1,0 0-1,0 0 0,1 0 1,-1 0-1,0 0 0,0 0 1,0 0-1,0 0 0,0 0 1,0 0-1,0 0 0,0 0 1,0 0-1,0 0 0,0 0 1,0 0-1,0 0 0,0 0 1,0 0-1,0 0 0,0 0 1,0 0-1,0 0 0,1 0 1,-1 0-1,0 0 0,0 0 1,0 0-1,0 0 0,0 0 1,0 0-1,0 0 0,0 0 1,0 0-1,0 0 0,0 0 1,0 0-1,0 0 0,0 0 1,0 0-1,0 0 1,0 0-1,0 0 0,0 0 1,0 0-1,0 0 0,0 0 1,0-1-1,0 1 0,0 0 1,0 0-1,4 25-249,-2-4 205,36 186-259,-19-113 278,-8-39 163,2 1 1,2-2 0,28 64-1,-43-116-123,14 22 123,-14-24-124,1 1 0,-1-1 0,0 1 0,1-1 0,-1 1 0,1-1 1,-1 1-1,1-1 0,0 0 0,-1 1 0,1-1 0,-1 0 0,1 1 0,-1-1 0,1 0 0,0 0 0,-1 0 0,1 0 0,0 1 0,-1-1 0,1 0 0,0 0 0,-1 0 0,1 0 0,0-1 1,-1 1-1,1 0 0,-1 0 0,1 0 0,0 0 0,-1-1 0,1 1 0,0 0 0,-1 0 0,2-1 0,1-2 19,0 0 1,0 0-1,0 0 1,-1 0-1,1-1 1,-1 1-1,0-1 0,3-5 1,15-36 123,-18 40-139,16-43-3,-3-2 0,11-56-1,9-104 39,-21 113-29,-11 77-176,-3 12 47,1 1 0,0 0 0,4-11 0,-5 18 96,0-1-1,0 0 0,1 1 0,-1-1 0,0 1 0,0-1 1,1 1-1,-1-1 0,0 1 0,1-1 0,-1 1 1,0-1-1,1 1 0,-1-1 0,1 1 0,-1 0 1,1-1-1,-1 1 0,2-1 0,-2 1 4,0 0-1,1 0 1,-1 0 0,1 0-1,-1 0 1,0 0 0,1 1-1,-1-1 1,1 0 0,-1 0-1,0 0 1,1 0 0,-1 1-1,0-1 1,1 0 0,-1 0-1,0 0 1,1 1-1,-1-1 1,0 0 0,1 1-1,13 23-299,-13-22 292,22 55-303,-17-39 304,1-1 0,1 0 1,0 0-1,12 18 0,-18-34 45,-1 1 1,0 0-1,0-1 1,0 1-1,1-1 0,-1 0 1,1 1-1,-1-1 0,1 0 1,-1 0-1,1 0 1,0 0-1,-1 0 0,1 0 1,0 0-1,2 0 0,-3-1-9,-1 0-1,1 0 1,0 0-1,0 0 0,-1 0 1,1-1-1,0 1 1,0 0-1,-1 0 0,1 0 1,0-1-1,-1 1 1,1 0-1,0-1 1,-1 1-1,1-1 0,0 0 1,1-1 4,-1 1-1,1-1 1,-1 0 0,0 1 0,0-1-1,0 0 1,0 0 0,1-3 0,4-13 66,-1 0 0,-1-1 1,2-27-1,1 0 39,8-60-101,-14 99-447,2 10 189,0 15-25,8 91-207,-4-23 361,4 15-14,37 250 242,-45-335-11,1 0 0,0-1-1,11 26 1,-14-40-104,-1 0-1,0 0 1,1 0-1,-1-1 1,0 1-1,1 0 1,-1 0-1,1-1 1,-1 1-1,1-1 1,0 1-1,-1 0 1,1-1-1,0 1 1,-1-1-1,1 1 1,0-1-1,-1 1 1,1-1 0,0 0-1,1 1 1,-1-1-4,-1-1 0,1 1 0,0-1 0,0 1 0,0-1 0,0 1 0,-1-1 0,1 0 0,0 1 0,0-1 0,-1 0 0,1 1 0,-1-1 0,1 0 0,-1 0 0,1 0 0,-1 1 0,1-1 0,-1 0 0,1-2 0,11-24 16,-1 0 0,11-41 0,8-65-98,-18 55 160,3-94 0,-14 149-73,0-19-211,-1 34-96,0 26 63,-10 561 456,6-510 566,0-103-393,-1 5-362,-14-174-78,18 200 33,1 0 1,-1-1-1,0 1 1,0 0-1,0-1 1,0 1-1,0 0 1,-1 0-1,1 0 1,-4-5-1,3 6 17,1 1 0,-1 0 1,1-1-1,-1 1 0,1 0 0,-1 0 0,0 0 0,1 0 0,-1 0 0,0 0 0,0 0 0,0 0 1,0 1-1,0-1 0,1 1 0,-1 0 0,0-1 0,0 1 0,-3 0 0,-44-1 214,-52 2-20,-153 24-93,193-16-84,2 2 0,-73 25 1,-336 110 124,396-121-240,-9 2-287,71-24 71,9-3 200,-1 0 0,0 0 0,1 1 0,-1-1 0,0 1 1,1-1-1,-1 1 0,-1 1 0,17 3-352,3-2 367,-1-2-1,1 0 1,24-1 0,-5-1 29,204 17-214,1 20 113,37 5 349,-51-30 1111,-226-10-1249,-1-1-1,1 0 1,0 0 0,0 0-1,0 0 1,-1 0 0,1 0 0,0 0-1,0-1 1,-1 1 0,1 0-1,0 0 1,0-1 0,-1 1-1,1 0 1,1-2 0,-2 2-28,0 0 0,0 0 0,0-1 0,0 1 0,0 0 0,0-1 0,0 1 0,0 0 0,-1-1 0,1 1 0,0 0 0,0 0 0,0-1 0,0 1 0,-1 0 0,1-1 0,0 1 1,0 0-1,0 0 0,-1 0 0,1-1 0,0 1 0,0 0 0,-1 0 0,1 0 0,-1-1 0,-28-14 225,7 6-225,5 1 45,0 1 0,-24-17-1,35 21-78,1-1 0,0-1-1,0 1 1,0-1 0,1 0 0,-1 0-1,1 0 1,0 0 0,1-1-1,-1 0 1,-2-7 0,2 3-44,0-1 1,1 0 0,1 0 0,-1 0 0,2 0-1,0 0 1,0-1 0,1 1 0,0 0-1,1-1 1,0 1 0,1 0 0,5-16 0,5-13-101,2 2-1,27-53 1,-21 49 156,0-6 1,-1-2 1,-3 0 0,15-75-1,-17 58 212,-2 10-48,6-59 0,-18 106-173,0 0 1,0 1 0,-3-19 0,2 24-39,1 0 0,-1-1 0,-1 1 0,1 0 0,-1 0-1,1 0 1,-1 0 0,0 1 0,-1-1 0,1 0 0,-4-4 0,5 7-12,-1 0 0,1 1-1,0-1 1,0 0 0,0 0-1,-1 1 1,1-1 0,0 1-1,-1-1 1,1 1 0,-3-1-1,2 3-347,1 0 455,1-1 0,-1 0-1,0 0 1,0 0 0,0 0 0,0-1 0,-2 2 0,-4-1 73,-1 0 1,1 0-1,-1-1 0,1 0 1,-1-1-1,-10-2 1,0 1 41,-429-41 756,387 41-1021,-6 0-2682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3:35.15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49 77 2976,'-3'-3'255,"1"0"1,-1-1 0,1 1-1,-3-7 1,4 9-69,1 0 0,0 0 0,-1-1 0,1 1 0,0 0 0,0-1 0,0 1 0,0 0 0,0-1 0,0 1 0,0 0 0,0 0 0,0-1 0,1 1 1,-1 0-1,0-1 0,1 1 0,0-1 0,6-16 2992,-6 18-3144,-1 0 1,0 0 0,1-1-1,-1 1 1,1 0 0,-1 0-1,0 0 1,1 0 0,-1 0-1,0 0 1,1 0 0,-1 0-1,1 0 1,-1 0 0,0 0-1,1 0 1,-1 0 0,1 0-1,-1 1 1,0-1 0,1 0-1,-1 0 1,0 0 0,1 1-1,-1-1 1,0 0 0,1 0-1,-1 1 1,3 1 67,-1 0 0,0 0 0,0 0 1,0 0-1,0 0 0,0 0 0,-1 1 0,1-1 0,-1 1 1,3 4-1,8 28 463,-9-12-336,0 0 0,-1-1-1,-2 1 1,0 0 0,-5 28-1,2-12-76,-32 314 1527,31-326-1385,0-3 1527,17-83-1635,6-71 0,-8 48-241,12-48 45,12-104 285,-34 200-490,-8 162 484,1-38-204,-3 384 1998,0-736-2002,8 254-60,-1-31 0,-1-25-139,-14-82 0,15 127 67,2 15 46,0 1-1,-1-1 1,1 1 0,-1-1-1,0 1 1,0-1-1,0 1 1,0 0-1,-4-7 1,5 10 15,-1 0 0,1-1 0,0 1 1,0 0-1,-1 0 0,1 0 0,0 0 1,0-1-1,-1 1 0,1 0 0,0 0 1,0 0-1,-1 0 0,1 0 0,0 0 1,-1 0-1,1-1 0,0 1 0,-1 0 0,1 0 1,0 0-1,0 0 0,-1 0 0,1 1 1,0-1-1,-1 0 0,1 0 0,0 0 1,-1 0-1,1 0 0,0 0 0,0 0 1,-1 1-1,1-1 0,0 0 0,0 0 1,-1 0-1,1 1 0,0-1 0,0 0 0,0 0 1,-1 1-1,1-1 0,-11 14-112,10-13 132,1 1 20,-1-2 0,0 1 0,1 0 0,-1 0 0,0 0 0,0 0 0,1 0 0,-1 0 0,0-1 0,0 1 0,0 0 0,0-1 0,0 1 0,0-1 0,0 1 0,0-1 0,0 0 0,-1 1 0,1-1 0,0 0 0,0 0 0,0 0 0,0 1 0,-1-1 0,1 0 0,0-1 0,0 1 0,0 0 0,0 0 0,0 0 0,0-1 0,-1 1 0,1-1 0,0 1 0,0-1 0,0 1 0,0-1 0,0 1 0,0-1 0,0 0 0,1 0 0,-2-1 0,1 1-48,0 0 0,-1 0 1,1 0-1,1-1 0,-1 1 0,0 0 0,0-1 0,0 1 1,1-1-1,-1 1 0,1-1 0,-1 1 0,1-1 0,0 1 1,-1-1-1,1 1 0,0-1 0,0 0 0,0 1 1,0-1-1,0 1 0,1-4 0,0 3-22,0 1 0,0-1 0,0 0 0,0 1 0,0-1 0,0 1 0,1-1 0,-1 1 0,0 0 0,1-1-1,-1 1 1,1 0 0,0 0 0,-1 0 0,1 0 0,0 0 0,-1 0 0,1 1 0,2-2 0,27-6-137,1 2 0,-1 0 1,35 0-1,-16 1 68,507-35-297,-453 35 442,238-7 2134,-342 38-2885,2 0 555,1 0 1,1 0-1,13 47 0,-4-22 50,-8-29 259,1 0 0,16 38 0,-22-60-140,0 1 0,0 0 1,0-1-1,1 1 0,-1 0 0,0-1 1,0 1-1,1-1 0,-1 1 0,0-1 1,1 1-1,-1-1 0,1 1 0,-1-1 1,0 1-1,1-1 0,0 1 0,-1-1 0,1 0 1,-1 1-1,1-1 0,-1 0 0,1 1 1,-1-1-1,1 0 0,0 0 0,-1 0 1,1 0-1,0 0 0,-1 1 0,1-1 1,0 0-1,-1 0 0,1 0 0,0-1 0,-1 1 1,1 0-1,-1 0 0,1 0 0,0 0 1,-1-1-1,1 1 0,-1 0 0,1 0 1,0-1-1,-1 1 0,1-1 0,3-2 24,0-1 1,-1 0-1,1 0 0,-1 0 0,3-4 0,-4 5-31,44-65 19,46-62-108,-92 130 73,0 0 1,1 0 0,-1-1-1,0 1 1,0 0 0,0-1-1,0 1 1,1 0 0,-1 0-1,0 0 1,0-1 0,0 1-1,1 0 1,-1 0 0,0 0-1,1-1 1,-1 1-1,0 0 1,0 0 0,1 0-1,-1 0 1,0 0 0,0 0-1,1 0 1,-1 0 0,0 0-1,1 0 1,-1 0 0,0 0-1,1 0 1,-1 0 0,1 0-1,3 10-158,-4 19 56,-24 243 2,8-95 125,12-63 724,1-102-466,2-9-30,0-7 194,2-21-488,9-46 0,-6 46 124,3-47 0,-5 55-154,-1 12 89,0 0 0,-1 0 0,0 0-1,1 0 1,-2-6 0,1 10-14,0 1-1,0-1 0,0 0 1,-1 0-1,1 1 0,0-1 1,-1 0-1,1 1 0,0-1 1,-1 0-1,1 1 0,-1-1 1,1 0-1,-1 1 0,1-1 0,-1 1 1,1-1-1,-1 1 0,0-1 1,1 1-1,-1 0 0,0-1 1,1 1-1,-1 0 0,0-1 1,1 1-1,-1 0 0,0 0 1,0 0-1,1-1 0,-1 1 1,0 0-1,0 0 0,1 0 1,-1 0-1,0 1 0,0-1 1,-1 0-1,-21 5 33,1 0 0,-1 1 0,1 2 0,-36 16 1,-31 11 175,-173 34 495,149-43-556,-449 66 294,427-81-870,295-11-1700,150 4 2060,-154 1 102,198 24-280,-287-17 443,-59-10-101,-1 0 0,1 1 0,-1 0 0,0 0 1,0 1-1,10 6 0,-17-10-64,1 0 0,-1 0 0,1 1 0,-1-1 0,0 0 0,1 0 0,-1 0 1,0 1-1,0-1 0,1 0 0,-1 1 0,0-1 0,1 0 0,-1 1 0,0-1 0,0 0 1,0 1-1,1-1 0,-1 0 0,0 1 0,0-1 0,0 1 0,0-1 0,0 0 0,0 1 1,0-1-1,0 1 0,0-1 0,0 0 0,0 1 0,0 0 8,-1 0 1,1-1-1,-1 1 0,1-1 1,-1 1-1,0-1 0,1 0 0,-1 1 1,0-1-1,1 0 0,-1 1 1,0-1-1,1 0 0,-1 0 0,-1 1 1,-32 2 324,-183-10 152,163 3-619,-81-8 135,107 8-304,1-2-1,-52-16 0,76 21 209,-4-4-359,7 5 402,0 0 0,0-1 0,0 1 0,1-1 0,-1 1 0,0-1 0,0 1 0,1-1 0,-1 1 0,0 0 0,1-1 0,-1 1 0,0-1 0,1 1 0,-1 0 0,0-1-1,1 1 1,-1 0 0,1 0 0,0-1 0,10-6-96,1 1-1,-1 1 1,1-1-1,0 2 1,1 0 0,-1 0-1,17-2 1,-6 1 49,40-12-17,0-1 0,99-46 0,-123 47 82,-27 13 68,1-2-1,-1 0 1,0 0 0,21-16-1,-31 21-9,0-1 0,-1 1 0,1-1 0,-1 1 0,1-1 0,-1 0 0,0 1-1,1-1 1,-1 0 0,0 0 0,0 0 0,0 0 0,-1 0 0,1 0 0,0 0 0,-1 0-1,1 0 1,-1 0 0,0-3 0,0 2-25,0 1 0,-1 0 0,0 0-1,1 0 1,-1 0 0,0 0 0,0 0 0,0 0 0,0 0-1,0 0 1,0 0 0,-1 1 0,1-1 0,0 0 0,-1 1-1,0-1 1,1 1 0,-1 0 0,0-1 0,0 1 0,-2-1-1,-10-5-20,0 2-1,0 0 0,0 0 1,-1 1-1,1 1 0,-1 0 1,-16 0-1,-43-2 58,0 2 1,0 5-1,-117 15 0,-94 10 482,254-28-726,24-2-352,7-2 208,14-5-19,-12 8 296,34-20-140,1 1 1,0 2 0,2 2-1,49-16 1,164-32 45,-222 58 161,139-29-46,-114 27 248,58-3 1,-109 12-148,1 0 1,-1 0 0,0 0 0,8 2 0,-11-2-57,-1 0 1,1 0 0,-1 0 0,1 1 0,-1-1 0,0 0 0,1 0 0,-1 0 0,1 0 0,-1 1 0,1-1 0,-1 0 0,1 0 0,-1 1 0,0-1 0,1 0 0,-1 1 0,0-1 0,1 1 0,-1-1 0,0 0 0,0 1 0,1-1 0,-1 1 0,0-1 0,0 1 0,0-1-1,1 0 1,-1 1 0,0-1 0,0 1 0,0-1 0,0 1 0,0-1 0,0 1 0,0-1 0,0 1 0,0-1 0,0 1 0,0-1 0,0 1 0,-1-1 0,1 1 0,0-1 0,0 1 0,0-1 0,-1 1 0,1-1 0,-1 1 0,-2 4 62,-1 0 0,1-1 1,-1 1-1,0-1 0,-1 0 1,1 0-1,-7 4 0,-39 23 132,44-27-179,-163 86-51,83-46-866,78-40 893,1 0-572,0-1 1,0 1 0,-11 10-1,17-14 429,0 0-1,1 1 1,-1 0-1,-3 3-837,4-3 838,-1-1-1,1 1 1,-1 0-1,1 0 0,0 0 1,0-1-1,-1 1 1,1 0-1,0 0 1,0 0-1,0 0 1,0-1-1,0 1 1,0 0-1,0 0 0,0 0 1,1 0-1,-1 0 1,0-1-1,0 1 1,1 0-1,-1 0 1,0-1-1,1 1 0,-1 0 1,1 0-1,-1-1 1,1 1-1,2 2-278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3:49.0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1 491 3072,'9'1'5949,"-2"1"-3290,-5-2-2391,0 1 0,0-1-1,-1 1 1,1-1 0,0 0-1,0 0 1,0 0 0,0 0-1,2 0 1,0-1-66,1 0-1,0-1 1,-1 1 0,1-1-1,-1 0 1,0 0 0,0-1-1,1 1 1,-2-1 0,1 0 0,0 0-1,-1 0 1,1-1 0,-1 1-1,5-8 1,1-1 42,-1-1 0,-1 0 0,11-23-1,-13 18 601,-6 16 110,-3 9-90,-10 31 97,4-9-728,-5 16 42,2 0-1,-12 83 0,2 98 21,5-43 134,18-154-207,1-15-44,6-116-834,-5 79 640,39-263-59,-26 223 18,2 2 0,37-88 1,-33 99 85,-2 3 72,2 2-1,34-56 0,-54 99-89,0 1 0,0-1-1,0 1 1,0-1 0,0 1-1,0-1 1,1 1 0,-1 0-1,0 0 1,1-1 0,-1 1-1,1 0 1,-1 0 0,1 1-1,0-1 1,-1 0 0,1 0-1,0 1 1,0-1 0,-1 1-1,1 0 1,0-1 0,0 1-1,0 0 1,0 0 0,-1 0-1,1 0 1,0 0 0,0 1-1,0-1 1,0 0 0,-1 1-1,1 0 1,0-1 0,2 2-1,1 2 70,1 0 0,-1 0-1,0 0 1,0 1 0,0 0-1,-1 0 1,0 0 0,0 0-1,0 1 1,0 0 0,3 8-1,2 4 88,-2 1 0,9 29-1,-13-37-130,0-1 0,-1 1 0,0 0-1,-1 0 1,0-1 0,0 1 0,-2 0-1,1 0 1,-1 0 0,-1-1 0,0 1-1,0 0 1,-1-1 0,-1 0 0,1 1-1,-7 10 1,4-11-46,1 0 0,-2-1 0,1 0 0,-1 0 0,-1 0 0,1-1 0,-1 0 0,-1-1 0,0 1 0,-11 6 1,14-10-64,0-1 1,0 0 0,0-1-1,-1 1 1,1-1 0,-1 0 0,1-1-1,-1 0 1,0 0 0,0 0 0,1-1-1,-1 0 1,0 0 0,0-1 0,1 1-1,-1-2 1,0 1 0,-8-3 0,-3-4 0,13 6 41,1 0 1,-1 0 0,1 0-1,-1 0 1,1 1 0,-1 0 0,0 0-1,0 0 1,1 1 0,-7-1-1,10 1 33,1 1 0,-1-1-1,0 0 1,1 1 0,-1-1-1,0 1 1,1-1 0,-1 1-1,1-1 1,-1 1 0,1-1-1,-1 1 1,1-1 0,0 1-1,-1-1 1,1 1 0,0 0-1,-1-1 1,1 1 0,0 0-1,0-1 1,0 1 0,-1 0-1,1 0 1,0-1 0,0 1-1,0 0 1,0-1 0,0 1-1,0 0 1,0 0 0,1-1-1,-1 1 1,0 0 0,8 28 555,-7-26-527,14 30 634,0-1 0,2-1 0,39 54-1,-31-50-415,1-1 0,2-2 0,60 55 0,-84-83-260,5 4 86,0-1 0,15 9 0,-21-14-83,0-1 0,0 1 0,0-1 0,0 0 0,0 0 1,0 0-1,1-1 0,-1 1 0,0-1 0,0 0 0,1 1 0,-1-1 1,4-1-1,0 0-51,0 0 1,0 0-1,-1-1 1,1 0-1,-1 0 1,10-5-1,-13 5 21,0 0 0,0 0 0,0-1-1,0 1 1,0-1 0,-1 0 0,1 1 0,-1-1-1,1-1 1,-1 1 0,0 0 0,-1 0 0,4-8-1,2-7-44,-1-1-1,-1 1 0,-1-1 0,-1 0 0,0-1 0,-1 1 1,-1-1-1,-1 1 0,-1 0 0,-5-35 0,5 50 100,0 0-1,0 1 0,0-1 1,0 1-1,-1-1 0,1 0 1,-1 1-1,0 0 0,-4-6 1,6 9-4,-1-1 1,1 1 0,-1-1-1,1 1 1,-1-1 0,1 1-1,-1-1 1,1 1-1,-1 0 1,0-1 0,1 1-1,-1 0 1,0-1 0,1 1-1,-1 0 1,0 0 0,1 0-1,-1 0 1,0 0 0,0 0-1,0 0 1,0 0 7,0 0 0,0 1 0,0-1 0,-1 1 0,2 0 0,-1-1 0,0 1 0,0 0 0,0-1 0,0 1 0,0 0 0,0 0 0,1 0 0,-1 0 0,0 0 0,1 0 0,-2 2-1,-2 6 83,1 0-1,0 1 0,0 0 1,1 0-1,0 0 0,1 0 0,0 0 1,0 0-1,3 19 0,-1-17-66,0-1 0,1 1-1,1-1 1,0 1 0,7 17 0,-8-24-19,0 1 1,1-1 0,0 0-1,0 0 1,0-1 0,1 1-1,0 0 1,0-1-1,0 0 1,0 0 0,0 0-1,1-1 1,5 4-1,-7-5-20,0-1 0,0 0 0,0 0 0,0 0 0,0 0 0,0 0 0,0-1 0,1 1 0,-1-1 0,0 0 0,0 0 0,1 0 0,-1-1 0,0 1 0,0-1 0,0 1 0,0-1 0,0 0 0,0 0 0,0-1 1,5-1-1,3-4 19,-1 0 0,0 0 1,0-1-1,10-10 1,-9 8 22,29-26-47,66-61-150,-78 72 239,-26 23-56,0 1-1,0-1 1,0 1 0,1-1 0,-1 1-1,0 0 1,1 0 0,-1 0 0,0 1-1,1-1 1,2 0 0,-4 1-11,-1 0 0,1 0 0,-1 0 0,1 0 0,-1 0 0,0 1 0,1-1 0,-1 0 0,1 0 0,-1 0 1,1 1-1,-1-1 0,0 0 0,1 1 0,-1-1 0,0 0 0,1 1 0,-1-1 0,0 0 0,0 1 0,1-1 0,-1 1 0,0-1 0,0 0 1,0 1-1,1-1 0,-1 1 0,0-1 0,0 1 0,0-1 0,0 1 0,0-1 0,0 1 0,0-1 0,0 0 0,0 2 0,-3 19 281,3-18-222,-12 47 263,-22 57-1,27-86-357,-9 28 347,16-42-457,4-8-20,9-11-123,-10 10 244,108-125-863,-64 63 799,-27 37 105,0 0-1,28-27 1,-46 52 20,-1 1 1,0 0-1,0 0 1,1 0-1,-1-1 1,1 1-1,-1 1 0,1-1 1,-1 0-1,1 0 1,0 0-1,-1 1 1,1-1-1,0 1 1,0-1-1,1 1 1,-2 0-8,0 1 1,0-1-1,0 0 1,0 1 0,0-1-1,0 1 1,-1-1-1,1 1 1,0-1-1,0 1 1,-1 0 0,1-1-1,0 1 1,-1 0-1,1 0 1,0 0-1,-1-1 1,1 1 0,-1 0-1,0 0 1,1 0-1,-1 0 1,0 0-1,1 0 1,-1 0 0,0 0-1,0 2 1,2 10 38,-1 1 0,0 0 0,-1 0 1,-1-1-1,0 1 0,-1 0 0,-5 19 1,-3 29 6,9-55-75,0-3-16,1 1 0,-1-1 0,1 1 0,0-1 0,0 1 0,1 6 0,11-32-792,42-93-535,-7 13 953,-46 100 415,0-1 0,-1 1 0,1 0 0,0-1 0,0 1 0,0 0 0,0-1 0,1 1 1,-1 0-1,0 0 0,0 0 0,3-1 0,-4 2-5,1-1 0,-1 1 0,0 0 0,1 0 0,-1 0 0,0 0 0,1 0 0,-1 0 1,0 0-1,1 0 0,-1 0 0,0 0 0,1 0 0,-1 0 0,0 0 0,1 1 0,-1-1 0,0 0 0,1 0 0,-1 0 1,0 0-1,1 1 0,6 11 234,-4 1 9,-1 0 0,0 0-1,-1 1 1,0 21-1,1 11-113,-1-31-110,6 42 131,-6-51-175,0 0-1,1 0 1,0 0 0,0 0 0,1 0 0,6 10 0,-8-15 11,0 0 1,0 0-1,0 0 0,0 0 0,0 0 0,0 0 1,0-1-1,1 1 0,-1 0 0,0-1 1,1 1-1,-1-1 0,0 1 0,1-1 0,-1 0 1,0 0-1,1 0 0,-1 1 0,1-1 1,-1 0-1,1-1 0,-1 1 0,0 0 0,1 0 1,-1-1-1,3 0 0,2-1-1,1 0 0,-1 0-1,0-1 1,8-4 0,-6 1-70,0 1-1,0-1 0,0-1 1,-1 1-1,0-2 1,0 1-1,-1 0 1,0-1-1,0 0 1,-1-1-1,0 1 1,-1-1-1,7-16 1,-3 2-102,10-42 0,-16 55 160,-1 0 0,0 0 0,0 0 0,-1 0 0,0-1 0,-1 1 0,-2-14 0,2 22 35,1 1 0,-1-1-1,0 0 1,1 0-1,-1 0 1,0 0-1,0 0 1,0 0-1,0 1 1,0-1-1,-1 1 1,1-1 0,0 1-1,-3-2 1,3 2-4,1 1-1,-1-1 1,0 1 0,0-1 0,0 1 0,0 0-1,0-1 1,0 1 0,0 0 0,0 0 0,0 0 0,0 0-1,0 0 1,0 0 0,0 0 0,0 0 0,0 0 0,0 0-1,0 0 1,0 1 0,0-1 0,0 0 0,0 1-1,0-1 1,0 1 0,0-1 0,1 1 0,-1 0 0,-1 0-1,-4 4 41,1 0-1,0 0 1,0 1-1,0 0 1,1 0-1,0 0 0,0 0 1,1 0-1,-1 1 1,1 0-1,1 0 1,-1 0-1,-1 9 0,1-2-25,0-1-1,2 1 0,-1 0 1,2-1-1,0 1 0,1 15 1,1-21-17,-1 1 0,1 0 0,0-1 0,1 1 0,7 14 0,-8-19 15,0 1 0,1-1-1,0 0 1,0 0 0,0 0-1,0 0 1,1 0 0,-1-1-1,1 0 1,0 0 0,6 4-1,-8-5-22,1-1-1,0 0 1,0 0 0,0 0-1,0-1 1,0 1-1,0-1 1,0 1-1,0-1 1,0 0-1,0 0 1,0 0 0,0-1-1,0 1 1,0-1-1,5-1 1,2-1 2,0-1 0,0-1 1,11-6-1,0-2-39,-1 0 0,0-2-1,-1 0 1,24-26 0,61-77-152,-97 110 182,1-2-8,0 1-1,0 1 0,14-12 1,-22 20 13,1-1 1,-1 1 0,0 0-1,1 0 1,-1-1 0,0 1-1,1 0 1,-1 0-1,0-1 1,1 1 0,-1 0-1,1 0 1,-1 0 0,0 0-1,1-1 1,-1 1 0,1 0-1,-1 0 1,1 0-1,-1 0 1,0 0 0,1 0-1,-1 0 1,1 0 0,-1 0-1,1 1 1,-1-1 0,0 0-1,1 0 1,-1 0 0,1 0-1,-1 1 1,0-1-1,1 0 1,-1 0 0,1 1-1,0 0 13,0 1 0,-1-1-1,1 1 1,0-1 0,-1 1-1,1-1 1,-1 1-1,1 0 1,-1-1 0,0 3-1,1 6 72,0 1-1,-2 13 0,-3 19 181,-10 52-1,-5-15-212,18-75-165,3-4-42,6-10-213,8-14-172,20-54-86,-19 39 533,-4 16 236,-13 21-136,1 1 0,-1 0-1,0-1 1,0 1-1,1 0 1,-1 0-1,0-1 1,1 1 0,-1 0-1,0 0 1,1 0-1,-1-1 1,0 1 0,1 0-1,-1 0 1,1 0-1,-1 0 1,0 0-1,1 0 1,0 0 0,-1 0 2,1 0 1,-1 0 0,0 1 0,1-1 0,-1 0 0,1 1 0,-1-1 0,0 0-1,1 1 1,-1-1 0,0 1 0,0-1 0,1 0 0,-1 1 0,0-1 0,0 1-1,0-1 1,0 1 0,1-1 0,-1 1 0,0 0 0,6 45 294,-2-15-330,-4-30 24,0-1-1,0 1 1,0 0-1,0-1 1,0 1-1,0 0 1,0-1 0,1 1-1,-1-1 1,0 1-1,0-1 1,1 1-1,-1 0 1,0-1-1,1 1 1,-1-1-1,1 1 1,0 0-1,-1-1-8,0 0-1,1 0 1,-1 0-1,0 0 1,1 0-1,-1 0 1,0 0-1,0-1 1,1 1-1,-1 0 1,0 0-1,1 0 1,-1 0-1,0 0 1,0 0-1,1-1 0,-1 1 1,0 0-1,0 0 1,1 0-1,-1-1 1,0 1-1,0 0 1,0 0-1,1-1 1,11-22-752,-10 21 637,12-32-478,-12 26 542,1 0-1,1 0 0,-1 0 0,1 1 0,1-1 1,-1 1-1,9-9 0,-3 7 133,-4 9 125,-5 2-161,-1 0 0,1-1 0,-1 1 0,1 0 1,-1 0-1,0-1 0,0 1 0,0 0 0,0 0 1,0 2-1,0 146 1142,0-148-1182,0-1 0,0 1 0,0-1 0,0 1 0,0-1 0,0 1 0,1-1 0,-1 1 0,1-1 0,-1 1 0,1-1 0,-1 1 0,1-1 0,0 0 0,-1 1 0,1-1 0,0 0 0,0 0 0,0 0 0,0 0 0,0 0 0,1 0 0,-1 0 0,0 0 0,0 0 0,1 0 0,1 0 0,-1 0-18,0 0 0,1-1 0,-1 1 0,1-1 0,-1 0 0,1 0 0,-1 0 0,0 0 0,1 0 0,-1-1 0,1 1 0,-1-1 0,0 0 0,1 1 0,3-3 0,3-2-101,0-1 0,-1 0 0,1 0 0,-1-1 0,-1 0 0,0 0 0,0-1 0,9-11 0,-6 6 4,33-43-502,65-116 1,-71 109 373,-15 28 110,-3-2-1,-1 0 1,13-42 0,-5-8 515,29-174 1,-54 222 842,-1 43-1124,0 0-1,0 0 0,-1-1 1,0 1-1,-1 6 1,-2 8 119,-27 148 465,-12 87 198,36-193-764,3-1-1,3 77 1,2-134-116,-1 7 32,0 1-1,1-1 1,0 1 0,1-1 0,0 0-1,1 0 1,5 14 0,-8-22-32,0 0-1,1 0 1,-1-1-1,1 1 0,0 0 1,-1 0-1,1-1 1,-1 1-1,1-1 1,0 1-1,0 0 1,-1-1-1,1 1 1,1 0-1,-2-1-12,1 0-1,-1 0 0,0 0 0,1 0 0,-1 0 0,1 0 0,-1 0 1,0 0-1,1 0 0,-1 0 0,1 0 0,-1-1 0,0 1 0,1 0 1,-1 0-1,0 0 0,1 0 0,-1-1 0,0 1 0,1 0 0,-1 0 1,0 0-1,1-1 0,1-2-158,1-1 0,-1 1 0,0 0 0,0-1 1,2-5-1,3-5-166,38-82-944,-10 18 945,-16 44 466,-16 33 309,1 7-82,2 5 37,4 26 244,-8-25-570,1 0 1,5 13-1,-7-22-70,1 0 0,-1 0 0,1-1 0,-1 1 0,1-1 0,0 1 0,0-1 0,0 1 0,0-1 0,0 0 0,0 0 0,1 0 0,3 2 0,-4-3-2,0 0 1,0-1-1,0 1 1,0-1-1,0 1 1,1-1-1,-1 0 1,0 0-1,0 0 1,0 0-1,0 0 1,0 0-1,1-1 1,-1 1-1,0-1 1,0 1-1,0-1 1,0 0-1,0 0 1,0 0-1,0 0 1,3-2-1,3-3 3,0 0 0,0 0 0,12-15 0,2-1-206,-11 11 54,0 0 1,-1-1-1,0 0 1,10-18 0,-17 25 109,1-1 11,-1-1-1,1 1 1,-2-1 0,1 0-1,2-11 1,-4 18 48,-1 0 0,0-1 0,0 1 0,0-1 0,0 1 0,0-1 0,1 1 0,-1-1 0,0 1 0,0-1-1,0 1 1,0-1 0,-1 1 0,1-1 0,0 1 0,0-1 0,0 1 0,0-1 0,0 1 0,-1 0 0,1-1 0,0 1 0,0-1 0,-1 1 0,1 0 0,0-1 0,0 1-1,-1-1 1,1 1 0,-1 0 0,1-1 0,-1 1 0,0 0 26,0 0-1,0 0 0,0 0 1,0 0-1,0 0 1,0 0-1,0 1 1,0-1-1,0 0 1,0 1-1,0-1 1,0 1-1,0-1 0,0 1 1,0 0-1,-1 0 1,-5 5 22,0 0 0,0 0 0,1 0 0,0 1 0,1-1 0,-1 2 0,1-1 0,0 0 0,1 1 0,0 0 0,0 0 0,1 0 0,0 1 0,0-1 0,-2 16 0,4-20-51,1 0 0,0 0 1,0 1-1,0-1 0,1 6 0,-1-8-10,1 0 0,-1-1 0,0 1-1,1 0 1,0-1 0,-1 1 0,1 0 0,0-1-1,-1 1 1,1-1 0,0 0 0,0 1-1,0-1 1,1 0 0,1 3 0,-1-3-10,1 0 1,-1 0-1,0 0 1,0 0 0,1 0-1,-1 0 1,1-1-1,-1 1 1,1-1 0,-1 0-1,1 0 1,-1 0-1,4 0 1,33-8-228,-31 6 163,67-24-318,-54 18 382,1 1 0,-1 0 0,32-4 0,-47 10 73,-1 1 0,1 0 0,-1 0 0,1 0-1,-1 1 1,1 0 0,-1 0 0,0 1-1,1-1 1,-1 1 0,0 0 0,0 0 0,0 1-1,0 0 1,-1 0 0,1 0 0,7 7-1,2 3 147,-1 2-1,0 0 0,18 27 0,-28-38-210,0 1-4,0 0-1,1-1 0,0 1 0,0-1 0,0 0 1,1 0-1,6 5 0,-9-8-147,0 0-1,0 0 1,0 0-1,0-1 1,0 1 0,0 0-1,0-1 1,0 0-1,4 1 1,-3-1-297,-1 0-1,0 0 1,1-1 0,-1 1 0,0-1-1,1 0 1,-1 1 0,0-1 0,0 0-1,3-2 1,9-7-4504,4-2 1572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3:49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208 1 8800,'0'0'190,"0"0"1,-1 0-1,1 0 1,0 1-1,-1-1 1,1 0-1,0 0 0,0 1 1,-1-1-1,1 0 1,0 0-1,0 1 1,0-1-1,-1 0 1,1 1-1,0-1 1,0 0-1,0 0 1,0 1-1,0-1 0,0 0 1,-1 1-1,1-1 1,0 0-1,0 1 1,0-1-1,0 1 1,0-1-1,0 0 1,0 1-1,1-1 1,-1 0-1,0 1 0,0-1 1,3 20 3560,-1-9-2105,-2-3-1125,0 1-1,0 0 0,-1 0 1,-1 0-1,1-1 0,-1 1 1,-1 0-1,1-1 0,-2 0 1,1 0-1,-1 0 0,-9 15 1,-1-2-1095,-2-1 0,0 0 0,-23 21 1,28-31-2613,-20 14 0,4-5-4106,8 0 2535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3: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1034 4800,'1'1'176,"-1"0"0,0-1 0,0 1 0,0-1 0,1 1 0,-1-1 0,0 1 1,0 0-1,0-1 0,0 1 0,0 0 0,0-1 0,0 1 0,0-1 0,0 1 0,-1 1 0,2 3 1950,7-4 1027,-2-3-2633,0 0 1,0 0-1,0 0 1,0-1 0,-1 1-1,1-1 1,-1-1-1,8-5 1,39-37 807,-38 33-936,120-114 989,-110 103-1310,0 0-1,-1-2 1,-1-1-1,-2-1 1,-1 0-1,-1-2 1,-1 0-1,17-45 1,58-200 974,-91 271-934,0 0 1,0 0-1,0 0 1,0 0-1,-1 0 0,1 0 1,-1 0-1,-1-6 1,0 5 274,-2 8-179,-2 12 85,-37 160 108,-8 52-251,44-184-19,1 0-1,3 0 0,4 62 1,0-90-11,0 0 0,0-1 0,2 1 0,0-1 0,8 19 0,-12-32-108,0 0 0,1 0-1,-1 0 1,1 0 0,-1 0-1,1 0 1,0 0-1,-1 0 1,1-1 0,0 1-1,-1 0 1,1 0 0,0-1-1,0 1 1,0 0 0,0-1-1,-1 1 1,3 0 0,-2-1-13,0 0 1,0 0-1,0 0 0,0 0 1,0 0-1,-1 0 1,1 0-1,0-1 1,0 1-1,0 0 1,0 0-1,-1-1 0,1 1 1,0-1-1,0 1 1,0 0-1,1-2 1,3-3-40,-1 1 0,1-1 0,-1 0 1,7-11-1,-8 12 44,21-29-25,74-115-516,36-82 426,-63 100 251,63-111 351,-43 80 187,-85 150-260,-6 11-404,0 0 0,0 0 1,0 0-1,0 0 1,0 0-1,0 0 0,0 0 1,0 0-1,0 0 1,0 0-1,0 0 0,0 0 1,0 1-1,0-1 0,0 0 1,0 0-1,0 0 1,0 0-1,0 0 0,0 0 1,0 0-1,0 0 1,0 0-1,-1 0 0,1 0 1,0 0-1,0 0 1,0 0-1,0 0 0,0 0 1,0 0-1,0 0 1,0 0-1,0 0 0,0 0 1,0 0-1,0 0 0,0 0 1,0 0-1,0 0 1,0 0-1,0 0 0,-1 0 1,1 0-1,0 0 1,0 0-1,0 0 0,0 0 1,0 0-1,0-1 1,0 1-1,0 0 0,0 0 1,0 0-1,0 0 1,0 0-1,-17 19 1288,9-9-1350,-1-1 106,0 1-15,1 0 0,0 0-1,-10 17 1,-91 186 572,12 12-145,58-137-207,9-20-60,-29 97 0,54-145-145,3-13-69,1 1-1,-2-1 1,1 1-1,-5 9 1,4-14-98,4-5-183,2-10-493,-3 6 671,1 0 0,0 0 1,0 0-1,0 0 0,1 0 1,0 1-1,0-1 0,0 0 1,1 1-1,0 0 0,0 0 1,8-10-1,-2 4 53,1 0-1,0 1 1,1 0-1,15-11 1,-21 17 101,-1 1 1,1 0-1,0 1 0,0-1 0,0 1 1,1 0-1,-1 0 0,0 1 1,1-1-1,0 1 0,-1 1 0,1-1 1,-1 1-1,1 0 0,0 0 0,-1 0 1,1 1-1,6 1 0,7 3 323,-1 2-1,1-1 1,33 19-1,11 5-148,-50-25-94,-4-2-88,1 1 1,-1-1 0,1 0 0,14 1 0,-21-4-56,1 0 0,0 0-1,0 0 1,-1 0-1,1-1 1,0 0 0,-1 0-1,1 0 1,0 0 0,-1 0-1,1-1 1,-1 0-1,0 0 1,0 0 0,4-3-1,-3 2-59,0-1 0,-1 0 0,1 0 0,-1 0 0,0 0 0,0-1 0,0 1 0,-1-1 0,0 0 0,0 0 0,0 0 0,0 0 0,-1 0 0,1-6-1,-1 5 74,0-1-1,0 0 0,0 0 0,-1 0 0,0 0 0,-1 0 0,1 0 0,-1 0 0,-1 0 0,-3-10 0,5 16 42,0 0-1,-1 0 0,1 0 0,-1 0 0,1 0 1,-1 0-1,1 0 0,-1 0 0,0 0 1,1 1-1,-1-1 0,0 0 0,0 0 0,1 1 1,-1-1-1,0 0 0,0 1 0,0-1 0,0 1 1,0-1-1,0 1 0,0 0 0,0-1 0,-2 1 1,1 0 17,0 0-1,0 0 1,0 1 0,0-1 0,0 1 0,0-1 0,0 1 0,0 0 0,0-1 0,0 1-1,1 0 1,-1 0 0,-3 3 0,0-1 18,1 0-1,0 0 1,0 1-1,0-1 1,1 1-1,-1 0 1,1 0-1,0 0 1,0 1-1,0-1 1,0 1-1,1 0 1,0-1 0,0 1-1,0 0 1,1 0-1,0 0 1,0 1-1,0-1 1,0 0-1,1 0 1,0 0-1,0 1 1,0-1-1,1 0 1,-1 0-1,1 1 1,1-1-1,2 9 1,6 9-51,1-1 0,1 0 0,1-1-1,26 34 1,-32-46-56,0 0 0,1 0 0,1-1 0,9 9-1,-15-15-200,0 0 0,0 1-1,0-2 1,0 1-1,0 0 1,0 0 0,1-1-1,-1 0 1,0 0 0,1 0-1,-1 0 1,1 0-1,0-1 1,-1 1 0,1-1-1,-1 0 1,5-1-1,-5 1-73,-1-1-1,0 0 0,1 0 0,-1 0 0,0 0 0,0 0 0,0-1 0,0 1 0,0-1 0,0 1 0,-1-1 0,1 0 0,0 1 1,-1-1-1,1 0 0,-1 0 0,0 0 0,2-4 0,1-3-1225,0 1 0,-1-1 0,3-12 0,-3 10-369,-1 0 1,-1-1-1,0 1 1,0-16-1,-1-10-1874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38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88 3968,'-15'-18'4348,"15"18"-4112,-1-1 1,1 1-1,0-1 0,-1 1 1,1-1-1,0 1 0,0-1 1,-1 1-1,1-1 0,0 0 0,0 1 1,0-1-1,0 1 0,0-1 1,0 0-1,0 1 0,0-1 0,0 0 1,0 1-1,0-1 0,0 1 1,0-1-1,2-8 7442,9 9-6724,233-8 476,-178 7-1279,204-7 658,-145 1-613,536-16 13,-524 25-1306,-47 7-3331,-54-1 2310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3:51.3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80 9056,'-24'-15'4096,"34"15"-3552,-1 0 1600,4 3-1281,42-6 1217,8 3-1216,40-8-384,5-1-288,32-7-544,-11 7 224,16-6-4287,-19 7 2431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3:56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1030 6144,'-1'-2'4877,"1"2"-4784,6-4 2936,18-5-499,-3 2-1060,3-5 129,41-28-1,-47 28-1248,-1 0-92,-1 0 0,0-2 0,15-16 0,40-51 272,-39 45-295,-19 20 116,0-1-1,19-35 0,-30 49-255,-1-1 0,0 0 1,0 1-1,-1-1 0,1 0 0,-1-4 1,-3 10 485,-6 10-207,-7 14 121,6-9-286,1 0-1,0 1 1,2 0-1,0 1 1,1 0-1,1 0 1,0 0-1,2 1 1,-3 32-1,9-22-77,-3-29-126,0-1-1,0 1 1,0 0 0,0 0 0,1 0 0,-1 0 0,0 0 0,1 0 0,-1-1 0,0 1 0,1 0-1,-1 0 1,1-1 0,-1 1 0,1 0 0,-1 0 0,1-1 0,0 1 0,-1-1 0,1 1 0,0 0 0,0-1-1,-1 0 1,1 1 0,0-1 0,0 1 0,0-1 0,-1 0 0,3 1 0,3-2 11,1-1 1,0 1-1,0-1 0,0-1 1,-1 1-1,1-1 1,7-5-1,-8 5 7,271-129-134,-242 116 105,-6 1 64,-24 11-20,1 0-1,1 1 1,-1 0-1,0 0 0,1 1 1,9-3-1,-15 5-17,0 0 0,0 0 0,-1 0 0,1 0 1,0 0-1,0 0 0,-1 0 0,1 0 0,0 0 0,0 0 0,0 0 0,-1 0 0,1 1 0,1 0 0,-2-1-4,0 0 1,1 0-1,-1 0 0,0 1 0,0-1 0,1 0 0,-1 1 0,0-1 0,0 0 0,0 0 0,0 1 1,0-1-1,1 0 0,-1 1 0,0-1 0,0 0 0,0 1 0,0-1 0,0 0 0,0 1 0,0-1 1,0 0-1,0 1 0,-1 3 92,0-1-1,0 0 1,0 0 0,-1 0 0,-2 5 0,-1 2-35,0 1-47,-1-1 0,0 1 0,-12 13 1,4-4 188,6-9-139,6-9-116,0 0 0,0 0 0,0 0 0,1 1 1,-1-1-1,1 0 0,0 1 0,-1 0 0,1-1 0,-1 4 0,3-6 27,-1 0 0,0 1 0,0-1 0,1 0 0,-1 0 0,0 0 0,0 1 0,1-1 0,-1 0 0,0 0 0,0 0 0,1 0-1,-1 0 1,0 0 0,1 0 0,-1 0 0,0 1 0,1-1 0,-1 0 0,0 0 0,1 0 0,-1 0 0,0-1 0,0 1 0,1 0-1,-1 0 1,0 0 0,1 0 0,-1 0 0,0 0 0,1 0 0,-1-1 0,0 1 0,0 0 0,1 0 0,15-7-334,-16 7 338,38-20-546,-27 14 509,0-1 0,1 2 0,-1 0-1,1 0 1,21-5 0,-31 10 68,0 0 0,-1-1 1,1 1-1,0 0 1,0 0-1,0 0 0,-1 1 1,1-1-1,0 0 0,0 1 1,0-1-1,-1 1 0,1 0 1,0-1-1,-1 1 0,1 0 1,-1 0-1,1 0 0,-1 0 1,1 0-1,-1 0 0,0 1 1,2 1-1,1 2 69,-1 0 0,0 0 1,-1 1-1,1-1 0,2 11 0,8 14-262,-12-27 161,1 0 0,-1 0 0,1 0 0,0-1 0,0 1 0,0 0 0,0-1 0,0 0 0,1 0-1,-1 1 1,6 2 0,-6-4-6,0-1-1,0 0 0,0 1 0,-1-1 0,1 0 1,0 0-1,0 0 0,0 0 0,0-1 0,0 1 1,-1 0-1,1-1 0,0 1 0,0-1 0,0 0 1,-1 1-1,1-1 0,0 0 0,-1 0 1,1 0-1,-1 0 0,3-3 0,40-26-258,-15 10 34,34-28 0,-32 18 10,-2-1-1,49-65 1,-39 39 45,32-63-1,-33 46 138,-4-3-1,-3 0 1,24-92 0,-55 168 58,2-3 62,-1 0 0,0 0 0,0 0 0,0 0 0,-1 0 0,1-1-1,-1 1 1,0 0 0,0-1 0,-1-6 0,1 11-66,0 0-1,0 0 1,0 0-1,0 0 1,0 1-1,0-1 1,0 0-1,-1 0 1,1 0-1,0 0 1,0 0-1,0 0 1,0 0-1,0 0 1,0 0-1,0 0 1,0 0-1,0 0 1,0 0-1,0 0 1,0 0-1,0 0 1,0 0-1,0 0 1,0 0-1,0 1 1,0-1-1,0 0 1,-1 0-1,1 0 1,0 0-1,0 0 0,0 0 1,0 0-1,0 0 1,0 0-1,0 0 1,0 0-1,0 0 1,0 0-1,0 0 1,0 0-1,0 0 1,-1 0-1,1-1 1,0 1-1,0 0 1,0 0-1,0 0 1,0 0-1,0 0 1,0 0-1,0 0 1,0 0-1,0 0 1,0 0-1,0 0 1,0 0-1,0 0 1,0 0-1,0 0 1,0 0-1,0 0 1,0 0-1,0-1 1,0 1-1,0 0 1,0 0-1,0 0 1,-6 5 65,1 1 0,1-1 0,-1 1 0,1 0 0,-6 12 0,-17 41 91,5 6 12,2 0 0,4 1-1,2 1 1,-8 108 0,21-150-87,0 0 0,2 0 0,0 0 0,2 0 0,1 0 0,1-1 0,11 36 0,-14-55-87,1 1-1,-1-1 1,1 0 0,0 1-1,1-1 1,-1-1 0,7 8-1,-8-10-7,0 0 0,0 0-1,0 0 1,0-1 0,0 1-1,0-1 1,1 1 0,-1-1-1,0 0 1,1 0 0,-1 0-1,1 0 1,0 0 0,-1 0-1,1-1 1,0 0 0,-1 1-1,1-1 1,3 0 0,1-1-86,-1-1 1,0 1-1,0-1 1,0 0-1,0-1 1,0 1-1,0-1 1,-1-1-1,1 1 1,-1-1-1,0 0 1,0 0-1,0 0 1,0-1-1,7-8 1,-5 3 50,0-1 1,-1 1-1,0-1 0,0 0 1,-1 0-1,0-1 0,3-15 0,-7 24 59,0 1-1,-1-1 0,0 1 1,0 0-1,0-1 0,0 1 0,0-1 1,0 1-1,-1-4 0,1 6 0,0-1 1,0 1-1,-1-1 0,1 1 0,0-1 1,0 1-1,0-1 0,-1 1 0,1 0 1,0-1-1,0 1 0,-1 0 0,1-1 1,0 1-1,-1 0 0,1-1 0,-1 1 1,1 0-1,0-1 0,-1 1 0,1 0 1,-1 0-1,1 0 0,-1 0 0,1-1 1,-1 1-1,1 0 0,0 0 0,-1 0 1,1 0-1,-1 0 0,1 0 0,-1 0 1,1 0-1,-1 0 0,1 0 0,-1 0 1,1 1-1,-1-1 0,1 0 0,-1 0 1,1 0-1,0 1 0,-1-1 0,1 0 1,-1 0-1,1 1 0,0-1 0,-1 0 1,1 1-1,-6 4 81,1 0 1,0 0-1,0 0 1,1 1-1,0 0 1,0-1-1,-5 10 1,1-1 57,5-9-112,0 0 0,0 0 0,1 1 0,0-1 0,0 1 0,0-1-1,1 1 1,-2 11 0,3-15-41,-1-1 0,1 1-1,0 0 1,1 0 0,-1 0-1,0 0 1,0-1 0,1 1-1,-1 0 1,1 0 0,-1-1-1,1 1 1,0 0 0,0-1-1,0 1 1,0 0 0,0-1-1,0 1 1,0-1-1,0 0 1,1 1 0,-1-1-1,0 0 1,1 0 0,-1 0-1,1 0 1,0 0 0,-1 0-1,1 0 1,0-1 0,3 2-1,3 0-46,0-1 0,-1 0-1,1 0 1,0-1-1,0 0 1,0 0 0,9-2-1,58-13-614,-48 9 525,67-15-306,107-39 0,-179 52 440,0-2 0,23-13-1,-35 17 22,-2 0 0,1 0 0,0 0 0,-1-1 0,-1 0 0,1-1 0,6-8 0,-13 15-14,0-1 0,0 1-1,-1 0 1,1 0 0,0-1 0,0 1 0,-1 0 0,1-1 0,-1 1-1,1-2 1,-1 3-2,0 0 1,0-1-1,0 1 0,0 0 0,0 0 0,0 0 0,0-1 0,0 1 0,0 0 0,-1 0 0,1 0 1,0-1-1,0 1 0,0 0 0,0 0 0,0 0 0,0 0 0,0 0 0,-1-1 0,1 1 0,0 0 1,0 0-1,0 0 0,0 0 0,0 0 0,-1 0 0,1 0 0,0-1 0,0 1 0,0 0 0,-1 0 1,1 0-1,0 0 0,0 0 0,0 0 0,-1 0 0,1 0 0,0 0 0,-1 0 0,-1 1 19,-1-1-1,0 1 0,1 0 1,-1 0-1,0 0 0,1 0 0,-1 0 1,-2 2-1,-150 103 647,147-100-610,1 0 0,-1 0 0,1 1 0,1 0 0,-1 0 0,1 0 0,-6 11 0,11-16-47,-1 0-1,1 1 0,0-1 0,0 1 0,0 0 0,0-1 0,1 1 1,-1 0-1,1-1 0,-1 1 0,1 0 0,0 0 0,0-1 0,0 1 0,0 0 1,1 0-1,-1-1 0,1 1 0,0 0 0,-1-1 0,1 1 0,1 0 0,-1-1 1,0 1-1,0-1 0,1 0 0,0 0 0,-1 1 0,5 3 0,-4-5-25,0 1 0,0 0-1,0-1 1,0 0 0,0 1-1,1-1 1,-1 0-1,0 0 1,1 0 0,-1 0-1,1-1 1,-1 1 0,1-1-1,-1 1 1,1-1 0,0 0-1,-1 0 1,1 0 0,-1 0-1,1-1 1,-1 1-1,1-1 1,-1 1 0,1-1-1,3-1 1,3-2-83,0 0 0,0-1 0,0 0 0,0 0 1,8-8-1,-8 6 79,0 0 0,-1-1-1,0 0 1,-1-1 0,10-14 0,26-50 70,-23 37 53,-8 17 334,-20 53 672,-60 201-911,2-7-233,-20-4 192,82-214-158,-21 44 133,-47 76-1,70-126-156,1-3-35,1 0 0,-1 0-1,0 0 1,1 1 0,-1-1 0,0 0 0,0 0 0,0 0 0,0 0-1,0 0 1,0-1 0,0 1 0,0 0 0,0 0 0,0-1 0,0 1 0,-1-1-1,1 1 1,0-1 0,0 1 0,-1-1 0,-1 1 0,3-1 8,-1 0 0,0 0 0,1 0 0,-1 0 0,1-1 0,-1 1 0,0 0 0,1 0 0,-1 0 0,0 0 0,1-1 0,-1 1 0,1 0 0,-1-1 0,1 1 0,-1 0 0,1-1 0,-1 1 0,1-1 0,-1 1 0,1-1 0,-1 0 0,-8-17-746,8 11 626,0 1 0,0-1-1,0-11 1,2 3 82,0 0 1,2 0-1,-1 0 0,2 0 1,10-26-1,33-67-202,-44 101 269,79-145-122,-64 124 266,1 1 0,45-50 1,-2 20 286,2 2 1,112-73 0,-153 112-216,-1-1 0,0-1 0,-1 0-1,25-31 1,-39 41-105,0-1 0,-1 0 0,0 0 0,0 0 1,-1-1-1,0 0 0,-1 0 0,0 0 0,-1-1 0,0 1 0,0-1 0,-1 0 0,1-21 0,-1 15 142,-2 17-224,0 0-1,0 0 1,0 0 0,0 0 0,0-1 0,0 1 0,0 0 0,0 0-1,0 0 1,0 0 0,0 0 0,0 0 0,0 0 0,0 0-1,1-1 1,-1 1 0,0 0 0,0 0 0,0 0 0,0 0-1,0 0 1,0 0 0,0 0 0,1 0 0,-1 0 0,0 0-1,0 0 1,0 0 0,0 0 0,0 0 0,0 0 0,0 0-1,1 0 1,-1 0 0,0 0 0,0 0 0,0 0 0,0 0-1,1 0 1,6 9 209,-2-1-131,-1 1 1,0-1-1,-1 1 0,0 0 1,0 0-1,-1 0 1,2 15-1,-1 4 60,-2 34 0,-1-40-99,0-17-33,0-1 1,0 0 0,1 0 0,-1 0 0,1 0-1,0 0 1,0 0 0,1-1 0,-1 1 0,1 0-1,0-1 1,0 1 0,0-1 0,0 1 0,1-1-1,-1 0 1,1 0 0,3 3 0,-2-3-24,1 0-1,-1 0 1,0 0 0,1-1 0,-1 0-1,1 0 1,0 0 0,0 0 0,0-1 0,-1 0-1,1 0 1,1 0 0,-1-1 0,6 1-1,7-2-29,-1-1-1,0 0 0,0-1 0,0 0 0,0-2 0,-1 0 0,1-1 1,-1 0-1,-1-1 0,1-1 0,-1-1 0,15-11 0,5-3 39,-13 9 55,33-27 1,-47 31 31,-8 10-83,0 0 1,0-1-1,0 1 0,0 0 0,0 0 1,-1 0-1,1 0 0,0 0 1,0 0-1,0 0 0,0-1 1,0 1-1,0 0 0,0 0 0,0 0 1,0 0-1,0 0 0,0 0 1,0 0-1,0 0 0,0 0 1,-1-1-1,1 1 0,0 0 1,0 0-1,0 0 0,0 0 0,0 0 1,0 0-1,0 0 0,-1 0 1,1 0-1,0 0 0,0 0 1,0 0-1,0 0 0,0 0 0,0 0 1,0 0-1,-1 0 0,1 0 1,0 0-1,0 0 0,-2 0 15,-1 1 0,1-1-1,0 1 1,0-1-1,0 1 1,0 0 0,-3 1-1,-4 3 16,0 1 0,0 0 0,1 1 0,0 0 0,-8 8 0,-34 44 7,38-45 53,5-5-31,0-1 0,1 1-1,-8 15 1,12-20-64,0 1-1,1-1 0,-1 0 0,1 1 0,0-1 1,0 1-1,0-1 0,1 1 0,0-1 0,0 9 1,0-12-8,0 1 1,0-1 0,0 0 0,1 0 0,-1 1-1,0-1 1,1 0 0,-1 0 0,1 0-1,-1 1 1,1-1 0,0 0 0,-1 0-1,1 0 1,1 1 0,-1-1-12,0-1-1,-1 0 1,1 1-1,0-1 1,-1 1-1,1-1 1,0 0-1,0 0 1,-1 1-1,1-1 1,0 0-1,0 0 1,-1 0-1,1 0 1,0 0-1,0 0 1,0 0-1,1 0 1,1-1-60,0 0-1,-1 0 1,1-1-1,0 1 1,-1 0 0,1-1-1,0 0 1,-1 1-1,0-1 1,1 0-1,1-3 1,6-6-37,-2 0 0,1 0 0,-2-1 0,1 0 0,6-17-1,-1 0 303,9-37 0,-21 62 505,-3 4-196,-5 9 47,-7 18-233,11-17-289,1 1 0,1-1 0,0 1 0,0-1 0,1 1 0,2 13 0,-2-22-16,0-1 0,1 1 0,-1 0-1,1-1 1,-1 1 0,1-1 0,0 1 0,-1-1 0,1 1 0,0-1 0,0 1-1,0-1 1,0 0 0,1 1 0,-1-1 0,0 0 0,0 0 0,1 0 0,1 2-1,0-2-8,0 0 0,-1 0 0,1-1 0,0 1 1,0 0-1,-1-1 0,1 0 0,0 1 0,0-1 0,5-1 0,4-1-52,-1 0 0,1-1 0,-1 0 0,19-8 1,229-98-159,-258 108 235,0 1 1,0-1-1,0 1 0,0 0 1,0-1-1,0 1 1,1 0-1,-1 0 0,0 0 1,0 0-1,0 0 0,2 0 1,-3 0-11,1 0 0,-1 0-1,0 0 1,0 0 0,1 1 0,-1-1 0,0 0 0,0 0 0,0 0 0,1 1 0,-1-1 0,0 0 0,0 0 0,0 0-1,0 1 1,0-1 0,1 0 0,-1 0 0,0 1 0,0-1 0,0 0 0,0 1 0,0-1 0,0 0 0,0 0 0,0 1-1,0-1 1,0 0 0,0 0 0,0 1 0,0-1 0,-1 4 27,0 0 1,-1 1-1,1-2 0,-1 1 1,-2 4-1,1-1-43,-3 4 21,0 0 1,-12 15-1,11-17-11,1 0-1,0 1 1,-7 13-1,13-22-4,0-1-1,0 0 1,0 0 0,0 0-1,0 1 1,-1-1 0,1 0-1,0 0 1,0 0 0,0 1-1,0-1 1,0 0 0,0 0-1,0 1 1,0-1 0,0 0-1,0 0 1,0 1 0,0-1-1,0 0 1,0 0-1,0 1 1,0-1 0,0 0-1,1 0 1,-1 1 0,0-1-1,0 0 1,0 0 0,0 0-1,0 1 1,0-1 0,1 0-1,-1 0 1,0 0 0,0 0-1,0 1 1,1-1 0,-1 0-1,0 0 1,0 0 0,0 0-1,1 0 1,-1 0 0,0 0-1,0 0 1,1 0 0,-1 0-1,0 1 1,0-1 0,1 0-1,-1 0 1,0 0 0,0-1-1,1 1 1,-1 0 0,0 0-1,0 0 1,1 0 0,-1 0-1,0 0 1,0 0-1,0 0 1,1 0 0,-1-1 0,21-6-662,-18 5 603,11-4-266,19-14-1,-24 14 331,-1 0 0,1 1 0,0 1 0,1-1 0,-1 1 0,1 1 0,13-4 0,-22 7 38,0 0 1,0 0-1,0 0 1,0 0-1,0 0 0,0 0 1,0 0-1,0 0 1,0 1-1,0-1 1,0 0-1,0 1 0,0-1 1,0 1-1,-1-1 1,1 1-1,0-1 0,0 1 1,0-1-1,-1 1 1,1 0-1,0-1 0,0 1 1,-1 0-1,1 0 1,-1 0-1,1-1 0,-1 1 1,1 0-1,-1 0 1,1 0-1,-1 0 0,0 0 1,1 2-1,0 3 41,0 0 0,0 0 0,-1 0 0,1 9 0,-1-14-78,0 1-1,0-1 1,0 1 0,0-1 0,1 0 0,-1 1-1,0-1 1,1 0 0,-1 1 0,1-1 0,0 0 0,-1 0-1,1 0 1,0 1 0,0-1 0,0 0 0,-1 0-1,1 0 1,0 0 0,1 0 0,-1-1 0,0 1 0,0 0-1,0 0 1,0-1 0,1 1 0,-1-1 0,0 1-1,1-1 1,-1 1 0,0-1 0,1 0 0,-1 0 0,3 1-1,0-1-28,1 0-1,-1 0 1,0 0-1,1 0 1,-1-1 0,1 0-1,-1 0 1,0 0-1,6-2 1,-2-2-70,0-1 0,0 1 1,0-1-1,-1-1 1,0 1-1,0-1 0,9-13 1,-5 7 8,17-18-52,-2-1 0,-1-1-1,26-47 1,-29 33 241,23-69 0,-39 99-103,-3 9 58,-1 0 0,0 0 0,0-1 0,0 0 0,-1 1 0,0-16-1,1 15 118,0 9-125,-1 5-47,7 36 59,-8-32-5,1-5-4,-1 1 0,0-1 0,0 0 0,0 0 0,-1 1 0,1-1 0,-1 0 0,0 0 0,0 0 1,-1 0-1,1 0 0,-1 0 0,0 0 0,-3 5 0,-8 5-17,-1-1 0,-26 20 0,2-2-121,14-8 108,0 2 0,-27 35 0,38-43-24,1 1-1,1 0 0,0 1 1,-13 36-1,23-52 9,0 0 0,0 0 0,0 0 0,0 0 0,1 0 0,-1 0 1,1 0-1,0 0 0,0 0 0,0 0 0,0 0 0,1 0 0,-1 0 0,1 0 0,0 0 0,1 4 0,-2-6-16,1-1 0,-1 0-1,1 1 1,-1-1 0,0 0-1,1 0 1,-1 1 0,1-1 0,-1 0-1,1 0 1,-1 0 0,1 0-1,-1 0 1,1 0 0,-1 1-1,1-1 1,-1 0 0,1 0-1,-1 0 1,1-1 0,-1 1-1,1 0 1,-1 0 0,1 0-1,-1 0 1,1 0 0,-1-1 0,1 1-1,0 0 1,14-9-393,-13 7 267,12-6 9,-1-2-1,0 1 1,-1-1-1,0-1 0,-1-1 1,0 1-1,0-2 1,-1 1-1,13-24 0,9-27-106,27-79-1,-43 101 86,92-278-243,-85 231 701,-21 75-198,0 1-1,-1-1 0,0 1 0,-2-23 0,1 34-95,0 0-1,0 1 1,0-1 0,0 0 0,0 1 0,0-1-1,0 0 1,0 1 0,-1-1 0,1 0 0,0 1-1,0-1 1,-1 1 0,1-1 0,0 0 0,-1 1-1,1-1 1,0 1 0,-1-1 0,1 1 0,-1-1-1,1 1 1,-1 0 0,1-1 0,-1 1 0,1-1-1,-1 1 1,1 0 0,-1 0 0,0-1 0,1 1-1,-1 0 1,1 0 0,-1 0 0,0-1 0,1 1-1,-2 0 1,-1 1 31,1 0-1,0-1 1,-1 1-1,1 0 0,0 0 1,-1 1-1,1-1 1,0 0-1,0 1 1,0-1-1,-2 3 1,-9 9-1,0 0 0,1 1 0,1 0 0,0 1 0,1 0 0,0 1 0,1 0 0,-7 20 0,1 1 16,1 1 1,-13 65-1,20-66 39,1 1 1,-2 63-1,8-83-58,1-1-1,0 0 1,1 1-1,1-1 1,1 0-1,0 0 1,1 0-1,8 16 1,-10-26-34,1 0-1,0 0 1,0 0 0,1-1 0,-1 1 0,2-1 0,-1 0 0,1-1 0,-1 1 0,2-1 0,9 6-1,-12-8-7,1-1 0,0 1 0,0-1 0,0-1 0,0 1 0,0-1 0,0 0 0,0 0 0,0 0 0,1-1 0,-1 1 0,0-1 0,0-1 0,1 1 0,-1-1 0,0 0 0,0 0 0,6-2 0,0-2-37,0 0 0,0 0-1,0-1 1,-1 0 0,0-1 0,0 0 0,-1 0 0,0-1 0,0 0 0,-1-1 0,0 0 0,11-16 0,4-11-12,-2 0 0,21-48 0,-28 53 24,57-126 272,-69 154-28,0 4-132,-2 9-14,-5 39 14,-16 68 0,-23 50-132,8-59 87,31-95-48,-1-1 0,0 0 0,-1 0 0,0-1 0,-1 0 0,-11 13 0,18-23 9,0 1 0,-1-1 0,1 0 0,0-1 0,-1 1 0,1 0 0,-1 0 0,1-1 0,-1 1 0,0 0 0,-2 0 0,3-1-2,1 0 0,0 0 0,0 0 0,-1 0 0,1 0 1,0 0-1,-1 0 0,1 0 0,0 0 0,0 0 0,-1 0 1,1 0-1,0 0 0,-1-1 0,1 1 0,0 0 0,0 0 0,-1 0 1,1 0-1,0 0 0,0-1 0,0 1 0,-1 0 0,1 0 0,0-1 1,0 1-7,-1-1 0,1 1 1,0-1-1,0 1 0,0-1 1,0 1-1,0-1 0,0 1 0,1-1 1,-1 0-1,0 1 0,0-1 1,0 1-1,0-1 0,1 1 1,-1-1-1,0 1 0,0-1 1,1 1-1,2-4 1,0 0 0,0 0 0,0 1 0,0 0 0,1-1 0,-1 1 0,1 1 0,0-1 0,0 0 0,0 1-1,8-4 1,8-2-113,26-7 0,-41 14 51,6-3-109,17-5-2079,1 2 1,49-8 0,-64 14 608,24-2-3056,-35 3 3788,0 0 1,0 1-1,-1-1 0,1 1 1,0-1-1,0 1 1,-1 0-1,1 0 1,0 0-1,2 1 0,1 2-2823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3:56.4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96 8896,'-4'-24'4032,"31"4"-3520,0 9 1568,9 6-1248,49-10 1503,5 7-1343,23-1-288,-5 6-448,13 3-768,-10 3 288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06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356 196 2976,'0'0'99,"0"-1"1,0 0-1,1 0 1,-1 0-1,0 0 1,0 1-1,0-1 1,1 0-1,-1 0 1,0 0-1,1 1 1,-1-1-1,1 0 1,-1 0-1,1 1 1,-1-1-1,1 0 0,-1 1 1,1-1-1,0 1 1,-1-1-1,1 1 1,0-1-1,0 1 1,1-1-1,-1 0 71,0 1 0,0-1-1,0 1 1,0-1 0,-1 0 0,1 1-1,0-1 1,0 0 0,0 0 0,-1 0-1,1 1 1,-1-1 0,1 0 0,0 0-1,-1 0 1,1-2 0,0 2-42,-1 0 0,0-1 0,0 1 0,1 0 0,-1 0 0,0-1 0,0 1 0,0 0 0,0 0 0,-1-1 0,1 1 0,0 0 1,0-1-1,-1 1 0,1 0 0,-1 0 0,1 0 0,-1 0 0,0-1 0,1 1 0,-1 0 0,0 0 0,0 0 0,1 0 0,-1 0 0,0 1 0,0-1 0,0 0 0,0 0 1,0 1-1,-1-1 0,1 0 0,0 1 0,0-1 0,0 1 0,-1-1 0,1 1 0,-2-1 0,-1 0-1,-1 1 0,1-1 0,0 0 0,-1 1 0,1 0-1,-1 0 1,1 0 0,0 1 0,-1 0 0,1-1 0,-7 4 0,-6 3 19,0 1 1,1 0-1,0 2 1,1 0-1,-21 16 1,16-8 10,0 1 1,1 0 0,-18 25-1,22-24 83,1 1-1,-14 26 1,23-39-154,1 1 1,0 0 0,1 1-1,0-1 1,0 0 0,1 1-1,0 0 1,0 15 0,2-24-55,-1 1 0,1 0 0,0-1 0,0 1 0,1-1 0,-1 1 0,0 0 0,0-1 0,1 1 0,-1-1 0,1 1 0,-1-1 0,1 1 0,0-1 0,0 1 0,-1-1 0,1 0 0,0 1 0,0-1 0,0 0 0,1 0 0,-1 0 0,0 0 0,0 0 0,1 0 0,-1 0 0,0 0 0,1 0 0,-1-1 0,1 1 0,-1 0 0,1-1 0,-1 1 0,1-1 0,0 0 0,-1 0 0,1 1 0,-1-1 0,1 0 0,3-1 0,5 0 169,1-1 0,0 0 0,-1-1 0,0 0 1,1-1-1,15-8 0,-5 1-52,38-28 0,-42 26-134,0-1 0,-1-1 0,-1-1 0,-1 0 1,0-1-1,-1-1 0,0 0 0,-2 0 0,0-1 0,13-35 0,-21 48-90,-2-1 0,1 1 0,1-12 0,0 3-772,-9 34 788,2 0 0,0 1 0,1-1 0,0 31 0,3-41 96,1 0 1,-1 0-1,2 0 1,-1 0-1,1 0 1,1 0-1,-1 0 1,2-1-1,-1 1 1,1-1-1,0 0 1,7 10-1,-11-18-33,8 11 180,0-1 1,1 1-1,15 13 0,-22-22-130,0 0 0,0 0 0,0 0-1,1-1 1,-1 1 0,1-1 0,0 0 0,-1 1-1,1-1 1,0 0 0,-1 0 0,1-1-1,0 1 1,0-1 0,0 1 0,0-1 0,0 0-1,0 0 1,0 0 0,0 0 0,0-1-1,-1 1 1,4-2 0,0 0 3,-1-1 0,1 0 0,-1 0 0,0-1 0,0 1 0,0-1 0,0 0 0,-1 0 1,0-1-1,0 1 0,0-1 0,4-6 0,4-8 5,-2 0 0,10-22 0,-14 27-30,62-157-47,-4 10-290,-63 159 269,8-15-219,-5 16 132,-3 11 14,-1 1 83,-1 0 0,-3 13 0,0 1 24,-59 332-8,62-354 33,0 2 36,0 1 0,-1-1 0,1 1 0,-1-1 0,0 1 0,-1-1 0,1 0 0,-5 5 0,7-9-47,0-1 1,-1 1-1,1-1 0,0 1 0,0-1 0,-1 0 0,1 1 0,-1-1 1,1 1-1,0-1 0,-1 0 0,1 0 0,-1 1 0,1-1 0,-1 0 0,1 0 1,-1 1-1,1-1 0,-1 0 0,1 0 0,-1 0 0,1 0 0,-1 0 1,1 0-1,-1 0 0,1 0 0,-1 0 0,1 0 0,-1 0 0,1 0 1,-1 0-1,1 0 0,-1-1 0,-1 0 6,1 0-1,0 0 1,0 0-1,0 0 1,0 0 0,0-1-1,0 1 1,0 0-1,0-1 1,1 1 0,-2-2-1,-1-6-22,0 1 0,0-1-1,-1-10 1,4 17 0,-1 0 0,1 1 0,0-1 0,0 0 0,0 1 0,0-1 0,0 0 0,0 1 0,1-1 0,-1 0 0,0 1 0,1-1 0,1-2 1,-2 3 3,1 0 0,0 0 1,0 0-1,-1 0 0,1 0 1,0 1-1,0-1 0,0 0 1,0 1-1,0-1 0,0 0 1,0 1-1,1-1 0,-1 1 1,0 0-1,0-1 0,0 1 1,0 0-1,1 0 0,-1 0 1,0 0-1,0 0 0,2 0 1,26 2-51,-1 1 1,46 11-1,-18-3-32,92 9 96,-99-18-2665,1-3-3893,-27 0 3639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07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386 33 3552,'3'-2'427,"-3"1"-385,0 1 1,1 0-1,-1 0 0,0 0 0,1-1 1,-1 1-1,0 0 0,0 0 0,0-1 1,1 1-1,-1 0 0,0 0 0,0-1 1,0 1-1,1 0 0,-1-1 0,0 1 1,0 0-1,0-1 0,0 1 0,0 0 1,0-1-1,0 1 0,0-1 0,0 1 1,0 0-1,0-1 0,0 1 0,0 0 1,0-1-1,0 1 0,0 0 0,-1-1 1,1 1-1,0 0 0,0-1 0,0 1 1,0 0-1,-1-1 0,0-4 2286,1 5-2184,0 0-1,0-1 1,0 1-1,0-1 1,0 1-1,0-1 1,0 1-1,0 0 1,0-1-1,0 1 1,0-1 0,0 1-1,0-1 1,0 1-1,0 0 1,-1-1-1,1 1 1,0-1-1,0 1 1,-1 0 0,1-1-1,0 1 1,0 0-1,-1-1 1,1 1-1,0 0 1,-1 0-1,1-1 1,0 1 0,-1 0-1,1 0 1,-1-1-1,1 1 1,0 0-1,-1 0 1,1 0-1,-1 0 1,1 0 0,-1 0-1,1 0 1,0 0-1,-1 0 1,1 0-1,-1 0 1,1 0-1,-1 0 1,1 0 0,0 0-1,-1 0 1,1 0-1,-1 0 1,1 1-1,-1-1 1,-14 8 490,0 0 1,-24 19-1,13-9-351,-121 77 784,126-81-784,-37 30 0,52-39-213,1 0 1,0 0-1,0 0 0,1 1 0,-1-1 0,1 1 0,0 0 0,1 0 1,-1 1-1,1-1 0,-2 9 0,5-14-44,-1 0 0,1 0 0,0 0-1,0 0 1,0 0 0,0 0 0,0 0 0,0 0 0,0 0-1,1 0 1,-1 0 0,0 0 0,0 0 0,1 0-1,-1 0 1,1 0 0,-1 0 0,1 0 0,-1 0 0,1 0-1,0 0 1,-1 0 0,1 0 0,0-1 0,0 1 0,-1 0-1,1-1 1,0 1 0,0 0 0,0-1 0,0 1 0,0-1-1,0 0 1,0 1 0,0-1 0,0 0 0,0 1 0,2-1-1,3 1 105,1 0-1,0 0 0,-1 0 0,14-2 0,-7 1-59,-1-2-1,1 0 0,-1 0 1,1-1-1,-1 0 0,0-1 1,0-1-1,0 0 0,-1-1 1,0 0-1,11-7 0,-10 4-66,-1 0-1,0-1 0,-1 0 0,0-1 0,0 0 0,-1 0 0,-1-1 0,0 0 1,9-20-1,-9 19 71,-2-1-1,10-28 1,-16 54-143,2 56 217,0-60-62,-1 1-1,1 0 0,1-1 0,-1 1 0,8 15 0,-6-17-27,0 1 0,0-1 1,1 0-1,10 11 0,-13-15-56,1 0-1,0-1 0,0 0 0,0 1 0,0-1 0,0 0 0,1 0 0,-1-1 0,1 1 0,-1-1 0,1 0 0,-1 0 1,5 1-1,7 0-894,0 0 1,1-2 0,18 0-1,-20-1-1606,0-1 0,0-1 1,21-6-1,-4 2-1276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10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159 715 2144,'-8'-5'8727,"3"8"-6096,-11 7-1712,10-3-651,0 1-1,0-1 1,1 1 0,0 0 0,0 0-1,1 1 1,-4 10 0,-5 7 70,7-13-206,-38 81 559,40-82-522,0-1 0,0 1 0,1 1 0,1-1-1,0 0 1,0 15 0,2-24-110,0 0 0,0 0 1,0 0-1,1 0 0,-1 0 0,1 0 0,0 0 0,0 0 1,0 0-1,0 0 0,0-1 0,1 1 0,-1 0 0,5 4 1,-5-5-12,1-1 1,-1 0 0,1 0-1,-1 1 1,1-1-1,0 0 1,0 0 0,0 0-1,0-1 1,0 1 0,0 0-1,0-1 1,0 1-1,0-1 1,0 0 0,0 0-1,0 0 1,0 0 0,0 0-1,0 0 1,3-1-1,3 0 60,-1-1 0,1-1-1,-1 1 1,13-8 0,-8 4-12,13-6-58,0-2 0,-1-1 0,-1-2 0,0 0 0,-2-1 1,25-25-1,-31 28-66,-6 7-217,0-1 0,-1 1 0,11-17 0,-24 37 169,1 0-1,0 0 1,0 0 0,1 0 0,-3 25 0,6-33 96,0 0 0,0 0 0,0 0 0,0 0 0,1 0 0,-1 1 1,1-1-1,0 0 0,1-1 0,-1 1 0,1 0 0,-1 0 0,1 0 0,0-1 0,0 1 0,1-1 0,-1 0 1,1 0-1,0 0 0,0 0 0,0 0 0,4 3 0,1 0 80,0-1-1,1-1 1,-1 1 0,1-1 0,0-1-1,0 0 1,0 0 0,14 2 0,-18-4-55,-1-1 0,0 1 0,1-1 0,-1 0 0,1 0 0,-1-1 0,0 1 1,1-1-1,-1 0 0,0 0 0,0 0 0,1-1 0,-1 1 0,0-1 1,0 0-1,-1-1 0,1 1 0,0 0 0,-1-1 0,5-4 0,-3 1-25,0 0-1,0-1 0,-1 1 0,1-1 0,-2 0 0,1 0 1,-1 0-1,0-1 0,0 1 0,-1-1 0,0 0 1,1-10-1,-1-1-151,-1-1 0,-1 1 1,-4-39-1,3 56 79,1 0 0,-1 0-1,1 0 1,-1 0 0,0 0 0,0 0 0,1 0-1,-1 0 1,-1 1 0,-1-4 0,0 1-61,6 8 132,0-1 0,0 1-1,0 0 1,0-1 0,0 0-1,1 0 1,-1 0-1,5 2 1,-6-3 10,1-1 0,-1 0 0,0 0-1,1 0 1,-1 0 0,1-1 0,-1 1 0,1 0 0,0-1 0,-1 0-1,1 0 1,-1 0 0,1 0 0,-1 0 0,1 0 0,0-1 0,-1 1-1,3-2 1,7-2 41,0-1 0,-1-1 0,1 1 0,15-13 0,41-34 108,-44 32-64,214-173 122,-219 177-167,-1-1 0,-1 0 0,0-2 0,-1 0 0,-1 0 0,-1-2 0,0 0 0,-2 0 0,-1-1 0,0-1 0,9-31 0,-18 47-78,0 0 0,0-1 1,-1 0-1,0 1 0,0-1 0,-1 0 1,0 1-1,0-1 0,-1 0 1,-2-11-1,3 19 4,0 0 0,0-1 1,0 1-1,0 0 0,0 0 0,0 0 1,0 0-1,0-1 0,0 1 1,-1 0-1,1 0 0,0 0 0,0 0 1,0-1-1,0 1 0,0 0 0,-1 0 1,1 0-1,0 0 0,0 0 0,0 0 1,-1-1-1,1 1 0,0 0 0,0 0 1,0 0-1,-1 0 0,1 0 0,0 0 1,0 0-1,0 0 0,-1 0 0,1 0 1,0 0-1,0 0 0,0 0 0,-1 0 1,1 0-1,0 0 0,0 0 1,0 0-1,-1 1 0,1-1 0,0 0 1,0 0-1,0 0 0,0 0 0,-1 0 1,1 0-1,0 1 0,0-1 0,0 0 1,0 0-1,0 0 0,-1 0 0,1 1 1,0-1-1,0 0 0,0 0 0,0 1 1,-13 15-79,10-12 49,-37 58-43,-34 70 1,47-76 91,-21 60 1,-10 60 100,21-62-51,15-38 71,-5 11 343,17-49 472,90-110-492,27-23-804,-103 92 324,0 0 0,-1 1 0,1 0 0,0-1 0,1 1 0,-1 1 0,0-1 0,1 0 1,-1 1-1,1 0 0,7-1 0,-9 2 13,-1 0 1,0 0-1,0 1 1,1-1-1,-1 1 1,0-1-1,0 1 0,0 0 1,0-1-1,0 1 1,0 0-1,0 0 1,0 1-1,0-1 0,0 0 1,0 1-1,-1-1 1,1 1-1,-1-1 1,1 1-1,-1 0 1,1 0-1,-1 0 0,0 0 1,2 3-1,-1 1 19,0 0 0,0 1 0,-1-1 0,0 0-1,0 0 1,0 1 0,0 6 0,2 20 34,-1-23-83,0-2 91,0 0 0,0 1 0,1-1-1,6 13 1,-8-19-26,0 0 0,0 0 0,1 0-1,-1 0 1,1 0 0,0 0 0,-1-1 0,1 1 0,0 0-1,0-1 1,0 0 0,0 0 0,1 1 0,-1-1 0,0 0-1,0-1 1,1 1 0,-1 0 0,0-1 0,5 1 0,-1 0 9,-1-1 0,1 0 0,-1-1 1,1 0-1,0 0 0,-1 0 0,1 0 1,-1-1-1,0 0 0,0 0 0,9-4 1,5-5 57,29-22 1,-44 30-91,13-10-1,-1 0 0,0-1 0,0-1 0,15-19 1,-24 21-299,-7 13 289,0 0-1,0-1 1,0 1 0,0 0 0,0 0-1,0 0 1,0 0 0,0 0 0,0-1-1,0 1 1,0 0 0,0 0 0,0 0-1,0 0 1,0 0 0,0-1 0,-1 1-1,1 0 1,0 0 0,0 0 0,0 0 0,0 0-1,0 0 1,0-1 0,0 1 0,-1 0-1,1 0 1,0 0 0,0 0 0,0 0-1,0 0 1,0 0 0,-1 0 0,1 0-1,0 0 1,0 0 0,0 0 0,0 0-1,0 0 1,-1 0 0,1 0 0,0 0 0,-2 0-20,0 1 1,0-1 0,0 1-1,0-1 1,0 1 0,0 0 0,1 0-1,-1 0 1,0 0 0,-2 2 0,-7 7 2,1-1 1,0 1 0,1 0 0,0 1 0,1 0 0,0 1 0,1 0 0,-7 14 0,13-24 35,0 0 0,0 1 0,1-1 0,-1 1 0,1-1 0,-1 1 1,1-1-1,0 1 0,0-1 0,1 3 0,-1-4 9,0 0 0,0 0 0,0 0-1,0 0 1,0 0 0,1 0 0,-1-1 0,0 1-1,1 0 1,-1 0 0,1 0 0,-1 0-1,1 0 1,-1-1 0,1 1 0,-1 0 0,1-1-1,0 1 1,0 0 0,-1-1 0,1 1 0,0-1-1,0 1 1,-1-1 0,1 1 0,0-1 0,0 0-1,0 1 1,1-1 0,2 1 11,-1-1 0,0-1 1,1 1-1,-1 0 0,0-1 1,1 1-1,-1-1 0,0 0 1,1 0-1,-1 0 0,0-1 0,5-2 1,-2 0-5,-1 1 1,1-1 0,-1 0-1,0-1 1,8-8 0,-6 5-34,-2 1 1,1-1 0,-1 0-1,0 0 1,0 0 0,-1-1-1,5-17 1,-7 19-15,-1 1-1,1 0 1,-2 0 0,1-1 0,-1 1 0,0 0-1,0-1 1,-1 1 0,0 0 0,0-1 0,0 1-1,-1 0 1,-3-8 0,4 11 7,0 0 0,-1 0 0,1 0 0,-1 0 0,0 1 0,-3-5 0,5 7-13,-1-1-1,0 0 0,1 0 0,-1 1 1,0-1-1,0 1 0,0-1 1,1 1-1,-1-1 0,0 1 0,0-1 1,0 1-1,0 0 0,0 0 1,0-1-1,0 1 0,0 0 1,0 0-1,0 0 0,0 0 0,0 0 1,0 0-1,0 0 0,0 1 1,-1-1-1,1 1 21,1-1 0,-1 0 0,1 1 0,-1-1 0,1 1 0,0-1 0,-1 0-1,1 1 1,0-1 0,-1 1 0,1-1 0,0 1 0,0-1 0,0 1 0,-1 0 0,1-1 0,0 1 0,0-1 0,0 1 0,0-1 0,0 1 0,0-1 0,0 2 0,2 13-29,-1-13 37,0 0-1,0 0 1,0-1-1,1 1 1,-1-1 0,0 1-1,1-1 1,-1 0-1,1 0 1,-1 1-1,1-1 1,0 0 0,-1 0-1,1-1 1,0 1-1,0 0 1,3 0-1,4 2 17,0-1-1,14 1 0,-23-3-17,15 1 47,-1 0 1,1-2 0,0 1-1,-1-2 1,1 0 0,-1-1-1,1 0 1,-1-1 0,0-1-1,0 0 1,-1-1 0,0 0-1,0-1 1,0-1 0,13-10-1,2-4-17,-2-1-1,0-2 0,-2 0 1,23-31-1,76-123-38,-105 149 63,-1-2 1,-2 0-1,20-59 0,-19 36-77,14-83-1,-28 120-163,0 1-1,0-1 0,-2-17 1,0 33 145,0-1 1,-1 1-1,1 0 1,0 0 0,-1 0-1,1 0 1,-1-1-1,0 1 1,1 0 0,-3-3-1,3 5 34,0 0-1,-1-1 0,1 1 0,0 0 0,-1 0 1,1 0-1,0-1 0,0 1 0,-1 0 0,1 0 1,0 0-1,-1 0 0,1-1 0,0 1 1,-1 0-1,1 0 0,0 0 0,-1 0 0,1 0 1,-1 0-1,1 0 0,0 0 0,-1 0 0,1 0 1,0 0-1,-1 0 0,-1 1-6,1 0-1,-1 0 0,1-1 1,0 1-1,-1 0 1,1 0-1,0 0 1,0 0-1,-2 3 1,-4 4-11,1 0 1,0 0-1,1 1 1,0 0-1,-5 13 1,-18 53-54,27-70 73,-21 66 67,4 1 0,2 1 0,4 1 0,3 0 0,4 0 0,2 1 0,10 93 0,-6-149 46,2 0 0,7 34 0,-8-49-60,-1 1-1,0-1 1,1 0 0,0 0 0,0 0 0,0 0 0,0 0-1,0 0 1,1-1 0,0 1 0,0-1 0,0 0-1,0 0 1,1 0 0,-1 0 0,1 0 0,-1-1-1,7 3 1,-7-3-26,0-2-1,0 1 0,0 0 1,0-1-1,0 1 0,1-1 1,-1 0-1,0 0 0,0 0 1,0-1-1,1 1 0,-1-1 1,0 0-1,0 0 1,0 0-1,0 0 0,6-3 1,2-2 2,-1-1-1,1 0 1,10-10 0,-9 7-18,-1-1-1,0 0 1,-1 0-1,-1-1 0,13-20 1,-5 2 23,17-40 0,-28 58-57,-1-1 0,0 1 1,-1-1-1,3-21 0,-6 30-2,-1 0-1,1 0 1,-1 0-1,0 0 1,-1 0-1,0-5 1,1 8 19,0 0 1,0 1-1,-1-1 1,1 0 0,0 0-1,0 1 1,-1-1-1,1 0 1,-1 1 0,1-1-1,-1 0 1,1 1-1,-1-1 1,1 1 0,-1-1-1,1 1 1,-1-1-1,0 1 1,1-1 0,-1 1-1,0-1 1,1 1 0,-1 0-1,0 0 1,1-1-1,-1 1 1,0 0 0,0 0-1,0 0 1,1 0-1,-1 0 1,0 0 0,0 0-1,1 0 1,-1 0-1,0 0 1,0 0 0,0 0-1,0 1 1,-3 0-29,0 1 0,0-1 0,1 1 0,-1 0 0,0 1 0,1-1 0,0 0 0,-1 1 0,1 0 0,-3 3-1,-3 4 18,-14 19-1,11-11 120,1 0 0,1 1-1,0 0 1,2 1 0,0 0 0,-9 37 0,16-51-62,0-1 0,0 1 1,0 0-1,1 0 1,0 0-1,0 0 0,1 0 1,0 0-1,0 0 1,3 9-1,-3-11-13,0 0 0,1-1 1,-1 1-1,1-1 0,0 1 0,0-1 1,1 0-1,-1 0 0,1 0 0,0 0 0,-1 0 1,1-1-1,0 1 0,0-1 0,1 1 0,-1-1 1,5 2-1,4 0-157,-1 0 0,1-1-1,0-1 1,0 0 0,0 0 0,0-1 0,0-1 0,17-1 0,2-1-1933,-1-2 1,34-8-1,-5-2-748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12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44 859 4736,'-8'3'903,"0"0"0,-15 7 0,18-5 1542,10-5 1059,11-6-674,12-14-2147,-1-2 1,-1 0-1,-1-2 1,-1 0-1,29-40 1,45-64 393,66-76 16,-151 189-1038,1 0 1,1 2-1,0-1 0,1 2 0,24-16 0,-40 28-55,0 0 0,0 0 0,0 0 0,0 0 0,1-1 0,-1 1 0,0 0 0,0 0 0,0 0 0,1 0-1,-1 0 1,0 0 0,0 0 0,0 0 0,1 0 0,-1 0 0,0 0 0,0 0 0,0 0 0,1 0 0,-1 0 0,0 0 0,0 0 0,0 0 0,0 0 0,1 0 0,-1 0 0,0 0 0,0 0 0,0 0 0,1 0-1,-1 1 1,0-1 0,0 0 0,0 0 0,0 0 0,1 0 0,-1 0 0,0 1 0,0-1 0,0 0 0,0 0 0,0 0 0,0 0 0,0 1 0,0-1 0,1 0 0,-1 1 0,0 12 52,-1-11-54,-21 168 226,-18 42-27,28-162 49,4-21 52,7-28-276,1 0-1,0 0 1,0 0-1,0 0 1,0 0 0,0 0-1,0 0 1,0 0-1,1 0 1,-1 0-1,0 0 1,1 1-1,-1-2-11,0 0-1,0 0 1,0 1 0,0-1-1,0 0 1,0 0-1,0 0 1,0 0-1,1 0 1,-1 0-1,0 0 1,0 0-1,0 0 1,0 1-1,0-1 1,0 0-1,0 0 1,1 0-1,-1 0 1,0 0-1,0 0 1,0 0 0,0 0-1,0 0 1,1 0-1,-1 0 1,0 0-1,0 0 1,0 0-1,0 0 1,0 0-1,0 0 1,1 0-1,-1 0 1,0 0-1,0 0 1,7-9 275,-1-1-266,25-42 85,1 0-1,51-59 1,-49 74-144,45-38 0,-57 57 12,0 0 0,2 2 0,37-20 0,-60 35 19,0 1-1,0-1 0,1 1 1,-1-1-1,0 1 1,0 0-1,0-1 0,0 1 1,0 0-1,0 0 1,1 0-1,-1 0 0,0 0 1,0 0-1,0 0 1,0 0-1,2 1 0,-2-1 4,-1 1-1,1-1 1,0 1-1,-1-1 0,1 1 1,0 0-1,-1-1 0,1 1 1,-1 0-1,0 0 0,1-1 1,-1 1-1,1 0 1,-1 0-1,0 0 0,0-1 1,1 1-1,-1 0 0,0 0 1,0 0-1,0 0 0,0-1 1,0 1-1,0 0 1,0 0-1,-1 1 0,-1 17 40,-1 0 0,0-1 0,-10 26 0,-23 55 97,-2-12-35,-7 15 140,42-87-10,3-14-215,0-1 0,0 0 0,0 1 0,1-1-1,-1 0 1,0 1 0,0-1 0,0 0 0,0 0-1,0 1 1,1-1 0,-1 0 0,0 1 0,0-1-1,0 0 1,1 0 0,-1 1 0,0-1 0,0 0 0,1 0-1,-1 0 1,0 1 0,1-1 0,-1 0 0,0 0-1,0 0 1,1 0 0,-1 0 0,0 0 0,1 1-1,-1-1 1,0 0 0,1 0 0,-1 0 0,0 0-1,1 0 1,-1 0 0,1 0 0,-1-1 0,0 1-1,1 0 1,-1 0 0,0 0 0,0 0 0,1 0-1,-1 0 1,0-1 0,1 1 0,-1 0 0,0 0 0,12-5 29,-1-1 0,0 0 1,0 0-1,0-1 0,-1-1 0,0 0 1,13-13-1,60-74-14,-57 63 62,-1 2-83,-7 8-96,0 0 1,1 1-1,36-30 1,-54 51 84,-1 0 1,0-1-1,1 1 1,-1 0 0,1-1-1,-1 1 1,0 0-1,1 0 1,-1-1 0,1 1-1,-1 0 1,1 0-1,-1 0 1,1-1 0,-1 1-1,1 0 1,-1 0 0,1 0-1,-1 0 1,1 0-1,-1 0 1,1 0 0,-1 0-1,1 1 1,-1-1-1,1 0 1,-1 0 0,1 0-1,-1 0 1,1 1 0,-1-1-1,1 0 1,-1 0-1,1 1 1,-1-1 0,0 0-1,1 1 1,-1-1-1,1 1 1,0 1-16,0 0-1,0 0 1,0 1-1,0-1 1,-1 0-1,1 0 1,-1 0-1,1 1 1,-1 2 0,0 10-2,0 0 1,-1 0-1,-7 28 1,2-5 15,1-2 32,-3 18 145,-1 66 1,13-100 25,-4-19-176,0 0 0,0 0 0,1-1 0,-1 1 0,0 0 0,1-1 0,-1 1 0,0 0 0,1-1 0,-1 1 0,1 0 0,-1-1-1,1 1 1,-1-1 0,1 1 0,-1-1 0,1 1 0,0-1 0,-1 0 0,1 1 0,0-1 0,-1 0 0,1 1 0,0-1 0,0 0 0,1 0 9,0 0 1,-1 0-1,1-1 1,0 1-1,-1-1 1,1 1-1,0-1 0,-1 0 1,1 0-1,-1 0 1,1 1-1,-1-1 1,0-1-1,1 1 0,0-1 1,18-22 155,-16 19-135,215-309-129,-190 279-480,-35 48 541,0-1 1,1 1 0,-5 22-1,-1 2 29,1-11 36,2 0 0,0 1 1,2 0-1,2 0 0,-3 35 0,7-59-25,0-1-1,0 1 0,0 0 1,1 0-1,-1-1 1,1 1-1,-1-1 1,1 1-1,0 0 0,0-1 1,0 1-1,1-1 1,-1 0-1,0 1 1,1-1-1,0 0 0,-1 0 1,1 0-1,0 0 1,0 0-1,0 0 0,0-1 1,1 1-1,-1-1 1,0 1-1,1-1 1,-1 0-1,1 0 0,-1 0 1,1 0-1,-1-1 1,1 1-1,0 0 1,-1-1-1,1 0 0,0 0 1,-1 0-1,1 0 1,0 0-1,5-1 0,5-3 22,0 1 0,0-1-1,0-1 1,-1-1-1,0 0 1,0 0 0,0-1-1,0 0 1,11-11-1,5-6-16,-1-1 0,27-33 0,11-29-125,-31 39 3,-32 46 83,0-1 0,0 0 0,0 1 0,0-1 0,5-3 1,-7 6 8,1 0 1,-1 0-1,0 0 1,0 0 0,0 0-1,0 0 1,0 0 0,0 0-1,1 0 1,-1 0-1,0 0 1,0 0 0,0 0-1,0 0 1,0 0 0,1 0-1,-1 0 1,0 0-1,0 0 1,0 0 0,0 0-1,0 0 1,0 0 0,1 0-1,-1 0 1,0 0-1,0 0 1,0 0 0,0 0-1,0 1 1,0-1 0,0 0-1,1 0 1,-1 0-1,0 0 1,0 0 0,0 0-1,0 0 1,0 1 0,0-1-1,0 0 1,2 14-161,-8 183 5,6-192 172,-1 5 11,0 0 0,2 17 1,-1-24 2,0-1 0,1 0 0,-1 1 0,1-1 0,-1 0 0,1 0 0,0 1 0,0-1 0,0 0 0,0 0-1,0 0 1,1 0 0,-1 0 0,0 0 0,1-1 0,0 1 0,2 2 0,-3-4-10,0 1-1,0-1 1,0 1-1,0-1 0,-1 0 1,1 0-1,0 0 1,0 1-1,0-1 1,0 0-1,0 0 1,0 0-1,0 0 0,0-1 1,0 1-1,0 0 1,0 0-1,0 0 1,0-1-1,0 1 1,0-1-1,-1 1 1,1 0-1,0-1 0,0 0 1,0 1-1,-1-1 1,1 1-1,0-1 1,-1 0-1,2-1 1,3-3 30,-1 0 0,0 0 0,5-8 0,-7 9-32,21-33-1,-2-2-1,17-42 0,-19 37-38,32-51-1,8 4-245,-54 82-101,-8 19 197,-12 44 133,-68 273-68,76-301 268,-18 45 0,25-70-143,0 0 0,0-1 0,0 1 0,0-1 0,-1 1 0,1-1 0,0 1-1,0-1 1,-1 1 0,1-1 0,0 1 0,0-1 0,-1 1 0,1-1 0,-1 1 0,1-1 0,0 0 0,-1 1 0,1-1-1,-1 0 1,1 1 0,-1-1 0,1 0 0,-2 1 0,2-2-4,-1 1 1,1-1-1,-1 1 1,1 0-1,-1-1 1,1 1-1,0-1 0,-1 0 1,1 1-1,0-1 1,0 1-1,-1-1 1,1 1-1,0-1 0,0 0 1,0 1-1,0-1 1,0 0-1,-1-6-12,0 1-1,1-1 1,0 0-1,0-7 0,1-42-135,-1 56 130,0-1 0,0 1 0,0-1 0,0 1 0,1-1 0,-1 1 0,0 0 0,0-1 0,0 1 0,0-1 0,0 1 0,1 0 0,-1-1 0,0 1 0,0-1 0,1 1-1,-1 0 1,0-1 0,0 1 0,1 0 0,-1 0 0,1-1 0,-1 1 0,0 0 0,1 0 0,-1-1 0,0 1 0,1 0 0,-1 0 0,1 0 0,-1 0 0,1 0 0,-1-1 0,0 1 0,1 0 0,-1 0 0,1 0 0,-1 0 0,1 0 0,-1 0 0,1 1 0,-1-1 0,0 0 0,1 0 0,-1 0 0,1 0 0,-1 0 0,1 1 0,28 11-42,-17-7 23,-2-1 56,0-2-1,1 1 0,-1-1 1,20 0-1,44-2 142,-60 0-172,17-2 42,-1 0 1,42-9-1,-58 8-24,0-1-1,0-1 1,-1 0-1,1 0 1,-1-2-1,0 0 1,15-10-1,-10 3-28,-1-1 1,-1 0-1,24-29 0,39-61 79,-42 54-60,-7 11-38,92-128 20,-97 129 14,-2 0 1,27-61-1,-48 94-37,7-17-151,-8 22 172,-1 0-1,0 0 1,1-1-1,-1 1 1,0 0 0,0 0-1,0 0 1,0 0-1,0 0 1,0-1-1,0 1 1,0 0 0,0 0-1,-1-2 1,1 3 12,0 0-1,0 0 1,0-1 0,-1 1 0,1 0-1,0 0 1,0 0 0,0-1 0,0 1-1,-1 0 1,1 0 0,0 0 0,0 0-1,0 0 1,-1 0 0,1 0 0,0-1-1,0 1 1,-1 0 0,1 0 0,0 0-1,0 0 1,-1 0 0,1 0 0,0 0-1,0 0 1,-1 0 0,1 0 0,0 0-1,0 1 1,-1-1 0,1 0 0,0 0-1,0 0 1,0 0 0,-1 0 0,1 0-1,0 0 1,0 1 0,0-1 0,-1 0-1,1 0 1,-13 14-61,-12 17 24,1 1 0,2 1 0,1 1-1,2 1 1,-28 68 0,29-43 75,-10 64 1,-2 60 60,25-146-91,-14 130-1376,19-142-1229,1-13-3522,2-34 500,-12-35-241,-14-57 2064,-9 0 4907,8 43 5585,-39-77 0,62 144-6369,-1 0 0,1 0 0,0 0 0,0 0 0,0-1 0,0 1 1,1 0-1,0-1 0,-1-4 0,1 6-237,0 1 0,1-1 0,-1 0 0,0 1 0,1-1 0,-1 1 0,1-1 0,0 1 0,-1-1 0,1 1 0,0-1 0,0 1 0,0 0-1,0 0 1,0-1 0,0 1 0,0 0 0,1 0 0,-1 0 0,3-2 0,5-2-7,0 1 0,0 0 0,1 0 0,0 1 0,-1 0 0,1 1-1,12-2 1,76-5-985,-62 7-76,85 2-4081,-57 4 2656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14.8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377 116 4160,'11'-54'1333,"-11"53"-1293,0 0-1,0 0 0,1 0 1,-1-1-1,0 1 0,1 0 1,-1 0-1,1 0 1,-1 0-1,1 0 0,-1 0 1,2-2-1,4-6 43,0 0 1653,0 0-1,9-9 0,-14 18-1629,-1 1-1,0-1 0,1 1 0,-1-1 1,0 1-1,0-1 0,1 1 0,-1-1 1,0 1-1,0 0 0,0-1 0,0 1 1,0-1-1,0 1 0,0 0 1,0-1-1,0 1 0,0 0 0,0 0 1,0 6 203,-1 0 0,1 0 0,-2 0 1,-2 12-1,-1 1 188,-3 12 261,-2-1-1,-25 59 1,-40 55 623,34-69-897,-177 411 1298,188-394-730,30-93-1034,0 0 0,0 0 1,0 1-1,0-1 0,-1 0 0,1 0 1,0 1-1,0-1 0,0 0 0,0 0 1,0 1-1,0-1 0,0 0 0,0 0 1,0 1-1,0-1 0,0 0 0,0 0 1,0 1-1,0-1 0,1 0 0,-1 0 1,0 1-1,0-1 0,0 0 0,0 0 0,0 1 1,0-1-1,1 0 0,7-2 313,17-19 2,149-161-436,-109 112-11,-24 29-46,54-40 0,-92 79 120,-2 1 28,0 0 0,0 0 0,0 1-1,0-1 1,0 0 0,0 1 0,0 0 0,0-1-1,0 1 1,0-1 0,1 1 0,-1 0-1,2 0 1,-2 0 14,-1 0-1,1 0 1,-1 0-1,1 0 1,-1 1-1,0-1 1,1 0-1,-1 1 1,1-1-1,-1 0 1,0 1-1,1-1 1,-1 0-1,0 1 1,1-1-1,-1 1 1,0-1-1,0 1 1,1-1-1,-1 0 1,0 1-1,0-1 1,0 1-1,1-1 1,-1 1-1,0-1 1,0 1-1,0-1 1,0 1-1,0 0 1,0-1-1,0 1 1,0-1-1,-1 1 1,1-1-1,0 1 1,0-1-1,0 1 1,-6 26 272,0-1 1,-15 39-1,5-19-58,8-19-34,1-9-72,1 1 0,1 0-1,1 0 1,-4 38 0,8-55-90,0 1 0,0-1 0,0 0 0,1 1 1,-1-1-1,1 1 0,-1-1 0,1 0 0,0 1 0,0-1 0,0 0 1,0 0-1,0 0 0,0 0 0,0 0 0,1 0 0,-1 0 0,1 0 0,0 0 1,-1-1-1,1 1 0,0-1 0,0 1 0,0-1 0,0 0 0,0 0 1,1 1-1,-1-2 0,0 1 0,0 0 0,1 0 0,-1-1 0,0 1 0,3-1 1,3 1 11,0-1 1,-1 0 0,1 0-1,0 0 1,-1-1 0,1-1-1,0 1 1,-1-1 0,13-5 0,13-8-18,-1-2 1,36-23 0,55-47-209,-120 85 184,60-43-70,75-58 261,-126 92-156,-1 0 0,11-14 0,-22 25-20,12-18-111,-12 18 101,0 0-1,0 0 0,0 0 1,0-1-1,0 1 0,0 0 1,0 0-1,0 0 0,0-1 1,0 1-1,0 0 0,0 0 1,0 0-1,0-1 0,0 1 1,0 0-1,0 0 0,0 0 0,0-1 1,-1 1-1,1 0 0,0 0 1,0 0-1,0-1 0,0 1 1,0 0-1,0 0 0,-1 0 1,1 0-1,0 0 0,0-1 1,-14 1-188,1 3 181,0 1 0,0 1 0,1 0 0,-1 0 0,1 1 0,0 1 1,-12 9-1,-2 3 139,-45 42 1,52-42-37,1 1-1,1 1 1,1 0 0,0 1-1,2 1 1,-12 25 0,18-31 64,4-12-93,1 0 1,0 1-1,1-1 1,-1 1 0,1 0-1,1 0 1,-1 0 0,1-1-1,0 2 1,0-1 0,0 10-1,1-15-45,0 0 0,0-1 0,0 1 0,0-1 0,1 1 0,-1 0 0,0-1 0,0 1 0,0-1 0,1 1 0,-1-1 0,0 1 0,1-1 0,-1 1 0,0-1 0,1 1 0,-1-1 0,1 1 0,-1-1 0,1 0 0,-1 1 0,1-1 0,-1 0 0,1 1 0,-1-1 0,2 0 0,-1 1 6,1-1 0,0 0 0,-1 0 0,1 0 0,0 0 0,-1 0 0,1 0 0,-1 0 0,4-1 0,3-2 7,-1 0 1,0 0-1,9-4 1,3-5-21,-1 0 1,0 0-1,31-31 1,41-52-25,-53 55-4,-10 8-232,-27 32 242,0 0 0,0 0 0,0 0 0,0 0-1,0 0 1,0 0 0,1 0 0,-1 0 0,0 0 0,0 0 0,0 0 0,0 0 0,0 0 0,0 0 0,1 0 0,-1 0 0,0 0 0,0 0 0,0 0-1,0 0 1,0 0 0,0 0 0,1 1 0,-1-1 0,0 0 0,0 0 0,0 0 0,0 0 0,0 0 0,0 0 0,0 0 0,0 0 0,0 1-1,0-1 1,0 0 0,0 0 0,0 0 0,0 0 0,1 0 0,-1 1 0,0-1 0,0 0 0,0 0 0,0 0 0,0 0 0,0 0 0,0 0-1,-1 1 1,1-1 0,0 0 0,0 0 0,0 0 0,1 9-23,-6 9 26,-13 30-1,4-12-100,5-10 34,0-5 28,-8 38-1,16-53 60,0 0-1,0 0 0,0 0 0,1 1 1,0-1-1,0 0 0,1 0 0,-1 0 1,1 0-1,1 0 0,2 8 1,-3-12 11,0 0 1,0 0-1,1 0 1,-1 0-1,1-1 1,-1 1-1,1 0 1,-1-1-1,1 1 1,0-1-1,0 1 1,0-1-1,0 0 1,0 0-1,0 0 1,0 0-1,1 0 1,-1-1-1,0 1 1,0 0-1,1-1 1,-1 0-1,0 1 1,1-1-1,-1 0 1,3-1-1,4 1 42,0-1-1,-1 0 0,1 0 1,0-1-1,13-5 0,-10 3-55,-1-2-1,1 1 1,-1-2-1,-1 1 1,1-1-1,-1-1 1,-1 0-1,1 0 1,-1-1-1,-1 0 1,0-1-1,13-18 1,1-10-21,-1 0 0,22-54 0,-29 59-39,35-81-363,-53 130 230,0 0-1,-1 24 1,2-22 144,-25 141 83,2-19 585,25-138-603,1 0-1,0-1 0,0 1 0,0 0 0,0-1 0,0 1 0,0-1 0,1 1 0,-1 0 0,0-1 0,1 1 0,-1 0 1,1-1-1,0 1 0,1 1 0,-2-2-16,0-1 0,1 0 1,-1 1-1,0-1 0,1 1 0,-1-1 0,1 0 1,-1 0-1,1 1 0,-1-1 0,1 0 1,-1 0-1,1 1 0,-1-1 0,1 0 1,-1 0-1,1 0 0,-1 0 0,1 0 1,0 0-1,0 0-2,1 0-1,-1-1 1,0 1 0,0 0 0,0-1 0,1 1 0,-1-1-1,0 1 1,0-1 0,0 0 0,0 1 0,1-2-1,14-13-36,0 0 0,-2-1-1,1-1 1,-2 0 0,12-21-1,8-9-41,77-93-388,-108 139 434,-1-1-1,1 0 1,-1 1 0,1-1 0,0 1-1,-1-1 1,1 1 0,0 0-1,0 0 1,0 0 0,3-1 0,-5 2 15,1 0 0,-1 0 1,1 0-1,-1-1 0,1 1 1,-1 1-1,1-1 0,-1 0 1,1 0-1,-1 0 0,1 0 1,-1 0-1,1 0 0,-1 0 1,1 1-1,-1-1 1,0 0-1,1 0 0,-1 1 1,1-1-1,0 1 1,0 0 0,-1 0 1,1 0-1,0 0 0,-1 0 1,1 0-1,-1 0 0,1 0 1,-1 0-1,1 0 0,-1 3 1,3 7 30,0 0 1,0 1-1,1-1 1,1-1 0,0 1-1,0-1 1,1 1-1,0-2 1,1 1 0,0-1-1,1 0 1,-1 0 0,2-1-1,-1 0 1,1 0-1,1-1 1,-1 0 0,1-1-1,0 0 1,14 5-1,-16-8 19,0 0 0,0-1 0,0 0 0,0-1 0,1 0 0,-1 0 0,17-1 0,-20 0-24,1-1-1,-1 1 1,1-1-1,-1-1 1,0 1 0,1-1-1,-1 0 1,0 0-1,0 0 1,0-1-1,-1 0 1,1 0-1,7-6 1,-5 1-17,0 0 1,0 0 0,-1-1-1,0 0 1,0 0 0,7-19-1,-4 8-31,-2 0-1,7-32 1,-12 44 16,-1 6-9,0 0 1,-1 0 0,1 0 0,-1-1-1,0 1 1,1 0 0,-1 0-1,0-1 1,-1 1 0,1 0-1,0 0 1,-1-4 0,0 6 15,1-1 1,0 1-1,0 0 0,0-1 1,0 1-1,-1 0 0,1-1 1,0 1-1,0 0 0,0 0 1,-1-1-1,1 1 1,0 0-1,-1 0 0,1-1 1,0 1-1,0 0 0,-1 0 1,1 0-1,0-1 0,-1 1 1,1 0-1,0 0 0,-1 0 1,1 0-1,-1 0 1,1 0-1,0 0 0,-1 0 1,1 0-1,0 0 0,-1 0 1,1 0-1,0 0 0,-1 0 1,1 0-1,-1 0 1,1 1-1,0-1 0,-1 0 1,1 0-1,0 0 0,0 0 1,-1 1-1,1-1 0,0 0 1,-1 0-1,1 1 1,0-1-1,-1 1 0,-16 18-81,5-2 222,1 0-1,1 0 1,-10 27 0,-18 62 654,33-91-699,2-1 0,0 1 0,-2 28 0,4-37-67,1 1 0,1-1 0,-1 1 0,1-1-1,0 0 1,0 1 0,1-1 0,0 0 0,0 0 0,1 1 0,4 7-1,-4-9-144,0 0-1,1 0 0,-1-1 0,1 1 0,0-1 0,1 0 1,-1 0-1,1-1 0,-1 1 0,1-1 0,8 4 1,-6-4-615,0 0 0,1-1 0,-1 0 0,1 0 0,0-1 0,-1 0 0,1 0 0,10-1 0,8-1-4934,51-9 0,-19 1 627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16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2 435 4736,'-1'0'44,"1"0"1,0 0-1,0 0 1,0 0-1,0 0 1,0 0-1,0 0 1,0 0-1,0 0 1,0-1-1,0 1 1,0 0 0,0 0-1,-1 0 1,1 0-1,0 0 1,0 0-1,0 0 1,0 0-1,0-1 1,0 1-1,0 0 1,0 0-1,0 0 1,0 0-1,0 0 1,0 0-1,0 0 1,0 0-1,0-1 1,0 1-1,0 0 1,0 0-1,0 0 1,1 0-1,-1 0 1,0 0-1,0 0 1,0 0-1,0-1 1,0 1-1,0 0 1,0 0-1,0 0 1,0 0-1,0 0 1,0 0-1,0 0 1,1 0-1,-1 0 1,0 0-1,0 0 1,9 1 1557,10 7 949,-14-5-2163,0 1-1,0-1 1,0 0 0,0-1 0,0 1 0,1-1 0,-1 0 0,1 0 0,0-1 0,-1 0 0,1 0-1,0 0 1,0-1 0,9 0 0,7-2-55,1-1 1,-1-2-1,-1 0 0,1-1 1,-1-2-1,0 0 0,22-12 1,-30 13-272,-1-1 1,0 0 0,-1-1-1,0 0 1,0 0 0,-1-1-1,0-1 1,-1 0 0,0 0-1,-1-1 1,9-16 0,-13 19-53,1 0 0,-1 0 1,0 0-1,-1-1 0,0 1 1,-1-1-1,0 0 1,0 0-1,-1 0 0,-1 0 1,1 0-1,-2 0 0,1 0 1,-1 0-1,-1 1 0,-4-18 1,4 21-24,-1 0 0,0 0 1,0 0-1,0 0 1,-1 1-1,0-1 0,0 1 1,-1 0-1,1 0 1,-1 1-1,0-1 0,0 1 1,-1 0-1,1 0 0,-11-5 1,13 7 6,-1 1 0,0-1 1,1 1-1,-1 0 0,0 0 0,0 0 1,0 0-1,0 1 0,0-1 0,0 1 1,0 0-1,0 0 0,0 1 0,0-1 1,0 1-1,0 0 0,0 0 0,1 0 1,-1 1-1,0-1 0,1 1 1,-1 0-1,1 0 0,-1 0 0,1 0 1,0 1-1,-4 3 0,-1 3 29,0 0-1,0 1 1,1 0 0,1 0 0,0 1-1,0-1 1,1 1 0,0 1-1,-4 17 1,3-8 89,2 1-1,0-1 0,1 1 1,0 33-1,3-45-44,0 0 1,1 0-1,0 0 0,1 0 0,0 0 1,0 0-1,1-1 0,1 1 0,-1-1 0,1 0 1,1 0-1,0 0 0,0-1 0,1 0 1,0 0-1,0 0 0,1 0 0,0-1 1,0 0-1,1-1 0,-1 0 0,14 8 1,-8-6 66,-1-1 1,2 0-1,-1-1 1,1-1-1,0 0 1,0-1-1,0 0 1,1-1-1,-1-1 1,24 1-1,-28-3-96,0 0 0,0-1 0,0 0-1,0 0 1,0-1 0,-1-1 0,1 0 0,0 0 0,-1-1-1,0 0 1,0 0 0,0-1 0,0 0 0,-1-1 0,0 0-1,12-11 1,-3-2-47,-1 1-1,-1-2 1,-1 0-1,-1-1 1,18-36-1,39-117 73,-54 130 1,10-33-374,-32 96 141,1 0 1,0 1-1,-3 31 0,0 73 316,8-101-55,1 1 1,7 35-1,-6-50-45,0-1 1,0 0-1,0 0 1,1 0 0,1-1-1,-1 1 1,1-1-1,0 1 1,1-1 0,8 10-1,-11-15-26,0 0 0,0-1 1,0 1-1,1 0 0,-1-1 0,0 1 0,1-1 0,-1 0 0,1 0 0,0 0 0,-1 0 1,1 0-1,0-1 0,-1 1 0,1-1 0,0 0 0,0 0 0,-1 0 0,1 0 0,0 0 0,0 0 1,0-1-1,-1 0 0,1 1 0,0-1 0,-1 0 0,5-2 0,2-2 7,0 1-1,-1-2 1,1 1 0,-1-1-1,0 0 1,9-10-1,-5 3 20,0-1 0,-1 0 0,0-1 0,-1 0 0,14-28 0,30-87 10,-14 29-673,-31 86 395,-9 14 217,0 1-1,0 0 1,0 0 0,0 0 0,0-1-1,0 1 1,0 0 0,1 0-1,-1-1 1,0 1 0,0 0-1,0 0 1,0 0 0,1 0-1,-1-1 1,0 1 0,0 0-1,0 0 1,0 0 0,1 0-1,-1 0 1,0 0 0,0 0-1,1-1 1,-1 1 0,0 0-1,0 0 1,1 0 0,-1 0-1,0 0 1,0 0 0,0 0-1,1 0 1,-1 0 0,0 0-1,0 0 1,1 0 0,-1 1-1,0-1 1,0 0 0,1 0 0,-1 0-1,0 0 1,0 0 0,0 0-1,1 0 1,-1 1 0,0-1-1,0 0 1,0 0 0,0 0-1,0 1 1,1-1 0,-1 0-1,5 11-27,0 0 1,-1 0-1,5 22 0,8 20 31,-10-35 21,1-1 0,0 0 0,2 0-1,0-1 1,24 29 0,-30-40 5,1 0 0,0 0 0,0-1 0,0 1 0,1-1 0,-1-1 1,1 1-1,0-1 0,0 0 0,1 0 0,-1-1 0,0 0 0,1 0 0,-1 0 0,1-1 0,0 0 0,0 0 0,-1-1 0,1 0 0,9-1 1,-7 0 9,-1 0 1,1-1-1,-1 0 1,0 0-1,1-1 1,-1 0-1,-1-1 1,1 0 0,0 0-1,-1 0 1,0-1-1,0 0 1,0-1-1,-1 1 1,0-1-1,0-1 1,7-9 0,-5 5-3,-1 0 1,0-1-1,-1 1 1,-1-2 0,0 1-1,6-20 1,-9 22-59,0 0 1,0 0-1,-1 0 1,0-1-1,-1 1 0,0 0 1,-1 0-1,0 0 0,-2-12 1,2 18-4,0 1 1,0 0-1,0 0 1,0 0-1,-1 0 0,1 0 1,-1 0-1,0 0 1,1 1-1,-1-1 0,0 1 1,-1-1-1,1 1 1,0 0-1,-1-1 0,0 1 1,1 1-1,-1-1 1,0 0-1,-5-2 0,5 3 10,0 1-1,0-1 1,-1 0-1,1 1 1,0 0-1,-1 0 1,1 0-1,0 0 1,-1 0-1,1 1 1,0-1-1,-1 1 1,1 0-1,0 0 1,0 0-1,0 0 1,0 1-1,0 0 1,0-1-1,0 1 1,-2 2-1,-5 5-2,1-1 0,0 1 0,1 1-1,0 0 1,0 0 0,1 0 0,0 1-1,1 0 1,-5 13 0,-39 110 3,50-134 19,-7 23 42,0-1 1,2 1-1,-3 34 1,7-49 36,0 0 0,1 0 0,1 1 0,-1-1 1,1 0-1,1 0 0,-1 0 0,1 0 0,1 0 0,-1 0 0,1-1 1,1 1-1,5 9 0,-7-14-36,1 0 1,0 0-1,0 0 0,0 0 1,0 0-1,0 0 1,1-1-1,-1 1 0,1-1 1,0 0-1,0 0 0,0-1 1,0 1-1,0-1 1,0 0-1,0 0 0,0 0 1,0 0-1,0-1 1,8 0-1,5 0 84,0-2 1,0 0-1,31-8 0,0-4-56,93-41 0,-115 43-77,0-1 1,-1-2-1,0 0 0,-2-2 1,0-1-1,0-1 0,22-25 1,-37 35-73,10-11-44,-17 19 99,0 0 1,0 0 0,0 1 0,1-1-1,-1 0 1,0 0 0,0 1-1,1-1 1,-1 0 0,0 1 0,1-1-1,-1 1 1,0 0 0,3-1 0,-4 2 14,1-1 1,0 0-1,-1 1 1,1-1-1,-1 0 1,1 1-1,-1-1 1,1 1-1,-1-1 1,1 1-1,-1-1 1,0 1-1,1-1 1,-1 1-1,0-1 1,1 1-1,-1 0 1,0-1-1,1 1 1,-1-1-1,0 1 1,0 0-1,0-1 1,0 1-1,0 0 1,0-1-1,0 1 1,0 0-1,0-1 1,0 1-1,0 1 1,-2 24-106,-4 4 217,-2 1 1,0-1-1,-2 0 1,-19 38 0,29-68-85,-1 1 1,1 0 0,-1 0 0,1 0 0,0-1 0,0 1 0,-1 0 0,1 0 0,0 0 0,0 0 0,0-1 0,0 1 0,0 1 0,0-1-11,0-1 0,0 0 0,0 0-1,1 0 1,-1 0 0,0 1 0,0-1 0,0 0 0,0 0 0,0 0 0,1 0 0,-1 0 0,0 1 0,0-1 0,0 0-1,0 0 1,1 0 0,-1 0 0,0 0 0,0 0 0,0 0 0,1 0 0,-1 0 0,0 0 0,0 0 0,0 0 0,1 0-1,-1 0 1,0 0 0,0 0 0,0 0 0,1 0 0,-1 0 0,2-1 22,1 0 0,-1 0 1,0 0-1,0 0 0,1 0 0,-1-1 0,2-1 0,24-21 27,-15 13-143,1 0-1,0 0 1,18-10 0,-27 19 59,0 0 0,0-1 0,-1 2 0,1-1 1,0 1-1,1-1 0,-1 1 0,0 1 0,0-1 0,0 1 0,1 0 0,-1 0 0,0 0 0,0 1 0,7 1 0,9 5 85,-1 1 0,-1 1 0,38 22-1,-36-19 49,19 12-1016,-18-10 1418,1-1 0,0-1 0,37 14 0,-52-24-994,0 0-1,0 0 0,0-1 1,0 0-1,0 0 0,12-1 1,-14-1-659,0 1 1,-1-1-1,1-1 1,0 1-1,0-1 1,0 0-1,-1 0 1,1-1-1,8-5 1,7-5-3248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20.3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144 585 5472,'6'19'5699,"-4"-13"-5355,0-1 0,0 1 1,-1-1-1,0 1 1,2 10-1,-6 14 364,0 0 0,-2 0 0,-1-1-1,-14 40 1,15-53-509,-31 114 1109,-42 132 974,73-245-1733,5-17-529,0 0 0,1 0 0,-1 0-1,0 0 1,0 0 0,0 0 0,0 0 0,0 0 0,0 0-1,0 0 1,0 0 0,0 0 0,0 0 0,0 0 0,0 0-1,0 0 1,1 0 0,-1 0 0,0 0 0,0 0 0,0 0-1,0 0 1,0 1 0,0-1 0,0 0 0,0 0 0,0 0 0,0 0-1,0 0 1,0 0 0,0 0 0,0 0 0,0 0 0,0 0-1,0 0 1,0 0 0,0 0 0,0 0 0,0 0 0,0 1-1,0-1 1,0 0 0,0 0 0,0 0 0,0 0 0,0 0-1,0 0 1,0 0 0,0 0 0,0 0 0,0 0 0,0 0 0,0 0-1,0 0 1,0 1 0,0-1 0,0 0 0,0 0 0,0 0-1,0 0 1,0 0 0,0 0 0,0 0 0,4-5 166,112-218 773,-58 106-654,45-102 143,-37 40-346,3-4-60,-62 166-67,25-48-46,-29 59 54,0 1 0,1-1-1,0 1 1,0 0 0,1 0 0,-1 1 0,1-1-1,9-5 1,-14 9 13,1 1-1,-1-1 0,1 1 1,0-1-1,-1 1 1,1-1-1,0 1 0,-1 0 1,1-1-1,0 1 0,-1 0 1,1 0-1,0 0 1,0-1-1,-1 1 0,1 0 1,0 0-1,0 0 0,-1 0 1,1 0-1,0 0 1,0 1-1,-1-1 0,1 0 1,0 0-1,0 0 1,-1 1-1,1-1 0,0 0 1,-1 1-1,1-1 0,0 1 1,-1-1-1,1 1 1,-1-1-1,1 1 0,-1-1 1,1 1-1,-1-1 0,1 1 1,-1 0-1,1-1 1,-1 1-1,0 0 0,0-1 1,1 1-1,-1 0 1,0 1-1,2 3 8,-1 1 0,0 0 0,0 0 0,0 0 0,-1 9 0,0 17 75,-2 0 0,0-1-1,-3 1 1,0-1-1,-2 1 1,-1-2 0,-2 1-1,-24 52 1,32-80-76,-8 16 73,0 1 1,-15 18-1,22-34-62,0 0 0,0 0 0,0-1-1,-1 1 1,1-1 0,-1 0 0,0 0 0,0 0 0,0-1 0,0 1 0,0-1 0,-1 0-1,1 0 1,-10 3 0,13-5 0,0 0 0,0 0 0,0 0 0,0 1-1,0-1 1,0 0 0,0 0 0,0 0 0,0-1 0,0 1 0,0 0-1,0 0 1,0 0 0,0-1 0,0 1 0,0 0 0,0-1-1,0 1 1,0-1 0,0 0 0,-1 0 0,16-8-168,-5 2 131,1 1 1,0 0-1,1 0 0,0 2 0,13-6 1,59-13-18,-66 19 11,37-10 26,178-50 117,-192 50-87,0-1 0,-1-2 0,58-35 0,-19-7-19,-62 45-19,-8 4-137,-8 8 109,-5 7 58,-13 16-90,-10 13-80,8-8 104,0-1-1,-2-2 1,-32 28-1,23-22 120,-30 36-1,58-61-59,1 0 0,-1 0-1,0 0 1,1 0 0,0 0 0,0 1 0,-2 7 0,3-11 7,1 0 0,0 0 0,0 0 1,0 0-1,-1 0 0,1 0 0,0 0 1,0 0-1,1 0 0,-1 0 0,0 0 1,0 0-1,0 0 0,1 0 0,-1 0 1,1 0-1,-1 0 0,1 0 0,-1 0 1,1 0-1,-1 0 0,1 0 0,0-1 1,-1 1-1,1 0 0,0 0 0,0-1 1,0 1-1,-1 0 0,1-1 0,0 1 1,0-1-1,0 1 0,0-1 0,0 0 1,0 1-1,0-1 0,0 0 0,0 0 1,0 0-1,2 1 0,4-1 33,0 1 0,0-1-1,1 0 1,-1 0 0,0-1-1,0 0 1,0 0 0,0-1-1,0 0 1,-1 0 0,1-1-1,0 1 1,-1-2 0,0 1-1,1-1 1,-1 1 0,9-9-1,-3 1-47,0 0-1,0-1 0,-1 0 0,-1-1 1,0 0-1,14-26 0,24-66-45,-37 78-164,-15 101-711,2-55 962,1 0 1,0 1-1,2-1 0,5 34 0,-6-49-16,1 1-1,1 0 1,-1-1-1,1 0 1,0 1 0,0-1-1,0 0 1,0 0-1,1 0 1,-1 0 0,1 0-1,0 0 1,1-1 0,-1 1-1,0-1 1,1 0-1,0 0 1,0-1 0,0 1-1,0-1 1,0 0-1,0 0 1,1 0 0,-1 0-1,6 1 1,-2-2 14,-1 0 0,1 0 0,-1-1 0,1 0-1,-1 0 1,1-1 0,-1 0 0,8-2 0,58-18 109,-53 13-143,-2-1-1,1 0 1,-1-1 0,0-1 0,-1-1 0,-1 0 0,0-1-1,0-1 1,-2-1 0,0 0 0,0-1 0,-1 0 0,-1-1-1,10-19 1,35-71-114,-53 90-47,-4 15 127,0 0 0,1 0 0,-1 1 0,1-1 0,-1 0 0,1 1 0,-1-1 0,1 0 0,0 1 1,0-1-1,2-2 0,-3 4 25,0 0 1,0 0 0,0 0-1,0 0 1,0 0 0,0 0-1,0 0 1,1 0 0,-1 0-1,0 0 1,0 0 0,0 0-1,0 0 1,0 0-1,0 0 1,1 0 0,-1 0-1,0 0 1,0 0 0,0 0-1,0 0 1,0 0 0,0 0-1,0 0 1,1 0 0,-1 0-1,0 0 1,0 1 0,0-1-1,0 0 1,0 0 0,0 0-1,0 0 1,0 0 0,0 0-1,0 0 1,0 0 0,1 0-1,-1 1 1,0-1 0,0 0-1,0 0 1,0 0 0,0 0-1,0 0 1,0 0 0,0 1-1,0-1 1,0 0 0,0 0-1,2 10-88,-1-6 73,6 20-36,-1 0 1,5 38-1,-3 78-358,-8-129 469,0 1 1,1 0 0,0-1-1,6 23 1,-6-33-39,-1 0-1,1 1 1,-1-1 0,1 0-1,0 0 1,0 1-1,-1-1 1,1 0 0,0 0-1,0 0 1,0 0-1,0 0 1,0 0 0,1 0-1,-1 0 1,0-1-1,0 1 1,0 0 0,1-1-1,-1 1 1,0-1-1,1 1 1,-1-1 0,1 0-1,-1 1 1,0-1-1,1 0 1,-1 0 0,1 0-1,-1 0 1,1 0-1,-1 0 1,0-1 0,1 1-1,1-1 1,6-2 30,0 0 1,0-1-1,-1 0 0,12-6 1,-6 2-101,179-104 186,-75 41-290,-103 61 61,-11 7 61,0 1 0,0-1 0,0 1 0,0 0-1,0 0 1,8-2 0,-11 4 28,-1-1 0,0 1 0,1 0 0,-1 0 0,0 0 0,0 0 0,1 0 0,-1 0 0,0 0 0,0 0 0,1 0 0,-1 0 0,0 0 0,1 0 0,-1 1 0,0-1 0,0 0 0,1 0 0,-1 0-1,0 0 1,0 0 0,1 0 0,-1 1 0,0-1 0,0 0 0,0 0 0,1 0 0,-1 1 0,0-1 0,0 0 0,0 0 0,0 1 0,1-1 0,-1 12-26,-9 12 44,-18 24 64,2-5-35,19-32-3,2-4-47,1 0-1,-1 0 0,2 0 0,-1 0 0,-1 9 1,3-14 14,1 0 0,0-1 0,0 1 0,0 0 0,0 0 1,0 0-1,0 0 0,0 0 0,1 0 0,-1 0 0,1 0 1,-1-1-1,1 1 0,0 0 0,0 0 0,0-1 0,0 1 1,0 0-1,0-1 0,0 1 0,0-1 0,1 1 0,-1-1 1,1 0-1,2 2 0,-1-1 28,1 0 0,0 0 0,-1-1 0,1 0 0,0 0 0,0 0 0,0 0 0,-1 0 0,1-1 0,0 0 0,7 0 0,-2 0 26,-1-1 0,1 0-1,-1 0 1,14-5 0,-8 1-29,0-2 0,0 1-1,-1-2 1,0 0 0,0 0-1,-1-1 1,0-1 0,0 0-1,-1 0 1,16-20 0,4-12-66,48-80 0,-39 57 59,113-147 11,-60 92-277,-87 111 159,0-1 0,0 1-1,5-12 1,-11 21 77,0 0-1,0 0 1,0 0-1,0 0 1,0 0-1,0 0 1,0 0-1,0 0 0,0 0 1,0-1-1,0 1 1,0 0-1,0 0 1,0 0-1,0 0 1,0 0-1,0 0 1,0 0-1,0 0 1,0 0-1,0 0 1,0-1-1,0 1 1,0 0-1,0 0 1,0 0-1,0 0 1,0 0-1,0 0 1,0 0-1,0 0 0,0 0 1,-1 0-1,1 0 1,0 0-1,0 0 1,0 0-1,0-1 1,0 1-1,0 0 1,0 0-1,0 0 1,0 0-1,0 0 1,0 0-1,0 0 1,-1 0-1,1 0 1,0 0-1,-7 1-150,-7 6 51,2 2 99,-1 0 4,1 0 0,0 1 1,1 1-1,0 0 0,0 0 1,1 1-1,-9 14 0,4 1 11,0 1 0,2 1 0,-16 50-1,-15 95 42,41-163-50,-1 4 32,2-1-1,-1 1 1,2 0 0,0-1-1,0 1 1,2 0 0,3 23-1,-4-35-20,1-1 0,0 1 0,-1-1 0,1 1 0,0-1 1,1 0-1,-1 1 0,0-1 0,1 0 0,-1 0 0,1 0 0,0 0 0,-1 0 0,1 0 0,0 0 0,0-1 0,0 1 0,3 1 0,-1-1 21,1 0 0,-1 0 1,0-1-1,1 1 0,0-1 0,-1 0 0,1-1 0,0 1 0,6-1 0,6 0 54,-1-2-1,1 0 0,-1-1 1,27-8-1,-38 9-116,1 0 0,0 0-1,0 1 1,-1 0 0,1 0 0,0 0 0,0 1-1,0 0 1,0 0 0,0 0 0,0 1-1,0 0 1,0 0 0,7 3 0,-9-2 58,0-1 0,-1 0 0,1 0 0,0 0 1,0 0-1,0 0 0,0-1 0,0 0 0,0 0 0,0 0 0,-1 0 1,1 0-1,0-1 0,7-2 0,-4 1 1,0-1 0,-1 0 0,1 0-1,-1-1 1,1 0 0,10-8 0,-12 6-6,0 1 0,0 0 1,0-1-1,-1 0 0,0 0 1,0 0-1,4-11 0,0-5-5,6-12-100,-14 34 79,0 0-1,0 1 0,0-1 0,0 0 0,0 0 0,0 0 0,-1 0 1,1 0-1,0 0 0,0 0 0,0 0 0,0 0 0,0 0 0,0 0 1,0 0-1,0 0 0,-1 0 0,1 0 0,0 0 0,0-1 0,0 1 1,0 0-1,0 0 0,0 0 0,0 0 0,0 0 0,0 0 0,-1 0 0,1 0 1,0 0-1,0 0 0,0 0 0,0 0 0,0 0 0,0-1 0,0 1 1,0 0-1,0 0 0,0 0 0,0 0 0,0 0 0,0 0 0,0 0 1,0 0-1,0-1 0,0 1 0,0 0 0,0 0 0,0 0 0,0 0 1,0 0-1,0 0 0,0 0 0,0-1 0,0 1 0,0 0 0,0 0 0,-2 4-21,1 0 0,-1 0 0,1 0 0,0 0-1,0 0 1,0 5 0,-5 16-49,-3 1 65,-9 29 20,16-49 7,1-1 1,0 1 0,1-1 0,-1 1-1,1-1 1,0 1 0,1-1 0,0 7-1,-1-11-2,0 0 0,0 0 0,1 0 0,-1 0 0,0 0 0,0 0 0,1 0 0,-1 0 0,1 0 0,-1 0 0,1-1 0,-1 1 0,1 0-1,-1 0 1,1 0 0,0-1 0,0 1 0,-1 0 0,1-1 0,0 1 0,0 0 0,0-1 0,0 1 0,1 0 0,0-1 5,-1 0 1,0 0-1,1 0 1,-1 0-1,1 0 0,-1-1 1,0 1-1,1 0 1,-1-1-1,0 1 1,1-1-1,-1 0 1,0 1-1,1-1 1,1-1-1,6-5 74,-1 0-1,0-1 1,12-14-1,-14 16-88,29-37 73,-27 30-114,2 2 1,-1-1-1,16-13 1,-22 23-7,15-11-189,-18 13 225,0 0 0,1 0 0,-1-1-1,0 1 1,1 0 0,-1 0 0,0 0 0,0 0 0,1 0-1,-1 0 1,0 0 0,1-1 0,-1 1 0,0 0 0,1 0-1,-1 0 1,0 0 0,0 1 0,1-1 0,-1 0 0,0 0-1,1 0 1,-1 0 0,0 0 0,1 0 0,-1 0 0,0 0-1,0 1 1,1-1 0,-1 0 0,0 0 0,0 0 0,1 1-1,-1-1 1,0 0 0,0 0 0,0 1 0,1-1-1,-1 0 1,0 0 0,0 1 0,0-1 0,0 0 0,0 1-1,0-1 1,1 0 0,-1 0 0,0 1 0,0-1 0,0 0-1,0 1 1,0-1 0,0 0 0,0 1 0,0-1 0,-1 0-1,1 1 1,0-1 0,0 9-42,-1 0 1,0-1-1,-1 1 1,0-1-1,-4 13 0,-21 43-26,10-25 133,-46 109 41,40-97-108,-1-1-1,-4-1 1,-1-1-1,-54 67 1,70-99 75,-2 0 1,0-2 0,0 1-1,-2-2 1,1 0 0,-2-1-1,-35 18 1,51-28-46,-1-1-1,1 0 1,-1 0 0,1 0-1,-1 0 1,1 0 0,-1 0-1,0-1 1,1 1 0,-1-1-1,0 0 1,1 0 0,-1 0-1,0 0 1,-4-1 0,6 1-14,0 0 0,1-1 0,-1 1 0,0 0 0,0-1 0,0 1 0,0 0 0,1-1 1,-1 1-1,0-1 0,0 0 0,1 1 0,-1-1 0,0 0 0,1 1 0,-1-1 0,1 0 0,-1 1 0,1-1 0,-1 0 1,1 0-1,-1 0 0,1-1 0,-1 0 4,1 0 1,-1-1-1,1 1 1,0-1-1,0 1 0,0 0 1,0-1-1,1-4 1,2-3 2,-1 0 1,2 1-1,4-12 1,-8 20-17,10-19 24,0 1 0,1 0 0,1 1-1,1 0 1,0 1 0,1 0 0,1 1 0,1 1 0,18-14-1,20-12-979,93-51 0,-35 23-5572,-107 66 5949,26-19-4823,-30 21 4883,1-1 0,-1 1 0,0 0 0,0 0 0,0-1 0,0 1 0,0-1 0,0 1-1,0-1 1,0 1 0,-1-1 0,1 0 0,-1 1 0,1-1 0,-1 0 0,1-2 0,-1-9-2553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45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21 3232,'3'5'16958,"-3"-2"-19287,-7 6 2494,25-10 2459,23-5-1926,96-10 241,-60 10-540,31 0 2,-49 9-91,-49-9-682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20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 9056,'0'-3'4096,"32"6"-3552,-11-3 1600,3 5-1281,26-5 417,8 0-736,21 0-480,3 4-64,-6 1 32,-8-2 0,-14 2-992,-13-2 512,-9 1-3487,-6 1 2175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21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12 9056,'-34'-11'4096,"34"14"-3552,3-3-640,7 8-64,11 1-1280,3 2 800,2 1-3968,1 4 2592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24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72 812 3904,'0'0'343,"0"-1"1,0 0 0,0 1-1,0-1 1,0 0-1,0 1 1,0-1-1,1 0 1,-1 1 0,0-1-1,0 0 1,1 1-1,-1-1 1,0 1-1,1-1 1,-1 1 0,0-1-1,1 0 1,-1 1-1,1 0 1,-1-1 0,2 0-1,18-18 555,-10 10 8,8-10 164,22-32 0,-17 20-506,5-3-159,78-103 369,-90 115-637,90-120 867,-81 109-656,-1-1 0,-1-1 0,30-65 0,-1-7 495,-46 83-667,-23 81-368,-73 126 564,60-127-184,-149 242-7,92-179 144,-35 54 294,24-8 154,93-156-126,5-9-638,0 0-1,0 0 1,0 0-1,0 0 1,0 0-1,0 0 1,0 0-1,0 0 1,0 0-1,0 0 1,0 0-1,0 0 0,0 0 1,0 0-1,0 0 1,0 0-1,0 0 1,0 0-1,0 0 1,0 0-1,0 0 1,0 0-1,0 0 1,0 0-1,0 0 1,0 0-1,0 0 1,0 0-1,0 0 0,0 1 1,0-1-1,0 0 1,1 0-1,-1 0 1,0 0-1,0 0 1,0 0-1,0 0 1,0 0-1,0 0 1,0 0-1,0 0 1,0 0-1,0 0 1,-1 0-1,1 0 0,0 0 1,0 0-1,15-13 358,10-12-172,14-1-181,83-43 0,-39 25-29,-27 12 14,-2-3 1,95-80-1,79-92-25,-214 192-12,-7 7 12,-7 8 27,0 0 0,0 0 0,0 0-1,0 0 1,0 0 0,0 0 0,0 0-1,0 0 1,0 0 0,0 0 0,0 0-1,0-1 1,0 1 0,0 0-1,0 0 1,0 0 0,1 0 0,-1 0-1,0 0 1,0 0 0,0 0 0,0 0-1,0 0 1,0 0 0,0-1 0,0 1-1,0 0 1,0 0 0,0 0 0,0 0-1,0 0 1,0 0 0,0 0 0,-1 0-1,1 0 1,0 0 0,0 0 0,0-1-1,0 1 1,0 0 0,0 0 0,0 0-1,0 0 1,0 0 0,0 0 0,0 0-1,0 0 1,0 0 0,0 0 0,0 0-1,0 0 1,-1 0 0,1 0 0,0 0-1,-3 4-15,-10 16-93,-6 7 138,2 0-1,1 1 1,-15 35 0,24-45 43,-15 43 14,20-55-51,1 1 0,-1 0-1,1 0 1,0 0 0,1-1 0,0 1 0,1 7 0,-1-12-6,0-1-1,0 1 1,0 0-1,1-1 1,-1 1 0,1-1-1,-1 1 1,1-1 0,0 1-1,0-1 1,0 0-1,-1 1 1,1-1 0,0 0-1,0 1 1,1-1 0,-1 0-1,0 0 1,3 2-1,-2-2-7,0 0 0,0-1-1,1 1 1,-1 0-1,0-1 1,1 1-1,-1-1 1,0 0-1,1 0 1,-1 1 0,0-2-1,4 1 1,1-1 12,-1-1 0,0 1 1,1-1-1,-1 0 0,0-1 1,0 1-1,-1-1 0,1-1 1,8-5-1,-4 1 1,-1-1 0,-1 0 0,1 0 0,-2-1 0,1 0 0,-1 0 0,-1 0 0,0-1 0,0 0 0,-1-1 0,7-22 0,-7 17-76,-2-1-1,0 1 1,0-1 0,-2 1-1,0-1 1,-1 0 0,-5-31 0,-3 20-53,7 25 54,-1 1 0,1-1-1,0 0 1,0 0 0,0 0 0,0 0 0,1-1-1,0 1 1,0-5 0,0 8 45,1 1 0,-1-1 0,0 1 0,0-1 0,1 1 0,-1-1 0,1 1 0,-1-1 0,0 1 0,1 0 0,-1-1 0,1 1 0,-1 0 0,1-1 0,-1 1 0,1 0 0,-1-1 0,1 1 0,0 0 0,-1 0 0,2 0 0,15-3 59,-13 3-43,20-3-30,0 2 0,0 1 0,1 1 0,-1 1 0,0 1 0,45 11 0,-64-13 10,0 1 0,1 0-1,-1 0 1,0 1 0,0-1 0,0 1-1,-1 0 1,1 0 0,-1 1-1,1 0 1,-1-1 0,0 1 0,0 0-1,-1 1 1,0-1 0,1 1-1,-1 0 1,2 5 0,3 7 39,-1 1 0,0 1-1,6 29 1,3 59 254,-13-70-159,-2-23 9,0 1 0,1-1-1,0 0 1,6 19 0,-7-31-172,-1-1 1,0 0-1,1 1 1,-1-1-1,1 0 1,0 0-1,-1 0 1,1 1-1,0-1 1,0 0-1,-1 0 1,1 0-1,0 0 1,0 0-1,0 0 1,0-1-1,0 1 0,1 0 1,-1 0-1,0-1 1,0 1-1,0-1 1,1 1-1,-1-1 1,0 1-1,1-1 1,-1 0-1,0 0 1,1 1-1,-1-1 1,0 0-1,1 0 1,-1 0-1,0-1 1,1 1-1,-1 0 1,0 0-1,1-1 1,-1 1-1,0-1 0,0 1 1,1-1-1,-1 0 1,0 1-1,2-2 1,5-4-1129,-1 1-1,1-1 1,-1 0 0,7-9-1,14-13-1594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25.8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1011 6400,'-6'3'2358,"10"-5"-800,18-10 1064,29-34-190,108-115-581,15 3-1324,-26 26 114,-112 99-622,-2-2 1,41-52-1,-70 80-117,-13 19 44,3-3 36,-45 62-126,2 6 464,4 2 0,3 2 0,-45 126 0,83-199-199,1 1-1,0-1 1,0 1 0,1-1 0,0 1 0,0 0 0,1-1-1,0 1 1,2 11 0,-2-18-54,1 1 0,0-1 0,-1 1 0,1-1 0,0 1 0,0-1-1,0 0 1,1 1 0,-1-1 0,1 0 0,-1 0 0,1 0 0,0 0 0,-1 0 0,3 1 0,-1-1 3,-1-1 0,1 0-1,-1 0 1,1 0 0,0 0 0,0 0 0,-1 0 0,1-1-1,0 1 1,0-1 0,0 0 0,0 0 0,0 0 0,-1 0 0,1 0-1,4-2 1,3 0-10,0-1 0,0 0 0,-1 0-1,0-1 1,0-1 0,0 1-1,0-2 1,-1 1 0,1-1 0,-2 0-1,1-1 1,-1 0 0,11-12 0,6-11 20,-2 0 0,24-41 1,-1-3-44,78-94 0,54-64-319,-120 143 95,51-111 0,-96 166 179,-12 33 7,0 1-1,1 0 1,-1-1 0,0 1 0,0 0 0,0-1-1,0 1 1,0-1 0,0 1 0,0 0 0,0-1-1,0 1 1,0 0 0,0-1 0,0 1 0,0 0-1,0-1 1,0 1 0,0 0 0,-1-1 0,1 1-1,0 0 1,0-1 0,0 1 0,0 0 0,-1 0-1,1-1 1,0 1 0,-2 0-7,1 0-1,0 1 1,0-1-1,0 1 1,0-1-1,0 1 1,0 0-1,0-1 1,1 1-1,-1 0 1,0-1-1,0 1 1,0 0-1,0 2 1,-30 38-27,11-13 54,-109 142 242,101-129-53,1 0-1,-38 79 1,-24 94 161,45-90-124,-32 75 363,38-115-464,38-83-73,-8 15 212,8-15-246,0-1 1,0 1-1,-1-1 0,1 1 0,0 0 1,0-1-1,0 1 0,0-1 0,-1 1 1,1-1-1,0 1 0,0-1 0,0 1 1,0 0-1,0-1 0,1 1 1,-1-1-1,0 1 0,0-1 0,0 1 1,0 0-1,1-1 0,-1 1 0,0 0 1,1-1-23,0-1 0,-1 1 1,1 0-1,-1 0 1,1 0-1,-1 0 1,1-1-1,-1 1 1,1 0-1,-1 0 1,1-1-1,-1 1 1,1 0-1,-1-1 1,0 1-1,1 0 0,-1-1 1,0 1-1,1-1 1,-1 1-1,0-1 1,1 1-1,-1-2 1,3 0 13,20-27 49,-1-1 1,21-35 0,-10 14-166,-19 30 73,-7 9-17,0 1-1,1 0 1,0 0-1,1 1 1,14-13-1,-23 23 24,0-1 0,1 1 0,-1 0 0,0-1 0,1 1 1,-1 0-1,1-1 0,-1 1 0,1 0 0,-1 0 0,1 0 0,-1 0 0,1-1 0,-1 1 0,1 0 0,-1 0 0,1 0 0,-1 0 0,1 0 0,-1 0 0,1 0 0,-1 0 1,1 0-1,-1 0 0,1 1 0,-1-1 0,1 0 0,0 1-7,-1-1 1,1 1 0,0 0-1,-1-1 1,1 1-1,-1 0 1,1 0-1,-1-1 1,0 1 0,1 0-1,-1 0 1,0 0-1,1-1 1,-1 2-1,1 5-29,0 0 0,0 0 0,-1 8-1,0-13 59,0 11-19,0 0 0,1 0 0,4 17 1,-4-25 44,0-1 1,0 0 0,1 1-1,0-1 1,0 0-1,0 0 1,0 0-1,0 0 1,1-1 0,0 1-1,0 0 1,0-1-1,6 5 1,-2-3 38,0-1-1,0 1 1,0-2 0,1 1 0,-1-1-1,1 0 1,0 0 0,13 2 0,2-2 102,43 3 1,-48-6-103,1-1 0,0-1 0,-1 0 0,0-2 0,33-9 0,-43 10-71,0-1 0,0 0 0,0 0 0,-1 0 0,0-1 0,0 0 0,0-1 0,0 1 0,-1-1 0,0-1 0,0 1 0,-1-1 0,0 0 0,8-15-1,0-2-60,-2 0-1,-1-1 0,11-36 0,-19 51 25,0 5-4,0-1 0,0 0 0,-1 1 0,0-1 0,0 0 0,0 0 0,-1-9 0,0 14 24,0 0 0,0 1 0,0-1 0,0 0 0,0 0 0,0 1 0,0-1 0,-1 0 0,1 1-1,0-1 1,0 1 0,-1-1 0,1 0 0,0 1 0,-1-1 0,1 1 0,-1-1 0,1 1 0,0-1 0,-1 1 0,1-1 0,-1 1 0,0-1-1,1 1 1,-1 0 0,1-1 0,-2 0 0,1 1-5,0 0-1,0 0 0,-1 0 1,1 1-1,0-1 1,0 0-1,0 0 1,0 1-1,0-1 0,0 0 1,0 1-1,-1-1 1,1 1-1,-1 1 1,-4 2-20,0 1 1,0 0-1,1 0 1,-5 6-1,-3 4 111,0 0 1,2 1-1,0 1 0,1-1 1,-10 23-1,18-33-30,-1 1 1,1 0-1,1 0 1,-1 0-1,1 0 1,0 0-1,0 12 1,2-14-13,-1 0-1,1 0 1,0 0 0,0 0 0,1 0 0,-1-1-1,1 1 1,0 0 0,0-1 0,1 0 0,-1 1-1,4 4 1,-1-4-59,-1 0 1,1 0-1,0-1 0,0 1 1,0-1-1,0 0 0,1 0 0,0-1 1,0 0-1,0 0 0,0 0 1,0-1-1,1 0 0,12 3 0,-9-3-705,-1-1 0,1-1 0,0 1 0,0-2-1,-1 1 1,1-1 0,0-1 0,-1 0 0,17-5-1,-20 5-254,-1 0 0,0-1 1,0 0-1,0 0 0,0 0 0,5-5 0,-10 8 917,18-13-2738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26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7 10144,'-35'-6'4576,"49"12"-3968,7-1 1631,6-1-1343,49 4 576,6 4-896,31 1-192,-5-1-224,31-1-832,-9 1 384,1-4-4223,-20 4 2495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29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1078 4384,'10'-19'5956,"12"-32"-3379,-7 11-886,2 1-1,41-71 1,221-276 2063,-227 325-3700,-50 59-62,1 0-1,-1-1 1,0 1 0,1 0 0,-1 0 0,6-3 0,-8 5 5,1 0 0,0-1 0,-1 1 0,1 0 0,0 0 0,0 0 0,-1 0 0,1-1 0,0 1 0,0 0 0,-1 0 0,1 0 0,0 0 0,-1 1 0,1-1 0,0 0 0,0 0 0,-1 0 0,1 1 0,0-1 0,-1 0 0,1 0 0,0 1 0,-1-1 0,1 1 0,-1-1 0,1 1-1,0-1 1,-1 1 0,1-1 0,-1 1 0,0-1 0,1 1 0,-1 0 0,1 0 0,2 3-7,-1 1 0,0-1 0,-1 1 0,1-1 0,0 1 0,-1 0 0,0-1 0,0 10 0,-1 41 67,0-47-34,-3 25 95,-1 0 0,-11 44 0,-25 62 158,18-67-144,-28 89 556,49-151-445,7-12 55,13-19 211,-11 12-428,90-95 172,12-15-202,-85 88-116,2 2-1,0 2 1,57-46 0,-81 71 47,0 0 1,0 1-1,0-1 0,0 0 1,1 1-1,-1 0 1,0 0-1,1 0 1,-1 0-1,1 0 1,4 0-1,-6 1 13,-1 0 0,1 0 0,-1 1-1,0-1 1,1 0 0,-1 1-1,0-1 1,1 1 0,-1-1 0,0 1-1,0-1 1,1 1 0,-1 0 0,0 0-1,0 0 1,0 0 0,0 0 0,0 0-1,0 0 1,0 0 0,0 0 0,-1 0-1,1 0 1,0 0 0,-1 1 0,1-1-1,0 0 1,-1 1 0,0-1 0,1 2-1,0 3-6,0-1 1,0 1-1,-1-1 0,0 1 0,0-1 0,-1 1 1,1-1-1,-1 1 0,0-1 0,0 1 0,-4 6 0,-3 9 66,-16 30-1,18-38 14,-34 65 403,40-78-462,0 0 1,0 0-1,0 1 0,0-1 1,0 0-1,0 0 1,0 0-1,0 0 1,0 0-1,0 0 1,1 0-1,-1 0 1,0 0-1,0 1 0,0-1 1,0 0-1,0 0 1,0 0-1,0 0 1,1 0-1,-1 0 1,0 0-1,0 0 1,0 0-1,0 0 1,0 0-1,0 0 0,1 0 1,-1 0-1,0 0 1,0 0-1,0 0 1,0 0-1,0 0 1,0 0-1,1 0 1,-1 0-1,0-1 0,0 1 1,0 0-1,0 0 1,0 0-1,0 0 1,0 0-1,0 0 1,1 0-1,-1 0 1,0 0-1,0-1 1,0 1-1,0 0 0,0 0 1,0 0-1,0 0 1,0 0-1,0 0 1,0-1-1,34-32 414,-18 16-537,29-23 0,-22 23 39,43-25 0,-56 37 26,1 0 1,-1 0-1,1 1 1,0 0-1,1 1 0,-1 0 1,15-2-1,-23 5 35,0 0 0,0 0 0,0 0 0,1 0 0,-1 0 0,0 1 0,0 0 0,0-1 0,-1 1 0,1 0 0,0 0 0,0 1 0,0-1 0,-1 1 0,6 3 1,-5-3 14,0 1 0,0 1 1,-1-1-1,1 0 0,-1 1 0,1-1 1,-1 1-1,0-1 0,0 1 1,1 5-1,1 5 69,0 0-1,-2 0 1,0 0 0,0 1-1,-1 23 1,-1-32-59,0 1 0,1-1-1,-1 0 1,2 1 0,-1-1 0,3 8 0,-4-13-1,1 1 1,0 0-1,0 0 0,0-1 1,0 1-1,0 0 1,0-1-1,0 1 1,0-1-1,0 1 1,1-1-1,-1 0 1,1 0-1,-1 1 1,1-1-1,-1 0 0,1 0 1,0-1-1,-1 1 1,1 0-1,0 0 1,0-1-1,0 1 1,-1-1-1,4 1 1,3-1 5,1-1 0,-1 1 0,0-1 0,0-1 0,0 1 0,0-2 1,8-2-1,55-25 77,-55 23-87,185-97 182,-184 94-173,40-24-103,-47 25 6,-10 6 20,-10 4-31,-2 4 61,0 0 0,0 1 0,-22 15 0,24-14 37,-11 6 21,1 2 0,1 0 0,0 2 0,1 0 0,1 1 0,0 0-1,1 2 1,-25 41 0,37-53-6,0 1 0,0-1 0,-2 12 0,4-16 6,1 0 1,0 0-1,1 0 0,-1 0 1,1 1-1,0-1 0,0 0 1,1 7-1,-1-10-6,0 0-1,0-1 1,0 1 0,1 0-1,-1 0 1,0-1 0,1 1-1,-1 0 1,0 0 0,1-1-1,-1 1 1,1-1-1,-1 1 1,1 0 0,-1-1-1,1 1 1,0-1 0,-1 1-1,1-1 1,0 0 0,-1 1-1,1-1 1,0 1-1,-1-1 1,1 0 0,0 0-1,0 0 1,-1 1 0,1-1-1,0 0 1,0 0 0,0 0-1,-1 0 1,1 0-1,1 0 1,1-1 15,0 0 0,0 1 1,0-1-1,-1 0 0,1 0 0,0-1 0,3-1 0,8-7 20,1-1 0,-1 0 0,-1-1-1,15-18 1,15-13-29,0 6 0,-9 8-91,49-54 0,-57 55-73,-26 26-36,-4 3 92,-8 5-16,4 2 28,0 0-1,0 0 1,1 1 0,0 0-1,1 1 1,-10 18 0,12-21 104,1 0 0,0 1 1,0-1-1,1 1 0,0-1 0,1 1 1,-1 0-1,2 0 0,-1 0 0,1 14 1,0-21-26,0 1 1,1 0 0,-1 0 0,0 0 0,0-1 0,1 1 0,-1 0 0,1 0-1,0-1 1,-1 1 0,1 0 0,0-1 0,0 1 0,0-1 0,0 1-1,0-1 1,1 0 0,-1 1 0,0-1 0,1 0 0,-1 0 0,0 0 0,1 0-1,0 0 1,-1 0 0,1 0 0,-1-1 0,1 1 0,0 0 0,0-1 0,-1 0-1,1 1 1,4-1 0,1 0 29,0 0 1,0-1-1,0 0 0,0-1 1,0 1-1,0-2 0,8-2 1,4-2 7,1 0 0,-1-2 0,-1 0 0,1-1 1,20-16-1,-23 14-43,-1 0 0,-1-1 0,1-1 1,14-19-1,-12 10 26,23-45-1,11-36 2,-25 50-26,171-332-223,-184 360 128,0-1 1,12-43-1,-25 67 62,1 1 0,-1 0 0,1 0 0,-1 0 0,0 0 0,0-1 0,0 1 0,0-2 0,0 3 20,0 1 0,0 0-1,0-1 1,0 1 0,0 0 0,0 0 0,-1-1-1,1 1 1,0 0 0,0 0 0,0-1 0,0 1 0,-1 0-1,1 0 1,0 0 0,0-1 0,0 1 0,-1 0 0,1 0-1,0 0 1,0 0 0,-1-1 0,1 1 0,0 0-1,0 0 1,-1 0 0,0 0-10,0 0 1,1 0-1,-1 0 0,0 0 1,0 0-1,0 1 0,1-1 0,-1 0 1,0 0-1,0 1 0,1-1 1,-1 1-1,0-1 0,0 1 1,-8 5-26,0 1 0,1 0 1,0 1-1,1 0 1,0 0-1,0 0 0,0 1 1,1 0-1,-9 18 1,1 3 109,-20 62 0,-8 52 235,-34 225 0,62-267-173,13-85-72,1-1 1,0 0 0,1 1-1,4 19 1,-4-33-17,0 1 0,0 0 0,0-1 1,0 1-1,3 5 0,-3-8-23,-1 0 0,1-1-1,-1 1 1,1 0 0,-1-1 0,1 1 0,-1-1-1,1 1 1,-1-1 0,1 1 0,-1-1 0,1 1-1,0-1 1,-1 1 0,1-1 0,0 0-1,0 1 1,-1-1 0,1 0 0,0 0 0,0 0-1,-1 0 1,1 0 0,0 1 0,0-1 0,0 0-1,-1-1 1,1 1 0,0 0 0,0 0 0,-1 0-1,1 0 1,0-1 0,0 1 0,-1 0-1,1 0 1,0-1 0,0 0 0,23-13 71,25-22 1,0 1-53,-1 3-45,-21 16-11,-1-1-1,0-2 1,42-41-1,-18 8-362,-48 52 363,0-1 0,0 1 0,0 0 0,1 0 0,-1 0 0,0 0 1,0 1-1,1-1 0,-1 1 0,0-1 0,3 2 0,-1-1 24,31 7 91,-16-4-99,28 9 0,-41-11 6,-1 0-1,0 0 1,0 0 0,-1 1 0,1 0 0,0 0-1,-1 0 1,0 1 0,0-1 0,5 6 0,-7-6 5,0-1 0,0 1 1,-1 0-1,1 0 0,-1 1 1,1-1-1,-1 0 0,0 0 0,0 1 1,0-1-1,-1 0 0,1 6 1,-1 3-67,0-1 1,-2 18-1,0-20 99,1-1-1,1 1 1,0 0-1,2 18 1,-2-27-29,0 1 0,0 0 0,0-1 0,1 1 0,-1 0 0,0-1 0,0 1 0,1 0 0,-1-1 0,1 1 0,-1-1 0,0 1 0,1 0 0,-1-1 0,1 1 0,0-1 0,-1 1 0,1-1 0,-1 0 0,1 1 0,0-1 0,-1 0 0,1 1 0,0-1 0,-1 0 0,1 0 0,0 1 0,-1-1 0,1 0 0,0 0 0,0 0 0,-1 0 0,1 0 0,0 0 0,0 0 0,-1 0 0,1-1 0,0 1 0,-1 0 0,1 0 0,0 0 0,-1-1 0,2 1-1,2-2 31,1 0-1,-1 0 0,0-1 1,0 1-1,7-6 0,32-31-96,75-87 0,-121 131 24,-1 1 0,1 0 0,1 0 0,-1 0 0,1 0-1,0 0 1,0 0 0,1 1 0,-2 11 0,2-6 69,0 0-1,0 0 1,2 0 0,-1 0-1,4 15 1,-4-26-26,0 1-1,1-1 1,-1 1 0,1 0-1,-1-1 1,1 1 0,0-1-1,-1 1 1,1-1 0,0 0-1,0 1 1,0-1 0,0 0-1,0 0 1,1 1 0,-1-1-1,0 0 1,3 1 0,-2-1 14,0 0 1,0 0 0,1-1 0,-1 1-1,0-1 1,1 1 0,-1-1-1,0 0 1,1 0 0,-1 0-1,0 0 1,3-1 0,7-1 78,-1-1 1,1-1-1,-1 0 0,15-7 1,-11 4-108,241-101 72,-217 90-160,-33 13 64,1 2 0,0-1-1,1 1 1,-1 0 0,0 0 0,1 1 0,0 0 0,-1 0 0,10 0-1,-14 2 32,-1 0 0,0 1 0,1-1 0,-1 1-1,0 0 1,1 0 0,-1-1 0,0 1 0,0 1-1,1-1 1,-1 0 0,0 1 0,0-1 0,0 1-1,-1-1 1,1 1 0,0 0 0,-1 0 0,1 0-1,-1 0 1,2 2 0,3 6 39,0 1 1,-1-1-1,4 14 1,-4-12-3,7 14 203,31 47 1,-22-38-89,-19-31-209,1 0-1,-1-1 0,1 1 0,0-1 0,0 1 0,0-1 0,0 0 0,1-1 1,-1 1-1,1 0 0,0-1 0,7 4 0,-7-5-816,-1 0 1,1 0-1,0 0 0,0 0 1,-1-1-1,1 1 0,0-1 1,0 0-1,5 0 0,9-1-2122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29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693 4 9568,'-8'-3'4320,"-24"14"-3776,1-2 2111,4 2-1567,-36 9 1120,0 5-1280,-14 2 352,9 1-768,2 4-288,6-4-128,7 5-96,13-6 0,3 1-640,11-3 352,-2-2-3776,14-3 2272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30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1434 101 9728,'-23'-29'4384,"6"26"-3808,8-2 256,5 10-576,-6-5-448,5 3 96,-3 2-1344,3 7 800</inkml:trace>
  <inkml:trace contextRef="#ctx0" brushRef="#br0" timeOffset="1">32 157 8640,'-31'-28'3904,"39"23"-3392,5-2 1344,10 2-1120,41-10 1599,7 2-1311,37-7 256,0 5-736,35-5-352,-4 7-96,11 1-384,-20 9 160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33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16 842 3808,'-16'-2'5694,"20"5"-4103,5 3-658,3-4-137,1 0-1,0-1 0,-1-1 1,1 0-1,0-1 1,15-2-1,-19 2-528,18-2 54,1-1 1,-1-2-1,0 0 1,0-2-1,-1-1 1,42-20-1,-57 23-282,-1-1 0,0 0-1,0 0 1,-1-1-1,0 0 1,11-13 0,-14 15-38,-1-1 0,-1 0 0,1 0 1,-1 0-1,0 0 0,-1-1 0,0 1 1,0-1-1,3-15 0,-5 21-26,-1 1 0,1-1 0,-1 0 0,0 1 0,0-1 0,0 0 0,0 1 0,0-1 0,0 1 0,0-1 0,0 0 1,-1 1-1,1-1 0,0 0 0,-1 1 0,0-1 0,1 1 0,-1-1 0,0 1 0,-1-3 0,0 3-4,1 1 0,-1-1 0,1 1 1,0-1-1,-1 1 0,1-1 0,-1 1 0,1 0 0,-1 0 1,1 0-1,-1 0 0,1 0 0,-1 0 0,0 0 1,1 0-1,-1 0 0,1 1 0,-1-1 0,1 1 0,0-1 1,-1 1-1,1 0 0,-3 1 0,-12 6 30,0 1 1,1 0-1,-17 15 1,-42 38 669,67-56-558,0 1-1,1-1 0,0 2 1,0-1-1,1 1 0,-1 0 1,2 0-1,-1 0 0,1 0 0,0 1 1,-3 12-1,6-16-40,0 0 0,0 0 0,1 0-1,-1 1 1,1-1 0,0 0 0,0 1 0,1-1 0,0 0-1,0 0 1,0 0 0,0 0 0,1 0 0,0 0-1,0 0 1,0 0 0,1 0 0,-1-1 0,1 1 0,0-1-1,5 5 1,-4-4-3,0-1 0,1 0-1,0 0 1,0 0-1,0 0 1,0-1 0,1 0-1,-1 0 1,1 0 0,0-1-1,0 1 1,0-1 0,0-1-1,0 1 1,0-1-1,0 0 1,1-1 0,11 0-1,-5-1-9,1-1 0,-1 0 0,0-1 0,0 0 0,-1-1 0,1-1 0,-1 0 0,15-9 0,172-93-43,-166 87 59,0 0-1,0-2 1,-2-2 0,-1-1-1,40-42 1,-46 39-39,-1-1-1,22-36 1,33-69-95,-46 70-39,-2-2 0,21-71 1,-48 125 85,14-46-74,-16 54 48,-1-1 0,1 1 0,-1 0 0,1-1-1,-1 1 1,0 0 0,-1-1 0,1 1 0,-1 0-1,-1-6 1,2 10 29,0 0-1,-1-1 1,1 1 0,0 0-1,0-1 1,0 1 0,0-1-1,-1 1 1,1 0-1,0-1 1,0 1 0,-1 0-1,1-1 1,0 1-1,0 0 1,-1 0 0,1-1-1,0 1 1,-1 0-1,1 0 1,-1 0 0,1-1-1,0 1 1,-1 0 0,1 0-1,0 0 1,-1 0-1,1 0 1,-1 0 0,1 0-1,0 0 1,-1 0-1,1 0 1,-1 0 0,1 0-1,-1 0 1,1 0 0,0 0-1,-1 0 1,1 0-1,-1 1 1,-16 11-235,13-9 221,-16 14-24,2 2 1,-1 0 0,2 1-1,1 0 1,0 1-1,-17 33 1,-67 136 73,82-151 93,2 2 0,2-1-1,-10 48 1,22-76-72,0 0 0,1 0-1,0 1 1,1-1 0,0 0 0,1 1-1,0-1 1,1 0 0,1 0 0,0 0-1,6 15 1,-5-17 3,0-1-1,1 0 1,0 0-1,0 0 1,1-1-1,0 0 1,1 0-1,0 0 1,0-1-1,1 0 1,0-1-1,0 1 1,15 7-1,-16-9 3,1-2 0,1 1 1,-1-1-1,0-1 0,1 0 0,-1 0 0,1 0 0,0-1 0,0 0 0,-1-1 0,1 0 0,0-1 0,0 1 1,-1-2-1,1 1 0,0-1 0,11-4 0,0-2-10,0 0 1,0-2-1,-1 0 0,-1-1 1,34-25-1,-42 28-54,0-1 0,0 0 0,-1 0-1,-1-1 1,1 0 0,-1 0 0,-1-1 0,0 0-1,9-21 1,-14 28-32,-1 0 0,1 0-1,-1 0 1,0-1 0,-1 1 0,1 0-1,-1-6 1,0 9 28,0-1 1,0 1-1,0 0 1,0 0-1,0-1 1,0 1-1,-1 0 1,1-1-1,0 1 1,-1 0-1,1 0 1,-1 0-1,0-1 1,1 1-1,-1 0 1,0 0-1,0 0 1,1 0-1,-1 0 1,0 0-1,0 0 0,0 1 1,0-1-1,-2-1 1,2 1 7,-1 1 0,1 0-1,0-1 1,-1 1 0,1 0 0,0 0 0,-1 0-1,1 0 1,0 0 0,-1 0 0,1 0 0,-1 0-1,1 1 1,0-1 0,-1 0 0,1 1 0,0-1 0,-2 2-1,-22 15-127,15-7 127,-1 1 0,2 0 0,-1 0-1,1 1 1,-10 19 0,14-23 22,0 1 0,1 0 0,0 0 0,1 0 0,0 0 0,0 0 0,1 1 0,1-1 0,-2 15 0,3-22 10,0 0 1,0 0 0,0 0 0,1 0 0,-1 0 0,1 0 0,-1 0 0,1 0-1,0 0 1,-1 0 0,1 0 0,0 0 0,0 0 0,2 1 0,-2-2 6,0 1 1,0-2 0,1 1 0,-1 0-1,0 0 1,0 0 0,1 0 0,-1-1 0,0 1-1,1-1 1,-1 1 0,0-1 0,1 1-1,-1-1 1,1 0 0,-1 0 0,1 0-1,-1 0 1,1 0 0,-1 0 0,2 0 0,38-7 151,-1-2 0,43-14-1,-80 22-181,274-99 26,-259 92-17,-9 3-35,1 1 0,0 0 0,0 0 0,0 1 0,0 0-1,20-2 1,-28 4 20,-1 1 0,1 0 0,-1 0 0,0 0 0,1 0 0,-1 0 0,1 1 0,-1-1 0,0 0 0,1 1 0,-1-1 0,1 1 1,-1-1-1,0 1 0,0-1 0,1 1 0,-1 0 0,0 0 0,0 0 0,0 0 0,0 0 0,0 0 0,0 0 0,0 0 0,0 0 0,0 0 0,-1 0 0,1 1 0,0-1 0,-1 0 0,1 1 0,-1-1 0,1 0 0,-1 1 0,0-1 0,1 1 0,-1-1 0,0 0 0,0 1 0,0-1 0,-1 3 0,0 5 60,0 0 0,-1 0-1,0 0 1,-1-1-1,-4 11 1,3-10 34,-6 16 295,7-19-266,0 0 0,1-1 0,-1 1 0,2 1 1,-1-1-1,-1 8 0,15-27 463,36-32-378,-33 29-187,-3 2-59,1 0 1,0 1-1,1 1 0,1 0 0,0 1 1,26-15-1,-39 25 23,0 0-1,0 1 1,0-1-1,0 1 1,1-1-1,-1 1 1,0 0-1,0 0 1,0 0-1,0 0 1,0 0-1,1 0 1,1 1-1,-3 0 12,0-1 0,0 0-1,-1 0 1,1 1 0,0-1-1,0 1 1,0-1-1,-1 0 1,1 1 0,0-1-1,0 1 1,-1 0 0,1-1-1,-1 1 1,1 0-1,0-1 1,-1 1 0,1 0-1,-1 0 1,0-1 0,1 1-1,-1 0 1,0 0 0,1 0-1,-1 0 1,0-1-1,0 1 1,0 0 0,0 0-1,0 0 1,0 0 0,0 0-1,0 0 1,0 0-1,0 1 1,-3 8 70,1-1-1,-2 0 0,-4 11 1,-5 15-20,3-11-115,8-19 103,0-1 0,0 1 0,1 0-1,-1-1 1,1 1 0,0 5 0,1-10-17,0 0 1,0 0-1,0 1 0,1-1 1,-1 0-1,0 0 1,0 0-1,1 0 0,-1 0 1,0 1-1,1-1 1,-1 0-1,0 0 0,0 0 1,1 0-1,-1 0 0,0 0 1,1 0-1,-1 0 1,0 0-1,0 0 0,1 0 1,-1 0-1,0-1 1,0 1-1,1 0 0,-1 0 1,0 0-1,1 0 1,-1 0-1,0-1 0,0 1 1,1 0-1,155-92 300,10-5-645,-161 95 307,-1 0 1,1 0-1,-1 0 0,1 0 1,9-2-1,-13 4 24,0 0 0,0 0-1,-1 0 1,1 0 0,0 0 0,0 0-1,-1 0 1,1 0 0,0 0-1,0 0 1,0 1 0,-1-1 0,1 0-1,0 1 1,0-1 0,-1 0 0,1 1-1,0-1 1,-1 1 0,1-1-1,-1 1 1,1-1 0,0 1 0,-1-1-1,1 1 1,-1 0 0,1-1-1,-1 1 1,0 0 0,1-1 0,-1 1-1,0 0 1,1 0 0,-1-1 0,0 1-1,0 0 1,0 0 0,0-1-1,0 1 1,0 0 0,0 0 0,0 0-1,0-1 1,0 2 0,-2 27-72,2-22 34,-1 1 1,1-1 0,1 13 0,0-17 45,-1 0 1,1 0 0,0 0-1,0 0 1,1 0 0,-1 0 0,0 0-1,1 0 1,0-1 0,0 1-1,0-1 1,2 4 0,-1-3 15,0-1-1,0 1 1,0 0 0,0-1 0,1 0 0,-1 1-1,1-1 1,-1-1 0,1 1 0,0 0-1,0-1 1,0 0 0,-1 0 0,6 1 0,-3-2-4,0 0 0,0 0 0,0 0 0,0-1 0,0 1 0,-1-1-1,1-1 1,0 1 0,6-4 0,0 0 1,-1 0-1,1-2 0,-1 1 1,0-2-1,-1 1 0,17-16 0,-11 8-44,-1-1-1,-1 0 0,15-24 1,-23 30-19,0 1 1,-1-1-1,-1-1 1,1 1 0,3-18-1,-7 27 37,-1 0 0,0 0 0,1 0-1,-1 0 1,0 0 0,1 0 0,-1 0 0,0 0-1,0 0 1,0 0 0,0 0 0,0 0 0,0 0-1,0 0 1,-1 0 0,1 0 0,0 0 0,0 0-1,-1 0 1,1 0 0,-1 0 0,1 1 0,-1-1 0,1 0-1,-1 0 1,1 0 0,-2-1 0,1 2 0,1 0 1,-1 0-1,1 0 0,-1 0 1,0 0-1,1 0 0,-1 0 1,0 0-1,1 0 0,-1 0 1,0 0-1,1 0 1,-1 0-1,1 0 0,-1 0 1,0 1-1,1-1 0,-1 0 1,1 0-1,-1 1 1,1-1-1,-1 0 0,0 1 1,1-1-1,0 1 0,-1-1 1,1 1-1,-1 0 0,-2 1-26,-7 7-1,1 0 1,-1 0-1,2 1 1,-1 0 0,1 1-1,1 0 1,-7 12-1,4-5 49,2 0-1,0 1 1,1 0-1,-4 20 1,9-33 14,1 0 0,0-1 1,1 1-1,-1 0 0,1 0 1,1 0-1,-1 0 0,1-1 1,1 8-1,-2-11-13,1 0 0,-1-1 0,1 1-1,0 0 1,-1-1 0,1 1 0,0-1 0,0 1 0,0-1 0,0 1 0,0-1 0,0 0-1,1 0 1,-1 1 0,0-1 0,1 0 0,-1 0 0,1 0 0,-1 0 0,1-1 0,-1 1-1,1 0 1,0-1 0,-1 1 0,1-1 0,0 1 0,0-1 0,-1 0 0,1 0 0,0 1-1,0-1 1,-1-1 0,3 1 0,29-6 23,-1-1 0,1-1 0,46-19-1,-60 20 36,72-30-97,150-86 0,-238 121-27,25-11-183,-27 12 228,-1 1-1,1 0 1,-1 0-1,1 0 1,-1-1-1,1 1 1,-1 0-1,1 0 1,-1 0 0,1 0-1,-1 0 1,1 0-1,-1 0 1,1 0-1,-1 0 1,1 0-1,-1 0 1,1 0-1,-1 1 1,1-1-1,-1 0 1,1 0 0,-1 0-1,1 1 1,-1-1-1,1 0 1,-1 1-1,0-1 1,1 0-1,-1 1 1,0-1-1,1 0 1,-1 1-1,0-1 1,1 1 0,-1-1-1,0 0 1,0 1-1,1-1 1,-1 1-1,0-1 1,0 1-1,0-1 1,0 1-1,0-1 1,0 1 0,0-1-1,0 1 1,0 0-1,0 5-7,-1-1 0,1 0 0,-1 0 1,-1 0-1,1 0 0,-1 0 0,1 0 0,-5 7 0,-24 38 80,4-7-23,18-29 26,-9 21 29,16-33-90,0 0 0,0 0 1,0 0-1,1 1 0,-1-1 1,1 0-1,-1 0 0,1 1 1,0-1-1,0 0 0,0 4 1,0-6-3,0 1 1,0-1-1,1 0 1,-1 1-1,0-1 1,0 0-1,0 0 1,0 1-1,1-1 1,-1 0-1,0 1 1,0-1-1,1 0 1,-1 0-1,0 1 1,0-1-1,1 0 1,-1 0-1,0 0 1,1 1-1,-1-1 1,0 0-1,1 0 0,-1 0 1,0 0-1,1 0 1,-1 0-1,0 0 1,1 0-1,-1 0 1,0 0-1,1 0 1,-1 0-1,0 0 1,1 0-1,-1 0 1,0 0-1,1 0 1,-1 0-1,1-1 1,15-6 118,-12 4-79,14-7 33,0-1 1,25-20-1,-25 17-265,0 2 0,24-14 0,-41 26 178,-1-1 0,1 1 0,-1-1 0,1 1 0,-1 0 0,1 0 0,0-1 0,-1 1 0,1 0 0,-1 0-1,1-1 1,0 1 0,-1 0 0,1 0 0,0 0 0,-1 0 0,1 0 0,0 0 0,-1 0 0,1 0 0,0 0 0,-1 1 0,1-1 0,-1 0 0,1 0 0,0 1 0,-1-1-1,1 0 1,-1 0 0,1 1 0,-1-1 0,1 1 0,-1-1 0,1 0 0,-1 1 0,1-1 0,-1 1 0,0-1 0,1 1 0,-1 0 0,0-1 0,1 1 0,-1-1 0,0 1-1,0-1 1,1 1 0,-1 0 0,0-1 0,0 1 0,0 0 0,0-1 0,0 1 0,0 0 0,0 0 0,0 5-2,0 0 1,0 0-1,-1-1 1,-1 10-1,-2 0 36,1 0-1,1 0 0,0 0 1,1 1-1,1-1 0,1 0 1,2 23-1,-2-37-15,-1 0-1,0 0 0,0 0 1,1 0-1,-1 0 0,1 0 1,-1 0-1,1 0 1,-1 0-1,1 0 0,0 0 1,-1-1-1,1 1 1,0 0-1,0 0 0,-1-1 1,1 1-1,0 0 0,0-1 1,0 1-1,0-1 1,0 1-1,0-1 0,0 1 1,0-1-1,0 0 1,0 1-1,0-1 0,0 0 1,0 0-1,0 0 0,0 0 1,1 0-1,0 0 1,3-1-16,-1 0 0,1 0 0,-1 0 0,1 0 1,-1-1-1,7-3 0,88-52 133,-41 22-51,-38 23-62,3 0-13,-1-1 0,-1 0 1,0-2-1,-1-1 0,19-19 0,-23 17-27,-1-1 0,-1 0 0,19-33 0,28-71-126,83-186-195,-72 139-42,-69 164 346,-2 6 28,-1-1 1,0 1 0,1-1 0,-1 0-1,1 1 1,-1-1 0,0 0 0,0 1-1,1-1 1,-1 0 0,0 1 0,0-1-1,0 0 1,0 0 0,0 1 0,0-1-1,0 0 1,0 0 0,0 1-1,0-1 1,0 0 0,0 0 0,0 1-1,-1-2 1,-2 5-173,-3 5 47,1-2 80,1 0 1,0 1-1,-3 7 1,-7 23 49,2 0 0,-14 74 0,21-87 24,-57 310 418,59-301-306,1-1 0,1 0-1,1 1 1,6 38 0,-5-69-96,-1 0-1,0 1 1,1-1-1,0 0 1,-1 1 0,1-1-1,0 0 1,0 0-1,0 1 1,1-1-1,-1 0 1,0 0 0,1-1-1,-1 1 1,1 0-1,2 2 1,-2-3-14,-1 0 0,1 0 0,-1-1 0,1 1 0,-1 0 0,1-1 0,0 1-1,-1-1 1,1 0 0,0 0 0,-1 1 0,1-1 0,0 0 0,-1 0 0,1 0 0,0-1 0,-1 1 0,1 0 0,0-1 0,-1 1 0,1-1 0,0 1 0,1-2-1,238-128 459,-140 71-484,-88 51-69,1 1 0,0 0 0,0 1 0,0 0 0,26-6 0,-40 12 75,1 0 0,-1 0 0,1 0 1,-1 0-1,1 0 0,-1 0 0,1-1 0,-1 1 1,1 0-1,-1 0 0,1 1 0,-1-1 0,1 0 1,-1 0-1,1 0 0,-1 0 0,1 0 1,-1 0-1,1 1 0,-1-1 0,1 0 0,-1 0 1,0 1-1,1-1 0,-1 0 0,1 1 0,-1 0-4,0-1 0,0 1 0,0 0 0,0-1 0,0 1 0,0 0 0,0-1 0,0 1 0,0 0 0,0-1 0,0 1 0,-1-1 0,1 1 0,0 0 0,0-1 0,-1 1 0,0 0 0,-22 28-262,22-28 259,-60 58-103,30-31 148,3-3 90,-2-1 0,-1-1 0,-39 22 0,68-44-103,1 0 1,-1 0 0,0 0-1,0-1 1,0 1 0,0 0-1,0-1 1,0 1 0,0-1-1,0 1 1,0-1 0,0 0-1,0 0 1,0 0 0,0 0-1,0 0 1,0-1 0,0 1-1,0-1 1,0 1 0,0-1-1,1 0 1,-1 1 0,0-1-1,0 0 1,0 0 0,1 0-1,-1-1 1,0 1 0,1 0-1,-3-3 1,3 2-19,0 1-1,0-1 1,1 1 0,-1-1-1,0 1 1,1-1 0,-1 0-1,1 1 1,-1-1 0,1 1-1,0-1 1,0 0 0,0 1-1,0-1 1,0 0 0,0 0-1,0 1 1,1-1 0,-1 1-1,1-1 1,-1 0 0,1 1-1,-1-1 1,1 1 0,0-1-1,0 1 1,0-1 0,0 1-1,0 0 1,1-2 0,2-1 14,0-1 1,0 1 0,0 0 0,0 0 0,1 1 0,9-7 0,-6 6-29,0 1 1,1 0-1,-1 0 0,1 0 1,-1 1-1,1 1 0,14-2 1,62 3-106,-72 0 104,107 10-145,-46-2-1585,0-5-3607,-37-6-821,-23 3 3706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33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6 12128,'-27'-5'5503,"54"5"-4799,4 0 1536,6 5-1376,29 1-192,11 8-448,17-8-128,-4 7-32,28-1-1728,-10 0 896,8 4-4543,-13-1 2943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7:47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25 3072,'-3'8'8405,"3"-19"-5573,8 9 2424,28-3-4064,62-3-133,-70 5-867,1 0 1,40 3 0,-57 2-183,-1 0-1,1 1 1,-1 0-1,0 0 1,14 8-1,-12-6-135,-9-2 8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34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1 791 5984,'0'0'1920,"2"0"-1174,11-2 421,0 0-1,0-1 0,0-1 0,0 0 0,23-10 1,-20 7-697,0-1 1,0-1-1,-1 0 1,0-1 0,0 0-1,-1-1 1,23-24 0,166-208 1244,28-29-822,-196 239-728,-19 17-86,0 1 0,-1-2-1,19-25 1,-27 27-2,-7 14-74,1 1-1,-1 0 1,0-1 0,0 1-1,0 0 1,0-1 0,0 1-1,0 0 1,0-1 0,0 1 0,0 0-1,0-1 1,0 1 0,0 0-1,0-1 1,0 1 0,0 0-1,-1-1 1,1 1 0,0 0-1,0 0 1,0-1 0,-1 1 1,0-1 0,0 1 0,0 0 0,0 0 0,0 0 1,0 0-1,1-1 0,-1 1 0,0 1 0,0-1 0,0 0 0,0 0 1,0 0-1,0 0 0,0 1 0,1-1 0,-1 0 0,0 1 0,-1 0 1,-11 5 12,-22 13 0,21-9-3,1 0 0,0 1-1,1 0 1,0 1 0,-12 16 0,23-26-12,-28 34 150,2 1 1,2 1-1,2 1 0,1 1 1,2 1-1,-23 69 1,37-95-67,1 0-1,1 0 1,1 0 0,0 0 0,-1 23 0,4-35-61,0 0 0,0 1 0,0-1-1,1 0 1,-1 1 0,1-1 0,0 0 0,0 0 0,0 0-1,0 1 1,0-1 0,1 0 0,-1-1 0,1 1 0,0 0-1,0 0 1,0-1 0,0 1 0,1-1 0,-1 0 0,1 1-1,-1-1 1,1 0 0,0-1 0,0 1 0,0 0 0,0-1 0,0 0-1,0 1 1,0-1 0,0 0 0,0-1 0,5 1 0,8 2 58,0-2 1,0 0 0,0-1-1,0-1 1,0 0 0,21-5-1,-4-1-24,65-23 1,58-41-309,-140 63 231,-16 8 14,0 0 1,0 0-1,0 0 0,1 0 1,-1 0-1,0 0 1,0 0-1,0 0 0,0 0 1,1 0-1,-1 0 1,0 0-1,0 0 0,0 0 1,1 0-1,-1 0 0,0 0 1,0 0-1,0 0 1,0 0-1,1 0 0,-1 0 1,0 0-1,0 1 1,0-1-1,0 0 0,0 0 1,0 0-1,1 0 0,-1 0 1,0 1-1,0-1 1,0 0-1,0 0 0,0 0 1,0 0-1,0 0 1,0 1-1,0-1 0,0 0 1,1 0-1,-1 0 1,0 1-1,0-1 0,0 0 1,0 0-1,0 0 0,0 0 1,0 1-1,-1-1 1,1 0-1,0 0 0,0 0 1,0 0-1,0 1 1,0-1-1,0 0 0,0 0 1,-3 16-56,2-11 32,-1 7 122,1 1-1,0-1 1,1 1-1,1 16 1,-1-26-51,1 0 0,0 1 0,-1-1 0,1 0 0,0 0 0,1 1 0,-1-1 0,0 0-1,1 0 1,0 0 0,0-1 0,0 1 0,0 0 0,0-1 0,0 1 0,1-1 0,-1 0 0,1 1 0,-1-1 0,1-1 0,4 3 0,-6-3-37,0 0 0,-1-1 0,2 1 0,-1-1 0,0 1 0,0-1 0,0 1-1,0-1 1,0 0 0,0 0 0,0 1 0,1-1 0,-1 0 0,0 0 0,0 0 0,0 0 0,0 0 0,1 0 0,-1-1-1,0 1 1,0 0 0,0-1 0,0 1 0,0-1 0,0 1 0,0-1 0,0 1 0,0-1 0,0 0 0,0 1 0,0-1-1,0 0 1,0 0 0,0 0 0,-1 1 0,1-1 0,0-1 0,1-2-8,-1 1 1,0 0-1,0-1 1,0 1-1,0 0 1,-1-1-1,1 1 1,-1-1-1,0 1 1,0-1-1,0 1 1,-1-5-1,-2-9-197,0 0 0,-2 0 0,0 0-1,-1 0 1,-11-23 0,16 39 210,1 1 0,0-1 0,-1 1 0,1-1 0,0 0 0,0 1 0,0-1 1,-1 0-1,1 1 0,0-1 0,0 1 0,0-1 0,0 0 0,0 1 0,0-1 0,0 0 0,0 1 0,0-2 0,1 2-5,-1 0 0,0-1-1,0 1 1,1 0-1,-1 0 1,0 0 0,0-1-1,1 1 1,-1 0 0,0 0-1,1 0 1,-1 0-1,0-1 1,1 1 0,-1 0-1,0 0 1,1 0-1,-1 0 1,0 0 0,1 0-1,-1 0 1,0 0-1,1 0 1,-1 0 0,25 7 81,-23-6-102,102 28-82,-18-6-69,-70-17 15,84 23-1010,-85-26-1303,-1-1 0,26 1 0,-25-3 240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35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32 10720,'-41'-23'4864,"46"18"-4256,3 2 1663,5 6-1375,29-3 576,3 0-896,45 5-256,8 3-192,28 1-480,-5-3 224,32 8-3136,-8 1 1792,21 13-4063,-8 0 3135,-2-8-2656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36.9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350 63 4064,'22'-38'2293,"-21"36"-2021,0 0 1,1 1-1,-1-1 1,0 1-1,1-1 0,-1 1 1,1-1-1,-1 1 0,1 0 1,-1 0-1,1 0 0,0 0 1,0 0-1,0 0 0,0 1 1,3-2-1,1 0 1082,-6 9-217,-2 0 1,1 0-1,-4 12 0,-13 31-187,-2-1-1,-31 55 0,-64 90 394,101-173-1139,-17 30 43,3 0 1,1 2-1,3 1 1,-31 103-1,48-135-146,5-16-50,0 0 1,1 0-1,-1 0 0,0 11 0,2-16-27,0-1-1,0 1 0,0 0 0,0 0 1,0 0-1,0-1 0,0 1 1,0 0-1,1 0 0,-1 0 1,0-1-1,0 1 0,1 0 0,-1 0 1,1-1-1,0 2 0,-1-2-13,0 0-1,0 0 0,1 0 0,-1 0 1,0 1-1,1-1 0,-1 0 0,0 0 1,1 0-1,-1 0 0,0 0 0,1 0 1,-1 0-1,0 0 0,0 0 0,1 0 1,-1 0-1,0 0 0,1-1 1,-1 1-1,0 0 0,0 0 0,1 0 1,-1 0-1,0 0 0,1-1 0,-1 1 1,18-17 248,-17 15-244,190-223 418,-179 211-558,-1 0 1,-1 0-1,0-1 0,12-26 0,-22 40 113,0 1 0,1-1 1,-1 0-1,1 1 0,-1-1 0,1 1 1,-1-1-1,1 0 0,-1 1 0,1-1 0,0 1 1,-1 0-1,1-1 0,0 1 0,-1-1 1,1 1-1,0 0 0,0 0 0,-1-1 0,1 1 1,0 0-1,0 0 0,-1 0 0,3 0 1,20 2 141,-15 0-78,38 6 482,-26-4-125,30 3 1,73-4 663,-101-5-1058,-16-2-129,-6 3 109,0 1 0,-1 0 0,1-1 0,0 1 0,0-1 1,-1 1-1,1 0 0,0-1 0,0 1 0,-1 0 0,1-1 0,0 1 0,-1 0 1,1 0-1,0-1 0,-1 1 0,1 0 0,-1 0 0,1 0 0,-1-1 1,-13-9 125,10 6-181,2 8 92,24-4-313,3-3 312,0 0 0,0-2 0,42-12 0,-52 12-28,42-13 255,-50 16-224,0-1 0,-1-1-1,1 1 1,-1-1 0,11-9 0,-15 12-33,-1 0 0,0 0 0,0-1 0,1 1 1,-1-1-1,0 1 0,0 0 0,-1-1 1,1 0-1,0 1 0,0-1 0,-1 1 1,1-1-1,-1 0 0,0 0 0,1 1 0,-1-1 1,0 0-1,0 0 0,0 1 0,0-1 1,0 0-1,-1 0 0,1-2 0,-1 2-32,0 0-1,0 0 0,0 0 0,0 0 0,0 0 0,-1 0 1,1 0-1,0 0 0,-1 1 0,0-1 0,1 0 0,-1 1 1,0 0-1,0-1 0,0 1 0,1 0 0,-1 0 1,-1 0-1,-2-1 0,0 0 5,0 1 0,0 0 0,-1 1 1,1 0-1,0-1 0,0 1 0,0 1 0,-1-1 0,1 1 1,0 0-1,0 0 0,0 1 0,0-1 0,0 1 0,0 0 1,-8 5-1,4-1 23,0-1 1,0 1 0,1 0 0,-1 1 0,1 0 0,1 1-1,-12 13 1,13-12 132,0 1-1,0-1 0,1 1 1,0 1-1,0-1 0,2 1 1,-1-1-1,1 1 0,1 0 0,0 1 1,-1 18-1,2-24-84,1 0 1,0 0-1,1 0 0,0-1 0,0 1 0,0 0 1,0-1-1,1 1 0,0-1 0,0 1 0,0-1 1,1 0-1,0 0 0,0 0 0,0 0 0,1 0 1,0-1-1,-1 1 0,1-1 0,1 0 0,-1-1 1,1 1-1,-1-1 0,9 5 0,-5-4-27,-1-1 0,0-1 0,1 1 0,-1-1 0,1-1 0,0 1-1,13 0 1,0-2-279,34-4-1,-23 0-1780,43-11 1,29-16-9608,-103 30 11406,49-12-4731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38.9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9 509 3712,'-8'10'1221,"8"-10"-1160,0 0-1,0 1 1,0-1-1,0 0 0,0 0 1,0 0-1,-1 0 1,1 1-1,0-1 1,0 0-1,0 0 0,0 0 1,0 0-1,0 1 1,0-1-1,0 0 1,0 0-1,1 0 1,-1 0-1,0 1 0,0-1 1,0 0-1,0 0 1,0 0-1,0 0 1,0 0-1,0 1 1,0-1-1,0 0 0,1 0 1,-1 0-1,0 0 1,0 0-1,0 0 1,0 0-1,0 1 1,0-1-1,1 0 0,-1 0 1,0 0-1,0 0 1,0 0-1,0 0 1,1 0-1,-1 0 1,0 0 70,1 0 0,-1 1 0,0-1 0,1 0 0,-1 0 0,1 0 0,-1 0 0,0 0 0,1 0 0,-1 0 0,1 0 0,-1 0 0,0 0 0,1 0 1,-1 0-1,0 0 0,1 0 0,-1 0 0,1-1 0,-1 1 0,1 0 0,36-42 4961,-23 25-4110,32-29 0,33-19 581,78-70 228,-110 88-1320,43-42 114,-73 74-485,0 1 0,1 1 0,29-17 0,-43 28-84,-1 1 0,0-1 0,1 1 0,-1-1 0,1 1 0,0 0 0,-1 1 0,1-1 0,0 1 0,6-1-1,-9 1-5,0 1 0,0-1 0,1 0 0,-1 1 0,0-1 0,0 1 0,0-1 0,1 1 0,-1 0 0,0-1-1,0 1 1,0 0 0,0 0 0,0-1 0,0 1 0,-1 0 0,1 0 0,0 0 0,0 0 0,-1 1 0,1-1-1,0 0 1,-1 0 0,1 0 0,-1 0 0,0 1 0,1-1 0,-1 0 0,0 0 0,0 1 0,0-1 0,1 0-1,-2 3 1,2 9 78,-2-1 0,0 1 1,0-1-1,-1 0 0,-1 1 0,0-1 0,0 0 0,-7 14 0,-8 14 146,-24 38 0,7-13 137,18-36 72,17-29-438,0 0 1,0 0-1,0 0 1,0 0-1,0 0 1,0 0-1,0 0 1,0 0-1,0 0 1,0 0-1,0 0 1,0 0-1,0 0 1,0 0-1,0 0 1,1 0 0,-1 0-1,0 0 1,0 1-1,0-1 1,0 0-1,0 0 1,0 0-1,0 0 1,0 0-1,0 0 1,0 0-1,0 0 1,0 0-1,0 0 1,0 0-1,0 0 1,0 0-1,0 0 1,0 0-1,0 1 1,0-1-1,0 0 1,0 0-1,0 0 1,0 0-1,0 0 1,0 0-1,0 0 1,0 0-1,0 0 1,0 0-1,0 0 1,-1 0-1,1 0 1,0 0-1,0 0 1,0 0-1,0 0 1,0 0-1,0 0 1,0 1-1,8-6 271,13-13 9,184-140-194,-47 39-273,-152 115 154,-1-1 0,1 1 0,1 0 0,-1 1-1,0-1 1,1 1 0,13-4 0,-19 7 19,0-1 0,1 1 0,-1 0 0,0 0 0,1 0 0,-1 0 0,0 0 0,1 0 0,-1 0 0,0 1 0,1-1 0,-1 0 0,0 1 0,1-1 0,-1 1 0,0-1 0,0 1 0,1 0 0,0 0 0,-1 1 0,1 0 0,-1-1 1,0 1-1,0 0 0,0 0 1,0 0-1,0 0 0,0 0 1,0 0-1,0 0 1,-1 0-1,1 0 0,-1 0 1,0 0-1,1 5 0,-1 6 70,0 0 0,-1 0-1,0 0 1,0 0 0,-5 14-1,-2 1 142,-13 33 0,18-53-176,0 0-1,0 1 0,1-1 1,0 1-1,0-1 0,1 1 1,-1 15-1,3-22-13,-1-1-1,0 0 1,0 0 0,0 0 0,0 0 0,1 0-1,-1 0 1,0 0 0,1 0 0,-1 0-1,1 0 1,0 0 0,-1 0 0,1 0 0,-1 0-1,1-1 1,0 1 0,0 0 0,0 0-1,-1-1 1,1 1 0,0 0 0,0-1 0,0 1-1,0-1 1,0 1 0,0-1 0,0 0-1,0 1 1,0-1 0,0 0 0,1 0 0,-1 0-1,0 0 1,0 1 0,0-2 0,0 1-1,0 0 1,0 0 0,0 0 0,2-1 0,5-1 29,1 0 0,-1 0 1,0-1-1,10-5 0,-9 4-38,86-43-134,-21 9 107,-37 22 48,-5 2 25,39-23 1,-47 28-237,-52 27-104,20-13 287,0 0 0,1 0 0,-1 1 0,1 0 1,-9 10-1,0 2-34,-23 37 1,34-48 69,1 1-1,0 0 0,1 0 1,0 0-1,0 0 0,1 0 1,0 1-1,-2 12 1,4-18-16,-1-1 0,1 0 1,0 0-1,0 0 0,0 1 1,1-1-1,-1 0 0,0 0 1,1 0-1,-1 0 0,1 1 1,0-1-1,0 0 0,0 0 1,0 0-1,0 0 0,0-1 1,0 1-1,1 0 0,-1 0 1,1-1-1,-1 1 0,1-1 1,0 1-1,0-1 0,-1 0 1,1 0-1,0 0 0,0 0 1,4 2-1,0-3 15,0 1 0,0-1 0,-1 0-1,1 0 1,0-1 0,0 1 0,0-1-1,6-2 1,8-3 68,19-8 0,57-31 97,-83 38-162,0-1 1,0-1-1,-1 0 0,20-19 1,-29 24-33,0 0 1,0 1 0,0-1-1,-1 0 1,0-1 0,1 1-1,-1 0 1,-1-1 0,1 1-1,-1-1 1,1 0 0,-1 0-1,0-9 1,0 12-20,-1-1-1,0 0 1,0 1 0,0-1-1,0 1 1,0-1-1,-1 0 1,1 1 0,-1-1-1,0 1 1,0-1-1,0 1 1,0-1 0,0 1-1,0 0 1,-1 0-1,1-1 1,-1 1 0,-3-3-1,2 2-11,-1 0 0,0 1 0,0-1 0,0 1 0,0 0 0,0 0 0,0 0 0,-1 0 0,1 1 0,-9-2 1,-8 1-7,0 0 1,0 1 0,-1 2-1,1 0 1,0 1 0,-34 8 0,284-45 236,-194 33-224,77-2-39,-97 4 93,0 2 1,1 0-1,-1 0 1,0 2 0,19 6-1,-33-10-20,11 4-24,-1 1-1,-1 0 1,14 8 0,-22-12 8,0 0-1,0 0 1,0 1 0,0-1 0,0 1-1,-1-1 1,1 1 0,-1 0-1,1-1 1,-1 1 0,1 0 0,-1 0-1,0 0 1,0 0 0,0 0 0,0 0-1,0 1 1,-1-1 0,1 0-1,-1 0 1,1 1 0,-1-1 0,0 0-1,0 3 1,-2 3 46,0 0 0,0 0 0,-1 0-1,0-1 1,0 1 0,-1-1 0,-8 13 0,-8 13 151,7-12 67,11-18-30,9-13 27,0 1-252,0 1 1,1 1-1,0-1 1,0 1-1,18-11 1,-3 4-36,32-15 0,-33 19 17,5-3-93,1 1 0,34-9 0,-60 20 88,1 0 0,-1 1-1,0 0 1,1-1 0,-1 1-1,0 0 1,0 0 0,1 0-1,-1 1 1,3-1 0,-5 1 18,1-1 0,0 0 1,-1 0-1,1 1 0,-1-1 0,1 0 1,-1 1-1,1-1 0,0 1 0,-1-1 1,0 1-1,1-1 0,-1 1 0,1-1 1,-1 1-1,0-1 0,1 1 0,-1-1 1,0 1-1,1 0 0,-1-1 1,0 1-1,0 0 0,0-1 0,0 1 1,0-1-1,0 1 0,0 0 0,0-1 1,0 1-1,0 0 0,0-1 0,0 1 1,0 0-1,0-1 0,-1 2 0,-9 36 20,6-24-10,1-1 1,-3 19-1,6-26 18,0-1 0,0 1 0,0-1 0,0 1 0,1-1 0,0 0 0,0 1 0,1-1 0,3 8 0,-3-6 21,1-1 0,0 0 1,1 0-1,0-1 0,-1 1 0,2-1 0,-1 0 0,1 0 0,0 0 1,9 7-1,-11-10-14,1 0 0,0 0 1,-1 0-1,1 0 0,0 0 0,0-1 1,0 0-1,0 0 0,0 0 0,0 0 1,1-1-1,-1 1 0,0-1 0,0 0 1,0-1-1,1 1 0,-1-1 1,6-1-1,4-2 23,1-2 1,-1 0-1,25-14 1,36-28 27,68-60-390,-121 85-2125,-10 8-4832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4:40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25 3968,'-5'-1'9412,"19"-3"-5086,-12 3-3932,0 0 0,1 1 0,0-1 0,-1 0 0,1 1 0,-1-1 0,1 1 0,4 0 0,10-2 524,-7-1-714,1 0 1,-1 1-1,0 0 0,1 1 0,-1 0 1,0 1-1,1 0 0,-1 0 0,19 4 1,-20-1-108,0-1 0,1 2 1,-1-1-1,-1 1 0,1 0 1,12 9-1,-18-11-42,0 0-1,0 0 1,-1 0 0,1 1-1,-1 0 1,1-1 0,-1 1-1,0 0 1,0 0 0,0 0-1,0 0 1,0 0 0,-1 1-1,1-1 1,-1 0 0,0 1-1,0-1 1,0 1 0,-1-1-1,1 6 1,-1-4 7,-1 1 0,1-1 0,-1 1 0,0-1-1,-1 1 1,1-1 0,-1 0 0,0 0 0,0 0 0,-4 6 0,1-3 18,-1 0-1,0 0 1,0 0 0,-1-1-1,-9 8 1,-9 4 63,0 0 0,-46 24 0,52-32-131,-42 22 110,60-31 41,7-1-66,6 0-53,2-1-65,1 0-1,0 2 0,0-1 0,-1 2 0,15 4 0,-22-5 13,-1 0-1,1 1 0,-1 0 1,0 0-1,0 0 0,-1 1 1,1 0-1,-1 0 0,1 1 1,-1-1-1,-1 1 0,1 0 0,6 9 1,-5-4-3,0 0 0,-1 1 0,0 0 0,-1 0 0,0 0 0,0 0-1,-1 1 1,-1-1 0,0 1 0,-1 0 0,1 17 0,-2-14 22,-1 0 1,-1 0-1,0 0 0,-1 0 0,0 0 0,-1 0 0,-1-1 0,-9 21 0,9-25 10,0-1-1,-1 0 0,0-1 0,-1 0 0,1 1 0,-2-2 0,-11 11 0,6-8-15,0 0 1,-1-1-1,0-1 0,-19 9 1,0-4 75,0-2 1,0 0-1,-65 9 0,97-20-75,-61 8 416,55-7-408,1-1 0,0 0 0,0 0 1,0-1-1,0 0 0,0 0 0,0 0 0,-7-3 0,13 4-15,0 0-1,-1 0 1,1 0-1,-1 0 1,1-1-1,0 1 1,-1 0-1,1 0 1,0 0-1,-1-1 1,1 1-1,0 0 1,-1 0-1,1-1 1,0 1-1,0 0 1,-1-1-1,1 1 1,0 0-1,0-1 1,-1 1-1,1 0 1,0-1-1,0 1 1,0-1-1,0 1 1,0 0-1,0-1 1,0 1-1,0-1 1,0 1-1,0 0 1,0-1-1,0 1 1,0-1-1,0 1 1,0 0-1,0-1 1,0 1-1,0-1 1,0 1-1,1 0 1,-1-1-1,0 1 1,0 0-1,1-1 1,-1 1-1,0 0 0,0-1 1,1 1-1,-1 0 1,0 0-1,1-1 1,-1 1-1,1 0 1,20-14-119,124-45 190,-29 15 11,82-42-34,189-111-1,-351 175 9,0-1-1,-1-2 1,-2-2 0,58-57-1,-77 68-49,-1 0-1,0-1 0,-2 0 1,19-37-1,-24 41-28,-1 0 0,0-1 0,-1 0 0,-1 0 0,0 0 0,-1 0 0,1-29 0,-3 40 2,0 1 0,0-1-1,0 0 1,0 0-1,0 1 1,-1-1-1,0 0 1,1 1-1,-1-1 1,0 0-1,0 1 1,-1-1-1,1 1 1,-3-5-1,3 7 16,1-1 0,-1 0-1,1 1 1,-1-1-1,1 1 1,-1-1-1,0 1 1,1-1-1,-1 1 1,0-1-1,1 1 1,-1 0 0,0 0-1,0-1 1,1 1-1,-1 0 1,0 0-1,0 0 1,1-1-1,-1 1 1,0 0-1,0 0 1,0 0 0,1 0-1,-1 1 1,0-1-1,0 0 1,1 0-1,-1 0 1,0 1-1,0-1 1,0 1-1,-3 1-16,0 1-1,0-1 0,0 1 0,-5 5 0,5-4 8,-14 13 36,0 2 1,1 1 0,1 0-1,2 0 1,-1 2 0,2 0-1,-11 26 1,18-32 68,0 0 1,2 1-1,0-1 1,0 1-1,-1 30 0,4-34-39,1-1 0,1 1 0,0 0 0,1-1-1,0 1 1,1-1 0,0 0 0,5 12 0,-7-20-11,1-1 1,-1 1 0,1-1-1,0 1 1,0-1 0,0 0 0,0 0-1,0 0 1,1 0 0,-1-1-1,1 1 1,0-1 0,0 1-1,0-1 1,5 3 0,-5-4-23,0 0-1,0-1 1,0 1 0,1-1 0,-1 1 0,0-1 0,0 0 0,1 0-1,-1 0 1,0-1 0,0 1 0,1-1 0,-1 1 0,0-1 0,0 0 0,0-1-1,0 1 1,4-3 0,93-56 175,-36 19-204,50-22-17,28-18 30,-114 63 1,0-2 0,45-41 0,-55 44 0,-4 4-72,13-15 0,-25 25 57,0 0 1,0 0-1,0-1 1,0 1-1,-1 0 1,3-7-1,4-10-192,-8 20 209,0 0-1,0 0 1,1 0 0,-1 0 0,0 0 0,0 0 0,0-1 0,0 1 0,0 0-1,1 0 1,-1 0 0,0 0 0,0 0 0,0 0 0,0 0 0,0 0-1,1 0 1,-1 0 0,0 0 0,0 0 0,0 0 0,0 1 0,1-1 0,-1 0-1,0 0 1,0 0 0,0 0 0,0 0 0,0 0 0,0 0 0,1 0-1,-1 0 1,0 0 0,0 1 0,0-1 0,0 0 0,0 0 0,0 0-1,9 10 7,4 11-35,-10-14 2,-1 0 0,0 0 1,0 1-1,-1-1 0,0 1 0,0 12 0,-4 46 97,0-32-50,2-21-28,0-2 71,0 0 0,1 0 0,0 0 0,1 0-1,0 0 1,4 14 0,-5-24-48,1 1-1,-1-1 1,1 1 0,0-1 0,0 1-1,-1-1 1,1 1 0,0-1-1,0 0 1,0 1 0,1-1-1,-1 0 1,0 0 0,0 0 0,1 0-1,-1 0 1,1 0 0,-1 0-1,1 0 1,-1-1 0,1 1-1,-1 0 1,1-1 0,-1 1 0,1-1-1,0 0 1,-1 0 0,3 1-1,3-2 23,-1 1-1,1-1 0,-1 1 0,1-2 1,-1 1-1,7-3 0,162-55-190,-107 35 107,-14 4-7,-1-2 1,77-44-1,-125 63 26,17-10-90,-1 0 1,21-18-1,-40 29-70,-7 4 87,-13 9 5,-20 12 7,15-10 83,0 2 1,-31 25-1,48-35 28,0 0 0,0 1-1,1 0 1,0 0 0,0 0 0,1 1-1,0-1 1,0 1 0,0 0 0,1 1-1,0-1 1,1 0 0,-3 10 0,4-12-7,1-1 0,0 0 0,0 0 0,0 0 0,0 0 0,1 0 0,-1 0 0,1 0 0,0 1 0,0-2 0,1 1 0,-1 0 0,1 0 0,0 0 0,0-1 0,0 1 0,0-1 0,1 1 0,-1-1 0,1 0 0,0 0 0,0 0 0,0 0 0,7 4 0,-6-5-6,-1 1 0,1-1 0,0 0 0,1 0 0,-1 0 0,0-1 0,0 0 0,1 1 0,-1-1 0,1-1 0,-1 1 0,1-1 0,-1 0 0,1 0-1,-1 0 1,1 0 0,-1-1 0,1 0 0,-1 0 0,1 0 0,-1 0 0,9-4 0,-5-1 23,1 0 0,-1 0 0,0 0 0,0-1-1,-1 0 1,11-13 0,-5 2-20,0 0-1,11-20 0,-18 28-74,0-1 0,-1 1 0,0-1 0,-1-1 0,0 1 0,-1-1 0,0 1 0,2-24 0,-5 30 19,0 0 0,-1 0 0,0 1 0,0-1 0,0 1 0,-1-1 0,1 1 0,-1-1 0,0 1 0,-1 0 0,1 0 0,-1 0 0,1 0 0,-1 0 0,0 1 0,-1-1 0,-4-3 0,1 0 20,-1 1 0,0 1-1,0-1 1,-1 1 0,0 1 0,0 0 0,-12-5 0,4 4 51,1 1-1,-1 0 1,0 1 0,-25 0 0,56 10 109,10-1-72,-1-1-1,1-2 0,0 0 0,36-1 0,-17-1-12,335 12-453,-79-1-3962,-152-5 1972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1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78 2816,'0'-2'183,"-1"1"1,0-1-1,1 0 1,0 1-1,-1-1 0,1 0 1,0 0-1,0 1 1,0-1-1,0 0 0,0 0 1,0 1-1,0-1 1,1-3-1,1-12 2959,-2 15-2802,1 1-114,-1-1-1,0 1 1,0 0 0,0 0-1,0 0 1,-1 0-1,1-1 1,0 1 0,0 0-1,-1 0 1,1 0 0,-1 0-1,1 0 1,-1 0 0,1 0-1,-2-2 1,1-1 1641,2 13-1617,3 123 572,34 211-1,15 124 736,-53-391-1008,0-83-1700,0-49-5227,-2 31 4655,-5-36 0,-4-3 569,-10-53 774,16 92 765,-2 0 0,-16-36 0,3 13 1854,-24-87-1,36 102-1365,1 0-1,2 0 1,-1-60 0,6 80-680,1 0 0,0 0 0,0 0 0,2 0 0,0 1 0,0-1 0,6-13 0,-6 19-167,1 0 1,-1 0-1,1 0 1,0 1-1,1-1 1,0 1-1,0 0 1,0 1-1,1-1 1,0 1-1,0 0 1,0 1-1,10-7 0,-12 9-32,0 1-1,0-1 0,0 1 0,1 0 0,-1 0 0,0 0 0,0 1 1,1-1-1,-1 1 0,0 0 0,1 0 0,-1 0 0,0 1 0,1 0 0,-1 0 1,0 0-1,0 0 0,0 1 0,0-1 0,0 1 0,4 2 0,5 4 31,0 0 0,-1 1 0,0 0 0,17 17-1,-11-9 102,-1 1 0,-1 1 0,24 35 0,-33-42 76,0 0 0,0 1-1,-2 0 1,1 0 0,-2 0 0,0 1 0,5 26 0,-8-34-125,-1 0 0,0 0 0,1-1 0,-2 1 0,1 0 0,-1 0 0,0 0-1,0 0 1,0-1 0,-1 1 0,0-1 0,0 1 0,0-1 0,-1 1 0,0-1 0,-5 7 0,-1 0 95,0-1 1,-1-1 0,-1 1 0,0-2-1,0 0 1,-1 0 0,-16 9 0,18-12-124,0-1 0,-1 0 0,1-1 0,-1 0 1,0-1-1,0 0 0,-1-1 0,1 0 0,-21 0 1,20-1-339,-1 0-1811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2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4 129 3232,'-4'-4'14213,"14"7"-13968,24 1-30,0-1 0,42-3 0,74-11 521,-13-5-472,54-5 91,39 14 536,-229 8-867,0-1 1,1 0-1,-1 0 1,0 0 0,1 0-1,-1 0 1,0 0-1,1-1 1,-1 1-1,0 0 1,0-1 0,1 1-1,-1-1 1,0 1-1,0-1 1,0 0-1,1 1 1,-1-1 0,0 0-1,0 0 1,0 0-1,0 0 1,1-1-1,-1 0-242,-1-1 0,1 1 0,-1-1 0,1 1 0,-1-1-1,0 0 1,0 1 0,0-1 0,0-4 0,-1-7-2414,2-1-2456,3 6 1563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2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30 4224,'-21'3'2738,"14"-1"2428,17-5-1372,22-6-2522,8 1-1081,-1 1 0,1 3 0,0 1-1,1 2 1,-1 2 0,0 1 0,0 3 0,63 14-1,-89-17-153,-11-2-17,0 0 0,-1 1 0,1-1 0,-1 1 0,1-1 0,0 1 1,2 1-1,-3-1-84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2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51 5984,'-11'7'1920,"10"-7"-1893,1 0 1,0 0-1,0 0 1,0 0-1,0 0 1,0 0-1,0 1 1,0-1-1,0 0 1,0 0-1,0 0 1,0 0-1,-1 0 1,1 0-1,0 0 1,0 0-1,0 1 1,0-1 0,0 0-1,0 0 1,0 0-1,0 0 1,0 0-1,0 0 1,0 1-1,0-1 1,0 0-1,0 0 1,0 0-1,0 0 1,1 0-1,-1 0 1,0 0-1,0 1 1,0-1-1,0 0 1,0 0-1,0 0 1,0 0-1,0 0 1,0 0-1,0 0 1,0 0-1,1 0 1,-1 1-1,0-1 1,0 0-1,0 0 1,0 0-1,0 0 1,0 0-1,0 0 1,1 0-1,-1 0 1,0 0-1,0 0 1,0 0 0,0 0-1,0 0 1,0 0-1,1 0 1,-1 0-1,0 0 1,0 0-1,0 0 1,0 0-1,0 0 1,10 1 1535,31-3 1418,59-10-1,-13 0-1784,-21 7-865,77-9-107,-43-3-2059,-91 16-2698,-3 3 1259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2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 5472,'-10'2'668,"-16"1"1133,17-3-1808,-13 0 2528,-1 0 3359,111 5-1832,-48-1-3419,48-2 1,-57-4-390,-4 0-53,41 2-1,-51 2-159,-1-2 0,1 0-1,0-1 1,27-4 0,-36-4-3883,-5 4 907,2 4 421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5:0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2479 832,'-9'-4'1736,"18"5"1360,-8-1-3064,-1 0 1,0 0-1,0 0 1,1 0-1,-1 0 1,0 0-1,0 0 1,1 0-1,-1-1 1,0 1-1,0 0 1,1 0-1,-1 0 1,0 0-1,0-1 1,1 1-1,-1 0 1,0 0-1,0 0 1,0-1-1,0 1 1,1 0-1,-1-1 1,0 1-28,0 0 1,0 0-1,0 0 1,0 0-1,0-1 1,0 1-1,0 0 1,0 0-1,0 0 1,0 0-1,0 0 1,1 0-1,-1-1 1,0 1-1,0 0 1,0 0-1,0 0 1,0 0-1,0 0 1,0 0-1,0 0 1,1 0-1,-1 0 1,0 0-1,0 0 1,0 0-1,0 0 1,0 0-1,0 0 1,1 0-1,-1 0 1,0 0-1,0 0 1,0 0-1,0 0 1,0 0-1,1 0 1,-1 0-1,0 0 1,0 0-1,0 0 1,0 0-1,0 0 0,0 0 1,1 0-1,-1 0 1,0 0-1,0 0 1,0 0-1,0 0 1,0 1-1,0-1 1,0 0-1,0 0 1,0 0-1,1 0 1,-1 0-1,0 1 241,25-16 474,-18 12-591,0-1 0,0 0 0,-1 0 0,12-10 0,62-62 746,-1 6-411,67-56-203,-65 64 39,2 3 0,3 4 0,100-48 0,-58 46 428,13-8 139,-108 48-593,-1-2-1,36-27 1,-50 31-69,-1 0-1,19-23 1,20-18 237,-20 24-295,2 1 1,54-33 0,87-29 209,-102 56 40,93-61 1,312-235 1345,-461 318-1631,35-26 86,110-60-1,-152 94-190,134-58 338,-147 65-345,50-19 160,0-2 0,54-30 0,-73 32-88,-1-2-1,-1-1 0,-1-1 1,39-39-1,-54 46-62,133-133 364,-120 124-332,2 2-1,1 0 1,52-28-1,18 2-36,-27 15 94,-70 32-123,14-7 223,-16 9-184,0-1 0,-1 1-1,1 0 1,-1-1 0,1 1 0,-1-1 0,1 1 0,-1-1 0,1 1 0,-1-1 0,1 1 0,-1-1 0,0 0-1,1 1 1,-1-1 0,0 1 0,0-1 0,1-1 0,-1 2-13,0 0 0,0 0 0,0 0-1,-1 0 1,1-1 0,0 1 0,0 0 0,0 0 0,0 0 0,0 0 0,0 0-1,0 0 1,-1 0 0,1 0 0,0 0 0,0 0 0,0 0 0,0 0-1,0 0 1,0 0 0,-1 0 0,1 0 0,0 0 0,0 0 0,0 0 0,0 0-1,0 0 1,0 0 0,-1 0 0,1 0 0,0 0 0,0 0 0,0 1-1,0-1 1,0 0 0,0 0 0,0 0 0,0 0 0,-1 0 0,1 0-1,0 0 1,0 0 0,0 0 0,0 1 0,0-1 0,0 0 0,-5 4 11,2-3-33,0 0-1,0 0 1,0-1-1,0 1 1,0-1-1,-4 0 0,-5 1-3,-159 29 36,67-12-102,-56 25 177,143-38-16,0 0 1,-1-2-1,1 0 0,-26 0 1,43-3-69,1 0 1,-1 0 0,0 0 0,0 0 0,0 0-1,0 0 1,0 0 0,0 0 0,0 0-1,0-1 1,0 1 0,0 0 0,0 0-1,0 0 1,0 0 0,0 0 0,0 0 0,0 0-1,0 0 1,0 0 0,0 0 0,0-1-1,0 1 1,0 0 0,0 0 0,0 0-1,0 0 1,0 0 0,-1 0 0,1 0 0,0 0-1,0 0 1,0 0 0,0 0 0,0 0-1,0 0 1,0-1 0,0 1 0,0 0-1,0 0 1,0 0 0,0 0 0,0 0 0,-1 0-1,1 0 1,0 0 0,0 0 0,0 0-1,0 0 1,0 0 0,0 0 0,0 0-1,0 0 1,0 0 0,-1 0 0,8-4 227,-6 3-141,26-14-87,1 0-1,0 2 0,1 1 1,0 2-1,1 0 0,0 2 1,55-8-1,-83 16-16,-1 0-1,0 0 1,0-1 0,1 1-1,-1 0 1,0 0 0,0 0-1,1 0 1,-1 0 0,0 1-1,0-1 1,0 0 0,1 1-1,-1-1 1,0 0 0,0 1-1,0 0 1,0-1 0,0 1-1,0-1 1,0 1 0,0 0-1,1 1 1,-1-2-44,8 19 251,-10-12-204,0 0 0,0 0 1,-1 0-1,0 0 0,0 0 0,-1-1 0,-5 12 0,-7 15 59,-8 38 116,-22 117 0,45-187-191,-1 2-180,1 0 0,-1 0 0,1 0 0,0 1 0,-1-1 1,1 0-1,1 0 0,-1 0 0,0 1 0,1-1 0,1 4 0,4 5-1291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 5312,'-6'-17'4550,"6"23"-3170,-12 32 1610,-23 43-1,29-67-2726,0-1 1,1 1-1,1 0 1,-5 24-1,8-33-235,0 1-1,1 0 1,0 0-1,0 0 0,0 0 1,1 0-1,0 0 1,0 0-1,0 0 0,1 0 1,0-1-1,0 1 1,5 9-1,-3-8 127,1 0-1,0-1 1,0 1-1,10 9 1,-13-14-363,1 0-1,-1 0 1,0 0 0,1 0-1,0 0 1,-1-1 0,1 0-1,0 1 1,0-1 0,0 0-1,0 0 1,0-1 0,0 1-1,0-1 1,3 1 0,11-1-1828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2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 5472,'-26'-11'2496,"16"11"-2176,5 0-160,10 0-160,0 0-160,3 3 96,5 0-1504,1 2 832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2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3648,'0'0'28,"0"0"0,0-1 0,0 1 0,0 0 0,0 0-1,0 0 1,0 0 0,0 0 0,0 0 0,0 0 0,0 0 0,-1 0 0,1 0 0,0 0 0,0 0 0,0 0 0,1 0 0,-1 0-1,0 0 1,0 0 0,0 0 0,0 0 0,0-1 0,0 1 0,0 0 0,0 0 0,0 0 0,0 0 0,0 0 0,0 0 0,0 0-1,0 0 1,0 0 0,0 0 0,0 0 0,0 0 0,0 0 0,0 0 0,0 0 0,0 0 0,0 0 0,0 0 0,0 0 0,0 0 0,0 0-1,0 0 1,0 0 0,1 0 0,-1 0 0,0 0 0,0 0 0,0 0 0,0 0 0,0 0 0,0 0 0,0 0 0,0 0 0,0 0-1,0 0 1,0 0 0,0 0 0,0 0 0,0 0 0,0 0 0,0 0 0,0 0 0,0 0 0,0 0 0,1 0 0,3 5 1419,4 10 852,-5-8-1829,0 0-1,0 0 0,-1 0 1,0 0-1,0 1 1,-1-1-1,1 11 1,-2 59 636,-1-36-608,10 235 1635,-4-154-1253,26 175 773,-26-277-1269,-5-19-363,0-1 0,0 0-1,0 0 1,0 0 0,1 1-1,-1-1 1,0 0 0,0 0-1,0 0 1,0 1 0,0-1-1,0 0 1,1 0 0,-1 0-1,0 0 1,0 0-1,0 0 1,0 1 0,1-1-1,-1 0 1,0 0 0,0 0-1,0 0 1,1 0 0,-1 0-1,0 0 1,0 0 0,0 0-1,1 0 1,-1 0 0,0 0-1,0 0 1,0 0 0,1 0-1,-1 0 1,0 0 0,0 0-1,0 0 1,1 0-1,6-7 333,132-191 127,-127 176-525,-4 8-93,17-23 1,-24 36 117,-1 0 1,1 0-1,0 0 0,0 0 0,0 0 1,0 0-1,0 0 0,0 1 0,0-1 1,0 0-1,0 0 0,0 1 1,0-1-1,0 1 0,0-1 0,1 1 1,-1 0-1,0-1 0,1 1 0,-1 0 1,0 0-1,2 0 0,-1 0 8,-1 0 0,1 1 0,-1 0-1,1-1 1,-1 1 0,0 0 0,1 0 0,-1-1-1,0 1 1,0 0 0,0 0 0,0 1 0,0-1-1,0 0 1,0 0 0,1 2 0,2 3 8,-1 1 1,0-1 0,0 1-1,0 0 1,-1-1 0,0 1-1,2 8 1,-2 14 149,0 0-1,-2 0 1,-4 37 0,1-13 140,-2-7 56,1 5-3281,7-60-3674,-3-7 3760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2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3 5824,'-15'-2'1866,"9"3"-1130,-108 67 5419,-224 140-2608,322-199-3478,10-5-90,-46 28 167,47-28-291,-1 1 1,1-1 0,-1 1-1,1 0 1,1 0 0,-6 7-1,5 0-2937,9 0 821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2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3648,'0'-3'300,"0"0"0,0 0 0,1 0 1,-1 0-1,1 0 0,1-5 0,5 19 4339,9 23-3235,-9-4-682,0 1 1,3 40-1,2 14 161,1-20-46,23 106 993,-27-121-1396,-8-38-138,1 0 0,4 17 0,-4-23 52,-1-4 541,2-5-299,1 1-646,2-4 233,-1 0 0,10-12 0,5-6-47,-3 9-73,0 1 0,35-22 0,-1 2-36,-6 0-54,-2-2 0,-1-1 0,-2-2 0,38-48 0,98-154 182,-160 219-202,-13 20 39,0-1 0,-1 0 0,1 0 0,-1-1 0,0 1 0,0 0 0,-1-1 0,1 0-1,-1 1 1,2-7 0,-3 9 8,0 1-1,0-1 1,-1 1-1,1-1 1,0 1-1,-1-1 1,1 1-1,0-1 1,-1 1-1,1-1 1,-1 1-1,1 0 1,-1-1-1,1 1 1,-1 0-1,1-1 0,-1 1 1,1 0-1,-1 0 1,1-1-1,-1 1 1,0 0-1,1 0 1,-1 0-1,1 0 1,-1 0-1,0 0 1,1 0-1,-1 0 1,1 0-1,-1 0 1,0 0-1,0 1 1,-24 2-12,23-3 17,-446 59 567,410-54-440,1-3 0,-60-2 0,93 0-236,0-1-1,0 0 0,0-1 0,0 1 0,0 0 1,-6-4-1,-2 0-2223,26 10-10476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2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43 4480,'-22'5'1445,"22"-5"-1414,-1 0-1,1 0 1,-1 0-1,1 0 0,-1 0 1,1 0-1,0 0 1,-1 0-1,1 0 1,-1 0-1,1-1 1,-1 1-1,1 0 1,-1 0-1,1 0 1,0-1-1,-1 1 1,1 0-1,-1 0 1,1-1-1,0 1 0,-1 0 1,1-1-1,0 1 1,-1 0-1,1-1 1,0 1-1,-1-1 1,0 0 210,-1 0 341,0-1 0,0 1 0,-1 0 0,1 0 0,0 0 0,-1 1 0,1-1 0,0 0 0,-1 1 0,1 0 0,-1-1 0,1 1 0,-5 1 0,1-1 236,6 0-800,0 0 0,0 0 1,-1 0-1,1-1 0,0 1 1,0 0-1,0 0 0,0 0 1,0 0-1,-1 0 0,1 0 1,0 0-1,0 0 0,0 0 1,0 0-1,0 0 1,0 1-1,-1-1 0,1 0 1,0 0-1,0 0 0,0 0 1,0 0-1,0 0 0,-1 0 1,1 0-1,0 0 0,0 0 1,0 0-1,0 1 0,0-1 1,0 0-1,0 0 1,0 0-1,0 0 0,0 0 1,-1 0-1,1 1 0,0-1 1,0 0-1,0 0 0,0 0 1,0 0-1,0 0 0,0 1 1,0-1-1,0 0 1,0 0-1,0 0 0,0 0 1,0 0-1,0 1 0,0-1 1,0 0-1,0 0 0,1 0 1,-1 0-1,0 1 0,8 6 702,-4-6-527,1 1 0,-1-1 0,1 0 1,0 0-1,-1-1 0,1 1 0,8-1 0,37-5 696,-24 3-470,479-11 1496,-351 14-1366,-152-1-549,-1 0 0,0 0 0,0 0 0,0-1 0,0 1 0,0 0 0,0 0 0,1-1-1,-1 1 1,0 0 0,0-1 0,0 1 0,0-1 0,0 0 0,0 1 0,-1-1 0,1 0 0,0 1 0,1-3-1,-1 3-274,-1-1-1,0 1 1,1-1-1,-1 0 1,0 1-1,0-1 1,1 1-1,-1-1 1,0 0-1,0 0 0,0 1 1,0-1-1,0 0 1,0 1-1,0-1 1,0 0-1,0 1 1,0-2-1,-1-7-3030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2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5 446 3232,'-5'3'1044,"8"-8"-514,0-3 5354,-1-8-1929,-2 8-3082,1-1 1,4-16-1,3-14-75,-6 21-579,1-11 56,11-47-1,44-76-247,-56 146-69,1 0 1,-1 0-1,1 0 1,1 1-1,-1-1 0,1 1 1,0 0-1,0 0 1,7-6-1,-10 10 40,-1 1-1,1 0 1,0-1-1,0 1 1,-1 0 0,1 0-1,0-1 1,0 1-1,0 0 1,-1 0 0,1 0-1,0 0 1,0 0-1,0 0 1,0 0-1,-1 0 1,1 1 0,0-1-1,0 0 1,-1 0-1,1 1 1,0-1 0,0 0-1,-1 1 1,1-1-1,0 1 1,-1-1 0,1 1-1,0-1 1,-1 1-1,1-1 1,0 2-1,3 2-6,-1 1-1,0-1 0,5 10 0,-5-9-31,7 15 34,-1 1-1,13 42 0,4 11 164,17 18 148,-36-79-223,1-1 0,0 0 0,0 0 0,1-1 0,12 12 0,10 3 73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3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72 3328,'-13'-46'2005,"12"27"1767,2 12-1466,-1 13-565,-3 46-322,-3 1 1,-15 68 0,2-17-789,-45 358 1417,58-416-1858,2-27-51,1 0 0,2 0 0,-1 0 0,4 32 0,-2-35 77,0-1 770,2-14-438,4-7-95,45-54-88,106-96 1,-150 150-357,0 0 0,1 0 1,-1 1-1,1 0 1,13-6-1,-20 10-9,1 0 0,0 1-1,-1-1 1,1 0 0,0 1 0,0 0-1,-1-1 1,1 1 0,0 0 0,0 0-1,0 0 1,-1 0 0,1 0 0,0 0-1,0 0 1,0 1 0,-1-1 0,1 1-1,0-1 1,0 1 0,-1 0 0,1-1-1,0 1 1,-1 0 0,1 0 0,-1 0-1,0 1 1,1-1 0,-1 0 0,0 0-1,1 1 1,-1-1 0,1 3 0,1 0 19,-1 1 1,1 0 0,-1 0 0,0 0 0,0 1 0,-1-1 0,2 11-1,-1 1 91,-2 21-1,0-27-87,0 0-1,0-1 1,1 1-1,0-1 1,1 0-1,5 15 1,-7-23-6,1 0 0,0 0 0,1 0 1,-1 0-1,0-1 0,0 1 0,1 0 1,-1-1-1,1 1 0,-1-1 0,1 1 1,0-1-1,0 0 0,-1 0 0,1 0 1,0 0-1,0 0 0,0 0 0,0 0 1,0-1-1,0 1 0,0-1 0,1 0 1,-1 1-1,0-1 0,0 0 0,0 0 1,4-1-1,1 0 25,1 0 0,-1 0-1,0-1 1,0 0 0,0 0 0,13-7 0,16-10-45,58-42 0,23-33 204,-92 73-196,-1-1 0,-2 0 0,28-37 0,-47 56-36,0 0 0,-1-1 0,0 0 0,1 1 0,-2-1 0,4-6 0,-5 9 30,0 1-1,0 0 1,0 0-1,0 0 1,0 0 0,0-1-1,0 1 1,0 0-1,0 0 1,-1 0 0,1-1-1,0 1 1,0 0-1,0 0 1,0 0 0,0 0-1,0-1 1,0 1-1,0 0 1,-1 0 0,1 0-1,0 0 1,0 0-1,0 0 1,0-1 0,0 1-1,-1 0 1,1 0-1,0 0 1,0 0 0,0 0-1,0 0 1,-1 0-1,1 0 1,0 0 0,0 0-1,0 0 1,-1 0 0,1 0-1,0 0 1,0 0-1,0 0 1,0 0 0,-1 0-1,1 0 1,0 0-1,0 0 1,0 0 0,-1 0-1,1 0 1,0 1-1,-10 1-5,3 1-15,0 1 1,0-1-1,1 1 1,-1 0-1,1 1 1,-8 7-1,-32 35-75,33-33 98,-67 79-102,69-77 144,0 0-1,2 1 1,-1 0 0,-8 23-1,17-38-26,1 0 0,-1 0-1,1 0 1,-1 0 0,1 0-1,0 0 1,-1 0 0,1 0-1,0 0 1,1 0 0,-1 0-1,0 0 1,0-1 0,1 1-1,-1 0 1,1 0 0,0 0 0,-1 0-1,1 0 1,2 2 0,-2-3 3,0 0 0,0 0 0,0 0 0,0 0 1,0 0-1,1 0 0,-1 0 0,0 0 0,1 0 1,-1-1-1,1 1 0,-1 0 0,1-1 0,-1 1 1,1-1-1,-1 0 0,1 0 0,0 1 1,-1-1-1,1 0 0,-1 0 0,1 0 0,0-1 1,-1 1-1,1 0 0,1-1 0,9-3 16,0 0-1,0 0 1,-1-1-1,0-1 1,0 0-1,0 0 1,-1-1-1,0-1 1,10-8-1,-3 0-3,-1-1-1,0 0 1,24-38 0,-36 50-74,-4 3 28,1 0 0,0 1 0,0-1 0,0 0 0,0 1 0,0-1 0,1 1 0,-1 0 0,0-1 0,0 1 0,1 0 0,-1 0 1,1 0-1,0 0 0,-1 0 0,1 0 0,3-1 0,-5 3 8,1-1 0,0 1 0,-1 0 0,1 0 0,0 0 0,-1 0 0,1 0 0,-1-1 0,1 1 0,-1 0 0,0 0 0,1 0 0,-1 0 0,0 0 0,0 2 0,1 0-19,5 19-85,18 39 0,-20-51 98,1-1-1,1-1 1,0 1-1,0-1 1,0 0-1,13 12 1,-16-17-7,7 6 152,0 1-1,0-1 0,1-1 1,23 13-1,-31-20-92,0 1 0,-1-1-1,1 0 1,0 0-1,0 0 1,0 0 0,0-1-1,0 1 1,1-1 0,-1 0-1,0 0 1,0 0-1,0 0 1,0 0 0,0-1-1,0 1 1,0-1 0,0 0-1,0 0 1,0 0-1,0 0 1,0-1 0,0 1-1,-1-1 1,1 1 0,-1-1-1,1 0 1,2-3 0,0-1 20,1 0 1,-2 0 0,1-1 0,-1 0 0,7-12 0,13-39-58,-23 57-3,67-220-29,-26 73 152,-38 131-296,2-4-108,-6 21 275,0 0 0,0 0 1,0 0-1,1 0 1,-1-1-1,0 1 1,0 0-1,0 0 0,0 0 1,0 0-1,0 0 1,1 0-1,-1 0 1,0-1-1,0 1 0,0 0 1,0 0-1,0 0 1,1 0-1,-1 0 1,0 0-1,0 0 0,0 0 1,0 0-1,1 0 1,-1 0-1,0 0 1,0 0-1,0 0 0,1 0 1,-1 0-1,0 0 1,0 0-1,0 0 1,0 0-1,1 0 0,-1 0 1,0 0-1,0 1 1,0-1-1,0 0 0,0 0 1,1 0-1,-1 0 1,0 0-1,0 0 1,0 1-1,0-1 0,0 0 1,6 10-105,-3 2 82,0 0 0,-1 1 1,0 0-1,0 18 0,-4 56-40,2-74 60,-11 119-15,7-108 106,0 1 0,-2-1-1,-12 32 1,17-52-44,-1 1 0,0-1-1,0 0 1,-1 0 0,1 0-1,-4 4 1,5-6-22,-1-1-1,1 0 1,-1 0-1,1 1 1,-1-1-1,1 0 1,-1 0-1,0 0 1,1-1 0,-1 1-1,0 0 1,0-1-1,1 1 1,-1-1-1,0 0 1,0 1-1,0-1 1,-2 0 0,1 0 5,-1-1 1,1 1 0,0 0 0,0-1 0,0 0 0,0 0 0,0 0 0,0 0 0,-4-2 0,6 2-13,0 0 0,-1 1-1,1-1 1,0 0 0,0 0-1,0 0 1,0 0 0,0 0-1,0 0 1,0 0 0,0-1 0,0 1-1,0 0 1,1 0 0,-1-1-1,0 1 1,1-1 0,-1 1 0,1 0-1,0-1 1,-1 1 0,1-1-1,0-1 1,0 2-8,0 0 0,0 0-1,0 1 1,1-1 0,-1 0 0,0 0 0,1 0-1,-1 0 1,0 0 0,1 1 0,-1-1-1,1 0 1,-1 0 0,1 1 0,-1-1 0,1 0-1,0 1 1,-1-1 0,1 1 0,0-1-1,0 1 1,-1-1 0,1 1 0,0-1 0,0 1-1,0 0 1,0-1 0,0 1 0,-1 0-1,3 0 1,3-1 63,0 0 0,0 0 1,9 1-1,-11 0-32,244-12 502,-142-1-3999,-91 12 2211,-5 0-1188,0-1-3080,0 2 1289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3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93 867 3712,'2'-37'2493,"-1"27"-1129,0 0 0,-1 0-1,0 0 1,-3-16 0,2 20-812,1 5-338,0-1-1,0 1 1,-1-1 0,1 1-1,-1-1 1,1 1 0,-1-1-1,1 1 1,-1 0-1,-1-2 1,-4 2 688,-5 9-499,5-1-228,0 0-1,1 1 0,0-1 1,0 1-1,0 0 0,-5 14 1,4-5 101,0 0 0,-5 28-1,9-36-166,1-1-1,0 1 1,0 0-1,1 0 1,1 0-1,-1 0 1,1 0-1,3 11 1,-3-17-42,0 0 1,-1 0-1,1-1 1,0 1-1,1-1 0,-1 1 1,0-1-1,1 1 1,-1-1-1,1 0 1,0 0-1,0 0 0,0 0 1,0 0-1,0 0 1,0 0-1,1 0 0,-1-1 1,0 0-1,1 1 1,-1-1-1,1 0 1,0 0-1,-1 0 0,1 0 1,0-1-1,0 1 1,-1-1-1,1 0 1,4 0-1,-2 0 32,-1 0 0,1 0 0,0-1 0,0 0 0,-1 0 0,1 0 0,-1-1 0,1 1-1,-1-1 1,5-2 0,-6 2-71,-1 0 0,0 1 0,1-1-1,-1 0 1,0 0 0,0 0 0,0 0-1,0 0 1,0-1 0,-1 1 0,1-1 0,-1 1-1,1-1 1,-1 0 0,0 1 0,0-1-1,0 0 1,0-3 0,1-3-57,-1 0 0,1 0 0,-2 0 0,1 0-1,-1-1 1,-1 1 0,0 0 0,0 0 0,-1 0 0,0 0 0,0 1 0,-1-1 0,0 0 0,-1 1 0,0 0-1,0 0 1,-1 0 0,0 0 0,0 1 0,-1-1 0,-10-9 0,-7-3-254,23 20 284,0-1 0,0 1-1,0 0 1,0 0-1,0 0 1,0 0 0,0 0-1,0 0 1,0 0-1,0 0 1,0 0 0,0 0-1,0 0 1,0 0-1,-1-1 1,1 1 0,0 0-1,0 0 1,0 0-1,0 0 1,0 0 0,0 0-1,0 0 1,0 0-1,0 0 1,0-1 0,0 1-1,0 0 1,0 0 0,0 0-1,0 0 1,0 0-1,0 0 1,1 0 0,-1 0-1,0 0 1,0-1-1,0 1 1,0 0 0,0 0-1,0 0 1,0 0-1,0 0 1,0 0 0,0 0-1,0 0 1,0 0-1,0 0 1,1 0 0,-1 0-1,0 0 1,0 0-1,0 0 1,0 0 0,0 0-1,0-1 1,0 1 0,0 0-1,0 0 1,1 0-1,-1 0 1,0 0 0,0 0-1,0 0 1,0 1-1,0-1 1,0 0 0,13 2 171,4 0-103,33-6 186,-18 1-222,-18 1 48,1-1-1,-1 0 1,24-9 0,-20 6 8,22-4 0,90-7 114,-107 15-223,-18 2 13,1-1-1,0 1 1,-1-1 0,1 0-1,6-3 1,12 0 87,-3 2-42,2 0-7,-8 2-112,-4 1 93,-10-1 73,-18 9-325,-41 36 203,3 2 0,-50 56-1,100-98 35,0 1 1,0 0-1,1 0 0,0 0 0,0 0 0,1 1 0,-1-1 0,-1 8 0,4-12 2,0 1 0,1-1-1,0 0 1,-1 0-1,1 0 1,0 0 0,0 1-1,0-1 1,0 0-1,1 0 1,-1 0 0,1 1-1,-1-1 1,1 0-1,0 0 1,-1 0 0,1 0-1,0 0 1,0 0-1,1 0 1,-1-1 0,0 1-1,1 0 1,-1-1-1,1 1 1,-1 0 0,1-1-1,0 0 1,0 1-1,2 0 1,2 2 62,0-1 1,0-1-1,0 1 0,0-1 1,0 0-1,1 0 0,-1-1 1,1 0-1,-1 0 0,1-1 1,-1 1-1,1-1 0,0-1 1,-1 1-1,1-1 0,-1-1 1,1 1-1,-1-1 0,0 0 1,0 0-1,8-4 0,-5 0-26,1-1-1,-1 1 0,-1-1 1,0-1-1,0 0 0,0 0 1,-1-1-1,0 1 0,0-1 1,-1-1-1,7-14 0,0-4 37,-1 0 0,15-57-1,-8 8-55,15-132 0,-20-79-221,-13 274 178,-1 10-24,0 0-1,0 0 1,0 0-1,0 0 1,-1 0-1,1 0 1,-3-7-1,3 11 49,0 0 0,0 0 0,0 0 0,0-1 0,0 1 0,0 0 0,0 0 0,0 0 0,0 0 0,0 0 0,0 0-1,-1-1 1,1 1 0,0 0 0,0 0 0,0 0 0,0 0 0,0 0 0,0 0 0,0 0 0,0 0 0,0 0 0,0-1 0,0 1 0,-1 0 0,1 0 0,0 0 0,0 0-1,0 0 1,0 0 0,0 0 0,0 0 0,0 0 0,-1 0 0,1 0 0,0 0 0,0 0 0,0 0 0,0 0 0,0 0 0,0 0 0,0 0 0,-1 0 0,1 0 0,0 0-1,0 0 1,0 0 0,0 0 0,0 0 0,0 0 0,0 0 0,-1 0 0,1 0 0,0 1 0,0-1 0,0 0 0,0 0 0,0 0 0,0 0 0,0 0 0,0 0-1,0 0 1,0 0 0,0 0 0,0 1 0,-1-1 0,0 3-37,0 1-1,-1-1 0,1 1 0,0 0 1,1-1-1,-1 1 0,1 0 0,0 5 1,-2 9-26,-7 54-11,-16 211-154,24-236 289,2-1-1,1 1 1,3 0-1,14 57 1,-17-95-33,1 0 0,0 0 0,0 0 0,1-1-1,0 1 1,7 11 0,-9-18-1,0 1 0,0 0-1,1-1 1,-1 1 0,1-1 0,-1 0 0,1 0-1,-1 0 1,1 0 0,0 0 0,0-1-1,0 1 1,0-1 0,0 0 0,1 0-1,-1 0 1,0 0 0,0-1 0,1 1-1,5-1 1,-1 0-6,0-1 0,0-1 0,1 1 0,-2-2-1,1 1 1,0-1 0,0 0 0,-1-1 0,12-6 0,-14 7-20,43-25-31,-1-2 0,-2-2 0,-1-3 0,-1-1 1,72-81-1,-114 116 31,21-26-55,-21 25 31,1 0 0,-1-1 0,0 1 0,0 0 0,0 0 0,0-1 0,0 1 1,0-1-1,-1 1 0,1 0 0,-1-4 0,0 6 18,0 0 1,0-1 0,0 1-1,0-1 1,0 1-1,0-1 1,0 1-1,0 0 1,-1-1-1,1 1 1,0-1-1,0 1 1,0 0 0,-1-1-1,1 1 1,0 0-1,0-1 1,-1 1-1,1 0 1,0-1-1,-1 1 1,1 0-1,0-1 1,-1 1 0,1 0-1,-1 0 1,1 0-1,0 0 1,-1-1-1,1 1 1,-1 0-1,1 0 1,0 0-1,-1 0 1,1 0 0,-1 0-1,1 0 1,-1 0-1,1 0 1,0 0-1,-1 0 1,0 0-1,-2 1-27,-1 0 0,1-1-1,0 1 1,0 0 0,-6 3 0,-7 4-1,0 1 0,0 1-1,1 0 1,1 1 0,0 1 0,-15 15 0,10-6 58,1 0 0,0 1 0,-19 35 0,33-50-9,-1 1 1,2 0-1,-1 0 1,1 0-1,1 0 1,-1 0 0,1 0-1,1 1 1,-1-1-1,1 10 1,1-14-1,0-1 0,0 0 0,1 1-1,-1-1 1,1 0 0,0 0 0,0 0 0,0 1 0,0-1 0,0 0 0,1 0 0,-1-1 0,1 1 0,0 0 0,0 0 0,0-1 0,0 1-1,1-1 1,-1 0 0,1 1 0,-1-1 0,1 0 0,0-1 0,0 1 0,0 0 0,0-1 0,0 0 0,0 0 0,4 2 0,-1-2 18,1 1 1,-1-1-1,1 0 1,0 0 0,-1-1-1,1 1 1,0-2-1,0 1 1,-1-1 0,1 0-1,-1 0 1,1-1 0,-1 0-1,1 0 1,-1 0-1,0-1 1,0 0 0,0 0-1,0-1 1,0 0-1,-1 0 1,5-4 0,-1-1 32,-1 0 1,0-1 0,-1 0 0,1 0 0,7-16 0,25-59 97,-24 43-167,-2 0 0,-2-1 0,-1-1 0,8-81 0,-7-178 14,-17 181-461,-2 89 288,3 24 115,4 9 50,0 0-1,-1 0 0,1 0 0,0 0 1,0 0-1,0 0 0,0 0 0,0 0 1,-1-1-1,1 1 0,0 0 1,0 0-1,0 0 0,0 0 0,0 0 1,-1 0-1,1 0 0,0 0 0,0 0 1,0 0-1,0 1 0,0-1 1,-1 0-1,1 0 0,0 0 0,0 0 1,0 0-1,0 0 0,0 0 1,0 0-1,-1 0 0,1 0 0,0 0 1,0 1-1,-9 15-10,4 2-7,0 0 0,2 0 0,-1 1 0,2-1 0,0 27 0,1-19 14,-3 30 38,3 0 1,2 0-1,3 0 0,11 55 0,-6-67-134,25 65-1,-7-47-3858,-10-34 597,-13-23 1492,-1-1 0,1 1 0,8 5 0,11 7-3058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3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1030 3808,'-3'14'1227,"3"-14"-1205,0 0 0,0 0 0,0 1 1,0-1-1,0 0 0,1 0 1,-1 0-1,0 1 0,0-1 1,0 0-1,0 0 0,0 0 0,1 1 1,-1-1-1,0 0 0,0 0 1,0 0-1,1 0 0,-1 1 1,0-1-1,0 0 0,0 0 0,1 0 1,-1 0-1,0 0 0,0 0 1,1 0-1,-1 0 0,0 0 1,1 0-1,4 1 310,-3-1 40,0 1-1,0-1 1,0 0-1,0 0 1,0 0-1,0 0 1,0-1-1,0 1 1,0 0-1,0-1 0,0 0 1,0 1-1,0-1 1,0 0-1,-1 0 1,1 0-1,0 0 1,0 0-1,2-3 0,2-2 67,0-1 0,0 1 0,7-12 0,-12 16-285,15-24 748,14-30 1,-4 7-108,67-106 1286,-93 154-2084,0 1-1,0-1 1,1 1 0,-1-1 0,0 1 0,0-1 0,1 1 0,-1 0-1,0-1 1,0 1 0,1-1 0,-1 1 0,1 0 0,-1-1 0,0 1-1,1 0 1,-1-1 0,1 1 0,-1 0 0,1 0 0,-1-1 0,1 1-1,0 0 3,-1 1-1,0-1 1,1 0-1,-1 1 0,0-1 1,0 1-1,1-1 1,-1 1-1,0-1 1,0 0-1,0 1 0,0-1 1,1 1-1,-1-1 1,0 1-1,0-1 0,0 1 1,0-1-1,0 1 1,-1 41-54,0-33 40,0 28 3,-11 143 152,6-129 102,-19 79 0,0-27 405,-17 62 1167,41-162-1174,2-10-224,4-16-3,1 1-333,2 1-1,14-31 1,27-42-29,-26 52-42,118-203-146,-102 187 259,3 1-1,48-50 1,-81 97-99,-1 1 1,1 0 0,1 1 0,-1 0 0,1 1 0,17-10 0,-26 16-27,0 1 0,0-1 0,0 1 0,0-1 1,0 1-1,0-1 0,0 1 0,0 0 1,0 0-1,0-1 0,1 1 0,-1 0 0,0 0 1,0 0-1,0 0 0,0 0 0,0 0 0,0 1 1,1-1-1,-1 0 0,0 1 0,0-1 1,0 0-1,0 1 0,0-1 0,0 1 0,0 0 1,0-1-1,0 1 0,0 0 0,-1 0 0,1-1 1,0 1-1,0 0 0,-1 0 0,1 0 1,0 0-1,-1 0 0,1 1 0,1 2 5,-1 1 1,1-1-1,-1 1 0,0-1 1,-1 1-1,1-1 0,-1 1 0,0 0 1,0 5-1,-3 18 23,-1-1 0,-2 0 1,0 0-1,-2 0 0,-1-1 1,-1 0-1,-1-1 0,-19 33 1,22-45 30,-1 0 1,-1-1-1,0 0 1,0 0-1,-1-1 1,-21 17 0,23-22-11,0 0 0,0-1 0,0 0 0,-1 0 0,1-1 0,-1 0 0,0 0 1,-1-1-1,1-1 0,-15 2 0,21-3-108,-14 1 317,14-3-160,9-3-219,10-2 44,22-5 1,-19 5-50,24-9 0,31-21 206,-1-3 0,88-64 1,2 1 27,-79 50 107,-65 42-132,-14 9-67,-1-1-1,1 0 0,0-1 0,-1 1 1,1-1-1,-1 1 0,0-1 1,4-5-1,-7 8-11,1 0 0,-1 0 0,0 0 0,0 0 0,0 0 0,0 0 0,0 0 0,0 0 0,0 0 0,0 0 0,0 0 0,0 0 1,0-1-1,0 1 0,0 0 0,0 0 0,0 0 0,0 0 0,0 0 0,0 0 0,0 0 0,0 0 0,0 0 0,0 0 0,0 0 0,0-1 0,0 1 0,0 0 0,0 0 0,0 0 1,0 0-1,0 0 0,0 0 0,0 0 0,0 0 0,-1 0 0,1 0 0,0 0 0,0 0 0,0 0 0,0-1 0,0 1 0,0 0 0,0 0 0,0 0 0,0 0 0,0 0 0,0 0 0,0 0 1,-1 0-1,1 0 0,0 0 0,0 0 0,0 0 0,0 0 0,0 0 0,-8 1-38,-7 3-66,2 5 84,1 0-1,1 1 1,0 0-1,0 1 1,-14 18-1,12-11 44,0 1 1,-20 39-1,21-30 9,2 0 0,0 1 0,-5 31 0,14-55-14,0 1 1,0-1 0,1 1-1,0-1 1,0 1 0,1 8-1,-1-13-4,0 0-1,0 0 1,0 0-1,0 0 1,1 0-1,-1 0 1,0 0-1,1 0 1,-1 0-1,1 0 1,-1 0-1,1 0 1,-1 0-1,1 0 1,0-1 0,-1 1-1,1 0 1,0 0-1,0-1 1,-1 1-1,1 0 1,0-1-1,0 1 1,0-1-1,0 1 1,0-1-1,0 0 1,0 1-1,0-1 1,0 0-1,0 0 1,0 0-1,0 1 1,0-1-1,0 0 1,0-1-1,0 1 1,0 0 0,0 0-1,0 0 1,0 0-1,0-1 1,2 0-1,1 0 22,-1-1 0,1 1 0,-1-1 0,0 0-1,0 0 1,0 0 0,0 0 0,0-1 0,4-4 0,22-27 62,-22 24-84,23-34 99,-1-1 0,-3-2 0,21-49 0,-23 52-269,2-7-310,-24 48 253,-1 4 84,-1 10 43,-3 21 65,0-7-1,1 0 1,1 0 0,1 0-1,5 36 1,-4-53 52,0 0 0,1 0 0,0 0 0,1-1 0,-1 1 0,1 0-1,1-1 1,0 0 0,0 0 0,0 0 0,1 0 0,0 0 0,0-1 0,0 0 0,1 0-1,0-1 1,11 9 0,-14-12-11,0 0 1,0-1-1,0 1 0,0-1 1,0 1-1,0-1 0,0 0 1,1 0-1,-1 0 0,0-1 1,1 1-1,-1-1 0,0 0 1,1 0-1,-1 0 0,1 0 1,-1-1-1,0 1 0,1-1 1,-1 0-1,0 0 0,0 0 1,0 0-1,1 0 0,-1-1 1,-1 0-1,1 1 0,0-1 1,0 0-1,-1-1 0,4-2 1,4-7-13,0-1 0,-1 0 1,15-28-1,-8 13 28,123-216 93,-138 242-176,0-1 1,1 1-1,-1 0 1,0 0-1,1 0 0,0 0 1,-1 0-1,1 0 1,0 1-1,0-1 1,2-1-1,1 35-256,-4-20 324,0-1-1,1 1 1,1 0 0,6 19-1,2 6 118,-8-17-109,-1-8-9,1 0 1,0 0-1,5 12 1,-7-22-12,0 1 1,0-1-1,0 0 1,0 0-1,0 0 1,0 0-1,1 0 1,-1 0-1,1-1 1,-1 1 0,1 0-1,0-1 1,0 1-1,-1-1 1,1 0-1,0 1 1,0-1-1,1 0 1,-1 0-1,0 0 1,5 1-1,-4-2 7,-1 0 0,1 0 1,0-1-1,0 1 0,0 0 0,0-1 0,0 0 1,0 0-1,-1 0 0,1 0 0,0 0 0,-1 0 0,5-4 1,33-25 148,-34 25-162,196-167 136,-184 162-297,-9 8-21,-8 2 174,-1 0-1,0 0 0,0 0 0,0 0 0,1 0 1,-1 0-1,0 0 0,0 0 0,0 0 0,0 0 1,1 0-1,-1 1 0,0-1 0,0 0 0,0 0 1,0 0-1,0 0 0,1 0 0,-1 0 0,0 1 1,0-1-1,0 0 0,0 0 0,0 0 0,0 0 1,0 0-1,1 1 0,-1-1 0,0 0 0,0 0 1,0 0-1,0 1 0,0-1 0,0 0 1,0 0-1,0 0 0,0 1 0,-4 85 37,0 15-50,5-83 32,0-1 0,1 0 1,7 31-1,-7-43 30,-1 0 1,1 0-1,0-1 0,0 1 1,6 7-1,-8-11-28,1 0-1,-1 0 1,1-1 0,-1 1-1,1 0 1,0 0-1,-1-1 1,1 1 0,0 0-1,0-1 1,-1 1-1,1-1 1,0 1-1,0-1 1,0 1 0,0-1-1,0 1 1,0-1-1,0 0 1,0 0 0,0 1-1,0-1 1,0 0-1,0 0 1,0 0 0,0 0-1,0 0 1,0 0-1,0-1 1,0 1 0,0 0-1,0 0 1,0-1-1,0 1 1,-1-1 0,3 0-1,1-2 20,0 0 0,0-1-1,-1 1 1,1-1 0,-1 0-1,1 0 1,-1 0 0,-1 0-1,4-5 1,20-49-111,-17 38 58,67-125 42,-50 100 47,14-23 150,-16 29-227,32-70 0,33-148 50,-60 166-148,-21 66-22,-1 1 0,6-51 0,-13 57-102,0 18 221,0-1 0,0 1 0,0 0 0,0-1 0,0 1 0,-1 0 0,1-1 0,0 1 0,0 0 0,0-1 0,0 1 0,-1 0 0,1 0 0,0-1 1,0 1-1,0 0 0,-1 0 0,1-1 0,0 1 0,-1 0 0,1 0 0,0 0 0,0 0 0,-1-1 0,-1 1 2,1 1 0,-1-1 0,1 1 1,-1-1-1,1 1 0,-1 0 0,1 0 1,0-1-1,-1 1 0,1 0 0,0 0 0,0 0 1,0 0-1,0 0 0,0 1 0,0-1 1,-1 2-1,-6 7-37,0 0 0,1 1 0,0-1 0,1 2-1,-7 16 1,-21 68-84,20-56 185,-64 210 206,64-197-202,3 1 1,-7 96 0,16-118-23,0 56 90,2-77-64,1-1-1,1 1 0,0-1 1,0 1-1,1-1 0,4 11 0,-7-20-50,1 0-1,-1 0 0,0 0 0,0 0 0,1 0 0,-1 0 0,1 0 0,-1 0 0,1-1 0,-1 1 0,1 0 0,0 0 0,-1 0 0,1-1 0,0 1 1,0 0-1,-1-1 0,1 1 0,0-1 0,0 1 0,0-1 0,0 1 0,0-1 0,0 0 0,0 1 0,0-1 0,0 0 0,0 0 0,0 0 0,0 0 0,0 0 1,0 0-1,0 0 0,0 0 0,0 0 0,-1 0 0,1 0 0,0-1 0,2 0 0,6-4 13,0-1 1,0-1-1,0 0 0,-1 0 0,0 0 0,9-12 1,9-8-83,116-98 115,-136 121-100,0-1 1,0 1-1,1 0 0,8-4 1,-13 7 25,0 1 0,-1-1 0,1 1 0,0-1 0,0 1 0,0-1 0,0 1 0,0 0 0,4 0 0,-6 0 9,1 1-1,0-1 0,0 0 1,0 0-1,0 1 0,0-1 0,-1 0 1,1 1-1,0-1 0,0 1 1,-1-1-1,1 1 0,0 0 0,-1-1 1,1 1-1,0 0 0,-1-1 1,1 1-1,-1 0 0,1-1 1,-1 1-1,1 1 0,1 5-33,0 1 0,-1 0 1,0-1-1,0 1 0,-1 0 0,0 10 0,0-13 20,0 7 6,0-3 58,0 1-1,0-1 0,1 1 0,0-1 0,1 0 0,3 12 0,-5-21-35,0 0 0,0 0 0,0 1-1,0-1 1,0 0 0,0 0-1,0 1 1,0-1 0,1 0-1,-1 0 1,0 1 0,0-1-1,0 0 1,0 0 0,1 0 0,-1 1-1,0-1 1,0 0 0,1 0-1,-1 0 1,0 0 0,0 1-1,1-1 1,-1 0 0,0 0-1,0 0 1,1 0 0,-1 0-1,0 0 1,0 0 0,1 0 0,-1 0-1,0 0 1,1 0 0,9-7 145,10-20-34,-16 21-95,18-28 57,55-75-312,-66 100 189,-11 8 36,0 1-1,0 0 0,0 0 0,0 0 0,1-1 1,-1 1-1,0 0 0,0 0 0,0 0 0,1-1 1,-1 1-1,0 0 0,0 0 0,1 0 0,-1 0 1,0 0-1,0 0 0,1-1 0,-1 1 0,0 0 1,1 0-1,-1 0 0,0 0 0,0 0 0,1 0 1,-1 0-1,0 0 0,1 0 0,-1 0 0,0 1 1,0-1-1,1 0 0,-1 0 0,0 0 0,0 0 1,1 0-1,-1 0 0,0 1 0,0-1 0,1 0 1,-1 0-1,0 0 0,0 1 0,1 7-34,0 0-1,-1 1 0,-1-1 1,1 0-1,-1 0 0,-4 14 1,2-4 33,-3 11 34,-1 0-1,-1 0 0,-2-1 0,-1 0 0,-1-1 0,-1 0 0,-1-1 0,-1 0 0,-2-1 0,0-1 1,-2-1-1,0-1 0,-2 0 0,0-1 0,-2-1 0,-41 27 0,12-16 514,244-118-513,-170 75-780,0-1 0,-1 0-1,25-22 1,53-56-6927,-91 83 6203,-2 0 0,1-1 0,-1 0 0,0 0 0,-1-1 0,8-18 0,0 3-1130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5:1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 2560,'0'-5'389,"-1"-12"8987,0 17-9318,0 0-1,1 0 1,-1 0 0,0 0 0,0 0-1,0 1 1,0-1 0,1 0-1,-1 1 1,0-1 0,0 1 0,0-1-1,1 1 1,-1-1 0,0 1-1,1-1 1,-1 1 0,1 0 0,-1-1-1,0 1 1,1 0 0,0 0 0,-1-1-1,1 1 1,-1 0 0,1 0-1,0 0 1,0-1 0,-1 3 0,0 3-61,-1 0 1,2 0 0,-1 9 0,0-4 199,-1 18-53,2 1-1,4 39 1,15 59 246,-8-69 125,36 105 0,-42-151-374,10 25 309,-15-37 190,0 5 551,0-13-67,1 0-1045,-1 0 0,1 1 1,0-1-1,1 0 0,-1 1 0,1-1 0,0 1 0,1 0 1,0 0-1,0 0 0,0 0 0,8-9 0,6-14-161,72-106-97,-87 133 139,0-1 1,1 1-1,-1 0 1,0-1-1,1 1 0,-1 0 1,1 0-1,0 1 0,5-4 1,-7 5 24,-1 0-1,1 0 1,0-1 0,0 1 0,0 0 0,-1 0-1,1 0 1,0 0 0,0 0 0,-1 0 0,1 0-1,0 0 1,0 0 0,0 1 0,-1-1-1,1 0 1,0 0 0,0 1 0,0 0 7,0 0 0,0 0 0,0 0 0,0 0 0,0 0 0,0 0 0,0 0 0,0 0 0,-1 0 0,1 0 0,0 0 0,-1 0 0,1 1 0,-1 1 0,2 4 42,-1 1 1,0 0 0,0 0-1,-1 0 1,0 0 0,0 0-1,-1 0 1,0 0 0,-5 14-1,6-20-4,-1 1-1,0-1 0,1 1 0,-1-1 0,-1 0 0,1 0 0,0 0 0,0 0 1,-1 0-1,1 0 0,-1 0 0,0 0 0,1 0 0,-5 2 0,2-1 34,-1-1 1,1 0-1,-1 0 0,1 0 0,-8 1 0,-5 2 49,12-2-570,10-1 437,6 3 52,52 36-9,-48-35 56,-13-5-54,0 0 1,1 0-1,-1 0 1,0 0-1,0 0 1,0 0-1,-1 0 1,3 2-1,-4-3-101,1 1-1,-1-1 0,0 0 0,0 0 0,0 0 0,0 0 1,0 0-1,0 0 0,1 0 0,-1 0 0,0 0 1,0 0-1,0 0 0,0 0 0,0 0 0,1 0 1,-1 0-1,0 0 0,0 0 0,0 0 0,0 0 0,0 0 1,0 0-1,1 0 0,-1 0 0,0 0 0,0 0 1,0 0-1,0 0 0,0 0 0,0 0 0,1-1 1,-1 1-1,0 0 0,0 0 0,0 0 0,0 0 1,0 0-1,0 0 0,0 0 0,0-1 0,0 1 0,0 0 1,1 0-1,-1 0 0,0 0 0,0 0 0,0 0 1,0-1-1,0 1 0,0 0 0,0 0 0,0 0 1,0 0-1,0 0 0,0-1 0,0 1 0,0 0 0,0 0 1,-1 0-1,1-3-1751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3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81 10464,'-5'-12'4736,"28"7"-4096,-4 2 1599,7 3-1343,27-9 640,5 1-928,29-4-256,-6 9-224,-1-10-128,-7 10 32,-15-6-32,-8 9 0,-15-3-2816,-3 3 1536,-14 3-3807,0 9 2879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3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95 9632,'-40'-51'4384,"35"39"-3840,5 4-416,8 4-192,10-9-736,9 6 416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4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5824,'0'0'91,"0"0"0,-1 0 0,1 0 0,0 0 0,-1 0-1,1 0 1,-1 0 0,1 0 0,0 0 0,0 1 0,-1-1 0,1 0 0,0 0 0,-1 0 0,1 0 0,0 1 0,0-1 0,-1 0 0,1 0 0,0 1 0,0-1-1,-1 0 1,1 0 0,0 1 0,0-1 0,0 0 0,-1 1 0,1-1 0,0 0 0,0 1 0,0-1 0,0 0 0,0 1 0,0-1 0,0 0 0,0 1 0,0-1-1,0 1 1,3 17 1998,-1-4-498,-2 2-475,-1 0 0,-1 0 0,-5 21 0,4-26-895,0 1 0,-1-1 0,0 0 0,-1 0 0,0 0 0,-1-1 0,0 0 0,-13 16 0,18-24-367,0 0 0,-1-1-1,1 0 1,-1 1 0,1-1-1,-1 0 1,1 0 0,-1 0-1,0 0 1,0 0 0,1 0-1,-1 0 1,0-1 0,0 1-1,0-1 1,0 1 0,0-1-1,0 0 1,0 0 0,0 0-1,0 0 1,0 0 0,0 0-1,-2-1 1,-6-2-1779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4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11 767 5056,'-10'0'6202,"10"0"-6171,0 0 1,-1 0-1,1 0 0,0 0 0,0 0 0,0 0 0,0 0 0,0-1 1,0 1-1,0 0 0,0 0 0,0 0 0,0 0 0,0 0 0,0 0 1,0 0-1,0 0 0,0 0 0,0 0 0,0 0 0,0 0 0,0-1 1,0 1-1,0 0 0,0 0 0,0 0 0,0 0 0,0 0 0,0 0 1,1 0-1,-1 0 0,0 0 0,0 0 0,0 0 0,0 0 0,0 0 1,0 0-1,0 0 0,0-1 0,0 1 0,0 0 0,0 0 0,0 0 1,0 0-1,0 0 0,0 0 0,1 0 0,-1 0 0,0 0 0,0 0 1,0 0-1,0 0 0,0 0 0,0 0 0,0 0 0,3-1 142,-1 0 0,1 0-1,-1-1 1,1 1 0,-1-1-1,0 0 1,0 1 0,0-1-1,0 0 1,0 0 0,0-1-1,0 1 1,1-3 0,20-38 624,-21 38-694,58-134 1032,-33 73-837,29-76 598,-44 106-455,14-73-1,-20 75 128,1-63 0,-7 87-409,-1 0 0,0 1 0,0-1 0,-5-15 0,6 25-159,0 0 1,0 0 0,0 0-1,0 0 1,0 0 0,0 0-1,0 0 1,0 0 0,0-1-1,0 1 1,0 0 0,0 0-1,0 0 1,0 0 0,0 0-1,0 0 1,0 0 0,-1 0-1,1 0 1,0 0 0,0 0-1,0 0 1,0-1 0,0 1-1,0 0 1,0 0 0,0 0-1,0 0 1,0 0 0,0 0-1,-1 0 1,1 0 0,0 0-1,0 0 1,0 0 0,0 0-1,0 0 1,0 0 0,0 0-1,0 0 1,0 0 0,0 0-1,-1 0 1,1 0 0,0 0-1,0 0 1,0 0 0,0 0 0,0 0-1,0 0 1,0 1 0,0-1-1,0 0 1,-1 0 0,-4 7 50,-2 11 138,-41 241 1411,36-198-1348,4 0 0,2 0 0,3 109 0,3-161-216,1 0 1,0-1-1,0 1 1,1 0-1,5 15 1,-2-17 110,0-9-101,2-11-71,-6 11 27,7-19 5,-1 0 0,7-33-1,-2 7-196,-5 20-10,2 2 0,0-1 0,24-44 0,-33 69 193,1 1 1,-1-1 0,0 0 0,1 1 0,0-1-1,-1 1 1,1-1 0,-1 1 0,1-1 0,0 1-1,-1 0 1,1-1 0,0 1 0,-1 0-1,1-1 1,0 1 0,-1 0 0,1 0 0,0 0-1,0 0 1,-1 0 0,1 0 0,0 0 0,0 0-1,-1 0 1,1 0 0,0 0 0,0 0 0,-1 0-1,1 0 1,0 1 0,-1-1 0,2 1-1,22 14 117,-20-13-104,3 3 38,1-1 0,0 0 0,-1-1 1,1 0-1,1 0 0,10 2 0,3 1 79,-3 0-67,1 0 1,-1-2 0,1-1-1,0 0 1,0-1 0,0-2 0,0 0-1,-1-1 1,1 0 0,20-6 0,-31 5-32,-1-1 0,0 0 0,0 0 0,0-1 0,7-5 1,-11 7-17,0 0 11,1-1 0,-1 0 1,0 0-1,0-1 0,0 1 1,0-1-1,0 0 0,-1 0 1,0 0-1,0 0 0,0-1 1,3-6-1,-5 9-33,0-1 0,0 1-1,0 0 1,-1-1 0,1 1 0,-1 0 0,0-1 0,0 1-1,1-1 1,-2 1 0,1 0 0,0-1 0,0 1 0,-1-1-1,1 1 1,-1 0 0,0-1 0,0 1 0,0 0 0,0 0 0,0 0-1,0 0 1,0 0 0,-1 0 0,1 0 0,-1 0 0,0 0-1,-2-2 1,3 3 0,-1-1-1,0 1 0,0-1 1,0 1-1,-1 0 1,1 0-1,0 0 0,0 0 1,0 0-1,-1 0 0,1 1 1,-1-1-1,1 1 1,0 0-1,-5-1 0,3 2 13,0-1-1,-1 1 0,1-1 0,0 1 1,0 1-1,0-1 0,1 0 0,-8 4 1,6-2 21,0 0 0,0 0 0,0 1 0,1-1 0,-1 1 0,1 0 0,0 0 1,0 1-1,0-1 0,1 1 0,0 0 0,0 0 0,-3 5 0,4-3-4,1-1-1,-1 1 0,1-1 0,1 1 1,-1-1-1,1 1 0,0-1 1,1 1-1,-1 0 0,1-1 0,4 13 1,-1-5 45,1 1-1,1-1 1,13 26 0,-12-29-38,-1 0 1,1-1 0,1 1-1,0-1 1,17 16-1,-22-24-20,0 0-1,-1 1 1,1-1-1,0 0 1,0 0-1,0-1 1,0 1-1,1-1 1,-1 0-1,0 1 1,1-1-1,-1-1 0,1 1 1,-1 0-1,1-1 1,-1 0-1,1 0 1,-1 0-1,1 0 1,-1 0-1,1-1 1,-1 0-1,0 0 0,1 1 1,-1-2-1,4-1 1,16-10-51,0-2 1,-1 0-1,24-22 0,19-14 122,56-26-69,-88 57 54,57-27-1,-74 35 53,-16 12-110,1 0-1,-1 0 1,0 0 0,0 0-1,0 0 1,0 0 0,0 0-1,0 0 1,0 0-1,0 0 1,0 0 0,0 0-1,0 0 1,0 0-1,0 0 1,0 0 0,1 0-1,-1-1 1,0 1 0,0 0-1,0 0 1,0 0-1,0 0 1,0 0 0,0 0-1,0 0 1,0 0 0,0 0-1,0 0 1,0 0-1,0-1 1,0 1 0,0 0-1,0 0 1,0 0 0,0 0-1,0 0 1,0 0-1,0 0 1,0 0 0,0 0-1,0 0 1,0 0 0,-1 0-1,1-1 1,0 1-1,0 0 1,0 0 0,0 0-1,0 0 1,0 0 0,0 0-1,0 0 1,-11 2 20,1 2-11,-1 0 1,1 0 0,1 1-1,-1 0 1,0 0 0,-15 13-1,12-7 47,0 1-1,1 0 1,0 0-1,1 1 1,1 1 0,0 0-1,-11 21 1,16-25-45,1-1 0,0 0 0,1 1 0,0 0 0,1 0 1,0 0-1,0 0 0,1 0 0,0 0 0,1 0 0,0 1 0,1-1 1,0 0-1,3 10 0,-3-16-11,0 0 0,0 0-1,0-1 1,0 1 0,1 0 0,0-1 0,0 1-1,0-1 1,0 0 0,0 0 0,1 0 0,-1 0-1,1 0 1,0 0 0,3 2 0,-2-3 7,0 1 1,1-1-1,-1 0 1,0 0-1,1 0 1,0-1-1,-1 1 0,1-1 1,0 0-1,8 0 1,0-1-5,0 0 0,1-1 0,-1-1 0,0 0 0,0-1 0,0 0 0,21-9 1,-11 2-92,0-1 1,-1-1 0,0-1 0,-1-1 0,34-29 0,-13 5-123,52-63 1,-84 89 212,13-24-1,-10 15 428,-6 13-223,-5 2-155,-4 4-44,0 3-13,-1 0 5,1 0 0,0 0-1,0 1 1,1-1 0,-1 1-1,0-1 1,0 1 0,1 0 0,-1 0-1,1 0 1,-1 0 0,0 2-1,-13 28 88,13-29-67,-8 25 13,2 0 0,0 0 0,2 1 0,-3 34 0,8-52 14,0 0 0,1 0 0,0 0 0,2 13 0,-2-20-32,1 0 1,0 1-1,0-1 1,0 0-1,1 0 0,-1 0 1,1 0-1,0 0 1,0 0-1,0 0 0,1-1 1,-1 1-1,6 4 1,-7-7-9,-1 0 1,1-1-1,0 1 1,0-1-1,-1 1 1,1-1-1,0 0 1,0 1-1,0-1 1,0 0 0,0 1-1,-1-1 1,1 0-1,0 0 1,0 0-1,0 0 1,0 0-1,0 0 1,0 0-1,0 0 1,0 0 0,0-1-1,0 1 1,-1 0-1,1 0 1,0-1-1,0 1 1,0-1-1,0 1 1,-1-1-1,1 1 1,0-1 0,-1 1-1,1-1 1,0 0-1,-1 1 1,2-2-1,1-2-28,1-1 0,-1 1 0,0-1 0,6-10 0,-4 3-65,0-1 0,0 0 1,-1-1-1,4-20 1,-1-1-16,1 1 32,5-48 1,-12 67 56,0-1-1,-1 1 1,-1-1 0,0 1 0,-5-24-1,6 39 15,0 0-1,0-1 0,0 1 1,0 0-1,0-1 0,0 1 1,0 0-1,-1-1 0,1 1 1,0 0-1,0 0 1,0-1-1,0 1 0,0 0 1,-1 0-1,1-1 0,0 1 1,0 0-1,0 0 0,-1-1 1,1 1-1,0 0 1,0 0-1,-1 0 0,1 0 1,0-1-1,-1 1 0,1 0 1,0 0-1,0 0 0,-1 0 1,-8 6 19,7-3-16,0 0 0,0 0 0,0 1 0,0-1 0,-1 5 0,-1 11 40,0-1 1,2 1-1,0 1 1,1 35-1,1-47-28,1 16 116,1 0 1,0 0-1,2 0 0,1-1 0,9 25 0,-14-45-104,1 0 0,0-1-1,0 1 1,1-1-1,-1 0 1,0 1 0,1-1-1,0 0 1,-1 0-1,1 0 1,0 0 0,0 0-1,3 2 1,-4-3-19,1-1 0,-1 1 1,0-1-1,0 1 1,1-1-1,-1 0 1,0 0-1,1 1 0,-1-1 1,0 0-1,0 0 1,1 0-1,-1 0 0,0-1 1,1 1-1,-1 0 1,0 0-1,1-1 0,-1 1 1,0-1-1,0 1 1,0-1-1,1 0 1,-1 1-1,0-1 0,0 0 1,0 0-1,0 0 1,0 0-1,1-1 0,11-12 27,-1-1 0,14-22-1,-8 11-139,22-35 35,-20 30 92,31-36 1,-29 40-46,-8 10 0,0 1-1,1 0 1,18-14 0,-32 29 24,-1 1 0,1-1 0,-1 1 0,1-1-1,0 1 1,-1 0 0,1-1 0,0 1 0,-1 0 0,1-1 0,0 1 0,-1 0 0,1 0 0,0-1 0,0 1 0,-1 0 0,1 0 0,0 0 0,0 0 0,-1 0-1,1 0 1,0 0 0,0 0 0,-1 1 0,2-1 0,-1 1-4,0 0-1,0 0 1,0 0-1,0 0 1,0 0-1,0 1 1,0-1-1,0 0 1,0 0-1,-1 1 1,1-1-1,0 3 1,3 6 42,-2-1 1,0 1 0,0 0 0,0 0-1,-1 10 1,1 2 37,3 19 32,2 0 0,21 67 0,-27-104-99,0 0 0,0 0 1,1 0-1,-1-1 0,1 1 1,0-1-1,0 1 0,0-1 1,1 1-1,-1-1 0,1 0 1,-1 0-1,6 4 0,-7-7-5,-1 0-1,1 0 0,-1 1 0,1-1 0,-1 0 1,1 0-1,-1 0 0,1 0 0,-1 0 0,1 0 0,-1 0 1,1 1-1,-1-2 0,1 1 0,-1 0 0,1 0 0,-1 0 1,1 0-1,0 0 0,-1 0 0,1 0 0,-1-1 1,0 1-1,1 0 0,-1-1 0,1 1 0,0-1 0,1 0 15,0-1-1,-1 0 0,1 0 0,-1 1 0,1-1 0,1-4 1,3-6 45,7-20 1,-11 26-67,70-206-33,-72 212 32,2-6 31,0 0-1,0 0 1,2-10-1,-4 16-31,0-1 0,0 1 0,0 0 0,0-1 0,0 1 1,0 0-1,0-1 0,0 1 0,0 0 0,0-1 0,0 1 0,1 0 0,-1-1 0,0 1 0,0 0 0,0-1 0,0 1 0,1 0 0,-1 0 0,0-1 0,0 1 0,1 0 0,-1 0 0,0-1 0,0 1 0,1 0 0,-1 0 0,0 0 0,1 0 0,-1-1 0,1 1 0,-1 0-4,1 1 0,-1-1 0,0 0 0,1 0 0,-1 1 1,1-1-1,-1 0 0,0 1 0,1-1 0,-1 0 0,0 1 0,1-1 0,-1 1 0,0-1 1,0 0-1,1 1 0,-1-1 0,0 1 0,0-1 0,0 1 0,0-1 0,1 1 0,5 25 43,-2-1 0,3 34 0,-4-28 12,8 34 0,-6-46-48,-3-6 18,1 0 0,0-1 0,1 1 0,1-1 0,9 17 0,-14-28-14,0 0 0,1-1 0,-1 1-1,0 0 1,1-1 0,-1 1 0,1-1-1,-1 1 1,1-1 0,-1 1-1,1-1 1,-1 1 0,1-1 0,0 1-1,-1-1 1,1 1 0,0-1-1,-1 0 1,1 0 0,0 1 0,0-1-1,-1 0 1,1 0 0,0 0 0,-1 0-1,1 0 1,0 0 0,0 0-1,-1 0 1,1 0 0,0 0 0,0 0-1,-1 0 1,1-1 0,0 1 0,0 0-1,-1 0 1,1-1 0,0 1-1,-1 0 1,1-1 0,0 0 0,3-3 12,0 0 0,0 0 0,0 0 0,-1 0 0,4-6 0,-4 6-5,71-120 33,-52 84 5,1 1-1,35-44 1,-44 65 39,-3 4-132,0 0 1,1 1-1,0 0 0,1 1 0,0 0 0,18-11 0,-30 22 40,-1 1-1,1 0 1,0-1 0,0 1-1,-1-1 1,1 1 0,0 0-1,0-1 1,-1 1 0,1 0-1,0 0 1,0 0 0,0 0-1,-1-1 1,1 1 0,0 0-1,0 0 1,0 1-1,0-1 1,-1 0 0,1 0-1,0 0 1,0 0 0,0 1-1,-1-1 1,2 1 0,-1 0 0,0 0 0,0 0 0,0 0 0,0 1 1,-1-1-1,1 0 0,0 0 0,-1 0 0,1 1 0,-1-1 1,1 1-1,-1-1 0,0 0 0,1 2 0,0 7 13,0 0 0,-1 0 0,-2 14 0,2-22-1,-5 50 206,-21 83 0,23-123-238,0 1 0,0-1 0,-2 0 0,1 0 1,-1 0-1,-1 0 0,0-1 0,-1 0 0,0 0 1,-10 10-1,15-19-5,1-1 1,0 1 0,-1-1-1,1 0 1,-1 1 0,0-1-1,1 0 1,-1 0 0,0 0-1,0 0 1,0-1-1,0 1 1,1 0 0,-1-1-1,0 1 1,0-1 0,0 0-1,0 0 1,0 0 0,0 0-1,0 0 1,0 0 0,0 0-1,0 0 1,0-1-1,-4-1 1,3 1-23,-1-1-1,0 0 1,1-1 0,0 1-1,0-1 1,0 1 0,0-1-1,0 0 1,0 0 0,1 0-1,-1 0 1,1-1-1,-3-4 1,-6-16-51,2 0 0,-12-46 0,15 48 0,5 20 108,0 0 0,1 0 0,-1 0 0,1 0 0,0 0-1,-1 0 1,1 0 0,0 0 0,0 0 0,1 1 0,-1-1 0,0 0 0,1-3-1,-1 5-2,1-1-1,-1 1 0,0 0 0,0-1 0,1 1 0,-1-1 0,0 1 0,1 0 0,-1-1 0,0 1 0,1 0 0,-1 0 0,1-1 0,-1 1 0,1 0 0,-1 0 0,0 0 0,1-1 0,-1 1 0,2 0 0,-1 0-9,0 0 1,1 0-1,-1 0 1,0 0-1,1 0 1,-1 1-1,1-1 1,-1 0-1,2 2 0,42 15 54,-14-4 147,1-1 0,0-2 0,37 7-1,-49-14 18,38 1-1,-50-4-181,1 0 0,-1-1 0,0-1 0,0 1 0,0-1 0,0-1-1,11-4 1,-10 3 0,0-1-1,0 0 0,0-1 0,-1 0 1,1 0-1,-1-1 0,-1 0 1,13-15-1,-9 7-44,0-1 1,-1 0 0,15-34-1,-21 42-47,-1 0 1,-1 0-1,4-13 0,-6 19 44,1-1 0,-1 1 0,0 0 0,1-1 1,-1 1-1,0-1 0,0 1 0,-1 0 0,1-1 0,0 1 0,-1 0 0,0 0 0,1-1 0,-1 1 0,0 0 0,0 0 0,0 0 0,-2-2 0,3 3 18,-1 1 0,1-1 0,-1 1 1,1-1-1,-1 1 0,1-1 0,-1 1 1,0 0-1,1-1 0,-1 1 0,0 0 1,1 0-1,-1-1 0,0 1 0,1 0 0,-1 0 1,0 0-1,1 0 0,-1 0 0,0 0 1,1 0-1,-1 0 0,0 0 0,1 0 1,-1 1-1,0-1 0,1 0 0,-1 0 0,0 0 1,1 1-1,-1-1 0,0 1 0,0-1 1,-1 2 20,0 0 1,0-1 0,0 1 0,0 0-1,0 0 1,0 0 0,-2 4 0,0 1 56,1 0-1,0 0 1,0 1 0,0-1 0,1 1 0,0 0-1,0 0 1,1-1 0,0 1 0,1 0 0,0 0-1,0 0 1,0 0 0,3 9 0,1 5 65,0-1 1,2 1-1,16 39 1,-18-52-227,1 1 0,0-1 0,0 0 0,1-1 0,0 1 1,1-1-1,0-1 0,0 1 0,0-1 0,1 0 0,0-1 0,1 1 1,-1-2-1,1 1 0,1-1 0,-1-1 0,0 0 0,1 0 0,0-1 1,0 0-1,0 0 0,14 1 0,-8-2-1168,0-1 0,1 0 1,-1-2-1,0 1 0,0-2 0,26-5 0,-24 2-1115,-1 0 0,1-1 1,-1-1-1,-1-1 0,27-15 0,4-6-1976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4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23 908 4736,'-19'-6'1530,"15"5"438,10 2 283,22 2-355,0-1 0,0-1 0,36-4 0,-55 2-1755,0 0 1,0 0-1,0-1 0,-1-1 1,1 1-1,-1-1 1,1-1-1,-1 0 0,0 0 1,-1 0-1,1-1 1,-1 0-1,0-1 1,0 0-1,0 0 0,-1 0 1,0-1-1,0 0 1,-1 0-1,0 0 0,0-1 1,0 0-1,-1 0 1,0 0-1,-1 0 0,0 0 1,0-1-1,-1 0 1,0 1-1,-1-1 0,1 0 1,-1-17-1,-2 22-98,1 0 0,0-1 0,-1 1 0,0 0 0,0-1 0,0 1 0,-1 0 0,1 0 0,-1 0 0,0 0 0,-4-6 0,5 8-26,0 1 1,-1-1 0,1 0-1,0 1 1,-1-1 0,1 1-1,-1 0 1,0 0 0,1-1-1,-1 1 1,0 0 0,0 0-1,0 0 1,0 1-1,0-1 1,0 0 0,0 1-1,0-1 1,0 1 0,0 0-1,0 0 1,0 0 0,0 0-1,0 0 1,0 0 0,-3 1-1,0 0 28,1 0 0,-1 0 0,1 1 0,0 0 0,-1 0 0,1 0 0,0 0 0,0 1 0,0-1 0,1 1 0,-1 0 0,1 0 0,-1 1 0,-4 5 0,5-3 8,-1 0 0,1-1 0,0 1 0,0 1 0,1-1 0,0 0 0,0 1 0,0-1-1,0 9 1,0 7 97,1 0-1,1 0 1,1 0-1,2 0 1,4 24 0,-2-18-1,1 0 0,13 33 0,-15-50-52,0-1 0,1 0 1,0 0-1,1-1 0,0 1 0,0-1 1,1-1-1,15 16 0,-20-22-75,0 0-1,1 0 0,-1-1 1,0 1-1,1-1 0,-1 0 1,1 1-1,0-1 0,-1 0 1,1 0-1,0-1 1,0 1-1,-1 0 0,1-1 1,0 0-1,0 0 0,0 0 1,0 0-1,-1 0 1,1 0-1,0-1 0,0 1 1,0-1-1,-1 0 0,1 0 1,0 0-1,-1 0 0,1 0 1,4-4-1,4-3-6,0 0 1,0-1-1,-1 0 0,17-19 0,-19 19-7,50-54-102,144-144-153,-191 197 257,1 0-1,1 1 1,-1 0-1,1 1 1,0 0-1,1 1 1,0 1-1,18-6 0,-29 11 0,0 1 0,1 0 0,-1 0-1,0 0 1,1 0 0,-1 0 0,0 1-1,1-1 1,-1 1 0,0 0 0,0 0-1,0 0 1,1 0 0,-1 1 0,-1-1-1,1 1 1,5 4 0,17 7 271,-34-13 307,-12-5-710,-1-1 37,0 2 1,-1 0 0,1 2 0,-24-1-1,45 3 86,-11 0-9,-1-1 0,0 2 0,0 0-1,0 0 1,1 2 0,-18 4 0,25-6 17,0 1 1,0 0-1,0 0 1,0 1-1,1 0 1,-1-1-1,1 1 0,0 1 1,0-1-1,0 0 1,0 1-1,1 0 1,-1 0-1,1 0 0,0 1 1,0-1-1,0 1 1,-2 6-1,3-7 16,1 1-1,0 0 1,-1 0-1,2 0 1,-1 0 0,0 0-1,1 0 1,0 0-1,0 0 1,1 0-1,0 0 1,-1 0 0,2-1-1,-1 1 1,0 0-1,1 0 1,0-1 0,0 1-1,0-1 1,1 1-1,0-1 1,-1 0-1,1 0 1,1 0 0,-1 0-1,1-1 1,-1 1-1,1-1 1,0 0-1,0 0 1,0-1 0,1 1-1,-1-1 1,1 0-1,-1 0 1,1 0 0,9 2-1,-7-3 6,-1-1 0,0 1 1,0-1-1,1 0 0,-1-1 0,0 0 0,0 0 0,1 0 1,-1 0-1,0-1 0,0 0 0,0-1 0,-1 1 0,1-1 1,0 0-1,-1-1 0,0 1 0,8-7 0,-2 0-92,0 0 0,-1 0 0,0-1 0,-1 0-1,0-1 1,13-23 0,-10 8-75,-10 22 120,-1 0 1,2 0-1,-1 0 1,1 0-1,-1 0 0,7-7 1,-8 33-15,0-1 78,1 0 0,1 1-1,1-1 1,9 28 0,-11-43-10,-1-1 0,1 1-1,0 0 1,1-1 0,-1 1 0,1-1 0,6 8-1,-8-11-26,0 0-1,0 0 0,0 0 0,1 0 1,-1 0-1,0 0 0,1 0 0,-1 0 1,1 0-1,-1-1 0,1 1 0,-1 0 1,1-1-1,-1 1 0,1-1 0,0 0 1,-1 0-1,1 0 0,0 1 0,-1-2 1,1 1-1,0 0 0,-1 0 0,1 0 1,0-1-1,-1 1 0,4-2 0,5-3-2,-1-1 0,1 0 0,-1 0 0,0-1 0,9-10 0,20-14 1,-11 11 5,1 1 0,1 2 0,52-23 0,111-36-209,-180 70 75,-18 5-59,-23 9 25,18-4 186,-1 1-1,1 0 1,1 1-1,-1 0 1,1 0-1,0 1 1,1 1-1,-1 0 1,-10 11-1,16-14-16,1-1 0,-1 1-1,1 0 1,0-1 0,0 2 0,0-1 0,1 0-1,-1 0 1,1 1 0,1 0 0,-1-1-1,1 1 1,0 0 0,0-1 0,1 1-1,0 0 1,0 0 0,0 0 0,0 0 0,1-1-1,3 12 1,-2-11-9,0 0-1,0 0 1,1 0-1,0 0 0,0 0 1,0-1-1,1 1 1,-1-1-1,1 0 1,1 0-1,-1 0 1,1-1-1,7 6 1,-5-5 11,-1-2-1,1 1 1,0 0 0,0-1 0,0-1 0,0 1 0,1-1 0,-1 0 0,1-1 0,9 1 0,-4-1 5,0-1 0,0 0 0,0-2 1,0 1-1,0-1 0,0-1 0,-1 0 1,1-1-1,-1-1 0,0 0 0,0 0 1,0-1-1,13-9 0,14-16-60,-2-2 1,46-51-1,-44 44-65,-14 14 50,-2 4-25,-1-1 1,-2-1-1,23-34 1,-10 1-112,40-103 1,-61 132 219,80-175-51,-74 164 137,21-69 0,-38 98-18,-7 12-8,-7 14 2,2 6-67,-15 43 0,3-6 56,-12 23 95,-31 70 194,22-66-139,-33 72-60,57-113-61,-21 74 1,41-118-93,-5 18 139,6-16-147,3-10-106,3-5 72,-1 1 1,1 0-1,1 0 0,0 1 0,0 0 1,1 1-1,1 0 0,-1 0 1,2 1-1,14-10 0,-16 12 24,-5 3-28,0 0-1,0 1 1,0 0-1,9-4 1,-11 6 43,0-1 0,0 1 0,1 0 0,-1 0 0,0 0 0,0 0 0,1 0 0,-1 0 0,0 0 0,0 1 0,0-1 0,1 1 0,2 1 0,10 4-1,0 1 0,-1 1 1,26 17-1,34 35 114,2 0-270,-72-56-169,1-1 0,-1-1 0,1 1 0,0-1 0,0 0 0,6 2 0,-8-3-633,0 0 1,0-1-1,0 0 0,0 1 0,-1-1 0,1 0 0,0-1 1,3 1-1,3-1-2101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4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343 533 4320,'0'0'1392,"8"-14"2384,-8 14-3675,0 0 1,0-1 0,1 1-1,-1 0 1,0 0-1,0-1 1,0 1 0,0 0-1,1 0 1,-1-1 0,0 1-1,0 0 1,0 0 0,0-1-1,0 1 1,0 0-1,0-1 1,0 1 0,0 0-1,0-1 1,0 1 0,0 0-1,0 0 1,0-1-1,0 1 1,0 0 0,0-1-1,0 1 1,0 0 0,-1-1-1,-7-7 1643,-10-2-41,9 8-1170,0-1 1,0 2-1,0-1 0,-1 1 1,1 1-1,-15 0 0,0 2 262,-29 5-1,41-4-613,1 0-1,0 1 0,1 1 0,-1-1 1,1 2-1,0-1 0,0 1 0,0 1 1,-12 11-1,17-14-83,1 0 0,0 0 0,-1 1 0,2 0 0,-1 0 0,1 0 0,-1 0 0,1 0 1,1 1-1,-1-1 0,1 1 0,0 0 0,0 0 0,-1 8 0,2-6-24,0 1 0,0-1 0,1 0 0,0 1 0,1-1 0,-1 0 0,2 1 0,-1-1 0,5 14 1,-4-18-41,0 1 1,0-1-1,0 0 1,0 0-1,0 0 1,1-1-1,0 1 1,0-1-1,0 1 1,0-1-1,0 0 1,1 0-1,-1 0 1,1-1-1,0 1 1,7 3-1,-3-3 8,-1 0 0,1-1 0,-1 0 0,1-1 0,-1 1 0,1-1 0,0-1 0,14 0 0,4-2-46,-1-1 1,1-2-1,-1 0 0,0-2 0,30-12 0,118-60-397,-108 47 375,-52 26 114,0-1 0,22-14 0,-29 16 2,-8 8 24,-12 14 42,9-10-105,1 1 0,0 0 0,1 0 0,0 0 0,0 0-1,1 0 1,-3 17 0,4-19-5,1 0 1,-1 0-1,1 0 0,1 0 0,-1 0 0,1 0 1,0 0-1,0 0 0,1 0 0,-1 0 0,1-1 1,4 8-1,-5-11-28,0 0 1,0 0 0,1 0-1,-1-1 1,0 1-1,1 0 1,0 0-1,-1-1 1,1 1-1,0-1 1,0 0 0,0 1-1,0-1 1,0 0-1,0 0 1,0 0-1,0-1 1,1 1-1,-1 0 1,0-1 0,0 0-1,1 1 1,-1-1-1,0 0 1,1 0-1,-1 0 1,0 0 0,1-1-1,-1 1 1,0-1-1,0 1 1,1-1-1,-1 0 1,0 0-1,0 0 1,0 0 0,0 0-1,0 0 1,0 0-1,3-4 1,1 0-75,0-1 0,-1 0 0,0 0 1,0 0-1,0-1 0,-1 0 0,0 0 0,0 0 0,0 0 1,-1 0-1,0-1 0,-1 0 0,0 0 0,2-10 0,-3 8-20,1-1 0,-2 0 0,1 0 0,-2 0 0,1 1-1,-1-1 1,-1 0 0,0 0 0,-1 1 0,-4-14 0,4 18 52,0-1 1,-1 1 0,1 1-1,-1-1 1,-1 1 0,1-1-1,-1 1 1,0 0 0,-7-5-1,10 8 33,0 1-1,0-1 0,0 1 1,0 0-1,0 0 0,0 0 0,-1 0 1,1 0-1,0 1 0,-1-1 1,1 1-1,-5-1 0,6 1 1,-1 0 1,0 0-1,1 1 0,-1-1 0,1 1 0,-1-1 1,1 1-1,-1-1 0,1 1 0,-1 0 0,1 0 1,0 0-1,-1 0 0,1 0 0,0 0 0,0 0 1,0 0-1,-1 1 0,1-1 0,1 0 0,-2 2 1,1-2 22,0 0 1,1 0 0,-1 1 0,1-1-1,-1 0 1,1 0 0,-1 1 0,1-1-1,0 0 1,-1 0 0,1 1-1,0-1 1,0 0 0,0 1 0,0-1-1,0 0 1,1 1 0,-1-1 0,0 0-1,1 0 1,-1 1 0,0-1 0,1 0-1,0 0 1,-1 0 0,1 1 0,0-1-1,-1 0 1,1 0 0,1 1 0,0 0 5,0 0 0,0 0 0,0 0 0,1-1 0,-1 1 0,0-1 1,1 1-1,-1-1 0,1 0 0,0 0 0,-1 0 0,1 0 0,3 0 0,6 1 26,0-2 0,-1 1 0,1-2 0,19-2 0,46-13 89,-27 4-85,-35 9-37,342-75 356,-351 76-380,0 1 1,0 0 0,1 0-1,-1 0 1,0 1-1,0 0 1,0 0-1,1 0 1,7 2 0,-12-1-1,0 0 1,0-1 0,1 1 0,-1 0 0,0 0 0,0 0 0,0 1-1,0-1 1,-1 0 0,1 1 0,0-1 0,0 1 0,-1 0-1,1-1 1,-1 1 0,1 0 0,-1 0 0,0 0 0,0 0 0,0 0-1,0 0 1,0 0 0,0 1 0,-1-1 0,1 0 0,0 5-1,-1-2 17,1 0-1,-1 0 0,0 1 0,-1-1 0,1 0 1,-1 0-1,0 0 0,-3 9 0,-1 2 79,-12 20-1,-2 8 75,17-38-69,4-10-219,8-22-232,1 8 328,0 1 0,1-1 0,1 2 0,1 0 0,0 0 0,1 2 0,0 0 0,2 0 0,22-14 0,-35 25 34,1 1 0,-1-1 1,0 1-1,1 0 0,0 0 1,0 1-1,-1 0 0,1-1 1,10 0-1,-13 2-3,0 0 0,0 0-1,0 0 1,0 0 0,-1 1 0,1-1 0,0 0 0,0 1-1,0-1 1,0 1 0,0 0 0,-1 0 0,1-1-1,0 1 1,-1 0 0,1 1 0,-1-1 0,1 0-1,-1 0 1,1 1 0,-1-1 0,0 1 0,0-1 0,0 1-1,1-1 1,-2 1 0,3 3 0,-2-1 16,0 1 1,0-1-1,0 0 1,0 1 0,-1-1-1,0 0 1,0 1-1,0-1 1,0 1-1,-1-1 1,0 0-1,-2 8 1,1-5 93,1 1-1,-1 14 1,2-22-123,0 1 1,0-1-1,0 1 1,0-1-1,0 1 1,0-1-1,0 1 1,0-1 0,0 1-1,0-1 1,1 1-1,-1-1 1,0 1-1,0-1 1,0 0-1,1 1 1,-1-1-1,0 1 1,1-1-1,-1 0 1,0 1-1,1-1 1,-1 0 0,0 1-1,1-1 1,-1 0-1,1 1 1,-1-1-1,1 0 1,-1 0-1,1 0 1,-1 1-1,1-1 1,-1 0-1,1 0 1,-1 0-1,1 0 1,-1 0 0,1 0-1,-1 0 1,1 0-1,-1 0 1,1 0-1,0 0 1,3-1-19,1 0 1,-1-1 0,1 1-1,4-3 1,-3 1 7,19-7 4,-4 1-47,0 1 0,1 0 0,36-6 0,-56 13 53,0 1 1,0 0-1,0 0 1,0 0-1,0 0 0,0 0 1,0 0-1,0 1 1,0-1-1,-1 1 0,1-1 1,0 1-1,0 0 0,0-1 1,0 1-1,-1 0 1,1 0-1,0 0 0,-1 1 1,1-1-1,-1 0 1,1 1-1,-1-1 0,0 1 1,0-1-1,1 1 1,1 3-1,0 2 28,0 1-1,0 0 1,-1 0 0,1 0 0,0 11 0,3 8-17,-6-26-9,0 0-1,1 1 0,-1-1 1,1 0-1,-1 0 1,1 0-1,-1 0 1,1 0-1,-1 0 1,1 0-1,0 0 1,0 0-1,-1 0 1,1 0-1,0 0 1,0-1-1,0 1 1,0 0-1,0-1 0,0 1 1,0 0-1,0-1 1,0 1-1,1-1 1,-1 0-1,0 1 1,0-1-1,0 0 1,0 0-1,1 0 1,-1 0-1,0 0 1,0 0-1,0 0 0,1 0 1,-1 0-1,0-1 1,0 1-1,0 0 1,2-2-1,5-1-2,0 0 0,0-1 0,-1-1 0,12-8 0,-14 9-5,15-10-42,2-2 2,0 1 0,26-12 1,-47 26 46,0 1-1,0-1 1,0 1 0,0-1 0,0 1 0,1 0 0,-1-1 0,0 1 0,0 0-1,0 0 1,0 0 0,0 0 0,1 0 0,-1 0 0,0 0 0,0 0-1,0 0 1,0 1 0,0-1 0,0 0 0,0 1 0,1-1 0,-1 1 0,0-1-1,0 1 1,0-1 0,-1 1 0,1 0 0,0 0 0,0-1 0,0 1-1,0 0 1,-1 0 0,1 0 0,0 0 0,-1 0 0,1 0 0,-1 0 0,1 1-1,1 5 14,-1 1-1,0-1 1,0 0-1,-1 12 0,0-1-22,-17 368 408,1-273-378,-34 130-1,47-230-47,-5 21-184,8-33 159,0 1-1,-1-1 0,1 1 1,0-1-1,-1 0 1,1 0-1,-1 1 1,0-1-1,1 0 0,-1 0 1,0 0-1,0 0 1,0 0-1,0 0 0,-2 2 1,3-3 46,0 0 0,0 0 0,0 0 0,0 0 0,0 0 0,0 0 0,0 0 0,0 0 0,0 0 0,0 0 0,0 0 0,-1 0-1,1 0 1,0 0 0,0 0 0,0 0 0,0 0 0,0 0 0,0 0 0,0 0 0,0 0 0,0 0 0,0 0 0,0-1 0,0 1 0,-1 0 0,1 0 0,0 0 0,0 0 0,0 0 0,0 0 0,0 0 0,0 0 0,0 0 0,0 0 0,0 0 0,0 0 0,0 0 0,0-1 0,0 1 0,0 0 0,0 0 0,0 0 0,0 0 0,0 0 0,0 0 0,0 0 0,0 0 0,0 0 0,0 0 0,0 0 0,0-1 0,0 1 0,0 0 0,0 0 0,0 0 0,0 0 0,0 0 0,0 0 0,0 0 0,0 0 0,0 0 0,0 0 0,1 0-1,-1 0 1,0 0 0,0-1 0,2-37-326,3-1 0,13-55 0,-6 31 242,57-240-130,-4 124 25,-49 146 191,0 2-1,2 0 1,32-41-1,-31 47 117,46-44 0,-57 61-86,0 1 0,1 0 0,0 1 0,0 0 0,1 0 0,0 1 0,0 0 0,0 1 0,14-4 0,-20 7 3,1 0-1,-1 0 1,1 0-1,0 1 1,-1 0-1,1 0 1,-1 0-1,1 1 1,0-1-1,-1 1 1,1 0-1,-1 0 1,0 1-1,1-1 1,-1 1-1,0 0 1,0 0-1,0 0 1,0 1-1,0 0 1,0-1-1,-1 1 1,0 0-1,5 5 1,-4-3 5,-1 0-1,1 1 1,-1-1-1,0 0 1,0 1-1,-1 0 1,0 0-1,0 0 1,0 0 0,-1 0-1,0 0 1,0 0-1,0 0 1,-1 0-1,0 1 1,0-1 0,-1 6-1,-1 0 29,-1 0 0,0-1 0,-1 0 0,0 1 0,-7 12 0,-1-1 4,-21 28 0,25-40-103,0 0 0,-17 16 0,21-24-36,0 1-1,1-1 0,-2 0 1,1 0-1,0 0 1,-1-1-1,1 1 0,-1-1 1,1 0-1,-7 1 0,10-2 35,-1-1 1,1 0-1,-1 0 0,1 1 0,-1-1 0,0 0 0,1 0 0,-1-1 0,1 1 0,-1 0 0,1 0 0,-1-1 0,1 1 0,-1-1 0,1 0 0,-1 1 0,1-1 0,-1 0 0,1 0 0,0 1 0,-1-1 0,1 0 0,0-1 0,0 1 0,0 0 1,-2-2-1,2 1 8,0 0 1,1 0 0,-1 0 0,0 0 0,1 0 0,-1 1-1,1-1 1,0 0 0,0 0 0,0 0 0,0 0-1,0 0 1,0 0 0,0 0 0,1 0 0,-1 0 0,1 0-1,-1 0 1,1 0 0,0 0 0,-1 0 0,3-2-1,2-4-27,1 0 0,0 0-1,0 1 1,1 0-1,-1 0 1,2 1-1,-1-1 1,1 2-1,0-1 1,0 1-1,0 0 1,13-4 0,14-6-79,64-18 0,-84 29 184,5-2 224,1 1 0,-1 1 0,1 0 0,41 0 0,-61 4-249,-1 1 1,1-1 0,-1 0-1,1 1 1,-1-1 0,1 1-1,-1-1 1,1 1-1,-1-1 1,1 1 0,-1-1-1,1 1 1,-1-1-1,0 1 1,1 0 0,-1-1-1,0 1 1,0 0 0,1-1-1,-1 1 1,0-1-1,0 1 1,0 0 0,0 0-1,0-1 1,0 1-1,0 1 1,1 25 69,-1-23-37,0 3-21,0-1-1,0 1 1,1-1-1,0 0 1,0 1-1,1-1 0,2 7 1,-3-12-38,-1 1 0,1-1 0,0 1 0,0-1 0,-1 0 0,1 0 0,0 1 1,0-1-1,0 0 0,1 0 0,-1 0 0,0 0 0,0 0 0,0 0 0,1 0 0,-1 0 0,1-1 0,-1 1 1,0 0-1,1-1 0,-1 1 0,1-1 0,-1 0 0,1 0 0,0 1 0,-1-1 0,1 0 0,-1 0 0,1 0 1,-1 0-1,1-1 0,-1 1 0,1 0 0,0-1 0,2 0 0,-1 0-25,1-1-1,-1 1 0,0-1 1,1 0-1,-1 0 1,0 0-1,0 0 0,0 0 1,-1-1-1,1 1 1,0-1-1,-1 0 0,0 1 1,1-1-1,-1 0 1,0-1-1,-1 1 0,1 0 1,0 0-1,-1-1 1,0 1-1,0-1 1,0 0-1,0 1 0,-1-1 1,1 1-1,-1-1 1,0 0-1,0 0 0,0 1 1,-1-1-1,1 0 1,-1 1-1,0-1 0,-2-4 1,1 0 32,-2 1-1,1-1 1,-1 1 0,0 0 0,0 0 0,-1 0-1,0 1 1,-1-1 0,1 1 0,-1 0 0,0 1 0,0-1-1,-13-7 1,16 12 1,0 0 1,0-1-1,0 1 0,-1 0 1,1 1-1,0-1 0,0 1 1,-1-1-1,-4 1 0,18 0 193,28-5-49,0 1 0,0 2 1,58 5-1,30 7 283,-107-7-326,-1 0 0,1 2-1,-1 0 1,29 13-1,-42-16-84,0 1 1,0 0-1,-1 0 1,1 0-1,-1 0 1,0 1-1,0 0 0,0 0 1,5 6-1,-8-8 1,0 0-1,0-1 1,1 1-1,-1 0 1,0 0-1,-1 0 1,1 0-1,0 0 1,-1 0-1,1 0 1,-1 0-1,1 0 1,-1 1-1,0-1 1,0 0-1,0 0 1,0 0-1,-1 0 1,1 0-1,0 0 1,-1 0-1,1 0 1,-1 0-1,0 0 1,-2 4-1,59-64-2074,-42 39 1985,19-20-39,-31 36 119,1 0-1,0 0 1,0 0 0,0 1-1,1 0 1,-1-1 0,0 1-1,1 0 1,4-1-1,-7 3 12,0-1-1,1 1 1,-1 0-1,0 0 1,0 0-1,0 0 1,0 0-1,1 0 1,-1 0-1,0 1 1,0-1-1,0 0 1,0 1-1,0-1 1,0 0-1,0 1 0,0-1 1,0 1-1,0 0 1,0-1-1,0 1 1,0 0-1,0 0 1,0-1-1,-1 1 1,1 0-1,0 0 1,0 0-1,-1 0 1,1 0-1,0 1 1,2 5 29,0 0 1,0 0 0,3 12 0,-2-8-8,2 7 7,-3-9 32,0 0 0,1 0 1,6 11-1,-8-17-66,0 0-1,0 0 0,1 0 0,-1 0 1,1-1-1,0 1 0,0-1 0,0 0 1,0 0-1,0 0 0,0 0 0,4 2 1,0-2-27,-1 0-1,0 0 1,1-1 0,0 0 0,-1 0 0,1 0 0,8-1 0,50-4-107,-53 3 102,19-2-157,0-2 1,60-15-1,-82 17 117,1 0 0,-1-1 0,0 0 0,0 0-1,0-1 1,-1 0 0,1-1 0,-1 0 0,-1 0 0,1 0 0,-1-1 0,0-1 0,9-11 0,-15 17 71,0 1-1,0-1 1,0 0 0,0 1 0,0-1 0,0 0 0,-1 0 0,1 1-1,-1-1 1,1 0 0,-1 0 0,0 0 0,1 0 0,-1 0 0,0 0-1,0 1 1,-1-1 0,1 0 0,0 0 0,-1 0 0,1 0 0,-1 0-1,1 0 1,-2-2 0,1 4-14,0-1 1,0 0-1,0 1 1,0-1-1,0 1 0,0-1 1,0 1-1,0 0 0,0-1 1,0 1-1,0 0 0,0 0 1,0-1-1,0 1 0,0 0 1,0 0-1,0 1 0,-1-1 1,1 0-1,0 0 0,0 0 1,0 1-1,0-1 1,-2 1-1,-22 10 142,18-8-92,1 1-1,-1 0 1,1 1-1,0-1 1,1 1 0,-1 0-1,1 1 1,0-1-1,0 1 1,1 0-1,-1 0 1,-5 13-1,9-17-47,0-1 0,1 1 1,-1 0-1,1-1 0,0 1 0,-1-1 0,1 1 1,0 0-1,0-1 0,0 1 0,0 0 0,1-1 1,-1 1-1,0 0 0,1-1 0,-1 1 0,1 0 1,-1-1-1,1 1 0,0-1 0,-1 1 0,1-1 0,0 0 1,0 1-1,0-1 0,0 0 0,1 1 0,-1-1 1,0 0-1,0 0 0,1 0 0,-1 0 0,0 0 1,1-1-1,-1 1 0,3 0 0,2 2-9,-1-1 0,1 0 0,0-1 0,0 0-1,0 0 1,0 0 0,0-1 0,10 0 0,-2-1-53,-1-1 0,1 0 1,0-1-1,-1-1 0,14-5 0,64-33-78,-61 27-3,58-20 0,-85 34 165,21-4 360,-24 5-376,1 0 0,-1 0 0,1 0 0,0 1 0,-1-1 0,1 0 0,-1 0 0,1 0 0,-1 0 0,1 0 0,-1 1 0,1-1 0,-1 0 0,1 0 0,-1 1 0,1-1 0,-1 0 0,0 1 0,1-1 0,-1 1 0,1-1 0,-1 0 0,0 1-1,1-1 1,-1 1 0,0-1 0,0 1 0,1-1 0,-1 1 0,0-1 0,0 1 0,0-1 0,0 1 0,0-1 0,0 1 0,1-1 0,-1 1 0,0 0 0,-1 0 0,1 3 7,-1-1 0,0 1 0,0 0 0,0 0 0,0-1-1,0 1 1,-1-1 0,0 1 0,0-1 0,0 1 0,0-1 0,0 0 0,-6 5 0,4-3 8,1-1 1,-1 1 0,1 0-1,0-1 1,0 1 0,-2 7-1,5-12-33,0 0 1,0 0-1,0 0 0,0 0 0,0 1 0,0-1 0,0 0 0,0 0 0,0 0 0,0 0 0,0 0 0,0 1 1,0-1-1,0 0 0,0 0 0,0 0 0,0 0 0,0 1 0,0-1 0,0 0 0,0 0 0,0 0 0,0 0 0,0 1 1,0-1-1,0 0 0,0 0 0,0 0 0,1 0 0,-1 0 0,0 0 0,0 1 0,0-1 0,0 0 0,0 0 0,1 0 1,7 0-303,14-7-133,-18 5 430,30-11-173,-3 1 159,-1 1 0,2 1 0,-1 2 0,37-5 0,-64 12 44,-1 1-1,0 0 0,1 1 1,-1-1-1,0 0 1,1 1-1,-1 0 0,0 0 1,0 0-1,1 0 1,-1 0-1,0 1 0,0-1 1,-1 1-1,1 0 1,0 0-1,4 4 0,2 3 46,-1 0-1,0 1 0,10 16 1,-13-18-35,0 0 0,0-1 1,1 0-1,0 0 0,0-1 0,13 12 1,-16-17-25,-1 1 0,0-1 0,1 0 1,-1 0-1,1 0 0,0 0 0,-1 0 0,1-1 1,0 1-1,-1-1 0,5 0 0,-3 0-2,0 0-1,0-1 1,1 0 0,-1 0-1,0 0 1,0 0-1,0-1 1,0 0-1,4-2 1,2-2-2,1-1 1,-1 0-1,0-1 1,-1 0-1,0 0 1,0-1-1,10-15 1,46-73-70,-59 86 54,108-199 245,26-39 665,-136 241-804,3-1 139,-9 14-80,-5 16-184,-59 185-117,-14 56 142,65-181-760,4 1 0,-1 89 0,10-130-396,1 21-3098,4-35 9,-1-17 2868,-9-21-7302,-11-24 4827,-5-8 1365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5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51 111 9984,'-42'-28'4512,"34"12"-3936,8 9 1727,5 2-1375,13-7 1184,4 9-1216,17-5-128,11 8-448,18-9-320,-1 9 0,38-8-1344,-7 8 736,10-8-4831,-9 1 3007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5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157 645 4992,'3'0'9600,"-9"0"-9111,1 1 0,-1 0 0,1 0 0,-1 1 0,1-1 0,-1 1 1,1 0-1,0 1 0,0-1 0,0 1 0,0 0 0,-7 6 0,2-1-267,0 1-1,0 1 1,1 0-1,-9 11 1,15-16-137,-1 1 1,1-1-1,0 1 0,1-1 1,0 1-1,-1 0 0,2 0 1,-1 0-1,1 0 0,0 0 1,0 0-1,1 0 0,-1 1 1,2-1-1,-1 0 0,0 0 1,1 0-1,0 0 0,1 0 1,0 0-1,2 8 0,-2-10-50,0 1-1,0-1 0,1 1 0,-1-1 1,1 0-1,0 0 0,0 0 1,0 0-1,0-1 0,1 1 0,0-1 1,0 0-1,0 0 0,0 0 1,0-1-1,0 1 0,1-1 0,-1 0 1,1 0-1,-1-1 0,1 1 1,0-1-1,0 0 0,0 0 0,0-1 1,0 1-1,5-1 0,6-2-1,-1 0 0,1 0 0,23-9-1,47-18 3,-82 27-35,25-8 1,-2-1 1,0-1 0,0-1 0,-1-2-1,45-33 1,-54 32-21,0 0-1,-2-1 1,1-1-1,-2-1 0,0 0 1,-2-1-1,0 0 1,14-32-1,60-191-252,-67 166 406,11-81-1,-22 119-94,-5 24 31,0 0 1,2-29 0,-13 91 361,-8 160 649,-19 175-237,29-334-617,-6 66 95,12-70 249,1-49-610,-1 1 0,1-1 0,0 1 0,0 0 0,1-1 0,-1 1 0,3-4 0,18-34-203,-10 19 214,-6 10 31,-1 3-16,-1 1 0,2-1 0,-1 1 1,1 0-1,13-15 0,-18 24 15,-1-1-1,1 1 1,-1-1 0,1 1 0,0 0 0,-1-1-1,1 1 1,0-1 0,-1 1 0,1 0 0,0 0-1,-1-1 1,1 1 0,0 0 0,0 0 0,-1 0-1,1 0 1,0 0 0,0 0 0,0 0 0,-1 0-1,1 0 1,1 0 0,-1 1-1,1 0 0,-1-1 0,1 1 1,-1 0-1,0 0 0,0 0 0,1 0 0,-1 0 0,0 0 1,0 0-1,1 2 0,1 1 11,0 1-1,0-1 1,0 1 0,-1 0 0,3 7 0,0 4 190,-1-2-93,1 0 1,1 0-1,13 26 1,-16-36-93,-1-1 1,1 0 0,-1 1-1,1-1 1,0 0-1,0 0 1,0-1 0,0 1-1,1 0 1,-1-1-1,1 0 1,0 0 0,-1 0-1,1 0 1,0-1-1,0 0 1,0 1 0,0-1-1,5 0 1,4-1-10,0-1 0,0 0-1,0 0 1,-1-2 0,1 1 0,19-8 0,-9 3-47,8-1 33,-1-1 0,0-1-1,0-2 1,-1-1 0,-1-1 0,45-32 0,-49 31 6,10-10 0,-31 23 0,-1 0 0,0 0 0,0-1 0,0 1 0,0-1 0,0 1 0,0-1 0,-1 0 0,1 1 0,1-7 0,-3 9-2,0 0 1,1-1-1,-1 1 0,0 0 1,0-1-1,0 1 0,0 0 1,0-1-1,0 1 0,0 0 1,1-1-1,-1 1 0,0 0 0,0-1 1,0 1-1,0 0 0,-1-1 1,1 1-1,0 0 0,0-1 1,0 1-1,0-1 0,0 1 1,0 0-1,0 0 0,-1-1 1,1 1-1,0 0 0,-1-1 0,-8 4-108,-11 14-44,-11 13 311,-42 46 337,70-73-471,1 1 0,-1 0 0,1 0 0,0 0 0,0 0 0,0 0 0,0 0 0,1 1 0,-2 5 0,2-7-11,1-1 0,0 1 0,0-1 0,0 1 0,0-1 0,0 0 0,0 1-1,1-1 1,-1 1 0,1-1 0,-1 0 0,1 1 0,0-1 0,0 0 0,0 0 0,0 0 0,1 0-1,-1 0 1,1 0 0,1 2 0,-1-2 6,-1-1 0,1 1 0,0-1 1,0 0-1,-1 0 0,1 0 0,0 0 0,0 0 0,0 0 0,0 0 0,1-1 0,-1 1 1,0-1-1,0 1 0,0-1 0,0 0 0,1 0 0,-1 0 0,0 0 0,0 0 0,0-1 1,0 1-1,1-1 0,-1 1 0,0-1 0,0 0 0,3-1 0,0-1-30,0 1 1,0-1-1,0-1 0,0 1 0,0-1 1,-1 1-1,1-1 0,-1 0 0,4-6 0,1-3-46,-2 1-1,0-1 0,0 0 1,-1 0-1,-1-1 0,7-24 1,-12 38 56,0 0 0,0 1 1,0-1-1,0 0 0,0 0 0,0 0 1,0 0-1,0 0 0,0 0 0,0 0 1,1 0-1,-1 0 0,0 0 0,0 0 1,0 0-1,0 0 0,0 0 0,0 0 1,0 0-1,0 0 0,0 0 0,0 0 1,0 0-1,0 0 0,0 0 0,0 0 1,1 0-1,-1 0 0,0 0 0,0 0 1,0 0-1,0 0 0,0-1 0,0 1 1,0 0-1,0 0 0,0 0 0,0 0 1,0 0-1,0 0 0,0 0 0,0 0 1,0 0-1,0 0 0,0 0 0,0 0 1,0 0-1,0 0 0,0 0 0,0 0 1,0-1-1,0 1 0,0 0 0,0 0 1,0 0-1,0 0 0,0 0 0,0 0 1,0 0-1,0 0 0,0 0 1,0 0-1,0 0 0,0 0 0,2 8 69,-1 13 97,0-10-130,-1 0 1,1-1-1,1 1 1,0 0-1,1 0 0,0-1 1,0 0-1,9 18 0,-11-27-23,0 0 0,0 1-1,-1-1 1,1 0-1,0 0 1,0 0-1,0 0 1,0 0 0,1 0-1,-1-1 1,0 1-1,0 0 1,0-1 0,1 1-1,-1 0 1,0-1-1,1 0 1,-1 1 0,0-1-1,1 0 1,-1 1-1,1-1 1,-1 0-1,0 0 1,1 0 0,-1 0-1,1-1 1,-1 1-1,3-1 1,1-1 33,1 0 0,-1 0 0,0-1 0,0 0 0,7-5 0,-7 5-34,57-36-28,131-59-1,-184 94 1,1 0 0,0 0-1,0 1 1,0 1 0,16-3 0,-24 5 23,0 0 1,0 0-1,1 0 1,-1 0 0,0 0-1,0 0 1,0 1-1,0-1 1,1 1 0,-1-1-1,0 1 1,0 0-1,0 0 1,0 0-1,0 0 1,0 0 0,-1 0-1,1 1 1,0-1-1,-1 1 1,1-1 0,0 1-1,-1 0 1,0-1-1,1 1 1,-1 0-1,0 0 1,0 0 0,0 0-1,0 0 1,1 3-1,-1 3 58,1 0-1,-1-1 1,-1 1-1,1 15 1,-2-15-66,1-6-61,4-3-14,0 0 1,0 0-1,0 0 1,0-1 0,0 1-1,-1-1 1,1 0-1,-1 0 1,1 0-1,5-5 1,3-2 59,-6 5 32,0 0-50,1 0 1,-1 0-1,1 1 1,11-4-1,-17 6 44,0 1 0,0 0-1,1-1 1,-1 1-1,0 0 1,0 0-1,1-1 1,-1 1-1,0 0 1,1 1 0,-1-1-1,0 0 1,1 0-1,-1 0 1,0 1-1,0-1 1,1 1-1,-1-1 1,0 1 0,0-1-1,0 1 1,1 0-1,-1 0 1,0-1-1,0 1 1,0 0-1,-1 0 1,1 0 0,0 0-1,0 0 1,0 0-1,1 3 1,15 40 96,-13-34-82,-1 0 0,1 0 0,8 14 0,-11-23-26,0 0 1,0 0-1,-1 0 1,1 0 0,0 0-1,0-1 1,0 1-1,0 0 1,0 0-1,0-1 1,0 1 0,0 0-1,0-1 1,1 1-1,-1-1 1,0 1-1,0-1 1,0 0 0,1 1-1,-1-1 1,0 0-1,1 0 1,-1 0-1,0 0 1,0 0 0,1 0-1,1-1 1,3-1-63,-1 1 1,1-1-1,-1-1 1,10-4-1,2-2-28,67-25-6,68-30-82,-125 50 96,1-1 1,-2-2 0,32-24-1,-54 37 55,7-4-95,0-1-1,13-16 1,-53 49-200,8-4 385,-45 49 320,57-58-358,0 0 1,1 1-1,0 0 0,-9 19 0,15-26-2,0 0 0,0 0 0,1 0 0,0 1 0,0-1 0,0 0 0,0 10 0,1-13-11,0-1-1,0 0 1,0 1-1,0-1 0,1 1 1,-1-1-1,0 0 1,0 1-1,1-1 0,-1 0 1,1 1-1,-1-1 1,1 0-1,0 0 0,-1 0 1,1 1-1,0-1 0,0 0 1,0 0-1,0 0 1,0 0-1,0 0 0,0 0 1,0-1-1,0 1 1,0 0-1,1-1 0,-1 1 1,0 0-1,0-1 1,1 1-1,-1-1 0,0 0 1,2 1-1,2-1-48,0 0-1,0-1 1,0 1 0,0-1-1,0 0 1,0 0 0,0-1-1,0 0 1,-1 0 0,1 0-1,8-5 1,0-1-100,0-1 1,18-16 0,-22 16 101,0 0 1,-1 0-1,14-20 1,-21 27 37,36-40 166,-37 42-157,0-1-1,1 1 1,-1 0-1,0 0 1,0 0-1,0-1 1,0 1-1,0 0 1,1 0-1,-1 0 1,0-1-1,0 1 1,0 0-1,1 0 1,-1 0-1,0 0 1,0 0-1,0 0 1,1 0-1,-1-1 1,0 1-1,0 0 1,1 0-1,-1 0 1,0 0-1,0 0 1,0 0-1,1 0 1,-1 0-1,0 0 1,0 0-1,1 0 0,-1 0 1,0 0-1,0 1 1,1-1-1,-1 0 1,0 0-1,1 0 1,2 11 100,-3 18-30,-33 155 471,23-144-489,-1 0-1,-3 0 0,-1-1 1,-2-1-1,-1-1 1,-38 57-1,44-79-116,0 0-1,-1 0 1,-20 17 0,26-26-23,0 0 1,0 0 0,-1 0-1,0-1 1,0 0 0,0-1-1,0 0 1,-1 0 0,0 0-1,1-1 1,-1-1 0,-1 0-1,1 0 1,0 0 0,-13-1-1,19-1 35,-1 0-1,0 0 0,1-1 0,-1 0 0,0 0 0,1 0 1,-7-3-1,9 4 24,-1-1 0,1 0 0,-1 0 0,0 0 0,1 0 0,0 0 0,-1 0 0,1 0 0,0-1 0,-1 1 0,1 0 0,0-1 0,0 1 0,0-1 0,0 1 0,1-1 0,-2-3 0,2 4 12,0 0 0,0-1 0,0 1 0,0 0 0,1-1 1,-1 1-1,1 0 0,-1 0 0,1 0 0,-1-1 0,1 1 0,0 0 1,-1 0-1,1 0 0,0 0 0,0 0 0,0 0 0,0 0 0,0 0 1,0 0-1,0 1 0,2-2 0,26-16 87,32-5 63,-39 16-98,21-11 1,-4-2-5,0-2 0,-2-1 0,43-36 0,-21 9 152,54-60 1,-67 65 37,20-22 36,-57 56-196,-1 1 0,0-2 0,0 1 0,9-21 0,-15 27-64,0 1 0,0 0 0,-1 0 1,0-1-1,0 1 0,0-1 0,0 1 1,-1-1-1,0 0 0,0 1 0,0-1 1,0 1-1,-1-1 0,0 1 0,0-1 0,0 1 1,0-1-1,-1 1 0,0 0 0,0 0 1,0-1-1,0 2 0,-1-1 0,1 0 1,-1 0-1,0 1 0,0-1 0,-7-5 0,9 8 10,0 1-1,1-1 1,-1 0-1,0 1 1,0-1-1,0 1 1,0-1-1,1 1 1,-1-1-1,0 1 1,0 0-1,0-1 1,0 1-1,0 0 1,0 0-1,0-1 1,0 1-1,0 0 1,0 0-1,0 0 1,-1 1-1,1-1 1,-1 0-1,1 1-1,0-1 1,0 1-1,0 0 0,0 0 1,0 0-1,0-1 0,0 1 1,0 0-1,1 0 1,-1 0-1,0 0 0,1 0 1,-1 1-1,1-1 0,-1 0 1,0 2-1,0 1 25,-1 1 0,1 0-1,1-1 1,-1 1 0,1 0 0,-1 0-1,1 0 1,1-1 0,0 8 0,1-7 3,-1 0-1,1-1 1,0 1 0,0-1 0,1 1 0,-1-1 0,1 0 0,0 0-1,0 0 1,0-1 0,1 1 0,-1-1 0,1 1 0,0-1 0,0-1-1,0 1 1,6 3 0,2 0-1,0-1-1,0 0 1,0-1 0,1 0-1,19 3 1,-18-5 0,1-1 1,-1 0-1,0-1 0,0-1 1,1 0-1,-1-1 1,0 0-1,21-7 0,-20 4-30,1-1-1,0 0 0,-1-1 1,0-1-1,-1 0 1,0-1-1,15-12 0,-10 3-43,1-1-1,26-34 1,-42 47 57,1 1 0,-1 0 0,1 1 1,0-1-1,9-6 0,-13 11-21,-1 0 0,1 0 0,-1 0 0,1 0 0,-1 0 0,1 0 0,-1 0 0,1 0 0,-1 0 0,1 0 0,0 0 0,-1 0 0,1 0 0,-1 0-1,1 0 1,-1 0 0,1 0 0,-1 1 0,1-1 0,-1 0 0,1 1 0,-1-1 0,0 0 0,1 0 0,-1 1 0,1-1 0,-1 1 0,0-1 0,1 0 0,-1 1 0,0-1 0,1 1 0,-1-1 0,0 1 0,0-1 0,0 1 0,1 0 0,8 22 34,-8-22-38,1 9-3,1-1 0,-2 1 1,1 0-1,-1 0 0,-1 0 0,0-1 0,0 1 0,-1 0 0,0 0 0,-3 10 0,1-7-87,-1 0 0,0-1-1,-1 0 1,0 0 0,-1 0 0,0 0 0,-8 10 0,13-22 83,1 1 1,-1-1-1,1 0 0,-1 0 1,1 1-1,-1-1 0,1 0 1,-1 0-1,1 0 1,-1 0-1,1 0 0,-1 0 1,1 0-1,-1 0 1,1 0-1,-1 0 0,0 0 1,1 0-1,-1 0 1,1 0-1,-1-1 0,1 1 1,-1 0-1,1 0 1,-1 0-1,1-1 0,0 1 1,-1 0-1,1-1 1,-1 1-1,1 0 0,-1-1 1,1 1-1,0-1 0,-1 1 1,1-1-1,-2-1 35,0 0 0,1 1 0,0-1 0,-1 0 0,1 0 0,0 1-1,0-1 1,0 0 0,-1-3 0,1 3 6,1 0 0,0 0 0,-1 0 0,1-1 0,0 1 0,0 0 0,1 0 0,-1 0 0,0 0 0,1 0 0,-1 0 0,1 0 0,-1 0 0,1 0 0,0 0 0,0 0 0,0 1 0,0-1 0,0 0 0,1 0 0,-1 1 0,1-1 0,-1 1 0,1-1-1,-1 1 1,1 0 0,-1 0 0,1-1 0,0 1 0,0 0 0,0 1 0,0-1 0,3-1 0,7-2-707,0 1-1,0 0 0,0 1 1,19-1-1,-19 1-1105,-4 2-586,0-1 0,1 1 0,-1 0 0,0 1 1,0 0-1,15 4 0,8 5-2656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5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27 541 4064,'-19'7'1307,"19"-7"-1244,-1 1 1,1-1-1,-1 0 1,1 1-1,-1-1 1,1 1-1,-1-1 1,1 0-1,0 1 1,-1-1-1,1 1 1,0-1-1,-1 1 1,1-1-1,0 1 1,0-1-1,-1 1 1,1 0 0,0-1-1,0 1 1,0-1-1,0 1 1,0 0-1,0-1 1,0 1-1,0-1 1,0 1-1,0-1 1,0 1-1,0 0 1,0-1-1,1 1 1,-1 0-1,4 4 386,1 0 0,-1-1 0,1 0 0,-1 0 0,1 0-1,0-1 1,1 0 0,-1 0 0,1 0 0,-1 0-1,1-1 1,0 0 0,0 0 0,0-1 0,0 0-1,11 2 1,-3-2 118,0-1-1,-1 1 0,1-2 1,0 0-1,0-1 0,20-5 1,-17 1-222,0-1 0,0 0-1,-1-2 1,0 0 0,-1 0 0,0-2 0,0 0 0,15-14 0,-14 10-163,-1 0-1,-1-1 1,0-1 0,-2 0 0,1-1 0,10-22 0,51-122 491,-22 43-139,-39 92-399,-8 16 93,0 0-1,1 1 0,10-17 1,-15 27-220,-1-1 0,0 0 0,1 1 0,-1-1 0,0 1 0,1-1 0,-1 1 0,1-1 0,-1 1 0,1-1 0,-1 1 0,1-1 0,-1 1 0,1-1 0,-1 1 0,1 0 0,0-1 0,-1 1 0,1 0 0,0 0 0,-1 0 0,1-1 0,0 1 0,-1 0 0,1 0 0,0 0 0,-1 0 0,1 0 0,0 0 0,-1 0 0,1 0 0,0 0 0,-1 1 0,1-1 0,0 0 0,-1 0 0,1 1 0,0-1 0,-1 0 0,1 1 0,-1-1 0,1 0 0,0 1 0,-1-1 0,1 1 0,-1 0 0,3 2-2,-1 1 1,1-1-1,-1 1 0,0 0 1,-1-1-1,1 1 0,1 7 1,3 13 18,0 1 1,-2 0-1,1 35 1,-7 81 496,0-118-452,-1 0 1,0 0-1,-2 0 1,-10 28-1,12-42-55,-1 0 1,0 0-1,-1 0 0,0 0 0,0-1 0,-1 0 0,0 0 0,0 0 0,-1 0 0,0-1 1,0-1-1,-12 10 0,16-14-75,0 0 0,-1 0 0,1 0 0,-1-1-1,1 1 1,-1-1 0,0 0 0,0 0 0,0 0 0,-6 1 0,8-2 9,-1 0 1,1-1-1,-1 1 1,0 0-1,1-1 1,-1 1-1,1-1 1,-1 0-1,1 0 1,0 0-1,-1 0 1,1-1-1,0 1 0,-1 0 1,1-1-1,-3-3 1,-1 0-62,0-1 1,1 1-1,0-1 1,0 0-1,-4-8 1,8 13 120,0 0 1,1 0-1,-1-1 0,1 1 1,-1 0-1,1 0 1,-1 0-1,1 0 1,0-1-1,0 1 0,-1 0 1,1 0-1,0 0 1,0-1-1,0 1 1,0 0-1,1 0 0,-1-1 1,0 1-1,0 0 1,1 0-1,-1 0 1,1 0-1,-1-1 0,1 1 1,-1 0-1,1 0 1,0 0-1,0 0 1,-1 0-1,1 0 0,0 1 1,0-1-1,0 0 1,0 0-1,0 1 0,0-1 1,0 0-1,0 1 1,2-2-1,0 1 11,0 0 1,-1 1-1,1-1 0,0 0 0,0 1 0,0 0 0,-1 0 1,1-1-1,0 1 0,3 1 0,32 6 246,-23-4-140,25 2 220,0-1 1,50-1 0,-71-4-259,-1 0 1,1-1-1,0-1 1,-1 0 0,1-2-1,-1 0 1,-1-1 0,23-11-1,-28 12-51,-1-2-1,1 0 0,-1 0 0,0-1 1,-1 0-1,0-1 0,0 0 0,-1-1 1,0 0-1,-1 0 0,0-1 1,10-17-1,-8 7-20,0-1 0,9-29 0,-18 47-102,-3 9 49,-2 14-32,8 84 266,-4-92-169,0 0-1,1 0 1,0 0-1,1 0 1,4 15-1,-5-23-19,0 0 0,0 0 0,0 0 0,1 0 0,-1 0 0,1-1-1,0 1 1,0 0 0,0-1 0,0 0 0,0 1 0,0-1 0,1 0 0,-1 0 0,1 0 0,-1 0 0,1 0-1,0-1 1,0 0 0,0 1 0,0-1 0,0 0 0,0 0 0,4 1 0,8-1-26,-1 0 0,1-1 0,0 0 0,21-4 0,62-15-250,73-29 111,-148 39 152,0 0-1,0-2 0,-1 0 0,-1-2 0,25-18 0,-30 19-1,0-1-1,-1 0 1,-1-1-1,0-1 0,-1 0 1,13-20-1,-16 11-132,-10 24 137,0 0-1,0 0 0,0 0 1,0-1-1,0 1 1,0 0-1,0 0 1,0-1-1,0 1 1,0 0-1,0 0 1,0 0-1,0-1 0,0 1 1,0 0-1,0 0 1,0-1-1,0 1 1,0 0-1,0 0 1,0-1-1,0 1 0,0 0 1,-1 0-1,1 0 1,0-1-1,0 1 1,0 0-1,-10 6-57,2 4 66,0-1 0,1 1-1,-9 16 1,-5 7 40,6-12 3,0 1 0,2 0 0,1 1 0,-19 48 0,30-67-24,0 0-1,1 1 1,-1-1-1,1 1 1,0-1 0,1 1-1,-1-1 1,1 0-1,-1 1 1,1-1 0,1 0-1,-1 0 1,1 1-1,-1-1 1,4 5-1,-4-7-10,0 0-1,0-1 0,0 1 0,1 0 0,-1 0 0,1 0 0,-1-1 0,1 1 0,-1-1 0,1 1 0,0-1 0,0 0 0,0 1 0,0-1 0,0 0 0,0 0 0,0-1 0,0 1 0,0 0 0,0-1 0,1 1 0,-1-1 0,0 0 0,0 1 0,1-1 1,-1 0-1,0 0 0,0-1 0,1 1 0,-1 0 0,4-2 0,-1 0-9,-1 0 1,1 0 0,-1-1-1,0 1 1,0-1-1,0 0 1,0 0-1,0 0 1,-1-1 0,1 0-1,-1 1 1,0-1-1,0 0 1,0 0-1,-1-1 1,4-7 0,2-6 19,-1-1 0,7-37-1,-9 36-18,1-16 107,-4 22-17,-1 11-53,-1 3-10,4 20-45,-2 0-1,-1 0 1,0 0-1,-3 21 1,1 3 140,-23 282 722,17-259-784,3-36-17,0 0 0,-13 41 1,14-62-79,0 0 0,-1 0 0,0 0 0,-1 0 1,0-1-1,-1 0 0,1 0 0,-2 0 0,0-1 0,-10 11 0,15-18 5,1 1-1,0-1 1,0 0-1,0 0 1,-1-1-1,1 1 0,-1 0 1,1 0-1,-1-1 1,1 1-1,-1-1 1,1 1-1,-1-1 0,1 1 1,-1-1-1,1 0 1,-1 0-1,0 0 0,1 0 1,-1 0-1,1 0 1,-3-1-1,2 0-13,0 0 0,0 0 0,-1 0 0,1 0 0,0-1 0,0 1-1,0-1 1,0 1 0,1-1 0,-1 0 0,0 1 0,1-1 0,-2-3 0,-2-1-17,2-1 0,-1 1 0,1-1 0,0 0 0,0 0 0,1-1 0,0 1 0,-3-14 0,5 10 33,0-1-1,1 0 1,0 1-1,5-23 1,16-46-101,-16 59 116,4-8-6,1 0 0,2 1 0,1 1 0,0 0 0,37-48-1,-44 66 5,1 0-1,9-8 1,-1 2 8,-1 1-1,0 0 0,1 1 0,31-18-1,58-26-15,25-16 57,-95 47 152,-2-2 0,-1-1 0,-1-2-1,36-47 1,-58 68 35,0 0 0,0 0 0,22-16 0,-31 25-204,1 1 0,-1-1-1,1 1 1,-1-1 0,1 1 0,0 0 0,-1-1-1,1 1 1,0 0 0,-1-1 0,1 1 0,0 0-1,0 0 1,-1 0 0,1 0 0,0-1-1,0 1 1,-1 0 0,1 0 0,0 0 0,0 1-1,-1-1 1,1 0 0,0 0 0,-1 0 0,1 0-1,0 1 1,0-1 0,0 1-1,1 1 0,-1-1 0,0 0 0,0 0 1,-1 0-1,1 1 0,0-1 0,0 0 0,-1 1 0,1-1 0,0 0 0,-1 1 1,1 1-1,1 6 41,-1 0 0,1-1 0,-1 17 1,-8 68 266,0-4-398,8-90 65,-1 1 1,0 0 0,0 0-1,0 0 1,0 0 0,0 0-1,0-1 1,0 1 0,1 0-1,-1 0 1,0 0 0,0 0-1,0 0 1,0 0 0,1 0 0,-1 0-1,0 0 1,0 0 0,0 0-1,1 0 1,-1 0 0,0-1-1,0 1 1,0 0 0,0 1-1,1-1 1,-1 0 0,0 0-1,0 0 1,0 0 0,0 0-1,1 0 1,-1 0 0,0 0-1,0 0 1,0 0 0,0 0-1,1 0 1,-1 0 0,0 1-1,0-1 1,0 0 0,0 0-1,0 0 1,1 0 0,-1 0-1,0 1 1,0-1 0,0 0 0,0 0-1,0 0 1,0 0 0,0 1-1,0-1 1,0 0 0,0 0-1,0 0 1,0 1 0,0-1-1,0 0 1,13-17-137,-12 16 123,23-42-271,-19 31 273,1 1 1,1 0 0,0 0-1,13-15 1,-17 23 27,-1 0-1,1 1 1,0 0 0,0 0-1,0-1 1,0 2-1,0-1 1,0 0 0,1 1-1,-1-1 1,1 1-1,-1 0 1,1 0 0,-1 0-1,1 1 1,0-1 0,-1 1-1,1 0 1,-1 0-1,8 1 1,-2 1 46,0 0 1,0 0-1,-1 1 0,1 0 0,11 6 1,41 26 159,-18-10-341,16 9-1606,-22-6-6283,-31-22 4979,-16 8-6369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5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46 9056,'-89'-17'4096,"39"1"-3552,28 9-1792,9 2 576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5:1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75 4224,'-40'-24'11933,"51"23"-10602,-2 0-1124,138-22 2738,-96 14-2766,0 1 1,59-1-1,-108 9-350,22 2-237,-12 1-1564,-3 3-3333,-5 4 2063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5:5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82 662 4992,'0'0'40,"0"0"1,0 0 0,0 0-1,0 0 1,0-1-1,0 1 1,0 0 0,1 0-1,-1 0 1,0 0-1,0-1 1,0 1 0,0 0-1,0 0 1,0 0-1,0 0 1,0-1-1,0 1 1,0 0 0,0 0-1,-1 0 1,1-1-1,0 1 1,0 0 0,0 0-1,0 0 1,0 0-1,0-1 1,0 1 0,0 0-1,0 0 1,-1 0-1,1 0 1,0 0 0,0 0-1,0-1 1,0 1-1,0 0 1,-1 0-1,1 0 1,0 0 0,0 0-1,0 0 1,0 0-1,-1 0 1,1 0 0,0 0-1,0 0 1,0 0-1,-1 0 1,1 0 0,0 0-1,0 0 1,0 0-1,0 0 1,-1 0 0,1 0-1,0 0 1,0 0-1,0 0 1,0 0-1,-1 0 1,-7 1 3114,1 13 2651,-8 27-3501,3-2-1589,2 0 0,2 1 0,1 0-1,-2 79 1,10-109-604,-1 0 0,1 0 0,1-1 0,3 12 0,-5-18-57,1 0 0,0 0 0,0 0 0,0 0 0,1 0 0,-1 0 1,1-1-1,-1 1 0,1 0 0,0-1 0,0 0 0,0 1 0,0-1 0,0 0 1,1 0-1,-1 0 0,4 2 0,-4-4-17,-1 1-1,1-1 1,0 1 0,-1-1 0,1 0-1,0 0 1,0 0 0,-1 0-1,1 0 1,0 0 0,0 0 0,-1 0-1,1-1 1,0 1 0,-1-1 0,1 1-1,-1-1 1,1 0 0,0 0-1,-1 0 1,1 0 0,2-2 0,2-2-16,-1 0 1,1 0 0,7-11 0,-13 16-27,11-15-69,0 0 1,-2 0 0,11-22-1,1-2 16,47-69 247,-3 5 84,-56 87-227,-2 3-94,-11 23 164,-6 20 67,1 0 0,2 0 0,-4 37 0,9-53-109,-11 91 278,13-87-231,-1 0 1,2 0-1,5 33 1,-5-46-87,0-1 0,1 1 1,-1-1-1,1 1 0,0-1 1,3 6-1,-4-8-14,0-1-1,0 0 0,0 1 1,0-1-1,0 0 1,0 0-1,1 0 0,-1 0 1,0 0-1,0 0 1,1 0-1,-1-1 0,1 1 1,-1 0-1,1-1 0,-1 1 1,1-1-1,-1 0 1,1 1-1,-1-1 0,4 0 1,1 0-8,0-1 1,0 0-1,0 0 1,0 0-1,0-1 1,0 0-1,0 0 1,0 0-1,-1-1 1,1 0-1,-1 0 1,8-7-1,2-2-12,0 0-1,20-26 0,2-5 68,43-64 0,-45 55-231,68-77-1,-101 128 177,0-1 0,0 0 0,-1 0 0,1 1-1,0-1 1,0 1 0,1-1 0,-1 1 0,0 0 0,0 0-1,1 0 1,3-1 0,-6 2-8,1 0 1,-1 0-1,1 0 0,-1 0 0,1 0 1,-1 0-1,1 0 0,0 0 1,-1 0-1,1 0 0,-1 1 0,1-1 1,-1 0-1,1 0 0,-1 1 0,1-1 1,-1 0-1,1 1 0,-1-1 0,0 0 1,1 1-1,0 0 0,-1 0 4,1 0 0,0 1 0,0-1-1,-1 1 1,1-1 0,-1 1 0,1 0 0,-1-1 0,1 1-1,-1 3 1,1 25 184,-1 1-1,-8 58 0,4-59-128,2 0-1,0-1 0,4 35 0,-2-59-30,4 20 156,-4-24-188,0-1 1,1 1 0,-1-1-1,0 0 1,0 1 0,0-1-1,0 1 1,1-1 0,-1 1 0,0-1-1,0 0 1,1 1 0,-1-1-1,0 0 1,1 1 0,-1-1-1,0 0 1,1 1 0,-1-1-1,1 0 1,-1 0 0,0 0-1,1 1 1,-1-1 0,1 0-1,-1 0 1,1 0 0,-1 0 0,0 0-1,1 0 1,-1 1 0,1-1-1,-1 0 1,1 0 0,-1-1-1,1 1 1,-1 0 0,1 0-1,-1 0 1,1 0 0,-1 0-1,0 0 1,1-1 0,2-1-14,0 1 0,-1-1 0,1 0-1,0 0 1,-1-1 0,0 1 0,0 0 0,1-1 0,-1 0 0,-1 1 0,4-6 0,17-41-226,-8 15 137,0 6 105,2 0 0,1 0-1,1 2 1,1 0-1,1 1 1,32-31-1,-50 55 11,0-1 0,0 0-1,0 0 1,0 1 0,0-1-1,1 1 1,-1 0 0,0 0-1,1 0 1,-1 0 0,4-1-1,-5 2-6,0 0 0,0 0 0,-1 0-1,1 0 1,0 0 0,0 0-1,-1 0 1,1 1 0,0-1 0,-1 0-1,1 0 1,0 1 0,0-1-1,-1 0 1,1 1 0,-1-1 0,1 0-1,0 1 1,0 1 2,0-1-1,0 0 1,0 0 0,0 0-1,0 1 1,-1-1 0,1 1-1,-1-1 1,1 0-1,-1 1 1,1-1 0,-1 3-1,2 9 61,-1 0-1,0 0 0,-2 23 1,-9 44 116,8-66-164,-4 27 2,2-24 42,1 0-1,1 0 1,1 0-1,1 20 1,0-34-66,0-1 1,0 0 0,0 0 0,1 0-1,-1 0 1,1 0 0,0 0 0,0 0-1,0 0 1,-1 0 0,2 0 0,-1-1-1,0 1 1,0 0 0,1-1-1,-1 1 1,0-1 0,1 1 0,2 1-1,-1-2-18,-1 1 1,1-1-1,0 0 0,0 0 0,-1-1 0,1 1 0,0 0 0,0-1 0,0 0 0,0 0 0,0 0 1,4 0-1,7-2-81,-1-1 1,0 0 0,0-1 0,21-9-1,-11 2 32,-1 0-1,0-2 0,0 0 0,-2-1 0,1-2 1,17-17-1,3-7-122,55-69 1,-84 94 162,10-17-1,-20 27 17,1 1 0,-1 0 0,0-1 0,0 0 0,0 1 0,0-1 0,-1 0 0,0 0 0,1-6 0,-2 10 4,0 1 0,0 0 0,0 0 1,0-1-1,0 1 0,0 0 0,0 0 0,0-1 1,0 1-1,0 0 0,0 0 0,0 0 0,0-1 1,0 1-1,0 0 0,0 0 0,0 0 0,0-1 0,-1 1 1,1 0-1,0 0 0,0 0 0,0-1 0,0 1 1,0 0-1,-1 0 0,1 0 0,0 0 0,0-1 1,0 1-1,-1 0 0,1 0 0,0 0 0,0 0 1,0 0-1,-1 0 0,-9 4-110,-8 14-16,2 9 179,1 1 0,2 0 0,-20 58 0,28-70 0,4-15-41,-7 23 36,-7 28 0,13-46-34,1 1 0,0-1-1,1 0 1,-1 0-1,1 1 1,0-1-1,1 0 1,-1 0 0,1 1-1,3 7 1,-4-12-9,0-1 0,1 0 0,-1 1 1,1-1-1,-1 0 0,1 0 0,0 1 0,0-1 0,-1 0 1,1 0-1,0 0 0,0 0 0,0 0 0,0 0 1,0 0-1,0 0 0,0-1 0,1 1 0,-1 0 0,0-1 1,0 1-1,1 0 0,-1-1 0,0 0 0,1 1 1,-1-1-1,0 0 0,1 0 0,-1 1 0,1-1 0,-1 0 1,0 0-1,1-1 0,-1 1 0,0 0 0,1 0 1,-1-1-1,2 0 0,1 0-52,0-1 0,-1 0 0,1 0 0,-1 0 0,0-1 0,1 1 0,-1-1 0,0 1 0,0-1 0,-1 0 0,1 0 0,4-7-1,15-32-273,-2-1 0,26-78 0,-26 65 145,10-25 3,-4-1 0,29-161 1,-44 169 492,-3-1 0,-2-103 0,-6 171-262,-1-1 0,0 1 0,-3-11 0,4 17-47,0 0 1,0 0-1,-1 0 0,1 0 0,0 0 1,0 0-1,-1 0 0,1 0 0,-1 0 1,1 0-1,-1 1 0,0-1 1,1 0-1,-1 0 0,0 0 0,1 1 1,-1-1-1,0 0 0,0 1 1,0-1-1,1 0 0,-1 1 0,0-1 1,0 1-1,0 0 0,0-1 0,0 1 1,0 0-1,0 0 0,0-1 1,-2 1-1,2 0 0,0 1 0,0-1 1,0 0-1,0 1 0,0-1 1,0 1-1,0 0 0,0-1 1,0 1-1,0 0 0,0-1 1,0 1-1,0 0 0,0 0 1,1 0-1,-1 0 0,0 0 1,0 1-1,-10 21 77,10-19-63,-13 36 169,2 1-1,-12 80 1,16-78-59,-4 25 181,4 2 0,-1 80 0,10-110-177,1-1 1,2 1 0,1-1-1,2 0 1,16 47 0,-20-76-72,1 0 0,0-1 1,1 1-1,0-1 0,12 17 0,-13-21-27,-1-1-1,1 0 0,0 0 0,0 0 1,1 0-1,-1-1 0,1 0 0,0 0 1,0 0-1,0 0 0,0-1 0,9 3 1,-7-3-24,0-1 1,1 0-1,-1-1 1,1 0-1,-1 0 1,0 0 0,1-1-1,-1 0 1,0 0-1,1-1 1,-1 0-1,0-1 1,12-4-1,-1-3-93,0 1-1,-1-2 1,28-21-1,-24 13-34,0 0 0,-2-2 0,0 0 0,-2-1 0,0 0 0,-1-1 0,18-37 0,-34 59 109,16-33-104,-15 31 104,-1 1-1,1-1 0,0 0 0,-1 1 0,0-1 1,1 0-1,-1 1 0,0-1 0,-1 0 1,0-4-1,1 7 10,0-1 1,0 1-1,0 0 0,0-1 1,0 1-1,-1-1 0,1 1 1,0 0-1,0-1 1,0 1-1,-1 0 0,1-1 1,0 1-1,-1 0 0,1-1 1,0 1-1,-1 0 0,1 0 1,0-1-1,-1 1 1,1 0-1,-1 0 0,1 0 1,0 0-1,-1-1 0,0 1 1,-14 2 17,-11 9-52,16-5 64,2 1 0,-1 0-1,1 0 1,0 1-1,0 0 1,1 0 0,0 1-1,1 0 1,-9 15-1,5-7 85,1 2 0,1-1-1,1 1 1,-6 24-1,10-33-24,2 1-1,-1-1 0,1 1 1,1-1-1,0 1 0,0-1 1,1 1-1,0-1 0,1 1 0,6 18 1,-6-24-57,-1 0 0,1-1 1,0 1-1,0-1 1,1 0-1,-1 1 0,1-1 1,0 0-1,0-1 1,0 1-1,1 0 0,-1-1 1,1 0-1,0 0 0,0 0 1,0 0-1,0-1 1,1 1-1,-1-1 0,1 0 1,-1-1-1,1 1 1,0-1-1,0 0 0,5 1 1,-6-2-37,0 0 0,0 0 0,0 0 0,0-1 0,-1 0 0,1 0 1,0 0-1,0 0 0,-1 0 0,1-1 0,-1 0 0,1 1 0,-1-1 1,6-5-1,0 1-15,-1-1 1,-1-1 0,0 1 0,8-11-1,36-55 13,-36 50 6,1 0 1,27-31-1,-33 43 19,-6 6 7,-1 1 0,1 0 1,0 0-1,7-6 0,-10 10-20,0-1-1,0 1 1,0-1 0,0 1-1,0-1 1,0 1 0,0-1-1,0 1 1,0 0 0,0 0-1,0-1 1,0 1 0,0 0-1,0 0 1,0 0 0,0 0-1,0 0 1,0 1 0,1-1-1,-1 0 1,0 0 0,0 1-1,0-1 1,0 0 0,0 1-1,-1-1 1,1 1 0,0 0-1,1 0 1,4 5 33,0 0-1,-1 1 1,0 0-1,-1-1 1,1 1-1,-1 1 1,-1-1-1,5 11 1,-3-6-39,3 5 62,1 0 1,0-1 0,2 0 0,0 0-1,0-1 1,18 17 0,-20-23-70,1 0 0,0-1 0,1 0-1,0-1 1,0 0 0,1 0 0,0-1 0,0-1 0,23 7 0,-29-10-145,0-1 0,0 0 1,1 0-1,-1 0 0,1-1 1,-1 0-1,0 0 0,9-2 1,-10 1-228,-1 0-1,1 0 1,-1-1 0,1 0 0,-1 1 0,0-2 0,0 1 0,0 0 0,0-1 0,0 0 0,0 0 0,4-4 0,-4 2-677,1-1 0,-2 0 0,1 1 0,3-8 0,12-27-2614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0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0 605 6560,'3'2'408,"-1"0"-1,1-1 1,0 1 0,-1-1-1,1 0 1,0 1 0,0-1-1,0 0 1,0-1 0,0 1 0,0-1-1,4 1 1,42 1 2707,-39-2-2432,7 0-184,0-1 0,-1 0 0,1-1 0,-1-1-1,1-1 1,-1 0 0,0-1 0,0 0 0,-1-2 0,1 0 0,-1 0-1,19-15 1,-15 7-311,-2-1-1,0-1 0,-1 0 1,27-37-1,47-90 226,-63 98-253,-8 9 155,-1-1 1,15-47 0,-33 84-303,1-1 20,0 0 0,-1 0 1,1-1-1,-1 1 1,1 0-1,-1 0 0,0 0 1,0-3-1,0 5-25,0-1-1,0 1 0,0-1 1,0 1-1,-1-1 0,1 1 1,0-1-1,0 1 0,0-1 1,-1 1-1,1-1 0,0 1 1,-1 0-1,1-1 1,0 1-1,-1-1 0,1 1 1,0 0-1,-1-1 0,1 1 1,-1 0-1,1 0 0,0-1 1,-1 1-1,1 0 0,-1 0 1,1 0-1,-1-1 0,1 1 1,-1 0-1,1 0 0,-1 0 1,1 0-1,-1 0 1,0 0-1,-1 1-5,1-1 0,-1 0 0,1 1-1,0-1 1,-1 1 0,1 0 0,0 0 0,-1-1 0,1 1 0,0 0 0,0 0 0,0 0 0,0 0-1,0 0 1,0 0 0,0 1 0,0-1 0,0 0 0,1 0 0,-2 3 0,-3 3 17,-3 6 65,0 0 1,1 0 0,1 1 0,0 0-1,1 0 1,0 0 0,1 1 0,-3 17 0,4-8 9,0 1 1,1-1 0,2 0 0,3 35 0,-1-38 89,1 1 0,8 27 0,-9-44-114,-1 0-1,1 1 0,0-1 0,0-1 0,1 1 0,-1 0 0,1-1 0,0 1 1,0-1-1,1 0 0,-1 0 0,1 0 0,0 0 0,0-1 0,6 4 0,-8-5-49,1-1 0,-1 0 0,1-1 0,-1 1 0,1 0 0,-1-1 0,1 1 0,0-1 0,-1 0 0,1 0 0,0 0 0,-1 0 0,1-1 0,-1 1 0,1-1 0,0 1 0,-1-1-1,1 0 1,2-1 0,4-3 11,1 1 0,-1-2 0,13-9 0,18-17 24,-2-2-1,34-40 1,-3 4-75,-45 47 13,2-3-19,1 1 0,53-38 0,-79 63 28,-1 0 0,1-1 0,-1 1 0,1-1 0,-1 1 0,1 0 0,-1-1 0,1 1 0,-1 0 1,1-1-1,0 1 0,-1 0 0,1 0 0,0 0 0,-1-1 0,1 1 0,0 0 0,-1 0 0,1 0 0,-1 0 0,1 0 1,0 0-1,-1 1 0,1-1 0,0 0 0,-1 0 0,1 0 0,0 0 0,-1 1 0,1-1 0,-1 0 0,1 1 0,-1-1 0,1 1 1,-1-1-1,1 0 0,-1 1 0,1-1 0,-1 1 0,1-1 0,-1 1 0,0-1 0,1 1 0,-1 0 0,0-1 0,1 1 0,-1-1 1,0 1-1,0 1 0,2 4 33,-1 0 0,0-1 0,-1 1 0,0 10 0,0-13-32,-2 38 58,-13 71-1,-1 8 38,15-107-121,0 7 150,1-20-125,0 0-1,0 0 1,0 0 0,0 0 0,0 0 0,0 0 0,0 0 0,0 0 0,0 0 0,0 1-1,0-1 1,0 0 0,0 0 0,0 0 0,0 0 0,0 0 0,0 0 0,0 0-1,0 0 1,1 0 0,-1 0 0,0 0 0,0 0 0,0 0 0,0 1 0,0-1 0,0 0-1,0 0 1,0 0 0,0 0 0,1 0 0,-1 0 0,0 0 0,0 0 0,0 0-1,0 0 1,0 0 0,0 0 0,0 0 0,0 0 0,0 0 0,1 0 0,-1 0-1,0-1 1,8-6 61,5-9-75,-2-1 1,0-1-1,0 0 1,8-21-1,19-33-74,-15 38 110,52-59 0,-74 92-43,1-1 0,-1 0 1,1 1-1,0 0 0,-1-1 1,1 1-1,0 0 0,0 0 1,0-1-1,0 2 0,4-3 1,-5 3 15,0 0 0,0 0 1,-1 0-1,1 0 0,0 0 1,0 0-1,0 1 0,0-1 1,0 0-1,0 0 0,0 1 1,0-1-1,-1 1 0,1-1 1,0 1-1,0-1 0,-1 1 1,1-1-1,0 1 0,0 0 1,-1-1-1,1 1 0,-1 0 1,1-1-1,-1 1 0,1 0 1,-1 0-1,1 0 0,0 1 1,2 6 24,-1 1 0,1-1 0,-1 0 0,-1 1-1,2 16 1,-1-10 17,2 21 0,-2-8 67,10 39 0,-12-64-86,1 0-1,0 0 0,0-1 1,0 1-1,0-1 1,1 1-1,-1-1 1,1 1-1,0-1 1,-1 0-1,1 1 1,0-1-1,0 0 1,0-1-1,0 1 1,1 0-1,-1 0 0,1-1 1,3 2-1,-3-2-13,0-1 0,0 0 0,0 0 1,1 0-1,-1-1 0,0 1 0,0-1 0,0 0 0,0 0 0,0 0 0,0 0 0,0 0 0,0 0 0,-1-1 0,1 0 0,3-2 0,4-3 10,-1 0-1,0-1 1,10-12 0,161-212-123,-164 209 51,-8 10 14,0 2 0,15-18 1,-25 66-23,-1-11 32,-6 32 80,4 0 0,1 65 0,12-36 281,-7-78-293,1 1 0,1-1 1,-1 0-1,1-1 0,1 1 0,-1 0 0,7 8 0,-10-16-34,1 0 0,-1 0 0,1 0 0,-1-1 0,1 1 0,0 0 0,-1 0 0,1-1 0,0 1 0,-1-1 0,1 1 0,0 0 0,0-1 0,0 1 0,-1-1 0,1 0 0,0 1 0,0-1 0,0 0 0,0 0 0,0 1 0,0-1 0,1 0 0,-1 0 1,1-1 0,-1 1 0,0 0 1,1-1-1,-1 1 0,0-1 0,0 0 0,0 1 0,1-1 0,-1 0 1,0 0-1,0 0 0,0 0 0,1-1 0,3-3-18,-1-1 1,0 0-1,0-1 0,5-8 1,4-18-127,-1 0 1,-1 0-1,-2-1 0,5-36 1,6-22-32,-1 27 44,-18 59 149,0 9 7,0-1-1,1 1 0,0 0 0,-1-1 0,1 1 1,0-1-1,1 0 0,2 3 0,3 4 22,-5-5-8,1 0 0,0 0-1,0-1 1,0 0 0,0 0 0,0 0 0,1 0 0,-1 0 0,1-1 0,7 3 0,-3-2-9,-1-1 0,1 0 0,0-1 1,0 1-1,14-1 0,0-2-1,0-1 1,1-1-1,41-11 0,-34 6 26,-1-2 0,53-23-1,-76 29-91,0 0 0,0 0 0,-1-1 0,11-9 0,-16 13 9,1-1 0,-1 1 1,0 0-1,1 0 0,-1-1 1,0 1-1,0-1 0,0 1 0,0-1 1,-1 1-1,1-1 0,0 0 1,-1 1-1,1-1 0,-1 0 1,1 1-1,-1-1 0,0 0 1,1 0-1,-1 0 0,0 1 1,-1-1-1,1 0 0,0 0 0,0 1 1,-1-4-1,0 4 11,0 0 1,0 0-1,0 0 0,0 0 0,0-1 1,0 1-1,0 1 0,0-1 0,-1 0 1,1 0-1,0 0 0,-1 1 1,1-1-1,0 0 0,-1 1 0,1-1 1,-1 1-1,1 0 0,-1 0 0,1-1 1,0 1-1,-1 0 0,-2 0 0,-3 0-8,0 1-1,0 0 1,-10 2-1,7-1 24,-1 1-1,1 1 1,-1 0-1,1 0 1,1 1-1,-1 1 1,0-1-1,1 1 1,0 1 0,1 0-1,0 0 1,0 1-1,0-1 1,-12 19-1,10-11 67,0 0 0,2 1 0,0 0 0,0 1 0,2 0 0,0 0 0,1 0 0,-3 23 0,6-31-30,1-1 0,0 2 0,1-1 0,0 0 1,0 0-1,1 0 0,0 0 0,5 16 0,-5-19-4,1-1 0,1 0-1,-1 1 1,1-1 0,0 0-1,0-1 1,0 1 0,0 0-1,1-1 1,0 0-1,0 0 1,0 0 0,1 0-1,-1-1 1,7 4 0,-5-3-4,1-1 0,0 1 0,0-2 0,0 1 0,0-1 0,1 0 0,-1 0 0,1-1 0,-1 0 0,1 0 0,-1-1 0,1 0 0,-1 0 0,1-1 0,-1 0 0,1 0 0,-1-1 0,0 0 0,11-4 0,-6 0-35,0-1 0,0 0 0,0-1 0,-1 0 0,0 0 0,-1-1 1,0-1-1,-1 0 0,13-16 0,2-8-85,34-66 0,-32 51 30,-6 14-22,0 2 6,20-49 0,-37 78 12,-2 9 48,1 16 55,-2-11-11,4 30-26,-2-14 58,10 47 1,-7-56-11,0-1 1,1 1-1,1-1 1,0 0-1,1-1 0,1 0 1,1 0-1,11 14 1,-16-23-20,0 0-1,1 0 1,0 0 0,0-1 0,0 0 0,1 0 0,0-1 0,0 0 0,0 0 0,0-1-1,0 1 1,1-2 0,0 1 0,-1-1 0,1 0 0,0 0 0,0-1 0,0 0-1,11-1 1,-12 0-8,0-1 1,0 0-1,0-1 0,-1 1 0,1-1 0,0-1 0,-1 1 0,1-1 0,7-5 0,-4 2-7,-1 0 1,0-1-1,0-1 0,0 1 1,7-11-1,2-3-113,-2-2-1,0 0 1,22-44-1,52-120-241,-33 73 325,-57 114 14,0 0 1,0 0-1,0 0 1,0 0-1,0 0 1,0 0-1,0-1 1,0 1-1,0 0 1,0 0-1,0 0 0,0 0 1,0 0-1,0 0 1,0 0-1,0 0 1,0-1-1,0 1 1,0 0-1,1 0 1,-1 0-1,0 0 1,0 0-1,0 0 1,0 0-1,0 0 1,0 0-1,0 0 1,0 0-1,1 0 1,-1 0-1,0 0 1,0 0-1,0 0 1,0 0-1,0 0 0,0 0 1,0 0-1,1 0 1,-1 0-1,0 0 1,0 0-1,0 0 1,0 0-1,0 0 1,0 0-1,0 0 1,0 0-1,1 0 1,-1 0-1,0 0 1,0 0-1,0 0 1,0 1-1,0-1 1,0 0-1,0 0 1,0 0-1,0 0 1,0 0-1,4 11-119,-1 14 57,-3-23 76,-4 141 326,2-117-336,-2-1 0,0 0 0,-13 39 0,16-62-46,0 0 1,0 0-1,0 0 1,0 1-1,0-1 1,0 0 0,-1 0-1,1 0 1,-1-1-1,1 1 1,-1 0-1,0 0 1,-2 1-1,3-3 7,0 1 0,0-1 0,0 1 0,0-1 0,0 1-1,0-1 1,0 0 0,0 0 0,0 0 0,0 0 0,-1 1 0,1-1-1,0-1 1,0 1 0,0 0 0,0 0 0,0 0 0,0 0-1,0-1 1,0 1 0,0-1 0,0 1 0,0-1 0,0 1-1,0-1 1,0 1 0,0-1 0,1 0 0,-1 1 0,0-1 0,-1-1-1,-5-6-164,0 0-1,-10-18 0,16 25 207,0 0 0,1 0 0,-1 0-1,0 0 1,1 0 0,-1 0-1,1 0 1,0 0 0,-1 0 0,1 0-1,0-1 1,0 1 0,0 0-1,-1 0 1,2-2 0,3 2 305,6 7-144,-7-3-121,0 0 1,1-1-1,-1 1 1,1-1-1,-1 1 1,1-1-1,0 0 1,0 0-1,0-1 1,1 1-1,-1-1 1,0 0 0,0 0-1,1-1 1,-1 1-1,0-1 1,1 0-1,-1 0 1,1 0-1,-1-1 1,0 1-1,6-2 1,0-2 3,-1 0 0,1 0 0,-1-1 1,0 0-1,0 0 0,-1-1 0,10-9 1,9-5-35,62-41-159,36-25 135,-118 81 7,21-16-94,54-31 0,-82 52 98,0 0 1,0 0-1,1 0 1,-1 0-1,0 0 1,0 0 0,0 0-1,0 0 1,0 0-1,0 0 1,0 0-1,0 1 1,0-1-1,0 0 1,0 0-1,0 0 1,0 0-1,1 0 1,-1 0 0,0 0-1,0 0 1,0 0-1,0 1 1,0-1-1,0 0 1,0 0-1,0 0 1,0 0-1,0 0 1,0 0-1,0 0 1,0 1 0,0-1-1,0 0 1,-1 0-1,1 0 1,0 0-1,0 0 1,0 0-1,0 0 1,0 0-1,0 0 1,0 1-1,0-1 1,0 0 0,0 0-1,0 0 1,0 0-1,0 0 1,-1 0-1,1 0 1,-9 11 29,0 0 1,1 0-1,1 1 0,-1 0 1,2 0-1,0 1 1,0 0-1,-6 23 0,8-22-22,1 1 0,1 0 0,-2 25 0,5-34 14,-1 1 0,0-1 0,1 0-1,0 0 1,1 0 0,0 0 0,-1 0 0,2 0-1,-1 0 1,1 0 0,5 7 0,-7-11-10,0 1-1,1-1 1,0 0 0,0 0 0,-1-1 0,1 1 0,0 0 0,0-1 0,1 1-1,-1-1 1,0 0 0,0 1 0,1-1 0,-1 0 0,1 0 0,2 0 0,-1 0-12,0-1 0,0 1 1,1-1-1,-1 0 0,0 0 1,0-1-1,0 1 0,0-1 1,6-2-1,0 0-30,1-1-1,-1-1 1,-1 0 0,1 0-1,-1-1 1,18-14-1,53-53-493,-17 15 252,-38 33 73,-29 30 190,0 1 0,0 0 0,0 0 0,1 0 0,0 0 0,1 1 0,-1-1 0,1 1 0,-2 10 0,0 0 74,1 0-1,1 1 0,0 17 1,3-25-25,-1-1 1,1 0-1,1 0 1,0 1-1,0-1 1,1-1-1,0 1 1,6 12-1,-9-20-42,1 0 0,-1 0 1,1 0-1,-1 0 0,1 0 0,-1 0 0,1-1 0,0 1 0,-1 0 1,1 0-1,0-1 0,0 1 0,0 0 0,-1-1 0,1 1 0,0-1 1,0 1-1,0-1 0,2 1 0,-3-1-6,1 0-1,0 0 1,0 0-1,0 0 1,0-1 0,-1 1-1,1 0 1,0 0-1,0-1 1,0 1 0,-1 0-1,1-1 1,0 1-1,0 0 1,-1-1 0,1 1-1,0-1 1,0-1 0,2-1-36,0 0 0,-1 0 0,0-1 0,1 1 0,-1-1 0,-1 0 0,1 0 0,0 1 0,0-6 0,4-12-105,-2 0-1,0 0 0,-1 0 0,-1-1 1,-1 1-1,-1-1 0,-1 1 1,-6-32-1,5 39 169,1 8 1,0 0 0,0 0 0,0 1 0,-4-9 0,4 12-13,-1-1 0,1 1 0,-1-1 1,0 1-1,0 0 0,0-1 0,0 1 1,0 0-1,0 1 0,0-1 1,-5-3-1,2 2 12,-1 0 259,6 2-275,0 1 0,0 0 1,0 0-1,0 0 0,0 0 0,0 0 0,0 0 1,0 0-1,0-1 0,0 1 0,0 0 0,0 0 0,0 0 1,0 0-1,0 0 0,0 0 0,0 0 0,0-1 1,1 1-1,-1 0 0,0 0 0,0 0 0,0 0 1,0 0-1,0 0 0,0 0 0,0 0 0,0 0 0,0 0 1,1 0-1,-1 0 0,0 0 0,0 0 0,0 0 1,0-1-1,0 1 0,0 0 0,0 0 0,1 0 0,-1 0 1,0 0-1,0 0 0,0 0 0,0 1 0,0-1 1,1 0-1,12-4 50,0 2 1,0-1 0,28 1-1,85-3 284,-56 2-149,69 5-1,-132-1-126,0 0-1,0 0 1,-1 0 0,1 1 0,0 0-1,10 4 1,-15-5-50,-1 0-1,1 0 1,-1 0-1,1 0 1,-1 0 0,1 0-1,-1 0 1,1 1-1,-1-1 1,0 0 0,0 1-1,0-1 1,0 1-1,0-1 1,0 1-1,0 0 1,0-1 0,-1 1-1,1 0 1,-1 0-1,1 0 1,-1-1 0,0 1-1,1 0 1,-1 0-1,0 0 1,0 0-1,-1 2 1,-2 13 92,-6 21-1,4-24-10,2 1 0,-4 22-1,6-17-46,1 1-1,1 0 0,1-1 1,0 1-1,7 23 0,-7-36 6,0 1 0,0 0-1,1-1 1,0 1 0,8 12-1,-11-21-53,0 0-1,0 0 0,0 0 0,0 0 1,0 0-1,0 1 0,0-1 1,0 0-1,1 0 0,-1 0 0,0 0 1,0 0-1,0 0 0,0 0 0,0 0 1,1 0-1,-1 0 0,0 0 1,0 0-1,0 0 0,0 0 0,0 0 1,1 0-1,-1 0 0,0 0 0,0 0 1,0 0-1,0 0 0,0 0 0,1 0 1,-1 0-1,0 0 0,0 0 1,0 0-1,0 0 0,0-1 0,0 1 1,1 0-1,-1 0 0,0 0 0,0 0 1,0 0-1,0 0 0,0 0 1,0-1-1,0 1 0,0 0 0,0 0 1,0 0-1,0 0 0,0 0 0,1-1 1,6-12-221,3-11 77,-1 0 0,-1-1 0,7-36 0,-7 28-7,15-43 0,-15 54 162,24-65 80,-32 87-75,0 0 1,0 0-1,0 0 0,0-1 1,0 1-1,0 0 0,0 0 1,0 0-1,0-1 0,1 1 0,-1 0 1,0 0-1,0 0 0,0 0 1,0-1-1,0 1 0,1 0 1,-1 0-1,0 0 0,0 0 1,0 0-1,0 0 0,1-1 1,-1 1-1,0 0 0,0 0 1,1 0-1,-1 0 0,0 0 0,0 0 1,0 0-1,1 0 0,-1 0 1,0 0-1,0 0 0,0 0 1,1 0-1,8 6 173,7 13-57,3 18 34,-2 0-1,17 57 1,-20-53-162,1-1 0,26 47 0,-36-78 6,1 0 1,0 0-1,0-1 0,0 0 0,1-1 1,1 1-1,13 10 0,-17-15-87,1 0-1,0 0 0,0 0 1,0-1-1,0 1 0,0-1 1,0-1-1,1 1 0,-1-1 1,0 0-1,1 0 1,0 0-1,-1-1 0,1 0 1,8-1-1,-4 0-609,0-1 1,-1-1-1,1 0 1,-1 0-1,0-1 0,0 0 1,0 0-1,-1-1 0,0 0 1,0-1-1,0 0 1,11-10-1,-15 11-47,1 1-1,-1-1 1,0 0-1,0 0 1,-1-1-1,0 1 1,0-1 0,0 1-1,0-1 1,1-6-1,9-22-2584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0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95 152 12800,'-63'-36'5791,"39"21"-5023,16 3-1056,8 4 0,5-12-1504,3 3 993,14-6-3937,6 3 2624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0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49 14528,'-18'-20'6591,"41"11"-5727,-5 1-1856,-1 8 352,14-8-1792,1 4 1376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0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9984,'0'-1'208,"-1"1"0,0-1 0,1 1 0,-1 0 0,0-1 0,1 1 0,-1 0 0,0-1 0,1 1 0,-1 0 0,0 0 0,0 0 0,1 0 0,-1 0 0,0 0 0,0 0 1,1 0-1,-1 0 0,0 0 0,0 0 0,1 1 0,-1-1 0,-1 1 0,2-1 111,-1 1 0,0 0 0,1 0 0,-1 0 0,1 0 0,0 0 0,-1 0 0,1 0 0,0 0 0,-1 0 0,1 0 0,0 0 0,0 0 0,0 0 0,0 0 0,0 0 0,0 1 0,0-2-310,1 14 2650,-1-14-2623,0 0 0,0 0 0,0 0 0,0 1 0,0-1 0,0 0 0,0 0 0,0 0 0,0 1 0,0-1 0,0 0 0,1 0 0,-1 0 0,0 0 0,0 1 0,0-1 0,0 0 0,0 0 0,0 0 0,0 0 0,1 0 0,-1 0 0,0 1 0,0-1 0,0 0 0,0 0 0,0 0 0,1 0 0,-1 0 0,0 0 0,0 0 0,0 0 0,0 0 0,1 0 0,-1 0 0,0 0 0,0 0 0,0 0 0,1 0-1,-1 0 1,0 0 0,0 0 0,0 0 0,0 0 0,1 0 0,-1 0 0,0 0 0,0 0 0,0 0 0,0 0 0,1 0 0,-1 0 0,0 0 0,0-1 0,0 1 0,0 0 0,0 0 0,1 0 0,-1 0 0,0 0 0,0-1 0,0 1 0,0 0 0,10-16-1682,-5 6-3076,-2 9 2327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0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10304,'-41'20'4672,"19"17"-4064,12-17 2335,7-1-1727,-7 1 576,10 4-1056,0-4-320,5 0-256,3-4-320,7-4 64,2-9-3968,6 2 2208,-2-13-6559,3-4 4735,-6-13 704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1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24 3392,'0'0'84,"-1"-1"0,1 1 0,-1 0-1,1-1 1,-1 1 0,1-1 0,-1 1 0,1 0 0,-1-1 0,1 1 0,0-1 0,-1 1 0,1-1-1,-1 1 1,1-1 0,0 0 0,0 1 0,-1-1 0,1 1 0,0-1 0,0 0 0,0 1 0,0-1-1,0 0 1,3-9 8987,-3 10-8987,0 1 0,-1-1 0,1 1 1,0-1-1,-1 1 0,1-1 0,0 1 1,-1-1-1,1 1 0,0 0 1,0-1-1,0 1 0,0 0 0,-1-1 1,1 1-1,0 0 0,0-1 1,0 1-1,1 0 0,-2 2 113,-5 18 425,-2 4-271,8-24-297,-1 1 0,1-1 0,0 0 0,0 0 0,0 1-1,0-1 1,0 0 0,0 0 0,0 1 0,0-1 0,0 0 0,1 0 0,-1 1 0,1 0-1,0 0 81,3-2 436,2-1-533,0 0-1,0 0 0,-1 0 0,1-1 1,-1 0-1,1 0 0,-1 0 1,0-1-1,1 0 0,-1 0 0,-1 0 1,1 0-1,0-1 0,-1 0 0,0 0 1,0 0-1,0 0 0,0-1 0,4-7 1,-8 12-56,0 0-1,0 0 1,0 1 0,0-1 0,-1 0 0,1 0 0,0 0 0,0 0-1,0 0 1,0 0 0,0 0 0,0 0 0,-1 0 0,1 0-1,0 0 1,0 0 0,0 0 0,0 0 0,0 0 0,0 0 0,-1 0-1,1 0 1,0 0 0,0 0 0,0 0 0,0 0 0,0 0-1,0 0 1,0 0 0,-1-1 0,1 1 0,0 0 0,0 0 0,0 0-1,0 0 1,0 0 0,0 0 0,0 0 0,0 0 0,0 0 0,0-1-1,0 1 1,-1 0 0,1 0 0,0 0 0,0 0 0,0 0-1,0 0 1,0-1 0,0 1 0,0 0 0,0 0 0,0 0 0,0 0-1,0 0 1,0 0 0,0-1 0,0 1 0,0 0 0,0 0-1,0 0 1,1 0 0,-1 0 0,0 0 0,0-1 0,-5 6-451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1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6 190 3072,'-1'0'63,"1"-1"-1,0 1 1,-1 0-1,1 0 1,0-1 0,-1 1-1,1 0 1,0-1 0,-1 1-1,1 0 1,0-1 0,0 1-1,-1-1 1,1 1 0,0 0-1,0-1 1,0 1 0,-1-1-1,1 1 1,0-1-1,0 1 1,0 0 0,0-1-1,0 1 1,0-1 0,0 1-1,0-1 1,0 1 0,0-1-1,0 1 1,1 0 0,-1-1-1,0 1 1,0-1 0,0 1-1,0-1 1,1 1-1,-1 0 1,0-1 0,1 0-1,14-22 2998,-6 11-1707,-7 8-593,1-1-1,-1 0 1,0-1 0,-1 1 0,1 0-1,-1 0 1,0-1 0,0 1 0,-1-1-1,0-6 1,1 12-358,-1 0-374,0 1-1,0-1 1,0 0 0,0 1 0,0-1 0,0 0 0,0 1 0,0-1 0,0 1 0,0-1 0,1 0 0,-1 1-1,0-1 1,0 0 0,0 1 0,1-1 0,-1 0 0,0 0 0,0 1 0,1-1 0,-1 0 0,0 0-1,1 1 1,-1-1 0,0 0 0,1 0 0,-1 0 0,0 1 0,1-1 0,-1 0 0,1 0 0,-1 0 0,0 0-1,1 0 1,-1 0 0,0 0 0,1 0 0,-1 0 0,1 0 0,-1 0 0,0 0 0,1 0 0,-1 0 0,1 0-1,-1-1 1,5-1 69,0-1 0,0 0 0,-1 0 0,0-1 0,1 1 0,-1-1 0,0 0 0,3-5 0,-4 7-72,-1-1 0,0 0 0,0 0 0,0 0 1,-1 0-1,1 0 0,-1-1 0,1 1 0,-1 0 1,0-1-1,-1 1 0,2-7 0,-2 10-19,0 0-1,0 0 1,0 0-1,0 0 1,0 1-1,0-1 1,0 0-1,0 0 1,0 0-1,0 0 1,0 0-1,0 0 1,-1 0-1,1 0 1,0 0-1,0 0 1,0 0-1,0 0 1,0 0-1,0 0 1,0 0-1,0 0 1,0 0-1,0 0 1,0 0-1,0 0 1,0 0-1,0 0 1,0 0-1,0 0 1,-1 0-1,1 0 1,0 0-1,0 0 1,0 0-1,0 0 1,0 0-1,0 0 1,0 0-1,0 0 1,0 0-1,0 0 1,0 0-1,0 0 1,0 0-1,0 0 1,0 0-1,-1 0 1,1 0-1,0 0 1,0 0-1,0 0 1,0 0-1,0 0 1,0 0-1,0 0 1,-4 6 68,4-6-46,-4 7 57,1 0 0,0 0 0,0 1 0,0-1-1,1 1 1,0-1 0,1 1 0,-1 0 0,1 8-1,0-9-32,0 0 7,1-1 1,0 1-1,0 0 0,1 9 0,-1-15-42,0 0 0,0 0 0,1 0-1,-1 0 1,0 0 0,0 0 0,1-1 0,-1 1-1,1 0 1,-1 0 0,0 0 0,1-1-1,0 1 1,-1 0 0,1-1 0,-1 1-1,1 0 1,0-1 0,-1 1 0,1-1-1,0 1 1,0-1 0,-1 1 0,1-1 0,0 0-1,0 1 1,0-1 0,0 0 0,0 1-1,0-1 1,-1 0 0,1 0 0,0 0-1,0 0 1,0 0 0,0 0 0,0 0-1,0 0 1,1-1 0,3 0 8,-1-1 0,1 1-1,-1-1 1,0 0 0,1 0 0,-1 0 0,0-1 0,0 0-1,0 0 1,-1 0 0,1 0 0,-1 0 0,1-1 0,-1 1-1,0-1 1,0 0 0,-1 0 0,1 0 0,-1-1-1,0 1 1,0 0 0,-1-1 0,1 1 0,-1-1 0,0 0-1,0 1 1,0-1 0,0-8 0,-1 12-39,0 1 0,0-1 0,0 1 0,0-1 0,0 0 0,0 1 0,0-1 0,-1 1-1,1-1 1,0 1 0,0-1 0,0 1 0,0-1 0,-1 1 0,1-1 0,0 1 0,-1 0 0,1-1 0,0 1 0,-1-1 0,1 1 0,0 0 0,-1-1 0,1 1 0,-1 0 0,0-1 0,0 1-8,1-1 1,-1 1-1,0 0 1,0 0 0,0 0-1,0 0 1,0 0 0,0 0-1,0 0 1,0 0-1,0 1 1,0-1 0,-1 1-1,-3 0-36,1 1-1,0 0 1,0 1 0,-8 5-1,-72 59-474,76-58 349,8-9 153,0 0-1,0 0 1,0 0 0,0 0-1,0 0 1,0 0 0,0 0 0,0 1-1,0-1 1,0 0 0,0 0-1,0 0 1,0 0 0,0 0 0,0 0-1,0 0 1,0 0 0,0 0-1,0 0 1,0 1 0,0-1 0,0 0-1,0 0 1,0 0 0,0 0-1,0 0 1,0 0 0,0 0-1,0 0 1,0 0 0,0 0 0,0 0-1,0 0 1,0 1 0,0-1-1,0 0 1,1 0 0,-1 0 0,0 0-1,0 0 1,0 0 0,0 0-1,0 0 1,0 0 0,0 0 0,0 0-1,0 0 1,0 0 0,1 0-1,-1 0 1,0 0 0,0 0-1,2 0-414,0-1-1,0 1 1,0 0-1,0-1 1,-1 0-1,1 1 1,0-1-1,3-2 1,17-9-4050,4-1 1403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1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320 561 2400,'0'-5'6912,"0"4"-6708,0 0 0,0 1 1,0-1-1,0 0 1,1 0-1,-1 1 0,-1-1 1,1 0-1,0 0 1,0 1-1,0-1 0,0 0 1,0 0-1,-1 1 0,1-1 1,0 0-1,-1 1 1,1-1-1,0 0 0,-1 1 1,1-1-1,-1 1 0,1-1 1,-1 1-1,1-1 1,-1 1-1,1-1 0,-1 1 1,0-1-1,1 1 1,-1 0-1,0-1 0,1 1 1,-1 0-1,0 0 0,0-1 1,1 1-1,-1 0 1,0 0-1,0 0 0,-1 0 1,-7-2 634,4 0-659,-1 1 0,1 0-1,-1 0 1,1 1-1,-1-1 1,1 1-1,-1 0 1,1 1-1,-1-1 1,1 1-1,-1 1 1,1-1 0,0 1-1,-1-1 1,1 1-1,0 1 1,-7 4-1,-8 6 133,6-4-197,1 0 0,1 0 0,0 2 0,-13 12 0,23-21-91,0 0 0,0 1-1,0-1 1,0 1 0,1-1 0,-1 1 0,1 0 0,-1 0 0,1 0-1,0 0 1,0 0 0,0 0 0,1 0 0,-1 0 0,1 0 0,0 0-1,-1 0 1,1 0 0,1 0 0,-1 0 0,0 1 0,1-1 0,-1 0-1,1 0 1,0 0 0,3 5 0,-2-4 27,0-1 0,0 1-1,0-1 1,1 0 0,-1 0 0,1 0 0,0 0-1,0 0 1,0 0 0,0-1 0,1 0 0,-1 1-1,0-1 1,1 0 0,0-1 0,0 1 0,-1-1 0,1 0-1,0 1 1,0-2 0,0 1 0,0 0 0,0-1-1,6 0 1,-3 0-11,0-1 0,-1 1 0,1-2 0,0 1 0,0-1 0,0 0 0,-1 0 0,1-1 0,-1 1-1,1-2 1,-1 1 0,0-1 0,7-6 0,-2 0-17,0 0 0,-1-1 0,-1-1 0,1 1 0,-2-2 0,0 1 0,0-1 0,-2 0 0,1-1 0,7-25 0,-4 6-55,-2 0-1,-1-1 1,3-52-1,-8 53-28,-1 0 0,-5-45-1,2 61 34,-1-1 1,0 1-1,-1 0 0,-1 0 0,-1 1 0,-9-19 0,11 28-10,0 1-1,0-1 1,-1 1-1,0 0 1,0 1-1,-1-1 1,1 1-1,-1 0 1,0 1 0,-1-1-1,1 1 1,-1 1-1,1-1 1,-1 1-1,0 0 1,-1 0-1,1 1 1,0 0-1,-13-1 1,8 1-386,-1 1 1,1 0 0,-1 1-1,1 0 1,-1 1-1,1 1 1,0 0-1,0 0 1,0 1 0,0 1-1,-16 7 1,24-10-27,0 1 0,0 0 1,1 0-1,-1 1 0,1-1 1,-1 1-1,1 0 1,0 0-1,0 0 0,0 0 1,0 1-1,1-1 0,-1 1 1,1 0-1,-2 4 0,-11 37-6008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1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14 157 5472,'-2'0'438,"2"0"-356,-1 0-1,1 0 0,-1 0 0,1-1 1,-1 1-1,1 0 0,-1 0 0,1 0 1,0 0-1,-1 1 0,1-1 0,-1 0 0,1 0 1,-1 0-1,1 0 0,-4 3 3167,136-32 5815,62-5-7823,-75 14-434,481-53-726,-534 70-1838,-25 3-4643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13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25 7232,'-49'-25'3264,"40"30"-2848,4-5 1216,10 0-992,0 0-256,3 3-256,5 2 0,10-1-64,-1-1 192,1 2-160,-5-2-800,4 6 352,-9-6-2816,-3 5 1760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5:0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310 572 1568,'-12'-6'866,"8"5"-170,1-1-1,0 1 1,-1 0-1,1-1 1,-6 1 0,7 0-552,-1 0 0,1 1 0,-1 0 1,1-1-1,-1 1 0,1 0 0,-1 1 1,1-1-1,-1 0 0,0 1 0,1-1 0,0 1 1,-1 0-1,1 0 0,-1 0 0,1 0 1,0 0-1,0 0 0,-1 1 0,1-1 0,0 1 1,0-1-1,-1 3 0,-106 105 2304,91-88-2227,1 1 0,1 0 1,-22 40-1,35-57-184,1 1 0,0 0 0,-1 0 0,2 0 0,-2 7 0,2-12-9,1 1 0,0-1 0,0 0 0,-1 0 0,1 0-1,0 0 1,0 0 0,0 0 0,0 0 0,0 0 0,1 1 0,-1-1 0,0 0-1,0 0 1,1 0 0,-1 0 0,1 0 0,-1 0 0,1 0 0,-1 0 0,1 0-1,-1 0 1,1-1 0,0 1 0,0 0 0,-1 0 0,1-1 0,0 1 0,0 0-1,0-1 1,0 1 0,0 0 0,0-1 0,0 0 0,0 1 0,1 0 0,1-1 35,0 0 0,-1 1-1,1-1 1,0 0 0,0 0 0,-1-1 0,1 1 0,0 0 0,0-1 0,-1 0 0,1 1 0,0-1 0,2-2 0,0 1 18,-1-1-1,1 0 1,-1 0-1,1 0 1,-1-1-1,4-5 0,4-4 39,-1-1 0,-1-1 0,9-15-1,-16 24-102,15-24 74,-3-1 0,16-44 0,15-67 157,-28 84-97,-8 29-127,-2-1 0,0 0 0,-3 0 1,0-1-1,0-31 0,-5 53 32,0 1 1,0-1 0,-1 0-1,-1 1 1,1-1 0,-4-9-1,3 19-76,0 1 1,0-1-1,1 1 0,-1 0 0,1 0 1,-1 0-1,1 0 0,-1 2 0,-16 24-76,11-17 230,0 0-1,1 0 1,0 1 0,1 0-1,-5 13 1,2 10-67,1 0 1,1 0-1,3 0 0,0 1 1,2 0-1,5 35 0,-3-51-83,2 0 0,8 31-1,-8-43 77,0 1-1,0 0 1,1-1-1,0 0 1,0 0-1,1 0 1,11 14-1,-14-20-3,-1 0 0,1-1 1,-1 1-1,1-1 0,0 0 0,0 1 0,-1-1 0,1 0 1,0 0-1,0 0 0,0-1 0,0 1 0,0 0 0,1-1 1,-1 1-1,0-1 0,0 0 0,3 1 0,-1-2 3,0 1 0,-1-1 0,1 1-1,-1-1 1,1 0 0,-1-1-1,0 1 1,1-1 0,-1 1 0,4-4-1,2-1 18,0-1-1,0-1 0,-1 0 0,0 0 0,0 0 0,8-13 1,2-8-76,-1 0 0,16-41 0,-26 54-28,-2 4-21,-1 0-283,-2 13 208,0 7 115,3 40-16,7 50-165,-10-85 206,1-1 0,1 0-1,0 0 1,0 0 0,10 19 0,-13-30 12,-1 0 0,1 0 0,0 0 0,-1 0 0,1 0 0,0 0 0,0 0-1,0 0 1,-1 0 0,1 0 0,0 0 0,0-1 0,0 1 0,0 0 0,1-1-1,-1 1 1,0-1 0,0 1 0,0-1 0,0 1 0,1-1 0,-1 0 0,0 1 0,0-1-1,1 0 1,-1 0 0,0 0 0,0 0 0,2 0 0,-1-1 12,0 0 1,0 0-1,0 0 1,0 0-1,0 0 1,0-1-1,0 1 1,0-1-1,-1 1 0,1-1 1,-1 1-1,1-1 1,-1 0-1,1 0 1,-1 0-1,1-2 1,0 0-17,1 0-72,-1-1 0,1 1 0,-1 0-1,1 0 1,0 0 0,1 0 0,-1 1 0,1-1 0,-1 1-1,6-4 1,-8 7 39,-1 0 0,0 0-1,1 0 1,-1 1 0,0-1-1,1 0 1,-1 0-1,0 0 1,1 0 0,-1 0-1,0 0 1,1 1 0,-1-1-1,0 0 1,0 0 0,1 0-1,-1 1 1,0-1 0,0 0-1,1 1 1,-1-1 0,0 0-1,0 0 1,0 1-1,0-1 1,1 0 0,-1 1-1,0-1 1,0 0 0,0 1-1,0-1 1,0 0 0,0 1-1,5 14-43,-5-15 44,4 25-3,-1 0 0,-1 1 0,-1-1 0,-5 50 0,2-32 41,-14 156 676,16-195-655,0-3-25,0-1 0,0 1 1,0 0-1,0 0 1,0 0-1,0 0 1,0 0-1,0-1 0,-1 1 1,1 0-1,0 0 1,0 0-1,-1-1 0,1 1 1,-1 0-1,1 0 1,0-1-1,-1 1 1,1 0-1,-1-1 0,0 1 1,1-1-1,-2 2 1,2-2-22,0 0 1,0 0-1,0 0 1,0 0-1,0 0 1,-1 0-1,1 0 1,0 0-1,0 0 1,0 0-1,0 0 1,0 0 0,0 0-1,0 0 1,0 0-1,0 0 1,0 0-1,0 0 1,-1 0-1,1 0 1,0 0-1,0 0 1,0 0-1,0 0 1,0 0-1,0 0 1,0 0-1,0 0 1,0 0 0,0 0-1,0-1 1,0 1-1,0 0 1,0 0-1,-1 0 1,1 0-1,0 0 1,0 0-1,0 0 1,0 0-1,0 0 1,0 0-1,0 0 1,0 0-1,0-1 1,0 1 0,0 0-1,0 0 1,0 0-1,0 0 1,0 0-1,0 0 1,0 0-1,0 0 1,0 0-1,0 0 1,0 0-1,0-1 1,0 1-1,0 0 1,1 0-1,-1 0 1,0 0 0,0 0-1,0 0 1,0 0-1,0 0 1,-2-21 225,3-36 0,0 9-133,10-71-147,-8 101 54,31-161-68,-8 47-216,-24 125 240,-2 1-13,1 0-1,0 0 0,1 0 0,-1 1 0,1-1 1,0 1-1,1-1 0,5-10 0,-8 16 52,0 0 0,0 0-1,0-1 1,0 1-1,0 0 1,1-1-1,-1 1 1,0 0 0,0 0-1,0-1 1,0 1-1,1 0 1,-1 0 0,0 0-1,0-1 1,0 1-1,1 0 1,-1 0 0,0 0-1,0 0 1,1-1-1,-1 1 1,0 0 0,1 0-1,-1 0 1,0 0-1,0 0 1,1 0 0,-1 0-1,0 0 1,1 0-1,-1 0 1,0 0 0,1 0-1,-1 0 1,0 0-1,0 0 1,1 0 0,-1 0-1,0 0 1,1 0-1,-1 0 1,0 1 0,0-1-1,1 0 1,-1 0-1,0 0 1,0 1 0,0-1-1,1 0 1,-1 0-1,0 0 1,0 1 0,0-1-1,1 0 1,-1 0-1,0 1 1,0-1 0,0 0-1,0 0 1,0 1-1,0-1 1,0 0 0,1 1-1,4 24-13,-4-18 42,1 7-35,0 0-1,-1 1 1,-1-1-1,-2 20 1,-11 56 146,10-69 4,1-14-112,0 0 1,0-1-1,-4 10 1,4-12 0,0 0 0,0 0 0,1 1 0,0-1 0,0 0 0,0 1 0,-1 5 1,5-13-15,0 0 1,0 0 0,0 1 0,0-1 0,1 1-1,-1-1 1,5-1 0,4-5-4,-10 8-11,30-23 55,68-38-1,-87 58-172,-13 4 109,1 0 0,-1 0 0,0 0 0,0 0 0,1 0 0,-1 0 1,0 1-1,0-1 0,1 0 0,-1 0 0,0 0 0,0 0 0,1 0 0,-1 0 1,0 1-1,0-1 0,0 0 0,1 0 0,-1 0 0,0 1 0,0-1 1,0 0-1,0 0 0,0 0 0,0 1 0,1-1 0,-1 3-16,0-1-1,0 0 0,0 0 0,0 1 1,0-1-1,0 0 0,-2 4 1,2-2 66,-5 18 21,3-19-65,1 1 0,0 0 0,0 0 0,0 0 0,1 0 0,-1 0 1,1 0-1,0 0 0,0 0 0,1-1 0,-1 1 0,1 0 0,-1 0 0,1 0 0,2 4 0,-2-7 16,-1 0-1,1-1 1,0 1 0,0 0-1,0-1 1,-1 1 0,1 0-1,0-1 1,0 1 0,0-1 0,0 0-1,0 1 1,0-1 0,0 0-1,0 1 1,0-1 0,0 0-1,0 0 1,0 0 0,0 0-1,0 0 1,0 0 0,0 0-1,0 0 1,0 0 0,0-1 0,0 1-1,1-1 1,4 0 101,-1-1 1,0 0-1,10-4 1,-12 4-100,-1 0-1,1 1 1,-1-1 0,1 0 0,-1 0 0,0-1 0,1 1 0,-1 0 0,0-1 0,-1 1 0,1-1 0,2-4 0,-2 1 5,1 1 0,-1-1 0,-1 0 0,1 0 0,-1 0 0,1-7 0,-2-1 3,1-1 0,-2 1 0,0-1 0,-5-24 0,5 36-41,-11-45-172,11 45 152,-1 0 1,1 0 0,0 1 0,-1-1 0,1 0-1,-1 0 1,0 1 0,0-1 0,0 1 0,0 0-1,0-1 1,-4-2 0,5 5 19,1 0 0,-1-1 1,0 1-1,1-1 0,-1 1 0,0 0 1,1-1-1,-1 1 0,0 0 0,1 0 1,-1 0-1,0 0 0,0 0 0,1-1 1,-1 1-1,0 0 0,1 1 0,-1-1 1,0 0-1,0 0 0,1 0 0,-1 0 1,0 0-1,0 1 0,1-1 0,-2 1 1,1 0 6,0 0 0,0 0 0,0 0 1,0 0-1,1 0 0,-1 0 0,0 0 1,0 0-1,1 1 0,-1-1 0,0 0 1,0 3-1,0 0 9,0-1 0,0 1 0,1 0 0,-1 0 1,1 0-1,0 0 0,0 0 0,1 7 0,0-7 7,0-1 0,1 0 0,-1 1 1,1-1-1,0 0 0,0 0 0,0 0 0,0 0 0,0 0 0,1-1 0,-1 1 0,1-1 0,0 1 0,0-1 0,0 0 0,0 0 0,0 0 0,0-1 0,1 1 0,-1-1 0,0 0 1,1 1-1,-1-2 0,1 1 0,-1 0 0,1-1 0,4 1 0,-3-1 7,1 0 1,-1 0-1,0-1 1,1 1 0,-1-1-1,0-1 1,0 1-1,0 0 1,0-1-1,0 0 1,0-1-1,0 1 1,0-1-1,-1 0 1,0 0-1,1 0 1,-1 0-1,4-5 1,1-4 50,-1 1 1,0-1-1,0 0 1,10-25-1,18-60 142,-19 49-217,3-4 61,-3-1-1,-3-1 0,9-57 1,-18 75-68,0 11-400,1-45 0,-7 84 285,-1 1-1,0-1 0,-6 21 1,-4 24 150,10-27-2,0 0-1,3 0 1,0 0 0,2 0-1,2 0 1,0 0 0,18 53-1,-20-74 40,1-1-1,0 0 0,0 0 1,1-1-1,0 1 0,1-1 1,0 0-1,0 0 0,1-1 1,8 8-1,-14-15-32,0 0 0,0 0 1,1 0-1,-1 0 0,0 0 0,0 0 0,1 0 0,-1-1 1,1 1-1,-1-1 0,1 1 0,-1-1 0,1 1 1,-1-1-1,1 0 0,-1 0 0,1 0 0,-1 1 1,1-2-1,-1 1 0,1 0 0,-1 0 0,1 0 0,0-1 1,-1 1-1,0-1 0,1 1 0,-1-1 0,1 0 1,-1 1-1,0-1 0,1 0 0,-1 0 0,0 0 1,0 0-1,2-1 0,5-7 50,-1-1 0,1 0 0,-2 0 0,1 0-1,8-20 1,21-62 148,-33 84-218,3-15-105,-6 22 80,1 0 0,-1 0-1,0 0 1,0 0 0,1 0 0,-1 0 0,0 0 0,0 0 0,0 0 0,0 0-1,0 0 1,-1 0 0,1 0 0,0 0 0,0 0 0,-1 1 0,0-3 0,-7 20-403,3-4 421,1 1 1,0 0-1,1 0 1,0 0-1,1 0 1,1 1-1,0-1 1,1 0-1,2 18 1,-1-26 18,0 0 0,0 0 0,0 0 0,1 1 0,0-2-1,0 1 1,1 0 0,0 0 0,0-1 0,0 1 0,1-1 0,-1 0 0,1 0 0,0-1 0,1 1 0,-1-1 0,1 0 0,0 0 0,0 0 0,0 0 0,1-1 0,-1 0 0,8 3 0,-5-3-365,0 0-1,0-1 1,0 0 0,10 1 0,-16-2-249,1-1 1,-1 0 0,0 0 0,1 0 0,-1 0-1,1 0 1,-1-1 0,0 1 0,1-1 0,-1 1-1,0-1 1,1 0 0,-1 0 0,0 0 0,0 0-1,0 0 1,4-3 0,6-7-2765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1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272 247 4576,'6'-4'835,"10"-7"3942,-16 11-4669,0 0 0,1 0 0,-1 0 0,0 0 1,0-1-1,0 1 0,0 0 0,0 0 0,0-1 0,0 1 0,0 0 0,1 0 0,-1 0 0,0-1 1,0 1-1,0 0 0,0 0 0,0-1 0,0 1 0,0 0 0,0 0 0,-1-1 0,1 1 0,0 0 1,0 0-1,0 0 0,0-1 0,-11-6 2757,9 7-2618,-1-1 0,1 1 0,-1 0 0,0-1 1,1 1-1,-1 0 0,0 0 0,1 1 1,-1-1-1,0 1 0,-2 0 0,-31 11 718,35-11-881,-9 4 54,0 0 0,0 0 0,1 1 1,0 1-1,0 0 0,1 0 0,0 0 0,0 1 0,1 0 0,0 1 0,0-1 0,-6 13 0,-4 7 215,2 0 0,-21 59 0,13-14 146,21-66-407,1-1 0,-1 1 0,2 0 0,-1 0 0,1 0 0,0 0 0,0 0 0,3 12 1,-3-18-78,0 0 1,1 0 0,-1-1-1,1 1 1,-1 0 0,0 0-1,1 0 1,-1-1 0,1 1-1,0 0 1,-1 0 0,1-1-1,-1 1 1,1 0 0,0-1-1,0 1 1,-1-1 0,1 1 0,0-1-1,0 0 1,0 1 0,0-1-1,-1 0 1,1 1 0,0-1-1,0 0 1,0 0 0,0 0-1,0 0 1,0 0 0,0 0-1,0 0 1,0 0 0,0 0-1,-1 0 1,1 0 0,0-1-1,0 1 1,0 0 0,1-1-1,4-1 23,-1-1 0,1 1 0,-1-1 0,10-6 0,3-6-43,0 0 1,-1-1-1,0-1 1,25-33-1,-30 35 1,15-19-38,-1-1 1,-1-1-1,-2-2 1,27-60-1,-46 88 70,0-1 0,-1 1 0,0-1 1,0 0-1,-1 0 0,-1 0 0,0-22 0,-1 28-32,0 0 1,-1 0-1,0 0 0,0-1 0,0 1 0,0 0 1,-1 0-1,0 1 0,0-1 0,-1 0 0,1 1 1,-1-1-1,0 1 0,0 0 0,0 0 0,-1 0 1,0 0-1,1 0 0,-7-3 0,0 0-42,0 1 0,-1 1-1,0-1 1,0 2 0,0-1-1,0 2 1,-1 0 0,0 0-1,-15-1 1,18 2-77,0 2-1,-1-1 0,1 1 1,0 1-1,-1-1 1,1 2-1,0-1 1,0 1-1,0 1 1,0 0-1,0 0 1,-12 7-1,16-8-214,1 1 0,0 0 0,0 0 0,1 0 0,-1 0 0,1 1 0,-1-1 0,1 1 0,0 0 0,0 0 0,1 0 0,-3 5 0,4-7 69,1 0 0,-1 0 0,0 0 1,1-1-1,0 1 0,-1 0 0,1 0 0,0 0 0,0 0 0,0 0 0,0 0 1,1 0-1,-1 0 0,0-1 0,1 1 0,-1 0 0,1 0 0,0 0 0,0-1 1,-1 1-1,1 0 0,0-1 0,1 1 0,-1 0 0,0-1 0,0 0 1,1 1-1,-1-1 0,0 0 0,1 1 0,0-1 0,-1 0 0,3 1 0,8 4-1273,0 0 0,0-1-1,22 7 1,-16-6 922,40 14-1113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1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45 5824,'-2'-1'389,"-1"0"0,1 0 1,-1 0-1,0 0 0,1-1 1,0 1-1,-3-2 0,5 2-199,-1 1 1,1-1-1,-1 1 1,1-1-1,0 1 0,-1-1 1,1 0-1,0 1 0,0-1 1,-1 1-1,1-1 1,0 0-1,0 1 0,0-1 1,0 1-1,0-1 0,0 0 1,0 1-1,0-1 1,0 0-1,0 1 0,0-1 1,0 1-1,0-1 0,1 0 1,-1 1-1,0-1 1,0 1-1,1-1 0,-1 0 1,0 1-1,1-1 0,-1 1 1,1-1-1,0 1 1,1-2 34,1 0 1,-1 1-1,1-1 1,0 1-1,0 0 1,0 0-1,-1 0 1,1 1-1,0-1 1,0 1-1,0-1 1,0 1-1,4 0 1,-4 0-119,0 1 1,0-1-1,0 1 1,0-1-1,-1 1 1,1 0 0,0 0-1,0 0 1,-1 1-1,1-1 1,-1 1-1,1-1 1,-1 1-1,0 0 1,1 0-1,-1 0 1,0 0 0,0 0-1,2 4 1,2 2 106,-1 0 0,0 0 0,-1 1 0,6 14 0,0 9 60,-1 0 0,6 45 0,5 18-113,-16-79-104,1 0 0,1 0 0,13 25 0,-16-36-455,0 0 0,0 0 1,1 0-1,0 0 1,-1-1-1,2 1 1,-1-1-1,7 5 0,-8-7-144,0 0 0,0-1-1,-1 1 1,1-1-1,0 0 1,1 0-1,-1 0 1,0 0-1,0 0 1,0-1 0,1 1-1,-1-1 1,0 0-1,0 0 1,1 0-1,4-1 1,15-6-5111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1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900 26 7232,'3'-8'624,"-3"7"-510,0 1 0,1-1-1,-1 0 1,0 0 0,1 0 0,-1 0-1,0 1 1,0-1 0,0 0 0,0 0-1,0 0 1,0 0 0,0 0 0,0 0-1,0-1 1,-1 2-18,0 0 0,0-1 0,0 1 0,0 0 0,1-1 0,-1 1 0,0 0-1,0 0 1,0 0 0,0 0 0,0 0 0,0 0 0,0 0 0,0 0 0,0 0 0,1 0 0,-1 1 0,0-1-1,-2 1 1,-17 3 1418,-104 24 3774,97-21-4649,1 2 1,-41 19-1,35-11-40,-56 42 0,-24 30 92,-15 10-521,31-33-320,-31 21-3924,123-83 3543,1-2-20,-1 0 0,1 0 0,0 0 1,1 1-1,-1-1 0,0 1 0,1 0 0,-1-1 0,1 1 0,0 1 1,-3 4-1,5-7 201,0 0-1,0 0 1,0-1 0,0 1 0,1 0 0,-1-1 0,0 1 0,0 0 0,0 0 0,1-1-1,-1 1 1,0 0 0,1-1 0,-1 1 0,1-1 0,0 2 0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1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3712,'9'9'24532,"-3"-6"-28067,8 1 3735,0-1 0,0 0 0,0-1 0,1-1 0,-1 0 0,28-2 0,-10 1-192,301-20 324,-321 19-323,38-3-5,82-5-157,-131 9 115,-5-6-5130,2 4 4320,-1 1 0,1 1 0,-1-1 0,1 0 0,-1 1 1,0-1-1,1 1 0,-1 0 0,0-1 0,1 1 0,-1 1 0,0-1 0,1 0 0,-5 2 0,-13 2-3696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2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10 158 5216,'-10'-5'13151,"21"2"-11065,115-34 2490,-28 6-4344,152-29 0,-214 51-854,16-2-1992,-48 11 1365,1-1 0,-1 1 1,1 0-1,0 0 0,-1 0 0,1 1 1,-1-1-1,7 3 0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2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76 2496,'-2'-1'119,"-1"1"0,0 0 0,0 0 0,0 0 0,0 0 1,0 0-1,0 0 0,0 1 0,0-1 0,0 1 0,1 0 0,-1 0 0,0 0 0,0 0 1,1 1-1,-1-1 0,-2 3 0,3-3 268,0 0 1,-1-1-1,1 1 0,0 0 1,0-1-1,0 0 0,-1 1 1,1-1-1,0 0 1,-4 0-1,-16 2 5597,8-1 2671,20-5-7486,30-10-125,61-17 1,-68 23-590,22-3-100,0 2 1,94-5-1,-94 13 187,-29 1-1495,-14 0-4508,-13-4 2722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2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401 541 5728,'0'0'128,"0"0"0,0 0 1,0 0-1,-1 0 0,1 0 0,0 1 1,0-1-1,-1 0 0,1 0 0,0 0 1,0 0-1,-1 0 0,1 0 1,0 0-1,0-1 0,0 1 0,-1 0 1,1 0-1,0 0 0,0 0 0,-1 0 1,1 0-1,0 0 0,0 0 0,0-1 1,0 1-1,-1 0 0,1 0 1,0 0-1,0-1 0,-7-3 2456,-28 0 3336,-3 5-3400,16 1-1735,-28 8 0,-70 26 364,104-30-1036,0 1 1,1 1-1,0 1 0,0 0 1,-15 12-1,29-20-93,0-1-1,-1 1 0,1 0 1,1 0-1,-1-1 1,0 1-1,0 0 0,0 0 1,0 0-1,1 0 0,-1 0 1,0 0-1,1 1 1,-1-1-1,1 0 0,-1 0 1,1 0-1,0 1 1,-1-1-1,1 0 0,0 0 1,0 1-1,0 1 0,0-2 4,1 0-1,0 1 0,0-1 0,-1 1 0,1-1 0,0 0 0,0 0 0,0 0 0,1 0 1,-1 0-1,0 0 0,0 0 0,0 0 0,1 0 0,-1 0 0,0 0 0,1-1 0,2 2 1,4 1 66,1 0 0,0-1 0,-1 0 0,1 0 0,0-1 0,0 0 0,0-1 0,10 0 0,-2-1 6,-1-1-1,1-1 0,23-6 0,-27 5-65,-2-1 1,1 0-1,0-1 0,-1 0 0,0-1 0,-1 0 1,1 0-1,-1-2 0,-1 1 0,1-1 0,-2 0 1,1-1-1,-1 0 0,-1 0 0,0-1 0,0 0 1,-1 0-1,0-1 0,-1 0 0,5-15 1,0-7-11,-2 0 1,-1-1 0,3-45 0,-8 57-50,-2 0 1,-1-1-1,0 1 0,-2 0 1,-1 0-1,-6-23 1,8 38-29,-1 0 1,1 1 0,-1 0-1,-1 0 1,0-1 0,0 2-1,0-1 1,0 1 0,-8-8 0,8 9-45,-1 1 0,0 1 0,0-1-1,0 0 1,0 1 0,0 0 0,-1 0 0,0 1 0,1 0 0,-1 0 0,-12-3 0,9 3-285,0 1 1,0 0-1,-11 0 0,18 1-29,-1 0 1,0 0-1,0 0 1,0 1-1,1-1 0,-1 1 1,0 0-1,1 0 1,-1 0-1,0 0 1,1 0-1,-1 0 0,1 1 1,-3 1-1,4-2 6,0 1-1,0-1 0,0 0 1,0 1-1,0-1 1,0 1-1,1-1 0,-1 0 1,1 1-1,-1 0 1,1-1-1,-1 1 0,1-1 1,0 3-1,0 25-4243,0-11 2972,-4 19-1225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2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6 201 6304,'-1'-1'316,"1"1"-1,-1-1 1,1 0 0,-1 1 0,1-1 0,0 1-1,-1-1 1,1 0 0,0 1 0,-1-1-1,1 0 1,0 1 0,0-1 0,-1 0 0,1 1-1,0-1 1,0 0 0,0 0 0,0 1 0,0-1-1,0 0 1,0 0 0,0 1 0,1-2-1,10-3 4307,3 3-4957,54-11 2489,111-10-603,-46 6-915,655-78 537,-602 77-1256,-81 8-2879,-84 10 1032,-21 0 1780,1 0 1,-1 0 0,0 0-1,1 0 1,-1 0 0,1 0-1,-1 0 1,1 0 0,-1 0-1,0 0 1,1 1 0,-1-1-1,0 0 1,1 0 0,-1 0-1,1 0 1,-1 1 0,0-1-1,1 0 1,-1 0 0,0 1-1,0-1 1,1 0 0,-1 1-1,0-1 1,1 0 0,-1 1-1,0-1 1,0 0 0,0 1-1,0-1 1,1 0 0,-1 1-1,0-1 1,0 1 0,0-1-1,0 0 1,0 1 0,0-1-1,0 1 1,0-1 0,0 0-1,0 1 1,-4 8-5584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2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291 504 4064,'4'-8'8325,"-14"8"-7329,1 1-1,-1 1 1,0-1-1,0 2 1,1-1-1,-12 6 1,-56 27 42,37-15 101,-11 7-314,45-24-716,1 1 0,0 0 1,0 0-1,1 0 0,-1 0 0,-7 10 1,12-13-90,-1-1 0,0 1 0,1 0 0,-1 0 0,1 0 0,0 0 0,-1 0 0,1-1 0,0 1 0,-1 0 1,1 0-1,0 0 0,0 0 0,0 0 0,0 0 0,0 0 0,0 0 0,0 0 0,0 0 0,0 0 0,0 0 0,1 0 1,0 2-1,-1-2 0,1 0 0,0 1 0,1-1 0,-1 0 0,0 0 0,0 1 0,0-1 0,1 0 0,-1 0 0,1-1 0,-1 1 1,3 1-1,3 1 26,-1-1-1,1 0 1,0 0 0,0-1 0,11 1 0,-5-1-15,-1-1 0,1-1 0,0 0 0,-1 0 0,1-2 0,20-5 0,-26 6-34,-1-1 1,1 0 0,-1 0 0,1 0 0,-1-1 0,0 0 0,0 0 0,-1 0 0,1-1-1,-1 0 1,0 0 0,0 0 0,5-9 0,0-3 15,0-1 0,-1 0 0,-1-1 1,-1 1-1,-1-2 0,5-23 0,-3 5 15,-2-1 0,0-48 0,-5 63 43,0 0 0,-2 0-1,-1 0 1,-8-38 0,8 54-48,-1 0 0,0 1 0,0-1 0,0 0 0,-1 1 1,0 0-1,-7-9 0,7 11-52,0 1 1,0 0-1,0 0 1,0 0-1,-1 0 1,0 1 0,0 0-1,0 0 1,0 0-1,0 0 1,-9-2-1,0 1-349,-1 0-1,0 1 0,-26-2 1,40 5 163,-1 0 0,0 0 1,1 0-1,-1 0 1,0 0-1,0 0 1,1 0-1,-1 1 0,0-1 1,1 1-1,-1-1 1,0 1-1,1 0 0,-1-1 1,1 1-1,-3 2 1,3-3 85,1 0 0,0 1 0,0-1 0,0 0 0,-1 0 0,1 0 0,0 1 0,0-1 0,0 0 0,-1 1 0,1-1 0,0 0 0,0 0 0,0 1 0,0-1 0,0 0 0,0 1 0,0-1 0,0 0 0,0 1 0,0-1 0,0 0 0,0 1 0,0-1 0,0 0 0,0 0 0,0 1 0,0-1 0,0 0 0,0 1 0,0-1 0,1 0 0,-1 1 0,0-1 0,0 0 0,0 0 0,1 1 0,-1-1 0,11 9-2309,-11-9 2408,25 12-6476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2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5888,'-1'0'250,"0"0"-1,0 0 1,-1 0 0,1 1 0,0-1 0,0 0-1,0 1 1,0-1 0,0 1 0,0-1 0,0 1 0,0-1-1,0 1 1,0 0 0,0-1 0,-1 2 0,-11 7 2276,3-4-1477,-51 29 3292,53-29-3970,0 1 0,1 0 0,0 0 0,0 1 0,-9 10 0,1 4 68,1 0 0,1 1 0,1 1 0,1 0 0,-17 48 0,16-29-110,1 2 0,-8 70 0,17-100-274,1 0 0,1 0 0,0 1 0,1-1 0,0 0-1,1 0 1,1 0 0,7 21 0,-7-27-284,0 0-1,1-1 1,0 1-1,0-1 1,1 0-1,8 10 1,-8-12-461,1 1 0,0-1 1,0 0-1,0-1 1,0 1-1,1-1 0,13 6 1,-10-6-1672,1 0 0,19 5 0,0-5-529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5:0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26 6720,'-45'-10'3040,"35"7"-2624,7-2 32,6 10-320,2-10-384,7 5 128,9-3-3136,4-2 1792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2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7392,'-1'0'280,"1"0"-163,-1-1 0,0 1 0,-14 1 13075,21 7-11181,-1-5-1603,0 0 0,0-1 0,0 1 0,0-1 0,1 0 0,-1-1 0,11 3 0,-5-3-407,-1-1 0,1 1 0,-1-2 0,1 0 0,15-3 0,-19 3-199,-6 1-99,0 0 1,1-1-1,-1 1 1,0-1-1,0 1 1,0-1-1,1 1 1,-1-1-1,0 0 1,1-1-1,3-2-3322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2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10144,'-7'-10'2530,"7"10"-2470,0-1 0,0 1 1,0 0-1,0 0 0,0 0 1,0-1-1,0 1 1,0 0-1,0 0 0,0-1 1,0 1-1,0 0 0,0 0 1,0 0-1,0-1 1,0 1-1,0 0 0,0 0 1,0 0-1,0-1 0,1 1 1,-1 0-1,0 0 0,0 0 1,0-1-1,0 1 1,0 0-1,1 0 0,1-1 226,0 0 0,0 1 0,0-1 1,0 1-1,0-1 0,0 1 0,0 0 0,1 0 0,3 0 0,17 0 1078,76 4 1790,-87-3-2939,-1 1-1,1 1 1,-1 0 0,0 0-1,1 1 1,15 8 0,-23-9-97,1 0 0,0 1 0,-1-1-1,0 1 1,0 0 0,0 0 0,0 0 0,0 0 0,-1 0 0,0 1 0,0 0-1,0 0 1,-1 0 0,3 6 0,1 7 74,0 0 1,5 34-1,-10-43-190,4 25 89,0 51 0,-5-50 31,9 48 0,-6-61-293,1 7-1974,-3-25 935,0-1-1,0 1 1,0-1 0,1 1-1,2 3 1,10-28-12315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2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0 7712,'-4'0'457,"0"0"0,0 1 0,0-1 0,0 1 0,0 0 0,0 0 0,0 0 0,0 0 0,0 1 0,1-1 0,-1 1 0,0 0 0,1 0 0,0 0 0,-4 3 0,-12 15 837,1 1 1,0 1-1,2 0 1,-19 35 0,12-21-691,4-6-361,-1 0 0,-2-2 0,0 0 0,-53 48 1,46-52-1315,-84 66-9799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2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8544,'2'6'3187,"8"2"-2875,-6-6 29,32 24 1637,74 55 3744,-99-71-5348,-1 0-1,0 0 0,-1 1 1,0 0-1,0 1 1,-1 0-1,10 20 0,-10-12-115,0 1-1,-1 1 1,-2 0 0,6 37-1,-7-25-94,-2 0 0,-2 48-1,-1-69-153,-1 0 0,0-1 0,-1 1 0,0 0-1,0-1 1,-2 0 0,1 0 0,-2 0 0,-12 21 0,7-18-360,0 0 0,-1-1 0,-1 0 0,0-1 0,-1 0 0,-17 11 0,0-1-4222,-67 35 0,61-38-2552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36.9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20 121 1984,'-6'-4'341,"-5"-3"592,11 7-866,0 0 0,0 0 0,0 0 0,0 0 0,0 0 0,-1 0 0,1 0 1,0 0-1,0-1 0,0 1 0,0 0 0,0 0 0,0 0 0,-1 0 0,1 0 0,0 0 0,0-1 0,0 1 0,0 0 1,0 0-1,0 0 0,0 0 0,0 0 0,0-1 0,0 1 0,0 0 0,0 0 0,0 0 0,0 0 0,0-1 0,0 1 1,0 0-1,0 0 0,0 0 0,0 0 0,0-1 0,0 1 0,0 0 0,0 0 0,2-8 3121,-2 8-3093,0-1 1,0 1 0,0-1-1,0 1 1,0 0 0,0-1-1,0 1 1,0 0 0,0-1-1,0 1 1,0 0-1,0-1 1,1 1 0,-1 0-1,0-1 1,0 1 0,0 0-1,0 0 1,1-1-1,-1 1 1,0 0 0,0-1-1,0 1 1,1-1 0,0 1 112,-1 0 0,1 0 0,-1 0 0,0 0 1,1 0-1,-1 0 0,1 0 0,-1 0 1,1 0-1,-1 0 0,1 0 0,-1 0 0,1 0 1,-1 0-1,1 0 0,-1 0 0,1 0 0,-1 0 1,0 1-1,1-1 0,-1 0 0,1 0 0,-1 1 1,0-1-1,1 1 0,14 12 1645,9 22-917,-16-22-657,10 17 374,15 37-1,-9-7-77,6 15-31,3-1 1,44 72-1,-58-118-444,12 22 477,45 92-1,-74-139-547,7 16 105,-9-18-112,0-1-1,1 1 0,-1 0 1,1-1-1,-1 1 1,1 0-1,-1-1 1,1 1-1,-1-1 1,1 1-1,-1-1 1,1 1-1,0-1 0,-1 1 1,1-1-1,0 0 1,-1 1-1,1-1 1,0 0-1,0 1 1,0-2 6,0 1 0,-1 0 0,1 0 1,0-1-1,-1 1 0,1 0 0,0-1 1,-1 1-1,1-1 0,-1 1 0,1-1 1,-1 1-1,1-1 0,-1 1 0,1-1 1,-1 1-1,1-1 0,-1 0 0,0 1 1,1-1-1,-1 0 0,0 0 0,9-22 144,-6 14-108,10-34 169,-2-1 1,8-58-1,-10 48-165,2-5-8,22-111 61,3 31-151,-26 104-11,31-66 0,-41 101 35,6-12-311,0 0 0,12-15 0,-3 12-6544,7 44-9640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39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9 812 5888,'-4'4'7139,"18"-1"-4940,-4-1-1720,-1 0 0,0-1 0,0 0 1,1 0-1,-1-1 0,0-1 0,1 1 0,-1-2 0,0 1 0,0-1 0,10-3 0,-13 2-391,1 1 0,-1-1 0,-1-1 0,1 1 0,0-1 0,-1 0 0,0 0 0,0 0 0,0-1 0,0 1 0,5-8 0,-8 9-64,-1 1 0,1 0 0,-1-1 0,1 0 0,-1 1 1,0-1-1,0 0 0,0 0 0,-1 0 0,1 1 0,0-1 1,-1-3-1,0 4-21,0 0 0,0 0 0,-1-1 0,1 1 1,-1 0-1,1 0 0,-1 0 0,0 0 0,0 0 0,0 1 0,0-1 1,0 0-1,0 0 0,0 1 0,-1-1 0,1 0 0,0 1 1,-3-2-1,0-1 22,0 1 0,0 1 0,1-1 0,-2 1 0,1-1 0,0 1 0,0 0 0,-1 1 0,1-1 0,-1 1 0,1 0 0,-1 0 0,0 0 0,1 0 1,-1 1-1,0 0 0,0 0 0,1 1 0,-1-1 0,0 1 0,1 0 0,-1 0 0,1 0 0,-1 1 0,1-1 0,-8 5 0,6-3 52,1 1 0,-1-1-1,1 1 1,0 0 0,0 1-1,0-1 1,1 1 0,-1 0-1,1 0 1,0 1 0,1-1-1,-1 1 1,1 0 0,0 0-1,1 0 1,-1 0 0,1 0-1,-2 11 1,3-10-27,1-1 0,-1 1 0,1 0 0,1-1 0,-1 1 0,1-1 0,0 1 0,1-1 0,-1 1 0,1-1 0,1 0 0,-1 0 0,1 0 0,0 0 1,0 0-1,1-1 0,0 1 0,0-1 0,0 0 0,1 0 0,5 5 0,-3-4 5,0 0 0,1 0 0,0-1 0,-1 0 0,2-1 0,-1 0 0,0 0-1,1 0 1,0-1 0,0-1 0,0 1 0,0-2 0,0 1 0,16 0 0,-11-3 23,1 0 0,0-1-1,-1 0 1,1-2 0,-1 1-1,0-2 1,15-6 0,-9 2 23,-1-1 1,0-1 0,0 0 0,20-18 0,25-31-346,-19 17 40,-44 42 197,-1 0 0,1 0 0,0 0 0,0 1 0,0-1 0,-1 0 0,1 0 0,0 1 0,0-1 0,0 1 0,0-1 0,0 1 0,0-1 0,1 1 0,-1 0 0,0-1 0,0 1 0,0 0 0,0 0-1,0 0 1,1 0 0,-1 0 0,0 0 0,0 0 0,0 0 0,0 0 0,0 1 0,1-1 0,-1 0 0,0 1 0,0-1 0,0 1 0,0-1 0,0 1 0,0-1 0,0 1 0,1 1 0,13 10 50,-13-10-32,0 0 1,-1-1 0,1 1-1,0-1 1,0 1-1,0-1 1,1 0 0,-1 0-1,0 0 1,0 0 0,1 0-1,-1 0 1,0-1-1,1 1 1,-1-1 0,4 1-1,-11-13 5,3 10-38,1 0 0,-1 0 0,0 0 0,0 0 0,0 0 0,0 0 0,0 1 0,0-1 0,-4-2 1,5 4 2,0-1 1,0 1-1,0-1 1,0 1 0,-1-1-1,1 1 1,0 0-1,0-1 1,0 1 0,-1 0-1,1 0 1,0 0 0,0 0-1,-1 0 1,1 0-1,0 0 1,0 0 0,-1 1-1,1-1 1,0 0 0,-2 1-1,-3 3 13,0 0-1,1 0 1,-1 0-1,1 0 1,0 1 0,0 0-1,0 0 1,1 1-1,-1-1 1,1 1-1,1 0 1,-1 0 0,1 0-1,0 0 1,1 1-1,-1-1 1,1 1-1,0-1 1,1 1 0,0 0-1,0 0 1,0 0-1,1 0 1,0 0-1,0 0 1,1 0 0,0 0-1,0-1 1,1 1-1,-1 0 1,1-1-1,1 1 1,5 11 0,-6-13 63,1 0 1,0 1-1,0-1 1,0 0 0,1-1-1,0 1 1,7 7 0,-9-11-34,-1 1 0,1-1 0,0 0 0,0 0 0,0 0 0,0 0 0,0 0 0,0-1 0,1 1 0,-1-1 0,0 1 0,0-1 0,0 0 0,0 0 0,1 0 0,-1 0 0,0 0 0,0 0 0,1-1 0,-1 1 0,0-1 0,0 1 0,0-1 0,3-1 0,20-10 128,0-1-1,26-18 1,6-3-154,-31 20 1,113-70-191,-124 73 128,0-1 0,-1 0 0,0-1 1,-1 0-1,-1-1 0,20-27 0,-17 14-115,0 0 0,15-43-1,15-62-34,-42 124 209,-2 4-6,61-211-149,-53 174 17,-2 0 1,-1-1-1,0-54 1,-6 92 85,-1-16-3,1 20 60,0 0 1,0 0 0,0 0-1,0 0 1,0 0 0,0-1-1,0 1 1,0 0 0,0 0-1,0 0 1,-1 0 0,1 0-1,0 0 1,0 0 0,0 0 0,0 0-1,0 0 1,0 0 0,0 0-1,0 0 1,0 0 0,0 0-1,0 0 1,0 0 0,0 0-1,0 0 1,0 0 0,0 0-1,-1 0 1,1 0 0,0 0-1,0 0 1,0 0 0,0 0-1,0 0 1,0 0 0,0 0-1,0 0 1,0 0 0,0 0-1,0 0 1,0 0 0,0 0-1,0 0 1,0 0 0,-1 0-1,1 0 1,0 0 0,0 0-1,0 0 1,0 0 0,0 0-1,0 0 1,0 1 0,0-1-1,0 0 1,0 0 0,0 0-1,0 0 1,0 0 0,0 0-1,0 0 1,0 0 0,0 0-1,0 0 1,-5 13-30,-11 30 91,2 0 1,-11 56-1,-31 235 599,56-331-658,-21 127 347,17-96-124,2 64 1,2-91-185,0 1 0,1 0 0,0-1 0,0 1 0,1-1 1,0 1-1,0-1 0,1 1 0,0-1 0,8 13 0,-10-19-23,0 0-1,0 0 0,0 0 0,0 0 0,1 0 0,-1-1 0,0 1 0,1 0 0,-1-1 0,0 1 0,1-1 0,-1 0 1,1 1-1,-1-1 0,1 0 0,-1 0 0,1 0 0,-1 0 0,1 0 0,-1 0 0,1 0 0,-1-1 0,0 1 0,1 0 0,-1-1 1,1 1-1,1-2 0,4-1 22,0 0 1,0 0 0,-1-1-1,8-4 1,5-7-213,22-22 0,-7 6 388,-4 8-435,-33 37-69,-2 0 297,1 1-1,1 0 1,0-1-1,1 1 1,0 17-1,1-23 22,1 1 0,1-1 1,0 1-1,0-1 0,1 1 0,0-1 0,1 0 0,0 0 0,4 9 0,-6-15-29,0-1 1,1 0-1,-1 1 0,1-1 0,-1 0 0,1 0 1,0 0-1,0 0 0,2 1 0,-3-2 16,0 0 0,0-1 0,0 1 0,0-1 0,0 1 0,0-1 0,0 0 1,0 0-1,0 1 0,0-1 0,1 0 0,-1 0 0,0 0 0,0 0 0,0 0 0,0 0 0,1 0 0,-1-1 0,0 1 0,0 0 0,0-1 0,0 1 0,2-2 0,1 0-7,1-1-1,-1 0 1,0-1-1,0 1 1,-1-1-1,1 1 0,-1-1 1,1 0-1,-1 0 1,-1-1-1,1 1 1,0-1-1,-1 1 0,0-1 1,2-8-1,-1 5-50,-1 1 0,0-1 0,-1 0-1,0 1 1,0-1 0,0 0 0,-1 0 0,0 1-1,-3-16 1,2 19 20,0 1 1,0-1-1,0 1 0,-1 0 0,1 0 1,-1-1-1,0 1 0,0 0 0,0 0 1,-5-4-1,1 1-37,-1 0 1,1 1-1,-11-6 0,-11 3 80,25 7 22,-1-2 56,9-1-31,1 2-14,1 0 0,0 0-1,-1 1 1,1 0 0,10-1-1,9-1 45,-5 1-109,1 0 0,0 1 1,0 2-1,0 0 0,-1 1 1,1 1-1,0 1 0,-1 1 1,0 1-1,40 17 0,-51-18 42,1 1 0,-1 0 0,-1 0 0,1 1 0,16 16 0,-24-21-8,1 0 1,-1 0-1,1-1 0,-1 1 1,1-1-1,0 1 0,-1-1 1,1 0-1,0 0 0,0 0 1,0-1-1,0 1 0,0-1 1,0 1-1,0-1 0,0 0 1,0 0-1,0 0 0,0-1 1,0 1-1,0-1 0,0 0 0,3-1 1,-2 1 13,0-1 1,-1 1-1,1-1 1,0-1-1,-1 1 0,1 0 1,-1-1-1,0 0 1,0 1-1,0-1 1,0-1-1,0 1 1,-1 0-1,1-1 1,-1 1-1,2-6 0,13-21 67,2-7-2,15-46-97,-31 73-269,-3 11 38,4 8 195,2 2 47,-1 0-1,-1 0 1,0 1-1,0 0 1,-1 0-1,-1 0 1,0 0-1,-1 0 0,0 0 1,-1 0-1,-2 21 1,2-30-8,-1 0 0,0 0 1,0 0-1,-1 0 0,1 0 1,-1 0-1,1 0 0,-3 2 0,-4 10 281,7-14-285,1-1 0,-1 0-1,1 1 1,-1-1 0,1 1 0,-1-1-1,1 0 1,-1 1 0,1-1-1,-1 0 1,1 0 0,-1 1 0,0-1-1,1 0 1,-1 0 0,1 0 0,-1 0-1,0 0 1,1 0 0,-1 0 0,0 0-1,1 0 1,-1 0 0,1 0 0,-1 0-1,0-1 1,1 1 0,-1 0 0,1 0-1,-1-1 1,0 1 0,1 0 0,-1-1-1,0 1 1,-1-1 12,0 0-1,0-1 1,0 1-1,0 0 1,0-1 0,0 1-1,-2-3 1,2 1-7,1 0 0,-1 0 0,1 0 0,0-1 0,0 1 0,0 0 0,1 0 0,-1-5 0,1 7-4,0 1 1,0-1-1,1 1 0,-1-1 0,0 1 0,0-1 0,1 1 0,-1 0 0,0-1 0,1 1 0,-1-1 0,1 1 0,-1 0 0,0 0 0,1-1 0,-1 1 0,1 0 0,-1 0 0,1-1 1,-1 1-1,1 0 0,-1 0 0,1 0 0,-1 0 0,1 0 0,-1 0 0,1 0 0,-1 0 0,2 0 0,20 0-107,-17 0 95,174-4-463,-172 4 39,58-2-3732,-58 1 1922,-1 0 0,1 0 0,0-1 0,6-2 0,-26-14-5946,-5-4 4634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39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46 193 9568,'-45'-11'4864,"50"6"-1921,8-4-1727,9-2 640,14-9-1088,4 0-128,10-3-352,8-6-480,15 4 96,3 6-1472,4 7 864,-3 4-4127,-1 8 2687,-8 5-5056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41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6 855 3712,'-5'3'7502,"20"-1"-3183,-7-4-4546,-1-2 739,-1 0 0,0 0 0,0 0 0,-1-1 0,9-9 0,25-31 816,76-130 100,-52 73-1059,102-134-97,-141 198-33,-2-1-1,18-41 0,-36 66-55,-4 10-119,-4 8-23,-62 113 284,44-71-52,-27 88 0,-1 54 157,42-158-323,2 0 0,1 0-1,1 1 1,0 39 0,4-67-66,1 1 0,-1 0 0,1-1 1,-1 1-1,1-1 0,0 0 1,0 1-1,1-1 0,-1 0 1,1 1-1,-1-1 0,5 5 0,-5-7-6,0 1-1,1-1 0,-1 0 0,1 0 0,-1 0 1,1 0-1,0 0 0,-1 0 0,1 0 0,0-1 1,0 1-1,-1 0 0,1-1 0,0 0 1,0 1-1,0-1 0,0 0 0,0 0 0,-1 0 1,1 0-1,0 0 0,0 0 0,0-1 0,2 0 1,5-2 29,-1 0 0,0 0 1,0-1-1,0 0 1,0 0-1,-1-1 1,0 0-1,0 0 0,0-1 1,-1 0-1,1 0 1,-1-1-1,-1 0 1,10-13-1,3-10-64,0-1-1,17-43 1,-25 51 43,202-389-118,-201 393 146,-1-1 0,-1 0 0,0-1 0,-1 1 0,8-39 1,-16 58-59,0 1 0,1-1 0,-1 0 0,0 1 0,0-1 0,0 0 0,0 0 0,0 1 0,0-1 0,0 0 0,0 1 0,0-1 0,0 0 0,0 0 0,-1 1 0,1-2 0,0 2-15,-1 0 1,1 0-1,0 0 1,0 0-1,-1 0 1,1 0 0,0 0-1,0 0 1,0 0-1,-1 0 1,1 0 0,0 0-1,0 0 1,-1 0-1,1 0 1,0 0 0,0 0-1,-1 0 1,1 0-1,0 1 1,0-1 0,0 0-1,-1 0 1,1 0-1,0 0 1,0 0-1,0 1 1,-1-1 0,1 0-1,-16 19-171,-5 15 302,2 1 0,2 1 0,-26 74 0,-18 119 137,34-116-222,8-32 142,-25 82 130,43-159-247,0 0 1,0 0-1,0 1 0,1-1 1,0 0-1,0 6 1,0-9-39,9-21 385,62-121-235,-57 115-271,-12 23 81,1-4-17,1 0-1,0 0 1,0 0 0,1 1 0,0-1 0,0 1-1,12-10 1,-17 15 18,1 1 0,0-1 1,0 1-1,-1-1 0,1 1 0,0 0 0,0-1 1,0 1-1,0 0 0,0 0 0,0 0 0,0 0 0,0-1 1,-1 1-1,1 0 0,0 1 0,0-1 0,0 0 1,0 0-1,0 0 0,0 0 0,0 1 0,0-1 1,-1 0-1,1 1 0,0-1 0,0 1 0,0-1 0,-1 1 1,1-1-1,0 1 0,0 0 0,-1-1 0,1 1 1,-1 0-1,2 1 0,1 2-17,0 0 1,-1 0-1,1 0 0,-1 1 0,4 8 1,16 63 11,-8-23 36,-12-46 4,1 0 0,-1-1 0,1 1 0,0 0-1,1-1 1,0 0 0,6 8 0,-8-11-12,0-1 0,0 0 0,0 0 1,0 0-1,1-1 0,-1 1 0,1 0 0,-1-1 1,1 0-1,0 0 0,-1 1 0,1-1 0,0-1 0,0 1 1,0 0-1,0-1 0,0 0 0,0 1 0,0-1 1,5-1-1,16-2 9,1-1 1,-1-1-1,0-1 1,-1-1-1,43-19 0,-51 19-17,-1 0 0,0-1-1,0-1 1,-1 0 0,0-1-1,-1-1 1,0 0 0,0 0-1,18-25 1,-27 31-47,0 0-1,0 0 0,0 0 1,3-10-1,-5 9-123,-4 8 38,-5 8 11,-5 7 101,-28 30-1,6-8-15,12-16-24,19-20 79,0 1-1,0-1 0,0 1 1,1 0-1,-1 0 0,1 0 1,0 1-1,0-1 0,1 0 0,-3 6 1,5-9-22,0-1 0,0 0 0,0 1 0,-1-1 0,1 0 0,0 1 0,0-1 0,0 1 0,0-1 0,0 1 0,0-1 0,0 0 0,0 1 0,0-1 0,0 1 0,0-1 0,1 0 0,-1 1 0,0-1-1,0 0 1,0 1 0,0-1 0,1 1 0,-1-1 0,0 0 0,0 1 0,1-1 0,-1 0 0,1 1 0,-1-1 6,1 1 0,0-1 0,0 0 0,0 1 0,0-1 0,0 0 0,0 0 0,0 0-1,0 0 1,0 0 0,0 0 0,1 0 0,26-6 275,-28 6-283,6-2-1,1-1-1,-1 1 0,0-1 0,-1 0 1,1 0-1,0-1 0,-1 1 0,0-1 1,0-1-1,0 1 0,0-1 0,-1 1 1,7-10-1,24-25-298,-35 38 295,1 1 1,-1-1-1,0 1 1,1-1-1,-1 1 0,1-1 1,-1 1-1,1 0 0,-1-1 1,1 1-1,-1 0 0,1-1 1,-1 1-1,1 0 0,-1-1 1,1 1-1,0 0 0,-1 0 1,1 0-1,-1 0 1,1 0-1,0 0 0,-1 0 1,1 0-1,-1 0 0,1 0 1,1 0-1,-1 0-7,0 1-1,0 0 1,0-1 0,0 1 0,0 0-1,0 0 1,0 0 0,0-1 0,0 1-1,-1 0 1,1 0 0,0 0-1,0 2 1,3 4-47,0 0-1,-1 1 1,3 9 0,-5-15 55,5 16 8,17 32 1,-22-48 15,0 0 0,0 0 0,1 0 0,-1 0 0,0-1 0,1 1 0,-1 0 0,1-1 0,2 3 0,-3-3 8,1-1 0,-1 1 0,1-1 0,-1 1 0,1-1 0,0 1 0,-1-1 0,1 0 0,-1 0 0,1 0 0,0 0 0,-1 0 0,1 0 0,2-1 0,0 0-1,0 0-1,0-1 1,0 1-1,-1-1 1,1 0 0,0 0-1,-1 0 1,0 0-1,1-1 1,3-3 0,32-34 20,-32 32-37,8-10-10,-2 0 1,0-1-1,20-37 1,21-65-3,-17 35 1,-17 43-20,48-108-71,-55 115 80,-1-1 0,10-48 0,-17 50-122,-6 34-15,-3 4 78,-3 10 24,5-9 16,-10 17 68,2 0-1,0 1 0,1 0 1,-5 26-1,-17 92 369,19-75-433,-24 171 276,31-132-3949,5-103 3173,0 1 0,0 0 0,0-1 1,1 1-1,-1-1 0,0 1 0,1-1 0,-1 1 0,2 2 0,6-23-14705,-7-14 12337,-4-13 788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41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49 10720,'-9'-9'3968,"4"9"-3072,5 5 1791,10-10-1887,-1 2 1088,14 0-1088,8-6-352,14 4-288,3-1-288,7-3 64,-2 4-2016,-6 5 1152,-12 0-3935,-9 5 2719,-11 7-4800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42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 9888,'8'-6'3648,"-8"9"-2816,13-3-256,5 0 896,14-8-929,26-1 993,24-2-896,12-1-160,-9 0-320,-9 4-544,-3 0 192,-6 5-4063,1-2 2335,12 10-5472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5:2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2721 2240,'0'0'11,"0"0"0,0 0 0,0 0 0,0 0 0,0 0 0,0 0 0,0 0 0,1 0 0,-1 0 0,0 0 0,0 1 0,0-1 0,0 0 0,0 0 0,0 0 0,0 0 0,0 0 0,0 0 0,0 0 0,0 0 0,0 0 0,0 0 0,0 0 0,0 0 0,0 0 1,0 0-1,0 0 0,0 0 0,0 0 0,1 0 0,-1 0 0,0 0 0,0 0 0,0 0 0,0 0 0,0 0 0,0 0 0,0 0 0,0 0 0,0 0 0,0 0 0,0 0 0,0 0 0,0 0 0,0 0 0,0 0 0,0-1 0,0 1 0,0 0 0,0 0 0,0 0 0,1 0 0,-1 0 0,0 0 0,0 0 0,0 0 0,0 0 0,0 0 0,0 0 0,0 0 0,0 0 0,0 0 0,0 0 0,0 0 0,0 0 0,0 0 0,0 0 0,0-1 0,14 16 10589,-23-141-6725,4 81-3394,2-69 0,4-138 179,-2 136-462,-3-12-164,0-50 162,5 94-100,2-30-198,-1 72 257,-8-68 0,3 66-142,1-52 0,4-127 35,-3 114 96,11-7-158,0-7-308,-1-191 194,-7 258 69,0 39 38,-1-1 0,-1 0-1,-1 0 1,-4-21 0,5 33 20,-1 0-1,1 0 1,0 0 0,0 0-1,2-10 1,1-17-183,-3 30 198,1-1-1,-1 1 1,1 0-1,0 0 0,0-1 1,2-2-1,-2 2-25,0 1 1,0-1-1,0 1 0,0-1 0,0 1 0,0-6 0,-1-53 145,0 62-141,0 0 1,0 0-1,0-1 0,0 1 0,0 0 1,0-1-1,0 1 0,0 0 0,0 0 0,0-1 1,0 1-1,0 0 0,0-1 0,0 1 1,0 0-1,0-1 0,0 1 0,0 0 1,0 0-1,0-1 0,0 1 0,-1 0 1,1 0-1,0-1 0,0 1 0,0 0 1,0 0-1,-1-1 0,1 1 0,0 0 0,0 0 1,-1 0-1,1 0 0,0-1 0,0 1 1,-1 0-1,1 0 0,0 0 0,0 0 1,-1 0-1,1 0 0,0 0 0,-1 0 1,1 0-1,0 0 0,-1 0 0,1 0 1,-1 0-14,0 0 0,0 1 0,0-1 0,0 1 0,1-1 0,-1 1 0,0 0 0,0-1 0,1 1 0,-1 0 0,0-1 0,0 3 0,-4 5-30,1 0 0,0 1 0,-4 10 0,4-9 16,0 0 0,-9 14-1,1-3-37,3-5 99,-23 29 0,-49 66 1,80-110-66,-11 16 610,12-17-564,0 0 0,0 0 0,0 0 0,0 0 0,0 0 0,0 0 1,0 0-1,0 0 0,0 0 0,0 0 0,0 0 0,0 0 0,0 0 1,0 1-1,0-1 0,0 0 0,0 0 0,0 0 0,0 0 0,0 0 1,0 0-1,0 0 0,-1 0 0,1 0 0,0 0 0,0 0 0,0 0 1,0 0-1,0 0 0,0 0 0,0 0 0,0 0 0,0 0 0,0 0 1,0 0-1,0 0 0,0 0 0,0 0 0,0 0 0,-1 0 0,1 0 1,0 0-1,0 0 0,0 0 0,0 0 0,0 0 0,0 0 0,0 0 1,0 0-1,0 0 0,0 0 0,0 0 0,0 0 0,0 0 0,0 0 1,0 0-1,0 0 0,0-1 0,0 1 0,-1 0 0,1 0 0,0 0 1,0 0-1,0 0 0,0 0 0,0 0 0,3-12 172,3-1-121,0 0 1,0 1-1,1 0 1,11-13-1,9-18 61,56-129-301,-68 141 145,-15 31 31,0 0 0,0 0-1,0 0 1,0 0 0,0 0 0,0-1 0,0 1 0,0 0-1,0 0 1,0 0 0,0 0 0,0 0 0,0-1-1,1 1 1,-1 0 0,0 0 0,0 0 0,0 0-1,0 0 1,0 0 0,0 0 0,0-1 0,0 1-1,0 0 1,1 0 0,-1 0 0,0 0 0,0 0 0,0 0-1,0 0 1,0 0 0,0 0 0,1 0 0,-1 0-1,0 0 1,0 0 0,0 0 0,0 0 0,0 0-1,1 0 1,-1 0 0,0 0 0,0 0 0,0 0-1,0 0 1,6 7-69,2 11 96,-8-17-29,76 258 126,-75-253-9,1 0 1,-1 0 0,-1 0 0,1 7-1,-1-12-66,0 0-1,0 0 1,0-1-1,0 1 1,0 0 0,0 0-1,0 0 1,0-1-1,-1 1 1,1 0-1,0 0 1,0-1-1,-1 1 1,1 0-1,-1 0 1,1-1 0,-1 1-1,1-1 1,-1 1-1,1 0 1,-1-1-1,1 1 1,-1-1-1,0 1 1,1-1-1,-1 1 1,0-1 0,1 0-1,-1 1 1,0-1-1,0 0 1,1 0-1,-1 1 1,0-1-1,0 0 1,1 0-1,-3 0 1,-10-1 42,1 0 0,-1-2 0,1 1 0,-1-1 0,1-1 0,-13-6 0,-16-4-120,39 14 17,-8-3-234,0 0 1,0-1 0,-10-5-1,15 4-2431,24 6-5236,3 5 5567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45.0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252 768 5568,'-3'-5'1023,"1"-1"1,-1 1-1,-2-10 0,-1 0 3177,6 14-4098,-1 1 0,1-1 0,-1 0 0,1 1 1,-1-1-1,1 1 0,-1-1 0,1 1 0,-1-1 0,0 1 0,1-1 1,-1 1-1,0 0 0,0-1 0,1 1 0,-1 0 0,0 0 0,0 0 1,1-1-1,-1 1 0,0 0 0,0 0 0,0 0 0,1 0 1,-1 0-1,0 0 0,0 1 0,1-1 0,-1 0 0,0 0 0,-1 1 1,-2 0 197,0 0 1,0 1 0,0 0 0,-6 3 0,-30 22 1464,-53 45 1,88-68-1657,0 2 1,-1-1 0,2 0 0,-1 1 0,1 0-1,-1 0 1,2 0 0,-5 10 0,7-14-72,0 0 0,0 1 0,0-1 0,1 1 0,-1-1 0,1 0 0,-1 1 0,1-1 0,0 1 0,0-1 0,0 1 0,0-1 0,1 1 0,-1-1 0,1 0 0,0 1 0,-1-1 0,1 1 0,0-1 0,0 0 0,0 0 0,1 0 0,-1 0 0,0 0 0,1 0 0,0 0 0,-1 0 0,3 1 0,2 2 75,0 0-1,0 0 1,1-1-1,0-1 1,0 1-1,0-1 1,0 0-1,0 0 0,1-1 1,-1 0-1,1 0 1,0-1-1,13 1 1,-11-2-7,0 0 0,1-1 0,-1 0 0,0-1 0,-1 0 0,1 0 0,0-1 0,-1 0 0,1-1 0,13-7 1,8-8-123,0-1 0,-1-2 0,-2-1 0,0-2 0,-1 0 0,44-56 0,-20 14-23,-2-3 0,-3-1 1,36-80-1,-67 118 49,-2-1 0,-1 0 0,-2-1 0,-2 0 0,-1 0 0,-1-1 0,1-72 0,-7 96 7,-1-15-114,1 27 96,0 0 0,0 0 0,0-1 0,0 1 0,0 0 0,0 0 0,0 0 0,0 0 0,0 0 0,0 0 0,0 0 0,0-1 0,0 1 0,0 0 1,0 0-1,0 0 0,0 0 0,0 0 0,0 0 0,0 0 0,0-1 0,-1 1 0,1 0 0,0 0 0,0 0 0,0 0 0,0 0 0,0 0 0,0 0 0,0 0 0,0 0 0,0 0 0,-1 0 0,1 0 0,0 0 0,0 0 1,0-1-1,0 1 0,0 0 0,0 0 0,0 0 0,-1 0 0,1 0 0,0 0 0,0 0 0,0 0 0,0 0 0,0 0 0,0 1 0,0-1 0,-1 0 0,1 0 0,0 0 0,0 0 0,0 0 0,-5 8 9,-4 14 22,-6 26 10,-69 252 464,-64 256 893,147-553-1325,0 0 0,0 1 0,0-1 0,1 0 0,-1 5 0,11-13 355,57-60-399,-52 49-60,0 0 1,2 0 0,0 2-1,0 0 1,36-21 0,-50 33 18,-1 1 0,1 0-1,-1 0 1,1 0 0,-1 1 0,1-1 0,0 0 0,-1 1 0,1 0-1,0 0 1,-1-1 0,1 2 0,0-1 0,-1 0 0,1 0 0,0 1 0,-1 0-1,1-1 1,-1 1 0,1 0 0,-1 0 0,4 2 0,-2 0-3,0 0 0,-1 0 1,1 1-1,-1-1 0,1 1 0,-1 0 1,0-1-1,0 2 0,-1-1 1,0 0-1,4 7 0,11 38-4,-14-38 78,1 0 1,0 0-1,1 0 1,0 0-1,0-1 1,11 15-1,-15-24-49,-1 0 0,1 0-1,0 0 1,0 0 0,0 0 0,0-1-1,0 1 1,0 0 0,1 0-1,-1-1 1,0 1 0,0-1-1,0 1 1,1-1 0,-1 0-1,0 1 1,0-1 0,1 0-1,-1 0 1,0 0 0,1 0-1,-1 0 1,3 0 0,0-1 0,0-1 0,1 1-1,-1-1 1,0 0 0,6-3 0,1-1-47,119-63 118,-101 53-75,-1-2-1,0 0 0,-1-2 1,27-27-1,-53 45-9,3-1-5,0 0-1,0-1 0,-1 0 0,0 0 0,0 0 1,0 0-1,3-7 0,-6 11 7,0 0 0,1-1 0,-1 1 0,0 0 0,0 0-1,0 0 1,0 0 0,0 0 0,0 0 0,0 0 0,0-1 0,0 1 0,0 0 0,0 0-1,0 0 1,0 0 0,0 0 0,0-1 0,0 1 0,0 0 0,0 0 0,0 0 0,0 0-1,0 0 1,0 0 0,0 0 0,0-1 0,0 1 0,-1 0 0,1 0 0,0 0 0,0 0-1,0 0 1,0 0 0,0 0 0,0 0 0,0-1 0,0 1 0,0 0 0,-1 0 0,1 0-1,0 0 1,0 0 0,0 0 0,-8 1-107,-10 7 7,-18 17 145,1 2-1,1 1 1,2 2-1,-50 57 1,73-76-14,1 1 0,0-1 0,-7 15 0,12-20-3,0 0 0,0 0 1,1 0-1,0 0 0,0 1 0,1-1 0,0 0 0,-1 13 0,2-18-14,0-1 1,0 0-1,0 1 0,0-1 0,0 0 1,0 0-1,0 1 0,0-1 1,1 0-1,-1 1 0,0-1 0,0 0 1,0 1-1,0-1 0,0 0 1,0 1-1,1-1 0,-1 0 0,0 0 1,0 1-1,0-1 0,1 0 1,-1 0-1,0 0 0,0 1 0,1-1 1,-1 0-1,0 0 0,1 0 0,-1 1 1,12-3 205,12-12-15,-1-2-224,-1-2 1,-1 0-1,32-36 0,-21 15-11,32-50-1,-53 75-15,-8 11-14,-1 0 1,1 0-1,-1 0 0,0 0 1,1-4-1,3 19-155,3 17 163,-5-11 95,2-1 0,0 0-1,0 0 1,2-1 0,16 27-1,-17-32 135,-3-6-64,0 1 0,0-1 0,0 0 0,11 9 0,-14-13-88,1 1-1,-1-1 1,1 0-1,0-1 0,-1 1 1,1 0-1,0 0 1,0-1-1,0 1 1,0-1-1,-1 1 1,1-1-1,0 0 1,0 0-1,0 0 1,0 0-1,0 0 1,0 0-1,0-1 0,0 1 1,3-2-1,1 0 6,0-1-1,0 0 0,0 0 1,0 0-1,-1-1 0,1 0 1,4-5-1,34-36 52,-6 6-133,-19 20 14,-19 19 34,0 0 0,0 0-1,1 0 1,-1-1 0,0 1 0,0 0 0,1 0 0,-1 0 0,0 0 0,0 0 0,1 0-1,-1 0 1,0 0 0,1 0 0,-1 0 0,0 0 0,0 0 0,1 0 0,-1 0 0,0 0 0,0 0-1,1 1 1,-1-1 0,0 0 0,0 0 0,1 0 0,-1 0 0,0 0 0,0 1 0,1-1-1,-1 0 1,0 0 0,0 0 0,0 1 0,0-1 0,1 0 0,-1 1 0,5 8-84,-3-3 76,-1 0 0,-1 0 0,1 0 0,-1 1 1,0-1-1,0 0 0,-1 0 0,1 0 0,-3 7 0,-1 29 89,-1 13 183,5-54-160,1-1 54,4-3-166,-1 1-1,0-1 1,0 0 0,0 0 0,-1 0 0,1-1-1,-1 1 1,1-1 0,-1 0 0,5-7 0,8-9-121,-7 10 79,0 1 0,1-1 0,1 2 0,17-13 0,-22 18 45,-1 0 1,1 1 0,-1-1 0,1 1 0,0 0 0,-1 0 0,1 1 0,0 0 0,0 0-1,0 0 1,1 1 0,9 0 0,-13 0-2,0 1-1,1-1 0,-1 1 1,0 0-1,1 0 1,-1 1-1,0-1 1,0 1-1,0-1 0,0 1 1,0 0-1,0 0 1,3 4-1,1 1 5,0 1 0,0 0 0,5 10 1,-7-11 9,1 1 1,-1-1 0,1 0-1,9 8 1,-12-13 8,-1-1-1,1 0 1,-1 1 0,1-1-1,0 0 1,-1 0 0,1-1 0,0 1-1,0 0 1,0-1 0,-1 0-1,1 0 1,0 0 0,0 0-1,0 0 1,0 0 0,0-1-1,2 0 1,9-2-64,0-1 1,18-8-1,-17 6-5,-3 1-30,-1 0 0,0-1-1,0 0 1,0 0-1,17-15 1,-10 5-51,-1-1 0,17-20 0,-23 24 131,12-12-43,-22 23 46,0 0 0,0 1 1,0-1-1,0 0 0,0 0 0,0 0 1,0 0-1,0 0 0,-1 0 1,1 0-1,0-4 0,-9 22-197,2-7 179,-2 6 22,-1 1-1,-16 20 1,14-21 63,1 0 0,-11 21 0,19-30-45,0-4 24,1 1 0,0-1 0,0 0 0,0 1 0,0-1 0,0 6 0,3-9 19,0 1 0,1-1 0,-1 0 0,0 0 0,0 1 0,4-4 0,-1 1-36,1-1 0,-1 0-1,0-1 1,0 1 0,-1-1 0,0 0 0,1 0 0,5-10 0,-7 9-37,1 0 1,0 1-1,1 0 0,0-1 1,-1 2-1,2-1 0,7-6 1,-12 11 1,-1 0 1,1 1 0,-1-1-1,0 0 1,1 1-1,-1-1 1,0 1-1,1-1 1,-1 0 0,0 1-1,0-1 1,0 1-1,1-1 1,-1 1 0,0-1-1,0 0 1,0 1-1,0-1 1,0 1-1,0-1 1,0 1 0,0-1-1,0 1 1,0-1-1,0 2 1,1 2-33,3 16 69,-1 0 1,-1 0-1,-1 1 1,-2 34-1,0-9-24,-6 152-45,2-142 204,-20 87-1,22-132-147,0-1 0,0 1 0,-1-1-1,-10 18 1,10-22 6,1 0 0,-1-1 1,-1 1-1,1-1 0,-1 0 0,0-1 0,0 1 0,-12 7 0,17-12-17,-8 5-41,0 0 0,-1 0 0,-11 4-1,17-8-6,-1 0 0,0 0 0,1-1 0,-1 1 0,0-1 0,0 1 0,0-1 0,0 0 0,1-1 0,-1 1 0,-7-2 0,5 0-60,-1 0 0,1 0 0,-1-1 0,1 0 1,-8-5-1,12 7 102,0 0 0,1 0 0,-1 0 0,1 0 0,-1 0 0,1-1 0,0 1 1,-1-1-1,1 1 0,0-1 0,0 1 0,0-1 0,0 0 0,0 1 0,0-1 0,1 0 1,-1 0-1,0 1 0,1-1 0,-1 0 0,1 0 0,0 0 0,0 0 0,0-3 0,1 1-11,-1 0 0,1 0-1,1 0 1,-1 0 0,1 0-1,-1 1 1,1-1-1,0 0 1,5-6 0,2-1-10,17-16 0,-12 14 84,56-60 131,277-261 178,-335 324-310,0 0-1,0-1 0,18-23 1,-27 29-61,0 1 0,0-1 0,0 0 0,-1 1 1,0-1-1,0 0 0,-1 0 0,1-1 0,-1 1 0,0 0 1,0 0-1,-1-1 0,0 1 0,0 0 0,0-7 0,-1 8-11,1 0 0,-1 0 0,0 0 0,0 0-1,-1 0 1,1 0 0,-1 0 0,0 1-1,-3-7 1,4 9 22,0 0 0,0 0 0,0-1 0,0 1 0,0 0 0,0 0 0,0 0 0,-1 0 0,1 1 0,0-1 0,0 0-1,-1 0 1,1 1 0,-1-1 0,1 1 0,-1-1 0,1 1 0,0 0 0,-1-1 0,1 1 0,-1 0 0,0 0 0,1 0 0,-1 0 0,1 0 0,-1 1 0,1-1 0,-1 0 0,-1 1-1,-1 1 33,0 0 0,0 0-1,0 0 1,1 1 0,-1-1-1,0 1 1,1 0-1,0 0 1,0 0 0,0 1-1,0-1 1,0 1-1,1-1 1,-1 1 0,1 0-1,-3 6 1,4-6 19,-1 0 0,1 0 0,-1 0 0,1 0 0,1 0 0,-1 0 0,0 1 0,1-1 0,0 0 0,0 0 0,0 0 0,0 1 0,1-1 0,0 0 0,0 0 0,0 0 0,0 0 0,2 4 0,0-2-13,1-1 0,0 1-1,0 0 1,0-1 0,0 0 0,1 0 0,0-1-1,0 1 1,0-1 0,11 6 0,-7-4-28,1-2 0,-1 1 0,1-1 0,0-1 1,1 0-1,12 2 0,-2-2-971,0-1 1,0-1 0,-1-1 0,1 0-1,0-2 1,31-7 0,-33 5-1439,0-1 0,-1 0 0,1-2 1,-1 0-1,31-19 0,16-15-3404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47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9 573 5408,'-1'0'112,"0"1"0,1 0 0,-1-1 0,1 1 0,-1 0 0,0-1 0,1 1 0,0 0 0,-1 0 0,1 0 0,-1-1 0,1 1 0,0 0 0,0 0 0,-1 0 0,1 0 0,0 0 0,0-1 0,0 1-1,0 0 1,0 0 0,0 0 0,0 0 0,0 0 0,0 0 0,1 0 0,-1-1 0,0 1 0,1 0 0,-1 0 0,0 0 0,1 0 0,-1-1 0,1 1 0,-1 0 0,1-1 0,0 1 0,0 0 0,0 1 111,0-1 0,1 0 0,-1 0 0,0 0-1,1 0 1,-1 0 0,1 0 0,-1 0 0,1-1 0,-1 1 0,1-1-1,-1 1 1,1-1 0,0 1 0,-1-1 0,1 0 0,0 0 0,0 0-1,-1 0 1,1 0 0,0 0 0,2-1 0,8-4 651,1 0 0,-1-1 0,0 0 0,-1-1 0,19-14-1,-22 15-628,13-9 33,-1-1 0,0-1 1,-1 0-1,-1-2 0,-1 0 0,-1-1 1,0 0-1,-2-2 0,0 0 1,17-38-1,86-230 1887,-116 287-2145,0 1 0,1 0 0,-1-1-1,0 1 1,1 0 0,2-3 0,-4 5-17,0-1 0,1 1 0,-1 0 0,0 0 0,0 0 0,1-1 1,-1 1-1,0 0 0,1 0 0,-1 0 0,0-1 0,1 1 0,-1 0 0,0 0 0,1 0 0,-1 0 1,0 0-1,1 0 0,-1 0 0,0 0 0,1 0 0,-1 0 0,0 0 0,1 0 0,-1 0 1,0 0-1,1 0 0,-1 0 0,0 1 0,1-1 0,-1 0 0,0 0 0,1 0 0,-1 0 0,0 1 1,0-1-1,1 0 0,-1 0 0,0 1 0,0-1 0,1 0 0,-1 0 0,0 1 0,0-1 1,0 0-1,1 1 0,-1-1 0,0 0 0,0 1 0,0-1 0,0 0 0,0 1 0,0-1 0,0 1 1,3 9 23,0 1 1,0-1 0,-2 1 0,1 0 0,-1-1 0,-1 12-1,1 7 19,4 52 348,-9 120 1,3-188-378,1-1 55,-1 0 1,-1 0 0,0 0 0,-4 16 0,5-25-69,0-1 0,1 0 0,-1 0 1,0 0-1,0 1 0,-1-1 0,1 0 0,0 0 0,-1 0 0,1-1 1,-1 1-1,0 0 0,1 0 0,-1-1 0,0 1 0,0-1 0,0 0 1,0 0-1,0 1 0,0-1 0,-1 0 0,1-1 0,0 1 0,-1 0 1,1-1-1,0 1 0,-1-1 0,-3 0 0,-12-1-194,0-1 0,1 0 0,-1-2 0,1 0 0,0-1 0,0 0 0,-18-10 0,15 5-143,18 6 372,10 1 26,10 2 115,0 1 0,1 1 0,-1 0 0,23 6 0,-22-4 72,1 0 0,0-1 1,35-2-1,-43-2-161,0 0 1,0-1-1,0-1 0,-1 0 0,1-1 0,-1 0 1,0-1-1,0 0 0,11-8 0,-12 7-70,0-1-1,0 0 0,-1-1 1,0 0-1,12-15 1,-5 6-5,17-25 16,56-91-1,-34 46-137,-52 83-84,-5 7 92,-5 10 135,-81 206 155,84-209-165,2 0-1,-1 0 0,1 1 0,1-1 1,0 1-1,0 0 0,1-1 0,0 1 1,1 9-1,0-15-9,0 0-1,0 0 1,0 0 0,0-1 0,0 1 0,1 0-1,0-1 1,0 1 0,0-1 0,0 0 0,0 0 0,1 0-1,-1 0 1,1 0 0,0 0 0,0-1 0,0 1-1,0-1 1,0 0 0,1 0 0,-1 0 0,1 0-1,-1 0 1,8 1 0,4 2 52,0-2-1,1 0 1,-1 0-1,1-2 1,0 0-1,0-1 1,-1 0-1,1-1 1,0-1-1,29-7 1,-21 2-103,-1-1 0,0-1 1,-1-1-1,0-1 0,-1-1 0,29-21 0,3-5 4,-3-2 0,61-61 0,-100 90-18,17-19-151,-27 29 183,-1 0 0,1 0-1,0 0 1,0 0 0,0 0 0,-1 0 0,1-1 0,-1 1-1,1 0 1,-1 0 0,1-1 0,-1 1 0,0 0-1,0 0 1,1-1 0,-1 1 0,0 0 0,0-1 0,0 1-1,0 0 1,-1-2 0,1 3 10,0 0 0,0-1 0,0 1-1,-1 0 1,1 0 0,0 0 0,0 0 0,0 0-1,-1-1 1,1 1 0,0 0 0,0 0 0,-1 0-1,1 0 1,0 0 0,0 0 0,0 0 0,-1 0 0,1 0-1,0 0 1,0 0 0,-1 0 0,1 0 0,0 0-1,0 0 1,-1 0 0,1 0 0,0 0 0,0 0-1,-1 0 1,1 0 0,0 0 0,0 0 0,0 1 0,-1-1-1,-9 5-86,9-4 68,-12 8-31,1 1 1,0 0-1,0 1 0,1 1 1,1-1-1,-10 15 1,-51 82 126,58-88-73,2-2-6,-18 31 82,27-45-49,0 1-1,0 0 1,0 0 0,1 0-1,-1 0 1,1 0-1,0 0 1,0 6 0,1-9-18,0-1 1,0 0 0,0 0-1,1 0 1,-1 0 0,0 0-1,0 1 1,1-1 0,-1 0-1,0 0 1,1 0 0,-1 0-1,1 0 1,0 0 0,-1 0-1,1 0 1,0 0 0,-1 0-1,1-1 1,0 1 0,0 0-1,0 0 1,0-1 0,0 1-1,0 0 1,0-1 0,0 1-1,0-1 1,0 0-1,0 1 1,0-1 0,0 0-1,0 1 1,1-1 0,-1 0-1,0 0 1,0 0 0,0 0-1,0 0 1,3-1 0,3 0 46,0 0 0,1 0 1,-1-1-1,0 0 0,9-4 1,-6 2-52,0-1 0,1 0 0,-2 0 0,1-1 0,0 0 1,-1-1-1,-1 0 0,1-1 0,-1 0 0,0 0 0,-1 0 0,0-1 1,0 0-1,-1-1 0,0 1 0,6-15 0,-7-2-92,-4 25 66,-1 0-1,0 0 1,0 0 0,0 0-1,0-1 1,0 1-1,0 0 1,0 0 0,0 0-1,-1 0 1,1 0-1,0 0 1,0 0 0,-1 0-1,1 0 1,-1 0 0,1 0-1,-2-2 1,1 3 17,1 0 0,-1 0 0,1 0 0,-1 0 0,1 0 0,-1 0 0,0 0-1,1 0 1,-1 0 0,1 0 0,-1 1 0,1-1 0,-1 0 0,1 0 0,-1 1 0,1-1 0,0 0 0,-1 1 0,1-1 0,-1 0 0,1 1 0,0-1 0,-1 1 0,1-1 0,0 1 0,-1-1 0,1 0 0,0 1 0,0 0 0,-10 15-32,10-16 33,-45 97 122,4 1 0,-30 113 1,70-207-119,-8 26 29,-1-1-1,-14 29 1,21-51-53,-1 0 1,0 0-1,0 0 1,-1-1-1,1 1 1,-2-1-1,1 0 1,-1-1-1,1 1 1,-1-1-1,-1 0 1,1-1-1,-9 6 0,11-9-23,0 0 0,0 0 0,1-1 0,-1 1 0,0-1-1,0 0 1,0 0 0,0 0 0,0 0 0,0-1-1,1 0 1,-1 0 0,0 0 0,0 0 0,1 0 0,-1-1-1,0 1 1,1-1 0,0 0 0,-1 0 0,1 0-1,0-1 1,0 1 0,0-1 0,1 0 0,-1 0 0,0 0-1,-2-5 1,4 6 38,0-1-1,1 1 1,-1-1-1,1 0 1,0 1-1,0-1 1,0 0 0,0 1-1,0-1 1,1 0-1,-1 1 1,1-1-1,0 1 1,-1-1-1,1 1 1,0-1 0,1 1-1,1-5 1,4-5 51,1 0 0,10-12 0,4-4 53,1 1 0,1 1 0,2 1 0,0 2 0,2 0 0,0 2 0,1 1-1,2 1 1,46-21 0,25-3 34,54-26-118,-131 56 64,1-2 1,-2 0 0,42-35 0,-41 27 240,39-48 0,-44 52-43,-13 14-75,-7 5-188,0 0-1,0 0 0,1 0 1,-1 0-1,0 0 1,0 0-1,0 0 0,0 0 1,0 0-1,0 0 1,1 0-1,-1 0 1,0 0-1,0 0 0,0 0 1,0 0-1,0 0 1,0 1-1,0-1 1,1 0-1,-1 0 0,0 0 1,0 0-1,0 0 1,0 0-1,0 0 0,0 1 1,0-1-1,0 0 1,0 0-1,0 0 1,0 0-1,0 0 0,0 0 1,0 1-1,0-1 1,0 0-1,0 0 1,0 0-1,0 0 0,0 0 1,0 0-1,0 1 1,0-1-1,0 0 0,0 0 1,0 0-1,0 0 1,0 16 117,-1 17-116,-5 11 134,-15 53 0,22-96-64,3-7-96,9-15-158,4-9 66,-11 22 88,-2 0 56,1 0 1,1 0-1,-1 1 1,1 0-1,0 0 1,1 1-1,11-10 1,-16 15-31,-1 0 1,1 1-1,-1-1 0,1 0 1,-1 1-1,1-1 0,0 1 1,-1 0-1,1-1 1,0 1-1,-1 0 0,1 0 1,0 0-1,-1 0 1,1 1-1,0-1 0,-1 0 1,1 1-1,2 0 1,2 2 25,0 0 0,0 0 1,9 6-1,-1 0 9,147 81 87,-152-85-558,1 0-1,-1-1 1,11 4-1,-10-6-4748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47.5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21 11232,'-53'-20'5056,"30"20"-4385,19 0-2686,21 3-2241,14-3-480,6 0 2624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49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63 469 3328,'0'-1'280,"-1"-1"0,1 1-1,0 0 1,1-1 0,-1 1 0,0-1 0,0 1 0,1 0 0,-1 0-1,0-1 1,1 1 0,0 0 0,-1-1 0,1 1 0,6-12 10872,-11 24-9500,-17 53 1058,8-25-1630,-11 51-1,20-71-730,2-12-233,1 0-1,-1 0 0,1 0 0,0 0 0,1 0 0,0 0 1,0 0-1,0 0 0,1 0 0,2 7 0,-3-13-84,1 1-1,0-1 0,0 0 1,-1 0-1,1 1 1,0-1-1,1 0 0,-1 0 1,0 0-1,0 0 0,0 0 1,0 0-1,1 0 1,-1-1-1,1 1 0,-1 0 1,0-1-1,1 1 1,-1-1-1,1 0 0,-1 1 1,1-1-1,2 0 0,2 1 23,0-1 0,0 0-1,-1 0 1,1-1 0,6-1-1,-2 0-81,1-1 0,-1-1-1,0 1 1,0-2-1,-1 1 1,1-1-1,-1-1 1,12-9-1,-8 5-51,0-2-1,-1 1 1,0-2 0,16-22 0,36-45-117,-64 80 198,0 0-1,0-1 1,0 1-1,0 0 1,0 0-1,0 0 1,1-1-1,-1 1 1,0 0 0,0 0-1,0 0 1,0 0-1,0 0 1,1-1-1,-1 1 1,0 0-1,0 0 1,0 0-1,1 0 1,-1 0-1,0 0 1,0 0-1,0 0 1,0 0 0,1 0-1,-1 0 1,0 0-1,0 0 1,1 0-1,-1 0 1,0 0-1,0 0 1,1 0-1,3 7 56,-1 14 193,-2-18-167,4 43 434,-4-28-311,1 0 0,1 0 0,0 0 0,1-1 0,13 33 0,-16-49-194,-1 0 0,0-1 0,1 1 0,-1-1 0,0 1 0,1 0 0,-1-1 0,1 1 0,-1-1 0,1 0 0,-1 1 0,1-1 0,0 1 0,-1-1 0,1 0 0,-1 1 0,1-1 0,0 0 0,-1 0 0,1 1 0,0-1 0,-1 0 0,1 0 0,0 0 0,-1 0 0,1 0 0,0 0 0,0 0 0,-1 0 0,1 0 0,0 0 0,-1 0 0,1-1 0,0 1 0,-1 0 0,1 0 0,-1-1 0,1 1 0,0 0 0,-1-1 0,1 1 0,-1-1 0,1 1 0,0-1 0,2-2 4,0 1 0,0-1 1,-1 1-1,1-1 0,-1 0 0,4-6 0,12-22-49,18-44 1,1-3 124,-36 76-93,0 0-1,0-1 0,0 1 0,1 0 0,-1 0 0,0 0 0,1 0 0,3-2 0,-5 3 2,0 1 0,0 0 0,0 0 0,1 0-1,-1 0 1,0-1 0,1 1 0,-1 0 0,0 0 0,0 0 0,1 0-1,-1 0 1,0 0 0,1 0 0,-1 0 0,0 0 0,0 0 0,1 0-1,-1 0 1,0 0 0,1 0 0,-1 0 0,0 0 0,1 0 0,-1 0-1,1 0 3,-1 1-1,1-1 1,-1 1-1,0-1 1,1 1-1,-1-1 0,0 1 1,1-1-1,-1 1 1,0 0-1,0-1 1,1 1-1,-1-1 0,0 1 1,0 0-1,0-1 1,0 2-1,4 24 75,-1 1-1,-2-1 1,0 1-1,-6 49 1,5-42 225,0-34-296,0 0-1,0 0 1,0 0 0,0 0 0,0 0 0,0 1-1,0-1 1,0 0 0,0 0 0,0 0 0,1 0 0,-1 0-1,0 1 1,0-1 0,0 0 0,0 0 0,0 0 0,0 0-1,0 0 1,0 0 0,0 1 0,0-1 0,0 0-1,1 0 1,-1 0 0,0 0 0,0 0 0,0 0 0,0 0-1,0 0 1,0 0 0,1 0 0,-1 0 0,0 0-1,0 1 1,0-1 0,0 0 0,0 0 0,1 0 0,-1 0-1,0 0 1,0 0 0,0 0 0,0 0 0,0 0-1,1-1 1,-1 1 0,0 0 0,0 0 0,11-6 37,10-11-82,-20 16 41,57-57-46,10-10-111,-57 59 133,0 0 0,1 0 0,1 1 0,18-10 0,-29 18 12,0-1 0,0 0 0,-1 0 0,1 1 0,0-1 0,0 1 1,0 0-1,0-1 0,0 1 0,-1 0 0,1 0 0,0 0 0,0 0 0,0 1 1,0-1-1,0 0 0,0 1 0,-1-1 0,4 2 0,-2 0 14,-1 0-1,1-1 1,-1 1-1,0 0 1,1 1 0,-1-1-1,0 0 1,0 0-1,0 1 1,-1-1-1,3 4 1,1 6 78,0 0 0,0 0 0,-1 0 0,5 23 0,-7-22 4,-1-6-66,0-1 1,1 1 0,0-1 0,0 0-1,3 8 1,-4-12-20,0-1 0,0 0-1,-1 0 1,1 1 0,0-1-1,0 0 1,0 0 0,0 0 0,0 0-1,1 0 1,-1 0 0,0-1-1,0 1 1,1 0 0,-1-1-1,0 1 1,1 0 0,-1-1-1,1 0 1,-1 1 0,1-1 0,-1 0-1,1 0 1,-1 0 0,0 0-1,1 0 1,-1 0 0,4-1-1,3 0-77,-1-1-1,1 0 0,-1-1 0,1 0 0,-1 0 1,0-1-1,0 0 0,0 0 0,-1 0 1,1-1-1,10-11 0,2-4-169,-1-1 1,18-25-1,-31 39 246,4-4-14,-1-1 1,-1 0-1,0 0 1,-1 0-1,0-1 1,5-14-1,-11 27 10,-1 0-1,1 0 1,0 0-1,0 0 1,0 0-1,0 0 1,0 0-1,0 0 1,0 0-1,0 0 1,0 0-1,-1 0 1,1 0 0,0 0-1,0 0 1,0 0-1,0 0 1,0 0-1,0 0 1,0 0-1,0 0 1,0 0-1,0 0 1,0 0-1,-1 0 1,1 0-1,0 0 1,0 0-1,0 0 1,0-1-1,0 1 1,0 0 0,0 0-1,0 0 1,0 0-1,0 0 1,-6 9-79,-34 78 18,22-52 93,-18 48 0,33-73-7,-9 22 95,12-31-95,-1 1 0,1-1-1,0 0 1,-1 0 0,1 1 0,0-1 0,0 0-1,0 1 1,0-1 0,0 0 0,0 1-1,1-1 1,-1 0 0,0 1 0,1-1-1,-1 0 1,0 0 0,2 2 0,-2-3-9,1 1 0,0-1 0,-1 0 0,1 1-1,0-1 1,-1 0 0,1 0 0,0 0 0,-1 0 0,1 0 0,0 0 0,-1 0 0,1 0 0,0 0 0,-1 0 0,1 0 0,0 0 0,-1 0-1,1 0 1,-1-1 0,1 1 0,0 0 0,-1 0 0,1-1 0,0 1 0,-1-1 0,1 1 0,-1 0 0,1-1 0,-1 1 0,1-1 0,-1 1 0,0-1-1,1 0 1,19-20-477,-14 11 368,1 0 0,-1 0 1,0 0-1,-1-1 0,6-18 1,13-59-116,-17 62 145,1-8-20,41-178-293,-40 162 502,-2 0-1,0-65 1,-7 95-61,1 10 10,-1 1 1,0-1-1,-1 1 0,0 0 0,0-1 0,-6-16 0,7 26-64,0-1 0,0 1 0,0 0 0,0 0 0,0-1 0,0 1 0,0 0 0,0 0 0,0 0 0,0-1 0,0 1 0,0 0 0,0 0 0,0-1-1,0 1 1,0 0 0,-1 0 0,1 0 0,0 0 0,0-1 0,0 1 0,0 0 0,-1 0 0,1 0 0,0 0 0,0-1 0,0 1 0,-1 0 0,1 0-1,0 0 1,0 0 0,0 0 0,-1 0 0,1 0 0,0 0 0,0 0 0,-1 0 0,1 0 0,0 0 0,0 0 0,0 0 0,-1 0 0,1 0 0,0 0-1,0 0 1,-1 0 0,1 0 0,0 0 0,0 0 0,0 0 0,-1 0 0,1 0 0,0 1 0,0-1 0,0 0 0,-1 0 0,1 0 0,0 1 0,-8 13 54,7-12-53,-4 13 49,0 0-1,1 0 1,-4 32-1,3-12 5,-1 10 134,2-1 0,2 1 0,2-1 0,2 1 0,13 74 0,-12-101-118,0 0 1,1 0-1,1-1 0,1 0 0,0 0 0,13 23 0,-17-35-59,1 0 1,0-1-1,0 0 1,1 1-1,-1-1 1,1 0-1,-1-1 0,1 1 1,1-1-1,-1 0 1,0 0-1,1 0 1,0 0-1,-1-1 0,1 0 1,0 0-1,0 0 1,0-1-1,0 1 1,1-1-1,-1 0 1,0-1-1,1 1 0,-1-1 1,0 0-1,6-1 1,-4 0-12,1-1 0,-1 0-1,0 0 1,0-1 0,0 0 0,0 0 0,-1-1 0,1 1 0,-1-1 0,0-1 0,0 1 0,0-1 0,-1 0-1,0 0 1,0-1 0,8-11 0,-4 4-96,0 0-1,-2 0 1,1-1-1,-2 0 1,0 0-1,-1-1 1,5-16-1,-8 18-24,4-25 0,-6 34 118,0 0 0,0 0 0,0 0 1,0 0-1,-1 0 0,1 0 0,-1 0 0,0 0 0,0 1 0,-3-6 0,4 8 1,0 1-1,0-1 0,-1 1 0,1-1 0,0 1 0,0-1 0,-1 1 0,1 0 1,-1-1-1,1 1 0,0-1 0,-1 1 0,1 0 0,-1-1 0,1 1 1,-1 0-1,1 0 0,-1-1 0,1 1 0,-1 0 0,1 0 0,-1 0 0,1 0 1,-1 0-1,1 0 0,-1 0 0,0 0 0,1 0 0,-1 0 0,1 0 1,-1 0-1,1 0 0,-1 0 0,1 0 0,-1 0 0,1 1 0,-1-1 0,1 0 1,-1 0-1,1 1 0,-1-1 0,-2 3-16,-1-1 0,1 1 0,1 0 0,-6 5 0,6-6 21,-11 15 7,1 0 0,0 0 0,1 1 0,-15 35 0,12-18 158,-17 64 0,28-91-101,2-1 1,-1 0-1,1 1 0,0 0 1,1 9-1,0-14-35,1 0-1,-1 0 1,1 1 0,0-1-1,0-1 1,0 1 0,0 0-1,0 0 1,1 0 0,-1 0-1,1-1 1,0 1 0,0-1-1,0 1 1,2 1 0,0-1-16,-1-1 1,1 0-1,-1 0 0,1 0 1,0 0-1,0 0 1,0-1-1,0 0 1,0 0-1,0 0 1,0 0-1,0 0 0,0-1 1,0 0-1,1 0 1,-1 0-1,0 0 1,0-1-1,5-1 1,5-1-21,1 0 1,-1-1 0,0-1 0,15-7-1,-16 6-16,0-1-1,0-1 1,-1 0-1,21-18 1,36-45 8,1 0 11,-68 69 3,1 0 0,-1 0 0,0 0 0,1 0 0,0 0 0,-1 1 0,1-1 0,0 1 0,0 0 0,0-1 0,4 0 0,-6 2 6,1 0 0,-1 1 0,1-1 0,0 0 0,-1 1 0,1-1 0,-1 1 0,0-1 0,1 1 0,-1 0 0,1-1 0,-1 1 0,0 0 0,0 0 0,1 0 0,-1 0 1,0 0-1,0 0 0,0 0 0,0 1 0,0-1 0,0 0 0,0 1 0,0 1 0,23 42 239,-18-30-152,2-1 0,-1-1 1,12 15-1,-17-25-93,0 0-1,1 0 1,0 0 0,-1 0-1,1-1 1,0 1 0,0-1-1,0 0 1,1 0 0,-1 0-1,0 0 1,1-1-1,0 0 1,-1 1 0,1-1-1,0 0 1,6 0 0,0 0-558,0-1 0,0 0 0,0-1 0,0 0 0,0-1 0,10-3 0,-16 4-199,0 0-1,0 0 1,0-1 0,-1 0-1,1 0 1,0 0-1,-1 0 1,1 0 0,-1-1-1,0 1 1,0-1 0,0 0-1,0 0 1,0 0 0,-1-1-1,1 1 1,-1-1 0,2-3-1,10-37-3528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53.2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42 524 5408,'-27'9'2477,"13"-2"1366,25-6 2099,-5-1-5440,-1 0 0,1 0 1,0 0-1,6-2 0,-3-2-247,0 1 0,1-2 0,-2 1 0,1-1 0,0-1 0,-1 1 0,0-2 1,0 1-1,-1-1 0,0 0 0,11-13 0,5-11 76,32-55 0,-47 73-214,34-62 151,28-42 264,-59 99-222,-11 17-275,1 0-1,-1 0 0,1 0 1,-1 0-1,0 1 0,1-1 0,-1 0 1,0 0-1,0 0 0,0 0 1,1 0-1,-1 0 0,0 0 0,0 0 1,0 0-1,-1 0 0,1-1 1,0 2-29,0 0 1,0 0 0,-1 0 0,1-1 0,0 1 0,0 0 0,0 0 0,0 0-1,0 0 1,-1 0 0,1 0 0,0 0 0,0 0 0,0 0 0,0 0 0,-1 0-1,1 0 1,0 0 0,0 0 0,0 0 0,0 0 0,0 0 0,-1 0 0,1 0-1,0 0 1,0 0 0,0 0 0,0 0 0,-1 0 0,1 1 0,0-1 0,0 0-1,0 0 1,0 0 0,0 0 0,0 0 0,-1 0 0,-1 2 16,0 0 0,0 0 1,0 0-1,0 0 0,0 0 0,0 0 1,1 1-1,-1-1 0,1 1 0,0-1 1,-2 4-1,-10 33 189,10-28-196,-1 1-7,-27 101 620,26-90-459,1-1 0,1 2-1,0 24 1,3-45-102,0 1 0,0-1 0,0 1 1,1-1-1,-1 1 0,1-1 0,0 0 0,0 1 1,0-1-1,1 0 0,1 4 0,-2-6-33,0 1-1,0-1 0,1 0 1,-1 0-1,0 1 0,1-1 1,-1 0-1,1 0 0,0 0 1,-1-1-1,1 1 0,0 0 1,-1-1-1,1 1 0,0-1 1,0 1-1,-1-1 0,1 0 1,0 0-1,0 1 0,0-2 1,0 1-1,2 0 0,10-2 27,-1 0 0,0-1 0,0-1 0,0 0 0,-1-1 0,1 0 0,18-11 0,-9 3-114,-1 0 1,-1-2-1,22-20 1,-7 4 104,83-70-179,-117 100 122,0 0 1,0 0-1,0 0 0,0 1 0,0-1 0,1 0 1,-1 1-1,0-1 0,0 1 0,0 0 1,1-1-1,-1 1 0,0 0 0,0-1 1,1 1-1,-1 0 0,3 0 0,-4 1 2,1-1 0,0 0 0,0 1 0,-1-1 0,1 1 0,0-1 0,-1 1 0,1-1 0,-1 1 0,1-1 0,0 1 0,-1 0 0,1-1 0,-1 1 0,1 0 0,-1-1 0,0 1 0,1 0 0,-1 0 0,1 0 0,0 5-12,1 1 1,-1-1 0,-1 0 0,1 0 0,-1 10-1,-2 15 92,-9 57 0,3-37-81,8-50 23,-1 1 0,1 0 0,0 0 0,0 0 1,0 0-1,0 0 0,0 0 0,1-1 0,-1 1 1,0 0-1,1 0 0,1 3 0,-2-5-12,0 0 0,0 1 1,1-1-1,-1 0 0,0 1 0,1-1 0,-1 0 0,1 1 1,-1-1-1,0 0 0,1 0 0,-1 1 0,1-1 0,-1 0 1,0 0-1,1 0 0,-1 0 0,1 0 0,-1 1 0,1-1 1,1 0-9,-1-1 0,0 1 0,1 0 0,-1 0 0,0-1 0,0 1 0,1 0 0,-1-1 0,0 1 0,2-2 0,6-3-88,0-1 0,0-1 0,-1 0 0,11-10 0,29-35-286,-44 48 368,16-21 45,-14 17-17,1 0 1,0 0-1,11-10 0,-17 17-16,0 1 0,-1-1 0,1 1-1,0-1 1,0 1 0,-1-1 0,1 1 0,0-1 0,0 1 0,0 0-1,0-1 1,-1 1 0,1 0 0,0 0 0,0 0 0,0 0-1,0 0 1,0 0 0,0 0 0,0 0 0,0 0 0,0 0-1,-1 0 1,3 1 0,-2 0 1,1 0 1,-1 0-1,1 0 0,-1 0 1,0 1-1,0-1 1,1 0-1,-1 0 0,0 1 1,0-1-1,0 1 0,0 1 1,3 4 15,-1 1 0,0-1 0,-1 1 1,3 11-1,-3-8 87,1-1 0,8 18 0,-7-18 61,0 1 0,3 12 0,-7-22-157,0 0 0,1 0 0,-1 0 0,0 0 0,1 0 1,0 1-1,-1-1 0,1 0 0,-1 0 0,1-1 0,0 1 0,0 0 0,0 0 0,0 0 0,-1 0 0,1-1 0,0 1 0,0 0 1,0-1-1,1 1 0,-1-1 0,0 1 0,0-1 0,0 1 0,0-1 0,0 0 0,1 0 0,-1 0 0,0 1 0,0-1 0,0 0 0,1-1 1,-1 1-1,0 0 0,0 0 0,0 0 0,0-1 0,2 0 0,4 0 7,-1-1 0,0-1 0,1 1 0,-1-1 0,10-6-1,-7 3-73,-1 0 0,0-1 0,-1 0 0,0 0 0,0 0 0,0-1 0,-1 0 0,0-1 0,8-14 0,1-8-50,17-49 1,-19 45 98,11-35-149,11-24 79,-33 88 90,-3 9 24,-6 14-24,-18 121 20,20-104 42,3-9 23,0 1 0,3 43-1,-1-63-69,1 0 1,0 0-1,0 0 1,0 0-1,1-1 0,0 1 1,0 0-1,0-1 0,1 1 1,0-1-1,0 0 0,6 7 1,-7-10-29,-1-1 0,1 1 0,-1-1 0,1 0 0,0 0 0,-1 0 1,1 0-1,0 0 0,0 0 0,0-1 0,0 1 0,-1-1 0,1 1 0,0-1 0,0 0 1,0 1-1,0-1 0,0 0 0,0 0 0,0-1 0,0 1 0,0 0 0,0-1 1,0 1-1,0-1 0,0 1 0,3-3 0,1 1-95,-1-1 1,1 0-1,-1-1 0,0 0 0,1 1 1,-2-2-1,7-5 0,-1-1-52,-1-1-1,0 0 1,-1-1 0,10-20-1,21-59-29,-20 45 234,-8 15 31,-8 24-45,0-1 0,8-15-1,2-4 116,-13 28-149,1 0-1,-1 0 0,1 1 1,0-1-1,-1 1 0,1-1 1,-1 0-1,1 1 0,-1-1 1,1 1-1,-1-1 0,0 1 1,1 0-1,-1-1 0,1 2 1,2 4 30,-1 1 1,1 0-1,-1-1 1,-1 1-1,2 10 1,-2-8-9,1 0 1,0-1 0,4 11 0,1 2 23,13 25 102,-18-42-120,0-1 0,0 1 1,0-1-1,0 0 0,1 0 0,0 0 0,-1 0 0,1 0 1,6 4-1,-7-6-29,1 0 0,-1 0 0,1 0 1,-1-1-1,0 1 0,1-1 0,0 1 0,-1-1 1,1 0-1,-1 0 0,1 0 0,-1 0 0,1 0 1,-1-1-1,1 1 0,-1-1 0,1 0 0,2-1 1,1 0 6,0 0 0,-1-1 0,1 0 1,-1 0-1,0 0 0,7-7 0,-4 2-44,0-1 0,0 0-1,0-1 1,-1 0-1,0 0 1,-1-1-1,6-15 1,-5 10-137,0-1 0,-2 1 0,0-1 0,3-26-1,-7 36 111,0 0-1,-1-1 0,0 1 0,0-1 0,-3-10 1,3 16 54,-1 1-1,1-1 1,-1 1 0,1-1 0,-1 0 0,0 1 0,1-1 0,-1 1 0,0-1 0,0 1 0,0 0 0,0-1 0,-2 0 0,2 1 3,0 1-1,0-1 1,0 1 0,0-1 0,0 1 0,0-1 0,0 1 0,0 0-1,0 0 1,0 0 0,0 0 0,0-1 0,0 1 0,0 1-1,0-1 1,0 0 0,0 0 0,0 0 0,0 0 0,-1 1 0,1-1-1,0 1 1,-1 0 0,-2 1 0,1 0 0,-1 0 0,1 1 0,-1 0 0,1-1 0,0 1 0,0 1 0,0-1 0,0 0 0,1 1 0,0-1 0,-4 8 0,-2 4 34,1 0 0,-5 18-1,2-1 74,2 1-1,1 1 0,-4 51 1,10-75-54,1 0 1,0-1 0,1 1-1,0 0 1,0-1 0,1 1-1,3 10 1,-4-18-45,0 1 0,0-1 1,1 0-1,-1 0 0,0 0 0,1 0 1,-1 0-1,1 0 0,0 0 0,0 0 0,-1-1 1,1 1-1,0-1 0,0 1 0,1-1 1,-1 0-1,0 0 0,0 0 0,1 0 0,-1 0 1,0 0-1,1-1 0,-1 1 0,1-1 1,-1 0-1,0 1 0,1-1 0,-1 0 0,3-1 1,6 0-59,-1 0 0,0 0 0,1-1 0,-1-1 0,15-5 0,-10 1-54,0 1 1,-1-2-1,0 0 0,-1-1 1,1 0-1,11-11 1,6-9-65,29-34 1,-3-9 145,-5 5 217,-51 66-206,0 0 1,-1 0-1,1 0 0,0 0 1,0 0-1,0 0 0,0 0 0,1 0 1,-1 1-1,0-1 0,0 1 1,0-1-1,3 0 0,-3 1 11,-1 0 0,1 0-1,-1 0 1,1 0 0,-1 0-1,1 0 1,-1 0 0,1 0 0,0 1-1,-1-1 1,1 0 0,-1 0-1,1 0 1,-1 1 0,0-1 0,1 0-1,-1 1 1,1-1 0,-1 0-1,0 1 1,1-1 0,-1 1-1,1 0 1,1 3 23,1 1-1,-1 0 1,-1-1 0,1 1-1,2 10 1,16 105 427,-15-78-306,-4-36-133,1 0 1,-1 0-1,1-1 0,0 1 0,0 0 0,0-1 0,1 1 0,0-1 0,0 1 0,1-1 1,7 8-1,-11-12-10,1 0-1,0 0 1,-1-1 0,1 1 0,0 0 0,0-1 0,0 1 0,-1-1 0,1 1-1,0-1 1,0 1 0,0-1 0,0 0 0,0 1 0,0-1 0,0 0 0,0 0-1,0 0 1,0 0 0,0 0 0,0 0 0,1 0 0,0 0-4,-1-1 0,1 1 0,-1-1-1,1 0 1,0 0 0,-1 1 0,0-1 0,1 0 0,-1 0 0,0 0 0,1-1 0,0 0 0,2-3-43,0 0 0,-1 0-1,1 0 1,-1 0 0,0-1 0,3-7 0,133-321-662,-135 329 704,-1 5 0,-2 7 0,-1-7 0,1 16 24,0 0 1,-2 0-1,-2 25 0,-13 47 106,12-69-133,-7 27 59,-20 50 0,25-80-100,-16 27 1,-1 5-227,22-46 215,-8 15-275,9-17 303,-1 1-1,1-1 0,-1 1 0,1-1 1,-1 0-1,1 1 0,-1-1 0,1 0 1,-1 1-1,0-1 0,1 0 0,-1 0 1,1 0-1,-1 1 0,0-1 0,1 0 1,-1 0-1,1 0 0,-1 0 0,0 0 1,1 0-1,-1 0 0,0 0 0,1 0 0,-1 0 1,1-1-1,-1 1 0,-1-1 0,2 1 12,-1 0 1,1-1-1,0 1 0,-1 0 0,1-1 0,-1 1 0,1-1 0,0 1 0,-1 0 0,1-1 0,0 1 0,-1-1 0,1 1 0,0-1 0,0 1 0,0-1 0,-1 0 0,1 1 0,0-1 0,0 1 0,0-1 0,0 1 0,0-1 0,0 1 0,0-1 1,0 0-1,0 1 0,0-1 0,1 1 0,-1-1 0,0 0 0,1-1-25,0 0 0,-1 0 0,1 0 0,0 0 1,0 0-1,0 0 0,2-3 0,2 1 68,0-1 0,0 1 0,0-1 1,1 2-1,-1-1 0,1 1 0,0-1 0,0 2 0,10-4 0,62-16 365,-57 17-346,131-41 335,-124 36-324,0-3 0,-1 0 0,32-21-1,-50 27-59,0 1-1,0-1 0,-1-1 0,0 1 0,0-1 1,-1-1-1,0 1 0,0-1 0,-1-1 0,0 1 1,-1-1-1,0 0 0,6-18 0,-9 21-38,9-22 79,-11 29-34,-1 0 0,1 0 1,0 1-1,0-1 0,0 0 0,0 0 1,0 0-1,0 0 0,0 0 1,0 0-1,-1 0 0,1 0 0,0 0 1,0 0-1,0 0 0,0 0 0,0 0 1,0 0-1,0 0 0,0 0 1,0 0-1,-1-1 0,1 1 0,0 0 1,0 0-1,0 0 0,0 0 0,0 0 1,0 0-1,0 0 0,0 0 1,0 0-1,0 0 0,0 0 0,-1 0 1,1 0-1,0 0 0,0-1 1,0 1-1,0 0 0,0 0 0,0 0 1,0 0-1,0 0 0,0 0 0,0 0 1,0 0-1,0-1 0,0 1 1,0 0-1,0 0 0,0 0 0,0 0 1,0 0-1,0 0 0,0 0 0,1 4 68,0 1-1,-1-1 0,1 1 0,-1 0 1,-1-1-1,0 10 0,-1 8 14,-8 196 386,8-183-432,1-29-20,0 1-1,0 0 0,1-1 0,0 1 0,0-1 0,1 1 1,2 8-1,1-1 56,-2-10-37,-1 0 1,0 0 0,0 0-1,1 8 1,-2-10 37,23 4-250,-20-6 149,0 0 0,0 0 0,0 0-1,0-1 1,0 1 0,0-1 0,0 0-1,0 0 1,0 0 0,0 0-1,0 0 1,0-1 0,-1 1 0,1-1-1,-1 0 1,1 0 0,2-2 0,5-5-116,-1 0 1,14-19 0,-7 10 51,-11 13 33,0-1-1,-1 1 0,1-1 1,-1 0-1,5-10 0,-6 9 13,-6 13 140,-5 14 29,2-5-95,6-14-25,-1 0 0,1 0 0,-1 1 1,1-1-1,-1 0 0,1 0 0,0 1 0,-1-1 0,1 0 0,0 0 0,0 1 0,0-1 1,0 0-1,0 2 0,1 0 46,-1 1 11,1 1 0,0-1-1,0 0 1,0 0 0,0 0 0,1 0 0,-1 0 0,1 0 0,0 0 0,1 0 0,2 3 0,-3-6-78,-1-1 0,1 1 0,0-1 0,0 1 0,0-1-1,-1 0 1,1 0 0,0 0 0,0 0 0,0 0 0,-1 0 0,1-1 0,2 0 0,-2 1-87,1-1 79,1 0 0,-1 0 0,0 0 0,0 0 0,0 0-1,0-1 1,0 0 0,0 1 0,0-1 0,0 0 0,-1-1-1,1 1 1,-1 0 0,1-1 0,-1 1 0,0-1 0,0 0-1,0 0 1,-1 0 0,3-4 0,-3 4 20,1 0 1,-1-1-1,0 1 0,0-1 1,0 1-1,0-1 1,-1 0-1,1 1 0,-1-1 1,0 0-1,0 1 1,-1-1-1,1 0 0,-1 1 1,1-1-1,-1 1 1,0-1-1,-3-6 0,4 10 7,-4-8 23,0 1 0,0-1 0,-1 1 0,0 0 0,0 0 0,0 1-1,-12-11 1,8 8 72,-12-8 0,20 17-77,1-1 1,-1 1-1,0-1 1,0 1-1,0 0 0,0-1 1,0 1-1,0 0 1,0 0-1,0 0 1,0 0-1,0 0 1,1 0-1,-1 0 0,0 0 1,0 0-1,0 0 1,0 0-1,0 1 1,0-1-1,0 0 0,0 1 1,0-1-1,-1 1 1,1 0 44,21-2-150,-2-2 121,-1 0-1,0-2 0,20-7 0,21-7-16,-7 7 85,2 2 0,54-4 0,-99 13-66,1 1-1,-1 0 1,1 1-1,0 0 1,-1 0-1,1 1 1,-1 0-1,0 0 0,0 1 1,9 4-1,-13-5-14,-1 0-1,1 0 0,-1 0 0,0 0 1,0 0-1,0 1 0,-1 0 1,1-1-1,0 1 0,-1 0 1,0 0-1,0 1 0,0-1 0,0 0 1,0 1-1,0-1 0,-1 1 1,0-1-1,0 1 0,0 0 1,0-1-1,0 1 0,-1 0 0,0 6 1,0 10 83,-1 0 0,-1 0 1,-7 31-1,9-46-521,5-12 70,7-17-76,-11 22 395,56-112-21,-55 110 70,0 0-1,0 0 0,0 0 0,1 0 0,0 0 1,-1 1-1,1-1 0,4-2 0,-6 5 4,0 0 0,0 1 0,0-1 1,0 1-1,0-1 0,0 1 0,0-1 0,0 1 0,0 0 0,1 0 0,-1-1 0,0 1 0,0 0 0,0 0 0,0 0 0,0 0 0,1 0 0,-1 0 1,0 0-1,0 1 0,0-1 0,0 0 0,0 1 0,0-1 0,0 1 0,0-1 0,0 1 0,0-1 0,0 1 0,0 0 0,0 0 0,0-1 0,0 1 1,0 0-1,0 1 0,15 15 191,21 31 0,-26-32-228,0-1 0,1-1 0,27 25 0,-35-35-472,42 31 725,-30-25-4074,1-2-5339,-30-10 602,-8-8 4906,-7-6-480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53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2809 131 11712,'-26'-11'4352,"26"8"-3393,0-2-255,-5 1-2719,5 1 959,-3-2-1696,-2 2 1600,-19-2-4864</inkml:trace>
  <inkml:trace contextRef="#ctx0" brushRef="#br0" timeOffset="1">50 60 12128,'-37'-20'4479,"29"20"-3455,3-8-320,10 4-704,13 0-160,-1-3-448,11 2 352,20 2-2975,20 3 1791,17-9-5664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55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279 203 2560,'15'-8'1943,"-15"8"-1771,1 0 0,0 0 0,0-1 0,0 1 0,0 0 0,0-1 1,-1 1-1,1-1 0,0 1 0,0-1 0,0 1 0,-1-1 0,1 1 0,0-1 0,-1 0 0,1 1 0,-1-1 0,1 0 1,-1 0-1,1 1 0,-1-1 0,1 0 0,-1 0 0,1-1 0,3-19 3792,-4 20-3781,1-1 1,-1 1 0,1 0-1,-1-1 1,0 1-1,0 0 1,1-1 0,-1 1-1,0-1 1,0 1-1,0 0 1,0-1 0,-1 1-1,1 0 1,0-1-1,0 1 1,-1 0 0,1-1-1,-1 1 1,1 0-1,-1-1 1,0 1 0,0 0-1,1 0 1,-1 0-1,0 0 1,0 0 0,0 0-1,-1-1 1,-1-1 3,0 1 1,0 0-1,-1 0 1,1 0-1,-1 0 1,1 1-1,-1-1 1,1 1-1,-1 0 1,0 0-1,1 0 1,-1 1-1,0-1 1,0 1-1,0 0 1,1 0-1,-1 0 1,0 1 0,0-1-1,0 1 1,1 0-1,-1 0 1,0 0-1,-4 3 1,-9 3 82,1 1 0,1 1 1,-28 19-1,40-25-183,-17 11 154,8-7-77,0 0 1,1 2-1,1-1 0,0 1 1,0 1-1,-12 14 1,21-22-128,0-1 0,0 1 1,0 0-1,0-1 0,0 1 1,0 0-1,1 0 0,-1 0 0,0 0 1,1-1-1,0 1 0,-1 0 1,1 0-1,0 0 0,0 0 1,0 0-1,0 0 0,1 3 1,0-3 7,0 0 1,-1-1 0,1 1 0,0 0-1,0-1 1,1 1 0,-1 0-1,0-1 1,0 1 0,1-1-1,-1 0 1,1 0 0,0 1 0,-1-1-1,3 1 1,3 2 38,1-1 0,0 0 0,-1-1 0,1 1 0,0-1 0,1-1 0,8 1-1,-6 0-142,0-2 0,0 0-1,0 0 1,0-1-1,-1 0 1,1-1-1,0 0 1,0-1-1,-1 0 1,1 0-1,-1-1 1,0-1-1,0 0 1,-1 0-1,1-1 1,-1 0-1,0-1 1,-1 1-1,0-2 1,0 1-1,0-1 1,-1-1-1,0 1 1,-1-1-1,7-12 1,-4 4 35,0-1 1,-1 0-1,-1 0 1,-1-1 0,-1 1-1,-1-1 1,0-1-1,-1 1 1,0-20-1,-4 37 58,-2 9 48,-1 11 106,-1 19 221,2 0 0,2 61 0,1-51-89,0-45-294,0 10 102,1 0-1,2 14 1,-3-24-95,0 0-1,1 0 0,-1 0 1,1 0-1,-1 0 0,1 0 1,0 0-1,0 0 0,0 0 1,0 0-1,0 0 0,0 0 1,1 0-1,-1-1 0,1 1 0,-1-1 1,1 1-1,-1-1 0,4 2 1,-4-2-16,0-1 1,1 1-1,-1-1 1,1 0-1,-1 1 1,0-1-1,1 0 0,-1 0 1,1 0-1,-1 0 1,1 0-1,-1 0 1,0-1-1,1 1 1,-1 0-1,1-1 0,-1 1 1,0-1-1,2 0 1,23-18-25,-21 15-5,36-30-66,78-59-153,-93 74 127,-16 11 122,0 1 0,0 0-1,1 0 1,0 1 0,0 1-1,0 0 1,14-4-1,-23 8-17,-1 1-1,1 0 0,0 0 0,0 0 1,0 0-1,-1 1 0,1-1 0,0 0 1,-1 1-1,1-1 0,0 1 0,-1 0 1,1-1-1,-1 1 0,1 0 0,-1 0 1,1 0-1,-1 0 0,1 0 0,-1 0 1,0 1-1,0-1 0,0 0 0,1 1 1,-1-1-1,-1 1 0,1-1 0,1 3 1,3 5 26,-2 0 1,1 0 0,4 16 0,-8-23-17,4 13 91,1 0 0,0-1 0,1 1-1,1-1 1,9 15 0,-14-25-66,2 1 1,-1-1 0,0 0 0,1 1-1,0-1 1,0-1 0,0 1 0,1-1 0,-1 0-1,1 0 1,0 0 0,-1 0 0,1-1-1,0 0 1,1 0 0,-1 0 0,11 2-1,-10-4 6,0 1-1,1-1 0,-1 0 1,0-1-1,1 0 0,-1 0 0,0 0 1,7-2-1,1-2-8,-1 0 0,18-10 0,-25 11-62,-1 0 1,0 1-1,0-2 0,0 1 0,0-1 0,0 1 1,-1-1-1,0 0 0,0-1 0,-1 1 1,1-1-1,2-6 0,1-3-131,-2 1 1,1-1-1,5-29 1,-10 39 133,0-1-1,0 0 1,0 0 0,0 0 0,-1 0 0,0 1-1,-1-1 1,1 0 0,-3-11 0,3 17 27,0-1-1,-1 1 1,1 0 0,0 0 0,0 0-1,0-1 1,0 1 0,0 0 0,0 0-1,-1 0 1,1 0 0,0-1 0,0 1-1,0 0 1,0 0 0,-1 0 0,1 0-1,0 0 1,0 0 0,0 0 0,-1-1-1,1 1 1,0 0 0,0 0 0,0 0-1,-1 0 1,1 0 0,0 0 0,0 0-1,0 0 1,-1 0 0,1 0 0,0 0-1,0 0 1,-1 0 0,1 0 0,0 1-1,0-1 1,0 0 0,-1 0 0,1 0-1,0 0 1,0 0 0,0 0 0,-1 1-1,-7 7 17,7-7-10,-8 9 115,1 1-1,0 1 0,1-1 1,1 1-1,0 1 0,0-1 0,1 1 1,-3 16-1,6-22-23,0-1-1,1 1 1,0 0-1,1 0 1,-1-1-1,1 1 1,1 0-1,-1 0 1,1 0-1,0 0 1,1-1-1,4 14 1,-4-16-66,0 1-1,1 0 1,0-1 0,0 1 0,0-1-1,0 0 1,0 0 0,1 0 0,0 0-1,0 0 1,0-1 0,0 0-1,1 0 1,-1 0 0,1 0 0,-1-1-1,11 4 1,3-1-230,0-1 0,1 0 0,-1-1 0,1-2-1,23 1 1,94-9-3012,-132 7 3094,158-19-10387,-130 13 6881,1-1-1,56-20 0,6-17-429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57.5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383 875 5152,'-8'-15'1373,"7"12"-752,-1 0 0,1 0-1,-1 0 1,1 0 0,-1 0 0,0 1 0,0-1 0,-1 1 0,1-1-1,-5-3 1,3 3-240,-1 0-1,0 0 1,0 1-1,1 0 1,-2 0-1,1 0 1,0 0-1,0 1 1,0 0-1,-1 0 1,1 0-1,-1 1 1,-9 0-1,7 1-76,0 0-1,1 1 1,-1-1-1,1 2 0,-1-1 1,1 1-1,0 0 1,-12 8-1,0 2 193,0 1 0,0 1 0,2 1 0,0 1 1,-20 25-1,29-33-275,1 0 1,0 1 0,0 0 0,1 0-1,0 1 1,1 0 0,-4 12 0,7-19-166,1 1 1,0-1 0,0 0-1,1 0 1,-1 1 0,1-1-1,0 0 1,0 1 0,0-1-1,1 0 1,0 1 0,0-1-1,0 0 1,0 0 0,0 0-1,1 0 1,0 0 0,0 0-1,0 0 1,0 0 0,1-1-1,5 7 1,-5-7-57,1 1 0,-1-1 0,1-1 0,0 1 0,0-1 0,0 1 0,0-1 0,0 0 0,0 0 0,1-1 0,-1 1 0,0-1 0,1 0 0,0-1 0,-1 1 0,7 0-1,7-1-132,0-1-1,34-6 0,-42 6 99,69-13-245,0-2 0,-2-4 0,83-34 0,-129 41 315,-1-1 1,0-2-1,-1-1 1,-1-2-1,35-29 1,-60 45 18,1 0 0,-1 0-1,0 0 1,0-1 0,0 0 0,0 1 0,-1-1 0,1 0 0,2-8 0,-5 12-51,0 0 0,0 0 1,0 0-1,1-1 1,-1 1-1,0 0 0,0 0 1,0 0-1,0 0 1,0 0-1,0 0 0,0 0 1,0 0-1,0 0 1,0-1-1,0 1 0,0 0 1,0 0-1,0 0 1,0 0-1,0 0 1,0 0-1,0 0 0,0 0 1,0-1-1,0 1 1,0 0-1,0 0 0,0 0 1,0 0-1,-1 0 1,1 0-1,0 0 0,0 0 1,0 0-1,0-1 1,0 1-1,0 0 1,0 0-1,0 0 0,0 0 1,0 0-1,0 0 1,-1 0-1,1 0 0,0 0 1,0 0-1,0 0 1,0 0-1,0 0 0,0 0 1,-8 2 73,-6 7-1,8-4-21,-1 0 1,1 1-1,-7 10 0,-14 12 161,-49 30 327,51-40-256,0 1-1,-40 41 1,62-56-237,0 0-1,-1 0 1,1 0-1,1 1 1,-1-1-1,1 1 1,-4 7-1,6-11-34,0 0-1,0 0 1,-1 0-1,1 0 1,0 0 0,0 0-1,0 0 1,0 0-1,0 0 1,0 0-1,0 0 1,1 0-1,-1 0 1,0 0-1,0 0 1,1-1-1,-1 1 1,2 2-1,-1-2-2,0 0-1,0 0 1,0-1 0,0 1-1,0 0 1,0 0-1,0-1 1,1 1-1,-1-1 1,0 1-1,0-1 1,1 1-1,-1-1 1,0 0-1,1 0 1,-1 1 0,2-1-1,5 0-63,0 0-1,-1 0 1,1 0-1,0-1 0,-1 0 1,1-1-1,-1 1 1,1-2-1,-1 1 1,0-1-1,0 0 1,0 0-1,0-1 1,11-7-1,-11 4-88,1 1 1,0-1-1,-1-1 0,-1 1 1,1-1-1,-1-1 0,-1 1 0,1-1 1,-1 0-1,5-14 0,-1 3 5,3-8-154,-11 23 199,-2 6 58,-2 3 2,-2 11 98,1 0 0,1-1 0,0 1 0,2 0 0,-1 0 0,2 0 0,0 1 0,2 15 0,-1-24 22,1 1 0,0-1 0,0 0 0,0 1 0,1-1 1,0 0-1,7 10 0,-8-14-64,-1-1-1,1 1 1,0-1-1,0 0 1,0 0-1,1 1 1,-1-1-1,0-1 1,1 1-1,0 0 1,-1 0-1,1-1 1,0 0 0,0 1-1,0-1 1,-1 0-1,1-1 1,0 1-1,1 0 1,-1-1-1,4 1 1,9-3-90,0 0 1,-1-1-1,1 0 1,-1-1-1,23-9 0,-22 7 21,24-8-281,-1-1 1,74-41 0,-98 47 238,0-1 1,0-1-1,-1 0 0,-1-1 1,0 0-1,0-1 0,-2-1 1,1 0-1,17-29 1,93-224-591,-110 237 637,9-19-61,2-2 462,-3-1 0,16-63 1,-36 114-361,0 0 1,1 1 0,-1-1 0,0 0 0,0 0 0,0 1 0,0-1 0,0 0 0,0 0 0,0 1 0,0-1 0,0 0-1,0 0 1,0 1 0,0-1 0,0 0 0,0 1 0,-1-1 0,1 0 0,0 1 0,-1-1 0,1 0 0,-1 0 0,0 1-7,1-1 0,-1 1 0,0 0 1,1 0-1,-1 0 0,0 0 0,1 0 0,-1 0 1,0 0-1,1 0 0,-1 0 0,0 0 1,1 0-1,-1 0 0,1 1 0,-1-1 0,0 0 1,1 0-1,-1 1 0,0-1 0,-4 3 3,0 1 0,0-1 0,0 0 0,1 1 0,-5 4 0,2 2 17,0-1 1,1 1 0,0 0-1,0 0 1,1 1 0,1-1-1,-5 15 1,-83 255 212,78-236-65,2 1 0,-7 49 0,17-80-97,1 0 0,0 1 1,1-1-1,1 0 0,0 1 1,1-1-1,0 0 0,1 0 1,1 0-1,9 25 0,-12-37-84,1 1 0,-1 0 0,1-1-1,-1 1 1,1-1 0,0 1 0,0-1 0,0 0-1,0 0 1,0 0 0,0 0 0,1 0 0,-1 0 0,1-1-1,-1 1 1,1-1 0,0 1 0,0-1 0,-1 0-1,1 0 1,0-1 0,0 1 0,0 0 0,0-1 0,0 0-1,0 0 1,0 0 0,0 0 0,0 0 0,0 0-1,0-1 1,0 0 0,0 1 0,0-1 0,4-3-1,6-1-223,-1-2 0,0 0 0,-1 0 0,20-17 0,10-7-191,-19 16 321,-2 0 0,1-2 0,-2 0 0,0-1 0,20-26 0,20-41-144,62-119 1,-109 184 235,19-34 70,-3-2 0,-2 0 0,-3-2 0,18-66 1,-6-51 353,-33 149-317,-2 24-72,0 1 0,0 0 1,0-1-1,0 1 0,0-1 0,0 1 0,-1 0 1,1-1-1,-1 1 0,1 0 0,-1 0 0,1-1 0,-2-1 1,1 3-14,1 0 0,0 0 0,0 0 0,-1-1 0,1 1 0,0 0 0,-1 0 0,1 0 0,0 0 0,0 0 0,-1 0 0,1 0 0,0 0 0,-1 0 0,1 0 0,0 0 0,0 0 0,-1 0 0,1 1 0,0-1 0,0 0 0,-1 0 0,1 0 0,0 0 0,0 0 0,-1 1 0,1-1 0,0 0 0,0 0 0,-1 0 0,1 1 0,0-1 0,0 0 0,0 0 0,0 1 0,0-1 0,-1 0 0,1 1 0,-15 16 27,1 2-1,-13 22 1,3-4-18,-69 106 442,75-111-239,1 0 0,-20 60 0,-24 114 417,47-148-348,-10 98 0,24-146-208,-1 1 1,1 0-1,1-1 1,0 1 0,1-1-1,0 1 1,0-1-1,1 0 1,0 0-1,1 0 1,10 18 0,-11-22-75,1 0 0,1 0 0,-1 0 0,1 0 0,0-1 0,1 1 0,-1-1 0,1-1-1,0 1 1,0-1 0,1 0 0,-1 0 0,1-1 0,0 0 0,0 0 0,0 0 0,10 1 0,-6-2-94,0 0 0,0-1 0,0-1 0,0 0 0,0 0 0,0-1 0,0-1 0,0 1 0,0-2 0,0 0 0,-1 0 0,1-1 0,-1 0 0,0 0 0,0-2 0,-1 1 0,1-1 0,-1 0 0,0-1 0,-1 0 0,0-1 0,0 1 0,0-2-1,-1 1 1,0-1 0,-1 0 0,0 0 0,0-1 0,-1 0 0,8-20 0,-10 20 35,11-40 278,-13 46-182,0 0-1,-1 0 1,1-1 0,-1 1-1,0 0 1,0 0 0,-1-1 0,-1-7-1,2 12-34,0-1 0,0 0 0,0 1 0,-1-1 0,1 0 0,0 1 0,0-1 1,-1 0-1,1 1 0,-1-1 0,1 1 0,0-1 0,-1 1 0,1-1 0,-1 1 0,1-1 0,-1 1 0,1-1 0,-1 1 0,0 0 0,1-1 0,-1 1 0,1 0 0,-1-1 0,0 1 0,1 0 0,-1 0 0,0 0 0,1 0 0,-1 0 1,0 0-1,0 0 0,1 0 0,-1 0 0,0 0 0,1 0 0,-1 0 0,0 0 0,1 0 0,-1 1 0,0-1 0,1 0 0,-1 0 0,1 1 0,-1-1 0,0 0 0,1 1 0,-2 0 0,-2 2 15,-1 1 0,1-1 0,-1 1 0,-4 6 1,-28 27 270,26-28-160,1 1 0,0 0 0,0 1 0,1 0 0,0 0 0,-8 17-1,16-26-108,0 1 0,-1 0-1,2-1 1,-1 1-1,0 0 1,1 0-1,-1-1 1,1 1-1,0 0 1,0 0 0,0 0-1,0 0 1,0-1-1,1 1 1,-1 0-1,1 0 1,0-1-1,0 1 1,0 0 0,0-1-1,0 1 1,0-1-1,1 1 1,-1-1-1,1 1 1,0-1-1,0 0 1,0 0-1,0 0 1,0 0 0,0 0-1,0-1 1,1 1-1,-1-1 1,1 1-1,-1-1 1,1 0-1,0 0 1,-1 0 0,4 1-1,8 0-128,0 1-1,0-2 1,-1 0 0,1-1 0,0 0-1,19-3 1,86-19-291,-98 17 388,12-2-17,292-76 179,-282 70-45,-40 11-42,-10 2-69,-13 4-80,-44 14 212,-71 24-186,116-34 90,1 0 0,1 0 1,0 2-1,0 0 0,-18 15 1,33-24-15,0 1 0,1-1 1,-1 0-1,0 1 0,1 0 1,0-1-1,-1 1 0,1 0 0,0-1 1,0 1-1,0 0 0,0 0 1,0 0-1,0 3 0,1-4-12,-1-1-1,1 1 0,1 0 1,-1-1-1,0 1 0,0-1 1,0 1-1,0-1 1,0 1-1,0 0 0,1-1 1,-1 1-1,0-1 0,0 1 1,1-1-1,-1 1 1,0-1-1,1 0 0,-1 1 1,1 0-1,1 0-7,-1 0-1,1 0 1,-1 0 0,1-1-1,-1 1 1,1 0 0,-1-1-1,1 0 1,0 1 0,1-1-1,8 1-58,-1 0-1,0-1 0,0-1 0,1 0 0,-1 0 0,0-1 0,15-5 1,-5 2-12,1 1-35,-1-2 0,1-1-1,-2 0 1,36-19-1,-44 20 99,-1 0-1,0-1 0,-1-1 0,1 0 0,-1 0 0,-1-1 1,0 0-1,0 0 0,-1-1 0,8-12 0,0-9 21,-1 0 1,-2-1-1,13-55 0,-24 85-9,66-314-375,-26 2 425,-39 293 50,4-26 405,-1-86-1,-5 131-492,0 1-1,1 0 1,-2 0-1,1-1 0,0 1 1,0 0-1,0 0 1,0 0-1,-1-1 0,1 1 1,-1 0-1,1 0 0,-2-2 1,2 4-8,-1-1-1,0 1 1,0 0 0,0 0-1,1 0 1,-1-1 0,0 1-1,1 0 1,-1 0 0,1 0-1,-1 0 1,1 0 0,-1 0-1,1 0 1,0 0 0,0 0-1,-1 0 1,1 1 0,-10 32 96,1-1-1,-7 61 1,0 82 261,15-164-339,-4 81 41,5-1 0,3 1-1,18 107 1,-16-173-437,0-1-1,12 34 1,-14-51-2,1 1 0,0-1 1,1 0-1,0 0 0,0-1 1,1 1-1,0-1 1,1 0-1,10 10 0,-8-11-495,0-1 1,0 0-1,0 0 0,1 0 0,17 6 0,52 14-3455,2-5-3674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58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10 276 5216,'-5'-12'2161,"2"9"-1208,6 8 1949,-2-3-2655,0 0 1,0 0 0,-1 0 0,1 0-1,0 0 1,-1 1 0,0-1-1,0 0 1,1 0 0,-2 4 0,2 5 195,11 434 7663,-34 64-3813,21-462-3498,3-40-524,1-15-174,1-11-164,-1 0 0,0 0 1,-1-30-1,-1 6 8,32-479-202,6 98 176,-36 403 96,1 0 1,1-1-1,0 2 1,2-1-1,0 1 0,20-38 1,-26 57-2,0-1 0,0 0 0,0 1 0,0-1 0,1 0 1,-1 1-1,0 0 0,1-1 0,-1 1 0,1 0 0,-1 0 0,1-1 0,0 1 0,0 1 1,-1-1-1,1 0 0,0 0 0,0 1 0,0-1 0,0 1 0,0-1 0,2 1 0,-1 0-3,-1 0 1,0 1-1,0-1 0,0 1 0,0 0 0,0 0 0,0 0 0,0 0 0,0 0 0,0 0 0,0 0 0,0 0 0,-1 1 0,1-1 0,0 1 0,-1 0 0,1-1 0,-1 1 0,2 2 0,3 4 13,0 1-1,-1 0 0,0 0 1,-1 0-1,0 1 1,0-1-1,-1 1 1,0 0-1,0 0 0,-1 0 1,-1 0-1,0 1 1,0 15-1,-2 17 307,-2 1 0,-2 0 0,-2-1 0,-2 0 1,-1 0-1,-31 76 0,36-107-240,0-1 0,-1 0 0,0-1-1,-1 1 1,0-1 0,0 0 0,-11 9 0,15-16-91,0 0 0,0 0-1,-1-1 1,1 1 0,-1-1-1,0 0 1,0 0 0,0 0-1,0-1 1,-6 2 0,7-2-88,0-1-1,0 0 1,0 1 0,0-1 0,0-1 0,0 1 0,0 0 0,0-1-1,0 0 1,0 1 0,0-1 0,0 0 0,0-1 0,0 1-1,0 0 1,-2-3 0,-19-15-2884,12 4-2371,23 19-1836,9 3 4230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59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164 112 9728,'0'-1'177,"0"1"1,1-1-1,-1 0 1,0 1-1,0-1 0,0 1 1,0-1-1,0 1 1,0-1-1,0 0 1,0 1-1,0-1 1,-1 1-1,1-1 1,0 1-1,0-1 0,0 1 1,-1-1-1,1 1 1,0-1-1,0 1 1,-1-1-1,1 1 1,-1-1-1,1 1 0,-1-1 1,0 1-61,0 0 1,-1 1-1,1-1 0,0 1 0,0-1 1,0 1-1,0 0 0,0-1 1,0 1-1,0 0 0,-1 1 1,-3 2 461,-20 14 1674,10-8-1101,1 1 1,0 1 0,-24 24 0,33-30-919,0 0 28,0-1 1,1 1-1,-7 12 1,10-17-212,1 0-1,-1 0 1,1 0-1,-1 0 1,1 0-1,0 0 1,-1 0-1,1 0 1,0 0-1,0 0 1,0 1-1,-1-1 1,1 0 0,0 0-1,1 0 1,-1 0-1,0 0 1,0 0-1,0 1 1,1-1-1,-1 0 1,1 0-1,-1 0 1,1 0-1,-1 0 1,1 0 0,-1 0-1,1 0 1,0 0-1,-1-1 1,2 2-1,2 1 44,0-1 1,0 1-1,0-1 0,0 0 0,0-1 0,1 1 0,-1-1 1,1 1-1,-1-1 0,1-1 0,-1 1 0,1-1 0,7 0 0,6 0 23,0-2 0,19-4-1,-32 6-99,1-1-6,-1-1-1,1 1 0,0-1 1,-1 0-1,0 0 0,1 0 0,-1-1 1,0 0-1,0 0 0,0 0 0,-1-1 1,1 0-1,-1 0 0,0 0 1,7-8-1,-8 8-21,-1-1-1,1 1 1,-1 0 0,0-1 0,0 1 0,-1-1 0,1 0 0,-1 1-1,0-1 1,0 0 0,-1 0 0,1 0 0,-1 0 0,0 0 0,-1 0-1,1 1 1,-1-1 0,0 0 0,-2-5 0,1 3-74,0 1 0,0-1 0,-1 1-1,0 0 1,-1 0 0,1 0 0,-1 0 0,0 1 0,-1-1 0,1 1 0,-1 0 0,-11-8 0,6 6-652,0 1-1,0 0 1,-1 1 0,0 0 0,0 0 0,-19-4-1,8 5-3375,14 3-1880,19 1 3044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5:3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2656,'5'4'1223,"-11"-5"2690,7-10 2849,-1 9-6317,3 5 1862,-2-3-2243,12 0 256,-11 1-312,0-1 0,0 0 0,0 0 0,0 0 0,0 0 0,0 0 0,4-1 0,-4 0 20,0 1 0,0 0 0,0-1-1,0 1 1,0 0 0,0 0 0,0 0 0,3 1 0,-2 0 11,1-1 0,0 0 0,0 0 1,0 0-1,0 0 0,-1-1 0,1 1 1,0-1-1,4-1 0,-4 0-25,0 1 1,0 1-1,1-1 0,-1 0 1,0 1-1,0 0 0,6 1 0,17 1-75,-21-1 146,0-1-1,1 1 1,10 3 0,7 2 68,-19-5-88,0 0 1,0 0-1,0 1 1,0 0 0,0 0-1,-1 0 1,1 0 0,-1 1-1,1 0 1,5 4-1,-3 1 26,-1 0 0,1 0 0,-1 1 0,-1-1 0,0 1 0,5 11 0,5 9-34,-8-17 30,-1 1 1,-1 0-1,0 0 1,5 22-1,-9-31 637,-1-8-1642,0-17-2984,-1 11 2052,1-9-710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6:59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38 11136,'-3'-22'1421,"0"7"2919,4 41-1739,-5 205 1777,-14 5-2096,9-129-1475,-3 80 176,-7 80-292,16-229-628,3-25-359,0-1-1,-5 22 0,23-69-16310,-6 15 14138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00.0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25 7296,'0'0'115,"-1"-1"1,1 1 0,0-1 0,0 1-1,-1-1 1,1 0 0,0 1-1,0-1 1,0 1 0,-1-1-1,1 1 1,0-1 0,0 0 0,0 1-1,0-1 1,0 1 0,0-1-1,0 1 1,0-1 0,1 0-1,-1 1 1,0-1 0,0 1 0,0-1-1,1 1 1,-1-1 0,0 1-1,0-1 1,1 1 0,-1-1-1,1 1 1,-1-1 0,2-5 5465,-3 6-5488,1 0 1,-8 0 2431,1 5-2119,1-1-1,0 0 1,0 1-1,1 0 0,-1 1 1,1-1-1,0 1 1,-4 6-1,-7 8 186,-21 20 554,20-24-717,2 1 0,0 1 0,1 0 0,-17 29 1,30-45-367,-1 1 0,1 0 0,0 0 0,0-1 1,0 1-1,1 0 0,-1 0 0,1 0 1,0 0-1,-1 0 0,1 0 0,0 0 1,1 0-1,-1 0 0,1 0 0,-1 0 1,3 5-1,-3-6-60,1-1-1,0 1 1,0-1-1,0 1 1,0-1 0,0 0-1,0 1 1,1-1 0,-1 0-1,0 0 1,1 0 0,-1 0-1,0 0 1,1 0 0,0 0-1,-1-1 1,1 1 0,-1 0-1,1-1 1,0 0 0,-1 1-1,1-1 1,0 0 0,0 0-1,-1 1 1,1-1 0,0-1-1,-1 1 1,1 0 0,0 0-1,2-1 1,1 0-110,-1-1 0,1 1 0,0-1 1,0 0-1,-1 0 0,1 0 0,-1-1 1,0 1-1,0-1 0,7-6 0,-5 3-33,0 0 0,0-1-1,0 0 1,-1 0 0,6-12 0,1-6-61,-1 1-1,14-50 1,-23 69 213,5-24 118,-3 10 521,-5 34-309,-2 14-101,1-19-156,0 0 1,1 0-1,0 0 0,1 1 0,0-1 0,1 0 1,0 0-1,1 0 0,4 16 0,-5-22-69,2 3 90,-1-1 0,1 0-1,0 0 1,4 7 0,-5-11-72,-1-1-1,1 1 0,-1 0 0,1-1 1,-1 1-1,1-1 0,0 0 0,-1 0 1,1 1-1,0-1 0,0-1 1,0 1-1,0 0 0,0 0 0,0-1 1,0 1-1,3 0 0,5-1-22,0 1 1,0-2-1,-1 1 0,1-1 1,0-1-1,-1 0 0,1 0 1,14-6-1,4-3-150,39-22 0,-8-2 86,-40 22 188,0 1-1,2 1 1,-1 1-1,43-15 1,-60 25-86,-1-1 0,1 1 1,-1 0-1,1 0 0,-1 0 1,1 0-1,-1 0 0,1 1 0,-1-1 1,1 1-1,-1 0 0,0-1 1,1 1-1,-1 0 0,0 0 1,0 0-1,1 1 0,-1-1 0,0 1 1,0-1-1,-1 1 0,1 0 1,3 3-1,2 4 129,0 0 0,-1 0 1,10 20-1,-9-15-93,-2-5-103,0-1 0,0 1 0,1-1 0,0 0 0,0-1 0,1 0 0,0 0 0,12 10 0,-10-10-1201,-9-6 771,1-1 0,0 1 1,0 0-1,-1-1 0,1 1 0,0 0 0,0-1 0,0 1 0,0-1 0,0 0 0,0 1 0,0-1 1,0 0-1,0 1 0,0-1 0,0 0 0,0 0 0,0 0 0,0 0 0,0 0 0,0 0 0,0 0 1,0 0-1,1-1 0,11-2-7972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00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9 176 8896,'-4'-13'1175,"3"10"-773,0 0 1,0 0 0,0 0 0,1-1 0,0 1-1,-1-5 743,10 21 1260,3 7-751,-1 0 1,15 40-1,-8-16-665,6 11 371,28 109 1,-2 61-227,-32-136-621,5 6 22,4 18 481,-27-109-964,1-1-1,0 0 0,0 1 1,1-1-1,-1 0 0,1 1 1,1 2-1,-3-6-26,1 1-1,-1-1 1,0 0 0,0 0-1,1 1 1,-1-1-1,0 0 1,1 0 0,-1 0-1,0 0 1,0 1 0,1-1-1,-1 0 1,0 0-1,1 0 1,-1 0 0,0 0-1,1 0 1,-1 0 0,0 0-1,1 0 1,-1 0-1,0 0 1,1 0 0,-1 0-1,0 0 1,1 0 0,-1 0-1,0 0 1,0-1-1,1 1 1,-1 0 0,0 0-1,1 0 1,-1 0 0,1-1-1,7-7 100,-4 2-93,-1 1 0,0-1 0,0 0 1,-1 0-1,0 0 0,0 0 0,0 0 1,-1-1-1,0 1 0,1-8 0,1-6-17,4-20-7,85-392-30,33 42-1556,-119 372 839,-2 7-138,0 0-1,-1-1 1,0 1 0,-1 0-1,1-13 1,-3 24 834,0 0 0,0 0 0,0 0 0,0 0 0,0 0 0,0 0 0,0 0 0,0 0 0,0 0 0,-1 1 0,1-1 1,0 0-1,0 0 0,0 0 0,0 0 0,0 0 0,0 0 0,0 0 0,-1 0 0,1 0 0,0 0 0,0 0 0,0 0 0,0-1 0,0 1 0,0 0 0,0 0 0,0 0 0,-1 0 0,1 0 0,0 0 0,0 0 0,0 0 1,0 0-1,0 0 0,0 0 0,0 0 0,0 0 0,0 0 0,0-1 0,0 1 0,0 0 0,0 0 0,-1 0 0,1 0 0,0 0 0,0 0 0,0 0 0,0 0 0,0-1 0,0 1 0,0 0 0,0 0 0,0 0 0,0 0 0,0 0 1,0 0-1,0 0 0,0 0 0,0-1 0,1 1 0,-10 20-4633,0 16 1525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02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9 943 7040,'-1'0'99,"1"0"-1,0 0 1,-1 0 0,1 0 0,0 0 0,0 0 0,-1 0 0,1 0-1,0 0 1,-1 0 0,1 0 0,0 0 0,0 0 0,-1 0 0,1 0-1,0 1 1,0-1 0,-1 0 0,1 0 0,0 0 0,0 0 0,-1 1-1,1-1 1,0 0 0,0 0 0,0 0 0,-1 1 0,1-1 0,0 0-1,0 0 1,0 1 0,0-1 0,0 0-50,0 1 0,0-1 1,0 0-1,0 0 0,0 1 0,1-1 0,-1 0 0,0 0 1,0 1-1,0-1 0,1 0 0,-1 0 0,0 0 1,0 1-1,1-1 0,-1 0 0,0 0 0,0 0 0,1 0 1,-1 0-1,0 0 0,0 0 0,1 0 0,-1 1 1,0-1-1,1 0 0,-1 0 0,0 0 0,1 0 0,-1 0 1,0-1-1,1 1 0,10-1 742,0 0 1,-1-1-1,1-1 0,0 0 1,-1 0-1,1-1 0,10-6 0,3-1-328,0-1 0,-1-1 0,-1-1 0,26-21 0,-36 25-192,0-1-1,0-1 1,-1 0 0,0 0 0,-1-1 0,-1 0 0,0-1-1,8-16 1,-16 28-218,0 0-1,0 0 1,0 0 0,-1 0-1,1 0 1,0-1-1,-1 1 1,0 0-1,1 0 1,-1-1-1,0 1 1,0 0 0,-1 0-1,1 0 1,0-1-1,-2-3 1,2 6-34,-1-1 1,1 0 0,0 0 0,-1 1-1,1-1 1,-1 0 0,1 1-1,-1-1 1,0 0 0,1 1-1,-1-1 1,0 1 0,1-1 0,-1 1-1,0 0 1,0-1 0,-1 0-1,0 1-2,1 0 0,-1-1 0,0 1 0,0 0 0,1 0 0,-1 0 0,0 0-1,1 1 1,-1-1 0,0 0 0,-2 2 0,-5 1 34,0 1-1,0 0 1,0 1-1,1 0 1,0 0 0,0 1-1,0 0 1,-8 9 0,-2 3 214,-30 39 1,-12 32 850,53-78-932,1 1 0,1 0 0,0 0 1,0 0-1,1 1 0,-2 14 0,5-25-157,1 0 0,0 0 1,-1 0-1,1 1 0,0-1 0,0 0 1,1 0-1,-1 0 0,0 1 0,1-1 1,-1 0-1,1 0 0,0 0 0,0 0 1,0 0-1,0 0 0,0 0 0,0 0 1,0 0-1,1 0 0,-1-1 0,0 1 1,1-1-1,0 1 0,-1-1 0,1 1 1,0-1-1,0 0 0,0 0 0,0 0 1,0 0-1,2 1 0,5 1-73,0-1 0,0 0 0,0 0-1,0-1 1,1 0 0,13-1 0,8-1-318,0-1 1,-1-2-1,1-1 0,53-17 1,111-54-16,-176 68 463,-9 4 3,-1 0 0,0-1 0,8-5 0,-17 10-76,0-1 0,1 1 0,-1 0 0,0 0 0,0 0 0,0 0 0,0 0 0,0-1 0,0 1 0,1 0 1,-1 0-1,0 0 0,0 0 0,0 0 0,0 0 0,0 0 0,1 0 0,-1-1 0,0 1 0,0 0 0,0 0 1,0 0-1,1 0 0,-1 0 0,0 0 0,0 0 0,0 0 0,1 0 0,-1 0 0,0 0 0,0 0 0,0 0 1,0 0-1,1 0 0,-1 1 0,0-1 0,0 0 0,0 0 0,1 0 0,-1 0 0,-3 9 162,-11 11 5,-2-1 59,-38 47 430,48-59-570,1 1 1,1 0 0,-1 0-1,1 0 1,1 0 0,0 1-1,-3 9 1,6-17-80,0 0 0,0 1-1,0-1 1,0 0 0,0 0 0,0 0-1,0 0 1,0 0 0,0 1 0,1-1-1,-1 0 1,1 0 0,-1 0 0,1 0-1,-1 0 1,1 0 0,-1 0 0,1 0-1,0 0 1,-1-1 0,1 1 0,0 0-1,0 0 1,0 0 0,0-1 0,0 1-1,0-1 1,0 1 0,0 0 0,0-1-1,0 0 1,0 1 0,2 0 0,1 0 19,1 0 1,-1 0 0,1 0 0,-1 0 0,1-1 0,-1 0 0,8 0 0,11-3-233,43-13 0,-29 7-2,154-48-278,-178 52 409,-1 0 0,0-1 0,0-1-1,0 0 1,-1 0 0,0-1-1,0 0 1,-1-1 0,0 0 0,-1-1-1,0 0 1,0-1 0,7-12-1,4-10-82,-1 0-1,27-72 0,16-81-282,-50 149 354,4-21 39,10-70 0,0-62 378,-19 126-99,-5 48-137,0-1 0,-2-26 0,-2 35-44,-1 7-2,-6 17 51,-22 84-3,5-14-50,10-41 11,-4 7 35,-15 70-1,-2 113 63,15 5-1046,19-212-385,2-18 47,-1-43-1672,-1 3 2919,-2-1 0,-1 2 0,-1-1-1,-1 1 1,-16-35 0,8 29 733,11 27-370,1 0 0,1-1 0,-1 0 0,-3-15 0,7 23-350,-1 0 0,1 1 1,0-1-1,0 0 0,0 0 0,0 0 0,0 0 0,0 1 0,0-1 0,0 0 0,1 0 0,-1 0 0,0 1 1,0-1-1,1 0 0,-1 0 0,0 1 0,1-1 0,-1 0 0,1 0 0,-1 1 0,1-1 0,0 0 0,1 0-14,-1 0-1,0 0 1,1 1-1,-1-1 1,0 1-1,1-1 1,-1 1-1,1-1 1,-1 1-1,1 0 0,-1 0 1,2 0-1,5 0 30,-1 0 0,0 1 0,0 0 0,9 3 0,0 1 11,0 1 0,-1 0 1,0 1-1,0 1 1,0 1-1,-1 0 1,-1 0-1,1 1 1,-2 1-1,1 1 1,-2-1-1,1 2 1,-2 0-1,0 0 1,0 1-1,-1 0 1,10 22-1,-17-30-17,0 0-1,0 0 1,0 0-1,-1 1 1,0-1 0,0 0-1,0 1 1,-1-1-1,0 1 1,0-1 0,-1 1-1,0-1 1,0 1-1,-4 9 1,-1 2 162,-2 0 0,0-1-1,-17 25 1,11-19-19,6-4-84,7-17-90,0 1 0,0-1 0,0 0 0,0 1 0,0-1 0,0 0 0,-1 0 0,1 0 0,-3 3 0,4-5-11,0 1-1,0-1 0,1 0 0,-1 1 0,0-1 0,0 1 1,0-1-1,1 1 0,-1-1 0,0 0 0,1 1 0,-1-1 1,0 0-1,1 1 0,-1-1 0,0 0 0,1 1 1,-1-1-1,1 0 0,-1 0 0,1 0 0,0 1 0,-1-1 10,2 1-11,0-1 0,0 1 0,0-1 0,0 0 0,1 0 0,-1 0 0,0 0 0,0 0 0,0 0 0,0 0 0,0 0 0,0-1 0,1 1 0,-1-1 0,0 0 0,0 0 0,0 0 0,3-2 0,4-2-42,-1-1-1,13-10 1,-17 13 34,6-5-57,-1-1-1,0 0 0,0 0 1,-1-1-1,0 0 1,0-1-1,-2 0 0,1 0 1,-1 0-1,8-24 1,-8 23 110,-5 10-43,0-1 0,0 1 0,0 0 0,0 0 0,-1-1 0,1 1 0,0 0 0,-1-1 0,0 1 0,0-1 0,1 1 0,-1 0 0,-1-4 0,1 6-6,0-1 0,0 1 1,0 0-1,0 0 0,0 0 0,0 0 0,0-1 1,0 1-1,0 0 0,0 0 0,0 0 0,-1 0 1,1 0-1,0-1 0,0 1 0,0 0 0,0 0 1,0 0-1,0 0 0,-1 0 0,1 0 0,0 0 1,0-1-1,0 1 0,0 0 0,0 0 0,-1 0 1,1 0-1,0 0 0,0 0 0,0 0 0,0 0 0,-1 0 1,1 0-1,0 0 0,0 0 0,0 0 0,-1 0 1,1 0-1,0 0 0,-7 6 31,-3 11-1,8-12 8,0 0 0,1 1-1,0-1 1,0 1-1,0-1 1,0 10 0,1-13-12,1 0 0,-1 0 0,0 0 0,1 1 0,0-1 0,-1 0 0,1 0 0,0 0 0,0 0 0,0 0 0,0 0 0,1 0 0,-1 0 1,0-1-1,1 1 0,-1 0 0,1-1 0,0 1 0,-1-1 0,3 2 0,4 2 7,0-1 1,0 0-1,1 0 0,-1-1 1,1 0-1,0 0 0,0-1 1,0 0-1,15 0 0,-5-1 0,0-1 0,1 0-1,32-7 1,-37 4-28,0 0-1,0-1 1,-1-1 0,1 0-1,21-12 1,-26 11-18,-1 1-1,0-2 1,0 0 0,0 0 0,-1 0 0,0-1 0,-1 0 0,11-14-1,21-32-130,-39 65 54,-5 19 64,-5 48 251,9-69-165,1 0 0,1 1 0,-1-1 0,2 0 0,-1 1-1,4 11 1,-4-18-36,0-1 0,0 0 0,-1 0-1,1 0 1,0 0 0,1 0 0,-1 0-1,0 0 1,1 0 0,-1 0 0,1 0-1,-1-1 1,1 1 0,0-1 0,0 1-1,0-1 1,0 1 0,2 0 0,-2-1-3,1 0 0,0-1 0,0 1 0,0-1 0,-1 1 0,1-1 0,0 0 0,0 0 0,0 0 0,0 0 0,0-1 0,4-1 0,4-1-19,-1-1 1,-1 0-1,1 0 0,-1-1 1,1-1-1,14-11 1,-2-2-105,-1-2 1,0 0-1,28-39 0,-2 2-41,-22 29 98,67-69 128,-71 82-31,-20 18-108,-5 5-25,-30 38-58,-172 202 27,177-208 205,-6 6 150,33-43-220,-13 19 6,14-21-28,1 0 1,0 1 0,0-1-1,0 0 1,0 1 0,-1-1 0,1 1-1,0-1 1,0 0 0,0 1-1,0-1 1,0 1 0,0-1-1,0 1 1,0-1 0,0 0 0,0 1-1,0-1 1,1 1 0,-1-1-1,0 0 1,0 1 0,0-1-1,0 0 1,1 1 0,-1-1 0,0 0-1,0 1 1,1-1 0,-1 0-1,0 1 1,1-1 0,-1 0-1,0 0 1,1 1 0,-1-1 0,0 0-1,1 0 1,-1 0 0,0 1-1,1-1 1,-1 0 0,1 0-1,-1 0 1,0 0 0,1 0 0,-1 0-1,1 0 1,-1 0 0,1 0-1,9 1 8,1 0 0,-1-1 0,19-1 1,6-1-20,110 5-672,3-1-6838,-110 0 3721,-34-1 2706,0-1 1,0 1 0,0 0-1,0 1 1,0-1 0,6 3 0,-9-3 733,0 0 0,0-1 0,0 1 0,1 0 0,-1 0 1,0 0-1,0 0 0,0 0 0,0 0 0,0 0 0,0 0 0,-1 0 1,2 3-1,-1-3-75,-1 1 1,0-1-1,0 1 0,1 0 1,-1-1-1,0 1 1,-1-1-1,1 1 1,-1 3-1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04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126 0 2560,'-25'7'788,"15"-5"-82,0 1 0,-13 6 1,17-7 486,0 0 1,0 0 0,0 0 0,-1 0 0,1-1 0,0 0 0,-8 0 0,24 2 2662,4-1-3033,0 0 1,0-1-1,17-1 0,-20 0-553,161-2 1905,83 0-372,343 7-175,-151-2-3426,-342-1 909,-12 0-4816,147-14 0,-124-12-2001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11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24 4992,'0'-1'97,"-1"-1"605,0 1-1,0-1 1,0 1 0,1-1-1,-1 1 1,0-1 0,1 1-1,-1-1 1,1 0 0,0 1-1,-1-5 3254,4 16-1331,1 49 100,-3-31-2232,2 82 704,8 102 255,-6-175-1357,0 0 1,3-1-1,18 58 0,-11-64-3966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11.9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48 227 6880,'-28'-47'2229,"26"43"-2048,-1 0 0,1 0 1,0 0-1,0 0 0,0 0 0,1-1 0,-1 1 1,1-1-1,0 0 0,1 1 0,-1-1 0,1 1 0,0-1 1,0 0-1,1-6 0,0 6 97,0 1 0,1 0 0,0 0 1,-1 0-1,2 0 0,-1 0 0,0 1 0,1-1 0,-1 0 0,1 1 0,0 0 1,1 0-1,-1 0 0,0 0 0,5-2 0,0-1 2,1 1 0,-1 0 0,2 1 0,-1 0-1,0 1 1,1-1 0,-1 2 0,1-1 0,14 0 0,6 0 502,56 2 0,-72 2-542,1 0 1,-1 1 0,1 1-1,-1 0 1,0 1 0,0 0 0,-1 2-1,23 10 1,-28-11-123,-1-1 0,1 1 0,-1 0 0,0 1 0,-1 0 0,1 0-1,-1 0 1,0 1 0,-1-1 0,0 2 0,0-1 0,0 0 0,-1 1 0,0 0 0,4 13 0,-5-11-10,0 1-1,-2 0 1,1 0 0,-1 0-1,-1 0 1,0 0 0,0 0 0,-1 0-1,-1 0 1,0 0 0,-5 16-1,5-19-200,-1-1 0,1 0 0,-2 0 0,1 0 0,-1 0 0,0-1-1,0 1 1,-1-1 0,1 0 0,-2 0 0,1-1 0,0 1 0,-1-1-1,0-1 1,-1 1 0,1-1 0,-10 5 0,7-5-648,0-1 1,0 0-1,-1 0 1,0-1 0,1 0-1,-19 1 1,21-3-256,-1 0 1,1 0 0,0-1 0,-1 0-1,1-1 1,0 1 0,0-1 0,0-1 0,-13-5-1,-8-13-4230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12.3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72 9152,'-9'0'3360,"4"-3"-2592,10 3 2847,9 0-2335,4-3 1504,17-2-1600,15-4 576,21 6-1024,6-5-480,-1-1-192,-8 3-224,-15-3 96,2 1-2144,-5 5 1184,-5-2-5535,0 5 3647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12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0 9056,'3'4'3777,"10"6"-2791,0 1 1461,-9-8-1909,0 1 1,0 0-1,-1 0 0,1 0 0,-1 0 0,0 0 1,0 1-1,0-1 0,-1 1 0,4 10 1,-5-12-425,0 1 0,-1-1 1,1 1-1,-1-1 0,0 1 1,1 0-1,-2-1 0,1 1 1,0-1-1,-1 1 0,0 0 1,0-1-1,0 0 0,0 1 1,0-1-1,-1 1 0,-2 3 1,0 0-358,-1-1 1,1 0 0,-1 0 0,-1-1 0,1 1 0,-1-1 0,0 0 0,0 0 0,-1-1-1,1 0 1,-1 0 0,0-1 0,0 0 0,-11 4 0,11-5-1065,-1 0 0,1-1 0,-13 2 1,14-3-512,0 0 1,0 0-1,0-1 1,-11-2-1,6 0-1952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13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55 10144,'-4'-11'1305,"4"9"-981,-1-1-1,0 1 0,0 0 1,0 0-1,0 0 0,0 0 0,0 0 1,-4-4 4695,10 16-4414,1 1-1,-1 0 1,-1 0-1,0 0 1,-1 1-1,0-1 1,2 15-1,-3-12-314,19 115 512,-2-4-26,-10-81-445,-3-7-183,2-1 0,2 0 0,20 52 0,-19-65 33,23 39 1,-33-61-150,-1-1 0,1 1 0,-1 0 1,1 0-1,-1 0 0,1-1 1,-1 1-1,1 0 0,0-1 1,-1 1-1,1 0 0,0-1 1,0 1-1,1 0 0,-2-1-15,1-1 0,-1 1 1,1 0-1,-1-1 0,1 1 0,-1 0 0,1-1 0,-1 1 0,0-1 0,1 1 0,-1-1 0,0 1 0,1-1 0,-1 1 0,0-1 0,1 1 0,-1-2 0,6-9-328,73-95-1020,-26 39 1078,-7 4 124,75-97-4,96-94-475,-180 214 379,-37 40 230,0 0 0,0-1 0,0 1-1,0 0 1,0 0 0,0 0 0,0 0 0,0-1 0,0 1 0,0 0-1,0 0 1,0 0 0,0 0 0,0-1 0,0 1 0,0 0 0,0 0 0,0 0-1,0-1 1,0 1 0,0 0 0,0 0 0,0 0 0,0 0 0,0-1-1,0 1 1,0 0 0,0 0 0,0 0 0,0 0 0,0 0 0,-1-1 0,1 1-1,0 0 1,0 0 0,0 0 0,0 0 0,0 0 0,-1 0 0,1 0-1,0 0 1,0-1 0,0 1 0,0 0 0,-1 0 0,1 0 0,-8-2 19,8 2-22,-35-5 127,1 2 1,-69 1-1,-67 18 341,-133 39 15,179-19-2898,104-27-82,13-2 85,7-7 2244,0 1 0,0-1-1,0 0 1,0 1 0,0-1-1,0 0 1,0 0 0,0 1 0,1-1-1,-1 0 1,0 0 0,0 1-1,0-1 1,0 0 0,0 0 0,0 1-1,0-1 1,1 0 0,-1 0-1,0 1 1,0-1 0,0 0 0,1 0-1,-1 0 1,0 0 0,0 1-1,1-1 1,-1 0 0,0 0 0,0 0-1,1 0 1,19 8-3163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5:4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47 2400,'0'0'136,"0"-1"0,0 1 0,0 0 0,0-1 0,0 1 1,0-1-1,0 1 0,0 0 0,0-1 0,0 1 0,1 0 0,-1-1 0,0 1 1,0-1-1,0 1 0,0 0 0,1-1 0,-1 1 0,0 0 0,0 0 0,1-1 0,-1 1 1,0 0-1,1 0 0,-1-1 0,0 1 0,1 0 0,-1 0 0,0 0 0,1-1 0,3-1 2580,-11 3-814,6 0-1832,-1 0 1,0 0-1,0 0 1,0 0-1,0 0 0,0 0 1,1 0-1,-1 0 1,1 1-1,-1-1 1,1 1-1,-1-1 0,-1 4 1,-18 23 356,11-10-226,-39 74 479,44-82-584,1 0 1,1 0 0,0 0-1,0 1 1,1 0-1,0-1 1,0 16 0,2-21-24,0 1 1,0-1 0,1 1 0,-1-1-1,1 1 1,0-1 0,1 0 0,0 1 0,-1-1-1,2 0 1,2 5 0,-3-8-38,1 1 0,0-1 0,0 0 1,0 0-1,1 0 0,-1 0 0,1-1 0,-1 0 0,1 1 1,-1-1-1,5 0 0,7 4 191,-10-4-110,1 0 0,0-1 0,0 1 0,0-1 0,-1-1 0,1 1 0,0-1 0,11-3 0,-7 2-13,-3 0-16,-1 0 0,0 0 0,-1-1 0,1 0-1,0 0 1,-1 0 0,0-1 0,1 1-1,-1-1 1,-1-1 0,1 1 0,-1-1-1,8-9 1,-6 6-63,0 0 0,-1 0-1,0 0 1,-1-1-1,1 0 1,-2 0 0,1 0-1,3-15 1,-5 10 7,-1 1 0,0-1 0,-1 1 0,0-1 0,-1 1 0,-1 0 0,0-1 0,-1 1 0,0 0 0,-1 0 0,-1 0 0,-6-14 0,9 24-35,0 0 1,0 0-1,0 0 0,0 0 1,-1 0-1,1 0 1,-1 1-1,1 0 0,-1-1 1,0 1-1,0 0 0,0 0 1,0 0-1,-1 1 0,1-1 1,0 1-1,-1 0 0,1 0 1,-1 0-1,1 0 0,-1 1 1,1-1-1,-1 1 0,-6 0 1,5 0-17,1 1 0,-1-1 1,1 1-1,-1 0 0,1 1 1,-1-1-1,1 1 0,0-1 1,0 1-1,0 1 0,0-1 1,0 0-1,0 1 0,1 0 0,-1 0 1,1 0-1,0 0 0,-5 7 1,6-7-52,0 0 0,0 0-1,0 0 1,1 1 0,-1-1 0,1 1 0,0-1 0,0 1 0,0 0-1,0-1 1,1 1 0,-1 5 0,2-4-474,-1-1 0,1 1 0,0-1 0,0 1 0,0-1 0,1 0 0,-1 0 0,1 1 0,0-1 0,4 4 0,-4-4-310,1 0 0,-1 0 0,1 0 0,0-1 0,0 0 0,1 1 0,4 3 0,8 1-1983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13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77 10144,'-5'-20'3744,"5"12"-2912,0-1-224,10 6 1087,8-5-1055,4-1 2112,9 1-1536,14 0 576,23 4-1056,22 4-576,8 4-128,2 1-704,-15-2 384,-12 2-3968,3-2 2336,22-3-7583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14.2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396 1 7296,'5'14'4889,"-1"-7"-3678,-1 0 0,0 0 0,0 0-1,0 1 1,-1-1 0,1 9 0,-3-12-1019,-1 0 1,1 0-1,-1-1 0,0 1 1,0-1-1,0 1 1,-1-1-1,1 1 1,-1-1-1,0 0 0,0 0 1,0 0-1,0 0 1,-1 0-1,1 0 1,-1 0-1,0-1 0,-4 4 1,-6 4-61,-1-1-1,-27 13 1,38-20-98,-41 19-750,-68 22 0,5-14-5004,76-24 2302,10-8-4070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14.9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437 11 8544,'-3'-2'535,"-13"-6"1572,15 8-2034,1 0 1,-1 0-1,0 0 1,1 0-1,-1 0 1,1 0-1,-1 0 1,1 0-1,-1 0 1,1 0-1,-1 0 1,0 0-1,1 0 1,-1 0-1,1 1 1,-1-1-1,1 0 1,-1 0-1,1 1 1,-1-1-1,1 0 1,0 0-1,-1 1 1,1-1-1,-3 3 2402,1 9 3153,2-10-5379,-1-1 1,1 1-1,-1-1 1,1 1-1,0 0 1,0-1-1,0 1 1,0-1-1,0 3 1,8 37 1401,19 57-1,-8-36-1224,-4-9-74,30 70 1,-33-97-251,0-1 0,2 0 1,1-1-1,29 35 0,-24-35-43,26 41 0,-46-65-56,0 0-1,0 1 1,0-1 0,0 0 0,1 1 0,-1-1-1,0 0 1,0 1 0,0-1 0,0 0 0,0 1 0,0-1-1,0 1 1,0-1 0,0 0 0,0 1 0,-1-1-1,1 0 1,0 1 0,0-1 0,0 0 0,0 1 0,0-1-1,-1 0 1,1 0 0,0 1 0,0-1 0,0 0-1,-1 0 1,1 1 0,0-1 0,0 0 0,-1 0-1,1 1 1,0-1 0,-1 0 0,1 0 0,0 0 0,-1 0-1,1 0 1,0 0 0,-1 1 0,1-1 0,0 0-1,-1 0 1,0 0 0,-21 3 100,20-2-93,-17 0 89,1-1 0,-21-3 0,-16 0 9,-126-4 59,-9-1-227,110 4-776,26-3-4157,54 7 4874,0 1 0,0-1 0,0 0 1,-1 0-1,1 0 0,0 0 0,0 0 0,0 0 0,-1 0 0,1 0 1,0 0-1,0 0 0,0 0 0,-1 0 0,1 0 0,0 0 0,0 0 1,0 0-1,-1 0 0,1-1 0,0 1 0,0 0 0,0 0 0,0 0 1,-1 0-1,1 0 0,0 0 0,0-1 0,0 1 0,0 0 0,0 0 1,-1 0-1,1 0 0,0-1 0,0 1 0,0 0 0,0 0 0,9-3-3421,22 0-3560,1 1 3602,13-5 463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15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65 7712,'-15'-7'2506,"15"7"-2421,0 0 1,-1 0-1,1-1 0,0 1 0,0 0 0,0 0 0,-1 0 0,1 0 1,0 0-1,0-1 0,0 1 0,-1 0 0,1 0 0,0 0 0,0 0 1,0-1-1,0 1 0,0 0 0,-1 0 0,1-1 0,0 1 0,0 0 1,0 0-1,0 0 0,0-1 0,0 1 0,0 0 0,0 0 0,0-1 1,0 1-1,0 0 0,0 0 0,0-1 0,0 1 0,0 0 0,0 0 1,0-1-1,0 1 0,0 0 0,0 0 0,1-1 0,-1 1 0,0 0 1,0 0-1,0 0 0,0-1 0,0 1 0,1 0 0,-1 0 0,0 0 1,0 0-1,0-1 0,1 1 0,13-9 6028,-11 8-6349,5-3 864,1 0 1,0 1 0,0 0 0,0 1-1,12-2 1,49-3 362,-60 6-858,172-7-192,-145 8-1805,64 6 0,-94-5 517,0 0 1,0 1-1,0-1 0,-1 2 1,11 3-1,1 7-6039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15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72 13216,'-16'-8'4895,"19"4"-3807,15 0-320,0 0 736,14 1-992,8-5 416,36-1-544,24 1-768,16 0 192,-8-1-4032,-5 6 2304,5 0-6655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17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303 9 6048,'0'0'70,"0"0"0,-1-1 0,1 1 0,0 0 0,0 0 0,-1 0 0,1 0 0,0 0 0,0-1 0,-1 1 0,1 0 0,0 0 0,0 0-1,-1-1 1,1 1 0,0 0 0,0 0 0,0-1 0,0 1 0,0 0 0,-1 0 0,1-1 0,0 1 0,0 0 0,0-1 0,0 1 0,0 0 0,0-1 0,0 1 0,0 0 0,0 0 0,0-1 0,11 0 1420,-3 1-628,-4 1-482,0 0 0,-1-1 0,1 1 0,0 0 0,-1 1 0,1-1 0,-1 1 0,1-1-1,-1 1 1,0 0 0,1 0 0,-1 1 0,0-1 0,-1 1 0,1-1 0,0 1 0,-1 0 0,1 0 0,-1 0 0,0 0 0,0 1 0,0-1 0,-1 1 0,1-1 0,-1 1 0,0-1-1,0 1 1,1 5 0,-1 1-47,-1 0 1,0 0-1,0 0 0,-1 0 0,0 0 0,-1 0 0,0 0 0,0 0 0,-8 17 0,3-11-198,0-1-1,-1 0 1,-1 0 0,0-1-1,-13 15 1,9-15-134,0 0 0,-1-1 0,0 0 0,-1-1-1,-20 12 1,24-18-335,1 0 0,-1 0-1,0-1 1,-1 0-1,1-1 1,-1-1 0,0 0-1,0 0 1,-14 0-1,21-2-37,1-1 1,0-1-1,-1 1 0,1 0 0,0-1 0,-1 0 1,1 0-1,0 0 0,-5-3 0,6 3 16,1 0 0,0-1 0,0 1 0,0 0 0,0-1 0,0 0 0,0 1 0,0-1 0,0 0 0,1 0 0,-1 0 0,1 0 0,-1 0 0,1 0 0,0-1 0,-2-3 0,2 2-672,0-1 1,1 1-1,-1 0 1,1 0-1,0-5 1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17.9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21 118 8480,'0'0'62,"0"-1"0,0 1 1,0 0-1,0 0 0,0 0 1,0 0-1,0 0 0,0 0 0,0-1 1,0 1-1,0 0 0,-1 0 1,1 0-1,0 0 0,0 0 1,0 0-1,0 0 0,0 0 0,0 0 1,0-1-1,0 1 0,-1 0 1,1 0-1,0 0 0,0 0 1,0 0-1,0 0 0,0 0 1,-1 0-1,1 0 0,0 0 0,0 0 1,0 0-1,0 0 0,0 0 1,0 0-1,-1 0 0,1 0 1,0 0-1,0 0 0,0 0 0,0 0 1,0 0-1,0 0 0,-1 0 1,1 1-1,0-1 0,0 0 1,0 0-1,1 10 2149,10 24 496,-5-17-1429,-5-11-1030,6 16 630,-1 0-1,-2 0 0,0 1 1,1 30-1,-5-11 462,-8-45-763,4-1-533,1 0 0,-1-1 1,1 1-1,0-1 0,0 0 1,1 0-1,0 0 0,-3-8 0,-11-44 37,14 42-37,-1 0-1,2 0 1,0-1 0,1 1-1,0 0 1,1-1 0,5-24-1,-4 34 61,0 1-1,1-1 0,-1 1 0,1-1 1,0 1-1,1 0 0,-1 0 0,1 0 1,0 0-1,0 1 0,0-1 0,1 1 1,0 0-1,0 1 0,0-1 1,0 1-1,0 0 0,1 0 0,-1 1 1,9-4-1,-4 3-1,1 0 0,0 0 0,0 1 0,0 0 0,0 1 0,0 0 0,0 1 0,0 0 0,0 1 0,15 2 0,-14 0-472,0 1 0,14 6 0,-3-2-3595,0-1-4411,-10-6 4879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18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37 10624,'-31'-12'3936,"36"12"-3040,-2 0-256,7 4 2303,8-4-1727,9-4 576,8-1-1056,1 2-384,4 3-224,5-8-384,1 4 128,-1-1-2208,8 5 1280,6 5-5471,9 4 3647,-2 2-3040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18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72 11392,'-5'0'4224,"10"0"-3297,3 0-255,0 0 896,2-7-992,9-1 1056,7 0-960,9-1-256,7 1-256,-3 0-352,6 1 96,-3-1-1664,-2 3 992,-9 1-3423,1 4 2335,-11 4-5088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19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47 10464,'-23'-4'3872,"23"13"-3008,5-9 1119,3 0-1503,7-5 1408,7 1-1056,4 1-608,16-2-160,11 5-2528,5-8 1376,10 4-4351,0-4 3039,4-7-2976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5:4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 4320,'-10'3'8837,"54"-5"-6698,-8-3-2250,0-1 1,56-16 0,-74 18-1732,-4 4-3143,2 3 1327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19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478 0 6656,'-56'4'9114,"-97"-6"-3370,-1 0-3376,151 2-2311,-9 0 330,1 1 0,-21 2 1,29-2-326,1-1 1,-1 1-1,1-1 1,0 1-1,-1 0 0,1 0 1,0 0-1,0 1 1,-1-1-1,1 0 1,0 1-1,0-1 1,0 1-1,1 0 0,-1 0 1,0-1-1,1 1 1,-3 4-1,1 1-17,0-1 0,1 1 0,0 0 0,1 0 0,-1 0 0,1 0 0,1 0 0,-1 0 0,1 8 0,2 10 34,6 31 1,-3-24-11,7 61 111,15 94 104,-18-138-289,5 68 1,-14-99 49,0 1 1,-1-1-1,0 1 1,-2-1-1,0 0 0,-11 35 1,13-52-40,0 1 1,1-1 0,-1 1-1,1-1 1,0 0 0,-1 1-1,1-1 1,0 1 0,0-1-1,0 1 1,0-1 0,0 1-1,0-1 1,1 1 0,-1-1-1,0 1 1,1-1 0,-1 1-1,1-1 1,-1 0 0,1 1-1,0-1 1,0 0 0,-1 1-1,1-1 1,0 0 0,0 0-1,0 0 1,1 0 0,-1 0-1,0 0 1,0 0 0,0 0-1,2 0 1,4 3 58,1-1 1,-1-1-1,1 1 1,0-1-1,10 1 0,-11-2 19,56 11 131,72 16-206,-100-21-265,26 8-882,-20-1-3452,-36-12 3652,-4-1 613,-1-1 1,1 1-1,0-1 1,-1 1-1,1-1 0,0 0 1,0 0-1,0 1 1,-1-1-1,1 0 1,0 0-1,0 0 0,0 0 1,-1 0-1,1 0 1,0 0-1,0 0 1,0 0-1,0 0 1,-1 0-1,1 0 0,0-1 1,0 1-1,0 0 1,-1-1-1,1 1 1,0 0-1,0-1 0,-1 1 1,1-1-1,-1 0 1,1 1-1,0-1 1,0 0-1,9-10-3392,3-1-203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19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93 6048,'-2'-4'428,"1"-1"0,0 0 1,0 1-1,0-1 0,1 0 0,-1-5 1,1 8-204,1 0 1,-1 1-1,0-1 1,1 0-1,-1 1 1,1-1-1,0 0 1,-1 1-1,1-1 1,0 1-1,0-1 1,0 1-1,0-1 1,0 1-1,0 0 0,1 0 1,-1-1-1,0 1 1,1 0-1,2-1 1,2-2 247,1 1 0,0 0 0,0 0 0,0 1 0,0 0 0,0 0 1,0 1-1,0 0 0,1 0 0,-1 1 0,1 0 0,12 1 0,-3 1-38,1 1 0,-1 1 0,1 0 0,17 8 0,-15-4-81,-1 0 0,0 2 0,0 0 0,-1 1 0,22 17 0,-28-18-244,0 1 1,-1 0-1,0 0 1,-1 1-1,0 1 1,-1 0-1,14 25 1,-20-31-110,0 0 1,0-1-1,-1 1 0,0 0 1,-1 0-1,1 0 0,-1 1 1,-1-1-1,1 11 0,-2-5-2039,0 0 0,-5 17 0,6-30 1664,0 1 1,0 0 0,-1 0-1,1 0 1,0-1 0,0 1-1,0 0 1,0 0 0,0 0 0,0 0-1,0-1 1,0 1 0,1 0-1,-1 0 1,0 0 0,0 0-1,1 0 1,-1-1 170,1 1 0,-1-1 0,1 0 0,-1 0 0,0 0 0,1 0 0,-1 1 0,1-1 0,-1 0 0,0 0-1,1 0 1,-1 0 0,1 0 0,-1 0 0,0 0 0,1 0 0,-1 0 0,1 0 0,-1 0 0,1-1 0,-1 1 0,0 0 0,1 0 0,-1 0 0,0 0 0,1-1 0,0 1 0,4-4-3717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20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648 0 9792,'-50'23'3648,"19"-3"-2848,-27 20-224,16-12 2783,-16 12-1951,-13 8 576,2 1-1184,11-6-416,8-7-256,6-4-128,9-4 32,3-3-2304,6-5 1248,7-5-4383,14-3 3039,10-4-4416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20.7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5 6240,'-1'-5'1732,"0"6"-1309,0-1-268,1 0 1,0 1-1,0-1 1,0 1-1,0-1 1,0 0-1,1 1 1,-1-1-1,0 1 1,0-1 0,0 0-1,0 1 1,0-1-1,1 1 1,-1-1-1,0 0 1,0 1-1,0-1 1,1 0-1,-1 1 1,0-1 0,1 0-1,-1 1 1,2 1 227,0 1 1,0-1 0,-1 1-1,1 0 1,-1 0 0,0 0-1,0 0 1,0-1 0,0 1-1,0 0 1,-1 1 0,1-1-1,-1 0 1,0 0 0,0 0-1,0 0 1,0 0 0,-1 0-1,1 0 1,-1 0 0,-1 6-1,-3 7 280,-1-1 0,-13 27 0,18-38-565,-10 20-82,7-16-350,1 0 0,-1 0-1,0 0 1,0-1 0,-1 1 0,0-1 0,0 0 0,-8 7-1,11-13-2,1 0 0,-1 0 0,0 0 0,1 0 0,-1 0 0,1-1 0,-1 1-1,0-1 1,-3 1 0,5-1 183,-1 1-1,1-1 1,-1 0 0,1 0-1,-1 0 1,1 0 0,-1 0-1,1 0 1,-1 0-1,1 0 1,-1 0 0,1 0-1,0 0 1,-1-1 0,1 1-1,-1 0 1,1 0 0,-1 0-1,1 0 1,-1-1-1,1 1 1,0 0 0,-1-1-1,1 1 1,-1 0 0,1-1-1,0 1 1,-1 0-1,1-1 1,0 1 0,0-1-1,-1 1 1,1 0 0,0-1-1,0 1 1,0-1-1,0 1 1,-1-2 0,4-15-5446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21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9 7456,'-2'-7'2285,"6"6"-1205,-2 1-269,-2 2-320,0 1 1,1-1 0,-1 1-1,0-1 1,-1 1 0,1 0-1,0-1 1,-2 5 0,0 4 378,1-7-683,-13 101 3181,-2 122 0,19-189-2771,-3-37-591,0-1 0,0 0 0,1 0 1,-1 1-1,0-1 0,0 0 0,1 0 0,-1 0 0,0 0 0,1 0 0,-1 1 0,0-1 0,1 0 0,-1 0 0,0 0 0,1 0 1,-1 0-1,0 0 0,0 0 0,1 0 0,-1 0 0,0 0 0,1 0 0,-1 0 0,0 0 0,1 0 0,-1 0 0,0-1 0,1 1 1,-1 0-1,0 0 0,1 0 0,-1 0 0,1-1 0,-1 1 0,2-1-7,0-1-1,-1 1 1,1 0 0,0-1 0,0 1 0,-1-1-1,1 0 1,-1 0 0,1 1 0,-1-1-1,0 0 1,1-2 0,12-29-61,-9 18 76,32-92 162,-21 57-37,25-55-1,-41 104-120,1-1-1,0 1 0,0-1 0,-1 1 1,1 0-1,0 0 0,0-1 1,0 1-1,2-1 0,-3 1 2,1 1-1,-1 0 0,0 0 0,1 0 0,-1 0 1,1-1-1,-1 1 0,0 0 0,1 0 0,-1 0 1,0 0-1,1 0 0,-1 0 0,1 0 0,-1 0 1,0 0-1,1 0 0,-1 0 0,0 0 0,1 0 1,-1 0-1,1 0 0,-1 0 0,0 1 0,1-1 1,1 2 21,-1-1 1,1 1 0,-1-1-1,0 1 1,1 0 0,-1 0-1,0 0 1,0 0 0,0 0-1,-1 0 1,1 0 0,0 0 0,0 4-1,4 16 28,-1 1-1,-1 0 1,-1 1 0,-1-1-1,-4 43 1,-2-25 106,-1 1 0,-18 58 0,16-76-32,0 1-1,-2-1 0,-12 22 1,14-32-108,-1 0-1,0 0 1,-1-1 0,0-1-1,-22 21 1,29-31-77,0 1 1,1-1-1,-2 0 0,1 0 0,0 0 0,0 0 1,0-1-1,-1 1 0,1-1 0,-1 0 0,1 0 1,-1 0-1,0-1 0,1 1 0,-1-1 0,0 0 1,1 0-1,-1 0 0,0 0 0,1-1 0,-1 1 1,0-1-1,1 0 0,-1 0 0,1-1 0,-1 1 1,1-1-1,0 1 0,0-1 0,-1 0 0,1 0 1,1-1-1,-1 1 0,0-1 0,0 1 1,1-1-1,0 0 0,-1 0 0,1 0 0,-3-5 1,5 7 15,-1 0 0,0-1 0,1 1 1,-1 0-1,1 0 0,0 0 1,-1-1-1,1 1 0,0 0 0,0-1 1,0 1-1,0 0 0,0 0 1,0-1-1,0 1 0,0 0 1,0-1-1,1 1 0,-1 0 0,1 0 1,-1-1-1,1 1 0,-1 0 1,1 0-1,-1 0 0,1 0 1,0 0-1,0 0 0,0 0 0,0 0 1,-1 0-1,3-1 0,2-1-79,0-1 0,1 1 0,-1 1 0,1-1 0,10-2-1,-4 1-145,1 0-984,0 0 1,20-2-1,-2 0-1318,-10 2-662,1 1 0,41 0 0,1 5-1701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21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324 17 10816,'-5'-17'4000,"-8"22"-3136,5 4-224,3-1 287,0-1-639,-3 6 1952,-6 2-1280,-9 5 512,1 0-864,-4 5-352,-6-2-160,1 5-1248,-1-8 640,4-3-2528,-2-11 1696,2-1-4063,14-10 3039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22.1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43 9568,'-46'-16'4277,"39"13"1707,14 2-3649,-5 0-2729,34-6 1761,75-7 0,-91 14-1308,-1 0 0,0 1 0,1 1 0,-1 1 0,31 9 0,-43-10-1,-1 0 1,1 1-1,-1-1 1,0 1-1,0 0 0,0 1 1,0 0-1,7 6 1,-11-8-2,1 1 0,-1 0 0,1 0 1,-1 0-1,0 0 0,0 0 1,-1 0-1,1 0 0,-1 1 1,1-1-1,-1 1 0,0-1 1,0 1-1,-1-1 0,1 1 1,-1-1-1,1 7 0,-2-3 2,1 1 0,-1-1 1,0 0-1,-1 1 0,1-1 0,-2 0 0,1 0 0,-1 0 0,-4 8 0,1-5 4,0 0 0,-1 0-1,0-1 1,0 0 0,-12 10-1,-5 1 30,1-1-1,-2-2 1,-44 25-1,18-16 5,26-14 32,-24 16 0,48-28-119,0 1 0,0 0 0,-1 0 0,1 0 0,0 0 0,0 0-1,0 0 1,0 0 0,0 0 0,0 0 0,1 0 0,-1 0-1,-1 3 1,2-4-4,0 0 0,0 1-1,0-1 1,0 1 0,0-1-1,0 0 1,0 1 0,0-1-1,0 0 1,0 1 0,1-1-1,-1 1 1,0-1 0,0 0-1,0 1 1,1-1 0,-1 0-1,0 1 1,0-1 0,0 0-1,1 0 1,-1 1 0,0-1-1,1 0 1,-1 0 0,0 1-1,1-1 1,-1 0 0,0 0-1,1 0 1,5 2 5,-1 0-1,1 0 1,-1-1 0,1 0-1,6 0 1,-7 0-49,37 3-1087,1-2-1,43-3 0,29-8-8521,-84 6 2992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22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9 140 12224,'-9'-20'4511,"23"8"-3487,30-8-320,-12 9 896,18-6-1024,8 2 544,5-1-640,-5 4-704,0 4 96,1 4-1792,0-1 1024,-1 5-3615,-4 5 2527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23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208 1 5568,'-17'11'20245,"101"-5"-18604,2 0-1656,4-7-20,-28-1 118,0 2 0,99 15-1,-157-15-83,0 1 0,0 0 0,-1 0 0,1 0 0,0 1 0,-1-1 0,1 1 0,4 3 0,-7-5 3,0 2 1,0-1 0,0 0-1,0 0 1,0 0-1,0 0 1,0 1 0,0-1-1,0 0 1,-1 1 0,1-1-1,-1 1 1,1-1 0,-1 1-1,1-1 1,-1 1-1,0-1 1,0 1 0,0-1-1,1 1 1,-2 0 0,1-1-1,0 3 1,-3 11 55,-1 0 1,0 0 0,-7 16-1,-8 26 1,-28 193 149,28-135-240,13-79 78,1 0 0,1 0 0,2 0 0,5 59-1,0-70 24,-2-11 29,1 0 0,4 18 0,-4-27-35,-1-1 1,0 1-1,0 0 0,-1 0 1,1 0-1,-1 0 0,0 0 0,-1 0 1,0 6-1,0-8-38,1 0 1,-1 0-1,0-1 0,0 1 0,-1 0 1,1-1-1,0 1 0,-1-1 1,1 0-1,-1 1 0,0-1 0,0 0 1,0 0-1,0 0 0,0 0 1,0 0-1,-4 1 0,-6 3-103,0-1-1,0-1 0,-1 0 1,1 0-1,-1-2 1,0 1-1,-13 0 1,8-1-153,-30 4-1413,-68-1-1,71-6-2102,-78-13 0,80 7-2688,-50-1 1,41 7 2818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26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302 4 7136,'-3'-2'2151,"3"2"-1882,0-1 0,-1 1 0,1 0 0,0 0 0,-1 0-1,1 0 1,0 0 0,-1 0 0,1 0 0,0 0 0,-1 0 0,1 0 0,0 0 0,-1 0 0,0 0 0,0 11 3991,0-6-3556,1 0 0,-1 0 0,1 0 1,-2 0-1,1-1 0,0 1 0,-4 6 0,1-2-250,0-1 0,0 0 1,-9 10-1,-5 3-610,-34 32 0,40-43 421,-4 6-391,-46 40-1797,56-51 1147,-1-1 0,1 1 1,-1-2-1,0 1 1,0-1-1,0 0 1,0 0-1,-11 2 1,17-4 405,0-1 0,-1 0 1,1 0-1,0 0 1,0 0-1,0 0 1,0 0-1,0 0 1,0 0-1,-1 0 1,1 0-1,0-1 1,-1 0-1,1 1 152,1-1-1,-1 1 0,1-1 1,-1 1-1,1-1 0,-1 1 1,1-1-1,0 0 0,-1 1 1,1-1-1,0 0 0,-1 1 1,1-1-1,0 0 0,0-1 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5:4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7 144 4224,'-4'-7'2690,"2"5"-2281,3 5 209,0-3-191,-1 4 309,24 61 1101,7 16-528,-20-53 1657,-12-23-2293,1-7 301,-2-7-558,-1 0-256,2 1-1,-3-17 0,4 17 22,-2 0 0,1-1-1,-1 1 1,-3-11 0,2 12-128,0-1 0,1 0 0,0 0 0,0-1 0,1 1 0,0 0 0,1-1-1,1-14 1,-1 17-29,1 0 0,0 0-1,1 0 1,-1 0 0,1 1-1,0-1 1,1 0 0,-1 1-1,1 0 1,0-1-1,1 1 1,6-8 0,34-28 242,-44 41-344,0 0 0,0-1 0,1 1 0,-1 0 0,0 0-1,0 0 1,0 0 0,0 0 0,0 0 0,0 0-1,0 0 1,0 0 0,0-1 0,1 1 0,-1 0 0,0 0-1,0 0 1,0 0 0,0 0 0,0 0 0,0-1 0,0 1-1,0 0 1,0 0 0,0 0 0,0 0 0,0 0-1,0 0 1,0-1 0,0 1 0,0 0 0,0 0 0,0 0-1,0 0 1,0 0 0,0-1 0,0 1 0,-1 0 0,1 0-1,0 0 1,0 0 0,4 13-9118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27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4 6880,'0'0'308,"-2"0"184,-1 0 0,1 0-1,0 0 1,0 0 0,0-1 0,0 1 0,0-1 0,0 1-1,-2-2 1,-1 12 4392,1-4-3987,-7 31 3305,1 24-2147,9-57-1944,-16 199 2116,6-61-1643,6-51-202,-2 18-167,2-66-7,4-24 313,2-12-2152,-2 1-4336,13-21-4481,-1 1 4774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27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33 7456,'-3'-5'881,"3"4"-614,-1-1 0,0 1 1,0-1-1,0 0 0,0 1 0,0-1 1,0 1-1,0 0 0,-1-1 0,1 1 0,0 0 1,-1 0-1,-10-9 9479,19 11-9086,0 0 1,0 0-1,-1 0 0,10 4 1,-6-2-130,-1 0 0,18 2 1,43-1 481,-59-3-968,0-1 1,0-1 0,0 0-1,14-3 1,15-1-311,1 1-545,16-1-4455,-46 4 1411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27.7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 9216,'-22'13'3424,"12"-10"-2656,5 1 1088,15 1-1376,4 3 2111,9-5-1439,9-3 480,2 4-992,8-4-512,-2 0-96,-4 0-1344,4 0 736,-3 0-2880,3 0 1953,-9-4-4193,9-4 3200,-3-4-1568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28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65 9312,'-17'-17'3424,"17"14"-2656,4 3-192,6-5 2751,11 5-1919,16-3 1504,8-2-1728,5-4 32,3 6-768,-3-5-960,-1 4 256,5-1-3744,-5 5 2208,20-3-8319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4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22 2240,'0'-17'2395,"0"13"33,0 11-185,-2 4-1872,0-1-1,0 1 1,-1-1-1,0 0 1,-1 1-1,0-1 1,-7 11-1,-2 7 128,-37 102 536,-36 151 1,68-220-566,-44 103 1,54-143-384,6-16-711,0 0-1,0 0 1,0 0 0,-5 6 0,5-7-1469,4-8-1140,2-1 1042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4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34 174 6048,'-15'-11'1952,"15"10"-1829,-1 1 1,0-1 0,1 1 0,-1-1-1,0 1 1,0 0 0,1-1-1,-1 1 1,0 0 0,0 0-1,1-1 1,-1 1 0,-1 0 0,-6-4 3306,8 4-3375,0 0 1,0 0-1,0 0 0,0-1 0,0 1 0,0 0 0,1 0 1,-1-1-1,0 1 0,0 0 0,0 0 0,0 0 0,0 0 1,0-1-1,1 1 0,-1 0 0,0 0 0,0 0 1,0 0-1,0-1 0,1 1 0,-1 0 0,0 0 0,0 0 1,0 0-1,1 0 0,-1 0 0,0 0 0,77-18 1433,241-76-176,-184 62-1066,-116 30-252,0 0 1,0 1 0,0 0-1,0 2 1,30 4-1,-44-5-7,-1 1 0,1 0-1,-1 0 1,1 1 0,-1-1-1,1 1 1,3 2 0,-5-3-248,-1 0 0,0 0 0,0-1 0,0 1 1,0 0-1,0 1 0,0-1 0,0 0 0,0 0 0,-1 0 1,1 0-1,0 1 0,-1-1 0,1 0 0,-1 1 0,1-1 0,-1 0 1,0 1-1,1-1 0,-1 1 0,0 1 0,0 0-1909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4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0 4576,'0'0'1450,"-1"4"-868,-2 12 347,1 1 1,0 32-1,1-27-144,-5 38-1,-9 8 316,-34 95-1,-38 62 358,57-150-1118,-91 223 1202,113-279-1317,-1-1 0,0 0 0,-20 27 0,19-32 721,13-19-374,9-14-327,-5 7-276,45-75 172,-43 74-170,1 0-1,1 1 1,0 0 0,13-11 0,-21 21-1,0 1 1,0-1-1,0 1 0,0 0 0,0 0 1,0 0-1,1 1 0,-1-1 0,7-1 1,-9 3 12,1 0 0,0-1 1,0 1-1,-1 0 0,1 0 1,0 1-1,-1-1 1,1 0-1,0 1 0,-1-1 1,1 1-1,0-1 0,-1 1 1,1 0-1,-1-1 1,1 1-1,-1 0 0,1 0 1,-1 0-1,0 0 0,1 1 1,-1-1-1,1 2 0,3 2-15,-1 1 0,-1 0 0,1 0 0,-1 0 0,0 0 0,0 1 0,3 12-1,8 49 187,-9-21 95,-4-30-20,0-1-1,6 24 0,-6-36-181,0 0-1,0-1 1,1 1-1,-1-1 1,1 1-1,0-1 1,-1 1-1,2-1 1,-1 0 0,0 0-1,1 0 1,-1 0-1,1-1 1,0 1-1,5 3 1,-4-4-3,0 1 0,0-2-1,0 1 1,1 0 0,-1-1 0,0 0-1,1 0 1,-1 0 0,1-1 0,0 1-1,-1-1 1,1 0 0,-1 0 0,1-1-1,-1 1 1,1-1 0,-1 0 0,1 0-1,-1-1 1,0 1 0,1-1 0,-1 0-1,0 0 1,4-4 0,2 0-3,0-1 0,-1 0 0,0-1 0,0 0 0,-1-1 0,0 1 0,-1-1 0,7-11 0,-4 5 20,-2 1 1,0-2-1,-1 1 0,11-33 0,-15 37-79,-1 0-1,1 0 1,-2 0 0,0-1 0,0 1 0,-1 0 0,0 0 0,-3-15-1,2 23-10,1 0 0,-1 0 0,0 0 0,0 0 0,0 0 0,0 0 0,-1 1 0,1-1 0,-1 1 0,1-1 0,-4-3 0,4 5 15,0 1 0,1-1 0,-1 1 0,0-1 1,1 1-1,-1 0 0,0-1 0,0 1 0,0 0 0,0-1 0,1 1 0,-1 0 0,0 0 1,0 0-1,0-1 0,0 1 0,0 0 0,0 0 0,1 1 0,-1-1 0,0 0 0,0 0 1,0 0-1,0 0 0,0 1 0,1-1 0,-1 1 0,0-1 0,0 0 0,1 1 1,-1-1-1,0 1 0,0-1 0,1 1 0,-1 0 0,1-1 0,-1 1 0,1 0 0,-1-1 1,0 3-1,-9 11-61,1 0 0,0 1 0,1 0 0,1 1 0,-11 30 0,12-29 46,1-5 144,1 1-1,0 0 0,1 0 0,1 0 0,0 1 1,-1 21-1,3-31-34,0 1 1,1-1-1,-1 0 0,1 1 1,0-1-1,0 1 1,0-1-1,1 0 1,-1 0-1,1 0 0,0 0 1,0 0-1,1 0 1,-1-1-1,1 1 1,0-1-1,0 1 0,0-1 1,0 0-1,0 0 1,1 0-1,0-1 1,6 5-1,-2-4-7,0 0 0,0 0 0,0-1 0,0 0 0,0 0 0,1-1 1,-1 0-1,11-1 0,71-5 332,-65 2-305,-4 1-693,0-1 0,30-8 0,-38 6-1527,1 1 1,16-10-1,-3 1-977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4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47 551 3136,'-14'4'615,"-5"2"385,6-4 3059,20-3-3246,0-1-1,1 0 0,-1 0 1,0 0-1,-1-1 0,1 0 1,10-6-1,6-4-312,23-18 0,-28 16-379,0 0 1,-1-2-1,0 0 1,-2-1-1,0-1 1,14-22-1,1-10 209,31-69-1,-27 56-5,4-8-77,-36 67-275,0 0 1,1 0 0,-1 0-1,1 0 1,0 1 0,1-1-1,5-5 1,-9 9 21,0 1 1,0 0-1,0 0 0,1 0 1,-1 0-1,0 0 0,0 0 0,0 0 1,0-1-1,1 1 0,-1 0 0,0 0 1,0 0-1,0 0 0,1 0 1,-1 0-1,0 0 0,0 0 0,0 0 1,0 0-1,1 0 0,-1 0 1,0 0-1,0 0 0,0 0 0,1 0 1,-1 0-1,0 1 0,0-1 1,0 0-1,1 0 0,-1 0 0,0 0 1,0 0-1,0 0 0,0 0 1,0 1-1,1-1 0,-1 0 0,0 0 1,0 0-1,0 0 0,0 1 0,0-1 1,0 0-1,0 0 0,0 0 1,0 0-1,1 1 0,-1-1 0,4 15-167,-4-11 174,9 47-3,-4 0 1,0 86-1,-5-85 28,-1 72 95,-1-105 7,0 0-1,-1-1 0,-1 1 0,-8 24 1,12-41-98,-1-1 0,0 0 0,1 0 0,-1 1 0,0-1 0,1 0 1,-1 0-1,0 0 0,0 0 0,0 0 0,0 0 0,0 0 0,0 0 0,0 0 0,0 0 0,-1-1 1,1 1-1,0 0 0,0-1 0,-1 1 0,1-1 0,0 1 0,-1-1 0,1 0 0,0 0 1,-1 1-1,1-1 0,-1 0 0,1 0 0,0 0 0,-1-1 0,1 1 0,-1 0 0,1 0 0,0-1 1,-1 1-1,1-1 0,-2 0 0,-4-2-4,0 0 1,1-1 0,0 1-1,-1-1 1,1-1-1,-7-6 1,1 2 3,-20-12 0,24 16-58,5 3-20,-1-1 0,1 0 0,-1 0 0,1 0 0,0 0 0,0 0 0,0 0 0,1-1 0,-4-6 0,10 15-54,2 0 1,-1-1-1,0 1 1,1-1-1,0 0 0,8 4 1,14 9 145,-25-14-16,1-1-1,-1 0 1,1 0-1,0 0 1,0-1-1,0 1 1,0-1 0,0 0-1,0 0 1,0 0-1,0-1 1,1 1-1,-1-1 1,0 0-1,0 0 1,7-1 0,-5-1 4,0 1 1,0-1-1,0 0 1,0-1-1,0 1 1,0-1 0,-1 0-1,1-1 1,-1 1-1,6-6 1,159-145 484,-167 150-526,3-2-52,0 0-1,1-1 1,13-8 0,-19 14 41,0 0 0,1 0 0,-1 1 0,1-1 0,-1 0 0,1 1 0,-1-1 0,1 1 0,-1 0 0,1-1 0,-1 1 1,3 0-1,-3 0 4,0 0 1,0 1 0,0-1 0,0 0-1,0 1 1,-1-1 0,1 0-1,0 1 1,0-1 0,0 1 0,-1-1-1,1 1 1,0 0 0,-1-1 0,1 1-1,0 0 1,-1-1 0,1 1-1,-1 0 1,1 0 0,-1 0 0,0-1-1,1 2 1,3 8-25,-1-1 1,0 1-1,-1-1 0,0 1 0,-1 0 0,0 0 1,0 16-1,-9 73 26,6-82 26,-78 416 351,66-357-125,10-51 291,-12 45 0,13-67-39,2-10 17,1 1-399,1 1 0,0-1 0,0 1 0,2-7 0,0-1-45,38-162 251,61-113-216,23 12-362,-93 207 233,-22 46-54,1 2-1,0-1 1,2 2 0,0-1-1,1 2 1,18-19 0,-30 36 54,0 0 1,0 0-1,0 1 0,0-1 1,0 0-1,0 1 1,1 0-1,-1-1 1,1 1-1,-1 0 0,1 0 1,0 0-1,-1 1 1,4-1-1,-5 1 21,1 0 0,-1 0 0,1 0 0,-1 0 0,0 1 0,1-1 0,-1 1 0,0-1 0,1 1 1,-1-1-1,0 1 0,0 0 0,1-1 0,-1 1 0,0 0 0,0 0 0,0 0 0,0 0 0,0 0 0,0 0 0,0 0 0,-1 1 0,1-1 0,0 0 0,0 0 0,-1 1 0,1-1 0,-1 0 0,1 2 0,3 11-13,0 0-1,-1 0 0,0 1 0,-1-1 1,-1 1-1,0 18 0,-2 4 57,-8 48-1,6-69 12,0 0 0,-1 0-1,0 0 1,-13 28 0,15-38-10,-1-1-1,0 0 1,0 0 0,0 0 0,-1 0 0,0 0 0,0-1 0,0 1 0,-1-1 0,1 0-1,-1-1 1,0 1 0,0-1 0,0 0 0,0 0 0,-11 4 0,9-5 70,-1 0-1,0 0 1,0-1 0,0 0 0,-16 1 0,21-2-101,0 0 0,0-1 0,0 1 0,0 0 0,0-1 1,0 0-1,0 0 0,0 0 0,1 0 0,-1 0 0,0 0 0,0-1 1,1 0-1,-1 1 0,1-1 0,-1 0 0,1 0 0,-4-4 0,6 5-12,-1 1-1,1-1 1,-1 0-1,1 1 1,-1-1-1,1 0 1,0 0-1,-1 1 1,1-1-1,0 0 1,-1 0-1,1 0 1,0 1-1,0-1 1,0 0-1,0 0 1,0 0-1,0 0 1,0 1-1,0-1 1,0 0-1,0 0 1,1 0 0,-1 0-1,0 0 1,1 0-6,0-1 1,0 1 0,0 0-1,0 0 1,0 0 0,0 0 0,0 0-1,0 0 1,1 1 0,-1-1 0,0 0-1,0 0 1,3 0 0,0-1-26,1 1-1,0-1 1,0 1 0,0 0 0,0 0 0,0 1 0,10 0-1,-8 1 6,0 1-1,0-1 0,0 2 0,0-1 1,0 1-1,10 6 0,-8-4 66,1-1 0,15 6 0,-16-9-11,-1 1 0,0-1 0,1 0 0,-1 0-1,0-1 1,1 0 0,-1-1 0,0 0-1,1 0 1,-1-1 0,0 0 0,0 0 0,0-1-1,0 0 1,0 0 0,-1-1 0,1 0 0,-1 0-1,0-1 1,11-10 0,-1 0 71,0-1 0,-2 0-1,0-1 1,-1-1 0,20-32 0,53-138-42,-65 137-304,-19 45 122,-1 6-207,-3 15-102,-12 146-165,11-140 687,1 1-1,1 0 0,3 23 1,-3-39-51,1-1 0,0 1 1,1 0-1,-1-1 0,1 1 1,0-1-1,0 1 0,1-1 1,-1 0-1,1 0 0,0 0 0,1-1 1,-1 1-1,1-1 0,0 1 1,8 6-1,-10-10 22,0 1-1,0-1 1,0 0 0,0 0-1,1 0 1,-1 0 0,0-1-1,0 1 1,1 0 0,-1-1-1,0 0 1,1 1 0,-1-1-1,0 0 1,5-1 0,-3 1-14,-1-1 0,1 0 1,-1 0-1,1-1 0,-1 1 0,1-1 1,-1 1-1,0-1 0,4-3 0,3-3 7,0-2 0,0 1-1,-1-1 1,11-14 0,32-53-52,-37 54-116,1 0 0,25-29 0,-41 51 114,0 1 1,1-1-1,-1 1 1,0-1 0,1 1-1,-1-1 1,1 1-1,-1-1 1,1 1-1,-1 0 1,0-1 0,1 1-1,0 0 1,-1-1-1,1 1 1,-1 0-1,1 0 1,-1-1 0,1 1-1,0 0 1,-1 0-1,1 0 1,-1 0-1,1 0 1,0 0 0,-1 0-1,1 0 1,-1 0-1,1 0 1,0 0 0,-1 0-1,1 1 1,-1-1-1,1 0 1,0 0-1,-1 1 1,1-1 0,-1 0-1,1 1 1,-1-1-1,1 0 1,-1 1-1,1-1 1,-1 1 0,0-1-1,1 1 1,-1-1-1,0 1 1,1-1-1,-1 1 1,1 0 0,1 4-38,0 0 1,0-1 0,-1 1-1,2 10 1,0 5 37,-1 0 0,-1 0-1,-1 23 1,-1-8 8,-4 32 573,5-66-537,0-1 1,0 1-1,0 0 1,0 0-1,0-1 0,0 1 1,0 0-1,0 0 0,1 0 1,-1-1-1,0 1 1,0 0-1,1-1 0,-1 1 1,1 1-1,-1-2-25,1 0 0,-1 0 0,0 0 0,0 0 0,1 0 0,-1 0 0,0 0 0,0 0 0,1 0 0,-1 0 0,0 0 0,0 0 0,0 0 0,1 0 0,-1 0 0,0 0 0,0 0 0,1-1 0,-1 1 0,0 0 0,0 0 0,0 0 0,1 0 0,-1 0 0,0-1 0,0 1 0,0 0 0,0 0 0,0 0 0,1-1 0,1-2 22,0 0 1,0-1 0,0 1-1,0 0 1,1-5 0,70-155 85,-71 157-147,1 1 1,0 0-1,0 0 1,0 1-1,1-1 1,0 0-1,0 1 0,9-7 1,-11 9 6,0 1-1,0-1 1,0 1 0,1 0 0,-1 0 0,1 0-1,-1 1 1,1-1 0,-1 0 0,1 1 0,-1 0-1,1-1 1,-1 1 0,1 0 0,0 0-1,-1 1 1,1-1 0,-1 1 0,1-1 0,-1 1-1,1 0 1,2 1 0,15 7 21,0 2 0,-1 0-1,32 26 1,22 13-69,-20-23 193,-38-21-91,0 1 0,-1 1 0,0 1 0,14 10 0,-10-7-888,-8-7-3016,-7-3 1220,-10-5-2971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4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17 6656,'-45'-17'3008,"40"21"-2624,2-4 160,6 0-384,2 0-288,8 5 64,10-2 0,9 9 64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5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94 908 3552,'4'-11'614,"0"1"593,-1 0 1,0-1 0,0 1 0,-1-1 0,1-20 0,-3 30-1123,0 0 0,0 0 0,0 0 0,0 0 0,0 0 0,0 1 1,0-1-1,0 0 0,0 0 0,0 0 0,-1 0 0,1 0 0,0 1 0,-1-1 0,1 0 0,-1 0 0,1 1 1,-1-1-1,1 0 0,-1 0 0,1 1 0,-1-1 0,-1 0 0,1 0-59,0 1 0,0 0-1,0 0 1,0-1 0,0 1 0,0 0 0,0 0-1,0 0 1,0 1 0,0-1 0,0 0 0,0 0-1,0 0 1,0 1 0,0-1 0,0 0 0,-1 1-1,-2 2-38,-1-1-1,1 1 0,0 0 1,0 0-1,0 0 0,-5 7 1,2-1-4,0 0 1,1 1 0,0 0-1,1 0 1,-7 17 0,10-19 29,-1 0 0,1-1 0,1 1 1,-1 0-1,1 0 0,1 0 0,-1 0 1,2 12-1,0-16 61,0 0 0,0 1 0,0-1 1,1 0-1,0 1 0,0-1 0,0 0 0,0 0 1,0-1-1,1 1 0,0 0 0,-1-1 0,1 0 1,1 1-1,-1-1 0,0 0 0,1-1 0,0 1 0,-1-1 1,8 4-1,-1-1 191,1-1 0,0 0 0,0 0 0,0-1 0,0-1 0,20 3 0,-26-5-178,0 1 0,0-1-1,0-1 1,0 1 0,0-1-1,0 0 1,-1 0 0,1 0-1,0 0 1,4-3 0,-6 3-54,0-1-1,0 1 1,-1-1 0,1 0-1,0 0 1,-1 0 0,1-1-1,-1 1 1,0 0 0,0-1-1,0 0 1,0 1 0,0-1-1,0 0 1,-1 0 0,2-4-1,0-2-9,0-1 0,-1 1-1,0-1 1,-1 0 0,0 0-1,0 0 1,-1 0 0,0 1-1,-1-1 1,-3-16 0,3 19-32,-1 0 0,0 0 1,0 0-1,-1 1 1,0-1-1,0 1 1,0-1-1,-1 1 0,0 0 1,0 0-1,0 1 1,-1-1-1,0 1 1,0 0-1,-8-6 0,11 10-6,0-1 0,0 1-1,0 0 1,-1 0-1,1 0 1,0 0-1,-1 0 1,1 0 0,-1 1-1,1-1 1,-1 1-1,1 0 1,-1 0-1,1 0 1,-1 0 0,1 0-1,-1 0 1,1 1-1,-1-1 1,1 1-1,-1-1 1,1 1 0,-1 0-1,1 0 1,-4 3-1,2-2-21,0 1 1,1 0-1,-1 0 0,0 1 0,1-1 0,0 1 0,0 0 1,0 0-1,1 0 0,-1 0 0,1 0 0,-3 6 0,4-7 45,1-1 0,-1 1 0,1 0 0,-1-1 0,1 1 0,0 0 0,0 0 0,0-1 0,0 1-1,1 0 1,-1-1 0,1 1 0,0 0 0,0-1 0,0 1 0,0 0 0,0-1 0,0 0 0,0 1-1,1-1 1,3 5 0,-3-5 21,0 1-1,1 0 0,-1-1 1,1 1-1,0-1 0,-1 0 1,1 0-1,0 0 1,1 0-1,-1 0 0,0-1 1,0 1-1,1-1 0,-1 0 1,0 0-1,6 1 0,0-2 44,-1 0 0,0 0 0,1-1 0,-1 0 0,0-1 0,0 0 0,1 0 0,-1 0 0,0-1 0,-1 0 0,1-1 0,-1 0 0,9-5 0,4-8 69,36-36 0,-7 5-33,-31 31-81,15-14-106,-31 29 48,1 0 0,-1 0 1,1 1-1,0-1 0,-1 1 1,1-1-1,0 1 0,0 0 1,0 0-1,4-1 0,-6 2 21,1 0-1,-1 0 0,0 0 0,0 0 0,0 0 1,1 1-1,-1-1 0,0 0 0,0 1 0,0-1 1,1 1-1,-1-1 0,0 1 0,0-1 0,0 1 1,0 0-1,0 0 0,0-1 0,0 1 0,0 0 1,-1 0-1,1 0 0,0 0 0,0 0 0,-1 0 0,2 2 1,0 3 3,1-1 0,-1 1 1,-1 0-1,2 6 0,-2-9 2,4 21-16,-2 1 1,0 0 0,-2 0 0,-1 0-1,-1 0 1,-5 32 0,-38 148 558,19-105-246,-35 174 326,59-271-519,0 1-1,0-1 0,0 0 1,0 1-1,-1-1 1,1 0-1,-1 0 0,-2 4 1,0-4 482,3-12-278,0-5-169,0-12-76,1 1 0,0-1-1,2 0 1,2 0-1,0 1 1,1 0 0,17-46-1,83-169-28,-83 195-39,89-169-102,-97 189 112,48-73-173,-52 85 114,0 0-1,1 1 1,0 0 0,25-20 0,-33 29 44,1 0 1,0 1-1,0 0 0,0-1 1,0 1-1,0 1 0,0-1 1,0 1-1,1-1 0,-1 1 0,6 0 1,-7 1-6,-1 0-1,0 0 1,1 0 0,-1 1 0,0-1-1,1 1 1,-1-1 0,0 1 0,0 0 0,0 0-1,1 0 1,-1 0 0,0 0 0,0 1 0,0-1-1,-1 0 1,1 1 0,0 0 0,-1-1 0,1 1-1,-1 0 1,1 0 0,1 3 0,2 5-9,1 0 1,-2 1-1,1-1 1,-2 1-1,1 0 1,-1 1-1,-1-1 1,0 0-1,0 22 1,-1 5 120,-8 62-1,7-90-68,-2 1 0,0 0 0,0-1 0,-1 0 0,0 0 0,0 0 0,-7 13 0,8-19 23,-1 0-1,1-1 1,-1 1-1,0-1 1,0 1-1,0-1 1,-1 0-1,1 0 0,-1-1 1,1 1-1,-1-1 1,0 1-1,0-1 1,0 0-1,0-1 1,0 1-1,-1-1 1,1 0-1,-9 2 1,7-3-34,-1 0 1,1 0-1,0 0 1,-1 0-1,1-1 1,0 0 0,0-1-1,0 1 1,0-1-1,0-1 1,0 1-1,0-1 1,-6-4 0,2 3-45,72 31-544,-45-20 592,0-1 1,0-1-1,1-1 1,0 0-1,0-1 1,0-1-1,0-1 1,0 0-1,30-4 1,-25 1 51,1-2-1,-1-1 1,0 0 0,0-2 0,-1-1 0,43-20 0,-52 21-34,0 0 0,-1-1-1,0 0 1,-1-1 0,1 0 0,-2-1 0,1 0 0,-1-1 0,-1 0 0,16-24 0,-16 17-7,0 0 0,-1 0 0,5-22 0,-10 29-42,0 1 0,-1-1 0,0 0 1,-1 0-1,0 0 0,-1 0 0,-1-14 0,1 20-14,-1 1 0,0-1 0,0 1 0,-1-1-1,1 1 1,-1-1 0,0 1 0,0 0 0,0 0-1,-1 0 1,1 0 0,-7-7 0,8 10 5,-1-1 1,0 1 0,0-1-1,0 1 1,0 0 0,0 0-1,-1 0 1,1 0 0,0 0-1,0 0 1,-1 1 0,1-1-1,0 1 1,-1-1 0,1 1-1,0 0 1,-1 0-1,1 0 1,-1 0 0,1 1-1,0-1 1,-1 0 0,1 1-1,0 0 1,-3 1 0,1 0-1,0 0 0,0 0 1,0 1-1,0 0 0,1-1 1,-1 1-1,1 1 0,0-1 1,0 0-1,-3 5 0,3-4-3,-7 10 1,1 1 0,0-1 0,1 1 1,1 1-1,0-1 0,1 1 0,1 0 0,0 1 1,2-1-1,0 1 0,-2 32 0,4-38 33,1-1-1,1 1 0,0-1 1,0 1-1,5 17 0,-4-22 18,0 0 1,0 0-1,1 0 0,0-1 0,0 1 0,0-1 1,1 1-1,0-1 0,0 0 0,9 9 0,-6-8 22,1 0 0,0 0 0,0-1 0,1 0 0,-1 0 0,1-1 0,0 0 0,0-1 0,1 0 0,-1 0 0,1-1 0,-1 0 0,1 0 0,0-1 0,-1-1 0,1 0 0,0 0 0,0-1 0,0 0 0,-1 0 0,1-1 0,-1-1 0,1 0 0,-1 0 0,0-1 0,0 0 0,0 0 0,-1-1 0,1 0 0,-1 0 0,14-13 0,-9 4-23,-1 1-1,0-1 0,0-1 0,-2-1 0,17-29 1,-11 10 18,-1-1 0,-2-1 1,14-59-1,-21 72-136,-3 11-95,0 0 1,0 0-1,0-25 1,9 56 16,4 5 228,-7-3-114,0 0-1,-1 1 1,6 30 0,10 69 15,-3-14 16,-20-102 57,0 1 1,0-1-1,1 1 1,-1-1-1,1 0 0,0 0 1,0 0-1,0 0 1,1 0-1,0-1 0,-1 1 1,1-1-1,1 0 1,-1 1-1,0-1 0,1-1 1,-1 1-1,1 0 1,0-1-1,0 0 0,0 0 1,0 0-1,0 0 1,1-1-1,-1 0 0,0 1 1,1-2-1,-1 1 1,1 0-1,-1-1 0,1 0 1,-1 0-1,1 0 1,-1-1-1,1 1 1,7-3-1,12-4 40,-1-1 0,0-1 0,0-1 1,0-1-1,-2-1 0,1-1 0,21-18 0,-18 12-81,-1-2 0,-1-1 0,-2 0-1,0-2 1,21-30 0,-14 18 27,-20 27-114,-1 0 0,0-1 0,0 0 0,6-12 0,-21 39-77,-17 30 1,0-3 89,-71 129 139,88-160-37,-10 27 1,17-37-2,0 0 1,0 0-1,0 0 1,0 0 0,1 0-1,-1 1 1,1-1 0,0 0-1,0 0 1,0 0-1,0 0 1,1 1 0,-1-1-1,1 0 1,1 4 0,-1-5 6,0-1 1,-1 0-1,1 0 1,0 0-1,0 0 1,0 1-1,0-1 1,0 0-1,0-1 1,0 1-1,1 0 1,-1 0-1,0 0 1,0-1-1,1 1 1,-1-1-1,1 1 1,-1-1-1,0 1 1,1-1-1,-1 0 1,1 0-1,-1 0 1,1 0-1,-1 0 1,0 0-1,1 0 1,-1 0-1,1 0 1,-1-1-1,1 1 1,1-1-1,2-1 25,0 0 0,0 0 0,0 0 0,0 0 0,0-1 1,7-5-1,-6 3-16,0-1 1,0 1 0,-1-1 0,0-1-1,0 1 1,-1 0 0,8-15 0,-1-2 0,8-27 0,-12 29-30,12-34-77,23-105 0,-41 140-157,-3 15 32,-3 11-56,-4 11 197,2 1 0,0 0-1,1 1 1,1 0 0,1-1-1,0 2 1,0 20 0,3-35 42,-1 13 20,0 1 0,1-1 0,1 0-1,1 1 1,5 31 0,-5-47 14,0 1 0,0-1 1,0 0-1,1 1 0,0-1 0,0 0 1,-1 0-1,2 0 0,-1 0 1,0 0-1,1-1 0,-1 1 0,1-1 1,0 0-1,0 1 0,0-1 1,0 0-1,0-1 0,0 1 1,0 0-1,1-1 0,-1 0 0,1 0 1,-1 0-1,1 0 0,5 0 1,0 0 32,0 0 0,0-1 1,0-1-1,0 1 0,0-1 1,-1-1-1,1 0 1,0 0-1,11-5 0,-8 2-12,0-1 0,0 0 0,-1-1 1,0 0-1,0-1 0,0 0 0,9-11 0,-3 2-30,-1 0 0,-2-2-1,14-19 1,5-14-10,50-106-1,-51 83 22,26-88-1,-38 91-18,15-109 0,-8 7-261,-26 168 182,0 0 0,-1 0 0,1 0-1,-1 0 1,-2-12 0,2 18 73,0 0 0,0 1 0,0-1 0,0 0 0,0 0 0,0 0 0,0 0 0,0 0 0,0 0 0,0 0 0,0 0 0,0 1 0,-1-1 0,1 0 0,0 0 0,0 0 0,0 0 0,0 0 0,0 0 0,0 0 0,0 0 0,0 0 0,0 0 0,0 0 0,0 0 0,-1 1-1,1-1 1,0 0 0,0 0 0,0 0 0,0 0 0,0 0 0,0 0 0,0 0 0,-1 0 0,1 0 0,0 0 0,0 0 0,0 0 0,0 0 0,0 0 0,0 0 0,0 0 0,0-1 0,-1 1 0,1 0 0,0 0 0,0 0 0,0 0 0,0 0 0,0 0 0,0 0 0,0 0 0,0 0 0,0 0 0,0 0 0,-1 0 0,1 0 0,0-1 0,0 1-1,0 0 1,0 0 0,0 0 0,0 0 0,0 0 0,-5 10-188,-23 109-251,11-44 426,-36 188-120,46-208 201,2 1 1,4 101-1,3-135 45,8 39-1,-7-51-37,0 0 1,0 0-1,1 0 1,0-1-1,11 18 1,-15-26-46,1 1 0,0-1 0,0 0 1,0 0-1,0 0 0,0 0 0,0 0 1,0 0-1,0 0 0,0-1 0,0 1 1,1 0-1,-1 0 0,0-1 0,0 1 1,1-1-1,-1 1 0,0-1 0,1 0 1,-1 0-1,3 1 0,-2-1 2,1-1-1,-1 1 1,1-1-1,-1 1 1,1-1-1,-1 0 1,0 0-1,1 0 1,-1 0-1,0 0 1,3-3-1,6-4 1,-1-1-1,0 0 1,14-19 0,-16 19-67,65-80 29,-19 22 56,-54 67-52,0 0 1,0 0-1,-1 0 0,1 0 1,0 0-1,0 0 0,0 0 1,0 0-1,0 0 1,0 0-1,0 0 0,0 0 1,0 0-1,0 0 0,0 0 1,0 0-1,-1 0 0,1 0 1,0 0-1,0 0 1,0 0-1,0 0 0,0 0 1,0 0-1,0 0 0,0 0 1,0 0-1,0 0 1,0 0-1,0 0 0,0-1 1,0 1-1,0 0 0,0 0 1,0 0-1,0 0 0,0 0 1,-1 0-1,1 0 1,0 0-1,0 0 0,0 0 1,0 0-1,0 0 0,0-1 1,0 1-1,0 0 0,0 0 1,0 0-1,1 0 1,-8 10-98,1-1 1,0 1 0,1 1 0,0-1 0,-7 23 0,8-21 62,0-2 43,-7 20-60,-8 36-1,17-57 69,0 0-1,1 0 0,0 0 1,1 1-1,0-1 0,0 0 1,1 0-1,3 18 0,-3-24 16,0 0-1,0-1 0,0 1 0,0 0 1,0 0-1,1 0 0,-1-1 0,1 1 1,0-1-1,0 1 0,0-1 0,0 0 1,0 0-1,0 0 0,1 0 0,-1 0 1,1 0-1,-1 0 0,1-1 0,0 0 1,-1 1-1,1-1 0,0 0 0,0 0 1,0-1-1,0 1 0,0 0 0,0-1 1,0 0-1,0 0 0,4 0 0,-2 0 5,0-1 0,0 0 0,0 0-1,0 0 1,0-1 0,0 1-1,-1-1 1,1 0 0,0-1-1,-1 1 1,0-1 0,1 0-1,-1 0 1,0 0 0,-1-1 0,1 1-1,5-8 1,-1 1 0,-2-1-1,1 0 1,-1-1 0,-1 1-1,6-20 1,-8 23-3,-1-1 0,-1 1-1,1 0 1,-1-1 0,-1 1 0,1-1 0,-1 0-1,-3-16 1,3 23-52,-1-1-1,1 1 0,-1-1 0,0 1 1,0 0-1,0-1 0,0 1 0,0 0 1,0-1-1,-1 1 0,1 0 1,-1 0-1,1 0 0,-1 0 0,0 0 1,0 1-1,0-1 0,0 0 0,0 1 1,0 0-1,-1-1 0,-3-1 1,2 2 4,0 0 1,0 1 0,0-1 0,0 1-1,0-1 1,0 1 0,0 0-1,0 1 1,0-1 0,1 1 0,-1 0-1,0 0 1,-6 2 0,-2 3 152,18-4 18,28-5 34,-26 2-205,102-14 70,-19 1 45,-77 13-87,0-1 0,0 2 0,0 0 0,21 3 0,-31-3-21,0 1 1,0 0 0,0 0-1,0 1 1,0-1-1,-1 1 1,1-1 0,0 1-1,-1 1 1,0-1-1,1 0 1,-1 1 0,0-1-1,0 1 1,0 0-1,-1 0 1,1 0-1,-1 1 1,0-1 0,3 4-1,0 5 51,0 1-1,-1-1 0,4 20 1,-3-8-13,6 30 145,-8-37-94,0-1 1,1 1-1,11 28 1,-13-40-23,0-1 1,1 0 0,-1 1 0,1-1-1,0 0 1,0 0 0,0-1 0,1 1-1,-1-1 1,1 1 0,0-1 0,0 0-1,0-1 1,0 1 0,0-1 0,1 0-1,7 3 1,-3-2-8,0-1-1,0-1 0,0 1 1,0-1-1,1-1 1,-1 0-1,0 0 0,13-2 1,-9 0-401,0-1 1,0 0-1,0-1 0,0 0 1,14-7-1,5-7-2976,-5 2 975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5:4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40 3808,'-1'0'96,"1"-1"1,0 1-1,-1 0 1,1-1 0,-1 1-1,1 0 1,0-1-1,-1 1 1,1 0-1,-1-1 1,1 1-1,-1 0 1,1 0-1,-1 0 1,1 0-1,-1-1 1,1 1-1,-1 0 1,1 0-1,-1 0 1,1 0-1,-1 0 1,0 0 0,1 0-1,-1 0 1,1 1-1,-1-1 1,0 0-1,-5 1 3195,35-3 688,-17 0-3652,0-1 0,17-5 0,26-12-1623,-44 19 374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5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60 7552,'-27'-11'3424,"27"16"-2976,13-10 1248,6 5-1024,39-9 992,13 6-960,42-5-225,-5 4-287,32-7-160,-11 3 0,6 3-32,-14 5 0,-13 0-2687,-21 5 1471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5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29 4576,'-1'-1'193,"1"0"0,1 0 0,-1 0 0,0 0 0,0 0 1,0-1-1,1 1 0,-1 0 0,0 0 0,1 0 0,-1 0 0,1 0 0,-1 0 1,1 0-1,0 0 0,-1 0 0,1 0 0,0 0 0,0 1 0,0-1 0,-1 0 1,1 0-1,0 1 0,0-1 0,0 1 0,0-1 0,0 1 0,0-1 0,0 1 1,1-1-1,1 1 0,0-1 485,-2 1-579,-1 1 0,1-1 0,0 1 0,0 0-1,-1-1 1,1 1 0,0 0 0,-1-1 0,1 1-1,0 0 1,-1 0 0,1 0 0,-1 0 0,0 0-1,1 0 1,-1-1 0,1 3 0,7 23 309,-3 48 252,-2 0 0,-4 0 0,-13 94 0,10-147-354,0 1 1,-2-2 0,-12 33-1,18-52-266,-1 0-1,1 0 0,-1 0 0,1 0 0,-1 0 0,1 0 1,-1 0-1,1 0 0,-1 0 0,0 0 0,0-1 0,0 1 1,1 0-1,-1-1 0,0 1 0,0 0 0,0-1 0,0 1 0,0-1 1,0 1-1,0-1 0,-2 1 0,2-1 7,-1 0-1,1 0 1,-1 0-1,1-1 1,0 1-1,-1 0 1,1-1-1,-1 1 1,1-1-1,0 1 1,-1-1-1,1 0 1,0 1 0,-1-1-1,1 0 1,-2-2-1,-4-5-6,0 0 0,0 0 0,0 0 1,1-1-1,1 0 0,0-1 0,0 1 0,-4-13 0,2 5-19,-7-31 0,0 0 15,14 47-34,-14-39 29,2 0 1,1 0-1,-8-68 0,16 80-53,-1-8 207,4 35-164,0-1 1,0 0-1,0 0 0,0 1 1,1-1-1,-1 0 0,1 1 0,-1-1 1,1 0-1,0 1 0,-1-1 1,1 1-1,0-1 0,0 1 0,2-3 1,-1 3-9,-1 0-1,0 0 1,1 0 0,-1 0 0,1 1 0,-1-1 0,1 1-1,-1-1 1,1 1 0,-1-1 0,1 1 0,0 0 0,2 0-1,24 1 160,-24-1-155,42 2 253,50-5 1,21 1 12,36-1-1530,-131 3 69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5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 4320,'-15'-3'2514,"15"3"-2468,0 0 0,0 0 0,0 0 0,0 0 0,0 0 0,0 0 1,0 0-1,0 0 0,0 0 0,0 0 0,1 0 0,-1 1 0,0-1 0,0 0 0,0 0 0,0 0 0,0 0 323,0 0-323,0 0 0,0 0 0,0 0 0,0 0 1,1 0-1,-1 0 0,0 0 0,0 1 0,0-1 0,0 0 0,0 0 0,0 0 0,0 0 0,0 0 0,0 0 0,0 0 1,0 0-1,0 0 0,0 0 0,0 0 0,0 0 0,0 0 0,0 1 0,0-1 0,0 0 0,-1 0 0,1 0 1,0 0 321,0 0-322,0 0 0,0 0 0,0 0 1,0 0-1,25 12 1976,-1-5-1184,1-1 0,-1-2 0,42 4-1,78-5 368,-120-3-1094,344 16 582,-352-15-763,7 1-8,-7-1-3491,-11-1 1292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5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4064,'0'3'511,"1"1"1,0-1-1,0 0 0,0 0 1,0 0-1,1 0 1,-1 0-1,1 0 0,0-1 1,0 1-1,0 0 1,0-1-1,0 0 0,1 1 1,-1-1-1,1 0 1,4 3-1,-7-5-411,1 0 1,0 1-1,0-1 1,0 0-1,-1 0 1,1 0-1,0 0 1,0 0-1,-1 0 1,1 0-1,0 0 0,0 0 1,0 0-1,-1 0 1,1-1-1,0 1 1,0 0-1,-1 0 1,1-1-1,0 1 1,0-1-1,-1 1 0,1-1 1,-1 1-1,1-1 1,0 1-1,0-2 1,15-20 1438,-11 14-1374,37-68 1036,-28 48-975,23-32 0,-23 39-109,-7 10-185,0 1 0,1 0 0,0 0 0,15-14-1,-22 23 58,0 1 0,0-1 0,-1 1 0,1 0-1,0-1 1,0 1 0,-1 0 0,1 0 0,0 0-1,0-1 1,0 1 0,-1 0 0,1 0 0,0 0-1,0 0 1,0 1 0,0-1 0,-1 0 0,1 0-1,0 0 1,0 1 0,0-1 0,-1 0-1,1 1 1,0-1 0,-1 1 0,1-1 0,0 0-1,-1 1 1,1 0 0,0-1 0,-1 1 0,1-1-1,-1 1 1,1 0 0,-1-1 0,1 1 0,-1 1-1,3 2 11,0-1-1,-1 1 0,0 1 0,0-1 0,2 7 0,6 21 221,1-1-1,25 49 1,-25-61-383,1 0-1,16 20 1,-15-24-1381,17 17 0,-1-4-727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5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246 600 2976,'4'-10'791,"-3"7"-421,0 0 1,0 0-1,0-1 0,0 1 1,0-5-1,-1 7-237,0 0 0,0 0-1,0 0 1,-1 1 0,1-1-1,0 0 1,0 0 0,-1 0-1,1 1 1,-1-1 0,1 0 0,-1 1-1,1-1 1,-1 0 0,1 1-1,-1-1 1,1 0 0,-1 1 0,0-1-1,1 1 1,-1-1 0,0 1-1,1 0 1,-1-1 0,0 1-1,0 0 1,0-1 0,-2 0-12,1 1 0,0-1 0,0 1 0,0 0 0,-1-1 0,1 1 0,0 0 0,-2 0 0,-1 1-103,1 0-1,-1 0 0,1 1 0,0-1 0,0 1 0,0 0 1,0 0-1,0 1 0,-7 4 0,-1 3 34,-15 17 0,26-26-37,-16 16 119,1 2-1,0-1 1,2 2 0,0 0-1,1 1 1,-19 42-1,30-58-43,1 0 1,-1 0-1,1-1 0,0 1 0,0 0 0,0 0 1,1 0-1,0 7 0,0-10-36,0 0 1,1 0-1,-1 0 1,1 0-1,-1 0 1,1 0-1,0 0 0,-1-1 1,1 1-1,0 0 1,0 0-1,1-1 1,-1 1-1,0-1 1,0 1-1,1-1 0,-1 0 1,1 1-1,-1-1 1,1 0-1,0 0 1,-1 0-1,4 2 1,-1-2 9,-1 0 0,0 0-1,1 0 1,-1-1 0,1 1 0,0-1 0,-1 0 0,1 0 0,-1 0 0,1 0 0,-1-1 0,1 1 0,-1-1 0,1 0 0,-1 0 0,1 0 0,-1-1 0,0 1 0,0-1 0,0 1 0,1-1 0,2-3 0,2-1 29,0-1-1,0 0 1,-1 0 0,0-1 0,0 0-1,7-10 1,5-12 160,27-57 1,-24 41-145,68-145 170,-73 152-308,-2-1 0,17-74-1,-27 89-44,-1 0-1,-1 0 1,-1-1-1,-1 1 0,-5-48 1,3 67 41,-1 1 0,1-1 1,-1 1-1,0 0 0,-4-8 0,6 12 20,-1 0 1,0 0-1,1 0 0,-1 0 0,1 0 0,-1 0 0,0 1 0,0-1 0,1 0 1,-1 1-1,0-1 0,0 0 0,0 1 0,0-1 0,0 1 0,-1-1 1,1 1-2,1 0 0,-1 0 0,0 0 0,0 0 0,1 0 0,-1 0 0,0 1 0,0-1 0,0 0 0,1 1 0,-1-1 0,0 0 0,1 1 0,-1-1 1,0 1-1,1-1 0,-1 1 0,0-1 0,1 1 0,-1-1 0,1 1 0,-1-1 0,1 1 0,0 0 0,-1 0 0,-9 15-103,0 0 0,1 0-1,1 1 1,-6 18 0,-18 74 21,22-64 134,2-1 0,-2 55 0,8-69 139,3 0 0,0-1 1,2 1-1,8 38 0,-8-58-104,-1 0-1,2 0 1,-1-1-1,1 0 1,1 1 0,-1-1-1,2-1 1,-1 1-1,1-1 1,0 0-1,9 9 1,-9-12 9,1 0-1,-1 0 1,1 0 0,0-1 0,0 0-1,0 0 1,0 0 0,1-1-1,-1 0 1,1-1 0,0 0-1,0 0 1,0-1 0,12 1-1,-5-1-2,0-1-1,0-1 0,0-1 0,-1 0 0,1-1 0,0-1 0,-1 0 0,0 0 0,0-2 0,0 0 0,-1 0 0,0-1 0,0-1 0,12-9 1,-7 2-18,-1 0 1,0 0-1,-1-2 1,0 0-1,-2-1 1,0-1 0,-1 0-1,14-26 1,-10 5-116,-14 31 46,-3 8-10,1 0 0,-1 0 1,0 0-1,1 0 0,-1 0 0,0-1 1,0 1-1,0 0 0,0 0 0,0 0 1,0-1-1,0 1 0,0 0 0,0 0 1,0 0-1,-1-2 0,0 2-3,1 0-1,-1 1 0,1-1 0,-1 1 0,0-1 1,1 1-1,-1-1 0,0 1 0,1-1 1,-1 1-1,0 0 0,0 0 0,1-1 0,-1 1 1,0 0-1,0 0 0,1 0 0,-1-1 1,0 1-1,0 0 0,0 0 0,0 0 1,1 1-1,-1-1 0,0 0 0,-1 0 0,-1 1 14,-1 0-1,0 0 1,0 0-1,1 1 1,-1-1-1,0 1 1,1 0-1,0 0 0,-1 0 1,1 0-1,0 1 1,0-1-1,0 1 1,0 0-1,1 0 0,-1 0 1,1 0-1,0 0 1,0 1-1,-3 4 1,0 3-5,1-1 1,0 1 0,0-1 0,1 1 0,1 0-1,-2 12 1,3-13 49,0 0-1,1 0 1,0 0-1,0 0 0,1-1 1,4 16-1,-4-19 5,1-1-1,0 1 0,0 0 0,0-1 0,1 0 0,0 0 0,0 0 1,0 0-1,1 0 0,-1 0 0,1-1 0,5 5 0,-8-8-13,1 0-1,-1 0 0,1 1 0,0-1 1,-1-1-1,1 1 0,0 0 0,0 0 0,-1 0 1,1-1-1,0 1 0,0-1 0,0 0 1,0 1-1,0-1 0,0 0 0,0 0 1,0 0-1,-1-1 0,1 1 0,0 0 1,0-1-1,0 1 0,0-1 0,0 1 0,-1-1 1,1 0-1,0 0 0,-1 0 0,1 0 1,0 0-1,-1 0 0,1 0 0,-1-1 1,0 1-1,3-3 0,0-1 10,0 1 0,-1-1 0,1 0 0,-1-1 0,0 1 0,0 0 1,0-1-1,-1 0 0,0 0 0,0 1 0,1-8 0,-1-4-18,0 1-1,-2-26 1,0 34-11,0 1-1,-1 0 1,0-1 0,-1 1-1,0 0 1,0 0 0,0 0 0,-6-11-1,4 13-64,0 0 1,0 0-1,-1 0 0,-9-7 0,7 6-68,6 5 101,1 0 1,-1 1-1,0-1 0,0 0 0,0 0 0,0 1 1,0-1-1,0 1 0,0-1 0,0 1 1,0 0-1,0-1 0,-1 1 0,1 0 1,0-1-1,0 1 0,-2 0 0,2 0 13,0 1-1,1-1 0,-1 0 1,0 0-1,0 1 0,1-1 1,-1 0-1,0 1 1,1-1-1,-1 0 0,1 1 1,-1-1-1,0 1 0,1-1 1,-1 1-1,1 0 0,-1-1 1,1 1-1,0-1 0,-1 2 1,0-1 17,1 0 0,-1 1 1,1-1-1,-1 0 0,1 1 1,0-1-1,0 0 0,-1 1 1,1-1-1,0 0 0,0 1 1,0-1-1,1 0 0,-1 1 1,0-1-1,0 1 0,1-1 1,-1 0-1,1 0 0,-1 1 0,1-1 1,-1 0-1,1 0 0,0 0 1,0 0-1,0 1 0,0 0 1,3 1 10,0 0 1,0-1-1,0 1 1,1-1-1,-1 1 1,1-1-1,-1-1 0,1 1 1,0-1-1,-1 1 1,1-1-1,0-1 1,0 1-1,0-1 1,0 1-1,0-1 1,0-1-1,5 0 1,11-3 26,-1 0 1,0-2 0,21-7 0,-8 2 46,57-19 325,99-45-1,-178 70-367,0 0-1,-1-1 1,0-1 0,0 0-1,-1 0 1,0 0-1,0-1 1,11-13 0,-19 20-59,-1 0 1,1 1-1,0-1 0,-1 0 1,1 0-1,0 0 1,-1 0-1,1 0 1,-1 0-1,0 0 1,1 0-1,-1 0 0,0 0 1,0 0-1,1 0 1,-1-1-1,0 1 1,0 0-1,0 0 1,-1-2-1,1 2 1,-1 1 0,1-1 0,-1 0-1,1 0 1,-1 0 0,1 1 0,-1-1 0,0 0 0,1 1 0,-1-1 0,0 0-1,0 1 1,1-1 0,-1 1 0,0-1 0,0 1 0,0 0 0,-1-1-1,-2 0-19,-1 0 0,1 0 0,0 0 0,-1 1-1,1 0 1,0-1 0,-1 2 0,-5 0 0,-9 3-39,0 1 0,0 0 1,0 2-1,1 0 0,0 1 1,0 1-1,-31 21 0,44-26 65,0 0 0,1 0-1,-1 1 1,1 0 0,0-1-1,0 2 1,0-1 0,1 0-1,-1 1 1,2-1 0,-1 1-1,0 0 1,1 0 0,0 0-1,1 0 1,-2 8 0,2-5 7,0 0 1,1 0-1,0 0 1,1 0-1,0 0 1,0 0-1,1-1 1,0 1-1,0 0 0,8 15 1,-6-14 30,1-1 1,0 0-1,0-1 0,1 1 1,1-1-1,-1 0 0,1-1 0,0 1 1,13 9-1,-14-13 26,0 0 0,0 0 0,0-1 1,0 1-1,1-1 0,0-1 0,-1 1 0,1-1 0,0 0 0,0-1 0,0 0 0,0 0 1,15 0-1,-15-2 4,1 0 1,-1-1 0,1 0 0,-1 0 0,0-1-1,0 0 1,0 0 0,0-1 0,0 0-1,-1 0 1,1 0 0,-1-1 0,-1 0-1,1 0 1,8-10 0,5-8 50,-1 0 0,26-44 1,-18 24-112,-8 10-75,45-58 0,-63 91 63,0 0 0,0 0 1,0 0-1,0 0 0,0 0 0,0 0 1,0 0-1,0 0 0,0 0 1,1 0-1,-1 0 0,0 0 1,0 0-1,0 0 0,0 0 0,0 0 1,0 0-1,0 0 0,0 0 1,0 0-1,0 0 0,0 0 1,0 0-1,0 0 0,1 0 0,-1 0 1,0 0-1,0 0 0,0 0 1,0 0-1,0 0 0,0 0 1,0 0-1,0 0 0,0 0 0,0 0 1,0 0-1,0 0 0,1 0 1,-1 0-1,0 0 0,0 0 1,0 0-1,0 0 0,0 0 0,0 0 1,0 0-1,0 0 0,0 0 1,0 0-1,0 0 0,0 1 1,0-1-1,0 0 0,0 0 0,0 0 1,0 0-1,0 0 0,0 0 1,0 0-1,0 0 0,2 9-291,-2 16 123,0-20 123,-3 65 185,-16 87 1,11-101-120,6-41 79,-1 0-1,0 0 1,-1 0 0,-1 0 0,0-1 0,-13 26 0,18-40-85,-1 1 18,1 0 0,-1 1 0,0-1 1,1 0-1,-1 0 0,0 0 0,0 0 0,0 0 1,0 0-1,0 0 0,-1 0 0,2-1-9,-1 1 0,0-1 0,0 0-1,1 0 1,-1 0 0,0 0 0,1 0-1,-1-1 1,0 1 0,0 0 0,1 0 0,-1 0-1,0 0 1,1-1 0,-1 1 0,1 0-1,-1-1 1,0 1 0,1-1 0,-1 1-1,1 0 1,-1-1 0,1 1 0,-1-1 0,1 0-1,-1 1 1,1-1 0,-1 0 0,-4-5 23,1 0 0,0 0 0,0 0 0,0-1 1,1 0-1,0 1 0,-3-12 0,1 0-106,-7-35 1,12 51 66,0 1 0,0 0 0,-1 0-1,1-1 1,0 1 0,0 0 0,1 0 0,-1-1 0,0 1 0,0 0 0,0 0 0,1 0 0,-1-1 0,1 1 0,-1 0 0,2-2 0,-1 2-2,0 1 1,0-1-1,-1 0 0,1 1 1,0-1-1,0 1 0,0-1 1,0 1-1,0 0 0,0 0 1,0-1-1,0 1 0,0 0 1,1 0-1,-1 0 0,0 0 1,0 0-1,0 0 0,0 0 1,0 0-1,0 1 0,0-1 1,1 1-1,44 10 3,38 8 61,144 14-1228,-196-29-2784,-5 4 1099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7:5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82 980 3072,'-6'5'455,"0"0"-1,0 0 1,-14 7 0,3-1 2010,3-1 271,14-10-2556,-1 0 0,1 0 0,-1 1 0,1-1 0,-1 0 1,1 0-1,0 0 0,-1 0 0,1 0 0,-1 1 0,1-1 0,-1 0 0,1 0 0,-1 0 0,1 0 1,-1 0-1,1-1 0,-1 1 0,1 0 0,-1 0 0,1 0 0,-1-1 0,0 1-76,1-1 0,0 0 0,0 0-1,0 0 1,-1 0 0,1 0 0,0 1-1,0-1 1,0 0 0,0 0 0,1 0 0,-1 0-1,0 0 1,0 1 0,0-1 0,1 0-1,-1-1 1,0 2-57,10-22 294,0-1 1,1 2-1,1-1 0,1 2 1,1 0-1,1 0 1,0 1-1,21-18 0,16-11 78,87-63-1,-95 75-173,-33 26-197,0 1 1,0 0 0,1 0 0,1 1 0,-1 1 0,18-8 0,-30 15-55,1 0 1,-1 0 0,0-1 0,0 1 0,0 0-1,1 0 1,-1 0 0,0 0 0,0 0-1,1 0 1,-1 0 0,0 0 0,0 0-1,0 0 1,1 0 0,-1 0 0,0 0 0,0 0-1,1 0 1,-1 1 0,0-1 0,0 0-1,0 0 1,1 0 0,-1 0 0,0 0-1,0 0 1,0 1 0,0-1 0,1 0 0,-1 0-1,0 1 1,2 8-131,-6 17-34,2-21 142,-3 15 50,-14 37 0,4-15 89,2 1-10,-13 36 1440,30-85-1425,-1 1-1,1-1 0,0 1 0,5-7 0,3-3-19,2-4-121,1 1 0,1 0 0,0 1-1,1 1 1,1 1 0,0 1 0,1 0 0,1 1-1,0 1 1,34-15 0,-52 27-2,0-1 0,0 0 1,0 1-1,0-1 0,0 1 0,0-1 0,0 1 0,0 0 1,0 0-1,0 0 0,0 0 0,0 0 0,3 1 1,-4 0 16,0-1 1,0 0 0,0 1 0,0 0 0,-1-1 0,1 1 0,0-1 0,0 1 0,0 0-1,-1-1 1,1 1 0,0 0 0,-1 0 0,1 0 0,-1-1 0,1 1 0,-1 0 0,0 0-1,1 2 1,0 1-2,0 0 0,-1 1-1,0-1 1,0 1 0,0-1-1,0 0 1,-1 1-1,1-1 1,-1 0 0,-3 8-1,0 0 85,1 0 1,0 1-1,1 0 0,0-1 0,1 1 0,0 18 0,1-30-55,0 1 1,0 0-1,0-1 0,0 1 0,1-1 0,-1 1 0,0 0 1,1-1-1,0 1 0,-1-1 0,1 1 0,0-1 0,-1 0 0,1 1 1,0-1-1,0 0 0,0 1 0,1-1 0,-1 0 0,0 0 0,0 0 1,0 0-1,1 0 0,-1 0 0,1 0 0,-1-1 0,1 1 0,-1 0 1,1-1-1,-1 1 0,1-1 0,-1 0 0,1 1 0,0-1 1,-1 0-1,1 0 0,-1 0 0,1 0 0,3-1 0,4 0 72,0-1 0,-1 0-1,1-1 1,0 1 0,13-8-1,202-91 263,-194 87-455,-13 6-88,-1 1-1,25-7 1,-41 14 188,0 0 0,0-1 0,1 1 0,-1 0 0,0 0 0,0 0-1,0 0 1,0 0 0,1 0 0,-1 0 0,0 0 0,0 0 0,0 0 0,0 0 0,1 0 0,-1 0 0,0 0 0,0 0 0,0 0 0,0 1 0,1-1-1,-1 0 1,0 0 0,0 0 0,0 0 0,0 0 0,0 0 0,1 0 0,-1 0 0,0 1 0,0-1 0,0 0 0,0 0 0,0 0 0,0 0 0,0 0-1,0 1 1,1-1 0,-1 0 0,0 0 0,0 0 0,0 0 0,0 0 0,0 1 0,0-1 0,0 0 0,0 0 0,0 0 0,0 0 0,0 1-1,0-1 1,0 0 0,0 0 0,0 1 0,-4 11-128,3-9 116,-22 54 93,13-35 37,-10 36-1,18-52-97,1 0 0,-1 1-1,2-1 1,-1 1 0,1-1-1,0 0 1,0 1 0,0-1 0,1 1-1,3 10 1,-3-15 20,0 1 1,0 0-1,0-1 1,1 1-1,-1-1 1,1 0-1,2 3 0,-3-4-8,0 0-1,0 0 0,-1 0 0,1 0 1,0 0-1,0-1 0,0 1 0,0 0 0,0-1 1,0 1-1,0-1 0,0 1 0,1-1 1,-1 1-1,0-1 0,0 0 0,0 0 0,0 0 1,2 1-1,-1-2-3,0 1-1,0-1 1,-1 0 0,1 0-1,0 1 1,-1-1 0,1 0 0,0 0-1,-1 0 1,0-1 0,1 1-1,-1 0 1,2-3 0,16-21 182,-16 21-157,5-11-23,0 0 0,-1 0 1,0-1-1,-2 1 0,0-1 1,0-1-1,2-23 0,-5 33-46,-1 1 0,-1-1-1,1 0 1,-1 0 0,-1 0 0,1 0-1,-3-12 1,2 17-10,1 0-1,-1 0 0,1 0 1,-1 0-1,0 1 0,0-1 1,0 0-1,0 0 1,0 1-1,0-1 0,0 0 1,-1 1-1,1-1 1,0 1-1,-1 0 0,0-1 1,1 1-1,-1 0 1,0 0-1,1 0 0,-1 0 1,0 0-1,0 0 1,0 1-1,0-1 0,0 1 1,0-1-1,0 1 0,0 0 1,-3 0-1,3 0 18,1 0-1,-1 0 1,1 0-1,-1 0 1,1 1 0,-1-1-1,1 1 1,0-1-1,-1 1 1,1-1-1,0 1 1,-1 0-1,1 0 1,0 0 0,0 0-1,0 0 1,-1 0-1,1 0 1,0 0-1,0 0 1,1 0-1,-3 3 1,3-3 16,0 0-1,-1 0 1,1 0-1,0 0 1,0 0-1,-1 0 1,1 0-1,0 0 1,0 0-1,0 0 1,0 0-1,0 0 1,1 0-1,-1 0 1,0 0-1,0 0 1,1 0-1,-1 0 1,1 0-1,-1 0 1,0 0-1,1-1 1,0 1-1,-1 0 1,1 0-1,0 0 1,-1-1-1,1 1 1,0 0-1,0-1 1,-1 1-1,1 0 1,0-1-1,0 1 1,2 0-1,0 0 25,0 0 0,0 1 0,0-1 0,0 0 0,1-1-1,-1 1 1,0-1 0,1 1 0,-1-1 0,6 0 0,35-6 268,-36 4-285,33-8 136,0-1 1,50-22-1,-72 26-133,0-1-1,-1-1 1,-1 0-1,0-1 1,0-1-1,0 0 1,-2-2-1,0 1 1,0-2-1,-1 0 1,0-1-1,-2 0 1,0-1-1,15-25 1,8-26 103,51-133 1,-32 67-358,-52 125 6,-4 9-1,-6 15 5,-7 32 93,-18 100 1,23-99 46,-39 243 74,40-213 384,3 137 0,6-184-265,-1-23-387,1 1-1,0 0 1,2 10 0,2-11-1713,-4-24-2593,-18-85-4784,14 84 8491,-1-1 1,0 2 0,-1-1-1,-9-16 1,-3 1 658,-1 1 0,-46-54 0,8 21 3416,-26-31 4618,82 92-7692,0 1 0,0 0 0,0 0 0,1 0 0,-1 0-1,0 0 1,1-1 0,-1 1 0,1 0 0,-1-1 0,1 1-1,0 0 1,0-1 0,-1 1 0,1 0 0,0-1 0,0-2 0,1 3-67,-1 1 0,1-1 1,-1 0-1,1 0 0,-1 0 1,1 0-1,-1 0 0,1 1 0,0-1 1,-1 0-1,1 1 0,0-1 1,0 0-1,-1 1 0,1-1 1,0 1-1,0-1 0,2 0 1,4-1 16,1 0 0,-1 0 1,1 0-1,0 1 0,8 0 1,-7 0 13,47-4-147,0 3 0,0 2-1,83 10 1,-99-4-3433,-3-3 922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0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32 818 3328,'0'-2'274,"1"0"0,0 0 1,0 0-1,0 1 0,-1-1 1,2 0-1,-1 0 0,0 1 0,0-1 1,0 1-1,1-1 0,-1 1 0,3-3 1,9-10 1357,-12 11-1255,0 1 0,0-1 0,0 0 0,0 0 0,0 1 0,-1-1 0,1-5 0,-1 8-340,0-1-1,0 1 0,0-1 1,0 1-1,0-1 0,0 0 0,0 1 1,-1-1-1,1 1 0,0-1 1,0 1-1,0-1 0,-1 1 0,1-1 1,0 1-1,-1-1 0,1 1 1,0-1-1,-1 1 0,1 0 0,-1-1 1,1 1-1,-1 0 0,1-1 0,0 1 1,-1 0-1,1-1 0,-1 1 1,0 0-1,1 0 0,-1 0 0,1 0 1,-1 0-1,1-1 0,-1 1 1,1 0-1,-1 0 0,0 0 0,1 0 1,-1 0-1,1 1 0,-1-1 1,1 0-1,-1 0 0,1 0 0,-1 0 1,1 1-1,-2-1 0,0 1-47,-1 0 1,1 0-1,-1 0 0,1 1 0,-1-1 1,1 0-1,0 1 0,0 0 0,0 0 1,0-1-1,0 1 0,0 0 0,0 0 0,1 1 1,-1-1-1,1 0 0,-1 1 0,1-1 1,0 1-1,0-1 0,0 1 0,0-1 1,0 1-1,0 3 0,0 3 20,-1 1 1,1 0-1,0 0 0,1-1 1,2 16-1,-1-14 137,1 0 0,0 0 0,1 0 0,1-1 0,-1 1 0,2-1 0,-1 1 0,10 13 1,-11-19-38,0-1 0,0 1 0,0-1 0,1 0 0,-1 0 0,1 0 0,0-1 0,0 0 0,0 1 0,1-1 0,-1-1 0,1 1 1,0-1-1,0 1 0,-1-1 0,1-1 0,1 1 0,-1-1 0,0 0 0,6 1 0,-2-2-1,0-1 0,-1 0 0,1 0 0,-1-1 0,1 0 0,-1-1-1,0 1 1,0-2 0,0 1 0,0-1 0,12-8 0,-4 1 85,-1 0 1,0-1-1,-1-1 0,16-18 0,-22 22-108,0-2-1,0 1 0,-1-1 1,0 0-1,-1-1 0,-1 1 1,5-14-1,-8 19-66,-1 1 0,1 0 0,-1-1 1,-1 0-1,1 1 0,-1-1 0,0 1 0,-1-8 1,1 9-34,-1 1 0,0-1 0,0 1 0,0-1 0,0 1 0,-1 0 0,1 0 0,-1 0 0,0 0 0,0 0 0,0 0 0,0 0 0,-1 1 0,-2-4 0,0 3-46,1-1-1,-1 1 1,0 1 0,0-1 0,0 1 0,0-1 0,0 1 0,0 1 0,-1-1-1,-9-1 1,2 2 43,-1 0-1,1 0 1,-21 2-1,27 0-18,0 0 0,-1 1 0,1-1 1,0 1-1,-8 4 0,13-6 35,0 1 0,0 0-1,0 0 1,0 0 0,1 0 0,-1 0 0,0 0 0,1 0-1,-1 0 1,1 1 0,0-1 0,-1 1 0,1-1 0,0 1-1,0-1 1,0 1 0,0 0 0,0-1 0,0 1 0,0 0 0,0 0-1,1 0 1,-1 0 0,1 0 0,-1 2 0,1-3 11,1 0 1,-1-1-1,1 1 0,-1 0 1,0-1-1,1 1 1,-1 0-1,1-1 1,-1 1-1,1-1 1,0 1-1,-1-1 0,1 1 1,0-1-1,-1 1 1,1-1-1,0 1 1,-1-1-1,1 0 0,0 1 1,0-1-1,-1 0 1,1 0-1,2 0 1,22 4 111,-3-6 66,1-1-1,-1-1 1,0 0-1,40-16 1,-17 7-16,162-64 117,-203 75-289,3-1-74,0-1 1,1 2 0,-1-1-1,1 1 1,13-2-1,-20 4 56,1 0-1,-1 0 0,1 0 0,0 0 0,-1 0 0,1 1 0,-1-1 0,1 0 0,-1 1 0,1-1 1,-1 1-1,1 0 0,-1-1 0,0 1 0,1 0 0,-1 0 0,0 0 0,1 0 0,-1 0 0,0 0 1,0 0-1,0 0 0,0 1 0,0-1 0,0 0 0,-1 1 0,1-1 0,0 0 0,-1 1 0,1-1 1,0 1-1,-1-1 0,0 1 0,1-1 0,-1 1 0,0 2 0,2 12-5,0 1 0,-2 28 0,-6 40 58,-5 0 1,-2-1-1,-5 0 0,-51 150 0,15-72 241,30-88 262,14-46-152,3-19 150,7-9-523,0 0 1,0 0 0,0 0 0,0 0 0,-1 0-1,1 0 1,0 0 0,0 0 0,0 0 0,0 0-1,0 0 1,-1 0 0,1 0 0,0 0 0,0 0 0,0 0-1,0 0 1,-1 0 0,1 0 0,0 0 0,0 0-1,0 0 1,0 0 0,0 0 0,-1 0 0,1 0-1,0 0 1,0 0 0,0 0 0,0 0 0,0 0 0,-1 0-1,1-1 1,0 1 0,0 0 0,0 0 0,0 0-1,0 0 1,0 0 0,0 0 0,0-1 0,0 1-1,-1 0 1,1 0 0,0 0 0,0 0 0,0 0 0,0-1-1,0 1 1,0 0 0,0 0 0,0 0 0,0 0-1,0-1 1,0 1 0,0-6 78,0 1-1,0-1 1,0 1 0,1-1 0,0 1-1,0-1 1,2-6 0,15-39 109,16-26-115,7-17-61,9-54-81,24-62-86,-52 156 168,52-93-1,-64 130-89,1 0-1,0 1 0,2 0 1,0 0-1,0 2 0,1 0 1,1 0-1,1 1 0,29-18 1,-40 28 25,0 1 1,0 0 0,0 0 0,0 0 0,0 1-1,0-1 1,1 1 0,-1 1 0,0-1 0,1 1-1,-1 0 1,6 0 0,-9 0 21,1 1-1,-1-1 1,0 1-1,1-1 1,-1 1 0,0 0-1,0 0 1,0 0 0,1 0-1,-1 0 1,0 0-1,0 1 1,-1-1 0,1 1-1,0-1 1,0 1 0,-1 0-1,1-1 1,-1 1-1,1 0 1,-1 0 0,0 0-1,0 0 1,0 0 0,0 1-1,0-1 1,0 0-1,-1 0 1,1 3 0,-1-1 17,1-1 0,-1 1 0,0-1 0,-1 1 0,1 0 0,0-1 0,-1 1 0,0-1 0,0 1 0,0-1 0,-2 5 0,-21 34 9,18-32-6,-7 12 7,-27 45 201,-56 70 0,92-132-155,-1 1 0,0-1 0,-1 0 0,1 0-1,-1 0 1,0-1 0,-12 7 0,16-10-37,1-1 0,-1 1 1,0 0-1,0 0 0,0-1 0,1 1 1,-1-1-1,0 0 0,0 1 0,0-1 1,0 0-1,0 0 0,0 0 0,0 0 1,1 0-1,-1-1 0,0 1 1,0-1-1,0 1 0,0-1 0,1 0 1,-1 1-1,0-1 0,0 0 0,1 0 1,-1 0-1,1 0 0,-1-1 0,1 1 1,-1 0-1,1-1 0,0 1 0,0-1 1,-2-1-1,2 2-15,1 0 1,-1 0-1,0 0 1,1-1-1,-1 1 1,1 0-1,-1 0 1,1 0-1,-1 0 1,1-1-1,0 1 1,0 0-1,0 0 1,-1-1-1,1 1 1,0 0-1,1-2 1,-1 2-8,0 0 0,1 0 0,-1 0 1,1 1-1,-1-1 0,1 0 0,-1 0 0,1 1 1,0-1-1,-1 0 0,1 1 0,0-1 0,0 1 1,-1-1-1,1 1 0,0-1 0,0 1 0,1-1 1,4-1-32,1 0 1,0 0 0,0 1 0,0 0-1,8 0 1,-3 0 53,168-30-23,-123 20 85,121-34 71,-140 32-81,0-1 1,54-30-1,-80 37-41,1 0 0,-1-2 1,-1 1-1,20-20 0,-26 23-30,-1 0 1,0 0-1,0 0 1,-1 0-1,1 0 1,-1-1-1,0 0 1,-1 0-1,1 1 1,-1-1-1,0-1 0,2-11 1,-4 15-28,0 0 1,0 0-1,0 0 0,0-1 1,-1 1-1,1 0 1,-1 0-1,0 0 0,0 0 1,-2-5-1,2 7 10,1 0 1,-1 1-1,1-1 0,-1 0 0,1 1 1,-1-1-1,0 1 0,1-1 0,-1 0 1,0 1-1,1-1 0,-1 1 0,0 0 1,1-1-1,-1 1 0,0 0 0,0-1 1,0 1-1,1 0 0,-1 0 0,0 0 1,0 0-1,0-1 0,0 1 0,0 0 1,1 1-1,-1-1 0,0 0 0,0 0 1,0 0-1,0 0 0,1 1 1,-1-1-1,0 0 0,-1 1 0,-3 1-93,0 1-1,-1 0 0,-7 5 0,10-6 83,-5 4 0,0 0-1,0 1 1,0 0-1,1 0 1,0 0-1,0 1 1,1 0-1,0 1 1,1 0-1,-1-1 1,-6 18-1,10-20 51,0 0-1,0 0 0,0 0 1,1 0-1,0 1 1,0-1-1,1 0 0,0 0 1,0 1-1,0-1 1,1 0-1,0 0 1,0 1-1,0-1 0,1 0 1,0 0-1,0-1 1,1 1-1,-1 0 1,6 6-1,-7-9 15,1 0-1,0-1 1,0 1 0,0-1-1,0 0 1,0 1 0,0-1-1,1 0 1,-1 0 0,1-1-1,-1 1 1,1 0 0,0-1-1,0 0 1,0 1 0,0-1-1,0 0 1,0-1 0,0 1-1,0 0 1,0-1 0,0 0-1,0 0 1,0 0 0,0 0-1,0 0 1,1 0 0,-1-1-1,0 0 1,0 0 0,4-1-1,107-52 311,-41 17-135,84-31 153,-124 53-478,61-38 0,-88 49 54,-4 3 14,0-1 0,0 1 1,0-1-1,0 1 0,1 0 0,-1 0 1,0 0-1,1 0 0,-1 0 0,0 0 1,1 1-1,-1-1 0,1 1 0,3-1 1,-5 2 33,-1 0 1,0-1-1,0 1 1,1 0-1,-1-1 1,0 1 0,0 0-1,0-1 1,0 1-1,0 0 1,0-1-1,0 1 1,0 0-1,0-1 1,0 1-1,0 0 1,0-1 0,0 1-1,-1 1 1,1-1-6,-3 15-46,0-2 67,1 0-1,-1 25 0,3-35 9,0 0 1,1 1-1,-1-1 0,1 1 1,0-1-1,0 0 0,1 0 0,-1 0 1,1 0-1,0 0 0,0 0 1,0 0-1,4 5 0,-2-5 31,-1 0 0,1 0 0,0 0 0,0 0 0,1-1 0,-1 0-1,1 0 1,0 0 0,-1 0 0,1 0 0,1-1 0,-1 0 0,0 0 0,0-1-1,1 0 1,-1 1 0,1-2 0,-1 1 0,1-1 0,-1 0 0,1 0 0,0 0-1,-1-1 1,1 0 0,-1 0 0,6-2 0,71-28 158,10-4 27,167-53 50,-244 84-378,-12 3 49,-1 1 0,1-1 1,0 0-1,-1 0 1,1 0-1,-1 0 1,1-1-1,3-1 1,-8 2-141,-4 1 135,1 1 0,0-1 0,0 2 1,0-1-1,0 0 0,-8 5 1,-33 17 90,33-17-55,-20 12-56,-41 29 1,62-38 112,1 0 0,0 0 1,1 1-1,0 0 0,0 1 1,-14 22-1,24-33-35,-23 41 172,22-39-151,0 1-1,0 0 1,0-1-1,0 1 1,0 0-1,0 0 0,1 0 1,0 0-1,-1-1 1,1 1-1,0 0 1,1 4-1,-1-6-5,0 0-1,0 0 1,0-1-1,1 1 0,-1 0 1,0-1-1,1 1 1,-1 0-1,0-1 0,1 1 1,-1 0-1,1-1 1,-1 1-1,1-1 0,-1 1 1,1-1-1,-1 1 1,1-1-1,0 1 0,-1-1 1,1 0-1,-1 1 1,1-1-1,0 0 1,0 0-1,-1 1 0,1-1 1,0 0-1,-1 0 1,1 0-1,0 0 0,0 0 1,0 0-1,2 0 24,0-1-1,0 0 0,1 0 1,-2 1-1,7-4 1,-6 3-4,14-8 40,0-1 0,0-1 0,-1 0 0,-1-2 0,1 1 0,12-16 0,36-28-115,-46 43-179,18-19 1,-36 32 209,0 0 1,0 0 0,1 0 0,-1 0-1,0 0 1,0 0 0,0 0 0,0 0 0,0 0-1,0 0 1,0 0 0,0 0 0,0 0-1,0 0 1,0 0 0,0 0 0,0 0 0,0 0-1,1 0 1,-1 0 0,0 0 0,0 0-1,0 0 1,0 0 0,0 0 0,0 0 0,0 0-1,0 0 1,0 0 0,0 0 0,0 0-1,0 0 1,0 0 0,1 0 0,-1 0 0,0 0-1,0 0 1,0 0 0,0 0 0,0 0-1,0 0 1,0 0 0,0 0 0,0 1-1,0-1 1,0 0 0,0 0 0,0 0 0,0 0-1,0 0 1,0 0 0,0 0 0,0 0-1,0 0 1,0 0 0,0 0 0,1 9-253,0 11 45,-1-18 191,0 18 13,1-1 0,1 1 0,5 26 0,-6-40 36,1 0 0,0 0-1,0 0 1,0 0 0,0-1 0,1 1 0,0-1-1,1 1 1,-1-1 0,1 0 0,0-1 0,0 1 0,0 0-1,10 6 1,-12-9 8,1-1 0,-1 1 0,1-1 0,0 0 0,-1 0 0,1-1 0,0 1 0,-1 0 0,1-1 0,0 1 0,0-1 0,0 0 0,-1 0 0,1 0 0,0-1 0,0 1 0,0-1 1,-1 1-1,1-1 0,0 0 0,-1 0 0,1 0 0,0 0 0,3-3 0,4-3 11,0 0 1,-1 0 0,0 0-1,12-14 1,14-15 36,48-47 48,-74 75-116,18-18 38,40-47 0,-18 5-2,70-131 0,51-158-320,-151 310-421,-19 47 684,0 0 0,0-1 0,0 1 0,0 0 0,0 0 0,0 0 0,0 0 0,0 0 1,0-1-1,0 1 0,0 0 0,0 0 0,0 0 0,0 0 0,0 0 0,0 0 0,0-1 1,0 1-1,0 0 0,0 0 0,0 0 0,0 0 0,0 0 0,0-1 0,0 1 0,0 0 1,0 0-1,0 0 0,0 0 0,-1 0 0,1 0 0,0 0 0,0-1 0,0 1 1,0 0-1,0 0 0,0 0 0,0 0 0,0 0 0,-1 0 0,1 0 0,0 0 0,-1 0-5,1 0 0,-1 1 0,1-1 0,0 0 0,-1 0 0,1 1-1,-1-1 1,1 0 0,0 1 0,-1-1 0,1 1 0,0-1 0,-1 0 0,1 1-1,0-1 1,0 1 0,-1-1 0,1 2 0,-19 47-346,10-21 293,-33 98 130,6 3 0,6 0 0,5 2 0,-11 204 0,33-299 53,0 14 174,2-46-203,2 1-1,-1 0 1,1 0-1,-1 0 1,1-1 0,0 1-1,3 5 1,-4-10-78,0 0 0,0 1 0,0-1 1,0 0-1,1 1 0,-1-1 0,0 0 1,0 1-1,1-1 0,-1 0 1,0 1-1,0-1 0,1 0 0,-1 0 1,0 1-1,1-1 0,-1 0 0,1 0 1,-1 0-1,0 0 0,1 1 0,-1-1 1,0 0-1,1 0 0,-1 0 1,1 0-1,-1 0 0,0 0 0,1 0 1,-1 0-1,1 0 0,-1 0 0,0 0 1,1 0-1,-1 0 0,1-1 0,-1 1 1,0 0-1,1 0 0,-1 0 1,0 0-1,1-1 0,-1 1 0,0 0 1,1 0-1,-1-1 0,0 1 0,1 0 1,-1-1-1,0 1 0,0 0 0,1-1 1,1-1 7,0 0 0,-1-1 1,1 1-1,-1 0 0,1 0 0,-1-1 1,2-2-1,0-6-184,0 1 0,0-1 0,-1 0 0,-1 0 0,0 1 0,0-1 0,-1 0 0,0 0 1,-3-16-1,0 11-592,0 1 0,-2 0 0,0 0 0,0 0 0,-1 1 0,-14-23 0,15 29 419,-1 0 1,1 0-1,-1 1 0,-1 0 1,1 0-1,-1 1 1,0 0-1,-1 0 0,0 0 1,0 1-1,0 0 1,-14-5-1,0 2-475,0 1 1,-40-6-1,-7-1-122,67 13 977,1 1 42,1 0 1,-1 0-1,1 0 1,0 0-1,-1 0 1,1 0-1,0 0 1,-1 0-1,1 0 1,0 0-1,0 0 1,-1 0-1,1-1 1,0 1-1,-1 0 1,1 0-1,0 0 1,-1 0-1,1-1 1,0 1-1,0 0 1,-1 0 0,1-1-1,0 1 1,0-1-1,15-7 2474,26-8-640,1 1 0,67-14 0,88-2-1814,-185 30-56,46-3-774,-54 3 397,1 1 1,-1 1-1,0-1 0,0 1 1,0 0-1,1 0 0,-1 0 1,0 0-1,0 1 0,4 2 0,-7-4 40,0 1-1,0-1 0,0 1 0,0 0 0,-1 0 1,1-1-1,0 1 0,-1 0 0,1 0 0,0 0 1,-1 0-1,1 0 0,0 1 0,4 17-2534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0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5728,'0'14'1840,"0"-14"-1819,0 0 1,0 0-1,0 0 1,0 1-1,0-1 1,0 0-1,0 0 1,0 0-1,0 0 1,0 1-1,0-1 1,0 0-1,0 0 1,0 0-1,0 0 1,0 1-1,1-1 1,-1 0-1,0 0 1,0 0-1,0 0 1,0 0-1,0 0 1,0 1-1,0-1 0,1 0 1,-1 0-1,0 0 1,0 0-1,0 0 1,0 0-1,1 0 1,-1 0-1,3 2 327,-1-1-1,1 1 1,0-1-1,0 0 0,0 0 1,0 0-1,0-1 0,0 1 1,0-1-1,0 1 1,0-1-1,0 0 0,1 0 1,-1 0-1,0-1 1,0 1-1,0-1 0,0 0 1,0 0-1,0 0 0,3-2 1,5-3-52,0 0 0,0-1 0,-1-1 1,0 0-1,-1 0 0,0-1 0,0 0 0,-1-1 0,0 0 1,0 0-1,-1-1 0,-1 0 0,0 0 0,5-13 0,-10 22-292,0 1 1,0-1-1,0 1 0,-1-1 0,1 0 0,-1 1 0,1-1 0,-1 0 0,0 0 0,1 1 0,-1-1 0,0 0 0,0 0 0,0 0 1,-1 1-1,1-3 0,0 4-15,0-1 0,0 1-1,-1 0 1,1-1 0,0 1 0,0 0 0,0-1 0,0 1 0,-1 0 0,1-1 0,0 1 0,0 0 0,-1 0-1,1-1 1,0 1 0,0 0 0,-1 0 0,1-1 0,0 1 0,-1 0 0,1 0 0,0 0 0,-1 0 0,1-1 0,0 1-1,-1 0 1,1 0 0,0 0 0,-1 0 0,1 0 0,-1 0 0,-15 5-198,-8 11 74,18-10 166,0 1 0,1-1 0,0 1 0,0 0 1,1 0-1,-6 13 0,3-3 321,-9 33 1,12-36-143,1 0 1,0 1-1,1-1 1,1 1-1,0 27 1,2-36-161,-1-1 1,1 1-1,0 0 0,1-1 1,-1 1-1,1-1 1,0 1-1,1-1 1,-1 0-1,1 0 0,0 0 1,0 0-1,0-1 1,1 1-1,0-1 0,0 0 1,7 6-1,-9-8-59,1-1-1,-1 1 1,1-1-1,0 1 1,0-1-1,0 0 1,0 0-1,0 0 1,0-1-1,0 1 1,0-1 0,0 0-1,0 0 1,0 0-1,1 0 1,-1 0-1,5-2 1,4 0-1209,0-2 0,0 0 0,13-6 1,-9 3-1037,15-6-1922,5-1 1440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0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47 4480,'0'0'124,"0"-1"0,1 1 0,-1-1 0,0 1 0,0 0 0,0-1 0,0 1 0,0-1 0,-1 1 0,1-1 0,0 1 0,0-1 0,0 1 0,0 0 0,0-1-1,-1 1 1,1-1 0,0 1 0,0 0 0,-1-1 0,1 1 0,0 0 0,0-1 0,-1 1 0,1 0 0,-1-1 0,1 1 0,0 0 0,-1 0 0,1-1 0,0 1 0,-1 0 0,1 0 0,-1 0 0,1 0 0,-1 0 0,1 0 0,0-1 0,-1 1 0,1 0 0,-1 0 0,1 0 0,-1 0 0,1 0 0,-1 1 0,1-1 0,-1 0 0,0 0 0,-3 2 259,-1-1 1,0 1 0,1 0-1,-5 3 1,-2 1 55,-3 2-174,0 0 0,1 0 0,0 2 0,1-1 0,0 2 0,1-1 1,0 2-1,0-1 0,1 2 0,1-1 0,0 1 0,1 1 0,-12 25 0,18-34-147,1-1 0,-1 1 0,1 0 0,0 0 0,0 0 0,1 1 0,0-1 0,-1 0 0,2 0 0,-1 0 0,2 7 0,-2-9-47,1-1-1,0 1 1,0-1 0,0 1-1,0-1 1,0 1-1,0-1 1,1 0 0,-1 0-1,1 1 1,0-1 0,0 0-1,-1 0 1,1-1-1,0 1 1,1 0 0,-1-1-1,0 1 1,0-1 0,1 0-1,-1 0 1,6 2-1,-5-2 6,1 0 0,-1-1 0,1 1 0,0-1 0,-1 0 0,1 0-1,0 0 1,-1 0 0,1-1 0,0 0 0,3-1 0,6-2 107,20-10 1,-28 12-160,7-4 71,0-1 1,0 0 0,-1-1-1,0 0 1,-1 0-1,0-1 1,0-1 0,-1 0-1,15-19 1,-20 22-64,1 0 0,-1 0 0,-1-1 0,1 1 0,-1-1 0,0 0 0,2-13 0,-4 16-46,0 0 1,-1-1-1,0 1 0,0 0 1,0-1-1,-1 1 0,1-1 1,-1 1-1,-1 0 0,1 0 1,-1-1-1,-3-6 0,3 7-9,-1 1 1,0-1-1,0 1 0,-1-1 0,1 1 0,-1 0 0,0 0 1,0 1-1,0-1 0,-1 1 0,1 0 0,-1 0 1,0 0-1,0 1 0,0 0 0,0 0 0,0 0 0,0 0 1,-11-1-1,0 1-165,-1 0 0,0 1 0,0 0 0,0 2 0,-20 2 0,34-3-339,-26 5-1796,28-5 2079,0 1 1,0-1 0,0 0 0,0 1 0,0-1 0,0 0 0,0 1 0,0-1 0,0 1-1,0-1 1,0 1 0,0 0 0,1-1 0,-1 1 0,0 0 0,0 0 0,1 0 0,-1-1-1,1 1 1,-1 0 0,0 0 0,1 1 0,2 6-2130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0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 6560,'-1'-1'381,"-1"-3"1486,5 3-531,-3 2-1163,0-1 1,0 1-1,0 0 0,0 0 1,0 0-1,0 0 1,0-1-1,-1 1 1,1 0-1,0 0 0,0 0 1,-1-1-1,1 1 1,-1 1-1,0 1 186,-22 95 2369,-7 35 581,30-132-3329,-1 9 953,11-21 570,9-12-1346,0 1 0,1 1 1,1 1-1,1 1 0,38-26 1,-52 39-176,2 1-1,-1 0 1,0 0 0,1 1 0,0 0 0,0 1 0,1 0 0,13-2 0,-20 4 4,0 1 0,0 0 0,0-1 0,0 1 1,-1 1-1,1-1 0,0 1 0,0-1 0,0 1 0,0 0 1,-1 0-1,1 1 0,0-1 0,-1 1 0,1 0 0,-1 0 1,0 0-1,1 0 0,-1 1 0,0-1 0,0 1 0,-1 0 1,1 0-1,-1 0 0,3 3 0,3 8 66,-1 0 1,-1 1-1,0-1 0,-1 1 1,0 0-1,-1 1 1,-1-1-1,0 1 0,-2 0 1,1 20-1,-2-30-761,-1 1-1,1-1 1,-1 1 0,-1-1-1,1 0 1,-4 9 0,-3 9-2320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5:5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 4736,'4'-5'5408,"-8"10"-4096,4 3-768,-10 2 352,3 4-480,-10 6 32,9-2-256,-4 0-96,8 0-64,-4-4 384,4 1-224,4-4-3680,4 0 1888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0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14 567 3808,'-12'7'1227,"12"-7"-1208,-1 0 1,1 0-1,0 0 1,0 0-1,0 1 1,0-1 0,0 0-1,0 0 1,0 0-1,0 1 1,0-1 0,0 0-1,-1 0 1,1 0-1,0 0 1,0 1-1,0-1 1,0 0 0,0 0-1,0 0 1,0 1-1,0-1 1,1 0 0,-1 0-1,0 0 1,0 1-1,0-1 1,0 0-1,0 0 1,0 0 0,0 0-1,0 1 1,0-1-1,1 0 1,-1 0 0,0 0-1,0 0 1,0 0-1,0 1 1,0-1-1,1 0 1,-1 0 0,7 6 1047,-4-5-820,0 0 0,0 0 0,0 0 0,1 0 0,-1-1 0,0 1 0,1-1 0,-1 0 0,0 0 0,1 0 0,-1 0 1,0-1-1,0 0 0,1 1 0,-1-1 0,0 0 0,0 0 0,0-1 0,3-1 0,5-2 259,-1-1 0,0-1 0,18-15 0,2-5 193,-1-2-1,42-53 1,41-75 501,-92 127-976,-1-1 73,-2 0 0,15-37 0,6-12 166,-38 80-481,0-1 0,0 1 0,0-1 0,1 1 0,-1 0 0,0-1 0,0 1 0,1-1 0,-1 1 0,0 0 0,1-1 0,-1 1 0,0 0 0,1-1 0,-1 1 0,1 0 0,-1-1 0,0 1 0,1 0 0,-1 0 0,1 0 0,0-1 0,0 1 4,-1 1 0,0-1 1,1 0-1,-1 0 1,0 0-1,1 1 1,-1-1-1,0 0 1,1 0-1,-1 1 1,0-1-1,1 0 1,-1 1-1,0-1 0,0 0 1,0 1-1,1-1 1,-1 1-1,0-1 1,0 1-1,7 26-230,-6-22 238,4 27-61,-1 0 0,1 42-1,-9 65 60,2-74 143,1-35 77,-2 0 0,-9 43-1,12-72-210,-9 29 318,8-29-300,1 0 0,0-1 1,-1 1-1,1 0 0,0 0 1,-1 0-1,1-1 0,-1 1 1,0 0-1,1-1 0,-1 1 1,0 0-1,1-1 0,-1 1 1,0-1-1,1 1 1,-1-1-1,0 1 0,0-1 1,0 0-1,0 1 0,1-1 1,-1 0-1,0 0 0,0 0 1,0 1-1,0-1 0,0 0 1,0 0-1,0 0 0,-1-1 1,0 0 18,0 0 0,0 0 0,0-1 0,0 1 0,0-1 0,0 1-1,1-1 1,-1 0 0,0 0 0,1 0 0,-1 0 0,1 0 0,0 0 0,0 0 0,0 0 0,-1-4 0,-27-58 135,-26-87 1,43 96-782,12 55 598,0 0 0,0 0 1,0 0-1,0 0 1,0 0-1,0 0 0,0 0 1,0 0-1,0 0 0,0 0 1,0 0-1,0 0 0,0 0 1,0 0-1,0 0 1,0 0-1,0 1 0,0-1 1,0 0-1,0 0 0,0 0 1,1 0-1,-1 0 0,0-1 1,0 1-1,0 0 0,0 0 1,0 0-1,0 0 1,0 0-1,0 0 0,0 0 1,0 0-1,0 0 0,0 0 1,0 0-1,0 0 0,0 0 1,0 0-1,0 0 1,0 0-1,0 0 0,0 0 1,0 0-1,0 0 0,0 0 1,0 0-1,0 0 0,0 0 1,0 0-1,0 0 1,0 0-1,0 0 0,0 0 1,0 0-1,0-1 0,0 1 1,0 0-1,7 6-201,6 8 105,-6-6 70,1 2 74,0 0 0,1-1 1,0 0-1,12 10 0,-18-17-16,0 0 0,0-1 1,-1 1-1,1-1 0,0 1 1,0-1-1,1 0 0,-1 0 1,0 0-1,0-1 0,0 1 1,1-1-1,-1 1 0,0-1 1,0 0-1,1-1 0,-1 1 0,0 0 1,1-1-1,-1 0 0,4-1 1,21-10 116,-2-1 0,37-23 0,-10 5 20,-1 0 15,26-14-81,-67 40-173,0 0 0,0 0 0,0 2 0,1-1 0,14-1-1,-24 4 73,-1 1-1,0 0 1,0 0-1,1 0 1,-1 0-1,0 0 1,0 0-1,1 0 1,-1 0-1,0 0 0,0 1 1,0-1-1,1 0 1,-1 1-1,0-1 1,0 1-1,0 0 1,0-1-1,0 1 1,0 0-1,0-1 0,0 1 1,0 0-1,0 0 1,0 0-1,0 0 1,-1 0-1,1 0 1,0 0-1,-1 0 1,1 1-1,1 3-7,-1 0 0,1 0 0,-1 0 0,-1 0 0,1 0 0,-1 6 0,0-9 1,4 113 31,-6 0 0,-31 217 0,26-278-9,4-26 247,-1 0 0,-9 30-1,7-43 71,1-10 32,5-5-330,-1 0 1,1 0 0,0 0-1,0 0 1,0-1-1,-1 1 1,1 0 0,0 0-1,0 0 1,0 0-1,0-1 1,-1 1 0,1 0-1,0 0 1,0-1-1,0 1 1,0 0-1,0 0 1,0 0 0,-1-1-1,1 1 1,0 0-1,0 0 1,0-1 0,0 1-1,0 0 1,0 0-1,0-1 1,-2-12 182,1-1 0,0 1 1,1 0-1,2-22 0,13-53-201,-13 77-11,65-278-57,-51 231 60,4 2 1,51-105-1,-65 150-58,0 1 0,0-1 0,1 1 0,0 0 0,1 0 1,10-9-1,-17 18 39,0 0 0,0 0 0,0 0 0,1 0 0,-1 0 0,0 0 0,1 1 0,-1-1 0,1 0 0,-1 1 0,1-1 0,-1 1 0,1-1 0,-1 1 0,1 0 0,0-1 0,-1 1 0,1 0 0,-1 0 0,1 0 0,-1 1 0,1-1 0,0 0 0,-1 0 0,1 1 0,-1-1 0,1 1 0,-1 0 0,1-1 0,1 2 0,-1 0 6,1 0 0,-1 0 1,1 1-1,-1-1 0,0 1 1,0-1-1,0 1 1,0 0-1,0 0 0,-1-1 1,0 1-1,1 0 0,-1 1 1,1 2-1,2 11 77,0 0 0,-2 0 0,0 0 0,0 0 0,-2 1 0,0-1 0,-1 0 0,-1 0 0,0 0 0,-9 31 0,10-45-36,0 0 0,0 0 0,0 0 0,0 0 0,-1-1 0,1 1 0,-1 0 0,0 0 0,0-1 0,0 1 0,0-1 0,-3 3 0,3-3-13,0-1 1,0 0-1,0 0 0,0 0 0,-1 0 0,1 0 0,0-1 0,0 1 0,0 0 0,-1-1 1,1 0-1,0 0 0,0 1 0,-1-1 0,1-1 0,0 1 0,-1 0 0,1 0 1,-3-2-1,-4 0 23,0-2 1,0 1 0,0-1 0,1 0-1,-11-7 1,14 8-51,1 0 1,0 0-1,0 0 0,0 0 0,0-1 0,1 0 0,-1 1 1,1-1-1,0-1 0,0 1 0,-3-6 0,6 10 6,0 0 1,0-1-1,0 1 0,1 0 0,-1 0 0,0-1 0,0 1 1,0 0-1,0 0 0,0-1 0,0 1 0,0 0 0,1 0 1,-1-1-1,0 1 0,0 0 0,0 0 0,1 0 0,-1 0 0,0-1 1,0 1-1,0 0 0,1 0 0,-1 0 0,0 0 0,0 0 1,1 0-1,-1 0 0,0-1 0,1 1 0,-1 0 0,0 0 1,12-2-59,9 4-10,17-1-22,10-9 124,1-1 1,68-24-1,-35 9 4,-40 13-27,96-26 144,134-55 1,-272 91-148,13-4-22,-1 0 0,17-11-1,-29 16 20,0 0-1,0 0 0,0 0 1,0 0-1,0-1 0,0 1 1,0 0-1,0 0 1,0 0-1,0 0 0,0 0 1,0 0-1,0 0 0,0 0 1,0 0-1,0 0 0,0-1 1,0 1-1,0 0 0,-1 0 1,1 0-1,0 0 1,0 0-1,0 0 0,0 0 1,0 0-1,0 0 0,0 0 1,0 0-1,0 0 0,-1 0 1,1 0-1,0 0 1,0 0-1,0 0 0,0 0 1,0 0-1,0 0 0,0 0 1,0 0-1,-1 0 0,1 0 1,0 0-1,0 0 0,0 0 1,0 0-1,0 0 1,0 0-1,0 0 0,0 0 1,0 1-1,-5 2-27,1 0 1,-1 0 0,0 0-1,-7 3 1,-10 6 58,9-3-52,0 1 1,0 0-1,0 1 1,1 0-1,1 1 1,-16 21-1,22-27 22,1 1 0,0 0 1,1-1-1,0 1 0,0 0 0,0 0 0,1 1 0,0-1 0,0 1 0,1-1 0,0 1 0,0-1 0,1 1 0,0 0 0,0-1 1,2 10-1,-2-16 21,0 1 1,0-1 0,1 1-1,-1-1 1,0 1 0,1-1-1,-1 1 1,1-1 0,0 1-1,-1-1 1,1 1 0,0-1-1,0 0 1,0 0 0,0 1-1,0-1 1,0 0 0,0 0-1,1 0 1,-1 0 0,0 0-1,0 0 1,1-1 0,-1 1-1,1 0 1,-1-1 0,1 1-1,-1-1 1,1 1 0,-1-1-1,1 0 1,-1 0 0,1 1-1,-1-1 1,1 0 0,0 0-1,-1-1 1,1 1 0,-1 0-1,1 0 1,-1-1 0,1 1-1,-1-1 1,1 0 0,-1 1-1,0-1 1,3-1 0,2-2 34,0 0 0,-1-1 0,1 1 0,-1-1 0,0 0 0,5-8 0,25-37 161,-24 33-133,2-5-44,16-38 0,-19 39-139,20-35 1,-24 49-244,-7 11-219,-4 10 269,3-7 205,1 0-1,1 0 1,-1 10-1,1 9 129,-1-15 2,0 1 1,1-1 0,0 0 0,1 0-1,0 0 1,1 1 0,0-1 0,1-1-1,7 19 1,-9-28-16,-1 1 0,1-1 0,0 1 1,0-1-1,0 0 0,0 0 0,0 0 0,1 1 0,-1-1 1,0 0-1,1 0 0,-1-1 0,0 1 0,1 0 0,-1 0 1,1-1-1,-1 1 0,1-1 0,-1 1 0,1-1 0,0 0 1,-1 1-1,1-1 0,0 0 0,-1 0 0,1 0 0,-1 0 1,1 0-1,0-1 0,2 0 0,5-1 52,-1-1-1,0-1 0,0 1 1,12-8-1,-9 5-85,61-31 63,1 2 0,143-45 0,-103 46-159,-95 26 102,-17 8 0,0-1 0,0 1 0,0 0 0,0-1 0,-1 1 0,1-1 0,0 1 0,0-1 0,-1 0 0,1 1 0,0-1 0,-1 0 0,1 1 0,-1-1 0,1 0 0,0-1 0,-38 12-330,27-5 310,0 0 0,0 1 1,1 0-1,0 0 0,0 1 0,1 0 1,-1 1-1,2 0 0,-1 0 1,1 0-1,0 1 0,-6 12 1,11-16 26,1 0 1,-1-1-1,1 1 0,0 0 1,1 0-1,-1 0 1,1 0-1,0 0 1,0 0-1,1 0 1,-1 0-1,3 8 1,-2-6 1,1 0 21,-1 0 0,1 0-1,0 0 1,0-1 0,1 1 0,0-1-1,0 1 1,1-1 0,7 10 0,-8-13-8,-1 0 0,1 0 0,0 0 1,0 0-1,0-1 0,0 1 0,0-1 1,1 0-1,-1 0 0,1 0 0,-1 0 1,1-1-1,0 0 0,0 1 0,-1-1 1,1-1-1,0 1 0,7 0 0,-2-1 21,0-1-1,0-1 0,0 1 0,0-1 1,14-6-1,45-21 127,-50 21-154,57-26-104,103-49 375,-167 77-217,1-1-1,-1 1 1,-1-2 0,1 0 0,-1 0-1,-1 0 1,1-2 0,7-9 0,-15 16-54,9-15-64,-11 17 39,0 1 1,0-1-1,0 0 1,1 1-1,-1-1 1,0 0-1,0 0 1,0 1-1,0-1 1,0 0-1,0 1 0,-1-1 1,1 0-1,0 1 1,0-1-1,0 0 1,-1 1-1,1-1 1,0 0-1,-1 1 0,1-1 1,0 1-1,-1-1 1,1 1-1,-1-1 1,1 1-1,-1-1 1,1 1-1,-2-2 1,-2 0-29,1 1 1,-1-1-1,0 0 1,0 1-1,0 0 1,0 0 0,0 0-1,0 0 1,0 1-1,0 0 1,-1 0 0,1 0-1,-4 0 1,-3 1-6,1 1 1,0 0-1,0 0 1,-11 5 0,13-5 26,1 2-1,0-1 1,0 1 0,0 0 0,0 0 0,1 1 0,-1 0 0,1 0 0,0 0 0,1 1 0,-6 7 0,8-9 23,1-1 0,-1 1 1,1 0-1,0-1 0,1 1 1,-1 0-1,1 0 0,-1 1 1,1-1-1,1 0 0,-1 0 0,0 0 1,1 1-1,0-1 0,0 0 1,0 1-1,1-1 0,-1 0 1,1 0-1,0 1 0,3 6 1,-1-5 35,-1 0 1,1-1-1,0 1 1,0-1-1,1 0 1,-1 0 0,1 0-1,0-1 1,1 1-1,-1-1 1,10 7-1,-7-7 16,0 0 0,0 0 0,1-1 0,-1 1-1,1-2 1,0 1 0,0-1 0,9 1-1,-1-1-9,0-1-1,-1-1 1,1 0-1,0-1 1,-1-1-1,1 0 1,-1-1-1,28-9 1,-26 6-791,26-15 0,12-12-4266,8-4-6084,-23 19 6111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1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312 884 3904,'9'-7'1479,"-8"7"-1176,0-1 0,-1 1 0,1 0 0,0-1 0,-1 1 0,1-1-1,-1 1 1,1-1 0,-1 1 0,1-1 0,-1 1 0,1-1-1,-1 0 1,1 1 0,0-2 0,-17-8 2940,9 8-3164,-1 0 0,1 0 0,-1 1-1,1 0 1,-10-1 0,12 2-72,-9 0-25,0 0 0,0 1 0,0 1 0,0 0 0,1 1 0,-1 0 0,1 1 0,0 1 0,0 0 1,0 0-1,0 2 0,1-1 0,-12 10 0,20-13 49,-1 0 0,1 1 0,0 0 1,0 0-1,0 0 0,1 0 0,-1 1 0,1-1 0,0 1 1,0 0-1,0 0 0,1 0 0,0 0 0,0 0 0,0 1 1,1-1-1,0 1 0,0-1 0,0 1 0,0-1 0,1 1 1,0-1-1,0 1 0,1 0 0,-1-1 0,1 1 0,1-1 1,-1 1-1,1-1 0,0 0 0,0 0 0,0 1 0,1-1 1,-1-1-1,1 1 0,1 0 0,-1-1 0,1 1 1,-1-1-1,1 0 0,1-1 0,-1 1 0,0 0 0,7 2 1,-1 0 70,0-1 0,0 0 0,0 0 0,1-1 0,0-1 1,0 0-1,0-1 0,0 0 0,22 2 0,-15-5 26,0 1 0,0-2-1,0 0 1,-1-1-1,29-10 1,3-5 46,-1-2 1,-1-2-1,59-39 1,-69 39-122,52-33 608,-85 52-522,-3 3-135,0 0 0,-1-1 1,1 1-1,0-1 0,-1 1 1,1 0-1,-1-1 1,1 1-1,-1-1 0,1 1 1,-1-1-1,1 0 1,-1 1-1,1-1 0,-1 1 1,0-1-1,1 0 1,-1 1-1,0-1 0,0 0 1,1-1-1,-1 2-6,0 0 0,0 0 0,0 0 0,0 0 0,0 0 0,0 0-1,0 0 1,0 0 0,0 0 0,0 0 0,0-1 0,0 1 0,0 0 0,0 0 0,0 0 0,0 0 0,0 0 0,0 0-1,-1 0 1,1 0 0,0 0 0,0 0 0,0 0 0,0 0 0,0 0 0,0 0 0,0 0 0,0 0 0,0 0 0,0 0-1,0 0 1,0 0 0,0 0 0,0 0 0,0 0 0,0 0 0,0 0 0,0 0 0,0 0 0,-1 0 0,1 0-1,0 0 1,0 0 0,0 0 0,0 0 0,0 0 0,0 0 0,0 0 0,0 0 0,0 0 0,0 0 0,0 0 0,0 0-1,0 0 1,0 0 0,0 0 0,0 0 0,0 0 0,0 0 0,-1 0 0,1 0 0,0 0 0,0 0 0,0 0 0,0 0-1,0 0 1,0 0 0,0 1 0,-7 2-50,0 0 1,0 1-1,1 0 0,-1 0 0,1 0 1,0 1-1,0 0 0,0 1 0,1-1 1,0 1-1,0 0 0,0 0 1,-4 9-1,3-6 86,2-1 0,-1 1-1,1 0 1,1 0 0,-1 0 0,1 1 0,1-1 0,0 1-1,0 0 1,0 12 0,2-21-12,0 0 0,0 1 0,0-1 0,0 0 0,0 1 0,0-1 1,1 0-1,-1 0 0,0 1 0,0-1 0,1 0 0,-1 0 0,1 0 0,-1 1 0,1-1 0,0 0 0,-1 0 0,1 0 0,0 0 0,0 0 0,0 0 1,0 0-1,0-1 0,0 1 0,0 0 0,0 0 0,0-1 0,1 2 0,0-2 22,0 0-1,0 0 1,0 1-1,0-1 1,0 0-1,0-1 1,0 1-1,0 0 1,0-1 0,0 1-1,-1-1 1,1 1-1,0-1 1,0 0-1,0 0 1,-1 0 0,4-1-1,-2-1-3,1 0-1,-1 0 1,1 0 0,-1 0 0,0 0-1,0-1 1,-1 1 0,1-1-1,-1 0 1,0 0 0,0 0-1,0 0 1,0 0 0,-1 0-1,1 0 1,-1-1 0,0 1-1,0 0 1,-1-1 0,1-6-1,-1 7-45,0 0-1,-1 0 0,1 0 1,-1 0-1,1 0 0,-1 0 1,-1 0-1,1 1 0,0-1 1,-1 0-1,0 1 0,1-1 1,-2 1-1,1 0 0,0-1 1,-1 1-1,1 0 0,-1 0 1,0 1-1,0-1 0,0 1 1,0-1-1,0 1 0,-5-2 1,-19-15-48,21 15 19,3 2-41,5 1-8,11-2 7,5-2 107,1 0 0,0 1 0,0 2 0,23-2 0,-15 2-41,228-13-32,-126 17 155,-128-2-114,-1 0-1,0 0 0,0 0 1,0 0-1,1 0 1,-1 0-1,0 0 0,0 0 1,0 0-1,1 0 0,-1 0 1,0 0-1,0 0 0,0 0 1,0 0-1,1 0 1,-1 0-1,0 0 0,0 1 1,0-1-1,0 0 0,1 0 1,-1 0-1,0 0 0,0 0 1,0 1-1,0-1 1,0 0-1,0 0 0,0 0 1,0 0-1,1 1 0,-1-1 1,0 0-1,0 0 0,0 0 1,0 0-1,0 1 1,0-1-1,0 0 0,0 0 1,0 0-1,0 1 0,0-1 1,0 0-1,0 0 0,0 0 1,0 1-1,-1-1 1,1 0-1,0 0 0,0 0 1,0 0-1,0 1 0,0-1 1,0 0-1,0 0 0,0 0 1,-1 0-1,1 0 1,0 1-1,0-1 0,0 0 1,0 0-1,-1 0 0,1 0 1,0 0-1,-17 18-130,3-3 141,3-2 0,0 1 1,1 1-1,0 0 0,-14 32 0,22-41 9,-1-1 0,1 1 1,1 0-1,-1 0 0,1 1 1,0-1-1,0 0 0,1 0 1,0 0-1,0 1 0,1-1 1,-1 0-1,1 0 0,1 0 0,-1 1 1,1-2-1,5 13 0,-7-17 9,1 1 0,-1-1-1,1 1 1,0-1 0,0 1-1,0-1 1,0 1-1,0-1 1,0 0 0,0 0-1,0 1 1,1-1-1,-1 0 1,0 0 0,1 0-1,-1 0 1,1-1 0,-1 1-1,1 0 1,-1-1-1,1 1 1,-1 0 0,1-1-1,0 0 1,-1 1 0,1-1-1,0 0 1,0 0-1,-1 0 1,1 0 0,0 0-1,1-1 1,0 0 18,0 0 1,0-1-1,-1 1 0,1 0 1,-1-1-1,1 0 1,-1 0-1,1 0 0,-1 0 1,0 0-1,0 0 0,0 0 1,0-1-1,0 1 1,-1-1-1,2-3 0,3-3-12,-2-1 0,1 0 0,-2-1 0,1 1 0,-1-1 0,-1 1 0,0-1 0,0 0 0,-1 0 0,-1 0 0,0 0 0,0 0 0,-1 0 0,0 0 0,-1 0 0,-1 0 0,1 1 0,-6-14 0,4 17-62,0 0-1,-1 1 1,1-1-1,-1 1 1,0 0-1,-7-6 1,7 4-166,11 5 44,17 3 33,-13 1 181,26-1-74,524 11 29,-522-8-124,-23 0 155,-14-3-44,-1 0 0,0 0-1,0 0 1,0 0 0,0 0-1,0 0 1,1 0 0,-1 0-1,0 0 1,0 0 0,0 0-1,0 0 1,0 0 0,1 0-1,-1 0 1,0 0 0,0 0 0,0 0-1,0 0 1,0 0 0,0 0-1,1 1 1,-1-1 0,0 0-1,0 0 1,0 0 0,0 0-1,0 0 1,0 0 0,0 0-1,0 0 1,1 1 0,-1-1-1,0 0 1,0 0 0,0 0 0,0 0-1,0 0 1,0 1 0,0-1-1,0 0 1,-3 2-14,0 0 0,0 0 0,0-1 0,0 1 0,-1-1-1,1 0 1,0 0 0,-5 1 0,-1 0-38,-24 9-88,-41 21-1,61-26 141,1 1-1,0 1 0,1-1 0,0 2 0,0 0 0,-10 10 1,17-14 13,-8 8 25,-15 20 0,25-30-34,-1 0 0,1 1 0,0 0 0,0-1 0,1 1 0,-1 0 0,1 0 0,-1 0 0,1 0 0,1 0 0,-2 7 0,2-10-3,0 1 0,0 0 0,0-1 0,1 1 0,-1-1 1,0 1-1,1 0 0,-1-1 0,1 1 0,-1-1 0,1 0 0,0 1 0,0-1 0,-1 1 0,1-1 1,0 0-1,0 0 0,0 1 0,1-1 0,-1 0 0,0 0 0,0 0 0,1 0 0,-1 0 0,0-1 1,1 1-1,-1 0 0,4 0 0,-1 1 30,1-1 0,0-1-1,0 1 1,0 0 0,0-1 0,0 0 0,9-1 0,-5-1 13,0 0 0,0 0 1,0-1-1,0 0 0,-1-1 1,1 1-1,-1-2 0,10-5 1,7-8 107,25-21-1,8-17 6,-39 37-119,-6 6-6,0 0 0,-1-1 0,-1 0 0,0-1 0,-1 0 0,0-1 0,11-27 0,-1-9-13,-4-1 0,17-83 0,-5-110-215,-28 238 178,1-31-237,-1 37 207,-1 0-1,1 0 0,-1 1 0,1-1 1,-1 0-1,1 0 0,-1 0 0,0 0 0,0 0 1,0 1-1,0-1 0,0 0 0,-1 1 1,1-1-1,-2-1 0,3 3 29,-1 0-1,0 0 1,1 0 0,-1 0 0,0-1-1,1 1 1,-1 0 0,0 0 0,1 0-1,-1 0 1,0 0 0,1 1-1,-1-1 1,1 0 0,-1 0 0,0 0-1,1 1 1,-1-1 0,1 0 0,-1 0-1,0 1 1,1-1 0,-1 1-1,1-1 1,-1 0 0,1 1 0,-1-1-1,1 1 1,-1 0 0,0 0-19,-4 4 3,1 0-1,-1 1 0,1 0 1,0 0-1,0 0 0,1 0 1,0 1-1,0-1 0,-2 9 1,-16 63-57,21-78 88,-30 181-263,27-162 256,-1 12 19,2-1 1,1 1-1,3 35 0,0-45 44,1 1-1,1-2 1,1 1 0,1 0 0,11 27 0,-14-43-28,-1 1 1,1 0-1,1-1 1,-1 0 0,1 0-1,0 0 1,0 0-1,5 4 1,-6-6 14,0-1 1,0 1-1,1-1 1,-1 0-1,0 0 1,1-1-1,-1 1 1,1-1-1,-1 0 1,1 0-1,0 0 1,0 0-1,0 0 0,7-1 1,-2 0 57,1-1-1,0-1 1,-1 0 0,1 0-1,-1-1 1,12-4-1,55-28 58,-66 29-131,191-109 289,-179 96-555,-28 26 62,0 0 0,1 0 1,-1 1-1,1-1 0,1 1 1,0 0-1,0 1 1,-5 15-1,7-19 213,1 0 0,0-1 0,0 1 0,0 0 0,1 0 0,-1 0 0,1 0 0,0 0 0,1 0 0,-1-1 0,1 1 0,0 0 0,0 0 0,0 0 0,1-1 0,0 1 0,0-1 0,5 8 0,-6-10 2,0-1 0,0 0-1,1 0 1,-1 0-1,1 0 1,-1 0 0,1 0-1,0 0 1,-1-1 0,1 1-1,0 0 1,0-1-1,-1 1 1,1-1 0,0 0-1,0 0 1,-1 0-1,1 0 1,0 0 0,0 0-1,0 0 1,-1 0 0,1-1-1,0 1 1,2-2-1,4 0 17,0 0 0,-1-1 0,1-1 0,9-5-1,60-40 144,-51 30-273,2 1 0,0 2 0,38-16 0,-66 32 65,1-1-1,0 1 1,0 0-1,0-1 1,0 1-1,0 0 1,0-1-1,0 1 1,-1 0-1,1 0 1,0 0-1,0 0 1,0 0-1,0 0 1,0 0-1,0 0 1,0 1-1,0-1 1,0 0-1,0 1 1,-1-1-1,1 0 1,0 1-1,1 0 1,-1 0 0,0 0 1,-1 0 0,1 0 0,-1 0 0,1 0 0,0 0 0,-1 1 0,0-1 0,1 0 0,-1 0-1,0 0 1,0 1 0,0-1 0,1 0 0,-2 3 0,1 5-23,-1 0 0,-1 0 0,-4 15-1,5-21 28,-3 14 32,0-6 149,1 0 0,0 1 0,1-1 0,-1 13 1,4-23-163,-1-1 0,0 0 0,0 0 0,0 0 1,0 0-1,0 0 0,0 0 0,0 0 0,0 0 1,0 1-1,0-1 0,1 0 0,-1 0 0,0 0 1,0 0-1,0 0 0,0 0 0,0 0 1,0 0-1,0 0 0,1 0 0,-1 0 0,0 0 1,0 0-1,0 0 0,0 0 0,0 0 0,1 0 1,-1 0-1,0 0 0,0 0 0,0 0 0,0 0 1,0 0-1,0 0 0,1 0 0,-1 0 0,0 0 1,0 0-1,0 0 0,0 0 0,0 0 0,0-1 1,0 1-1,0 0 0,1 0 0,-1 0 0,0 0 1,0 0-1,0 0 0,0-1 0,24-23 321,-19 18-303,1-1 1,1 1-1,0 0 1,12-9 0,85-44 68,-88 51-240,0 1-1,1 1 1,0 0-1,31-5 1,-47 10 130,0 1 1,0 0-1,-1 0 1,1 0 0,0 0-1,0 0 1,0 0-1,0 0 1,0 0 0,-1 0-1,1 0 1,0 0-1,0 0 1,0 1 0,0-1-1,-1 0 1,1 1-1,0-1 1,0 1 0,-1-1-1,1 1 1,0-1-1,-1 1 1,1-1 0,0 1-1,-1-1 1,1 1-1,-1 0 1,1 0 0,-1-1-1,1 1 1,-1 0-1,0 0 1,1-1 0,-1 1-1,0 0 1,1 0-1,-1 0 1,0 0 0,0-1-1,0 1 1,0 0-1,0 0 1,0 0 0,0 1-1,-1 5 6,0 1 0,0-1 1,0 1-1,-4 9 0,2-7 1,2-6 28,0 1 1,0 0-1,0-1 1,1 1-1,-1 0 1,1 0-1,0-1 1,1 1-1,-1 0 1,3 6-1,-3-8-14,1-1 0,0 0 0,0 0 0,0 0 0,1 0-1,-1 0 1,0 0 0,1-1 0,0 1 0,-1 0 0,1-1 0,0 1 0,0-1 0,-1 1 0,1-1-1,0 0 1,0 0 0,1 0 0,-1 0 0,0 0 0,0-1 0,0 1 0,3 0 0,3 0 12,1 0 1,-1 0-1,0-1 1,1 0-1,-1 0 1,0-1 0,1 0-1,-1-1 1,15-4-1,7-5 27,35-17 0,-34 14-4,23-9 97,-5 3-93,87-50 0,-131 64-222,-12 6-80,-18 6-100,13-1 323,1 0-1,0 1 1,0 0-1,0 0 1,1 1 0,0 0-1,1 1 1,-1 1-1,-12 14 1,13-12 37,0 0-1,1 0 1,0 1-1,0 0 1,2 0-1,-1 1 1,2 0-1,-6 16 1,10-22 26,-1-1 0,2 1 1,-1 0-1,0-1 1,2 11-1,-1-16-17,0 0-1,0 1 1,0-1-1,0 0 1,1 0 0,-1 0-1,0 0 1,1 0-1,-1 0 1,1 0 0,-1 0-1,1 0 1,0 0 0,-1 0-1,1 0 1,1 1-1,-1-2-1,0 1 0,0-1-1,0 0 1,-1 0 0,1 1-1,0-1 1,0 0 0,0 0-1,0 0 1,0 0 0,-1 0-1,1 0 1,0-1 0,0 1-1,0 0 1,0 0 0,0-1 0,-1 1-1,1 0 1,0-1 0,0 1-1,-1-1 1,1 1 0,0-1-1,1 0 1,6-6 71,0-1 1,0 0-1,0 0 0,8-12 1,3-4-6,19-15-11,12-15-26,22-34 47,-71 88-100,0-1 0,0 0 0,-1-1 0,1 1 0,0 0 0,-1 0 0,1 0 0,-1 0 0,0 0 0,1-3 0,-1 4-3,0 0 0,0-1-1,0 1 1,0 0 0,0 0 0,0-1 0,0 1 0,0 0-1,0-1 1,0 1 0,0 0 0,0-1 0,0 1 0,-1 0-1,1-1 1,0 1 0,0 0 0,0 0 0,-1-1 0,1 1 0,0 0-1,0 0 1,0 0 0,-1-1 0,1 1 0,-2-1-23,1 1-1,0 0 1,0 0 0,0-1-1,0 1 1,-1 0 0,1 0 0,0 0-1,0 0 1,0 1 0,-1-1 0,1 0-1,0 0 1,0 1 0,0-1 0,0 1-1,0-1 1,-2 2 0,-5 2-10,1 1 0,1-1 0,-1 2 0,1-1 0,-1 1 0,-6 9 0,9-11 52,0 0 0,1 1 0,0 0 0,0-1 0,0 1 0,1 0 0,0 0 0,0 0 0,0 1 0,-1 6 0,3-11 2,-1 0 0,1 0 1,0-1-1,0 1 0,0 0 1,1 0-1,-1 0 0,0-1 0,0 1 1,0 0-1,1 0 0,-1-1 0,0 1 1,0 0-1,1 0 0,-1-1 0,1 1 1,-1 0-1,1-1 0,-1 1 0,1-1 1,-1 1-1,1 0 0,0-1 1,-1 1-1,1-1 0,0 0 0,-1 1 1,1-1-1,0 1 0,0-1 0,-1 0 1,1 0-1,0 0 0,1 1 0,2 0 45,0-1 0,0 0 0,0 1-1,0-1 1,0-1 0,6 0 0,14-3 81,0-2 1,43-16 0,44-25-123,-98 41-15,0 0 1,-1-1 0,1-1 0,-2 0-1,1 0 1,-1-2 0,0 1 0,-1-1 0,0 0-1,-1-1 1,12-17 0,120-221 93,-139 245-91,94-172 144,-50 95-86,71-168-271,-114 242 136,-1 0 0,1 0 1,1-13-1,-4 20 66,0-1 0,1 1 1,-1 0-1,0-1 0,0 1 0,0-1 1,0 1-1,0-1 0,0 1 1,0 0-1,0-1 0,0 1 0,0-1 1,-1 1-1,1-1 0,0 1 1,0 0-1,0-1 0,0 1 1,-1 0-1,1-1 0,0 1 0,0 0 1,-1-1-1,1 1 0,0 0 1,-1-1-1,1 1 0,-2 0-18,1 0-1,0 0 0,0 0 1,0 1-1,0-1 1,0 0-1,-1 1 1,1-1-1,0 1 1,0 0-1,0-1 1,0 1-1,1 0 1,-1-1-1,0 1 0,-1 2 1,-13 12-74,0 1 0,1 1 1,-15 24-1,20-29 77,-10 19-25,0 1 0,2 0 0,2 1 0,1 1 0,-17 63 0,-25 181-6,51-244 100,2 1 0,0 45-1,4-62 30,1-1 0,0 1-1,1-1 1,0 0-1,2 0 1,8 23-1,-10-35-36,-1 0-1,0 0 1,1-1-1,0 1 1,0-1-1,0 0 1,1 0-1,6 7 0,-7-9-5,0 1 0,0-1 0,1 0 0,-1 0 0,1-1 0,-1 1 0,1-1 0,-1 0-1,1 0 1,0 0 0,-1 0 0,1 0 0,5-1 0,6 0 42,1 0 0,-1-2-1,1 0 1,-1 0 0,16-6 0,-4 0-12,-1-1 0,26-13 1,-43 17-29,-1 1 1,1-1 0,-1 0 0,0-1 0,-1 0-1,0 0 1,1-1 0,10-13 0,-14 15-42,-1 0-1,0 0 1,0 0 0,-1 0 0,1 0-1,-1 0 1,0-1 0,-1 1 0,1-1 0,-1 0-1,0 1 1,0-1 0,-1 0 0,0 0-1,-1-8 1,1 13 0,0-1-1,0 0 1,0 0 0,-1 0-1,1 0 1,-1 0-1,0 1 1,1-1 0,-1 0-1,0 0 1,0 1-1,0-1 1,0 1 0,0-1-1,-1 1 1,1-1-1,0 1 1,-1 0 0,1 0-1,-1-1 1,1 1-1,-1 0 1,1 0-1,-4-1 1,2 1-15,-1 0-1,1 0 1,-1 1-1,1-1 1,-1 1-1,0 0 1,1 0 0,-1 0-1,1 0 1,-1 1-1,-6 1 1,-2 2-17,1 0 0,-1 1 0,1 0 0,0 1 0,0 0 1,1 0-1,0 2 0,0-1 0,0 1 0,1 1 0,0-1 0,1 2 0,-11 14 0,16-20 44,0 1-1,0-1 1,1 1-1,-1 0 1,1 0-1,0 0 1,1 0-1,-1 0 1,1 1 0,0-1-1,0 0 1,1 1-1,-1-1 1,2 11-1,0-12 24,-1 0 1,2 0-1,-1 0 0,0 0 1,1 0-1,-1-1 0,1 1 1,0 0-1,0-1 0,1 1 1,-1-1-1,1 0 0,0 0 1,-1 0-1,1 0 0,1 0 1,-1-1-1,0 1 0,1-1 1,4 3-1,4 0 17,-1-1-1,0 1 1,1-2 0,0 0-1,0 0 1,0-1 0,0-1-1,0 0 1,0 0 0,1-2-1,-1 1 1,0-1 0,0-1 0,18-5-1,-2 0 63,0-2 1,0-1-1,-1-2 0,50-28 1,-53 24-43,0 0 1,27-25 0,38-44 198,-49 46-241,-17 14-155,7-6 174,-27 28-65,6-2-458,-10 18 98,-7 30 299,-17 51-1,20-80 131,0-1-1,-1 0 1,0 0-1,-1-1 1,0 1-1,-1-2 1,-17 22-1,22-30 14,0 0-1,1-1 1,-1 1-1,0-1 0,0 0 1,-1 1-1,1-1 1,0-1-1,-1 1 1,1 0-1,-1-1 0,0 0 1,-6 2-1,7-3-25,0 0-1,0 0 0,0 0 1,0-1-1,0 1 0,0-1 1,0 1-1,0-1 0,0 0 1,0 0-1,1 0 0,-1-1 1,0 1-1,1-1 0,-1 1 1,1-1-1,0 0 0,-3-3 1,-19-12-78,23 17-96,7 7-192,-2-4 337,1 0 1,0 0-1,0-1 1,0 1 0,0-1-1,0 0 1,7 1 0,5 2 1,33 11 98,0-2 0,1-3 1,84 9-1,-107-17 168,45-3 1,-62 0-767,0-1 0,1-1 1,-1 0-1,0 0 0,0-1 0,19-8 0,-28 10 52,1-1 0,-1 1-1,0-1 1,1 1 0,-1-1-1,0 0 1,0 0 0,3-4-1,-4 5 181,0 0 0,-1 0-1,1 0 1,0 0 0,-1 0 0,1-1-1,-1 1 1,1 0 0,-1 0 0,0 0-1,0-1 1,1 1 0,-1 0 0,0 0-1,0-1 1,0 1 0,0 0-1,-1 0 1,1-1 0,0 1 0,0 0-1,-1 0 1,1-1 0,-1 0 0,-2-2-677,1 1 1,-1-1 0,1 1-1,-1 0 1,-6-6 0,-22-15-2803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1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 9632,'-36'-23'4384,"59"19"-3840,7-1-64,2 10-384,27-1 1152,0 4-673,20 0 385,-2 4-576,27-4-64,-6 4-192,5-4-96,-8 4 0,-18-9-32,-14 5 0,-18-4-4319,-9 1 2367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1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 9312,'-32'-24'4192,"37"24"-3360,4 0-832,4 0-288,10 0 160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1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25 183 5632,'-19'-10'1834,"18"10"-1751,1 0-1,0 0 0,-1 0 1,1 0-1,0-1 0,0 1 0,-1 0 1,1 0-1,0 0 0,0 0 1,-1-1-1,1 1 0,0 0 0,0 0 1,0 0-1,-1-1 0,1 1 1,0 0-1,0 0 0,0-1 0,0 1 1,0 0-1,-1-1 0,1 1 1,0 0-1,0 0 0,0-1 0,0 1 1,0 0-1,0-1 0,0 1 0,0 0 1,0-1-1,0 1 0,0 0 1,0 0-1,0-1 0,1 1 0,-1 0 1,0-1-1,9-9 844,-6 7-463,7-5-30,1 0 0,0 1 0,0 0 0,0 0 0,1 1 0,17-6 0,4-3 115,4-3-107,62-27 304,-88 42-680,1-1-1,-1 1 0,1 1 1,0 0-1,-1 1 0,1 0 0,13 1 1,-20 0-56,0 1 0,-1 0 0,1 0 0,0 0 0,-1 1 0,1 0 0,-1-1 1,0 2-1,0-1 0,0 0 0,0 1 0,0 0 0,0 0 0,0 0 0,-1 0 0,0 1 0,0-1 0,0 1 0,0 0 1,4 7-1,3 7 50,-1 1 1,0 1-1,8 28 0,-8-21 51,7 19 378,44 84 0,-59-128-553,1 0-1,-1 1 1,1-1-1,-1 0 1,1 0 0,0 0-1,0 0 1,3 2-1,-4-3-157,0-1 0,0 1 0,0-1 0,0 1 0,1-1 0,-1 0 0,0 1 0,0-1 1,0 0-1,0 0 0,0 0 0,0 0 0,1 0 0,-1 0 0,0 0 0,0 0 0,0 0 0,0-1 0,0 1 0,1 0 0,-1-1 0,1 0 0,16-11-3883,0 0 1402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1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2 6048,'-1'0'130,"1"-1"-1,-1 1 1,0 0 0,1 0 0,-1 0-1,0-1 1,1 1 0,-1 0 0,0 0 0,0 0-1,1 0 1,-1 0 0,0 0 0,1 0-1,-1 1 1,0-1 0,1 0 0,-1 0 0,0 0-1,1 1 1,-1-1 0,0 0 0,1 1-1,-2 0 1,-16 15 520,1-1 48,-186 107 3625,133-83-3281,-29 16-73,-195 122 200,286-172-1270,3-2 217,-1 1 0,1 0 1,-6 5-1,10-8-210,0 0 0,1 0 0,-1 0 0,0 0 0,0 0 0,1 0 0,-1 0 1,0 0-1,1 0 0,-1 0 0,1 0 0,0 0 0,-1 0 0,1 0 0,0 0 0,0 0 1,-1 1-1,1-1 0,0 0 0,0 0 0,0 0 0,1 0 0,-1 1 0,0 0 1,9 14-1315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1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5568,'1'1'227,"0"1"0,0 0 0,0 0 0,0-1 0,0 1 0,0 0 0,0 0-1,-1 0 1,1 0 0,-1 0 0,1 0 0,-1 0 0,0 3 0,3 11 916,1 4-25,-1 1 0,-1 0-1,-1 37 1,-1-51-875,0 5 84,-1 0 1,0-1-1,0 1 0,-1 0 0,-1-1 0,0 0 0,0 1 1,-2-1-1,-5 13 0,5-16-191,0 0 1,0-1-1,-1 1 1,0-1-1,0 0 0,0 0 1,-1-1-1,0 0 1,-1 0-1,1-1 1,-1 0-1,-12 6 0,-1-2 62,-1-1-1,0-2 0,-39 8 1,52-13-374,0 1 1,0-2 0,0 1 0,0-1 0,0-1-1,-13-2 1,-7-2-668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1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5888,'-1'1'167,"0"-1"1,0 1-1,1-1 1,-1 1-1,0 0 1,0 0-1,0-1 1,0 1-1,1 0 1,-1 0-1,0 0 1,1 0-1,-1 0 1,1 0-1,-1 0 0,1 0 1,-1 0-1,1 0 1,0 0-1,-1 2 1,-4 10 347,-4 4 87,1 0 1,0 1 0,2 0-1,0 0 1,-4 25 0,9-40-472,1 1 1,0-1 0,-1 1-1,1-1 1,1 1-1,-1-1 1,0 1 0,1-1-1,0 1 1,0-1 0,0 1-1,0-1 1,0 0 0,1 0-1,0 0 1,-1 0 0,1 0-1,5 6 1,-6-7-31,1-1 1,0 1-1,0-1 0,0 1 1,-1-1-1,2 1 0,-1-1 1,0 0-1,0 0 0,0 0 0,0 0 1,1-1-1,-1 1 0,0 0 1,1-1-1,-1 0 0,0 0 1,1 1-1,-1-1 0,1 0 1,-1-1-1,0 1 0,1 0 1,-1-1-1,0 0 0,1 1 1,-1-1-1,2-1 0,8-4 81,0 0-1,0-1 0,-1 0 0,0-1 0,-1 0 0,15-15 1,-8 6-54,-2-2 0,23-33 1,-35 46-138,1 0-1,0 1 1,0-1 0,1 1 0,0 0 0,7-6 0,-11 11 0,-1 0 0,0-1 0,0 1 0,0 0 0,1 0 0,-1 0 0,0 0 0,1 0 0,-1-1 0,0 1 0,0 0 0,1 0 0,-1 0 1,0 0-1,1 0 0,-1 0 0,0 0 0,0 0 0,1 0 0,-1 0 0,0 0 0,1 0 0,-1 0 0,0 0 0,1 0 0,-1 1 0,0-1 0,0 0 0,1 0 0,-1 0 0,0 0 1,0 0-1,1 1 0,-1-1 0,0 0 0,0 0 0,1 0 0,-1 1 0,0-1 0,0 0 0,0 0 0,0 1 0,1-1 0,-1 0 0,0 1 0,0-1 0,0 0 0,0 0 0,0 1 1,0-1-1,0 0 0,0 1 0,0-1 0,0 0 0,0 0 0,0 1 0,0-1 0,0 1 0,-1 22-132,1-21 127,-14 81 12,4-26 68,-72 336 505,74-362-424,-17 48 1,19-66-40,0 0 0,-1 0 0,0 0 0,-1-1 1,-15 18-1,19-25-40,0-1-1,-1 1 1,0-1 0,0 0 0,0 0 0,0 0 0,0-1 0,-1 0 0,0 0 0,1-1-1,-8 3 1,8-4-13,1 0 0,-1 0 0,0 0-1,0-1 1,0 0 0,0 0 0,0 0-1,0 0 1,0-1 0,0 0 0,1 0-1,-1 0 1,0-1 0,0 1 0,-4-3-1,3 0-29,0 1 0,0-1 0,0 0 0,1 0 0,-1 0 0,1-1 0,0 0-1,1 0 1,-1 0 0,1 0 0,0-1 0,0 0 0,0 0 0,1 0 0,0 0-1,1-1 1,-1 1 0,1-1 0,0 1 0,-2-14 0,4 8-36,-1-1 0,2 1-1,0 0 1,0-1 0,1 1 0,0 0 0,1 0 0,1 0-1,9-20 1,-10 25-15,0 0 0,0 0 0,1 0 0,0 1 0,1 0 0,-1 0 0,1 0 0,1 0-1,-1 1 1,1 0 0,-1 0 0,1 0 0,1 1 0,-1 0 0,1 0 0,0 1 0,12-5 0,-13 6-11,-1 1-1,1 1 1,0-1 0,0 1 0,0 0 0,0 0 0,0 0 0,0 1 0,9 2 0,-5 0-768,1 0 0,-2 1 1,1 0-1,15 9 0,7 10-1509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1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7968,'0'0'2565,"3"3"-1546,4 7-152,0 0 1,-1 1-1,6 12 0,-10-20-621,-1 1-1,1 0 1,-1-1-1,0 1 1,0 0-1,0 0 1,0 0-1,-1 0 1,0 0-1,0 0 1,0 0-1,0 0 0,0 0 1,-2 6-1,0-5-95,0 0 0,0 0-1,-1 0 1,0-1-1,0 1 1,0-1-1,0 0 1,0 1 0,-1-2-1,0 1 1,0 0-1,0-1 1,0 1 0,-1-1-1,1-1 1,-7 4-1,-6 2-38,-1-1 0,0 0 0,-23 4 0,10-3 65,21-5-323,-1 0 1,0-1-1,-19 2 0,6-1-269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1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45 5568,'-5'-2'925,"-15"-6"1307,10 6 3208,27-1 1734,83-13-6476,55 3-128,-127 13-560,0 1 1,0 1 0,42 8 0,-66-9-25,1 0 0,0 1 1,0 0-1,-1-1 0,1 2 0,4 1 1,-8-3 10,1 0 1,-1 0 0,1 0 0,-1 1 0,0-1 0,0 0 0,1 0 0,-1 1 0,0-1-1,0 1 1,0-1 0,0 1 0,0-1 0,-1 1 0,1 0 0,0-1 0,-1 1 0,1 0-1,-1 2 1,0 0-10,0 1-1,0-1 0,-1 1 0,0 0 0,0-1 1,0 1-1,0-1 0,-1 1 0,1-1 1,-1 0-1,0 0 0,-1 0 0,-5 8 1,1-3 34,-1 1 1,0-1 0,-1 0 0,-10 7 0,-13 8 11,-2-2 0,-67 33-1,-5 2-22,87-45 22,1 0 1,0 2-1,-22 21 1,38-33 16,0 0 0,0 1 0,0-1 0,0 0 1,0 1-1,-2 5 0,4-8-38,0 1 0,-1-1 0,1 1 0,0-1-1,0 1 1,0 0 0,0-1 0,0 1 0,0-1 0,0 1 0,0-1 0,0 1 0,0 0-1,0-1 1,1 1 0,-1-1 0,0 1 0,0-1 0,0 1 0,1-1 0,-1 1 0,0-1 0,1 1-1,-1-1 1,0 1 0,1-1 0,-1 0 0,1 1 0,-1-1 0,1 1 0,-1-1 0,1 0-1,-1 0 1,1 1 0,-1-1 0,1 0 0,-1 0 0,1 1 0,-1-1 0,1 0 0,0 0-1,-1 0 1,2 0 0,6 1 55,1 0 0,0 0 0,0-1-1,0 0 1,17-3 0,1 0 66,143-10 5,-98 3-3327,-45 9 1306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6:0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1056,'0'0'5706,"0"22"2828,1-18-8457,1 0 1,0 0-1,0 0 1,0 0-1,0 0 1,0-1-1,6 7 1,0 2 59,135 195 764,-77-124-659,-8-9 87,-23-33 148,-23-28-369,19 28 0,-16-19 58,-10-16-108,0 1-1,0 0 1,-1 0-1,4 10 0,3 7-33,-7-17-42,-1 0 0,1 0 0,2 10 0,36 151 269,-32-136-106,2-1 0,28 55 0,-29-65-132,12 13 88,-5-7 86,-13-20-157,0 0 0,0 0 0,1 0 0,-1-1 0,13 10 0,37 24 10,-39-29 9,-1 0 0,0 0 0,17 18 0,-15-14 97,-14-12-105,1-1 0,-1 1 1,0 0-1,4 5 0,7 10-208,-7-9 207,0 1 1,0 0-1,0 0 0,-1 1 0,5 13 1,25 55 222,-16-38-68,9 14 72,-60-91-7600,31 35 7299,-10-13-3727,-15-21-1,1 8 578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1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10304,'-8'-5'4672,"25"1"-4064,1-1 1439,5 10-1247,27-5 640,8 4-832,9-4-32,1 5-384,-5-2-256,-10 2 32,2-5 64,-7 0 0,2-5-3392,0 5 1825,0 0-6625,-1 5 4544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50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24 108 4384,'-14'-14'8005,"4"10"-3504,17 2-3978,-2 1-587,18-7 382,43-11-108,54-3-48,0 5-1,159-3 1,-223 22 77,4 0-469,-21-4-8589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50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22 4992,'-22'-9'1589,"22"8"-1527,-1 1 1,1 0-1,-1 0 0,1-1 0,0 1 0,-1 0 0,1 0 1,-1 0-1,1-1 0,-1 1 0,1 0 0,0 0 1,-1 0-1,1 0 0,-10 4 7781,18-4-7030,209-11 2214,-131 10-2849,-5 0 14,1 4 0,121 19 0,-189-19-355,13 1-882,-9-3-3064,-15-1 2147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51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8 8800,'-18'-6'2842,"18"5"-2721,-1 1-1,0 0 1,0 0-1,0 0 1,1 0-1,-1 0 1,0 0-1,0 0 1,0 0 0,0 0-1,1 0 1,-1 1-1,0-1 1,0 0-1,-1 1 1,-1-1 1550,21 26 2900,-13-19-4482,1 0 1,-1 1-1,1-2 1,0 1 0,1-1-1,0 0 1,12 9-1,-7-6 5,13 9 33,2-2-1,0 0 0,1-2 0,49 19 1,-16-8-60,14 6-143,27 12 37,-81-33 70,-1 1 0,31 22 1,-49-32 8,-1 0 1,1 0 0,-1 0-1,1 1 1,-1-1 0,0 0-1,1 1 1,-1-1 0,0 1-1,0-1 1,0 1 0,0 0-1,0-1 1,0 1 0,-1 0-1,1-1 1,-1 1 0,1 0-1,-1 0 1,1 0 0,-1 3-1,-1-2 12,1-1-1,-1 1 1,0 0-1,0 0 0,0 0 1,0-1-1,-1 1 0,1-1 1,-1 1-1,1-1 1,-1 0-1,-4 4 0,-15 16 38,-1-1-1,-2-2 1,-48 33-1,-4 2-36,57-38-36,0 2 1,1 0 0,-23 29 0,-38 65 285,69-97-175,6-8-18,-4 6 127,8-12-219,0-1 1,0 0-1,-1 1 1,1-1 0,0 0-1,-1 0 1,1 0 0,0 1-1,-1-1 1,1 0-1,0 0 1,-1 0 0,1 0-1,0 0 1,-1 0-1,1 1 1,0-1 0,-1 0-1,1 0 1,0 0 0,-1 0-1,1 0 1,-1 0-1,1-1 1,0 1 0,-1 0-1,1 0 1,0 0-1,-1 0 1,1 0 0,0 0-1,-1-1 1,1 1 0,-2-3 52,0 1 1,1-1 0,-1 0 0,1 0-1,0 1 1,0-1 0,0 0 0,0 0-1,0 0 1,0-6 0,-2-3-12,-11-35 122,-25-96 102,1-56-352,35 186-75,-21-143-615,12 53-4130,11 73 2723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53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450 131 4480,'-3'-14'2449,"-3"-23"1,5 32-1296,-12-66 7630,12 67-8028,1 6-227,1 9-118,-17 273 976,13-182-1233,2-40 26,-9 107 115,9-140-117,1-24-8,0 1-1,-1 0 0,0 0 1,1-1-1,-3 8 0,3-12-154,-1-1-1,1 0 0,0 1 0,0-1 1,0 1-1,-1-1 0,1 0 1,0 1-1,0-1 0,-1 0 0,1 1 1,0-1-1,-1 0 0,1 1 1,0-1-1,-1 0 0,1 0 0,0 1 1,-1-1-1,1 0 0,-1 0 1,1 0-1,-1 0 0,1 0 0,0 1 1,-1-1-1,1 0 0,-1 0 1,1 0-1,-1 0 0,1 0 0,-1 0 1,1 0-1,0-1 0,-1 1 1,1 0-1,-1 0 0,1 0 1,0 0-1,-1 0 0,1-1 0,-1 1 1,1 0-1,0 0 0,-1-1 1,1 1-1,0 0 0,-1-1 0,1 1 1,0 0-1,-1-1 0,1 1 1,0-1-1,-15-18 153,-28-58-110,-26-39-224,53 90 97,-2 2 0,-31-33 0,10 16 54,-44-57 0,77 89-106,0 0 0,1-1 0,0 1 0,0-1 0,1 0 1,-4-16-1,8 24 101,0 0 1,0 1 0,0-1 0,0 0 0,0 0 0,0 1 0,0-1 0,1 0-1,-1 0 1,1 1 0,-1-1 0,1 1 0,0-1 0,0 0 0,0 1-1,0-1 1,0 1 0,0 0 0,0-1 0,0 1 0,0 0 0,0 0 0,1 0-1,-1 0 1,1 0 0,-1 0 0,1 0 0,2-1 0,5-2 10,0 0 0,0 0 0,17-3 0,-19 5-49,28-7 270,62-6 1,37 6 326,-85 6-496,24 1 74,1 2 0,0 4 0,108 20 0,-156-19-290,35 11 1,-58-14 21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54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13 4736,'-3'-2'515,"1"1"-145,1 0 0,0-1-1,-1 2 1,1-1-1,-1 0 1,1 0 0,-1 0-1,0 1 1,1-1 0,-1 1-1,1-1 1,-1 1 0,-3-1-1,5 2-51,-1-1 0,0 0 0,0 0 0,1 1 0,-1-1 0,0 0 0,0 0 0,0 0 0,1 0 0,-1 0 0,0 0 0,0 0 0,0 0 0,-1-1 0,0 0 1182,11 3-810,81 11 617,111 3 0,93-14-704,-172-2-593,-82 0-90,42 7 0,-67-6-384,-15-1 330,0 1 1,1-1-1,-1 0 1,0 0-1,1 0 1,-1 0-1,0 0 1,1 0-1,-1 0 1,0 0-1,1-1 1,-1 1-1,0 0 1,1 0-1,-1 0 1,0 0-1,0 0 1,1 0-1,-1-1 1,0 1-1,1 0 1,-1 0-1,0 0 1,0-1-1,1 1 1,-1 0-1,0 0 1,0-1-1,0 1 1,0 0-1,1-1 1,-19 8-11616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54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14 219 6304,'-14'3'13082,"20"-8"-11850,13-18-512,-3 7-628,0-1-1,-2 0 1,0 0 0,15-27 0,19-33 446,-43 71-343,-2 13 128,-1 1-222,6 18 359,7 49-1,-2-7-397,-11-64-183,-1 0 0,0 0-1,1 0 1,0-1 0,0 1-1,0 0 1,0-1 0,4 5-1,-3-5-327,6 11-474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57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332 29 2304,'0'0'142,"0"-1"0,0 1 0,0-1 1,0 0-1,0 1 0,0-1 0,0 0 0,0 1 1,0-1-1,0 1 0,0-1 0,0 0 0,0 1 1,1-1-1,-1 1 0,0-1 0,0 1 0,1-1 0,-1 0 1,0 1-1,1-1 0,-1 1 0,1 0 0,-1-1 1,0 1-1,1-1 0,-1 1 0,1-1 0,1 0 668,-1-9 3856,-1 10-4641,0 0 0,0 0 1,0 1-1,-1-1 1,1 0-1,0 0 1,0 0-1,0 0 1,0 0-1,0 0 0,0 0 1,0 0-1,0 0 1,-1 0-1,1 1 1,0-1-1,0 0 0,0 0 1,0 0-1,0 0 1,0 0-1,-1 0 1,1 0-1,0 0 0,0 0 1,0 0-1,0 0 1,0 0-1,0 0 1,-1 0-1,1 0 0,0 0 1,0 0-1,0 0 1,0 0-1,0-1 1,0 1-1,-1 0 0,1 0 1,0 0-1,0 0 1,0 0-1,0 0 1,0 0-1,0 0 0,0 0 1,0 0-1,0-1 1,-1 1-1,1 0 1,0 0-1,0 0 1,0 0-1,0 0 0,0 0 1,0-1-1,0 1 1,0 0-1,0 0 1,0 0-1,0 0 0,0 0 1,0-1-1,-41 60 2919,26-32-2365,1 1 0,-15 48 0,-12 66 272,16-55-463,-88 265 641,103-324-671,-16 32-1,22-51-166,-3 6 419,3-13-157,1-8 101,2 2-550,0 1 1,1-1-1,0 0 1,0 1-1,0-1 1,0 1-1,1-1 1,0-5-1,10-31-92,-7 27 24,2 0-1,-1 1 1,2 0 0,-1 0 0,2 0 0,-1 1-1,2 0 1,-1 1 0,12-11 0,5-3 18,2 2 1,37-25-1,-54 41-30,-1 0-1,1 1 1,0 0 0,0 0-1,17-4 1,-25 9 67,-1-1-1,1 1 1,-1 0 0,1-1 0,-1 1 0,0 0 0,1 0-1,-1 0 1,1 0 0,-1 1 0,1-1 0,-1 0 0,1 0 0,-1 1-1,1-1 1,-1 1 0,0-1 0,1 1 0,-1 0 0,2 0 0,-2 1 8,1 0 1,0 0 0,0-1 0,-1 1 0,1 0 0,-1 0 0,0 1-1,1-1 1,-1 0 0,0 0 0,0 3 0,2 4 27,-1 0 0,0 0 0,0 0 0,-1 1 0,0 13 0,-4 25 198,2-29-209,0-1 0,1 1 1,2 20-1,-1-34 14,0 0 1,0 0-1,0 0 1,1 0-1,0 0 1,0 0 0,0 0-1,0-1 1,1 1-1,0-1 1,0 0-1,0 0 1,0 0-1,1 0 1,6 6-1,-7-8-5,-1-1 0,1 0-1,0 1 1,-1-1 0,1 0-1,0 0 1,0-1 0,0 1-1,-1-1 1,1 1 0,0-1-1,0 0 1,0 0 0,0 0-1,0 0 1,0-1 0,0 1-1,4-2 1,5-2 43,0 0-1,21-9 1,-31 12-52,365-168 107,-344 159-74,-12 5 8,-1 1 1,0-1-1,0-1 1,17-13-1,-19 13-29,-7 6-22,-1 0-1,1-1 0,-1 1 0,1 0 1,0-1-1,-1 1 0,1 0 1,-1-1-1,1 1 0,-1-1 0,1 1 1,-1-1-1,0 1 0,1-1 0,-1 1 1,0-1-1,1 1 0,-1-1 1,0 1-1,1-1 0,-1 0 0,0 1 1,0-1-1,0 0 0,0 1 1,0-1-1,1 1 0,-1-1 0,-1-1 1,1 2-7,0-1 1,0 1-1,0 0 1,0-1-1,-1 1 1,1 0-1,0-1 1,-1 1-1,1 0 1,0-1 0,0 1-1,-1 0 1,1 0-1,0 0 1,-1-1-1,1 1 1,0 0-1,-1 0 1,1 0-1,-1 0 1,1-1 0,0 1-1,-1 0 1,1 0-1,-1 0 1,1 0-1,0 0 1,-1 0-1,-15 3-117,6-1 84,-22 6-30,1 1 0,-1 1 0,2 2 0,-1 1 0,-39 24 0,60-31 55,0 0 0,0 1-1,1 1 1,-1 0-1,-8 10 1,14-13-7,-1 0 0,1 0-1,0 1 1,0-1 0,1 1 0,0 0 0,0 0-1,0 0 1,1 1 0,-3 10 0,4-16 12,1 0 1,0-1 0,0 1 0,0 0 0,-1 0-1,1 0 1,0 0 0,0 0 0,1 0 0,-1 0-1,0 0 1,0 0 0,0 0 0,1 0 0,-1 0-1,0 0 1,1-1 0,-1 1 0,1 0 0,-1 0-1,1 0 1,-1-1 0,2 2 0,-1-1 28,0-1 1,0 1 0,0-1-1,0 1 1,0-1 0,1 1-1,-1-1 1,0 0 0,0 0-1,0 0 1,1 0 0,-1 0-1,0 0 1,0 0 0,2 0-1,4-1 93,0-1 0,0 0 0,0 0-1,13-7 1,14-9-58,-1-3 0,-1 0-1,-1-2 1,40-38 0,-67 57-117,1 0 0,-1 1 0,1-1 0,-1 1 0,8-3 1,-12 6 35,1 0 0,-1 0 0,0 0 0,0 0 0,1 0 0,-1 0 0,0 0 0,0 1 0,1-1 0,-1 0 0,0 0-1,0 0 1,0 1 0,0-1 0,1 0 0,-1 0 0,0 0 0,0 1 0,0-1 0,0 0 0,0 0 0,1 1 0,-1-1 0,0 0 0,0 1 0,0-1 0,0 0 0,0 0 0,0 1 0,0-1 0,0 0 0,0 1 0,-4 31-342,3-28 367,0 1 0,0-1 0,1 1 0,-1 0 0,1-1 0,0 1 0,1 0 0,-1-1 0,1 1 0,0-1 1,1 6-1,2-1 20,0 0 1,1 0 0,-1 0 0,2-1-1,-1 1 1,1-1 0,1-1 0,-1 1-1,1-1 1,1 0 0,-1-1 0,1 1 0,9 5-1,-14-11 31,0 1 0,0-1 0,1 0 0,-1 0 0,0 0 0,0 0 0,0 0 0,1-1 0,-1 1 0,0-1 0,1 0 0,-1 0 0,0 0 0,6-1 0,-4-1 10,-1 1 1,1-1 0,0 0 0,0 0-1,0 0 1,-1-1 0,1 1 0,5-6-1,3-3 21,-1-1 0,0 0 0,-1 0 0,16-25 0,69-119-321,-88 139 223,6-10 15,-14 26-5,1-1-1,0 1 1,0-1 0,0 1-1,0 0 1,0 0-1,0-1 1,0 1 0,0 0-1,1 0 1,2-2 0,-4 3-3,0 0 0,1 0 0,-1 0 0,0 0 0,1 0 0,-1 0 0,0 0 0,0 0 0,1 1 0,-1-1 0,0 0 0,1 0 0,-1 0 1,0 0-1,0 0 0,1 0 0,-1 0 0,0 1 0,0-1 0,1 0 0,-1 0 0,0 0 0,0 1 0,1-1 0,-1 0 0,0 0 0,0 1 0,0-1 1,0 0-1,1 0 0,-1 1 0,0-1 0,0 0 0,0 1 0,0-1 0,0 0 0,0 0 0,0 1 0,0-1 0,0 0 0,0 1 0,0-1 0,1 16-54,-1-14 43,-2 34 87,-3 0 0,0 0 0,-18 58 0,6-27 135,17-64-157,-1 0 0,0 0 0,0 0 0,0 0 0,0 0 0,0 0 0,-1 0 0,1-1 0,-3 4 0,4-6-31,0 0 0,-1 1-1,1-1 1,0 0-1,-1 0 1,1 1-1,0-1 1,-1 0 0,1 0-1,0 0 1,-1 0-1,1 1 1,-1-1 0,1 0-1,0 0 1,-1 0-1,1 0 1,-1 0 0,1 0-1,0 0 1,-1 0-1,1 0 1,-1 0 0,1 0-1,-1 0 1,0-1-1,0 0 2,0 1 0,-1-1-1,1 0 1,0 0 0,0 0-1,0 0 1,0-1 0,-1 1-1,2 0 1,-1 0 0,-1-2 0,-2-4-16,1 0 1,-1 0-1,1 0 1,1 0-1,-3-8 1,5 14-27,0 1-1,0-1 1,0 1-1,0-1 1,-1 1 0,1 0-1,0-1 1,0 1 0,-1-1-1,1 1 1,0 0-1,-1-1 1,1 1 0,0 0-1,-1-1 1,1 1 0,0 0-1,-1-1 1,0 1 0,-1 1-425,5 4 243,7 12 48,-7-14 144,-1 1 0,0 0-1,1-1 1,0 1-1,0-1 1,4 4-1,3 1-4,1-1-1,0 0 1,0 0 0,1-1-1,0-1 1,0 0-1,0 0 1,1-2-1,-1 1 1,18 1 0,-9-3-1769,-1 0 0,0-2 0,34-4 0,20-8-7641,-38 6 5231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8:59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4 344 3328,'-4'-11'6234,"5"10"-6107,-1 1-1,0 0 1,1 0-1,-1 0 1,0 0 0,0 0-1,1 0 1,-1 1-1,0-1 1,0 0-1,1 0 1,-1 0-1,0 0 1,0 0-1,1 0 1,-1 0-1,0 0 1,0 1-1,1-1 1,-1 0 0,0 0-1,0 0 1,0 1-1,1-1 1,-1 0-1,0 0 1,0 0-1,0 1 1,0-1-1,1 1 1,5 6 873,-3-5-802,-1 0 1,1 0-1,-1 0 0,1 0 1,0 0-1,0-1 0,-1 1 0,1-1 1,0 0-1,1 0 0,3 1 1,37 6 1005,-27-7-847,0 0 1,1-1-1,19-2 1,-29 1-245,1-1 0,-1 0 0,1 0 0,-1 0 0,0-1 0,0-1 0,0 1 1,11-8-1,-4 1 133,0 0-1,25-24 1,-36 30-189,-1 1-1,1-1 1,-1 0-1,0 0 1,0 0 0,-1 0-1,1-1 1,-1 1-1,0-1 1,0 1-1,-1-1 1,1 0 0,-1 0-1,0 0 1,1-9-1,-2 12-66,0 1 0,0 0 0,0-1 0,0 1 0,0 0 0,0-1 0,-1 1 0,1-1 0,0 1 0,-1 0 0,1 0 0,-1-1 0,1 1 0,-1 0 0,0 0 0,1-1 0,-1 1 0,0 0 0,0 0 0,0 0 0,0 0 0,0 0 0,0 0 0,0 1 0,0-1 0,0 0 1,0 0-1,-1 1 0,1-1 0,0 1 0,-2-1 0,0 0-1,0 1 0,0 0 0,0 0 1,0 0-1,0 0 0,0 0 1,1 1-1,-1-1 0,0 1 1,0 0-1,0 0 0,1 0 1,-4 2-1,-18 10 97,1 1 0,0 1 0,1 1 0,1 1 0,1 1 1,-23 25-1,41-41-75,-1 0 1,1 1 0,0 0 0,1-1-1,-1 1 1,0 0 0,1 0 0,-1 0 0,1 0-1,0 0 1,0 0 0,0 0 0,1 0-1,-1 0 1,1 1 0,-1-1 0,1 0-1,1 6 1,-1-6 1,1 0 0,0-1 0,0 1-1,0 0 1,1 0 0,-1 0 0,1-1 0,-1 1 0,1 0-1,0-1 1,0 0 0,0 1 0,0-1 0,1 0 0,-1 0-1,0 0 1,1 0 0,0-1 0,3 3 0,2 0 70,1-1 1,-1 0 0,1 0 0,-1 0-1,1-1 1,0 0 0,0-1 0,0 0 0,0-1-1,0 1 1,11-3 0,-6 1-11,0-1-1,0-1 1,-1 0 0,1-1 0,-1-1-1,18-8 1,-24 10-26,-1-1-1,1-1 1,-1 1-1,0-1 1,0 0-1,-1-1 1,1 0-1,-1 1 1,-1-1-1,7-10 1,3-8 70,18-40 1,-25 48-38,25-68-240,-30 88-143,-1 10 157,0 20 206,-1 161 510,1-195-536,-1 1-1,1-1 1,-1 0-1,1 0 0,-1 0 1,0 0-1,1 0 1,-1 0-1,1 0 1,-1 0-1,1 0 1,-1 0-1,1 0 0,-1 0 1,1 0-1,-1 0 1,0 0-1,1 0 1,-1 0-1,1-1 1,-1 1-1,0 0 0,1 0 1,0-1-1,15-6 358,-6 1-363,-1-1-1,0 0 1,0-1 0,0 0 0,-1 0-1,9-13 1,-8 11 34,11-12-112,0-1 0,-2 0-1,-1-2 1,20-36 0,-18 20-152,-19 41 189,0 0 0,0 0 0,1 0 0,-1 0 0,0 0 0,0 0 0,1 0 0,-1-1 0,0 1 0,0 0 1,1 0-1,-1 0 0,0 0 0,0 0 0,1 0 0,-1 0 0,0 1 0,0-1 0,1 0 0,-1 0 1,0 0-1,0 0 0,1 0 0,-1 0 0,0 0 0,0 0 0,0 1 0,1-1 0,-1 0 0,0 0 0,0 0 1,0 0-1,0 1 0,1-1 0,-1 0 0,0 0 0,10 12-91,-5-7 8,22 18 64,1-2 0,60 34 0,-77-49 88,0 0 1,1-2-1,0 1 0,0-2 0,0 1 0,0-2 0,0 0 1,1 0-1,-1-1 0,23-1 0,-27 0-37,-1-1-1,1 0 1,-1-1 0,0 1 0,0-1-1,0-1 1,0 0 0,0 0-1,0 0 1,-1 0 0,1-1 0,-1 0-1,0-1 1,0 1 0,-1-1-1,1-1 1,-1 1 0,0-1 0,7-10-1,-6 5 20,-1 0 0,0-1 0,-1 0 1,0 0-1,-1 0 0,3-21 0,-5 28-86,0-1 1,-1 1 0,0 0-1,0 0 1,0-1-1,-1 1 1,1 0 0,-1 0-1,-1 0 1,1-1-1,-1 1 1,1 1 0,-2-1-1,1 0 1,0 0-1,-1 1 1,-4-7 0,6 10 18,0 0 0,0 1 0,-1-1 1,1 0-1,0 0 0,0 0 1,-1 1-1,1-1 0,-1 0 1,1 1-1,0-1 0,-1 1 1,1 0-1,-1 0 0,1-1 1,-1 1-1,1 0 0,-1 0 1,1 0-1,-1 0 0,1 1 0,-1-1 1,1 0-1,0 1 0,-1-1 1,-2 2-1,-1 0-1,1 0 0,-1 1 0,1 0 0,-1-1 0,-7 8 0,5-3 38,1 0 0,-1 1-1,1-1 1,1 1 0,-8 13 0,-18 43 38,29-59-48,-5 11 42,1 0 0,0 1 0,2-1 0,0 1 0,0 0 0,-1 29 0,5-38-4,0 0-1,0 0 0,1 0 1,0-1-1,0 1 0,1 0 1,-1-1-1,2 1 1,-1-1-1,1 1 0,1-1 1,-1 0-1,1 0 0,0-1 1,1 1-1,-1-1 0,7 6 1,-9-10 3,0 0-1,1-1 1,-1 1 0,1-1 0,0 0-1,-1 0 1,1 0 0,0 0-1,0 0 1,-1 0 0,1-1 0,0 0-1,0 1 1,0-1 0,0 0 0,0 0-1,0-1 1,0 1 0,-1 0-1,1-1 1,5-2 0,8-1 48,-1-2 0,24-12 0,-30 14-80,204-104 130,-140 70 30,-54 28-291,-15 7 86,-1 0 0,2 1 1,-1 0-1,0 0 0,0 0 0,1 0 1,-1 1-1,0-1 0,8 0 1,-11 2 35,-1 0 0,1 0 0,0 1 0,0-1 1,-1 0-1,1 0 0,0 1 0,-1-1 0,1 0 1,0 1-1,-1-1 0,1 0 0,-1 1 1,1-1-1,0 1 0,-1-1 0,1 1 0,-1-1 1,1 1-1,-1 0 0,0-1 0,1 1 1,-1 0-1,0-1 0,1 1 0,-1 0 0,0-1 1,0 1-1,0 0 0,1-1 0,-1 1 0,0 0 1,0 0-1,0-1 0,0 1 0,0 0 1,-1 0-1,1 6-27,0-1-1,-1 1 1,-2 7 0,2-8 6,-5 20-34,-13 38 1,5-22 334,14-41-272,0-1 0,-1 1 0,1 0 0,0 0 0,0-1 0,-1 1 1,1 0-1,0 0 0,0 0 0,0-1 0,0 1 0,0 0 0,0 0 0,0 0 0,1-1 1,-1 1-1,0 0 0,0 0 0,1-1 0,-1 1 0,0 0 0,1-1 0,-1 1 0,1 1 0,0-2 4,0 0 0,-1 1 0,1-1-1,0 1 1,0-1 0,0 0-1,0 0 1,0 1 0,-1-1-1,1 0 1,0 0 0,0 0-1,0 0 1,0 0 0,0 0 0,0 0-1,1-1 1,4 0 35,-1-1 1,1 0-1,0 0 1,9-5 0,11-8-81,-2-1 0,0-1 1,37-34-1,-61 50 27,1 1 0,0-1 0,-1 0 0,1 1 0,0-1 1,0 1-1,-1-1 0,1 1 0,0-1 0,0 1 0,0 0 0,0-1 0,0 1 1,0 0-1,0-1 0,0 1 0,-1 0 0,1 0 0,0 0 0,1 0 1,-1 0 3,0 1 0,-1-1 0,1 0 1,-1 1-1,1-1 0,0 1 0,-1-1 0,1 1 1,-1-1-1,1 1 0,-1-1 0,0 1 1,1-1-1,-1 1 0,1 0 0,-1-1 1,0 1-1,0 0 0,1-1 0,-1 1 1,0 0-1,0-1 0,0 1 0,0 0 1,0-1-1,0 2 0,2 14 23,-1 0 57,1-1 0,1 1 1,0-1-1,9 23 0,-11-35-59,1 0 0,0 0-1,-1 0 1,1 0 0,0 0-1,1 0 1,-1-1 0,0 1-1,1-1 1,0 0 0,-1 1-1,1-1 1,0-1 0,5 4-1,-2-3 19,1 1-1,0-1 1,-1 0 0,1 0-1,0 0 1,12 0-1,3-1-9,1-2 0,-1 0 0,32-6 0,62-16-1921,-100 19 797,0-1 0,-1-1 0,0 0 0,0-1 0,15-10 0,8-8-1611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02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60 683 6464,'-6'9'1667,"8"-4"495,-1-5-1909,0 0 1,0 0 0,0 1 0,0-1-1,0 0 1,0 0 0,0 0-1,0 0 1,0 0 0,0-1-1,0 1 1,0 0 0,0 0-1,0-1 1,2 0 0,12-5 225,0-1-1,0-1 1,-1 0 0,0-1 0,-1-1 0,18-16 0,66-76 340,-96 101-799,24-29 344,27-29 195,-36 48-436,-16 11-117,0 0 1,0 0-1,1 0 0,-1 0 1,0 0-1,0 0 0,1 0 1,-1 0-1,0 0 1,0 0-1,1 0 0,-1 0 1,0 0-1,1 0 1,-1 0-1,0 0 0,0 0 1,1 0-1,-1 1 0,0-1 1,0 0-1,0 0 1,1 0-1,-1 0 0,0 0 1,0 1-1,0-1 1,1 0-1,-1 0 0,0 0 1,0 1-1,0-1 0,0 0 1,0 0-1,1 1 1,-1-1-1,0 0 0,0 0 1,0 1-1,0-1 1,0 0-1,0 0 0,0 1 1,0-1-1,0 1 0,-1 14 74,-5 9-19,-1 0-1,-1 0 1,-2-1-1,-13 26 1,-11 25 73,-79 229 368,28-32 90,57-178-438,-22 110 426,28-105 750,19-87-703,4-18-111,5-21-182,-2 14-304,0 0 1,11-21-1,2-8-62,25-58 3,-17 42-33,74-180 195,9 13-122,35-66-259,-133 271 219,7-17 13,51-106-246,-67 143 255,2-5-34,0 0 0,0 1-1,1-1 1,8-8 0,-12 13 34,1 0 1,0 1-1,-1-1 1,1 0-1,0 1 0,0-1 1,-1 1-1,1-1 1,0 1-1,0-1 1,0 1-1,0-1 0,0 1 1,0 0-1,0 0 1,-1-1-1,1 1 1,0 0-1,0 0 0,0 0 1,0 0-1,0 0 1,0 0-1,0 0 1,0 1-1,0-1 0,0 0 1,0 0-1,0 1 1,0-1-1,0 1 1,-1-1-1,1 1 0,0-1 1,0 1-1,0-1 1,-1 1-1,1 0 1,0-1-1,-1 1 0,1 0 1,0 0-1,4 6-7,-1-1 0,0 1 0,0 0-1,-1-1 1,0 2 0,0-1 0,-1 0 0,3 12-1,0 7 45,2 31-1,-4-27 80,-2 1-1,-3 39 1,0-52 31,-1 1-1,0-1 1,-1 0-1,-14 35 1,15-45-55,0-1 0,-1 1-1,0-1 1,0 0 0,-1 0 0,0 0 0,0 0-1,0-1 1,-9 8 0,10-12-35,1 1 0,-1-1 0,0 0-1,1 0 1,-1 0 0,0-1 0,0 1 0,0-1 0,-1 0 0,1 0-1,0 0 1,0-1 0,0 1 0,-1-1 0,1 0 0,0 0 0,-1-1-1,1 1 1,-8-3 0,-2 0-15,0-1-1,-16-7 0,26 10-93,0-2-1,-1 1 0,1 0 0,0-1 0,0 0 1,1 0-1,-1 0 0,1 0 0,-1 0 0,-4-7 1,8 10 55,0 0 1,0 0 0,0 0 0,0-1-1,0 1 1,0 0 0,0 0 0,-1 0 0,1 0-1,0-1 1,0 1 0,0 0 0,0 0 0,0 0-1,0-1 1,0 1 0,0 0 0,0 0-1,0-1 1,0 1 0,0 0 0,0 0 0,0 0-1,0-1 1,0 1 0,1 0 0,-1 0-1,0 0 1,0-1 0,0 1 0,0 0 0,0 0-1,0 0 1,1 0 0,8-5-56,15 1 17,66-1-194,13-1-82,-100 5 315,215-29-58,-159 19 93,94-31 0,-129 33-16,1-1 0,-2-1 0,0-1 0,0-1 0,-1-1 0,-1-1 0,0-1 0,-1-1 0,-1-1 0,21-24 0,-30 30 65,-8 9-104,1-1-1,-1 1 0,1 0 0,0 0 0,0 0 0,0 0 0,1 0 0,4-2 0,-13 24-1010,-2-2 1037,0-1 1,-2 0-1,0-1 1,0 1 0,-17 18-1,5-10 3,-2 0-1,-25 21 0,40-39 0,1 1-1,0-1 1,1 1 0,-1 1-1,1-1 1,1 1 0,-9 14-1,14-22-4,-5 18-82,5-17 88,0 0 0,0-1 1,1 1-1,-1-1 0,0 1 0,1 0 1,-1-1-1,0 1 0,1-1 1,-1 1-1,1-1 0,-1 1 1,1-1-1,-1 1 0,1-1 1,0 1-1,-1-1 0,2 1 1,-1-1 190,0 1-158,1-1 0,-1 1 0,1-1 0,-1 1 0,1-1 0,-1 0-1,1 1 1,-1-1 0,4 0 0,-1 0 56,0 0-1,1-1 1,-1 1-1,0-1 0,0 1 1,0-1-1,0-1 1,7-2-1,-9 3-66,0 0 0,1-1 0,-1 1 0,0-1 0,0 0 0,0 0 0,0 0 1,0 0-1,-1 0 0,1 0 0,-1 0 0,1-1 0,1-3 0,10-20 68,-2 0 0,14-47 0,-19 50-146,-3 16-184,-4 18-21,0 2 249,1-1 0,0 0 0,1 1 1,0-1-1,1 0 0,1 0 0,-1 0 0,9 20 0,1-8 150,-11-23-126,-1 0 0,1 0 1,0 0-1,-1 0 1,1 0-1,0-1 0,0 1 1,0 0-1,0 0 1,0-1-1,0 1 1,0 0-1,0-1 0,0 1 1,0-1-1,0 0 1,0 1-1,0-1 0,2 1 1,0-2 50,1 0 0,-1-1 0,1 1 0,-1-1 0,7-3 0,-7 3-51,6-4-4,0-1 0,0 0 0,-1 0 0,0-1 0,0 0 0,8-13 0,-1 3-11,0 2 17,-1-1-1,0-1 1,-2 0-1,0-1 1,11-24-1,-19 32 5,-4 9-37,1 1 0,-1 0 0,0 0 0,1-1-1,-1 1 1,1 0 0,-1-1 0,1 1 0,0 0-1,-1 0 1,1 0 0,0 0 0,0 0 0,0 0 0,0 0-1,0 0 1,0 0 0,0 0 0,0 1 0,0-1-1,1 0 1,-1 1 0,0-1 0,0 1 0,1-1 0,-1 1-1,0-1 1,1 1 0,-1 0 0,0 0 0,1 0-1,-1 0 1,0 0 0,1 0 0,-1 0 0,2 0 0,7 1 8,0 0-1,0 0 1,0 1 0,-1 1 0,1-1 0,14 7 0,-7-2-33,0 2 0,27 16 0,-38-21 31,-1 0 0,1 1-1,-1 0 1,0 0 0,0 0 0,0 0-1,-1 1 1,1-1 0,-1 1-1,4 9 1,-7-10 5,0-1 0,-1 1 0,1 0 0,-1 0 0,-1 9 0,2 16 119,-1-29-112,0 1 0,0-1 0,0 1 0,1-1 0,-1 0 1,1 1-1,-1-1 0,1 0 0,0 1 0,0-1 0,-1 0 0,1 0 0,0 1 1,0-1-1,1 1 0,0-1-4,-1 0-1,0-1 1,1 1-1,-1-1 1,1 1 0,-1-1-1,1 0 1,-1 1 0,1-1-1,-1 0 1,1 0 0,-1 0-1,1 0 1,0 0 0,-1 0-1,1-1 1,2 0 0,25-9 168,-22 6-131,9-3-4,-1 0 0,0-1 0,-1-1 0,21-16 0,29-26-34,-72 103-512,4-23 551,2-16 31,0 1 0,1 16 0,1-26-52,1 0 0,-1 0 0,1 0-1,-1 0 1,1 0 0,1 0 0,-1 0-1,0-1 1,1 1 0,0 0 0,0-1-1,2 4 1,-3-6 4,0 0-1,1 0 1,-1 0 0,0 0-1,0 0 1,0-1 0,0 1-1,1 0 1,-1-1 0,0 1-1,1-1 1,-1 0 0,0 1-1,1-1 1,-1 0 0,0 0-1,1 0 1,-1 0 0,1 0-1,-1 0 1,0 0 0,1 0-1,-1-1 1,3 0 0,6-2 68,0 0 0,14-7 0,-11 4-49,17-8 4,0-2-1,41-30 1,-49 29-33,-1 0 0,0-2 1,-2 0-1,0-1 0,-1-1 1,17-28-1,81-147 37,-72 117-110,-26 46-102,-1 0-1,-1-2 1,-2 1-1,-2-2 1,11-52-1,-22 85 62,0-7-362,-1 10 444,0 0-1,0-1 1,0 1 0,0 0-1,0 0 1,0 0-1,0-1 1,-1 1-1,1 0 1,0 0-1,0 0 1,0 0-1,-1-1 1,1 1 0,0 0-1,0 0 1,0 0-1,-1 0 1,1 0-1,0 0 1,0 0-1,0-1 1,-1 1-1,1 0 1,0 0 0,0 0-1,-1 0 1,1 0-1,0 0 1,0 0-1,-1 0 1,1 0-1,0 0 1,0 1 0,-1-1-1,1 0 1,0 0-1,0 0 1,0 0-1,-1 0 1,1 0-1,0 1 1,-4 0-8,0 1 1,0 0 0,0 0-1,1 0 1,-1 0-1,1 1 1,-1-1-1,1 1 1,-5 5-1,-4 7 171,-12 16 0,1 3-91,2 1 1,-19 42 0,-27 80-227,39-89 339,23-55-130,-9 19 16,2 0 1,-8 35-1,18-59-29,0 1 0,1-1 0,-1 1 0,2 0 0,-1 0 0,2-1 0,-1 1-1,1 0 1,0 0 0,1-1 0,0 1 0,0-1 0,5 12 0,-5-17 17,0 1-1,0-1 1,1 0 0,-1 0 0,1 0-1,0 0 1,0-1 0,0 1 0,0-1-1,0 1 1,0-1 0,1 0 0,-1 0-1,1-1 1,-1 1 0,1-1 0,0 0-1,5 2 1,-1-2 35,0 0-1,-1 0 0,1 0 1,0-1-1,0 0 1,-1 0-1,1-1 1,10-2-1,-7 0-70,0-1 1,-1 0-1,0-1 0,0 0 1,0 0-1,0-1 0,-1 0 1,10-8-1,65-66 5,-57 52-3,-21 20 6,6-4-123,-12 12 103,0 0-1,0 0 1,1 0 0,-1 0-1,0 0 1,0-1 0,0 1-1,0 0 1,0 0 0,1 0-1,-1 0 1,0 0-1,0 0 1,0 0 0,0 0-1,1 0 1,-1 0 0,0 0-1,0 0 1,0 0 0,0 0-1,0 0 1,1 0-1,-1 0 1,0 0 0,0 0-1,0 0 1,0 0 0,1 0-1,-1 1 1,0-1 0,0 0-1,0 0 1,0 0-1,0 0 1,0 0 0,1 0-1,-1 0 1,0 1 0,0-1-1,0 0 1,0 0 0,0 0-1,0 0 1,0 0-1,0 0 1,0 1 0,0-1-1,0 0 1,0 0 0,0 0-1,0 0 1,0 1 0,0-1-1,0 0 1,0 0-1,0 0 1,0 0 0,0 1-1,0-1 1,0 0 0,0 0-1,0 0 1,0 0 0,0 0-1,0 1 1,0-1 0,0 0-1,-2 16-50,1 0-1,-2-1 0,0 1 0,-1-1 1,-7 17-1,-6 27 324,12-36-118,2-11-7,0 0 1,1 0-1,-1 22 0,3-34-126,-1 1 0,1 0 0,0-1 0,0 1 0,1 0 0,-1-1 0,0 1 0,0 0 0,0-1 0,0 1 0,0 0 0,1-1 0,-1 1 0,0 0 0,1-1 0,-1 1 0,0-1 0,1 1 0,0 0 0,-1-1 9,1 0-1,-1 1 0,0-1 0,1 0 1,-1 0-1,1 0 0,-1 0 1,1 0-1,-1 0 0,1 0 0,-1 0 1,0 0-1,1 0 0,-1 0 1,1 0-1,-1 0 0,1 0 0,-1 0 1,0-1-1,1 1 0,0 0 1,3-3 82,0 1 0,0-1 1,-1 0-1,6-4 1,-8 5-129,47-38 152,74-47 0,-87 63-152,38-20-252,-60 40 163,-12 4 106,-1 0 0,0 0 0,0 0-1,1 0 1,-1 0 0,0 0 0,0 0 0,1 0 0,-1 1 0,0-1 0,0 0-1,0 0 1,1 0 0,-1 0 0,0 1 0,0-1 0,0 0 0,0 0 0,1 0 0,-1 1-1,0-1 1,0 0 0,0 0 0,0 1 0,0-1 0,0 0 0,0 0 0,1 1 0,-1-1-1,0 0 1,-1 3-32,1 0-1,0 0 0,-1 0 0,1-1 1,-1 1-1,0 0 0,0 0 0,0-1 1,-2 4-1,-51 90-93,-38 91 106,50-98-34,33-72 44,-14 33 100,-2-2 1,-58 82-1,53-91-43,-48 47 0,65-73 51,-1 0 0,-1-1 1,1-1-1,-2 0 0,0-2 0,-31 16 0,41-23-62,1 0 0,-1-1 0,0 1 0,0-1-1,1 0 1,-1-1 0,0 1 0,0-1 0,0 0-1,-8-2 1,12 2-27,0 0 0,0-1 0,-1 0 0,1 1 0,0-1 0,0 0 0,0 0 0,0 0 0,0 0 0,0 0 0,0-1 0,1 1 0,-1-1 0,0 1 0,1-1 0,-1 1 0,1-1 0,-1 0 0,1 0 0,0 0 0,0 0 0,0 0 0,0 0 0,0 0 0,0 0 0,1 0 0,-1 0 0,1-1 0,-1-3 0,1 1 12,0 0-1,0 0 1,1 0-1,0 0 0,0 0 1,0 0-1,1 0 1,0 0-1,-1 0 0,2 0 1,-1 1-1,0-1 0,1 1 1,0 0-1,5-6 1,3-3-39,2 0 1,-1 0-1,16-10 0,5-4-62,1 2-1,2 2 0,0 1 0,1 1 0,61-22 0,75-17-1406,-5 4-5842,-162 53 6497,1 1-1,-1-1 0,0 0 1,0-1-1,0 1 1,-1-1-1,7-5 0,7-4-1889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14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1102 221 8736,'-24'-25'3936,"39"25"-3424,-1-3 448,4 3-640,30-5 1408,7 2-961,30-6 161,1 6-576,4-5-288,-6 4-64,3-4 64,-11 3-32,1-2-96,-6 7 32,-13 0-3007,-13 4 1663</inkml:trace>
  <inkml:trace contextRef="#ctx0" brushRef="#br0" timeOffset="1">63 33 9568,'-63'-25'4320,"63"22"-3776,5-2-192,-2 10-320,12-5-96,2 0 32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6:0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18 150 3136,'0'-8'12304,"0"24"-11835,23 165 1088,-14-110 699,-10-129-2003,-2 0-1,-18-94 0,-4 32-33,25 108-193,1 2-164,48 33 133,-26-8-21,-17-10 51,0-1 0,0 0 0,7 3 0,54 28 135,-45-22-50,41 16-1,-23-15-8,-39-13 166,-2-1-134,-19 16 582,-2 2-502,-4 1-346,1 0 0,1 2-1,1 1 1,0 1 0,-31 43-1,46-50-1557,4-7-4367,20-18-1392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02.7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10 156 10720,'-10'-25'4864,"24"9"-4256,1 4 1823,1 4-1471,39-7 672,3 3-960,32-4-192,0 7-288,4-2-192,-7 7-32,2-9-128,-12 10 96,-1-6-1856,-9 9 1024,-9-3-3967,-13 3 2687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03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29 13056,'-22'-12'5887,"22"7"-5087,4 2-672,6-1-224,3-1-2496,8 5 1409,11 0-4417,5 9 3136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19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16 2976,'-3'0'219,"-2"0"608,8 3 559,5-10 1595,2 14-1093,0-1-1800,0-1-1,0 2 1,0-1-1,-1 1 0,0 1 1,0-1-1,0 2 1,-1-1-1,-1 1 1,0 0-1,7 11 1,5 13 115,-1 1 0,14 36 0,-16-33-17,16 35 77,44 91 248,-47-115-220,14 30 420,-40-71-504,0-1 0,1 0 0,-1-1 0,1 1 0,0-1 0,1 1 0,-1-1 0,1 0 0,9 7 0,-13-12 134,12 1 336,-11-2-610,-1 0-1,1 1 0,-1-1 1,1 0-1,-1 0 1,1-1-1,-1 1 0,0 0 1,0 0-1,0-1 1,1 1-1,-1 0 1,-1-1-1,3-2 0,9-25 391,-8 18-395,3-7 14,-1-1-1,7-34 1,-3 6-31,-1 9-36,43-167 92,-36 154-77,1 1-1,26-49 1,-34 80-94,-3 9-65,0-1 0,5-17 0,-8 20-84,-2 5 0,-3 7 220,-3 12-2721,4-5 1062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21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20 686 3136,'-1'1'75,"0"-1"1,-1 1-1,1-1 1,0 1-1,0-1 1,0 1-1,0 0 1,0 0-1,0 0 1,0-1-1,0 1 1,1 0-1,-1 0 1,0 0-1,0 0 1,1 0-1,-1 0 1,1 1-1,-1-1 1,1 0-1,-1 0 1,1 0-1,0 1 1,0-1-1,-1 0 1,1 0-1,0 0 1,0 1-1,0-1 1,0 0-1,1 2 1,-1-2-51,0 1 150,0 1 0,1 0 1,-1 0-1,1-1 0,0 1 1,0-1-1,0 1 0,0-1 0,0 1 1,0-1-1,1 1 0,-1-1 0,1 0 1,0 0-1,0 0 0,-1 0 1,1 0-1,1 0 0,2 2 0,2-1 162,0 1 0,1-1 0,-1 0 1,1-1-1,-1 0 0,1 0 0,0 0 0,0-1 0,0-1 0,-1 1 0,1-1 0,9-1 0,-11 1-180,1-1 0,-1 0 0,1 0 0,-1 0 0,0-1 0,0 0 0,1 0-1,-1-1 1,-1 0 0,1 0 0,0 0 0,-1-1 0,1 1 0,7-9 0,-9 8-117,-1-1 0,0 0 0,0 0 0,0-1 1,-1 1-1,1 0 0,-1-1 0,-1 1 0,1-1 0,-1 0 0,0 0 0,0 0 0,0 1 0,-1-1 0,0 0 0,0 0 0,-1 0 0,-2-10 0,2 10-73,0-1-1,-1 1 0,0 0 0,0-1 0,0 1 1,-1 0-1,0 1 0,0-1 0,-1 0 0,0 1 1,0 0-1,0 0 0,0 0 0,-1 0 0,0 1 1,-6-6-1,8 9-4,1-1 0,0 1 0,-1 0 0,1 0 0,-1 0 0,1 0 0,-1 0 0,0 1 1,1-1-1,-1 1 0,0 0 0,1 0 0,-1 0 0,0 0 0,0 0 0,-3 1 0,2 0 2,0 0 0,0 1 0,1-1 0,-1 1 0,0 0 0,1 0 0,-1 0 0,1 1 0,-6 4 0,0 2 11,0 1-1,0 0 1,1 1-1,1 0 1,-9 15 0,8-11 70,1 0 0,0 0 0,1 0 0,-7 29 1,12-37 4,-1 0 0,1 1 0,1-1 0,-1 0 0,1 1 0,0-1 1,1 0-1,0 0 0,0 1 0,0-1 0,1 0 0,0 0 0,3 7 1,-3-10 5,1-1 0,-1 1 1,1-1-1,-1 1 1,1-1-1,0 0 0,0 0 1,1 0-1,-1 0 1,1-1-1,-1 1 1,1-1-1,0 0 0,0 0 1,0 0-1,0-1 1,0 1-1,0-1 0,8 2 1,5-1 221,1 0-1,0-1 1,26-2 0,-37 0-203,13 0 53,-1-1-1,0-2 1,0 0-1,0 0 1,0-2 0,33-15-1,-6-2-192,59-39 0,-41 21-10,-58 37 45,0 1 1,0-1-1,0 2 0,0-1 0,9-2 1,3-2-252,-18 7 287,0 0 0,0 0 1,0 0-1,-1 0 0,1 0 0,0 0 0,0 0 0,0 0 0,0 0 0,-1 0 0,1 0 0,0 0 0,0 0 0,0 0 0,0-1 0,0 1 0,-1 0 0,1 0 0,0 0 0,0 0 0,0 0 0,0 0 0,0-1 0,0 1 0,0 0 0,0 0 0,0 0 0,-1 0 0,1-1 0,0 1 0,0 0 0,0 0 0,0 0 0,0 0 0,0-1 0,0 1 0,0 0 0,0 0 0,0 0 0,0-1 0,0 1 0,0 0 0,1 0 0,-1 0 0,0 0 0,0 0 0,0-1 0,0 1 0,0 0 0,0 0 0,0 0 0,0 0 0,1 0 0,-1-1 1,0 1-1,0 0 0,0 0 0,0 0 0,0 0 0,1 0 0,-1 0 0,0 0 0,0 0 0,0 0 0,0 0 0,0-1 0,1 1 0,-1 0 0,0 0 0,-1 0-3,0 0-1,0 0 1,0 0 0,0 0 0,0 0-1,0 0 1,0 0 0,0 1 0,0-1 0,0 0-1,-1 0 1,1 1 0,0-1 0,1 1 0,-1-1-1,0 1 1,0-1 0,0 1 0,0 0 0,0-1-1,0 1 1,1 0 0,-1 0 0,0 0-1,0 0 1,-5 5-1,-5 4-78,0 0 0,1 1 0,0 1 0,1-1 0,-12 21 0,20-32 74,-2 6 13,0-1 1,0 1-1,1-1 1,0 1-1,0 0 0,0 0 1,0 0-1,1 0 1,-1 8-1,2-13 11,0 1-1,0 0 1,0 0-1,0-1 1,0 1 0,0 0-1,0 0 1,0-1-1,1 1 1,-1 0-1,1-1 1,-1 1-1,1 0 1,0-1-1,0 1 1,0-1 0,-1 1-1,1-1 1,1 0-1,-1 1 1,0-1-1,0 0 1,0 0-1,1 1 1,-1-1-1,1 0 1,-1-1 0,1 1-1,-1 0 1,1 0-1,-1 0 1,1-1-1,0 1 1,-1-1-1,1 0 1,0 1 0,1-1-1,5 1 70,0-1 1,1-1-1,-1 1 1,0-1-1,-1-1 0,1 1 1,0-1-1,0-1 1,-1 1-1,1-1 0,12-8 1,4-3-28,0-1 1,24-22 0,-45 35-60,19-16 33,0-1-1,24-27 0,4-15-8,-3-2 1,-2-2-1,54-107 0,-82 133-55,-1-1-1,11-46 0,-21 59 1,4-29 0,-7 36-7,-2 13 15,4-42-135,-5 44 67,0 1 0,0-1 0,0 1 0,-1-1 0,0 1 0,0-1 0,-3-8 0,-5 24-292,-13 22 170,15-25 162,1 2 1,0-1 0,-4 11-1,-5 11 63,-4 8-99,2 1 0,-15 52 0,19-42 135,2 0-1,-6 69 1,16-97-34,0 0-1,1 0 1,2 0-1,0 0 1,1 0 0,1-1-1,1 1 1,9 23-1,-12-39 49,1 0 0,0 0 1,0-1-1,0 1 0,1-1 0,0 0 0,0 0 0,0 0 0,1 0 0,9 7 0,-11-10-27,1 0 0,-1 1 0,1-2 1,-1 1-1,1 0 0,0-1 0,0 1 1,0-1-1,0 0 0,0-1 0,0 1 0,0-1 1,0 1-1,0-1 0,0 0 0,0-1 0,8-1 1,-5 1 6,1-2 0,0 1 0,-1-1 0,1 0 0,-1-1 0,0 1 0,0-2 0,-1 1 0,13-10 0,-11 6-37,0-1 0,0 1-1,-1-2 1,0 1 0,-1-1 0,8-14-1,9-27-771,-26 57 727,1 0 0,-1 1 0,2-1 0,-1 1-1,1 0 1,-2 12 0,1 3-103,0-9 131,1 0 1,1 0-1,0 16 1,1-25 49,-1 0 1,1-1 0,0 1-1,0 0 1,0 0 0,1-1-1,-1 1 1,1-1-1,0 1 1,0-1 0,0 0-1,0 0 1,0 0-1,1 0 1,4 4 0,-7-7-28,1 1 1,-1-1 0,1 1-1,0-1 1,-1 1 0,1-1-1,0 0 1,0 1 0,-1-1-1,1 0 1,0 0 0,0 1-1,-1-1 1,1 0-1,0 0 1,0 0 0,0 0-1,-1 0 1,1 0 0,0 0-1,0 0 1,0-1 0,-1 1-1,2 0 1,0-1 14,0-1 0,0 1 0,0 0 0,0 0 0,0-1 0,0 1 0,-1-1 0,4-3 0,0-1 39,0-1 0,-1 0 0,0 0 0,5-11 0,-7 11-74,0 1 0,-1-1 0,0 0 0,0 0 0,0 1 1,-1-1-1,0 0 0,0 0 0,-1 0 0,0 1 0,0-1 0,0 0 0,-1 1 0,-5-12 0,6 16-10,0 0 1,0-1-1,-1 1 0,0 0 0,1 0 0,-1 0 0,0 1 0,0-1 1,0 0-1,0 1 0,0-1 0,0 1 0,0 0 0,0-1 0,-1 1 0,1 0 1,0 1-1,-1-1 0,1 0 0,-1 1 0,1-1 0,-1 1 0,1 0 1,-4 0-1,-1-3 3,2-2 199,15-2-88,0 5-99,-1 0 0,0 0 0,1 1-1,-1 0 1,1 1 0,8 0 0,-13 0 14,5 1-35,0-1-1,0 1 1,-1 1 0,1 0-1,0 0 1,-1 1-1,1 0 1,-1 1-1,0 0 1,12 7 0,-5-1-32,-1 1-1,0 1 1,0 0 0,18 21 0,-18-18 161,29 24 0,-37-34-49,-1 0 0,1-1 0,0 0 0,0-1 0,0 0-1,0 0 1,1 0 0,8 2 0,-12-5-1,1 0-1,-1 0 0,1 0 0,-1 0 0,1-1 0,-1 1 1,1-1-1,-1 0 0,0-1 0,1 1 0,-1-1 1,0 0-1,0 0 0,0 0 0,0 0 0,-1-1 0,1 1 1,-1-1-1,1 0 0,2-4 0,5-4 9,-2 0-1,0 0 1,0-1-1,-1 0 1,8-15 0,31-81-33,-34 74-150,2 0-1,20-34 1,-34 66 101,0 1-1,0-1 1,0 1-1,0-1 1,0 1 0,1-1-1,-1 1 1,1 0-1,-1 0 1,1 0 0,-1-1-1,1 2 1,2-3-1,-3 3 10,0 0 1,0 0-1,0 0 0,-1 0 0,1 0 0,0 0 0,0 0 0,0 0 0,0 0 0,0 0 0,-1 0 0,1 1 0,0-1 0,0 0 0,0 1 0,0-1 0,-1 0 0,1 1 0,0-1 0,0 1 0,-1-1 0,1 1 0,0-1 0,-1 1 0,1 0 0,-1-1 0,1 1 0,-1 0 0,2 1 0,3 7-6,0 0 0,-1 0 0,0 1 0,0-1 0,-1 1 0,-1 0 0,1 0 0,-1 0 0,0 12 0,0 12 16,-2 46 0,-1-65 34,0 0 0,-1 0 0,0-1 0,-1 1 0,-1-1 0,-1 1 0,-11 25 0,16-39-17,-1 0 0,0 1 0,1-1 0,-1 0 1,0 0-1,0 0 0,0 1 0,0-1 0,0 0 0,0 0 0,0 0 0,0 0 0,0-1 0,0 1 0,0 0 0,-1 0 0,1-1 0,0 1 0,-1-1 0,1 1 0,0-1 0,-1 1 0,1-1 0,0 0 0,-1 0 0,1 0 0,-1 0 0,1 0 1,-1 0-1,1 0 0,0 0 0,-1 0 0,1-1 0,-1 1 0,1 0 0,0-1 0,-1 0 0,1 1 0,0-1 0,0 0 0,-3-1 0,-1-2 15,-1 0-1,1 0 1,0 0-1,0-1 1,1 0-1,-1 0 1,-4-7-1,5 3-116,5 6-155,12 4-91,-10 0 369,67 13 116,94 8 0,-63-18-4224,-96-4 3394,10-1-1238,-3-1-2803,-7 1 1833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21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9 105 5888,'-8'-8'2688,"26"5"-2336,9-2 1120,4 1-864,41-7 608,9 2-704,27-7-224,0 7-160,22-5 160,-14 2-160,5 4-1376,-13 3 672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23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1076 3072,'-5'-5'1311,"6"2"-141,11 1 672,-7 1-1237,-3 1-513,19-5 1535,27-9 1,-40 11-1402,0 0 1,0-1 0,-1 0-1,0 0 1,0-1-1,11-9 1,-3-1-33,-1 1 0,-1-2 0,-1 0 0,20-32 0,35-79-76,-45 81-86,9-15 1,73-133 206,-92 174-225,-2-1 0,9-24 1,-16 36-138,0 2-387,-4 7-178,-5 17 78,-24 85 461,0 94 898,27-159-510,2 1 1,1 0-1,7 43 0,-7-75-94,1 0-1,1 0 1,-1 0 0,5 10-1,-5-14-65,0 0 0,0 0 0,0 0 1,1 0-1,-1 0 0,1-1 0,-1 1 0,1-1 0,-1 1 0,1-1 0,0 1 0,0-1 0,0 0 0,3 2 1,-3-3-14,0 1 1,0 0 0,0-1 0,0 1 0,0-1-1,0 0 1,1 0 0,-1 0 0,0 0 0,0 0-1,0 0 1,0 0 0,0-1 0,0 1 0,0-1-1,0 0 1,4-1 0,0-1 51,1-1 0,-1 1-1,0-2 1,0 1 0,5-6 0,35-36 327,62-83 0,-54 63-386,42-57 0,-76 94-31,-1-1 1,21-47-1,-10 1-44,36-143 0,-60 199-17,-2 0-1,-1 0 1,2-36 0,-6 53-190,-2 8 121,-3 10 11,-11 45 53,-3-2 1,-2 0 0,-47 87-1,18-48 401,5 1 0,-56 173-1,48-117 1190,54-154-1537,0 0-1,0 0 0,0 0 0,-1 0 1,1 1-1,0-1 0,0 0 1,0 0-1,0 0 0,0 0 0,0 0 1,0 0-1,0 0 0,0 0 0,0 1 1,0-1-1,0 0 0,0 0 1,0 0-1,0 0 0,0 0 0,0 0 1,0 1-1,0-1 0,0 0 0,0 0 1,0 0-1,0 0 0,0 0 1,0 0-1,0 1 0,0-1 0,0 0 1,0 0-1,0 0 0,0 0 0,0 0 1,0 0-1,0 0 0,1 0 1,-1 1-1,0-1 0,0 0 0,0 0 1,0 0-1,0 0 0,0 0 0,0 0 1,0 0-1,1 0 0,-1 0 1,0 0-1,0 0 0,0 0 0,0 0 1,0 0-1,0 0 0,1 0 0,-1 0 1,0 0-1,0 0 0,0 0 1,0 0-1,0 0 0,0 0 0,1 0 1,10-7 522,9-13-462,22-27 0,-6 6-108,-4 5 129,-17 17-173,2 1 1,21-19 0,-37 36 52,0 0 1,0 0-1,0 0 0,0 0 1,1 0-1,-1 0 1,0 1-1,0-1 1,1 0-1,-1 1 0,1-1 1,-1 1-1,1-1 1,-1 1-1,1 0 1,-1 0-1,1 0 0,-1-1 1,1 1-1,-1 1 1,1-1-1,-1 0 1,1 0-1,-1 1 0,3 0 1,-2 0 2,0 0 0,-1 1 0,1 0 0,0-1 0,-1 1 0,1 0 0,-1 0-1,0 0 1,1 0 0,-1 0 0,0 0 0,0 0 0,0 0 0,-1 0 0,1 0 0,0 4 0,12 50-2,-10-37 102,1 0 0,1 0 0,10 25 0,-14-42-56,1 0 0,-1-1-1,0 1 1,0 0 0,1 0-1,-1-1 1,1 1 0,0-1-1,-1 1 1,1-1 0,0 0-1,0 1 1,0-1 0,0 0-1,0 0 1,0 0-1,0-1 1,0 1 0,0-1-1,0 1 1,1-1 0,-1 1-1,0-1 1,0 0 0,1 0-1,3-1 1,4 0 31,0 0-1,-1-1 1,1 0 0,15-6-1,-3-1-23,-1-1-1,0-1 0,-1-1 1,0-1-1,-1-1 0,-1 0 1,0-1-1,0-1 0,20-25 1,-36 38-33,13-17-54,-12 11-23,-3 9 76,0 0 0,0 0 0,0-1 0,0 1 1,0 0-1,-1 0 0,1 0 0,0-1 0,0 1 0,0 0 1,0 0-1,0 0 0,0 0 0,-1-1 0,1 1 1,0 0-1,0 0 0,0 0 0,-1 0 0,1 0 1,0 0-1,0 0 0,0 0 0,-1-1 0,1 1 0,0 0 1,0 0-1,0 0 0,-1 0 0,1 0 0,0 0 1,0 0-1,0 0 0,-1 0 0,1 0 0,-1 1-18,-1-1-1,1 0 1,0 1-1,-1-1 1,1 1 0,0-1-1,0 1 1,-1-1-1,1 1 1,0 0-1,0 0 1,0 0-1,0 0 1,-2 1-1,-1 2-66,-17 14 81,1 1 1,0 1-1,-22 29 1,30-34 28,1 1 0,1 1 0,0 0 0,1 0 0,-10 29 0,19-44 1,-1 0 1,1-1 0,-1 1 0,1 0-1,0 0 1,0 0 0,0 0-1,0-1 1,0 1 0,0 0 0,1 0-1,0 2 1,-1-3-9,0 0 0,1-1-1,-1 1 1,0-1 0,1 1-1,-1-1 1,0 1 0,1-1 0,-1 0-1,1 1 1,-1-1 0,1 1-1,-1-1 1,1 0 0,-1 1 0,1-1-1,-1 0 1,1 0 0,-1 1-1,1-1 1,-1 0 0,1 0 0,0 0-1,-1 0 1,1 0 0,-1 0-1,1 0 1,-1 0 0,1 0 0,0 0-1,-1 0 1,1 0 0,-1 0-1,1 0 1,0-1 0,-1 1 0,1 0-1,-1 0 1,1-1 0,-1 1 0,1 0-1,0-1 1,8-4 71,-1-1 0,1 0 0,-1 0 0,-1 0 0,1-1 0,-1 0 0,12-15 0,-1-4 6,19-34 0,-24 36-25,9-18-109,19-49-1,-31 66-130,-5 13-23,-4 12 4,-1 2-23,-5 19-257,4-19 501,-4 22-43,0 0 0,2 0 0,0 0 0,2 49 0,1-66 17,1 1 0,0-1 0,0 1 0,1-1 0,0 0 0,0 1 0,1-1-1,0 0 1,0-1 0,4 8 0,-4-10 32,0 0 1,0 0-1,0-1 0,1 1 0,-1-1 0,1 0 1,-1 0-1,1 0 0,0 0 0,1-1 1,-1 0-1,0 1 0,0-2 0,1 1 0,0 0 1,7 1-1,-5-2 10,-1 0 1,0 0-1,1-1 0,-1 0 0,1 0 1,-1 0-1,0-1 0,1 0 0,-1 0 1,0-1-1,0 0 0,1 0 1,-1 0-1,-1-1 0,10-4 0,-5 0-37,-1 0 0,0-1 0,0 1-1,-1-1 1,0-1 0,-1 0 0,14-19 0,-5 1 89,-1 0 0,20-49 1,16-67 30,-22 57-181,-12 33 97,13-69 0,-21 77-73,-4 24-160,-1 1 0,0-1 0,-1-21 0,-3 33 21,-2 8-180,-5 16-77,-4 15 415,1 1-1,2 0 1,2 0 0,-6 53-1,5 135 53,12-61 92,-1-116-149,14 72 1,-15-103-390,-3-9 186,0 1 0,1-1 0,-1 1 0,1-1 0,0 1 0,0-1 0,0 1 0,0-1 0,0 0 0,0 1 0,1-1 0,-1 0 0,1 0 0,-1 0 0,1 0 0,2 2 0,-3-4 68,-1 1-1,0-1 1,1 0 0,-1 0 0,1 1 0,-1-1-1,1 0 1,-1 0 0,1 0 0,-1 1 0,1-1-1,-1 0 1,1 0 0,-1 0 0,1 0 0,-1 0-1,1 0 1,-1 0 0,1 0 0,-1 0 0,1 0-1,-1 0 1,1-1 0,-1 1 0,1 0 0,-1 0-1,0 0 1,1-1 0,-1 1 0,1 0 0,-1 0 0,1-1-1,-1 1 1,0 0 0,1-1 0,-1 1 0,0 0-1,1-1 1,-1 0 0,9-7-2270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24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29 7136,'-14'-28'3232,"9"33"-2816,2-5 512,6 0-608,7 0 576,4 7-512,12-2 0,11-2-224,3-3-32,5 0-64,-1 0 288,1 0-160,-3 0-1856,-7 0 896,-17 5-4576,-5 1 2976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24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27 220 4736,'-26'-12'2144,"34"12"-1856,5-5 896,6 5-704,25-6 1920,11-3-1344,17-11 224,-6 4-768,39-16-256,-2 7-160,18-6 192,-8 8-160,-15-2-384,-12 10 128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25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315 589 2912,'1'-2'324,"-1"0"0,1 0 0,-1 0 1,0 1-1,0-1 0,0 0 0,0 0 0,0 0 1,-1 1-1,1-1 0,0 0 0,-1 0 0,0 0 1,1 1-1,-2-4 0,1 4 254,1 0-474,0 1-1,-1-1 1,1 0-1,-1 0 1,1 1-1,-1-1 1,1 0-1,-1 1 1,1-1-1,-1 1 1,0-1-1,1 0 1,-1 1-1,0-1 1,1 1-1,-1 0 1,0-1 0,0 1-1,0 0 1,1-1-1,-1 1 1,0 0-1,0 0 1,0 0-1,0 0 1,1-1-1,-1 1 1,-1 1-1,-1-1-47,0 0-1,1 1 1,-1 0-1,1 0 1,-1-1-1,1 1 1,-1 1-1,1-1 1,-3 2-1,-24 16 118,2 2 0,0 1 0,2 0 0,0 2 0,2 1 0,-29 39 0,44-52-108,0-1 1,0 1-1,1 0 1,1 0-1,-6 16 0,11-24-9,0-1 0,0 1 0,0-1 0,0 1 0,1 0 0,0 0 0,0-1 0,0 1 0,0 0 0,1 6-1,0-7 13,0-1 0,0 0-1,0 1 1,0-1-1,0 0 1,1 0-1,-1 0 1,1 0 0,-1 0-1,1 0 1,0 0-1,-1 0 1,1-1 0,0 1-1,0-1 1,0 1-1,5 1 1,0 0 93,2 0 1,-1 0-1,0-1 1,0-1-1,1 1 1,-1-1-1,1-1 0,-1 1 1,1-1-1,13-2 1,-15 1-113,0-1 1,0 1-1,0-1 1,-1 0-1,1-1 1,0 0-1,-1 0 1,0 0-1,1-1 1,-1 0 0,5-5-1,-1 1-8,-1 0-1,-1-1 1,1 0-1,-2-1 1,10-13-1,-3 0 22,-2-1 0,0 0 0,-2 0 0,14-51 0,-11 35-9,3-17-112,-2 1 0,-3-2 1,-3 1-1,-1-2 0,-4 1 1,-2 0-1,-9-80 0,8 131-30,-1 0-1,1 1 0,-2-1 1,1 0-1,-1 1 0,0-1 1,0 1-1,-1 0 0,0 0 0,-4-7 1,7 13 80,0-1 1,-1 1-1,1 0 0,0 0 1,0 0-1,0 0 0,0-1 1,0 1-1,-1 0 1,1 0-1,0 0 0,0 0 1,0 0-1,-1 0 0,1 0 1,0-1-1,0 1 1,0 0-1,-1 0 0,1 0 1,0 0-1,0 0 0,0 0 1,-1 0-1,1 0 1,0 0-1,0 0 0,0 0 1,-1 0-1,1 0 1,0 0-1,0 0 0,-1 1 1,-5 6-152,-2 16 27,8-19 105,-15 56 44,3 1 0,2 1 0,4 0 0,2 0 0,2 0 0,13 113 0,-6-142 88,11 45-1,-13-66 3,1 1 0,1-1 0,0 0 0,1 0 0,0-1 1,11 17-1,-14-25-43,-1 0 0,1 0 1,1 0-1,-1 0 0,0-1 0,1 1 1,-1-1-1,1 0 0,0 0 1,0 0-1,0 0 0,0-1 0,0 1 1,0-1-1,0 0 0,0 0 0,6 0 1,1-1 43,-1 0 0,1 0 0,0-1 0,-1 0 0,20-5 0,0-2-63,0-2-1,0 0 1,0-2 0,-2-1-1,0-2 1,0-1 0,-1 0-1,-1-2 1,-1-2-1,31-29 1,-43 36-28,-8 8-86,0 1-1,0-1 1,-1 0-1,7-10 1,-10 14-270,-2 6 150,-6 12 48,-20 30 71,-14 26 66,35-60 5,0 1 1,0-1-1,-4 22 0,8-29 9,1-1 0,0 0-1,1 1 1,-1-1-1,1 1 1,0-1 0,0 1-1,2 6 1,-1-10 39,-1 1 1,1-1-1,0 0 0,0 1 1,0-1-1,1 0 1,-1 0-1,0 0 0,1 0 1,-1 0-1,1 0 1,0 0-1,0-1 0,0 1 1,-1-1-1,2 1 1,-1-1-1,0 0 0,3 2 1,-2-2 1,-1 0-1,1 0 1,0-1 0,-1 1 0,1-1 0,0 0 0,0 0-1,-1 0 1,1 0 0,0 0 0,-1 0 0,1-1 0,0 1-1,-1-1 1,1 0 0,0 0 0,-1 0 0,1 0 0,-1 0-1,0-1 1,1 1 0,-1-1 0,0 1 0,4-4 0,0-1-17,0 0 1,0 0 0,0-1 0,-1 0 0,0 0 0,7-12-1,-5 4-16,-1 1 0,0-1 0,-1-1 0,-1 1 0,0-1 0,2-25 0,-5 29-51,0 0 1,-1 0 0,0-1 0,-1 1 0,-1 0 0,0 0 0,0 0-1,-1 0 1,-5-13 0,6 20 10,0 0 1,-1 1-1,1 0 0,-1-1 1,0 1-1,0 0 1,0 0-1,-5-4 0,6 7 9,1 0 0,-1-1 0,0 1 0,1 0-1,-1 0 1,0 0 0,0 0 0,0 0 0,0 1 0,0-1-1,0 0 1,0 1 0,0 0 0,0-1 0,0 1 0,0 0-1,0 0 1,0 0 0,-1 0 0,-2 1 0,4-1 8,1 1 1,-1-1 0,1 0 0,-1 0-1,0 0 1,1 0 0,0 0 0,-1 1-1,1-1 1,-1 0 0,1 0 0,-1 1-1,1-1 1,-1 0 0,1 1 0,0-1-1,-1 0 1,1 1 0,0-1 0,-1 1-1,1-1 1,0 0 0,0 1 0,-1-1-1,1 1 1,0-1 0,0 1 0,-1 0-1,1 0-131,1 0 0,-1 1 0,0-1-1,0 0 1,1 0 0,-1 0 0,0 0-1,1 0 1,-1 0 0,1 0 0,-1 0 0,1-1-1,1 2 1,2 4-2216,0-2-1,1 1 1,10 8-1,-1-2-1027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27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1194 3328,'1'-9'4471,"0"9"-4312,-1 0 1,1 0 0,0 0 0,-1 0 0,1 0 0,-1 0 0,1-1 0,-1 1 0,1 0 0,-1-1 0,1 1 0,-1 0 0,1-1 0,-1 1 0,1-1 0,-1 1-1,1 0 1,-1-1 0,0 1 0,1-1 0,-1 1 0,0-1 0,1 1 0,-1-2 0,51-79 3877,74-122-2469,-96 162-1403,1 3-1,2 0 1,2 2-1,1 2 1,2 1 0,75-53-1,-107 83-219,0 0 0,0 1-1,0-1 1,7-2 0,-10 4 27,0 1 0,0-1 0,0 1 0,0 0 0,0 0 1,0 0-1,0 0 0,1 0 0,-1 0 0,0 0 0,0 1 0,0-1 0,3 2 0,-4-1 19,1-1-1,-1 1 1,0 0-1,0 0 0,0-1 1,0 1-1,0 0 1,0 0-1,0 0 1,0 1-1,0-1 0,0 0 1,-1 0-1,1 0 1,0 0-1,-1 1 0,1-1 1,-1 0-1,0 1 1,1-1-1,-1 3 0,3 33 0,-3-34 7,-1 28 38,-2 0-1,-1 0 1,-11 46-1,-36 89 506,41-141-337,-2 8 612,12-32-798,0-1-1,0 0 0,0 0 1,0 0-1,0 0 0,0 0 0,0 0 1,0 0-1,1 0 0,-1 0 0,0 0 1,0 0-1,0 0 0,0 0 1,0 0-1,0 0 0,0 1 0,0-1 1,0 0-1,0 0 0,0 0 1,0 0-1,1 0 0,-1 0 0,0 0 1,0 0-1,0 0 0,0 0 0,0 0 1,0 0-1,0 0 0,0 0 1,0 0-1,0 0 0,0 0 0,1 0 1,-1 0-1,0 0 0,0-1 0,0 1 1,0 0-1,0 0 0,0 0 1,0 0-1,0 0 0,0 0 0,0 0 1,0 0-1,0 0 0,0 0 1,0 0-1,0 0 0,1 0 0,-1 0 1,0 0-1,0-1 0,0 1 0,0 0 1,0 0-1,6-6 127,4-3 36,1-2-4,17-22-1,44-77-61,28-36-199,-32 64-213,-66 79 240,10-11-105,-12 13 158,0 1 0,1 0 0,-1 0 1,1 0-1,-1-1 0,0 1 0,1 0 0,-1 0 1,1 0-1,-1 0 0,0-1 0,1 1 1,-1 0-1,1 0 0,-1 0 0,1 0 1,-1 0-1,0 0 0,1 0 0,-1 1 0,1-1 1,-1 0-1,1 0 0,-1 0 0,0 0 1,1 0-1,-1 1 0,1-1 0,-1 0 0,0 0 1,1 1-1,-1-1 0,0 0 0,1 1 1,-1-1-1,1 1 0,0 0-2,-1 0 1,1 1-1,0-1 0,0 0 1,-1 1-1,1-1 0,-1 1 1,1-1-1,-1 0 1,0 1-1,1-1 0,-1 1 1,0 2-1,-2 25-53,0-11 26,-6 59-55,-2 23 152,9-85 15,1 0 0,1-1 1,1 1-1,6 27 0,-8-40-45,1 0 0,0 0 1,-1-1-1,1 1 0,0 0 0,0 0 1,0 0-1,0-1 0,0 1 1,1-1-1,-1 1 0,0-1 0,1 1 1,-1-1-1,1 0 0,0 1 1,2 0-1,-1 0 8,-1-1 1,1-1-1,0 1 1,0 0-1,0-1 1,0 1-1,0-1 1,0 0-1,0 0 1,-1 0-1,4 0 1,4-2 29,0 0 1,0-1 0,-1 0 0,1 0 0,-1-1-1,14-7 1,32-23 15,-1-2-1,91-79 0,-125 96-117,0-1 0,-1-1 0,20-29 0,-60 80-497,-18 35 0,32-51 535,0 0 0,1 1-1,0 0 1,2 0 0,-7 28-1,11-38 13,-1 1-1,1 0 1,0 0-1,0-1 1,1 1-1,0 0 1,0 0-1,0-1 1,0 1-1,5 8 1,-5-11 12,0-1 1,0 0-1,0 0 0,1 1 1,-1-1-1,1 0 0,0 0 1,0 0-1,0-1 0,0 1 1,0 0-1,0-1 0,0 1 1,0-1-1,0 0 0,1 0 1,-1 0-1,1 0 0,-1 0 1,1 0-1,-1-1 0,1 1 1,-1-1-1,1 1 0,4-1 1,-4-1-1,1 1 0,0-1 0,-1 1 1,1-1-1,0-1 0,-1 1 0,1 0 1,-1-1-1,0 1 0,1-1 1,-1 0-1,0 0 0,0-1 0,0 1 1,-1-1-1,1 1 0,0-1 0,-1 0 1,0 0-1,1 0 0,-1 0 0,2-5 1,2-3-14,-1 0 0,0 0 0,-1 0 0,0-1 0,-1 0 0,2-13 1,-2 1-32,-1 0 1,-1 0 0,-1 0-1,-1 0 1,-5-24 0,5 44-18,0 1 0,0 0 0,0-1 0,0 1 0,-1 0 0,1 0 0,-1 0 0,0 0 0,0 0 0,0 0 0,0 1 0,-1-1 0,1 1 0,-1-1 0,1 1 0,-1 0 0,0 0 0,0 0 0,0 1 0,-3-3 0,4 4 28,0-1 1,1 1-1,-1 0 0,0-1 1,0 1-1,1 0 0,-1 0 0,0 0 1,1 1-1,-1-1 0,0 0 1,1 0-1,-1 1 0,0-1 1,1 1-1,-3 1 0,3-2 3,1 0 0,-1 1 0,0-1 1,1 0-1,-1 1 0,1-1 0,-1 0 0,1 1 0,-1-1 0,1 1 0,0-1 0,-1 0 0,1 1 0,-1-1 0,1 1 0,0 0 0,0-1 0,-1 1 0,1-1 0,0 1 1,0-1-1,0 1 0,-1 0 0,1-1 0,0 1 0,0-1 0,0 1 0,0 0 0,0-1 0,0 1 0,0-1 0,0 1 0,1 0 0,-1-1 0,0 1 0,0-1 1,0 1-1,1 0 0,-1-1 0,0 1 0,1-1 0,-1 1 0,0-1 0,1 1 0,-1-1 0,1 1 0,-1-1 0,0 0 0,1 1 0,0-1 0,4 4 35,0-1 0,0-1-1,1 1 1,10 3 0,-10-4-86,-2-1 74,1 0 1,0-1-1,-1 1 1,1-1-1,-1 0 1,9-1-1,2 0 42,-15 1-177,9-6 187,-6 6-54,1-1-1,-1 0 1,1 0 0,-1 0 0,1-1-1,-1 1 1,0-1 0,0 0-1,0 0 1,0 0 0,0 0-1,0 0 1,0-1 0,-1 1 0,1-1-1,2-3 1,18-16 109,2 0-1,35-24 1,2 0 25,-51 37-153,31-25 76,-1-1-1,43-48 1,-62 57-60,-1-2 1,-2 0 0,0-1-1,-2-1 1,16-39 0,16-64-217,-67 192-511,-35 128 496,40-138 234,2 2 0,1-1 1,4 1-1,1 0 0,2 0 1,3 1-1,7 56 0,-4-69-28,2-1-1,2 0 1,1-1-1,15 38 1,-23-72-310,1-1 1,0 0-1,0-1 1,-1 1-1,1 0 1,1 0-1,-1 0 0,0-1 1,0 1-1,1 0 1,1 1-1,-3-3 164,1 0-1,-1 1 0,0-1 1,1 0-1,-1 0 1,0 0-1,1 0 1,-1 0-1,0 0 1,1 0-1,-1 0 1,0 0-1,1 0 1,-1 0-1,0 0 1,1 0-1,-1 0 1,0 0-1,1 0 0,-1 0 1,0 0-1,0 0 1,1-1-1,8-9-2223,-8 8 2016,0 1 0,0-1 0,0 0 0,-1-1-1,1 1 1,0 0 0,-1 0 0,1 0 0,-1 0 0,0 0 0,0 0 0,0-1 0,0 1 0,0 0 0,-1 0-1,0-3 1,1-1-401,-5-27-1990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6:1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71 2976,'-1'0'259,"0"-1"0,0 0 0,0 0 0,1 0 0,-1 0 0,0 0 0,1 0 1,-1 0-1,0 0 0,1 0 0,-1 0 0,1 0 0,-1-2 0,-5-12 4103,6 15-4283,0-1 0,-1 1 0,1 0 0,0-1 0,0 1 0,0-1 0,0 1 0,0 0 0,0-1 0,0 1 0,0-1 0,0 1 0,0-1 0,0 1 0,0 0 0,0-1 0,0 1 0,0-1 0,0 1 0,1-1 0,0-6 1169,-1 7-1159,0-1 1,0 1 0,0-1 0,-1 0 0,1 1-1,0-1 1,0 1 0,0-1 0,-1 1 0,1-1-1,0 0 1,-1 1 0,1-1 0,0 1 0,-1 0-1,1-1 1,-1 0 0,1 1-73,-1 0 0,1 0 0,0 0 0,0 0 0,0 0 0,0 0 0,0 0 0,-1-1 0,1 1 0,0 0-1,0 0 1,0 0 0,0 0 0,0 0 0,0 0 0,0 0 0,0-1 0,0 1 0,0 0 0,-1 0 0,1 0 0,0 0 0,0 0 0,0-1 0,0 1 0,0 0 0,0 0 0,0 0 0,0 0 0,0 0 0,0-1 0,0 1 0,0 0 0,0 0 0,0 0 0,0 0 0,1-1-1,-1 1 1,0 0 0,0 0 0,0 0 0,0 0 0,0 0 0,0 0 0,0-1 0,0 1 0,0 0 0,0 0 0,1 0 0,-1 0 0,0 0 0,0 0 0,0 0 0,1 0 0,-1 0-1,0 0 0,0 0 0,0-1 1,0 1-1,0 0 0,0 0 0,0 0 0,0 0 1,1 0-1,-1 0 0,0 0 0,0 0 0,0 0 0,0 0 1,0 0-1,0 0 0,0 0 0,0 0 0,0-1 1,0 1-1,0 0 0,0 0 0,0 0 0,1 0 0,-1 0 1,0 0-1,0 0 0,0 0 0,0-1 0,0 1 1,0 0-1,0 0 0,0 0 0,0 0 0,0 0 1,0 0-1,0 0 0,0 0 0,0-1 0,0 1 0,-1 0 1,1 0-1,0 0 0,0 0 0,0 0 0,0 0 1,0 0-1,0 0 0,0-1 0,0 1 0,0 0 0,0 0 1,0 0-1,0 0 0,0 0 0,-1 0 0,0 1-33,3 3 72,-1-1-5,1 0-1,-1-1 1,0 1 0,0 0 0,0 0 0,-1 0 0,1 0-1,-1 0 1,1 4 0,1 12 198,7 15-97,-2-1 33,2-1 1,20 48-1,5-15 728,-44-97 1963,0-7-2651,-11-57-341,16 68 35,3 20 41,0-1 1,1 1-1,0-1 1,1 1-1,0-18 0,1 15-32,-1 9 65,1-1 0,-1 1 0,0 0 1,0-1-1,1 1 0,0 0 0,-1 0 0,3-4 0,-3 5 8,1 0 0,0 1 1,-1-1-1,1 1 0,0-1 0,-1 1 0,1-1 1,0 1-1,-1 0 0,1-1 0,0 1 0,0 0 0,0 0 1,-1-1-1,1 1 0,0 0 0,0 0 0,0 0 1,0 0-1,0 0 0,-1 0 0,1 0 0,0 0 1,0 1-1,0-1 0,0 0 0,-1 0 0,1 1 0,1 0 1,35 12 371,-28-9-295,1 0 0,-1-1 0,1 0 0,0 0 1,0-1-1,17 1 0,-25-3-163,-1 0 1,0 0 0,0 0 0,0 0 0,0 0 0,1 0-1,-1 0 1,0 0 0,0-1 0,0 1 0,0 0 0,0-1-1,1 1 1,-1-1 0,0 0 0,0 1 0,0-1 0,0 0-1,-1 1 1,1-1 0,2-2 0,-3 3-212,2-1-519,8 4-6378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28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40 6816,'-31'-17'3072,"26"9"-2656,5 5 1952,5 3-1376,3-5 512,10 1-896,19 1 223,3 3-511,28 0-32,3 3-160,11 1-96,-11 4 0,-8 0 160,-10 1-96,-3-1-2271,-5-1 1151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31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153 822 3328,'2'-2'341,"0"1"1,0 0-1,0-1 0,0 1 1,0-1-1,-1 0 0,1 1 1,-1-1-1,1 0 0,-1 0 1,0 0-1,0 0 0,2-4 1,-2 4-162,-1 1 0,0 0 0,0 0 0,0 0-1,1-1 1,-1 1 0,0 0 0,0 0 0,-1 0 0,1-1 0,0 1 0,0 0 0,-1 0 0,1 0 0,0-1 0,-1 1 0,1 0 0,-1 0-1,0 0 1,1 0 0,-1 0 0,0 0 0,0 0 0,1 0 0,-1 0 0,-1 0 0,1 0-150,0 1 0,0-1 1,0 1-1,0-1 0,0 1 0,0-1 0,-1 1 1,1 0-1,0 0 0,0 0 0,0-1 0,0 1 1,0 0-1,0 1 0,-1-1 0,1 0 0,0 0 1,0 0-1,0 1 0,0-1 0,0 0 1,0 1-1,0-1 0,-2 2 0,-22 15 63,17-10-62,1 0 0,0 0 1,0 1-1,1 0 0,-10 17 0,4-3 36,-10 27-1,16-33 24,1-1 0,0 1 1,1 0-1,-2 25 0,5-32 20,0 0 0,1-1 1,0 1-1,0 0 0,1-1 0,1 1 0,-1 0 0,1-1 0,6 17 0,-6-22-20,0 0 0,0 0 0,0 0 0,1 0 0,-1 0 1,1 0-1,-1-1 0,1 1 0,0-1 0,0 1 0,0-1 0,0 0 0,0 0 1,1-1-1,-1 1 0,1-1 0,-1 0 0,1 1 0,-1-2 0,1 1 0,0 0 1,0-1-1,-1 1 0,8-2 0,2 1 60,-1-1 0,1-1-1,-1 0 1,1 0 0,21-9 0,-11 2-75,0-1 0,-1-2 1,0 0-1,29-22 0,-50 33-73,61-43 206,105-98 0,-131 107-162,-2-1-1,-1-2 0,40-62 1,-45 53 12,-2-1 1,-2-2 0,19-56-1,-14 20-154,-4-2 0,15-102 0,-39 186 60,0-1-26,0 1 0,0 0 0,-1-1 0,1 1 0,-1-1 0,0 1 0,-1-1 0,1 1 0,-2-8 0,2 12 56,0 0-1,-1-1 0,1 1 1,0 0-1,0 0 1,0 0-1,0-1 0,-1 1 1,1 0-1,0 0 0,0 0 1,0-1-1,-1 1 0,1 0 1,0 0-1,0 0 0,-1 0 1,1 0-1,0 0 1,0 0-1,-1 0 0,1 0 1,0-1-1,0 1 0,-1 0 1,1 0-1,0 0 0,0 0 1,-1 1-1,1-1 0,-1 0 1,-8 6-61,-6 13 32,6-2-16,0 0-1,2 0 1,-7 23 0,-13 62 35,20-73 18,3-13 23,-132 589 473,97-409 451,34-158-21,5-38-913,0 0 0,0 0 0,0 1 0,0-1 0,0 0 1,0 0-1,0 0 0,0 0 0,0 0 0,0 0 0,0 0 0,0 1 0,0-1 0,0 0 0,0 0 0,0 0 0,0 0 1,1 0-1,-1 0 0,0 0 0,0 0 0,0 0 0,0 1 0,0-1 0,0 0 0,0 0 0,0 0 0,0 0 0,1 0 1,-1 0-1,0 0 0,0 0 0,0 0 0,0 0 0,0 0 0,0 0 0,0 0 0,1 0 0,-1 0 0,0 0 0,0 0 1,0 0-1,0 0 0,0 0 0,0 0 0,0 0 0,1 0 0,-1 0 0,0 0 0,0 0 0,0 0 0,0 0 0,0 0 1,0 0-1,1-1 0,4-2 68,-1-4-39,0-1 0,-1 0 0,1 1 0,-1-1 0,2-12 1,4-8-6,3-4-80,2 2 1,1-1-1,1 2 1,39-54-1,-53 81 16,0-1-1,0 1 0,0 0 0,0 0 1,1 0-1,-1 0 0,1 0 0,5-2 1,-7 3 13,-1 1 0,1 0-1,0 0 1,0-1 0,0 1 0,0 0 0,-1 0 0,1 0 0,0 0 0,0 0 0,0 0 0,0 0 0,0 0 0,0 0-1,0 0 1,-1 0 0,1 1 0,0-1 0,0 0 0,0 1 0,-1-1 0,1 1 0,0-1 0,0 1 0,-1-1 0,1 1-1,0-1 1,-1 1 0,1 0 0,0-1 0,-1 1 0,1 0 0,-1-1 0,1 1 0,-1 1 0,3 4-15,0 0 0,0 1 0,-1-1 0,0 1 0,-1-1 1,1 1-1,-1 7 0,3 51 37,-3-35-19,-1-22 1,0 4 30,1-1 0,0 1 0,1-1 0,5 19 0,-6-28-6,-1 1 1,1-1-1,0 0 0,0 0 1,0 0-1,1 1 0,-1-1 1,0 0-1,1-1 0,-1 1 1,1 0-1,0 0 1,0-1-1,-1 1 0,1-1 1,0 1-1,0-1 0,0 0 1,1 0-1,-1 0 0,0 0 1,0 0-1,1 0 1,-1-1-1,0 1 0,1-1 1,-1 1-1,5-1 0,3-1 41,-1 0-1,1-1 1,0 1-1,-1-2 0,0 0 1,17-7-1,55-30 109,-45 17-90,-1-2 0,0-1-1,-2-1 1,-2-2 0,50-57-1,-72 76-143,-1-1 0,0 0-1,-1-1 1,7-13 0,-11 17-70,-3 8 136,0 0 0,0 0 0,0 0 0,0-1 0,0 1 0,0 0 0,0 0 0,0 0 0,0 0 0,0 0 0,0 0 0,0-1 0,0 1 0,-1 0 0,1 0 0,0 0 0,0 0 0,0 0-1,0 0 1,0 0 0,0 0 0,0-1 0,-1 1 0,1 0 0,0 0 0,0 0 0,0 0 0,0 0 0,0 0 0,-1 0 0,1 0 0,0 0 0,0 0 0,0 0 0,0 0 0,-1 0 0,0 1-21,0-1-1,-1 1 1,1-1 0,-1 1 0,1 0-1,0 0 1,0-1 0,-1 1 0,1 0-1,0 0 1,0 0 0,0 1 0,0-1-1,-1 2 1,-13 19 9,-4 18-11,2 0-1,2 1 0,-14 59 1,28-95 54,0 1 0,0-1 1,0 0-1,1 1 0,0-1 1,1 10-1,-1-13 0,0 0-1,0 0 1,1 0-1,-1 0 1,1-1 0,-1 1-1,1 0 1,0 0-1,0 0 1,0-1-1,0 1 1,0-1 0,0 1-1,0 0 1,0-1-1,1 0 1,-1 1 0,0-1-1,1 0 1,-1 0-1,4 2 1,-4-3-11,1 1 0,-1-1 0,0 0 0,0 0-1,1 0 1,-1 1 0,0-2 0,0 1 0,1 0 0,-1 0 0,0 0 0,0 0 0,1-1 0,-1 1-1,0-1 1,0 1 0,0-1 0,0 1 0,1-1 0,-1 0 0,0 1 0,0-1 0,0 0 0,-1 0-1,1 0 1,0 0 0,0 0 0,0 0 0,1-2 0,3-4 49,-1 0 0,0-1 0,5-9 0,-7 12 0,10-23 53,13-48 1,-6 16-71,-13 43-44,-2 7 13,-1 0 0,4-16 0,10-30-818,-22 122 384,-1 2 453,6-46 38,1 0 0,0 0-1,2 0 1,5 22 0,-7-42-60,-1 0 0,1 0 0,0 0 0,0 0 1,-1 0-1,1-1 0,1 1 0,-1 0 0,0 0 0,0-1 1,1 1-1,-1-1 0,1 1 0,-1-1 0,1 1 1,2 0-1,-3-1 6,0-1 1,1 1-1,-1-1 1,1 1-1,-1-1 1,0 0-1,1 1 0,-1-1 1,1 0-1,-1 0 1,1 0-1,-1 0 1,1-1-1,-1 1 1,1 0-1,-1-1 1,1 1-1,-1 0 1,0-1-1,1 0 1,-1 1-1,0-1 1,2-1-1,23-16 58,-2-1 0,34-35 0,-21 19-28,-1 3-15,1 2-1,50-32 1,-81 59-91,0-1 1,0 1-1,0 0 1,0 0-1,0 0 0,0 1 1,1 0-1,11-2 1,-17 4 40,0 0 1,-1 0-1,1 0 0,0 0 1,-1 0-1,1 0 0,-1 0 0,1 0 1,0 0-1,-1 0 0,1 1 1,-1-1-1,1 0 0,0 0 1,-1 1-1,1-1 0,-1 1 1,1-1-1,-1 0 0,1 1 1,-1-1-1,1 1 0,-1-1 0,0 1 1,1-1-1,-1 1 0,0-1 1,1 1-1,-1-1 0,0 1 1,1 0-1,-1 20-82,-1-17 75,-3 22-9,-2 0 0,-12 38 0,4-18 190,3-11 165,11-35-312,0 1 0,-1-1 1,1 0-1,0 0 0,0 0 1,0 0-1,0 0 0,0 1 0,0-1 1,0 0-1,0 0 0,0 0 0,0 0 1,0 1-1,0-1 0,0 0 1,0 0-1,0 0 0,0 0 0,0 1 1,0-1-1,0 0 0,0 0 0,1 0 1,-1 0-1,0 0 0,0 1 1,0-1-1,0 0 0,0 0 0,0 0 1,0 0-1,0 0 0,1 0 0,-1 0 1,0 0-1,0 1 0,0-1 1,0 0-1,0 0 0,1 0 0,-1 0 1,0 0-1,6-3 171,8-9-94,0-1 0,-2-1 0,15-19 0,-18 22-140,0-1 0,1 1 0,0 1 0,0 0 0,1 0 0,23-14 1,-34 23 41,1 0 1,0 1-1,1-1 1,-1 1-1,0-1 1,0 1-1,0-1 1,0 1-1,0 0 1,0 0-1,1 0 1,-1-1 0,0 1-1,0 0 1,0 1-1,0-1 1,1 0-1,-1 0 1,0 0-1,0 1 1,0-1-1,0 0 1,0 1-1,0-1 1,0 1-1,0 0 1,0-1-1,0 1 1,0 0 0,0-1-1,0 1 1,0 0-1,0 0 1,-1 0-1,1 0 1,0 0-1,-1 0 1,2 2-1,1 3-55,0 2 0,0-1 0,0 0 0,2 15-1,-3-11 96,5 31-188,-6-35 195,-1-1 0,1 1 0,0-1-1,1 1 1,-1-1 0,1 1 0,1-1 0,-1 0 0,1 0 0,7 10 0,-9-15-21,0 0 0,0 0 0,0 0 0,0 0 0,0 0 0,0-1 0,0 1-1,0 0 1,1-1 0,-1 1 0,0-1 0,0 1 0,1-1 0,-1 0 0,0 1 0,1-1 0,-1 0 0,0 0 0,1 0 0,-1 0 0,0 0 0,1-1 0,-1 1 0,0 0 0,1 0 0,-1-1 0,0 1 0,1-1 0,0 0 0,6-3 11,0 0 1,-1 0-1,11-9 0,-12 9-8,238-153 89,-94 62-204,-139 88 69,-6 4 18,0 0 0,0 0 1,0 0-1,0-1 0,-1 0 0,0 0 0,6-7 0,-10 11 2,0 0 0,0 0 0,1-1-1,-1 1 1,0 0 0,0 0 0,0-1 0,0 1 0,1 0 0,-1-1 0,0 1-1,0 0 1,0-1 0,0 1 0,0 0 0,0 0 0,0-1 0,0 1 0,0 0-1,0-1 1,0 1 0,0 0 0,0-1 0,0 1 0,0 0 0,0-1 0,0 1 0,0 0-1,0-1 1,-1 1 0,1 0 0,0 0 0,0-1 0,0 1 0,-1 0 0,1 0-1,0-1 1,0 1 0,0 0 0,-1 0 0,1 0 0,0-1 0,-1 1 0,1 0-1,0 0 1,0 0 0,-1 0 0,1 0 0,0 0 0,-1-1 0,1 1 0,0 0-1,-1 0 1,1 0 0,0 0 0,-1 0 0,1 0 0,0 0 0,-1 0 0,1 1 0,0-1-1,-1 0 1,-20 2-189,12 0 153,-1 1 1,1 1 0,0-1-1,0 2 1,-8 4 0,7-3 15,-12 7 8,1 1 0,0 1 0,1 1 0,1 1 1,-22 24-1,25-24-36,0 1 1,-16 24 0,27-35 67,1 1 0,-1-1 0,1 1 1,0 0-1,1 0 0,0 1 0,0-1 0,1 1 0,-2 11 0,4-17 3,0-1-1,-1 1 1,1-1 0,0 1-1,1 0 1,-1-1-1,0 1 1,1-1-1,-1 1 1,1-1 0,0 1-1,0-1 1,0 0-1,0 1 1,0-1-1,1 0 1,-1 0 0,1 1-1,-1-1 1,1 0-1,0-1 1,0 1-1,0 0 1,0 0 0,0-1-1,0 0 1,0 1-1,0-1 1,1 0-1,-1 0 1,0 0 0,1 0-1,-1 0 1,6 0-1,-1 0 6,-1 0 0,1-1 0,-1 0 0,1 0 0,0 0-1,-1-1 1,1 0 0,-1-1 0,1 1 0,-1-1 0,0 0-1,11-6 1,-4 0 11,0 0-1,-1-1 1,0 0-1,-1-1 0,0-1 1,0 1-1,-1-2 1,-1 0-1,0 0 1,0 0-1,6-15 1,4-9-133,-2-2 1,22-71 0,-38 102-57,-2 5-51,-5 12-14,-1 6 100,2 1-1,-5 21 1,-2 12 27,-96 415-56,86-373 290,17-77-70,0-1 0,-1 1 0,-1-1 0,-9 16 0,14-27-47,0-1 0,0 1 0,0 0 0,-1-1 0,1 1 0,-1-1-1,0 0 1,0 0 0,0 0 0,0 0 0,0-1 0,0 1 0,0-1 0,0 1 0,-4 0 0,1-1-10,0 0 0,1 0 1,-1-1-1,0 0 0,0 0 1,0 0-1,0 0 0,-8-3 1,3 0-5,-1 0 0,1 0 0,1-2 0,-1 1 0,1-1 1,-1-1-1,2 0 0,-1 0 0,-9-8 0,14 9 13,0 0 0,0 0 1,0-1-1,1 0 0,0 1 0,0-1 0,0-1 0,1 1 0,-5-11 0,7 14-28,0-1-1,0 0 0,0 1 1,0-1-1,1 0 0,-1 0 1,1 0-1,0 1 0,0-1 0,0 0 1,1 0-1,0 0 0,-1 1 1,1-1-1,0 0 0,1 1 1,-1-1-1,1 1 0,3-7 1,0 4-2,0 0 1,0 1-1,0 0 1,1-1-1,0 2 1,0-1-1,0 1 1,1 0-1,-1 0 1,1 0-1,0 1 1,11-3-1,10-3-46,54-9 0,-57 13 105,21-4 32,91-20-122,-110 21 26,-1 0 1,-1-2-1,29-15 1,-41 17 24,0 0-1,0-2 1,-1 1-1,-1-1 1,1-1 0,-2 0-1,19-25 1,53-95 229,-79 127-233,8-18 17,0 1-1,-1-1 1,-2 0 0,0-1 0,8-39 0,-15 56-51,0 1 1,-1-1-1,1 1 1,-1-1-1,0 1 1,-1 0-1,-1-11 1,1 15 1,1-1-1,0 1 1,-1-1 0,1 1 0,-1-1 0,0 1-1,0-1 1,0 1 0,1-1 0,-1 1 0,0 0-1,-1 0 1,1-1 0,0 1 0,0 0-1,0 0 1,-1 0 0,1 0 0,0 1 0,-1-1-1,1 0 1,-1 0 0,1 1 0,-1-1-1,1 1 1,-1-1 0,0 1 0,1 0 0,-1 0-1,0 0 1,-1 0 0,0 0-2,0 0-1,1 1 1,-1 0 0,0-1-1,0 1 1,1 0-1,-1 0 1,1 1 0,-1-1-1,1 0 1,-1 1 0,1 0-1,0-1 1,0 1 0,-1 0-1,1 0 1,1 0 0,-1 0-1,0 1 1,0-1 0,1 0-1,-3 5 1,0 2 23,0 0 1,0 1-1,1-1 1,0 0-1,-2 13 1,2-7 65,1 1 1,1-1-1,1 0 1,0 0-1,0 1 0,5 19 1,-4-26-29,1-1 0,0 0 1,1 0-1,0 0 1,0 0-1,0-1 0,1 1 1,0-1-1,1 0 0,0 0 1,0-1-1,0 1 1,8 6-1,-3-5 9,0-1 0,1 0 0,0 0 0,0-1 0,0-1 0,1 0 0,-1-1 0,1 0 0,0-1 1,1 0-1,19 2 0,-13-3-6,0-1 1,0-1 0,0-1 0,0 0-1,-1-2 1,1 0 0,20-6 0,-23 4-154,0-1 0,0-1 0,-1-1 0,1 0 0,-2 0 0,16-13 0,-7 3-1869,-1-1 0,31-35 0,-12 9-1179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33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13 716 3552,'-2'1'373,"1"-1"-327,1 0 0,0 0 0,-1 0 1,1 0-1,0 0 0,-1 0 0,1 0 0,0 0 0,-1 0 0,1 0 0,0 0 0,-1 0 0,1 0 0,0 0 0,-1 0 0,1 0 0,0 0 1,-1 0-1,1 0 0,0 0 0,0-1 0,-1 1 0,1 0 0,0 0 0,-1 0 0,1 0 0,0-1 0,0 1 0,-1 0 0,1 0 0,0-1 1,0 1-1,0 0 0,-1-1 0,1 1 0,35-10 4258,-19 3-3665,0-2 0,0 0 0,-1 0 1,-1-2-1,1 1 0,15-17 0,-17 11-280,-1 0 1,0-1-1,-1 0 0,-1-1 0,10-24 0,-3 9 46,-5 10-189,19-38 306,2 1 0,55-74-1,-44 72-336,-35 45-188,2 1-1,0 1 1,1 0 0,0 0 0,26-22 0,-37 37-16,0-1 1,0 0 0,0 1-1,0-1 1,0 0-1,0 1 1,1 0 0,-1-1-1,0 1 1,0-1-1,0 1 1,1 0 0,-1 0-1,0 0 1,0 0-1,0 0 1,1 0 0,-1 0-1,0 0 1,0 0-1,0 1 1,1-1 0,-1 0-1,0 1 1,0-1-1,0 1 1,0-1 0,0 1-1,0 0 1,0-1-1,0 1 1,0 0 0,0 0-1,0 0 1,0-1-1,-1 1 1,1 0 0,1 2-1,2 3-12,0 0 0,0 1-1,0 0 1,3 11-1,-5-15 21,4 14-2,-1 0 0,-1 1 0,0-1-1,-1 1 1,0 0 0,-2 0-1,0 0 1,-3 23 0,-3 8 190,-19 82 0,-1-48 91,23-77-243,-2 4 63,0 1 0,-7 12 0,9-20-50,0 0-1,0 0 1,0 0-1,0 0 1,0 0 0,-1-1-1,1 1 1,-1-1-1,0 0 1,0 0 0,-4 3-1,5-4-4,-1 0 0,0 0 0,1 0-1,-1 0 1,0 0 0,0 0 0,1-1 0,-1 1 0,0-1-1,0 0 1,0 0 0,0 0 0,1 0 0,-1-1-1,0 1 1,-5-2 0,4 0-3,0 1-1,0-1 0,0-1 1,0 1-1,0 0 1,1-1-1,-1 0 0,1 0 1,-6-6-1,0-3-22,-1-1-1,1 0 1,1-1 0,-13-28-1,9 11 48,7 19-205,0-1 0,-8-13-1,13 26 147,0 0 0,0 0 0,0 0-1,0 0 1,0 0 0,0 0-1,0 0 1,-1 0 0,1 0 0,0 0-1,0 0 1,0 0 0,0 0-1,0 0 1,0 0 0,0 0 0,-1 0-1,1 0 1,0 0 0,0 0-1,0 0 1,0 0 0,0 0 0,0 0-1,0 0 1,-1 0 0,1 0-1,0 1 1,0-1 0,0 0 0,0 0-1,0 0 1,0 0 0,0 0-1,0 0 1,0 0 0,0 0 0,0 0-1,0 0 1,-1 1 0,1-1-1,0 0 1,0 0 0,0 0 0,0 0-1,0 0 1,0 0 0,0 0-1,0 1 1,0-1 0,0 0 0,0 0-25,0 3 23,1 1-1,-1-1 1,1 0-1,0 0 1,-1 0-1,1 1 1,1-1-1,-1 0 1,0 0-1,1-1 1,-1 1-1,1 0 1,0 0-1,0-1 1,0 1-1,0-1 1,1 0-1,-1 1 1,1-1-1,-1 0 1,1-1-1,0 1 1,0 0-1,0-1 1,4 2-1,1 1 59,0-1 1,1-1-1,-1 0 0,1 0 1,0 0-1,-1-1 0,1-1 1,11 1-1,8-4 76,-1 0 0,1-2 0,-1 0 0,0-2 0,0-1 0,43-21 0,-34 12-30,-2-2 1,0-1-1,-1-1 1,35-31-1,-32 23-68,-11 9 180,-1 0 0,23-26 0,-28 19-72,-15 18-241,-13 17-244,4-1 329,1 1-1,-1-1 0,1 1 1,0 0-1,1 0 1,-4 13-1,4-12 13,-1 2 24,1 0-1,0 0 0,1 0 0,1 0 0,-2 16 0,3-20 37,1 0-1,-1 0 0,1 0 0,0-1 1,0 1-1,1 0 0,0-1 1,0 1-1,1-1 0,4 9 0,-6-13-30,1 0 0,-1 0 0,1-1 0,0 1 0,-1 0 0,1-1 0,0 1 0,0-1 0,0 1 0,0-1 0,1 0 0,-1 0-1,0 0 1,0 0 0,1 0 0,-1-1 0,0 1 0,1-1 0,-1 1 0,1-1 0,-1 0 0,1 0 0,-1 0 0,1 0 0,-1 0 0,3-1-1,9-2 57,-1 0 0,0-1 0,20-8 0,-30 11-70,300-145 366,-268 126-293,-1-2 1,41-35 0,-54 38-192,-20 18 86,0-1 0,0 1-1,0 0 1,0 0 0,0-1 0,0 1 0,0-1 0,0 1-1,0-1 1,-1 1 0,2-4 0,-12 8-371,-38 32 123,28-23 229,-5 2-13,1 2 0,-28 22 0,45-33 54,1 2-1,-1-1 1,1 1-1,0 0 1,1 0 0,0 1-1,0 0 1,0-1 0,1 2-1,0-1 1,-3 13-1,6-17 16,0-1-1,0 1 1,1 0-1,-1 0 1,1 0-1,0 0 1,1 0-1,-1-1 1,1 1-1,-1 0 1,1 0-1,0 0 1,0-1-1,1 1 1,-1 0-1,3 3 1,-3-5 4,1 1 0,-1-1 0,1 0 0,0 0 0,0 0 0,0 0 0,0 0-1,0 0 1,0 0 0,1 0 0,-1-1 0,0 1 0,1-1 0,-1 0 0,1 0 0,0 0 0,-1 0 0,1 0 0,0-1 0,0 1 0,-1-1 0,6 1 0,-1-2 17,-1 0 1,1 0-1,0 0 1,-1-1-1,1 0 1,-1 0-1,0-1 1,0 1-1,0-1 1,0-1-1,0 1 0,0-1 1,-1 0-1,0-1 1,0 1-1,5-6 1,6-8 13,0 0 0,-2-2 0,13-21 1,-19 29-55,-1 0 1,-1-1 0,0 0-1,-1 0 1,-1-1 0,5-18-1,-9 31-27,0 0 0,0 0-1,1 0 1,-1 0-1,0 0 1,0 0 0,0 0-1,0 0 1,0 0 0,0 0-1,-1 0 1,1-1-1,0 2 25,0 0 0,0 0 0,-1-1 0,1 1 0,0 0 0,0 0 0,0 0-1,0 0 1,0 0 0,-1-1 0,1 1 0,0 0 0,0 0 0,0 0 0,-1 0 0,1 0-1,0 0 1,0 0 0,0 0 0,-1 0 0,1 0 0,0 0 0,0 0 0,0 0 0,-1 0-1,1 0 1,0 0 0,0 0 0,0 0 0,-1 0 0,1 0 0,0 0 0,0 0-1,-2 1-4,1-1-1,-1 1 0,1 0 1,0 0-1,0 0 0,-1 0 1,1 0-1,0 0 0,0 0 1,0 0-1,0 1 0,0-1 1,0 2-1,-6 10-22,1 0-1,0 0 1,1 1-1,1 0 1,-5 24-1,-4 73 59,9-54 92,0-20-130,-27 180-14,26-197 46,-1 0-1,-1-1 1,0 1-1,-2-2 1,0 1-1,-15 21 1,19-33 39,0 0 0,0-1 0,-1 0 0,0 0 1,0 0-1,0-1 0,-9 7 0,11-10 0,-1 1-1,1-1 1,-1 0 0,1 0-1,-1 0 1,0 0-1,0-1 1,0 0 0,0 0-1,0 0 1,0-1-1,0 0 1,-6 0 0,-3-1 27,0-1 0,0-1-1,0 0 1,1-1 0,-18-7 0,25 9-75,1 0 0,0-1 0,0 0 0,0 0 0,1 0 0,-1 0 0,1-1 0,-1 0 0,1 0 0,0 0 0,1 0 0,-1-1 0,1 1-1,0-1 1,0 0 0,-3-7 0,5 8-10,0 1 0,0-1 0,1 1 0,-1-1 0,1 1-1,0-1 1,0 1 0,0-1 0,1 1 0,-1-1 0,1 1 0,0 0-1,0-1 1,0 1 0,0 0 0,1 0 0,-1-1 0,1 1 0,3-4-1,-1 0 4,1 1-1,1-1 1,-1 1-1,1 0 0,0 1 1,1-1-1,10-6 0,10-5-46,0 2 0,2 1 0,-1 1 0,52-15 0,19-2 56,-83 23 6,0 0 1,-1-1-1,0 0 1,15-12-1,15-15-4,50-53-1,-53 48 24,53-41 1,-66 60-49,4-4-99,1 1 1,0 2-1,41-19 0,-74 41 101,0-1-1,0 1 1,0-1 0,0 1-1,0 0 1,0 0 0,0-1-1,0 1 1,0 0-1,0 0 1,0 0 0,0 0-1,0 0 1,0 0-1,0 0 1,0 0 0,0 0-1,0 1 1,0-1-1,1 1 1,-1-1 4,-1 1 1,1 0-1,0-1 1,-1 1-1,1-1 1,-1 1-1,1 0 0,-1 0 1,1-1-1,-1 1 1,0 0-1,1 0 1,-1 0-1,0 0 1,1-1-1,-1 1 0,0 0 1,0 1-1,0 3-5,0-1-1,0 1 1,0-1-1,-1 1 1,0-1-1,0 0 1,-3 8-1,-52 120 431,52-115-192,4-17-214,0 0 0,0 0 0,0 0 0,0 0 0,0 0 0,0 0 0,0 0 0,0-1-1,1 1 1,-1 0 0,0 0 0,0 0 0,0 0 0,0 0 0,0 0 0,0 0 0,0 0 0,0 0-1,0 0 1,1 0 0,-1 0 0,0 0 0,0 0 0,0 0 0,0 0 0,0 0 0,0 0 0,0 0 0,0 0-1,0 1 1,1-1 0,-1 0 0,0 0 0,0 0 0,0 0 0,0 0 0,0 0 0,0 0 0,0 0 0,0 0-1,0 0 1,0 0 0,0 0 0,0 0 0,0 1 0,0-1 0,0 0 0,0 0 0,1 0 0,-1 0-1,0 0 1,0 0 0,0 0 0,0 0 0,0 0 0,0 1 0,0-1 0,0 0 0,8-9 56,-6 6 25,31-34 130,-21 22-232,1 0-1,20-17 1,-29 29-15,0 0 0,0 0 1,0 0-1,1 1 1,-1-1-1,1 1 1,-1 0-1,1 0 1,0 1-1,0-1 1,0 1-1,0 0 0,10 0 1,-6 2-1,0 0-1,-1 1 1,1 0 0,0 0 0,-1 1-1,1 0 1,9 6 0,16 5 108,-17-8-60,0-1 0,0 0 0,0-2 0,1 0 0,0 0 0,-1-2 0,31 0 0,-33-2-48,26-3-1545,-39 4 1130,1-1 1,-1 1-1,1-1 0,-1 1 1,1-1-1,-1 0 0,1 0 1,-1 0-1,0-1 0,0 1 0,3-2 1,-5 2 174,1 1 0,-1-1 0,0 1 0,1-1 0,-1 1 0,0-1 0,0 1 0,0-1 0,1 1-1,-1-1 1,0 1 0,0-1 0,0 1 0,0-1 0,0 1 0,0-2 0,0-2-2768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34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20 5632,'-14'-15'2560,"11"10"-2208,11 10-416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36.1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44 556 3328,'2'-3'311,"0"0"1,-1 1 0,1-1-1,0 1 1,0 0-1,1-1 1,-1 1 0,1 0-1,-1 0 1,1 1-1,-1-1 1,1 0-1,0 1 1,0 0 0,0-1-1,0 1 1,4-1-1,4-2 1377,-11 4-1670,0 0 0,0 1 0,0-1 0,0 0 0,1 0 0,-1 0 0,0 0 0,0 0 0,0 0 1,0 0-1,0 0 0,1 1 0,-1-1 0,0 0 0,0 0 0,0 0 0,0 0 0,0 0 0,0 1 0,0-1 1,0 0-1,0 0 0,0 0 0,0 0 0,0 0 0,0 1 0,1-1 0,-1 0 0,0 0 0,0 0 0,-1 1 1,1-1-1,0 0 0,0 0 0,0 0 0,0 0 0,0 1 0,0-1 0,0 0 0,0 0 0,0 0 0,0 0 1,0 0-1,0 1 0,-1-1 0,-3 14 382,-5 4 373,-19 29 0,15-27-215,-10 22-1,18-30-390,0 0 0,1 0 1,-4 17-1,6-22-60,1 0 0,1-1 0,-1 1 0,1 0 0,0 0 0,1-1 0,-1 1 0,3 8 0,-3-13-48,1 0 0,-1-1 1,1 1-1,-1 0 0,1 0 0,0-1 0,0 1 1,0 0-1,0-1 0,0 1 0,0-1 1,0 0-1,0 1 0,1-1 0,-1 0 0,1 1 1,-1-1-1,1 0 0,-1 0 0,1 0 1,-1 0-1,1-1 0,0 1 0,0 0 1,-1-1-1,1 1 0,0-1 0,0 0 0,0 1 1,-1-1-1,1 0 0,0 0 0,0 0 1,0-1-1,0 1 0,0 0 0,2-1 0,15-5 135,-1 0 0,0-1 0,0-1 0,29-17-1,-39 21-159,16-10 8,-1 0-1,-1-2 1,0 0-1,-1-1 1,-1-1 0,-1-2-1,0 0 1,-1 0-1,18-30 1,-23 28 37,-4 6-187,-7 13-94,-1 5-143,-4 10 292,0 0 0,-7 15 0,5-15 56,1 0 0,-4 19 1,8-25 34,-5 41 156,5-44-128,0 0 1,0 1 0,0-1-1,0 0 1,1 0 0,0 1-1,0-1 1,0 0 0,0 0-1,0 0 1,0 0 0,3 3-1,-3-5-16,0 0-1,0 0 0,0 0 1,0 0-1,0 0 0,0 0 0,0 0 1,1 0-1,-1-1 0,0 1 1,1 0-1,-1-1 0,1 0 0,-1 1 1,0-1-1,1 0 0,-1 1 1,1-1-1,-1 0 0,1 0 1,-1 0-1,1 0 0,-1 0 0,1-1 1,1 1-1,3-2 63,1 0-1,-1 0 1,1-1 0,6-3-1,282-139-25,-292 144-97,2-2-29,0 1 1,0-1-1,0 1 1,1 0-1,-1 1 1,1-1-1,0 1 1,-1 0-1,1 0 0,0 1 1,8 0-1,-13 0 31,0 0-1,0 1 1,0-1 0,0 0-1,0 0 1,0 1-1,-1-1 1,1 1-1,0-1 1,0 1-1,-1-1 1,1 1-1,0 0 1,-1-1 0,1 1-1,0 0 1,-1 0-1,1-1 1,-1 1-1,1 0 1,-1 0-1,0 0 1,1-1-1,-1 1 1,0 0 0,1 0-1,-1 0 1,0 0-1,0 0 1,0 0-1,0 0 1,0 0-1,0-1 1,0 1-1,-1 2 1,1 3 12,-1 0 0,0-1 0,0 1 0,-3 8 0,-9 20 28,-26 47-1,-6 15 400,44-95-399,1 0 1,-1 1 0,1-1 0,0 1-1,-1-1 1,1 1 0,0-1 0,0 1-1,0-1 1,0 3 0,0-4-20,0 1 0,0-1 0,0 0 0,1 0 0,-1 0 0,0 0 0,0 1 0,0-1 0,0 0 0,0 0 0,0 0 0,0 0 0,1 1 0,-1-1 0,0 0 0,0 0-1,0 0 1,0 0 0,1 0 0,-1 0 0,0 0 0,0 1 0,0-1 0,1 0 0,-1 0 0,0 0 0,0 0 0,0 0 0,1 0 0,10-5 240,2-5-128,-1 0 0,14-16 0,4-3 21,-12 12-149,1 0-1,1 2 1,1 0-1,0 1 1,30-14-1,-41 24-52,-8 2 8,1 1-1,-1 0 1,1 0-1,-1 0 1,1 0-1,-1 1 0,1-1 1,3 0-1,-5 1 36,0 1 1,0-1-1,0 0 0,0 0 1,0 1-1,0-1 0,0 1 0,-1-1 1,1 1-1,0-1 0,0 1 0,0-1 1,-1 1-1,1 0 0,0-1 1,-1 1-1,1 0 0,-1 0 0,1-1 1,0 1-1,-1 0 0,0 0 0,1 0 1,-1 0-1,0 0 0,1 0 0,-1 0 1,0 1-1,2 5 1,-1 0 0,0 0 0,0 0 0,-1 0 0,0 0 0,-1 8 0,0-7 36,1 0-1,0 0 0,0 0 0,1 0 0,2 9 1,-3-16-7,0 0 1,1 1 0,-1-1 0,1 0 0,-1 0 0,1 1-1,0-1 1,-1 0 0,1 0 0,0 0 0,0 0 0,0 0-1,0 0 1,0 0 0,0 0 0,0 0 0,0 0 0,0 0-1,1-1 1,-1 1 0,0 0 0,0-1 0,1 1 0,-1-1-1,0 0 1,1 1 0,-1-1 0,1 0 0,-1 0 0,0 0-1,3 0 1,4 0 57,-1-1 1,1-1-1,-1 1 0,14-6 0,-12 4-66,187-64 157,-8 1-234,-181 63 35,-6 3 25,0 0 0,0 0 0,-1 0 0,1 0 0,0-1 0,0 1 0,0 0 0,-1-1 0,1 1 0,0 0 0,0-1 0,-1 1 0,1-1-1,0 0 1,-1 1 0,1-1 0,0 1 0,-1-1 0,1 0 0,0-1 0,-1 2 5,0 0-1,0-1 1,0 1-1,0 0 1,0 0-1,0 0 1,0-1-1,0 1 1,0 0 0,0 0-1,0-1 1,0 1-1,0 0 1,0 0-1,0-1 1,0 1-1,0 0 1,0 0 0,-1-1-1,1 1 1,0 0-1,0 0 1,0 0-1,0-1 1,-1 1 0,1 0-1,0 0 1,0 0-1,0 0 1,-1-1-1,1 1 1,0 0-1,0 0 1,0 0 0,-1 0-1,1 0 1,0 0-1,0 0 1,-1 0-1,1 0 1,0 0 0,0 0-1,-1 0 1,1 0-1,0 0 1,0 0-1,-1 0 1,1 0-1,-1 0 1,-17 2-137,-3 2 70,0 2 1,1 0-1,0 1 0,-20 10 0,28-11 70,1 1 1,-1 0 0,1 0-1,1 1 1,-1 1 0,1 0-1,-15 18 1,21-23 6,1 1 0,0 1 0,0-1 0,0 0 0,1 1 0,0 0 1,0-1-1,-3 12 0,5-15 2,-1-1 0,1 1 0,0-1 0,0 1-1,0-1 1,-1 0 0,1 1 0,1-1 0,-1 1 0,0-1 0,0 1 0,0-1 0,1 1 0,-1-1 0,1 1 0,-1-1 0,1 0 0,0 1 0,0-1 0,-1 0 0,1 0 0,0 1 0,0-1 0,0 0 0,0 0 0,0 0 0,0 0 0,1 0 0,-1 0 0,0-1 0,0 1 0,1 0 0,-1-1 0,0 1 0,1-1 0,-1 1-1,1-1 1,-1 1 0,1-1 0,-1 0 0,2 0 0,4 0 31,-1 0 0,1 0 1,-1-1-1,0 0 0,1-1 0,-1 1 0,0-1 0,0 0 0,0-1 0,0 1 0,6-4 0,11-8 90,27-20 0,-48 32-125,20-13-4,0-2 0,-1 0 0,-1-2 0,0 0 0,-2-1 0,30-41 0,-24 19 49,-2-1 1,-2-1-1,21-67 0,45-171-267,-82 268 163,0 0 1,-1 0-1,-1 0 1,1-28 0,-3 41 33,1-1 1,-1 1-1,-1 0 1,1 0-1,0 0 1,0 0-1,0 0 1,-1 0 0,1 0-1,0 0 1,-1 0-1,1 0 1,-1 0-1,1 0 1,-1 0-1,1 0 1,-1 0-1,0 0 1,0 1 0,1-1-1,-1 0 1,-1 0-1,1 0 5,0 1 1,0 0-1,0 0 0,0 0 0,0-1 1,0 1-1,0 0 0,1 0 0,-1 0 0,0 1 1,0-1-1,0 0 0,0 0 0,0 0 1,0 1-1,0-1 0,0 0 0,1 1 0,-1-1 1,0 1-1,0-1 0,0 1 0,1 0 1,-1-1-1,0 1 0,1 0 0,-1-1 0,0 2 1,-6 8-27,0 0 1,1 0 0,0 0-1,1 1 1,0 0 0,1 0-1,-4 14 1,4-12 36,-41 122 26,-28 146 0,68-256 11,2 0-1,0 0 1,1 30-1,3-43 25,0 0-1,0 0 0,1-1 1,0 1-1,1-1 0,0 1 1,1-1-1,11 21 0,-13-28-8,1 1 0,0-1 0,0 0 0,0 0 0,5 5 0,-6-8-17,0 1 0,-1-1 0,1 1 0,0-1 0,0 0 0,0 0 0,0 0 0,0 0 1,0 0-1,1 0 0,-1-1 0,0 1 0,0-1 0,0 1 0,4-1 0,0 0 26,-1-1 1,1 0-1,0 0 1,-1-1-1,1 1 0,-1-1 1,9-4-1,40-24 14,-40 22-52,26-15 92,-2-2 0,64-52 0,-95 69-110,0 1 0,0 0 0,0-1 0,6-12 0,-10 16 0,-1 0 0,0 0 0,0-1 0,0 1 0,-1-1 0,1 0 0,-1 1 0,0-1 0,-1 0 0,1-7 0,-1 11-11,1 0 0,-1 0-1,0-1 1,-1 1 0,1 0 0,0 0-1,0 0 1,0 0 0,-1 0-1,1 0 1,0 0 0,-1 0 0,1 0-1,-1 0 1,1 0 0,-1 0-1,0 0 1,1 0 0,-1 0 0,0 0-1,0 1 1,0-1 0,1 0-1,-1 0 1,0 1 0,0-1 0,0 1-1,0-1 1,0 1 0,0-1-1,0 1 1,0 0 0,0-1 0,-1 1-1,1 0 1,0 0 0,0 0-1,0 0 1,0 0 0,0 0 0,0 0-1,-2 0 1,-4 1-81,-1 1 1,1 0-1,0 0 1,1 0-1,-11 5 1,3 0 49,0 1 1,0 1-1,1 0 1,0 0-1,0 2 1,1 0-1,0 0 1,-19 25-1,27-30 75,0 1 1,1-1-1,0 1 0,0 0 0,1-1 0,0 1 1,0 0-1,0 1 0,1-1 0,0 0 0,0 0 1,1 1-1,0-1 0,0 0 0,1 0 0,0 1 0,2 7 1,-2-13-11,0 0 0,-1 0 1,1 0-1,0 0 1,0 0-1,0-1 0,0 1 1,0 0-1,0-1 0,1 1 1,-1-1-1,1 1 1,-1-1-1,1 0 0,-1 0 1,1 0-1,0 1 0,-1-1 1,1-1-1,0 1 1,0 0-1,0 0 0,0-1 1,0 1-1,-1-1 1,1 0-1,0 1 0,0-1 1,0 0-1,0 0 0,3-1 1,5 0 17,0-1 1,0 0 0,-1-1-1,1 0 1,9-5-1,-8 3 7,306-103 80,-311 106-169,1 0 1,-1 1-1,0-1 1,1 1-1,8 0 0,-12 1 26,-1 0 0,0 1-1,0-1 1,0 1 0,0-1 0,1 1-1,-1-1 1,0 1 0,0 0-1,0 0 1,0 0 0,-1 0 0,1 1-1,0-1 1,0 0 0,-1 1-1,1-1 1,-1 1 0,3 3 0,4 6 72,-2 1 0,9 17 0,-11-18 57,1-1 1,1 0-1,-1-1 1,2 1 0,9 11-1,-14-19-91,1 0 0,-1 0 0,0 0-1,1 0 1,0 0 0,-1-1 0,1 1 0,0-1-1,0 0 1,0 0 0,0 0 0,4 1 0,-1-2 53,0 1 0,0-1 0,1 1 0,-1-2 0,11-1 0,-1-1-522,1-1 1,-1-1-1,26-11 1,27-20-7267,-38 20 3846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37.4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20 389 1888,'-3'2'183,"1"0"-1,0 0 1,-1 0-1,1 0 1,0 1 0,-2 2-1,4-5-78,-1 1 0,1-1-1,0 1 1,0-1-1,0 1 1,-1-1-1,1 1 1,0-1-1,0 1 1,0-1-1,0 1 1,0-1 0,0 1-1,0 0 1,0-1-1,0 1 1,0-1-1,0 1 1,1-1-1,-1 1 1,0-1-1,0 1 1,0-1 0,1 0-1,-1 1 1,0-1-1,0 1 1,1-1-1,-1 1 1,0-1-1,1 0 1,-1 1-1,1-1 1,-1 0 0,0 1-1,1-1 1,-1 0-1,1 0 1,-1 1-1,1-1 1,-1 0-1,1 0 1,0 0-1,1 2 123,1-1-1,-1 0 1,1 0-1,-1 0 1,0-1-1,1 1 1,0 0-1,-1-1 1,1 0-1,-1 0 1,1 1-1,-1-2 1,1 1-1,0 0 1,-1 0-1,1-1 1,-1 1-1,1-1 1,-1 0-1,1 0 1,-1 0-1,0 0 1,1 0-1,2-3 1,110-68 2851,-17 20-2254,49-27-36,-119 61-589,0 0-1,47-44 0,-65 54-153,-1-1-1,-1 0 0,0-1 1,0 0-1,0 0 0,-2-1 1,10-18-1,-9 11-265,-5 11-3,-4 10-171,-6 11 328,0-1-1,-2 0 0,1 0 0,-14 12 0,-21 27 72,37-41 38,0 0 0,0 0 0,1 0 0,0 1 0,-4 12 0,9-20 10,0-1 0,0 1 0,1 0 0,-1-1 0,1 1 0,0 0 0,0 0 0,0-1 0,1 8 0,0-9 17,0 1-1,0-1 1,0 0 0,0 1 0,0-1-1,0 0 1,1 0 0,-1 0 0,1 0-1,-1 0 1,1 0 0,0 0 0,0 0 0,-1-1-1,6 4 1,-3-3 16,0 0 1,1 0-1,0 0 0,-1 0 1,1-1-1,0 0 0,0 0 0,0 0 1,0 0-1,0-1 0,0 0 1,0 0-1,0 0 0,0-1 0,0 0 1,0 0-1,-1 0 0,9-3 1,5-3-14,-1 0 1,0-1-1,28-18 1,27-26 182,-50 36-343,0 0 0,1 1 1,40-20-1,-62 35 68,0-1 0,1 0-1,-1 1 1,1-1 0,-1 1 0,1 0 0,-1-1 0,1 1 0,-1 0 0,1 0 0,-1 0 0,1 0 0,0 0 0,2 1-1,-4-1 17,1 1-1,0-1 0,-1 0 0,1 1 0,-1-1 1,1 1-1,-1 0 0,1-1 0,-1 1 0,0-1 1,1 1-1,-1 0 0,0-1 0,1 1 0,-1-1 1,0 1-1,0 0 0,0 0 0,0-1 0,0 1 1,1 0-1,-1-1 0,0 1 0,0 0 1,-1-1-1,1 1 0,0 0 0,0 0 0,0-1 1,-1 2-1,-1 6 34,-1 1 0,0 0 0,0-1 0,-1 0 0,0 0 1,-10 15-1,-7 13 111,15-27-3,5-8-94,0 1 1,0 0-1,0-1 0,-1 1 0,2 0 0,-1 0 1,0 0-1,0 0 0,1-1 0,-1 1 0,1 0 1,-1 0-1,1 0 0,0 0 0,0 0 0,0 0 0,0 3 1,0-5-26,1 0 0,-1 0 0,0 1 0,1-1 0,-1 0 0,1 0 0,-1 0 0,1 0 0,-1 1 0,1-1 0,-1 0 0,0 0 0,1 0 0,-1 0 0,1 0 0,-1 0 0,1 0 0,-1 0 1,1 0-1,-1-1 0,1 1 0,-1 0 0,0 0 0,1 0 0,-1 0 0,1-1 0,-1 1 0,1 0 0,-1 0 0,0-1 0,1 1 0,-1 0 0,1-1 0,2-1 102,-2 1-111,65-31 43,1 3 0,84-24-1,-145 52-72,0-1-1,0 1 0,1 0 1,-1 1-1,0-1 0,1 1 1,-1 0-1,0 1 0,1 0 1,6 1-1,-9 0 12,0-1 0,-1 0 1,1 1-1,-1 0 0,0 0 1,1 0-1,-1 0 0,0 0 0,0 1 1,0-1-1,-1 1 0,1 0 0,-1 0 1,1 0-1,-1 0 0,0 0 0,3 7 1,2 8 96,0 1 1,-1-1 0,-2 1 0,6 39 0,-4-19-36,-4-30 27,-1 0-1465,-9-20-3725,0-6 1277,-1-3 1329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37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17 5632,'-23'-16'2560,"14"16"-2208,4 0 64,10 0-288,-1 3-832,11 5 576,1 9-2176,3-2 1248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40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0 319 5888,'11'-8'8973,"51"-31"-6299,-29 19-2335,1 2-1,0 1 0,2 2 0,46-14 0,-79 28-357,1 0-1,-1 0 1,0 1-1,1-1 1,-1 1 0,0 0-1,1 0 1,-1 0-1,6 1 1,-8-1-1,0 1-1,1-1 1,-1 1-1,0-1 1,1 1 0,-1 0-1,0 0 1,0-1-1,1 1 1,-1 0 0,0 0-1,0 0 1,0 0-1,0 0 1,0 0 0,0 1-1,-1-1 1,1 0-1,0 0 1,0 1 0,-1-1-1,1 0 1,-1 1-1,1 2 1,0 0 5,0 1-1,-1-1 1,0 1 0,0 0-1,0-1 1,0 1 0,-1 0-1,0-1 1,-2 9-1,-3 5 41,-10 21 0,-2 8 164,13-29-38,2 0-1,0 0 1,1 0-1,1 25 0,1-40-102,0 0 0,0 0-1,1 0 1,-1-1 0,1 1-1,-1 0 1,1 0-1,0 0 1,2 2 0,-3-4-19,1 0 0,-1-1 0,0 1 0,1 0 1,-1-1-1,1 1 0,-1 0 0,1-1 0,0 1 1,-1-1-1,1 1 0,0-1 0,-1 0 1,1 1-1,0-1 0,-1 1 0,1-1 0,0 0 1,0 0-1,0 0 0,-1 1 0,1-1 0,0 0 1,0 0-1,0 0 0,-1 0 0,1 0 1,0 0-1,0 0 0,0-1 0,-1 1 0,1 0 1,0 0-1,1-1 0,7-3 104,0-1-1,-1 1 1,1-2-1,-1 1 1,13-12 0,36-38-41,-54 51-84,11-10 6,0-1 0,-1 0 1,-1-1-1,-1-1 0,15-26 0,33-78-408,-59 120 376,1 0 0,-1 0 0,1 0 1,-1 0-1,1 0 0,0 0 0,-1 0 1,1 0-1,0 0 0,0 0 0,0 1 1,-1-1-1,1 0 0,0 1 0,0-1 1,1 0-1,-1 1 2,0 0 1,-1 0-1,1 0 0,-1 0 0,1 0 1,-1 0-1,1 0 0,-1 1 1,1-1-1,-1 0 0,1 0 0,-1 1 1,1-1-1,-1 0 0,1 1 0,-1-1 1,1 0-1,-1 1 0,0-1 1,1 1-1,-1-1 0,0 1 0,1-1 1,-1 1-1,0-1 0,0 1 1,1-1-1,-1 1 0,0 0 0,4 7 40,0 0-1,0 0 0,1-1 1,0 0-1,0 0 1,1 0-1,0 0 0,0-1 1,1 0-1,0 0 0,0-1 1,0 0-1,0 0 0,1 0 1,0-1-1,0 0 1,0-1-1,0 0 0,1 0 1,16 3-1,-12-4 41,0 0 1,1-1-1,-1-1 0,1 0 0,-1-1 1,0 0-1,1-1 0,-1 0 1,0-1-1,16-6 0,-21 6-54,-1 0 1,1 0-1,-1-1 0,0 0 0,0 0 0,0-1 1,0 0-1,-1 0 0,0 0 0,0-1 0,0 0 1,-1 0-1,0-1 0,0 1 0,0-1 0,-1 0 0,6-13 1,-9 17-33,0-1 0,0 1 0,0 0 0,0 0 1,-1-1-1,1 1 0,-1 0 0,0-1 0,0 1 0,0-4 1,0 6 5,0 0 1,-1 1-1,1-1 0,0 0 1,0 1-1,0-1 1,0 0-1,-1 1 1,1-1-1,0 1 1,-1-1-1,1 0 1,0 1-1,-1-1 0,1 1 1,-1-1-1,1 1 1,-1-1-1,1 1 1,-1-1-1,1 1 1,-1 0-1,0-1 1,1 1-1,-2-1 0,0 1-11,1-1-1,-1 1 1,0 0-1,0 0 1,1 0-1,-1 0 1,0 0-1,0 0 0,1 0 1,-3 1-1,-3 1-21,-1 0-1,1 1 0,-11 5 0,0 1 17,1 1 0,1 1 0,-1 0 0,2 1 1,0 1-1,0 1 0,1 0 0,1 0 0,0 1 0,2 1 0,-14 22 0,24-36 51,0 0-1,0 0 1,0 0-1,1 1 0,-1-1 1,1 0-1,-1 0 1,1 0-1,0 1 0,0-1 1,0 0-1,0 0 1,0 0-1,0 1 0,1-1 1,-1 0-1,1 0 1,0 0-1,-1 0 0,1 0 1,0 0-1,0 0 1,0 0-1,1 0 0,-1 0 1,0 0-1,1-1 1,-1 1-1,1-1 0,0 1 1,-1-1-1,1 1 1,0-1-1,0 0 1,0 0-1,0 0 0,3 1 1,1 1 58,1-1 0,-1 0 0,1 0 0,0-1 0,-1 0 1,1 0-1,9 0 0,51-5 245,-45 3-238,6-2 43,35-6 1,-51 6-106,0 0 0,0-1 0,-1 0 0,1-1 0,17-9 0,-13 2-5,-1 0 1,0 0-1,0-1 1,-1-1-1,-1-1 1,0 0-1,-1-1 1,-1 0-1,-1 0 0,16-33 1,6-17-502,-32 66 472,1 0 1,-1 0-1,0 0 1,0 0-1,0 0 1,1 0 0,-1 0-1,0 1 1,0-1-1,0 0 1,0 0-1,1 0 1,-1 0-1,0 0 1,0 0 0,0 0-1,0 0 1,1 0-1,-1 1 1,0-1-1,0 0 1,0 0-1,0 0 1,0 0 0,0 0-1,0 1 1,1-1-1,-1 0 1,0 0-1,0 0 1,0 0-1,0 1 1,1 3-12,-1 0 0,1 0 0,-1 0 0,0 0 1,0 1-1,-1-1 0,1 0 0,-2 5 0,0 7 20,1-12 8,-1 16 27,1-1 0,0 1 0,2-1 0,4 30 0,-4-43 2,0-1 0,0 0 1,1 0-1,0 0 0,0 0 1,1-1-1,-1 1 0,1-1 1,4 7-1,-4-8 13,0 0 0,0-1 1,0 1-1,0-1 0,0 1 0,1-1 0,-1 0 0,1 0 0,-1-1 1,1 1-1,0-1 0,0 0 0,0 0 0,4 1 0,7-1 68,1 0-1,0-1 0,0-1 0,0 0 0,31-7 1,-30 4-20,13-2-59,-1-1 1,37-14-1,-54 15-11,0 1-1,0-1 0,0-1 0,-1 0 0,0-1 1,0 0-1,-1 0 0,0-1 0,-1-1 1,0 0-1,12-15 0,-6 1-31,0 0 1,-1-1-1,-1-1 0,12-34 0,-24 55-35,1 0 0,1-1-1,-1 1 1,1 0 0,0 1-1,0-1 1,5-5 0,-8 10 33,0 0 1,0 0-1,0 0 1,1 0-1,-1 0 1,0 0 0,0 0-1,0 0 1,1 0-1,-1 1 1,0-1-1,0 0 1,0 0 0,1 0-1,-1 0 1,0 0-1,0 0 1,0 0-1,1 1 1,-1-1-1,0 0 1,0 0 0,0 0-1,0 0 1,0 1-1,0-1 1,1 0-1,-1 0 1,0 0 0,0 1-1,0-1 1,0 0-1,0 0 1,0 0-1,0 1 1,0-1 0,0 0-1,0 0 1,1 6-29,-1 0 1,1 0 0,-1 0-1,0-1 1,-1 1 0,-1 8-1,0 4 54,-16 119-37,14-114-6,-2 0 1,-1 0-1,-16 38 0,2-25 321,19-34-267,1-1-1,0 1 1,-1-1 0,1 1 0,0-1 0,-1 0 0,0 0 0,1 0 0,-1 0 0,0 0 0,1 0 0,-1 0 0,0 0-1,0-1 1,0 1 0,0-1 0,0 1 0,0-1 0,0 0 0,0 1 0,0-1 0,0 0 0,0-1 0,0 1 0,0 0-1,-2-1 1,-7-2 33,1 0-1,-1 0 1,-16-9-1,16 7-245,9 4 192,1 0-1,-1 0 0,0 0 1,1 0-1,-1 0 0,1 0 1,-1-1-1,1 1 0,-1 0 1,1-1-1,0 1 0,-2-3 1,16 6-81,23 8 152,54 8 0,-72-16-26,-1 0-1,0-2 1,1 0 0,-1-1 0,26-5 0,9-6 35,0-2 1,-2-3 0,88-40-1,-107 41-128,-1-2-1,-1-1 0,-1-1 1,-1-1-1,48-49 0,-73 68 7,0 0 0,0 0 0,0 0 0,0 0 0,0 1 0,1-1 0,3-1 0,-6 3 21,0 0 0,0 0 0,0 1 0,0-1 0,0 0 0,1 0 0,-1 0 0,0 1 0,0-1 0,0 0 0,0 0 0,0 0 0,0 1 1,0-1-1,0 0 0,0 0 0,0 0 0,0 1 0,0-1 0,0 0 0,0 0 0,0 1 0,0-1 0,0 0 0,0 0 0,0 0 0,0 1 0,0-1 0,0 0 0,0 0 0,0 0 0,0 1 0,0-1 0,-1 0 0,-2 12-4,3-10-19,-10 30-48,-22 46-1,-6 22 212,37-99-107,1 1 0,-1-1 0,1 1 1,0-1-1,0 1 0,-1-1 0,1 1 0,0-1 1,0 1-1,0-1 0,1 1 0,-1-1 0,0 0 1,1 1-1,-1-1 0,1 1 0,-1-1 0,1 0 0,-1 1 1,2 1-1,0-1 10,-1-1-1,1 0 1,-1 1 0,1-1 0,0 0 0,-1 0-1,1 0 1,0 0 0,0 0 0,0 0 0,0 0-1,0-1 1,2 1 0,4 1 37,0-1 0,-1-1 0,1 1 0,0-1 0,0-1 1,13-1-1,-12-1-28,0 0 1,0 0 0,0-1-1,10-5 1,-1 0 14,3-1-90,-1-2 1,0 0 0,-1-1-1,0-1 1,-1-1 0,31-33-1,-48 48 27,-1-1 6,0 1-1,1 0 1,-1 0 0,0 0-1,1-1 1,-1 1-1,0 0 1,0 0-1,1 0 1,-1-1-1,0 1 1,0 0-1,1-1 1,-1 1-1,0 0 1,0 0 0,0-1-1,0 1 1,0 0-1,1-1 1,-1 1-1,0 0 1,0-1-1,0 1 1,0-1-1,0 1 1,0 0-1,0-1 1,0 1 0,0 0-1,0-1 1,0 1-1,0 0 1,-1-1-1,1 1 1,0 0-1,0-1 1,0 1-1,-1-1 1,1 2-15,-1-1 0,0 1 0,0-1 1,1 1-1,-1-1 0,0 1 0,1-1 0,-1 1 1,1 0-1,-1-1 0,1 1 0,-1 0 0,0 0 1,-21 30-218,14-22 239,1 1 0,0-1-1,1 1 1,0 1 0,1-1 0,-5 14 0,9-23 18,1 1 0,-1-1 0,1 0 0,0 0 0,0 0 0,-1 1 0,1-1 0,0 0 0,0 0 0,0 0 0,1 1 0,-1-1 0,0 0 0,0 0 0,1 0 0,-1 1 0,0-1 0,1 0 0,-1 0 0,1 0 0,0 1 0,0-1-3,0 0 1,0-1 0,0 1 0,0 0 0,0-1-1,0 1 1,0-1 0,0 1 0,0-1 0,0 0 0,0 1-1,0-1 1,1 0 0,-1 0 0,0 0 0,0 0-1,0 0 1,0 0 0,0 0 0,1 0 0,0 0 0,11-3 3,-1 1 0,0-2 1,0 1-1,0-2 0,17-8 1,-22 9-6,0 0 0,-1 0 0,1-1 0,-1 0 0,1 0 0,-2-1 0,1 1 0,-1-1 0,9-12 0,-13 16-29,1 0 0,-1 0 0,0-1 0,0 1 1,0 0-1,0-1 0,0 1 0,0 0 1,-1-1-1,1 1 0,-1-1 0,0 1 1,1-1-1,-1 1 0,0-1 0,-1 1 0,1-1 1,0 1-1,-1-1 0,1 1 0,-1-1 1,-1-2-1,0 2-5,0 0 1,0 0 0,-1 0-1,1 0 1,0 0-1,-1 1 1,0-1 0,0 1-1,0-1 1,0 1-1,0 0 1,0 1 0,0-1-1,-7-2 1,4 2 12,0 0 0,0 1 1,0 0-1,0 0 0,0 1 1,0-1-1,0 1 0,0 0 1,0 1-1,0 0 0,0 0 0,0 0 1,0 0-1,0 1 0,0 0 1,-9 5-1,15-7 7,0 0 1,0 0-1,0 0 0,0 0 1,0 0-1,0 0 1,0 0-1,0 0 0,0 0 1,0 0-1,0 0 1,0 0-1,0 0 0,0 0 1,0 0-1,0 0 0,0 0 1,0 1-1,1-1 1,-1 0-1,0 0 0,0 0 1,0 0-1,0 0 1,0 0-1,0 0 0,0 0 1,0 0-1,0 0 0,0 0 1,0 0-1,0 0 1,0 0-1,0 0 0,0 0 1,0 0-1,0 0 1,0 0-1,0 0 0,0 0 1,0 0-1,0 0 0,0 0 1,0 0-1,0 0 1,0 1-1,0-1 0,0 0 1,0 0-1,0 0 1,0 0-1,8 0 56,13-1-4,-19 1-39,67-4 33,58-4-22,-73 3-60,0 1 1,102 8-1,-147-3 9,0 0 0,0 1 0,-1 0 0,1 0 0,-1 1 0,0 0 0,0 0 0,10 7 0,-16-9 19,1 0 0,-1 1 0,0 0 0,-1-1 1,1 1-1,0 0 0,0 0 0,-1 0 0,1 0 1,-1 0-1,1 1 0,-1-1 0,0 0 1,0 0-1,0 1 0,0-1 0,-1 1 0,1-1 1,-1 1-1,1-1 0,-1 1 0,0 0 0,0-1 1,0 1-1,0-1 0,0 1 0,-1-1 0,1 1 1,-1-1-1,0 1 0,-1 2 0,-11 26 62,10-26-22,0 0 0,1 0 0,-1 0 0,1 1 1,1-1-1,-1 1 0,1-1 0,-1 7 0,2-11-13,0-1 0,0 0 0,0 1 0,0-1 0,0 0 0,0 1 0,1-1 1,-1 0-1,0 1 0,0-1 0,0 0 0,0 1 0,0-1 0,1 0 0,-1 0 0,0 1 0,0-1 0,0 0 0,1 0 0,-1 1 1,0-1-1,0 0 0,1 0 0,-1 0 0,0 1 0,1-1 0,-1 0 0,0 0 0,1 0 0,-1 0 0,0 0 0,1 0 0,-1 0 1,0 0-1,1 1 0,-1-1 0,0 0 0,1 0 0,-1-1 0,0 1 0,1 0 0,-1 0 0,0 0 0,1 0 0,-1 0 1,18-6 190,-15 4-178,41-18 225,-24 10-229,30-11 1,-27 13-146,1 2 0,-1 0 0,37-4 1,-53 9 89,0 1 0,0-1-1,1 2 1,-1-1 0,0 1 0,0 0 0,0 1 0,0 0 0,0 0 0,0 0 0,0 1 0,-1 0 0,1 0 0,-1 1 0,0 0 0,9 6 0,-14-9 12,0 0 0,0 0 1,0 1-1,0-1 0,0 0 1,0 0-1,0 0 1,-1 1-1,1-1 0,0 0 1,-1 1-1,1-1 1,-1 1-1,1 1 0,-1-2-86,0 0-1,0 0 1,0 0-1,0-1 1,0 1-1,-1 0 1,1 0-1,0 0 1,0 0-1,-1 0 1,1-1-1,0 1 0,-1 0 1,1 0-1,-1-1 1,1 1-1,-1 0 1,0-1-1,1 1 1,-1 0-1,0-1 1,1 1-1,-1-1 1,0 1-1,1-1 1,-1 1-1,0-1 1,0 0-1,0 1 1,0-1-1,-18 6-4480,-22 4-1,32-8 3390,-19 6-1203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40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5 6240,'-8'-5'3168,"8"10"-2912,0-1-224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42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351 115 2720,'0'-1'60,"-1"0"0,1 0 1,1 1-1,-1-1 0,0 0 0,0 0 1,0 0-1,0 1 0,0-1 0,1 0 1,-1 0-1,0 1 0,1-1 0,-1 0 1,1 1-1,-1-1 0,1 0 0,-1 1 1,1-1-1,-1 0 0,1 1 0,-1-1 1,1 1-1,0-1 0,-1 1 0,2-1 1,6-5 877,-7 5-667,0-1-1,0 1 1,-1-1-1,1 0 1,0 1-1,-1-1 1,1 0-1,-1 1 1,0-1-1,1 0 1,-1 0-1,0 0 1,0 1-1,0-1 1,0 0-1,0 0 1,-2-3-1,2 5-225,0-1-1,-1 0 1,1 1 0,-1-1-1,1 0 1,0 1-1,-1-1 1,0 1-1,1-1 1,-1 1 0,1-1-1,-1 1 1,0 0-1,1-1 1,-1 1-1,0-1 1,1 1 0,-1 0-1,0 0 1,1 0-1,-1-1 1,0 1-1,0 0 1,1 0-1,-1 0 1,0 0 0,0 0-1,1 0 1,-1 0-1,-1 1 1,-22 3 35,12 1-84,1 0 0,0 1 1,0 1-1,0 0 0,1 0 0,-10 9 1,1-1 109,-14 10 193,1 2 1,-29 32-1,49-45-223,0 0-1,1 0 1,0 1 0,2 0 0,-1 1-1,2 0 1,-8 20 0,14-29 5,0 0 1,0 1-1,1-1 0,0 1 1,0-1-1,0 9 1,1-14-36,0 0 1,0-1-1,0 1 0,0 0 1,0 0-1,1 0 0,-1 0 1,1 0-1,-1-1 0,1 1 1,0 0-1,-1 0 1,1-1-1,0 1 0,0-1 1,0 1-1,0-1 0,0 1 1,1-1-1,-1 1 0,0-1 1,1 0-1,-1 0 0,1 0 1,-1 0-1,1 0 0,0 0 1,2 1-1,0-1 39,-1-1-1,1 1 1,0-1 0,0 0-1,-1 0 1,1-1 0,0 1-1,0-1 1,-1 0 0,1 0-1,0 0 1,-1 0 0,1-1-1,-1 1 1,6-5 0,5-2 118,-1-1 1,16-16-1,-24 21-163,29-26 171,45-53 0,-61 62-179,-1-1 0,-1-1 0,22-43 0,-21 24 186,-16 40-221,0-1 0,0 1 0,-1-1 0,1 1-1,-1-1 1,1 1 0,-1-1 0,0 1 0,0-1-1,-1 0 1,1 1 0,0-1 0,-1 1 0,0-4-1,1 6 1,-1-1-1,1 1 0,0 0 0,0 0 0,0-1 0,0 1 0,0 0 0,0 0 0,0 0 0,0-1 0,0 1 0,-1 0 0,1 0 0,0 0 0,0 0 0,0 0 0,0-1 0,-1 1 0,1 0 0,0 0 0,0 0 0,0 0 1,-1 0-1,1 0 0,0 0 0,0-1 0,0 1 0,-1 0 0,1 0 0,0 0 0,0 0 0,-1 0 0,1 0 0,0 0 0,0 0 0,0 0 0,-1 0 0,1 1 0,0-1 0,0 0 0,-1 0 0,1 0 0,0 0 1,0 0-1,0 0 0,-1 0 0,1 0 0,0 1 0,0-1 0,0 0 0,0 0 0,0 0 0,-1 0 0,1 1 0,0-1 0,0 0 0,0 0 0,0 0 0,0 1 0,0-1 0,-9 16-124,8-12 108,-4 8 7,0-1-1,1 1 1,1 0 0,0 0-1,0 1 1,1-1-1,1 1 1,0-1 0,1 14-1,0-21 57,1 1 0,0 0 1,0 0-1,0-1 0,0 1 0,1-1 0,0 1 0,0-1 1,1 0-1,0 1 0,-1-1 0,2-1 0,-1 1 0,0 0 1,1-1-1,0 0 0,0 1 0,0-2 0,1 1 0,-1 0 0,1-1 1,6 4-1,-5-5 46,1 1 1,-1-1-1,1 0 1,-1-1 0,1 1-1,0-1 1,-1-1-1,1 1 1,0-1-1,0 0 1,0-1-1,-1 1 1,9-3-1,6-2 132,-1 0-1,38-17 0,-19 5-129,-1-3 0,-1-1-1,0-1 1,49-42 0,-52 38-486,-34 26 391,0 0 1,0 0-1,0 0 0,0 0 1,0 0-1,1 0 0,-1 0 1,0 0-1,0 0 0,0 0 1,0 0-1,0 0 0,1 0 1,-1 0-1,0 0 0,0 0 0,0 0 1,0 0-1,1 0 0,-1 0 1,0 0-1,0 0 0,0 0 1,0 0-1,0 0 0,1 0 1,-1 0-1,0 0 0,0 1 1,0-1-1,0 0 0,0 0 1,0 0-1,0 0 0,1 0 1,-1 0-1,0 1 0,0-1 0,0 0 1,0 0-1,0 0 0,0 0 1,0 0-1,0 1 0,0-1 1,3 10-15,-2-8 18,1 4 7,-1 0 0,2 0 0,-1 0 0,1 0 0,-1 0 0,2 0 0,-1-1 0,1 1 0,-1-1-1,1 0 1,1 0 0,-1-1 0,1 1 0,0-1 0,0 0 0,8 5 0,-5-5 41,0-1 0,0 0 1,1-1-1,-1 0 0,1 0 1,-1 0-1,1-1 0,-1-1 0,12 1 1,11-3 215,37-5 0,-60 5-235,17-2 90,1-1 0,-1-2 0,-1 0 0,1-2 0,42-21 0,-61 27-94,0-1 1,1 1-1,-1-1 0,-1 0 0,1-1 0,0 1 0,-1-1 0,0 0 1,0 0-1,-1-1 0,1 0 0,-1 0 0,6-10 0,-7 7-31,0 1 0,0-1 0,0 1-1,-1-1 1,0 0 0,0-13 0,-2 18-10,0-1 1,0 0 0,0 0 0,-1 1-1,1-1 1,-3-6 0,2 9-3,1 0 0,-1 0 0,0 1 0,0-1 0,0 0 0,0 1 0,0-1 1,0 0-1,0 1 0,0-1 0,-1 1 0,1 0 0,-1-1 0,1 1 0,-4-2 0,3 2-7,-1 0 0,1 1 0,-1-1 0,0 1 0,1-1 0,-1 1 0,0 0 0,1 0 0,-1 0 0,0 1 0,1-1 0,-1 0 0,0 1 0,1 0 0,-1 0 0,1 0 0,-1 0 0,-3 2 0,-3 1 3,-1 1 0,1 1-1,0 0 1,1 0 0,0 0-1,0 1 1,0 1 0,1-1-1,0 1 1,0 0 0,1 1-1,0 0 1,0 0 0,1 0-1,-4 10 1,8-16 34,0 0 0,0 0-1,0 1 1,0-1 0,1 0 0,-1 0-1,1 1 1,0-1 0,0 0 0,0 1-1,1-1 1,-1 0 0,1 1 0,-1-1 0,1 0-1,3 6 1,-1-3 33,0 0 0,1-1-1,0 0 1,0 0 0,0 0-1,0 0 1,1-1 0,6 5 0,15 11 117,0-1 0,2-2 0,0-1 0,35 15 0,-49-26-112,0 0-1,0-1 1,0 0 0,0-1-1,1 0 1,-1-2-1,20 1 1,-20-2-1206,0-1 0,15-3-1,-13 1-3248,31-1 0,-20 6 480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6:1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 2496,'-5'0'8277,"10"15"-1957,7-16-5634,-1 0 1,0-1-1,0-1 1,0 0-1,15-6 1,22-6-284,-2 0 178,2 0-158,-43 14-403,-1 0 0,1 0 0,0 0-1,0 1 1,-1 0 0,1 0 0,7 1 0,-4 0 66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45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228 979 2912,'7'-7'519,"-3"3"295,-1 1 1,1-1-1,-1 0 1,0 0-1,5-7 1,-8 9-589,1 1 1,0-1 0,-1 0-1,1 0 1,-1 0 0,0 0-1,1 0 1,-1 0-1,0 0 1,0 0 0,0 0-1,-1 1 1,1-1-1,0 0 1,-1 0 0,1 0-1,-1 0 1,-1-2 0,1 1-131,0 0 1,0 1 0,-1-1 0,1 1 0,-1-1 0,0 1-1,0-1 1,0 1 0,0 0 0,0 0 0,0 0-1,-1 0 1,1 0 0,0 1 0,-1-1 0,0 1 0,1 0-1,-1-1 1,0 1 0,0 0 0,1 1 0,-1-1-1,-5 0 1,3 0-120,0 1 0,-1 0-1,1 1 1,0-1 0,0 1 0,0 0-1,0 0 1,0 0 0,1 1 0,-1 0-1,0 0 1,-6 4 0,-1 0 42,0 2 0,1 0 0,0 0 0,0 1-1,1 1 1,0-1 0,1 2 0,0-1 0,0 1 0,-6 13 0,13-21-9,0 0 0,1 1 1,0-1-1,-1 1 0,1 0 1,0-1-1,1 1 0,-1 0 1,1-1-1,0 1 0,0 0 0,0 0 1,0-1-1,0 1 0,1 0 1,0-1-1,0 1 0,0 0 1,0-1-1,0 1 0,1-1 0,0 1 1,0-1-1,0 0 0,0 0 1,0 0-1,0 0 0,4 3 1,0 1 86,2 1 0,-1-1 0,1-1 0,0 0 1,0 0-1,0 0 0,1-1 0,0 0 1,0-1-1,1 0 0,13 4 0,-8-4-6,-1-1 0,1-1 0,0 0 0,0-1-1,0 0 1,0-1 0,22-4 0,125-31 330,-93 18-330,-11 4 2,131-37 161,-168 43-116,-1-1 0,0-1 0,0-1-1,-1-1 1,0-1 0,30-25 0,-38 25 215,-11 12-349,0 0 0,1 0-1,-1-1 1,0 1 0,0 0 0,1-1-1,-1 1 1,0 0 0,0-1 0,0 1-1,0 0 1,0-1 0,1 1-1,-1-1 1,0 1 0,0 0 0,0-1-1,0 1 1,0-1 0,0 1 0,0 0-1,0-1 1,0 1 0,-1-1 0,1 1-1,0 0 1,0-1 0,0 1 0,0 0-1,-1-1 1,-1 2-52,-26 18 104,16-9-159,-22 12 1,1-4 141,-47 36 1,65-42-16,1 0 0,0 1 0,1 1 1,0 0-1,-13 20 0,23-29 13,-1 1-1,1 0 1,-5 11 0,7-15-8,0 0-1,1 0 0,-1 0 1,1 0-1,0 0 0,-1 0 1,1 0-1,0 0 0,0 0 1,1 0-1,-1 0 0,0 0 1,1 0-1,-1 0 0,1 0 1,1 3-1,-2-4-7,1 0 0,-1-1-1,1 1 1,0 0 0,0 0 0,0-1-1,-1 1 1,1-1 0,0 1 0,0-1-1,0 1 1,0-1 0,0 0 0,0 1-1,0-1 1,0 0 0,0 0 0,0 0-1,0 0 1,0 0 0,0 0 0,0 0 0,0 0-1,0 0 1,0 0 0,0 0 0,0 0-1,0-1 1,1 0 0,4 0 71,1-1 0,-1-1 1,9-3-1,8-8 7,-1 0 0,0-1 0,-1-1 0,0-1 0,-2-1 0,27-30 0,-40 40-124,-1 0-1,0 0 0,7-16 0,2-3-553,-18 36 559,0 1 0,0-1-1,0 1 1,1 0 0,1 0 0,0 0 0,0 1 0,1-1 0,0 0 0,1 1 0,0-1 0,1 0 0,0 1 0,1-1 0,0 0-1,6 20 1,-7-28 50,0 1-1,0-1 1,1 1 0,-1-1-1,1 0 1,-1 0-1,1 0 1,0 1-1,0-1 1,0-1-1,0 1 1,0 0 0,0 0-1,1-1 1,2 2-1,-3-2 4,0 0-1,0-1 1,0 1 0,1-1-1,-1 1 1,0-1 0,0 0-1,0 0 1,0 0-1,0 0 1,1 0 0,-1-1-1,0 1 1,0-1 0,0 1-1,0-1 1,0 0-1,0 1 1,3-3 0,15-9 188,31-22 1,-7 3-111,-13 10-57,54-36 58,-55 32-100,-1-2 1,-1-1 0,-1-1 0,44-64 0,-33 28 6,36-83 1,-28 51-59,-27 58-285,-3-1 1,15-50-1,-31 89 59,-2 3 102,-4 9-12,-30 72-81,-78 238 0,80-208 198,30-92 142,-1 1 0,2-1 0,0 30 0,3-47-59,0 1 1,0-1-1,1 0 0,-1 0 1,1 0-1,0 0 1,0 0-1,1 0 1,-1 0-1,1 0 0,0 0 1,0-1-1,0 1 1,0-1-1,4 5 0,-4-6 8,0 0-1,1-1 1,-1 1-1,0 0 0,1-1 1,-1 1-1,1-1 1,-1 0-1,1 0 0,0 0 1,0 0-1,-1 0 1,1-1-1,0 1 0,0-1 1,0 1-1,0-1 1,0 0-1,-1-1 0,1 1 1,0 0-1,4-2 1,0 0 9,0 0 0,0-1 1,0 0-1,0 0 0,-1 0 0,1-1 1,-1 0-1,0-1 0,8-6 0,0-2-1,-1-1-1,16-21 1,-7 5 5,-1-1 1,29-58 0,-15 23-22,14-24-14,58-101 15,-57 104-130,38-94 0,8-80-818,-96 261 902,0 0 0,0 0 1,0 0-1,0 0 0,0 0 1,0 0-1,0 0 0,0 0 1,0 0-1,0 0 0,-1 0 1,1 0-1,0 0 0,0 0 1,0 0-1,0 0 0,0 0 1,0 0-1,-5 10-164,-10 21 6,-66 123-177,-13 24 128,53-76 210,4 2-1,-35 160 0,41-96 146,30-158-73,1-1-1,-1 0 1,2 0 0,-1 1-1,1-1 1,3 12 0,-3-18-19,0 0 0,0 0 0,0 0 0,0 1 0,0-1 0,1-1 1,0 1-1,-1 0 0,1 0 0,0-1 0,0 1 0,1-1 0,-1 1 0,0-1 1,1 0-1,-1 0 0,1 0 0,0 0 0,0 0 0,5 1 0,-2-1 34,1 0 0,0-1-1,0 0 1,0 0 0,0-1-1,0 0 1,0 0 0,9-2-1,58-12 103,-63 11-149,29-6 66,-1-1 0,65-27 1,-92 31-58,0 0 1,-1 0 0,0-1-1,0 0 1,-1-1 0,0 0 0,0-1-1,-1 0 1,0 0 0,-1-1 0,0 0-1,11-19 1,-16 23-57,0 1 0,0 0 1,-1-1-1,0 0 0,0 1 0,-1-1 0,1 0 0,-1 0 1,-1 0-1,1 0 0,-1 0 0,0 0 0,0 0 0,-2-9 1,2 14 13,0 0 1,0 0-1,-1 1 1,1-1-1,0 0 1,0 1-1,-1-1 1,1 0 0,-1 1-1,1-1 1,0 0-1,-1 1 1,1-1-1,-1 1 1,0-1-1,1 1 1,-1-1-1,1 1 1,-1-1 0,0 1-1,1-1 1,-1 1-1,0 0 1,1-1-1,-1 1 1,0 0-1,0 0 1,1 0-1,-1 0 1,0-1-1,0 1 1,1 0 0,-1 0-1,0 0 1,0 1-1,1-1 1,-1 0-1,0 0 1,0 0-1,1 0 1,-1 1-1,0-1 1,1 0 0,-1 1-1,0-1 1,0 1-1,-6 3-58,0 0 0,0 1 0,-10 9 0,6-5 33,-6 5 11,-30 31 0,28-25 61,11-13-33,1 0-1,0 1 1,1 0-1,0 0 1,0 1 0,-5 9-1,10-16 13,0 0-1,0 1 0,1-1 0,-1 0 0,0 0 1,1 0-1,0 1 0,-1-1 0,1 0 1,0 1-1,0-1 0,0 0 0,1 0 1,-1 1-1,0-1 0,1 0 0,-1 0 0,1 1 1,0-1-1,0 0 0,0 0 0,0 0 1,0 0-1,0 0 0,1 0 0,-1 0 1,1-1-1,-1 1 0,1 0 0,0-1 1,-1 1-1,4 1 0,-1 0 17,1 0 0,0 0 1,0-1-1,0 1 0,0-1 0,0 0 0,0-1 0,1 1 1,-1-1-1,1 0 0,7 0 0,4 0 81,-1-2 0,25-3 0,3-3 61,82-27-1,-50 12 3,-46 15-143,166-52-51,-170 50 11,-1-2 0,-1-1 0,0-1 0,0-1 0,31-26 0,-50 35-123,-9 5-1,-8 6 3,-78 46-202,54-33 314,1 1 0,-46 36-1,75-51 29,1 0 0,-1 0 0,1 0-1,1 1 1,-8 10 0,11-14-5,0-1 1,1 0-1,-1 0 0,1 0 0,-1 0 1,1 0-1,0 0 0,-1 0 0,1 1 1,0-1-1,0 0 0,0 0 0,0 0 1,0 1-1,0-1 0,0 0 0,1 2 1,0-2 7,-1 0 0,1 0 0,0 0 0,0 0 0,-1 0 0,1 0 0,0 0 0,0 0 1,0-1-1,0 1 0,0 0 0,0-1 0,0 1 0,1-1 0,-1 1 0,0-1 0,0 1 0,0-1 0,0 0 0,1 0 1,0 1-1,5 0 39,-1-1 0,0 1 1,1-1-1,-1 0 0,1-1 1,-1 0-1,0 0 1,1 0-1,7-3 0,2-2 35,-1 0 0,21-11 0,-24 10-60,-1 0-1,0 0 0,0-1 1,-1-1-1,0 0 0,-1 0 1,12-15-1,-8 8-15,-2-2-1,0 1 1,17-37 0,0-15 0,37-131 0,-61 183-12,32-125 25,-28 103-93,5-66 1,-13 104 62,1-31-351,-1 30 318,0 0 1,-1 0-1,1 0 0,0 0 0,-1 1 0,1-1 0,-1 0 0,0 0 1,1 0-1,-1 0 0,0 0 0,-1-1 0,1 2 27,1 1-1,0 0 0,-1 0 0,1-1 1,0 1-1,-1 0 0,1 0 0,0 0 1,-1-1-1,1 1 0,-1 0 0,1 0 1,0 0-1,-1 0 0,1 0 0,-1 0 1,1 0-1,-1 0 0,1 0 0,0 0 1,-1 0-1,1 0 0,-1 0 0,1 0 1,0 0-1,-1 0 0,1 0 0,-1 1 0,1-1 1,0 0-1,-1 0 0,0 1 0,-13 12-194,5-1 130,1-1 0,0 1-1,1 1 1,1-1 0,-1 1-1,-4 18 1,-1 6 8,-9 50 0,-10 114 95,28-164 53,1-1 0,2 1 0,7 61 0,-4-82 14,1 0 0,0 0 0,10 24 0,-10-31-436,0 0 0,9 13 0,-9-16-589,1-1 1,-1 1-1,1-1 1,6 5-1,16 11-2333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46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10 2144,'2'0'169,"-2"0"-109,0 0 0,0 0 1,0 0-1,1 0 1,-1 0-1,0 0 1,0 0-1,1 0 1,-1 0-1,0 0 0,0 0 1,1 0-1,-1 0 1,0 0-1,0 0 1,1 0-1,-1 0 1,0 0-1,0 0 1,1 0-1,-1 0 0,0-1 1,0 1-1,1 0 1,-1 0-1,0 0 1,0 0-1,0 0 1,0-1-1,1 1 0,-1 0 1,0 0-1,0 0 1,0-1-1,0 1 1,0 0-1,1 0 1,-1-1-1,0 1 0,0 0 1,0 0-1,0-1 1,0 1-1,0 0 1,0-1-1,0 1 87,0 0 0,0 0 0,0-1 0,-1 1 0,1 0 0,0 0 0,0 0 0,0-1 147,-1 1-147,1 0 0,0 0 0,0 0 0,0 0 0,0-1 0,-1 1 0,1 0 0,0 0 0,0 0 0,-1 0 0,1 0 0,0 0 0,0 0 0,0 0 0,-1 0 0,1 0 0,0 0 0,0 0 0,-1 0 0,1 0 0,0 0 0,0 0 1,-1 0-1,1 0 0,0 0 0,0 0 0,0 0 0,-1 0 0,1 1 0,0-1 0,0 0 0,-1 0 0,-19 9 1274,11-5-1462,1 2 1,-13 8-1,-14 17 348,-47 54 0,78-80-203,0 0 1,0 0-1,0 1 1,1 0-1,0 0 1,-4 9-1,7-13-59,-1-1-1,1 0 0,0 0 1,-1 1-1,1-1 0,0 0 0,0 0 1,0 1-1,0-1 0,0 0 1,0 1-1,0-1 0,0 0 0,1 0 1,-1 1-1,0-1 0,1 0 1,-1 0-1,1 0 0,0 1 0,-1-1 1,1 0-1,0 0 0,-1 0 1,1 0-1,0 0 0,0 0 0,0 0 1,0 0-1,0-1 0,0 1 1,0 0-1,0-1 0,0 1 0,1 0 1,-1-1-1,0 0 0,0 1 1,0-1-1,1 0 0,0 1 1,3 0 39,0-1-1,-1 0 1,1 1 0,-1-1 0,1-1 0,0 1 0,-1-1 0,1 0 0,-1 0 0,1 0 0,-1-1 0,0 1 0,1-1 0,-1 0 0,7-5 0,-6 4-51,0 0 0,0-1 0,-1 1 0,1-1 0,-1 0-1,0 0 1,-1 0 0,1-1 0,-1 0 0,1 1-1,-1-1 1,3-8 0,-5 9-37,1-1 0,-1 0-1,-1 1 1,1-1 0,-1 0-1,0-8 1,0 7 7,-1-2-108,-3 11-54,-1 12-35,4-12 208,0 1 1,1-1-1,0 0 0,0 1 1,0-1-1,0 0 0,1 1 1,-1-1-1,1 0 0,0 0 1,0 1-1,0-1 0,0 0 1,0 0-1,1 0 0,-1 0 1,1 0-1,0-1 0,0 1 1,0 0-1,0-1 0,5 5 1,-2-4 62,0 0 0,-1-1 0,1 1 0,0-1 0,1 0 0,-1 0 0,0 0 0,0-1 0,1 0 0,-1 0 0,1 0 0,-1-1 0,9 1 0,29-3 252,0-1 0,81-17-1,-89 10-227,0-1 0,40-19-1,-62 24-50,3-2 0,0-1 0,0 0-1,23-19 1,-9 7 237,-21 14-218,1 1 0,14-7 1,-23 13-78,0-1 1,1 1-1,-1 0 1,0 0-1,0 0 1,0 0-1,0-1 1,0 1 0,1 1-1,-1-1 1,0 0-1,0 0 1,0 0-1,0 1 1,0-1-1,0 0 1,1 1-1,-1-1 1,0 1 0,0 0-1,0-1 1,-1 1-1,1 0 1,0-1-1,0 1 1,0 0-1,0 0 1,-1 0-1,1 0 1,0 1 0,3 4-24,0 1 1,0-1 0,4 14 0,-1-3-18,12 24 221,-13-27 51,0-1 0,15 24 0,-18-33-152,0 0 0,0 0 1,1 0-1,0-1 1,-1 1-1,1-1 1,0 0-1,1 0 1,-1 0-1,1-1 0,-1 1 1,7 1-1,0 0 98,1 0-1,22 3 1,-3-5-1651,-26-2 274,-1-1 0,1 0 0,-1 0 0,7-2 0,2-1-1241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46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517 3 6976,'-1'-1'162,"0"1"-1,0 0 1,1-1 0,-1 1 0,0 0-1,0 0 1,0 0 0,0 0 0,1 0-1,-1 0 1,0 0 0,0 0 0,0 0-1,1 0 1,-1 0 0,0 0 0,0 0-1,0 1 1,1-1 0,-1 0 0,0 1-1,0-1 1,1 1 0,-2 0 0,-20 17 429,11-9 22,-208 160 3488,126-100-3476,-25 18-13,107-78-655,9-8-151,-1 0 1,2 0 0,-1 1-1,0-1 1,0 1-1,0 0 1,1 0 0,-1-1-1,1 1 1,-2 3 0,3-1-2975,4 1 928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47.7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31 818 4384,'-23'2'2074,"16"-1"1323,21-6-244,84-27 923,-73 22-3776,-2-1 1,0-1-1,0-1 1,21-16-1,-22 12-196,-11 8-78,1 0 0,0 1 0,20-11 0,-31 19-31,0-1 0,-1 1 0,1-1 0,0 1-1,0 0 1,0-1 0,0 1 0,0 0 0,0 0 0,0-1 0,0 1 0,0 0-1,0 0 1,0 0 0,0 0 0,-1 0 0,1 1 0,0-1 0,0 0 0,0 0 0,0 1-1,0-1 1,0 0 0,0 1 0,0-1 0,-1 1 0,1-1 0,0 1 0,0-1-1,0 1 1,-1 0 0,1-1 0,0 1 0,-1 0 0,1 0 0,-1-1 0,1 1-1,-1 0 1,1 0 0,-1 0 0,0 0 0,1 0 0,-1 0 0,0 0 0,0-1-1,1 1 1,-1 0 0,0 0 0,0 2 0,0 3 20,1 0 0,-1 0 1,-1 0-1,1-1 0,-1 1 0,-2 10 1,1-8 38,-1 2 45,0 0 0,1 0 1,-2 21-1,4-27-39,0 0 0,0-1-1,1 1 1,0-1 0,-1 1 0,1-1-1,0 1 1,0-1 0,1 0-1,-1 1 1,1-1 0,0 0 0,0 0-1,0 0 1,0 0 0,3 2-1,-4-3-22,0-1-1,1 0 0,-1 0 1,1 0-1,0-1 0,-1 1 1,1 0-1,0-1 0,0 1 0,-1-1 1,1 1-1,0-1 0,0 0 1,0 0-1,-1 0 0,1 0 1,0 0-1,0 0 0,2 0 1,6-2 83,1 0 0,11-4 0,-13 3-65,314-100 110,-294 92-181,0 0 0,0-2 0,-2-1 0,0-1 0,0-2 0,24-19 0,-44 28 92,-7 5-72,-1 3-11,0 0 0,-1 1 0,1-1 0,0 0 0,0 1 0,-1-1 0,1 1 0,0-1 0,0 1 0,0-1 0,0 1 0,-2 1 0,-102 58-87,-39 26 140,143-85-22,-1 0 0,1 1 0,-1-1 0,1 0 0,0 0 0,-1 1 0,1-1-1,0 1 1,0-1 0,0 1 0,0 0 0,0-1 0,-1 4 0,2-5-11,0 1 0,0-1 1,0 1-1,0-1 0,0 1 0,0-1 1,0 1-1,0-1 0,0 0 0,0 1 1,0-1-1,0 1 0,0-1 0,1 1 0,-1-1 1,0 0-1,0 1 0,0-1 0,1 1 1,-1-1-1,0 0 0,1 1 0,0 0 10,0-1 0,0 1 0,0 0-1,0-1 1,0 1 0,1-1 0,-1 1-1,0-1 1,0 0 0,0 1 0,3-1-1,3 0 39,-1 0-1,1-1 0,-1 0 0,1 0 1,-1 0-1,1-1 0,10-4 0,1 1 34,-9 2-63,0-1 0,0 0 0,0 0 0,0 0-1,0-1 1,-1-1 0,0 1 0,10-10 0,54-54-330,-72 69 292,0 0 0,1 0 0,-1-1 0,0 1 0,0 0 0,0 0 1,0 0-1,1 0 0,-1 0 0,0 0 0,0 0 0,0 0 0,0 0 0,1 0 0,-1 0 0,0 0 0,0 0 0,0 0 1,1 0-1,-1 0 0,0 1 0,0-1 0,0 0 0,0 0 0,0 0 0,1 0 0,-1 0 0,0 0 0,0 0 1,0 0-1,0 1 0,0-1 0,0 0 0,1 0 0,-1 0 0,0 0 0,0 0 0,0 1 0,0-1 0,0 0 0,0 0 1,0 0-1,0 0 0,0 1 0,0-1 0,0 0 0,0 0 0,0 0 0,0 0 0,0 1 0,0-1 0,3 11-131,-3-11 140,3 45-254,-4-37 274,2 1-1,-1-1 0,1 0 1,0 1-1,3 11 0,-3-18-3,0 0-1,0 0 1,1 1-1,-1-1 1,0 0-1,1 0 0,-1 0 1,1 0-1,-1 0 1,1 0-1,0-1 1,0 1-1,0-1 0,0 1 1,0-1-1,0 1 1,1-1-1,-1 0 1,0 0-1,0 0 0,1-1 1,3 2-1,-3-2 14,1 1 0,-1-1-1,0 0 1,0 0 0,1 0-1,-1-1 1,0 1 0,0-1-1,5-1 1,27-11 94,-34 12-119,39-17 91,-1-3 0,-2-1 1,39-29-1,-49 30-79,-1-2 0,-1 0-1,-1-1 1,-1-2 0,28-40 0,83-145 14,-114 171-15,28-79 0,-40 97-19,-2 3-126,0 0 0,-2 0 0,4-31 0,-7 49 107,-1 0 0,0 0 0,0 0 0,0 0 0,0 0 0,0 0 0,0 0 0,0 0 0,0 0 0,0 0 0,0 0 0,0 0 0,0 0 0,-1 0 0,0-1 0,0 2 4,0 1 0,0-1 0,1 0 0,-1 1 0,0-1 1,0 1-1,0-1 0,0 1 0,1 0 0,-1-1 0,0 1 1,0 0-1,1-1 0,-1 1 0,1 0 0,-1 0 0,1-1 0,-2 3 1,-12 17-59,0 0 1,2 1 0,0 1 0,1 0-1,-9 27 1,-32 123 286,46-148-170,-3 7-5,2 1 0,1 1 1,2-1-1,-1 57 0,6-68 114,0-1-1,8 35 1,-8-49-213,0 0-1,1 0 1,0-1 0,0 1-1,1-1 1,-1 1-1,1-1 1,0 0 0,1 0-1,-1 0 1,1 0 0,0-1-1,9 8 1,-12-11-254,0 0-1,0 0 1,0 0 0,0-1-1,0 1 1,1 0 0,-1-1 0,0 1-1,0-1 1,1 1 0,-1-1-1,0 0 1,1 1 0,-1-1-1,3 0 1,-4 0 53,0-1 0,1 1 1,-1 0-1,1 0 0,-1-1 0,1 1 0,-1 0 0,0-1 0,1 1 1,-1-1-1,0 1 0,1 0 0,-1-1 0,0 1 0,0-1 0,1 1 1,-1-1-1,0 1 0,0-1 0,0 1 0,0-1 0,0 1 0,0-1 1,1 1-1,-1-1 0,0 1 0,0-1 0,-1 1 0,1-1 0,0 1 1,0-1-1,0 1 0,0-1 0,-1 0 0,0-14-3822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48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21 6304,'-64'-17'2848,"38"14"-2464,18 3-192,3 3-192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51.1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8 546 3552,'-7'5'5739,"12"-6"-2009,2-2-4122,-1-1 735,-1 1 1,0-1-1,0-1 1,0 1-1,5-7 1,3-3 80,-12 13-399,7-7 130,1 0-1,0 1 1,0 0 0,1 0 0,0 1 0,0 0 0,17-6 0,-26 11-162,0 1 0,1 0 0,-1-1 1,0 1-1,1 0 0,-1 0 0,0 0 0,1 0 0,-1 0 0,0 1 0,1-1 0,-1 0 1,0 1-1,1-1 0,-1 1 0,0-1 0,0 1 0,0-1 0,1 1 0,-1 0 0,0 0 0,0-1 1,0 1-1,0 0 0,0 0 0,0 0 0,-1 0 0,1 0 0,0 0 0,0 1 0,-1-1 1,1 0-1,0 2 0,2 4-6,-1-1 1,0 0-1,0 1 1,-1 0-1,1 8 1,0 17 126,-1 1-1,-5 46 1,0 17 295,4-79-149,1 0 1,1-1-1,6 28 1,-7-41-185,-1 0 1,1 0-1,1 0 1,-1 0-1,0-1 0,1 1 1,-1 0-1,1 0 1,0-1-1,0 1 1,0-1-1,0 0 1,0 1-1,1-1 0,-1 0 1,1 0-1,-1-1 1,1 1-1,0 0 1,0-1-1,0 0 1,-1 1-1,1-1 0,1 0 1,-1-1-1,0 1 1,0 0-1,0-1 1,0 0-1,0 0 0,1 0 1,-1 0-1,0 0 1,0-1-1,5 0 1,5-2-10,0-1 0,1 0-1,-2-1 1,1-1 0,0 1 0,-1-2 0,0 0 0,-1 0 0,1-1 0,14-14 0,-11 7-46,-1-1 0,0-1 1,-1 0-1,-1 0 0,14-28 1,-6-1-96,27-87 1,-28 72-271,-19 60 338,0 1 1,0 0-1,0 0 0,0 0 1,0-1-1,0 1 0,1 0 1,-1 0-1,0-1 0,0 1 0,0 0 1,0 0-1,0 0 0,0-1 1,1 1-1,-1 0 0,0 0 1,0 0-1,0 0 0,0 0 1,1-1-1,-1 1 0,0 0 1,0 0-1,0 0 0,1 0 0,-1 0 1,0 0-1,0 0 0,0 0 1,1 0-1,-1 0 0,0 0 1,0 0-1,1 0 0,-1 0 1,8 6-66,4 12-43,-7-9 141,0 0 0,1 0 0,0-1 0,1 1 0,0-1 0,0-1 0,1 1 0,-1-1 0,1-1 0,1 0 0,0 0 0,-1 0 0,2-1 0,-1 0 0,1-1 0,-1 0-1,1-1 1,14 3 0,-9-2 26,1-2-1,-1 0 0,0-1 0,1 0 1,-1-2-1,1 0 0,-1 0 0,1-1 1,-1-1-1,0-1 0,0 0 0,17-7 1,-16 4-10,0-1 1,-1 0-1,1-1 0,-2 0 1,1-2-1,-1 0 1,-1 0-1,0-1 1,0-1-1,15-20 1,-23 27-65,-1 0 0,1-1 0,-1 0 0,0 0 0,-1 0 0,0 0 0,0-1 0,0 1 0,-1-1 0,0 0 0,0 0 0,-1 1 0,0-1 0,-1-13 0,0 19 9,0 1 0,0-1 0,0 1 0,-1-1 0,1 1 0,0-1 1,-1 1-1,1-1 0,-1 1 0,1 0 0,-1-1 0,0 1 0,0 0 0,0 0 0,0-1 0,1 1 0,-1 0 0,-1 0 0,1 0 1,0 0-1,0 0 0,0 0 0,-1 1 0,1-1 0,0 0 0,0 1 0,-1-1 0,1 1 0,-3-1 0,-1 0-23,0 0 0,1 1-1,-1 0 1,0 0 0,0 0 0,0 1-1,-6 1 1,3 0 16,-1 0-1,1 1 1,0 0-1,0 0 1,0 1-1,1 0 1,-1 0 0,1 1-1,-9 8 1,2-1-15,0 1 0,1 0-1,-11 16 1,12-14 23,1 0 0,1 1 0,0 0 0,1 0 0,1 1-1,1 1 1,0-1 0,1 1 0,1 0 0,-3 20 0,7-33 42,0 0 1,0 1 0,1 0-1,0-1 1,0 1-1,1-1 1,-1 1 0,1-1-1,0 0 1,1 1-1,-1-1 1,1 0 0,0 0-1,0 0 1,1 0-1,0 0 1,0 0 0,0-1-1,0 1 1,0-1-1,1 0 1,0 0 0,0 0-1,0 0 1,1-1-1,8 6 1,-1-3 15,0 0 0,0-1 1,1 0-1,0-1 0,0-1 0,0 0 1,15 2-1,-7-4 44,-1 0 1,1-1-1,41-5 1,-5-7-46,1-2 1,67-26-1,-112 35-81,170-71 116,-158 66-34,-6 2-116,-10 7-219,-11 6 163,-9 7 39,10-12 67,-42 37-125,21-20 142,1 2 1,-31 35-1,49-51 20,1 0 1,0-1-1,1 1 0,-1 0 0,1 0 1,-1 0-1,1 0 0,0 1 0,0-1 1,0 0-1,0 5 0,1-7-7,-1 0-1,2 0 1,-1 0-1,0-1 1,0 1-1,0 0 1,0 0 0,0 0-1,1-1 1,-1 1-1,0 0 1,1 0-1,-1-1 1,1 1-1,-1 0 1,1-1-1,-1 1 1,1 0-1,-1-1 1,2 2 0,-1-2 5,1 1 0,-1 0 0,1 0 0,-1-1 0,1 1 0,-1-1 1,1 0-1,0 1 0,-1-1 0,1 0 0,0 0 0,0 0 1,2 0-1,23-2 98,-1-1 1,0-1 0,0-2-1,0 0 1,46-19 0,-52 15-86,0-1 0,-1-1 1,0 0-1,-1-2 0,0 0 1,-1-1-1,19-21 0,8-19 56,56-90 0,-51 71 65,131-220-533,-153 248 318,-7 14-692,-44 85 401,6-11 275,-6 10 89,3 1 1,2 1-1,-19 89 1,-13 175 293,48-287-141,2-18 43,0-1 0,-5 17 0,6-29-217,0 0 1,0 0-1,0 0 0,0 0 1,0 0-1,0 1 0,-1-1 1,1 0-1,0 0 0,0 0 0,0 0 1,0 0-1,-1 0 0,1 0 1,0 0-1,0 1 0,0-1 1,-1 0-1,1 0 0,0 0 1,0 0-1,0 0 0,-1 0 1,1 0-1,0 0 0,0 0 1,0 0-1,-1 0 0,1-1 1,0 1-1,0 0 0,0 0 1,0 0-1,-1 0 0,1 0 0,0 0 1,0 0-1,0 0 0,0 0 1,-1-1-1,1 1 0,0 0 1,0 0-1,0 0 0,0 0 1,0-1-1,0 1 0,-1 0 1,1 0-1,0 0 0,0 0 1,0-1-1,-12-29-1394,10 23 1273,-40-115-800,30 83 882,-26-105-104,36 138 156,2 5 0,0 1 0,0-1 0,-1 0 0,1 1 0,0-1 0,0 0 0,0 1 0,0-1 0,0 0 0,0 1 0,0-1 0,0 0 0,0 1 0,1-1 0,-1-1 0,1 2 0,0 0 0,-1-1 0,1 1 0,0 0 0,0 0 0,0 0 0,-1 0 0,1 0 0,0 0 0,0 0 0,0 0 0,-1 0 0,1 1 0,0-1 0,0 0 0,-1 0 0,2 1 0,219 61 235,-209-59-221,253 70 484,-263-72-488,9 2-6,-1 1-1,13 7 1,-21-10-8,1 1 0,-1-1 0,0 0 0,0 1 0,0 0 0,0-1 0,0 1 0,0 0 0,0 0 0,0 0 0,-1 0 0,1 1 0,-1-1 0,0 0 0,2 5 0,-3-6 19,1 1 1,-1 0-1,0 0 0,0 0 0,-1 0 0,1 0 0,0-1 0,-1 1 0,1 0 0,-1 0 0,1 0 0,-1-1 0,0 1 0,0 0 1,0-1-1,0 1 0,0 0 0,0-1 0,0 0 0,0 1 0,-1-1 0,1 0 0,-1 1 0,1-1 0,-2 1 0,-7 5 101,-1 0-1,-17 9 1,24-14-103,-9 5 70,-27 15 80,36-20-148,1 1-1,-1-1 1,0 1 0,1 0-1,0 0 1,-1 1-1,-2 3 1,6-6-2,-1-1 1,1 0-1,0 1 1,-1 0-1,1-1 1,0 1-1,0-1 1,-1 1-1,1-1 1,0 1-1,0 0 1,0-1-1,0 1 1,0-1-1,0 1 1,0 0-1,0-1 1,0 1-1,0-1 1,0 1-1,0 0 1,0-1-1,0 1 1,0-1-1,1 1 1,-1 0-1,1 0 1,-1 0 5,1 0 0,0 0 0,0-1 1,0 1-1,0 0 0,0 0 0,1-1 0,-1 1 0,0 0 1,0-1-1,0 1 0,2-1 0,5 2 56,0 0 0,0-1 0,10 1 1,-16-2-60,9 1 86,1-1 1,-1 0-1,1-1 0,-1 0 0,21-5 1,-27 4-59,0 0 1,0 0-1,0 0 0,0 0 1,0-1-1,-1 0 1,1 0-1,-1 0 0,0 0 1,1-1-1,-2 0 1,1 1-1,0-2 1,4-5-1,-3 2-4,-1 1-1,0 0 1,0-1 0,0 0-1,3-15 1,-6 19-60,0 1 1,0-1 0,-1 1-1,0-1 1,1 1-1,-1-1 1,-1 1-1,1-1 1,0 1-1,-1-1 1,0 1 0,0-1-1,0 1 1,0-1-1,0 1 1,-1 0-1,-2-5 1,3 8 27,1-1 0,-1 0 0,1 1 0,-1-1 1,1 0-1,-1 0 0,1 1 0,0-1 0,-1 0 0,1 0 0,0 1 0,-1-1 1,1 0-1,0 0 0,0 0 0,0 0 0,0 1 0,0-1 0,0 0 0,0 0 1,0 0-1,0 0 0,1 1 0,-1-1 0,0 0 0,0 0 0,1-1 0,0 1-9,0 0-1,0 1 1,1-1-1,-1 0 0,0 0 1,0 0-1,0 1 0,1-1 1,-1 1-1,0-1 1,1 1-1,-1-1 0,1 1 1,2 0-1,4-1-5,1 0 0,-1 1 0,0 1-1,1-1 1,9 3 0,25 7 211,78 29 0,38 29 114,-25-10-79,-109-48-153,0 1-1,0 2 0,26 17 1,-34-23-28,-15-6-100,12 4 607,-13-5-526,1 0 0,0 0 0,0 0 1,0 0-1,-1 0 0,1-1 0,0 1 0,0-1 1,-1 1-1,1-1 0,0 0 0,-1 0 1,1 0-1,0 0 0,-1 0 0,0 0 0,1 0 1,1-2-1,25-26 109,-27 27-140,22-25-64,-6 9 41,-1-2 0,18-28 0,-20 25-111,-8 15 75,-1-1 1,7-14 0,-9 15 78,1 3-30,-3 2 2,2-14 96,-2 15-104,0 0-1,0-1 1,0 1 0,-1-1-1,1 0 1,-1-3 0,5-5-29,-5 10 36,0 1 1,0 0-1,0 0 0,0 0 1,0 0-1,0 0 1,0-1-1,0 1 1,0 0-1,0 0 1,0 0-1,0 0 0,0 0 1,1 0-1,-1-1 1,0 1-1,0 0 1,0 0-1,0 0 1,0 0-1,0 0 0,0 0 1,0 0-1,1 0 1,-1-1-1,0 1 1,0 0-1,0 0 1,0 0-1,0 0 1,0 0-1,1 0 0,-1 0 1,0 0-1,0 0 1,0 0-1,0 0 1,0 0-1,1 0 1,-1 0-1,0 0 0,0 0 1,0 0-1,0 0 1,0 0-1,1 0 1,-1 0-1,0 0 1,14 18-288,8 29 32,19 58 0,-38-97 249,-1 0 1,1 0 0,-1 1 0,1 16 0,-3-23 19,0 0-1,0 0 1,0 0-1,0 0 1,0 0-1,0 0 1,-1 0 0,1 0-1,0 0 1,-1 0-1,0 0 1,0 0 0,1-1-1,-1 1 1,0 0-1,0 0 1,-1-1 0,1 1-1,0 0 1,0-1-1,-1 0 1,1 1 0,-1-1-1,1 0 1,-1 1-1,-3 0 1,-10 4 12,0-2 0,-1 0 0,1 0 0,-1-2 1,0 0-1,-23 0 0,32-2-14,0 0 1,0 0-1,0 1 1,0 0-1,1 0 0,-13 4 1,13-4 33,0 0-1,1 0 1,-1 0 0,-11-1 0,13 0-70,2 0-81,4 0-46,-2 1 146,1 0-1,0 0 1,-1 1 0,1-1-1,0 0 1,-1 0-1,1 0 1,0 0 0,1 1-1,4 2 20,0 0 1,0-1-1,1 0 0,-1 0 0,0 0 0,1-1 1,0 0-1,0 0 0,8 0 0,9 2 57,28 0 0,48-4-1674,-61 0-1442,-11 1-2266,-2 1 1627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29:51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7 8128,'-13'-6'3680,"5"21"-3168,-2-10 1888,10 1-1408,-9 3 95,9 4-671,-10-6-288,10 1-64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15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261 54 6048,'-1'-2'288,"0"0"0,0 0 0,1 0 1,-1 0-1,1 0 0,-1-1 0,1 1 0,0 0 1,-1 0-1,1-1 0,0 1 0,1-3 0,-1-8 2536,0 13-2720,0 0-1,0-1 1,0 1 0,0 0-1,0-1 1,0 1-1,0-1 1,0 1-1,0 0 1,0-1 0,0 1-1,0 0 1,0-1-1,0 1 1,0 0-1,0-1 1,1 1 0,-1 0-1,0 0 1,0-1-1,0 1 1,1 0-1,-1-1 1,0 1 0,0 0-1,1 0 1,-1-1-1,1 1 1,6 5 828,9 21-596,-13-16-143,0 0-1,0-1 0,-1 1 1,-1 0-1,0 1 0,0-1 1,-1 0-1,0 0 0,-1 0 1,0 0-1,-1 0 0,0 0 1,0 0-1,-7 17 0,4-16-89,0-1-1,-1 0 0,0 0 1,-1 0-1,0 0 0,-1-1 1,0 0-1,-12 10 0,0-2-9,-1-1 0,-36 20 0,41-27-717,0-1 0,-29 11 0,12-6-560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15.9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59 5472,'0'-3'288,"0"0"0,0 0 1,1 0-1,-1 1 0,1-1 0,-1 0 1,1 0-1,0 0 0,0 1 1,0-1-1,1 0 0,-1 1 0,1-1 1,-1 1-1,1 0 0,0-1 0,0 1 1,2-2-1,6-3 2014,-4 9-753,-5-1-1444,-1 1 0,1 0 0,-1-1-1,1 1 1,-1 0 0,1 0 0,-1 0 0,0-1 0,0 1-1,0 0 1,0 2 0,-1 14 169,-1 0 1,0 0-1,-2 0 0,-8 28 1,-29 65 662,-11 2-105,31-72-522,2 1-1,-25 83 0,37-99-221,-10 51 123,15-66-143,1 0-1,0 0 1,1 0-1,0 0 1,1 10-1,0-17-46,-1 0 0,1 0 0,0 0 0,0-1 0,0 1 0,1 0 0,-1-1 0,1 1 0,0-1 0,0 0 0,0 1 0,0-1 0,1 0 0,-1 0 0,1-1 0,0 1 0,0 0 0,0-1-1,0 0 1,0 1 0,1-1 0,-1-1 0,1 1 0,-1 0 0,1-1 0,-1 0 0,8 2 0,6-2 22,0 0 0,1-1 0,-1-1 0,32-7-1,-34 6-16,30-7-100,-1-2-1,69-28 1,-85 29-828,-25 8 404,1 1 0,-1-1 0,0 1 0,1-1 0,2-3 0,-5 5 105,0-1 0,0 0 0,0 0 0,0 1 1,-1-1-1,1 0 0,0 0 0,-1 0 0,1 0 0,0 0 0,-1 0 0,1 0 0,-1 0 0,0 0 0,1 0 0,-1 0 1,0 0-1,1-2 0,-1-2-2263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16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21 107 7456,'-6'-4'930,"4"3"-501,1 0 0,0 0 0,0 0 0,0 0 0,-1 1 1,1-1-1,0 1 0,-1-1 0,-1 0 0,30 0 2112,37-7 1,0 0-1417,408-41 1403,-459 47-2538,0-1 0,0 0 1,15-7-1,-9 3-1461,-14 4-1972,-1 21-7193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6:1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46 3136,'0'-1'188,"1"1"-1,0-1 1,-1 1-1,1-1 1,0 1 0,-1-1-1,1 1 1,-1-1-1,1 1 1,-1-1 0,1 0-1,-1 1 1,0-1-1,1 0 1,-1 0 0,0 1-1,1-1 1,-1 0 0,0 0-1,0 1 1,0-1-1,0 0 1,0 0 0,0-1-1,1 0 244,-1 0-1,1 0 0,-1 0 1,1 0-1,0 0 0,-1 1 1,3-5-1,4-2 4217,-7 13-2795,-2 2-1727,-2 22 1328,-13 40 0,9-53-1309,7-14-92,0-1 0,0 1 1,0 0-1,0 0 0,1 0 0,-1 0 0,0 0 0,0 3 1,1-5-84,0 1 0,0-1 0,-1 0 0,1 0 0,0 0 0,-1 0 0,1 0 0,0 0 0,-1 0 0,1 0 0,0 0 0,-1 0 0,1 0 0,0 0 0,-1 0 0,1 0 0,0 0 0,-1 0 0,1 0 0,0 0 1,-1 0-1,1-1 0,0 1 0,-1 0 0,1 0 0,0 0 0,0 0 0,-1-1 0,-15-8-7306,8 1 3855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16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66 5408,'-2'1'360,"-1"-1"0,0 1 1,1 0-1,-1 0 0,0 0 1,1 0-1,-1 0 0,1 0 0,0 1 1,-1-1-1,-2 4 0,-24 21 2687,21-16-2631,-1 1 0,2 1 0,0-1 0,0 1 0,1 0 0,-8 26 0,12-33-344,0 0 0,1 0 0,0 0 1,0 0-1,0 0 0,0 0 0,1 1 0,0-1 0,0 0 0,1 0 0,-1 1 0,3 5 0,-3-9-20,1 1 0,0-1 0,-1 0 0,1 0-1,0 0 1,0 0 0,1 0 0,-1 0 0,0 0 0,1-1-1,-1 1 1,1 0 0,0-1 0,-1 1 0,1-1 0,0 0-1,0 1 1,0-1 0,0 0 0,0 0 0,0 0 0,0-1-1,0 1 1,0 0 0,1-1 0,-1 1 0,0-1 0,0 0-1,1 0 1,1 0 0,3 0 63,0-1 1,0 0-1,0-1 0,-1 1 0,1-1 0,0-1 1,-1 1-1,0-1 0,0 0 0,0 0 0,10-8 1,-6 4-19,0-2 1,0 1-1,0-1 1,-1-1-1,10-14 1,-16 20-65,0 0 0,-1 0 0,0 0 0,0 0 0,0-1 0,0 1 0,-1-1 0,1 1 0,-1-1 0,0 0 0,-1 0 0,1 1 0,-1-1 0,0-5 0,0 7-32,-1 0 1,1-1-1,-1 1 1,0 0-1,0 0 1,0-1-1,0 1 1,-1 0-1,1 0 1,-1 0-1,0 1 1,0-1-1,0 0 1,0 1-1,0-1 1,-1 1-1,1 0 1,-1 0 0,1 0-1,-1 0 1,-3-2-1,-11-10-46,17 14 43,-1 0 0,1-1 0,0 1 0,0 0 0,-1 0 0,1-1 0,0 1 0,0 0-1,0-1 1,-1 1 0,1 0 0,0-1 0,0 1 0,0 0 0,0-1 0,0 1 0,0-1 0,0 1 0,0 0 0,0-1 0,0 1 0,0 0-1,0-1 1,0 1 0,0-1 0,0 1 0,0 0 0,1-1 0,-1 1 0,0 0 0,0-1 0,0 1 0,0 0 0,1 0 0,-1-1 0,0 1-1,0 0 1,1-1 0,-1 1 0,0 0 0,1 0 0,-1 0 0,0-1 0,0 1 0,1 0 0,-1 0 0,0 0 0,1 0 0,-1 0 0,1-1-1,-1 1 1,1 0 0,52-16 173,1 1 0,73-8-1,-122 22-149,64-8 408,-60 9-337,0 0 0,0 0 1,0 1-1,0 0 0,15 3 0,-21-3-76,0 0 0,0 1 0,-1-1 0,1 0 0,-1 1 0,1-1 0,-1 1 0,1 0 0,-1 0 0,0 0 0,0 0 0,0 0 0,0 0 0,0 1 0,0-1 0,-1 1 0,3 3 1,-2-1 39,0 0 0,0 1 0,-1-1 0,1 0 1,-1 1-1,-1-1 0,1 1 0,-1 6 1,1 3 45,0 0 1,1 0 0,0 0 0,1-1 0,1 1 0,7 20 0,-10-32-68,1 0 0,-1 0 1,1 0-1,-1-1 1,1 1-1,0 0 1,0-1-1,0 1 1,0-1-1,0 0 0,1 0 1,-1 1-1,1-2 1,0 1-1,2 2 1,-2-3-247,0 0-1,0-1 1,-1 1 0,1 0 0,0-1 0,0 0 0,0 0 0,0 0 0,0 0 0,0 0 0,-1 0 0,1-1 0,0 1 0,0-1 0,0 0 0,-1 0 0,5-2 0,72-27-11629,-47 22 8427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17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463 16 6656,'0'-13'2144,"-1"13"-2067,1-1 1,-1 1 0,1 0-1,-1 0 1,1-1-1,-1 1 1,1 0 0,-1 0-1,1 0 1,-1-1-1,0 1 1,1 0-1,-1 0 1,1 0 0,-1 0-1,0 0 1,1 0-1,-1 0 1,0 1 0,0-1 165,-1 0 0,1 1 0,0-1 0,0 0 0,0 1 1,-1 0-1,1-1 0,0 1 0,0 0 0,0-1 0,0 1 1,0 0-1,0 0 0,1 0 0,-1 0 0,-1 1 0,-6 6 216,-53 42 1618,-45 39 0,103-86-2040,-5 5 73,-1 0-1,-11 16 1,19-22-99,0-1 1,-1 1-1,1 0 1,0-1-1,0 1 1,0 0-1,1 0 0,-1 0 1,0 0-1,1 0 1,-1 0-1,1 0 1,-1 0-1,1 0 1,0 0-1,0 0 1,0 0-1,0 0 1,0 0-1,1 0 0,-1 0 1,1 3-1,0-4 20,0 0-1,0 0 0,0 1 0,0-1 0,0 0 0,1 0 0,-1 0 0,0 0 1,0 0-1,1 0 0,-1-1 0,0 1 0,1 0 0,-1-1 0,1 1 0,-1-1 1,1 1-1,-1-1 0,1 0 0,-1 1 0,1-1 0,0 0 0,-1 0 0,2 0 1,5-1 116,-1 1 1,0-1 0,11-3-1,-8 1-90,0 0-1,-1-1 0,1-1 0,-1 1 1,0-2-1,0 1 0,-1-1 0,0 0 1,0-1-1,12-13 0,-14 13-88,0 0 0,0 0 0,-1-1 0,0 0 0,-1 0 0,0-1 0,0 1 0,0-1 0,2-11 0,-38 87-400,-72 164 1936,-68 118-928,159-326-565,-90 176 474,94-180-498,1-4-712,9-14-236,7-6-577,80-62-8343,-74 57 8237,23-14-932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17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89 6880,'2'-6'1013,"4"-9"3574,-6 22-3265,-1 6-438,0 1 1,-5 19-1,3-19-288,1 0 1,-1 20 0,3-33-578,0 13 516,3 23-1,-3-33-401,1-1 0,-1 1 0,1-1 0,0 1 0,1-1 0,-1 1-1,1-1 1,-1 1 0,1-1 0,0 0 0,0 0 0,3 3 0,-4-5-77,0 0 0,1 0 0,-1 0 0,1 0 0,-1-1 0,1 1 0,-1 0 0,1-1 0,-1 1 0,1-1 0,-1 0 0,1 1 0,0-1 0,-1 0 0,1 0 0,0 0 0,-1 0 0,1 0 0,-1 0 0,1-1 0,0 1 0,-1 0 0,1-1 0,-1 1 1,1-1-1,2-1 0,4-2 152,1-1 0,-1 0 0,11-8 1,-13 8-177,131-104 669,-117 91-1316,-1-2 0,0 0 1,-1-2-1,19-30 0,-19 26-996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18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88 5824,'2'2'371,"0"0"0,0 0 0,0 0 0,0 0 0,1-1 0,-1 1 0,0-1 1,1 1-1,-1-1 0,1 0 0,0 0 0,-1 0 0,1 0 0,0 0 0,-1-1 0,1 1 0,0-1 0,0 0 0,-1 0 1,1 0-1,0 0 0,3-1 0,1 0-95,0 0 0,-1 0 0,1-1 0,-1 0-1,1 0 1,-1-1 0,0 0 0,8-4 0,-9 4-152,-1-1 0,1 0 0,-1 0 0,0 0 0,1-1 0,5-9 1,-8 12-68,-1 0 0,0 0 0,0 0 0,0-1 0,0 1 0,0 0 0,0-1 0,0-3 0,-1 5-54,0 0 1,0 0 0,0 0 0,0 0-1,0 0 1,0 0 0,0 0-1,-1 0 1,1-1 0,0 1 0,-1 0-1,1 0 1,-1 0 0,1 0 0,-1 1-1,1-1 1,-1 0 0,0 0-1,0-1 1,0 1-15,0 1 0,0-1 0,1 1 0,-1 0 0,0-1-1,0 1 1,0-1 0,1 1 0,-1 0 0,0 0 0,0 0 0,0-1 0,0 1 0,0 0-1,0 0 1,1 0 0,-1 0 0,0 0 0,0 1 0,0-1 0,0 0 0,-1 0 0,-19 9-35,17-7 86,-5 3 196,0 0 1,1 1 0,-1 0-1,1 0 1,1 1-1,-1 0 1,-8 11 0,12-14-99,1 0 0,0 0 1,0 0-1,0 0 0,1 1 1,-1-1-1,1 1 1,0 0-1,0 0 0,1 0 1,0 0-1,-1 0 0,2 0 1,-1 0-1,1 0 1,0 8-1,0-10-117,1 0-1,-1 0 1,1 0 0,0 0 0,0 0-1,1 0 1,-1 0 0,0 0-1,1 0 1,0-1 0,0 1 0,0-1-1,0 1 1,0-1 0,0 0 0,1 0-1,-1 0 1,1 0 0,-1 0-1,1 0 1,0-1 0,-1 1 0,1-1-1,0 0 1,0 0 0,0 0 0,0 0-1,5 0 1,7 1-737,1 0 0,-1-1 0,1-1-1,23-3 1,-28 2-368,24-2-4489,1 2 1696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18.8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43 6976,'-11'-13'2256,"12"13"-2126,-1-1 1,0 1-1,1-1 1,-1 0-1,0 1 1,1-1 0,-1 1-1,1-1 1,-1 1-1,1-1 1,-1 1-1,1-1 1,-1 1-1,1-1 1,-1 1-1,1 0 1,0-1 0,-1 1-1,1 0 1,0 0-1,-1 0 1,2-1-1,42-5 2085,-1 3-1,56 1 1,-84 2-1830,197-6 1697,-195 5-2030,31 0 137,87 7 0,-121-6-73,-1 1-1258,-13-1 1053,0 0 1,0 0-1,0 0 1,0 0-1,0 0 1,0 0-1,1 0 1,-1 0-1,0 0 0,0 0 1,0 0-1,0 0 1,0 0-1,0 0 1,2 2-1684,-2-2 1684,0 0-1,0 1 1,0-1-1,0 0 0,0 0 1,-1 0-1,1 0 1,0 0-1,0 0 1,0 0-1,0 1 1,0-1-1,0 0 0,0 0 1,0 0-1,-1 1-442,-4 9-1602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19.1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9 8384,'-13'0'3808,"47"3"-3328,-5-3 2016,2 3-1472,14-6 703,3 3-991,2-3-288,0 6-288,-5-6-64,-5 3-32,-4-5-64,1 5 32,-6-3-2784,1 6 1505,-10-3-5345,1 5 3680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19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12 205 5568,'-11'-14'1786,"11"6"294,0 6-1175,1 6-135,-1-2-532,1-1 1,-1 1-1,1 0 0,0 0 1,-1-1-1,1 1 0,0 0 1,2 2-1,4 11 593,-4-3-416,0 0 0,-1 0-1,-1 1 1,0-1 0,-1 1 0,-2 24 0,0-19 287,3 38 1,0-36-209,-1-17-403,-1-1-1,1 1 1,0 0 0,1 0 0,-1-1 0,0 1 0,1 0 0,-1-1 0,1 1 0,2 4-1,-3-7-63,0 1 0,0-1 0,0 0 0,0 0 0,1 0 0,-1 0 0,0 0-1,0 1 1,0-1 0,0 0 0,1 0 0,-1 0 0,0 0 0,0 0 0,0 0 0,0 0-1,1 1 1,-1-1 0,0 0 0,0 0 0,0 0 0,1 0 0,-1 0 0,0 0 0,0 0-1,1 0 1,-1 0 0,0 0 0,0 0 0,0 0 0,1 0 0,-1 0 0,0-1 0,0 1-1,0 0 1,0 0 0,1 0 0,-1 0 0,0 0 0,0 0 0,0 0 0,0-1 0,1 1-1,-1 0 1,0 0 0,0 0 0,0 0 0,0-1 0,0 1 0,0 0 0,1 0 0,-1 0-1,4-10 421,-2 3-351,-1 0 0,0 0 0,0-1-1,0 1 1,-1-1 0,-1-10-1,1-14-151,4-46-107,-2 27 159,10-60 0,-9 98-6,-2 4 16,0 0 0,2 0 0,-1 0 0,1 0 1,5-11-1,-7 17 5,1 1 0,0 0 1,-1-1-1,1 1 0,0 0 1,0 0-1,0 0 1,0 0-1,0 1 0,0-1 1,0 1-1,1-1 0,-1 1 1,1 0-1,-1 0 0,1 0 1,0 0-1,-1 0 1,1 0-1,0 1 0,-1 0 1,6-1-1,2 1 26,1 0-1,0 1 1,0 0 0,-1 0-1,1 1 1,-1 1 0,0 0-1,1 0 1,10 6 0,11 7 75,43 29 1,-46-26-1030,46 21-1,-69-37 137,3 1-965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20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64 8064,'-27'-12'3648,"31"9"-3168,1-2 1408,3 5-1120,20-8 704,4 4-897,21-4 193,2 5-448,11-5-128,2 4-96,-5-1 0,-4 5-64,-6-3 64,-3 6-64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20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655 5 6656,'0'0'67,"0"0"0,0 0 0,0 0-1,0 0 1,1 0 0,-1-1 0,0 1 0,0 0 0,0 0 0,0 0 0,0 0 0,0 0 0,0-1-1,0 1 1,-1 0 0,1 0 0,0 0 0,0 0 0,0 0 0,0 0 0,0 0 0,0-1 0,0 1 0,0 0-1,0 0 1,0 0 0,0 0 0,0 0 0,0 0 0,-1 0 0,1 0 0,0-1 0,0 1 0,0 0 0,0 0-1,0 0 1,0 0 0,0 0 0,-1 0 0,1 0 0,0 0 0,0 0 0,0 0 0,0 0 0,0 0-1,0 0 1,-1 0 0,1 0 0,0 0 0,0 0 0,0 0 0,0 0 0,0 0 0,0 0 0,-1 0 0,1 0-1,0 0 1,0 0 0,0 0 0,0 1 0,0-1 0,0 0 0,0 0 0,0 0 0,-1 0 0,-6 8 1805,-52 71 2518,18-26-3133,24-31-857,-2 0-1,0-2 1,-1 0-1,-24 17 0,-97 63 544,-24 22-741,82-44-39,74-69-129,6-6-47,0-1-1,0 2 1,1-1 0,-1 0-1,1 0 1,-1 1 0,-1 5-1,1-5-1293,7-14-2692,3 0 908,17-15 1,-2 8 562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21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37 6048,'-12'-23'1952,"10"10"2308,2 13-4215,0 0 1,0 0 0,0 0-1,2 2 217,0 1 0,1-1-1,-1 0 1,0 0 0,1 0-1,0 0 1,3 2 0,8 6 610,2 5-60,-1 2 0,0 0 1,-1 1-1,14 22 0,-22-31-538,26 42 659,18 24-159,21 33 21,-70-105-879,1 0 1,1 0-1,-1-1 0,0 1 1,4 3-1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6:1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 3072,'7'-4'10204,"-2"9"-6396,9 12-1538,6 15-1233,-15-25-894,0 0 0,5 13 1,-9-19-71,-1-1 1,0 1-1,0-1 1,1 1 0,-1-1-1,0 1 1,0-1-1,0 1 1,0-1 0,0 1-1,1 0 1,-1-1-1,0 1 1,0-1 0,-1 1-1,1-1 1,0 1-1,0 0 1,0-1 0,0 1-1,0-1 1,-1 1-1,1-1 1,-1 2 0,-38-49 592,36 43-674,0 0 0,0 0 0,0 0 0,0 0 0,1 0 0,-1-1 0,1 1 0,0-1 0,-1-5 0,-6 0-207,5 6-55,4 6 78,14 17-48,-3-6 283,-1 1-1,10 14 1,-15-22 39,1 2-15,1 8 75,-6-16-145,-1 1 0,0-1 0,1 0-1,-1 1 1,0-1 0,0 1 0,0-1 0,1 0 0,-1 1 0,0-1-1,0 1 1,0-1 0,0 1 0,0-1 0,0 0 0,0 1-1,0-1 1,0 1 0,0-1 0,0 1 0,-1 0 16,0 1 1,1-1-1,-1 0 1,-1 0-1,1 0 1,0 0-1,0 0 1,0 0-1,0-1 1,-3 2-1,-10 5-35,12-6 36,-1 1-1,0-1 1,0 1-1,1-1 0,-1 1 1,1 0-1,-3 2 1,-7-1-109,7-3-35,11 1 93,-1-2 132,1 0 0,0 0-1,0 0 1,0-1 0,8-3-1,12-4 64,-7 4-38,0-2 0,0 0 0,28-16 0,-31 14-350,-13 5-1130,-3 6 592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21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1 7552,'4'0'5549,"-2"3"-3888,0 11-1668,-1-11 489,2 46 1031,-2 1 1,-9 73-1,8-113-1387,-51 393 2600,47-389-3704,7-23-5793,10-15-1613,-1 8 4960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21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9 123 7296,'-8'-22'2368,"8"21"-2320,0 1 1,0-1 0,0 1-1,0-1 1,0 1 0,0-1 0,0 1-1,0-1 1,0 1 0,0-1-1,0 1 1,1-1 0,-1 1-1,0 0 1,0-1 0,0 1-1,1-1 1,-1 1 0,0 0 0,1-1-1,-1 1 1,0-1 0,1 1-1,-1 0 1,0 0 0,1-1-1,-1 1 1,1 0 0,-1 0-1,1-1 1,-1 1 159,3-3 358,0 1 0,0-1 0,-1 1 0,1 0 0,1 0 0,-1 0-1,0 0 1,0 0 0,6-1 0,34-10 788,20 1-137,102-7 0,-90 13-915,-72 5-291,197-12 207,-176 17-452,-13 0-587,-11-3 771,0-1 1,0 0 0,1 0-1,-1 0 1,0 0 0,0 0-1,0 0 1,0 0-1,0 0 1,0 1 0,1-1-1,-1 0 1,0 0 0,0 0-1,0 0 1,0 0-1,0 1 1,0-1 0,0 0-1,0 0 1,0 0 0,0 0-1,0 1 1,0-1-1,0 0 1,0 0 0,0 0-1,0 0 1,0 1 0,0-1-1,0 0 1,0 0-1,0 0 1,0 0 0,0 0-1,0 1 1,0-1 0,0 0-1,0 0 1,0 0 0,-1 0-1,1 1 1,-13 19-5370,5-8 2897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22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12 120 6560,'-12'0'1637,"17"0"836,23-1 1091,113-15 727,7-1-2740,-112 12-1406,-1-3 0,38-13 0,-31 4-576,-16 3-4017,-26 14 4292,1 0 1,-1 0 0,0 0 0,1 0 0,-1-1 0,0 1 0,0 0 0,1 0 0,-1 0 0,0-1 0,1 1 0,-1 0 0,0 0 0,0-1 0,0 1 0,1 0 0,-1-1 0,0 1-1,0 0 1,0-1 0,0 1 0,0 0 0,1-1 0,-1 1 0,0 0 0,0-1 0,0 1 0,0 0 0,0-1 0,0 1 0,0 0 0,0-1 0,0 1 0,0 0 0,0-1-1,-1 1 1,1 0 0,0-1 0,0 1 0,0 0 0,0-1 0,0 1 0,-1 0 0,1 0 0,0-1 0,0 1 0,-1 0 0,1-1 0,0 1 0,0 0 0,-1 0 0,1 0 0,-1-1-1,1 0-265,-5-4-3472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22.5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68 7552,'-13'-15'3424,"13"7"-2976,5 3 1664,8 10-1248,19-10 1759,3 2-1471,33-6 384,8 6-896,9-5-160,-4 4-288,1-4-64,-11 8-64,-3-5-128,-5 5 32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00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232 26 2656,'-6'-9'748,"6"9"-467,0-1-1,0 1 1,0-1-1,0 1 1,0-1-1,0 1 1,1-1-1,-1 1 1,0-1-1,0 1 1,0-1-1,0 1 1,1 0-1,-1-1 1,0 1-1,0-1 1,1 1-1,-1 0 1,0-1-1,1 1 1,5-7 3210,3 8 3573,-6 11-5907,-2-5-916,-1 0 0,1 0 0,-1 0 0,-1 0-1,1 0 1,-1 0 0,-4 13 0,-18 51 205,17-54-312,-49 138 307,-49 127 430,92-250-661,8-20-214,-1 0 0,-8 17-1,12-28 15,1 0-1,0 1 0,-1-1 1,1 0-1,0 0 0,-1 0 1,1 0-1,0 0 1,0 0-1,0 1 0,0-1 1,0 0-1,1 2 1,-1-3 3,0 1 0,0 0 0,1 0 1,-1 0-1,0 0 0,0 0 1,0 0-1,0 0 0,-1-1 1,1 1-1,0 0 0,0 0 0,0 0 1,-1 0-1,1-1 0,0 1 1,-1 0-1,1 0 0,-1 0 1,0 0-1,-1 0 39,-9 9-106,11-10 56,-1 0 0,1 0-1,0 0 1,0 0-1,0 0 1,0 0 0,0 0-1,0 0 1,0 0-1,0 0 1,0 0 0,0 0-1,0 0 1,0 0-1,0 0 1,0 0 0,0 0-1,0 0 1,0 0-1,0 0 1,0 0 0,0 1-1,0-1 1,0 0 0,0 0-1,0 0 1,0 0-1,0 0 1,0 0 0,0 0-1,0 0 1,0 0-1,0 0 1,0 0 0,0 0-1,0 0 1,0 1-1,0-1 1,0 0 0,0 0-1,0 0 1,0 0-1,0 0 1,0 0 0,0 0-1,0 0 1,0 0-1,0 0 1,0 0 0,0 0-1,0 0 1,0 0 0,0 0-1,0 0 1,0 0-1,1 0 1,9-1 345,10-4-170,31-2-1,-14 2-65,73-5 237,-2 0-178,-29 0-181,0 3 0,90 5 1,-93 2-684,-47 0-3466,-24 0 2000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00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6 6816,'-12'-3'1906,"-21"1"6393,44 9-6449,16 8-727,-3-7-229,1-1 0,50 9 1,-11-3-138,-23-3-499,119 25 588,-129-30-967,1-2-1,-1 0 1,37-3 0,-24-6-2331,-36 4 919,0 0 0,0-1 1,1 0-1,-2 0 1,13-7-1,6-5-1880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01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14 3552,'-13'-3'2208,"38"4"11915,4 1-9830,44 1-3734,193-17-1892,-258 13 1056,-7 0-319,1 1-1,0 0 1,0-1 0,0 1 0,-1 0-1,1 0 1,0 0 0,0 1-1,3-1 1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01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4 9152,'-13'-3'4128,"26"6"-3584,-8 2 2431,5-2-1727,4 2 1280,-1 2-1472,9-2-160,1 3-544,3-4-256,1-1-32,1 2-288,-1-2 128,-1 2-2976,1 3 1664,-4-4-5183,-1 4 3679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03.0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10 104 3648,'-4'-11'979,"3"9"-487,0 1 1,0-1-1,1 1 1,-1-1-1,1 0 1,-1 1-1,1-1 1,0 0-1,0-2 1,0 4-243,0-1 0,1 0-1,-1 1 1,0-1 0,0 0 0,0 1 0,1-1 0,-1 0 0,0 1 0,0-1 0,0 0 0,0 1 0,0-1 0,0-1-1,0 2-176,0 0-1,0-1 0,0 1 1,0-1-1,0 1 0,0 0 1,0-1-1,0 1 0,0 0 1,0-1-1,0 1 0,0-1 1,0 1-1,0 0 0,1-1 1,-1 1-1,0 0 0,0-1 1,0 1-1,1 0 0,-1-1 1,0 1-1,0 0 0,1 0 1,-1-1-1,0 1 0,1 0 1,-1 0-1,0-1 0,1 1 1,-1 0-1,0 0 0,1 0 1,-1 0-1,0 0 0,1 0 1,-1-1-1,1 1 0,-1 0 1,0 0-1,1 0 0,-1 0 1,0 0-1,1 0 0,-1 0 1,1 1-1,-1-1 0,0 0 1,1 0-1,0 0 31,0 1-1,0-1 1,-1 0 0,1 0 0,0 1-1,0-1 1,-1 1 0,1-1 0,0 1-1,-1-1 1,1 1 0,-1-1 0,1 1-1,-1 0 1,1-1 0,-1 1 0,1 0-1,-1-1 1,1 1 0,-1 0 0,0-1-1,1 2 1,8 23 1246,-5-15-896,6 21 90,-2 0 0,0 0 0,-2 0 0,2 38 0,2 7 17,0-22-366,-5-30 33,0 0-1,1 38 1,-6-61 360,0-12 122,0-39-420,-1-57-127,15-111 1,-13 204-119,2 1 0,-1 0 0,1 0 1,1 0-1,9-21 0,-11 30-20,-1 1-1,1 0 0,0 0 0,0 1 1,0-1-1,0 0 0,0 1 0,1-1 1,-1 1-1,1 0 0,-1-1 1,1 1-1,0 1 0,0-1 0,0 0 1,0 1-1,0-1 0,1 1 0,-1 0 1,0 0-1,1 0 0,-1 1 0,0-1 1,1 1-1,-1 0 0,1 0 1,4 0-1,19 4-266,0 0-1,0 2 1,0 1 0,26 11 0,-47-18-2138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03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21 7872,'-12'-4'1198,"9"3"-796,1 0 0,-1 0 0,0 0 1,0 1-1,0 0 0,0-1 0,-5 1 1,69 0 7867,4-1-4595,133-6-3523,-172 6 300,88-1-1093,-39 2-5673,-44 0 3344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6:2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3712,'0'0'15039,"17"-18"-13407,44-28-352,-36 27-1159,-15 12-64,0-1 1,0 0-1,0-1 0,-1 0 0,11-13 0,-2 1 76,-17 20-133,-1 0 1,1 1-1,0-1 1,0 0-1,0 1 1,0-1-1,0 1 1,-1-1-1,1 1 1,0-1-1,0 1 1,0 0-1,0-1 0,0 1 1,0 0-1,0 0 1,1 0-1,-1 0 1,0 0-1,0 0 1,0 0-1,0 0 1,1 1-1,-2-1 0,0 0 0,0 0 0,1 0 0,-1 0 1,0 0-1,0 0 0,0 0 0,0 0 0,1 0 0,-1 0 0,0 0 0,0 0 0,0 0 0,0 0 0,1 0 0,-1 0 0,0 0 0,0 0 0,0 0 0,0 0 0,1 0 0,-1-1 0,0 1 0,0 0 0,0 0 0,0 0 0,1 0 0,-1 0 1,0 0-1,0 0 0,0-1 0,0 1 0,0 0 0,0 0 0,0 0 0,0 0 0,1 0 0,-1-1 0,0 1 0,0 0 2,0-1 0,0 1 1,0 0-1,0 0 0,1-1 0,-1 1 0,0 0 1,0 0-1,0-1 0,1 1 0,-1 0 0,0 0 0,0 0 1,1-1-1,-1 1 0,0 0 0,0 0 0,1 0 1,-1 0-1,0 0 0,1 0 0,-1 0 0,0 0 1,0-1-1,1 1 0,5-1 187,-5 2-15,1 2-148,1 0 6,-2-1 10,1 0 0,-1 0 0,0 0 0,0 0 0,0 0 0,2 5 0,4 7 107,7 6-100,-5-6 5,0-2 0,1 1 0,0-1 0,1-1 0,20 17 0,-27-26-662,-1 0 0,1-1-1,-1 1 1,1-1-1,-1 0 1,7 2 0,-6-3-152,-1 1 1,1 0 0,-1 0-1,1 1 1,-1-1-1,0 1 1,1-1 0,3 4-1,9 10-3522,1 3 1434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03.8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532 4 5632,'-5'-4'13109,"-18"28"-10740,-41 33-1,13-12-1628,-42 47-84,-143 185 0,228-267-1594,-18 17 1,23-24-78,1-1 1,-1 0 0,1 0-1,-1-1 1,0 1 0,-5 2-1,6-1-1203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04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 9312,'0'0'133,"0"0"1,-1 0-1,1 0 1,0 0-1,0 0 0,-1 0 1,1 0-1,0 0 1,-1 0-1,1 0 1,0 0-1,0 0 1,-1 1-1,1-1 0,0 0 1,0 0-1,-1 0 1,1 0-1,0 1 1,0-1-1,-1 0 1,1 0-1,0 0 0,0 1 1,0-1-1,0 0 1,-1 0-1,1 1 1,0-1-1,0 0 1,0 1-1,0-1 0,0 0 1,0 0-1,0 1 1,0-1-1,0 0 1,0 1-1,0-1 1,0 0-1,0 1 0,0-1 1,0 0-1,0 0 1,0 1-1,0-1 1,0 0-1,0 1 1,1-1-1,-1 0 1,0 0-1,0 1 0,0-1 1,12 22 2482,-7-14-1825,12 26 1116,24 73 0,5 11-569,-20-68-949,2-2 0,3-1 1,48 58-1,-12-37-522,-65-66-273,0 1 0,0-1 0,0 0 0,0 1 1,1-1-1,-1-1 0,1 1 0,0 0 1,-1 0-1,1-1 0,4 2 0,1 2-1642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04.5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7712,'0'-1'97,"0"1"0,0 0-1,0 0 1,0 0 0,0 0 0,0-1 0,1 1 0,-1 0 0,0 0 0,0 0 0,0 0 0,0 0-1,1 0 1,-1-1 0,0 1 0,0 0 0,0 0 0,0 0 0,1 0 0,-1 0 0,0 0-1,0 0 1,0 0 0,1 0 0,-1 0 0,0 0 0,0 0 0,0 0 0,1 0 0,-1 0-1,0 0 1,0 0 0,0 0 0,1 0 0,-1 0 0,0 0 0,0 0 0,0 1 0,0-1 0,1 0-1,-1 0 1,0 0 0,12 8 2366,-9-3-1733,1 1 0,0 1 0,-1-1 0,0 0 0,-1 1 0,5 12 0,6 45 1472,-13-62-2096,6 41 1451,0 87 0,-14 46-175,1-31-1174,6-107-208,1 111-528,1-59-3427,-2-60-239,2-21-62,2-4 1414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04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24 285 7648,'-19'-53'2453,"18"52"-2384,0-1 1,1 1-1,-1 0 0,1-1 1,0 1-1,-1 0 0,1-1 1,0 1-1,0-1 0,0 1 1,0-1-1,0 1 0,1-2 1,-1-6-66,0 2 421,0 0 1,1 0-1,0 0 0,0 0 1,0 0-1,1 0 0,0 0 0,1 1 1,-1-1-1,8-11 0,-4 9 59,1 1 0,0 0 0,0 1 0,1 0 0,0 0 0,0 0 1,1 1-1,0 0 0,0 1 0,0 0 0,12-5 0,-3 4 5,0 0-1,0 1 1,1 1 0,-1 1 0,29-2-1,-39 5-366,0 0 1,0 0-1,0 0 0,0 1 0,0 1 0,0-1 0,0 1 0,0 0 1,-1 1-1,1 0 0,-1 0 0,0 1 0,8 5 0,-10-6-25,0 1-1,-1-1 0,0 1 0,0 1 0,0-1 0,-1 0 0,1 1 0,-1 0 0,0 0 0,0 0 0,-1 0 0,1 0 1,-1 0-1,0 1 0,-1-1 0,1 1 0,-1 0 0,0-1 0,0 9 0,-1-5-7,0 0 0,0 0-1,-1 1 1,0-1 0,-1 0 0,0 0 0,-1 0-1,0 0 1,0 0 0,-1-1 0,0 1 0,0-1-1,-1 0 1,0 0 0,0-1 0,-13 14-1,6-9-253,-1 0-1,0-1 0,-1-1 0,-1 0 0,1-1 0,-1 0 0,-1-1 1,-30 11-1,32-15-832,0 0 1,0-1 0,-1 0-1,1-1 1,-1-1-1,-23 0 1,34-1 282,0 0 1,1 0-1,-1 0 0,0-1 1,0 0-1,1 0 1,-1 0-1,1 0 0,-1 0 1,0-1-1,-4-2 0,-3-8-3039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05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69 9216,'-23'-9'9855,"26"7"-9278,1 1-1,-1 0 0,1 0 0,-1 1 0,1-1 1,-1 1-1,1-1 0,5 1 0,0 0 57,181-16 2663,10 0-3291,-147 12-4613,-35 3 270,-3-6-4166,3-1 2499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26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117 151 1984,'0'-3'253,"0"-1"1,1 1-1,-1 0 1,1-1-1,0 1 1,0 0-1,1 0 1,-1-1-1,0 1 0,1 0 1,0 0-1,0 1 1,0-1-1,0 0 1,0 1-1,1-1 1,-1 1-1,1-1 1,-1 1-1,5-2 0,-7 4-245,0 0-1,0-1 1,0 1-1,0 0 1,1 0-1,-1 0 1,0 0-1,0-1 0,0 1 1,1 0-1,-1 0 1,0 0-1,0 0 1,0 0-1,1 0 1,-1 0-1,0 0 0,0 0 1,1 0-1,-1 0 1,0 0-1,0 0 1,0 0-1,1 0 0,-1 0 1,0 0-1,0 0 1,1 0-1,-1 0 1,0 0-1,0 0 1,0 0-1,1 0 0,-1 1 1,0-1-1,0 0 1,0 0-1,1 0 1,-1 0-1,0 0 1,0 1-1,0-1 0,0 0 1,0 0-1,1 0 1,-1 1-1,0-1 1,0 0-1,0 0 1,0 0-1,0 1 0,0-1 1,0 0-1,0 0 1,0 1-1,0-1 1,0 0-1,-1 15 275,1-14-222,-56 254 2363,41-195-2174,-38 123 28,16-63 2128,37-120-2373,0 0 0,0 0 0,0 0 0,0 0 0,0 0 0,0 0 0,0 0 0,0 0 0,0 0 0,0 0 0,0 0 0,1 0 0,-1 0 0,0 0 0,0 0 0,0 0 0,0 0 0,0 0 0,0 0 0,0 0 0,0 0 0,0 0 0,0 0 0,0 0 0,0 0 0,0 0 0,0 1 0,0-1 0,0 0 0,0 0 0,1 0 0,-1 0 0,0 0 0,0 0 0,0 0 0,0 0 0,0 0 0,0 0 0,0 0 0,0 0 0,0 0 0,0 0 0,0 0 0,0 0 0,0 0 0,0 1 0,0-1 0,0 0 0,5-7 379,2-7-199,9-28 0,-6 16-151,14-45-10,17-82 0,-4 13-51,-9 33-180,-16 60-144,25-68 1,-37 115 320,0 0-1,0 0 1,0-1 0,0 1 0,0 0-1,0 0 1,0 0 0,0-1 0,0 1 0,0 0-1,0 0 1,1 0 0,-1-1 0,0 1-1,0 0 1,0 0 0,0 0 0,0 0-1,0 0 1,1-1 0,-1 1 0,0 0 0,0 0-1,0 0 1,0 0 0,1 0 0,-1 0-1,0 0 1,0 0 0,0 0 0,1 0-1,-1-1 1,0 1 0,0 0 0,0 0-1,1 0 1,-1 0 0,0 0 0,0 0 0,0 1-1,1-1 1,-1 0 0,0 0 0,0 0-1,0 0 1,1 0 0,-1 0 0,0 0-1,0 0 1,0 0 0,0 0 0,1 1 0,-1-1-1,0 0 1,0 0 0,0 0 0,0 0-1,0 1 1,0-1 0,1 0 0,-1 0-1,0 0 1,0 0 0,0 1 0,0-1-1,0 0 1,0 1 0,8 17-100,-6-13 106,11 32 86,-2 1 1,11 59 0,-5-18 180,1-6-13,3-1 1,43 98 0,-50-140 286,33 50 0,-45-77-1259,2 0 177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27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13 5056,'-12'-13'1642,"16"16"-1169,-1-1 0,1 1-1,0-1 1,0 0 0,0-1-1,0 1 1,0-1 0,0 1-1,6 0 1,5 1-242,26 3 1,7-4 371,86-8-1,-14-13-7813,-93 14 4497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27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7 3552,'-4'-7'1190,"6"9"143,5 15 80,-3 36-2,-2-1 1,-6 53-1,5-26 1608,3-90-2133,2 1-620,0-5-118,0-1 0,5-21 0,6-17-123,-9 32-49,0-2-155,2 0 1,13-24-1,-23 47 154,1 0-1,0-1 1,0 1-1,-1 0 1,1 0-1,0 0 1,0 0-1,0 0 1,0 0-1,0 0 1,0 0-1,1 0 1,-1 1-1,0-1 1,0 0-1,1 1 1,-1-1-1,2 0 1,-2 1 14,1 0 1,-1 0-1,0 1 1,0-1-1,0 0 1,0 0-1,0 1 1,0-1-1,0 1 1,0-1-1,0 1 1,0-1-1,0 1 1,0 0-1,0-1 1,0 1-1,0 0 1,-1 0-1,1-1 1,0 1-1,-1 0 1,1 0 0,0 0-1,0 1 1,3 5 54,-1 0 0,0 0-1,0 0 1,0 1 0,-1-1 0,1 0 0,0 13 0,3 57 498,-3-30-161,-2-32-293,-1-9-16,0 1-1,1-1 1,0 0 0,0 1-1,0-1 1,1 0 0,4 11-1,-5-16-163,-1 0 0,1 0 0,0 0-1,0 0 1,0-1 0,0 1 0,0 0-1,0 0 1,0-1 0,0 1 0,0-1-1,0 1 1,0-1 0,0 1 0,0-1-1,0 1 1,1-1 0,-1 0 0,0 0-1,0 0 1,0 0 0,1 0 0,-1 0-1,0 0 1,0 0 0,0 0 0,0 0-1,1-1 1,1 0 0,5-1-841,-1-1 0,0 0 0,10-6 0,-10 5 137,29-13-1540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28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18 4800,'0'-14'1557,"0"14"-1546,0 0-1,0 0 1,0 0-1,0 0 1,1-1 0,-1 1-1,0 0 1,0 0-1,0 0 1,0 0-1,0 0 1,0 0 0,0 0-1,0 0 1,-1 0-1,1-1 1,0 1-1,0 0 1,0 0 0,0 0-1,0 0 1,0 0-1,0 0 1,0 0-1,0 0 1,0 0 0,0 0-1,0 0 1,0-1-1,0 1 1,0 0-1,0 0 1,0 0 0,-1 0-1,1 0 1,0 0-1,0 0 1,0 0-1,0 0 1,0 0 0,0 0-1,0 0 1,0 0-1,0 0 1,-1 0-1,1 0 1,0 0 0,0 0-1,0 0 1,0 0-1,0 0 1,0 0 0,0 0-1,0 0 1,0 0-1,-1 0 1,-1 0 57,0 1-1,-1-1 1,1 1 0,-1-1-1,1 1 1,0 0 0,0 0 0,-1 0-1,1 0 1,0 0 0,0 0-1,0 1 1,0-1 0,1 1 0,-4 3-1,-4 4 286,-14 22-1,8-11-130,-16 22 605,1 1 0,-44 89-1,71-126-737,1 0 0,0 0 0,0 1-1,0-1 1,-1 10 0,3-13-28,-1-1-1,1 1 1,0-1 0,0 1 0,1-1 0,-1 1-1,0-1 1,1 0 0,-1 1 0,1-1-1,0 0 1,0 1 0,0-1 0,0 0 0,0 0-1,1 0 1,2 4 0,-3-5 12,1 0 0,0 0 0,-1 0 1,1 0-1,0 0 0,0 0 0,0 0 0,-1-1 1,1 1-1,0-1 0,0 1 0,0-1 0,0 0 0,0 0 1,0 0-1,0 0 0,0 0 0,0 0 0,0-1 1,0 1-1,0-1 0,0 1 0,3-2 0,0 0 6,0 0 0,0 0-1,0-1 1,0 1-1,0-1 1,0 0 0,-1-1-1,6-4 1,-4 1-8,0-1 1,0 1-1,0-2 0,-1 1 1,5-12-1,18-47 2,-27 65-78,12-39 0,-13 41-1,0 0 1,0 0 0,0 0 0,0 0 0,0 0 0,0 0-1,0 0 1,0 1 0,0-1 0,0 0 0,0 0 0,0 0 0,0 0-1,0 0 1,0 0 0,0 0 0,0 0 0,0 0 0,0 0 0,0 0-1,0 0 1,0 0 0,0 0 0,0 0 0,0 0 0,0 0 0,0 0-1,0 0 1,1 0 0,-1 0 0,0 0 0,0 0 0,0 0 0,0 0-1,0 0 1,0 0 0,0 0 0,0 0 0,0 0 0,0 0 0,0 0-1,0 0 1,0 0 0,0 0 0,0 0 0,0 0 0,0 0 0,0 0-1,0 0 1,0 0 0,0 0 0,1 0 0,-1 0 0,0 0 0,0 0-1,0 0 1,0 0 0,0 0 0,0 0 0,0 0 0,0-1 0,0 1-1,0 0 1,0 0 0,2 8-90,0 9 82,1 224-32,-3-156 223,9 325 377,-8-386-331,-1-1 0,0 1 0,-5 25 0,4-45-120,0 0 1,0-1-1,0 1 0,0-1 1,0 0-1,-4 6 1,5-8-35,-1 0-1,0 1 1,0-1 0,0 0 0,0 0 0,0 0 0,-1 0 0,1 0 0,0 0 0,0 0 0,-1 0 0,1 0 0,-1 0 0,1-1 0,-1 1 0,-2 0 0,-1 0 3,0-1 0,1 0 0,-1 0 1,0 0-1,0 0 0,0-1 0,1 0 0,-1 0 1,0 0-1,1-1 0,-1 1 0,1-1 1,0 0-1,-8-5 0,1 0 17,1 0-1,0-1 1,0 0 0,-12-14-1,13 11-74,-1 0-1,1 0 0,1-1 0,0 0 0,1-1 1,0 0-1,1 0 0,-7-21 0,9 23-38,-26-78 41,27 76-65,0 1 0,1-1 1,1 0-1,0 0 1,1-16-1,0 26 3,0 0 0,1 1 0,-1-1 0,1 0 0,0 1 0,-1-1 0,1 1 1,1-1-1,-1 1 0,0-1 0,1 1 0,-1 0 0,1 0 0,-1-1 0,1 1 0,0 1 0,0-1 0,0 0 0,0 0 0,5-2 0,2-1-596,0 1-1,0 0 0,0 1 1,13-4-1,-8 3-310,30-10-3229,1 5 1312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28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0 5632,'3'0'2560,"-6"4"-2208,-2-4 1472,10 8-1056,-5 0 896,0 1-960,0-1-160,0 4-352,0-1 96,0 1-192,0 0 192,0 1-192,0-7-1504,8 3 736,-3-1-6208,8 4 3808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6:27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15 885 1056,'0'0'37,"0"0"1,5 8 6335,-5-17-4357,-1 2-1811,0-1 0,0 1 1,-1 0-1,0-1 0,0 1 1,-1 0-1,-3-7 0,5 8 42,1-1-1,0 1 0,0 0 0,1-10 1,0-4-44,-1 18-171,-1-1 0,1 1 0,0-1 0,1 1 0,-1 0 0,0-1 0,1 1 0,-1 0 0,1-1 0,0 1 0,0 0 0,0 0 0,0 0 0,0 0 0,0 0 0,0 0 0,1 0 0,-1 0 0,4-3 0,0-4-17,-5 9-10,0 0-1,0-1 1,0 1 0,0 0-1,0-1 1,0 1 0,0 0 0,0 0-1,0-1 1,0 1 0,0 0-1,0 0 1,1-1 0,-1 1 0,0 0-1,0-1 1,0 1 0,0 0-1,0 0 1,1 0 0,-1-1-1,0 1 1,0 0 0,1 0 0,-1 0-1,0 0 1,0-1 0,1 1-1,-1 0 1,0 0 0,0 0 0,1 0-1,-1 0 1,0 0 0,0 0-1,1 0 1,-1 0 0,0 0 0,1 0-1,-1 0 1,4 1 52,-3-2-50,-1 1 0,0 1 0,1-1 0,-1 0 0,0 0 1,1 0-1,-1 0 0,0 0 0,1 0 0,-1 0 0,0 0 0,1 0 0,-1 1 0,0-1 1,0 0-1,1 0 0,-1 0 0,0 1 0,1-1 0,-1 0 0,0 0 0,0 1 0,0-1 0,1 1 1,7 13 185,4 5 126,17 24 1,-20-30-111,-8-11-164,0 0-1,1 1 1,-1-1-1,1 0 1,-1-1 0,4 4-1,-4-4-15,-1-1 0,1 0 0,0 1-1,-1-1 1,1 0 0,0 0 0,-1 1 0,1-1-1,0 0 1,-1 0 0,1 0 0,0 0 0,0 0-1,-1 0 1,1 0 0,0 0 0,-1 0 0,1 0-1,0-1 1,0 1 0,-1 0 0,1 0 0,0-1-1,-1 1 1,1 0 0,-1-1 0,2 0 0,10-2 896,-11 4-914,0-1 1,0 0 0,-1-1 0,1 1 0,0 0 0,0 0-1,0 0 1,-1 0 0,1-1 0,0 1 0,0 0-1,-1-1 1,1 1 0,0 0 0,-1-1 0,1 1 0,0-1-1,-1 1 1,1-1 0,0 0 0,2-4 51,1 0 0,-2 0 0,1-1 0,0 1 0,-1-1 0,0 0 0,0 1 0,-1-1-1,0 0 1,0 0 0,0 0 0,0 0 0,-1 0 0,0 0 0,-1-7 0,-3-14 141,0 1-1,-10-32 1,4 16-121,-12-124-138,18 120-50,3 39 87,0 0 0,1-1 0,0 1 0,0 0 1,0 0-1,1 0 0,1 0 0,-1 0 0,1 0 0,0 0 0,0 1 0,1-1 0,7-12 0,-10 19 12,0-1 0,1 1 0,-1-1 0,0 1 0,1-1 0,-1 1 0,1-1 0,-1 1 0,1 0 0,-1-1 0,1 1 0,-1 0 0,1-1-1,-1 1 1,1 0 0,-1 0 0,1 0 0,0-1 0,-1 1 0,1 0 0,-1 0 0,1 0 0,0 0 0,-1 0 0,1 0 0,-1 0-1,2 0 1,0 1-3,-1-1-1,0 1 0,1 0 0,-1 0 1,0-1-1,1 1 0,-1 0 1,0 0-1,0 0 0,0 0 0,1 2 1,2 2 25,0-1 1,-1 1 0,0 0-1,0 1 1,3 6 0,36 125 397,-32-96-339,3 0 0,1 0 0,21 41 0,-27-68-55,0 0 0,1 0-1,1-1 1,1 0 0,0 0-1,0-1 1,16 12 0,-18-16 53,1-1 1,1 0-1,-1-1 1,1 0-1,0-1 0,1 0 1,-1 0-1,1-1 1,0-1-1,14 3 1,-24-6-48,-1 1 0,1-1 1,-1 0-1,1 0 0,0 0 1,-1 1-1,1-2 0,-1 1 0,1 0 1,-1 0-1,1 0 0,-1-1 1,1 1-1,-1-1 0,1 1 1,-1-1-1,1 0 0,-1 1 1,1-1-1,-1 0 0,0 0 0,0 0 1,1 0-1,-1 0 0,0 0 1,0 0-1,0-1 0,0 1 1,0 0-1,-1-1 0,1 1 1,0 0-1,-1-1 0,1 1 0,0-1 1,-1-2-1,2-4 45,-1-1 0,0 1 0,-1-1 0,0 0 0,-2-12 0,1 8-36,-2-14 163,-12-50 0,2 17-263,-20-80 302,26 111-213,-6-21-139,-18-84-148,30 126 217,0 0 0,0-14 0,1 20 19,0 1-1,1-1 0,-1 0 1,0 0-1,1 0 0,-1 0 1,1 1-1,0-1 0,-1 0 0,1 1 1,0-1-1,0 0 0,0 1 1,0-1-1,1 1 0,1-3 1,0 3-20,-1 1 0,0-1 0,1 0 0,-1 1 0,0 0 0,1-1 1,-1 1-1,1 0 0,-1 0 0,1 0 0,-1 1 0,0-1 0,4 1 0,7 1-38,-10-2 82,-1 1-1,1-1 0,0 1 0,-1 0 0,1 0 0,-1 0 0,1 0 1,-1 1-1,0-1 0,1 0 0,-1 1 0,0 0 0,0 0 0,0-1 0,3 5 1,1 1 18,0 0 1,0 1-1,5 9 0,-3-1 19,0-1 0,-1 1 1,8 32-1,6 50 16,-14-63-18,0-1 0,15 41 0,-21-73-21,16 36 78,-16-35-97,0-1-1,1 1 1,0-1 0,-1 0-1,1 0 1,0 1 0,0-1-1,1 0 1,-1-1 0,0 1-1,4 2 1,-4-4 57,0 0-1,0 1 1,0-1-1,0 0 1,-1-1-1,1 1 1,0 0 0,0 0-1,0-1 1,0 1-1,-1-1 1,1 0-1,0 1 1,0-1-1,-1 0 1,1 0 0,0 0-1,2-3 1,-1 0-4,0 0 0,-1 0 0,1 0 1,-1-1-1,0 0 0,0 1 1,-1-1-1,1 0 0,-1 1 0,0-1 1,0-9-1,1-9 169,-2-28 1,0 29-243,-14-155 133,11 152-18,2 21-122,1 1 0,0-1 0,0 0 0,0 1 0,1-1 0,-1 0 1,1 1-1,2-7 0,-2 8 10,-1 0 0,1 1 0,0-1 0,0 0 0,0 1 0,0-1 0,0 1 0,0-1 0,1 1 1,-1-1-1,0 1 0,1 0 0,-1 0 0,1 0 0,-1 0 0,1 0 0,3-1 0,-1 0 26,0 1 0,0 0 0,0 0 0,0 0 0,1 1 0,-1-1 0,0 1 0,1 0-1,-1 1 1,0-1 0,0 1 0,1 0 0,-1 0 0,0 0 0,0 0 0,8 4 0,-5-1 17,0 0-1,1 0 1,-1-1-1,1 0 1,0-1 0,0 1-1,0-2 1,0 1-1,14 0 1,-18-1 25,0-1 0,0 0 0,0 0 0,0 0 0,0-1 0,0 0 0,0 1 0,0-1 0,-1-1 0,1 1 0,0 0 0,0-1 0,-1 0 0,1 0 0,4-3 0,1-1 5,0 0 0,1 1 0,-1 0 0,1 0 0,0 1 0,18-4 0,-6 2-193,-19 5 13,1 1-1,-1-1 1,0 0-1,1 0 1,-1 0-1,0-1 1,0 1-1,1-1 1,-1 0-1,0 1 1,-1-1-1,1-1 1,0 1-1,0 0 1,-1-1-1,0 1 1,1-1-1,-1 0 1,2-3-1,9-20-5829,0-3 1653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29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 3328,'-3'-6'960,"5"8"-308,6 11-189,-6-3-157,0 0 0,-1 0 1,-1 0-1,0 1 1,0-1-1,-2 12 1,-1 13 283,2 134 1406,-3 65-269,-1-196-1366,3-25 65,1 0 0,-1 0 0,2 0 0,0 0 0,4 25 0,-2-31 183,-1-6 163,2-15 469,-2 9-1143,10-65 563,29-290-661,-32 295-376,19-75 0,-22 130-87,0 9 116,-4 1 328,0 1 0,0 0 0,-1 0 0,1 0 1,0 0-1,-1-1 0,1 1 0,-1 0 0,1 0 0,-1 0 1,0 0-1,1 0 0,-1 0 0,1 3 0,0 5 22,1 0-1,-1 0 1,-1 1-1,0 11 1,0 9 43,3 56 27,11 186 216,-13-262-207,-1-4 6,1 0-1,-1 0 1,1 0 0,0-1 0,1 1 0,-1 0 0,1-1 0,0 1 0,0-1 0,1 0 0,5 10-1,-7-15-56,-1 1-1,1 0 0,0-1 0,0 1 0,-1-1 0,1 1 0,0-1 0,0 1 0,0-1 1,-1 0-1,1 1 0,0-1 0,0 0 0,0 0 0,0 1 0,0-1 0,0 0 0,0 0 1,-1 0-1,1 0 0,0 0 0,0 0 0,0-1 0,0 1 0,0 0 0,0 0 0,0-1 1,-1 1-1,1 0 0,0-1 0,0 1 0,1-1 0,1-1 31,0-1 0,0 1 0,0-1 0,0 1-1,0-1 1,0 0 0,-1 0 0,4-6 0,16-29 238,28-76 0,-32 71-257,5-10-213,2 0 0,56-87 1,-74 130 32,1 1 1,15-16-1,-22 23 94,1 0 0,0 1 0,-1-1 0,1 1 0,0 0 0,0 0 0,0-1 0,0 1 0,0 0 0,0 0 0,0 1 0,0-1 0,1 0 0,-1 1 0,0-1 0,0 1 0,1 0 0,-1 0 0,0 0-1,0 0 1,5 1 0,-6-1 31,1 1 1,-1 0-1,1 0 0,-1 0 0,1 0 0,-1 0 0,1 0 0,-1 1 0,0-1 0,0 0 0,1 1 0,-1-1 0,0 1 0,-1-1 0,1 1 0,0 0 0,0-1 0,0 1 0,-1 0 0,1 1 0,2 7 29,-1 1 0,2 14 0,-3-14 11,11 220 846,-8-96-103,-4-135-777,5 44 630,-5-42-780,1 0 0,-1-1-1,1 1 1,-1 0 0,1 0-1,0 0 1,-1 0-1,1-1 1,0 1 0,0 0-1,0-1 1,1 1 0,-1-1-1,0 1 1,1-1 0,-1 0-1,1 1 1,2 1-1,-3-3-110,0 0 0,1 1 0,-1-1 0,0 0-1,0 0 1,0 0 0,1 0 0,-1 0 0,0 0-1,0 0 1,1 0 0,-1 0 0,0-1 0,0 1-1,0 0 1,1-1 0,-1 1 0,0-1-1,0 0 1,0 1 0,0-1 0,0 0 0,1-1-1,0 1-264,17-11-2496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30.2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64 4224,'-1'0'267,"1"0"-233,0 0 0,-1 0 1,1 0-1,0 0 0,-1 0 0,1-1 0,0 1 0,-1 0 0,1 0 0,0 0 0,0 0 0,-1 0 1,1 0-1,0 0 0,-1 1 0,1-1 0,0 0 0,0 0 0,-1 0 0,1 0 0,0 0 0,-1 0 0,1 0 1,0 1-1,0-1 0,0 0 0,-1 0 0,1 0 0,0 1 0,0-1 0,-1 0 0,1 0 0,0 1 0,0-1 1,0 0-1,0 0 0,0 1 0,-1-1 0,1 0 0,0 0 0,0 1 0,0-1 0,0 0 0,0 1 1,0-1-1,0 0 0,0 1 0,-3 9 23,-3 6 465,1 0-1,-3 20 0,-6 23 1428,8-36-1082,-4 28 0,9-45-698,1 1-1,-1 0 1,1 0-1,1-1 1,-1 1-1,1 0 1,0 0-1,4 10 1,-4-13-33,1-1 1,-1 0-1,1 1 1,0-1-1,0 0 0,0 0 1,1 0-1,-1 0 1,1-1-1,-1 1 0,1 0 1,0-1-1,0 0 1,0 0-1,0 0 0,1 0 1,-1 0-1,0-1 1,1 1-1,-1-1 0,1 0 1,-1 0-1,1-1 1,0 1-1,-1-1 1,1 1-1,0-1 0,0 0 1,6-1-1,-5 0-14,1 1 1,-1-1-1,0-1 0,1 1 1,-1-1-1,0 1 0,0-2 1,0 1-1,0 0 0,0-1 1,-1 0-1,1 0 0,-1-1 1,0 1-1,0-1 0,0 0 0,0 0 1,-1 0-1,5-6 0,-4 2-90,-1 0-1,0 0 0,0 0 0,-1 0 0,0-1 1,0 1-1,-1-1 0,0-15 0,-1-2 31,-5-38 1,2 41-77,-10-40 0,11 56-38,0-1 0,-1 1 0,0 0 0,-1 0 0,1 0 0,-1 0 0,-1 1 0,-7-10 0,11 15 34,0 0 0,0 0 0,0 0 0,0 0 1,0 0-1,0 0 0,0 0 0,-1 0 0,1 0 1,0 1-1,-1-1 0,1 1 0,0-1 0,-1 1 1,1-1-1,-1 1 0,1 0 0,-1 0 0,1-1 0,0 1 1,-1 0-1,1 0 0,-1 1 0,1-1 0,-1 0 1,1 0-1,-1 1 0,1-1 0,0 1 0,-1-1 0,0 2 1,-2 0-182,1 0 0,-1 1 0,1-1 0,0 1 0,0 0 0,0 0 0,0 0 0,1 0 0,-3 5 0,0 1-865,0 0 1,0 0 0,2 0-1,-6 18 1,2 9-1369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30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 6304,'3'-35'3477,"-2"34"-3398,-1 1-1,0 0 1,0-1-1,0 1 1,1 0-1,-1-1 1,0 1-1,0 0 1,1-1-1,-1 1 1,0 0-1,1 0 1,-1-1-1,0 1 0,1 0 1,-1 0-1,0 0 1,1-1-1,-1 1 1,0 0-1,1 0 1,-1 0-1,1 0 1,-1 0-1,0 0 1,1 0-1,-1 0 1,0 0-1,1 0 1,-1 0-1,1 0 1,-1 0-1,0 0 1,1 0-1,0 1 1,0-1 3,0 0 0,0 0 0,1 0 0,-1 1 0,0-1 0,0 0 0,0 1 0,1-1 0,-1 1 0,2 1 0,-1 1 3,0 1 0,0 0 0,0 0-1,0 0 1,-1 0 0,0 0 0,0 0 0,0 0 0,0 0 0,0 0-1,-1 5 1,2 6 252,2 15 132,-2-1 0,-2 1 0,-4 47 0,1-38 14,3 46 0,0-74-408,0-5 97,0-1 0,1 0 1,-1 0-1,3 10 0,-2-14-138,-1-1 0,0 1 1,0 0-1,0-1 0,1 1 1,-1-1-1,0 1 0,1-1 1,-1 1-1,1 0 0,-1-1 0,1 1 1,-1-1-1,1 0 0,-1 1 1,1-1-1,-1 1 0,1-1 1,-1 0-1,1 1 0,0-1 0,-1 0 1,1 0-1,0 1 0,-1-1 1,1 0-1,0 0 0,-1 0 1,1 0-1,0 0 0,-1 0 0,1 0 1,0 0-1,-1 0 0,1 0 1,0 0-1,-1-1 0,1 1 1,0 0-1,-1 0 0,1-1 0,1 0 1,3-2 20,-1 0 0,1-1-1,0 1 1,-1-1 0,0-1 0,0 1 0,0 0 0,0-1 0,-1 0 0,5-9 0,-5 10-30,16-28 58,18-43-1,2-5-274,-23 57 59,-5 15-21,-10 8 149,-1-1-1,1 1 0,-1 0 0,0 0 1,1 0-1,-1 0 0,1 0 0,-1 0 1,0 0-1,1 0 0,-1 1 0,1-1 1,-1 0-1,0 0 0,1 0 0,-1 0 1,1 0-1,-1 1 0,0-1 0,1 0 1,-1 0-1,0 1 0,0-1 0,1 0 1,-1 0-1,0 1 0,1 0 0,1 3-17,0 0 0,0 1 0,-1 0-1,0-1 1,1 1 0,-2 0 0,1-1-1,0 1 1,-1 0 0,-1 9 0,2 0 38,-3 53 140,0-15 176,2-51-299,0 0 1,0 0-1,0 0 1,0 0-1,0 0 1,0 0-1,0 0 1,0 0-1,0 0 0,1 0 1,-1 0-1,0 0 1,1 0-1,-1 0 1,1 0-1,-1 0 1,1 0-1,0-1 1,-1 1-1,1 0 1,0 0-1,1 1 1,-1-2-8,0 0 1,-1 0-1,1 0 1,0 0-1,0 0 1,0 0-1,0 0 1,-1 0-1,1 0 1,0-1-1,0 1 1,0 0-1,0 0 1,-1-1-1,1 1 1,0-1-1,-1 1 1,1-1-1,0 1 1,-1-1-1,1 1 1,0-1-1,-1 1 1,1-1-1,-1 0 1,1 1 0,0-2-1,68-92 263,-60 83-268,51-56-120,-53 60 42,0 1 0,0-1 0,1 2 0,0-1 0,0 1 0,0 0 0,11-4 0,-16 8 29,0 0 0,1 0 0,-1 1 0,0-1 0,0 0 0,0 1 0,0 0 0,1 0 0,-1 0 1,0 0-1,0 1 0,1-1 0,-1 1 0,0 0 0,6 2 0,-5-1 14,1 0 0,-1 1 0,0 0-1,0-1 1,0 1 0,-1 1 0,1-1 0,-1 1 0,6 6 0,-3-1 22,0 0 0,-1 0 0,0 0 0,-1 1 0,0 0 0,0 0 0,-1 0 0,0 0 0,1 13 0,1 53 48,-6-25-3046,1-6-3865,0-18 3630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31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 3968,'16'7'13762,"-16"-7"-13654,0 0 0,0 0 0,0 0 0,0 0 0,-1 0 0,1 1 1,0-1-1,0 0 0,0 0 0,0 0 0,0 0 0,0 0 0,0 1 0,0-1 0,1 0 0,-1 0 1,0 0-1,0 0-94,0 1 0,1-1 0,-1 0 1,0 0-1,1 0 0,-1 0 0,0 1 1,1-1-1,-1 0 0,1 0 0,-1 0 0,0 0 1,1 0-1,-1 0 0,0 0 0,1 0 1,-1 0-1,1 0 0,-1 0 0,0 0 0,1-1 1,-1 1-1,0 0 0,1 0 0,-1 0 1,0 0-1,1-1 0,-1 1 0,0 0 0,1-1 1,4-2 60,0 0 1,0-1 0,-1 0 0,0 0-1,6-6 1,-3 3-45,-7 7-29,0 0 1,0 0-1,1-1 0,-1 1 1,0 0-1,0 0 0,0 0 0,0-1 1,0 1-1,0 0 0,0 0 1,1 0-1,-1-1 0,0 1 0,0 0 1,0 0-1,0-1 0,0 1 1,0 0-1,0 0 0,0-1 1,0 1-1,0 0 0,0 0 0,0 0 1,0-1-1,-1 1 0,1 0 1,0 0-1,0-1 0,0 1 1,0 0-1,0 0 0,0 0 0,0 0 1,-1-1-1,1 1 0,0 0 1,0 0-1,0 0 0,-1 0 1,1-1-1,0 1 0,0 0 0,0 0 1,-1 0-1,1 0 0,0 0 1,0 0-1,0 0 0,-1 0 0,1 0 1,0 0-1,0 0 0,-1 0 1,1 0-1,0 0 0,0 0 1,-1 0-1,1 0 0,0 0 0,0 0 1,0 0-1,-1 0 0,-6 3 57,0 0 0,0 0-1,1 0 1,-1 1 0,-5 4-1,12-8-45,0 0-1,1 0 0,-1 0 1,0 0-1,0 0 1,1 0-1,-1 0 0,0 0 1,0 0-1,0 0 0,1 1 1,-1-1-1,0 0 0,0 0 1,1 0-1,-1 0 0,0 0 1,0 0-1,0 1 1,1-1-1,-1 0 0,0 0 1,0 0-1,0 0 0,0 1 1,1-1-1,-1 0 0,0 0 1,0 1-1,0-1 1,0 0-1,0 0 0,0 1 1,0-1-1,0 0 0,0 0 1,0 0-1,0 1 0,0-1 1,0 0-1,0 0 1,0 1-1,0-1 0,0 0 1,0 0-1,0 1 0,0-1 1,0 0-1,0 0 0,0 1 1,0-1-1,-1 0 0,1 0 1,0 0-1,0 1 1,0-1-1,0 0 0,-1 0 1,1 0-1,0 0 0,0 1 1,0-1-1,-1 0 0,1 0 1,0 0-1,26 1 663,-20-1-683,-6 0 12,0 0 0,0 0-1,0 0 1,0 0 0,0 0 0,1 0 0,-1 0 0,0 0-1,0 0 1,0 0 0,0 0 0,0 0 0,0 0-1,1 0 1,-1 0 0,0 0 0,0 0 0,0 0 0,0 0-1,0 0 1,0 0 0,1 0 0,-1 0 0,0 0-1,0 0 1,0 0 0,0-1 0,0 1 0,0 0 0,0 0-1,1 0 1,-1 0 0,0 0 0,0 0 0,0 0-1,0 0 1,0-1 0,0 1 0,0 0 0,0 0 0,0 0-1,0 0 1,0 0 0,0-1 0,0 1 0,0 0-1,0 0 1,0 0 0,0 0 0,0 0 0,0 0 0,0-1-1,0 1 1,0 0 0,0 0 0,0 0 0,0 0-1,0 0 1,0 0 0,0-1 0,0 1 0,-1 0 0,1 0-1,0 0 1,0 0 0,0 0 0,0 0 0,0 0-1,-7-7 59,3 5-303,-10-2-4318,4 7 1680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32.9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62 3072,'-11'-11'1650,"7"9"316,-6 3 1182,5-1-2136,7 0 44,-1 0-342,-1-1-601,0 0-1,0-1 1,1 1 0,-1 0-1,0-1 1,1 1-1,-1 0 1,1 0 0,-1-1-1,1 1 1,-1 0-1,1 0 1,0 0 0,0 0-1,0 0 1,-1 0-1,1 0 1,0 0 0,0 0-1,0 0 1,1 0-1,-1 1 1,0-1 0,0 0-1,0 1 1,1-1-1,1 0 1,5-1-59,0 0 0,0 0 0,13-1 0,-1 0 209,3-1-117,0 2-1,1 0 0,35 2 0,47 3 8,33 3 84,-56-2 355,-83-4-663,0 0 1,0 0 0,0 0-1,0 0 1,0 0-1,0 1 1,0-1 0,0 0-1,1 0 1,-1 0 0,0 0-1,0 0 1,0 1-1,0-1 1,0 0 0,0 0-1,0 0 1,0 0-1,0 0 1,0 1 0,0-1-1,0 0 1,0 0 0,0 0-1,0 0 1,0 1-1,0-1 1,0 0 0,0 0-1,-1 0 1,1 0-1,0 0 1,0 0 0,0 1-1,0-1 1,0 0 0,0 0-1,0 0 1,0 0-1,0 0 1,-1 0 0,1 0-1,0 1 1,0-1-1,0 0 1,0 0 0,-1 0-1,-8 11-2112,6-7 1196,-6 11-965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0:33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52 4320,'-17'0'1952,"17"8"-1696,3-8 1760,7 0-1152,8-3 1344,4-2-1280,18-3 32,1 1-576,18-9 96,4 7-256,8 1-288,-3 5 32,-1 6-1632,-9 5 928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20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37 1152,'-4'-3'4474,"-3"3"-3434,6 0-886,5 0 2610,-4-7-1815,4-2 1083,-4 5-1302,0 4-619,0-1 0,0 1 1,0-1-1,0 1 0,0-1 0,0 1 0,0-1 1,0 1-1,0-1 0,0 1 0,0-1 0,1 1 1,-1-1-1,0 1 0,0-1 0,0 1 0,1-1 1,-1 1-1,0 0 0,0-1 0,1 1 1,-1-1-1,0 1 0,1 0 0,-1-1 0,1 1 1,-1 0-1,0 0 0,1-1 0,-1 1 0,1 0 1,0-1-1,-2 5 334,0-1 0,0 1 0,0-1 1,0 1-1,1-1 0,-1 7 0,-1 6 7,-13 76 621,-12 95-514,-2 100-282,22-164-279,3-44 100,-1 29-3693,2-92-278,0-23-1000,7-9 2356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21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322 122 3552,'-3'-6'609,"-5"-12"580,8 17-972,0 0 0,0 1-1,0-1 1,0 0 0,0 1 0,0-1 0,0 0 0,0 1 0,0-1-1,0 1 1,0-1 0,0 0 0,0 1 0,0-1 0,0 0-1,1 1 1,-1-1 0,0 1 0,1-1 0,-1 0 0,0 1 0,1-1-1,0 0 1,-12 11 2038,0-1-1,-12 9 1,-61 34-97,-4 3-1304,21-8-38,65-45-753,0-1 0,0 1 0,1-1 0,-1 0 0,0 0 0,0 0 0,-1 0 0,1 0 0,0 0 0,-4 1 0,1-3 279,8-4-146,12-8-46,61-44-311,101-85 29,-153 118 141,-18 16 42,1 1-1,0 0 1,0 1-1,11-8 0,-18 13-36,1 1 0,-1 0 0,1-1 0,-1 1 0,1 0 0,-1 0 0,1 0 0,-1 0 0,1-1-1,-1 1 1,1 0 0,-1 0 0,1 0 0,-1 0 0,1 0 0,-1 0 0,1 0 0,0 0 0,-1 0 0,1 1 0,-1-1-1,1 0 1,-1 0 0,1 0 0,-1 1 0,1-1 0,-1 0 0,1 0 0,-1 1 0,0-1 0,1 0 0,-1 1-1,1-1 1,-1 1 0,0-1 0,1 0 0,-1 1 0,0-1 0,0 1 0,1-1 0,-1 1 0,0-1 0,0 1 0,0-1-1,0 1 1,1-1 0,-1 2 0,2 4 143,-1 1-1,0-1 0,1 10 1,-1-5-16,3 9 46,-1 4-170,2 0 0,1-1 0,0 1 0,15 32 0,-10-39-1308,1-2 363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22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47 2496,'0'-2'731,"0"-1"0,0 1 0,0-1 0,0 0 0,0 1 0,1-1 0,-1 1 0,1-1 0,0 0 0,0 1 1,0 0-1,2-5 0,-4-2 5887,-1 13-5919,-5 26-50,1 1 0,2-1 0,-1 52 0,3-39-349,-18 130 450,3-20-375,-4 77-551,21-203-305,0-21-58,0 1 1,0-1 0,-1 0-1,-1 8 1,-1-9-1342,2-10-613,4-6 701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22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12 5728,'3'-12'7268,"-16"33"-2887,3-5-3769,-22 29 669,-16 24-248,-14 36 354,55-97-991,3-8-294,3 0-123,1-1 1,0 0-1,-1 1 1,1-1-1,0 0 1,0 0-1,0 1 1,0-1-1,0 0 0,0 0 1,0 1-1,0-1 1,0 0-1,0 0 1,0 1-1,0-1 1,1-1-1,5-18-116,1 1 0,1-1 0,1 2 0,1-1 0,0 1 0,1 0 0,1 1 0,1 1-1,20-22 1,-29 34 194,0 1 0,0 0 0,0 0-1,0 0 1,0 0 0,1 0 0,-1 1-1,1 0 1,0 0 0,0 0 0,7-1 0,-10 3 19,0-1 0,0 1 0,0 0 0,0 0 0,0 0 0,0 0 0,0 0 0,0 1 0,0-1 0,0 0 0,-1 1 0,1 0 0,0-1 0,0 1 0,0 0 0,0 0 0,-1 0 0,1 0 0,0 0 0,-1 1 0,1-1 1,-1 0-1,1 1 0,-1-1 0,0 1 0,0-1 0,0 1 0,1 0 0,-2 0 0,1-1 0,2 5 0,3 13 172,-1 1 1,0 0-1,-1 0 1,1 31-1,1 2-306,-5-43 7,2 7-818,0 0 0,5 17 0,-6-28-326,1 0 0,-1-1-1,6 10 1,-6-12 106,0 0 0,1 0 1,-1-1-1,0 1 0,1-1 0,-1 0 1,6 4-1,10 3-3284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0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 3392,'-1'-1'96,"1"1"1,-1-1-1,1 0 1,-1 1-1,1-1 1,-1 1-1,1-1 1,0 0-1,-1 1 1,1-1-1,0 0 1,-1 0-1,1 1 1,0-1-1,0 0 1,0 0-1,0 1 1,0-1-1,0 0 1,0 0-1,0 1 1,0-2-1,6-17 2409,-2 6 3528,-10 13-5891,4 0-200,5 0 27,-2 11-609,7 311 742,-5-259 45,13 166 788,15-3-33,30 158 452,-58-362-1246,-1-8 283,1 23 1,-2-37-386,-1 1-1,0-1 1,0 0 0,0 0 0,0 1 0,0-1 0,0 0-1,0 0 1,0 1 0,0-1 0,0 0 0,0 1-1,0-1 1,0 0 0,0 0 0,0 1 0,0-1 0,0 0-1,0 1 1,0-1 0,-1 0 0,1 0 0,0 1-1,0-1 1,0 0 0,0 0 0,-1 0 0,1 1 0,0-1-1,0 0 1,0 0 0,-1 0 0,1 1 0,0-1-1,0 0 1,-1 0 0,1 0 0,0 0 0,-1 0 0,1 0-1,0 0 1,0 0 0,-1 0 0,1 1 0,0-1 0,-1 0-1,0-1-178,0 1-1,1-1 0,-1 1 1,0 0-1,0-1 0,1 0 1,-1 1-1,0-1 0,1 1 1,-1-1-1,1 0 0,-2 0 1,-3-7-1400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24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85 3552,'-2'-6'-206,"2"-4"7340,-1 13-5042,0 3-1427,-1 6-136,0 0 1,1 0-1,1 15 1,0 9-93,-28 293 1546,6-80-1305,16-207-299,4-28 250,-2 22 0,9-133-253,25-144 0,-23 203-346,1 0 1,2 1-1,1 0 1,28-59-1,-29 76-16,1 0-1,1 0 1,0 1 0,2 1-1,0 0 1,1 1-1,1 1 1,1 0-1,24-18 1,-25 22-21,0 2 0,0 0 0,23-10 0,-33 18 70,0-1-1,-1 1 0,1 1 1,0-1-1,0 1 0,0 0 0,0 1 1,0-1-1,0 1 0,1 0 1,-1 1-1,0-1 0,0 1 0,7 2 1,-11-2-25,0 0 1,-1-1 0,1 1 0,-1 0-1,1 0 1,-1 0 0,1 0 0,-1 0-1,1 0 1,-1 0 0,0 1-1,0-1 1,1 0 0,-1 1 0,0-1-1,0 1 1,-1-1 0,1 1 0,0-1-1,0 1 1,-1 0 0,1-1 0,-1 1-1,1 0 1,-1 0 0,0-1 0,0 1-1,0 0 1,0 0 0,0 2-1,-1 3 67,0 0 0,0 0 0,-1 0-1,0 0 1,-5 13 0,1-5 35,-2 0 1,0-1-1,0 0 1,-2 0-1,-10 13 1,12-18-119,-1 0 0,1-1-1,-1 0 1,0-1 0,-1 0 0,0 0 0,0-1 0,0 0 0,-1-1 0,0 0 0,0-1 0,0 0 0,-1-1 0,1 0 0,-1-1 0,-20 2 0,23-4-798,0 0 0,1-1 0,-1 0 0,0-1 0,-11-3 0,19 5 619,1 0-1,-1 0 1,1 0-1,0 0 1,-1 0-1,1 0 1,-1 0-1,1-1 1,-1 1-1,1 0 1,0 0-1,-1-1 1,1 1-1,0 0 1,-1 0 0,1-1-1,0 1 1,-1 0-1,1-1 1,0 1-1,0 0 1,-1-1-1,1 1 1,0-1-1,0 1 1,0 0-1,-1-1 1,1 1-1,0-1 1,0 1-1,0-1 1,0 1 0,0 0-1,0-1 1,0 1-1,0-1 1,0 0-1,4-3-2412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26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14 856 4640,'-14'0'4106,"16"-7"-1242,15-22-1083,-2-2 0,21-61 0,-24 61-1193,-2 6-157,1-1 0,1 1 0,20-29 0,-22 40-150,0 0-1,1 1 0,1 0 0,0 1 0,0 1 0,21-15 0,-17 13 104,-14 10-295,1 1-1,0-1 1,1 0 0,-1 1 0,0 0-1,1 0 1,-1 0 0,1 0 0,0 0-1,5-1 1,-9 3-72,0 0 0,1 0 0,-1 1 1,1-1-1,-1 0 0,0 0 0,1 0 0,-1 0 0,0 0 0,1 0 0,-1 0 1,0 1-1,1-1 0,-1 0 0,0 0 0,1 0 0,-1 1 0,0-1 0,0 0 1,1 0-1,-1 1 0,0-1 0,0 0 0,1 1 0,-1-1 0,0 0 0,0 1 1,0-1-1,0 0 0,1 1 0,-1-1 0,0 0 0,0 1 0,0-1 0,0 1 1,0-1-1,-2 16 236,2-13-175,-18 145 1197,13-117-1220,2 0 0,2 37 0,1-57-41,1-1-1,0 1 1,1 0-1,0-1 1,1 1 0,0-1-1,0 0 1,1 0-1,1 0 1,6 11 0,-9-18 6,0 0 0,0-1 0,0 1 0,1-1 0,-1 1 1,0-1-1,1 0 0,0 0 0,0 0 0,-1 0 0,1-1 1,0 1-1,0-1 0,0 0 0,1 1 0,-1-1 1,0-1-1,0 1 0,1 0 0,-1-1 0,0 0 0,5 0 1,0-1-17,0 0 1,0-1 0,0 0 0,-1 0 0,1-1 0,-1 0 0,1 0 0,-1-1 0,0 0 0,-1 0-1,10-8 1,7-7-157,34-36 0,-24 23 84,-18 18 43,0-1 0,-1 0 0,0-1 0,-1-1 0,15-25 0,-31 62-311,0 0 321,0 0 0,1 0 0,1 0 0,1 32 0,1-11-81,0-35 117,-1-1 1,1 1-1,0 0 1,1-1-1,-1 1 1,1-1-1,0 0 1,4 7-1,-6-11 0,1 1-1,0-1 1,0 1-1,0-1 1,1 1-1,-1-1 1,0 0-1,0 0 1,1 1-1,-1-1 1,1 0-1,2 1 1,-3-1-1,0-1 1,0 0-1,0 0 1,0 1-1,0-1 0,0 0 1,0 0-1,0 0 1,0 0-1,0-1 1,0 1-1,0 0 0,0 0 1,0 0-1,0-1 1,0 1-1,0-1 1,0 1-1,0-1 0,0 1 1,-1-1-1,1 1 1,0-1-1,1 0 1,0-2-3,0 1 1,0-1 0,0 1-1,0-1 1,0 0 0,0 1 0,-1-1-1,1 0 1,-1 0 0,0 0-1,0 0 1,1-5 0,0-3 3,0 0 0,0-14 0,-1 12-32,1-84 127,-2 81-161,-2-1 0,0 0 0,-6-25 0,6 36-34,-1-1 1,1 1-1,-1 0 1,0 0 0,0 1-1,-1-1 1,0 1 0,-7-10-1,4 7-41,7 8 110,-1-1 0,1 0 1,0 1-1,-1-1 1,1 1-1,-1-1 1,0 0-1,1 1 1,-1-1-1,1 1 1,-1-1-1,0 1 1,1 0-1,-1-1 0,0 1 1,1-1-1,-1 1 1,0 0-1,0 0 1,1 0-1,-1-1 1,-2 1-1,1-2-210,7 2 124,0 1 0,0-1 0,1 0 0,-1-1 0,8-1 1,0 1 49,127-1-107,-47 2 171,-30-3-168,-31 0 193,0 2 0,0 1 0,57 8 0,-87-8-27,-1 1 1,1-1-1,-1 0 0,1 1 1,-1-1-1,1 1 1,-1-1-1,1 1 1,-1 0-1,0 0 1,1 0-1,-1 0 1,0 0-1,0 0 0,1 0 1,-1 0-1,0 0 1,0 0-1,1 2 1,-2-2-1,0 1 0,1-1 0,-1 1 0,0-1 1,0 1-1,0-1 0,0 1 0,0 0 0,0-1 0,0 1 0,0-1 1,-1 0-1,1 1 0,-1-1 0,1 1 0,-1-1 0,1 1 0,-1-1 1,0 0-1,-1 3 0,-23 30 106,-1-1 1,-43 43-1,32-37-77,17-17-27,8-11-39,2 0 0,-1 1-1,2 0 1,0 1 0,0 0 0,-10 21-1,18-32 24,0 1-1,1-1 0,-1 1 0,0-1 1,1 1-1,0 0 0,-1 0 1,1-1-1,0 1 0,0 0 1,1-1-1,-1 1 0,1 3 1,0-5 3,-1 0 0,0 0 0,1 0 0,0 0 1,-1 1-1,1-1 0,-1 0 0,1 0 0,0 0 1,0 0-1,0-1 0,0 1 0,0 0 1,0 0-1,0 0 0,0-1 0,0 1 0,0 0 1,0-1-1,0 1 0,0-1 0,0 0 0,1 1 1,-1-1-1,0 0 0,0 1 0,0-1 0,1 0 1,1 0-1,3 0-29,0-1-1,1 0 1,-1 0 0,0 0-1,0-1 1,0 1-1,0-1 1,0-1 0,7-4-1,-3 2 1,-1-1 0,0 0 0,-1-1 0,15-14 0,-5 0 22,-1 0 0,0 0 1,18-36-1,-14 19 71,-1-1 0,-3 0 1,-1-1-1,-2-1 0,15-73 0,-24 83-15,-2-1-1,-1 1 1,-4-64 0,-4 32-55,-16-63 0,22 125-7,-6-20-122,5 21 128,1-1 1,0 1-1,0 0 0,0-1 0,0 1 1,0 0-1,0-1 0,-1 1 0,1 0 1,0 0-1,0-1 0,0 1 1,-1 0-1,1-1 0,0 1 0,0 0 1,-1 0-1,1 0 0,0-1 0,-1 1 1,1 0-1,0 0 0,-1 0 0,1 0 1,0-1-1,-1 1 0,1 0 1,0 0-1,-1 0 0,1 0 0,0 0 1,-1 0-1,1 0 0,0 0 0,-1 0 1,1 0-1,0 0 0,-1 0 1,1 1-1,0-1 0,-1 0 0,1 0 1,0 0-1,-1 0 0,1 0 0,0 1 1,-1-1-1,1 0 0,0 0 1,0 1-1,-1-1 0,1 0 0,0 0 1,-1 1-1,-1 2 7,0 1 1,-1-1-1,1 0 1,0 1-1,1 0 1,-1-1-1,1 1 1,-1 0-1,0 4 1,-6 42-65,4-25 35,-1 19 88,2 0 1,1 0-1,8 82 1,4-46 24,25 96 1,-32-167-72,0 4 67,8 22 1,-10-32-60,0-1-1,0 0 1,0 1 0,0-1-1,1 0 1,-1 1-1,1-1 1,-1 0 0,1 0-1,0 0 1,0-1 0,0 1-1,0 0 1,0-1 0,3 2-1,-4-2-12,0-1 1,0 0-1,1 0 0,-1 1 0,0-1 0,0 0 1,0 0-1,0 0 0,1 0 0,-1 0 1,0-1-1,0 1 0,0 0 0,0 0 0,1-1 1,-1 1-1,0-1 0,0 1 0,0-1 1,0 1-1,0-1 0,0 0 0,0 0 0,0 1 1,-1-1-1,1 0 0,0 0 0,0 0 1,0 0-1,0-2 0,3-3 58,0-1 0,0 1 0,4-12 0,-6 13-33,78-169-193,-72 160 97,1-5-313,-9 49-46,0 253 1280,1-269-831,0-1 1,1 0-1,3 13 0,-5-24-12,1 1-1,-1 0 1,1-1-1,0 1 1,0 0 0,0-1-1,1 1 1,-1-1-1,1 0 1,-1 1-1,1-1 1,0 0 0,0 0-1,0 0 1,0 0-1,0 0 1,0-1-1,0 1 1,1 0 0,4 1-1,-6-2-5,1-1-1,0 0 1,0 0-1,0 0 1,-1 0-1,1 0 0,0 0 1,0-1-1,-1 1 1,1-1-1,0 1 1,-1-1-1,1 1 1,0-1-1,-1 0 1,3-1-1,25-20 103,-8 2-94,-2-2-1,28-39 1,-25 32-49,13-20-126,-23 30 47,2 0-1,20-22 0,-34 41 101,0 0 0,0 0 0,0 0 0,0 0 1,0 0-1,0 0 0,0 0 0,0 0 0,0 1 0,0-1 0,0 0 0,0 0 0,1 0 0,-1 0 0,0 0 1,0 0-1,0 0 0,0 0 0,0 0 0,0 0 0,0 0 0,0 0 0,0 0 0,0 0 0,0 0 0,0 0 0,0 0 1,1 1-1,-1-1 0,0 0 0,0 0 0,0 0 0,0 0 0,0 0 0,0 0 0,0 0 0,0 0 0,0 0 1,0 0-1,1-1 0,-1 1 0,0 0 0,0 0 0,0 0 0,0 0 0,0 0 0,-4 12 32,3-8-31,-11 28 122,3 0 1,0 1-1,2-1 0,2 2 0,-3 45 0,8-75-106,0 0-1,0 0 0,1-1 0,-1 1 0,1 0 1,0 0-1,0 0 0,0-1 0,1 1 0,-1 0 1,1-1-1,0 0 0,0 1 0,0-1 0,0 0 0,0 0 1,6 5-1,-5-5-1,0-1 1,1 0-1,-1 0 1,1 0-1,0 0 0,0 0 1,0-1-1,0 1 1,0-1-1,0 0 1,0-1-1,0 1 0,0-1 1,0 1-1,0-1 1,6-1-1,6-1-20,-1-1 1,1 0-1,-1-1 0,0 0 0,0-2 1,-1 0-1,0 0 0,0-1 1,20-14-1,5-6-51,64-60 0,-102 86 62,0 0 0,0-1 0,0 1 0,0 0 0,0-1 0,0 1 1,0-1-1,-1 0 0,2-2 0,-2 3-17,0 0 1,1 0 0,-1 0 0,0 0 0,1 0 0,-1 1 0,1-1-1,0 0 1,-1 0 0,1 0 0,0 0 0,0-1 0,0 2 16,-1 0 0,0 0-1,0 0 1,0 0 0,0 0 0,0 0 0,0 0 0,1 0 0,-1 0 0,0 0-1,0-1 1,0 1 0,0 0 0,0 0 0,0 0 0,0 0 0,0 0-1,0 0 1,0 0 0,0-1 0,0 1 0,0 0 0,0 0 0,0 0 0,0 0-1,0 0 1,0-1 0,0 1 0,0 0 0,0 0 0,0 0 0,0 0 0,0 0-1,0 0 1,0-1 0,0 1 0,0 0 0,0 0-11,-1 0 1,1 0-1,0 0 0,0 0 0,-1 0 1,1 1-1,0-1 0,0 0 1,0 0-1,-1 0 0,1 0 1,0 1-1,0-1 0,0 0 0,-1 0 1,1 0-1,0 1 0,0-1 1,0 0-1,0 0 0,0 1 1,0-1-1,-1 0 0,1 0 0,0 1 1,0-1-1,0 0 0,0 0 1,0 1-1,0-1 0,0 0 0,-10 32 18,-11 55 0,18-67-1,0-8-52,1 0 0,1 0 0,0 0 0,1 23 0,1-23 19,4 13 99,-5-24-66,1 0 0,-1 1 1,1-1-1,-1 0 0,1 0 1,0 0-1,0 0 1,-1 0-1,1-1 0,0 1 1,0 0-1,0 0 0,0 0 1,0-1-1,0 1 0,0-1 1,0 1-1,2 0 1,3 1 19,1 0 0,-1-1 0,1 0 0,-1-1 0,1 1 1,0-1-1,-1 0 0,1-1 0,-1 0 0,1 0 1,8-2-1,4-3-26,0 0 1,27-14-1,-20 9 21,-8 3 4,27-15 1,-28 11-34,0 0 0,-1-1 0,-1-1 1,0 0-1,-1-1 0,-1 0 0,0-2 1,-1 1-1,0-1 0,9-22 0,20-48 28,39-123 1,-72 186 45,-1 0 1,-1-1-1,-2 0 1,0 0 0,0-33-1,-6 47-267,-2 14 126,-4 18 103,-1 12 53,2 0 0,1 1 0,-2 48 0,8 103 288,4-116-478,3 0 0,21 86-1,-15-129-1738,-13-25 1447,0 0 0,1 0 0,-1 0 0,1 0 0,0 0 0,-1 0 1,1 0-1,0 0 0,0 0 0,-1-1 0,1 1 0,0 0 0,0-1 1,0 1-1,0 0 0,0-1 0,2 1 0,-3-1 108,1 0 0,-1-1 0,1 1 1,-1 0-1,0-1 0,1 1 0,-1 0 0,1-1 0,-1 1 0,0-1 0,0 1 0,1-1 1,-1 1-1,0-1 0,0 1 0,0-1 0,1 1 0,-1-1 0,0 1 0,0-1 0,0 0 1,0 1-1,0-1 0,0 1 0,0-1 0,0 1 0,0-1 0,0 1 0,0-1 1,-1 1-1,1-1 0,0 1 0,0-1 0,-1 0 0,-8-18-3156,-4-2 862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27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80 10048,'-40'-6'4544,"32"1"-3936,8 2 1791,3 3-1439,15-5 1152,6 1-1216,29-4 288,5 8-672,15-8-224,-1 4-192,-6-4-224,-3 8 64,-8-8-3200,-2 4 1760,2-7-5855,-2 6 4127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28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117 338 6656,'-7'1'7476,"-1"5"-4438,-9 14-2621,11-12 657,-3 3-839,0 1 1,1 0-1,0 1 1,1 0-1,1 0 1,0 1-1,1-1 1,0 1-1,1 1 1,0-1-1,1 0 1,-1 25-1,4-36-212,0 0 1,0 0-1,1 0 1,-1-1-1,1 1 1,0 0-1,0 0 0,0-1 1,0 1-1,0-1 1,1 1-1,-1-1 0,1 0 1,0 1-1,-1-1 1,1 0-1,0 0 1,0 0-1,0 0 0,1 0 1,-1-1-1,0 1 1,1-1-1,-1 1 0,1-1 1,-1 0-1,1 0 1,0 0-1,-1-1 1,1 1-1,0 0 0,0-1 1,0 0-1,-1 0 1,1 1-1,0-2 1,0 1-1,0 0 0,-1-1 1,1 1-1,0-1 1,0 0-1,-1 0 0,1 0 1,4-2-1,-2 0-15,0 0 0,0 0 0,-1 0 0,1-1 0,-1 1 0,0-1 0,0 0-1,0-1 1,0 1 0,-1 0 0,0-1 0,0 0 0,0 0 0,0 0 0,-1 0 0,0-1-1,0 1 1,0 0 0,-1-1 0,1 1 0,-1-1 0,-1 0 0,1 1 0,-1-10 0,-2 2-46,0 0 1,-1 1 0,0-1-1,0 1 1,-9-19 0,10 28 15,1-1 0,-1 1 0,1-1 0,0 1 0,1-1 0,-1 1 0,0-1 0,1 0 0,0 1 0,0-1 0,0 1 0,0-1 0,1 0 0,0 1 0,-1-1 0,1 1 0,0-1 0,1 1 0,-1-1 0,1 1 0,-1 0 0,1 0 0,0 0 0,0 0 0,0 0 1,3-3-1,6-5 111,1 0 0,0 0 0,0 1 0,22-12 1,-22 14-23,53-36 566,-2-2-1,78-74 1,-136 114-603,-2 3 0,-1 1 0,1-1-1,0 0 1,0 1 0,0-1 0,0 1 0,1 0 0,3-2 0,-7 4-28,0 0 0,1 0 0,-1 0-1,0 0 1,1 0 0,-1 0 0,0 0 0,1 0 0,-1 0 0,0 0 0,1 1 0,-1-1-1,0 0 1,1 0 0,-1 0 0,0 0 0,0 1 0,1-1 0,-1 0 0,0 0 0,0 0-1,0 1 1,1-1 0,-1 0 0,0 1 0,0-1 0,0 0 0,1 0 0,-1 1 0,0-1-1,0 0 1,0 1 0,0-1 0,0 0 0,0 1 0,0-1 0,0 0 0,0 1 0,0-1-1,1 17 40,-1-14-29,0 5 3,-1 1 0,1-1 0,-1 0 1,-1 0-1,-3 12 0,-2 8 17,-10 42-2,-3-1 1,-2-2 0,-45 94-1,36-103 152,-61 87 0,78-126-156,-20 27 106,-41 41 0,70-81-87,-1 1-50,0 0 0,-1-1 0,0 0 0,-11 8 0,17-13-8,0 0 1,0 0 0,-1-1-1,1 1 1,0 0 0,0-1-1,-1 1 1,1-1 0,0 0-1,-1 1 1,1-1-1,0 0 1,-1 0 0,1 1-1,0-1 1,-1 0 0,1-1-1,-1 1 1,1 0 0,0 0-1,-1 0 1,1-1 0,0 1-1,-1-1 1,1 1 0,0-1-1,0 0 1,0 1 0,-1-1-1,1 0 1,0 0 0,0 0-1,0 0 1,0 0 0,0 0-1,0 0 1,1 0 0,-2-2-1,1 2 5,-1-1 0,1 0 0,0 0 0,1 0 1,-1 0-1,0 0 0,0 0 0,1 0 0,-1 0 0,1 0 0,0 0 0,0 0 0,0-1 0,0 1 0,0 0 0,0 0 0,0 0 0,1 0 1,-1 0-1,1 0 0,-1 0 0,1 0 0,0 0 0,0 0 0,0 0 0,0 0 0,0 0 0,0 1 0,1-1 0,-1 0 0,1 1 0,-1-1 0,1 1 1,-1-1-1,1 1 0,0 0 0,0 0 0,2-1 0,9-5-2,1 1 1,-1 0 0,1 1-1,1 1 1,-1 0-1,19-2 1,91-3-1721,-74 7-421,-9-1-1998,-4 6 1275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29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28 854 3392,'-20'7'1088,"12"-2"-217,11-1 242,13 0 1148,-9-3-1847,0-1 0,1 0-1,-1-1 1,0 0 0,1 0 0,-1 0-1,0-1 1,0 0 0,0-1 0,0 1-1,7-5 1,-5 2-158,0 1-1,-1-2 0,0 1 1,0-1-1,0 0 1,-1-1-1,0 0 1,8-9-1,3-7 390,21-37 0,16-26 291,4 2-1,110-123 0,-163 200-907,87-97 479,-77 84-299,-1-1-1,-1-1 1,15-31-1,-29 53-198,9-18 360,-1 0-1,8-28 1,-15 45-353,-1-1 1,0 0 0,1 0 0,-1 0 0,0 1 0,0-1 0,0 0-1,-1-3 1,1 5-16,0-1 1,0 1-1,0 0 0,0 0 0,0 0 1,-1-1-1,1 1 0,0 0 0,0 0 0,0-1 1,0 1-1,0 0 0,-1 0 0,1 0 1,0 0-1,0-1 0,0 1 0,-1 0 0,1 0 1,0 0-1,0 0 0,0 0 0,-1 0 0,1 0 1,0-1-1,0 1 0,-1 0 0,1 0 1,-1 0 0,0 1 1,0-1 0,1 0-1,-1 0 1,0 1-1,0-1 1,0 0 0,1 1-1,-1-1 1,0 1 0,0-1-1,1 1 1,-2 0 0,-23 21 57,1 2 1,0 1-1,2 0 0,1 2 1,1 0-1,2 1 1,0 1-1,-16 40 1,19-31-17,1 1 0,3 1 0,1 0 0,2 0 1,1 1-1,-1 75 0,8-112-57,-1 12 60,1 0-1,0 0 1,2 0 0,4 24-1,-5-36-13,0-1-1,0 1 1,1 0 0,0-1-1,-1 1 1,1-1-1,0 1 1,1-1-1,-1 0 1,4 4-1,-4-5-7,0 0-1,1-1 0,-1 1 1,1-1-1,-1 1 0,1-1 1,-1 0-1,1 0 0,-1 0 1,1 0-1,0 0 0,0-1 1,0 1-1,-1-1 0,1 0 1,3 0-1,2-1 8,0 0-1,0 0 1,-1-1 0,1 0 0,0 0 0,-1-1-1,1 0 1,-1 0 0,0 0 0,0-1 0,0-1-1,-1 1 1,1-1 0,8-9 0,8-8-26,-2 0 1,24-34-1,-39 49-11,58-85-31,21-25-163,-49 67 183,-35 59-261,-4 12 191,-6 33 183,-2 15 70,-6 123 1,17-185-149,1 0 0,-1 0 0,1 0 0,2 7 0,-3-12 4,1-1 0,-1 1 0,1 0 0,-1-1 0,1 1 0,0-1 0,-1 1 0,1-1 0,0 1 0,0-1-1,0 0 1,0 1 0,0-1 0,0 0 0,1 0 0,-1 0 0,0 0 0,1 0 0,-1 0 0,1 0 0,-1 0 0,1-1 0,1 2 0,-2-2-8,1 0 1,-1 0 0,0 0 0,0-1 0,0 1 0,1 0 0,-1 0 0,0-1 0,0 1 0,0-1 0,0 1-1,0-1 1,1 1 0,-1-1 0,0 0 0,0 0 0,-1 1 0,1-1 0,2-2 0,17-22 12,-8 4-131,0 0-1,-2 0 1,14-42-1,0 3 113,-17 41 7,-4 12-84,0 0 0,0 0 0,6-9 0,-9 16 65,0 0 0,0 0 0,0-1-1,0 1 1,0 0 0,0 0 0,0 0 0,1 0 0,-1 0 0,0 0 0,0 0 0,0 0-1,0 0 1,0 0 0,0 0 0,0 0 0,0 0 0,1 0 0,-1 0 0,0 0 0,0 0-1,0 1 1,0-1 0,0 0 0,0 0 0,0 0 0,0 0 0,0 0 0,1 0 0,-1 0-1,0 0 1,0 0 0,0 0 0,0 0 0,0 0 0,0 0 0,0 1 0,0-1 0,0 0-1,0 0 1,0 0 0,0 0 0,0 0 0,0 0 0,0 0 0,0 0 0,0 1 0,0-1-1,0 0 1,0 0 0,0 0 0,2 7-11,0 20 63,-2 52 1,-2-58-1,2 1 1,0-1 0,2 1-1,6 35 1,-7-54-32,0 0 1,0 1-1,1-1 1,-1 0 0,1 0-1,-1 0 1,1 0-1,0 0 1,1 0 0,3 4-1,-5-6 11,1 0 0,-1 0 0,1 1 0,-1-1 0,1-1 0,-1 1-1,1 0 1,-1 0 0,1 0 0,0-1 0,0 1 0,-1-1 0,1 0 0,0 1 0,0-1 0,-1 0-1,1 0 1,0 0 0,0 0 0,0 0 0,-1 0 0,4-2 0,0 1-20,0-1 0,-1-1-1,1 1 1,-1-1 0,0 1 0,1-1 0,-1-1-1,-1 1 1,1 0 0,0-1 0,5-8 0,3-4-76,18-33 1,45-126-69,-37 79-402,-37 93 513,1 1-1,-1-1 0,0 0 0,1 0 1,3-3-1,-5 5 14,1 1 0,-1-1 0,1 1 0,-1 0-1,0-1 1,1 1 0,-1 0 0,1 0 0,-1-1 0,1 1 0,-1 0 0,1 0-1,0 0 1,-1-1 0,1 1 0,-1 0 0,1 0 0,-1 0 0,1 0 0,-1 0 0,1 0-1,0 0 1,-1 0 0,1 1 0,-1-1 0,1 0 0,-1 0 0,1 0 0,-1 1-1,1-1 1,-1 0 0,1 0 0,-1 1 0,1-1 0,-1 0 0,0 1 0,1 0 0,14 11-142,-7-5 132,1 0 1,14 9 0,70 33 131,-81-44-77,1 0 0,0 0 0,0-2 0,0 1 0,22 2 0,-22-6-5,15 2 304,-20 1-33,-8-3-290,0 0 1,0 0-1,0 0 1,0 0-1,0 1 1,0-1-1,0 0 1,1 0-1,-1 0 1,0 0-1,0 1 1,0-1-1,0 0 1,0 0-1,0 0 1,0 0-1,0 1 1,0-1-1,0 0 1,0 0-1,0 0 1,0 0-1,0 1 1,0-1-1,0 0 1,-1 0-1,1 0 1,0 0 0,0 1-1,0-1 1,0 0-1,0 0 1,0 0-1,0 0 1,0 0-1,-1 1 1,-80 113 289,53-73-184,25-36-103,0-1 0,0 1 0,0 0 1,1 0-1,0 0 0,0 1 0,0-1 1,0 0-1,-1 10 0,3-13-6,0 0-1,0 0 0,0 0 0,1 1 0,-1-1 1,0-1-1,1 1 0,-1 0 0,1 0 1,0 0-1,-1 0 0,1 0 0,0 0 1,0-1-1,1 1 0,-1 0 0,0-1 1,0 1-1,1-1 0,-1 1 0,1-1 1,-1 0-1,1 0 0,0 1 0,-1-1 1,1 0-1,0-1 0,0 1 0,2 1 1,1-1 34,-1 1 1,1-1 0,0 0 0,0 0 0,0 0-1,0-1 1,0 1 0,0-1 0,0-1 0,0 1-1,0-1 1,0 0 0,7-2 0,-8 2-17,-1 0-1,1 0 1,-1-1 0,0 1-1,0-1 1,1 0 0,-1 0-1,0 0 1,-1-1 0,1 1-1,0-1 1,-1 1 0,1-1 0,-1 0-1,0 0 1,0 0 0,0 0-1,0 0 1,-1 0 0,2-5-1,1-6-46,-1 0-1,0 1 0,-1-1 0,-1 0 0,0 0 0,-1 0 1,-2-17-1,-2 3-46,-1 0 0,-13-43 0,16 65 62,-1-1 0,0 1-1,0 0 1,0 0 0,-1 0-1,0 0 1,0 1 0,0-1 0,-8-6-1,9 9 12,-6-9 42,8 9-29,6 6-11,4 2 26,0 0-1,0-1 0,0 0 1,0-1-1,1 0 1,-1 0-1,1-1 0,10 1 1,8 0-205,0-1 0,0-1 1,0-2-1,38-5 0,51-16-4382,-109 19 3599,1 1-1,-1-1 1,1-1 0,-1 1-1,9-7 1,-15 9 727,-1 1 9,0 0 0,0-1-1,-1 1 1,1 0-1,0-1 1,0 1 0,0-1-1,-1 1 1,1-1-1,0 0 1,-1 1-1,1-1 1,0 0 0,-1 1-1,1-1 1,-1 0-1,1 0 1,-1 0 0,1 1-1,-1-1 1,0 0-1,0 0 1,1 0 0,-1 0-1,0 0 1,0 0-1,0 1 1,0-1 0,0 0-1,0-2 1,-3-11-2484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30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58 145 5632,'-44'-5'2560,"30"5"-2208,19 0 1344,4 0-992,14 0 1472,3 0-1216,46-8 224,9 1-704,41-13-288,-1 3-128,18-11-704,-9 8 352,15-3-3680,-19 6 2176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32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81 767 4384,'0'-2'433,"0"0"1,0 0-1,0 0 1,-1 0-1,1 0 0,0 0 1,-1 0-1,0 1 1,1-1-1,-3-3 2945,-19 10 435,18-2-3659,1 0 0,-1 0 0,1 0 0,0 1 0,0-1 1,0 1-1,0 0 0,1 0 0,0 0 0,-1 0 0,1 1 0,1-1 0,-1 0 1,-1 8-1,-1 4 47,1 1 1,-2 30 0,6-26-76,0 0-1,2-1 1,0 1-1,1-1 1,10 30-1,-12-45-94,0 4 80,1 1-1,1-1 1,0 0-1,8 14 1,-11-22-66,0 1 0,1 0 0,-1 0 0,0 0 0,1-1 1,0 1-1,-1-1 0,1 1 0,0-1 0,0 0 0,3 2 0,-4-3-4,0 1-1,0-1 0,1 0 1,-1 0-1,0 1 0,0-1 1,1 0-1,-1 0 0,0 0 0,0-1 1,1 1-1,-1 0 0,0 0 1,0-1-1,0 1 0,1-1 1,-1 1-1,0-1 0,0 1 0,0-1 1,0 0-1,1 0 0,3-5 8,0 1 0,-1 0 0,0-1 0,0 0 0,0 0 0,-1 0 0,0 0 0,0 0 0,2-10 0,-4 14-48,5-14 49,-1 0 0,-1-1 0,0 0 0,-2 0 0,1 0 0,-2-30 0,-1 33 5,-1 0 0,0 0-1,-2 0 1,1 0 0,-2 0 0,0 0-1,0 1 1,-10-19 0,11 27-59,0 0 0,0 0 0,-1 0 0,0 0 0,0 1 0,0 0 0,-1-1 0,1 1 0,-7-3 0,-2-4-57,9 5-81,9 5-7,11 3 80,-2 2 117,-1-1-1,1-1 0,0 0 1,0-1-1,22-1 0,-10 1-36,441-8 183,-433 5-188,115-3 811,-153 6-711,0 1 1,1 0-1,-1 0 1,0 0-1,1 1 1,-1-1-1,-5 7 1,-31 28 95,23-21-134,-88 96 289,89-93-395,1 1 1,0 0-1,2 1 0,-12 26 0,22-42 44,1 0 1,0 0-1,1 1 0,-1-1 0,1 0 0,0 1 1,1-1-1,-1 1 0,1-1 0,0 6 0,1-9 3,-1 0 0,0 0 0,1 0 1,-1 0-1,1-1 0,-1 1 0,1 0 0,0 0 0,0-1 0,0 1 0,0 0 0,0-1 0,0 1 0,0-1 0,0 0 0,1 1 0,-1-1 0,1 0 0,-1 0 0,1 0 0,-1 0 0,1 0 0,-1 0 0,1 0 0,0 0 1,0-1-1,-1 1 0,1-1 0,0 1 0,0-1 0,0 0 0,0 0 0,2 0 0,1 0 6,0 0 1,-1-1-1,1 0 1,0 0-1,-1 0 1,1-1-1,-1 1 1,1-1-1,-1 0 0,0 0 1,0-1-1,0 1 1,0-1-1,0 0 1,4-4-1,9-9 100,27-32-1,-32 34-48,33-38 13,58-69-258,-95 110 169,18-23-10,38-65 0,-33 31 97,-2-2 1,23-85-1,-14 17 20,-32 111-70,-2-1 1,0 1 0,-1-29 0,-2 52-52,-1 0 1,0 0 0,0 1-1,0-1 1,-1 0 0,0 0-1,1 1 1,-1-1-1,0 0 1,-1 1 0,1-1-1,-1 1 1,-3-6 0,4 8 16,0 0 0,0 0 0,0 0 1,0 0-1,0 0 0,0 1 1,-1-1-1,1 0 0,0 1 1,0-1-1,-1 1 0,1-1 0,0 1 1,-1-1-1,1 1 0,-1 0 1,1 0-1,0 0 0,-1 0 0,1 0 1,-1 0-1,1 0 0,0 0 1,-1 1-1,1-1 0,0 0 1,-2 2-1,-2-1 11,1 1 0,0 0 1,0 0-1,0 0 0,0 1 0,0-1 0,0 1 1,-4 5-1,-2 3-21,0 2 0,0-1 1,1 1-1,1 0 0,-8 17 1,-31 78 16,34-74-26,2 0 0,-13 63-1,21-86 33,2 1 1,0 0-1,0 0 0,1 0 0,0 0 0,1 0 0,1 0 0,0 0 0,0-1 0,1 1 0,1-1 0,5 15 0,-2-14-2,-1-1 0,2 0 0,-1-1 0,1 0 0,1 0 0,0 0-1,0-1 1,1-1 0,0 0 0,1 0 0,0-1 0,0 0 0,0 0 0,24 8-1,-20-10-69,-1 0 0,1-1-1,0-1 1,0 0 0,0-1 0,0-1-1,1 0 1,-1-1 0,0-1-1,0 0 1,1-1 0,20-6-1,4-3-54,-1-2-1,59-28 0,-88 36 107,11-7-112,-21 12 124,0 0-1,-1 0 1,1 0-1,0 0 1,0 0-1,0 0 0,0 0 1,0 0-1,0 0 1,-1-1-1,1 1 1,0 0-1,0 0 1,0 0-1,0 0 1,0 0-1,0 0 0,0 0 1,0 0-1,0 0 1,-1-1-1,1 1 1,0 0-1,0 0 1,0 0-1,0 0 1,0 0-1,0 0 1,0-1-1,0 1 0,0 0 1,0 0-1,0 0 1,0 0-1,0 0 1,0 0-1,0-1 1,0 1-1,0 0 1,0 0-1,0 0 0,0 0 1,0 0-1,0 0 1,0-1-1,0 1 1,1 0-1,-1 0 1,0 0-1,0 0 1,0 0-1,0 0 0,0 0 1,0 0-1,0-1 1,0 1-1,0 0 1,1 0-1,-1 0 1,0 0-1,0 0 1,0 0-1,0 0 1,0 0-1,0 0 0,1 0 1,-1 0-1,0 0 1,0 0-1,-11 1-279,-4 6 345,1-1 1,0 2-1,1 0 1,0 1-1,0 0 1,1 0 0,0 2-1,0 0 1,1 0-1,-16 21 1,12-13 64,-19 32 0,29-43-104,1 1 1,0-1 0,0 1-1,1 0 1,0 0 0,-3 18 0,5-24 19,1 0 0,0 0 0,0 0 0,0 0 0,0 0 1,1 0-1,-1 0 0,1 0 0,0 0 0,0 0 1,0 0-1,0 0 0,0 0 0,1-1 0,-1 1 0,3 3 1,-2-4-26,-1-1 0,1 1 0,-1-1 0,1 1 0,0-1 0,-1 0 0,1 0 0,0 0 0,0 0 0,0 0 0,0 0 0,0 0 0,0-1 0,0 1 0,0-1 0,0 1 0,1-1 0,-1 0 0,0 0 0,0 0 0,0 0 0,0 0 0,4-1 0,-1 0-4,0-1 0,0 0 0,0 0 0,0 0 0,0-1 0,0 1 0,-1-1 0,9-7 0,34-34-107,-30 27 2,15-14 7,141-148 207,-154 154-77,-1-1 1,-1 0-1,-2-2 1,19-42-1,31-116 192,-25 40-100,-32 111-11,6-73 0,-14 105-120,1-1 11,-1 0 1,1 0-1,-1 0 1,0 0-1,-1 0 1,1 0-1,-1 1 1,1-1-1,-1 0 1,0 0-1,-1 0 1,1 1-1,-2-5 1,2 7-13,0 0 1,0 0 0,1 0-1,-1 0 1,0 0 0,0 1-1,0-1 1,0 0-1,0 0 1,0 1 0,0-1-1,0 0 1,0 1 0,-1-1-1,1 1 1,0 0-1,0-1 1,0 1 0,-1 0-1,1 0 1,0 0 0,0 0-1,-1 0 1,1 0-1,0 0 1,0 0 0,-3 1-1,1 0 3,0-1 0,0 2 0,0-1-1,-1 0 1,1 1 0,0-1 0,1 1-1,-1 0 1,0 0 0,0 0 0,-2 3 0,-5 7 14,0-1 1,2 1 0,-1 1 0,1-1-1,-9 23 1,3-5 101,-14 49 0,17-40-65,2 1 0,-9 75 0,16-95-65,2 0-1,0-1 1,1 1 0,1 0 0,1-1 0,1 1 0,12 37 0,-6-34-98,0 1 0,1-1 1,24 34-1,-27-45-395,1-1 1,0 0-1,0-1 1,1 0-1,0 0 1,1-1-1,0-1 1,16 10-1,9 0-1357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35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1176 5632,'0'0'59,"0"0"1,0 0 0,0 0-1,0 0 1,0 0 0,0 1-1,0-1 1,0 0 0,0 0-1,0 0 1,0 0 0,0 0-1,0 0 1,0 0 0,0 0-1,0 1 1,0-1-1,0 0 1,0 0 0,0 0-1,0 0 1,1 0 0,-1 0-1,0 0 1,0 0 0,0 0-1,0 0 1,0 0 0,0 0-1,0 1 1,0-1 0,0 0-1,0 0 1,1 0-1,-1 0 1,0 0 0,0 0-1,0 0 1,0 0 0,0 0-1,0 0 1,0 0 0,0 0-1,0 0 1,1 0 0,-1 0-1,0 0 1,0 0 0,0 0-1,0 0 1,0 0-1,12 1 2200,-8-1-1784,0 0 1,0 0 0,0-1 0,7-1-1,-4-1-160,-1 0 0,1 0-1,-1-1 1,0 0 0,-1 0-1,1 0 1,5-6 0,-1 0 232,0-1 1,13-19-1,4 0 1986,-28 38-2405,0-1-1,0 1 0,-1-1 0,-3 10 1,-1 3-71,-26 119-40,9-35 113,-39 107 0,-24 19 739,78-213-682,5-10-41,5-10 81,8-15 77,-3 3-243,1-4-22,8-20 0,60-218-119,6-14 128,16 19-96,-81 217-3,44-66 0,-48 83 49,0 1 0,2 1 1,-1 0-1,2 1 1,18-14-1,-27 24 22,0 0-1,0 0 1,1 1 0,-1 0 0,1 0-1,0 1 1,0 0 0,13-3 0,-17 5 8,-1 1 0,1 0 0,0-1 0,0 1 0,-1 0 0,1 1 0,0-1 0,0 1 0,-1-1 0,1 1 0,0 0 0,-1 1 0,1-1 0,-1 1 0,0-1 0,1 1 0,-1 0 0,0 0 0,0 1 1,0-1-1,4 4 0,-2 1 43,0 0 1,0 0 0,0 0-1,-1 0 1,0 1-1,0-1 1,-1 1 0,0 0-1,0 0 1,-1 1 0,0-1-1,-1 0 1,2 17 0,-3-13 25,0-1 1,0 1-1,-1-1 1,-1 1-1,0-1 1,0 0 0,-1 0-1,0 0 1,-10 21-1,8-23-40,-1-1 0,0 1-1,-1-1 1,0 0 0,0 0 0,-1-1-1,0 0 1,0 0 0,-1-1-1,1 0 1,-1 0 0,-1-1 0,-17 7-1,-2-1-72,-1-1 1,0-1-1,-44 6 0,64-14-100,-7 3-293,-31 0 1,317-29-133,-247 23 500,103-17 144,-2-6 0,177-58 1,-300 83-104,113-41 1029,-106 37-888,-6 1-32,-3 3-95,0 0 1,1 0 0,-1 0-1,0 0 1,1 0-1,-1 1 1,0-1 0,1 0-1,-1 1 1,-2 1 0,-33 10 158,1 2 1,1 1-1,-48 29 1,68-35-87,1 1 1,1 0 0,0 1-1,0 0 1,1 1 0,0 0-1,1 1 1,1 1 0,0-1-1,-13 25 1,21-33-55,1-1 1,-1 0-1,1 1 0,0-1 1,1 1-1,-1-1 0,1 9 0,0-12-9,0 1-1,0-1 0,0 1 0,0-1 0,1 1 0,-1-1 0,0 1 0,1-1 1,-1 0-1,1 1 0,0-1 0,1 2 0,-1-2 0,-1 0 0,1-1 1,0 1-1,-1-1 0,1 1 0,0-1 0,0 0 1,-1 1-1,1-1 0,0 0 0,0 1 0,0-1 1,-1 0-1,1 0 0,0 0 0,0 0 0,0 0 0,0 0 1,0 0-1,-1 0 0,1 0 0,0 0 0,0 0 1,1-1-1,12-4 59,1-1 0,-1 0 0,-1-1 0,1 0 0,16-13 0,-13 9-36,20-12 36,-1-1 0,63-57 0,-86 69-82,37-41 13,-44 46-54,0-1 0,0 1-1,-1-1 1,-1 0-1,7-13 1,-11 21 38,0 0-1,0 0 1,0 0-1,0 0 1,-1 0 0,1 0-1,0 0 1,0 0-1,0 0 1,0 0 0,0 0-1,0 0 1,0 0-1,0 0 1,0 0-1,0 0 1,0 0 0,0 0-1,0 0 1,0 0-1,0 0 1,0 0-1,-1-1 1,1 1 0,0 0-1,0 0 1,0 0-1,0 0 1,0 0 0,0 0-1,0 0 1,0 0-1,0 0 1,0 0-1,0 0 1,0 0 0,0 0-1,0 0 1,0 0-1,0 0 1,0 0 0,0 0-1,0-1 1,0 1-1,0 0 1,0 0-1,0 0 1,0 0 0,0 0-1,0 0 1,0 0-1,0 0 1,0 0 0,0 0-1,0 0 1,-8 6-101,-9 13 95,0 0 15,6-5-30,-13 18-1,21-28 18,1 1-1,-1 0 0,1 0 0,0 0 1,0 0-1,0 0 0,1 0 1,-2 8-1,3-10-7,0-1-1,-1 1 1,1-1 0,0 1 0,1-1-1,-1 1 1,0-1 0,1 0-1,-1 1 1,1-1 0,0 1-1,0-1 1,0 0 0,0 1-1,0-1 1,0 0 0,3 3-1,-1-2 39,-1-1-1,0 0 0,1 0 0,0 0 0,0 0 1,-1-1-1,1 1 0,0-1 0,0 1 0,0-1 0,6 1 1,2 0 60,0 0 1,0-1 0,0-1-1,0 1 1,0-2-1,20-2 1,-18 0-96,1 1 0,-1-2 0,1 0 1,-1 0-1,0-1 0,0-1 0,-1 0 0,0-1 0,0 0 0,0-1 0,-1 0 0,17-16 0,66-69 18,-86 86-96,-5 10-9,-3-2 96,0 0 0,0-1 0,1 1 0,-1 0 0,1-1 1,-1 1-1,0 0 0,1-1 0,-1 1 0,1 0 0,0-1 0,-1 1 0,1-1 0,-1 1 0,1-1 0,0 1 0,0-1 0,-1 1 0,1-1 0,1 1 0,-1-1 2,120 52-126,-114-48 131,1 0-1,-1 0 0,0 1 1,0 0-1,0 0 1,-1 1-1,0 0 1,0 0-1,0 1 0,-1 0 1,0-1-1,0 2 1,7 14-1,-12-20 4,1-1-1,0 1 1,0-1 0,1 0-1,-1 1 1,0-1 0,0 0-1,1 0 1,-1 1 0,0-1-1,1 0 1,-1 0 0,1-1-1,-1 1 1,1 0 0,0 0-1,-1-1 1,1 1 0,0-1-1,0 1 1,-1-1 0,1 0-1,3 0 1,3 0 21,0-1 0,0 1 0,0-2 0,8-1 0,-3 0 56,5-1-68,0-1-1,-1-1 1,1-1-1,-1 0 1,-1-1-1,1-1 1,-2 0 0,1-1-1,-1-1 1,-1-1-1,18-16 1,-28 24-17,1 0 0,0 1 0,0-1 1,0 1-1,0 0 0,10-3 0,-15 6-1,1 1 0,-1-1 0,1 1 0,-1-1 0,0 1 0,1 0 0,-1-1-1,0 1 1,0-1 0,0 1 0,1 0 0,-1-1 0,0 1 0,0 0 0,0-1-1,0 1 1,0 0 0,0-1 0,0 1 0,0 0 0,-1 0 0,1 19-53,0-19 55,-2 7 12,1 0 0,0 0 0,0 0-1,1 0 1,0 0 0,1 0 0,0 0 0,3 14 0,-4-21-2,1 1 0,-1-1 0,1 0 0,-1 1 0,1-1 0,0 0 0,0 0 0,0 0 0,0 0 0,0 1 0,0-1 1,0 0-1,0 0 0,0-1 0,0 1 0,0 0 0,0 0 0,1-1 0,-1 1 0,0 0 0,1-1 0,-1 1 0,0-1 0,1 0 0,-1 1 0,1-1 1,-1 0-1,1 0 0,-1 0 0,1 0 0,-1 0 0,3-1 0,3 0-12,-1-1 0,1 1 0,-1-2 0,0 1 0,9-5 0,10-8 123,0 0 0,36-31-1,-46 33-102,0 0 0,-2-1 0,0-1 0,16-23 0,38-68-57,-47 73 10,4-7 9,104-182-3,-105 175 14,-2 0 0,28-96 0,-40 110-55,36-155-138,-43 180 145,-1-1-1,0 1 1,0 0 0,-1 0 0,0-1 0,-2-8 0,1 15 12,-1 5-12,-6 12 1,1 0 0,0 1-1,1 0 1,-6 22 0,-2 4 87,-51 122-5,-8 20-31,49-102 89,3 0-1,-18 166 1,37-233-72,1 0-1,0 0 1,2-1 0,-1 1 0,2 0 0,0 0 0,1-1 0,6 22-1,-8-34 8,0 1-1,1-1 1,-1 1-1,0-1 1,1 0-1,-1 0 0,1 1 1,-1-1-1,1 0 1,0 0-1,0-1 1,0 1-1,0 0 1,1-1-1,-1 1 0,5 1 1,-3-1 2,0-1 0,0 0 0,0 0 0,0 0 0,0-1 0,0 1 0,0-1 0,1 0 0,-1 0 0,5-1 0,1-1 7,1-1 0,-1 0 0,1 0 0,-1-1 0,0 0 0,0-1 0,14-9-1,-9 4-38,-1-1 0,0 0 0,0-1-1,-1-1 1,-1 0 0,0-1 0,-1 0-1,10-18 1,-18 32-43,-2 6-69,-1 8-111,-13 49 197,7-42 106,2 1 1,0 0-1,0 27 0,4-49-62,0 1 1,0-1-1,0 0 0,0 1 0,0-1 0,0 0 0,0 1 0,0-1 0,0 1 0,0-1 0,0 0 0,0 1 0,0-1 1,0 0-1,0 1 0,1-1 0,-1 0 0,0 1 0,0-1 0,0 0 0,1 0 0,-1 1 0,0-1 0,0 0 0,1 1 1,-1-1-1,0 0 0,1 0 0,-1 0 0,0 1 0,0-1 0,1 0 0,-1 0 0,1 0 0,0 0 7,0 0 1,0 0-1,0 0 0,0 0 0,0-1 0,0 1 0,0 0 1,0-1-1,0 1 0,0-1 0,2 0 0,25-22 203,-26 21-190,11-10-44,1 1 1,1 0 0,29-16 0,-33 22 4,-1 0 1,0 1 0,1 0 0,0 1 0,0 0-1,0 1 1,15-2 0,-23 4-7,0 0 1,0 0-1,0 0 0,0 0 0,0 1 1,0-1-1,0 1 0,0 0 0,4 2 1,-6-3 14,0 0 0,0 1 0,0 0 1,-1-1-1,1 1 0,0-1 0,-1 1 1,1 0-1,0-1 0,-1 1 0,1 0 0,-1 0 1,1 0-1,-1-1 0,0 1 0,1 0 1,-1 0-1,0 0 0,1 0 0,-1 0 1,0 0-1,0 0 0,0 0 0,0-1 0,0 1 1,0 0-1,0 0 0,0 0 0,0 0 1,-1 0-1,1 0 0,0 0 0,0 0 0,-1 0 1,1-1-1,-1 1 0,0 1 0,-34 66-71,-73 153-417,88-180 442,-2 0 1,-2-1-1,-2-2 0,-1 0 0,-2-2 1,-58 57-1,83-89 299,5-5-87,12-9-32,18-17-169,13-15-207,67-51 0,3 11-1316,-12 8-3251,-102 74 4803,18-12-2747,28-27 0,-42 35 1893,0 0 0,0 0 0,0-1 0,-1 1 0,0-1 0,0 0 0,0 0 0,0-1 0,-1 1 0,0 0 0,2-8 0,2-17-2641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35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24 11392,'-58'-23'5151,"58"26"-4479,5-3 416,8 5-736,27-5 896,5 4-672,36 1-96,-1 1-288,15-1-128,-9 3-32,-6-4-1664,-7 1 896,-10-5-2719,-10 3 1919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36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10208,'-40'0'4640,"48"0"-4032,6 0-1664,4 5 448,22-5-2016,5 3 1472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0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 4896,'-6'-17'2737,"5"14"-561,4 12-1057,-1 1-916,-1 0 0,1 14 0,1 13 356,5 24 52,-5-29-95,14 57-1,3-9 1475,-27-142 888,3 22-2823,2 20 9,1-1 0,1 1 0,3-35 0,-3 53-71,1-1 1,-1 1 0,1 0-1,-1 0 1,1 0 0,0 0-1,-1 0 1,1 0-1,0 0 1,1 0 0,-1 0-1,0 0 1,0 1 0,1-1-1,-1 0 1,1 1 0,-1-1-1,1 1 1,0 0-1,0-1 1,-1 1 0,1 0-1,0 0 1,0 0 0,0 0-1,0 1 1,0-1 0,1 0-1,3 0 1,4 1 42,-1 0 1,1 0 0,0 0-1,-1 1 1,15 4-1,-5-2 74,29 5 7,-18-2 217,-1-2 1,36 1-1,-64-5-584,-1-1 0,1 1 0,0 0-1,-1-1 1,1 1 0,-1 0 0,1-1-1,-1 1 1,0-1 0,1 1 0,-1-1-1,1 1 1,-1-1 0,0 1 0,1-1-1,-1 0 1,0 1 0,0-1 0,1 1-1,-1-1 1,0 0 0,0 1 0,0-1-1,0 1 1,0-2 0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38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1191 4800,'-10'1'715,"-10"1"2943,30-2-3060,0-2-1,0 1 0,0-1 1,0 0-1,0-1 1,-1 0-1,1-1 1,16-9-1,-6 2 23,-1-1 0,32-27 0,-36 26-346,-1 0 0,-1-1-1,18-25 1,27-49 367,-40 58-473,-4 8-28,155-230 2445,-57 104-585,-97 123-1349,-15 25-647,0 0 0,0 0 0,1 0 0,-1 0 1,0 0-1,0 0 0,0-1 0,0 1 1,0 0-1,0 0 0,0 0 0,0 0 0,0 0 1,0 0-1,0-1 0,1 1 0,-1 0 0,0 0 1,0 0-1,0 0 0,0 0 0,0-1 1,0 1-1,0 0 0,0 0 0,0 0 0,0 0 1,0 0-1,0-1 0,-1 1 0,1 0 0,0 0 1,0 0-1,0 0 0,0 0 0,0-1 1,0 1-1,0 0 0,0 0 0,0 0 0,0 0 1,0 0-1,-1 0 0,-11 10-18,1 0 40,1-1-2,1 0 0,1 1 0,-12 16 0,-16 33-23,-29 71 0,36-69 67,-9 12 76,-2-2 0,-59 77 0,-118 147 128,182-248-244,-149 187 184,155-203-353,20-19-97,16-17-109,22-19 233,48-31 0,-36 27 70,20-15 34,123-85 238,7 18 109,-28 38-104,-73 34-88,93-55 0,-162 80 31,0 0 1,0-2 0,-2-1 0,0 0 0,18-20 0,-37 35-154,1 1 0,0-1-1,0 0 1,-1 0 0,1 1 0,-1-1 0,1 0-1,-1 0 1,1 0 0,-1 0 0,1 0 0,-1 0 0,0 0-1,1 0 1,-1 0 0,0 0 0,0 0 0,0 0 0,0 0-1,0 0 1,0 0 0,0 0 0,0 0 0,-1-1 0,-2 3-23,-1 2-53,0 1 1,0 0-1,0 0 1,0 0 0,-3 6-1,-8 8-27,-24 20 44,18-18 118,1 1 1,1 1-1,-20 28 0,38-49-73,0 1 0,0-1 0,0 1 0,0 0 0,0-1 1,1 1-1,-1 0 0,1 0 0,-1-1 0,1 1 0,0 0 0,-1 0 0,1 0 0,0 0 0,0-1 0,1 5 0,-1-5 11,1 0-1,-1 0 1,1 0 0,0 1-1,-1-1 1,1 0 0,0 0-1,0 0 1,0 0 0,0 0-1,-1-1 1,1 1 0,0 0-1,1 0 1,-1-1 0,0 1-1,0 0 1,0-1 0,0 1-1,0-1 1,1 0 0,-1 1-1,0-1 1,2 0 0,3 1 42,1 0 1,-1-1 0,0 0 0,1 0 0,-1-1 0,0 1 0,12-4 0,-4 0-5,-1 0 0,18-9 0,-15 4-39,-1 0 0,0-1 1,-1 0-1,0-2 0,17-17 1,-12 11-132,28-20 1,-46 37 112,0 1-1,0-1 0,0 0 1,0 1-1,-1-1 0,1 1 1,1-1-1,-1 1 0,0-1 1,0 1-1,0 0 0,0 0 1,0-1-1,0 1 0,0 0 1,0 0-1,0 0 0,1 0 1,-1 0-1,2 1 0,-2 0-2,0-1-1,0 1 1,0 0-1,-1 0 1,1 0-1,0-1 1,0 1-1,-1 0 1,1 0-1,0 0 1,-1 0-1,1 0 1,-1 0-1,1 0 1,-1 0-1,1 1 1,-1-1-1,0 0 1,0 0-1,0 0 1,1 2-1,1 19 14,0-8 88,5 24 0,-6-34-84,0-1 1,0 0-1,0 0 1,0 0-1,1 0 1,-1 0-1,1 0 1,0 0 0,0 0-1,0 0 1,1-1-1,3 5 1,-4-6 3,0 0 0,0 0-1,0 0 1,0 0 0,0 0 0,0 0 0,0-1 0,1 1 0,-1-1 0,0 0-1,0 1 1,3-1 0,27-3 91,-27 3-87,36-8 13,-1 0-1,0-3 0,-1-1 0,61-28 0,-56 17-102,-30 15 111,0 1-1,0 0 1,17-5-1,-30 12-40,1 0-1,-1-1 0,1 1 1,-1 0-1,0 0 1,1-1-1,-1 1 1,1 0-1,-1 1 0,1-1 1,-1 0-1,0 0 1,1 1-1,-1-1 1,1 0-1,-1 1 1,0 0-1,0-1 0,1 1 1,-1 0-1,0-1 1,0 1-1,0 0 1,1 0-1,-1 0 0,0 0 1,0 0-1,-1 0 1,1 1-1,0-1 1,0 0-1,-1 0 0,1 1 1,0-1-1,-1 0 1,1 1-1,-1-1 1,0 0-1,1 1 1,-1-1-1,0 1 0,0-1 1,0 1-1,0-1 1,0 3-1,-1 4 39,0 0 0,0 0-1,-1 0 1,-3 12 0,-5 18 198,9-31-212,-1 3-21,2-10-4,0 0-1,0 0 0,1 0 1,-1 0-1,0 1 1,0-1-1,0 0 0,0 0 1,0 0-1,1 0 1,-1 0-1,0 0 0,0 0 1,0 1-1,0-1 0,1 0 1,-1 0-1,0 0 1,0 0-1,0 0 0,1 0 1,-1 0-1,0 0 1,0 0-1,0 0 0,1 0 1,-1 0-1,0 0 1,0 0-1,0 0 0,1 0 1,-1 0-1,0-1 0,0 1 1,0 0-1,0 0 1,1 0-1,-1 0 0,0 0 1,0 0-1,0 0 1,0-1-1,0 1 0,1 0 1,60-37-111,-47 27 81,0 1 0,0 1 0,1 0 0,0 1-1,20-7 1,-33 14 27,-1-1-1,1 1 0,-1 0 1,1-1-1,0 1 0,-1 0 0,1 0 1,-1 0-1,1 0 0,-1 1 0,1-1 1,0 0-1,-1 0 0,1 1 0,-1-1 1,1 1-1,-1 0 0,0-1 1,1 1-1,-1 0 0,3 2 0,-1 0 41,0 0-1,-1 0 1,1 1-1,-1-1 1,0 1-1,3 5 1,-4-6-30,1 1 1,-1-1 0,1 0 0,0 0-1,0 0 1,1 0 0,-1 0-1,0 0 1,1-1 0,0 1-1,0-1 1,3 3 0,1-3 7,-1 0 1,0-1-1,1 0 0,0 0 1,-1 0-1,1 0 0,0-1 1,-1 0-1,1-1 1,12-2-1,4 1 16,31-5 4,-1-3 0,0-2 1,82-29-1,-114 33-72,39-20 1,-50 19-39,-9 6-69,-3 4-11,-128 96 201,126-93-48,0-1 1,0 1-1,0 0 1,0 1-1,1-1 1,-6 9-1,9-12 5,-1 0 0,1 0-1,-1 0 1,1 0 0,-1 0-1,1 0 1,0 0-1,-1 0 1,1 0 0,0 0-1,0 0 1,0 0 0,0 1-1,0-1 1,0 0-1,0 0 1,0 0 0,1 0-1,-1 0 1,0 0 0,1 0-1,-1 0 1,1 0-1,-1 0 1,1 0 0,-1 0-1,1 0 1,0 0 0,-1 0-1,1 0 1,0-1 0,0 1-1,-1 0 1,1 0-1,0-1 1,0 1 0,0-1-1,0 1 1,0-1 0,0 1-1,0-1 1,2 1-1,5 2 16,1 0-1,0-1 1,0 0-1,0-1 0,0 0 1,0 0-1,1-1 1,-1 0-1,0-1 0,0 0 1,14-3-1,12-4 47,53-21 1,-69 23-49,9-4-77,2 1 26,-1-2 0,0-1 0,-1-2 0,27-16 0,-35 15-3,-2 0 0,1-1 0,-2-1 0,0 0 0,-1-1 0,-1-1 0,22-36 0,103-214 72,-122 232-40,5-13 104,-2-1 0,19-72-1,-11 2-104,13-138-1,-40 233 1,-4 15-9,2 11 13,0 0-1,-1 0 1,1 0 0,0 0 0,0 0 0,0 0 0,-1 0 0,1 0 0,0 0-1,0 0 1,0 1 0,0-1 0,-1 0 0,1 0 0,0 0 0,0 0-1,0 0 1,0 0 0,-1 0 0,1 0 0,0 1 0,0-1 0,0 0 0,0 0-1,0 0 1,0 0 0,0 0 0,-1 1 0,1-1 0,0 0 0,0 0-1,-11 27-96,-28 112-45,21-73 254,-38 217-127,18 36 117,17-47-835,10-156-7241,10-104 6043,0-2-6173,-2-23 4228,-2-2 1381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38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118 131 8064,'-34'-43'2592,"30"38"-2378,1 1 1,-1-1-1,0 1 1,0 0-1,0 0 1,-6-4-1,0 1 247,-8-8 1837,16 14-1831,0-1 0,-1 1 1,1-1-1,0 0 0,0 0 1,0 0-1,1 0 0,-1 0 0,-2-4 1,4 6-438,0 0-1,0 0 1,0-1 0,0 1 0,0 0 0,-1 0-1,1-1 1,0 1 0,0 0 0,0 0 0,0 0-1,0-1 1,0 1 0,0 0 0,0 0 0,0 0-1,1-1 1,-1 1 0,0 0 0,0 0 0,0 0-1,0-1 1,0 1 0,0 0 0,0 0 0,0 0-1,1-1 1,-1 1 0,0 0 0,0 0 0,0 0-1,0 0 1,0 0 0,1-1 0,-1 1 0,0 0-1,0 0 1,1 0 0,11-2 215,16 4-394,6 3-729,0 2 1,59 20-1,-72-19 93,0 1 0,-1 1 0,0 1 0,0 0 0,24 21 0,-25-17 527,-1 1 1,0 1-1,27 35 1,-36-40 504,0 1 1,-1 1-1,-1 0 0,0 0 1,0 0-1,-2 1 1,5 16-1,-8-22 53,0-1 1,-1 1 0,-1 0-1,1 0 1,-1 0-1,-1-1 1,-2 14-1,0-5 405,-1 0-1,-13 30 0,14-39-1603,-1-1-1,-8 12 0,9-15-1691,31-33-4279,-8 12 5340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39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6304,'2'7'709,"-1"-6"-568,-1 0 0,1 1 1,-1-1-1,1 0 0,-1 1 0,0-1 0,0 0 0,0 1 0,0-1 1,0 0-1,0 1 0,0-1 0,0 0 0,-1 3 0,0 3 598,-1 1-1,1-1 0,1 0 0,-1 12 0,3-6 665,-2-7-667,0-1-1,1 1 1,0 0-1,0-1 1,3 7-1,-3-10-597,0 0 0,0 0 1,0 0-1,1 0 0,-1 0 0,1 0 0,-1 0 0,1 0 0,0-1 1,0 1-1,0 0 0,0-1 0,0 0 0,0 1 0,3 0 0,2 1 10,1 0 0,0-1 0,-1 0 0,1 0 0,0 0 0,0-1 0,0-1 0,0 1 0,0-1 0,0 0 0,0-1 0,0 0 0,-1-1 0,1 1 0,0-1 0,0-1-1,-1 1 1,1-1 0,-1-1 0,0 1 0,0-1 0,0-1 0,-1 1 0,0-1 0,1 0 0,9-11 0,-14 12-228,0 0 0,0 0 0,0 0 0,0-1 0,0 1 0,-1-1 0,0 1 0,0-1 0,0 0 0,-1 1 0,1-1 0,-1 0 0,0 0 0,-1 1 0,1-1 0,-1 0 0,0 1 0,0-1 0,0 0 0,0 1 0,-5-9 0,5 12-107,0 0 0,1 0 0,-1 0 0,0 0 0,0 0 0,0 0 0,0 1 0,-1-1-1,1 0 1,0 1 0,0-1 0,0 0 0,0 1 0,-1 0 0,1-1 0,0 1 0,-1 0 0,1-1 0,0 1 0,-1 0 0,-1 0 0,3 0 10,-1 0 1,0 0 0,1 0-1,-1 0 1,0 0-1,1 0 1,-1 1 0,1-1-1,-1 0 1,0 0-1,1 0 1,-1 1 0,1-1-1,-1 0 1,1 1-1,-1-1 1,1 0 0,-1 1-1,1-1 1,-1 1-1,1-1 1,0 1 0,-1-1-1,1 1 1,0-1-1,-1 1 1,1-1 0,0 1-1,0 0 1,-1-1 0,1 1-1,0-1 1,0 1-1,0 0 1,0-1 0,0 1-1,0-1 1,0 1-1,0 0 1,0-1 0,0 1-1,0 0 1,0-1-1,1 2 1,-1 0-49,1 0 1,0 0-1,0 0 0,0 0 0,0-1 1,0 1-1,0 0 0,1 0 0,-1-1 1,0 1-1,1-1 0,-1 1 0,1-1 1,2 2-1,29 16 904,-26-16 310,0 1 0,0-1 0,10 9 0,-5-2 304,-3-3 268,0 1 0,0 0 1,-1 1-1,0-1 1,9 14-1,-17-22-1479,1 1 0,-1-1-1,1 0 1,-1 1 0,1-1 0,-1 0-1,1 0 1,-1 1 0,1-1 0,0 0 0,-1 0-1,1 0 1,0 0 0,-1 0 0,1 0-1,-1 0 1,1 0 0,0 0 0,-1 0 0,1 0-1,0 0 1,-1 0 0,2-1 0,17-4 331,-14 3-325,0 0 15,1 0 0,0 1 0,0-1 0,0 1 0,0 1 1,0-1-1,1 1 0,6 0 0,-12 0-67,-1 0 1,1 0-1,-1 1 1,1-1 0,-1 0-1,1 0 1,-1 0-1,0 0 1,1 1-1,-1-1 1,1 0-1,-1 0 1,0 1-1,1-1 1,-1 0-1,0 1 1,1-1-1,-1 0 1,0 1-1,0-1 1,1 1-1,-1-1 1,0 0 0,0 1-1,0-1 1,1 1-1,-1-1 1,0 1-1,0-1 1,0 1-1,0 0 1,0 1 26,0-1 0,0 1 1,-1 0-1,1 0 0,0 0 1,-1 0-1,0 0 0,0 2 1,-1 1-65,-1-1 0,1 0 0,-1 1 1,1-1-1,-1 0 0,-5 5 0,-1 0 127,9-9-129,0 0 1,0 0-1,0 0 0,0 0 1,0 0-1,0 0 1,0 0-1,0 0 0,0 0 1,0 0-1,0 0 1,0 0-1,0 0 1,0 0-1,0 0 0,0 0 1,0 0-1,0 0 1,0 0-1,0 0 1,0 0-1,0 0 0,1 0 1,-1 0-1,0 0 1,0 0-1,0 0 0,0 0 1,0 0-1,0 0 1,0 0-1,0 0 1,0 0-1,0 0 0,0 0 1,0 0-1,0 0 1,0 1-1,0-1 0,0 0 1,0 0-1,0 0 1,0 0-1,0 0 1,0 0-1,0 0 0,0 0 1,0 0-1,20-11-539,3-1 354,32-15 55,1 2 0,85-25 0,-132 48 234,-1 0 0,0 1 0,0 0 0,1 0 0,-1 1 0,1 0 0,8 1 0,-15-1-81,1 1 0,-1-1 0,1 1 0,-1-1 0,0 1 0,1 0-1,-1 0 1,0 0 0,1 0 0,-1 0 0,0 1 0,0-1 0,0 1 0,0-1-1,0 1 1,-1 0 0,1-1 0,0 1 0,-1 0 0,1 0 0,-1 1 0,0-1-1,0 0 1,1 0 0,-2 1 0,1-1 0,1 4 0,1 15-1573,-2-6-2883,12-6-5857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39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23 8896,'-3'-3'676,"0"0"1,0 1 0,0-1 0,0 1-1,-1 0 1,-5-3 0,7 5-352,0-1-1,1 1 1,-1-1 0,0 1-1,0 0 1,1 0 0,-1 0-1,0 0 1,1 0 0,-1 0 0,0 1-1,0-1 1,1 0 0,-1 1-1,0-1 1,1 1 0,-1 0-1,-1 1 1,0 0-90,0-1 0,0 1 0,0 0-1,1 1 1,-1-1 0,1 0 0,-1 1 0,1-1 0,0 1-1,0 0 1,0 0 0,1 0 0,-1 0 0,1 0 0,-1 0-1,1 0 1,0 1 0,0-1 0,0 0 0,1 1 0,-1-1-1,1 1 1,0-1 0,0 0 0,0 1 0,1 4 0,0 2 3,1 0 0,1 0 0,0 0 0,0 0 0,0-1 0,1 1 0,9 14 0,26 35 502,13 25 61,-47-75-760,-1 1 0,0-1-1,0 1 1,-1 0 0,-1 0-1,1 1 1,0 13 0,-2-20-193,-1 0 1,0 0-1,0 1 1,0-1-1,-1 0 1,1 0-1,-1 0 1,0 0-1,0 0 1,-1 0-1,1 0 1,-1 0-1,1 0 1,-1-1-1,-1 1 1,1-1-1,0 1 1,-1-1-1,0 0 1,0 0-1,0 0 1,0 0-1,0 0 1,0-1-1,-1 0 1,-6 4-1,9-5-107,0-1 0,-1 1-1,1-1 1,-1 1 0,1-1-1,-1 0 1,1 1-1,-1-1 1,1 0 0,-1 0-1,0 0 1,1 0 0,-1 0-1,1-1 1,-1 1 0,1 0-1,-1-1 1,1 1 0,-1-1-1,1 0 1,0 1 0,-1-1-1,1 0 1,0 0 0,-1 0-1,1 0 1,0 0 0,0 0-1,-2-2 1,2 2-35,-21-19-3503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41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401 535 4064,'0'-1'232,"-1"0"0,0-1 0,0 1 1,1 0-1,-1 0 0,1 0 0,-1-1 0,1 1 1,-1 0-1,1 0 0,0-2 0,0 2 32,-1-1 0,1 1 0,0 0 0,0 0 0,-1 0 0,1 0 0,0 0 0,-1 0 0,1 0 0,-1 0 0,0 0 0,1 0 0,-1 0 0,0 0 0,1 0 0,-1 0 0,0 0 0,0 1 0,0-1 0,0 0 0,0 1 0,0-1 0,0 1 0,0-1 0,0 1 0,-2-1 0,-2 0 111,1 0-1,-1 0 1,0 1 0,0 0-1,0 0 1,1 0-1,-1 0 1,-8 2-1,-43 14 751,37-11-736,-14 5 197,5-3-214,0 1 1,1 2-1,1 0 1,-30 17-1,54-26-317,-1 1-1,1 0 0,0-1 1,0 1-1,-1 0 0,1 0 1,0 0-1,1 0 0,-3 3 1,4-5-36,0 1 0,0-1 0,-1 0 0,1 1 0,0-1 0,0 1 0,0-1 0,0 0 0,0 1 0,0-1 0,0 1 0,0-1 0,0 1 0,0-1 0,0 0 0,0 1 0,0-1 0,0 1 0,0-1 1,0 1-1,1-1 0,-1 1 0,1 0 4,0 0 0,0 0 0,-1-1 0,1 1 0,0 0 0,0-1-1,0 1 1,0 0 0,0-1 0,0 1 0,0-1 0,2 1 0,6 2 60,1-1 0,0 0 0,-1 0 0,1-1 0,0 0 0,10-1-1,6-1 210,30-5-1,-42 3-197,0-1 0,0-1 1,0 0-1,-1 0 0,0-1 0,0-1 0,-1 0 1,20-16-1,-31 23-81,0-1-1,0 0 1,0 1 0,0-1-1,-1 1 1,1-1 0,0 1-1,0-1 1,1 1 0,-1 0-1,0-1 1,0 1 0,0 0-1,0 0 1,2 0 0,-3 0-15,1 1 0,0-1 0,-1 0 0,1 1 0,-1-1 0,1 0 0,0 1 0,-1-1 0,1 1 0,-1-1 0,1 1 0,-1 0 0,0-1 0,1 1 0,-1-1 0,0 1 0,1 0 0,-1-1 0,0 1 0,0 0 0,1-1 0,-1 1 0,0 0 0,0-1 0,0 1 0,0 1 0,2 16 60,0 1 0,-2 0 0,0-1 0,-4 27 0,-18 70 335,10-66-196,-2-1 1,-34 77-1,34-100-110,0 0 1,-1-1-1,-2-1 0,0-1 1,-2 0-1,0-2 0,-37 31 1,51-46-105,0-1 1,0 0-1,0 0 1,-1-1 0,1 0-1,-1 0 1,0 0-1,0 0 1,0-1 0,0 0-1,0 0 1,0-1 0,-12 2-1,18-3 10,-1 0 0,1 0-1,0 0 1,-1 0 0,1 0-1,0 0 1,-1 0 0,1 0-1,0 0 1,-1 0-1,1 0 1,-1 0 0,1-1-1,0 1 1,-1 0 0,1 0-1,0 0 1,0 0 0,-1-1-1,1 1 1,0 0 0,-1 0-1,1 0 1,0-1 0,0 1-1,-1 0 1,1-1 0,0 1-1,0 0 1,0 0 0,-1-1-1,1 1 1,0 0 0,0-1-1,0 1 1,0 0 0,0-1-1,0 1 1,0-1 0,0 1-1,0 0 1,0-1 0,0 1-1,0 0 1,0-1 0,0 1-1,0-1 1,1-2-30,0 1-1,0-1 1,0 1 0,0-1-1,1 1 1,1-3 0,13-15-56,1 0-1,0 2 1,2 0 0,31-24 0,14-13-60,104-110-140,-132 132 334,2 1 1,2 1-1,45-26 0,48-15 268,24-16-198,-123 67 535,-2-1 0,45-40 0,-69 54-327,-23 30-127,-13 25 0,22-35-191,0-1 0,1 1 0,1 0 0,0 1 0,-3 13 0,6 2-1023,1-16-1929,0-12 2874,0 0 0,0 1 0,1-1 0,-1 0 1,0 0-1,0 0 0,0 0 0,0 0 1,0 0-1,0 0 0,0 0 0,0 1 0,0-1 1,0 0-1,0 0 0,1 1-921,-1-1 921,0 0 1,0 0-1,1 0 0,-1 0 0,0 0 0,0 0 1,0 0-1,0 0 0,0 0 0,0 0 1,0 0-1,1 0 0,-1 0 0,0 0 0,0 0 1,0 0-1,0 0 0,0 0 0,0-1 1,0 1-1,0 0 0,1 0 0,-1 0-307,9-8-2829,-2-2 2311,-1 0 0,0 0 0,-1 0 0,0-1-1,-1 1 1,0-1 0,3-15 0,13-81-104,0-98 2250,-15-3 4130,-5 207-5351,3-33 417,-3 33-507,0-1-1,0 1 1,0 0-1,0-1 1,1 1 0,-1 0-1,0 0 1,1-1-1,-1 1 1,1 0-1,0 0 1,-1 0 0,1 0-1,0 0 1,0 0-1,-1 0 1,1 0-1,0 0 1,0 0 0,0 0-1,0 0 1,2-1-1,3 2-1750,2 3 570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42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4640,'18'97'12090,"-9"-35"-7607,-7-42-2655,9 36 0,-9-46-1398,0-4-107,-1-1 0,1 0-1,0 0 1,3 7 0,-4-10-258,0-1-1,-1 0 1,1 0-1,0 0 1,0 0 0,0 0-1,0 0 1,0-1-1,0 1 1,0 0 0,0 0-1,0-1 1,0 1-1,0 0 1,1-1-1,-1 0 1,0 1 0,0-1-1,1 0 1,-1 1-1,0-1 1,1 0 0,0 0-1,3 0 20,0-1-1,0 0 0,-1 1 1,1-2-1,-1 1 1,1 0-1,-1-1 0,0 0 1,1 0-1,5-4 1,4-4-427,20-16 1,-26 18 136,-1 3 26,98-89-5800,-91 79 3804,-9 8-221,1 1 0,0 0 1,0 1-1,11-9 0,-16 14 2172,0-1 1,-1 1-1,1 0 0,-1-1 0,1 1 0,0 0 0,-1-1 0,1 1 0,0 0 0,-1 0 0,1 0 0,0 0 0,-1-1 0,1 1 0,0 0 0,-1 0 0,1 0 0,0 1 1,0-1-1,-1 0 0,1 0 0,0 0 0,0 1 0,0-1 185,0 1 0,-1-1-1,1 1 1,0 0 0,-1 0 0,1-1 0,-1 1 0,1 0-1,-1 0 1,1-1 0,-1 1 0,0 0 0,1 0 0,-1 0 0,0 1-1,2 5 1366,-2 0 0,1 0 0,-1 13 0,0-13-104,0-6-973,0 0-1,0 0 1,0 1 0,0-1-1,0 0 1,0 0-1,0 0 1,0 0-1,1 1 1,-1-1-1,0 0 1,1 0-1,-1 0 1,1 0 0,0 0-1,-1 0 1,1 0-1,0 0 1,0 0-1,-1 0 1,1 0-1,0 0 1,0-1-1,2 2 1,0-1 104,0 0 1,0 0-1,0 0 0,0-1 1,0 1-1,0-1 0,1 0 1,3 0-1,0 0-76,0 0 0,-1-1-1,1 0 1,-1 0 0,1-1-1,-1 0 1,1 0 0,-1 0 0,0-1-1,0 0 1,0 0 0,0-1 0,-1 1-1,1-1 1,-1-1 0,0 1-1,0-1 1,-1 1 0,5-7 0,-6 6 578,-8 6 60,-9 9-64,9-6-733,0 0 0,0 1 0,1 0-1,-1 0 1,1 0 0,0 0 0,0 1-1,1-1 1,0 1 0,0 0 0,0 0 0,-3 11-1,5-13-62,0 0 0,1-1 0,-1 1 0,1 0 0,-1 0-1,1 0 1,0-1 0,1 1 0,-1 0 0,1 0 0,-1 0-1,1-1 1,0 1 0,1 0 0,-1-1 0,1 1-1,-1-1 1,1 0 0,0 1 0,0-1 0,0 0 0,1 0-1,-1 0 1,4 2 0,-1 0 29,1-1 1,-1 1-1,1-1 1,0-1-1,0 1 0,0-1 1,0 0-1,1-1 0,11 4 1,-13-5-69,0 0 0,0-1 0,0 1 1,0-1-1,-1 0 0,1-1 0,0 1 1,0-1-1,0 0 0,0 0 0,-1 0 0,1-1 1,-1 1-1,1-1 0,5-3 0,23-17-126,-1-1-1,55-50 1,-12 9 125,-74 62-17,5-2-23,0 0 0,-1-1 0,0 0 0,8-10 0,-13 15 26,0 0 0,0 0-1,0 0 1,0 0 0,0 0 0,0 0-1,0 0 1,0 0 0,0 0 0,0 0 0,0 0-1,0 0 1,0 0 0,0 0 0,0 0-1,0 1 1,0-1 0,0 0 0,0 0-1,0 0 1,0 0 0,1 0 0,-1 0 0,0 0-1,0 0 1,0 0 0,0 0 0,0 0-1,0 0 1,0 0 0,0 0 0,0 0-1,0 0 1,0 0 0,0 0 0,0 0 0,0 0-1,0 0 1,0 0 0,0 0 0,0 0-1,0 0 1,0 0 0,0 0 0,1 0-1,-1 0 1,0 0 0,0 0 0,-2 11-47,-6 17-103,-1-9 155,-1 0 1,0 0-1,-1-1 0,-1 0 1,0-1-1,-2 0 0,-15 15 1,27-30-49,1-1-1,-1 0 1,1 0 0,-1 0 0,0 0 0,1 0 0,-1 0-1,0-1 1,0 1 0,1 0 0,-1-1 0,0 0-1,0 1 1,-3-1 0,4 0 28,0 0 0,1 0 1,-1 0-1,0 0 0,0 0 0,1-1 0,-1 1 1,0 0-1,1-1 0,-1 1 0,0 0 0,1-1 1,-1 1-1,0-1 0,1 1 0,-1-1 0,1 1 0,-1-1 1,1 1-1,-1-1 0,1 0 0,-1 1 0,1-1 1,0 0-1,-1 1 0,1-1 0,0 0 0,-1 1 0,1-1 1,0 0-1,0 0 0,0 1 0,0-1 0,0 0 1,0 0-1,0 1 0,0-3 0,0 3 26,0-1-1,0 0 0,0 1 1,0-1-1,0 0 1,1 1-1,-1-1 0,0 0 1,0 1-1,1-1 1,-1 0-1,0 1 1,1-1-1,-1 1 0,0-1 1,1 1-1,-1-1 1,1 1-1,-1-1 0,1 1 1,-1-1-1,1 1 1,0-1-1,1 0 25,0 0-1,0 0 0,0 1 1,0-1-1,0 1 0,0 0 1,0-1-1,3 1 0,4 0 80,1 0 0,15 4 0,-22-4-130,75 14-161,5 0-1357,-28-7-2600,-20-3 1702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1:43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59 138 6720,'-12'0'2170,"11"0"-2092,1 1 1,-1-1-1,1 0 0,-1 1 0,1-1 0,0 1 0,-1-1 0,1 1 0,0-1 0,0 1 0,-1-1 0,1 1 0,0-1 0,0 1 0,0-1 0,-1 1 0,1-1 0,0 1 0,0-1 1,0 1-1,0 0 0,0 1 313,0-1-1,0 0 1,0 1 0,-1-1 0,1 0 0,1 1 0,-1-1 0,0 0 0,0 1-1,0-1 1,1 0 0,-1 1 0,1-1 0,-1 0 0,1 0 0,0 2 0,0-2-104,0 1 0,1-1 0,-1 0 1,0 1-1,1-1 0,-1 0 0,0 0 1,1 0-1,-1 0 0,4 1 0,-2 0-92,-1-1-1,1 0 0,0 0 0,0-1 1,0 1-1,0 0 0,0-1 1,0 0-1,1 0 0,-1 0 0,0 0 1,4-1-1,-3 0-127,-1 0 0,0 1-1,1-2 1,-1 1 0,0 0 0,0-1 0,0 1-1,0-1 1,0 0 0,-1 0 0,1 0-1,0 0 1,-1-1 0,1 1 0,-1-1 0,0 1-1,0-1 1,0 0 0,0 0 0,1-3 0,0-2-69,0 1 0,-1-1 0,0 0 0,0 1 1,0-1-1,-1 0 0,0 0 0,-1 0 1,0 0-1,0 0 0,-1 0 0,0 0 0,0 0 1,-5-14-1,6 21 5,0 0 0,-1 0 0,1 0 1,0 1-1,-1-1 0,1 0 0,0 0 0,-1 1 1,1-1-1,-1 0 0,1 1 0,-1-1 0,0 0 0,1 1 1,-1-1-1,0 1 0,1-1 0,-1 1 0,0-1 0,0 1 1,1-1-1,-1 1 0,0 0 0,0 0 0,0-1 0,0 1 1,1 0-1,-1 0 0,0 0 0,0 0 0,0 0 1,0 0-1,0 0 0,1 0 0,-1 0 0,0 0 0,0 1 1,0-1-1,0 0 0,1 1 0,-1-1 0,0 0 0,0 1 1,1-1-1,-1 1 0,-1 0 0,-3 3 64,0 0 0,0 1-1,1-1 1,-1 1 0,-4 7-1,-9 13 357,1 0-1,1 1 0,2 0 1,-16 38-1,28-60-369,0 0 0,1 0 0,0 1 0,0-1 0,0 0 0,0 0-1,1 1 1,0-1 0,0 0 0,0 1 0,0-1 0,1 0 0,-1 0 0,1 1-1,0-1 1,0 0 0,1 0 0,-1 0 0,1 0 0,0 0 0,0 0 0,1-1 0,3 7-1,-3-7-21,0 1 0,0-1 0,0 1-1,1-1 1,-1 0 0,1-1 0,0 1-1,0 0 1,0-1 0,0 0 0,0 0-1,0 0 1,1-1 0,-1 1 0,0-1-1,1 0 1,0 0 0,-1-1-1,1 1 1,5-1 0,-2-1-62,0 0 1,0 0-1,-1-1 1,1 0-1,0 0 1,-1-1-1,1 0 0,-1-1 1,0 1-1,13-10 1,104-88-228,-44 34 137,-78 65 130,12-8 32,-9 10 34,-7 9 83,-33 85 476,29-80-519,1 0 0,-5 22 0,9-32-91,0-1 0,1 1 1,-1-1-1,1 1 0,0 0 0,0-1 1,0 1-1,0-1 0,1 1 1,0 0-1,-1-1 0,1 1 1,0-1-1,1 0 0,-1 1 0,3 3 1,-3-5-19,1-1 0,0 1-1,-1-1 1,1 0 0,0 1 0,0-1 0,0 0 0,0 0 0,0 0 0,0-1-1,0 1 1,0 0 0,0-1 0,0 1 0,0-1 0,0 0 0,0 0 0,0 0 0,1 0-1,-1 0 1,0 0 0,4-1 0,4-1-78,0 0-1,0-1 1,15-6-1,-1-1-182,-1-1 1,-1-1-1,38-28 0,55-53-374,-105 82 586,3-1 86,-13 12-36,0 0 0,0 0 0,0 0 0,0 0 0,0-1 0,0 1 0,0 0 0,0 0 0,1 0 0,-1 0 0,0 0 0,0 0-1,0-1 1,0 1 0,0 0 0,0 0 0,1 0 0,-1 0 0,0 0 0,0 0 0,0 0 0,0 0 0,1 0 0,-1 0 0,0 0 0,0 0-1,0 0 1,0 0 0,1 0 0,-1 0 0,0 0 0,0 0 0,0 0 0,0 0 0,1 0 0,-1 0 0,0 0 0,0 0 0,0 0-1,0 0 1,1 0 0,-1 1 0,0-1 0,0 0 0,0 0 0,0 0 0,0 0 0,0 0 0,1 1 0,0 3 32,1 0 0,0 1 0,0-1 0,0 0 0,0 0 0,1 0 0,-1-1 0,1 1 0,0-1 0,0 1 0,1-1 0,-1 0 0,1 0 0,-1 0 0,1-1 0,0 1 0,6 2 0,-5-3-11,0 0-1,0 0 1,1 0-1,-1-1 1,1 1-1,0-1 1,-1-1-1,1 1 1,0-1 0,-1 0-1,1 0 1,0-1-1,8-1 1,-8 1 6,2-1-59,0 0 0,0 0 0,-1-1 0,1 0 0,0 0 0,-1 0 0,13-9 0,-11 5-159,0 0-1,0 0 1,14-18-1,-20 22 131,-1-1 0,0 1 0,1-1 0,-1 0 0,-1 0 1,1 0-1,0 0 0,-1 0 0,0 0 0,0 0 0,0-1 0,-1 1 0,1-8 0,-1 11 50,0-1 0,0 1 0,0-1 0,0 1 0,0-1 0,-1 1 0,1-1 0,0 1 0,-1-1 0,1 1 0,-1 0 0,0-1 0,1 1 0,-1 0 0,0-1 0,0 1 0,0 0 0,0 0 0,0 0 0,0 0 0,0 0 0,0 0 0,0 0 0,0 0 0,0 0 0,-3-1 0,2 2 0,-1-1 1,1 1-1,0-1 0,0 1 0,0 0 0,0 0 1,-1 0-1,1 0 0,0 0 0,0 1 1,0-1-1,0 0 0,-1 1 0,1 0 0,0 0 1,0-1-1,-3 3 0,-3 2 39,0 1-1,0 0 1,1 0-1,0 1 1,-10 10-1,-1 2 100,4-6 160,-19 26 0,28-33-185,0 1 0,1 0-1,0 0 1,1 0 0,-1 0 0,-3 15 0,6-21-86,1 1 1,-1-1 0,1 1-1,0-1 1,0 1 0,0-1-1,0 1 1,0-1 0,0 1-1,0-1 1,0 1 0,1-1-1,-1 1 1,1-1 0,-1 1-1,1-1 1,-1 1 0,1-1-1,0 0 1,0 0 0,1 3-1,0-3-3,0 1 0,0 0 0,0-1 0,0 1 0,0-1 0,1 0 0,-1 0 0,0 0 0,1 0 0,-1 0 0,5 1 0,4-1-4,-1 1 1,1-1-1,0-1 1,20-1-1,4-3-87,0-1 0,-1-1 0,0-2 0,0-1 0,-1-2 0,0-1 0,0-2 0,54-32-1,-43 17-72,75-66 0,-95 78 116,-11 14 89,-13 3-58,0 0 1,1 1-1,-1-1 1,0 0 0,1 0-1,-1 0 1,0 0-1,1 1 1,-1-1 0,0 0-1,0 0 1,1 1 0,-1-1-1,0 0 1,0 0-1,1 1 1,-1-1 0,0 0-1,0 1 1,0-1-1,1 0 1,-1 1 0,0-1-1,0 0 1,0 1-1,0-1 1,0 0 0,0 1-1,0-1 1,0 1-1,0 6 39,0-1-1,0 1 1,-1-1-1,0 0 0,0 1 1,0-1-1,-1 0 1,-4 10-1,-26 49 236,22-44-223,-35 55 284,35-61-206,9-14-133,1 0 0,-1 0 0,1-1 0,-1 1 0,1 0 0,0 0 0,-1 0 0,1-1 0,0 1 1,0 0-1,-1 0 0,1 0 0,0 0 0,0 0 0,0 0 0,0 0 0,0 1 0,0-2-8,1 0-1,-1 1 1,0-1 0,0 1-1,1-1 1,-1 0 0,0 0-1,1 1 1,-1-1 0,0 0-1,1 1 1,-1-1-1,0 0 1,1 0 0,-1 0-1,0 1 1,1-1 0,-1 0-1,1 0 1,-1 0 0,1 0-1,-1 0 1,0 0-1,2 0 1,1 0-40,0 0-1,1 0 1,-1-1 0,0 0-1,0 1 1,0-1 0,6-3-1,40-20-78,-28 13 134,1 0-1,24-7 0,-45 17 16,1 1 0,-1-1-1,1 1 1,-1-1 0,1 1 0,-1 0-1,1-1 1,0 1 0,-1 0-1,1 0 1,-1 0 0,1 1-1,0-1 1,-1 0 0,1 0-1,-1 1 1,1-1 0,-1 1-1,1 0 1,-1-1 0,1 1-1,-1 0 1,0 0 0,1 0-1,-1 0 1,0 0 0,0 0-1,0 0 1,0 0 0,1 0 0,-2 1-1,1-1 1,0 0 0,0 1-1,0-1 1,-1 1 0,1-1-1,0 1 1,-1-1 0,0 1-1,1 3 1,1 5 134,-1 1 1,0 0-1,-1 0 0,-1 20 1,0-25-132,-4 58 247,-2 31-1582,7-94 1107,0 1 1,0-1-1,0 0 0,0 1 1,0-1-1,0 0 0,0 0 1,1 1-1,-1-1 1,0 0-1,1 0 0,-1 0 1,1 1-1,-1-1 0,1 0 1,0 0-1,-1 0 1,1 0-1,0 0 0,0 0 1,0 0-1,0 0 1,0-1-1,0 1 0,0 0 1,0 0-1,0-1 0,0 1 1,0-1-1,0 1 1,1-1-1,-1 1 0,0-1 1,2 1-1,3-1-1672,0 0 0,0 0-1,0 0 1,0-1 0,12-2 0,-10 2 303,41-6-4304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19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54 3552,'0'-20'2069,"2"120"6580,1 0-6246,2 111-1263,-8-55 3,1 78-105,2-124 1213,-20-377-987,2 77-1414,13 45 140,6 112-15,1 0 0,8-39 0,-8 60-7,1 1 1,1 0-1,0 0 1,0 0-1,1 1 1,0-1-1,1 1 1,0 1-1,1-1 1,0 1-1,1 0 1,14-14-1,-14 16-5,-1 2-1,0-1 0,1 1 0,0 0 1,1 0-1,-1 1 0,1 0 0,-1 1 1,1 0-1,0 0 0,1 1 1,-1 0-1,0 0 0,0 1 0,19 1 1,-17 0 46,0 1 0,-1 0 1,1 1-1,0 1 1,-1-1-1,0 2 0,0-1 1,0 1-1,0 1 1,0 0-1,-1 0 0,0 1 1,0 0-1,-1 1 0,1 0 1,-1 0-1,-1 0 1,1 1-1,-2 1 0,1-1 1,-1 1-1,0 0 1,-1 0-1,7 15 0,-2 3 173,-1 0-1,-1 1 0,-1-1 1,-1 1-1,3 51 0,-9-69-68,0 0-1,0 0 1,-1 0-1,0 0 1,-1 0-1,0-1 1,-1 1-1,0 0 1,0-1-1,-7 14 1,7-19-77,0 1 1,0-1 0,-1 0-1,1 0 1,-1-1 0,0 1-1,0-1 1,0 1 0,-1-1-1,1-1 1,-1 1 0,1-1 0,-1 1-1,0-1 1,0-1 0,0 1-1,0-1 1,0 1 0,-9-1-1,-2 1-7,0-1-1,0-1 0,0-1 0,-32-5 0,7-3-513,-52-18-1,17 5-5513,64 20 3945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22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85 775 2816,'0'0'917,"1"0"-565,78-28 7931,-67 25-6485,4-3 3056,-24 5-3896,5 1-847,-1 1-1,1 0 0,-1 0 1,1 0-1,-1 0 1,1 0-1,0 1 1,0-1-1,0 1 1,0 0-1,-4 3 1,-2 1 40,-1 0-58,1 1-1,-1 1 1,1 0-1,1 0 1,-1 1-1,2 0 1,-1 0-1,1 1 1,1 0-1,-10 19 1,10-16-47,0 1 0,1-1 1,1 2-1,0-1 0,1 0 1,1 1-1,0-1 1,0 21-1,2-32 3,1 0-1,-1 1 1,0-1 0,1 0 0,0 0-1,0 0 1,2 4 0,-3-7-36,0 1 1,0-1-1,1 1 1,-1-1-1,0 0 1,0 1-1,1-1 1,-1 1-1,0-1 1,1 0-1,-1 1 1,1-1-1,-1 0 1,0 0-1,1 1 1,-1-1-1,1 0 0,-1 0 1,1 0-1,-1 1 1,1-1-1,0 0 9,0 0 0,0-1 0,-1 1 0,1 0 0,0 0 0,-1-1 0,1 1 0,-1-1 0,1 1 0,0 0-1,-1-1 1,1 1 0,-1-1 0,1 1 0,-1-1 0,1 0 0,-1 1 0,0-1 0,1 1 0,-1-2 0,94-156 671,-77 132-709,-3 3 21,18-22 1,14-25-561,-46 70 550,1 0 1,-1 0-1,0 0 0,0 0 0,0 0 1,0 0-1,1 0 0,-1 0 1,0 0-1,0 0 0,0 0 0,0 0 1,1 0-1,-1 0 0,0 0 1,0 1-1,0-1 0,0 0 0,0 0 1,1 0-1,-1 0 0,0 0 1,0 0-1,0 0 0,0 1 0,0-1 1,0 0-1,1 0 0,-1 0 1,0 0-1,0 0 0,0 1 0,0-1 1,0 0-1,0 0 0,0 0 1,0 0-1,0 1 0,0-1 0,0 0 1,0 0-1,6 13-28,-4-7 29,5 5 49,1 1-1,0-1 1,0-1 0,1 1-1,0-1 1,1-1 0,0 0-1,1 0 1,0-1-1,14 8 1,-21-14-19,-1 0 1,1-1-1,-1 1 1,1-1-1,0 0 1,-1 0-1,1 0 1,0-1-1,0 1 1,0-1-1,0 0 1,0 0-1,5-1 1,-3 0-3,0 0 0,0-1 0,0 0 0,-1 0 0,1 0 0,-1-1 0,0 0 0,6-3 1,6-7 36,-1-1 0,0 0 0,26-32 1,-32 36-26,27-41-185,-32 43 119,-4 7 26,-1 1 1,0 0-1,0-1 1,0 1-1,0 0 0,0-1 1,0 1-1,0 0 1,1-1-1,-1 1 0,0 0 1,0 0-1,0-1 1,1 1-1,-1 0 0,0 0 1,0-1-1,1 1 1,-1 0-1,0 0 0,0 0 1,1-1-1,-1 1 1,0 0-1,1 0 0,-1 0 1,0 0-1,1 0 1,-1 0-1,0 0 0,1 0 1,-1 0-1,0-1 1,1 2-1,-1-1 0,0 0 1,1 0-1,-1 0 1,0 0-1,1 0 0,-1 0 1,0 0-1,1 0 1,-1 0-1,0 1 0,1-1 1,-1 0-1,1 1-2,0-1-1,-1 0 0,1 0 1,0 1-1,-1-1 0,1 0 1,0 0-1,-1 0 1,1 0-1,0 0 0,0 0 1,-1 0-1,1 0 0,1 0 1,9 1 52,-6 1-48,0 0 1,-1 1-1,1 0 0,-1 0 0,0 0 1,0 1-1,0-1 0,0 1 1,0 0-1,-1 0 0,0 0 0,0 1 1,0-1-1,0 1 0,-1 0 1,0-1-1,0 1 0,0 0 0,0 0 1,-1 1-1,0-1 0,0 0 1,0 0-1,-1 6 0,1-3 33,0 0 1,0 0-1,0 0 0,1 0 0,0-1 1,4 11-1,-5-18-23,-1 1 1,0-1 0,1 1-1,-1-1 1,1 0-1,-1 0 1,0 1-1,1-1 1,-1 0-1,1 1 1,-1-1 0,1 0-1,-1 0 1,1 0-1,-1 0 1,1 0-1,-1 1 1,1-1-1,-1 0 1,1 0 0,0 0-1,-1 0 1,1-1-1,-1 1 1,1 0-1,0 0 1,16-4 130,-16 4-120,14-5 122,0-1-1,0-1 1,16-10-1,4-1-3,123-52-190,-157 70 45,-1-1 0,1 1 1,-1 0-1,1 0 0,-1-1 1,1 1-1,-1 0 1,1 0-1,-1 0 0,1-1 1,0 1-1,-1 0 1,1 0-1,-1 0 0,1 0 1,-1 0-1,1 0 0,0 0 1,-1 0-1,1 1 1,-1-1-1,1 0 0,-1 0 1,1 0-1,-1 1 1,1-1-1,-1 0 0,1 0 1,-1 1-1,1-1 0,-1 1 1,1-1-1,-1 0 1,0 1-1,1-1 0,0 1 1,-1 2-7,1 0 1,0 0-1,-1 0 1,1 0 0,-1 0-1,0 0 1,0 3-1,0-1 24,0 0 1,0 0-1,1-1 0,0 1 0,0-1 1,0 1-1,0-1 0,1 1 0,0-1 1,0 0-1,0 0 0,0 0 0,5 6 0,-6-8 21,1 0-1,0 0 1,0 0 0,0-1-1,0 1 1,0-1-1,0 1 1,1-1-1,-1 0 1,0 0-1,1 1 1,-1-2-1,1 1 1,-1 0-1,1-1 1,-1 1 0,1-1-1,0 1 1,-1-1-1,1 0 1,-1 0-1,1-1 1,0 1-1,3-1 1,4-2 1,-1 0 0,0 0 1,0 0-1,-1-1 0,1 0 0,-1-1 0,0 0 1,0 0-1,8-8 0,-6 4-18,1-2 0,-2 1 0,1-1 0,-2-1 0,11-17 0,-1-3 29,-3-1-1,0-1 0,18-68 1,7-62-25,-3 10-95,-7 22-142,-28 120 166,-2 10 28,2-6-36,0 1 0,-1-1 0,0 0 0,-1 0-1,1 0 1,-2-12 0,0 20 49,1 0 1,0 0-1,0 0 1,0 0-1,0 0 1,0 0-1,0-1 1,0 1-1,0 0 1,0 0-1,0 0 1,-1 0-1,1 0 1,0 0-1,0 0 1,0 0-1,0 0 1,0 0-1,0 0 1,0 0-1,-1 0 1,1 0-1,0 0 1,0 0-1,0 0 1,0 0-1,0 0 1,0 0-1,0 0 1,-1 0-1,1 0 1,0 0-1,0 0 1,0 0-1,0 0 1,0 0-1,0 0 1,0 0-1,0 0 1,-1 1-1,1-1 1,0 0-1,0 0 1,0 0-1,0 0 1,0 0-1,0 0 1,0 0-1,0 0 1,0 0-1,0 1 1,0-1-1,0 0 1,0 0-1,0 0 1,0 0-1,0 0 1,0 0-1,0 0 1,0 1-1,-10 13-136,-6 17 246,4-3-170,2 1 0,0 0 0,-7 43-1,-6 91 94,16-105 39,-4 79 236,6-50 27,4-66-361,1 0 1,1 0 0,7 37-1,-6-52 58,0 1 1,0 0-1,0-1 0,5 8 0,-3-7 50,-1 0-1,0 0 0,2 9 1,-5-15-56,0 0 0,1-1 1,-1 1-1,0-1 0,0 1 0,1 0 1,-1-1-1,0 1 0,1-1 0,-1 1 1,1-1-1,-1 1 0,0-1 0,1 1 1,-1-1-1,1 1 0,0-1 0,-1 0 1,1 1-1,-1-1 0,1 0 0,0 1 1,-1-1-1,1 0 0,-1 0 0,1 0 1,0 0-1,-1 0 0,1 1 0,0-1 1,-1 0-1,1 0 0,0-1 0,1 1 1,0 0 28,1-1 0,-1 1 0,1-1 0,-1 0 0,1 0 0,-1 0 0,4-2 0,14-11 25,-1-1 1,17-17 0,-18 16-124,35-26 0,-39 32-34,-12 8 49,1 0 0,0 0 0,0 0 0,0 0 0,0 0-1,5-1 1,-7 2 31,-1 1 0,1 0 0,0 0 0,0 0 0,-1 0 0,1 0 1,0 0-1,-1 0 0,1 0 0,0 1 0,-1-1 0,1 0 0,0 0 0,-1 1 0,1-1 0,0 0 0,-1 1 0,1-1 0,-1 0 0,1 1 0,-1-1 0,1 1 0,-1-1 0,1 1 0,-1-1 1,1 1-1,-1-1 0,1 1 0,-1 0 0,0-1 0,0 1 0,1-1 0,-1 1 0,0 0 0,0-1 0,1 1 0,-1 1 0,2 5 11,-1 1 1,1-1-1,-1 1 0,0 15 1,2 14 268,-3-36-254,0 0 0,1 0 0,-1 0 0,0 0 0,0 0 0,1 0 0,-1 0 0,0 0 0,1 0-1,-1 0 1,1 0 0,0 0 0,-1-1 0,2 2 0,-2-2 18,1 1 0,0-1-1,0 0 1,0 0-1,0 0 1,0 0 0,-1 0-1,1 0 1,0 0-1,0 0 1,0 0 0,0-1-1,0 1 1,-1 0-1,1 0 1,0-1 0,0 1-1,1-1 1,77-37 194,-29 13-368,-44 22 107,0 0-1,0 1 1,1 0-1,-1 1 1,1-1-1,0 1 1,-1 1-1,1-1 1,11 1-1,-16 0 27,1 1 0,-1-1 0,0 0 0,1 1-1,-1 0 1,0-1 0,1 1 0,-1 0-1,0 0 1,0 0 0,0 0 0,0 1-1,0-1 1,0 0 0,0 1 0,0 0 0,-1-1-1,1 1 1,0 0 0,-1 0 0,0 0-1,1 0 1,-1 0 0,0 0 0,0 0-1,0 0 1,0 1 0,0-1 0,0 5 0,1 11 3,-1 1 1,-1 0-1,-1-1 1,0 1-1,-1-1 1,-6 22 0,5-24 88,-2 5-76,-1-1 1,-1 1 0,0-1-1,-2-1 1,-14 24 0,15-29 32,-1 0 1,0 0-1,-1-1 1,0 0-1,-2 0 1,1-1-1,-24 18 1,26-23-13,0-1 0,0 0 0,-1 0 0,1-1 0,-1-1 0,0 1 0,-1-2 0,1 1 0,-1-1 1,1-1-1,-1 0 0,-20 1 0,22-3 9,0-1 0,0 1-1,0-1 1,0-1 0,0 0 0,0 0 0,0-1 0,1 0 0,-9-4-1,13 5-25,1 0 0,0 0 0,0 0-1,0-1 1,0 1 0,0-1-1,0 1 1,1-1 0,-1 0 0,1 0-1,0 0 1,0 0 0,0 0-1,0-1 1,1 1 0,-1-1-1,1 1 1,0-1 0,0 0 0,0 1-1,0-1 1,1 0 0,-1 0-1,1-4 1,1 3-8,-1 0-1,1 0 1,0-1 0,0 1-1,1 0 1,-1 0-1,1 0 1,0 0 0,1 1-1,-1-1 1,1 0-1,0 1 1,0 0 0,7-7-1,1-1 18,1 1 0,0 0 0,22-14 0,-7 9-46,0 0 0,55-22 0,66-14-161,-89 32 0,-28 8-285,-20 8-820,0-1 0,15-2 0,-25 7 1061,-1-1 1,1 1 0,0 0-1,0 0 1,0 0-1,0 0 1,-1 0-1,1 0 1,0 1 0,0-1-1,0 0 1,-1 0-1,1 1 1,0-1-1,0 0 1,-1 1-1,1-1 1,0 0 0,-1 1-1,1-1 1,0 1-1,-1-1 1,1 1-1,-1 0 1,1-1 0,-1 1-1,1 0 1,-1-1-1,1 1 1,-1 0-1,0-1 1,1 1-1,-1 0 1,0 0 0,0 0-1,1-1 1,-1 1-1,0 0 1,0 0-1,0 0 1,0-1 0,0 1-1,0 0 1,0 0-1,0 0 1,-1-1-1,1 3 1,-1 12-2306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22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28 296 6880,'-19'-36'2229,"18"35"-2156,1 0 1,-1 0-1,1 0 0,-1 0 1,1-1-1,-1 1 0,1 0 1,0 0-1,0 0 0,-1 0 1,1-2-1,-1-4 51,0-1 10,0 1 1,1-1-1,0 1 1,0-1-1,0 1 1,1-1-1,3-12 1,-2 11 135,1 1 1,-1 0-1,1 1 1,1-1-1,0 0 1,0 1-1,0 0 0,1 0 1,0 0-1,1 1 1,-1 0-1,1 0 1,0 0-1,1 0 1,-1 1-1,1 0 0,0 1 1,0-1-1,1 1 1,0 1-1,-1-1 1,1 2-1,15-5 0,21-1-208,0 3-1,0 1 0,0 2 1,0 2-1,0 2 0,1 2 1,82 18-1,-112-18-900,27 10 0,-34-11-464,0 1 1,-1 0-1,1 1 0,12 9 0,-6 0-995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0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 5472,'-1'0'173,"1"0"0,-1 0 1,1 0-1,-1 0 0,1 0 0,-1 0 0,1-1 1,-1 1-1,1 0 0,0 0 0,-1-1 1,1 1-1,-1 0 0,1-1 0,0 1 1,-1-1-1,1 1 0,-1-1 0,5-3 2861,33 1 1135,-11 2-3789,126-1 671,-78 4-539,-42-1-574,22-1 762,-48 0-1093,0-1 0,-1 1 0,1-1 0,-1-1 0,1 1-1,-1-1 1,6-3 0,1 1-1633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22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32 9632,'-64'-20'4384,"61"15"-3840,3 1-768,8 4 0,6-3-672,4 3 480,14 0-2592,4 7 1664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23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185 672 2080,'3'-7'470,"-3"4"-257,1 0 0,0 0 1,0 1-1,0-1 0,0 0 0,0 1 1,1-1-1,2-2 0,-1 1 245,0 0 0,0-1-1,0 1 1,0 0 0,0-1-1,-1 0 1,0 1 0,0-1-1,-1 0 1,1 0 0,-1 0-1,0 0 1,0-1 0,-1 1-1,1 0 1,-1 0 0,0 0-1,-1-1 1,1 1 0,-1 0 0,-1-5-1,1 8-307,1 0-1,-1 0 0,1 1 0,-1-1 1,0 0-1,0 1 0,0-1 1,0 1-1,0-1 0,0 1 1,0-1-1,0 1 0,0 0 1,-1 0-1,1-1 0,-1 1 0,1 0 1,-1 0-1,-1-1 0,0 1-24,1 1-1,-1-1 0,0 0 1,1 1-1,-1-1 0,0 1 1,0 0-1,1 0 1,-1 0-1,0 0 0,-4 1 1,-1 1 33,0 1 1,-1 0 0,1 0 0,0 0 0,0 1 0,1 0 0,-9 6-1,6-2-79,1 1-1,-1 0 1,2 0-1,-1 1 0,1 0 1,1 0-1,0 1 1,0 0-1,-6 14 0,12-23-56,0-1-1,1 1 0,-1 0 0,0-1 1,0 1-1,1 0 0,-1-1 0,1 1 1,0 0-1,-1 0 0,1 0 0,0-1 1,0 1-1,0 0 0,0 0 0,1 0 1,-1-1-1,0 1 0,1 0 0,-1 0 1,1-1-1,0 1 0,-1 0 0,1-1 1,0 1-1,0-1 0,0 1 0,0-1 1,0 1-1,1-1 0,-1 0 0,0 1 1,1-1-1,-1 0 0,1 0 0,-1 0 1,1 0-1,3 1 0,1 1 50,0-1 1,0-1-1,0 1 0,0-1 0,0 0 1,1 0-1,-1-1 0,0 0 0,12-1 1,-7 1-13,-1-2 0,0 0 0,0 0 0,1-1 0,-2 0 0,1 0 0,0-1 1,-1-1-1,1 0 0,-1 0 0,12-9 0,-19 12-61,0 0 1,0 0-1,-1-1 1,1 1-1,0-1 1,-1 1-1,1-1 1,-1 1-1,0-1 1,0 0 0,0 0-1,0 0 1,0-2-1,0-5 32,0 0 0,0-16 0,0 22-24,0 0-1,0 1 1,0 0-1,0-1 1,1 1-1,-1 0 0,1-1 1,0 1-1,3-4 1,5-11-2,25-43 385,-6 11-90,60-117 410,-32 52-466,-19 35-144,-30 64-83,9-14-22,-14 29-25,-3 7-6,-1 9-7,-2 14-28,0 35 0,2-7 8,-22 214 115,17-211-48,-2 19 29,-29 228 240,28-256-98,-3 0-1,-2-1 0,-38 90 0,47-130-94,0 0 1,0 0 0,-1-1-1,0 0 1,-1 0 0,-15 15-1,19-21-38,0-1 0,0 0 0,-1 1-1,1-1 1,0 0 0,-1-1 0,0 1 0,1 0-1,-8 1 1,9-3-9,-1 1 1,0-1-1,1 0 0,-1 0 1,0 0-1,1 0 0,-1-1 1,0 1-1,1-1 0,-1 1 1,1-1-1,-1 0 0,1 0 1,-1 0-1,-3-3 1,3 2-6,-1-1 0,1 0 1,0 0-1,0 0 0,0-1 1,0 1-1,1-1 0,-1 0 1,1 1-1,0-1 0,0 0 1,0 0-1,1-1 0,0 1 1,-2-5-1,0-2-29,1 1 0,-1-1 0,2 1 0,-1-1 0,2 0 0,-1 0 0,2 0 0,-1 0 0,1 1 0,1-1 0,0 0 0,1 1 0,0-1 0,6-13 0,-4 12-15,2-1 0,0 1 0,0 0 0,1 1-1,1 0 1,0 0 0,0 1 0,1 0 0,1 0-1,19-13 1,-2 4-230,2 1-1,0 1 0,0 2 1,2 1-1,59-18 0,-51 22-1804,0 2 0,59-5 0,-27 9-2652,-4 3 1515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27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128 972 4992,'-3'0'-203,"-16"7"6796,27-4-5293,-5-2-1026,1-1-1,-1 1 1,0-1-1,1 0 1,-1 0-1,0 0 1,1-1 0,-1 1-1,0-1 1,0 0-1,1 1 1,-1-2-1,0 1 1,0 0-1,5-4 1,-2 2-43,0-1 0,-1 0 0,0 0-1,0-1 1,0 1 0,0-1 0,4-6 0,6-12 46,-2-1 1,0 0-1,-2-1 0,0 0 1,-2-1-1,7-27 0,-14 43-316,2-4-54,-3 12-14,-1 8-64,-2 25 311,-2-1 0,-1 0 0,-9 30 0,13-53-135,-56 181 523,33-116-75,-142 395 971,156-440-1328,6-16 33,0-1 1,0 1-1,-11 17 1,14-27 440,4-5-328,9-20 12,34-112-175,60-148-30,-75 216-60,37-87-63,49-178-161,-115 328 206,1 0-1,-1 0 0,1 0 0,-1 0 1,1 0-1,5-5 0,-8 10 27,0 0 1,1 0-1,-1-1 0,0 1 0,1 0 0,-1 0 1,0-1-1,1 1 0,-1 0 0,0 0 0,1 0 1,-1 0-1,1 0 0,-1-1 0,1 1 0,-1 0 1,0 0-1,1 0 0,-1 0 0,1 0 0,-1 0 1,1 0-1,-1 1 0,0-1 0,1 0 0,-1 0 1,1 0-1,-1 0 0,0 0 0,1 1 0,-1-1 1,1 0-1,-1 0 0,0 1 0,1-1 0,-1 0 1,0 1-1,0-1 0,1 0 0,-1 1 0,0-1 1,0 0-1,1 1 0,-1-1 0,0 0 0,0 1 1,0-1-1,1 1 0,8 23-78,-5-3 108,2 44 1,-2-22-3,6 129 161,-10-153-123,-5 33-1,4-45-4,0 0 0,-1-1-1,0 1 1,0 0 0,-1-1 0,0 1-1,-5 10 1,7-16-24,-1 0 0,1 0 0,0 0 0,0 0 0,-1 0 0,1 0 0,0 0 0,-1-1 0,1 1 0,-1 0 0,1-1 0,-1 1-1,1-1 1,-1 1 0,1-1 0,-1 0 0,1 0 0,-1 0 0,0 0 0,1 0 0,-1 0 0,1 0 0,-1 0 0,-2-1 0,-4-1-53,1 0 0,0 0 0,-12-5 0,-27-11-461,53 19 396,0 0 0,0-1 0,1 0 0,12-1 0,44-5 222,-8 0 10,-1-2 0,0-3 1,-1-2-1,0-3 1,56-24-1,-94 33-108,0-1 0,0-1 0,-1 0 0,0-1 0,0-1 0,-1 0 0,14-15 0,-25 23-28,0 0 0,-1 0 0,1 0 0,-1 0 0,0 0 0,0 0-1,0-1 1,0 1 0,-1-1 0,1 1 0,-1-1 0,0 0 0,0 1 0,0-1 0,0 0 0,-1 0-1,0 0 1,0 1 0,0-1 0,0 0 0,0 0 0,-1 0 0,0 0 0,0 1 0,-1-6 0,1 7-14,-1 0 1,1-1 0,-1 1 0,0 0 0,1 0 0,-1 0 0,-4-2 0,5 3-26,0 0 1,-1-1-1,1 1 0,0 0 1,0 0-1,0-1 0,0 1 1,-1-3-1,2 4 32,0-1-1,0 1 1,0-1 0,0 1-1,0-1 1,0 1 0,0-1-1,0 1 1,0 0 0,0-1-1,1 1 1,-1-1 0,0 1-1,0-1 1,1 1 0,-1 0-1,0-1 1,0 1 0,1-1-1,-1 1 1,0 0 0,1 0-1,-1-1 1,1 1 0,-1 0-1,0-1 1,1 1 0,-1 0-1,1 0 1,-1 0 0,1 0-1,-1-1 1,1 1 0,0 0-1,4-2-32,1 0 1,0 0-1,0 0 0,0 1 0,0-1 1,0 2-1,0-1 0,0 1 0,0 0 1,1 0-1,-1 0 0,0 1 0,10 2 1,-12-2 15,0 1 1,1-1-1,-1 1 1,0 0-1,0 0 1,0 1-1,0-1 1,0 1-1,-1 0 1,1 0-1,-1 0 1,0 0-1,1 1 1,-1-1-1,-1 1 1,1 0-1,-1-1 1,1 1-1,1 6 1,3 11-11,-1 1 1,-1 0-1,0 0 1,-2 0-1,0 28 1,0-20 75,-4-4-37,1 9 24,0-33-15,1 0 0,-1 0 0,0 1 0,1-1 0,0 0 0,-1 0-1,1 0 1,0 0 0,0 0 0,0 0 0,0-1 0,2 3 0,-2-3-15,0 0 1,0 0 0,0-1 0,0 1-1,1 0 1,-1-1 0,0 1 0,0-1-1,0 0 1,1 1 0,-1-1 0,0 0-1,1 0 1,-1 0 0,0 0 0,0 0-1,1 0 1,-1 0 0,0 0 0,1 0-1,-1-1 1,2 0 0,29-11 59,98-59-59,-67 34-56,-16 9 148,-20 12-161,33-15-1,-56 29 25,-1 1 1,0 0-1,1-1 0,0 2 0,4-2 1,-7 2 28,-1 0 0,1 0-1,-1 0 1,0 0 0,1 0 0,-1 0 0,1 0 0,-1 0 0,1 0 0,-1 0 0,0 0 0,1 1 0,-1-1 0,1 0 0,-1 0 0,0 0 0,1 1-1,-1-1 1,0 0 0,1 0 0,-1 1 0,0-1 0,0 0 0,1 1 0,-1-1 0,0 0 0,0 1 0,1-1 0,-1 1 0,0-1 0,0 0 0,0 1 0,0-1-1,0 1 1,0-1 0,1 0 0,-1 1 0,0-1 0,0 1 0,0-1 0,0 1 0,0-1 0,-1 0 0,1 1 0,0-1 0,0 1 0,0-1 0,0 0-1,0 1 1,-1-1 0,1 1 0,0-1 0,-1 1 0,-14 36-199,11-29 222,0 1 0,0-1-1,1 1 1,0 0 0,-2 15-1,5-22-10,0 1 0,0-1 0,0 0 0,0 1 0,0-1 0,1 0 0,-1 1 0,1-1 0,-1 0 0,1 0 0,0 1 0,0-1 0,0 0 0,0 0 0,1 0 0,-1 0 0,0 0 0,1-1 0,-1 1 0,1 0 0,0-1 0,0 1 0,-1-1 0,1 1 0,0-1 0,0 0 0,3 2 1,-2-2 17,-1 0-1,0 0 1,1 0 0,-1 0 0,1 0 0,-1-1 0,1 1 0,-1-1 0,1 1 0,-1-1 0,1 0 0,0 0 0,-1 0 0,1-1 0,-1 1 0,1 0 0,0-1 0,-1 0 0,0 0 0,1 0 0,-1 0 0,1 0 0,-1 0 0,0 0 0,0-1 0,0 1 0,0-1 0,3-2 0,-3 2-6,1-1 0,-1 0 0,0 0 0,0 0-1,0 0 1,0 0 0,0 0 0,0-1 0,-1 1 0,0 0-1,0-1 1,0 1 0,0-1 0,0 0 0,-1 1 0,1-1-1,-1 0 1,-1-7 0,1 5-47,-1 0 0,-1 0-1,1 0 1,-1 0 0,0 0-1,0 1 1,-1-1 0,0 0 0,0 1-1,0 0 1,-6-8 0,6 10 4,-1-1 0,1 1 1,-1 0-1,0 0 1,0 0-1,0 0 0,0 1 1,0 0-1,-1 0 1,1 0-1,-1 0 0,1 1 1,-1 0-1,-9-2 1,10 2 6,-25-1-245,28 2 267,0-1 0,0 1 0,0 0-1,-1 0 1,1 1 0,0-1 0,0 0 0,0 0 0,0 0 0,0 1-1,0-1 1,0 1 0,0-1 0,0 1 0,0-1 0,0 1-1,0-1 1,-1 2 0,2-2-4,0 1-1,0-1 1,0 0 0,0 0-1,0 0 1,0 0-1,0 1 1,0-1 0,0 0-1,0 0 1,1 0-1,-1 0 1,0 0 0,0 0-1,0 1 1,0-1-1,0 0 1,0 0 0,0 0-1,1 0 1,-1 0-1,0 0 1,0 0 0,0 0-1,0 0 1,0 0-1,1 0 1,-1 0 0,0 1-1,0-1 1,0 0-1,0 0 1,0 0 0,1 0-1,-1 0 1,0 0-1,0 0 1,0-1 0,1 1-1,71-5-159,-37 2 199,-4-1-2,56-15 0,-19 2-101,-17 6 2,215-36 179,-215 41-92,62-3 164,-112 8-191,-1 1 0,0 0 0,0 0 1,1 0-1,-1 0 0,0 0 0,0 0 0,1 0 0,-1 0 0,0 0 0,0 0 0,1 0 0,-1 0 0,0 0 0,0 0 0,0 0 1,1 0-1,-1 0 0,0 0 0,0 0 0,1 0 0,-1 1 0,0-1 0,0 0 0,1 0 0,-1 0 0,0 0 0,0 0 1,0 1-1,0-1 0,1 0 0,-1 0 0,0 0 0,0 1 0,0-1 0,0 0 0,0 0 0,0 0 0,1 1 0,-1-1 1,0 0-1,0 0 0,0 1 0,0-1 0,0 0 0,0 0 0,0 1 0,0-1 0,0 0 0,0 0 0,0 1 0,0-1 1,0 0-1,0 0 0,0 1 0,-1-1 0,1 0 0,0 0 0,0 1 0,0-1 0,-10 12 34,10-12-30,-15 13 32,0-1 1,-1 0 0,-23 12-1,9-5-75,-10 6 28,18-12 28,2 0 0,0 1 0,0 1 0,1 1-1,-21 23 1,39-37-9,-1-1 0,1 1 1,0 0-1,0-1 0,0 1 0,0 0 0,0 0 0,0 0 0,1 0 0,-1 0 1,0 0-1,1 0 0,0 0 0,-1 3 0,1-4-7,0 0 0,1 0 0,-1 0 0,0 0 0,0 0 0,1-1 0,-1 1 0,0 0 0,1 0 0,-1 0 0,1-1 0,0 1 0,-1 0 0,1-1 0,-1 1 0,1 0 0,0-1-1,-1 1 1,1-1 0,0 1 0,0-1 0,0 1 0,-1-1 0,1 0 0,0 1 0,0-1 0,0 0 0,0 0 0,0 1 0,-1-1 0,1 0 0,0 0 0,1 0 0,5 0 17,0-1 1,1 1-1,-1-1 1,0-1-1,-1 1 1,1-1 0,8-4-1,1 1-33,-4 2 22,-1-1 0,0 0 0,0-1-1,0 0 1,-1-1 0,1 0 0,-1-1-1,-1 0 1,0 0 0,12-12 0,-5 1 7,-1-1-1,-1-1 1,-1 0 0,0-1 0,12-30-1,41-117-138,-49 118 136,-3-1-1,-1-1 1,5-53 0,-17 91-78,0 1 0,-1-1 1,-1 0-1,0 1 1,-3-19-1,4 32 55,0 0 1,0-1-1,0 1 0,0-1 1,0 1-1,0-1 1,-1 1-1,1 0 1,0-1-1,0 1 0,0-1 1,0 1-1,0-1 1,-1 1-1,1 0 0,0-1 1,0 1-1,-1 0 1,1-1-1,0 1 0,-1 0 1,1-1-1,0 1 1,-1 0-1,1 0 1,0-1-1,-1 1 0,1 0 1,-1 0-1,0 0 1,1 0-7,-1 0-1,0 0 1,1 1 0,-1-1 0,0 1 0,1-1 0,-1 1 0,1-1 0,-1 1 0,1-1 0,-1 1 0,1-1-1,-1 1 1,1 0 0,-1 0 0,-13 31-181,3 13 117,2 0 0,-7 82 1,12-43 201,4 1 1,13 98 0,-12-173-48,1 0 0,0 0-1,4 12 1,-6-20-47,1 0-1,-1-1 1,1 1 0,-1-1 0,1 1-1,0 0 1,0-1 0,0 1 0,0-1 0,0 0-1,0 1 1,0-1 0,0 0 0,1 1-1,-1-1 1,0 0 0,1 0 0,-1 0 0,1 0-1,-1-1 1,1 1 0,0 0 0,-1-1-1,1 1 1,0-1 0,3 1 0,-3-1-6,1 0 0,-1-1 0,0 1 0,1-1 0,-1 0 0,0 0 0,1 1 0,-1-2 0,0 1 0,0 0 0,0 0 0,0-1 0,0 1 0,0-1 0,0 1 0,-1-1 0,1 0 0,0 0 0,-1 0 0,3-3 0,2-5 3,-1 0 0,0 0 0,5-13 0,11-30-4,21-58-86,-28 70-179,-15 43 235,0 0 0,1 0-1,-1-1 1,1 1 0,-1 0-1,1 0 1,-1 0 0,1 0-1,0 2 1,-1 6 12,-6 35-15,1 0-1,2 0 0,2 48 1,2-89 35,1 0-1,-1 1 1,1-1 0,0 0-1,0 0 1,0 0 0,1 0 0,0 0-1,-1 0 1,5 5 0,-5-7-1,0 0 0,1-1 0,-1 1 0,0-1 0,1 0 0,0 1 0,-1-1 0,1 0 0,0 0 0,0 0 0,0 0 0,-1 0 1,1 0-1,0-1 0,0 1 0,0-1 0,0 1 0,1-1 0,-1 0 0,0 0 0,0 0 0,0 0 0,2 0 0,2-1 19,0 0-1,0-1 1,0 1-1,0-1 0,0-1 1,0 1-1,7-5 1,39-28 121,-43 29-148,20-17-63,0-3 0,-2 0-1,29-36 1,-21 24-123,-29 32 79,-4 7 79,-3 3 5,-5 16-71,1 1 1,-3 24-1,7-38 108,0 0-1,1-1 1,0 1 0,1 0 0,-1 0-1,1-1 1,0 1 0,1 0 0,-1-1-1,1 1 1,4 6 0,-5-10-20,1-1 1,-1 1-1,1 0 0,0-1 1,0 1-1,0-1 1,1 1-1,-1-1 0,0 0 1,1 0-1,-1 0 1,1-1-1,0 1 1,4 2-1,-2-3 7,0 1 0,-1-1 0,1 0-1,0 0 1,0 0 0,0-1 0,0 1 0,8-2 0,1-1 7,1 0-1,-1-1 1,0 0 0,0-2 0,18-7-1,-3-2-60,42-27-1,-37 20 104,-14 10-82,105-69 136,-117 71 2,-8 9-119,0-1 1,0 1-1,0 0 1,0 0-1,0-1 1,0 1-1,0 0 0,0 0 1,0-1-1,0 1 1,0 0-1,0 0 1,0-1-1,0 1 1,0 0-1,0 0 1,0-1-1,-1 1 1,1 0-1,0 0 1,0-1-1,0 1 1,0 0-1,0 0 1,-1-1-1,1 1-3,-1 0-1,0-1 1,1 1-1,-1 0 0,0-1 1,1 1-1,-1 0 1,0 0-1,0 0 0,1 0 1,-1 0-1,0 0 1,0 0-1,1 0 0,-1 0 1,0 0-1,1 0 1,-1 0-1,0 0 0,0 1 1,1-1-1,-1 0 1,0 1-1,0-1 0,-11 8-24,0-1 0,0 2-1,1-1 1,0 2 0,1-1-1,0 2 1,0-1 0,1 1-1,0 1 1,1-1 0,-9 19-1,14-24 27,1 0 0,0 0-1,0 0 1,0 0-1,1 1 1,0-1 0,0 0-1,1 1 1,0-1 0,0 7-1,0-11 9,0-1 0,0 0 0,0 0 0,0 1 0,1-1 0,-1 0 0,0 1 0,1-1 0,-1 0 0,1 0 0,-1 0 0,1 0 0,-1 1 1,1-1-1,0 0 0,0 0 0,-1 0 0,1 0 0,0 0 0,0-1 0,0 1 0,0 0 0,0 0 0,0-1 0,0 1 0,1 0 0,-1-1 0,0 1 0,2 0 0,3 0 26,0 0 0,1 0 0,-1 0 0,0-1 0,6 0-1,-8 0-25,26-2 58,-1-2 0,0-1 0,0-1 0,46-16 0,-60 17-64,0-1 0,0-1 0,0 0 0,-1 0 0,0-1 0,0-1 0,-1-1 0,0 0 0,-1 0-1,0-1 1,-1-1 0,0 0 0,0-1 0,9-16 0,10-19 1,30-68 0,-41 77 0,3-11-16,-1-2 0,-3 0 0,-2 0 0,-2-2 0,-3 0 0,8-109 0,-17 137 26,0 3-92,-1 0 1,-2-28-1,-2 36-66,3 15 143,0 0-1,0 0 0,-1 0 1,1-1-1,0 1 0,0 0 0,0 0 1,0 0-1,0 0 0,0-1 1,0 1-1,0 0 0,0 0 1,-1 0-1,1 0 0,0-1 1,0 1-1,0 0 0,0 0 1,0 0-1,-1 0 0,1 0 1,0 0-1,0 0 0,0 0 0,0-1 1,-1 1-1,1 0 0,0 0 1,0 0-1,0 0 0,-1 0 1,1 0-1,0 0 0,0 0 1,0 0-1,-1 0 0,1 0 1,0 0-1,0 0 0,0 1 1,-1-1-1,1 0 0,0 0 1,0 0-1,0 0 0,0 0 0,-1 0 1,1 0-1,0 0 0,0 1 1,0-1-1,0 0 0,0 0 1,-1 0-1,1 0 0,0 0 1,0 1-1,0-1 0,0 0 1,0 0-1,0 0 0,0 1 0,-4 6-51,1 1-1,-1-1 0,2 1 0,-3 10 1,-1 0 4,1 0 43,-20 58-65,-28 154 0,43-154 124,3 1 0,4-1 0,3 1 0,11 84 0,-9-144 78,2 0 0,5 20 0,-7-32-80,-1 0-1,1 0 1,0-1-1,1 1 1,-1-1-1,1 1 1,0-1-1,0 0 1,0 0-1,0 0 1,8 5-1,-10-7-36,1-1 0,0 0 0,0 0 0,0-1 1,0 1-1,0 0 0,0-1 0,1 1 0,-1-1 0,0 0 0,0 1 0,0-1 0,0 0 0,1 0 0,-1-1 0,0 1 0,0 0 1,0-1-1,0 1 0,0-1 0,0 0 0,0 0 0,0 1 0,2-3 0,4-1 26,0 0 0,-1-1 0,0-1 0,10-8 0,5-9-17,-2 0 0,0-1 0,16-27 0,0 2 28,-3 2-77,-16 21 31,27-29 1,-43 54-6,-1 1-1,0-1 1,1 1 0,-1-1-1,0 1 1,1-1 0,-1 1-1,1 0 1,-1-1-1,1 1 1,-1 0 0,1-1-1,-1 1 1,1 0 0,-1-1-1,1 1 1,-1 0 0,1 0-1,-1 0 1,1 0-1,0 0 1,-1 0 0,1-1-1,-1 1 1,1 0 0,0 1-1,-1-1 1,1 0 0,-1 0-1,1 0 1,-1 0-1,1 0 1,0 1 0,-1-1-1,1 0 1,-1 0 0,1 1-1,-1-1 1,1 0 0,-1 1-1,1-1 1,-1 0-1,0 1 1,1-1 0,-1 1-1,0-1 1,1 1 0,-1-1-1,0 1 1,1-1-1,-1 1 1,0-1 0,0 1-1,1 1 1,1 3-16,0 1 0,0-1-1,-1 1 1,2 8 0,-1 4 78,-1-1 0,0 0 0,-1 0 0,-1 0 0,0 1 1,-2-1-1,0 0 0,-1-1 0,-11 33 0,12-42-23,-1 0-1,0 0 1,-1-1-1,0 1 0,0-1 1,0 0-1,-1 0 1,1 0-1,-1-1 1,-1 0-1,-8 6 1,11-9-34,0 1 1,0-1-1,-1 1 1,1-1-1,-1 0 0,1-1 1,-1 1-1,0-1 1,1 0-1,-1 0 1,0 0-1,0-1 1,0 0-1,0 0 1,0 0-1,0 0 0,0-1 1,0 0-1,-5-2 1,5 2-29,-8-3 86,13 4-59,0 0 0,0 0 0,0 0-1,0 0 1,-1 0 0,1 0 0,0 0 0,0 0 0,0 0 0,0 0 0,0 0 0,0 0 0,0-1 0,-1 1 0,1 0 0,0 0-1,0 0 1,0 0 0,0 0 0,0 0 0,0 0 0,0 0 0,0 0 0,0-1 0,0 1 0,0 0 0,0 0 0,-1 0 0,1 0-1,0 0 1,0 0 0,0 0 0,0-1 0,0 1 0,0 0 0,0 0 0,0 0 0,0 0 0,0 0 0,0 0 0,0-1 0,0 1-1,1 0 1,-1 0 0,0 0 0,0 0 0,0 0 0,0 0 0,0 0 0,0-1 0,0 1 0,0 0 0,0 0 0,0 0 0,0 0 0,0 0-1,1 0 1,-1 0 0,0 0 0,0 0 0,0 0 0,0 0 0,0-1 0,0 1 0,0 0 0,1 0 0,-1 0 0,0 0 0,0 0-1,6-1 0,-1-1-1,1 1 1,-1 0 0,1 1-1,0-1 1,-1 1-1,1 0 1,6 1-1,7 0-102,79 5-20,0 0 72,-58-6-1461,-1 3 0,58 10 1,-66-9-3062,-16-4-2735,-29-23-365,-17-11 4410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28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92 11872,'-58'-25'5375,"44"13"-4671,14 4 416,14 8-768,17-7 128,1-1-288,13-1-32,8-2-96,18 3-480,29 4 224,13 4-4063,-2 0 2335,-3 4-5760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31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1135 3072,'1'0'10469,"-1"0"-10375,0 0 0,0 1 0,0-1 0,1 0 0,-1 0 0,0 0 0,0 0 0,0 0 0,1 0 0,-1 0 0,0 0 0,0 1 0,0-1 0,1 0 0,-1 0 0,0 0 0,0 0 0,1 0 0,-1 0 0,0 0 0,0 0 0,0 0 0,1 0 0,-1-1 0,0 1 0,0 0 0,1 0 0,-1 0 0,0 0 0,0 0 0,0 0 0,1 0 1,-1 0-1,0-1 0,0 1 0,0 0 0,0 0 0,0 0 0,1 0 0,-1-1 0,0 1 0,0 0 0,0 0 0,0 0 0,0-1 0,0 1 0,0 0 0,0 0 0,1-1 0,-1 1 0,0 0 0,8-20 419,22-114 1672,-19 77-1725,29-90-1,43-45 9,-26 67-242,87-230 408,-141 346-561,-4 6-25,0 5-42,0-1-1,-1 1 1,1 0-1,0 0 1,0 0-1,0 0 1,1-1-1,-2 4 1,-100 248 10,-11 44 272,83-192-145,-96 301 679,92-313-784,-43 112 516,73-198-176,6-11-197,10-19-9,6-1-177,0 1 0,2 1 1,1 0-1,39-31 0,102-65-62,-149 109 46,107-81-126,115-111 1,-190 160 242,-33 32-153,-7 7-7,-5 5-82,-19 29 48,2 1 0,-14 37 0,1-4 72,23-51 68,0 0 0,2 0 0,-5 18 0,9-29-13,0-1 0,0 1 0,0 0 0,1 0 0,-1-1 0,1 1 0,0 0-1,1 0 1,-1 0 0,0-1 0,1 1 0,0 0 0,0 0 0,0-1 0,1 1 0,-1-1 0,1 1 0,-1-1 0,4 5 0,-3-7-16,-1 1 1,0-1-1,0 0 1,1 0 0,-1 0-1,1 0 1,-1 0-1,1 0 1,-1 0-1,1 0 1,0 0 0,-1-1-1,1 1 1,0-1-1,0 1 1,0-1 0,-1 0-1,1 0 1,0 0-1,0 0 1,0 0 0,0 0-1,-1 0 1,1 0-1,0-1 1,0 1 0,-1-1-1,1 1 1,0-1-1,-1 0 1,1 0 0,0 0-1,-1 1 1,3-3-1,1-1 29,0 0-1,0 0 0,0-1 1,-1 1-1,0-1 0,0 0 1,0 0-1,4-8 1,-5 6-37,0 0 0,0-1 0,0 1 0,-1-1 1,0 1-1,1-15 0,0-45 1,-3 62-6,0-7-57,-1 0-1,1 0 0,-2 0 1,0 1-1,0-1 1,-1 1-1,-1-1 0,0 1 1,-8-17-1,5 7-6,8 21 55,1 1-1,-1-1 1,1 0-1,-1 0 0,1 1 1,-1-1-1,1 1 1,-1 0-1,0-1 1,1 1-1,1 1 1,1 0-5,3 1 14,-1-1 1,0-1-1,1 1 0,-1-1 0,1 0 1,-1 0-1,1-1 0,0 0 0,-1 0 0,1 0 1,12-3-1,2-2 20,0-2 0,24-9 0,-33 12-3,255-111 506,-261 112-520,76-40 96,-71 36-75,0 0 1,-1-1 0,0-1 0,-1 0 0,11-11 0,-8 4 24,0-1 1,-1 0-1,14-30 1,18-58-46,-20 33-43,-3-1 0,10-76 0,-26 125 12,-2 13-22,0-1 0,0 1 0,-1-1 0,0 0 1,-2-16-1,-4 15-187,5 13 226,0-1 1,0 1-1,-1 0 0,1 0 1,0 0-1,0-1 1,-1 1-1,1 0 1,0 0-1,-1 0 0,1-1 1,0 1-1,-1 0 1,1 0-1,0 0 1,-1 0-1,1 0 1,0 0-1,-1 0 0,1 0 1,0 0-1,-1 0 1,0 0-4,-1 1 0,1-1 0,0 1 0,0-1 1,0 1-1,0 0 0,0-1 0,0 1 0,0 0 0,0 0 1,0 0-1,0 0 0,0 0 0,0 0 0,0 1 1,-5 7-1,1-1 1,1 1 0,0 0 0,0 0 0,0 1 0,-3 16 0,2-7 11,-74 254 92,58-201-63,3 2 1,3 1-1,4 0 1,2 0-1,3 108 1,7-158 6,1 0 0,1 0 0,1 0 0,8 24 1,-11-45-18,1 0 1,-1 0 0,1 0 0,0-1 0,0 1 0,0-1 0,0 1 0,1-1 0,-1 0-1,5 5 1,-6-7-9,0-1 0,1 1-1,-1 0 1,0 0 0,0 0 0,0-1-1,1 1 1,-1-1 0,0 1 0,1-1-1,-1 1 1,1-1 0,-1 0 0,0 0-1,1 1 1,-1-1 0,1 0-1,-1 0 1,1-1 0,-1 1 0,0 0-1,1 0 1,-1-1 0,1 1 0,-1-1-1,0 1 1,1-1 0,-1 1 0,0-1-1,0 0 1,0 0 0,1 0-1,0-1 1,4-4 1,0 0-1,-1-1 1,1 0 0,-2 0-1,1 0 1,-1-1 0,6-13-1,-4 9-15,14-29-13,85-154-113,-76 150 123,107-183 5,5-113-194,-116 277 165,-22 56-6,0 0-1,0 0 1,-1-1 0,0 1 0,2-17 0,-4 24 12,0 0 0,0 0 0,0 0 0,0 0 0,0-1 1,-1 1-1,1 0 0,0 0 0,0 0 0,-1 0 0,1 0 1,-1 0-1,0-1 0,1 1 18,-1 1-1,1 0 1,-1-1-1,1 1 1,0 0-1,-1 0 1,1-1-1,0 1 1,-1 0-1,1 0 1,-1-1 0,1 1-1,-1 0 1,1 0-1,-1 0 1,1 0-1,-1 0 1,1 0-1,-1 0 1,1 0 0,0 0-1,-2 0 1,0 1 10,0-1 1,0 1 0,0 0 0,0 0-1,0 0 1,1 0 0,-1 0 0,0 1-1,0-1 1,1 0 0,-1 1 0,1-1-1,-2 3 1,-13 18-33,0 1 0,2 1 0,1 0 0,-15 38 0,5-10 10,14-34 32,-73 163 230,66-138-122,1 0-1,-12 60 1,7 44 40,18-122-103,2 0 0,1 0 1,7 45-1,-6-61-30,0 0-1,0-1 1,1 1-1,0-1 1,1 0-1,-1 0 1,10 14-1,-9-18 4,-1 0-1,1 0 0,-1 0 1,1 0-1,1 0 1,-1-1-1,0 1 1,1-1-1,0 0 0,-1-1 1,1 1-1,0-1 1,9 3-1,-3-3-15,0 0 0,1 0 0,-1-1 0,0-1 0,1 0 0,-1 0 0,1-1 0,-1-1 0,0 0 0,0 0 0,0-1 0,0 0 0,0-1 0,0-1 0,12-7 0,-5 3-7,-1-1-1,-1-2 1,0 1-1,-1-2 1,0 0-1,-1 0 1,0-2-1,12-16 1,-19 22-5,8-9-1,-1-2-1,-1 0 1,-1 0-1,14-29 1,-26 47-19,1 1 1,-1-1-1,0 1 0,1-1 1,-1 1-1,0-1 0,0 1 1,0-1-1,0 1 0,0-1 1,-1-1-1,1 3 12,0 0 0,0 0 0,0-1 0,0 1 1,0 0-1,0 0 0,0-1 0,0 1 0,-1 0 0,1 0 0,0 0 0,0 0 0,0-1 0,0 1 0,-1 0 0,1 0 0,0 0 0,0 0 1,0 0-1,0-1 0,-1 1 0,1 0 0,0 0 0,0 0 0,-1 0 0,1 0 0,0 0 0,-11 5-112,2 5 107,0 0 0,1 0-1,0 1 1,1 0 0,0 1 0,1-1-1,0 1 1,-5 16 0,-28 95 118,37-116-80,1 1 0,0-1 0,0 1 1,1-1-1,0 1 0,0-1 1,1 0-1,0 1 0,3 12 1,-3-17-9,0 0 0,0-1 1,0 1-1,0-1 0,0 1 1,1-1-1,-1 1 1,1-1-1,0 0 0,0 0 1,0 0-1,3 3 1,-3-4-17,0 0 1,-1 0 0,1 0 0,0 0 0,0 0-1,1-1 1,-1 1 0,0-1 0,0 1 0,0-1-1,0 0 1,0 0 0,0 0 0,1 0 0,-1 0-1,0 0 1,0 0 0,3-2 0,-2 1 9,-1 0 1,1 0-1,0 0 1,-1-1-1,1 1 1,-1-1-1,0 0 1,0 1-1,1-1 1,-1 0-1,0 0 1,-1-1-1,1 1 1,0 0-1,-1-1 1,3-2-1,0-4 33,0 1-1,0-1 0,4-16 0,-1-5-99,-1 1 0,-2-1 0,0 0 0,-2-1-1,-4-48 1,2 70 43,-2 0 1,1 0-1,-2 0 0,1 1 1,-6-13-1,7 17-16,-1 0 1,0 1-1,0-1 0,0 1 1,0-1-1,-1 1 0,1 0 1,-1 0-1,0 0 0,0 0 1,0 0-1,-1 0 0,-5-3 1,8 6 24,1-1 1,-1 1-1,0 0 0,1-1 1,-1 1-1,0 0 0,1 0 1,-1-1-1,0 1 0,0 0 1,1 0-1,-1 0 0,0 0 1,0 0-1,0 0 1,1 0-1,-1 0 0,0 0 1,0 0-1,1 0 0,-2 1 1,1 0-3,1-1 1,-1 1 0,1-1-1,-1 1 1,1-1 0,0 1-1,-1-1 1,1 1 0,0 0-1,0-1 1,-1 1 0,1-1-1,0 1 1,0 0 0,0-1-1,0 1 1,0 0 0,0-1-1,0 2 1,0 2-1,0-1 0,1 1 0,-1-1 0,1 0 0,0 1 0,0-1 0,1 0 0,1 4 0,-1-3 16,0 0 0,1-1 0,-1 1 0,1 0 0,0-1 0,0 0 0,0 0 0,1 0-1,-1 0 1,1 0 0,0 0 0,0-1 0,0 0 0,0 0 0,0 0 0,5 1 0,-3-1 5,1-1 0,-1 0-1,0-1 1,1 0 0,-1 0 0,0 0 0,1-1 0,-1 0 0,0 0 0,1 0 0,6-3-1,138-52 172,2 1-18,-128 46-226,-19 7 58,0-1 1,0 1-1,0 1 0,0-1 0,11 0 0,-17 3-6,0-1 0,1 1 0,-1 0 0,0-1 1,0 1-1,0 0 0,0-1 0,0 1 0,0 0 0,0-1 0,0 1 0,0 0 0,0 0 0,0-1 0,0 1 0,0 0 0,0-1 0,-1 2 0,-14 43-1,8-26 5,-5 24 0,7-22 5,-4 19 120,2 0-1,-5 70 1,12-109-106,3 30 194,2-18-72,-4-13-134,-1 1 0,0-1 0,1 0 0,-1 0 1,0 1-1,1-1 0,-1 0 0,0 0 0,1 0 0,-1 1 1,0-1-1,1 0 0,-1 0 0,1 0 0,-1 0 1,0 0-1,1 0 0,-1 0 0,1 0 0,-1 0 1,0 0-1,1 0 0,-1 0 0,1 0 0,-1 0 1,0 0-1,1 0 0,-1-1 0,5-1 11,0-1 1,0 1-1,-1-1 0,1 0 1,-1-1-1,0 1 0,0-1 1,0 0-1,0 0 0,-1 0 1,1 0-1,2-6 1,5-7-9,14-36 0,-15 31-40,10-18 11,36-85 108,-46 106-179,-4 13-55,-6 6 138,0 1-1,0-1 0,0 0 1,1 0-1,-1 0 1,0 0-1,0 0 0,0 0 1,0 0-1,1 0 1,-1 0-1,0 1 0,0-1 1,0 0-1,0 0 1,0 0-1,0 0 0,0 0 1,0 1-1,1-1 1,-1 0-1,0 0 0,0 0 1,0 0-1,0 1 1,0-1-1,0 0 0,0 0 1,0 0-1,0 1 1,0-1-1,0 0 0,0 0 1,0 0-1,0 0 1,0 1-1,0-1 0,0 0 1,-1 0-1,1 48-283,1 62 481,1-100-126,-1 0 0,2 0 0,-1 0 0,8 17 0,-10-26-59,1 0 0,-1 0-1,0 0 1,0-1 0,1 1 0,-1 0 0,0 0 0,1-1 0,-1 1 0,1 0 0,-1 0-1,1-1 1,-1 1 0,1 0 0,0-1 0,-1 1 0,1-1 0,0 1 0,0-1 0,-1 1 0,1-1-1,0 0 1,0 1 0,-1-1 0,1 0 0,0 0 0,0 1 0,0-1 0,0 0 0,0 0-1,-1 0 1,1 0 0,0 0 0,0 0 0,0 0 0,0 0 0,0-1 0,-1 1 0,1 0-1,0 0 1,0-1 0,0 1 0,-1 0 0,1-1 0,0 1 0,0-1 0,1 0 0,1-2 2,0 0 1,0 0 0,0 0-1,0 0 1,0-1 0,0 1-1,-1-1 1,4-5 0,18-49 37,-15 35 34,16-31-1,-8 22-141,-6 12-35,0 0 0,21-27 0,-27 41 67,-4 4 4,0 0 0,1 0 0,-1 1 0,1-1 0,-1 1 0,1-1 0,3-1 0,-4 2 23,0 1 0,0 0 0,0-1 0,1 1 0,-1 0-1,0 0 1,0 0 0,0 0 0,1 0 0,-1 0 0,0 0 0,0 0 0,0 0 0,0 1 0,1-1 0,-1 0 0,1 1 0,15 6-24,-2 1 0,1 0 0,19 15-1,-16-10 19,28 13 0,-32-19 48,0-1 0,0 0 0,1-1 0,0-1 0,31 5 0,-40-8-6,0-1-1,0 0 1,0 0 0,0-1 0,0 0-1,0 0 1,0 0 0,-1-1 0,1 0-1,-1 0 1,1-1 0,-1 0 0,0 0-1,0-1 1,0 1 0,10-9 0,-1 0 10,-1 0 1,-1-1 0,0 0-1,-1-1 1,0-1 0,11-19-1,9-26-100,-31 65-287,0 0 324,0 0 1,0-1-1,0 1 0,-1 8 1,-13 95 398,-5 19-282,7-48-87,9-70 24,-1-1-1,0 1 0,0 0 0,0-1 1,-1 0-1,-7 12 0,10-19-25,1 0-1,-1 0 1,1 0-1,-1-1 1,0 1-1,1 0 1,-1 0 0,0-1-1,0 1 1,1-1-1,-1 1 1,0 0-1,0-1 1,0 0 0,0 1-1,1-1 1,-1 1-1,0-1 1,0 0-1,0 0 1,0 0-1,0 1 1,0-1 0,-1 0-1,0-1-1,1 1 0,-1-1 0,1 1 0,-1-1 1,1 1-1,0-1 0,-1 0 0,1 0 0,0 0 0,-1 0 0,1 0 0,0 0 0,-2-2 0,-3-4-1,1 0 0,-1-1 0,-7-15-1,12 21-2,-83-168-39,84 169 36,-1 1 0,1-1-1,-1 1 1,1-1 0,-1 0-1,1 1 1,0-1-1,0 0 1,-1 0 0,1 1-1,0-1 1,0 0-1,0 0 1,-1 1 0,1-1-1,0 0 1,0 0 0,0 1-1,1-1 1,-1 0-1,0 0 1,0 1 0,0-1-1,0 0 1,1 0-1,0 0 1,-1 0-4,1 1 0,0 0 1,0-1-1,0 1 0,0 0 0,0 0 0,0 0 1,-1 0-1,1 0 0,0 0 0,0 0 0,0 0 1,0 0-1,0 0 0,0 1 0,0-1 0,-1 0 1,2 1-1,8 3-44,-1 0-1,14 8 1,4 5-490,23 21-1,-35-25-25,1-1 1,0-1-1,0 0 1,1-1-1,1-1 1,21 8-1,-9-9-2387,1-1-1,0-2 1,59 2 0,-70-6 2255,177 0-8331,-90-6 6906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33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15 998 3968,'-1'0'292,"-9"5"470,10-5-695,0 0 0,0 0 0,0 0 0,-1 0 0,1 1 0,0-1 0,0 0 0,0 0 0,0 0 1,0 0-1,-1 0 0,1 0 0,0 0 0,0 1 0,0-1 0,0 0 0,0 0 0,0 0 0,-1 0 1,1 0-1,0 1 0,0-1 0,0 0 0,0 0 0,0 0 0,0 1 0,0-1 0,0 0 0,0 0 1,0 0-1,0 0 0,0 1 0,0-1 0,0 0 0,0 0 0,0 0 0,0 1 0,0-1 0,0 0 1,0 0-1,0 0 0,12-5 3496,0-1-2540,-2-1-385,-1 0 0,0-1-1,0 0 1,9-11-1,32-43 986,-43 54-1431,42-60 560,-3-2 0,-2-2 0,49-114 0,5-49-48,-94 225-635,0 0 0,-1 0 1,1-12-1,-4 19 49,-1 8-41,-7 17-4,1 1-42,-17 54 14,-18 112 1,4 86 353,28-69 268,10-197-551,0 0 1,0 0-1,1 0 1,0 0-1,5 17 1,-5-25-85,-1 1 1,1-1-1,-1 0 1,1 0-1,-1 0 1,1 0-1,0 0 0,-1 0 1,1 0-1,0 0 1,0 0-1,1 1 1,-2-2-20,1 0 1,-1 1-1,1-1 1,-1 0-1,1 0 0,-1 0 1,1 0-1,-1 0 1,1 1-1,-1-1 1,1 0-1,-1 0 0,1 0 1,-1 0-1,1 0 1,-1-1-1,1 1 1,-1 0-1,1 0 0,0 0 1,1-2 28,1 0 1,-1 1-1,1-1 1,-1 0-1,0 0 1,0 0 0,3-4-1,0 1 39,106-134 405,-44 51-343,-22 31-72,61-106-1,16-73 24,-60 96-113,29-60 155,-79 178 173,-6 14-258,-7 13-299,-17 45 574,-23 119 87,0 3-106,-51 96 575,22-71-581,52-147-223,9-26 51,-10 37 0,14-50-1,4-11-90,2-4-12,11-26-15,2 1 0,1 0-1,1 1 1,1 1 0,36-43-1,-49 65-5,39-37-47,-39 38 24,1 1 0,0-1 0,0 1 1,0 0-1,0 1 0,0-1 1,0 1-1,6-2 0,-9 4 10,-1 0 0,0-1 0,1 1 0,-1 0-1,0 0 1,1 0 0,-1 0 0,1 0 0,-1 0 0,0 1 0,1-1 0,-1 0-1,0 1 1,1-1 0,-1 1 0,0-1 0,0 1 0,0 0 0,1-1 0,-1 1-1,0 0 1,0 0 0,0 0 0,0 0 0,0 0 0,0 0 0,-1 0 0,1 0 0,0 0-1,1 3 1,1 2-11,0 1 0,0 0 1,-1 0-1,3 11 0,-3-10 45,7 31-1,7 24 16,-14-56-26,0-1-1,1 0 0,-1 0 1,2 0-1,-1 0 1,0-1-1,7 8 0,-9-12 0,1 1 0,-1-1-1,1 1 1,-1-1 0,1 0-1,0 1 1,-1-1 0,1 0-1,0 0 1,0 0-1,0-1 1,0 1 0,0 0-1,0-1 1,0 1 0,0-1-1,0 0 1,0 0 0,0 1-1,0-1 1,0-1-1,0 1 1,1 0 0,-1 0-1,0-1 1,0 1 0,0-1-1,0 0 1,0 0-1,-1 1 1,1-1 0,0 0-1,0-1 1,0 1 0,2-3-1,2-1 17,0 0 1,-1 0-1,0 0 0,0-1 0,-1 0 1,1 0-1,-1 0 0,6-14 0,-5 8 4,-1 0 1,1-1-1,-2 1 0,0-1 0,-1 0 1,2-18-1,-4 25-38,0 0-1,0 0 1,-1 1-1,0-1 1,0 1 0,0-1-1,-4-8 1,4 10-11,0 1 1,-1 0-1,0 0 0,0 0 1,0 0-1,0 1 1,0-1-1,-1 0 0,1 1 1,-1 0-1,0-1 0,1 1 1,-6-2-1,7 3 4,-1 0 0,1 0 0,-1 0 0,1 1 0,-1-1 0,0 0 0,1 1 0,-1 0 0,0-1 0,0 1 0,1 0 0,-1 0 0,0 0 0,0 0 0,0 0 0,1 0 0,-1 0 0,0 1 0,0-1 0,1 1 0,-1-1 0,0 1 0,1 0 0,-1 0 0,1-1 0,-1 1 0,1 0 0,-1 0 0,1 1 0,0-1 0,-1 0 0,1 0 0,0 1 0,0-1 0,0 1 0,0-1 0,-1 2 0,-2 4-6,0 1 0,1-1 0,0 1-1,0 0 1,0-1 0,-2 17-1,3-13 33,1 1 0,1-1 0,0 0 0,0 0 0,1 1 0,0-1 0,1 0 0,1 0 0,-1 0 0,2 0 0,0-1 0,0 1 0,0-1 0,2 0 0,-1 0 0,1-1 0,1 1 0,-1-1 0,1-1 0,15 15 0,-4-7 2,1-1 0,0-1 0,0 0-1,38 19 1,-43-26-539,0-1 0,1-1 0,-1 0 1,1 0-1,0-2 0,0 0 0,1 0 0,20-1 0,-33-1 198,0-1 0,0 0 0,0-1-1,0 1 1,0 0 0,0-1 0,0 0 0,-1 1 0,1-1 0,0 0 0,-1-1-1,1 1 1,0 0 0,-1-1 0,1 1 0,-1-1 0,0 0 0,3-2 0,-3 0-124,0 1-1,0 0 1,0-1 0,0 0 0,0 1 0,-1-1 0,0 0 0,0 0 0,0 0 0,0 1 0,-1-1-1,1 0 1,-1-5 0,0 1-93,0 0 0,0 0 1,-1 0-1,0 0 0,-1 0 0,0 0 0,0 0 0,-1 0 0,1 1 0,-6-10 0,0 4-253,0 0 0,0 1 1,-1 0-1,-19-19 0,-29-22-545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33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25 8224,'-77'-16'3712,"19"24"-3200,45-5 896,8 2-864,13-5 1535,16 0-1151,20 0 256,6 0-704,43-5-32,15 2-256,45-5-1664,-13 4 800,-9-1-3903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35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22 503 5632,'-21'-8'7648,"22"8"-7385,1-1 1,0 1-1,0-1 1,-1 0-1,1 1 0,-1-1 1,1 0-1,-1 0 1,1 0-1,-1 0 1,1 0-1,-1 0 1,2-2-1,18-21 1712,-7 6-1222,-2-2-1,1 1 1,12-31-1,22-67 759,-10 25-736,-18 41-311,-13 31-375,2 0 0,16-31 0,-24 51-88,0 1 1,0-1-1,0 0 0,0 0 1,0 0-1,0 0 1,0 0-1,0 0 0,0 0 1,0 0-1,1 0 1,-1 0-1,0 0 0,0 0 1,0 0-1,0 0 0,0 0 1,0 0-1,0 0 1,0 0-1,0 0 0,0 0 1,0 0-1,0 0 1,0 0-1,0 0 0,0 0 1,0 0-1,0 0 0,0 0 1,1 0-1,-1 0 1,0 0-1,0 0 0,0 0 1,0 0-1,0 0 1,0 0-1,0 0 0,0 0 1,0 0-1,0 0 1,0 0-1,0 0 0,0 0 1,0 0-1,0 0 0,0 0 1,0 0-1,0 0 1,0 0-1,1 0 0,-1 0 1,0 0-1,0 0 1,0 0-1,0 0 0,0 0 1,0 0-1,0-1 0,0 1 1,0 0-1,0 0 1,0 9 58,-2 16-12,2-23-48,-4 32 48,-15 66 0,-14 51 80,-13 41 608,44-185-678,0-1 0,-1 0 0,0 0 0,0 0 0,0 0 0,-8 9 0,10-14-50,1 0 0,-1-1 0,1 1 0,-1 0 0,0-1 0,1 1 0,-1 0 0,0-1 0,0 1 0,1-1 0,-1 1 0,0-1 0,0 0 0,0 1 0,0-1 0,0 0 0,1 0 1,-1 1-1,0-1 0,0 0 0,0 0 0,0 0 0,0 0 0,0 0 0,0 0 0,0-1 0,0 1 0,0 0 0,1 0 0,-1-1 0,0 1 0,0 0 0,0-1 0,0 1 0,0-1 0,1 1 1,-1-1-1,0 1 0,-1-2 0,-1-1-17,0-1 0,-1 1 1,2-1-1,-1 0 0,0 0 1,-3-6-1,-4-9-53,1 0-1,1 0 1,1-1 0,0 0 0,-6-38 0,13 56 55,-1 0 0,1 0 0,0 0 0,0 0 0,1 0 0,-1 0 1,0 0-1,0 1 0,1-1 0,0 0 0,-1 0 0,1 0 1,0 0-1,0 1 0,0-1 0,0 0 0,0 1 0,0-1 1,0 1-1,0-1 0,1 1 0,-1 0 0,1-1 0,-1 1 0,1 0 1,-1 0-1,4-2 0,3 0-17,-1 0 1,1 0-1,0 0 1,15-2-1,-21 5 24,29-5 1,0 1 0,43 1-1,-19 1-50,32-1-176,133-8 272,-1-19 268,-147 17-298,-23 5 269,63-20 0,-110 27-263,0 1 0,0-1-1,0 1 1,0-1 0,0 0-1,0 0 1,-1 0 0,1 0 0,0 0-1,-1 0 1,1-1 0,-1 1-1,3-3 1,-3 3-15,-1 1 0,0 0 0,0 0 0,0-1 0,1 1 0,-1 0-1,0-1 1,0 1 0,0 0 0,0-1 0,0 1 0,0 0 0,0-1 0,0 1 0,0 0-1,0-1 1,0 1 0,0 0 0,0-1 0,0 1 0,0 0 0,0-1 0,0 1 0,0 0-1,0-1 1,0 1 0,0 0 0,-1 0 0,1-1 0,0 1 0,0 0 0,0-1 0,-1 1 0,1 0-1,0 0 1,0 0 0,-1-1 0,1 1 0,0 0 0,0 0 0,-1 0 0,1 0 0,0-1-1,-1 1 1,1 0 0,0 0 0,-1 0 0,1 0 0,0 0 0,-1 0 0,1 0 0,0 0-1,-1 0 1,1 0 0,-24-3-22,21 3-29,-6-1 39,-1 1-1,1 0 1,0 1-1,0 0 1,0 0-1,0 1 1,0 0-1,0 1 1,1 0-1,-1 0 1,1 1-1,0 0 1,0 1-1,-9 6 1,8-4 14,0 0 1,1 1 0,0 0-1,0 0 1,1 1-1,0 0 1,0 0-1,1 0 1,0 1-1,1 0 1,-5 13-1,0 3-7,1 1 0,1 0 0,-5 37 0,11-53 28,1 0-1,0 0 1,0 0-1,2 0 1,-1 0-1,1 0 1,1 0 0,0 0-1,1 0 1,0 0-1,7 17 1,-8-26-10,-1 0 1,0 0 0,1 1-1,-1-1 1,1 0 0,0 0-1,0 0 1,3 2-1,-4-3-6,0-1 0,0 1-1,0-1 1,-1 1-1,1-1 1,1 1 0,-1-1-1,0 1 1,0-1-1,0 0 1,0 0 0,0 1-1,0-1 1,0 0-1,0 0 1,0 0 0,1 0-1,-1-1 1,0 1-1,0 0 1,0 0 0,0-1-1,1 1 1,2-3 24,0 1 0,0 0 0,-1-1 1,0 1-1,1-1 0,-1 0 0,0 0 0,4-7 1,20-31 50,-20 29-74,71-129 94,14-23-325,-76 141 149,-9 13 9,-1 0 0,1 0 0,5-15 0,-12 28 34,-1 0 0,1 1-1,0-1 1,0 0-1,0 1 1,1 3-1,0 7 15,-1 9 36,2 1-1,0-1 1,2-1-1,0 1 1,2 0-1,0-1 1,2 0-1,10 22 0,-17-41 0,0-1-1,1 1 1,-1-1-1,1 1 1,0-1-1,-1 1 1,1-1-1,1 0 1,-1 0-1,0 0 0,0 0 1,1 0-1,-1-1 1,1 1-1,-1-1 1,1 1-1,0-1 1,-1 0-1,1 0 0,4 1 1,-3-2 12,0 0 0,0 0 1,0-1-1,0 1 0,0-1 0,0 1 1,0-1-1,0-1 0,0 1 0,0-1 1,-1 1-1,1-1 0,0 0 0,-1 0 1,4-3-1,21-17-75,-2 0 1,-1-2-1,33-38 1,-35 36 20,0 1-1,2 1 1,48-35 0,-30 33-195,-38 24 189,-1 0-1,1 0 1,0 0-1,-1 1 1,1-1-1,0 1 1,9 0-1,-14 1 25,1 0 0,-1 0 0,1 0 0,-1 0 0,1 0 0,0 0 0,-1 0 0,1 0-1,-1 0 1,1 1 0,-1-1 0,0 0 0,1 0 0,-1 1 0,1-1 0,-1 0 0,1 0 0,-1 1 0,0-1 0,1 1 0,-1-1 0,1 0-1,-1 1 1,0-1 0,0 1 0,1-1 0,-1 1 0,0-1 0,0 1 0,0-1 0,1 1 0,-1-1 0,0 1 0,0-1 0,0 1 0,0-1-1,0 1 1,-3 20 31,3-19-35,-10 33 136,-15 38-1,1-3-40,-7 33 47,29-97-37,2-7-34,6-14 2,9-25 47,-9 26-129,0 1 0,1-1 0,0 1 0,1 1 0,1-1 0,0 1 0,1 1 0,0 0 0,0 0 0,1 1-1,1 0 1,0 1 0,0 1 0,14-8 0,-24 15 20,41-22-106,-40 22 86,0 0-1,0 0 1,0 0 0,0 0-1,0 1 1,0-1-1,0 1 1,0-1 0,1 1-1,-1 0 1,0 1 0,6 0-1,-8-1 6,0 1 0,1 0 0,-1-1 0,0 1 0,0 0 0,0-1 0,1 1 0,-1 0 0,0 0 0,0 0 0,0 0 0,0 0-1,0 1 1,-1-1 0,1 0 0,0 0 0,0 1 0,-1-1 0,1 0 0,-1 1 0,1-1 0,-1 0 0,0 1 0,1 1 0,0 5 25,-1 0 0,1 0 0,-2 11 0,0-4 76,34-39 76,20-16-303,-30 21 92,2 1 0,30-17 0,-53 34 27,0 0-1,-1 0 0,1 1 0,0-1 0,0 0 0,0 1 0,0-1 0,0 1 1,0 0-1,0 0 0,2 0 0,-3 0 11,0 0 1,0 0-1,0 0 1,0 1-1,0-1 1,0 1-1,0-1 1,0 1-1,0-1 1,0 1-1,0-1 1,-1 1-1,1 0 1,0-1-1,0 1 1,-1 0-1,1 0 0,-1-1 1,1 1-1,0 0 1,-1 0-1,1 0 1,-1 0-1,1 1 1,2 8-30,-1 1 1,1-1-1,-2 1 1,0 0-1,0 0 1,0 0-1,-3 17 1,2 23 126,1-31-29,7 30-1,-7-45-34,0 0 0,0-1 0,1 1-1,-1 0 1,1-1 0,0 1-1,1-1 1,-1 1 0,1-1-1,0 0 1,6 7 0,-8-11-26,0 1 0,0 0 1,0-1-1,0 1 0,0 0 1,0-1-1,0 1 0,0-1 1,0 1-1,0-1 0,0 0 1,0 0-1,1 1 0,-1-1 1,0 0-1,0 0 0,0 0 1,0 0-1,1 0 0,0-1 1,0 1 1,1-1 1,-1 0-1,1 0 1,-1 0 0,0 0-1,0-1 1,0 1-1,0 0 1,2-3 0,4-3 20,0-1 0,0-1 0,8-11 0,-13 15-10,126-162 74,-125 162-85,-1 0-1,0 0 1,0-1 0,0 1-1,-1-1 1,0 0 0,0 1-1,2-12 1,-4 16-12,0-1-1,0 1 1,0-1 0,0 0-1,0 1 1,0-1 0,0 1-1,-1-1 1,1 1 0,0-1 0,-1 1-1,0 0 1,1-1 0,-1 1-1,0-1 1,-1-1 0,1 2-10,0 0 0,-1 0 1,1 0-1,-1 0 1,1 0-1,-1 0 1,1 0-1,-1 0 1,0 1-1,1-1 1,-1 1-1,0-1 0,1 1 1,-1 0-1,0 0 1,0 0-1,1-1 1,-3 2-1,-1-1 23,1 0 0,0 0 0,-1 1 0,1 0-1,0 0 1,0 0 0,0 0 0,0 1 0,0 0 0,0-1 0,0 2 0,0-1-1,1 0 1,-1 1 0,1-1 0,-1 1 0,-4 6 0,3-3 26,1-1 0,0 1 0,1 0 1,-1 0-1,1 0 0,0 0 0,1 1 1,0 0-1,0-1 0,-2 13 0,2-10 10,2-1 0,-1 0-1,1 1 1,0-1 0,1 1-1,0-1 1,0 1-1,5 14 1,-4-18-31,0 0 0,0 0 0,0 0-1,0 0 1,1-1 0,0 1 0,0-1 0,0 0 0,0 0 0,1 0-1,0 0 1,0-1 0,0 1 0,6 3 0,-4-4-33,0 0 1,1 0 0,-1-1 0,1 1-1,0-2 1,0 1 0,-1-1-1,1 0 1,8 0 0,9 0-202,31-4 0,-44 2 154,146-22-3813,-122 15 561,-1-1 1,52-23 0,52-37-7780,-58 18 7974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37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1030 2400,'20'1'1791,"-14"0"-710,0-1 1,0 0-1,0 0 0,0 0 0,0-1 0,7-2 1,-5 1-448,-1-1 0,1-1 0,-1 0 0,0 0 0,0 0 0,0-1 0,10-9 0,40-43 1776,-47 46-2031,82-99 1480,-81 94-1515,0 0 1,-2-1-1,1-1 0,-2 1 1,8-25-1,-15 40-321,8-36 627,-9 35-613,1 1 0,-1-1 0,0 1 0,0 0-1,-1-1 1,1 1 0,0-1 0,-1 1 0,0 0 0,1-1 0,-1 1 0,0 0-1,-2-4 1,3 6-31,-1-1-1,1 0 1,-1 0-1,1 1 1,-1-1-1,1 0 1,-1 1 0,0-1-1,1 1 1,-1-1-1,0 1 1,0-1-1,1 1 1,-1-1-1,0 1 1,0 0-1,0-1 1,0 1-1,1 0 1,-1 0 0,0 0-1,0 0 1,0 0-1,0 0 1,0 0-1,0 0 1,1 0-1,-1 0 1,0 0-1,-1 1 1,-14-1 46,10 0-52,14-3 1,-1 0 0,0 1 0,1 0 0,0 0 0,0 0 0,-1 1 0,10 0 0,-9 0-9,33-2-9,0 1 0,0 3 0,0 1 0,42 7 0,-79-8 15,1 1 0,0-1 0,0 1 0,0 0 1,-1 0-1,1 0 0,7 6 0,-11-8-1,1 1 0,-1 0 0,0 0-1,0 0 1,1 0 0,-1 0 0,0 0 0,0 0 0,0 1-1,0-1 1,0 0 0,-1 0 0,1 1 0,0-1 0,-1 1-1,1-1 1,-1 0 0,1 1 0,-1-1 0,1 1 0,-1 0-1,0-1 1,0 1 0,0-1 0,0 1 0,0-1 0,0 1-1,-1 1 1,-4 9 86,-1-1 0,0-1 0,0 1-1,-1-1 1,-1 0 0,-13 14 0,8-11 125,-20 32 1,30-40-180,0 0 0,1 0 0,-1 0 0,1 0 0,0 1 1,1-1-1,-1 1 0,1-1 0,0 1 0,0 10 1,1-14-18,0 0 1,0 0 0,0 0 0,0 0-1,1 0 1,-1 0 0,1 0-1,-1 0 1,1 0 0,0 0 0,-1 0-1,1-1 1,0 1 0,0 0 0,1 0-1,-1-1 1,0 1 0,1-1 0,-1 1-1,0-1 1,1 1 0,0-1 0,-1 0-1,1 0 1,0 0 0,0 0 0,-1 0-1,1 0 1,0 0 0,0-1-1,0 1 1,0-1 0,0 1 0,0-1-1,3 0 1,5 0 18,0 0 0,0-1 0,-1 0 0,1 0 0,-1-1 0,1 0 0,13-6 0,63-29 104,-76 32-54,99-50-28,-89 43-64,-1 0 1,0-2-1,20-18 1,-36 29 45,14-11-51,-12 12-60,-5 10 0,-25 114 231,23-105-79,1 0 1,0 0-1,1 0 0,1 0 1,3 21-1,-3-37-51,-1 1 1,0 0-1,0-1 1,1 1-1,-1-1 0,1 1 1,-1-1-1,1 0 1,0 1-1,0-1 1,-1 1-1,1-1 0,0 0 1,0 0-1,0 0 1,0 1-1,2 0 1,-2-2-9,0 1 1,1-1 0,-1 0 0,0 0 0,0 0-1,1 0 1,-1 0 0,0 0 0,0 0 0,1 0-1,-1 0 1,0-1 0,0 1 0,1 0 0,-1-1 0,0 1-1,0-1 1,0 1 0,0-1 0,0 0 0,0 1-1,0-1 1,2-2 0,76-58-155,11-8 226,70-35-196,-151 98 48,-7 7 61,-12 12 108,-3 3 8,7-6-136,0 1 1,1 0-1,0 0 0,1 0 0,0 0 0,0 1 1,1 0-1,-1 13 0,4-21 20,0 0 1,0 0-1,0 0 0,1 0 0,0 0 1,-1 0-1,4 8 0,-3-10 25,0 0-1,-1 0 0,1 0 0,0 0 1,0 0-1,1 0 0,-1-1 0,0 1 1,1 0-1,-1-1 0,1 1 0,-1-1 1,1 1-1,0-1 0,-1 0 0,1 0 1,2 2-1,0-2-27,-1-1 0,1 1 1,-1 0-1,0-1 0,1 0 0,-1 0 1,1 0-1,-1 0 0,1 0 0,4-2 1,33-11 4,-36 11 5,18-8 60,-1-2 1,0 0-1,0-1 0,37-32 1,-43 32-62,-1-1 1,16-19 0,-21 22-25,8-9 9,-2-1 0,-1 0 0,0-1 0,-2-1 1,13-28-1,-11 22-5,108-228-219,-117 243 206,16-31-39,-2-2 0,-2 0 0,13-55 0,-30 96 18,1-1 0,-1 1 0,0-1 0,-1 1 0,1-1 0,-1 1 0,-2-9 0,2 14 34,0 0 0,0 0 0,0 0 0,0 0-1,-1 0 1,1 0 0,0 0 0,-1 1 0,1-1 0,-1 0 0,1 0-1,-1 0 1,1 0 0,-1 1 0,1-1 0,-1 0 0,0 1 0,0-1 0,1 1-1,-1-1 1,0 0 0,0 1 0,0-1 0,-1 1 0,1-1-3,-1 1 1,1 0-1,-1 0 1,1 0-1,-1 0 1,0 0-1,1 0 0,-1 1 1,1-1-1,-1 0 1,1 1-1,-1-1 1,-1 2-1,-4 1-9,-1 2-1,1-1 1,0 1-1,-6 5 1,5-3 29,1 0 0,0 0 0,0 1 0,1 0-1,0 0 1,1 1 0,-1 0 0,-7 17 0,10-19-1,-14 31 18,-25 78 0,2 42 34,31-122-28,-4 25 97,-9 95 1,19-117-22,3-1 0,0 1 0,11 61-1,-10-94-74,0 0-1,0 0 0,1 0 1,0 0-1,0-1 0,0 1 1,4 5-1,-5-10-18,0 1 0,0-1-1,0 1 1,0-1 0,1 0 0,-1 1 0,0-1 0,1 0 0,-1 0-1,1 0 1,-1 0 0,1 0 0,-1 0 0,1-1 0,0 1-1,-1 0 1,1-1 0,0 1 0,-1-1 0,1 0 0,0 0 0,0 1-1,0-1 1,-1 0 0,1 0 0,0-1 0,0 1 0,1-1-1,8-2 36,-1 0 0,0-1-1,0-1 1,0 1 0,0-2-1,-1 1 1,14-11-1,57-54 78,-67 57-142,0 2-7,31-33 82,-40 40-64,-1 0 0,0 0 0,0 0 0,0-1 0,0 1 0,-1-1 0,0 0 0,3-9 0,-4 13 5,-1 0 1,0 0-1,1 0 0,-1 0 1,0 0-1,0 0 1,0 0-1,0 0 0,0 0 1,0 0-1,0 0 1,0 0-1,0 0 0,0 0 1,-1 0-1,1 0 1,0 0-1,-1 0 0,1 0 1,-1 1-1,1-1 1,-1 0-1,1 0 0,-1 0 1,1 0-1,-2 0 1,0 0-3,1 0 1,-1 1-1,1-1 1,-1 1-1,1-1 1,-1 1-1,1 0 1,-1 0-1,0 0 1,1 0-1,-1 0 1,1 0-1,-1 0 1,-2 1-1,-7 1 29,0 1-1,1 0 1,-16 8-1,24-10 9,-6 3 24,0-1 1,0 2-1,1-1 0,0 1 0,0 0 1,-7 7-1,10-8-30,1 0 0,-1 0 0,1 0 0,0 0 0,0 0 0,0 1 1,1-1-1,0 1 0,0 0 0,0 0 0,-2 6 0,4-10-26,0 1-1,0 0 1,-1-1-1,1 1 1,0-1-1,0 1 1,1 0-1,-1-1 1,0 1-1,0-1 1,1 1-1,-1-1 1,1 1-1,-1-1 1,1 1-1,0-1 1,0 1-1,-1-1 1,1 0-1,0 1 1,0-1-1,0 0 1,1 0-1,-1 0 1,0 0-1,0 0 1,0 0-1,1 0 1,-1 0 0,1 0-1,-1-1 1,1 1-1,1 0 1,4 1-7,0 0 0,-1 0 0,1 0-1,0-1 1,0-1 0,11 1 0,156-9-6114,-140 3-874,48-13 0,-25 5 1314,4-1 2978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38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39 4736,'1'-3'679,"0"0"0,0 0 0,0 1 0,1-1 0,-1 0 0,1 0 0,0 1 1,0-1-1,0 1 0,0 0 0,2-3 0,-3 5-630,-1 0 0,0 0 0,0 0 0,0 0 0,0 0 1,0 0-1,0 0 0,1 0 0,-1 0 0,0 0 0,0 0 0,0 0 0,0 0 0,0 0 0,0 0 1,0-1-1,0 1 0,0 0 0,1 0 0,-1 0 0,0 0 0,0 0 0,0 0 0,0 0 0,0 0 1,0-1-1,0 1 0,0 0 0,0 0 0,0 0 0,0 0 0,0 0 0,0 0 0,0-1 1,0 1-1,0 0 0,0 0 0,0 0 0,0 0 0,0 0 0,0 0 0,0-1 0,0 1 0,0 0 1,0 0-1,0 0 0,0 0 0,-1 0 0,1 0 0,0 0 0,0 0 0,0 0 0,0-1 0,0 1 1,0 0-1,0 0 0,-1 0 0,-8 1 2585,1 4-2141,0 0-1,0 1 1,1 0-1,0 0 0,-11 13 1,7-8-168,-6 6 106,1 1-1,1 1 0,-19 29 0,28-39-315,1 0-1,1 0 1,-1 1 0,2-1-1,-1 1 1,1 0-1,0 0 1,1 0-1,1 0 1,-2 14 0,3-22-85,0 0 1,0-1-1,0 1 1,0-1 0,0 1-1,1-1 1,-1 1-1,0 0 1,1-1 0,-1 1-1,1-1 1,0 0-1,-1 1 1,1-1 0,0 1-1,0-1 1,0 0-1,1 2 1,0-2-3,-1 0 1,0-1-1,0 1 1,0-1-1,0 1 0,0-1 1,0 0-1,0 0 1,1 1-1,-1-1 0,0 0 1,0 0-1,0 0 0,1 0 1,-1 0-1,0 0 1,0 0-1,2-1 0,3-1 25,0 0 0,0-1-1,-1 1 1,1-1-1,-1 0 1,0-1-1,7-5 1,16-15-86,32-38 0,-5 4-386,7-8 445,-62 66-30,0 0 0,0 0 0,0 0 0,0 0 0,1 0-1,-1 0 1,0 0 0,0 0 0,0 0 0,0 0 0,0 0 0,0 0 0,1 0-1,-1 0 1,0 0 0,0 0 0,0 0 0,0 0 0,0 0 0,1 0 0,-1 0-1,0 0 1,0 0 0,0 0 0,0 0 0,0 0 0,0 0 0,0 0 0,1 0-1,-1 0 1,0 1 0,0-1 0,0 0 0,0 0 0,0 0 0,0 0 0,0 0-1,0 0 1,0 0 0,0 1 0,0-1 0,0 0 0,0 0 0,1 0 0,-1 0-1,0 0 1,0 1 0,0-1 0,0 0 0,0 0 0,0 0 0,-1 0 0,-1 34 159,1-24-29,0 0 1,1 0-1,1 18 1,1-16 2,0 0 0,1 0 1,1 0-1,0 0 0,0-1 0,1 0 0,0 0 1,10 14-1,-12-21-79,0 1 1,0-1-1,0 0 1,1-1 0,-1 1-1,1-1 1,0 1-1,0-1 1,1 0-1,-1-1 1,1 1-1,-1-1 1,1 1-1,0-2 1,0 1-1,0 0 1,0-1-1,0 0 1,0 0 0,0-1-1,0 1 1,6-1-1,-2-1-18,-1 0 0,1-1-1,0 1 1,-1-2 0,0 1 0,1-1-1,-1-1 1,14-7 0,2-4-15,30-25 0,-52 38-17,33-25 13,-2-2-1,38-43 0,-46 41-26,-21 24-12,0 1 1,1 0-1,0 0 0,0 0 1,0 0-1,1 1 0,0 0 1,9-6-1,-14 11 20,-1 0 0,0-1 0,0 1 0,0 0 1,0 0-1,1 0 0,-1 0 0,0 0 0,0 0 0,0 0 0,0 0 0,1 0 0,-1 0 0,0 0 0,0 0 1,0 0-1,1 0 0,-1 0 0,0 0 0,0 0 0,0 0 0,1 0 0,-1 0 0,0 0 0,0 0 0,0 0 1,0 0-1,1 0 0,-1 0 0,0 0 0,0 0 0,0 0 0,0 1 0,1-1 0,-1 0 0,0 0 0,0 9-36,-7 17 84,5-21-90,-22 79 11,19-70 40,-39 91 122,39-94-103,-1-1 0,0 0 0,-1 0 0,1-1 0,-2 0 0,0 0 0,-14 13 0,20-21 1,-1 1 1,1 0-1,0-1 0,-1 0 1,0 1-1,1-1 0,-1 0 1,0 0-1,1 0 0,-6 0 1,6-1-19,1 0 0,0 0 1,0 0-1,0 0 0,0 0 1,0 0-1,0 0 0,-1-1 1,1 1-1,0 0 0,0-1 1,0 1-1,0-1 0,0 1 0,0-1 1,0 0-1,0 1 0,1-1 1,-1 0-1,0 1 0,0-1 1,0 0-1,1 0 0,-1 0 1,0 0-1,1 0 0,-1 0 1,1 0-1,-1 0 0,1-1 0,-2-1-2,1-1-1,0 1 0,0 0 0,1 0 0,-1-1 1,1 1-1,0-1 0,0 1 0,0 0 0,0-1 1,0 1-1,1-1 0,-1 1 0,1 0 0,0 0 1,2-5-1,-1 3-1,1 1 0,-1 0 0,1 0 1,0 0-1,0 0 0,1 0 0,-1 1 0,1-1 1,0 1-1,5-4 0,0 2-6,-1 0 1,1 0-1,0 1 0,0 0 1,0 0-1,1 1 0,0 1 1,-1-1-1,1 2 0,0-1 1,10 1-1,-8 1-421,0 1-1,1 0 1,-1 1-1,0 0 1,14 5 0,-16-3-755,1 0 1,-2 0 0,1 1 0,0 0 0,-1 1-1,0 0 1,-1 1 0,1-1 0,-1 2-1,9 9 1,10 14-1630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21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3072,'0'-3'15274,"0"4"-15160,0-1-1,0 1 1,1 0 0,-1-1-1,0 1 1,0-1-1,1 1 1,-1 0 0,1-1-1,-1 1 1,0-1-1,1 1 1,-1-1 0,1 1-1,-1-1 1,1 0-1,-1 1 1,1-1 0,0 0-1,-1 1 1,1-1-1,-1 0 1,1 0 0,0 1-1,-1-1 1,1 0 0,0 0-1,-1 0 1,2 0-1,23 2-267,-23-2 287,25-1 238,38-7 0,-20 2-164,396-27 769,-352 33-768,-40 1-32,-48-1-240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0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12 5568,'1'-1'272,"-1"0"-1,1 0 1,0 0 0,-1 0-1,1 0 1,0 0 0,-1 0-1,1 1 1,0-1 0,0 0-1,1-1 1,2 3 895,-7 6 1680,1-2-2447,-4 7 177,0 0 0,-1-1 0,0 0 0,-10 12 1,-31 28 325,27-31-745,2 2-1,-23 30 0,38-44-839,4-2 181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41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1013 2720,'1'1'156,"-1"1"0,0-1 0,1 1 0,0-1 1,-1 0-1,1 1 0,0-1 0,0 0 0,0 0 0,0 1 0,0-1 0,0 0 0,2 2 1,19 15 2627,-20-16-2282,0-1-249,0 1 1,0-1-1,0 0 0,1 1 1,-1-1-1,0 0 1,0 0-1,1 0 0,-1-1 1,0 1-1,1 0 1,-1-1-1,1 0 0,-1 1 1,1-1-1,-1 0 1,1 0-1,-1-1 0,1 1 1,-1 0-1,0-1 1,1 0-1,-1 1 0,1-1 1,-1 0-1,4-2 1,2-3 310,1 0 1,-1 0 0,0-1-1,0 0 1,7-10 0,3-1 20,11-7-10,0 2 0,2 1-1,54-29 1,-49 30-356,-2 0-1,0-3 1,31-27 0,-37 24-92,-1-2 0,-2-1 0,-1-1 1,33-55-1,-23 24 267,45-113 0,-75 165-300,9-22 237,-13 30-319,1 0 0,-1 0 1,1 0-1,-1 0 1,0 0-1,0 0 1,1 0-1,-1 0 1,-1-1-1,1 1 0,0 0 1,-1-3-1,1 5-10,0 0 0,0 0 0,-1-1 1,1 1-1,0 0 0,0 0 0,0-1 0,0 1 0,0 0 0,-1 0 0,1-1 0,0 1 0,0 0 0,0 0 0,-1-1 0,1 1 0,0 0 0,0 0 0,-1 0 0,1 0 1,0 0-1,0-1 0,-1 1 0,1 0 0,0 0 0,-1 0 0,1 0 0,0 0 0,0 0 0,-1 0 0,1 0 0,-10 6 101,-4 15-10,-4 20-143,-12 42 1,2-3 20,-23 37-98,-17 46 131,62-146 40,2 0-1,-1 1 1,2 0 0,0-1 0,2 1-1,0 0 1,0 0 0,2 0 0,3 21-1,-4-36-18,1 1 0,-1-1 0,1 1 0,0-1-1,0 0 1,1 0 0,-1 0 0,1 1 0,-1-1-1,1-1 1,0 1 0,0 0 0,0 0 0,1-1 0,-1 1-1,1-1 1,-1 0 0,1 0 0,0 1 0,5 1 0,-5-2 16,1-1 0,0 0 0,0 0 0,0-1 0,-1 1 0,1-1 0,0 0 0,0 0 0,0 0 0,0 0 0,0-1 0,-1 1 0,1-1 0,0 0 0,0 0 0,-1-1 0,1 1 0,3-3 1,8-4 16,0-1 0,0-1 0,-1-1 0,0 0 0,-1 0 0,-1-1 0,0-1 0,0 0 0,16-25 0,6-15-72,35-75 0,-44 79 75,206-335-3,-199 333-73,0-4-90,25-60 0,-46 91 64,-8 17 8,-7 8 65,-10 14 49,11-12-92,-20 22 44,0 0 0,2 2 0,1 1 0,-31 58 1,-138 383 679,170-418-643,-36 130 188,39-121 71,14-54-263,-3 9 114,4-15-99,0-9-19,2 2 0,0 1 0,0-1 0,0 1 0,1 0-1,0 0 1,0 0 0,0 0 0,7-11 0,30-43-245,-36 55 167,1 0-27,0-1-1,1 1 1,0 0 0,0 0 0,0 0 0,1 1 0,-1-1 0,1 1-1,0 1 1,9-5 0,-15 9 27,1 0 1,-1-1-1,1 1 0,-1 0 0,1-1 1,-1 1-1,1 0 0,-1-1 0,1 1 0,-1 0 1,0 0-1,1 1 0,-1-2 2,2 7 83,0-1 0,0 1 0,-1-1 0,1 10 0,2 11-120,-1-17 49,-1-1 0,2 1 0,-1-1 0,1 0 0,1 0 0,0 0 0,0 0 0,1-1-1,0 0 1,0 0 0,1-1 0,-1 0 0,12 9 0,-11-11 38,-1 0 0,1-1-1,0 0 1,0 0 0,0-1-1,0 0 1,1 0 0,0-1-1,-1 1 1,1-2 0,0 1-1,0-1 1,0-1 0,0 1-1,0-1 1,0 0-1,10-3 1,-4 0 26,1 0-1,-1-2 1,0 1-1,0-2 1,0 0-1,21-13 1,-2-3-168,39-33 0,-70 53 102,0-1 0,0 1 1,0-1-1,-1 1 0,1-1 1,-1 1-1,1-1 0,-1 0 1,0 0-1,0 0 0,-1 0 1,1 0-1,0 0 1,-1 0-1,0 0 0,0 0 1,0 0-1,0 0 0,0 0 1,-1 0-1,1 0 0,-1 0 1,-1-5-1,1 4-17,0 0 0,-1 0 0,1 1 0,-1-1 0,1 0 0,-1 1 0,0 0 1,0-1-1,-1 1 0,1 0 0,-1 0 0,1 0 0,-1 0 0,0 1 0,0-1 0,0 1 0,0 0 0,-5-3 0,2 4-7,1 0 0,-1 0 0,0 0 0,0 0 0,0 1 0,0 0 0,0 1 0,0-1 0,1 1 0,-1 0 0,0 0 0,0 1 0,1 0 0,-8 3 0,6-3 23,1 1-1,0 0 1,0 1-1,0-1 1,1 1 0,-1 0-1,1 0 1,0 1-1,0 0 1,1 0 0,-1 0-1,-4 7 1,7-9 13,1 1 0,-1 0 0,1-1 0,0 1 0,0 0 0,0 0 0,1-1 0,-1 1 0,1 0 0,0 0-1,0 0 1,0 0 0,1 0 0,-1 0 0,1-1 0,0 1 0,0 0 0,0 0 0,1-1 0,3 7 0,3 5-22,0-1 1,1-1-1,17 20 0,-15-19 129,1-1 1,0 0-1,1-1 1,0-1-1,15 11 1,-22-18-390,0 0 0,1-1 1,-1 1-1,1-2 0,0 1 0,0 0 1,0-1-1,0-1 0,0 1 0,0-1 1,0 0-1,1-1 0,-1 1 0,14-3 1,-18 2-92,0-1 1,-1 0-1,1 0 1,-1 0-1,1 0 0,-1 0 1,1 0-1,-1-1 1,0 1-1,0-1 1,1 1-1,-1-1 1,0 0-1,-1 0 1,4-4-1,1-2-1960,0-1 0,8-17 0,-7 12-622,8-17-919,-8 3 618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4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60 10624,'-22'-7'3936,"36"11"-3040,26-4-256,1-4 255,21-1-607,14-6 448,10 2-416,9-2-576,30 2 96,11 1-2751,-7 8 1599,-12 0-2624,9 8 2240,14-8-2912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43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12 561 5472,'0'0'201,"-1"0"0,1 0 0,-1 0 0,1 0 0,-1 0 1,1 0-1,-1 0 0,1 0 0,-1 0 0,1 0 0,-1 0 0,1 0 0,-1 0 1,1 0-1,-1 0 0,1 0 0,-1-1 0,1 1 0,-1 0 0,1 0 0,-1-1 1,0 1-1,12-6 6192,5-2-5231,2-6 397,17-17 0,12-9-496,-11 10-596,-1-1-1,-1-1 1,39-50 0,54-82 298,-53 66-656,-69 91-106,6-7-9,-11 14 7,1 0 0,-1 0 0,0-1-1,0 1 1,1 0 0,-1 0-1,0 0 1,1 0 0,-1 0 0,0 0-1,1 0 1,-1 0 0,0 0 0,1 0-1,-1 0 1,0 0 0,0 0 0,1 0-1,-1 0 1,0 0 0,1 0 0,-1 0-1,0 0 1,1 1 0,-1-1 0,0 0-1,0 0 1,1 0 0,-1 0 0,0 1-1,0-1 1,1 0 0,-1 0 0,0 1-1,0-1 1,0 0 0,1 0 0,-1 1-1,0-1 1,0 0 0,0 1 0,0-1-1,0 0 1,0 1 0,0-1 0,1 1-1,0 3 21,0 0 1,1 0-1,-1 0 0,-1 1 0,1-1 1,0 0-1,-1 1 0,0-1 0,-1 6 0,-6 40-121,2-25 130,-1-1 0,-1-1 0,0 1 0,-2-1 1,-1 0-1,-1-1 0,-1 0 0,0-1 0,-2 0 0,-22 26 0,-3-7 55,-2-2 1,-49 36-1,84-69-71,-1 0 0,0 0 0,-1-1-1,-13 7 1,19-10-4,0 0-1,-1-1 1,1 1 0,-1 0-1,0-1 1,1 0-1,-1 1 1,1-1 0,-1 0-1,0-1 1,1 1-1,-1 0 1,0-1 0,1 1-1,-1-1 1,1 0-1,-1 0 1,1 0 0,-3-2-1,3 2-10,1 0 1,-1 0-1,1 0 0,-1-1 0,1 1 1,0-1-1,0 1 0,0-1 0,-1 1 1,2-1-1,-1 0 0,0 0 0,0 1 1,0-1-1,1 0 0,-1 0 0,1 0 1,0 0-1,-1 0 0,1 1 0,0-1 1,0-3-1,0 3-10,0 1-1,1-1 1,-1 0 0,0 0 0,1 1-1,-1-1 1,1 0 0,-1 1 0,1-1 0,0 1-1,-1-1 1,1 1 0,0-1 0,0 1-1,0-1 1,1 1 0,-1 0 0,0 0-1,0-1 1,1 1 0,-1 0 0,0 0 0,1 0-1,0 0 1,1 0 0,3-1 6,0 0 0,0 1 0,0 0 1,0 1-1,0-1 0,7 1 0,41 4-4,-32-2 9,153 9 264,-125-10-60,77-9 0,-107 5-114,0-1 0,-1-1 0,1-1 0,-1 0-1,0-1 1,-1-1 0,0-1 0,0-1 0,-1-1 0,0 0-1,-1-1 1,17-15 0,-22 17-93,-1-1-1,1 0 1,15-24-1,-21 28 62,0-2 0,-1 1 0,0 0-1,0-1 1,0 0 0,-1 1-1,2-14 1,-5 7-114,0 15 53,0 0 0,0-1-1,0 1 1,0 0 0,0 0-1,0 0 1,0 0 0,-1 0-1,1 0 1,0-1 0,0 1-1,0 0 1,0 0 0,0 0 0,-1 0-1,1 0 1,0 0 0,0 0-1,0 0 1,-1 0 0,1 0-1,0 0 1,0 0 0,0-1-1,0 1 1,-1 0 0,1 1 0,0-1-1,0 0 1,0 0 0,-1 0-1,1 0 1,0 0 0,0 0-1,0 0 1,0 0 0,-1 0-1,-2 2-4,1 0 0,-1 0-1,0 0 1,1 0 0,-1 0 0,-1 3-1,-13 15 97,1 1 0,1 0 0,-21 40 0,31-52-1,0 1-1,1 0 1,-5 19 0,8-26-72,0 1 1,0-1 0,1 0-1,-1 0 1,1 1 0,0-1-1,0 0 1,0 0 0,0 1 0,1-1-1,-1 0 1,1 0 0,0 1-1,0-1 1,0 0 0,2 5-1,-1-6-3,0-1 0,0 1 0,1 0-1,-1-1 1,0 0 0,0 1 0,1-1-1,-1 0 1,1 0 0,-1 0 0,1-1-1,-1 1 1,1-1 0,-1 1 0,1-1-1,0 0 1,-1 0 0,6 0 0,-3 0 4,34 0 21,0-2-1,0-1 0,-1-2 1,62-17-1,-70 14-26,-1-1 0,0-2 0,0-1 0,-1-1 0,-1-2 0,0 0 0,-1-2 0,41-34 0,-37 19-79,-30 32 65,0 0 1,0 1-1,0-1 0,-1 0 0,1 0 1,0 0-1,0 0 0,0 0 0,0 0 1,-1 0-1,1 0 0,0 0 0,0 0 1,0-1-1,-1 1 0,1 0 0,0 0 1,0 0-1,0 0 0,0 0 0,-1 0 1,1 0-1,0 0 0,0-1 0,0 1 1,0 0-1,0 0 0,-1 0 0,1 0 1,0 0-1,0-1 0,0 1 0,0 0 1,0 0-1,0 0 0,0 0 0,0-1 1,0 1-1,0 0 0,-1 0 0,1 0 1,0-1-1,0 1 0,0 0 0,0 0 1,0 0-1,1-1 0,-1 1 0,0 0 1,0 0-1,0 0 0,0 0 0,0-1 1,0 1-1,0 0 0,0 0 0,0 0 1,0 0-1,0-1 0,1 1 0,-1 0 1,0 0-1,0 0 0,-13 8-63,1 1-1,-21 19 0,-3 2-1,3-5 5,-32 32 0,61-52 68,-1 0 0,0 0-1,1 0 1,0 1 0,-5 9-1,9-14 5,-1-1 0,1 1-1,-1 0 1,1 0-1,-1 0 1,1 0-1,0 0 1,0 0 0,0 0-1,-1 0 1,1 0-1,0 0 1,0 0-1,0 0 1,0 0-1,1 0 1,-1 0 0,0 0-1,0 0 1,1 0-1,-1 0 1,0-1-1,1 1 1,-1 0 0,1 0-1,-1 0 1,1 0-1,-1 0 1,1-1-1,0 1 1,-1 0-1,1-1 1,0 1 0,0 0-1,0-1 1,-1 1-1,1-1 1,0 1-1,0-1 1,0 0 0,0 1-1,0-1 1,0 0-1,1 1 1,3 0-2,-1 0 1,0-1 0,0 1-1,1-1 1,-1 0 0,0 0-1,0 0 1,1-1 0,-1 1-1,0-1 1,0 0-1,0 0 1,0-1 0,0 1-1,5-3 1,0-1 22,0-1 0,0 1 0,0-1 0,14-14-1,-19 16-24,15-13 28,-18 16-46,-1 0 1,1-1-1,0 1 0,0 0 0,0 0 0,0 0 0,-1 0 1,1-1-1,-1 1 0,1 0 0,-1-1 0,1-2 0,-1 4-204,-5 9-81,-6 11 262,0 0-1,2 0 1,-13 42 0,9-15 65,-55 171-165,54-185 161,0 1 0,-2-2 0,-2 0 0,-28 40-1,43-69-2,-14 20 2,0-1 1,-24 22-1,35-38 13,1-1 1,-1-1 0,0 1-1,0-1 1,-1 0-1,1 0 1,-1-1 0,0 0-1,1 0 1,-2 0-1,1-1 1,0 0 0,-10 1-1,15-3-28,-1 0-1,1 1 0,0-1 1,0 0-1,-1-1 0,1 1 1,0 0-1,0 0 1,0-1-1,0 0 0,-1 1 1,1-1-1,0 0 0,0 0 1,0 0-1,0 0 1,1 0-1,-1-1 0,0 1 1,0-1-1,1 1 0,-1-1 1,1 1-1,-1-1 1,1 0-1,0 0 0,-1 0 1,1 0-1,0 0 0,0 0 1,1 0-1,-1 0 1,0 0-1,1 0 0,-1 0 1,1-1-1,0-1 0,-1-5-48,0 0 0,1 0 0,1 1 0,0-1-1,0 0 1,0 0 0,1 1 0,4-12-1,6-12 25,1-1 0,2 2 0,0 0 0,3 1 0,0 1-1,2 0 1,1 2 0,36-38 0,-11 21-2,70-51 0,-83 71 18,2 2 0,0 1-1,46-18 1,163-48-120,-216 78 98,120-32 258,-147 41-238,1 0 1,0-1 0,-1 1-1,1 0 1,-1 0-1,1 0 1,-1 0 0,1 0-1,-1 0 1,1 0 0,-1 1-1,1-1 1,-1 0-1,1 1 1,-1 0 0,2 0-1,-2 0 10,0-1 0,-1 1 1,1 0-1,-1 0 0,0 0 0,1-1 0,-1 1 0,0 0 0,1 0 0,-1 0 0,0 0 0,0-1 1,0 1-1,0 0 0,0 0 0,0 0 0,0 0 0,0 0 0,0 0 0,0 0 0,0-1 0,0 1 1,-1 0-1,1 0 0,0 0 0,-1 0 0,1-1 0,-1 3 0,-4 5 22,0 0-1,0-1 1,-1 1 0,0-1-1,0 0 1,-1-1 0,0 1-1,0-1 1,-10 6 0,-16 16 276,30-25-260,-12 10 62,11-8-27,7-4 45,13-9-62,0 0 0,0-1 0,15-12 0,-6 5 59,7-6-54,21-13-213,-48 32 131,1 0 0,-1 1 1,1-1-1,0 1 0,-1 1 1,1-1-1,11-1 0,-12 3-3,0 1 0,-1-1 1,1 1-1,0 0 0,0 0 0,0 1 0,-1-1 1,1 1-1,0 0 0,-1 0 0,0 1 0,0-1 1,1 1-1,-1 0 0,5 5 0,4 4 18,1 1 0,19 26-1,-31-36-77,1 0 0,-1 1 0,0-1 0,0 1 0,0 0 0,-1-1 0,1 1 1,-1 0-1,0 0 0,2 7 0,-3-3-782,1 0 0,-2 1 0,1-1 0,-3 14 0,-2 4-1286,0 0-1,-2-1 0,-1 0 1,-11 25-1,15-40 1330,-1 0 0,-1 0 0,0-1-1,0 0 1,-1 0 0,0 0 0,0 0 0,-1-1 0,0-1 0,-1 1 0,1-1-1,-11 6 1,4-5 126,0-2 1,-17 7-1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43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24 163 10624,'-15'-51'3936,"6"34"-3040,14-6-256,-5 11-800,4-5-32,1 2-1248,-5 2 800,5 2-2464,-5 7 1728,-10 4-3808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45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243 354 4064,'1'-6'447,"-1"5"-361,0 0-1,1 0 0,-1 0 1,0 0-1,1 0 0,-1 0 1,1 0-1,-1 0 1,1 0-1,-1 0 0,1 0 1,0 0-1,-1 0 0,1 1 1,1-2-1,10-13 1618,-12 14-1565,1 1 0,-1-1 0,0 0 0,0 1 0,1-1 0,-1 1 0,0-1 0,0 0 0,0 1 0,0-1 1,0 0-1,0 1 0,0-1 0,0 1 0,0-1 0,0 0 0,0 1 0,-1-1 0,1 0 0,0 1 0,0-1 0,-1 1 0,1-1 0,0 1 0,-1-1 0,1 1 0,0-1 0,-1 1 0,1-1 0,-1 1 0,1-1 0,-1 1 0,1-1 0,-1 1 0,0-1 0,-1 0 58,-1 0 0,1 0 0,-1 0 0,1 1 0,-1-1 0,1 0 0,-1 1 0,0 0 0,1-1 0,-1 1 0,1 0 0,-1 1 0,0-1 0,1 0 0,-1 1 0,1-1 0,-1 1 0,0 0 0,-3 2 0,-2 0 83,0 1 1,0 0-1,1 1 1,-13 9-1,8-3-68,0 0 0,1 1 0,0 0 0,0 1 0,2 0 0,-1 0 0,-12 28-1,11-19-24,2 1-1,1 0 0,0 0 0,-6 38 0,12-51-106,1 0 0,0 0-1,0 0 1,1 0-1,2 17 1,-2-24-48,1 0-1,-1 0 1,1 0-1,0 0 1,0 0-1,0-1 1,0 1 0,1 0-1,-1-1 1,1 1-1,0-1 1,-1 1-1,1-1 1,0 0 0,0 1-1,1-1 1,-1-1-1,0 1 1,1 0-1,-1 0 1,1-1 0,-1 1-1,5 1 1,0-1-1,-1-1 0,0 1-1,1-1 1,-1 0 0,1-1 0,-1 0 0,1 0 0,0 0 0,-1-1 0,1 1 0,-1-2 0,1 1 0,-1-1 0,0 0 0,0 0 0,0-1 0,0 1 0,0-1 0,0-1-1,-1 1 1,6-5 0,-3 1 10,0 0-1,0 0 1,0-1 0,-1 1-1,-1-2 1,1 1-1,-1-1 1,0 0 0,-1 0-1,0-1 1,-1 1-1,5-18 1,-4 11-100,-1-1 1,-1 0-1,0 0 1,-2 0-1,0-30 1,-1 37 31,-1 1 1,-1-1-1,0 1 1,0 0-1,-1 0 1,0 0-1,0 0 1,-1 0-1,0 0 1,-1 1-1,0 0 1,-7-10-1,11 18 5,1-1 0,-1 1 1,1-1-1,-1 0 0,0 0 0,1 1 0,-1-1 0,1 0 0,0 0 0,-1 0 0,1 1 0,0-1 0,-1 0 0,1 0 0,0 0 0,0 0 0,0-1 0,0 1 24,1 0-1,-1 0 0,1 1 0,0-1 0,-1 0 0,1 0 0,0 1 1,0-1-1,0 0 0,-1 1 0,1-1 0,0 1 0,0-1 1,2 0-1,0-1 32,22-11 231,-1-2 0,25-20 0,-34 21-132,0 0 1,-1 0-1,13-19 0,32-52 293,-42 53-280,-15 27-113,0 0 1,0 0-1,1 0 0,0 0 0,0 1 1,6-7-1,-9 10-29,0 0 1,1 1-1,-1-1 1,1 1-1,-1 0 1,1-1-1,-1 1 1,1-1-1,0 1 1,-1 0-1,1 0 1,0-1-1,-1 1 1,1 0-1,-1 0 0,1 0 1,1-1-1,-2 1 0,1 0 0,-1 1 0,0-1 0,1 0 0,-1 0 0,0 0 0,1 0 0,-1 1 0,0-1 0,1 0-1,-1 0 1,0 1 0,0-1 0,1 0 0,-1 1 0,0-1 0,0 0 0,1 1 0,-1-1 0,0 0 0,0 1 0,0 0 0,2 3 14,-1 1 1,0-1-1,-1 1 1,1 6 0,0-6-2,-1 88 171,-2-43-205,-41 636 369,38-642-297,-9 76 328,-36 147 1,44-246-220,-10 27 1,13-42-74,0 0 1,0 0-1,-1 0 1,1 0-1,-1 0 1,-1-1-1,1 0 1,-6 5 0,9-9-70,1 0 1,-1 0 0,0 0 0,0-1-1,1 1 1,-1 0 0,0-1 0,0 1 0,0-1-1,0 1 1,0-1 0,0 1 0,0-1-1,0 0 1,0 1 0,0-1 0,0 0 0,0 0-1,0 0 1,0 0 0,0 0 0,0 0-1,0 0 1,-1 0 0,1 0 0,0 0 0,0-1-1,0 1 1,0 0 0,0-1 0,0 1 0,0-1-1,1 1 1,-1-1 0,0 0 0,0 1-1,0-1 1,0 0 0,1 1 0,-1-1 0,0 0-1,1 0 1,-1 0 0,0 0 0,1 0-1,-1-1 1,-2-3 22,0 0-1,1-1 1,0 0-1,0 0 1,1 1 0,-2-11-1,0-6-60,2-1 0,0 0-1,2 0 1,1 0 0,0 1-1,2-1 1,0 1 0,2 0 0,0 0-1,2 0 1,0 1 0,2 0-1,11-19 1,-15 29-120,0 1-1,1 0 1,1 0-1,0 0 1,0 1 0,0 1-1,1-1 1,20-13-1,-17 15-780,0 0 1,1 1-1,0 0 0,0 1 0,0 0 0,0 1 0,22-3 0,17 0-3161,6 6 1382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46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1093 5056,'-8'2'3588,"26"-8"-366,-14 4-2923,-1 0-1,1 0 0,0-1 1,-1 1-1,1-1 0,-1 0 0,0 0 1,0-1-1,0 1 0,4-6 1,2-5 430,10-24 0,-13 26-472,81-148 1239,-64 123-1298,2 1 1,34-39-1,-17 29-45,13-16 352,59-83 0,-90 112-226,-16 23-94,-1 0-1,0-1 1,9-17 0,-35 60 103,-1 10-194,2 0-1,1 2 0,3 0 1,1 1-1,3 0 0,1 1 1,-4 89-1,12-121-6,1 0-1,1 0 1,0 1-1,6 22 1,-7-34-55,1 0 1,0 1-1,0-1 0,1 1 1,-1-1-1,1 0 1,0 0-1,0 0 0,0 0 1,0 0-1,0 0 1,0-1-1,1 1 0,-1-1 1,1 1-1,0-1 1,0 0-1,0 0 1,0 0-1,0 0 0,0-1 1,0 0-1,6 2 1,-6-2-13,-1-1 0,1 1 0,0-1 0,0 0 0,0 0 0,0-1 1,0 1-1,0 0 0,-1-1 0,1 0 0,0 0 0,0 0 0,-1 0 1,1 0-1,0 0 0,-1-1 0,1 1 0,-1-1 0,4-3 0,-1 2 10,4-3 29,-1 0 1,0-1-1,0 0 1,14-16 0,20-38 156,-31 45-186,90-162 171,-11-13-189,-75 157-7,124-296-90,-134 315 51,3-7 310,5-24-1,-14 40-306,0 5 28,1 1 1,0 0-1,-1 0 0,1 0 0,0 1 0,0-1 1,-1 0-1,1 0 0,0 0 0,-1 0 0,1 0 1,0 0-1,0 0 0,-1 0 0,1 0 0,0 1 1,0-1-1,-1 0 0,1 0 0,0 0 1,0 1-1,-1-1 0,1 0 0,0 0 0,0 1 1,0-1-1,0 0 0,-1 1 0,-4 7-10,0 1 0,0 0-1,-7 18 1,-30 97 139,24-68-23,-66 218 324,30-74-219,16-53 107,12-50 197,24-88-191,7-25-19,3-20-331,2 0-1,1 1 0,2 0 1,1 1-1,2 0 0,38-59 1,-53 90 18,1 0 0,0 1 0,0 0 1,1-1-1,-1 1 0,0 0 1,1 0-1,-1 0 0,1 0 1,2-1-1,-4 3 3,0-1 0,0 1 0,0 0 0,0 0-1,1-1 1,-1 1 0,0 0 0,0 0 0,0 0 0,0 0 0,0 0 0,0 1 0,0-1 0,0 0 0,0 0 0,0 1 0,0-1 0,0 0-1,0 1 1,0-1 0,0 1 0,0 0 0,0-1 0,0 1 0,-1 0 0,1-1 0,0 1 0,0 0 0,-1 0 0,1 0 0,-1-1 0,2 3 0,3 5-5,1 1 0,-2-1 0,1 2 0,-1-1 0,4 11 0,10 51 59,-13-45 34,11 29 0,-13-47-51,0 0 1,0 0 0,1-1 0,0 1 0,0-1-1,1 0 1,0 0 0,6 6 0,-9-11-17,0 0-1,0-1 1,0 1 0,1-1 0,-1 1 0,1-1 0,-1 0-1,1 0 1,-1 0 0,1 0 0,0 0 0,-1-1-1,1 1 1,0-1 0,-1 0 0,1 0 0,0 0 0,0 0-1,-1 0 1,1 0 0,0-1 0,0 1 0,-1-1-1,1 0 1,0 0 0,-1 0 0,1 0 0,2-2-1,3-1 10,0-1 0,1-1-1,-2 0 1,1 0 0,-1 0-1,0-1 1,0 0 0,0 0-1,6-10 1,-1-1-4,-1 0 0,-1 0 0,10-23-1,-15 30-28,-1-1 0,0 0-1,-1 0 1,0 0-1,2-15 1,-5 22-16,1 1 0,-1-1 0,0 1 0,-1-1 0,1 1 0,-1 0 0,1-1 0,-1 1 0,-1 0 0,1-1 0,-1 1 0,1 0 0,-1 0 0,0 0 0,-1 1 0,1-1 0,-5-6 0,6 9 19,0 0 1,0 1-1,0-1 1,0 0-1,0 0 1,0 1-1,0-1 1,0 0-1,0 1 1,0-1-1,0 1 1,-1-1-1,1 1 1,0 0-1,0-1 1,0 1-1,-1 0 1,1 0-1,0 0 1,0 0-1,-1 0 1,1 0-1,0 0 1,0 0-1,-1 1 1,1-1-1,0 1 1,0-1-1,0 0 0,0 1 1,0 0-1,0-1 1,-1 1-1,1 0 1,-1 0-1,0 1 12,0 0 0,-1 1-1,1-1 1,0 0-1,0 1 1,0-1-1,1 1 1,-1 0 0,1 0-1,-1-1 1,1 1-1,-2 5 1,2-2-2,1-1 0,0 0 0,0 0 1,0 0-1,0 0 0,1 0 0,0 0 0,0 1 1,0-2-1,0 1 0,1 0 0,0 0 0,0 0 1,4 6-1,3 3 28,0 0 1,1-1-1,13 15 1,-13-17 12,1-1 0,0 1 0,1-2 0,0 1 0,26 14 0,-30-20-524,1 0-1,-1 0 0,1-1 0,0 0 1,0 0-1,0-1 0,1 0 1,-1-1-1,0 0 0,18 0 1,-24-2 83,-1 1 0,1 0 0,-1-1 0,0 1 0,1-1 0,-1 0 0,0 0 0,1 0 0,-1 0 0,0 0 0,0 0 0,0-1 0,0 1 0,0-1 0,0 1 0,0-1 0,-1 0 0,1 0 0,0 0 0,-1 0 0,0 0 0,1 0 0,0-3 0,3-12-2215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47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6656,'-60'0'3008,"52"3"-2624,8 2 1472,5-1-1088,3-1 1536,10 2-1312,27-5-1,5 3-607,26-3-256,1 5-64,4-5-768,-4 4 384,2-4-3615,-2 3 2175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50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4 906 6240,'-4'0'2465,"10"-5"-1181,-1 1-474,0 0 1,-1 0 0,8-8 0,23-31 691,3 1 1,2 2-1,65-51 1,-98 85-1440,0 0-1,1 1 1,0 0 0,0 1-1,0-1 1,0 2 0,12-5-1,-20 8-48,1 0-1,-1 0 0,1 0 0,-1-1 0,0 1 1,1 0-1,-1 0 0,1 0 0,-1 0 0,0 0 1,1 0-1,-1 0 0,1 0 0,-1 0 0,1 0 1,-1 0-1,0 0 0,1 1 0,-1-1 0,1 0 1,-1 0-1,0 0 0,1 0 0,-1 1 0,0-1 1,1 0-1,-1 0 0,0 1 0,1-1 0,-1 0 1,0 1-1,1-1 0,-1 0 0,0 1 0,0-1 1,1 0-1,-1 1 0,0-1 0,0 1 0,0-1 1,0 0-1,0 1 0,0-1 0,0 1 0,1-1 1,-1 1-1,0 0 0,-6 22 241,4-15-155,-81 282 707,33-125-503,18-41 10,19-68 47,-2-1 0,-34 82-1,45-132 29,2-13 8,1-14-193,0-1 0,6-44 0,14-45-215,-17 102 13,9-48-30,3 0 1,39-107-1,-38 132-71,1 0-1,2 1 0,30-42 0,-31 51 64,1 1-1,1 1 0,1 1 0,44-35 0,-54 48 11,-1 0-1,2 1 1,-1 1-1,14-7 1,-19 11 9,0-1-1,0 1 1,0-1 0,0 1 0,0 1 0,0-1 0,0 1 0,0 0 0,1 0-1,-1 0 1,0 1 0,5 1 0,-8-1 34,0-1 0,0 1 0,0 0 0,0 0 0,0 0 0,0 0 0,0 0 0,-1 1 0,1-1 1,0 0-1,-1 1 0,1-1 0,-1 1 0,0 0 0,0-1 0,1 1 0,-1 0 0,0 0 0,0 0 0,-1 0 0,1 0 0,0 0 0,-1 0 0,1 0 0,-1 0 0,1 4 0,0 5 37,-1 0-1,0-1 1,-1 1-1,-2 11 1,3-19-61,-4 16 50,0 1 0,-1-1 0,-1 0 1,-1 0-1,-1 0 0,0-1 0,-2-1 0,-21 32 0,19-31-8,-2-2 0,0 1-1,-1-2 1,0 0 0,-1-1 0,-1 0-1,0-1 1,-22 12 0,33-22-28,-32 16 13,36-18-19,0-1 0,0 1 0,0 0 0,0-1 0,0 1 0,0-1 1,-1 0-1,1 0 0,0 0 0,0 0 0,0 0 0,0 0 0,0 0 0,0-1 0,-3 0 0,4 1 0,1-1 0,0 1 0,0 0 0,-1 0 0,1-1 1,0 1-1,-1 0 0,1-1 0,0 1 0,0 0 0,0-1 0,-1 1 0,1 0 0,0-1 0,0 1 0,0-1 0,0 1 0,0 0 0,0-1 0,0 1 0,-1-1 0,1 1 0,0 0 1,1-1-1,-1 1 0,0-1 0,0 1 0,0 0 0,0-1 0,0 1 0,0-1 0,0 1 0,1 0 0,-1-1 0,0 1 0,0 0 0,0-1 0,1 1 0,-1 0 0,0-1 0,1 1 1,-1 0-1,0 0 0,1-1 0,17-18-40,8-1-94,1 1 0,51-28 1,-21 14 70,112-65 50,10 15 15,-118 59 61,80-29 189,-130 48-214,-11 5-38,0 0 1,0 0 0,0 0-1,0 0 1,0 0-1,0-1 1,0 1 0,0 0-1,0 0 1,0 0-1,0 0 1,0 0-1,0 0 1,-1 0 0,1-1-1,0 1 1,0 0-1,0 0 1,0 0-1,0 0 1,0 0 0,0 0-1,0 0 1,0 0-1,-1 0 1,1 0-1,0 0 1,0 0 0,0 0-1,0 0 1,0 0-1,0 0 1,-1 0 0,1 0-1,0 0 1,0 0-1,0 0 1,0 0-1,0 0 1,0 0 0,-1 0-1,1 0 1,-24 1 5,-15 11 99,31-9-1,0-1 1,0 1-1,0-2 0,0 1 1,-14 1-1,23-6 129,6-1-23,24-2-214,-6 0-5,35-3 0,-43 8 2,0-1-35,1 1 1,0 1-1,0 0 0,18 4 1,-31-3 28,0 0 0,-1 0 0,1 1 0,-1-1 0,1 1 0,-1 0 0,0 1 0,7 3 0,-9-4 9,0 0 1,1 1-1,-1-1 1,0 0 0,0 1-1,0-1 1,0 1-1,-1 0 1,1 0-1,-1 0 1,0-1 0,1 1-1,-1 0 1,0 4-1,1 0 9,-1 1 0,-1-1-1,1 1 1,-1-1 0,0 1 0,-2 8-1,-11 47 183,7-38-103,-7 25 108,-5 25-53,18-74-139,0 0 1,-1 0-1,1 1 0,0-1 0,0 0 1,0 0-1,0 1 0,0-1 1,0 0-1,1 0 0,-1 0 1,0 1-1,1-1 0,-1 0 1,0 0-1,1 0 0,-1 0 1,1 1-1,0-1 0,-1 0 1,3 1-1,-2-1 6,0 0 0,0-1 0,0 1 0,1-1 1,-1 1-1,0-1 0,0 0 0,1 1 0,-1-1 0,0 0 0,0 0 1,1 0-1,-1 0 0,0 0 0,1 0 0,-1 0 0,2-1 0,3-1 20,1 0 0,0 0 0,-1 0 0,0-1 0,0 0 0,10-7 0,6-7-94,-2-1 0,0-1 0,-1 0 0,22-30 0,-20 23 12,2 1 1,30-28-1,-29 34 152,37-22 0,-65 44-115,1 1 0,0-1 0,-1 1 0,2 0 1,-1 0-1,0 1 0,1-1 0,0 0 0,0 1 0,-2 6 0,2-5 14,-8 20 20,1 1 0,1 0 0,1 1 0,1 0 1,2 0-1,-2 49 0,6-75-7,0 0-1,0 0 0,0 0 1,0-1-1,1 1 1,-1 0-1,1 0 1,-1 0-1,1 0 0,-1-1 1,1 1-1,0 0 1,0 0-1,0-1 0,2 4 1,-2-5-3,0 1 1,0-1-1,0 1 1,0-1-1,0 1 1,0-1-1,0 0 1,-1 0-1,1 1 0,0-1 1,0 0-1,0 0 1,0 0-1,0 0 1,0 0-1,0 0 1,0 0-1,0 0 1,0-1-1,0 1 1,0 0-1,0-1 0,0 1 1,0-1-1,0 1 1,0 0-1,0-1 1,-1 0-1,1 1 1,0-1-1,1-1 1,9-7 42,0-1-1,0 0 1,-1-1 0,-1 0 0,1-1 0,-2 0 0,0 0 0,8-16 0,-10 16-48,0-1-1,-1 0 1,0 0-1,-1-1 0,0 1 1,-1-1-1,-1 0 1,2-23-1,-4 32-10,-1 1-1,1-1 0,-1 0 1,0 0-1,0 0 1,0 1-1,-1-1 0,1 1 1,-1-1-1,0 1 1,0-1-1,-1 1 0,0 0 1,1 0-1,-1 0 1,0 1-1,-1-1 0,-5-4 1,2 2-23,0 1 1,-1 1-1,1-1 0,-1 1 1,0 0-1,-1 1 1,1 0-1,-17-4 1,7 6-131,15 1-12,10 0 25,0 0 95,228 5-133,62-1 336,-189-5 564,-107 1-540,-7 4-123,-257 224 53,244-211-55,-29 38-1,47-54-44,0 0 1,0 0-1,0 0 0,0 0 1,1 0-1,-1 1 0,0-1 1,1 0-1,-1 1 0,1-1 1,0 0-1,-1 1 0,1-1 1,0 1-1,0-1 0,0 1 1,0-1-1,0 3 0,1-3 0,-1-1 0,1 1 0,-1 0 0,1 0 0,-1-1 0,1 1 0,-1-1 0,1 1 0,0-1 0,-1 1 0,1-1 0,0 1 0,0-1 0,-1 1 0,1-1 0,0 0 0,0 1 0,0-1 0,0 0 0,-1 0 0,1 0 0,0 0 0,0 0 0,0 0 0,0 0 0,0 0 0,-1 0 0,1 0 0,0 0 0,0 0 0,0-1 0,1 1 1,4-2 13,0 0 0,1 0 0,-1-1 0,0 1 1,-1-1-1,1 0 0,-1-1 0,1 1 0,9-10 1,3-4-28,20-24 1,-33 35 15,180-243 77,-168 224-130,9-15 100,-2-2 0,-1 0 0,-3-1 1,26-78-1,-40 102-69,0 0 1,-1-1-1,-1 1 1,-1-1-1,-1 0 1,-1-34-1,-1 50-5,0 1 0,-1 0 0,0-1 0,0 1 0,0 0 0,0 0 0,0 0-1,-4-6 1,5 8 17,-1 1-1,1-1 0,-1 0 1,1 1-1,-1-1 0,1 1 1,-1-1-1,1 1 0,-1-1 1,0 1-1,1 0 0,-1-1 1,0 1-1,0 0 0,1-1 1,-1 1-1,0 0 0,0 0 1,1 0-1,-1 0 0,0 0 1,0 0-1,1 0 0,-1 0 1,0 0-1,0 0 0,1 0 1,-1 0-1,0 0 0,0 1 1,1-1-1,-1 0 0,0 0 1,0 1-1,1-1 0,-1 1 1,1-1-1,-1 1 0,0-1 1,1 1-1,-1-1 0,1 1 1,-2 1-1,-2 1-8,1 1 1,-1 0-1,1 1 0,0-1 1,0 1-1,0-1 1,-3 8-1,-11 38-38,10-31 42,-50 188 229,48-161-122,2 0 0,-1 77 0,8-108-52,0 1 0,2 0 0,-1 0 0,2 0 0,0-1 0,1 1 0,11 26 0,-14-39-21,1 0-1,-1 0 1,1 0-1,0 0 1,0 0 0,0-1-1,0 1 1,1-1-1,-1 1 1,5 2-1,-5-4-6,0 0 0,0 0 0,-1 0 0,1-1 0,0 1 0,0 0-1,0-1 1,0 0 0,0 1 0,0-1 0,0 0 0,0 0 0,0 0-1,0 0 1,0-1 0,0 1 0,0 0 0,0-1 0,3-1-1,7-3 18,0-2-1,0 1 0,-1-2 0,1 1 0,17-18 1,-2 4-40,-17 13-32,119-95-45,-133 108 47,0 0-1,0 0 1,0 0-1,1 1 0,0-1 1,0 1-1,0 0 0,-2 8 1,-1 3 29,1 1 0,-3 18 0,5-19 46,1 0-1,0 29 1,2-39-19,1-1 0,-1 1-1,1-1 1,1 1 0,-1-1 0,1 0 0,0 0-1,0 0 1,1 0 0,4 9 0,-5-14-15,-1 1 0,0 0 0,1 0 0,-1-1 0,1 1 0,-1 0 0,1-1 1,0 0-1,0 1 0,-1-1 0,1 0 0,0 0 0,0 0 0,0 0 0,1-1 0,-1 1 0,0 0 0,0-1 1,2 1-1,0-1 1,0 0 1,0 0 0,0-1 0,0 1 0,0-1 0,0 0 0,0 0-1,0 0 1,6-3 0,4-4 4,0 0 1,0-1-1,-1 0 0,12-11 1,3-6 17,31-36 1,-31 31 10,36-40-146,-63 70 43,-3 14 123,-3 31-34,3 0 0,4 62-1,-2-101-3,1 1 0,0 0 0,0 0-1,1-1 1,2 7 0,-4-11-16,1 0 1,-1 0-1,1 0 1,-1 0-1,1 0 0,-1 0 1,1 0-1,0 0 1,0 0-1,-1 0 1,1 0-1,0 0 1,0 0-1,0-1 1,0 1-1,0 0 0,0-1 1,0 1-1,0-1 1,1 1-1,-1-1 1,0 1-1,0-1 1,0 0-1,0 0 1,1 1-1,-1-1 0,0 0 1,0 0-1,3-1 1,6-1-36,0-1 0,0-1 0,0 0 1,0 0-1,17-12 0,4-1-79,61-28-65,111-58 161,-188 95 66,-1-1 1,24-18-1,-33 20-262,-10 7 29,-12 6 41,3 2 135,0 1 0,1 0 0,-22 19 0,27-20-15,0 0 0,0 0 0,1 1 0,0 0 0,1 0 0,-8 14 0,12-19 14,1 0-1,-1-1 1,1 1 0,0 0-1,0 0 1,1 0 0,-1 0-1,1 0 1,0 0 0,0 0 0,0 0-1,0 0 1,1 0 0,-1 0-1,1-1 1,0 1 0,1 0-1,-1 0 1,4 6 0,-3-5 10,1-1 0,0 0 1,0 0-1,0 0 0,0-1 1,1 1-1,0-1 0,-1 1 0,1-1 1,0 0-1,1-1 0,-1 1 1,0-1-1,1 0 0,8 3 0,-6-3 0,1 0 0,0 0 0,-1-1 0,1 0-1,0 0 1,0-1 0,0 0 0,0 0-1,0-1 1,0 0 0,0-1 0,-1 0 0,1 0-1,13-5 1,-10 1-20,1 0 0,-1-1 0,0 0 0,0-1 0,-1 0 0,0-1 0,-1 0 0,12-14-1,147-184 53,-152 187 6,7-11-21,-2-1 0,-1-1 0,-2-1-1,-1-1 1,-2 0 0,18-59-1,38-231-38,-69 312 26,0 7-15,-1-3 11,1 1 0,-1 0 0,-1-12 0,0 19 0,1 0-1,-1 0 1,0 0 0,-1 0 0,1-1-1,0 1 1,0 0 0,0 0 0,-1 0-1,1 0 1,0 0 0,-1 0 0,1 0 0,-1 0-1,1 0 1,-1 0 0,0 0 0,1 0-1,-1 0 1,0 0 0,0 1 0,0-1-1,0 0 1,1 1 0,-1-1 0,0 0 0,0 1-1,0-1 1,0 1 0,0-1 0,-1 1-1,0-1 1,-1 1-6,1 0 0,0 1 1,-1-1-1,1 0 0,-1 1 0,1-1 0,0 1 0,-1 0 1,1 0-1,0 0 0,0 0 0,-1 0 0,1 0 0,0 1 0,0-1 1,0 1-1,1-1 0,-1 1 0,0 0 0,-1 2 0,-5 5 30,1 0 0,-11 20 0,0 6-17,2 0 0,-21 70-1,24-65 2,-44 167 363,50-167-306,1 0 0,2 0 0,2 51 0,2-73-56,2-1 0,0 0-1,6 21 1,-6-30 8,1 0 0,-1-1-1,2 1 1,-1-1 0,1 0 0,0 1-1,0-2 1,1 1 0,5 6-1,-9-11-12,1-1 0,0 1-1,-1-1 1,1 0-1,0 0 1,-1 0-1,1 0 1,0 0-1,0 0 1,0-1-1,0 1 1,0 0-1,0-1 1,0 0 0,0 1-1,2-1 1,0 0 9,0 0 0,1-1 0,-1 1 0,0-1 0,0 0 0,0 0 0,6-3 0,2-1 47,0-1 0,0-1 0,19-14 0,42-36-3,-38 28-123,64-39 1,-96 66 37,-1 1-1,1 0 0,-1-1 1,1 1-1,0 0 1,-1 1-1,1-1 0,0 0 1,0 1-1,0-1 1,-1 1-1,1 0 0,3 0 1,-5 1 22,1-1 0,-1 1 1,0-1-1,1 1 0,-1-1 0,0 1 1,0-1-1,0 1 0,0 0 1,1 0-1,-1 0 0,0 0 0,0 0 1,-1 0-1,1 0 0,0 0 0,0 0 1,0 0-1,-1 0 0,1 1 1,0-1-1,-1 0 0,0 0 0,1 1 1,-1-1-1,1 0 0,-1 1 1,0-1-1,0 2 0,1 6 3,-1 0 0,1 1 1,-2-1-1,1 0 0,-2 0 0,1 0 0,-1 0 0,0 0 1,-1-1-1,-4 11 0,-3 3 100,-1 0 0,-23 33 1,21-38-47,-1 0 1,-1-1-1,-1 0 0,0-2 1,-1 1-1,-30 18 0,38-27 56,9-6-110,0 0-1,0 0 1,0 1-1,0-1 0,0 0 1,0 0-1,-1 0 0,1 0 1,0 0-1,0 0 1,0 0-1,0 0 0,0 1 1,0-1-1,0 0 0,0 0 1,0 0-1,0 0 1,0 0-1,0 0 0,0 0 1,0 1-1,0-1 0,0 0 1,0 0-1,0 0 0,0 0 1,0 0-1,0 0 1,0 1-1,0-1 0,0 0 1,0 0-1,0 0 0,0 0 1,1 0-1,-1 0 1,0 0-1,0 0 0,0 1 1,0-1-1,0 0 0,0 0 1,0 0-1,0 0 1,0 0-1,1 0 0,-1 0 1,0 0-1,0 0 0,0 0 1,0 0-1,0 0 1,0 0-1,1 0 0,-1 0 1,0 0-1,0 0 0,0 0 1,0 0-1,0 0 1,0 0-1,0 0 0,1 0 1,-1 0-1,0 0 0,0 0 1,10 0-12,-10 0 12,40-2-488,-1-2 1,0-2-1,41-11 0,-31 6-1838,-38 9 1253,3-1-2337,26-9-1,-39 12 3198,0-1-1,0 1 0,0-1 1,0 1-1,0-1 0,0 0 0,0 1 1,-1-1-1,1 0 0,0 1 0,0-1 1,-1 0-1,1 0 0,-1 0 0,1 0 1,-1 0-1,1 0 0,-1 0 1,1 0-1,-1 0 0,0 0 0,0 0 1,1 0-1,-1 0 0,0 0 0,0 0 1,0 0-1,0 0 0,0 0 0,0 0 1,-1 0-1,1 0 0,0-1 0,-2-4-671,0 0 0,0 0-1,0 1 1,-5-8-1,4 8 293,2 2 307,-2-3-133,0 0 1,0 1-1,-1 0 0,-7-9 0,-49-40-1535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51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72 11040,'-32'-20'4096,"29"12"-3168,-2 5-289,10-1 993,8-4-1024,5 0 128,9-1-448,9 1-192,26 5-64,24 3-672,12 8 352,2 0-3199,-5 4 1919,-1 0-2784,23-1 2496,17-6-2688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51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148 566 6880,'1'-1'189,"-1"1"1,-1-1-1,1 1 0,0-1 1,0 0-1,0 1 1,0-1-1,0 1 1,0-1-1,-1 1 0,1-1 1,0 1-1,0 0 1,-1-1-1,1 1 1,0-1-1,-1 1 0,1-1 1,0 1-1,-1 0 1,1-1-1,0 1 1,-1 0-1,1 0 0,-1-1 1,1 1-1,-1 0 1,1 0-1,-1-1 1,1 1-1,-1 0 0,1 0 1,-1 0-1,1 0 1,-1 0-1,1 0 1,-1 0-1,1 0 0,-1 0 1,1 0-1,-1 0 1,1 0-1,-1 0 0,1 0 1,-1 1-1,1-1 1,-1 0-1,0 1 1,-3 0 348,0 0 0,0 1 0,0 0 1,-6 3-1,2 1-335,1 0-1,-1 1 1,1 0 0,0 0-1,0 0 1,1 1 0,0 0 0,1 0-1,-1 1 1,2-1 0,-1 1 0,1 0-1,-3 11 1,3-8-88,0 0-1,2-1 0,-1 1 0,1 0 1,1 0-1,0 0 0,1 1 1,0-1-1,1 0 0,3 16 1,-2-22-28,-1 0 0,2 0 0,-1-1 1,1 1-1,-1 0 0,2-1 0,-1 0 1,7 9-1,-9-13-67,0 1 0,0-1 1,1 1-1,-1-1 0,1 1 1,-1-1-1,1 0 0,-1 0 0,1 0 1,0 0-1,0 0 0,-1 0 1,1 0-1,0-1 0,0 1 1,0-1-1,0 1 0,0-1 0,0 0 1,0 1-1,0-1 0,0 0 1,0 0-1,0-1 0,0 1 0,0 0 1,0-1-1,0 1 0,0-1 1,0 0-1,1 0 0,1-1-19,-1-1-1,0 1 0,0 0 0,0-1 1,0 0-1,0 0 0,-1 0 0,1 0 1,-1 0-1,0 0 0,0-1 1,0 1-1,0-1 0,0 0 0,1-4 1,1-6-104,-1 1 0,3-27 0,-3 12 108,-1 0-1,-2 0 0,0 0 0,-10-51 1,9 56-24,0-1 0,1 1 1,3-28-1,0 35 75,0 0 1,1 1-1,0-1 1,1 1-1,1 0 0,0 0 1,1 0-1,15-21 1,-2 5 138,2 1 0,43-45 0,-42 52-103,1 0 1,1 1-1,1 2 0,0 0 0,2 2 0,33-16 1,-54 30-63,-1 1 0,1 1 0,0-1 0,0 1 0,0 1 0,0-1 0,1 1 0,9-1 0,-14 3-17,0-1 1,0 0-1,-1 1 1,1-1-1,0 1 1,0 0-1,0 0 1,-1 0-1,1 0 1,0 0-1,-1 0 1,1 1 0,-1 0-1,0-1 1,1 1-1,-1 0 1,0 0-1,0 0 1,0 0-1,0 1 1,-1-1-1,4 5 1,-1 2 22,1 0 0,-1 0-1,-1 1 1,0-1 0,0 1 0,2 13 0,2 62 145,-7-55-149,-1-1 0,-1 0 0,-10 45 0,-6 10 67,-4 0-1,-39 96 1,35-117-57,-2-2 0,-3-1 0,-59 85 0,72-119-19,-48 63 98,53-73-49,0-2 0,-1 0 0,-23 19 0,34-31-64,1 0 0,-1-1 0,0 1 0,0-1 0,0 1 0,-1-1 0,1 0 0,0 0-1,0 0 1,-6 0 0,8-1-8,-1 0 0,1 0 0,0 0 0,0 0 0,0 0 0,-1 0 0,1-1 0,0 1 0,0 0 0,0 0 0,0-1 0,0 1 0,0-1-1,0 1 1,0-1 0,0 0 0,0 1 0,0-1 0,0 0 0,0 0 0,0 0 0,0 0 0,1 1 0,-1-1 0,0 0 0,1 0 0,-1 0 0,0-1 0,1 1-1,0 0 1,-1 0 0,1 0 0,-1-2 0,1-1-14,-1-1 0,1 1 1,0 0-1,0 0 0,0-1 0,1 1 0,0 0 0,-1 0 0,1-1 0,1 1 1,-1 0-1,1 0 0,0 0 0,-1 0 0,2 1 0,-1-1 0,0 1 0,5-5 1,0-2-38,2 1 1,-1 1 0,1 0-1,1 0 1,13-9 0,-1 4-37,1 0 1,49-17-1,-51 22 48,-14 5 40,254-94-2079,-205 80-999,1 2 1,102-13 0,-44 19-961,-6 1-2363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0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3552,'0'0'1147,"5"-10"4943,-5-4-1398,0 11-4369,0 10 518,-1 44-903,5 112 348,-1-110-55,2 12 466,-3-55-578,-2-15 1215,-1-1-2337,1-1-3564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54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71 874 7232,'-42'7'3808,"39"-6"-2875,12-1-262,0-1 1,0 0-1,-1 0 0,1-1 1,-1 0-1,1-1 1,-1 0-1,0 0 0,0 0 1,14-9-1,-1-3-171,0-1 0,24-22 0,-41 34-401,-2 2-52,0 0-1,0 0 1,-1 1-1,2-1 0,-1 0 1,0 1-1,0 0 0,0-1 1,1 1-1,-1 0 1,5-1-1,-6 3 6,0 0 0,-1 0-1,1 0 1,-1 0 0,0 0 0,1 0 0,-1 0-1,0 0 1,1 0 0,-1 0 0,0 0 0,0 1 0,0 1-1,-1 7 64,0 0 0,0 0 0,-1 0 0,-6 17 0,-4 17-2,-12 88 58,10-51-16,-43 145-1,-71 84 1046,126-304-1131,2-6-53,0 1-1,0 0 1,-1-1-1,1 1 1,0-1-1,0 1 1,0-1 0,0 1-1,-1-1 1,1 1-1,0-1 1,-1 1 0,1-1-1,0 1 1,-1-1-1,1 0 1,-1 1-1,1-1 1,0 0 0,-1 1-1,1-1 1,-1 0-1,0 1 1,1-4 155,10-31-139,21-45 1,-1 3-40,3-24-36,24-65-160,-38 117 172,35-62-1,-41 88 45,1-1 0,2 2 0,0 0 1,1 1-1,1 0 0,25-20 0,-30 29-27,-1 2 0,2-1 0,-1 1 0,2 1 0,-1 1 1,1 0-1,0 1 0,0 0 0,1 1 0,-1 1 0,21-3 0,-32 7 18,0 0 0,0 0-1,0 0 1,0 0 0,0 1-1,0-1 1,0 1 0,0 0-1,0 0 1,6 3 0,-9-3 18,1 0 1,-1-1 0,0 1-1,1 0 1,-1 0 0,0 0-1,0 0 1,0 0 0,0 0-1,0 0 1,0 0-1,0 0 1,0 1 0,0-1-1,0 0 1,-1 1 0,1-1-1,0 0 1,-1 1 0,1-1-1,-1 1 1,0-1 0,1 1-1,-1-1 1,0 1 0,0-1-1,0 1 1,0-1 0,-1 4-1,0-1 31,0 1 1,0-1-1,-1 0 0,0 0 1,0 0-1,0 0 0,0 0 0,-5 6 1,-26 27 129,19-23-142,-66 75 240,-89 87 441,154-165-728,7-8-83,8-3 86,0 0-1,0 0 1,0 0-1,0 0 1,0 0-1,0 0 1,0 0 0,-1 0-1,1 0 1,0 0-1,0 0 1,0 0-1,0 0 1,0 0 0,0 0-1,-1 0 1,1 0-1,0 0 1,0 0-1,0 0 1,0 0 0,0 0-1,0 0 1,0 0-1,0 0 1,0 0-1,-1 0 1,1-1 0,0 1-1,0 0 1,0 0-1,0 0 1,0 0-1,0 0 1,0 0 0,0 0-1,0 0 1,0-1-1,0 1 1,0 0-1,0 0 1,0 0 0,0 0-1,0 0 1,0 0-1,0-1 1,0 0-11,1-1-1,0 1 1,0-1 0,-1 0-1,1 1 1,0 0 0,0-1-1,0 1 1,1 0 0,-1-1-1,0 1 1,2-1 0,1-2-24,6-5-18,1 0 1,0 0-1,1 1 0,0 1 1,0 0-1,18-7 1,82-26 65,49-5 12,18-6-12,-62 18 28,-106 33-71,-9 2 26,-5 5 11,3-7-6,-10 21 2,1 0 0,1 0 0,-5 23 0,8-26 20,-1 2-34,2 1-1,-4 32 0,7-48 33,1 0 0,0 1 0,0-1 0,0 0 0,1 0 0,0 0 0,0 0 0,0 0 0,0 0 0,1-1 1,0 1-1,0 0 0,0-1 0,1 1 0,-1-1 0,4 5 0,-5-9-14,0 1 0,-1 0 0,1 0 0,0-1 0,0 1 0,0-1 0,-1 1 0,1-1 0,0 1 1,0-1-1,0 1 0,0-1 0,0 0 0,0 1 0,0-1 0,0 0 0,0 0 0,0 0 0,0 0 0,0 0 0,2 0 0,-1 0 4,1-1-1,-1 0 0,0 1 0,1-1 1,-1 0-1,0 0 0,1-1 1,2-1-1,2-2 2,-1-1 1,1 1-1,-1-1 1,8-11 0,-7 7-38,0-1 1,-1 0 0,0-1 0,-1 1 0,-1-1 0,1 0-1,-2 0 1,0 0 0,0-1 0,-1 1 0,-1-1 0,0 0 0,-1 1-1,0-1 1,-1 1 0,0-1 0,-1 0 0,-1 1 0,0 0-1,0 0 1,-11-23 0,9 26-51,0 1-1,-1 0 1,0 0-1,0 1 1,-1 0-1,-11-10 1,18 16 67,-1 1 1,0-1 0,1 0-1,-1 1 1,0-1-1,1 1 1,-1-1 0,0 1-1,0-1 1,0 1-1,1 0 1,-1-1-1,0 1 1,0 0 0,0 0-1,0-1 1,0 1-1,0 0 1,1 0 0,-1 0-1,0 0 1,0 0-1,0 0 1,0 0-1,0 1 1,0-1 0,0 0-1,-1 1 1,2-1 11,-1 1 1,0 0 0,1-1-1,-1 1 1,1 0-1,-1-1 1,1 1-1,-1 0 1,1 0-1,-1-1 1,1 1 0,0 0-1,-1 0 1,1 0-1,0 0 1,0-1-1,-1 1 1,1 0 0,0 0-1,0 0 1,0 0-1,0 0 1,0 0-1,0 0 1,1 0 0,0 4 19,0-1 0,1-1 0,0 1 0,-1 0 0,1 0 0,1-1 1,-1 1-1,0-1 0,1 1 0,0-1 0,0 0 0,0 0 1,0 0-1,0-1 0,1 1 0,-1-1 0,1 0 0,6 4 1,6 1 40,0 0 0,-1-2 0,22 6 0,-18-6 27,1-1 1,-1-1-1,0-1 0,1-1 0,0 0 0,-1-2 0,1 0 1,-1-1-1,1-1 0,-1-1 0,0 0 0,0-2 1,-1 0-1,1-1 0,-1-1 0,-1 0 0,32-22 0,-19 7-71,-2 0 0,48-54 0,-71 72-59,-1-1-22,1 1 0,1 0 0,10-9-1,-16 14 64,0 0 0,1 1-1,-1-1 1,0 0-1,0 0 1,1 0-1,-1 0 1,0 0 0,0 0-1,0 1 1,1-1-1,-1 0 1,0 0-1,0 0 1,0 0 0,1 1-1,-1-1 1,0 0-1,0 0 1,0 1-1,0-1 1,0 0 0,0 0-1,1 0 1,-1 1-1,0-1 1,0 0-1,0 1 1,0-1 0,0 1 2,2 4-13,-1 0-1,1 0 1,-1 0 0,-1 0-1,1 1 1,-1-1 0,0 0-1,0 0 1,0 0 0,-2 8-1,-1 6 59,-10 27 0,11-39-22,0-2-12,-4 17 59,-1 1 0,-2-1 1,0-1-1,-18 30 0,24-45-66,-1-1 1,0 0-1,0-1 1,0 1-1,-1 0 0,1-1 1,-1 0-1,0 0 1,-8 3-1,9-5-15,0 0 0,-1 0-1,1 0 1,0-1 0,-1 0-1,0 0 1,1 0 0,-1-1 0,1 0-1,-1 0 1,0 0 0,0 0 0,1-1-1,-6 0 1,2-1-60,-1-1-1,1 1 0,0-1 1,0-1-1,0 1 0,1-2 1,-1 1-1,1-1 0,0 0 1,0 0-1,0-1 0,1 0 1,0 0-1,0 0 0,-8-13 1,14 19 65,-1-1 0,1 1 0,0-1 1,0 1-1,0-1 0,-1 1 0,1-1 1,0 1-1,0 0 0,0-1 0,0 1 1,0-1-1,0 1 0,0-1 0,0 1 1,0-1-1,0 1 0,0-1 0,0 1 1,1-1-1,-1 1 0,0-1 0,0 1 1,0-1-1,1 1 0,-1 0 0,0-1 1,0 1-1,1-1 0,-1 1 0,0 0 1,1-1-1,-1 1 0,1 0 0,-1 0 1,0-1-1,1 1 0,-1 0 1,1 0-1,-1-1 0,1 1 0,-1 0 1,1 0-1,-1 0 0,0 0 0,1 0 1,0 0-1,2-1 7,0 0-1,1 1 1,-1 0 0,0-1 0,0 1 0,4 1 0,61 8-2,48 4 217,-96-12-138,-1-1 0,0-1 0,1 0-1,19-5 1,301-80 667,-319 79-729,15-3 120,-1-2 0,49-23 0,-58 22 224,-25 12-106,-2 13-222,0-1-1,-1 1 0,-4 14 0,-3 22 121,9-44-151,0 1 0,0-1 0,0 1 0,0 0 1,1-1-1,0 1 0,0-1 0,2 7 0,-2-7 9,0-2 0,0 0 1,0 1-1,0-1 1,0 0-1,0 1 0,0-1 1,1 0-1,2 3 0,-3-4-5,0-1 0,0 1-1,-1-1 1,1 1-1,0-1 1,0 1-1,0-1 1,0 0-1,0 0 1,0 0-1,1 1 1,-1-1-1,0 0 1,0 0 0,0 0-1,0 0 1,0-1-1,0 1 1,0 0-1,0 0 1,0-1-1,0 1 1,0-1-1,0 1 1,1-1-1,37-19-29,-2-2 0,68-51-1,-53 36 20,-31 21-15,-1-1 1,-1-1-1,0 0 1,-2-1-1,0-1 1,-1-1-1,13-23 1,80-164-174,-98 184 153,26-55-30,-3-1-1,-4-2 1,26-112 0,-54 185 83,-1 1 0,1-15 0,-16 55-40,-20 55-22,-11 34 90,-47 291 94,89-397-117,-12 88 254,13-90-245,2 0 1,0 0-1,0 0 0,2 0 0,4 23 1,-5-33-21,-1-1-1,1 0 1,0 1 0,0-1 0,0 0-1,0 0 1,0 0 0,1 0 0,-1 0 0,1 0-1,-1 0 1,1 0 0,0-1 0,-1 1 0,1 0-1,0-1 1,4 3 0,-2-3 6,-1 0 0,0 0 1,1 0-1,-1 0 0,1 0 0,-1-1 1,1 1-1,0-1 0,-1 0 0,8-1 1,0-1-6,1-1 1,0 0-1,-1 0 0,0-1 1,0-1-1,13-6 0,-7 0-70,29-22-1,-30 21-244,30-19-1,-46 31 306,1 0-1,-1-1 0,1 1 0,-1 0 0,1-1 0,-1 1 0,1 0 0,-1 0 0,1-1 0,-1 1 0,1 0 0,-1 0 1,1 0-1,-1 0 0,1 0 0,-1 0 0,1 0 0,0 0 0,-1 0 0,1 0 0,-1 0 0,1 0 0,-1 0 0,1 0 1,-1 0-1,1 0 0,-1 1 0,1-1 0,-1 0 0,1 0 0,-1 1 0,1-1 0,-1 0 0,1 1 0,-1-1 0,0 1 0,1-1 1,-1 0-1,0 1 0,1-1 0,-1 1 0,0-1 0,1 1 0,-1-1 0,0 1 0,0-1 0,0 1 0,0-1 0,1 1 1,-1 0-1,0-1 0,0 1 0,0 0 0,0 5 8,0 0 0,0 0 1,0 0-1,-2 6 0,2-7-3,-1 16-2,1-17-21,0 1 0,0-1 0,0 0 0,-1 0-1,1 1 1,-1-1 0,-2 5 0,-1 9-1447,4-16 853,0 0 1,0 0 0,0 0 0,0 0-1,-1 0 1,1 0 0,-1 0-1,0-1 1,1 1 0,-1 0 0,0 0-1,0 0 1,0-1 0,0 1 0,-1-1-1,1 1 1,-2 1 0,3-3 462,0 0 1,-1 0-1,1 0 1,0 0-1,-1 0 1,1 0-1,0 0 1,0 0-1,-1 0 1,1 0-1,0 0 1,0 0-1,-1 0 1,1 0-1,0 0 1,-1 0-1,1 0 1,0 0-1,0 0 1,-1-1-1,1 1 1,0 0-1,0 0 1,0 0-1,-1-1 1,1 1-1,0 0 1,0 0-1,0 0 1,-1-1-1,1 1 1,0-1-1,-6-9-1783,0-5 661,-9-28 1,-5-49 3677,9 37 236,8 43-2368,2 0 1,-1-1 0,1 1-1,1-1 1,0 1-1,2-14 1,-1 22-548,0 1 0,0-1 1,0 0-1,0 0 1,1 1-1,2-5 1,-3 6-232,0 0 1,0 0 0,1-1 0,0 1 0,-1 0 0,1 0 0,0 0 0,0 1-1,0-1 1,0 0 0,0 1 0,0-1 0,0 1 0,1 0 0,-1 0 0,3-1 0,13-2-1603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54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8800,'0'0'95,"0"0"1,-1 0-1,1 0 1,0 0 0,0 0-1,-1 0 1,1 0-1,0 0 1,0 0 0,-1 0-1,1 0 1,0 0-1,0 0 1,0 1-1,-1-1 1,1 0 0,0 0-1,0 0 1,0 0-1,0 0 1,-1 1 0,1-1-1,0 0 1,0 0-1,0 0 1,0 1-1,0-1 1,0 0 0,0 0-1,-1 1 1,7 3 1035,-5-3-899,1 0 0,-1 0 0,0-1 0,0 1 0,0 0-1,0 0 1,0 0 0,0 0 0,0 0 0,1 2 0,1 5 687,0 0 1,0 0 0,-1 0-1,1 10 1,5 16 738,4 1-645,8 31 464,-14-39-753,2 1-1,22 50 1,-28-74-586,11 18 368,-12-21-477,-1-1-1,1 1 1,0-1-1,-1 1 1,1-1-1,0 1 1,-1-1-1,1 1 1,0-1-1,-1 1 1,1-1 0,0 0-1,0 0 1,-1 1-1,1-1 1,0 0-1,0 0 1,0 0-1,-1 0 1,1 0-1,0 0 1,0 0 0,0 0-1,-1 0 1,1 0-1,0 0 1,0-1-1,1 1 1,2-2 43,0-1 0,0 1 0,-1-1 0,1 1 0,-1-1 0,1 0 0,3-5 0,24-29 162,-9 9-100,-1 4-151,81-86-1518,-64 69-349,10-11-4248,-42 46 5276,-3 4 15,-1 0-1,1-1 1,0 1-1,-1 0 1,1 0-1,6-2 1,-8 4 749,-1 1 0,1-1 1,-1 1-1,1-1 0,-1 1 1,0 0-1,1-1 0,-1 1 0,0 0 1,0-1-1,1 1 0,-1 0 1,0 0-1,0 0 0,0 0-4,4 9 998,0 0 1,0 0-1,10 15 1,-13-23-666,0 0 0,1 0-1,-1 0 1,1 0 0,0 0 0,-1 0 0,1-1 0,0 1 0,0-1-1,0 1 1,0-1 0,0 0 0,1 1 0,-1-1 0,0 0 0,1-1-1,-1 1 1,0 0 0,1-1 0,-1 1 0,4-1 0,10-1 297,0-1 1,0 0 0,0-1-1,0-1 1,-1-1 0,0 0-1,27-14 1,-41 19-519,14-9 236,-14 9-244,-1-1 0,1 1 0,-1 0-1,1-1 1,-1 1 0,0-1 0,1 1 0,-1-1 0,0 1 0,1 0-1,-1-1 1,0 1 0,0-1 0,1 1 0,-1-1 0,0 1-1,0-1 1,0 0 0,0 1 0,0-1 0,0 1 0,0-1 0,0 1-1,0-1 1,0 1 0,0-2 0,0 2 4,-1 0 0,1-1 0,0 1 0,-1 0 1,1-1-1,-1 1 0,1 0 0,-1 0 0,1 0 0,-1-1 0,1 1 0,-1 0 1,1 0-1,-1 0 0,1 0 0,-1 0 0,1 0 0,-1 0 0,1 0 0,-1 0 1,1 0-1,-1 0 0,1 0 0,-1 0 0,1 0 0,-1 1 0,1-1 0,-1 0 1,1 0-1,-1 1 0,1-1 0,-1 1 0,-17 7 516,12-4-402,1-1 1,0 1-1,0 0 0,0 0 1,0 0-1,0 1 1,1 0-1,0 0 0,0 0 1,0 0-1,1 0 0,0 1 1,0 0-1,0 0 0,0 0 1,1 0-1,0 0 1,1 0-1,-1 0 0,1 1 1,0-1-1,0 12 0,1-12-44,0 0 0,1 0 0,-1 0 0,1 0 0,0 0 0,3 8 0,-3-11-66,0-1 0,1 1 0,-1-1 0,1 1 1,0-1-1,-1 1 0,1-1 0,0 0 0,0 0 0,1 0 1,-1 0-1,0 0 0,1 0 0,-1-1 0,4 3 0,4 0-378,1 1 0,0-1 0,0-1 0,0 0-1,1 0 1,19 1 0,0-2-2768,37-2 1,-52-1 979,-1 0 0,1 0 0,-1-2-1,0 0 1,22-7 0,-20 1-2255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55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8 112 13952,'-8'-31'6335,"30"2"-5503,-4 14-1792,9 2 352,9-2-736,1 7 768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55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41 8800,'-13'-20'3264,"18"20"-2528,13-8-224,4 3 1504,27 1-1216,33 1 799,16 3-927,2 0-288,29 0-256,29 3-672,-10 9 288,-9-1-4063,6 6 2399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2:57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430 574 5056,'-6'-18'2495,"6"17"-2126,0-1 0,0 0 0,-1 0 1,1 1-1,-1-1 0,0 0 1,1 1-1,-1-1 0,0 1 1,0-1-1,0 1 0,-1-2 1,-1 0-24,0 1 0,1 0 1,-1 0-1,0 0 0,-1 0 0,1 0 1,0 0-1,0 1 0,-1 0 1,1-1-1,-1 1 0,1 0 0,-1 1 1,0-1-1,1 1 0,-7 0 1,-1 0-15,0 0-1,-1 1 1,1 1 0,-13 3 0,5 0 39,-1 1 0,1 1 0,0 1 0,-34 19 0,42-20-220,1 0-1,0 0 1,0 1-1,0 1 0,1 0 1,0 0-1,1 0 1,0 1-1,-9 15 1,7-7 8,1 0 0,-14 38 0,21-50-92,0 1 1,0-1-1,1 0 0,0 1 0,0-1 1,0 1-1,1-1 0,0 0 0,0 1 1,1-1-1,0 1 0,0-1 0,3 11 1,-3-15-49,0 0 1,1 0-1,-1 0 1,0-1 0,0 1-1,1 0 1,-1-1 0,1 1-1,-1-1 1,1 1 0,0-1-1,0 0 1,0 0-1,-1 1 1,1-1 0,0-1-1,0 1 1,0 0 0,1 0-1,-1-1 1,0 1-1,0-1 1,0 0 0,0 0-1,1 1 1,-1-1 0,0-1-1,3 1 1,5-1 57,0-1 0,0 0 0,-1-1 0,19-6 0,-4-1-141,-1-1 0,1-2 0,32-22 0,-40 24 16,-1-1 0,0-1 0,-1 0 0,-1-1 0,19-24 0,-25 29 18,-1-1-1,1-1 1,-2 1-1,0-1 1,0 0-1,5-18 1,-10 28 6,1 1 0,-1-1 1,0 0-1,0 1 0,0-1 1,0 0-1,0 1 0,0-1 0,0 0 1,0 1-1,0-1 0,0 0 0,0 1 1,0-1-1,-1 0 0,1 1 1,0-1-1,0 0 0,-1 1 0,1-1 1,0 1-1,-1-1 0,0 0 0,1 1 20,-1 0 0,1-1 0,-1 1 0,1 0 0,-1 0 0,1 0 0,-1 0 0,1 0 0,-1 0 0,1 0 0,-1 0 0,1 0 0,-1 0 0,1 0 0,-1 1 0,1-1 0,-1 0 0,1 0 0,0 0 0,-1 1 0,1-1 0,-1 0 0,1 0 0,0 1 0,-1-1-1,1 0 1,0 1 0,-1-1 0,1 0 0,0 1 0,-1 0 0,-1 2 26,0 0-1,0 0 0,0 1 0,0-1 1,0 1-1,1-1 0,0 1 0,0 0 1,0-1-1,0 1 0,0 0 0,1 0 1,0 5-1,-1 0 93,2 0 1,-1 0-1,1 0 0,3 13 1,-1-12 3,-1-1 0,1 0 1,1 0-1,0-1 0,0 1 1,9 13-1,-11-20-77,-1 1 0,1-1 0,0 1 0,1-1 0,-1 0 0,0 0 1,1 0-1,-1 0 0,1-1 0,-1 1 0,1-1 0,0 1 0,0-1 0,-1 0 0,1 0 1,0 0-1,0 0 0,0-1 0,0 1 0,0-1 0,0 0 0,1 0 0,-1 0 0,4 0 1,2-3 25,0 0 1,0 0 0,-1-1 0,1 0 0,-1 0-1,0-1 1,0 0 0,0 0 0,8-9 0,14-7 21,9-6-43,2 3 0,1 1 0,0 2 0,81-26 0,-114 44-26,-1 1 0,1 0 1,14 0-1,-21 1-16,-1 1 0,1 0 1,0 0-1,-1 0 0,1 0 0,0 0 1,-1 0-1,1 0 0,0 1 0,-1-1 1,1 0-1,-1 1 0,1 0 1,-1-1-1,1 1 0,-1 0 0,1 0 1,-1 0-1,1 0 0,-1 0 0,0 0 1,0 0-1,1 0 0,-1 0 1,1 2-1,-2-2-2,1 1 0,-1-1 0,0 0 0,0 0 0,0 1 0,0-1 1,0 0-1,0 0 0,0 1 0,0-1 0,-1 0 0,1 0 0,0 0 0,-1 1 1,1-1-1,-1 0 0,1 0 0,-1 1 0,-16 22 20,10-14 22,-28 41 247,-35 55 245,75-113-457,1 0 0,-1 1-1,1-1 1,1 1 0,8-7-1,44-31-54,-26 23-195,54-24 1,-73 38 94,23-7-1,-33 13 78,0 0-1,1 0 0,-1 0 1,0 0-1,1 0 0,-1 1 1,1 0-1,-1 0 0,8 1 0,-10 0-2,0 0-1,0 0 0,0 0 0,0 1 0,0-1 0,0 0 0,-1 1 0,1-1 0,0 1 0,-1-1 0,0 1 0,1 0 0,-1 0 0,0 0 0,0 0 0,0 0 0,0 0 0,0 0 0,0 0 1,-1 0-1,1 0 0,0 3 0,1 4 17,-1 1 0,1-1 1,-1 18-1,-2-21 6,1 0 0,0 0 0,1 0 1,-1 0-1,1 0 0,0 0 0,0 0 0,1 0 0,0 0 1,0-1-1,0 1 0,1-1 0,5 9 0,-7-12-26,0-1-1,1 0 0,-1 0 0,0 0 1,1 0-1,-1 0 0,0 0 0,1 0 0,-1-1 1,1 1-1,-1 0 0,1-1 0,0 1 1,-1-1-1,1 0 0,0 1 0,-1-1 0,1 0 1,0 0-1,-1 0 0,1 0 0,0 0 1,-1-1-1,1 1 0,2-1 0,5-2 13,0 0 0,0 0 0,12-7 0,-10 5 8,64-26 100,129-36 1,35-5-302,-173 48 145,-84 37-390,-18 4 377,0 2 1,1 1 0,1 2-1,-51 43 1,68-50 76,1 1 1,0 1 0,1 1-1,1 0 1,0 0 0,2 2-1,-13 24 1,23-40-20,1-1-1,0 1 1,-1-1 0,2 1-1,-1 0 1,0-1 0,1 1-1,-1 0 1,1-1 0,1 8-1,-1-10 0,0 1 0,1-1 0,-1 0-1,0 0 1,1 0 0,-1 1-1,1-1 1,0 0 0,-1 0-1,1 0 1,0 0 0,0 0 0,-1 0-1,1 0 1,0-1 0,0 1-1,0 0 1,0 0 0,0-1 0,0 1-1,0-1 1,1 1 0,-1-1-1,0 1 1,0-1 0,0 1-1,1-1 1,-1 0 0,0 0 0,0 0-1,1 0 1,-1 0 0,0 0-1,0 0 1,2 0 0,6-2-6,0 1 0,-1-1 1,1 0-1,-1-1 0,0 0 1,0 0-1,0-1 1,0 0-1,8-6 0,3-2-71,-1-2 0,24-22 0,-18 13 43,0-1-1,-2-1 0,-1-2 0,0 0 0,-2-1 0,-2-1 0,0 0 0,-2-1 0,-2-1 1,0-1-1,9-39 0,5-49 11,10-131 1,-35 233 4,-1-1 0,-1 0 0,0 0 1,-1 0-1,-6-30 0,6 47 31,1-1 0,-1 1 0,0 0 0,1-1 0,-1 1 0,0 0 0,-1 0 1,1 0-1,0 0 0,0 0 0,-1 0 0,1 0 0,-1 0 0,-3-2 0,4 3-5,1 1-1,-1 0 1,0-1-1,1 1 1,-1 0-1,1 0 0,-1 0 1,0 0-1,1-1 1,-1 1-1,0 0 1,1 0-1,-1 0 1,0 0-1,1 0 1,-1 1-1,0-1 1,1 0-1,-1 0 1,-1 1-1,1-1 2,0 1 0,-1 0 1,1 0-1,0 0 0,0 0 0,-1 0 1,1 1-1,0-1 0,0 0 0,0 0 1,-1 4-1,-3 4 7,1 0 0,0 1 0,0 0 0,1 0 0,-4 19 0,-3 54 68,8-63-54,0 9-33,0 0-1,2 1 0,2-1 1,0 1-1,2-1 0,1 0 1,1-1-1,2 1 0,20 48 1,-24-69-101,0 0 0,1 0 0,0 0 0,0-1 0,1 0 0,0 0 0,0 0 0,1-1 0,-1 0 0,2 0 0,-1-1 0,0 0 0,10 5 1,3 0-625,1-1 1,0-1 0,0-1 0,27 5 0,8-1-2358,1-3 1,-1-3 0,1-2-1,0-2 1,76-10-1,-24-6-121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00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6 994 5824,'-6'-4'2010,"12"-1"-678,3-2 211,96-79 3445,64-25-2112,-4 1-1098,-157 105-1625,0-1 0,0 1-1,0 1 1,0-1 0,1 1-1,-1 1 1,17-5 0,-24 8-133,-1 0 1,1-1-1,0 1 1,0 0-1,0 0 1,0 0 0,0 0-1,0 0 1,0 0-1,0 0 1,0 0-1,0 0 1,0 0 0,0 0-1,0 1 1,0-1-1,-1 0 1,1 1-1,0-1 1,0 1-1,0-1 1,0 1 0,-1-1-1,1 1 1,0-1-1,0 1 1,-1 0-1,1 0 1,0-1-1,-1 1 1,1 0 0,-1 0-1,1 0 1,-1-1-1,0 1 1,1 0-1,-1 0 1,0 0 0,1 0-1,-1 2 1,0 3 92,1-1 1,-1 1 0,0 0 0,-1 0 0,-1 8 0,1-9-56,-4 19 361,-1-1 0,-11 29 0,6-20-156,-13 37 313,22-61-480,4-7-77,3-7-36,-4 5 25,29-42 48,17-22-101,-35 53 73,-1 0 0,1 1 0,1 1 1,17-12-1,59-29-66,-70 41 4,-11 5-4,32-14-142,-37 18 170,0 0 0,0 0-1,0 0 1,1 1 0,-1-1 0,0 1-1,0 0 1,1 0 0,-1 0-1,0 0 1,4 1 0,-6 0 10,0-1 0,-1 0 0,1 0 0,0 1 0,0-1 0,0 1 0,0-1-1,0 1 1,0-1 0,0 1 0,-1 0 0,1-1 0,0 1 0,-1 0 0,1 0 0,0-1 0,-1 1 0,1 0 0,-1 0 0,1 0 0,-1 0 0,1 0 0,-1 0 0,0 0 0,1 0-1,-1 0 1,0 0 0,0 0 0,0 0 0,0 0 0,0 0 0,0 0 0,0 0 0,0 0 0,-1 1 0,0 4 38,0-1-1,0 0 1,-1 0 0,0 0-1,-3 7 1,-10 16 185,-10 21 173,23-45-394,1 0 0,0 0 0,-1 0 0,1 0 0,1 0 0,-1 0-1,1 0 1,0 1 0,0-1 0,0 5 0,0-8 2,1 0-1,-1 0 1,0 0 0,1 0 0,-1 0 0,1 0 0,-1 0-1,1 0 1,0 0 0,-1 0 0,1 0 0,0 0-1,-1 0 1,1-1 0,0 1 0,0 0 0,0-1-1,0 1 1,0 0 0,0-1 0,0 1 0,0-1 0,0 1-1,0-1 1,0 0 0,0 1 0,0-1 0,1 0-1,-1 0 1,2 0 0,4 0 34,0 0-1,1 0 1,12-3 0,-8 1-8,40-5-7,-1-2 1,-1-2-1,1-3 1,-2-1 0,0-3-1,83-44 1,-120 56 21,-2-1 1,18-12-1,-25 17-39,-1-1 0,1 1 1,-1 0-1,0-1 0,1 0 0,-1 1 0,0-1 1,0 0-1,-1 0 0,1 0 0,-1 0 1,1-1-1,-1 1 0,1-5 0,-2 7-16,0-1-1,0 1 0,0 0 1,0 0-1,0 0 0,-1-1 1,1 1-1,0 0 0,-1 0 1,1 0-1,-1 0 1,1 0-1,-1 0 0,1-1 1,-1 1-1,0 0 0,1 1 1,-1-1-1,0 0 0,0 0 1,0 0-1,0 0 1,0 1-1,0-1 0,0 0 1,0 1-1,0-1 0,-2 0 1,0 0-10,0 0 0,1 0 0,-1 0 0,0 0 0,0 1 0,0-1 0,0 1 0,1 0 0,-1 0 0,-6 0 0,2 2 20,-1 1 0,1-1-1,0 1 1,0 0 0,0 1-1,1 0 1,-1 0 0,1 0 0,0 1-1,0 0 1,0 0 0,1 0-1,0 1 1,0 0 0,-5 8 0,6-9 16,1 0 1,0 1-1,0-1 1,1 1 0,0 0-1,0 0 1,0 0-1,-1 10 1,2-12-10,1 0 0,0 0-1,0 0 1,0 1 0,0-1 0,1 0 0,0 0-1,0 0 1,0 0 0,0 0 0,1 0 0,0 0-1,2 5 1,-2-6 15,1 0 0,-1 0 0,0-1-1,1 1 1,0-1 0,-1 1 0,1-1-1,0 0 1,0 0 0,1 0 0,-1-1-1,0 1 1,1-1 0,-1 1 0,0-1-1,1 0 1,6 0 0,6 1 34,0 0 0,28-2-1,-39 0-48,192-20 102,-168 16-85,26-4-12,0-2-1,-1-3 1,-1-2 0,98-42 0,-145 54-51,1 0 1,-1 0-1,0-1 1,9-6 0,-15 10 33,0 0 1,1-1 0,-1 1 0,0 0 0,1 0 0,-1 0 0,0 0 0,0 0 0,1-1 0,-1 1 0,0 0 0,0 0 0,0-1 0,1 1 0,-1 0 0,0 0 0,0 0 0,0-1 0,0 1 0,0 0 0,1-1 0,-1 1 0,0 0 0,0 0 0,0-1 0,0 1 0,0 0 0,0-1 0,0 1 0,0 0 0,0 0 0,0-1 0,0 1 0,0 0 0,0-1 0,0 1 0,-1 0 0,1 0 0,0-1 0,0 1-1,0 0 1,0-1 0,0 1 0,-1 0 0,1 0 0,0 0 0,0-1 0,-1 1-16,0-1-1,0 1 1,0 0-1,0 0 1,0-1-1,0 1 1,0 0-1,0 0 0,0 0 1,0 0-1,0 0 1,1 1-1,-1-1 1,-1 0-1,-12 5-86,1 1 0,1 0 0,-1 0 0,-21 16 0,16-11 130,5-3-22,-66 45-164,69-44 185,0-1 0,0 1-1,1 1 1,0-1 0,-9 16-1,15-21-14,1 0 0,0 1-1,0-1 1,1 1 0,-1 0-1,1-1 1,0 1 0,0 0 0,1 0-1,-1 0 1,1 0 0,0-1-1,1 1 1,-1 0 0,1 0-1,0 0 1,0 0 0,0-1 0,1 1-1,-1-1 1,1 1 0,1-1-1,-1 1 1,0-1 0,1 0 0,0 0-1,0 0 1,0-1 0,0 1-1,1-1 1,0 0 0,-1 0-1,1 0 1,8 5 0,-9-7-10,-1 0 1,1 0-1,0 0 0,0 0 1,0-1-1,0 1 0,-1-1 1,1 1-1,0-1 0,0 0 1,0 0-1,0-1 0,0 1 1,0 0-1,0-1 0,0 0 1,-1 0-1,1 0 0,0 0 1,0 0-1,-1 0 0,1-1 1,-1 1-1,1-1 0,-1 0 1,0 0-1,3-2 0,5-6-30,1-1 0,-2 0 0,1-1 0,7-14 0,-10 16 28,11-14 23,-8 10 3,0 0 0,0 0 0,-2-1 0,0 0 0,8-21 0,-15 22-59,-1 14 36,0 0 0,0-1 1,0 1-1,0 0 0,0 0 0,0-1 0,0 1 1,-1 0-1,1 0 0,0 0 0,0-1 1,0 1-1,0 0 0,-1 0 0,1 0 0,0 0 1,0-1-1,0 1 0,-1 0 0,1 0 0,0 0 1,0 0-1,-1 0 0,1 0 0,0 0 1,0 0-1,-1 0 0,1 0 0,-2 0-2,1 0-1,0 0 1,-1 1 0,1-1-1,-1 1 1,1-1 0,0 1-1,0 0 1,-1 0 0,1-1-1,0 1 1,0 0 0,0 0-1,-2 2 1,-3 3-8,1 1 1,0-1-1,0 1 1,1 1-1,0-1 0,0 0 1,-4 12-1,-16 61-114,14-44 121,-9 27 155,-28 65 0,32-95-94,-2-1-1,-1 0 1,-34 46 0,22-40 2,-81 100 355,94-120-333,0-1-1,-1-1 1,-1 0 0,0-1-1,-24 13 1,39-25-76,-1-1 1,1 0 0,-1 0-1,1-1 1,-1 1 0,0-1-1,1 0 1,-1 0 0,0-1-1,0 1 1,0-1-1,1 0 1,-1 0 0,-8-2-1,9 1-32,0 0-1,0 0 0,1-1 1,-1 1-1,1-1 1,-1 0-1,1 0 0,0 0 1,0 0-1,0-1 0,0 1 1,0-1-1,0 0 0,1 0 1,-1 0-1,1 0 0,0 0 1,-3-6-1,0-1-8,0 0 0,1-1-1,1 1 1,-1-1-1,2 0 1,0 0 0,-2-16-1,4 19-15,-1 0 0,2 0-1,-1 0 1,1 0 0,0 0 0,1 0-1,0 0 1,0 0 0,0 0-1,1 1 1,4-9 0,2 1-16,1 0 1,1 1 0,0 1-1,0-1 1,1 2-1,1 0 1,15-12 0,102-63-43,-115 78 91,48-30-24,1 4-1,134-54 1,68 11 17,-24 8 123,-180 49 424,109-54 0,-153 65-324,-9 7-18,-1-1 1,0 0-1,0-1 0,0 0 0,-1 0 0,0-1 0,9-9 0,-15 15-169,-1 0 0,0-1 0,0 1-1,1 0 1,-1-1 0,0 1 0,0 0-1,0-1 1,1 1 0,-1-1 0,0 1-1,0 0 1,0-1 0,0 1 0,0 0-1,0-1 1,0 1 0,0-1 0,0 1-1,0 0 1,0-1 0,0 1 0,0-1-1,0 1 1,0 0 0,0-1 0,0 1-1,-1 0 1,1-1 0,0 1 0,0 0-1,0-1 1,-1 1 0,1 0 0,0-1-1,0 1 1,-1 0 0,1-1 0,0 1-1,-1 0 1,1 0 0,0 0 0,-1-1-1,1 1 1,0 0 0,-1 0 0,1 0-1,-1 0 1,1 0 0,0 0 0,-1 0-1,1-1 1,0 1 0,-1 0 0,1 0-1,-1 0 1,0 1 0,-1-2-1,0 1 0,0 0 0,0 0 1,-1 0-1,1 0 0,0 0 0,0 0 0,0 0 0,-1 1 1,-1 0-1,-10 6-1,0 1-1,1 0 1,0 1 0,1 0 0,0 1 0,0 0 0,1 1-1,1 0 1,-1 1 0,2 0 0,0 1 0,0 0-1,1 0 1,1 1 0,0 0 0,1 0 0,-6 19-1,11-28 1,1-1-1,-1 0 0,1 0 0,0 1 0,0-1 0,0 0 1,0 1-1,1-1 0,0 0 0,1 4 0,-2-7-2,0 0 0,0 0 0,1 0 0,-1 0 0,1 0 0,-1 0 0,1 0 0,-1 0 0,1 0 0,0 0 0,-1 0 0,1 0 0,0 0 0,-1-1 0,1 1 0,0 0 0,0-1 0,0 1 0,0-1 0,0 1 0,0-1 0,0 1 0,0-1 0,0 1 0,0-1 0,0 0 0,0 0 0,0 0 0,0 1 0,0-1 0,0 0 0,0 0 0,0 0 0,1-1 0,-1 1 0,0 0 0,0 0 0,0-1 0,0 1 0,0 0 0,0-1 0,2 0 0,2-2-14,1-1 0,-1 1 0,1-1-1,-1 0 1,0-1 0,0 1 0,-1-1-1,1 0 1,-1 0 0,0 0-1,3-7 1,6-10-40,14-35 0,-16 34-15,-8 15 70,1 2-48,-1 0-1,-1 0 1,1-1-1,-1 1 1,2-11-1,-5 16 12,-1 3-25,-2 5 18,1 2 27,1-1-1,0 1 0,1 0 0,0 0 0,0 0 1,1 0-1,1 14 0,-1-1 35,1 7 100,0 0-1,2 0 0,6 30 1,-8-56-98,0 0 1,-1 0-1,1-1 1,1 1-1,-1 0 1,0 0-1,1-1 1,-1 1-1,1-1 1,0 1-1,-1-1 1,1 0-1,4 4 1,-4-5-5,0 0 1,0 0 0,0 0 0,0 0-1,0 0 1,1 0 0,-1 0-1,0-1 1,0 1 0,1-1-1,-1 0 1,0 0 0,0 1-1,1-1 1,-1-1 0,0 1-1,1 0 1,2-1 0,10-4 0,1 0 1,-2-1 0,1-1-1,-1 0 1,27-19 0,-22 14-19,29-17-12,55-46 1,-82 57 0,0-2-1,-2 0 1,0 0 0,27-40-1,-26 27-57,31-67-1,5-40-55,21-46 111,-42 115 40,50-106-384,-83 173 349,0 0-1,-1-1 0,0 1 1,0 0-1,1-10 0,-2 14 4,0-1 1,0 1-1,0-1 0,0 1 0,0-1 0,0 1 1,0-1-1,0 0 0,0 1 0,-1-1 1,1 1-1,0-1 0,0 1 0,0 0 0,-1-1 1,1 1-1,0-1 0,-1 1 0,1-1 0,0 1 1,-1 0-1,0-1 0,0 0-3,0 1 1,0 0-1,0 0 0,1 0 0,-1 0 1,0 0-1,0 0 0,0 0 1,0 0-1,0 0 0,0 1 0,0-1 1,1 0-1,-1 0 0,0 1 1,0-1-1,0 1 0,1-1 0,-2 1 1,-5 4-11,0-1-1,1 1 1,0 0 0,0 1 0,0 0-1,1 0 1,0 0 0,0 0 0,0 1-1,1 0 1,0 0 0,0 0 0,-3 8-1,-4 14 13,1 1-1,-6 31 0,10-37 23,-20 97 286,-16 170 0,41-277-251,0 1-1,2 15 1,-1-25-12,1 0-1,0 1 1,0-1-1,0 0 0,1 1 1,-1-1-1,1 0 1,4 6-1,-5-10-31,0 0-1,0 1 1,0-1 0,0 0-1,0 0 1,0 0-1,1 0 1,-1 0-1,0 0 1,1 0-1,-1 0 1,0-1-1,1 1 1,-1 0-1,1-1 1,0 1-1,-1-1 1,1 0-1,-1 1 1,1-1-1,0 0 1,2 0-1,4-1-3,1 0 0,-1 0 0,11-3-1,-10 2 0,31-9-79,-1-1 0,47-23 0,-24 10-47,-24 9 91,31-10-108,-68 26 136,-1 0 1,0 0-1,0-1 1,1 1-1,-1 0 1,0 0-1,0 0 1,1 0-1,-1 0 1,0 0 0,1 0-1,-1 0 1,0 0-1,0 0 1,1 0-1,-1 0 1,0 0-1,0 0 1,1 0-1,-1 0 1,0 0-1,1 0 1,-1 0-1,0 1 1,0-1-1,1 0 1,-1 0-1,0 0 1,0 0-1,0 0 1,1 1-1,-1-1 1,0 0 0,0 0-1,0 1 1,1-1-1,-3 12-68,-9 13 26,-9 2 240,13-18-17,1 0 0,-11 19 0,15-25-165,1 1 0,0-1 0,-1 1 0,2-1 0,-1 1 0,0-1 1,1 1-1,-1-1 0,1 1 0,0 0 0,0-1 0,1 1 0,0 4 0,-1-6-6,0-1 1,1 0-1,-1 0 1,1 0-1,-1 0 1,1 0-1,0 0 0,-1 0 1,1 0-1,0 0 1,0 0-1,0 0 1,-1 0-1,1 0 1,0-1-1,0 1 1,0 0-1,0-1 0,0 1 1,1 0-1,-1-1 1,0 1-1,0-1 1,0 0-1,0 0 1,1 1-1,-1-1 1,0 0-1,0 0 1,0 0-1,1 0 0,-1 0 1,0 0-1,0 0 1,1-1-1,1 0 1,4 0 42,0-1 1,0 0-1,0-1 0,11-5 1,0 0-90,-1-1 1,-1-1 0,1 0-1,28-25 1,0-14-6,14-12-238,-47 52 224,-11 9 58,-1 0 1,0 0 0,0-1-1,1 1 1,-1 0-1,0 0 1,1 0 0,-1 0-1,0-1 1,1 1 0,-1 0-1,0 0 1,1 0-1,-1 0 1,0 0 0,1 0-1,-1 0 1,0 0-1,1 0 1,-1 0 0,0 0-1,1 0 1,-1 0 0,0 0-1,1 0 1,-1 0-1,0 0 1,1 0 0,-1 0-1,0 1 1,1-1 0,-1 0-1,0 5 25,0-4-22,-5 68 421,0 5-11,5-74-409,0 1 0,0 0 0,0 0 0,0 0 0,0 0 0,0 0 0,1 0 0,-1 0 0,0 0 0,1 0 1,-1 0-1,0 0 0,1 0 0,-1 0 0,2 0 0,-2 0 2,0-1 1,1 0-1,-1 1 1,1-1-1,-1 0 1,0 1-1,1-1 1,-1 0-1,1 0 1,-1 0-1,1 0 1,-1 1-1,1-1 1,-1 0-1,1 0 1,-1 0-1,1 0 1,-1 0-1,1 0 1,1 0-1,0-1 7,0 0-1,0 0 0,0 0 0,0 0 0,0 0 0,0 0 0,0 0 0,0 0 0,0-1 1,-1 1-1,4-3 0,40-53-549,-30 37 427,22-23-1,13-4-118,-50 47 227,1 0-1,-1-1 0,0 1 1,1 0-1,-1 0 1,1 0-1,-1 0 1,1 0-1,-1 0 0,0 0 1,1 0-1,-1 0 1,1 0-1,-1 0 1,1 0-1,-1 1 1,0-1-1,1 0 0,-1 0 1,1 0-1,-1 0 1,0 1-1,1-1 1,-1 0-1,0 0 1,1 1-1,-1-1 0,0 0 1,1 1-1,-1-1 1,0 0-1,0 1 1,1 0-1,12 17-128,-6-9 114,-3-5 36,1 0 0,0 0 0,0 0-1,0-1 1,0 1 0,0-1-1,1-1 1,-1 1 0,1-1-1,0 0 1,0 0 0,0-1 0,0 1-1,9 0 1,10 0 57,0-1 0,29-3 0,-44 2-78,3-1 17,-1 0-1,0 0 1,0-1 0,0-1-1,-1 0 1,16-6 0,-22 7-26,0-1 1,0 1-1,-1-1 1,1 0 0,-1 0-1,0 0 1,0-1-1,0 1 1,0-1-1,0 0 1,-1 0 0,0 0-1,0-1 1,0 1-1,0-1 1,3-7-1,-3 4-56,-1 1-1,0-1 0,0 1 1,0-1-1,-1 0 0,0 0 1,0 0-1,-1 0 0,0 0 1,-1 0-1,0 0 0,-2-12 0,2 19 70,1-1 0,-1 1 0,1 0 0,-1 0 0,0 0 0,1 0 0,-1 0 0,0 0 0,1 0 0,-1 0 0,0 0 0,0 0 0,0 0 0,0 0 0,0 1 0,0-1 0,0 0 0,0 1 0,-1-1 0,1 1 0,0-1 0,0 1 0,0 0 0,-1-1 0,1 1 0,0 0 0,0 0 0,-1 0 0,1 0 0,0 0 0,0 0 0,-1 0 0,1 0 0,0 1 0,0-1 0,-1 0 0,1 1 0,0-1 0,-1 1 0,-7 3 33,1-1-1,0 1 0,0 1 0,-8 6 1,13-9-31,-13 9 113,1 0-1,1 1 0,0 1 0,-21 25 0,30-33-36,0 1 0,1 0-1,0 0 1,0 1 0,1-1-1,0 1 1,0 0 0,0-1-1,1 1 1,0 0 0,0 1-1,1-1 1,0 0 0,-1 15-1,3-17-54,0 0-1,0 0 1,0 0-1,1-1 0,0 1 1,0 0-1,0-1 1,0 1-1,1-1 0,-1 0 1,1 1-1,0-1 1,7 6-1,3 2-62,1 0-1,20 14 1,-29-22 35,11 7-171,0-1-1,0 0 0,32 13 1,-37-18-786,1-2 0,0 0 0,0 0 0,12 1 0,-21-4 530,-1 1 0,0-1 1,0 0-1,1 0 0,-1-1 0,0 1 1,1 0-1,-1-1 0,0 1 0,0-1 1,0 0-1,1 0 0,-1 0 0,0 0 1,0 0-1,0 0 0,0 0 0,-1-1 1,1 1-1,0-1 0,-1 1 0,1-1 0,0 0 1,-1 1-1,0-1 0,1 0 0,0-3 1,0 1-364,0 1 0,-1-1 0,0 0 0,0 0 0,0 0 0,0 0 0,-1 0 0,1-5 0,-4-20-1210,-15-28-994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01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1237 85 11712,'-5'-40'4352,"-9"35"-3393,9 5-255,15 0-1728,4 5 417,4-1 319,-2 1 192,8 1-1376,-1 8 800,-10-3-3168,-4 4 2144,-14 7-2912</inkml:trace>
  <inkml:trace contextRef="#ctx0" brushRef="#br0" timeOffset="1">35 185 11872,'-26'-28'4416,"18"24"-3457,8-4-255,8 5-288,15-11-384,22-1 1472,48-9-832,30 4-192,6 5-320,11-5-1120,31 3 512,0 9-4127,-18 4 2527,8-1-5440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05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0 910 3072,'7'3'8604,"5"-6"-6318,-9 1-1939,0 0 1,0 0-1,0 0 0,0 0 0,-1-1 1,1 1-1,0-1 0,3-5 0,18-29 1110,-4 7-658,-6 13-331,1 0-1,32-26 1,40-24 272,-45 36-541,23-18 227,123-90 828,-179 133-1168,1-1 0,0 2 0,1-1 1,-1 1-1,18-5 0,-27 9-71,0 1 0,0 0 0,0 0-1,0 0 1,0 0 0,0 0 0,0 0 0,0 0 0,0 0 0,0 1 0,0-1 0,0 0-1,-1 1 1,1-1 0,0 0 0,0 1 0,0-1 0,0 1 0,-1-1 0,1 1 0,0 0-1,0-1 1,-1 1 0,1 0 0,0-1 0,-1 1 0,1 0 0,-1 0 0,1 0-1,-1 0 1,0-1 0,1 1 0,-1 0 0,0 0 0,1 0 0,-1 0 0,0 0 0,0 2-1,1 4 52,0 1 0,0 0 0,-1 13-1,0-14-17,-1 13 31,0 0 1,-2 0 0,0 0 0,-1-1 0,-8 23 0,-1-6 30,-32 61-1,45-96-105,-2 2 54,0 2 1,0-1-1,0 0 0,-1 8 0,3-12-53,0 1 0,0-1 0,-1 1 0,1-1 1,0 1-1,0-1 0,0 1 0,0-1 0,0 1 0,0-1 0,0 1 0,1-1 0,-1 1 0,0-1 1,0 1-1,0-1 0,0 1 0,1-1 0,-1 1 0,0-1 0,1 1 0,-1-1 0,0 1 0,1-1 1,-1 0-1,0 1 0,1-1 0,-1 0 0,1 1 0,-1-1 0,1 0 0,-1 1 0,0-1 1,1 0-1,-1 0 0,1 0 0,0 1 0,-1-1 0,1 0 0,-1 0 0,1 0 0,-1 0 0,1 0 1,-1 0-1,1 0 0,-1 0 0,1 0 0,-1 0 0,1 0 0,-1-1 0,1 1 0,0 0 1,6-2 18,0 0 0,0 0 0,0 0 0,-1-1 0,1 0 0,-1 0 0,9-6 0,43-33 63,-42 29-73,363-256-222,-379 268 210,1 1-1,-1-1 1,1 1 0,-1-1 0,1 1-1,-1 0 1,1-1 0,0 1 0,-1 0-1,1-1 1,0 1 0,-1 0 0,1 0-1,0 0 1,-1 0 0,1-1 0,0 1-1,0 0 1,-1 0 0,1 0-1,0 1 1,-1-1 0,1 0 0,0 0-1,1 1 1,-2-1 4,1 1-1,-1 0 1,0-1-1,1 1 1,-1 0-1,0 0 1,0-1 0,1 1-1,-1 0 1,0 0-1,0-1 1,0 1-1,0 0 1,0 0-1,0 0 1,0-1-1,0 1 1,-1 1 0,0 6 45,-1 0 1,0-1 0,-5 11-1,-11 19 232,-35 54-1,-8 15 358,60-104-622,-1 2 3,0-1-1,1 1 1,-1 0-1,1 0 1,0 0-1,-1 4 1,2-7-12,0 0 0,0 0 0,0 0-1,0 0 1,0-1 0,0 1 0,1 0 0,-1 0 0,0 0-1,1 0 1,-1 0 0,0-1 0,1 1 0,-1 0 0,1 0-1,-1 0 1,1-1 0,-1 1 0,1 0 0,0-1 0,-1 1 0,1 0-1,0-1 1,0 1 0,-1-1 0,1 0 0,0 1 0,0-1-1,0 1 1,0-1 0,-1 0 0,2 1 0,3 0 44,0 0 0,0-1 0,0 1 0,0-1 0,0 0 0,0 0 1,0 0-1,0-1 0,9-2 0,45-14 161,-53 15-213,11-5 1,-1 0-1,1-1 0,-1-1 0,-1 0 0,1-1 0,-2-1 0,0-1 1,0 1-1,-1-2 0,0 0 0,-1-1 0,-1 0 0,12-19 0,-9 10-10,-10 16-57,0 0-1,0 1 0,0-1 0,1 1 0,8-8 0,-12 21-152,-18 72-266,4-35 591,8-32-8,1 1 0,1 0 0,-4 22 0,7-31-83,0-1 0,0 0-1,0 1 1,0-1 0,0 0 0,1 1 0,0-1-1,-1 0 1,1 0 0,0 0 0,1 1 0,-1-1 0,0 0-1,1-1 1,0 1 0,0 0 0,0 0 0,0-1 0,4 5-1,-5-6 1,1 0 0,0 0 1,-1 0-1,1 0 0,0 0 0,0 0 0,0 0 0,0-1 0,0 1 0,0-1 0,0 1 0,0-1 0,0 0 0,0 0 0,0 0 0,0 0 0,0 0 0,0 0 0,0-1 0,0 1 0,0 0 0,0-1 0,0 0 0,0 0 0,3-1 0,4-3-6,-1 0 1,1 0-1,-1 0 0,7-8 1,12-10-69,-1-1 0,42-50 1,-64 68-92,-6 8 17,-9 10 138,2 3 51,0-1 0,1 1-1,1 0 1,1 0 0,0 1-1,-6 24 1,12-39-48,0 0 1,0-1 0,0 1-1,0 0 1,0 0 0,0 0-1,0 0 1,0 0 0,0 0-1,0 0 1,1 0-1,-1 0 1,0 0 0,0-1-1,1 1 1,-1 0 0,1 0-1,-1 0 1,1-1 0,-1 1-1,1 0 1,-1 0 0,1-1-1,0 1 1,-1-1-1,1 1 1,0 0 0,0-1-1,-1 1 1,1-1 0,0 0-1,0 1 1,0-1 0,0 0-1,0 1 1,0-1 0,4 1 13,-1 0 0,1-1 0,-1 1 0,1-1 0,-1 0 0,6-1 0,32-5 56,53-15 0,-57 12-36,24-10-49,0-2 0,91-45-1,-147 63-21,0 1 1,0 0-1,0 0 0,0 0 0,8 0 0,-13 2 19,0-1-1,1 1 1,-1 0 0,1 0-1,-1 1 1,1-1 0,-1 0-1,1 0 1,-1 1 0,1-1-1,1 2 1,-2-2 7,0 1-1,-1-1 1,1 1 0,-1-1-1,1 1 1,0-1-1,-1 1 1,1-1 0,-1 1-1,0 0 1,1-1-1,-1 1 1,0 0 0,1 0-1,-1-1 1,0 1-1,0 0 1,1 0 0,-1-1-1,0 1 1,0 0 0,0 0-1,0 1 1,0 4 49,-1 1 1,0-1-1,0 1 1,0-1 0,-1 1-1,0-1 1,-4 12-1,-2-3 80,-17 26 0,20-32-163,4-8 37,1 0 0,0 0 0,-1 0 0,1 0 0,0 0 0,-1 0 0,1-1 0,-1 1 0,1 0 0,-1 0 0,0-1 0,1 1 0,-1 0 0,0-1 0,1 1 0,-1 0 0,0-1 0,0 1-1,0-1 1,-1 1 0,2-1 0,0 0-1,0 0 1,0-1-1,0 1 1,0 0-1,0 0 1,0 0-1,0 0 1,0-1-1,0 1 1,0 0-1,0 0 1,0 0-1,0-1 1,0 1-1,0 0 1,0 0-1,0 0 1,0-1-1,0 1 1,0 0-1,0 0 1,0 0-1,0 0 1,0-1-1,0 1 0,0 0 1,1 0-1,-1 0 1,0 0-1,3-3-47,-1 0 0,1 0 0,0 1 0,0 0 0,4-3 0,12-9-101,0-6-15,-4 4 89,20-15 0,-30 27 53,0 0 0,1 0 0,0 1 0,-1-1 0,1 1 0,0 1 0,1-1 0,6-1 0,-12 4 21,0 0-1,0-1 0,0 1 1,0 0-1,0 0 1,1 0-1,-1 0 1,0 0-1,0 0 0,0 0 1,0 0-1,0 0 1,0 0-1,0 1 1,0-1-1,0 0 0,0 1 1,0-1-1,0 1 1,0-1-1,0 1 1,0 0-1,0-1 0,0 1 1,0 0-1,-1-1 1,1 1-1,0 0 1,-1 0-1,1 0 1,0 0-1,-1 0 0,1 0 1,-1 0-1,1 0 1,-1 0-1,0 0 1,1 0-1,-1 0 0,0 0 1,0 0-1,0 0 1,0 2-1,1 3-7,-1-1 1,-1 1-1,1-1 0,-1 1 1,1-1-1,-1 0 0,-3 7 0,0-2-28,2-4 242,9-6-90,2-4-237,0-1 1,-1 1-1,15-11 0,9-6-202,-15 12 249,1-1 50,-1 1 0,1 1 0,19-7-1,-35 15 17,0-1 0,-1 1 0,1-1-1,0 1 1,0 0 0,0 0-1,0 0 1,0 0 0,0 0 0,0 0-1,-1 0 1,1 0 0,0 1 0,0-1-1,0 1 1,0 0 0,-1-1-1,1 1 1,0 0 0,-1 0 0,1 0-1,1 1 1,1 2 23,0 0 0,0 1 0,-1-1-1,0 1 1,5 9 0,-5-9 47,-1 0-1,1-1 1,0 0 0,0 0 0,0 0-1,0 0 1,1 0 0,7 6-1,-6-7-45,1 0-1,-1-1 0,1 1 0,-1-1 1,1 0-1,0-1 0,-1 0 0,1 1 0,0-2 1,0 1-1,0-1 0,0 0 0,0 0 0,0-1 1,0 1-1,0-1 0,0-1 0,-1 1 0,1-1 1,11-5-1,-8 3-37,-1-1 1,1 0-1,-1 0 1,0-1-1,0 0 1,-1 0-1,0-1 1,0 0-1,0-1 0,-1 1 1,0-1-1,7-12 1,47-110-319,-12 22 122,-20 59 137,46-65 0,43-40 178,-47 63-183,-70 91 87,4-4 30,-1 0-1,0-1 0,0 1 0,0-1 1,3-8-1,-7 10 52,-4 5-44,-6 7 16,-13 14 61,9-9-23,0 1 1,1 0-1,-16 24 1,13-11-51,1 1 1,1 1-1,-14 39 1,-25 98 194,47-140-185,-47 206 402,54-230-455,-2 4 29,1 1-1,0-1 1,0 0 0,1 15-1,0-21-20,1 1 0,-1-1 0,0 0 0,0 1 0,1-1 0,-1 0 0,0 0 0,1 0 0,-1 1 0,1-1 0,0 0 0,-1 0 0,1 0 0,0 0 0,0 0 0,0 0 0,0 0 0,-1 0 0,1 0 0,0-1 0,1 1 0,-1 0 0,0 0 0,0-1 0,0 1 0,0-1 0,0 1 0,1-1 0,-1 0 0,0 1 0,1-1 0,-1 0 0,0 0 0,0 0 0,3 0 0,0 0-23,1-1 0,0 0-1,-1 0 1,1 0 0,-1 0 0,1-1-1,-1 1 1,0-1 0,1 0-1,-1-1 1,0 1 0,4-5 0,8-5-256,22-23 1,-37 34 257,23-26-110,-1-1-1,30-50 0,25-29-180,-76 122 290,-2 4 81,-1-1 102,5 35-1,-3-47-125,0 0 1,0-1-1,1 1 0,0 0 1,0 0-1,1-1 0,0 1 0,0-1 1,6 9-1,-3-8-11,0 1-1,0-1 0,1 1 1,0-2-1,0 1 0,0-1 1,1 0-1,-1-1 1,1 0-1,1 0 0,-1 0 1,0-1-1,13 3 1,-9-4 9,0 0 1,0 0 0,1-1 0,-1-1 0,0 0 0,0 0 0,1-1 0,-1-1 0,14-4 0,-19 4-41,1 0 1,-1-1-1,-1 0 1,1 0 0,0 0-1,-1-1 1,7-5-1,1-2 11,21-24 0,-26 26-30,-1-1 0,-1 0 0,1 0 0,-2-1 0,1 0 0,-2 0 0,0 0 0,0-1 1,-1 0-1,0 0 0,-1 0 0,0 0 0,-1-1 0,1-17 0,-3 27 20,0 0-1,-1 0 1,1 0-1,-1 0 1,0 0 0,1 0-1,-1 0 1,0 0-1,-1 0 1,-1-3 0,3 5-4,-1 0 1,1 0 0,-1 1-1,0-1 1,0 0 0,1 0-1,-1 0 1,0 1-1,0-1 1,0 0 0,0 1-1,0-1 1,0 1 0,0-1-1,0 1 1,0-1 0,0 1-1,0 0 1,0-1-1,0 1 1,0 0 0,0 0-1,0 0 1,0 0 0,0 0-1,-1 0 1,1 0 0,0 0-1,0 0 1,0 1-1,-1-1 1,-2 2-16,0 0 0,0 0 0,1 1 1,-1-1-1,1 1 0,0 0 0,0 0 0,0 0 0,0 0 0,0 0 0,1 1 1,-3 3-1,-4 8 67,-13 26 0,5 0 46,2 1 0,-11 49 0,25-84-75,-1-1 0,2 0-1,-1 1 1,1-1-1,-1 1 1,2-1-1,-1 1 1,3 10 0,-3-15-8,1 1 1,-1-1 0,1 1-1,0-1 1,0 1 0,1-1-1,-1 0 1,0 1 0,1-1-1,-1 0 1,1 0 0,0 0-1,-1 0 1,1 0-1,0-1 1,0 1 0,0 0-1,1-1 1,-1 0 0,0 1-1,0-1 1,1 0 0,-1 0-1,3 0 1,6 1 13,0 0 1,0-1-1,0 0 0,0-1 1,0 0-1,20-4 0,-2-1-71,36-12 0,-47 12 30,1 0-1,-1-2 1,0-1-1,-1 0 1,0-1-1,0-1 1,-1 0-1,0-1 1,21-20-1,-15 7-21,0-1 0,-1-1-1,-2 0 1,-1-2 0,25-49 0,-26 48 43,-15 30-17,-1 7-18,1 14-38,-2-12 50,2 11 68,1 0 0,1 0 0,1 0 1,1 0-1,1-1 0,0 0 0,1-1 0,2 1 0,14 22 0,-20-36-7,-1-1-1,2 0 1,-1 0-1,1 0 1,6 5 0,-9-8-28,1-1 0,-1 1 0,0-1 0,1 1 0,-1-1 0,1 0 0,0 0 0,-1 0 0,1 0 0,0 0 0,0-1 0,0 1 0,-1-1 0,1 0 0,3 0 0,12-2 8,-1 0-1,0-2 0,0 0 0,-1-1 1,1-1-1,-1 0 0,0-1 0,-1-1 1,1 0-1,17-14 0,-12 6-3,0-1 0,-2-1 1,0-1-1,-1 0 0,-1-2 0,16-22 0,138-238-206,-167 275 153,0 0 0,0 1 0,0-1 0,6-5 0,-8 13-25,0 12 93,0 1 0,-1-1 1,0 0-1,-1 1 0,-1-1 0,-2 16 0,0-6 26,1 10-32,-17 125 284,16-142-263,-2 1 1,0-1 0,0 1-1,-2-1 1,0-1 0,-16 28 0,19-38-36,-1 0 0,1-1 0,-1 1 0,0-1 0,0 0 0,-1 0 0,0-1 0,0 1 0,0-1 0,0-1 0,0 1 0,-1-1 0,0 0 0,1-1 1,-1 1-1,0-1 0,0-1 0,0 1 0,-1-1 0,-6 0 0,5-1-51,1 0 0,0 0-1,-1-1 1,1-1 0,0 1 0,0-1 0,0 0 0,0-1 0,0 0 0,0 0-1,1-1 1,-1 0 0,1 0 0,0-1 0,0 0 0,-11-11 0,10 8-14,2 3 24,0-1 0,1 0-1,-7-9 1,12 15 29,1 0 1,-1-1 0,0 1-1,0 0 1,1-1 0,-1 1-1,0 0 1,1 0 0,-1-1-1,0 1 1,1 0-1,-1 0 1,1 0 0,-1 0-1,0 0 1,1-1 0,-1 1-1,1 0 1,-1 0 0,1 0-1,-1 0 1,0 0 0,1 0-1,-1 0 1,1 0 0,-1 0-1,0 1 1,1-1 0,17 0 90,40 8 137,81 20-1,-110-21-149,-10-2-167,91 18-5,-37-14-3734,-67-8 2189,0-1 1,0 1 0,0 1-1,0-1 1,9 5-1,4 2-7146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05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17375,'-31'0'6432,"26"11"-4992,-4 6-416,4-2-288,-3 2-608,-5-2 32,0 1-96,-2-4-2592,1 1 1376,1 2-9375,8 2 5823,2-6-608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2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37 2144,'4'-4'1120,"0"0"0,0 1-1,0-1 1,0 1 0,10-6 0,-12 8-202,-2 0-807,0 1-59,1 0 0,-1 0-1,0 0 1,0 0 0,1 0-1,-1 0 1,0 0 0,0 0-1,1-1 1,-1 1 0,0 0-1,0 0 1,0 0-1,1 0 1,-1-1 0,0 1-1,0 0 1,0 0 0,0 0-1,1-1 1,-1 1 0,0 0-1,0 0 1,0-1 0,0 1-1,0 0 1,0 0-1,0-1 1,0 1 0,0 0-1,0-1 1,0-1 333,-29 44 1535,14-26-1667,-23 24 386,-41 56 0,44-41-221,2 1 1,-30 74-1,42-85-233,4-10 52,2 2 0,1 0 0,2 0 0,2 1 0,1 1-1,-4 44 1,12-63-120,1 0 0,0 0 0,2 0 0,1 0-1,0-1 1,1 1 0,11 30 0,-3-20-3,0-1 0,2-1 0,1 0-1,21 28 1,-24-38-152,1-1 0,1 0 0,1-1 0,1-1 0,0-1 0,0 0 0,34 21 0,-32-24-410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0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61 2912,'0'1'78,"0"0"-1,0 0 1,0-1-1,0 1 1,-1 0 0,1-1-1,0 1 1,0 0-1,0 0 1,-1-1 0,1 1-1,0 0 1,-1-1-1,1 1 1,0 0 0,-1-1-1,1 1 1,-1-1 0,1 1-1,-1-1 1,1 1-1,-1-1 1,0 1 0,1-1-1,-1 0 1,0 1-1,1-1 1,-1 0 0,0 1-1,1-1 1,-1 0-1,0 0 1,1 0 0,-1 1-1,0-1 1,0 0 0,-1 0-1,2 0 141,-1-1 1,1 1-1,-1 0 0,-8-7 7570,12 4-5455,10-6-355,18-10-1484,-15 11-432,1 2-1,0 0 0,0 0 0,0 2 0,0 0 0,1 1 0,-1 1 0,1 1 1,0 0-1,0 1 0,-1 1 0,31 5 0,-22 0-277,26 4 459,-47-10-1164,0 1 1,0-1-1,0 0 1,7-2-1,-4 2-1729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3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2 120 2912,'-1'-9'331,"1"8"-257,-1-1 0,1 1 0,0-1 1,0 0-1,0 1 0,0-1 0,0 0 1,1 1-1,-1-1 0,0 0 0,1 1 1,0-3-1,20-83 5291,-21 87-5352,0 0 1,0 0-1,0 0 0,1 0 1,-1 0-1,0 0 0,0 0 0,0 0 1,0 0-1,0 0 0,0 0 1,0 0-1,0 0 0,0 0 0,0 0 1,0 0-1,0 0 0,0 0 1,0 0-1,0 0 0,0 0 0,0 0 1,0 0-1,0 0 0,0 0 1,0 0-1,0 0 0,0 0 1,0 0-1,1 0 0,-1 0 0,0 0 1,0 0-1,0 0 0,0 0 1,0 0-1,0 0 0,0 0 0,0 0 1,0 0-1,0 0 0,0 0 1,0 0-1,0 0 0,0 0 1,0 0-1,0 0 0,0 0 0,0 0 1,0 0-1,0-1 0,0 1 1,0 0-1,0 0 0,0 0 0,0 0 1,0 0-1,0 0 0,1 7 442,1 16-13,-2-13-123,11 144 1521,1 23-640,7-34 50,-3-35-532,-10-64-368,3 27 1529,-9-81-1837,1 0-1,1 0 1,0 1-1,0-1 1,1 1-1,0 0 1,1 0-1,0 0 1,0 0-1,1 0 1,0 1 0,0 0-1,1 0 1,11-12-1,-4 6-72,0 2 0,1 0 0,0 1-1,0 0 1,1 1 0,1 0 0,19-8-1,-29 16 5,0-1 1,1 1-1,-1 0 0,1 0 0,0 0 0,0 1 0,-1 0 0,1 1 0,0-1 0,0 1 0,0 1 0,0-1 0,0 1 0,0 1 0,-1-1 0,1 1 0,0 0 0,9 5 0,-14-6 30,-1-1 0,0 1 0,1 0-1,-1 0 1,0 0 0,0 0-1,0 0 1,0 1 0,0-1 0,0 0-1,0 0 1,0 1 0,-1-1 0,1 0-1,0 1 1,-1-1 0,1 1-1,-1-1 1,1 1 0,-1-1 0,0 1-1,0-1 1,0 1 0,0-1-1,0 1 1,0-1 0,0 1 0,0-1-1,0 1 1,-1-1 0,1 1-1,-1-1 1,1 1 0,-1-1 0,0 1-1,1-1 1,-1 0 0,0 1 0,0-1-1,0 0 1,0 0 0,0 0-1,0 0 1,0 0 0,0 0 0,-1 0-1,1 0 1,-2 1 0,-8 4 60,1 0-1,-1-1 1,0 0 0,-1-1 0,1-1 0,-16 4-1,-73 6 294,80-11-319,17-2-63,-14 2-96,17-2 117,-1 0-1,1 0 1,-1 0 0,1 0-1,-1 0 1,1 0-1,-1 0 1,1 0 0,-1 1-1,1-1 1,0 0-1,-1 0 1,1 0 0,-1 1-1,1-1 1,0 0-1,-1 1 1,1-1 0,0 0-1,-1 1 1,1-1-1,0 0 1,0 1 0,-1-1-1,1 1 1,0-1-1,-1 1 1,2 0 12,-1-1 1,1 1-1,-1 0 1,1-1-1,0 1 0,-1-1 1,1 1-1,0-1 1,-1 0-1,1 1 0,0-1 1,-1 1-1,1-1 0,0 0 1,0 0-1,-1 1 1,1-1-1,0 0 0,0 0 1,0 0-1,1 0 0,3 1 55,31 7 401,73 7 0,-65-11-376,-23-1-54,-1 0 116,20 0 0,-39-3-159,0 0-102,0 0-1,0 0 1,0 0 0,0 0-1,0-1 1,0 1 0,0 0-1,0 0 1,0-1-1,0 1 1,0 0 0,0-1-1,0 1 1,0-1-1,0 0 1,8-3-1067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3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6240,'-11'2'3125,"23"-1"-32,40-5-1082,63 4-1,-46 1-1482,183 2-10,-226-2-396,-7 3-42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3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4800,'0'0'1557,"13"6"1520,9 25 1985,-19-28-4770,-1 0 0,0 1 0,0-1 0,0 1 0,2 5 0,3 7 185,-6-15 168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3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4224,'3'41'4602,"9"53"1,-6-55-3680,1-16 917,-7-23-1820,0 0 0,0 0 0,0 1 0,0-1 0,0 0 0,0 0-1,0 0 1,0 0 0,0 0 0,0 0 0,0 0 0,0 0 0,0 0 0,0 0 0,0 0 0,0 0 0,0 1-1,0-1 1,0 0 0,0 0 0,0 0 0,0 0 0,0 0 0,0 0 0,0 0 0,0 0 0,0 0 0,0 0-1,0 0 1,1 0 0,-1 0 0,0 0 0,0 0 0,0 0 0,0 0 0,0 0 0,0 0 0,0 0 0,0 0-1,0 0 1,0 0 0,0 0 0,1 0 0,-1 0 0,0 0 0,0 0 0,0 0 0,0 0 0,0 0 0,0 0-1,0 0 1,0 0 0,0 0 0,0 0 0,0 0 0,0 0 0,0 0 0,1 0 0,-1 0 0,0 0 0,1-13 700,0-4-589,1 0-1,1 0 0,8-31 0,-5 27-62,-1 1 1,1-23-1,-6 40-77,1 0 0,-1 0 0,1 0 0,-1-1 0,1 1 1,0 0-1,3-5 0,-4 7 16,1-1 0,0 1 1,0 0-1,0 0 0,1-1 0,-1 1 0,0 0 0,0 0 1,1 0-1,-1 1 0,0-1 0,1 0 0,-1 0 1,1 1-1,-1-1 0,1 1 0,2-1 0,1 0 11,0 1-1,0 0 1,-1 1-1,1-1 0,0 1 1,-1 0-1,1 0 0,0 0 1,-1 0-1,1 1 1,6 3-1,20 6 217,66 15 466,-82-21-621,-8-3-73,1 0 0,-1-1-1,1 0 1,-1-1 0,1 1 0,-1-1 0,1-1 0,8-1 0,-4 2-1196,-2 0-246,-4-3-2386,-1 0 1188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3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6464,'-9'-12'2944,"18"12"-2560,-4 0 1920,3 0-1344,10 0 320,9 0-768,4-8 32,6 8-320,3-4-128,1 8-64,-1-4 160,0 11-96,-8-6-160,-1-1 0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3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4736,'0'0'93,"1"0"0,-1 0 1,0 0-1,1 0 0,-1 0 0,0 0 1,1 0-1,-1 0 0,0 0 0,0 0 1,1 1-1,-1-1 0,0 0 0,1 0 1,-1 0-1,0 0 0,0 1 0,1-1 1,-1 0-1,0 0 0,0 1 0,0-1 1,1 0-1,6 6 1605,0-4-1204,0 0 0,0 1 0,-1 0 0,1 0 0,-1 1 1,9 6-1,35 31 384,-39-31-522,2 3-127,0 1-1,-1 0 1,0 1 0,-1 0 0,-1 0 0,0 1-1,11 27 1,39 123 944,-59-165-1168,54 201 1188,-49-169-955,-2 1 0,0 0 0,-3 0 1,-2 43-1,-28 159 671,19-181-632,-3 0-1,-24 66 0,33-111-487,0 0-1,0-1 1,-1 1-1,0-1 1,-1 0-1,0 0 1,0 0-1,-10 8 0,15-15-219,-1-1 0,1 0 0,-1 0 0,0 1 0,1-1 0,-1 0-1,0 0 1,0-1 0,0 1 0,0 0 0,0-1 0,0 1-1,0-1 1,0 0 0,0 1 0,0-1 0,0 0 0,-3-1 0,2 1-327,-20 0-3764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3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0 699 2976,'0'1'227,"0"0"0,0 0 0,0-1 0,0 1 0,0 0 0,0 0 0,0 0 0,1 0 0,-1 0 1,0 0-1,0 0 0,1-1 0,-1 1 0,0 0 0,1 0 0,-1 0 0,1-1 0,-1 1 0,1 0 0,-1-1 0,1 1 0,0 0 0,-1-1 0,1 1 0,0-1 0,0 1 1,0 0-1,1-1 14,-1 1 0,1-1 1,0 0-1,-1 0 0,1 0 1,0 0-1,-1 0 0,1 0 1,0-1-1,-1 1 0,1 0 1,0-1-1,2 0 0,6-4 289,0 0-1,0 0 0,12-10 1,-19 13-384,50-39 689,-2 1-390,-36 30-373,96-73 280,-95 69-313,0 0 0,-1-2 0,0 1-1,19-30 1,-20 22 0,-1 0 0,-1-1 0,-1-1 0,-1 0 1,9-35-1,-14 41-114,-1 0 0,0 0 1,-2 0-1,0-1 0,-2 1 1,0-1-1,-5-36 0,5 54 27,0 0 0,-1-1 0,1 1 0,-1 0 0,0 0 0,1 0 0,-1 0 0,0 0 0,0 0 0,0 0 0,-1 0 0,1 1 0,0-1 0,-1 0 0,1 1 0,-3-3 0,3 4 29,-1-1 0,1 1-1,0-1 1,-1 1-1,1 0 1,-1-1 0,1 1-1,-1 0 1,1 0-1,-1 0 1,1 0 0,-1 0-1,1 1 1,-1-1-1,1 0 1,-1 1-1,1-1 1,0 1 0,-1-1-1,1 1 1,0 0-1,-1 0 1,1-1 0,-2 3-1,-5 3-23,1 0-1,0 0 1,0 1-1,0-1 1,1 2-1,0-1 1,-5 9-1,-34 61 77,39-67-22,-3 9 16,1 0 0,0 0-1,2 1 1,0 0 0,1 0-1,-3 24 1,8-35 63,-1-1 1,1 1-1,1 0 1,0 0-1,0 0 0,0 0 1,1-1-1,1 1 1,0-1-1,0 1 1,0-1-1,1 0 1,0 0-1,9 13 0,-7-12 56,1-1 1,0 1-1,1-1 0,-1 0 0,2-1 0,-1 0 0,1 0 0,0-1 0,0 0 0,1 0 0,14 5 0,-21-9-191,1-1 0,-1-1 0,0 1 0,1 0 0,-1-1 0,7 0 0,21-3-3783,-9 1-1634,0 1 2081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3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 4992,'-26'-12'2890,"41"17"6629,1-3-9060,0 1 0,17-1 0,159-11 256,-150 7-1163,-30 1 90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3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5888,'0'0'155,"1"1"0,0-1 1,-1 0-1,1 1 0,0-1 1,-1 1-1,1-1 0,-1 1 1,1 0-1,-1-1 0,1 1 1,-1 0-1,1-1 0,-1 1 0,0 0 1,1-1-1,-1 1 0,0 0 1,0-1-1,0 1 0,1 0 1,-1 0-1,0 1 0,4 25 1387,-1 24 360,-5 58-1,0-23-1032,-8 72-13,4-80-299,5-55-392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3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18 158 3808,'-7'-5'3253,"5"8"-2080,2-3-1103,0 0-1,0 1 0,0-1 1,0 0-1,0 0 0,0 0 0,0 0 1,0 0-1,0 0 0,-1 1 1,1-1-1,0 0 0,0 0 0,0 0 1,0 0-1,0 0 0,0 0 1,0 0-1,0 0 0,-1 0 1,1 1-1,0-1 0,0 0 0,0 0 1,0 0-1,0 0 0,-1 0 1,1 0-1,0 0 0,0 0 0,0 0 1,0 0-1,0 0 0,-1 0 1,1 0-1,0 0 0,0 0 0,0 0 1,-3-6 1650,2-7 775,3 10-2368,1-1 1,-1 1 0,1 0-1,0 1 1,0-1 0,0 0 0,0 1-1,0 0 1,1-1 0,-1 2-1,1-1 1,0 0 0,-1 1 0,1-1-1,0 1 1,0 0 0,0 0-1,5 0 1,19-5 400,35-12 0,-37 10-75,49-9 1,-16 8 44,81-22 1,-126 28-414,-12 3-75,-1 0-1,1 0 1,-1-1 0,1 1 0,-1 0 0,1-1 0,-1 1 0,1-1 0,-1 0 0,0 1 0,1-1-1,0-1 1,-14 12-5369,3 0 3343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0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7 3136,'-1'0'48,"1"0"0,0 0 0,0 0 0,0 0-1,0 0 1,-1 0 0,1 0 0,0 0 0,0 0 0,0 0 0,0 0 0,-1 0 0,1 0 0,0 0-1,0 0 1,0 0 0,0 0 0,-1 0 0,1 0 0,0-1 0,0 1 0,0 0 0,0 0 0,0 0 0,0 0-1,-1 0 1,1 0 0,0-1 0,0 1 0,0 0 0,0 0 0,0 0 0,0 0 0,0-1 0,0 1-1,0 0 1,0 0 0,0 0 0,0 0 0,0-1 0,0 1 0,0 0 0,0 0 0,0 0 0,0-1 0,0 1-1,0 0 1,0 0 0,0 0 0,0 0 0,0-1 0,0 1 0,0 0 0,0 0 0,1 0 0,-1 0-1,-7 9 921,1 2-1,-10 19 0,-6 11-509,-96 156 1505,87-137-1558,3 1 1,-24 74-1,8 11 141,39-124-435,1 0 1,2-1 0,0 1-1,1 0 1,3 24 0,1-16 93,2-1 1,1 1-1,2-1 1,21 52-1,-3-23 180,43 71 0,-51-99-176,1-1 0,25 27 0,-34-44-239,1 0 1,0-1 0,1 0-1,0-1 1,0-1 0,29 16 0,-18-14-419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3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5216,'2'2'760,"2"-1"0,-1 1 1,0-1-1,0 0 0,0 0 0,1-1 1,-1 1-1,5 0 0,2 1 367,0-1 0,19-1 1,70-15 1660,-3-1-2023,-81 15-786,0 0-1,0 1 0,0 1 0,22 3 1,-29-2 5,0 1 0,0 0 0,0 0 0,14 9 0,-20-10-997,-9 8-6027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3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12 3072,'0'0'47,"0"-1"1,0 1 0,0 0-1,1-1 1,-1 1-1,0-1 1,0 1-1,0-1 1,0 1 0,0-1-1,1 1 1,-1-1-1,0 1 1,0 0-1,1-1 1,-1 1 0,0-1-1,1 1 1,-1 0-1,0-1 1,1 1-1,-1 0 1,0 0-1,1-1 1,-1 1 0,1 0-1,-1 0 1,1-1-1,-1 1 1,0 0-1,1 0 1,-1 0 0,1 0-1,-1 0 1,4 0 2729,-17 20-1327,8-11-1092,-10 16 471,-2-1-1,-27 30 1,-20 24 2,56-68-734,-12 19 112,1 0 1,1 0-1,2 2 1,-23 59 0,29-65-122,-13 31 381,-19 75 0,35-103-263,1 0-1,1 0 0,2 0 1,1 1-1,2 28 0,3-24-11,1 1 0,2-1-1,1 0 1,21 55 0,-10-42 94,2-1 1,40 66 0,-4-26 273,-47-74-450,0 0 1,0 0 0,1-1-1,23 18 1,-32-27-233,1 0 0,0 0-1,-1 0 1,1 0 0,0 0 0,0 0 0,0 0-1,0-1 1,0 1 0,0-1 0,0 1-1,0-1 1,0 0 0,3 0 0,-3 0-316,1-1 0,-1 1 0,0-1 0,0 0 0,0 0 0,1 0 0,-1 0 0,0 0 0,0 0 0,0 0 1,2-3-1,17-15-2956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3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 4480,'-5'-18'5018,"6"26"-4428,0 0-1,4 14 0,-2-9-282,2 20 467,3 63 0,-8 36 526,-1-55-473,10 278 2031,-8-284-1077,0-81-1614,1 1 0,1-1 0,-1 1 0,2-1 0,-1 1 0,7-12 0,0-1-77,0 1-92,1 0 0,0 0-1,16-20 1,47-54-25,-54 71 36,-18 22-29,0-1 0,0 1 0,0-1 0,1 1 0,-1 0 0,1 0 0,-1 0-1,1 0 1,0 1 0,0-1 0,0 1 0,0 0 0,0-1 0,0 1 0,0 1 0,0-1-1,0 0 1,1 1 0,-1 0 0,0-1 0,0 1 0,1 1 0,-1-1 0,0 0 0,0 1-1,1-1 1,-1 1 0,0 0 0,0 0 0,0 1 0,0-1 0,0 0 0,0 1-1,3 2 1,-5-3 18,-1-1-1,1 1 1,0 0-1,0 0 1,-1 0-1,1-1 1,0 1-1,-1 0 1,1 0-1,-1 0 1,1 0-1,-1 0 1,1 0-1,-1 0 1,0 0-1,0 0 1,1 0-1,-1 0 1,0 0-1,0 0 1,0 2-1,0 0 0,-1 0 1,1 0-1,-1 0 0,0 0 1,1 0-1,-1 0 0,-3 4 1,1 0 23,-1 0 1,-1 0 0,1 0-1,-1 0 1,-8 6 0,8-8 30,0-1 1,-1 1 0,1-1-1,-1-1 1,-10 5-1,9-4 59,0-1-1,1 1 1,-12 9-1,13-9-36,-1 1-228,6-5 153,0 0 0,0 0 0,0 0 0,0 0 0,0 0 0,0 1 0,0-1 0,0 0 0,0 0 0,1 0 0,-1 0 0,0 0 0,0 0 0,0 1 0,0-1 0,0 0 0,0 0 0,0 0 0,0 0 0,1 0 0,-1 0 0,0 0 0,0 0 0,0 0 0,0 0 0,0 0 0,0 1 0,1-1 0,-1 0 0,0 0 0,0 0 0,0 0 0,0 0 0,1 0 0,-1 0 0,0 0 0,0 0 0,0 0 0,0-1 0,0 1 0,0 0 0,1 0 0,-1 0 0,0 0 0,0 0 0,0 0 0,0 0 0,17 1 153,0 1 0,26 6 0,-15-2-53,-12-3-154,11 2-35,0 1 0,33 11-1,-56-15-317,3 0-463,0-1-4159,-2-1 1564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3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3 195 4896,'0'0'55,"0"0"1,0 0-1,-1 0 1,1 0 0,0 0-1,0 0 1,0 0-1,0 0 1,-1 1-1,1-1 1,0 0-1,0 0 1,0 0-1,0 0 1,0 0-1,0 0 1,0 1-1,-1-1 1,1 0 0,0 0-1,0 0 1,0 0-1,0 1 1,0-1-1,0 0 1,0 0-1,0 0 1,0 0-1,0 1 1,0-1-1,0 0 1,0 0 0,0 0-1,0 1 1,0-1-1,0 0 1,0 0-1,0 0 1,0 0-1,1 1 1,-1-1-1,0 0 1,0 0-1,0 0 1,5 11-154,-4-8 475,7 20 2079,-1 1 0,7 40-1,-3-8-94,-10-50-780,-2-7-897,-5-13-165,2-7-379,1-1 0,0 1 0,1-1 1,3-41-1,1 34-162,2-1 0,1 1 0,10-33 0,-13 55 47,0 1 0,0 0 0,1 0 0,0 1 0,0-1 0,0 1-1,4-6 1,-5 9 0,-1 0 0,1 0 0,0 1 0,0-1 0,0 1 0,0-1 0,0 1-1,0 0 1,0-1 0,0 1 0,0 0 0,1 1 0,-1-1 0,0 0 0,1 1 0,-1-1 0,0 1-1,1 0 1,-1 0 0,1 0 0,2 0 0,25 4 20,-1 2 0,1 0-1,-1 2 1,52 22 0,-74-26-137,1-1 1,-1 1-1,0 0 1,0 0-1,-1 1 1,11 9-1,-2 4-2772,-2 2-3508,-8-11 2351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4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458 205 3904,'-1'-7'669,"1"4"-349,-1-1 0,1 1 0,-1-1-1,0 1 1,1 0 0,-2-1 0,1 1 0,0 0-1,-1 0 1,1 0 0,-1 0 0,-4-5-1,1 3 23,0 1-1,-1 0 0,0 0 0,0 0 1,0 1-1,0 0 0,-1 0 0,1 0 1,-1 1-1,0 0 0,-13-2 0,10 3-157,0 0 0,-1 1 0,1 1-1,0-1 1,0 2 0,0-1-1,-16 6 1,7-1-66,2 1 1,-1 1-1,1 0 0,0 1 0,0 1 1,1 1-1,1 0 0,-21 20 1,27-22-44,1 0 1,-1 0 0,2 1-1,-1 0 1,2 0 0,-1 1-1,-6 15 1,10-19 36,1 0 0,-1 1 0,1-1 1,0 1-1,1-1 0,0 1 0,0 0 0,1-1 1,0 1-1,0 0 0,1 0 0,2 11 0,-2-16-51,-1 0-1,1 0 1,0 0-1,0-1 1,1 1-1,-1 0 1,0-1 0,1 1-1,0-1 1,-1 0-1,1 1 1,0-1-1,0 0 1,1 0-1,-1 0 1,0 0-1,1-1 1,-1 1-1,3 1 1,1-1 8,-1 0 0,0 0 0,1-1 0,0 0 0,-1 0 1,1 0-1,0 0 0,-1-1 0,8 0 0,10-3 91,0 0 0,-1-1 0,38-13-1,-59 17-156,236-91 413,-221 85-438,-1-2-1,0 0 1,-1 0-1,0-1 1,0-1-1,-1 0 1,0-1-1,17-19 1,-24 18-197,-16 32-294,-16 29 222,24-43 305,-1 1 1,1-1-1,1 0 0,-1 1 0,1-1 1,-1 14-1,2-13 18,0 1-1,1 0 0,0-1 1,3 13-1,-4-18 3,1 1-1,0-1 1,0 0-1,0 1 1,0-1-1,0 0 1,1 0 0,-1 0-1,0 0 1,1 0-1,0-1 1,-1 1-1,1 0 1,0-1-1,0 1 1,0-1 0,0 1-1,3 0 1,-3-1-1,0-1 1,0 1 0,0-1 0,0 0-1,0 0 1,0 1 0,0-1-1,0-1 1,0 1 0,0 0-1,-1 0 1,1-1 0,0 1 0,0-1-1,0 0 1,0 1 0,-1-1-1,1 0 1,0 0 0,1-2 0,4-2 91,0 0 1,0 0 0,7-9-1,-9 9-71,0-1 0,0 1 0,0-2 0,5-8 0,-8 12-52,-1 0 0,1 0 0,-1 0 0,0 0 0,0 0 0,0-1 0,-1 1 0,1 0 1,-1 0-1,1-1 0,-1 1 0,0 0 0,-1-5 0,0 4-45,1 0-4,-1-1 0,0 1 1,0 0-1,-1 0 0,-2-7 0,4 11 36,0-1-1,-1 0 0,1 1 1,-1-1-1,1 0 0,-1 1 1,1-1-1,-1 0 0,0 1 0,1-1 1,-1 1-1,0-1 0,1 1 1,-1 0-1,0-1 0,1 1 1,-1-1-1,0 1 0,0 0 1,0 0-1,1 0 0,-1-1 0,0 1 1,0 0-1,0 0 0,0 0 1,1 0-1,-1 0 0,0 0 1,0 1-1,0-1 0,1 0 0,-1 0 1,0 0-1,0 1 0,1-1 1,-2 1-1,-5 2-58,5-3 49,0 1 1,0-1-1,0 1 1,1 0 0,-1 0-1,0 0 1,0 0 0,1 0-1,-1 0 1,0 0-1,1 0 1,-1 1 0,1-1-1,0 1 1,-1-1-1,1 1 1,-2 2 0,3-3 27,0 0 0,-1 0 0,1-1 0,0 1 0,0 0 0,0 0 0,-1 0 0,1 0 0,0-1 0,0 1 0,0 0 0,0 0 0,1 0 0,-1-1 0,0 1 0,0 0 0,0 0 0,1 0 0,-1-1 0,1 2 0,0-1 39,0 0 0,1-1-1,-1 1 1,0-1 0,1 1-1,-1-1 1,0 1-1,1-1 1,-1 0 0,0 0-1,1 0 1,-1 0-1,1 0 1,1 0 0,5-1 131,0 0 1,0-1-1,0 0 1,0 0-1,12-7 1,-4 3-38,0 0-62,-1-1 0,1-1 1,-1-1-1,-1 0 0,19-15 0,60-61-33,-89 81-42,25-26-1,25-36-1,-7 7-41,-45 57 21,-1 1 1,0-1-1,1 1 1,-1 0-1,1-1 1,-1 1-1,1 0 1,-1 0-1,1 0 1,0 0-1,0 0 1,0 0-1,-1 1 1,1-1-1,2 0 1,-3 1 8,1 0 0,-1 0-1,0 1 1,0-1 0,0 0 0,0 0 0,0 1-1,1-1 1,-1 1 0,0-1 0,0 1 0,0 0 0,0-1-1,0 1 1,-1 0 0,1-1 0,0 1 0,0 0 0,0 0-1,-1 0 1,1 0 0,0 0 0,-1 0 0,1 0 0,-1 0-1,2 2 1,4 12-11,0 1 1,0-1-1,-2 1 0,0 0 0,3 23 0,-4-10 29,-1-1 0,-2 38 0,-1-58 48,1-1 0,-1 0 0,0 0 0,0 0 0,-1 0 0,0 0 0,0 0 0,0-1 0,-1 1 0,0-1 0,-7 11 0,9-16-30,0 1 1,0-1-1,-1 0 1,1 0 0,0 0-1,-1 0 1,1 0-1,0 0 1,-1 0-1,1 0 1,-1-1-1,0 1 1,1 0-1,-1-1 1,-1 1-1,-4 1 41,4-1-46,-1-1 0,1 1 0,0 0 0,0-1 1,-1 0-1,1 0 0,0 0 0,-1 0 0,1-1 0,0 1 1,-1-1-1,1 0 0,0 0 0,0 0 0,-4-2 1,-4-3 126,0 0 0,-19-15 0,-8-5-105,29 20-178,0 0 0,-12-10 0,16 12-375,15 13 465,9 2 7,0 1 0,1-2-1,0-1 1,34 11-1,-11-4 247,32 15-16,-73-29-233,1-1 0,0 0 0,-1 0 0,1 0-1,0 0 1,0-1 0,0 1 0,0-1 0,0 1 0,0-1-1,0 0 1,-1 0 0,1-1 0,0 1 0,0-1-1,5-1 1,7-5-3268,-1-6-3279,0 2 3090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4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127 139 5472,'-3'-23'1760,"3"22"-1712,0 1 1,0 0-1,0 0 0,0-1 1,0 1-1,0 0 1,0 0-1,-1 0 1,1-1-1,0 1 0,0 0 1,0 0-1,0-1 1,-1 1-1,1 0 0,0 0 1,0 0-1,0 0 1,0-1-1,-1 1 1,1 0-1,0 0 0,0 0 1,-1 0-1,1 0 1,0 0-1,0 0 0,-1 0 1,1 0-1,0-1 1,0 1-1,-1 0 1,1 0-1,0 0 0,0 0 1,-1 1-1,1-1 1,0 0-1,0 0 0,-1 0 1,1 0-1,0 0 1,0 0-1,-1 0 1,1 0-1,0 0 0,0 1 1,0-1-1,-1 0 1,1 0-1,-3 4 182,0 0 0,0-1 0,1 1 0,0 0 1,-1 0-1,1 0 0,1 1 0,-3 4 0,-3 9 126,-13 34 642,1 2 1,3 1 0,-9 59-1,23-101-816,1-1 0,0 1 1,1 0-1,1 0 0,0 0 0,1-1 0,0 1 0,1 0 0,0-1 1,1 0-1,0 0 0,9 15 0,-10-19-49,1-1-1,1 1 1,-1-1-1,1 0 1,1-1-1,-1 1 1,1-1-1,0 0 1,1 0-1,-1-1 1,1 0-1,0 0 1,0-1-1,1 0 1,0 0 0,-1 0-1,1-1 1,0 0-1,10 1 1,-12-3-62,0 0 0,0-1 0,0 0 0,0 0 1,0 0-1,0-1 0,0 0 0,0 0 0,0-1 1,10-3-1,-4-1 5,1 0 0,-1 0 0,18-14 1,-20 12-59,-1 1-1,0-1 1,0 0 0,-1-1 0,0 0 0,-1-1 0,11-17 0,-10 12 1,0-1 0,-1 0 0,0-1 0,6-26 0,-4-5 1,-2-1 0,2-83 0,-9 119-23,2-16-42,-5-53 0,2 73 16,-1 1 1,0-1 0,0 0-1,0 1 1,-1 0 0,0-1-1,-1 1 1,0 0 0,0 1-1,-8-11 1,9 14-2,0 1 1,-1 0-1,1-1 0,-1 1 0,1 1 1,-1-1-1,0 1 0,0-1 1,-1 1-1,1 0 0,0 0 0,-1 1 1,1-1-1,-1 1 0,1 0 1,-1 1-1,0-1 0,1 1 0,-1 0 1,0 0-1,1 0 0,-1 0 1,0 1-1,1 0 0,-1 0 0,1 0 1,-8 3-1,-4 3 27,0 1-1,1 0 1,0 1 0,0 0 0,1 1-1,0 1 1,1 0 0,0 1-1,-12 14 1,11-9 53,0 1 1,1 0-1,1 1 1,0 0-1,2 1 1,-14 36-1,21-50-18,1 1 0,1 0 0,-1-1 0,1 1 0,0 0 1,0 0-1,1 0 0,0 0 0,1 11 0,0-13 25,1 0-1,-1 0 1,1 0 0,-1 0-1,1-1 1,1 1 0,-1-1-1,1 1 1,-1-1 0,1 0 0,1 0-1,-1 0 1,7 6 0,1-2 86,-1 0 1,1-1 0,0 0 0,1-1 0,0 0 0,0-1 0,0 0 0,0-1-1,16 3 1,-6-2-6,0-2 0,0 0 0,1-1 0,34-2 0,-43-1-186,0-1 0,-1 0 0,1 0 0,-1-2 0,0 1 0,0-2 0,0 0 0,12-6 0,-3 2-406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4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3328,'0'-14'1006,"0"9"3470,1 6-4321,-1 0-1,1 0 0,0 0 0,0 0 0,0 0 1,0 0-1,0 0 0,0-1 0,0 1 1,2 1-1,3 3 437,19 14 197,40 25-1,-43-31-622,-1 1 0,-1 1 0,0 1 0,18 18 0,-24-18-14,-1 0-1,-1 0 0,0 1 1,16 32-1,-5 8 320,-2 0-1,22 93 0,-35-112-147,-1 1 0,-2 0 1,-2 0-1,-2 66 0,-6-50 2,-2 0-1,-2-1 1,-3 0 0,-2-1 0,-3-1 0,-32 72-1,-3-30-108,38-72-147,8-11-45,-3 5 206,-1 0 0,-1 0 0,0-1 0,-20 20 0,22-30-497,9-5 194,-1 0-1,1-1 1,0 1 0,0 0-1,-1 0 1,1-1 0,0 1-1,0 0 1,-1-1-1,1 1 1,0 0 0,0-1-1,0 1 1,-1 0-1,1-1 1,0 1 0,0 0-1,0-1 1,0 1 0,0-1-1,0 1 1,0-1-1,-1-10-1269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4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3 470 4064,'-2'1'1519,"7"1"-254,11-1 1172,22-9 171,53-19 0,-55 14-2249,-2-2 0,0-1-1,47-30 1,-69 38-307,0-1-1,-1 0 0,0 0 0,0-1 0,-1-1 1,0 0-1,-1 0 0,-1-1 0,1 0 1,-2 0-1,0-1 0,6-14 0,-7 12-101,-1-1-1,-1 0 1,3-21 0,-6 29-48,0 0 0,0 0 0,-1 0 0,-1 0 0,1-1 0,-1 1 0,-1 0 0,-2-9 1,4 16 76,-1-1 0,1 1 0,-1-1 0,1 1 0,-1 0 1,0-1-1,0 1 0,1-1 0,-1 1 0,0 0 0,0 0 1,0 0-1,-1-1 0,1 1 0,0 0 0,0 0 1,-1 1-1,1-1 0,0 0 0,-1 0 0,1 1 0,-1-1 1,1 0-1,-1 1 0,1 0 0,-1-1 0,1 1 0,-1 0 1,1 0-1,-1 0 0,0 0 0,-1 0 0,-1 1-7,-1 0 0,1 0 0,0 0 0,-1 0-1,1 1 1,0 0 0,0 0 0,0 0 0,1 0-1,-5 4 1,-5 5 13,1 0 0,0 0 0,0 1 0,2 1-1,-1 0 1,-8 16 0,4-5 81,2 2-1,-19 45 1,27-58 29,1 1 1,0 0-1,1 0 1,1 0-1,0 0 1,1 1-1,0-1 1,1 0 0,1 1-1,3 20 1,0-12 92,2 0 1,0-1 0,2 1 0,0-2 0,1 1 0,17 27 0,-25-47-204,0 0-1,0-1 0,-1 1 1,1-1-1,1 1 0,-1-1 1,0 1-1,0-1 0,0 0 1,1 0-1,-1 1 0,1-1 1,-1 0-1,1 0 0,-1 0 1,1-1-1,0 1 1,-1 0-1,1-1 0,0 1 1,-1-1-1,1 1 0,0-1 1,0 0-1,0 0 0,-1 1 1,1-2-1,0 1 0,2 0 1,22-12-3894,5-1 1029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4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6656,'0'0'55,"0"0"1,0 0 0,-1 0-1,1 0 1,0 0 0,0 0-1,0 0 1,0 0-1,0 0 1,0 1 0,0-1-1,0 0 1,0 0 0,0 0-1,-1 0 1,1 0-1,0 0 1,0 0 0,0 1-1,0-1 1,0 0-1,0 0 1,0 0 0,0 0-1,0 0 1,0 0 0,0 1-1,0-1 1,0 0-1,0 0 1,0 0 0,0 0-1,0 0 1,0 0 0,1 0-1,-1 1 1,0-1-1,0 0 1,0 0 0,0 0-1,0 0 1,0 0 0,0 0-1,0 0 1,0 1-1,9 1 1433,17-1 934,-23-1-1909,192-10 3615,-168 9-3964,38 3 1,-43 0-949,-1-2 1,0 0-1,31-4 1,-44 3-1057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3:4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5216,'-2'-1'886,"2"1"-833,-1 1-1,1-1 0,0 0 1,0 1-1,0-1 0,0 0 1,-1 0-1,1 1 0,0-1 1,0 0-1,0 1 0,0-1 1,0 0-1,0 1 0,0-1 1,0 0-1,0 1 0,0-1 1,0 0-1,0 1 0,0-1 1,0 0-1,0 1 0,0-1 1,1 0-1,-1 1 0,0-1 1,5 38 1623,-2 0 1,-2 41-1,-6 7 204,-19 101 0,-12 117-1544,34-282-5115,5-5 1249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0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56 4224,'-1'-4'339,"-1"0"0,1 0 0,-1 1 0,0-1 0,0 1 0,-3-5 0,4 6 65,0 0 0,1 0 0,-1 1 0,0-1 0,1 0 0,-1 0 0,1 0 0,0 0 0,-1 0 0,1 0 0,0-3 0,34 40 39,133 168 1045,-154-186-1361,0 2-1,-2-1 1,-1 1 0,0 1 0,-1 0 0,-1 0 0,-1 1 0,-1 0 0,5 35 0,5 49 604,-6 0-1,-5 184 1,-7-228-637,-6 105 350,4-131-119,-1 1 1,-16 53-1,20-86-270,0 0 0,0 0-1,0 0 1,0-1 0,0 1-1,-1 0 1,1-1 0,-1 0-1,-3 4 1,4-5-46,1 0 1,-1-1-1,0 1 1,0-1-1,0 1 0,0-1 1,0 1-1,0-1 0,0 0 1,0 0-1,0 1 1,0-1-1,0 0 0,0 0 1,0 0-1,0 0 0,0 0 1,0 0-1,0 0 1,0-1-1,-1 1 0,1 0 1,0-1-1,1 1 0,-1 0 1,0-1-1,0 1 1,0-1-1,0 0 0,-1 0 1,-5-5-1704,1 1 1,-1-1 0,-9-12 0,8 10-643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5:37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166 283 2656,'-1'-7'587,"0"0"0,1 1 0,0-1 0,1-9 0,0 0 894,-1 8-665,0-1 0,1 1 0,0 0 0,0 0 0,1-1 0,5-15 0,-6 11 1073,-1 9-610,0 10-778,-6 34 171,-6 228 976,11-131-1376,1 72 158,1-93-247,-1 216 734,0 763 1062,5-833-2134,2-507-2175,12-62 1348,-12-15 259,-6 253 620,0-324-495,-1 372 572,-3-362-273,-7 196 505,1 40-97,5 85-55,2 35 10,1-1-1,2-32 1,1-55 341,-3 62-277,1 45-49,1 1-1,0 0 1,3-10-1,-3 12-10,1 1-1,-1-1 1,-1 0-1,1 0 1,-1 0-1,1 1 0,-1-1 1,-1 0-1,1 0 1,-2-6-1,0-5 361,2 13-274,-4 8-97,0 1-66,-7 10 144,0 2-1,2-1 1,0 1 0,2 1 0,-12 36 0,4-9 101,-2-2 205,-1-1 0,-35 58 0,50-97-126,3-14 27,1 1-194,7-46-143,26-100 1,-24 121-77,21-46 0,-24 63-60,2 2-1,-1-1 0,2 1 0,18-22 1,-28 37 99,1-1 0,0 0 0,-1 0 0,1 0 0,0 1 0,0-1 0,0 0 1,0 1-1,0-1 0,-1 0 0,1 1 0,0-1 0,1 1 0,-1 0 0,0-1 1,0 1-1,0 0 0,1-1 0,-1 2 20,0-1 0,0 0 0,0 1 0,0-1-1,-1 0 1,1 1 0,0-1 0,0 1 0,0-1 0,-1 1 0,1-1 0,0 1 0,0 0 0,-1-1 0,1 1-1,-1 0 1,1 0 0,-1 0 0,1-1 0,-1 1 0,1 0 0,-1 0 0,1 1 0,10 26 246,-2 1 0,0-1-1,8 55 1,9 31-167,-22-91-436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5:38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56 4064,'0'-20'7034,"4"27"-5503,-1 13-952,0 0 0,-2 0 0,0 0 1,-2 23-1,0-2-35,0 2 110,0-7 179,6 48 0,-4-76 300,-2-26-368,-6-35-354,3 24-273,2 0 1,1-57 0,2 53-155,-1 21-49,1 0 0,2-16 0,-2 24 59,0 0 0,0 0 0,0 0 0,0 0 0,1 1 0,0-1 0,0 0 0,0 1 0,0-1 0,6-5 0,-6 7 16,0-1 1,0 1-1,1-1 0,-1 1 1,1 0-1,0 0 1,0 0-1,0 0 1,0 0-1,0 1 1,0 0-1,0-1 0,0 1 1,1 0-1,-1 0 1,0 1-1,1-1 1,-1 1-1,0 0 1,1 0-1,-1 0 0,1 0 1,3 1-1,48 4 886,-42-4-1090,27 2-1,-40-3-15,7 0 309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5:39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17 8640,'-24'-17'3904,"29"21"447,0 1-2207,9 3-1248,4-1 128,8 6-608,1-6 64,5 1-320,4 0-288,-1 0 64,10-4-288,-9 4 224,1-3-3744,-5 2 2113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5:41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30 1888,'-3'-11'1475,"6"7"1083,-3 4-2277,1 0 0,0-1 0,0 1 0,0-1-1,-1 0 1,1 1 0,0-1 0,-1 0 0,1 1 0,-1-1 0,1 0 0,-1-6 5139,0 7-5285,-1 0 1,1 0 0,-1 0 0,1 0-1,0 1 1,-1-1 0,1 0 0,0 0-1,-1 1 1,1-1 0,0 0-1,-1 1 1,1-1 0,0 0 0,0 1-1,-1-1 1,1 0 0,0 1 0,0-1-1,0 1 1,2 40 1416,-12 161-279,7-116-1010,-3 221 201,-24 435 181,10-414-219,-5 138-345,24-445-83,0 19 51,-11 75 0,9-92-81,-1 29 0,-1 1-117,4-47 143,1 1 1,-1-1 0,1 0-1,0 1 1,1 6 0,-1-9-50,0 0 0,1 0 0,-2 0 0,1-1 1,0 1-1,-1 0 0,0 0 0,0 0 1,0 0-1,-3 6 0,3-6 0,-1 0 0,1 1 0,0-1 1,0 0-1,0 0 0,0 6 0,4 27 268,-3-25-238,0 1-1,1 0 0,0-1 0,1 1 0,4 12 1,29 128 205,-35-151-179,5 37 234,-5-29-124,1 0-1,1 0 1,3 11-1,-2-13-246,-2-11-125,-4-12-83,-5-6 200,-4-24 0,0 0 176,-50-119-277,51 143 230,-1 1-1,-23-33 1,26 40 50,4 7-38,-1-1 0,0 1-1,0 0 1,0 0 0,0 0 0,-1 1 0,0 0-1,0 1 1,-11-6 0,16 9 23,0 0 0,0 1 0,0-1 0,0 1 0,0 0 0,0-1 0,0 1 0,1 0 0,-1 0 0,0 0 0,0 0 0,0 1 0,-4 0 1,-6 1 29,11 0 23,1 0 0,-1 0 1,1 0-1,0 0 1,-1 0-1,1 0 0,0 0 1,0 1-1,1-1 1,-1 2-1,0 3 21,-2 46 111,0-30-22,2 31 0,2 53 67,0 9 204,-2-114-439,0 0 0,0 0 0,1 0 0,-1 0 0,1 0 0,-1 0 0,1 0 0,2 4 0,-3-6-9,1 1 0,-1-1 0,1 1 0,-1-1 0,1 1 0,-1-1 0,1 0 0,-1 1 0,1-1 0,0 0 0,-1 1 0,1-1 0,0 0 0,-1 0 0,1 1 0,0-1 0,-1 0 0,1 0 0,0 0 0,0 0 1,-1 0-1,1 0 0,0 0 0,-1 0 0,1 0 0,0 0 0,1-1 0,2 0 54,1-1 1,-1 0 0,1 0 0,-1 0 0,0-1-1,0 1 1,0-1 0,0 0 0,3-4 0,35-34 200,-36 34-234,50-56 80,85-83-305,-107 114-2356,-4 0-4209,-17 19 3862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5:42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1664,'-1'0'169,"-1"0"0,1 0 0,-1 0-1,1 0 1,-1 0 0,1 0 0,-1 1 0,1-1 0,-1 0 0,1 1 0,0-1 0,-1 1-1,1 0 1,-1-1 0,1 1 0,0 0 0,-2 1 0,-18 10 15004,9-8-14235,0 4 1,242 1 3301,-223-9-4128,1 1 0,-1 0 0,0 1 0,1 0 0,-1 0 0,0 1 0,0-1 0,0 2 0,0-1 0,-1 1 0,1 0 0,7 6 0,-13-9-75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5:43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5824,'0'0'238,"0"0"1,0 1-1,-1-1 1,1 1-1,0-1 1,0 1-1,-1-1 1,1 0-1,0 1 1,0-1-1,0 1 1,0-1-1,0 1 1,0-1-1,0 1 0,0-1 1,0 1-1,0-1 1,0 1-1,0-1 1,0 1-1,0-1 1,0 1-1,1 0 1,2 16 1927,8 27 817,8 62 1,-12-69-2047,-4-26-657,-1 0 1,-1 0-1,1 13 1,-2-3 33,-1-8 97,1 0 0,1 0 0,2 16-1,-2-22-169,0-4-170,0-7-109,0-3 15,4-16 74,2-40 0,-6 44 37,1 0 1,0 0-1,2 0 0,8-26 1,-6 29-35,-2 3 85,1 1-1,0 0 0,12-20 1,-15 29-67,1 0 0,-1-1 0,1 1 0,0 1 0,-1-1 0,1 0 0,0 1 0,1-1 0,-1 1 0,0 0 0,1 0 0,-1 0 0,1 1 0,0-1 0,-1 1 0,1 0 0,5-1 0,0 1-6,1 0 0,-1 1 0,0 0-1,1 1 1,-1 0 0,0 1 0,0-1 0,11 5 0,68 28-179,-79-29-220,7 2 414,-5-27-16533,-8 5 13386,1-5 138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5:43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7648,'-14'4'10475,"15"-4"-10302,9 1 2288,0 0-1340,-1-1 1,0 2 0,10 2-1,-7-2-675,-1 1 0,14-1 0,53 4 184,48 1-1847,-107-7-1364,-5 5 703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5:48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1279 992,'5'8'10235,"-5"-8"-9894,15 0 2107,-11-1-2382,1 0 0,-1 0 0,0-1 0,9-3 0,7-4 409,-17 8-408,1 0 0,-1 0 0,0-1 0,1 0 0,-1 1 0,5-5 0,79-79 948,-43 41-771,108-119 748,15-13 69,-90 84-752,18-13 205,-46 54-265,106-105 348,-106 107-393,-35 33-117,1 0-1,34-25 1,-34 29 59,0-2 0,20-20-1,-14 11-160,-5 7 35,-11 10-11,0 0 0,0 1-1,1 0 1,-1 0 0,1 1 0,0 0 0,7-4-1,-11 7 8,-1 0 0,1 0 0,-1 1 0,0-1 0,1 0 0,-1-1 0,0 1 0,0 0 0,1 0 0,-1 0 0,0-1-1,0 1 1,-1-1 0,1 1 0,0-1 0,0 1 0,-1-1 0,1 1 0,0-3 0,1-1 17,-1 1 46,2-2-125,-3 6 44,0 0 0,0 0 0,0 0 0,0 0 0,0 0-1,0 0 1,0 0 0,0 0 0,0 0 0,0 0 0,0 0 0,0 0 0,-1 0-1,1 0 1,0 0 0,0 0 0,0 0 0,0 0 0,0 0 0,0 0-1,0 0 1,0 0 0,0 0 0,0 0 0,0 0 0,0 0 0,0 0 0,0 0-1,0 0 1,0 0 0,0 0 0,0 0 0,0 0 0,0 0 0,0 0 0,-1 0-1,1 0 1,0 0 0,0 0 0,0 0 0,0 0 0,0 0 0,0 0 0,0 0-1,0 0 1,0 0 0,0 0 0,-1 0 130,1 0-140,1-1 0,-1 1 0,0-1 1,0 1-1,0 0 0,0-1 0,0 1 0,0 0 0,0-1 0,0 1 0,0-1 1,0 1-1,0 0 0,0-1 0,0 1 0,0-1 0,0 1 0,0 0 0,0-1 1,-1 1-1,1 0 0,0-1 0,0 1 0,0 0 0,-1-1 0,1 1 1,0 0-1,0-1 0,-1 1 0,0-1 0,0 0-11,2 2-13,0 0 4,-1-2-42,0 1 73,0 0 0,0 0 0,0-1 0,0 1-1,0 0 1,0 0 0,0 0 0,0-1 0,0 1 0,-1 0 0,1 0 0,0 0 0,0 0 0,0-1 0,0 1 0,0 0 0,-1 0 0,1 0 0,0 0 0,0 0 0,0 0 0,-1-1 0,1 1 0,0 0 0,0 0-1,0 0 1,-1 0 0,1 0 0,0 0 0,0 0 0,0 0 0,-1 0 0,1 0 0,-1 0 0,-12 1-26,-9 7-5,13-4 96,0 0 1,0 0 0,-1-1 0,1 0-1,-16 2 1,7-1 53,-190 36 714,163-33-634,37-5-159,-1-1 1,1 0 0,-1-1-1,1 1 1,-1-2-1,-11-1 1,20 2-37,0 0 0,0 0 1,-1 0-1,1 0 0,0 0 1,0 0-1,0 0 0,-1 0 0,1-1 1,0 1-1,0 0 0,0 0 0,-1 0 1,1 0-1,0 0 0,0-1 0,0 1 1,0 0-1,0 0 0,0 0 0,-1 0 1,1-1-1,0 1 0,0 0 1,0 0-1,0 0 0,0-1 0,0 1 1,0 0-1,0 0 0,0-1 0,0 1 1,0 0-1,0 0 0,0 0 0,0-1 1,0 1-1,0 0 0,0 0 0,0 0 1,0-1-1,0 1 0,0 0 0,1 0 1,-1 0-1,0-1 0,0 1 1,0 0-1,0 0 0,0 0 0,1 0 1,-1-1-1,0 1 0,0 0 0,0 0 1,0 0-1,1 0 0,-1 0 0,0 0 1,0 0-1,1-1 0,12-7 99,32-11-53,14-5 515,-29 14-410,70-20 364,53-13-262,-150 43-236,-1 0-1,1 0 1,-1 0-1,0 0 1,1 1-1,-1-1 1,1 1-1,-1-1 1,0 1-1,1 0 0,-1 0 1,0 0-1,0 0 1,0 1-1,0-1 1,0 0-1,3 3 1,-3-2 72,1 0 0,-1 1 1,1-1-1,-1 0 0,0 1 1,0 0-1,0-1 0,0 1 0,-1 0 1,1 0-1,-1 0 0,0 0 1,2 4-1,-1 14 165,-1 0 1,0 0 0,-4 33-1,1-31-234,1 0 0,3 29-1,-3-26 4,1-2-3268,10-37-7744,-2-4 7488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5:49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6 4640,'0'-6'9085,"-1"20"-4966,1-4-4604,-26 161 4527,-29 86-2342,48-229-1500,3-8-2,2 1 0,-2 25 1,0 11 251,3-50-418,1-6-13,-1-1 0,1 1 1,0-1-1,0 1 0,0-1 0,-1 1 0,1 0 0,0-1 0,0 1 0,0 0 0,0-1 0,0 1 0,0-1 0,1 1 0,-1 0 0,0-1 0,0 1 1,1 1-1,0-2 93,8-11-27,200-150-389,-128 102 560,-79 58-245,0-1-1,0 1 1,0-1 0,1 1 0,-1 0 0,0 0-1,1 0 1,-1 0 0,0 0 0,1 0-1,-1 1 1,1-1 0,-1 1 0,1 0 0,2 0-1,-4 0-2,-1 0 0,1 0 0,0 0 0,0 1-1,-1-1 1,1 0 0,0 1 0,0-1 0,-1 1-1,1-1 1,-1 0 0,1 1 0,0 0-1,-1-1 1,1 1 0,-1-1 0,1 1 0,0 0-1,0 1 4,-1 0 0,1-1-1,0 1 1,-1 0 0,1 0-1,-1-1 1,0 1-1,1 0 1,-1 0 0,0 3-1,-1 0 16,1 1-1,-1 0 0,0 0 0,0 0 1,-1-1-1,1 1 0,-1 0 1,0-1-1,-1 0 0,0 1 1,0-1-1,0 0 0,-5 6 0,3-5 34,-1 1-1,0-1 1,0-1-1,-1 1 1,1-1-1,-1 0 0,0-1 1,-14 7-1,12-8-82,8-4 34,0 1 1,1 0 0,-1 0-1,1 1 1,-1-1-1,0 0 1,1 0-1,-1 0 1,1 0 0,-1 0-1,1 1 1,-1-1-1,0 0 1,1 0-1,-1 1 1,1-1 0,-1 0-1,1 1 1,0-1-1,-1 1 1,1-1-1,-1 1 1,1-1 0,-1 1-1,1 0 26,1 0-1,-1-1 0,0 1 1,1 0-1,-1-1 0,1 1 1,-1-1-1,1 1 0,-1-1 1,1 1-1,-1-1 0,1 1 1,-1-1-1,1 0 0,0 1 1,-1-1-1,1 0 1,0 1-1,-1-1 0,2 0 1,15 6 394,3 0-340,-12-3-179,0-1-1,0 0 1,-1 0-1,1-1 0,0 0 1,1 0-1,-1 0 0,0-1 1,0-1-1,15-2 1,-23 3-255,1 0 1,-1 0-1,1 0 1,-1 0-1,1 0 1,-1 0-1,1 0 1,-1 0-1,1 0 1,-1 0-1,1-1 1,-1 1-1,1 0 1,-1-1-1,1 1 1,-1 0-1,0 0 1,1-1-1,0 0-1030,0 0 1031,-1 1-1,0-1 1,0 1-1,1-1 1,-1 1-1,0-1 1,0 1-1,0-1 1,1 1 0,-1-1-1,0 0 1,3-11-3363,5 0 293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5:49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83 6048,'-18'-6'4192,"-4"4"8778,142-5-7181,55-20-5194,-47 1-1109,-66 12-4545,-48 13 2861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0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85 4896,'0'-3'353,"1"0"1,-1 0-1,1 0 0,0 0 1,0 0-1,0 0 1,0 1-1,3-5 0,3-10 3117,-7 16-3383,0 0 0,0 0 0,1 0 0,-1 0-1,0-1 1,0 1 0,-1 0 0,1 0 0,0 0 0,0 0 0,0 0-1,-1 0 1,1 1 0,0-1 0,-1 0 0,1 0 0,-1 0-1,1 0 1,-1 0 0,0 0 0,1 1 0,-1-1 0,0 0-1,0 0 1,1 1 0,-1-1 0,0 1 0,0-1 0,0 1-1,0-1 1,0 1 0,1-1 0,-1 1 0,-2-1 0,-2-1-20,-1 1 0,1-1 1,-1 1-1,-8-1 0,2 2-12,-1 0-1,0 0 1,1 2-1,-1 0 1,1 0 0,-1 1-1,1 0 1,0 1-1,0 1 1,1 0-1,-1 0 1,-15 11 0,22-13-42,1 0 1,0 1-1,-1-1 0,2 1 1,-1 0-1,0 0 1,1 1-1,-1-1 1,1 1-1,0 0 1,1 0-1,-1 0 1,1 0-1,0 0 1,1 0-1,-3 11 1,1 0 103,1 1 0,0-1 0,2 1 0,1 25 1,2-12 98,11 45 0,-13-72-201,36 171 733,-34-140-1345,-19-31-12704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6:00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63 1728,'-4'1'528,"6"1"254,9 0 1289,5-3-924,-1 0 0,1-2 1,21-5-1,-22 4-1083,1 1 1,1 0 0,23-1 0,35 7 927,-80-3-123,-146 0 1169,157-1-1797,0 0 1,0 0-1,9-4 1,0 0-174,97-15 101,-43 10-4263,-61 9 2473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6:17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2 1248,'1'-2'955,"-1"6"860,-1 10 972,-5-3-1974,-1 0 0,0 0 0,0-1-1,-1 0 1,-17 17 0,-4 5 363,-11 11-237,39-42-1026,0 0 0,0 1-1,0-2 1,-1 1 0,1 0 0,0 0 0,0 0-1,0 0 1,-1-1 0,1 1 0,0-1 0,-1 1-1,1-1 1,-1 1 0,1-1 0,-1 0 0,1 0 0,0 0-1,-1 0 1,1 0 0,-1 0 0,-1 0 0,2-3-2599,1 3 2552,0 0 0,0-1 0,0 1-1,0 0 1,0 0 0,0 0 0,0-1-1,0 1 1,0 0 0,0 0 0,0 0-1,0 0 1,9-7-3387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6:27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90 1568,'-5'0'6922,"23"-1"-3946,-9-3-2561,-1 0 0,0 0 0,0-1 0,9-7 0,-9 7-278,1 0 0,-1 1 0,1 0 0,0 0 0,1 1 0,9-3 0,62-10 676,-51 10-574,-8 3 247,0 1 1,0 1-1,1 1 1,-1 1 0,0 1-1,0 0 1,35 10 0,-49-10-600,11 2 925,-5-1-4050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6:28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5 2976,'0'0'183,"-1"-1"-1,1 1 1,-1 0 0,1-1-1,-1 1 1,0-1-1,1 1 1,-1 0 0,0-1-1,1 1 1,-1 0 0,0 0-1,1 0 1,-1 0 0,0-1-1,1 1 1,-1 0 0,0 0-1,0 0 1,1 0 0,-1 1-1,0-1 1,1 0 0,-1 0-1,0 0 1,0 0 0,0 1-1,-20 13 1792,7-4-961,3-3-754,1 0 1,0 1-1,0 0 0,1 1 0,0 0 1,0 0-1,1 1 0,1 0 1,-1 0-1,2 1 0,-1 0 1,2 0-1,-1 1 0,2-1 0,-1 1 1,2 1-1,-1-1 0,2 0 1,0 1-1,-1 20 0,3-28-235,0 0-1,0-1 1,1 1 0,0 0-1,0 0 1,0 0-1,0-1 1,1 1 0,0-1-1,0 1 1,0-1 0,1 0-1,-1 1 1,1-1-1,0 0 1,0-1 0,1 1-1,-1-1 1,1 1 0,-1-1-1,1 0 1,0 0-1,0-1 1,1 1 0,-1-1-1,0 0 1,1 0-1,-1 0 1,1-1 0,0 0-1,0 0 1,-1 0 0,1 0-1,7 0 1,-2-1 16,-1 0 1,0 0-1,1-1 0,-1-1 1,0 1-1,0-1 0,0-1 1,0 0-1,0 0 1,-1 0-1,1-1 0,-1-1 1,11-7-1,-10 6-7,0-1 1,-1-1-1,0 1 0,-1-1 1,1 0-1,-2-1 0,1 0 1,-1 0-1,0-1 0,-1 1 1,5-14-1,-6 13-2,0 0 0,-1 0 0,-1-1-1,0 0 1,0 0 0,-1 1 0,0-1 0,-1 0-1,-1-12 1,1 20-48,0-1-1,-1 0 0,0 0 1,1 0-1,-2 1 1,1-1-1,0 0 0,-1 1 1,1-1-1,-1 1 0,0 0 1,0 0-1,-1 0 1,1 0-1,-1 0 0,1 0 1,-1 0-1,0 1 1,0-1-1,0 1 0,0 0 1,-1 0-1,1 0 0,0 0 1,-1 1-1,1-1 1,-1 1-1,-6-2 0,3 3-33,1-1 0,0 1 0,-1 0 0,1 0 0,-1 0-1,1 1 1,-1 0 0,-6 2 0,-5 3 4,-26 10 0,38-13 168,-1 0 0,1 0 1,0 0-1,0 1 0,1 0 1,-1 0-1,-5 5 0,10-8-84,1-1 0,-1 1 0,0 0 0,1 0 0,-1 0 0,1 0 0,-1 0-1,1 0 1,-1 0 0,1 0 0,0 0 0,0 0 0,-1 0 0,1 0 0,0 0-1,0 0 1,0 0 0,0 0 0,0 0 0,0 0 0,0 1 0,1 0 15,0 0 1,-1-1-1,1 1 1,0-1 0,0 1-1,0 0 1,0-1 0,0 0-1,0 1 1,1-1 0,1 2-1,2 1 60,0 0-1,1 0 1,-1 0-1,1-1 1,9 4-1,-4-3-80,0-1-1,1 0 1,-1-1-1,19 2 0,20 4-4443,-48-8 3963,0 1-1,0-1 1,-1 1 0,1 0-1,0-1 1,-1 1-1,1 0 1,0 0-1,-1 0 1,1 1 0,-1-1-1,0 0 1,1 1-1,-1-1 1,0 0 0,0 1-1,0 0 1,0-1-1,0 1 1,0 0 0,1 2-1,8 16-2210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6:35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547 0 992,'3'4'5131,"8"12"-3446,33 47 661,-40-53-2143,-1 0 0,1 0-1,-1 0 1,-1 0 0,0 0 0,0 0-1,-1 15 1,-1-24-177,3 27 454,-3 0 0,0 1 0,-2-1 0,-8 44 0,7-60-361,-1 0 0,-1 0-1,-7 15 1,-3 6 222,-6 22 216,-48 108 286,59-144-764,0-2 0,-1 1 0,-1-1 0,0-1-1,-2 0 1,-22 22 0,12-19 68,0-1-1,-2-1 1,-37 20 0,-87 30-163,76-41-2171,71-25 1933,3 0-64,-1-1 0,0 1 0,0-1 0,0 1 0,0-1 0,1 0-1,-1 1 1,0-1 0,0 0 0,0 0 0,0 0 0,0 0 0,0 0-1,0 0 1,0 0 0,0 0 0,0 0 0,-1-1 0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6:36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2400,'5'-8'4288,"-4"9"-3856,1 0 0,-1 0 0,1 0 0,-1 0 0,1 1 0,-1-1 0,0 0 0,0 1 0,0-1 0,1 1 0,-1-1 0,0 1 0,0 2 0,2 10 49,-1 1 1,-1-1-1,0 1 1,-1 0-1,-1 0 1,-2 19-1,1-16-575,2-13-26,0 0 0,-1 0 1,1 0-1,-1 0 0,0 0 0,-3 6 0,-1 6-4339,-2-4-2810,7-9 6032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6:36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20 4064,'-4'-16'1307,"3"12"1412,-3 21 668,-19 129 837,21-126-4412,-3 6 344,-5-11-6855,10-11 4897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6:37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1 132 2816,'0'-1'185,"0"0"1,1 1 0,-1-1-1,0 1 1,1-1-1,-1 1 1,1-1 0,-1 1-1,1-1 1,-1 1-1,1-1 1,-1 1-1,1 0 1,-1-1 0,1 1-1,0 0 1,-1-1-1,1 1 1,0 0-1,-1 0 1,1-1 0,1 1-1,20-5 2425,-16 3-2224,12-3 482,-1-1 1,23-10-1,-26 9-459,1 1 0,-1 1 0,1 0 0,22-4 0,-30 8-121,1 0 0,-1 1 0,16 0 0,-20 1-176,0-1 0,0 1 0,0 0 0,1 0 0,-1 0 0,0 0 0,0 1 0,0-1 0,-1 1 0,1 0 0,5 3 0,-2 1 143,0-2 0,0 1 0,0-1 0,1 0 0,0 0 0,12 4 0,-14-6-196,0-1 0,0 0 0,1 0-1,-1 0 1,0 0 0,0-1 0,1 0 0,-1 0-1,0-1 1,0 0 0,6-1 0,3-1 67,0-2 0,0 1 0,-1-2 0,19-9 0,46-36-484,-48 30-2912,-22 16 1879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6:37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43 2976,'-14'-5'12208,"34"2"-10150,11 0-1186,-12 2-329,32-8-1,-24 4-318,31-3 0,-21 3-42,-29 3-130,-8 2-56,0 0 1,0 0-1,0 0 0,1 0 1,-1-1-1,0 1 1,0 0-1,0 0 1,0 0-1,0 0 0,0 0 1,0 0-1,1 0 1,-1 0-1,0 0 1,0 0-1,0 0 1,0 0-1,0 0 0,1 0 1,-1 0-1,0 0 1,0 0-1,0 0 1,0 0-1,0 0 0,0 0 1,1 0-1,-1 0 1,0 0-1,0 0 1,0 0-1,0 0 0,0 0 1,0 1-1,0-1 1,1 0-1,-1 0 1,0 0-1,0 0 1,0 0-1,0 0 0,0 1-524,1 15-12959,6-5 10911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6:38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40 3712,'-1'-2'489,"0"-1"0,-1 1 0,1-1 0,0 0 1,1 1-1,-2-6 0,-6 18 2938,-8 16-2433,0 3-169,2 0 1,1 1-1,-14 49 0,19-53-512,-4 35-1,10-52-215,1 1 0,1-1 1,0 1-1,0-1 0,0 1 0,2-1 1,2 13-1,-4-19-66,1-1 1,0 1 0,0-1-1,1 1 1,-1-1-1,0 0 1,1 0 0,-1 1-1,1-1 1,0 0 0,0 0-1,0 0 1,0-1-1,0 1 1,0 0 0,0-1-1,1 0 1,-1 1-1,1-1 1,-1 0 0,1 0-1,-1 0 1,1 0-1,-1-1 1,1 1 0,0-1-1,-1 0 1,1 1-1,4-2 1,6 1 9,0-1 0,1-1-1,-1 0 1,21-7 0,-19 5-33,-1-1 0,0-1 1,0 0-1,0-1 0,-1-1 0,0 0 1,16-13-1,-21 14 42,1 0 0,-2 0 0,1-1 0,-1 0 0,-1-1 0,1 1 0,-1-1 0,-1 0 0,0-1 0,0 0 0,3-10 0,-6 13-21,-1 1-1,1-1 0,-1 0 1,-1 0-1,1 0 0,-2-13 1,-1 2 144,-6-22-1,6 33-165,0 0-1,0 0 0,-1 1 0,1-1 1,-2 1-1,1-1 0,-1 1 0,0 0 0,0 0 1,-1 1-1,1-1 0,-1 1 0,0 0 1,-1 0-1,1 1 0,-1-1 0,0 1 0,0 1 1,-1-1-1,1 1 0,-1 0 0,1 1 1,-1-1-1,0 1 0,0 0 0,0 1 0,0 0 1,0 0-1,-10 0 0,10 1-25,1 1 1,-1-1-1,0 1 0,0 0 0,0 1 0,-11 3 1,14-3-39,0 0 1,0 0 0,1 0-1,-1 0 1,1 1 0,-1-1-1,1 1 1,0 0 0,0 0-1,0 0 1,1 1-1,-4 4 1,6-8 52,-4 6-426,0-1 1,0 1-1,1 0 0,0 0 0,0 1 1,1-1-1,0 0 0,-2 9 0,3 5-1228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1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5 120 6048,'-1'0'116,"1"0"0,-1-1 1,1 1-1,0-1 0,-1 1 0,1-1 1,0 1-1,-1-1 0,1 1 0,0-1 1,0 0-1,0 1 0,-1-1 0,1 1 1,0-1-1,0 1 0,0-1 0,0 0 1,0 1-1,0-2 0,12-7 2627,-11 8-2359,37-19 3288,-23 15-2994,30-8 1,36-9-489,22-5 82,-84 23-1404,-1 1 1,1 1-1,30 1 1,-13 3-1146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6:39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37 4800,'-5'0'2176,"5"-4"-1888,0-1 1824,5 5-1216,-5-3 1280,8 3-1280,6-5 544,4 2-864,5-2-96,4 5-288,4-3-128,4 6-32,-3-6-832,-1 3 448,1-4-3168,-5-1 1952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09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 3072,'0'0'89,"-1"0"1,1 0-1,0 0 0,-1-1 1,1 1-1,0 0 0,-1-1 1,1 1-1,0 0 0,-1 0 1,1-1-1,0 1 1,0 0-1,0-1 0,-1 1 1,1-1-1,0 1 0,0 0 1,0-1-1,0 1 0,-1 0 1,1-1-1,0 1 0,0-1 1,0 1-1,0-1 1,0 1-1,0 0 0,0-1 1,0 1-1,1-1 0,-1 1 1,0 0-1,0-1 0,0 1 1,0-1-1,0 1 0,1 0 1,-1-1-1,0 1 1,0 0-1,1-1 0,-1 1 1,0 0-1,0-1 0,1 1 1,-1 0-1,0 0 0,1-1 1,-1 1-1,1 0 0,5-3 5116,-3 10-1222,-2-4-3920,0 1-1,0-1 1,-1 0-1,0 0 1,1 1-1,-2 4 1,2 4 96,22 106 1043,-9-53-862,-6-24 88,25 74-1,-27-101-321,0 0-1,0 0 0,2-1 0,-1 0 1,2 0-1,0-1 0,0 0 0,16 16 0,-22-25-53,1-1-1,-1 0 1,1 0-1,0 0 1,-1 0-1,1 0 1,0-1-1,0 1 0,0-1 1,0 0-1,0-1 1,0 1-1,9 0 1,1-1 111,1-1 1,25-4-1,-23 2-94,-1-1 0,1-1 0,23-10 0,46-26 95,6-3-343,-69 34 198,-2 0 0,0-2 0,0 0 0,-1-2 0,-1 0 0,0-1 0,-1-1 0,23-25 0,17-14 19,-40 39-55,-7 6 9,1 1 0,0 0 0,0 1 0,1 1 0,0 0 0,19-8-1,-7 7 5,-1 1 0,48-8 0,-35 10 128,1 2 0,0 2 0,72 6 0,-97-3-117,-1 0-1,1 1 1,-1 0-1,0 1 1,0 0-1,-1 1 1,1 1 0,-1-1-1,0 2 1,-1 0-1,1 0 1,-1 0 0,-1 2-1,0-1 1,13 15-1,4 10 116,-1 1-1,-1 2 0,22 44 0,-33-56-60,0 8 283,-7-17-288,-5-13 477,-1-13-69,3-38-357,-2 42-118,0 1 0,0 0 1,0 0-1,1 1 0,0-1 1,1 0-1,-1 1 0,1-1 1,0 1-1,0 0 0,7-9 1,-2 5-1,0 0-1,1 1 1,0 0 0,0 0 0,0 1 0,1 0 0,0 1 0,1 0 0,0 0 0,0 1 0,0 1 0,0 0 0,15-4 0,-2 3 24,1 1 0,38-2-1,-55 6-2,1 0-1,-1 0 0,0 1 0,1 1 1,-1-1-1,0 1 0,0 1 0,0-1 1,0 2-1,0-1 0,10 7 0,3 4 5,-1 2 0,23 23 0,-6-5 238,1 2-4,-27-25-74,0 0 0,1 0 0,20 13 0,-10-11-56,0-2 1,0-1 0,1-1-1,0-1 1,1-1 0,0-1-1,29 4 1,-18-6 157,0 0 1,0-2-1,1-2 1,-1-1-1,56-10 0,-71 6-212,0-1 0,-1-1 0,0-1 0,-1 0 0,0-1 0,24-17-1,-9 3-71,-1-1-1,35-36 1,57-73 56,-115 122-355,0-1 1,-1 0 0,-1-1 0,0 0-1,-1 0 1,9-27 0,-14 38-44,0-1 0,0 1 0,-1-1 0,1 1 0,-1-1 0,1 0 0,-1 1 1,0-1-1,0 0 0,0 1 0,0-1 0,0 0 0,-1 1 0,1-1 0,-1 1 0,0-1 0,-2-4 0,-9-8-2594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10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122 712 3648,'0'-34'3680,"0"34"-3514,0-1 1,0 0 0,0 0 0,0 1-1,0-1 1,-1 0 0,1 1-1,0-1 1,0 0 0,0 1-1,-1-1 1,1 0 0,0 1 0,-1-1-1,1 1 1,-1-1 0,1 0-1,-1 1 1,1-1 0,-1 1-1,1-1 1,-1 1 0,1 0 0,-1-1-1,0 0 1,-1 1 27,1-1 0,-1 1 0,1 0 0,-1-1 0,1 1 1,-1 0-1,1 0 0,-1 0 0,0 0 0,-2 0 0,0 1 7,0-1 1,0 1-1,1 0 1,-1 0-1,0 1 1,1-1-1,-1 1 1,-5 3-1,5-1-53,-1 0 0,1 1 0,0 0 0,0 0 0,1 0 0,0 0 0,0 0 0,0 1 0,0 0 0,1-1 0,0 1 0,0 0 0,-2 8 0,1 2 149,1-1 0,1 1 0,0 0 0,1 18 0,1-24-138,0 0-1,1 0 1,0 0-1,1 0 0,0-1 1,0 1-1,1-1 1,7 13-1,-9-17-72,1-1 0,-1 0 0,1 0 0,0 0 0,0 0 0,1 0 1,-1-1-1,1 1 0,0-1 0,0 0 0,0 0 0,0 0 0,0-1 0,1 1 0,-1-1 0,1 0 0,0-1 1,8 3-1,-10-4-59,0 1-1,-1-1 1,1 0 0,-1 0 0,1-1 0,0 1 0,-1-1-1,1 1 1,-1-1 0,1 0 0,-1 0 0,1 0 0,-1 0 0,0 0-1,1 0 1,-1-1 0,0 1 0,0-1 0,0 0 0,0 1-1,0-1 1,0 0 0,-1 0 0,1 0 0,-1-1 0,1 1 0,1-4-1,0-1 17,1-1 0,-1 0-1,-1 1 1,0-1 0,0 0 0,0 0-1,0-11 1,0 0-13,-2 0 0,0 1 0,-1-1 0,-4-23 0,3 33-36,0 0 1,0 0 0,-1 1-1,-1-1 1,1 1 0,-1 0-1,-1 0 1,0 0-1,0 0 1,0 1 0,-7-7-1,6 8-20,2 2-19,0 0 0,0 0 0,-1 0 0,1 1 0,-1-1 0,-6-2 0,88 5 653,419-15-288,-456 14-290,-27 1 22,-1 0 0,23 3 1,-34-2-46,-1-1 0,1 2 0,-1-1-1,1 0 1,-1 0 0,1 0 0,-1 0 0,1 0 0,-1 0 0,1 0 0,-1 1 0,1-1 0,-1 0 0,1 0 0,-1 1 0,1-1 0,-1 0 0,0 1 0,1-1 0,-1 1 0,0-1 0,1 1 0,-1 0-3,0-1 0,0 1 0,0-1 0,0 1 0,0-1 0,0 1 0,0-1 0,0 1 1,0-1-1,0 1 0,0-1 0,-1 1 0,1-1 0,0 0 0,0 1 0,-1-1 0,1 1 0,0-1 0,-1 1 0,-25 21 81,18-16-27,-16 17-26,1 1 1,1 1-1,-21 31 1,25-32-51,7-10-30,1 0 0,-13 26 1,20-35 57,1 0 1,0 0-1,0 0 1,0 0 0,1 1-1,0-1 1,0 0-1,0 1 1,1-1 0,-1 1-1,1-1 1,2 11-1,-2-13-3,1-1 0,0 0 0,0 1 0,1-1 0,-1 0 0,0 0 0,1 0 0,-1 0 0,1 0 0,0 0 0,0 0 0,0 0 0,0-1 0,0 1 0,0-1 0,0 1 0,0-1 0,1 0 0,-1 0 0,0 0 0,5 1 0,-4-1 11,0 0-1,1 0 1,-1 0-1,0-1 1,1 0 0,-1 1-1,0-1 1,1 0 0,-1-1-1,0 1 1,1-1-1,-1 1 1,0-1 0,1 0-1,-1 0 1,4-2 0,5-6 29,0 0 0,-1-1 0,0 0 1,-1-1-1,0 0 0,14-21 0,-3-2 9,-2-2-1,29-68 1,-33 67-20,5-8 26,-3 0 0,22-90 1,30-237 262,-68 351-304,-2-32 1,1 50-37,0 0 1,-1-1-1,1 1 1,-1 0-1,-2-6 1,3 8 5,0 1 0,0-1 1,-1 1-1,1-1 1,0 1-1,0-1 0,-1 1 1,1-1-1,0 1 0,-1 0 1,1-1-1,0 1 0,-1 0 1,1-1-1,-1 1 1,1 0-1,0-1 0,-1 1 1,1 0-1,-1 0 0,1 0 1,-1-1-1,1 1 0,-1 0 1,1 0-1,-1 0 1,1 0-1,-1 0 0,1 0 1,-1 0-1,1 0 0,-1 0 1,1 0-1,-1 0 0,1 0 1,-1 0-1,1 0 1,-1 1-1,1-1 0,-1 0 1,1 0-1,-1 1 0,1-1 1,0 0-1,-1 1 0,1-1 1,-1 1-1,-3 3-21,0 0-1,0 0 1,1 0-1,0 0 0,0 1 1,0 0-1,0 0 1,1-1-1,0 1 1,-3 8-1,-12 36 57,3 0 0,-15 93-1,6 111 650,22-232-636,1 1 0,0-1 1,2 0-1,0 0 0,2 0 0,0 0 0,1-1 0,15 37 0,-17-50-30,1 0-1,-1-1 1,1 1 0,1-1-1,-1 0 1,6 6-1,-7-9-10,0 0 0,1 0 0,-1 0 0,0-1 0,1 1-1,0-1 1,-1 0 0,1 0 0,0-1 0,0 1 0,0-1-1,6 2 1,-1-2 13,0 0 0,0-1 0,0 0 0,1-1 0,-1 1 0,0-2 1,0 1-1,14-6 0,8-3 43,31-16 0,-50 20-43,14-6-39,-1-1 0,0-1 1,-1-2-1,42-34 0,-41 31 92,-20 17-50,-1-1 1,0 0-1,0 0 1,0 0 0,0 0-1,-1 0 1,1-1-1,-1 0 1,0 0 0,5-7-1,-8 11-19,0 0-1,0 0 1,1-1-1,-1 1 1,0 0-1,0-1 1,0 1-1,0 0 1,1-1-1,-1 1 1,0 0-1,0-1 1,0 1-1,0-1 1,0 1-1,0 0 1,0-1-1,0 1 1,0 0-1,0-1 1,0 1-1,0 0 1,0-1-1,0 1 1,0-1-1,0 1 1,-1 0-1,1-1 1,0 1-1,0 0 1,0-1-1,0 1 1,-1 0-1,1 0 1,0-1-1,0 1 1,-1 0-1,1-1 1,0 1-1,-1 0 1,1 0-1,0 0 1,-1-1-1,1 1 1,0 0-1,-1 0 1,1 0-1,0 0 1,-1 0-1,1 0 1,0 0-1,-1 0 1,1 0 0,-1 0-1,1 0 1,0 0-1,-1 0 1,1 0-1,-1 0 1,-3 1-45,0-1 1,0 1 0,0 0-1,-7 4 1,-5 1 39,1 2 0,0 0-1,1 0 1,0 2 0,0-1-1,-14 15 1,20-16 5,0 0 0,0 1 0,1-1 0,0 2 0,1-1 0,0 1 0,0 0-1,1 0 1,0 0 0,-3 13 0,7-18 18,-1 1 0,1 0-1,1 0 1,-1 0 0,1 0-1,0-1 1,0 1 0,1 0 0,0 0-1,0 0 1,0-1 0,0 1-1,1 0 1,3 7 0,-3-10 0,0 1-1,0-1 1,0 0 0,0 0 0,0 0 0,0 0 0,1 0-1,0 0 1,-1 0 0,1-1 0,0 1 0,0-1-1,1 0 1,-1 0 0,0 0 0,1-1 0,-1 1-1,1-1 1,0 1 0,-1-1 0,1 0 0,6 0 0,-6-1 14,1 0 0,-1-1 0,0 1 1,0-1-1,1 0 0,-1 0 0,0 0 1,0-1-1,0 0 0,0 0 1,0 0-1,-1 0 0,1 0 0,-1-1 1,1 1-1,5-7 0,0 0 30,1-1-1,-2 0 1,1-1 0,7-13-1,7-20-3,-1 0 1,32-92-1,-54 134-48,16-45 40,-3 0-1,15-94 1,-18 69 213,2-84 1,-15 139-115,3 17-143,0 0 0,0 0 0,0 1 1,0-1-1,0 0 0,0 0 0,0 0 0,0 0 0,0 0 0,0 0 0,0 0 0,0 1 0,0-1 1,-1 0-1,1 0 0,0 0 0,0 0 0,0 0 0,0 0 0,0 0 0,0 0 0,0 0 0,0 0 1,-1 1-1,1-1 0,0 0 0,0 0 0,0 0 0,0 0 0,0 0 0,0 0 0,0 0 0,-1 0 1,1 0-1,0 0 0,0 0 0,0 0 0,0 0 0,0 0 0,0 0 0,-1 0 0,1 0 0,0 0 1,0 0-1,0 0 0,0-1 0,0 1 0,0 0 0,0 0 0,-1 0 0,1 0 0,0 0 0,0 0 1,0 0-1,0 0 0,0 0 0,0 0 0,0-1 0,0 1 0,0 0 0,0 0 0,0 0 0,-4 8 8,1 1 0,1-1 0,-1 1 0,2 0 0,-1 0 0,0 9-1,1-3 37,-29 343 1161,30-277-1275,3-1-1,20 117 0,-9-132-932,4-10 271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21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5 530 2656,'-5'8'3082,"21"-10"-42,-13 1-2826,0 0-1,-1-1 0,1 1 1,0-1-1,-1 1 0,1-1 1,-1 0-1,1 0 1,-1 0-1,0 0 0,4-5 1,20-30 823,-19 26-848,13-24 96,-1-2 1,-2-1-1,12-40 1,-20 55-191,-2 2-153,20-37-1,-18 46-219,-9 12 274,1 0 0,-1 0 0,0 0 1,0 0-1,0 0 0,0 0 1,1 0-1,-1 0 0,0 0 0,0 0 1,0 0-1,0 0 0,1 0 1,-1 1-1,0-1 0,0 0 0,0 0 1,0 0-1,0 0 0,0 0 1,1 0-1,-1 0 0,0 0 1,0 0-1,0 0 0,0 1 0,0-1 1,0 0-1,0 0 0,1 0 1,-1 0-1,0 0 0,0 1 0,0-1 1,0 0-1,0 0 0,0 0 1,0 0-1,0 0 0,0 1 0,0-1 1,1 4-14,-1 1 0,0-1 1,0 0-1,0 9 1,-53 378 277,8-3 204,30-225 121,15-127 2699,5-93-2384,19-101-594,-16 108-225,4-17-76,29-95-1,32-80-192,-58 198 153,37-106-8,-39 117-34,2 1 0,28-46 0,-34 65 2,0 1 0,0 0-1,16-16 1,-21 25 37,-1 0 0,1-1 0,0 1 0,0 0 0,0 1-1,1-1 1,-1 1 0,0 0 0,1 0 0,0 0 0,-1 1 0,1-1 0,0 1 0,0 0 0,5 0 0,-7 1 21,0 1 1,0-1 0,0 1 0,0 0-1,0 0 1,0 0 0,0 0-1,0 1 1,-1-1 0,1 1-1,0-1 1,-1 1 0,0 0-1,1 0 1,-1 0 0,0 0-1,0 0 1,0 1 0,2 2 0,2 4-17,-1-1 0,0 1 1,0 0-1,5 17 1,2 8 40,-2 2-1,7 42 1,-13-53 82,-1-1 0,-2 1-1,0 0 1,-4 29 0,3-49-56,0 0 0,-1 0 0,0 0 0,0 0 0,0 0 0,0 0 0,-1-1 0,0 1 0,0 0 0,0-1 0,-1 1 0,1-1 0,-1 0 0,0 0 0,-6 6 0,1-4 52,0 0 1,0-1 0,-1-1-1,1 1 1,-1-1-1,0-1 1,0 0 0,0 0-1,-19 3 1,-8-1-34,-49-1 1,46-2-86,-16-3 114,33 0-431,-42 4 0,63-3 139,0 0 1,0 0-1,0 1 1,-1-1-1,1 0 0,0 1 1,0-1-1,0 0 0,0 1 1,0 0-1,0-1 0,0 1 1,-1 0-1,2 0 39,0-1 1,0 0-1,0 1 1,0-1-1,0 0 0,0 1 1,0-1-1,0 0 0,0 1 1,0-1-1,0 1 0,0-1 1,0 0-1,0 1 1,0-1-1,0 0 0,0 1 1,1-1-1,-1 0 0,0 0 1,0 1-1,0-1 0,1 0 1,-1 1-1,0-1 1,0 0-1,1 0 0,-1 1 1,0-1-1,1 0 0,-1 0 1,0 0-1,0 0 1,1 1-1,-1-1 0,0 0 1,1 0-1,-1 0 0,1 0 1,16 10-2327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23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158 798 2976,'-2'-2'271,"-2"-2"520,7 7 1219,-15 0 2251,2 6-3907,0 1 0,1 0 0,0 0 0,0 1 0,1 0 0,1 0 0,-8 16 0,-3 9-111,-14 45-1,28-69-197,0-1 0,-1 13 0,4-19 50,0 0 1,0 0-1,1 0 0,0-1 0,0 1 0,1 0 1,-1 0-1,2 5 0,-2-9-55,0-1-1,0 1 1,1 0-1,-1 0 1,0-1-1,0 1 1,1 0-1,-1-1 1,0 1-1,1 0 1,-1-1-1,1 1 1,-1 0-1,1-1 1,-1 1-1,1-1 0,-1 1 1,1-1-1,0 1 1,-1-1-1,1 1 1,0-1-1,-1 0 1,1 1-1,0-1 1,-1 0-1,1 1 1,0-1-1,0 0 1,-1 0-1,1 0 1,0 0-1,0 0 1,-1 0-1,1 0 1,0 0-1,0 0 1,0 0-1,-1 0 1,1-1-1,0 1 1,0 0-1,-1 0 1,1-1-1,0 1 1,-1 0-1,1-1 1,1 0-1,1-2 63,1 1 0,-1-1 0,0 0 0,0 0 0,0 0 0,0 0 0,-1 0 0,4-5 0,2-10 36,0 1 0,-2-1-1,0 0 1,7-34-1,-4 13 2,0-6-348,5-62 0,-13 98 67,0-3-136,0 13-60,-4 21 63,-1 2 275,1 0-1,1 0 1,1 33-1,2-42 43,0 0 1,1-1-1,1 1 0,0 0 0,1-1 1,10 24-1,0-16 275,-14-21-286,1 0-1,0 0 1,0 0 0,0 0-1,-1-1 1,1 1 0,0 0-1,0-1 1,0 1 0,0-1-1,0 1 1,0-1 0,0 1-1,1-1 1,-1 0 0,0 1-1,0-1 1,0 0 0,0 0-1,0 0 1,2 0 0,1-1 39,-1 0 1,1 0-1,-1 0 0,1-1 1,-1 0-1,0 1 1,0-1-1,1 0 0,2-3 1,27-24 351,-28 24-359,114-120 285,-9 10-424,-30 42-207,-80 73 276,0 0 0,0 0-1,1 0 1,-1 0 0,0-1-1,0 1 1,0 0 0,0 0 0,0 0-1,0 0 1,0 0 0,0 0-1,1 0 1,-1 0 0,0 0-1,0 0 1,0-1 0,0 1-1,0 0 1,1 0 0,-1 0-1,0 0 1,0 0 0,0 0-1,0 0 1,0 0 0,1 0-1,-1 0 1,0 0 0,0 0-1,0 0 1,0 0 0,0 1-1,1-1 1,-1 0 0,0 0-1,0 0 1,0 0 0,0 0 0,0 0-1,0 0 1,1 0 0,-1 0-1,0 0 1,0 1 0,3 8-154,-2 17 71,-1-24 75,0 12 71,0 0 1,1 0-1,0 1 1,6 19-1,0-7-83,-4-11 8,1-1-1,1 0 1,8 18-1,-11-29 59,0 0 0,0 0 0,0-1 1,1 1-1,0-1 0,-1 1 0,1-1 0,0 0 0,0 0 0,1-1 1,-1 1-1,1-1 0,-1 1 0,1-1 0,0 0 0,8 3 0,-10-5-14,0 1 0,0-1 0,0 0 0,0 0 0,0 0-1,0 0 1,0 0 0,0 0 0,0 0 0,0-1 0,0 1-1,0-1 1,0 0 0,0 1 0,0-1 0,0 0 0,0 0 0,-1 0-1,1 0 1,0 0 0,-1-1 0,1 1 0,2-3 0,3-4 42,0 0 1,-1 0 0,8-15-1,-6 11-43,34-61 14,-22 37-55,-17 30-24,-2 3 3,0 0 1,1 1-1,-1-1 1,1 1-1,0-1 1,0 1 0,2-3-1,-4 6 17,1 0 0,0 0 0,-1 0 0,0 0 0,1 0 0,-1 0 0,0 0 0,1 0 0,-1 0 0,0 0 0,0 0 0,0 0 0,0 0 0,0 0 0,0 0 0,0 1 0,0 172 26,1-166 34,-1 0 0,2 0 0,-1 1 1,1-1-1,0 0 0,1-1 0,0 1 0,6 12 0,-8-19-19,-1-1 1,0 1-1,1-1 1,-1 1-1,1-1 1,-1 1-1,1-1 0,-1 1 1,1-1-1,-1 0 1,1 1-1,0-1 0,-1 0 1,1 1-1,-1-1 1,1 0-1,0 0 1,-1 1-1,1-1 0,0 0 1,-1 0-1,2 0 1,0 0 17,0 0 0,0-1 1,0 1-1,0-1 0,0 1 1,0-1-1,0 0 0,2 0 1,2-3 25,0 0 0,0 0 1,11-9-1,8-12-21,-1-2 1,35-50-1,-20 25 62,0 2-21,106-143 40,-136 179-114,-1-1 1,-1 0 0,0-1-1,7-22 1,14-69 143,-19 69-143,6-36-123,11-129 0,-25 194 78,-1 0-1,0 0 0,0 1 1,-1-1-1,0 0 0,0 0 1,-4-10-1,5 19 18,0 0 1,0-1-1,0 1 0,0 0 1,0-1-1,-1 1 0,1 0 1,0-1-1,0 1 1,0 0-1,0 0 0,-1-1 1,1 1-1,0 0 0,0-1 1,-1 1-1,1 0 0,0 0 1,-1 0-1,1-1 0,0 1 1,0 0-1,-1 0 0,1 0 1,0 0-1,-1-1 1,1 1-1,0 0 0,-1 0 1,1 0-1,-1 0 0,1 0 1,-13 6-226,-8 16 164,12-9 6,2-1 0,-1 2 0,-9 26 0,-11 45-34,23-69 121,-11 39 4,3 0 0,3 1 1,1 0-1,0 97 0,10-124 13,1 0-1,2 0 1,8 33-1,32 83 398,-42-140-386,0 0 1,0 0-1,1-1 1,2 5-1,-4-8-24,-1 0-1,0-1 0,1 1 1,-1-1-1,0 1 0,1 0 1,-1-1-1,1 1 0,-1-1 1,1 1-1,-1-1 0,1 0 0,-1 1 1,1-1-1,-1 1 0,1-1 1,0 0-1,-1 0 0,1 1 1,0-1-1,-1 0 0,1 0 1,0 0-1,-1 0 0,1 1 0,0-1 1,-1 0-1,1 0 0,0-1 1,-1 1-1,1 0 0,0 0 1,-1 0-1,1 0 0,0 0 1,-1-1-1,1 1 0,0 0 0,-1-1 1,1 1-1,0-1 0,3-4 67,0 0-1,0-1 0,-1 1 1,0-1-1,0 0 0,-1 0 1,4-10-1,5-12 52,-5 17-96,2-9-61,2 0 1,0 1-1,1 1 0,19-25 0,-25 38-29,6-8-330,-6 13 145,-2 8 36,0 15 106,0 0 0,-2 0 0,-2 35 0,-1-11 108,2-24 56,-1-16-34,0-1 0,1 1 0,0 0 0,1-1 1,-1 1-1,1 0 0,1-1 0,1 8 0,-3-14-26,0 1-1,0-1 1,0 0 0,0 0-1,0 0 1,0 1-1,0-1 1,1 0 0,-1 0-1,0 0 1,0 1 0,0-1-1,0 0 1,0 0 0,0 0-1,0 1 1,0-1 0,0 0-1,1 0 1,-1 0-1,0 0 1,0 1 0,0-1-1,0 0 1,1 0 0,-1 0-1,0 0 1,0 0 0,0 0-1,0 0 1,1 0-1,-1 0 1,0 1 0,0-1-1,0 0 1,1 0 0,-1 0-1,0 0 1,0 0 0,0 0-1,1 0 1,-1 0-1,0 0 1,0 0 0,1-1-1,-1 1 1,0 0 0,0 0-1,0 0 1,0 0 0,1 0-1,-1 0 1,0 0-1,0 0 1,0-1 0,0 1-1,1 0 1,-1 0 0,0 0-1,0-1 1,5-10 161,-5 10-156,36-99 91,-25 78-455,-11 22 339,0 0-1,0 0 0,0 0 0,0-1 1,0 1-1,0 0 0,1 0 0,-1 0 1,0 0-1,0 0 0,0-1 0,0 1 1,0 0-1,0 0 0,1 0 0,-1 0 1,0 0-1,0 0 0,0 0 0,0 0 1,1 0-1,-1-1 0,0 1 0,0 0 1,0 0-1,1 0 0,-1 0 0,0 0 0,0 0 1,0 0-1,0 0 0,1 0 0,-1 0 1,0 1-1,3 11-208,-5 38 114,-10 67 0,1-59 207,-2 0 1,-3-1-1,-3 0 0,-2-1 0,-30 56 0,50-109-24,0-1-37,0 0 0,1-1 0,-1 1 0,0-1 0,0 1 0,0-1 0,0 1 0,0-1 0,0 1 0,0-1 0,0 0 0,-1 0 0,-1 2 0,17-19 75,14-5-144,0 1 1,59-30-1,-15 16-768,2-2-2078,-57 27 753,-2 0 1,22-18 0,-15 10-25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23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 6560,'-19'-12'2976,"29"12"-2592,-6 0 576,9 0-608,19-5-64,9 5-192,17-3 64,0 6-96,6 2 32,-11 3-32,-3-4 160,-6 4-128,-7-5 256,-5 6-224,-11-6-3008,2 2 1568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24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17 6240,'-23'-8'2816,"23"3"-2464,5 2-608,3 6 64,5-3 96,5 5 64,14-2-2432,0 2 1344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26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3 440 2912,'-3'10'1020,"8"-17"1784,0 7-2412,0-1-1,0 0 1,0 0 0,-1 0 0,1 0-1,0-1 1,0 0 0,-1 0 0,1 0 0,-1-1-1,0 1 1,0-1 0,7-5 0,4-7 684,28-30 1,-20 19-561,4-2-108,40-57 0,-7 5-37,11-15 90,-69 92-422,9-13-122,-9 11-187,-8 9-242,4-1 490,-1-1 0,1 1 0,0 0 0,0-1 0,1 1 0,-1 0 0,0 0 0,1 0 0,0 0 0,-2 4 0,-6 36 62,6-29-41,1-4 45,-14 85 109,15-85-94,1-1-1,0 0 0,0 1 0,1-1 0,0 1 0,0-1 0,1 0 0,3 10 0,-4-17 21,0 1-1,1-1 1,-1 1 0,0-1 0,1 0-1,-1 0 1,1 1 0,0-1 0,0 0-1,-1 0 1,2-1 0,3 4 0,-5-4-24,1 0 0,-1-1 1,0 1-1,1-1 0,-1 1 0,1-1 1,-1 1-1,1-1 0,-1 0 0,1 0 1,-1 0-1,1 0 0,-1 0 0,1 0 1,-1 0-1,1 0 0,-1-1 0,1 1 1,-1-1-1,0 1 0,1-1 0,-1 1 1,1-1-1,1-1 0,4-3 78,0-1 1,0 0-1,0 0 0,-1 0 0,0-1 1,7-11-1,29-49 404,-33 51-412,117-176 189,-125 191-329,-1 0-1,1 0 0,-1 1 1,1-1-1,-1 0 0,1 1 1,0-1-1,-1 0 1,1 1-1,0-1 0,-1 1 1,1-1-1,0 1 0,0 0 1,0-1-1,-1 1 0,1 0 1,1-1-1,-1 1 0,-1 0 1,1 0-1,-1 1 0,0-1 0,1 0 1,-1 0-1,1 0 0,-1 1 0,0-1 1,1 0-1,-1 0 0,0 1 0,1-1 0,-1 0 1,0 1-1,0-1 0,1 1 0,-1-1 1,0 0-1,0 1 0,0-1 0,1 1 1,-1-1-1,0 0 0,0 1 0,1 4-40,0 1 1,0-1-1,0 0 0,-1 9 0,-1 31 77,-3 1 0,-1-1 1,-2 0-1,-25 83 0,19-95 370,12-30-335,0-1 0,-1 0 0,1 0 0,0 0-1,-1 0 1,0 0 0,1-1 0,-1 1 0,0 0 0,0-1 0,-3 3 0,4-4-41,1 0 0,-1 1 1,0-1-1,1 0 0,-1 0 1,0 0-1,0 0 0,1 0 1,-1 0-1,0 0 0,0 0 1,1 0-1,-1 0 0,0 0 1,0 0-1,1 0 0,-1-1 1,0 1-1,1 0 0,-1 0 1,0-1-1,1 1 1,-1-1-1,0 1 0,1 0 1,-1-1-1,1 1 0,-1-1 1,1 0-1,-1 1 0,1-1 1,-1 1-1,1-1 0,-1 0 1,1 1-1,0-1 0,-1-1 1,-1-3 22,-1 0 0,1 0 0,-2-10 0,3 13-32,-1-3-3,1 0 0,0 1 0,0-1 0,0 0 0,1 0 1,0 0-1,0 0 0,0 1 0,0-1 0,1 0 0,0 0 0,0 0 0,0 1 0,0-1 0,1 0 1,0 1-1,0-1 0,0 1 0,0 0 0,1 0 0,0 0 0,0 0 0,0 0 0,0 0 0,7-5 0,1 0-14,1 1 0,1 0-1,-1 0 1,1 2 0,0-1-1,1 2 1,16-6-1,85-20 267,-55 23-1539,-46 7-590,1 1 1,14 2-1,-27-2 1383,9 2-1817,-5 10-5474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26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29 6560,'-23'-25'2976,"28"21"-2592,0 4-640,-2 4 64,2 1-64,9 6 160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27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60 2656,'3'-40'1637,"-2"35"-441,1-7 2264,-4 9-2192,-4 7-1027,-1 4-108,1-1 0,0 1-1,1 0 1,0 0 0,0 1-1,1-1 1,-6 17 0,-3 4 176,-47 94 717,-73 178 791,122-264-1607,2 1 1,2 0 0,1 1-1,2-1 1,1 63 0,4-78-39,0-1 1,2 1 0,1-1 0,1 0-1,0 0 1,2-1 0,0 1 0,2-1 0,15 29-1,-17-39 30,1 1-1,0-1 0,1 0 1,0-1-1,1 0 0,0 0 1,23 15-1,-30-22-98,2 0 1,-1-1-1,0 0 0,0 0 0,1 0 1,-1 0-1,1-1 0,-1 0 1,1 0-1,6 1 0,-10-3-134,0 1-1,-1 0 1,1 0-1,0-1 0,-1 1 1,1-1-1,-1 1 1,1 0-1,-1-1 1,1 1-1,0-1 1,-1 0-1,0 1 1,1-1-1,-1 1 1,1-1-1,-1 0 1,0 1-1,1-1 1,-1 0-1,0 1 1,0-1-1,0 0 1,1 1-1,-1-2 1,0 1-465,1-1 0,-1 1 1,1-1-1,-1 1 0,1-1 0,0 1 1,0 0-1,0-1 0,0 1 1,0 0-1,2-2 0,11-7-3488,7 1 1366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1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70 348 5408,'-4'-8'1672,"-3"-3"1327,7 11-2930,0-1 0,-1 1 0,1 0 0,0 0 0,-1 0 0,1 0 0,0 0 0,0 0 0,-1 0 0,1 0 0,0 0 0,-1 0 0,1 0 0,0 0-1,-1 0 1,1 0 0,0 1 0,-1-1 0,1 0 0,0 0 0,0 0 0,-1 0 0,1 0 0,0 1 0,0-1 0,-1 0 0,1 0 0,0 1 0,0-1 0,0 0 0,-1 0-1,1 1 1,0-1 0,0 0 0,0 0 0,0 1 0,-1-1 0,1 0 0,0 1 0,-6 9 269,0-1 0,0 2 1,1-1-1,0 0 0,1 1 0,0 0 0,0 0 1,2 0-1,-1 1 0,1-1 0,0 14 0,2-21-289,1 0 0,-1 0 0,1 1-1,0-1 1,0 0 0,0 0-1,1 0 1,0 0 0,-1-1 0,1 1-1,1 0 1,-1-1 0,0 1-1,4 3 1,-5-6-121,0 0-1,-1-1 1,1 1-1,0-1 1,0 1 0,-1-1-1,1 1 1,0-1-1,0 1 1,0-1 0,-1 1-1,1-1 1,0 0-1,0 0 1,0 1-1,0-1 1,0 0 0,0 0-1,1 0 1,0 0-286,-1 0-1,0-1 1,0 1 0,1 0 0,-1-1-1,0 1 1,0 0 0,1-1 0,-1 0-1,0 1 1,0-1 0,0 0 0,2-1-1,5-5-1971</inkml:trace>
  <inkml:trace contextRef="#ctx0" brushRef="#br0" timeOffset="1">79 26 7456,'-17'-11'3392,"13"11"-2944,-1-3-32,2 3-320,-6-7 0,9 2-608,5 5 288,-1 0-3488,4 5 2016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29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279 546 5312,'-11'-44'2960,"11"43"-2866,0 1 1,0-1-1,0 1 0,-1-1 1,1 1-1,0-1 1,-1 0-1,1 1 0,0-1 1,-1 1-1,1 0 1,-1-1-1,1 1 0,-1-1 1,1 1-1,-1 0 1,1-1-1,-1 1 0,1 0 1,-1-1-1,1 1 1,-1 0-1,0 0 0,1 0 1,-1 0-1,-1-1 1,1 1-44,-1 0 0,1 0 0,-1 0 0,1 0 0,-1 1 0,1-1 1,0 0-1,-1 1 0,1-1 0,-1 1 0,-1 0 0,-12 9 101,1 0 0,0 1 0,0 0 0,1 1 0,-21 25 0,30-32-109,-18 19 410,-34 51 0,49-64-334,0 0 0,1 1-1,0 0 1,1 0 0,0 0-1,1 1 1,-4 22 0,7-32-62,1 0 1,0-1-1,0 1 1,0 0 0,0-1-1,0 1 1,1 0-1,-1-1 1,1 1-1,0 0 1,-1-1-1,1 1 1,1-1-1,-1 1 1,0-1-1,4 5 1,-3-5 15,0 1 0,1 0 0,0-1 0,0 0 0,0 0 0,0 0-1,0 0 1,0 0 0,0-1 0,0 1 0,6 1 0,-2-1 44,-1-1 0,1 0 1,0 0-1,-1 0 0,1-1 0,0 0 0,-1 0 0,1-1 0,0 1 1,-1-2-1,1 1 0,-1-1 0,11-3 0,-10 0-40,1 0-1,0 0 1,-1 0 0,0-1-1,0 0 1,-1 0 0,0-1-1,0 0 1,0 0 0,-1 0-1,0-1 1,-1 0 0,1 0-1,-1 0 1,2-9 0,1-1 167,-2 0-1,0-1 1,4-29 0,-8 42-225,-1 0-1,0 0 1,0 0 0,0-1-1,0 1 1,-1 0 0,0 0 0,-1 0-1,1 0 1,-1 0 0,0 1 0,-1-1-1,1 0 1,-1 1 0,-4-7-1,5 10-36,0 0 0,0 0 0,0 0-1,0 1 1,0-1 0,-1 1 0,1-1 0,-1 1-1,1 0 1,-1 0 0,1 0 0,-1 0-1,0 0 1,1 0 0,-6 0 0,0 0-17,1 1 1,0 0-1,-1 0 1,-9 2-1,16-2 34,1 0 0,-1 0-1,1 0 1,-1 0-1,1 0 1,-1 0-1,1 0 1,-1 0 0,1 0-1,0 0 1,-1 0-1,1 1 1,-1-1-1,1 0 1,-1 0-1,1 1 1,-1-1 0,1 0-1,0 0 1,-1 1-1,1-1 1,0 0-1,-1 1 1,1-1 0,0 1-1,-1-1 1,1 0-1,0 1 1,0-1-1,0 1 1,-1-1 0,1 1-1,0-1 1,0 1-1,0-1 1,0 0-1,0 1 1,0-1 0,0 1-1,0-1 1,0 1-1,0-1 1,0 1-1,0-1 1,0 2-1,1-1-3,-1 0-1,1 0 1,0 0-1,-1 0 1,1 0-1,0-1 1,0 1-1,-1 0 1,1 0-1,0 0 1,0-1-1,0 1 1,0 0-1,0-1 1,0 1-1,0-1 1,0 1-1,2 0 1,6 0 27,1 0 1,-1 0-1,0 0 0,0-1 1,18-3-1,46-11 0,-44 8-93,69-15-72,242-45 238,-323 62-83,7-1-185,-20 7 73,-10 5 30,-36 25-65,16-14 43,-25 26-1,21-15 56,3 2 0,0 1-1,-32 52 1,54-76 26,1 0-1,-1 0 1,1 1-1,1-1 1,0 1-1,-4 15 1,6-21 26,1 0 0,0 0 0,-1 0 0,1-1 0,0 1 0,0 0 0,1 0 0,-1 0 0,0 0 0,1 0 0,0-1 0,0 1 0,0 0 0,0-1 0,0 1 0,0 0 0,1-1 0,-1 0 0,1 1 0,0-1 0,0 0 0,0 0-1,0 0 1,0 0 0,4 4 0,-1-4 7,-1 0 0,0 1 0,1-1 0,-1-1-1,1 1 1,0-1 0,-1 0 0,1 0 0,0 0 0,0 0-1,0-1 1,0 0 0,7-1 0,-2 0 36,1-1 1,-1 0-1,-1 0 1,1-1-1,15-7 0,-16 5-19,0 0-1,0 0 0,-1-1 0,1 0 1,-2 0-1,1-1 0,-1 0 0,0 0 1,12-17-1,-1-2 55,24-50 1,-41 74-93,18-36 123,-1-1 1,23-77-1,-30 69-130,11-91-1,-11-50 63,-11 176-35,1-14-290,-3-32 0,2 56 228,0 1 0,0-1 1,-1 0-1,1 0 0,-1 0 0,1 0 1,-1 1-1,1-1 0,-1 0 0,0 0 1,0 1-1,0-1 0,-2-2 0,3 4 26,0 0 0,-1 0 0,1 0 0,0-1 0,-1 1-1,1 0 1,-1 0 0,1 0 0,0 0 0,-1 0 0,1 0-1,0-1 1,-1 1 0,1 0 0,-1 0 0,1 0 0,0 0-1,-1 1 1,1-1 0,-1 0 0,1 0 0,0 0 0,-1 0-1,0 0 1,0 1-11,-1 0-1,1 0 0,0 0 1,-1 0-1,1 0 0,0 0 1,0 1-1,-2 1 0,-10 17-56,1 0 0,0 0 0,2 1 0,-12 35-1,9-20 79,2 1 0,1 0-1,-5 46 1,12-57 9,0 0-1,2 0 1,5 52-1,-1-61 30,0 0-1,0 0 0,2 0 0,0 0 0,1-1 1,1 0-1,8 15 0,-11-24 4,-1-1 1,1-1-1,1 1 0,-1 0 0,1-1 0,6 6 1,-8-9-16,0 0 0,-1 0 0,1 0 0,0-1 0,0 1 1,0-1-1,0 1 0,0-1 0,1 0 0,-1 0 0,0 0 0,0-1 1,1 1-1,-1-1 0,5 0 0,-3 0 9,0-1 1,0 0-1,0 0 0,0-1 0,0 0 1,0 0-1,-1 0 0,1 0 0,4-4 1,39-28 112,-37 25-114,216-160 253,-220 163-499,-8 3 56,-12 6-58,8 0 159,1 0-1,-1 0 1,1 1-1,-1 0 1,1-1-1,0 1 1,-5 8-1,5-8 17,-13 19-30,1 0 0,-21 39 0,24-40 77,4-6 15,1 1-1,0-1 0,1 1 1,0 0-1,2 1 0,0 0 1,-3 22-1,8-37-15,-1 1 0,2-1 1,-1 1-1,0 0 0,1-1 0,-1 1 0,1-1 0,0 0 1,0 1-1,2 3 0,-2-5 7,0-1 0,-1 0 0,1 0 0,0 1 0,0-1 0,0 0 0,0 0 0,0 0 0,0 0 0,0 0 1,0 0-1,0 0 0,0-1 0,1 1 0,-1 0 0,0-1 0,0 1 0,1-1 0,-1 1 0,1-1 0,-1 1 0,0-1 0,1 0 0,-1 0 0,1 0 0,-1 0 0,3 0 0,0-1 45,0 0 0,-1 0 0,1 0 0,0 0-1,-1-1 1,1 0 0,-1 0 0,0 0 0,1 0-1,-1 0 1,5-5 0,3-3 80,14-19 0,-20 23-104,32-42 105,-2-2-1,-2-1 1,-2-1-1,39-96 0,-52 102-218,-3 0-1,-1-1 1,-3-1 0,-1 0-1,4-88 1,-13 130 13,0-10-66,-1 16 133,0 0-1,0 0 0,0 0 0,0 0 0,0-1 1,0 1-1,0 0 0,0 0 0,0 0 1,0 0-1,0 0 0,0-1 0,0 1 1,0 0-1,0 0 0,0 0 0,0 0 1,-1 0-1,1-1 0,0 1 0,0 0 0,0 0 1,0 0-1,0 0 0,0 0 0,0 0 1,0 0-1,-1-1 0,1 1 0,0 0 1,0 0-1,0 0 0,0 0 0,0 0 0,0 0 1,-1 0-1,1 0 0,0 0 0,0 0 1,0 0-1,0 0 0,-1 0 0,1 0 1,0 0-1,0 0 0,0 0 0,0 0 0,0 0 1,-1 0-1,1 0 0,0 0 0,0 0 1,0 0-1,0 0 0,0 0 0,-1 1 1,1-1-1,0 0 0,0 0 0,0 0 1,0 0-1,0 0 0,0 0 0,-1 1 0,-6 13-192,-8 34 166,2 0 0,2 1 0,2 0 0,2 1 0,3 0 0,1 0 1,3 0-1,2 0 0,16 94 0,-12-118-155,0 0 1,2 0 0,16 36-1,-22-58-316,-1-1 0,1 1 0,1 0-1,-1-1 1,0 1 0,5 4-1,-6-7 231,0 0-1,0-1 1,0 1-1,0 0 1,0-1-1,0 1 1,0-1-1,0 1 1,0-1-1,0 0 1,0 1-1,1-1 1,-1 0-1,0 0 0,0 0 1,0 0-1,0 0 1,0 0-1,1 0 1,-1 0-1,0 0 1,0 0-1,0-1 1,0 1-1,0-1 1,2 1-1,15-9-3156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29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 5632,'-2'-2'1837,"4"4"-874,17 25-398,13 40 325,75 145 1548,-89-182-2145,12 21 966,45 102 0,-63-117-926,-1 0 1,-2 0 0,-1 1-1,5 60 1,-11-51-88,-1-1-1,-2 1 1,-11 68-1,2-70 26,-1-1-1,-3 0 1,-29 66-1,33-84-136,3-10-79,5-6-259,-2 0 1,1-1-1,-1 0 0,-1 1 0,1-2 0,-1 1 0,-1 0 0,1-1 0,-11 10 0,15-16-52,0 0-1,0-1 1,0 1 0,0 0-1,0-1 1,0 0 0,0 1-1,0-1 1,0 1 0,0-1-1,0 0 1,0 0 0,0 1-1,-2-1 1,-12-4-2485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29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9 537 4640,'0'0'135,"0"0"-1,-1-1 1,1 1 0,0 0 0,0-1-1,-1 1 1,1 0 0,-1-1 0,1 1-1,0 0 1,-1 0 0,1 0 0,-5-2 3469,11-1-2571,-1 1-763,0-1 0,-1-1-1,1 1 1,-1-1 0,1 0 0,-1 0-1,0 0 1,0-1 0,-1 1 0,1-1-1,3-8 1,5-8 151,11-32 1,-19 44-337,72-175 673,-64 155-646,12-41 1,-22 61-187,0 0 1,-1 0 0,1 0 0,-2 0 0,1-1 0,-1 1-1,-1 0 1,1 0 0,-4-11 0,4 20 50,0 0 1,0 0-1,0-1 1,0 1-1,0 0 1,0 0-1,0 0 1,0-1-1,0 1 1,0 0-1,0 0 1,0-1-1,-1 1 1,1 0-1,0 0 1,0 0-1,0 0 1,0-1-1,-1 1 1,1 0-1,0 0 1,0 0-1,0 0 0,-1 0 1,1-1-1,0 1 1,0 0-1,0 0 1,-1 0-1,1 0 1,0 0-1,0 0 1,-1 0-1,1 0 1,-9 5-444,-8 16 83,10-5 429,0-1 1,0 1 0,2-1 0,0 2 0,0-1 0,2 0 0,-2 20 0,1 5 341,4 72 1,2-62-45,14 75 0,-1-77-130,-13-42-183,-1-5-209,-1-1 1,1 1 0,0-1-1,-1 1 1,1-1 0,0 1-1,0-1 1,0 1-1,0-1 1,0 0 0,0 1-1,0-1 1,0 0-1,0 0 1,1 0 0,-1 0-1,1 0 1,-1 0 0,0 0-1,1-1 1,-1 1-1,3 0 1,14 7-2292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30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 7040,'-14'-3'1923,"11"4"-462,8 4 1000,4-1-1797,0 0 1,0 0-1,0-1 0,0 0 1,1-1-1,18 2 1,-9-1-191,5 1-200,0-1 0,1-1-1,0-1 1,-1-1 0,34-5 0,-55 5-428,0-1 0,0 1 0,0-1 0,0 0 1,0 0-1,0 0 0,-1-1 0,1 1 0,3-3 0,11-12-4142,-7 9 1934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30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5824,'2'2'357,"-1"1"1,1-1-1,-1 0 1,1 1 0,-1-1-1,0 1 1,0-1-1,0 1 1,0-1-1,-1 1 1,1 0-1,0 3 1,1 35 2097,-2-38-2166,-26 303 3775,18-245-3649,2-27 25,0-4-745,4-9-4192,5-13 1500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43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41 3072,'-1'-1'265,"1"-1"-1,0 0 1,-1 0-1,1 0 1,0 0 0,0 0-1,0 1 1,0-1 0,0 0-1,0 0 1,1 0-1,-1 0 1,1 0 0,-1 1-1,1-1 1,0 0 0,0 0-1,-1 1 1,1-1-1,2-2 1,-5 8-83,0 0 1,1 0-1,-1 0 1,1 1-1,0-1 0,-2 9 1,-4 17 332,-182 504 3592,185-526-4043,-39 100 1173,38-101-584,5-6-1027,2-4-1100,5 0 152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44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26 129 6144,'-6'-8'728,"4"6"-343,-1-1-1,1 0 1,0 0 0,0 0 0,1 1 0,-1-2-1,1 1 1,-1 0 0,-1-6 0,4 8-252,-1 0 0,0-1 0,1 1 1,-1-1-1,1 1 0,-1 0 0,1 0 1,0-1-1,-1 1 0,1 0 0,0 0 1,0 0-1,0 0 0,0 0 0,0 0 1,0 0-1,0 0 0,0 0 0,0 1 0,1-1 1,-1 0-1,0 1 0,2-2 0,3 0 100,1-1 0,-1 1-1,13-2 1,121-12 851,-49 7-696,52-13 171,-142 21-574,0 1-1,0 0 1,0 0 0,0-1-1,0 1 1,0 0-1,0 0 1,0 0-1,0 0 1,0 1-1,1-1 1,-1 0-1,1 1 1,1-1-552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44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4160,'-42'20'1333,"42"-20"-1312,-1 0 1,1 0-1,-1 0 0,1 0 1,-1 0-1,1 0 0,0 1 1,-1-1-1,1 0 0,-1 0 1,1 0-1,-1 1 0,1-1 1,0 0-1,-1 1 0,1-1 1,0 0-1,-1 1 0,1-1 1,0 0-1,0 1 0,-1-1 1,1 1-1,-1 0 95,1 0 1,0 0-1,-1 0 0,1 0 0,0 0 0,-1 0 1,1 0-1,0-1 0,0 1 0,0 0 1,0 0-1,0 0 0,0 0 0,0 0 0,0 0 1,0 0-1,0 0 0,1 0 0,-1 0 1,0 0-1,1 0 0,-1 0 0,1 0 0,-1-1 1,1 1-1,-1 0 0,1 0 0,-1 0 0,1-1 1,0 1-1,-1 0 0,1-1 0,0 1 1,0-1-1,-1 1 0,1-1 0,0 1 0,0-1 1,0 1-1,0-1 0,0 0 0,0 0 1,0 1-1,0-1 0,0 0 0,0 0 0,1 0 1,18 2 604,0-2-1,0 0 1,0-1 0,0 0 0,26-7 0,37-10-137,-48 9-372,63-7 0,-94 16-381,-1 0 1,1 0 0,-1 0-1,1 0 1,-1 1-1,1-1 1,-1 1-1,1 0 1,-1 0 0,5 2-1,17 13-4506,-7-5 2350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44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12 3552,'-12'-3'1147,"12"3"-1136,0 0 0,0 0 0,0 0 0,0 0 0,-1 0 0,1 0 0,0 0 0,0 0 0,0 0 0,-1 1 0,1-1 0,0 0 0,0 0 0,0 0 0,0 0 0,-1 0 0,1 0 0,0 0 0,0 0 0,0 0 1,0 1-1,0-1 0,-1 0 0,1 0 0,0 0 0,0 0 0,0 0 0,0 1 0,0-1 0,0 0 0,0 0 0,0 0 0,0 0 0,0 1 0,-1-1 0,1 0 0,0 0 0,0 0 0,0 0 0,0 1 0,0-1 1,-22 36 1711,12-22-550,1 0 0,-11 24 0,18-34-1005,0 0 0,1 0 1,-1 0-1,1 0 0,0 1 1,1-1-1,-1 0 1,1 0-1,0 1 0,0-1 1,0 0-1,0 0 0,1 1 1,0-1-1,1 5 0,-1-7-35,0 0 0,0 0 0,0 0 0,1 0 0,-1 0-1,0-1 1,1 1 0,-1 0 0,1-1 0,0 1 0,3 1 0,-4-2-48,-1-1 1,1 1 0,0 0 0,0-1-1,0 1 1,1-1 0,-1 1 0,0-1-1,0 0 1,0 0 0,0 1 0,0-1 0,0 0-1,0 0 1,1 0 0,-1 0 0,0 0-1,0 0 1,0 0 0,0-1 0,0 1 0,1 0-1,-1-1 1,1 0 0,0-1 32,1 0 0,-1 0 0,1 0 0,-1-1 0,0 1 0,0-1 0,0 1 0,0-1 0,-1 0 1,1 0-1,-1 0 0,0 0 0,2-5 0,1-7-202,5-25 0,-5 15 129,-2 17-47,0 1 0,0-1 0,1 1 0,0 0 0,0 0 0,1 0 0,8-11 0,-11 16 9,0 0-1,1 0 1,0 1-1,-1-1 1,1 1 0,0-1-1,0 1 1,0-1-1,0 1 1,0 0 0,0 0-1,0 0 1,0 0-1,0 0 1,1 1 0,-1-1-1,0 1 1,0-1-1,1 1 1,-1 0-1,1 0 1,-1 0 0,0 0-1,1 0 1,-1 1-1,0-1 1,0 1 0,1-1-1,2 2 1,7 4 149,-1 1 1,1 0 0,-1 1-1,0 0 1,-1 1 0,13 13-1,2 1 86,7 7 220,-21-19-303,0 0 0,20 13 0,-19-15-86,2-1-1,-1 0 1,1-1-1,28 11 1,-24-11-3556,0 1 913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45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10 706 3392,'-9'6'2479,"16"-4"252,-5-1-2467,1-1 0,-1 0 0,1 1 0,-1-1 0,1 0 0,-1 0 0,1 0 0,-1 0 0,1-1 0,-1 1 0,3-2 0,29-9 1475,-4-4-1207,0-1 0,-2-1 1,0-1-1,50-43 0,-44 31-360,-1-2-1,-1-1 1,53-74-1,-44 46-90,55-112 0,-92 164-96,0 0-1,0-1 1,-1 1 0,-1-1-1,1 0 1,-1 1-1,-1-1 1,1-16-1,-2 25-11,0-1-1,0 1 1,0 0-1,0-1 1,0 1-1,0 0 1,0-1-1,-1 1 1,1 0-1,0-1 1,-1 1-1,1 0 1,-1 0-1,1-1 1,-1 1-1,0 0 1,1 0-1,-1 0 1,0 0-1,0 0 0,0 0 1,0 0-1,0 0 1,0 0-1,0 0 1,0 1-1,0-1 1,0 0-1,0 1 1,0-1-1,-1 1 1,1-1-1,0 1 1,-1-1-1,1 1 1,-2 0-1,0 0-12,-1 0 0,0 0 0,0 1 0,1 0 0,-1 0 0,1 0 0,-1 0 0,1 0 0,-1 1 0,1-1 0,-1 1 0,1 0 0,-4 3 0,-7 7 19,0 0 0,1 1 0,0 0 0,1 1 0,0 1 0,1 0 0,-13 23 1,-55 125 347,65-131-140,2 2-1,-16 60 1,26-81-116,0 1 0,0-1-1,1 0 1,1 0 0,0 0 0,1 1-1,0-1 1,1 0 0,1 0 0,6 21-1,-7-28-28,1-1-1,0 1 1,0-1-1,0 0 1,0 0-1,1 0 1,-1 0-1,1-1 1,1 1-1,-1-1 1,1 0-1,-1 0 1,1-1-1,0 1 1,1-1-1,9 4 1,-4-3-598,-1 0 1,1-1 0,-1-1-1,1 0 1,0 0-1,0-1 1,0 0 0,13-1-1,17-1-2062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1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2912,'2'-15'3336,"-1"25"-998,3 24-1378,1-10-613,22 374 1761,-9-111-563,32 355 1852,-50-631-3361,14 250 856,-17-225-716,2-29-96,1 0 0,-1 0 0,1-1 0,0 1 0,1 10 0,1-8-193,-3-21-4424,3-12-450,5-3 1569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4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 5408,'-2'0'169,"2"-1"-104,-1 1 1,1 0-1,0 0 1,-1 0-1,1 0 1,0 0-1,-1 0 1,1 0-1,0 0 1,-1 0-1,1 0 1,0 0-1,-1 0 1,1 0-1,-1 0 1,1 0-1,0 0 1,-1 0-1,1 0 1,0 1-1,0-1 1,-1 0-1,1 0 1,0 0-1,-1 0 1,1 1-1,0-1 1,0 0-1,-1 0 1,1 1-1,0-1 1,0 0-1,0 1 1,-1-1-1,1 0 0,0 1 1,0-1-1,0 0 1,0 0-1,0 1 1,0-1-1,-1 1 1,1 1 1610,19 2 2415,42 1-3132,-1-2 1,98-9-1,-151 6-904,37 0 16,-16 1-3102,-13-1 1154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46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43 6400,'-10'0'2880,"10"-3"-2496,5 0 1696,4 6-1216,9-6 512,10-2-832,12-4 96,0 6-352,10-5-256,-5 8-32,-1-4-64,-2 4 0,-7-5-992,1 5 576,-4-3-4032,0 6 2496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46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0 296 5056,'0'0'1642,"6"2"2753,34-52 906,-17 14-4762,2 2-1,1 0 1,2 1 0,32-29-1,-7 14-644,-53 48 99,0 0 1,0 0-1,0 0 1,0 0-1,1 0 1,-1 0 0,0 0-1,0 0 1,0 0-1,0 0 1,0 0-1,0-1 1,0 1-1,1 0 1,-1 0-1,0 0 1,0 0-1,0 0 1,0 0 0,0 0-1,1 0 1,-1 0-1,0 0 1,0 0-1,0 0 1,0 0-1,0 0 1,0 0-1,1 1 1,-1-1 0,0 0-1,0 0 1,0 0-1,0 0 1,0 0-1,0 0 1,0 0-1,1 0 1,-1 0-1,0 0 1,0 0-1,0 1 1,0-1 0,0 0-1,0 0 1,0 0-1,0 0 1,0 0-1,0 0 1,0 1-1,0-1 1,0 0-1,0 0 1,0 0 0,0 0-1,0 0 1,0 0-1,0 1 1,0-1-1,0 0 1,0 0-1,0 0 1,0 0-1,0 0 1,0 0-1,0 1 1,0-1 0,-2 12-169,-38 149 314,-5 65 658,10-40-85,31-172-623,1 2 357,-12 31 1,13-42-341,2-5-108,0 0 0,0 0 0,0 0 0,0 0 0,1 0 0,-1 0 0,0 0 0,0 0 0,0 0 0,0 0 0,0 0 0,0 0 0,0 0 0,0 0 0,0 0 0,0 0 0,0 0 0,0 0 0,0 0 0,0 0 0,0 0 0,1 0 0,-1 0 0,0 0 1,0 0-1,0 0 0,0 0 0,0 0 0,0 0 0,0 0 0,0 1 0,0-1 0,0 0 0,0 0 0,0 0 0,0 0 0,0 0 0,0 0 0,0 0 0,0 0 0,0 0 0,0 0 0,0 0 0,0 0 0,0 0 0,0 1 0,0-1 0,0 0 0,0 0 0,0 0 0,0 0 0,0 0 0,0 0 0,0 0 0,0 0 0,-1 0 0,1 0 0,0 0 0,0 0 0,0 0 0,0 0 0,0 0 0,0 0 1,0 0-1,0 0 0,0 0 0,0 1 0,0-1 0,0 0 0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47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13 5312,'0'0'135,"0"-1"0,-1 0 0,1 0 0,0 1 1,0-1-1,0 0 0,-1 0 0,1 1 0,0-1 0,0 0 1,0 0-1,0 1 0,0-1 0,0 0 0,1-1 0,-1 2-100,1 0-1,-1 0 0,1 0 1,-1 0-1,1 0 0,-1 0 0,1 0 1,-1 0-1,1 1 0,-1-1 0,1 0 1,-1 0-1,0 0 0,1 1 1,-1-1-1,1 0 0,-1 0 0,0 1 1,1-1-1,-1 0 0,0 1 0,1-1 1,-1 0-1,0 1 0,0-1 0,1 1 1,0 1 112,0-1 0,0 1 0,0 0 0,0-1 0,0 1 0,0 0 0,0-1 0,-1 1 0,1 0 0,-1 0 0,1 0 0,-1-1 0,0 1 0,0 0 1,0 0-1,0 4 0,-6 32 1070,3-25-860,-15 64 770,-3-1 0,-46 109 1,64-178-1034,0 0 0,0 0 0,-1-1 0,0 1 1,-1-1-1,1 0 0,-1 0 0,-10 10 0,4-3 98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4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81 5984,'-2'-2'378,"0"1"0,0-1 0,1 0-1,-1 1 1,0-1 0,1 0 0,-3-3 0,4 4-273,0 1 0,-1-1 0,1 1 0,0-1 0,0 0 0,0 1 0,0-1 0,0 1 0,0-1 0,0 0-1,0 1 1,0-1 0,0 1 0,0-1 0,0 0 0,0 1 0,0-1 0,1 1 0,-1-1 0,0 1 0,0-1 0,1 1 0,-1-1 0,0 1 0,1-1 0,-1 1 0,1-1 0,-1 1 0,0-1 0,1 1 0,-1 0-1,1-1 1,-1 1 0,1 0 0,-1 0 0,2-1 0,11-8 763,0 1 0,28-11 0,-37 17-838,1 0-1,0 1 0,0 0 0,0 0 0,-1 0 1,1 1-1,0-1 0,0 1 0,0 0 1,0 1-1,0-1 0,0 1 0,8 2 1,-12-3-17,0 1 0,1-1 1,-1 1-1,0 0 1,0-1-1,1 1 1,-1 0-1,0-1 0,0 1 1,0 0-1,0 0 1,0 0-1,0 0 1,0 0-1,-1 0 0,1 0 1,0 0-1,0 1 1,0 0-1,0 1 17,-1-1 0,1 0-1,-1 0 1,0 1 0,1-1-1,-1 1 1,0-1 0,0 0-1,-1 1 1,1 2 0,-3 6 82,0 0 0,-1 0 0,-9 18 0,11-25-105,-2 6 73,-13 26 37,1 0 1,2 1-1,-15 62 0,29-96-93,-1 1-1,1-1 1,-1 1-1,1-1 1,0 1-1,0-1 1,0 1-1,1-1 1,-1 0-1,1 1 1,0-1-1,0 1 1,0-1-1,0 0 0,1 0 1,-1 1-1,1-1 1,0 0-1,0-1 1,0 1-1,0 0 1,1 0-1,-1-1 1,5 4-1,15 10 67,1-2-1,30 15 0,-13-7 128,-38-21-235,19 13 320,-20-14-269,0 1 0,0-1 0,0 1-1,-1 0 1,1 0 0,0-1 0,-1 1 0,1 0 0,-1 0 0,1 0 0,-1 0 0,1-1-1,-1 1 1,1 0 0,-1 0 0,0 0 0,0 0 0,0 0 0,1 0 0,-1 0 0,0 0 0,0 2-1,-1-1 14,0 0 0,0 0 0,0 1 0,0-1 0,0 0-1,-1 0 1,1-1 0,-1 1 0,1 0 0,-1 0 0,1-1-1,-1 1 1,0-1 0,0 1 0,-3 1 0,-35 17 223,28-14-114,0 0-430,-18 8 696,13-2-5602,12-5 2179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48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0 7136,'0'1'198,"0"0"-1,0 0 1,0-1 0,0 1 0,1 0 0,-1 0 0,0-1-1,1 1 1,-1 0 0,1-1 0,-1 1 0,1 0-1,-1-1 1,1 1 0,-1 0 0,1-1 0,-1 1 0,1-1-1,0 1 1,1 0 0,-2-1-85,1 1 0,0-1 0,0 1 0,0 0 0,-1-1 0,1 1 0,0 0 0,-1 0 0,1-1 0,0 1 0,-1 0-1,1 0 1,-1 0 0,1 0 0,-1 0 0,1 1 0,-1 8 400,0-1 0,0 1 0,-1-1 0,0 1 0,-1-1 0,0 1 0,0-1 0,-7 16 0,5-13-303,-1 3-77,0 0 0,-2 0 1,0 0-1,0-1 0,-2 0 1,1-1-1,-14 16 0,18-25-122,0 0-1,0-1 1,0 1 0,0-1-1,0 0 1,-1 0-1,1 0 1,-9 2-1,12-4-250,-1 0 1,0 0-1,0 0 0,0-1 1,0 1-1,-1-1 0,1 0 0,0 0 1,0 0-1,0 0 0,0 0 1,0 0-1,0 0 0,0-1 1,0 1-1,0-1 0,0 1 0,0-1 1,0 0-1,0 0 0,0 0 1,-3-2-1,-10-13-2693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49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5 6816,'0'0'65,"0"-1"-1,0 1 1,0 0 0,0 0-1,0 0 1,0 0 0,0-1 0,0 1-1,0 0 1,0 0 0,0 0-1,0 0 1,0 0 0,0-1 0,0 1-1,-1 0 1,1 0 0,0 0 0,0 0-1,0 0 1,0 0 0,0 0-1,0-1 1,0 1 0,-1 0 0,1 0-1,0 0 1,0 0 0,0 0-1,0 0 1,0 0 0,-1 0 0,1 0-1,0 0 1,0 0 0,0 0 0,0 0-1,-1 0 1,1 0 0,0 0-1,0 0 1,0 0 0,0 0 0,-1 0-1,1 0 1,0 0 0,0 0-1,0 0 1,0 0 0,0 0 0,-1 0-1,1 0 1,0 1 0,0-1-33,-1 0 0,1 0 0,-1 0 0,1 1 1,0-1-1,-1 0 0,1 0 0,0 1 0,-1-1 0,1 0 1,0 1-1,0-1 0,-1 0 0,1 1 0,0-1 0,0 0 1,0 1-1,-1-1 0,1 1 0,0-1 0,0 1 0,-1 7 290,0-1 0,-1 1 0,0-1 0,-1 1 0,1-1 0,-7 13 0,0 0 208,-89 265 2569,96-281-3056,2 0 0,-1 0 1,0 1-1,1-1 0,0 0 0,0 0 0,0 1 1,1-1-1,-1 0 0,1 0 0,0 0 1,0 1-1,0-1 0,1 0 0,-1 0 1,1-1-1,0 1 0,0 0 0,1-1 1,-1 1-1,1-1 0,0 1 0,0-1 1,0 0-1,0-1 0,0 1 0,4 2 0,56 32 290,-44-27-135,0 1 1,-1 1-1,19 16 0,-35-27-150,-1 0 1,1 1 0,-1-1-1,1 1 1,-1-1-1,0 1 1,0 0-1,0-1 1,0 1 0,0 0-1,0 0 1,0 0-1,-1-1 1,1 1 0,-1 0-1,1 0 1,-1 0-1,0 4 1,0-4-14,0 1 1,-1-1-1,1 1 0,-1-1 1,0 1-1,0-1 0,0 1 1,0-1-1,0 0 0,-1 1 1,1-1-1,-3 3 0,-3 2 16,1 0 0,-1-1 0,-1 0 0,1-1 0,-1 1 0,-14 6-1,7-3 123,3-3-469,0 0 0,-15 5 1,24-10-198,0 0 0,0 0 0,0 0 1,0-1-1,0 1 0,0-1 0,0 0 0,0 0 1,-1 0-1,1-1 0,0 1 0,0-1 1,0 1-1,-4-2 0,-4-3-2072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49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8640,'0'-32'3904,"13"16"-3392,-3 7 1760,4 6-1344,4-5 127,4 4-639,9-9 0,1 10-256,8-6 0,1 6-96,4 3-192,0 3 64,5 6-1600,-5 2 929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49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97 7872,'-5'-3'3584,"0"9"-3104,2-6 960,-2 0-1216,10 0-128,3 0-320</inkml:trace>
  <inkml:trace contextRef="#ctx0" brushRef="#br0" timeOffset="1">418 9 5216,'10'-8'2368,"3"8"-2048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50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12544,'5'-5'5695,"-5"-19"-4959,0 8 32,9 4-576,4-8-1984,10 4 960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1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13 127 5312,'-1'0'262,"1"0"0,-1 0 0,0 0 0,1 0 0,-1-1 0,1 1 0,-1 0 0,0 0 0,1-1 1,-1 1-1,1-1 0,-1 1 0,1 0 0,-1-1 0,1 1 0,-1-1 0,1 1 0,-1-1 0,1 1 0,0-1 0,-1-1 0,3-6 2881,4 2-3902,4-5 906,1 1 0,0 1 0,0 0 0,1 0-1,0 1 1,1 0 0,0 2 0,0-1 0,0 1 0,15-4 0,-20 8-195,1-1 0,-1 1 0,1 1 0,-1 0 0,15-1 0,-23 2 47,1 1-1,0-1 1,0 0 0,0 0-1,0 1 1,-1-1 0,1 1 0,0-1-1,0 0 1,-1 1 0,1-1 0,0 1-1,-1 0 1,1-1 0,-1 1-1,1-1 1,0 1 0,-1 0 0,1 0-1,-1-1 1,0 1 0,1 0 0,-1 0-1,0 0 1,1-1 0,-1 1-1,0 0 1,0 0 0,0 0 0,0 0-1,0-1 1,0 1 0,0 1-1,0 4 22,0 1 0,-1-1 0,-1 9 0,1-12-19,-6 24 91,-1-1-1,-1 0 1,-21 41-1,-12 30 311,41-95-329,1 1-1,-1-1 1,0 1-1,1 0 1,-1-1-1,1 1 1,0 0-1,0-1 1,0 1 0,0 0-1,1-1 1,-1 1-1,0 0 1,2 3-1,-1-4 23,0-1 1,0 1-1,0 0 0,0-1 0,0 1 0,1-1 1,-1 1-1,0-1 0,1 0 0,-1 1 0,1-1 1,-1 0-1,1 0 0,0 0 0,-1 0 0,1 0 0,0-1 1,0 1-1,3 0 0,10 2 161,-1-1 0,1-1 1,-1 0-1,19-2 0,-5 0-188,26-1-695,-33-2-4985,-5 0 1900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53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7 890 3232,'-7'-2'1840,"15"7"-206,-5-3-991,1 0-1,0 0 1,0-1 0,8 2 0,-4-3-358,-1 0 0,0 0 0,0-1 0,0 0 0,-1-1 0,1 0 0,0 0 0,0 0 0,-1-1 0,1 0 1,-1 0-1,0-1 0,0 1 0,9-8 0,0-2-6,0 0 0,0-1 0,22-29 0,-3-3-21,-2-1 1,-2-2 0,32-72-1,-61 121-256,1-7-88,1 1 0,1 0 1,-1 0-1,7-8 1,-10 14 76,1-1 1,-1 1 0,0 0 0,0 0 0,0-1 0,0 1 0,0 0 0,1 0 0,-1-1 0,0 1 0,0 0 0,0 0 0,1 0 0,-1 0 0,0-1 0,0 1-1,1 0 1,-1 0 0,0 0 0,0 0 0,1 0 0,-1 0 0,0 0 0,0 0 0,1 0 0,-1 0 0,0 0 0,1-1 0,-1 2 0,0-1 0,0 0 0,1 0-1,-1 0 1,0 0 0,1 0 0,-1 0 0,0 0 0,0 0 0,1 0 0,-1 0 0,0 1 0,0-1 0,0 0 0,1 0 0,-1 0 0,0 0 0,0 1 0,0-1-1,1 0 1,-1 0 0,0 1 0,0-1 0,0 0 0,0 0 0,0 1 0,1-1 0,-1 0 0,4 23-175,-3 64 250,-3-1 1,-15 102 0,-11-42 287,7-44-38,-26 114 1480,41-203-988,3-16-315,1-11 21,1-5-361,1-1-1,0 0 0,2 1 0,0-1 0,2 1 0,8-30 0,5-18-186,14-49-24,-23 94 52,61-187 84,-57 177-117,1 1-1,1 0 1,2 1-1,1 1 1,31-43-1,-39 61 11,0 1 0,0 0 1,1 0-1,1 1 0,-1 0 0,2 1 0,-1 0 1,1 0-1,0 2 0,0-1 0,1 2 0,0 0 1,0 0-1,0 1 0,1 1 0,18-3 0,-28 5 11,0 1-1,0 0 0,1 0 1,-1 0-1,0 0 0,0 1 0,0-1 1,1 1-1,-1 0 0,0 1 1,0-1-1,0 1 0,5 2 1,-6-2 10,-1 0 0,0 0 1,1 0-1,-1 0 1,0 0-1,0 1 1,-1-1-1,1 1 1,0-1-1,-1 1 1,1 0-1,-1-1 1,0 1-1,0 0 0,0 0 1,0 0-1,-1 0 1,1 0-1,-1 5 1,1 7 30,-1 1 0,0-1 0,-2 1 0,0-1 0,0 0 0,-2 0 0,0 0 0,0 0 0,-2-1 0,-12 26 0,6-17 83,-2-1 0,0 0 0,-1-1 0,-1-1 0,-33 32 0,36-40-26,0-2 0,-1 1-1,0-1 1,-1-1 0,0-1-1,0 0 1,-21 7 0,26-11-22,0-1 0,-15 2 0,21-4-49,0-1 0,0 0 0,0 1 0,0-1 0,0-1 0,0 1 0,0 0 0,0-1 0,-5-1 0,9 2-11,0 0-1,0 0 1,0-1-1,0 1 1,0 0-1,-1 0 1,1 0-1,0 0 1,0 0-1,0 0 1,0 0-1,0-1 1,0 1-1,0 0 1,-1 0-1,1 0 1,0 0-1,0 0 1,0-1-1,0 1 1,0 0-1,0 0 1,0 0 0,0 0-1,0-1 1,0 1-1,0 0 1,0 0-1,0 0 1,0 0-1,0-1 1,0 1-1,0 0 1,0 0-1,0 0 1,0 0-1,0 0 1,0-1-1,0 1 1,1 0-1,-1 0 1,0 0-1,0 0 1,0 0-1,0-1 1,0 1 0,0 0-1,0 0 1,1 0-1,-1 0 1,0 0-1,0 0 1,0 0-1,9-7-67,11-3 22,0 2 1,1 0 0,0 1 0,27-6-1,-18 6 23,44-12-12,87-25 104,-119 31-4,71-33 0,-73 24-72,74-54 0,-69 36-3,-48 46-50,0 0 0,0 0 1,-3 11-1,-3 8 5,-70 196-146,76-212 281,1 0 1,0 0-1,-1 16 1,2-22-53,1 0 1,0 0-1,0 0 1,1 0-1,-1-1 1,1 1-1,-1 0 0,1 0 1,0 0-1,0 0 1,0-1-1,1 1 1,-1 0-1,1-1 1,3 5-1,-5-6-8,1 0 0,0-1 1,-1 1-1,1-1 0,0 1 0,-1-1 0,1 1 1,0-1-1,0 0 0,-1 1 0,1-1 0,0 0 1,0 0-1,0 1 0,-1-1 0,1 0 0,0 0 1,0 0-1,0 0 0,0 0 0,-1 0 0,1 0 1,0-1-1,0 1 0,0 0 0,-1 0 0,1-1 1,0 1-1,0 0 0,0-1 0,-1 1 0,1 0 1,1-2-1,1 0 72,1-1 0,0 0 1,-1-1-1,5-5 0,2-4-43,0 0 0,-1-1 0,-1 0 1,0 0-1,6-17 0,26-82 86,-20 52-7,9-33-762,-37 130-5,4-16 610,1 0 1,0 1-1,2-1 0,0 1 0,2-1 1,4 35-1,-4-51 50,0 0 0,0 0-1,0 0 1,0 0 0,0-1 0,1 1 0,0 0-1,0-1 1,0 1 0,0-1 0,0 1-1,1-1 1,-1 0 0,1 0 0,0 0 0,0-1-1,0 1 1,1-1 0,-1 1 0,0-1 0,1 0-1,0 0 1,-1-1 0,1 1 0,0-1 0,0 0-1,0 0 1,0 0 0,0 0 0,0-1-1,0 1 1,0-1 0,0 0 0,0-1 0,0 1-1,0 0 1,7-3 0,1 0 35,0-1 0,1-1-1,-2 0 1,1 0 0,0-2 0,-1 1 0,0-1 0,-1-1-1,1 0 1,-2 0 0,13-13 0,7-12-41,50-73 0,-52 66-28,22-35-135,-48 75 142,-1 0 0,0 0 0,0 0 1,0 0-1,0-1 0,0 1 0,0 0 1,0 0-1,0 0 0,0 0 0,1 0 1,-1 0-1,0 0 0,0 0 0,0 0 1,0 0-1,0 0 0,0 0 0,1 0 1,-1 0-1,0 0 0,0 0 0,0 0 0,0 0 1,0 0-1,0 0 0,1 0 0,-1 0 1,0 0-1,0 0 0,0 0 0,0 0 1,0 0-1,0 0 0,1 0 0,-1 0 1,0 0-1,0 1 0,0-1 0,0 0 1,0 0-1,0 0 0,0 0 0,0 0 1,0 0-1,0 0 0,0 0 0,1 1 1,-1-1-1,0 0 0,0 0 0,0 0 1,0 0-1,0 0 0,0 0 0,0 1 1,0-1-1,0 0 0,0 0 0,0 0 1,0 0-1,0 0 0,0 0 0,0 1 1,0-1-1,3 13-59,-2-9 18,8 26 78,-4-14-21,0-1 0,0 0 0,2 0-1,12 21 1,-9-21-4,18 19-1,5 6 3,-31-37-11,-1 0 1,0 0-1,1 0 0,-1-1 0,0 1 0,0 0 0,-1 0 0,1 0 0,-1 0 0,1 1 1,-1-1-1,0 0 0,-1 3 0,0 9-33,-5 22 0,0-6-27,5-21 87,0-7-7,1 0 0,-1 0 0,1 0 0,0 0 0,0 0-1,0 0 1,0 0 0,0 0 0,1 0 0,1 5 0,-2-8-8,0 1 1,0-1 0,1 0 0,-1 1 0,0-1 0,0 0-1,0 1 1,0-1 0,1 0 0,-1 1 0,0-1 0,0 0-1,1 0 1,-1 1 0,0-1 0,1 0 0,-1 0 0,0 1-1,1-1 1,-1 0 0,0 0 0,1 0 0,-1 0 0,0 0-1,1 0 1,-1 1 0,0-1 0,1 0 0,-1 0 0,1 0-1,-1 0 1,0 0 0,1 0 0,-1-1 0,0 1 0,1 0-1,15-8 380,-11 4-404,10-8 81,0 0 0,-1-1 0,0-1 0,17-23 0,-13 16-16,84-110 178,16-18-524,-113 142 267,1-1-194,-4 9 85,-3 5 10,-14 70 59,7-41 42,2 1-1,-4 64 1,10-92 50,0 0 0,1-1 1,1 1-1,-1 0 0,1-1 0,0 1 1,1-1-1,6 14 0,-8-19-13,0 0 0,0 0 0,0 0 1,0 0-1,1 0 0,-1 0 0,1 0 0,-1-1 1,1 1-1,0-1 0,0 1 0,-1-1 0,1 1 0,0-1 1,0 0-1,0 0 0,0 0 0,1 0 0,-1-1 0,0 1 1,0-1-1,1 1 0,-1-1 0,0 0 0,0 1 1,1-1-1,-1 0 0,0-1 0,1 1 0,-1 0 0,0-1 1,0 1-1,5-2 0,-2-1 44,0 1 0,-1-1 1,1 0-1,0 0 0,-1 0 0,0-1 0,0 1 0,0-1 1,5-6-1,4-6-8,11-19-1,-16 22 18,8-13-4,-2 0 0,-1-2 0,17-48 0,1-6-29,21-30 4,26-64 137,-11-7-394,-56 156 131,-8 22 9,0-1-1,-1 0 1,0 1 0,0-1 0,0 0-1,1-12 1,-5 16-242,-2 6 154,-3 8 51,-26 64-48,-13 37 168,23-51-164,8-22 134,1 0 0,2 0 0,-7 53 1,13-41 85,2 0 1,3 1-1,2 0 1,14 93-1,-14-140-4,0 1 0,1-1 0,0 0 0,3 7 0,-4-12-28,-1 0 0,1 1 0,0-1 0,-1 0 0,1 0 0,0 0 0,0 0 0,0 0 0,0 0 0,2 1 0,-3-2-2,1 1 0,-1-1 0,1 0 0,-1 0 0,1 0 0,-1 0 0,1 0 0,-1 1 1,1-1-1,-1 0 0,1 0 0,-1 0 0,1 0 0,-1-1 0,1 1 0,-1 0 0,1 0 1,-1 0-1,1 0 0,-1 0 0,1-1 0,-1 1 0,1 0 0,-1 0 0,0-1 0,1 1 1,0-1-1,19-17 99,0-1 0,-2-1 0,0 0 0,-1-2 0,16-26 0,29-36-174,-18 33-31,-42 50 59,-1-1 0,1 0 0,0 1 0,0-1 0,0 1 0,0-1 1,-1 1-1,4-1 0,-5 2 14,1-1 1,-1 1 0,1 0-1,-1 0 1,1 0 0,-1 0-1,1 0 1,-1 0-1,1 0 1,-1-1 0,1 1-1,-1 0 1,1 1 0,-1-1-1,1 0 1,-1 0-1,1 0 1,-1 0 0,1 0-1,-1 0 1,0 1 0,1-1-1,-1 0 1,1 0-1,-1 1 1,1-1 0,-1 0-1,0 1 1,1-1 0,-1 0-1,0 1 1,1-1 0,-1 1-1,0-1 1,1 0-1,-1 1 1,0-1 0,0 1-1,1 0 1,0 4-32,0-1-1,0 1 1,0 0 0,0 0 0,-1 0 0,0 9-1,-3 32 87,2-45-39,-16 146 1,15-131 21,1-12 6,1-1 0,-1 1 0,1 0 0,0-1 0,0 1 0,0 0 0,0 0 1,1-1-1,-1 1 0,2 5 0,-1-8-11,-1-1 0,0 1 0,0-1-1,1 0 1,-1 1 0,0-1 0,1 1 0,-1-1 0,0 0 0,1 1 0,-1-1-1,0 0 1,1 0 0,-1 1 0,1-1 0,-1 0 0,1 0 0,-1 0-1,1 1 1,-1-1 0,0 0 0,1 0 0,-1 0 0,1 0 0,-1 0 0,1 0-1,-1 0 1,1 0 0,-1 0 0,1 0 0,-1 0 0,1 0 0,-1 0 0,1-1-1,-1 1 1,1 0 0,0 0 0,16-12 123,-13 9-73,26-21-46,29-28 0,19-16-283,-77 67 250,0 0 1,0 0-1,0 1 0,1-1 0,-1 0 1,0 1-1,0-1 0,0 0 1,0 1-1,1 0 0,-1-1 1,0 1-1,1 0 0,-1 0 0,0-1 1,0 1-1,1 0 0,-1 0 1,0 1-1,3-1 0,-3 1-2,0-1 0,0 1 0,0 0-1,1-1 1,-1 1 0,0 0 0,0 0-1,0 0 1,0 0 0,-1 0 0,1 0 0,0 0-1,0 0 1,0 0 0,-1 1 0,2 1-1,0 2-18,-1 1 0,1-1 0,-1 1 0,0 0 0,0 0 0,0-1 0,-1 1 0,0 7 0,-2 5 22,0 1 1,-1-1-1,-1 0 1,-1-1-1,-1 1 0,0-1 1,-1 0-1,-14 25 1,3-13 58,-1-1-1,-26 30 1,30-41 74,0-1 0,-1-1-1,-1 0 1,-25 17 0,35-28-60,0 1 0,-1-1 0,-14 6 0,20-9-54,1-1-1,0 1 0,-1-1 1,1 0-1,-1 1 0,1-1 0,-1 0 1,1 0-1,-1 0 0,1 0 1,-1 0-1,1 0 0,-1 0 0,1-1 1,-1 1-1,1 0 0,0-1 1,-1 1-1,1-1 0,-1 0 1,1 1-1,0-1 0,0 0 0,-1 0 1,1 0-1,0 0 0,0 0 1,-2-2-1,3 2 4,-1-1 1,0 0 0,0 1-1,1-1 1,-1 0-1,1 1 1,-1-1 0,1 0-1,0 0 1,0 1-1,0-1 1,0 0 0,0 0-1,0 1 1,0-1-1,1 0 1,-1 0-1,1 1 1,-1-1 0,1 0-1,-1 1 1,1-1-1,0 1 1,1-3 0,1-1-28,1 0 0,-1 0 1,1 0-1,0 0 1,7-6-1,1 1-24,0 1 1,0 0-1,1 1 0,19-9 1,58-20-73,-29 13-166,11-6-3174,-27 11-3130,-43 19 5970,-1-1 0,1 1 1,0-1-1,-1 0 0,1 0 1,-1 1-1,1-1 1,-1 0-1,0-1 0,1 1 1,-1 0-1,0 0 0,0 0 1,2-3-1,2-1-3093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53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9376,'0'-5'4256,"0"-2"-3680,10 2 512,3 10-704,14-5-288,4 0-96,24 0 96,-2 0-32,19 0 32,1 4-32,-2-1 32,-8 5-64,-13-3-3968,-10-1 2144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54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52 8320,'-23'-28'3744,"20"21"-3232,-2 2-224,10 5-256,-5-8-160,8 8 64,10-3-256,4 6 192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55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10 331 4736,'-3'1'226,"-4"3"1146,7-3-1345,0-1 1,0 0-1,0 0 1,0 0-1,0 1 1,0-1-1,0 0 1,0 0 0,0 0-1,0 0 1,0 1-1,0-1 1,0 0-1,0 0 1,0 0-1,0 0 1,1 0-1,-1 1 1,0-1 0,0 0-1,0 0 1,0 0-1,0 0 1,0 0-1,0 1 1,0-1-1,1 0 1,-1 0-1,0 0 1,0 0-1,0 0 1,0 0 0,1 0-1,-1 0 1,0 0-1,0 0 1,0 1-1,2-1 1323,4 0 1290,-3 0-2421,0 0-1,0-1 0,-1 1 0,1-1 0,0 0 0,-1 0 1,1 0-1,-1 0 0,1 0 0,-1 0 0,1-1 1,3-3-1,1-1 306,0 0 1,9-11 0,1-6-108,0 0 0,-1-2 0,-2 0 0,22-52 0,16-28-38,-40 89-475,-12 16 85,0 0 0,0-1 0,0 1 1,0 0-1,0 0 0,0 0 0,1-1 1,-1 1-1,0 0 0,0 0 0,0 0 0,1 0 1,-1-1-1,0 1 0,0 0 0,0 0 1,1 0-1,-1 0 0,0 0 0,0 0 1,1 0-1,-1 0 0,0 0 0,0 0 0,1-1 1,-1 1-1,0 0 0,0 1 0,1-1 1,-1 0-1,0 0 0,0 0 0,1 0 0,-1 0 1,5 9-156,-2 12-6,5 174-111,-8-187 339,0 1 0,1-1 1,0 1-1,1-1 0,-1 1 0,2-1 0,5 16 0,-6-21 7,-1 0 1,1 0-1,-1 0 1,1 0-1,0-1 1,0 1-1,1-1 1,-1 1-1,0-1 1,1 0 0,-1 0-1,1 0 1,0 0-1,0 0 1,0-1-1,0 1 1,0-1-1,0 0 1,0 0 0,0 0-1,0 0 1,1 0-1,5 0 1,2-1 89,1-1 1,0 0 0,0 0-1,0-1 1,-1 0 0,1-1-1,-1-1 1,0 0-1,0 0 1,0-1 0,0-1-1,-1 1 1,0-2 0,0 1-1,12-12 1,-3 1-107,0-2 0,0 0 0,-2-1 1,-1-1-1,26-43 0,-10 14-415,-30 52 327,-1 0 1,0 1-1,-1-1 1,1 0-1,0 1 1,-1-1-1,1 0 1,-1 1-1,0 3 1,-1 15 8,-1 0 1,0 0 0,-2 0-1,-1 0 1,-1 0 0,0-1-1,-17 35 1,18-47 156,0 1-1,0-1 1,-1 0 0,0 0-1,-1-1 1,1 0 0,-14 11-1,73-23 356,63-10-966,-62 6 695,-42 7-566,0-1-1,0 0 1,12-6 0,11-8-7398,-26 13 5105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55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21 7232,'-45'-20'3264,"30"23"-2848,12-3-192,3 5-224,3-10-512,7 5 288,17-3-256,5 3 288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58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198 462 3648,'0'0'105,"0"-1"1,0 1-1,0 0 1,0-1-1,0 1 1,0 0-1,0-1 1,0 1-1,0-1 0,0 1 1,1 0-1,-1-1 1,0 1-1,0 0 1,0-1-1,1 1 1,-1 0-1,0 0 0,0-1 1,1 1-1,-1 0 1,1-1 1159,-7 1 360,3 1-1515,-1-1 0,0 2 1,1-1-1,-1 0 0,1 1 0,-1-1 0,1 1 0,0 0 0,0 0 0,-6 5 0,-2 1 87,-61 48 646,62-48-722,2 0 0,-1 1-1,1 0 1,1 0 0,-11 18 0,16-25-85,1 0-1,0 0 1,0 0-1,0 0 1,1 0-1,-1 0 0,0 0 1,1 0-1,0 0 1,-1 0-1,1 0 1,0 0-1,0 1 0,0-1 1,0 0-1,0 0 1,1 0-1,-1 0 1,1 0-1,-1 0 1,1 0-1,0 0 0,-1 0 1,1 0-1,0 0 1,1 0-1,-1 0 1,3 2-1,-1 0 82,1-1 0,0 0 0,0-1 0,0 1 0,0-1 0,0 1 0,1-1 0,-1-1 0,1 1 0,0 0 0,7 0 0,-6 0 7,0-2 0,1 1 0,-1-1 0,0 0 0,1 0-1,-1 0 1,0-1 0,1 0 0,-1 0 0,0-1 0,0 0 0,0 0-1,0 0 1,0-1 0,7-5 0,-9 6-51,0-1 0,0 1 0,-1-1 0,0 0 0,1 0 0,-1-1 0,0 1 0,0-1 1,-1 0-1,1 1 0,-1-1 0,0 0 0,0-1 0,0 1 0,0 0 0,-1 0 0,0-1 0,0 1 0,0-1 0,0 1 0,-1-8 0,0 5-62,0-1 0,-1 1-1,0 0 1,0-1 0,-1 1-1,1 0 1,-2 0-1,1 0 1,-1 1 0,-6-12-1,7 15-22,0 0 0,0 0 0,-1 0 0,1 0 0,-1 0 0,0 1 0,1-1-1,-1 1 1,0 0 0,0 0 0,-1 0 0,1 0 0,0 1 0,-1-1 0,1 1 0,-1 0 0,1 0 0,-1 0-1,0 0 1,1 1 0,-8-1 0,10 1 7,0 0 0,0 0 0,1 0 0,-1 0-1,0 0 1,0 0 0,1 0 0,-1 0 0,0 1 0,0-1 0,1 0 0,-1 0-1,0 1 1,1-1 0,-2 1 0,2-1 0,0 1 0,0-1 0,-1 0 1,1 0-1,0 1 0,0-1 0,0 0 0,0 1 0,0-1 0,0 0 1,0 0-1,-1 1 0,1-1 0,0 0 0,0 1 0,0-1 1,0 0-1,0 0 0,0 1 0,1-1 0,-1 0 0,0 1 0,0-1 1,0 0-1,0 0 0,0 1 0,1 0-5,0 0-1,-1 1 1,1-1 0,0 0-1,0 0 1,0 0 0,0 0-1,0 0 1,0 0 0,0-1-1,1 1 1,-1 0 0,0 0-1,3 0 1,4 2 42,1-1-1,0 0 1,0 0 0,0-1-1,16 0 1,49-5 74,-42 1-103,147-21-61,-78 8 212,-82 13-101,0-1 0,22-7 1,-41 11-53,1 0 1,0-1-1,-1 1 1,1 0-1,0 0 1,-1 0-1,1 0 1,0 0-1,-1 0 1,1 0-1,0 0 1,-1 1-1,1-1 1,0 0-1,0 1 1,0 2-3,-7 4-44,-9 4-98,-110 86-164,91-68 329,-48 52 1,80-78-9,0-1 1,1 0-1,-1 0 1,1 1-1,-1-1 0,1 1 1,0-1-1,0 1 0,0 0 1,0 0-1,0-1 0,0 6 1,1-7-1,0-1 0,0 1 0,0 0 1,0-1-1,0 1 0,0 0 0,0-1 1,1 1-1,-1 0 0,0-1 0,0 1 1,1 0-1,-1-1 0,0 1 0,1-1 0,-1 1 1,1-1-1,-1 1 0,1-1 0,-1 1 1,1-1-1,0 1 0,1 0 18,-1-1-1,1 1 0,-1-1 1,1 1-1,-1-1 1,1 0-1,0 0 1,-1 1-1,1-1 1,-1 0-1,1-1 1,0 1-1,2-1 1,14-2 140,0-2 1,-1-1-1,1 0 1,-1-1-1,18-10 0,-21 9-129,0-1 0,-1 0 0,0-1 0,-1 0-1,0-1 1,20-23 0,-11 6 55,36-60 0,-35 50-26,-2-1 0,28-81-1,-39 91-58,-2 0 0,0-1 1,-2 1-1,-2-1 0,1-34 0,-4 60-77,0 0 1,-1 0-1,1 0 0,-1 0 1,1 0-1,-1 0 0,-2-6 1,2 10 43,1-1 0,0 0 0,-1 1 1,1-1-1,0 1 0,-1-1 0,1 1 0,0-1 1,-1 1-1,1 0 0,-1-1 0,1 1 0,-1-1 0,1 1 1,-1 0-1,0-1 0,1 1 0,-1 0 0,1 0 1,-1 0-1,-1-1 0,1 1-7,0 0 0,0 1 0,-1-1 0,1 0 0,0 0 0,0 1 0,-1-1 0,1 1 0,0-1 0,0 1 1,0 0-1,0-1 0,0 1 0,0 0 0,-1 1 0,-9 7-9,1 0 0,1 1 1,-1 1-1,2-1 0,0 2 1,0-1-1,1 1 0,0 0 1,1 0-1,0 1 0,-6 23 0,6-17 47,2 0 0,0 1 0,2-1 0,0 1 0,1 0 0,0-1 0,5 35-1,-2-42 22,1-1-1,0 1 1,0-1-1,1 0 1,0 0-1,1 0 1,1 0-1,0-1 1,0 0-1,0 0 1,2-1-1,-1 0 1,1 0-1,0 0 1,17 12-1,-18-16 13,-1 0-1,1-1 0,0 0 0,1 0 0,-1 0 1,1-1-1,0 0 0,-1-1 0,1 0 1,0 0-1,0-1 0,1 0 0,-1 0 0,0 0 1,0-1-1,1-1 0,-1 0 0,0 0 1,0 0-1,0-1 0,0 0 0,0 0 0,10-6 1,-12 6-35,1-1 0,-1 0 0,0-1 0,0 0 0,0 0 0,0 0 0,-1 0 0,1-1 0,6-8 0,-10 7-193,-8 10 29,-7 10 57,-4 9-21,-23 38-201,36-55 323,1 1 0,0-1 0,0 1-1,0 0 1,1 0 0,0 0 0,-1 10 0,3-15 11,-1-1 0,1 0 1,0 1-1,0-1 0,0 1 0,0-1 0,0 0 0,0 1 1,0-1-1,1 1 0,-1-1 0,0 0 0,1 1 0,-1-1 0,1 0 1,-1 1-1,1-1 0,0 0 0,0 0 0,-1 0 0,1 0 1,0 0-1,2 2 0,-1-2 10,-1 0 0,1-1-1,0 1 1,0-1 0,-1 1 0,1-1 0,0 0-1,0 1 1,0-1 0,-1 0 0,1 0 0,0-1-1,0 1 1,0 0 0,2-1 0,7-2 57,-1-1 0,0 0 0,-1 0-1,17-10 1,-15 7-24,0-1 0,-1-1 1,0 1-1,-1-1 0,0-1 0,0 0 0,14-21 0,-3-1 67,21-47-1,-9 8 80,25-81 0,-4-35 186,-51 180-432,0 1-1,-1 0 1,0-1 0,0 1-1,-1-1 1,1 1 0,-2-11-1,1 17 30,0-1-1,0 1 1,0-1 0,0 1-1,0-1 1,0 1-1,0-1 1,-1 1-1,1-1 1,0 1 0,0-1-1,0 1 1,-1-1-1,1 1 1,0-1-1,0 1 1,-1 0-1,1-1 1,-1 1 0,1 0-1,0-1 1,-1 1-1,1 0 1,-1-1-1,1 1 1,0 0 0,-2-1-1,2 1 1,-1 0 0,0 0 0,0 0 0,0 1 0,1-1 0,-1 0 0,0 0 0,0 1 0,1-1 0,-1 0 0,0 1 0,0-1 0,1 0 0,-1 1 0,-1 0 0,-2 4-24,-1-1 1,1 0-1,-6 10 1,3-4 20,0 1-1,1 1 1,-7 18 0,8-18 16,-9 25 72,2 1-1,-8 40 0,-9 79-269,15-74-1557,8-36 492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58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25 2656,'-15'-19'837,"15"18"-823,0 1-1,0 0 1,0 0-1,-1-1 0,1 1 1,0 0-1,0 0 1,0-1-1,-1 1 1,1 0-1,0 0 1,0 0-1,-1-1 0,1 1 1,0 0-1,-1 0 1,1 0-1,0 0 1,-1 0-1,1-1 0,0 1 1,0 0-1,-1 0 1,1 0-1,-6 0 235,1-1 1,0 1-1,0 0 0,0 0 0,0 1 0,-1 0 1,1 0-1,0 0 0,0 0 0,0 1 0,1 0 1,-8 3-1,-7 5 88,1 1 1,0 1 0,1 0 0,0 2-1,-16 16 1,22-18-209,0 1 0,0 0 0,2 1 1,0 0-1,0 0 0,1 1 0,-7 19 0,5-6-30,1 0 0,1 0-1,1 1 1,-5 55 0,11-61-32,0 0 0,2 0 0,1 0 1,0 0-1,2 0 0,1 0 0,7 24 1,-4-26 99,0 0 1,2-1-1,0 1 0,1-2 1,1 0-1,14 19 1,-15-26-121,0 1 0,0-2 0,1 1 0,1-2 1,0 1-1,0-2 0,1 0 0,0 0 0,20 8 0,-16-10-782,0-1 0,36 7 0,41 1-970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58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4480,'19'-4'1445,"-19"4"-1417,1 0 0,-1 0 0,1 0 0,-1 0 0,1 0 0,-1 0 0,1 0 0,-1 0 0,1 0 0,-1 0 0,1 0 0,-1 0 0,1 0 0,-1 0 0,1 1 0,-1-1 0,1 0 0,-1 0 0,1 1 0,7 3 255,-1-1-1,1 2 1,-1-1 0,0 1-1,0 0 1,0 1 0,9 10-1,10 16 461,-1 2-1,-2 0 1,-2 2-1,21 45 0,-27-44-199,-3-1 0,0 2 1,-3-1-1,-1 1 0,5 64 0,-10-43 45,-3 1 0,-2-1 0,-16 102 0,12-129-438,0 0 0,-2 0 0,-2 0 1,-1-1-1,-16 34 0,25-61-105,0 0 1,0 0-1,0 0 0,-1 0 1,1 0-1,-1-1 0,0 1 1,0-1-1,0 0 0,-1 0 1,1 0-1,-1 0 0,-5 3 1,8-5-94,-1 0 0,0 0 0,0 0 0,1 0 0,-1-1 0,0 1 0,0 0 0,-3 0 0,4-2-129,0 1 1,0 0-1,0 0 0,0 0 0,0-1 1,0 1-1,0 0 0,0-1 1,0 1-1,0-1 0,0 1 0,0-1 1,0 0-1,-2-1 0,-10-9-1817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59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69 214 6304,'-9'-12'2032,"9"12"-1985,-1 0 1,0-1 0,1 1-1,-1 0 1,0 0 0,1-1-1,-1 1 1,0 0 0,0 0-1,1 0 1,-1 0 0,0 0-1,0 0 1,1 0 0,-1 0-1,0 0 1,0 0 0,1 0-1,-1 1 1,0-1-1,1 0 1,-1 0 0,0 1-1,1-1 1,-1 1 0,0-1-1,1 0 1,-1 1 0,1-1-1,-2 2 1,-3 6 139,0 0-1,0 1 1,1 0 0,0 0-1,1 0 1,-4 14 0,7-20-101,-1-1 0,1 1 0,-1 0 0,1 1-1,0-1 1,1 0 0,-1 0 0,0 0 0,1-1 0,0 1 0,-1 0 0,1 0 0,0 0 0,1 0 0,-1 0 0,0-1 0,1 1 0,0-1 0,-1 1 0,1-1 0,0 0-1,0 1 1,0-1 0,1 0 0,2 2 0,1 0 108,-1-1 0,1 0 0,1 0 1,-1 0-1,0-1 0,1 0 0,-1 0 0,1 0 0,0-1 0,-1 0 0,13 0 0,-1-1 281,0 0 0,-1-2 0,25-4 0,-33 4-274,0-1 0,0 1-1,0-1 1,0-1-1,-1 1 1,0-2-1,1 1 1,-1-1-1,13-11 1,-17 13-171,0-1 0,-1 0 0,1-1 0,-1 1 0,0-1 0,-1 1 1,1-1-1,-1 0 0,1 0 0,-1 0 0,-1 0 0,1 0 0,1-9 0,-1-1-31,-1-1 0,0 1-1,-2-20 1,0 23-26,0 0 1,0 1 0,-2-1 0,1 1-1,-8-21 1,7 26-14,1 1 1,-1-1-1,0 1 1,0 0-1,-1 0 1,0 0-1,0 0 1,0 1-1,0-1 0,-1 1 1,0 0-1,-5-3 1,6 5 7,1 0 0,-1 0 0,0 0 0,0 1 1,0 0-1,-1 0 0,1 0 0,0 0 0,0 0 0,-1 1 1,1 0-1,0 0 0,0 0 0,-1 1 0,1-1 0,0 1 1,0 0-1,0 0 0,-1 0 0,-3 3 0,-3 0-4,1 2 0,-1-1 0,1 1 0,0 1 0,-16 13-1,10-5-687,1 1 0,0 0 1,-21 31-1,2 6-1004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8:59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 5472,'3'2'656,"0"0"0,0 0 0,0 0 0,-1 0 0,1 1 0,-1-1 0,1 1 0,2 3 0,-2-2-330,-1 0 0,1 0 0,-1 0 0,0 0 1,0 0-1,0 0 0,0 0 0,-1 1 0,0-1 1,0 1-1,0-1 0,0 8 0,0 2 116,-2 1-1,-2 23 1,2-31-328,-6 47 715,-20 80-1,23-119-722,-1 1-1,0-1 0,-1-1 0,-1 1 1,0-1-1,-1 0 0,-1-1 0,0 0 0,-21 23 1,27-33-217,0 0 1,0-1-1,0 1 0,-1-1 1,1 0-1,-1 1 0,1-2 1,-1 1-1,0 0 1,0-1-1,-4 2 0,4-3-404,0 1 0,0-1-1,0 0 1,-1 0-1,1 0 1,0-1-1,0 1 1,0-1-1,0 0 1,-5-2 0,-24-9-3037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21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 3552,'-29'-2'14043,"40"4"-12945,10 0 1179,22 0 0,55-5-434,-36 0-864,154 4 476,-78 0-1055,-60 3-307,-53-1-160,0-2 0,1-1 0,32-3-1,-44 2-1088,-12 1 697,0 0 1,-1 0-1,1 0 0,0 0 0,-1-1 1,1 1-1,0 0 0,2-2 0,-2 1-298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1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10 301 4160,'-4'-2'3803,"4"-1"-1788,0 3-1900,0-1 0,0 1 0,0 0-1,0 0 1,0 0 0,0-1-1,0 1 1,0 0 0,0 0 0,0-1-1,0 1 1,0 0 0,0 0 0,0 0-1,0-1 1,0 1 0,0 0-1,0 0 1,0 0 0,0-1 0,-1 1-1,1 0 1,0 0 0,0 0 0,0-1-1,0 1 1,0 0 0,0 0-1,-1 0 1,1 0 0,0 0 0,0-1-1,0 1 1,-1 0 0,1 0 0,0 0-1,0 0 1,0 0 0,-1 0-1,1 0 1,0 0-98,0 0 0,0 0 0,-1 0 0,1 0 0,0 0 1,0 0-1,0 0 0,0 0 0,0 0 0,0 1 0,0-1 0,0 0 0,-1 0 0,1 0 0,0 0 0,0 0 0,0 0 0,0 1 0,0-1 0,0 0 0,0 0 0,0 0 1,0 0-1,0 0 0,0 0 0,0 1 0,0-1 0,0 0 0,0 0 0,0 0 0,0 0 0,0 0 0,0 1 0,0-1 0,0 0 0,0 0 0,0 0 0,0 0 0,1 0 0,0 1 498,0-7-26,-1-2-398,0 1 0,1-1 0,0 1 0,1 0 0,0-1 0,0 1 0,0 0 0,1 0 0,0 0 0,0 1 0,1-1 0,0 1 0,5-8 0,4-5-175,4-7 129,34-40 0,-44 58-94,1 0 1,0 1-1,0 0 0,0 1 1,1 0-1,0 0 0,1 1 1,17-8-1,-25 12 40,0 0 0,0 1 1,0-1-1,0 1 0,0-1 0,1 1 0,-1 0 0,0 0 0,0 0 0,0 0 0,0 0 1,0 1-1,0-1 0,1 0 0,-1 1 0,0 0 0,0-1 0,0 1 0,0 0 1,-1 0-1,1 0 0,0 0 0,0 1 0,-1-1 0,1 0 0,0 1 0,-1-1 1,1 1-1,-1-1 0,0 1 0,0 0 0,1 0 0,0 2 0,4 7 26,-1 0 1,-1 0-1,0 1 0,4 19 0,-6-25-14,-1-3 18,5 22 123,2 0 0,12 30 0,-17-48 12,0-1-1,0 0 1,1 0 0,0 0 0,0-1 0,0 1 0,1-1-1,-1 0 1,1 0 0,0-1 0,1 1 0,-1-1 0,12 6-1,-13-9-42,0 0 0,0 1 0,0-2 0,0 1 0,0 0 0,0-1-1,0 0 1,0 0 0,0 0 0,1 0 0,-1-1 0,0 0-1,0 0 1,0 0 0,0 0 0,0 0 0,5-4 0,3-1 20,0 0 1,0-1-1,-1 0 1,11-10-1,2-4-92,-1-2 0,30-36 1,-10 9-342,-38 41-2564,0 5 725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9:02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206 521 4384,'-1'-1'166,"0"0"0,0 1-1,0-1 1,0 0 0,-1 1 0,1 0 0,0-1 0,0 1 0,0 0 0,-1-1-1,1 1 1,0 0 0,0 0 0,0 0 0,-1 0 0,1 0 0,0 0 0,0 0-1,-1 1 1,1-1 0,0 0 0,-2 2 0,-3 0 296,0 1 1,0 1-1,-7 4 0,4-2-265,-8 6 270,0-1 1,-26 27-1,36-31-385,0 0-1,1 0 0,0 1 1,0 0-1,1 0 1,-1 0-1,-6 18 0,11-24-19,0 1 0,0-1 0,1 1 0,-1-1-1,1 0 1,0 1 0,-1-1 0,1 1 0,1-1 0,-1 1-1,0-1 1,0 1 0,1-1 0,-1 1 0,1-1 0,0 1-1,0-1 1,0 0 0,0 0 0,0 1 0,1-1 0,-1 0-1,0 0 1,1 0 0,0 0 0,-1 0 0,1-1 0,0 1-1,0-1 1,0 1 0,0-1 0,0 1 0,4 0 0,1 2 141,0-1 0,1 0 0,-1 0 0,1-1 0,0 0 0,0 0 0,0-1 0,0 0 0,9-1 0,-10 1-50,-1-1-1,1-1 0,0 1 0,0-1 0,-1 0 1,1-1-1,-1 1 0,1-1 0,-1-1 0,0 1 0,0-1 1,0 0-1,0-1 0,6-4 0,-10 7-120,-1-1 0,0 1-1,1 0 1,-1-1 0,0 1-1,0-1 1,0 1 0,-1-1 0,1 0-1,0 1 1,0-1 0,-1 0-1,1 1 1,-1-1 0,0 0 0,1 0-1,-1-2 1,0 1-5,0 0 0,-1 0 0,1 0 0,-1 0 0,0 0 0,1 0 0,-1 0 0,-1 0 0,-1-4 0,-1 1-26,1 0 0,-1 1-1,0-1 1,-1 1 0,1 0-1,-1 0 1,0 0 0,-1 1-1,-5-5 1,-2 2-122,0 1-1,0 0 1,-23-7 0,35 13 102,0 0 0,0-1 0,-1 1 0,1 0 1,0-1-1,0 1 0,0 0 0,-1 0 0,1 0 1,0 0-1,0 0 0,0 0 0,-1 0 0,1 1 0,0-1 1,-2 1-1,4 0 15,0-1 0,-1 1 1,1 0-1,-1-1 0,1 1 1,0-1-1,0 1 0,-1-1 1,1 1-1,0-1 0,0 0 0,1 1 1,8 2 34,0-1 0,0 0 0,0-1 0,0 0 0,20-1 0,-5 1-15,242-3-146,-226-2 197,1-1-1,-1-3 1,0-1 0,51-18-1,-86 25-27,-5 2-30,1-1 0,-1 1 0,0-1 0,1 1 0,-1-1 1,0 1-1,0-1 0,1 0 0,-1 0 0,0 0 0,0 0 1,0 1-1,0-1 0,1-2 0,-2 3-9,0 0-1,0 0 1,0 0-1,0 0 1,0 0-1,0 0 1,0 0 0,0 0-1,0 0 1,0 0-1,0 0 1,0 0-1,1 0 1,-1 0 0,0 0-1,0 0 1,0-1-1,0 1 1,0 0-1,0 0 1,0 0 0,0 0-1,0 0 1,0 0-1,0 0 1,0 0-1,0 0 1,0 0 0,0 0-1,0-1 1,0 1-1,0 0 1,0 0-1,0 0 1,0 0 0,0 0-1,0 0 1,0 0-1,0 0 1,0 0-1,-1 0 1,1 0 0,0 0-1,0-1 1,0 1-1,0 0 1,0 0-1,0 0 1,0 0 0,0 0-1,0 0 1,0 0-1,0 0 1,0 0-1,0 0 1,-7 1-65,-11 6-27,-3 6 33,1 0 0,0 1 0,1 1 0,-25 26 0,11-10 60,19-20-7,7-5 16,0 0 1,-12 13-1,18-18-5,-1 1-1,1 0 0,0 0 0,0-1 1,0 1-1,0 0 0,0 0 0,0 0 1,0 0-1,1 0 0,-1 0 0,1 0 1,-1 0-1,1 0 0,0 0 0,0 1 1,0 3-1,0-6 8,0 1-1,0 0 1,1-1 0,-1 1 0,0-1-1,0 1 1,0 0 0,1-1 0,-1 1-1,0-1 1,1 1 0,-1-1 0,1 1 0,-1-1-1,0 0 1,1 1 0,-1-1 0,1 1-1,-1-1 1,1 0 0,0 1 0,-1-1-1,1 0 1,-1 0 0,2 1 0,0-1 17,0 1 0,0-1 0,0 0 0,0 0 0,0 0 0,0 0 0,0 0 0,2-1 0,5-1 90,0 0-1,13-6 0,-9 2-50,0 0-1,-1-1 1,0 0-1,-1-1 0,1 0 1,16-17-1,-2-2-1,27-35-1,-7 1 52,58-104 1,-31 24 15,-60 111-225,-1-1-1,13-60 1,-24 89 59,-1 0 1,1 0 0,-1 0 0,1 0-1,-1-1 1,0 1 0,0 0-1,0 0 1,0 0 0,0-1 0,-1 1-1,1 0 1,0 0 0,-1 0-1,0 0 1,0 0 0,1 0 0,-2-2-1,1 3 25,1 1 0,0 0 0,0 0 0,0 0 0,0 0 0,-1-1 0,1 1 0,0 0 0,0 0 0,0 0 0,-1 0 0,1 0 0,0 0 0,0 0 0,-1-1 0,1 1 0,0 0 0,0 0 0,0 0 0,-1 0 0,1 0 0,0 0 0,0 0 0,-1 0 0,1 0 0,0 0 0,0 0 0,-1 1 0,1-1 0,0 0 0,0 0 0,0 0 0,-1 0 0,1 0 0,0 0 0,0 0 0,-1 1 0,-4 1-34,-1 1 0,1 0 0,0 0 0,0 0 0,0 1 0,0 0 0,0 0 0,-3 4 0,-8 9 11,1 1 1,1 0-1,1 1 1,1 0-1,1 1 0,-13 28 1,6-4-18,2 1 0,-11 53 0,23-82 74,1 0-1,0 0 1,1 0-1,1 0 1,1 1-1,2 23 1,-1-33-9,0-1 1,0 1-1,1-1 1,0 1 0,0-1-1,1 0 1,-1 0-1,1 0 1,1 0-1,-1-1 1,1 1-1,0-1 1,0 0 0,1 0-1,-1 0 1,1-1-1,0 1 1,10 5-1,-7-6 34,0 1 1,0-2-1,1 1 0,-1-1 0,1-1 0,0 1 0,0-1 0,0-1 0,0 0 0,0 0 0,0-1 0,1 0 0,-1-1 0,0 0 1,0 0-1,0-1 0,0 0 0,0 0 0,-1-1 0,1 0 0,-1-1 0,1 0 0,-1 0 0,0-1 0,14-11 0,-10 6 14,34-31 60,-42 37-138,0 0 1,0-1 0,-1 1 0,1-1 0,-1 0 0,0 0 0,-1 0 0,4-8-1,-4 2-102,-2 8-52,-3 6-68,-7 12 85,1 1 1,1 0-1,-9 27 1,15-37 153,0 1 1,1-1 0,0 1-1,0-1 1,0 1 0,1-1-1,0 1 1,0 0 0,1-1-1,0 1 1,0-1-1,1 1 1,2 7 0,-4-12 1,1-1 0,0 1 0,-1-1 0,1 1 0,0-1 0,0 0 0,0 1 0,-1-1 0,1 0-1,1 0 1,-1 0 0,0 0 0,0 0 0,0 0 0,1 0 0,-1 0 0,0 0 0,1-1 0,-1 1 0,1 0 0,-1-1 0,0 1 0,1-1 0,0 0 0,-1 1 0,3-1 0,-1 0 22,-1 0-1,1-1 1,-1 1-1,0-1 0,1 1 1,-1-1-1,0 0 1,1 0-1,-1 0 1,0 0-1,0 0 1,0 0-1,0-1 1,0 1-1,0-1 1,0 1-1,3-5 1,2-3 114,1-1 1,-1-1 0,10-21-1,3-17-27,22-90 0,-37 119-83,48-162 101,18-76-21,-69 239-235,-2 19 120,0 0-1,0 0 0,0 0 1,0 0-1,0 0 1,0 0-1,0 0 0,0 1 1,0-1-1,0 0 0,0 0 1,0 0-1,0 0 1,0 0-1,0 0 0,0 0 1,0 0-1,0 0 0,0 0 1,0 0-1,0 0 1,0 0-1,0 0 0,0 0 1,0 0-1,0 0 0,0 0 1,-1 0-1,1 0 0,0 0 1,0 0-1,0 0 1,0 0-1,0 0 0,0 0 1,0 0-1,0 0 0,0 0 1,0 0-1,0 0 1,0 0-1,0 0 0,0 0 1,0 0-1,0 0 0,0 0 1,0 0-1,0 0 1,-1 0-1,1 0 0,0 0 1,0 0-1,0 0 0,0 0 1,0 0-1,0 0 1,0 0-1,0 0 0,0 0 1,0-1-1,0 1 0,0 0 1,0 0-1,0 0 0,-5 8-144,-6 13 26,3 2 104,0 1 0,-5 36 0,-2 57-10,15-114 30,-14 200 787,2-10-3728,11-172 827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9:02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13 4736,'0'-13'2144,"-18"26"-1856,5-1-32,4 8-192,-17 20 256,2 3-192,-7 50 672,9 7-448,-1 23 544,15-2-512,8 10-64,8-15-192,29 4 416,2-20-320,25-24 672,4-16-480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9:03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4064,'7'-12'1307,"-7"12"-1298,0 0 0,0-1 0,0 1 0,0 0 0,1 0 0,-1 0 0,0 0 0,0 0 0,0 0 0,0 0 0,0 0 0,0-1 0,0 1 0,0 0 0,0 0 0,1 0 0,-1 0 0,0 0 0,0 0 0,0 0 1,0 0-1,0 0 0,0 0 0,1 0 0,-1 0 0,0 0 0,0 0 0,0 0 0,0 0 0,0 0 0,1 0 0,-1 0 0,0 0 0,0 0 0,0 0 0,0 0 0,0 0 0,0 0 0,1 0 0,-1 0 0,0 0 1,0 0-1,0 0 0,0 1 0,0-1 0,0 0 0,0 0 0,0 0 0,1 0 0,-1 0 0,0 0 0,0 0 0,0 0 0,0 1 0,0-1 0,18 11 657,-1 0 0,-1 2-1,20 17 1,44 52 1213,-66-68-1546,7 8 154,0 0 0,-2 2 0,0 0 0,-2 1 0,18 35 0,-19-23-83,-2 1 0,-1 0 0,-2 1 0,-2 1 0,-1 0-1,-2 0 1,-2 0 0,-2 1 0,-1-1 0,-7 52 0,3-65-252,-1-1 1,-1 1 0,-1-1-1,-2 0 1,0-1 0,-2 1-1,-20 36 1,9-24-8,-1-1 1,-2-1-1,-31 35 0,52-66-147,-1 0-1,0 0 0,0-1 0,-1 0 0,1 1 0,-1-2 0,0 1 0,0 0 1,0-1-1,-1 0 0,1 0 0,-7 2 0,10-5-126,0 1 0,1 0 0,-1-1 0,0 1 0,0-1-1,0 1 1,0-1 0,0 0 0,0 0 0,0 0 0,0 0 0,0 0 0,0 0 0,1-1 0,-1 1-1,0-1 1,0 1 0,0-1 0,0 0 0,1 0 0,-1 1 0,0-1 0,1 0 0,-1-1 0,0 1-1,1 0 1,0 0 0,-3-3 0,-11-19-2057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9:03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 5728,'0'-3'357,"0"-1"-26,0 0 0,-1 0 0,2 1 0,-1-1 0,0 0 0,1 0 0,0 0 0,0 0 0,0 1 0,0-1 0,0 1 0,1-1 0,0 1 0,0-1 0,4-5 0,2-1 544,-2 4-461,0 0 0,0-1 0,0 2 1,0-1-1,9-5 0,-15 11-388,1 0 0,0-1-1,-1 1 1,1 0 0,0-1 0,-1 1 0,1 0-1,0 0 1,0 0 0,-1 0 0,1 0 0,0 0-1,0 0 1,-1 0 0,1 0 0,0 0 0,-1 0-1,1 0 1,0 0 0,0 0 0,-1 1 0,1-1 0,0 0-1,-1 1 1,1-1 0,0 0 0,-1 1 0,1-1-1,-1 1 1,1-1 0,-1 1 0,1-1 0,-1 1-1,1-1 1,-1 1 0,1 0 0,0 0 0,0 2 30,1 0 0,-1 1 0,0-1 0,0 0 0,0 0 0,-1 0 0,2 7 0,-2 5 106,0 1 0,0-1 0,-2 1 0,-5 27 0,-22 61 427,19-73-313,-2 2 134,-4 11 186,15-41-506,0 1 1,1-1-1,-1 1 0,1-1 1,0 1-1,0-1 0,0 1 1,0 0-1,1-1 0,0 5 1,0-6-44,0-1-1,0 1 1,0-1 0,0 1 0,0-1 0,0 0 0,0 1 0,1-1-1,-1 0 1,0 0 0,1 0 0,-1 0 0,1 0 0,-1 0 0,1 0-1,0-1 1,-1 1 0,1 0 0,0-1 0,-1 0 0,4 1 0,3 1 60,0-1 1,1 0-1,10 0 1,49-6-498,-11 0-2537,-45 5 751,0 0 0,20 3 0,4 5-1541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9:05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3 4064,'1'0'46,"-1"0"0,0-1 0,0 1 0,0 0-1,0 0 1,0 0 0,0 0 0,0 0 0,0 0 0,1 0 0,-1 0 0,0-1 0,0 1 0,0 0 0,0 0-1,0 0 1,1 0 0,-1 0 0,0 0 0,0 0 0,0 0 0,0 0 0,0 0 0,1 0 0,-1 0 0,0 0-1,0 0 1,0 0 0,0 0 0,0 0 0,1 0 0,-1 0 0,0 0 0,0 0 0,0 0 0,0 0 0,0 0 0,1 1-1,-1-1 1,0 0 0,0 0 0,7 8 1008,3 14 550,-8-16-1370,0 0 0,-1 0 0,0-1-1,0 1 1,-1 0 0,1 0 0,-1 0-1,0 0 1,-1 0 0,0 0 0,0 0-1,0 0 1,0 0 0,-1 0 0,0-1-1,0 1 1,-1-1 0,0 1-1,0-1 1,0 0 0,0 0 0,-1 0-1,0-1 1,0 1 0,0-1 0,0 0-1,-1 0 1,-9 6 0,-8 3 45,-1 0 0,0-2 0,-1 0 0,0-2 0,-39 10 0,56-17-212,1-1-1,-1 0 0,0 0 1,1-1-1,-1 1 0,-11-2 0,15 0-222,1 1 0,0 0 0,-1-1-1,1 1 1,0-1 0,0 1-1,-1-1 1,1 0 0,0 0-1,0 0 1,0 0 0,0 0-1,0-1 1,1 1 0,-1-1-1,-2-2 1,3 3-165,0-1 0,0 1 0,0-1-1,1 1 1,-1-1 0,0 1 0,1-1 0,-1 0-1,1 0 1,0 1 0,0-1 0,0 0 0,0 1-1,0-1 1,0 0 0,0 0 0,0 1 0,0-1-1,1 0 1,0-3 0,11-20-2724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9:06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23 3136,'0'-1'155,"1"0"0,-1 0-1,0 0 1,1 0 0,-1 0 0,0 0 0,0 0-1,1 0 1,-1 0 0,0 0 0,0 0 0,0 0-1,0 0 1,0 0 0,-1 0 0,1-1 0,0 1-33,0 1 0,-1 0 1,1-1-1,0 1 1,-1 0-1,1 0 1,0-1-1,0 1 0,-1 0 1,1 0-1,0 0 1,-1 0-1,1-1 1,0 1-1,-1 0 0,1 0 1,-1 0-1,1 0 1,0 0-1,-1 0 1,1 0-1,0 0 1,-1 0-1,1 0 0,-1 0 1,1 0-1,0 0 1,-1 0-1,-2 1 131,0 0-1,0 0 1,1 1-1,-1-1 1,0 1-1,1-1 1,-1 1-1,1 0 1,0 0-1,-3 2 1,-8 9 278,4-5-111,-14 18-1,3 5-45,1 0-1,2 1 0,-23 61 1,27-60-269,2 1 1,1 0 0,1 1 0,2 0 0,-3 46 0,9-62-18,0-1-1,2 1 1,0-1-1,1 1 1,1-1-1,1 0 0,1 0 1,0 0-1,1 0 1,1-1-1,17 30 1,-20-40-126,1 1 0,0-1 0,0-1 0,1 1 0,0-1 0,0 0-1,0 0 1,14 9 0,-16-13-289,0 0-1,0 0 1,0 0-1,0 0 1,0-1-1,1 0 1,-1 1-1,1-2 1,-1 1-1,1 0 1,-1-1-1,1 0 1,-1 0-1,1 0 1,0-1-1,-1 1 1,1-1-1,5-2 1,22-11-3935,-1-2 1420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9:07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94 506 5216,'-4'-14'1696,"4"14"-1653,0 0 0,0-1 0,0 1 0,-1 0 1,1-1-1,0 1 0,0-1 0,-1 1 0,1 0 0,0-1 0,-1 1 1,1 0-1,0 0 0,-1-1 0,1 1 0,0 0 0,-1 0 0,1 0 1,0-1-1,-1 1 0,1 0 0,-1 0 0,1 0 0,-1 0 0,1 0 1,0 0-1,-1 0 0,1 0 0,-1 0 0,1 0 0,-1 0 0,1 0 1,0 0-1,-1 0 0,1 0 0,-1 0 0,1 1 0,0-1 0,-1 0 1,1 0-1,-1 0 0,1 1 0,0-1 0,-1 0 0,1 0 0,0 1 1,-1 0-1,-14 11 734,7-2-487,0 0 1,0 1 0,1 0-1,1 0 1,-10 23 0,15-32-228,0 0 1,1 0-1,-1 0 1,0 0 0,1 0-1,0 0 1,-1 1-1,1-1 1,0 0 0,0 0-1,0 0 1,0 0-1,1 1 1,-1-1 0,1 0-1,-1 0 1,1 0-1,0 0 1,-1 0 0,1 0-1,0 0 1,1 0-1,-1 0 1,0-1-1,0 1 1,1 0 0,-1-1-1,1 1 1,-1-1-1,1 1 1,0-1 0,0 0-1,-1 0 1,1 0-1,4 2 1,1 0 123,0 0 0,0 0 0,0 0 0,1-1 0,-1-1 1,1 1-1,0-1 0,12 0 0,-12-1 129,1 0 1,-1-1-1,1 0 1,10-3-1,-17 4-263,-1-1-1,1 1 0,0-1 0,-1 1 1,1-1-1,-1 0 0,1 0 0,-1 0 1,0 0-1,1 0 0,-1 0 1,2-3-1,-2 3-16,-1 0 0,1 1 0,-1-1 0,1 0 0,-1 0 0,0 0 0,0 0 0,1 0 0,-1 0 0,0 0-1,0 0 1,0 0 0,0 0 0,0-1 0,0 1 0,-1 0 0,1 0 0,0 0 0,0 0 0,-1 0 0,1 1 0,0-1 0,-2-2 0,-2-6-78,-2 1 0,1-1 1,-1 1-1,0 0 0,-1 0 0,0 1 0,0-1 1,0 2-1,-1-1 0,0 1 0,-1 0 0,1 1 0,-1 0 1,0 0-1,0 1 0,-1 0 0,1 1 0,-16-4 0,93 16-4450,66-5 3662,77-27 547,-138 11 646,-73 13-295,0-1 0,0 1 0,0 0 0,0-1-1,0 1 1,0 0 0,0 0 0,0-1 0,-1 1 0,1 0 0,0-1 0,0 1 0,-1 0 0,1-1 0,0 1-1,-1-1 1,1 1 0,-1-1 0,1 1 0,-1 0 0,-19 32 446,0 2-246,17-30-222,1 0 1,0 1-1,0-1 1,0 1-1,1-1 0,0 1 1,-1 9-1,1-14 3,1 1 0,0-1 1,0 1-1,1-1 0,-1 0 0,0 1 0,0-1 0,1 1 0,-1-1 0,0 0 1,1 1-1,-1-1 0,1 0 0,0 0 0,0 1 0,-1-1 0,1 0 0,0 0 1,0 0-1,0 0 0,0 0 0,0 0 0,0 0 0,0 0 0,1 0 0,-1-1 0,0 1 1,0 0-1,1-1 0,-1 1 0,0-1 0,1 1 0,-1-1 0,2 0 0,-1 0 13,0 1-1,0-2 1,0 1-1,0 0 0,0 0 1,0-1-1,0 1 0,0-1 1,0 1-1,0-1 0,0 0 1,0 0-1,0 0 0,0 0 1,0 0-1,-1 0 0,1 0 1,2-3-1,2-2 69,0 0 0,-1 0 0,7-10 0,-4 3-55,0 0 0,-1-1 0,0 0 0,6-19 0,14-59 29,-20 65-93,16-54 51,-6 26 19,18-113 0,-35 165-117,2-30-195,-2 31 189,0 1 0,0-1 0,0 0 0,0 1 0,-1-1 0,1 0 0,0 1 0,-1-1 1,1 0-1,-1 1 0,0-1 0,1 1 0,-1-1 0,0 1 0,-2-3 0,3 4 35,0 0 0,0 0 0,-1 0 0,1 0 0,0 0 0,0 0 0,0-1 0,-1 1 1,1 0-1,0 0 0,0 0 0,0 0 0,-1 0 0,1 0 0,0 0 0,0 0 0,-1 0 0,1 0 0,0 0 0,0 0 1,-1 0-1,1 0 0,0 0 0,0 0 0,0 0 0,-1 1 0,1-1 0,0 0 0,0 0 0,0 0 0,-1 0 0,1 0 0,0 0 1,0 1-1,0-1 0,-1 0 0,-2 3-11,0 1 1,-1-1-1,1 1 1,1 0 0,-1-1-1,0 1 1,1 0-1,0 1 1,0-1-1,-2 5 1,-6 18-49,0 1 0,2 1 0,-7 37-1,7-14 200,-1 55-1,8-93-98,1-1 0,0 0 0,1 0 0,4 21 0,-4-30-10,1 0-1,-1 0 0,0 0 0,1 0 0,0 0 0,0 0 0,0 0 0,0-1 0,1 1 1,-1-1-1,1 0 0,0 1 0,0-1 0,0-1 0,1 1 0,-1 0 0,6 3 0,2-1 23,0 0-1,1-1 1,0-1-1,-1 1 1,1-2-1,0 0 0,0 0 1,1-1-1,18 0 1,-5-3 51,0 0 0,0-1 0,37-11 0,-19 1 90,60-27-1,-93 34-541,-23 13 86,-30 20-22,22-15 176,2 1 0,-1 0 0,-27 27-1,45-40 124,0 1-1,1 0 0,-1 0 0,0-1 0,1 1 0,-1 0 0,0 0 0,1 0 0,-1 0 0,1 0 0,0 0 0,-1-1 1,1 1-1,0 0 0,-1 0 0,1 0 0,0 0 0,0 0 0,0 0 0,0 2 0,0-2 7,1 0 0,-1 0 0,1 0 0,-1 0 0,1-1-1,-1 1 1,1 0 0,-1 0 0,1-1 0,0 1 0,-1-1 0,1 1 0,0 0-1,0-1 1,-1 1 0,1-1 0,0 0 0,1 1 0,2 1 40,1-1 1,-1 0-1,1 0 1,-1 0-1,1 0 1,-1-1-1,9 1 0,-7-2 1,0 0-1,1 0 1,-1-1-1,0 1 1,0-1-1,0-1 1,-1 1-1,1-1 1,0 0-1,-1 0 1,0-1-1,0 1 1,9-9-1,-7 5-29,-1 1-1,0-1 1,0 0-1,-1-1 1,0 1-1,0-1 0,7-15 1,-9 16-13,16-34 15,-1 0 0,12-47 0,-17 48-12,19-71-25,8-20-183,-37 122 170,0 1-17,0 0-1,-1-1 1,1 1-1,-2-1 0,2-11 1,-3 20 37,0 0 1,0 0-1,0 0 1,0 0-1,0 0 1,-1 0-1,1 0 0,0 0 1,0 0-1,0 0 1,0 1-1,0-1 1,0 0-1,0 0 1,0 0-1,0 0 1,-1 0-1,1 0 1,0 0-1,0 0 0,0-1 1,0 1-1,0 0 1,0 0-1,0 0 1,0 0-1,0 0 1,-1 0-1,1 0 1,0 0-1,0 0 1,0 0-1,0 0 1,0 0-1,0 0 0,0 0 1,0 0-1,0 0 1,0-1-1,0 1 1,0 0-1,0 0 1,0 0-1,0 0 1,0 0-1,0 0 1,0 0-1,-1 0 1,1 0-1,0 0 0,0-1 1,0 1-1,0 0 1,0 0-1,0 0 1,1 0-1,-1 0 1,0 0-1,0 0 1,0 0-1,0 0 1,0-1-1,0 1 0,0 0 1,0 0-1,0 0 1,0 0-1,0 0 1,-5 7-15,2 1 6,0 0 1,1 0 0,-4 14 0,1-1-13,-15 73 95,-13 147 1,32-231-58,-3 27 212,2 1 1,3 63-1,0-65-404,-1-23-2963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9:08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2816,'0'-1'112,"1"-1"1,0 1-1,-1 0 0,1-1 1,0 1-1,0-1 1,-1 1-1,1 0 0,0 0 1,1-1-1,-1 1 1,0 0-1,0 0 0,0 0 1,1 0-1,-1 0 1,0 0-1,1 1 0,-1-1 1,1 0-1,-1 1 1,1-1-1,-1 1 0,1 0 1,-1-1-1,2 1 0,11 0 452,0 2 0,-1-1 0,0 2-1,1-1 1,-1 2 0,17 6-1,73 39 980,-102-49-1522,12 7 127,0 1 0,0 0 1,0 1-1,-1 0 0,-1 1 1,0 0-1,0 1 0,-1 0 1,0 1-1,-1 0 0,-1 0 1,1 1-1,-2 0 0,0 1 1,5 15-1,-1 5 169,-2 0 1,-2 0-1,-1 1 0,-2 0 1,1 43-1,-6-39-46,-1 0 0,-2-1 1,-1 1-1,-21 71 0,-62 140 538,86-245-793,-52 128 471,38-98-1962,-35 55-1,31-60-214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9:10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46 3712,'2'-28'1761,"-2"27"-1648,0 0 1,1 0 0,-1 0-1,0 0 1,1 0 0,-1 1-1,1-1 1,-1 0 0,1 0-1,-1 0 1,1 0 0,-1 1-1,1-1 1,0 0 0,0 1-1,-1-1 1,1 0 0,0 1-1,0-1 1,0 1-1,1-1 1,-2 0-60,1 1-1,-1 0 1,0 0-1,0 0 1,1 0-1,-1 0 1,0 0-1,0 0 1,1 0-1,-1 0 1,0 1 0,0-1-1,0 0 1,1 0-1,-1 0 1,0 0-1,0 0 1,0 0-1,1 0 1,-1 0-1,0 1 1,0-1-1,0 0 1,0 0-1,1 0 1,-1 0 0,0 1-1,0-1 1,0 0-1,0 0 1,0 0-1,0 1 1,0-1-1,1 0 1,-1 0-1,0 0 1,0 1-1,0-1 1,0 0-1,2 16 275,-2-14-200,2 32 632,-2 0-1,-2 0 1,-6 34-1,1-1 43,2-11-223,-17 80 0,-1-12 421,22-117-865,0 14-483,3-38-5762,-1 0 1305,6 3 1541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9:10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24 5408,'1'-7'365,"2"-7"2154,-5 12-1232,-4 5-562,-18 19 280,1 2 0,-22 29 0,-35 56 541,8-9-433,65-92-1004,-4 5 99,1 1 1,0 0-1,0 1 1,2 0 0,-11 25-1,18-39-173,1 0-1,-1 0 1,1 1 0,-1-1-1,1 0 1,0 1-1,-1-1 1,1 0 0,0 1-1,0-1 1,0 0-1,0 1 1,1-1 0,-1 0-1,0 1 1,0-1-1,1 0 1,-1 1 0,1-1-1,-1 0 1,1 0-1,0 1 1,-1-1 0,1 0-1,0 0 1,0 0-1,0 0 1,0 0 0,0 0-1,0 0 1,0 0-1,0 0 1,0-1 0,2 2-1,1 0 25,0-1-1,1 1 1,-1-1 0,0 0-1,0-1 1,1 1 0,-1-1-1,1 0 1,4 0-1,58-7 374,72-16 0,9-1-1280,-100 18-2245,-10 1 827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2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84 4576,'-1'-1'138,"0"0"1,1 1-1,-1-1 0,1 0 1,-1 0-1,1 0 0,0 0 1,-1 0-1,1 0 0,0 0 1,0 0-1,-1 1 0,1-1 1,0 0-1,0 0 0,0 0 1,0 0-1,1-2 0,-1-7 3495,1 36-2481,7 36 0,-2-6-509,-5-41-500,1 0 1,0 0-1,1 0 0,7 22 1,11 33 315,-15-45 530,-5-23-152,-2-3-82,-2-16-137,-1-16-340,-1-55 0,2 16-466,2 36 188,1-1 0,7-42 0,-7 78-13,0-1-1,0 1 1,1 0-1,-1-1 1,0 1-1,1 0 1,-1 0-1,1-1 1,-1 1-1,1 0 1,0 0-1,0 0 1,-1-1-1,1 1 1,0 0-1,0 0 1,0 0-1,0 1 1,0-1-1,0 0 0,0 0 1,1 1-1,-1-1 1,0 0-1,0 1 1,1-1-1,-1 1 1,0-1-1,1 1 1,-1 0-1,0 0 1,2-1-1,5 1-2,0 0 0,-1 1 0,1 0 0,12 2-1,-7 0 91,17 2 86,1 0 0,-1-3 0,58-1 0,-83-1-131,-2 0 23,0 0 1,1-1-1,-1 1 1,1 0-1,-1-1 0,0 0 1,1 0-1,-1 0 1,0 0-1,0-1 1,0 1-1,0-1 0,6-4 1,-1 2 21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9:11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5984,'0'20'2688,"-3"11"-2336,-2-14 896,5 3-768,-5 0 0,5 3-288,0 2 576,10-10-416,-2-7-864,10-3 256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9:11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20 6720,'-13'-5'3040,"-1"22"-2624,4-9 960,5 0-832,-3-1 0,3 1-352,10-3 448,3 2-384,7-10-4320,2-1 2208</inkml:trace>
  <inkml:trace contextRef="#ctx0" brushRef="#br0" timeOffset="1">266 0 7136,'18'12'3232,"-10"16"-2816,-3-16 1216,0 4-992,-1 4 0,1 0-384,3-5 192,2 5-256,3-12-2368,6 1 1184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9:17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4 114 4064,'-3'0'2646,"3"0"-2589,0 0 1,0 0-1,0 0 1,0 1-1,0-1 1,0 0-1,0 0 1,0 0-1,0 0 1,0 0-1,0 0 1,0 0-1,0 0 1,0 0-1,0 0 1,0 0-1,0 1 231,0-1-231,7 5 1399,12 3 64,-7-5-1079,-1-1-1,1-1 1,0 0 0,-1 0 0,1-1 0,0-1-1,-1 0 1,1 0 0,12-4 0,12-5 159,52-22 1,-23 7-477,1-1-83,-41 15-160,32-9-1,-51 17-877,-3 2 267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9:17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33 5472,'-16'-7'1760,"16"7"-1734,0 0-1,0 0 1,0 0 0,0 0 0,0 0-1,-1 0 1,1 0 0,0 0 0,0 0-1,0 0 1,0 0 0,0 0 0,0 0-1,0 0 1,-1 0 0,1 0 0,0 0-1,0 0 1,0-1 0,0 1 0,0 0-1,0 0 1,0 0 0,0 0 0,0 0-1,0 0 1,-1 0 0,1-1 0,0 1-1,0 0 1,0 0 0,0 0 0,0 0-1,0 0 1,0 0 0,0-1 0,0 1-1,0 0 1,0 0 0,0 0 0,0 0-1,0 0 1,0 0 0,0-1 0,0 1-1,0 0 1,0 0 0,1 0 0,-1 0-1,0 0 1,0 0 0,0 0 0,0-1-1,0 1 1,0 0 0,0 0 0,0 0-1,6-3 631,20 5 1254,14-1 105,274-21 1185,-271 20-3258,-14 1-1622,-11-1 640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9:19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30 377 4576,'-15'-9'1450,"15"9"-1404,-1-1 0,1 1-1,-1 0 1,1 0-1,-1 1 1,1-1 0,-1 0-1,1 0 1,-1 0-1,1 0 1,-1 0 0,1 0-1,-1 1 1,1-1-1,-1 0 1,1 0-1,0 1 1,-1-1 0,1 0-1,-1 1 1,1-1-1,-1 1 1,-2 1 1615,14 5 1485,-7-4-2879,1-1-1,-1 1 1,0-1-1,1 0 1,-1 0 0,1 0-1,-1-1 1,1 1-1,0-1 1,0 0-1,9 0 1,3 0 437,33-4 1,-28 1-472,0-1 0,0-2 0,-1 0 0,1 0 0,-1-2 0,-1-1 0,1-1 0,20-12-1,-32 16-205,-1-1 0,1 0 0,-1-1-1,0 0 1,-1 0 0,1-1-1,-2 0 1,8-10 0,-10 11-15,0 0 1,0 0-1,-1-1 0,0 0 1,0 1-1,0-1 1,-1 0-1,-1 0 0,1 0 1,-1 0-1,-1-13 0,0 17-37,0 0 0,0 0-1,-1 0 1,1 0 0,-1 0-1,0 0 1,0 0 0,-1 0-1,1 0 1,-1 0 0,0 1-1,0-1 1,0 0 0,-1 1-1,1 0 1,-1 0 0,1 0-1,-5-4 1,2 4-10,0-1 0,0 1 1,0 0-1,0 0 0,-1 0 0,1 1 1,-1 0-1,1 0 0,-1 1 0,0-1 1,0 1-1,-7 0 0,-2 0-34,-1 1-1,1 1 1,-1 1 0,1 0-1,0 1 1,0 1 0,-26 9-1,31-9 69,0 1-1,1 0 0,-1 1 0,1 0 1,0 0-1,1 1 0,0 1 0,0-1 0,0 1 1,1 0-1,-12 18 0,12-15 6,0 0 0,0 1-1,1 0 1,1 0 0,0 0 0,0 1-1,1 0 1,1 0 0,0 0 0,1 0-1,0 0 1,1 1 0,1 16-1,0-21 82,1-1-1,0 0 1,1 1-1,-1-1 1,2 0-1,-1 0 1,1 0-1,0-1 0,1 1 1,-1-1-1,2 1 1,-1-1-1,1 0 1,0-1-1,0 1 1,1-1-1,0 0 1,0 0-1,0-1 0,1 0 1,0 0-1,11 5 1,-1-2 59,0-1 0,1-1 0,0-1 0,1 0 0,-1-2 0,1 0 0,0-1 0,23 0 0,-29-2-93,0 0-1,1-1 1,-1-1 0,-1 0 0,1-1 0,0 0 0,-1-1 0,1 0 0,-1-1-1,0-1 1,0 0 0,-1 0 0,0-1 0,16-13 0,-11 6-38,0-1 1,-1-1 0,-1 0-1,0-1 1,-1-1-1,-1 0 1,-1 0-1,10-21 1,41-81-105,-55 110-320,-7 10 406,0 0 0,0 0 0,0 0 0,0 0 0,0 0 0,0 0 0,0 0 0,0 0 0,1 0 0,-1 0 0,0 0 0,0 0 0,0 0 0,0 0 0,0 0 0,0 0 0,0 0 0,0 0 0,0 0-1,0 0 1,0 0 0,0 0 0,0 0 0,1 0 0,-1 0 0,0 0 0,0 0 0,0 0 0,0 0 0,0 0 0,0 0 0,0 0 0,0 0 0,0 0 0,0 0 0,0 0 0,0 0 0,0 0 0,0 1 0,0-1 0,0 0 0,0 0 0,1 0 0,-1 0 0,0 0 0,0 0 0,0 0 0,0 0-1,0 0 1,0 0 0,0 0 0,0 0 0,0 0 0,0 1 0,0-1 0,0 0 0,0 0 0,0 0 0,0 0 0,0 0 0,-3 22-339,1-6 281,-5 135-99,7-119 319,1 0 0,11 56 0,-12-86-126,1 0 0,-1-1 0,0 1-1,1 0 1,0-1 0,-1 1-1,1-1 1,0 1 0,0-1-1,0 1 1,0-1 0,0 0 0,0 1-1,0-1 1,0 0 0,0 0-1,1 0 1,-1 0 0,1 0 0,-1 0-1,1 0 1,-1 0 0,1-1-1,-1 1 1,1 0 0,-1-1 0,1 0-1,0 1 1,-1-1 0,1 0-1,0 0 1,0 0 0,-1 0 0,1 0-1,0 0 1,2-1 0,2 0 11,1 0 1,-1-1 0,1 0-1,-1-1 1,1 1-1,-1-1 1,0 0 0,7-6-1,5-5-27,-1 0-1,-1-1 1,-1 0-1,0-2 0,-1 1 1,-1-2-1,0 0 1,-2-1-1,14-26 0,21-56 56,-23 47-38,-3 4-283,-19 50 229,-1 0 1,0 0-1,0 0 1,1 0-1,-1 0 0,0 0 1,0 1-1,1-1 1,-1 0-1,0 0 0,0 0 1,1 0-1,-1 0 1,0 0-1,0 1 0,1-1 1,-1 0-1,0 0 1,0 0-1,0 0 0,1 1 1,-1-1-1,0 0 1,0 0-1,0 1 1,0-1-1,0 0 0,1 0 1,-1 1-1,0-1 1,0 0-1,0 0 0,0 1 1,0 0-1,11 19-180,-3-6 168,1 3 79,1 0 0,1 0-1,1-2 1,0 1 0,16 13 0,-25-25-20,1-1 1,-1 0 0,1 0 0,0-1 0,0 1-1,1-1 1,-1 0 0,0 0 0,1 0 0,-1 0-1,1-1 1,0 0 0,-1 0 0,1 0 0,0 0-1,0-1 1,0 0 0,-1 0 0,1 0 0,0-1-1,0 0 1,0 0 0,-1 0 0,1 0 0,0-1 0,7-3-1,8-6 43,0-2 0,-1 0 0,33-31 0,-35 28-31,0-1-1,-2 0 1,0-1 0,0-1-1,-2 0 1,13-25-1,-22 37-15,-1 0-1,1-1 1,-1 1-1,2-10 0,-4 15-41,-1 0 0,0 0-1,1 0 1,-1 0 0,0 0-1,0 0 1,0 0-1,0 0 1,-1 0 0,1 1-1,-1-1 1,1 0 0,-1 0-1,1 0 1,-1 0 0,0 0-1,0 1 1,0-1-1,0 0 1,0 1 0,-2-3-1,1 3-3,0 0-1,1 0 0,-1 0 0,0 0 0,0 0 0,0 0 1,0 0-1,0 1 0,0-1 0,0 1 0,0-1 1,0 1-1,0 0 0,-1 0 0,1 0 0,0 0 1,0 0-1,0 0 0,0 1 0,0-1 0,0 1 0,-4 1 1,-3 1-34,0 1 1,0-1 0,-12 8 0,13-6 48,-1 1 0,1 1 0,0-1 0,0 1 0,1 1 0,0-1 0,0 1 0,1 1 1,0-1-1,0 1 0,1 0 0,0 0 0,1 0 0,-4 13 0,-1 6-15,1 0-1,2 0 1,-5 53-1,10-72 73,0 0 0,1 1-1,0-1 1,0 0 0,1 0 0,0 0 0,1 0-1,3 10 1,-4-17-20,0 1-1,0 0 1,1 0 0,-1-1-1,1 1 1,0-1 0,0 1 0,-1-1-1,2 0 1,-1 0 0,0 0-1,0 0 1,1 0 0,-1 0-1,1-1 1,-1 1 0,1-1-1,0 1 1,0-1 0,0 0-1,-1 0 1,1-1 0,0 1-1,0 0 1,0-1 0,0 0-1,0 0 1,5 0 0,2-1 25,1 0 0,-1 0 0,0-1 0,0-1 0,1 1 0,-1-2 0,17-7 0,66-42-44,-85 48-6,49-35 20,-1-3-1,53-52 0,-85 73-58,-22 20 37,9-8-95,1-1 0,0 2 1,24-15-1,-36 24 86,1-1-1,-1 1 0,1 0 0,0-1 1,-1 1-1,1 0 0,0-1 1,0 1-1,-1 0 0,1 0 0,0 0 1,0 0-1,-1-1 0,1 1 1,0 0-1,0 1 0,-1-1 0,1 0 1,0 0-1,0 0 0,-1 0 0,2 1 1,-1-1 4,-1 1 1,1 0 0,-1-1 0,1 1-1,-1-1 1,0 1 0,1 0 0,-1-1-1,0 1 1,1 0 0,-1-1 0,0 1-1,0 0 1,0 0 0,1-1 0,-1 1-1,0 0 1,0 1 0,-1 5 7,1 1-1,-1 0 1,-4 12 0,3-12-14,-30 162 81,31-168-29,1 0 1,-1 0-1,1 0 1,0 0-1,-1 0 1,1 0-1,0 0 1,0 0-1,1 0 1,-1 0-1,0 0 1,1 1-1,0 1 1,-1-4-30,0 0-1,0 0 1,0 0-1,0 1 1,0-1-1,1 0 1,-1 0-1,0 0 1,0 0 0,0 0-1,0 1 1,1-1-1,-1 0 1,0 0-1,0 0 1,0 0-1,0 0 1,1 0 0,-1 0-1,0 0 1,0 0-1,0 0 1,1 0-1,-1 0 1,0 0 0,0 0-1,0 0 1,1 0-1,-1 0 1,0 0-1,0 0 1,0 0-1,0 0 1,1 0 0,-1 0-1,0 0 1,0 0-1,0 0 1,1-1-1,-1 1 1,0 0-1,0 0 1,7-6 142,4-9 53,-1-1 0,12-21 1,12-21-41,-23 41-223,1 2 1,1 0 0,0 0-1,1 1 1,1 1-1,0 0 1,0 1-1,1 1 1,24-13-1,-38 23 42,0 0 0,1 1 0,-1-1 0,0 0-1,0 1 1,1-1 0,-1 1 0,0-1 0,1 1 0,-1 0 0,0 0-1,1 0 1,-1 1 0,0-1 0,1 0 0,-1 1 0,0-1-1,0 1 1,0 0 0,1 0 0,-1 0 0,0 0 0,0 0 0,0 1-1,0-1 1,0 0 0,-1 1 0,1 0 0,0-1 0,-1 1-1,1 0 1,-1 0 0,2 3 0,4 5-11,-1 1-1,0 0 1,-1 0 0,7 24-1,7 26 128,-10-30 124,1 0 0,1-1 0,2 0 0,24 43 0,-33-68-236,0 0 0,0 0 0,0 0 0,0 0-1,1 0 1,0-1 0,0 0 0,0 0 0,0-1-1,10 6 1,6 0-374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23:39:19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8736,'-13'0'3936,"-4"9"-3424,7-6 800,10 5-832,-5-4 288,5 0-448,0-8-4128,10 0 2048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28:43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183 745 1248,'2'0'5252,"6"-5"-2014,-4 1-4256,26-41 1480,-2-2 0,34-78 0,37-121-78,-54 146-364,-9 21 72,-18 43 1,3-5 113,-19 26 98,-5 14-356,-3 6-88,-2 5 121,1 0 0,1 0 0,0 1 1,-7 15-1,-15 50 44,10-27-111,-7 17 312,-3-2 0,-58 96 0,51-104-4,-9 11-160,-65 133 0,66-92 93,-9 20 122,48-117-129,0 1-1,-5 19 1,7-21-20,1-9-54,0-3-43,1-8-48,2-15 30,5 4-61,0 1 0,1 0 0,1 1 0,0 0 0,2 0 0,0 1 0,1 0 0,15-16 0,-4 8 47,2 0-1,1 2 0,1 1 0,1 1 0,47-28 1,47-29 118,-86 51 347,-35 27-304,-1 1-153,0 0-1,1-1 1,-1 1 0,1-1-1,-1 1 1,0 0-1,0-1 1,1 1 0,-1-1-1,0 1 1,0-1 0,1 1-1,-1-1 1,0 1 0,0-1-1,0 1 1,0-1 0,0 1-1,0-1 1,0 1-1,0-1 1,0 0 0,1-14 4,-1 14 1,0 0-8,0-1 0,0 1 1,1 0-1,-1-1 0,0 1 1,1 0-1,0 0 0,-1 0 0,1-1 1,-1 1-1,2-1 0,-1 1 4,0 0-1,0 0 0,-1 0 0,1-1 1,-1 1-1,1 0 0,-1 0 0,1 0 1,-1-1-1,0 1 0,1-2 1,3-5-63,-1 4-125,-2 5-247,4 41 486,-5-29-147,0-1-1,4 21 1,-3-29 69,0 0 0,0 0 1,0-1-1,1 1 0,-1-1 0,1 1 0,0-1 1,0 0-1,0 1 0,0-1 0,1 0 1,-1 0-1,4 2 0,-1 0 34,0-1 0,0 0-1,0 0 1,1 0 0,-1-1 0,9 4 0,-11-6 19,0 0 0,0-1 0,1 1 0,-1-1 1,0 1-1,0-1 0,0 0 0,0-1 0,0 1 0,0 0 1,0-1-1,0 1 0,0-1 0,0 0 0,5-3 1,-5 3-3,0 0 0,0-1 0,-1 0 1,1 0-1,0 0 0,-1 0 0,0 0 1,1 0-1,-1-1 0,0 1 0,0-1 1,0 0-1,-1 1 0,1-1 1,-1 0-1,1 0 0,-1 0 0,0 0 1,0 0-1,0 0 0,-1 0 0,1-1 1,-1 1-1,0 0 0,0-5 0,0 5-30,0 1-1,0 0 0,0-1 0,-1 1 0,1-1 1,-1 1-1,0-1 0,1 1 0,-1 0 1,0 0-1,0-1 0,-1 1 0,1 0 0,0 0 1,-1 0-1,1 0 0,-1 0 0,0 1 0,0-1 1,0 0-1,1 1 0,-2-1 0,1 1 0,0 0 1,0 0-1,0-1 0,0 2 0,-1-1 1,1 0-1,0 0 0,-1 1 0,1-1 0,-4 1 1,-8-1-64,-1 1 0,1 1 1,0 1-1,-23 4 0,6-1-179,23-4 157,-6 3-8,7-2-426,13-3 306,6 0 194,0 0 0,0-1 0,12-3 0,-6 1 84,-5 1-57,85-21 292,-38 2 260,-36 12-502,0 1 1,1 1-1,0 2 1,41-6-1,-62 11-22,0 1-1,0 0 1,0 0-1,0 0 1,0 1-1,0-1 1,0 1-1,0 0 0,0 0 1,0 0-1,0 1 1,6 3-1,-8-4-8,0 1 1,0 0-1,0 0 0,0 0 0,0 0 0,0 1 1,0-1-1,-1 0 0,1 1 0,-1-1 0,0 1 0,1 0 1,-1-1-1,0 1 0,-1 0 0,1 0 0,0 5 1,1 34 125,-2-33-155,0 0 1,0 0-1,3 11 0,-3-16-6,1-1-1,0 0 0,0 0 0,0-1 0,1 1 1,-1 0-1,1 0 0,-1-1 0,1 1 0,0-1 1,0 1-1,0-1 0,4 4 0,-2-3 15,0 0 0,1 0 0,-1 0 0,1 0 0,0-1 0,-1 1 0,1-1 0,0-1 0,11 3 0,-7-2-947,0-1-1,0-1 1,0 1-1,0-2 1,10 0-1,-5 0-3928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28:45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1071 3328,'-7'0'459,"7"0"-389,-1 0 0,0-1 1,0 1-1,0 0 0,0 0 0,0 0 0,1 0 1,-1 1-1,0-1 0,0 0 0,0 0 0,0 0 1,1 1-1,-1-1 0,0 1 0,0-1 0,-1 1 1,2 0 377,0 0-358,1 0-22,-1 0-1,1-1 1,-1 1 0,1 0-1,-1-1 1,1 1-1,0 0 1,-1-1 0,1 1-1,0-1 1,-1 1 0,1-1-1,0 1 1,0-1-1,0 0 1,-1 1 0,1-1-1,0 0 1,0 0-1,0 1 1,1-1 0,0 0 41,-1 0 0,1 0-1,0-1 1,0 1 0,-1 0 0,1-1 0,0 0 0,-1 1 0,1-1 0,2-1 0,4-3 261,0-1-1,0 0 1,10-9 0,-8 5-156,11-8 50,0-1 1,-2 0-1,0-2 1,27-40-1,-21 23 30,-2-2 1,22-54-1,27-89 455,-4 7-253,-9 35 672,-57 135-1081,0 1 1,0-1-1,-1 0 0,1-6 0,1-3-187,-19 66-559,-12 36 358,-40 331 290,60-359 12,-5 110 36,13-166-26,0 0 1,0 0-1,0 1 1,1-1-1,0 0 0,1 5 1,-2-8-8,0 0 0,0 0 1,0 0-1,1 1 0,-1-1 0,0 0 0,0 0 1,0 0-1,0 0 0,1 0 0,-1 1 0,0-1 1,0 0-1,0 0 0,1 0 0,-1 0 0,0 0 1,0 0-1,1 0 0,-1 0 0,0 0 1,0 0-1,1 0 0,-1 0 0,0 0 0,0 0 1,1 0-1,-1 0 0,0 0 0,0 0 0,0 0 1,1 0-1,-1 0 0,0 0 0,0 0 0,1-1 1,-1 1-1,0 0 0,0 0 0,0 0 1,1-1-1,8-6 61,-9 7-46,13-14 67,-1 0-1,-1-1 1,0 0-1,-1 0 1,-1-1-1,11-26 1,-5 14-71,35-81 77,15-28 24,36-29-156,-52 90 41,42-91 0,-31 28 330,-58 136-312,-1 0 0,0 1 0,0-1 0,0 0 0,0 0 0,0 0 0,-1 0 0,1-3 0,-1 6-24,0 0 0,0 1 0,0-1 0,0 0 0,0 0 1,0 0-1,0 0 0,0 0 0,0 0 0,0 0 1,0 0-1,0 0 0,0 0 0,0 0 0,-1 0 1,1 0-1,0 0 0,0 0 0,0 0 0,0 0 1,0 0-1,0 0 0,0 0 0,0 0 0,0 0 1,0 0-1,0 0 0,0 0 0,0 0 0,0 0 0,0 0 1,0 0-1,0 0 0,0 0 0,0 0 0,0 0 1,0 0-1,0 0 0,0 0 0,0 0 0,0 0 1,0 0-1,-1 0 0,1 0 0,0 0 0,0 0 1,0 0-1,0-1 0,0 1 0,0 0 0,0 0 0,0 0 1,0 0-1,0 0 0,0 0 0,0 0 0,0 0 1,0 0-1,0 0 0,0 0 0,0 0 0,-4 5-123,-4 10 0,-154 380-85,129-292 211,-50 149 110,34-139 234,21-51 170,21-51 204,6-12-710,1 1 0,0-1-1,0 1 1,0-1 0,0 1-1,0-1 1,0 1 0,0-1-1,0 1 1,1 0 0,-1-1-1,0 1 1,0-1 0,0 1-1,0-1 1,0 1 0,1 0-1,-1-1 1,0 1 0,0-1-1,1 1 1,-1 0 0,0-1-1,1 1 1,88-139-524,-75 121 425,0 1 0,1 1 0,1 0-1,0 1 1,26-18 0,-40 31 81,0 1 0,0-1-1,0 1 1,0 0 0,0 0 0,0 0 0,0 0 0,1 0 0,-1 0 0,0 1-1,1-1 1,-1 1 0,1 0 0,-1-1 0,0 1 0,1 0 0,-1 0-1,1 1 1,-1-1 0,0 0 0,1 1 0,-1 0 0,0-1 0,1 1 0,-1 0-1,0 0 1,0 0 0,0 1 0,0-1 0,0 0 0,0 1 0,0-1-1,0 1 1,0 0 0,-1 0 0,1-1 0,-1 1 0,0 0 0,2 4 0,68 109-26,-52-81 28,-16-29 22,1 1 1,1 0 0,-1-1 0,1 0 0,-1 0 0,2 0 0,-1-1 0,0 0 0,1 0-1,0 0 1,9 4 0,-12-7 32,-1 0 0,0-1 0,1 1 0,-1-1 0,1 1-1,-1-1 1,1 0 0,-1 0 0,1 0 0,-1-1 0,1 1 0,-1 0-1,1-1 1,-1 0 0,0 1 0,1-1 0,-1 0 0,0 0 0,0-1-1,0 1 1,1 0 0,-1-1 0,0 1 0,-1-1 0,1 0 0,0 1-1,1-3 1,2-2 38,0 0-1,0 0 0,-1 0 1,0 0-1,0-1 0,-1 1 0,5-13 1,-6 12-43,-1-1 1,1 1 0,-1 0-1,0 0 1,-1-1-1,0 1 1,0-1 0,-1 1-1,0 0 1,0 0 0,0-1-1,-5-11 1,6 18-57,0 1 1,-1-1-1,1 0 1,0 1-1,0-1 1,0 1-1,-1-1 1,1 1-1,0-1 1,-1 1-1,1-1 0,0 1 1,-1-1-1,1 1 1,-1-1-1,1 1 1,0 0-1,-1-1 1,1 1-1,-1 0 1,1-1-1,-1 1 1,0 0-1,1 0 1,-1-1-1,1 1 1,-1 0-1,1 0 0,-1 0 1,0 0-1,1 0 1,-1 0-1,1 0 1,-1 0-1,0 0 1,1 0-1,-1 0 1,1 0-1,-1 0 1,0 0-1,1 1 1,-1-1-1,1 0 1,-1 0-1,1 1 0,-1-1 1,0 1-1,-1 1-24,0-1 0,0 1-1,1 0 1,-1 0 0,0 0-1,1 0 1,0 0 0,-1 0-1,1 0 1,-2 4 0,1 2-73,-1 0 1,1 0 0,0 1-1,-1 13 1,3-17 71,0 0 1,0-1-1,1 1 1,-1-1-1,1 1 0,0 0 1,1-1-1,-1 1 1,1-1-1,3 6 1,-1-2 19,2 5 23,1-1 1,8 11-1,-12-19 47,1 0 1,-1 0-1,1 0 1,0-1-1,0 1 1,0-1-1,1 0 1,7 4 0,-9-6-306,-1 0 0,1 0 0,-1 0 0,1 0 0,-1 0 0,1-1 0,-1 1 0,1-1 0,0 0 0,3 1 0,-5-2-198,1 1 0,0 0-1,-1-1 1,1 1 0,-1-1 0,1 1-1,-1-1 1,1 0 0,-1 1 0,0-1-1,1 0 1,-1 0 0,0 0 0,1 0 0,-1 0-1,0 0 1,1-3 0,4-4-2394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28:45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13 128 7392,'-13'-20'2720,"18"12"-2080,8-9-224,4 6 160,11-6-416,12 2-288,5 3 64,10 4 416,-2 8-160,-3 3 64,0 9-160,-5 1 224,-1-1-192,10-4-1248,17-8 608,10-13-4800,1-10 2912,-11-9 64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28:47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6 5152,'-7'-5'1034,"7"6"-293,0-1-720,0 1 0,0-1 0,0 0 0,0 0-1,0 0 1,0 1 0,0-1 0,0 0 0,0 0 0,1 0 0,-1 1-1,0-1 1,0 0 0,0 0 0,-1 0 0,1 1 0,0-1 0,0 0-1,0 0 1,0 0 0,0 1 0,0-1 0,0 0 0,0 0-1,0 0 1,0 1 0,0-1 0,-1 0 0,1 0 0,0 0 0,0 0-1,0 0 1,0 1 0,0-1 0,-1 0 0,1 0 0,-1 0 1181,2 3-829,4 11 5,-3-10-320,-1 0 0,1 1 0,-1-1 0,0 1 0,1 5 0,15 124 656,-3 211-42,-24-161 91,8-169-312,-1-9 1103,0-51-1506,7 18-140,7-30-1,-3 17 12,-3 20 29,0 1 0,1-1 1,1 1-1,1 0 1,1 1-1,11-18 1,-6 14-7,1 0 0,1 1 0,1 0 0,22-19 0,-28 29-1,1 2 0,0-1 0,0 2 0,16-9 0,-20 12 51,0 1 0,1 1 1,0-1-1,0 2 0,0-1 0,0 1 0,16-2 1,-23 4 17,0 0 0,0 0-1,1 0 1,-1 0 0,0 0 0,0 0 0,0 1 0,0-1 0,0 1 0,1-1 0,-1 1 0,0 0 0,0 0 0,0 0 0,-1 0 0,5 3 0,-5-3 9,0 1-1,0-1 1,0 1 0,0 0 0,0-1-1,0 1 1,0 0 0,0 0-1,-1 0 1,1-1 0,-1 1 0,1 0-1,-1 0 1,0 0 0,0 0 0,0 0-1,0 0 1,0 0 0,-1 2 0,0 8 48,-2 0 1,1 0-1,-2 0 1,1 0-1,-2-1 1,0 1 0,0-1-1,-1-1 1,0 1-1,-1-1 1,-8 10-1,-2 1 124,-2 0 0,0-2-1,-42 33 1,34-37-58,22-12-283,0-1-1,0 1 1,1 0 0,-9 7-1,12-9-158,2 0 80,12 20 303,1-1 1,1 0 0,34 35 0,-37-44 171,1 0 0,0 0 0,1-1 0,0-1 0,0 0 0,29 12 0,-42-21-475,-14-14-12096,4-3 10154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2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2912,'5'9'10528,"0"-6"-10384,0 0 0,0 0 0,0 0 0,1 0 0,-1-1 0,1 0 0,-1 0 0,1-1 0,0 1 1,0-1-1,6 0 0,14 1 376,33-2 1,-27-1-225,291 1 1912,-317 0-2143,0 0 1,0-1-1,-1 1 0,1-1 0,-1-1 1,1 1-1,-1-1 0,1 0 0,-1 0 1,8-5-1,13-9-2784,-25 15 2491,24-10-6465,-9 10 3813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28:48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8224,'-5'0'3712,"5"3"-3072,5 1-672,0 4-128,-5 5 96,-5 2 256,5 5-128,0-3 64,0-9-64,10-1-2208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28:48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0 227 4640,'2'-1'1808,"2"6"-1256,4 8-663,-8-12 166,11 21 406,-1 0-1,0 1 1,-2 0 0,6 28 0,-13-48-347,1 1 0,-1-1 1,1 1-1,0-1 1,2 4-1,-2-3 85,-1-3 180,7-6 1029,-5 2-1317,-1 0 1,1 0-1,-1 0 0,0 0 1,0 0-1,0 0 1,-1-1-1,2-4 1,10-32 74,-10 29-126,15-54-204,23-71 413,-33 111-119,-4 13 12,0-1 0,1 1 1,7-14-1,-11 24-143,1-1 0,-1 1 0,1-1 0,0 1 1,0-1-1,0 1 0,0 0 0,1 0 0,-1 0 0,0 0 1,1 0-1,-1 1 0,1-1 0,0 1 0,0 0 0,-1-1 1,1 1-1,5-1 0,-5 2 12,1 0 1,-1 0-1,1 0 0,-1 1 0,1-1 1,-1 1-1,1 0 0,-1-1 1,0 2-1,1-1 0,-1 0 1,6 4-1,4 3 38,19 14 0,-25-16-33,-1-2-44,-1 1 0,0 0 0,0 0-1,-1 0 1,0 1 0,7 11 0,-10-16-1012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28:48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25 6560,'-4'-8'1821,"10"5"-605,2 1-1021,-2 0-221,0 1 1,0 0-1,8 0 0,8 0 177,11-3 436,-1 2 0,1 2 1,52 6-1,-13-1-216,-8 0-59,-16 0-2639,-17-4-3621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28:49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40 3552,'-1'0'40,"1"0"0,0 0 1,-1 0-1,1-1 0,0 1 0,-1 0 1,1 0-1,0-1 0,0 1 0,-1 0 1,1 0-1,0-1 0,0 1 0,0 0 1,-1-1-1,1 1 0,0 0 0,0-1 1,0 1-1,0 0 0,0-1 0,0 1 0,0 0 1,0-1-1,0 1 0,0 0 0,0-1 1,0 1-1,0-1 0,0 1 0,0 0 1,0-1-1,0 1 0,0 0 0,0-1 1,0 1-1,1 0 0,-1-1 0,0 1 1,4-11 2381,-4 10-2289,0 0-1,1 0 1,-1 0 0,1 1 0,0-1 0,-1 0 0,1 0 0,0 1 0,-1-1-1,1 0 1,0 1 0,0-1 0,0 1 0,-1-1 0,1 1 0,0-1-1,0 1 1,0 0 0,0 0 0,0-1 0,0 1 0,0 0 0,0 0-1,1 0 1,27-4 530,-16 6-571,0 0 1,0 0-1,-1 2 0,1-1 1,-1 1-1,0 1 1,11 6-1,2 0 6,56 22-1015,-37-18 309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28:49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252 39 5632,'0'-1'48,"-1"-2"284,0-1 1,0 0-1,-1 0 0,1 1 1,-1-1-1,0 1 1,0-1-1,-4-4 1,6 8-278,-1-1-1,1 1 1,-1 0 0,1 0 0,-1 0-1,1 0 1,-1 1 0,1-1 0,0 0 0,-1 0-1,1 0 1,-1 0 0,1 0 0,0 0 0,-1 1-1,1-1 1,-1 0 0,1 0 0,0 1 0,-1-1-1,1 0 1,0 1 0,-1-1 0,1 0-1,0 1 1,-12 11-209,10-10 196,-9 12 27,0 1 0,1 1 0,1 0 0,-12 28 1,9-20 69,-12 27 195,2 1 1,3 0-1,1 1 1,4 1-1,1 1 1,-6 71-1,14-62-251,3 0-1,3 0 0,2 0 1,19 98-1,-14-123-618,2 0-1,1-1 1,3 0-1,0-1 1,3-1 0,1 0-1,1-1 1,32 42-1,13-3-3953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28:50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5216,'1'-2'125,"1"1"1,-1-1 0,1 0-1,-1 1 1,1 0 0,-1-1-1,1 1 1,0 0 0,0 0-1,-1 0 1,1 0 0,0 0-1,0 0 1,0 0 0,0 1-1,0-1 1,0 1 0,1-1-1,-1 1 1,2 0 0,8-1-135,-1 1 0,18 2 0,-20-1 122,6 0 102,1 1 0,-1 1-1,0 0 1,0 1 0,0 1 0,17 8-1,-22-8-107,0 0-1,0 1 0,-1 0 0,0 1 0,0 0 1,0 0-1,-1 1 0,0 0 0,9 13 0,-2 1 18,-1 1-1,-1 0 1,13 32-1,21 77 311,-34-90-215,-3 0 1,-1 1-1,4 76 0,-15 127 664,-1-211-624,-13 66 0,11-81-158,-1 0 1,-1 0-1,-1 0 0,-16 27 0,-20 25 161,-63 77-1,36-58-3742,70-90 3399,-40 51-2104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28:51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1 510 2816,'0'1'182,"0"-1"0,0 0 1,0 1-1,0-1 0,0 0 0,0 1 0,0-1 1,0 0-1,0 1 0,0-1 0,0 0 0,0 1 1,0-1-1,0 0 0,1 0 0,-1 1 1,0-1-1,0 0 0,0 1 0,0-1 0,1 0 1,-1 0-1,0 1 0,0-1 0,1 0 0,-1 0 1,0 0-1,1 1 0,8-4 1594,11-13-1535,-17 14 260,166-167 1053,-132 130-1438,-11 12-72,-2-1 0,-1-2 0,34-59 0,-47 73-5,-6 9-1,1 0 0,-1-1-1,0 1 1,-1-1 0,0 0-1,0 0 1,2-14 0,-5 21-51,0 0 1,0 0-1,0 0 0,0-1 0,0 1 1,0 0-1,0 0 0,0 0 1,0 0-1,0-1 0,-1 1 0,1 0 1,-1 0-1,0-2 0,0 3-3,1-1 1,-1 1-1,1-1 0,-1 1 0,1-1 0,-1 1 1,1 0-1,-1-1 0,1 1 0,-1 0 0,1-1 0,-1 1 1,0 0-1,1 0 0,-1 0 0,0-1 0,1 1 1,-1 0-1,-1 0 0,-1 1-19,1-1 0,-1 0 0,0 1 0,0 0 1,0 0-1,1 0 0,-1 0 0,0 0 0,1 0 0,-4 3 0,-1 2 7,-1 0-1,1 1 0,0 0 0,0 0 1,1 1-1,-7 9 0,0 0-52,5-7 124,0 1 1,0 1 0,1-1 0,1 1 0,0 0 0,0 1 0,2-1-1,-5 17 1,7-21-11,1 0-1,0 0 0,0 0 1,1 1-1,0-1 0,0 0 1,1 0-1,0 0 0,0 0 1,1 0-1,0 0 1,1 0-1,0-1 0,7 15 1,17 25 206,-10-18-351,15 34 1,-22-43-2465,3-3 688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28:51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5984,'7'9'4501,"-2"-8"-4353,0 0 0,0 0 1,0-1-1,0 0 0,0 1 0,0-2 1,0 1-1,7-2 0,7 0 235,17-1 66,-19 0-314,-1 2 0,1 0 1,-1 1-1,33 4 1,-36-3 138,-9-1-480,-6 0-1420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28:52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 6656,'4'-6'2630,"-4"6"-2614,0 0 0,1 0 0,-1 0 0,0 0 0,0 0 0,0 0-1,0-1 1,0 1 0,0 0 0,0 0 0,1 0 0,-1 0 0,0 0 0,0 0 0,0 0-1,0 0 1,0 0 0,0 0 0,0 0 0,1 0 0,-1 0 0,0 0 0,0 0 0,0 1-1,0-1 1,0 0 0,0 0 0,0 0 0,0 0 0,1 0 0,-1 0 0,0 0 0,0 0-1,0 0 1,0 0 0,0 0 0,0 0 0,0 1 0,0-1 0,0 0 0,0 0-1,0 0 1,0 0 0,0 0 0,1 0 0,-1 0 0,0 1 0,0-1 0,0 0 0,0 0-1,0 0 1,0 0 0,0 0 0,0 0 0,0 0 0,0 1 0,-1-1 0,4 31 1383,-2-21-756,0 1 0,-1 12 0,-3 51 954,-3 31-960,3-82-543,2 28-1,1-30 152,-6 41 1,2-27-188,1-31-3444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28:54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1197 5312,'2'-4'1298,"-3"4"-451,1 0-823,0 0 0,-1 0 0,1 0 0,0 0 1,0 0-1,-1 0 0,1 0 0,0 0 0,0 0 0,-1 0 1,1 0-1,0 0 0,0 0 0,0 0 0,-1-1 1,1 1-1,0 0 0,0 0 0,-1 0 0,1 0 0,0 0 1,0 0-1,0-1 0,-1 1 0,1 0 0,0 0 1,0 0-1,0 0 0,0-1 0,0 1 0,-1 0 0,1 0 1,0 0-1,0-1 0,0 1 0,0 0 0,0 0 0,0-1 1,0 1-1,0 0 0,0 0 0,0-1 0,0 1 1,0 0-1,0 0 0,0-1 0,0 1 0,0 0 0,0 0 1,0 0-1,0-1 0,0 1 0,1 0 0,-2-52 2838,2-58-2454,29-141 360,-10 112-166,21-226 524,-28 157-582,-13 201-613,0-1 1,0 0-1,-1 0 1,0 0-1,-3-9 1,4 17 56,0 0 1,0-1-1,0 1 0,0 0 1,0 0-1,0 0 0,0 0 1,0 0-1,0 0 1,0 0-1,0-1 0,0 1 1,0 0-1,0 0 0,0 0 1,0 0-1,0 0 1,0 0-1,0 0 0,0 0 1,0 0-1,0-1 0,0 1 1,0 0-1,0 0 0,0 0 1,0 0-1,-1 0 1,1 0-1,0 0 0,0 0 1,0 0-1,0 0 0,0 0 1,0 0-1,0 0 0,0 0 1,0 0-1,-1 0 1,1 0-1,0 0 0,0 0 1,0 0-1,0 0 0,0 0 1,0 0-1,0 0 1,-1 0-1,1 0 0,0 0 1,0 0-1,0 0 0,0 0 1,0 0-1,0 0 0,0 0 1,0 0-1,0 0 1,-1 0-1,1 0 0,-3 9-377,-1 12 237,1 0 0,1 0 0,1 23 0,0 3 72,-14 110 2,4-48 114,-30 229 361,27-258-361,-4-1 1,-36 96-1,17-77 517,-5-2 0,-81 139 0,123-234-523,-1 0 0,1 0 1,-1 0-1,1 0 0,-1 0 0,0-1 0,1 1 1,-1 0-1,0 0 0,0 0 0,0-1 1,0 1-1,0-1 0,0 1 0,0 0 1,0-1-1,-1 1 0,1-1-17,1 0 0,0 0-1,-1 0 1,1 0 0,0 0 0,-1 0 0,1 0-1,0 0 1,0-1 0,-1 1 0,1 0-1,0 0 1,0 0 0,-1 0 0,1-1 0,0 1-1,0 0 1,-1 0 0,1 0 0,0-1-1,0 1 1,0 0 0,-1-1 0,-2-13 117,2 7-146,2 0 1,-1 0-1,1 0 0,0 0 1,0 0-1,1 0 0,0 0 0,0 0 1,0 0-1,1 1 0,6-11 1,1 1-73,0 0 1,1 0-1,17-17 1,185-191-95,-168 175 29,2 1 0,80-62 1,68-17 40,-123 82 373,-42 29 157,-22 13-218,-1-1 0,0 0 0,-1 0 0,1 0 0,-1 0 0,0-1 0,0 0 0,9-10 0,-15 14 360,-4 1-581,1 1-14,0-1-1,0 1 0,-1 0 1,1 0-1,0 0 0,0 0 1,1 1-1,-1-1 1,-5 4-1,-24 20-93,16-10 23,0 0 0,1 2 0,-19 26 0,-32 59-67,52-80 125,6-10 40,0 0 0,1 0 0,0 1 0,1-1 0,1 1 0,0 1 0,-3 14-1,7-27 30,1-1 0,0 1-1,0 0 1,0 0 0,0 0-1,0 0 1,-1 0-1,2 0 1,-1 0 0,0 0-1,0 0 1,0 0-1,0 0 1,1 0 0,-1 0-1,0-1 1,1 1-1,-1 0 1,0 0 0,1 0-1,0 1 1,0-2 3,0 0 1,-1 1-1,1-1 1,0 0-1,-1 0 1,1 0-1,0 1 0,0-1 1,-1 0-1,1 0 1,0 0-1,-1 0 1,1 0-1,0-1 1,0 1-1,-1 0 0,1 0 1,0 0-1,-1-1 1,1 1-1,1-1 1,2-1 55,-1 0 0,1 0 0,0 0 0,0-1 0,-1 0 0,1 0 0,5-6 0,5-12-20,-1 0 0,-1-1 0,0 0 0,8-26 0,-7 18-346,27-47 0,-38 73 283,0 1-76,0 0 0,0 0 0,0 0 0,1 1 0,2-4 0,-4 5 62,-1 1 0,1-1 0,-1 1 1,1 0-1,0-1 0,-1 1 0,1 0 0,-1-1 0,1 1 0,0 0 1,-1 0-1,1 0 0,0-1 0,-1 1 0,1 0 0,0 0 0,0 0 1,-1 0-1,1 0 0,0 0 0,-1 1 0,1-1 0,0 0 0,-1 0 1,1 0-1,0 1 0,-1-1 0,1 0 0,0 1 0,-1-1 0,1 0 1,-1 1-1,2 0 0,4 5-60,0 1 0,0 0 0,0 0-1,5 10 1,7 8 31,-17-24 47,9 12 8,1 0-1,1 0 0,18 15 0,-26-25 6,0 0 1,0-1 0,0 1 0,0-1-1,0 0 1,1 0 0,-1 0-1,1-1 1,-1 1 0,1-1 0,-1 0-1,1 0 1,0-1 0,0 0-1,-1 1 1,1-2 0,5 1-1,4-4 43,-1 0 0,0 0-1,-1-1 1,1-1-1,-1 0 1,14-10-1,-7 5-14,127-79 603,-141 85-404,-9 5-78,-10 5-18,5 0-198,0 0 0,0 1-1,1 0 1,0 1 0,0-1-1,1 1 1,0 1 0,-12 15-1,4-2-52,1 1-1,-16 32 0,30-54 107,-7 14-82,-8 22-1,14-32 67,-1 0-1,1 0 1,1 0-1,-1 0 1,1 0-1,-1 0 1,1 0 0,0 0-1,0 0 1,1 0-1,1 6 1,-2-8 23,1-1 1,0 1-1,0 0 1,0-1-1,0 0 1,0 1-1,0-1 0,1 1 1,-1-1-1,0 0 1,1 0-1,-1 0 1,1 0-1,-1 0 1,1 0-1,-1 0 1,1 0-1,0-1 1,2 2-1,2-1 58,0 1 0,0-1 0,1 0 0,8 1 0,-1-2 6,1-1 0,0 0 0,0-1 0,0 0-1,-1-1 1,1-1 0,15-6 0,-7 1 50,-1-1 0,-1-1 0,33-22 0,-26 13-77,-2-2 1,0 0-1,36-43 0,58-87 168,-91 114-112,-1-2-1,-2-1 0,-2-1 0,22-55 0,-25 39-62,-2 0-1,-3-1 0,-2 0 0,10-103 1,-24 156-88,0 0-1,0 0 1,-1 0 0,1 0 0,-3-7-1,3 12 24,-1 0-1,1 0 0,0 0 1,-1 0-1,1 0 0,-1 0 1,1 0-1,-1 0 0,1 0 1,-1 0-1,0 0 0,0 0 1,1 0-1,-3-1 0,3 2 4,-1 0 0,0 0 1,1 0-1,-1-1 0,0 1 0,1 0 0,-1 0 1,0 0-1,0 0 0,1 0 0,-1 0 0,0 1 0,1-1 1,-1 0-1,0 0 0,1 0 0,-1 1 0,0-1 0,1 0 1,-1 1-1,1-1 0,-1 0 0,0 1 0,1-1 0,-1 1 1,0 0-1,-2 2-35,-1 0 0,1 1 0,0 0 0,0 0 0,0 0 0,0 0 0,1 0 0,0 0 0,-3 7 0,-2 7-44,-4 20-1,6-21 71,-24 94 47,4 0 1,5 1-1,-8 174 0,29-181 60,1-91-44,0 1 1,0-1 0,1 0 0,1 0-1,6 15 1,-9-27-6,0 1 0,1 0 0,-1 0 0,1 0 0,0-1 0,0 1 0,0-1 0,0 1 0,0-1 0,0 0 0,1 0 0,-1 0 0,1 0 0,0 0 0,-1-1 0,1 1 0,0-1 0,0 0 0,0 0 0,0 0 0,0 0 0,0 0 0,0-1 0,0 1 0,1-1 0,-1 0 0,0 0 0,3 0 0,5-1 11,0-1-1,-1 0 0,1 0 0,-1-1 1,0-1-1,0 0 0,12-6 1,36-23-54,0-2 0,61-51 0,-57 40 81,-14 8-38,-32 24-55,20-13 1,-36 27 21,0 0 0,0 0 0,0 0 0,0 0 0,0-1 0,1 1 0,-1 0 0,0 0 0,0 0 0,0 0 0,0 0 0,0 0 1,0 0-1,0 0 0,0 0 0,1 0 0,-1 0 0,0 0 0,0 0 0,0 0 0,0 0 0,0 0 0,0 0 0,0 0 0,1 0 0,-1 0 0,0 0 0,0 0 1,0 0-1,0 0 0,0 0 0,0 0 0,0 0 0,1 0 0,-1 0 0,0 0 0,0 0 0,0 0 0,0 0 0,0 1 0,0-1 0,0 0 0,0 0 0,0 0 0,0 0 1,1 0-1,-2 8-166,-5 11 87,6-18 56,-63 192-576,58-176 597,-6 28 0,10-39 26,1 0-1,-1 0 0,1 0 0,0 0 1,0 0-1,1 0 0,-1 0 1,3 8-1,-2-13 14,-1 0 0,0 0 0,0 0 0,1 0 0,-1 0-1,1 0 1,-1 0 0,1 0 0,-1 0 0,1 0 0,0 0 0,-1-1 0,1 1 0,0 0 0,0 0 0,0-1 0,-1 1 0,1 0 0,0-1 0,0 1 0,0-1 0,0 1-1,0-1 1,0 0 0,0 1 0,0-1 0,0 0 0,1 0 0,-1 1 0,0-1 0,0 0 0,0 0 0,2-1 0,-1 1 33,1-1 0,-1 0 1,1 0-1,-1 0 0,1 0 1,-1 0-1,0 0 0,1-1 0,-1 1 1,0-1-1,0 0 0,0 1 0,2-4 1,1-1-28,-1-1 0,1 1 1,-2-1-1,1 1 0,-1-1 1,0 0-1,0-1 0,-1 1 1,0 0-1,0-1 0,1-10 1,-1-11 54,-1-49 0,-2 37 14,1 20-128,-1 0-1,0 0 1,-7-29 0,6 39-116,1 8 62,1 0-1,-1 1 1,1-1 0,-1 1 0,0-1-1,0 1 1,0-1 0,0 1 0,-3-4-1,4 6 68,1 0-1,-1 0 0,0 0 1,0 0-1,0 0 0,0 0 0,1 0 1,-1 0-1,0 0 0,0 0 0,0 0 1,1 0-1,-1 0 0,0 0 0,0 0 1,0 0-1,1 0 0,-1 0 1,0 0-1,0 0 0,0 0 0,0 0 1,1-1-1,-1 1 0,0 0 0,0 0 1,0 0-1,0 0 0,0 0 1,0 0-1,1-1 0,-1 1 0,0 0 1,0 0-1,0 0 0,0 0 0,0-1 1,0 1-1,0 0 0,0 0 0,0 0 1,0-1-1,0 1 0,0 0 1,0 0-1,0 0 0,0 0 0,0-1 1,0 1-1,0 0 0,0 0 0,0 0 1,0-1-1,0 1 0,0 0 1,0 0-1,0 0 0,0 0 0,-1-1 1,1 1-1,0 0 0,0 0 0,0 0 1,0 0-1,0 0 0,0 0 1,-1-1-1,1 1 0,16 3-225,-13-2 229,8 0-33,1 0 0,-1 0 0,15-2 1,13 0 123,11 3-74,90 15 0,-124-14 48,0 1-1,-1 1 1,0 0-1,0 1 0,0 0 1,-1 2-1,0-1 1,0 2-1,24 19 0,-22-13 108,0 2-1,-2 0 0,0 0 0,0 1 0,17 34 1,42 103 614,-70-150-757,-2-3-927,-1-11-3636,-3-9 1423,-8-15-3056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2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 2976,'6'-3'8551,"-6"3"-8342,-2 9 1784,-10 15-1472,-2-8-6,-1 0-1,0-1 0,-1-1 0,-33 23 1,-17 15 60,60-48-782,-2 4-769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28:55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9728,'21'-14'3584,"-7"11"-2784,30-14-224,-15 17-96,11 0-384,18 0-320,18 5 128,9 4 160,1-6-32,-9 5 224,-6 1-160,-8-9-800,-5 0 352,6-9-4928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28:55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417 3 10048,'0'0'93,"0"0"1,0-1-1,0 1 1,1 0-1,-1 0 0,0 0 1,0 0-1,0 0 1,0-1-1,1 1 1,-1 0-1,0 0 1,0 0-1,0 0 0,1 0 1,-1 0-1,0 0 1,0 0-1,1 0 1,-1 0-1,0 0 1,0 0-1,0 0 1,1 0-1,-1 0 0,0 0 1,0 0-1,0 0 1,1 0-1,-1 0 1,0 0-1,0 0 1,0 1-1,1-1 1,-1 0-1,0 0 0,0 0 1,0 0-1,0 0 1,1 1-1,-1-1 1,0 0-1,0 0 1,0 0-1,0 0 1,0 1-1,0-1 0,1 0 1,-2 13 468,-18 41 385,-2 0 1,-41 72-1,8-28 178,-32 63 70,35-45-1021,-58 202-1,101-291-599,-4 30 0,11-45-764,0 0 1,0 20-1,4-5-879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28:55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14784,'13'5'5471,"-5"-5"-4223,2 6-384,-1-1-736,-1 4-256,-3-6-224,-5 5 384,0 1 64,0-23-6047,-18-54-3201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0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6 387 2912,'-5'2'5378,"16"-11"-3908,0-1-1102,-1-1 1,0 0 0,-1 0 0,14-23-1,28-56 452,-37 62-694,51-110-3,-65 138-130,0 0 0,0 0 1,0 0-1,0 0 0,0 0 0,0 0 1,0 0-1,0 0 0,0 0 1,0 0-1,0 0 0,0 0 1,0 1-1,0-1 0,0 0 1,1 0-1,-1 0 0,0 0 1,0 0-1,0 0 0,0 0 0,0 0 1,0 0-1,0 0 0,0 0 1,0 0-1,0 0 0,0 0 1,0 0-1,0 0 0,0 0 1,0 0-1,0 0 0,0 0 1,0-1-1,1 1 0,-1 0 0,0 0 1,0 0-1,0 0 0,0 0 1,0 0-1,0 0 0,0 0 1,0 0-1,0 0 0,0 0 1,0 0-1,0 0 0,0 0 1,0 0-1,0 0 0,0 0 1,0 0-1,0 0 0,0 0 0,0 0 1,0-1-1,0 1 0,0 0 1,0 0-1,0 0 0,0 0 1,1 8-149,-1 11 130,-9 42 401,-20 67 1,2-4 123,-32 270 99,41-262-142,12-61 679,5-60-405,2-12 3,4-19-162,18-115-337,4-63-102,5-1-69,-22 145-187,20-56 1,-20 76 80,3 1 0,16-32 0,-22 51 12,1 0 0,0 1 1,1 0-1,1 0 1,0 1-1,0 0 1,15-12-1,-21 21-10,0-1-1,1 1 1,0 0 0,-1 0-1,1 1 1,0-1-1,1 1 1,9-3 0,-11 4 31,0 1 0,-1 0-1,1-1 1,0 1 0,0 1 0,0-1 0,0 0 0,-1 1 0,1 0 0,0 0 0,-1 0 0,1 0 0,6 4-1,-1 0 14,0 0 0,-1 1 0,1 0 0,-1 1 0,-1 0-1,1 0 1,-1 0 0,0 1 0,-1 0 0,0 1-1,7 12 1,3 9 68,-2 2-1,12 33 1,-17-41-71,-5-12 40,0 1 1,0-1-1,-1 1 0,2 24 1,-4-31 43,-1 1 0,0-1 0,-1 0 0,1 0 0,-1 0 0,-1-1 0,1 1 0,-1 0 0,0 0 0,0 0 0,0-1 0,-6 8 0,7-11-27,0 0 1,-1 0 0,1 0-1,-1 0 1,0-1-1,0 1 1,0-1 0,1 1-1,-1-1 1,-1 0-1,1 1 1,0-1 0,-4 1-1,1-1 6,1 0 0,-1 0-1,0 0 1,0 0 0,1-1-1,-8 0 1,-5-2 88,0 0-1,-32-10 1,40 10-71,-125-30-129,106 25 29,20 4-123,-1 1-1,0 0 1,0 1 0,-10-1 0,14 3-1645,4 6 513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0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250 802 3328,'2'-3'345,"-1"0"0,1 0 0,-1 0 0,0 0 1,-1-1-1,1 1 0,0 0 0,-1-1 0,0 1 0,0 0 0,0-1 0,0 1 1,0 0-1,-1-1 0,1 1 0,-1 0 0,0 0 0,0 0 0,0-1 1,-3-2-1,4 5-316,-1 0 0,0 0 0,1 1 1,-1-1-1,0 1 0,0-1 0,1 0 1,-1 1-1,0 0 0,0-1 0,0 1 0,0-1 1,0 1-1,0 0 0,0 0 0,0 0 1,0-1-1,0 1 0,0 0 0,0 0 0,0 0 1,0 0-1,0 1 0,0-1 0,0 0 1,1 0-1,-3 1 0,0 0 5,-1 0 1,1 0-1,-1 1 0,1-1 0,-5 4 1,-6 7 152,0 0 0,1 1 0,1 1 0,0 0 0,-13 20 0,5-6 24,12-19-140,-10 15 115,-17 28 0,31-45-151,0 0 0,1 0 0,0 0 0,0 0 1,1 0-1,-1 1 0,2-1 0,-1 1 0,0 12 1,2-18 4,0 0 0,0 0 0,0 0 1,0 0-1,0 0 0,1 0 0,-1-1 0,1 1 1,-1 0-1,1 0 0,0 0 0,0-1 1,0 1-1,0-1 0,0 1 0,0 0 1,0-1-1,0 0 0,1 1 0,-1-1 1,0 0-1,1 1 0,-1-1 0,1 0 1,0 0-1,2 1 0,-2-1 31,1-1 1,0 1-1,0 0 1,-1-1-1,1 0 1,0 0-1,0 0 1,0 0-1,0 0 1,0 0-1,-1-1 1,1 1-1,0-1 1,0 0-1,0 0 1,-1 0-1,4-2 1,0 0 24,0 0 0,0-1 0,-1 0 0,1 0 0,-1 0 1,0-1-1,0 0 0,7-9 0,-1-2 11,16-32 0,-26 46-109,6-13 23,0 0 0,-2-1 0,0 1-1,0-1 1,-1 0 0,-1-1 0,-1 1 0,0-1-1,-1-20 1,-1 34-135,-1-1 1,1 0-1,0 1 0,-1-1 0,-2-5 0,3 9 102,0-1 0,1 1 0,-1 0 0,0 0 0,0 0-1,0 0 1,-1 0 0,1 0 0,0 0 0,0-1-1,0 1 1,0 0 0,0 0 0,0 0 0,0 0-1,0 0 1,0 0 0,0 0 0,0-1 0,0 1-1,0 0 1,0 0 0,0 0 0,0 0 0,0 0 0,-1 0-1,1 0 1,0 0 0,0 0 0,0 0 0,0 0-1,0 0 1,0 0 0,0 0 0,-1 0 0,1-1-1,0 1 1,0 0 0,0 0 0,0 0 0,0 0-1,0 0 1,0 0 0,-1 0 0,1 1 0,0-1 0,0 0-1,0 0 1,0 0 0,-5 7-354,-2 12 78,2 1 329,1 1 0,1-1 1,0 1-1,2 0 0,1-1 1,0 1-1,4 24 0,-4-42 2,1 1 0,0-1 0,-1 1-1,1-1 1,1 0 0,-1 1 0,0-1 0,1 0-1,0 0 1,0 0 0,0 0 0,0 0 0,0-1-1,0 1 1,1 0 0,3 2 0,-2-3 31,-1 1 1,1-1-1,0-1 1,-1 1-1,1 0 1,0-1-1,0 0 1,0 0-1,1 0 1,-1 0-1,0-1 1,8 0-1,-2 0 7,0-1 1,0 0-1,0 0 0,0-1 1,0-1-1,0 0 0,-1 0 1,1-1-1,-1 0 0,0-1 1,0 0-1,0 0 0,15-13 1,-11 7-35,-1-1 0,-1 0 0,0 0 0,-1-1 0,0-1 0,-1 0 0,13-27 0,9-31-258,-21 47 133,0 0 0,2 1 0,15-24 0,-24 44 52,0 1-1,0-1 0,0 1 1,0 0-1,1 0 1,0 0-1,7-5 0,-9 7 6,0 0-1,1 0 0,-1-1 0,1 1 1,-1 1-1,1-1 0,-1 0 1,1 1-1,0-1 0,-1 1 0,1 0 1,0 0-1,-1 0 0,6 0 0,-7 1 4,1 0 0,-1 0 0,1 0-1,-1 0 1,1 0 0,-1 0 0,1 0-1,-1 0 1,0 1 0,0-1 0,1 0-1,-1 1 1,0-1 0,0 1-1,-1-1 1,1 1 0,1 3 0,10 30 53,-7-4-24,-1 1-1,-1 0 1,-4 59 0,0-35 42,1-39-23,0 30 130,0-44-121,1 1 0,-1-1 1,1 0-1,-1 0 0,1 0 0,0-1 1,0 1-1,1 0 0,-1 0 1,0 0-1,4 4 0,-4-6-23,-1-1 0,1 1 0,0 0 0,-1-1 0,1 1 0,0-1 0,0 1 0,0-1 0,-1 1 0,1-1 0,0 1 0,0-1 0,0 0 0,0 0 0,0 1 0,0-1 0,0 0 0,0 0 0,0 0-1,-1 0 1,1 0 0,0 0 0,0 0 0,0 0 0,0-1 0,0 1 0,0 0 0,0 0 0,0-1 0,0 1 0,-1-1 0,1 1 0,0-1 0,0 1 0,-1-1 0,1 1 0,0-1 0,0 0 0,0-1-1,5-4 50,-1 0-1,0 0 0,8-13 0,-5 7-52,13-16 71,44-61-203,-64 88 106,-1 0 0,1 0 0,-1 0 0,1 0 1,-1 0-1,1 1 0,0-1 0,-1 0 0,1 1 0,0-1 0,0 0 1,-1 1-1,1-1 0,0 1 0,0-1 0,0 1 0,0-1 1,0 1-1,0 0 0,0-1 0,0 1 0,0 0 0,0 0 0,1 0 1,-1 0-5,0 0 0,0 1 0,-1-1-1,1 1 1,0-1 0,-1 1 0,1 0 0,0-1 0,-1 1 0,1 0 0,-1-1 0,1 1 0,-1 0 0,0 0 0,1-1 0,-1 1 0,0 0 0,1 0 0,-1 0 0,0 0 0,0-1 0,0 1 0,0 0 0,0 0 0,0 0 0,0 0 0,0 0-1,0 1 1,0 8 10,0 0-1,1-1 0,0 1 0,1 0 0,0 0 0,0-1 0,1 0 0,8 18 0,-10-26 21,0 1 1,0 0-1,0-1 0,0 1 0,1-1 0,-1 0 0,0 1 0,1-1 0,-1 0 0,1 0 0,0 0 0,-1 0 0,1 0 0,0 0 0,0 0 0,0-1 0,0 1 0,-1 0 1,1-1-1,0 0 0,0 1 0,0-1 0,0 0 0,0 0 0,0 0 0,0-1 0,3 1 0,5-2 101,0-1 0,0 1 0,0-1-1,9-5 1,-10 4-33,3-1-43,-1-1 1,1-1-1,-1 0 0,-1 0 1,1-1-1,-1-1 1,-1 0-1,1 0 1,-2-1-1,1 0 0,7-12 1,9-16 1,36-75 1,39-123 205,-84 188-261,-2-1 0,14-100 0,-6-48-272,-21 193 198,-1 0 1,0 0-1,0 1 0,0-1 0,-1-8 0,-1 15 10,0 0-1,0 1 0,0-1 0,0 1 1,1-1-1,-2 5 0,-22 63-24,2 0 0,-19 114 0,35-138 116,3 0-1,2 60 0,16 93 82,-12-179 18,1 1 0,1-1 0,1 0 0,13 36-1,-16-53-37,-1-1-1,1 0 0,0 0 0,0 0 1,0 0-1,4 4 0,-5-6-56,-1-1 0,1 1 0,-1-1 0,1 1 0,-1-1 0,1 1 0,0-1 1,-1 1-1,1-1 0,0 1 0,-1-1 0,1 0 0,0 1 0,0-1 0,-1 0 0,1 0 0,0 0 0,0 1 0,-1-1 0,1 0 0,0 0 0,0 0 0,0 0 1,-1 0-1,1-1 0,0 1 0,0 0 0,-1 0 0,1 0 0,0-1 0,0 1 0,-1 0 0,1-1 0,0 1 0,-1-1 0,2 0 0,5-6 39,0 0-1,-1-1 0,1 0 1,-2-1-1,8-11 0,21-52 193,-6 13-326,-15 31 52,-10 20 5,0 0 0,1 1 1,-1 0-1,2 0 0,-1 0 1,11-12-1,-15 19 15,0-1-1,1 1 1,-1-1-1,1 1 1,-1-1-1,0 1 1,1 0-1,-1-1 1,1 1-1,-1-1 1,1 1-1,-1 0 0,1 0 1,0-1-1,-1 1 1,1 0-1,-1 0 1,1 0-1,0-1 1,-1 1-1,1 0 1,-1 0-1,1 0 1,0 0-1,-1 0 1,1 0-1,-1 0 1,1 1-1,0-1 1,-1 0-1,1 0 1,-1 0-1,1 0 1,0 1-1,-1-1 1,1 0-1,-1 1 1,1-1-1,-1 0 1,1 1-1,-1-1 1,1 1-1,-1-1 1,0 1-1,1-1 1,-1 1-1,0-1 1,1 1-1,-1-1 1,0 1-1,0-1 1,1 1-1,-1 0 1,0-1-1,0 1 1,0-1-1,0 2 1,2 6-39,0 0-1,-1 0 1,1 12 0,-2-14 78,3 68-17,-3-46-4,1 0 0,1 0 0,9 40 0,-11-67 20,1 0 0,-1 0 0,0 1 0,1-1 0,-1 0 0,1 0 0,-1 1 0,1-1 0,0 0 0,-1 0 0,1 0 0,0 0 0,0 0 0,0 0-1,2 1 1,-3-1-1,1-1 0,0 0 0,-1 0-1,1 0 1,0 1 0,0-1-1,-1 0 1,1 0 0,0 0 0,-1 0-1,1 0 1,0 0 0,0 0-1,-1 0 1,1-1 0,0 1 0,-1 0-1,1 0 1,0 0 0,1-1-1,2-2 90,1-1-1,-1 1 0,1-1 1,-1 1-1,6-9 0,-2 4-234,27-31 82,-22 23-57,25-22 0,-37 37 82,0 0-1,-1 1 1,1-1-1,0 0 1,0 0 0,0 1-1,1-1 1,-1 1-1,0-1 1,0 1-1,0-1 1,0 1-1,0 0 1,1 0-1,-1-1 1,0 1-1,0 0 1,0 0-1,1 0 1,0 0 0,-1 1 4,0-1 0,0 1 0,0 0 1,0-1-1,-1 1 0,1-1 1,0 1-1,0 0 0,-1 0 1,1 0-1,0-1 0,-1 1 0,1 0 1,-1 0-1,1 0 0,-1 0 1,1 0-1,-1 0 0,0 0 1,1 0-1,-1 0 0,0 0 0,0 0 1,0 0-1,0 1 0,1 13-28,0-1 0,-2 0 0,0 0 0,0 0 0,-1 0-1,-1-1 1,0 1 0,-1 0 0,-6 13 0,-10 20 120,-31 53-1,36-74-53,-8 15 150,-3-1 1,-1-1 0,-50 56-1,69-87-112,0 0 1,-12 9-1,17-15-50,1 0 1,-1 0 0,0-1 0,1 1-1,-1-1 1,0 0 0,0 0 0,0 0-1,0 0 1,0-1 0,0 1 0,-4 0-1,5-1-7,1 0-1,0 0 1,0 0 0,0-1-1,0 1 1,-1 0-1,1 0 1,0-1-1,0 1 1,0-1-1,0 1 1,0-1 0,0 1-1,0-1 1,0 0-1,0 1 1,0-1-1,0 0 1,1 0-1,-1 0 1,-1-1 0,1 0-16,0 0 0,0 0 0,0 0 0,0-1 0,0 1 0,1 0 0,-1 0 0,1-1 0,-1 1 0,1-3 0,0-2-10,0-1-1,1 1 1,-1 0-1,1 0 1,1 0-1,2-9 1,0 7 28,1-1 0,-1 1 1,1 1-1,1-1 1,0 1-1,0 0 0,1 0 1,-1 1-1,2 0 0,-1 0 1,1 0-1,0 1 0,0 0 1,15-7-1,11-4-26,2 0 0,52-16-1,-74 29-14,53-15-107,-27 9-70,-22 7-1003,-15 3 413,-1 0 1,1 0-1,-1-1 1,1 1-1,-1-1 1,1 0-1,3-1 1,-15 2-5400,0 7 3819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0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7456,'-6'-8'912,"1"0"1009,5 8-1816,1 0 0,0 0 1,-1 0-1,1-1 0,-1 1 0,1 0 0,0 0 0,-1 0 0,1 0 0,0 0 0,-1 1 0,1-1 0,-1 0 1,1 0-1,0 0 0,-1 0 0,2 1 0,88 18 3174,48-3-2563,-138-16-715,30 2 45,0 1-1,34 9 1,-61-12-224,-1 1-1,1 0 1,-1 0-1,1 0 1,-1 0-1,0 0 1,0 0 0,0 0-1,1 1 1,-1-1-1,-1 1 1,5 4-1,4 2-1239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0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7136,'-41'-12'3232,"41"7"-2816,0 2-704,0 6 64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1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129 600 5408,'1'-4'1309,"-1"3"-1135,0 1 0,0-1 1,0 1-1,0-1 0,0 1 0,0-1 0,0 1 1,0-1-1,0 1 0,0 0 0,0-1 0,-1 1 0,1-1 1,0 1-1,0-1 0,0 1 0,0 0 0,-1-1 1,1 1-1,0-1 0,-1 1 0,1 0 0,0-1 0,-1 0 1,0 1-161,0 0 1,0-1-1,0 1 1,0 0-1,0 0 1,0 0-1,0-1 1,0 1-1,0 0 1,0 0-1,0 0 1,0 1-1,0-1 1,0 0-1,0 0 1,0 0 0,0 1-1,0-1 1,0 1-1,0-1 1,1 1-1,-1-1 1,0 1-1,0-1 1,-1 2-1,-2 0 30,-6 4-31,0 0 1,0 0-1,1 0 1,-12 11-1,18-13-24,-1-1 0,1 1 0,0 0 1,0 0-1,0 0 0,0 0 0,1 0 0,0 0 0,0 1 0,0-1 0,0 1 0,1 0 1,-1 5-1,1-9 43,1 1 1,0 0-1,0 0 1,0-1-1,1 1 1,-1 0-1,0-1 1,1 1 0,-1 0-1,1-1 1,-1 1-1,1 0 1,0-1-1,0 1 1,-1-1-1,1 1 1,0-1-1,1 0 1,-1 1-1,0-1 1,0 0 0,0 0-1,1 0 1,-1 0-1,1 0 1,-1 0-1,1 0 1,-1 0-1,1 0 1,-1-1-1,4 1 1,4 2 70,1 0 0,-1-1 1,1 0-1,11 1 0,-13-2 60,0-1 1,0 0-1,0 0 0,0 0 1,0-1-1,-1 0 0,15-4 1,-20 4-99,0 1-1,0-1 1,0 0 0,0 0 0,0 0 0,0-1 0,0 1-1,0 0 1,-1-1 0,1 1 0,0-1 0,-1 1 0,1-1-1,-1 0 1,0 0 0,0 0 0,0 1 0,0-1-1,0 0 1,0-1 0,0 1 0,0 0 0,-1 0 0,1 0-1,-1 0 1,0-1 0,1 1 0,-1 0 0,0 0 0,0 0-1,-1-4 1,0 0-94,0-1 1,0 0-1,-1 1 0,1-1 1,-2 1-1,1 0 0,-1-1 1,0 1-1,0 0 0,0 1 1,-1-1-1,0 1 0,0-1 1,-1 1-1,1 0 0,-1 1 0,0-1 1,0 1-1,-1 0 0,1 0 1,-1 1-1,0 0 0,0 0 1,0 0-1,0 0 0,-1 1 1,1 0-1,-11-1 0,-16 2-1645,48 3 1564,-13-1 146,0-1-1,1 1 1,-1-1 0,0 0-1,0 0 1,1 0 0,3-1 0,-2 0 41,1 0 0,-1 0 0,1-1 0,-1 0 0,0 0 0,0 0 1,0-1-1,0 1 0,0-1 0,0 0 0,6-6 0,2-4 311,18-26 0,63-112 554,-12 16-375,-41 77-400,38-52 13,-64 97-371,-13 12 184,-1 1-1,0 0 1,0 0-1,0 0 1,0 0-1,1 0 1,-1 0-1,0 0 1,0 0-1,0 0 1,1 0-1,-1 0 1,0 0-1,0 0 1,0 0-1,0 0 1,1 0-1,-1 0 1,0 0-1,0 0 1,0 0-1,0 0 1,1 1-1,-1-1 1,0 0-1,0 0 1,0 0-1,0 0 1,0 0-1,1 0 1,-1 0-1,0 1 1,0-1-1,0 0 1,0 0-1,0 0 1,0 0-1,0 1 1,0-1-1,0 0 1,0 0-1,1 0 1,-1 1-1,0 3-71,0 0 1,0 0-1,0 0 0,0 1 1,-1 4-1,0 3 149,-9 93-13,-5 0 0,-45 169 0,-23 36 513,-31 96 118,110-395-535,-1 1 0,0-1-1,-1 0 1,-10 16-1,14-24-68,0 0 0,0-1 0,-1 1 0,1-1 0,0 0 0,-1 0 0,0 0-1,1 0 1,-1 0 0,-5 2 0,6-3-54,1 0 1,0-1-1,-1 0 0,1 1 1,-1-1-1,1 0 0,-1 0 0,1 0 1,0 0-1,-1 0 0,1 0 0,-1 0 1,1 0-1,-1-1 0,1 1 1,-1-1-1,1 1 0,0-1 0,-1 1 1,1-1-1,0 0 0,0 0 0,0 1 1,-3-3-1,2 1-15,0-1 0,0 1 0,0-1 0,1 1 0,-1-1 0,0 0 0,1 0 0,0 0 0,0 0 0,0 0 0,0 0 0,0 0 0,0 0 0,1 0 0,-1-6 0,1-1-14,0 1 0,1-1 1,2-13-1,1 3 47,0 1 1,2-1-1,1 1 0,13-28 0,-2 12 149,31-42 0,-38 61-184,2 0-1,-1 1 1,2 0 0,0 2-1,1-1 1,0 2 0,1 0 0,1 1-1,-1 0 1,2 2 0,-1 0-1,2 0 1,29-8 0,-29 12-1265,0 0 1,0 2-1,1 0 1,33 0-1,-25 6-1110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1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1011 3808,'-2'0'221,"1"0"-181,1 0 0,0 0 1,0 0-1,0 0 0,-1 0 0,1 0 0,0 0 0,0 0 0,-1 0 0,1 0 1,0 0-1,0 0 0,0 0 0,-1 0 0,1 0 0,0 0 0,0 0 0,-1 0 0,1 0 1,0 0-1,0 0 0,0 0 0,-1-1 0,1 1 0,0 0 0,0 0 0,0 0 1,-1 0-1,1-1 0,0 1 0,0 0 0,0 0 0,0 0 0,0-1 0,0 1 0,-1 0 1,1 0-1,0 0 0,0-1 0,0 1 0,0 0 0,0 0 0,0 0 0,0-1 0,12-1 1660,-1-1-1,21-7 1,-9 1-1431,-1-1 1,0-1-1,0-1 0,-1-1 1,-1-1-1,-1 0 0,0-2 1,0 0-1,23-28 0,-26 24-131,-1 0-1,-1 0 0,22-44 1,-30 52-72,-1 0 0,-1-1 0,0 0 0,5-24 0,-8 31-130,-1 6 42,1-1-1,-1 1 1,0 0 0,0 0 0,0 0 0,0-1-1,0 1 1,0 0 0,0 0 0,0 0 0,0-1-1,0 1 1,0 0 0,0 0 0,0 0-1,0-1 1,0 1 0,0 0 0,0 0 0,0-1-1,0 1 1,0 0 0,0 0 0,0 0 0,0-1-1,0 1 1,-1 0 0,1 0 0,0 0 0,0 0-1,0-1 1,0 1 0,0 0 0,-1 0-1,1 0 1,-2 1-490,-32 125-778,29-110 1364,2-1 0,-1 1 0,2 1 0,-1 28 0,3-38 45,0 0-1,1 0 0,0-1 1,0 1-1,1 0 0,-1-1 0,1 1 1,1-1-1,-1 1 0,1-1 0,1 0 1,-1 0-1,8 9 0,-10-13-49,0-1-1,0 0 0,0 0 1,1 0-1,-1 0 0,0 0 1,1 0-1,-1 0 0,1 0 1,-1 0-1,1-1 0,0 1 1,-1 0-1,1-1 0,0 0 1,-1 1-1,1-1 0,0 0 1,-1 0-1,1 0 0,0 0 1,-1 0-1,1 0 1,0 0-1,-1-1 0,1 1 1,0-1-1,-1 1 0,1-1 1,-1 0-1,1 1 0,0-1 1,-1 0-1,3-2 0,3-2 48,-1 0 0,0-1 0,0 1 0,0-1 0,7-9 0,79-115-244,-86 120-11,-6 10 136,0-1-1,1 1 0,-1 0 0,0 0 0,0-1 0,1 1 0,-1 0 0,0 0 0,1 0 0,-1 0 0,0-1 0,0 1 0,1 0 0,-1 0 0,0 0 0,1 0 0,-1 0 1,0 0-1,1 0 0,-1 0 0,0 0 0,1 0 0,0 0 4,-1 1 1,1-1-1,-1 1 1,1-1 0,-1 1-1,1 0 1,-1-1-1,1 1 1,-1-1-1,0 1 1,0 0-1,1-1 1,-1 1-1,0 0 1,0 0 0,0-1-1,1 1 1,-1 0-1,0 0 1,0-1-1,0 1 1,0 0-1,-1 1 1,2 3 2,2 29 135,-2 43-1,-1-49 420,9-35-47,0-1 0,13-14 0,35-52-600,-54 70 24,0 0 0,0 1 0,1-1 0,5-4 0,-8 7 27,0 1 1,0-1 0,0 1 0,0-1-1,-1 1 1,1-1 0,0 1-1,0 0 1,0-1 0,0 1 0,0 0-1,2 0 1,-2 0 21,-1 0 1,1 0-1,-1 0 1,1 0-1,-1 0 1,0 1-1,1-1 1,-1 0-1,1 0 1,-1 1-1,1-1 1,-1 0-1,0 0 1,1 1-1,-1-1 0,0 1 1,1-1-1,-1 0 1,0 1-1,1-1 1,-1 1-1,0-1 1,0 1-1,0-1 1,1 1-1,-1-1 1,0 1-1,3 11-100,3 22-1,3 10 49,-8-42 97,-1 0 0,1 1-1,0-1 1,0 0 0,0 1 0,0-1-1,0 0 1,0 0 0,1 0-1,-1 0 1,1 0 0,-1 0 0,1 0-1,0 0 1,0-1 0,-1 1 0,1-1-1,1 1 1,-1-1 0,0 0 0,0 0-1,0 0 1,1 0 0,-1 0-1,0 0 1,1-1 0,-1 1 0,1-1-1,-1 1 1,1-1 0,-1 0 0,1 0-1,-1 0 1,5-1 0,0-1 40,0 1 0,0-1 0,-1 0 0,1 0 1,0-1-1,-1 1 0,0-2 0,11-5 0,-4-1 35,0 1 0,21-22 0,-18 14-98,-1 0-1,-1-2 0,-1 1 1,15-29-1,36-85 43,-49 97 18,5-8 43,-3 0 1,14-56-1,-29 93-97,31-125-34,-28 102-55,0 0 1,1-47-1,-6 48-6,1 13-132,-1 0-1,-1 0 1,-3-21-1,4 36 204,0 0 1,0 0-1,0 0 0,0-1 0,0 1 0,0 0 0,0 0 0,0 0 0,0 0 0,0 0 0,0-1 0,0 1 0,0 0 0,0 0 0,0 0 0,0 0 0,0 0 0,-1 0 0,1-1 0,0 1 0,0 0 0,0 0 0,0 0 0,0 0 0,0 0 0,0 0 0,0 0 0,0-1 0,-1 1 1,1 0-1,0 0 0,0 0 0,0 0 0,0 0 0,0 0 0,0 0 0,0 0 0,-1 0 0,1 0 0,0 0 0,0 0 0,0 0 0,0 0 0,0 0 0,-1 0 0,1 0 0,0 0 0,0 0 0,0 0 0,0 0 0,0 0 0,-1 0 0,-5 9-266,-8 26 260,9-23-46,-79 219-197,74-189 205,1 0 0,2 1 0,-2 55 0,6-50 45,0-17 80,3 0-1,0 1 0,2-1 1,1 0-1,2 0 0,1 0 1,15 46-1,-19-71-14,1 0-1,0-1 1,0 1-1,0-1 1,1 1-1,-1-1 1,1 0-1,0-1 1,1 1-1,-1-1 1,8 6-1,-9-8-8,0 1 0,0-1 0,1 0 0,-1-1 0,1 1 0,-1 0 0,1-1 0,0 0 0,-1 0 0,1 0 0,0-1 0,0 1 0,-1-1 0,1 0 0,0 0 0,0 0 0,0 0 0,0-1-1,4 0 1,16-8 71,-1-1 0,-1-1-1,0-1 1,0-1-1,22-17 1,-41 27-109,12-7 60,-1-1 1,-1 0 0,0-1-1,0-1 1,-1 0 0,-1-1-1,0 0 1,16-29 0,-22 34-66,-1 1 1,0-1 0,-1 0-1,0 0 1,0 0 0,-1 0-1,0 0 1,0-1-1,-1 1 1,-1-1 0,0 1-1,0-1 1,0 1 0,-1-1-1,-1 1 1,0 0-1,-5-17 1,6 24-24,1 1 0,-1-1 0,1 0 0,-1 0 0,0 1 0,0-1 0,0 1 0,0-1 0,0 1 0,0-1 1,-1 1-1,1-1 0,0 1 0,-1 0 0,1 0 0,-1 0 0,1 0 0,-1 0 0,-2-1 0,3 2 4,-1 0 0,1-1 0,-1 1 0,1 0-1,-1 0 1,1 0 0,-1 1 0,1-1 0,-1 0 0,1 1 0,-1-1 0,1 0 0,-1 1 0,1 0-1,-1-1 1,1 1 0,-3 2 0,-1 1-8,0 0-1,-1 1 1,2 0 0,-1 0-1,1 0 1,-1 0-1,1 1 1,-3 7-1,-2 5-16,1 0 0,1 0 0,0 1 0,2 0-1,0 0 1,1 0 0,1 1 0,1-1 0,0 39-1,3-53 57,-1 0 0,1 0 0,0 0 0,0 0 0,0 0 0,1 0 0,0 0 0,0 0 0,0 0 0,1-1 0,-1 1 0,1-1 0,0 0 0,0 0 0,1 0 0,-1 0 0,1 0 0,0-1 0,0 0-1,0 0 1,0 0 0,0 0 0,1 0 0,0-1 0,-1 0 0,1 0 0,10 2 0,-4-1 50,0-1 1,1 0-1,-1-1 1,1 0-1,-1-1 1,1-1-1,0 1 0,21-6 1,-18 4-54,-3 1 15,-1-1 0,1 0 0,-1-1 0,1 0 0,-1 0 1,0-1-1,0-1 0,-1 0 0,13-8 0,-9 4 18,-2-2-1,1 1 1,-1-2-1,-1 0 1,17-21-1,37-72 67,-53 86-148,-4 3 30,14-21-152,-21 35 131,0 0 1,1 0-1,0 0 1,0 0-1,-1 0 1,1 0-1,0 1 1,0-1-1,1 1 0,-1-1 1,0 1-1,4-1 1,-5 1 17,0 1 1,1 0 0,-1 0 0,1 0 0,-1 0-1,0 0 1,1 0 0,-1 0 0,1 0-1,-1 0 1,0 1 0,1-1 0,-1 1-1,0-1 1,1 1 0,-1-1 0,0 1 0,0 0-1,0 0 1,0-1 0,1 1 0,-1 0-1,0 0 1,0 0 0,-1 0 0,1 0-1,0 0 1,1 3 0,2 3-16,0 0 0,0 0 1,4 13-1,-5-12 1,29 87 157,-29-87-38,-4-9 265,-1-12-156,0-1 1,-1 1-1,-8-21 1,7 25-207,-24-46 17,25 49-35,0 1 1,-1 0-1,0 0 0,0 0 0,0 0 0,-1 0 1,-7-5-1,11 9 6,0 1 1,0 0 0,0-1-1,0 1 1,0 0 0,0-1 0,0 1-1,0 0 1,0 0 0,0 0-1,0 0 1,0 0 0,0 0-1,0 0 1,0 0 0,0 0-1,1 0 1,-1 1 0,0-1 0,0 0-1,0 1 1,0-1 0,0 1-1,0-1 1,0 1 0,0-1-1,1 1 1,-1 0 0,0-1-1,0 1 1,0 1 0,-4 3-43,1 0 1,0 1-1,-6 9 1,2-1-32,1 0 0,0 1 1,-6 21-1,-10 50 56,20-74 31,1-2 0,0 0 0,1 0 0,0 0 0,1 0 0,0 0 0,1 0-1,2 14 1,-2-19 17,0 0-1,0-1 0,0 1 0,1 0 0,0 0 0,0-1 1,0 1-1,0-1 0,1 1 0,-1-1 0,1 0 1,1 0-1,-1 0 0,0-1 0,1 1 0,5 4 0,-7-7 9,-1-1-1,1 1 0,-1 0 0,1 0 0,-1-1 0,1 1 0,0-1 1,-1 1-1,1-1 0,0 0 0,-1 1 0,1-1 0,0 0 0,0 0 1,-1 0-1,1-1 0,0 1 0,-1 0 0,4-1 0,-2-1 10,-1 1-1,1 0 1,0-1-1,-1 0 1,0 0 0,1 1-1,-1-1 1,0-1-1,0 1 1,3-4-1,1-2 28,-1 0-1,0-1 1,0 0 0,-1 0-1,5-16 1,7-27 10,11-64 0,-26 79-314,-2 25-120,-1 26-161,-7 62 283,-23 81 0,1 1 164,-20 175 106,51-328-1,-2 12 100,0-1 0,-1 1-1,-1 0 1,-1-1 0,0 0 0,-8 17-1,12-31-102,1-1 0,-1 0-1,0 0 1,1 0 0,-1 0-1,0 0 1,1 0-1,-1 0 1,0 0 0,0-1-1,0 1 1,0 0 0,0 0-1,0-1 1,0 1 0,0 0-1,0-1 1,0 1-1,-2 0 1,2-2-9,0 1 1,0 0-1,0-1 0,0 1 0,0 0 1,0-1-1,1 1 0,-1-1 0,0 0 1,0 1-1,0-1 0,0 0 0,1 1 1,-1-1-1,0 0 0,0 0 0,1 1 1,-1-1-1,1 0 0,-1 0 0,1 0 0,-1 0 1,1 0-1,0 0 0,-1 0 0,1-1 1,-3-9 14,0 0 1,1 0 0,0 0 0,1-16-1,0 18-49,0-13-26,2 0 0,0 0 1,2 0-1,0 1 1,1-1-1,1 0 0,2 1 1,15-37-1,-17 46 40,1-1 0,1 1 0,0 1-1,1-1 1,0 1 0,0 1 0,1 0 0,1 0 0,-1 0-1,2 1 1,-1 1 0,24-15 0,193-98 27,-209 112 2,0-2-1,-1 0 1,22-19-1,-30 23 8,-1-1 0,0 0 1,0-1-1,-1 0 0,0 0 0,0-1 0,7-15 0,-7 11-12,-1 0 0,-1-1 0,0 0 0,-1 0 0,3-20-1,-6 25-20,0 1-1,-1-1 0,0 1 0,-1-1 0,0 1 0,0-1 0,-1 1 0,0 0 0,-1-1 0,-4-9 0,4 12-68,1 2 34,0-1 1,-1 1-1,1 0 0,-1 0 1,-1 1-1,1-1 0,-6-5 1,34 22-539,-14-8 565,0 1 1,-1 0-1,14 8 0,-16-6-13,0-1 0,-1 1 0,1 1-1,-2-1 1,1 1 0,-1 0 0,0 1 0,0-1 0,-1 1 0,-1 0 0,1 1-1,-2-1 1,1 1 0,-1 0 0,0 0 0,-1 0 0,-1 0 0,2 11-1,1 152 246,-4-141-228,0-29 18,0 0 1,0-1 0,0 1 0,1 0-1,-1 0 1,1 0 0,0 0 0,0 0-1,0 0 1,2 4 0,-2-6 0,0 0 1,0 0-1,0 0 0,-1 0 1,1 0-1,0-1 1,0 1-1,0 0 0,0-1 1,0 1-1,0 0 1,0-1-1,0 1 1,1-1-1,-1 0 0,0 1 1,0-1-1,0 0 1,1 0-1,-1 0 0,0 0 1,0 0-1,0 0 1,1 0-1,-1 0 0,0 0 1,0 0-1,0-1 1,2 0-1,10-3 54,0-2-1,0 0 1,0 0 0,-1-1-1,19-15 1,-2 3-12,13-7-37,-1-1 1,-2-2-1,55-52 0,1-28 37,-161 180-812,33-32 727,-27 33-66,51-60 104,1 1 1,0 0-1,1 0 1,-7 18 0,13-29 5,0 1 0,0-1 1,0 1-1,0-1 1,1 1-1,-1-1 0,1 1 1,0 0-1,0-1 1,0 1-1,0-1 0,0 1 1,0 0-1,1-1 0,-1 1 1,1-1-1,0 1 1,0-1-1,0 1 0,0-1 1,0 1-1,0-1 1,1 0-1,-1 0 0,1 0 1,0 0-1,-1 0 0,1 0 1,0 0-1,0 0 1,0-1-1,0 1 0,1-1 1,-1 1-1,0-1 1,1 0-1,-1 0 0,1 0 1,-1 0-1,1-1 0,-1 1 1,1-1-1,-1 1 1,1-1-1,0 0 0,-1 0 1,1 0-1,0 0 1,-1-1-1,5 0 0,0-1 51,1 0 0,0-1 0,-1 0 0,0-1 0,0 1 0,0-1 0,0-1 0,7-5 0,-4 1-33,0 1-1,-1-2 1,0 1 0,-1-1-1,0-1 1,0 1-1,10-20 1,-8 10-120,-1-1 0,-1 0-1,10-36 1,-15 47-639,-5 26 434,-2 13 207,8 57 135,-5-79-35,2-1-1,-1 0 1,0 1 0,1-1 0,0 1-1,1-1 1,0 0 0,0 0 0,0 0-1,0 0 1,1 0 0,6 9-1,-9-14 12,1 0 0,0 0 0,0 0 0,-1 0 0,1 0 0,0-1 0,0 1-1,0 0 1,0 0 0,0-1 0,0 1 0,0 0 0,1-1 0,-1 1 0,0-1-1,0 0 1,0 1 0,1-1 0,-1 0 0,2 0 0,-1 0 9,1 0 0,-1 0 1,1 0-1,-1-1 0,1 1 1,-1-1-1,1 0 0,-1 0 0,4-2 1,1-1-19,-1 0 1,1 0 0,-1 0-1,0-1 1,-1 0 0,9-10-1,62-82 177,-76 95-192,6-6-64,-1-1 1,1 1 0,0 0 0,1 1 0,0-1 0,7-5 0,-13 13 53,-1-1 0,0 1 0,0 0 0,0 0 0,1 0 0,-1 0 0,0 0 1,0 0-1,0 0 0,1 0 0,-1 0 0,0 0 0,0 0 0,0 0 0,1 0 0,-1 0 1,0 1-1,0-1 0,0 0 0,0 0 0,1 0 0,-1 0 0,0 0 0,0 0 0,0 0 1,0 0-1,1 1 0,-1-1 0,0 0 0,0 0 0,0 0 0,0 0 0,0 1 0,0-1 1,0 0-1,1 0 0,-1 0 0,0 0 0,0 1 0,0-1 0,0 0 0,0 0 0,0 0 1,0 1-1,0-1 0,0 0 0,0 0 0,0 0 0,0 1 0,1 10-64,-1-11 61,-2 22-15,0 1 0,-8 32-1,0-2 248,7-33 69,3-20-275,0 0 0,0 0 0,1 0 0,-1 1 1,0-1-1,0 0 0,0 0 0,1 0 0,-1 0 1,0 0-1,0 0 0,0 1 0,1-1 0,-1 0 1,0 0-1,0 0 0,1 0 0,-1 0 0,0 0 1,0 0-1,1 0 0,-1 0 0,0 0 0,0 0 1,1 0-1,-1 0 0,0 0 0,0-1 0,0 1 1,1 0-1,-1 0 0,0 0 0,0 0 0,0 0 1,1 0-1,-1-1 0,0 1 0,0 0 0,1 0 1,58-46 435,-29 21-553,55-34-1,-82 57 70,-1 1 1,1 0-1,-1 0 1,1 0-1,-1 0 1,1 0 0,0 0-1,0 1 1,-1-1-1,1 1 1,0 0-1,0 0 1,3 0-1,-4 0 21,-1 1-1,0-1 1,1 1-1,-1-1 1,1 1-1,-1 0 1,0-1-1,0 1 1,1 0-1,-1 0 1,0 0-1,0 0 1,0 0-1,0 0 0,0 1 1,0-1-1,0 0 1,0 0-1,-1 1 1,1-1-1,0 0 1,-1 1-1,1-1 1,-1 1-1,0-1 1,1 3-1,1 6-10,-1 0 0,0 0 0,-2 18 1,1-20 36,0 0-1,0 1 1,0-1 0,1 0 0,0 1 0,4 9 0,-5-16 9,1-1 0,0 1 0,1 0 1,-1-1-1,0 1 0,0-1 0,1 1 0,-1-1 0,1 0 1,-1 1-1,1-1 0,0 0 0,-1 0 0,1 0 0,0 0 0,0-1 1,-1 1-1,1 0 0,0-1 0,0 1 0,0-1 0,0 0 0,0 1 1,0-1-1,0 0 0,0 0 0,2-1 0,8 1 94,-1-2 0,1 1 1,13-5-1,-24 6-117,17-5 24,1-1 1,-1-1 0,0 0-1,31-19 1,-23 9-41,-1 0 0,30-27-1,-39 27 18,0 0-1,-1 0 0,-1-2 0,-1 0 0,13-24 1,-21 28-182,-8 11-16,-5 7-59,3 1 211,0 1 0,-1 0 0,2 0 0,-1 1 0,0-1 0,1 1 0,0 0 0,-4 9 0,-2 2 75,7-13-23,-44 73-66,41-65 35,1-1 0,0 1 0,0 0 0,-4 24-1,8-33 38,1 0-1,0 1 0,0-1 0,0 0 1,0 1-1,0-1 0,1 0 0,0 1 1,-1-1-1,1 0 0,0 0 0,1 0 1,-1 0-1,1 0 0,-1 0 0,1 0 1,3 5-1,-3-7 11,-1 1 0,1 0 1,0-1-1,-1 1 0,1-1 0,0 0 1,0 1-1,0-1 0,0 0 0,0 0 0,0 0 1,0-1-1,0 1 0,0 0 0,1-1 0,-1 1 1,0-1-1,0 0 0,0 0 0,1 0 1,-1 0-1,0 0 0,0 0 0,1-1 0,-1 1 1,0-1-1,3 0 0,5-4 40,0 1 0,0-1 1,-1-1-1,0 0 0,0 0 0,0-1 0,-1 0 1,13-15-1,-4 3-72,-1-2 0,20-32-1,5-19 72,-3-2 0,-3-1 0,44-137 0,-43 58 6,-33 137-73,-2 11-11,3-16-94,2-22 0,-6 39 59,0 0 1,0-1 0,0 1 0,0 0 0,-1 0 0,0 1 0,0-1-1,0 0 1,-1 0 0,-3-8 0,4 12 21,1 0-1,-1 0 1,0 0-1,1 0 1,-1 0-1,0 0 1,0 0-1,0 1 1,0-1-1,0 0 1,0 0-1,0 1 1,0-1-1,0 1 1,0-1-1,0 1 1,0-1-1,0 1 1,0 0-1,0-1 1,-1 1 0,1 0-1,0 0 1,0 0-1,0 0 1,-1 0-1,1 0 1,0 0-1,0 1 1,0-1-1,-2 1 1,-2 0-31,1 1 0,-1 0 0,1 1 0,-1-1 1,1 1-1,-7 6 0,-5 5 4,1 1 0,-20 26 1,19-20-21,4-5 63,0 1 0,1 0 0,1 0 1,1 1-1,0 1 0,2 0 0,-10 33 0,-20 143 27,35-176-17,-7 32 76,4 1 0,1-1-1,4 58 1,1-98-35,0-1 1,1 0-1,1 0 0,-1 0 1,1-1-1,1 1 0,0-1 1,0 1-1,1-1 0,0 0 1,1-1-1,9 12 1,-11-15 9,0-1 0,0 0 0,1 0 0,-1 0 0,1-1 0,0 0 0,0 0 0,0 0 0,0 0 0,1-1 0,-1 0 0,1 0 0,0 0 0,-1-1 0,1 1 0,0-1 0,0-1 0,0 1 0,0-1 0,0 0 0,0-1 0,7-1 0,7-2 48,0-2 1,-1 0-1,0-2 1,0 0-1,0-1 1,30-19-1,-36 19-61,-1-1 0,0 0 0,0 0 0,-1-2 0,0 1 0,-1-1 0,11-16 0,-2-2-50,-2 0 0,16-35 0,21-72-244,-45 121-19,-9 16 267,0 0 0,0 0 1,0-1-1,1 1 0,-1 0 1,0 0-1,0-1 0,0 1 0,1 0 1,-1 0-1,0-1 0,0 1 1,1 0-1,-1 0 0,0 0 1,0 0-1,1 0 0,-1-1 1,0 1-1,1 0 0,-1 0 1,0 0-1,0 0 0,1 0 1,-1 0-1,0 0 0,1 0 0,-1 0 1,0 0-1,1 0 0,-1 0 1,0 0-1,1 0 0,-1 0 1,0 1-1,0-1 0,1 0 1,-1 0-1,0 0 0,1 0 1,-1 0-1,0 1 0,0-1 0,0 0 1,1 0-1,-1 1 0,0-1 1,0 0-1,0 0 0,1 1 1,-1-1-1,0 0 0,0 1 1,2 3-9,0 0 1,-1 0-1,0 0 1,1 1-1,-2-1 1,1 0-1,0 1 1,-1 4-1,-1 42 41,1-39-15,-2 17 71,-9 113 82,8-129-65,0 0 0,-1 0 0,0-1 0,-8 17-1,11-28-67,1 1 1,-1-1-1,0 1 0,1-1 0,-1 0 0,0 1 0,0-1 1,0 0-1,0 0 0,0 1 0,0-1 0,0 0 0,0 0 0,-1 0 1,1-1-1,0 1 0,-1 0 0,1 0 0,-1-1 0,1 1 0,0 0 1,-1-1-1,1 0 0,-1 1 0,0-1 0,1 0 0,-1 0 1,1 0-1,-1 0 0,1 0 0,-1 0 0,0 0 0,1 0 0,-1-1 1,1 1-1,-1-1 0,1 1 0,-2-2 0,-5-2-12,0 0 1,0-1-1,0 0 0,1-1 1,-9-8-1,13 11-18,-6-6-100,10 7-1,8 5-99,2 2 336,1-1 0,-1-1 0,1 0 0,-1-1-1,1 0 1,13 0 0,74-3 967,-81 1-1026,40-1 110,-21 0-41,51-6 0,-64 4-684,0-1 0,-1-1 0,0-2 0,26-10 0,-46 16-97,0-1 0,-1 0 0,1 0 0,0 0 0,3-4 0,11-10-2090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1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 5984,'-17'-16'5824,"19"16"-5774,0 1 0,-1 0 0,1 0 0,0-1-1,-1 1 1,1-1 0,0 0 0,0 1 0,0-1 0,0 0 0,-1 0 0,4 0 0,2 0 181,127 4 2329,-31-12-1924,-24 2-376,87 3 1,-91 7-2752,-54 1-1098,-7 7 1072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3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3136,'0'-1'176,"-1"1"0,1 0 0,0-1 0,0 1 0,0 0-1,-1-1 1,1 1 0,0 0 0,0-1 0,0 1 0,0 0 0,0-1 0,0 1 0,0 0 0,0-1 0,0 1 0,0-1 0,0 1 0,0 0 0,0-1-1,0 1 1,0 0 0,1-1 0,0-9 2556,0 20-2799,0-1-1,0 1 1,4 11 0,-1-5 276,4 30 1,14 373 2656,-10-176-1487,7 27-195,-10-183-499,24 90 0,-14-98 1155,-19-79-1832,0 0-1,0 0 0,0 0 1,0 0-1,0 0 0,0-1 1,0 1-1,0 0 0,0 0 0,1 0 1,-1 0-1,0 0 0,0 0 1,0 0-1,0 0 0,0 0 1,0 0-1,0-1 0,0 1 0,0 0 1,0 0-1,0 0 0,0 0 1,0 0-1,1 0 0,-1 0 1,0 0-1,0 0 0,0 0 1,0 0-1,0 0 0,0 0 0,0 0 1,0 0-1,1 0 0,-1 0 1,0 0-1,0 0 0,0 0 1,0 0-1,0 0 0,0 0 0,0 0 1,0 0-1,1 0 0,-1 0 1,0 0-1,0 0 0,0 0 1,0 0-1,0 0 0,0 0 0,0 0 1,0 0-1,0 1 0,0-1 1,0 0-1,1 0 0,-1 0 1,0 0-1,0 0 0,0 0 0,0 0 1,0 0-1,1-14-1367,-1 0 325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1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12 7296,'-77'-12'3328,"23"16"-2912,37-4-64,7 5-288,5-5 608,23-5-1760,14 1 576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0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2 409 4800,'0'0'105,"0"0"0,0 0 0,0 0 0,0 0 0,-1-1 0,1 1 0,0 0 1,0 0-1,0 0 0,0 0 0,0-1 0,0 1 0,0 0 0,0 0 0,0 0 0,0 0 0,0-1 0,0 1 0,0 0 0,0 0 1,0 0-1,0 0 0,0-1 0,0 1 0,0 0 0,0 0 0,0 0 0,0 0 0,1 0 0,-1-1 0,0 1 0,0 0 1,0 0-1,8-7 1889,18-8-670,-10 6-791,67-48 929,-46 30-1180,28-24 409,104-104 1,-125 112-593,-42 41-85,3-4-44,0 1 1,1 0-1,0 1 0,0-1 1,10-4-1,-15 8 16,0 0-1,0 1 1,0 0 0,0-1-1,0 1 1,1 0 0,-1 0-1,0-1 1,0 1 0,1 0-1,-1 0 1,0 0 0,0 1-1,0-1 1,1 0 0,1 1-1,-2 0 1,0-1 0,1 1 0,-1 0 0,0 0 0,0 0 0,0 0 0,0 0 0,0 0 1,0 0-1,0 1 0,0-1 0,0 0 0,-1 1 0,1-1 0,0 0 0,0 3 0,2 10 9,0-1 1,-1 1-1,0-1 1,-1 1-1,-2 21 0,1-24-15,-1 50 63,3 73 581,-2-130-553,1 0 0,-1 0 1,1 0-1,0 0 1,0 0-1,1 0 1,-1-1-1,1 1 1,0 0-1,0-1 1,0 1-1,0-1 1,5 6-1,-6-8-14,1 0 0,0 0 0,-1 0-1,1 0 1,-1 0 0,1 0 0,0 0 0,0-1 0,-1 1-1,1-1 1,0 1 0,0-1 0,0 0 0,0 1 0,0-1 0,0 0-1,-1 0 1,1-1 0,0 1 0,0 0 0,0 0 0,0-1-1,0 0 1,-1 1 0,1-1 0,0 0 0,0 0 0,-1 0-1,1 0 1,2-2 0,13-9 191,-2 0 0,27-28 0,-17 16-101,73-80-5,-64 66-490,67-59-1,-97 93 310,0 1 1,0 1-1,0-1 0,0 0 0,0 1 0,1 0 1,4-2-1,-7 4 21,-1 0 1,1-1-1,0 1 1,-1 0-1,1 0 0,0 0 1,0 0-1,-1 0 1,1 0-1,0 0 0,-1 0 1,1 1-1,0-1 1,-1 1-1,1 0 1,0-1-1,-1 1 0,1 0 1,-1 0-1,1 0 1,-1 0-1,2 1 0,6 8 35,-1 0-1,0 0 1,-1 1-1,0 0 1,-1 0-1,8 18 1,7 11-101,-8-14 125,13 34 0,1 1-128,-12-21-3555,-15-39 3611,0-1 1,0 0 0,0 0 0,0 0-1,0 0 1,0 0 0,0 0 0,0 0-1,0 0 1,0 0 0,0 0 0,0 0-1,0 1 1,0-1 0,0 0 0,0 0 0,0 0-1,0 0 1,0 0 0,0 0 0,0 0-1,0 0 1,0 0 0,1 0 0,-1 0-1,0 0 1,0 1 0,0-1 0,0 0-1,0 0 1,0 0 0,0 0 0,0 0 0,0 0-1,0 0 1,0 0 0,0 0 0,0 0-1,0 0 1,1 0 0,-1 0 0,0 0-1,0 0 1,0 0 0,0 0 0,0 0-1,0 0 1,0 0 0,0 0 0,0 0 0,0 0-1,0 0 1,1 0 0,-1 0 0,0 0-1,0 0 1,0 0 0,0 0 0,0 0-1,0 0 1,0 0 0,0 0 0,0 0-1,0 0 1,0 0 0,0-1 0,1 1-1,0-5-2254,-1 1 563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0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4320,'-8'260'7329,"-25"127"-3938,19-206-2899,5-44 365,8-132-813,1 0 3,-1-1 1,1 1 0,0 0 0,0-1 0,2 8-1,0-7-1535,1-7 209,1-8-921,-3 7 1392,8-13-1400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0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4640,'7'-1'6808,"-7"2"-6608,2 8 2371,-5 19-2753,2-19 1121,-2 5-372,0-1 0,-7 21 1,7-25-441,0 0 0,1 0 1,0 0-1,0 0 0,0 0 1,2 0-1,-1 0 0,2 16 0,-1-22-156,0 0 0,0 0 0,1 0 0,0 0 0,-1 0 0,1 0 0,0 0 0,1-1-1,-1 1 1,0 0 0,1-1 0,-1 1 0,1-1 0,0 1 0,0-1 0,0 0 0,0 0-1,0 0 1,0 0 0,1 0 0,-1 0 0,1-1 0,3 3 0,4 0-808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0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 7456,'-18'-23'3392,"10"18"-2944,3 2 192,5 6-448,-5 2-512,5-2 160,0 6-96,5 2 160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0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523 566 3488,'0'-3'240,"1"1"-1,-1 0 1,1-1 0,-1 1 0,0 0 0,0-1-1,0 1 1,0 0 0,-1-1 0,1 1 0,0 0-1,-1-1 1,0 1 0,0 0 0,0 0 0,0-1-1,0 1 1,0 0 0,0 0 0,-3-3-1,1 2-83,0 1 0,0 0 0,0 0 0,0 0 0,0 0 0,-1 0 0,1 1 0,0-1 0,-1 1 0,1 0 0,-1 0 0,-4 0 0,-7-1-3,-1 1 0,1 1 1,-1 0-1,-30 5 0,27-1-14,0 0-1,0 1 1,1 1 0,0 1-1,0 0 1,0 1 0,-30 21 0,26-14-40,2 0 1,0 2-1,1 1 1,1 0-1,-21 28 1,33-40-33,2 1 1,-1 0 0,1 1 0,0-1-1,0 1 1,1 0 0,0-1 0,0 1-1,-1 10 1,3-15-20,1 1 1,-1-1-1,1 0 1,0 0-1,0 0 0,0 0 1,1 1-1,-1-1 0,1 0 1,0 0-1,-1 0 1,1 0-1,1 0 0,-1 0 1,0 0-1,1 0 0,-1-1 1,1 1-1,0 0 1,0-1-1,0 1 0,0-1 1,1 0-1,-1 0 0,0 0 1,1 0-1,3 2 1,-1-2 42,0 1 1,1-1 0,-1-1-1,1 1 1,-1-1 0,1 0-1,0 0 1,-1 0 0,1-1-1,0 0 1,-1 0 0,1 0-1,0-1 1,11-3 0,6-2 184,-1-1 1,27-11-1,-45 16-235,13-5 76,-1 0 0,0-1 1,0 0-1,-1-2 0,0 0 1,-1 0-1,16-15 0,-18 12-100,-1 0-1,-1 0 1,0-1-1,9-17 0,27-63 142,-28 50-67,-1-1 0,19-84-1,-23 64-308,-3-2-1,3-88 0,-13 142 114,1 3-173,-1 0 1,-3-19-1,1 26-196,-1 7 212,-4 11 49,-7 33 341,2-1 0,-10 89 0,6 98 584,14-183-667,0-24 125,1-1 1,1 1 0,2-1-1,8 46 1,-9-69-131,-1 0 1,1 0-1,0 0 1,0 0-1,1 0 0,-1-1 1,3 5-1,-3-6-212,0 0 0,0 0 0,0 0 0,1 0 0,-1 0 0,0 0 0,0 0 0,1 0 0,-1 0 0,1-1 0,-1 1 0,1-1 0,-1 1 0,0-1 0,1 0 0,0 1 0,1-1 0,15 3-1561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0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8 6656,'-1'-8'2733,"0"19"-603,-2 7-1031,-5 5-189,0 0-1,-2-1 1,0 0-1,-26 38 0,-17 36 389,41-68-1207,-2 2 145,1 1 0,1 0 0,-9 41 0,21-72-339,0 1 10,-1 0 0,1-1 0,0 1 0,0 0 0,0 0 0,0-1 0,0 1 0,0 0-1,0-1 1,0 1 0,0 0 0,0 0 0,0-1 0,0 1 0,0 0 0,1 0 0,3 2-985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0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13 137 6976,'-1'0'165,"1"-1"1,-1 1 0,0 0-1,1 0 1,-1 0-1,1-1 1,-1 1 0,0 0-1,1-1 1,-1 1-1,1-1 1,-1 1 0,1 0-1,-1-1 1,1 1 0,0-1-1,-1 1 1,1-1-1,-1 0 1,1 1 0,0-1-1,0 1 1,-1-1-1,1 0 1,0 1 0,0-1-1,0 1 1,0-1-1,-1-1 1,2 1-21,-1 0 0,1 0 0,-1-1 0,1 1 0,-1 0 0,1 0 0,0 0 0,-1 0 0,1 0 1,0 0-1,0 0 0,0 0 0,1-2 0,6-3 182,0 0 0,17-9 0,-23 13-147,2 0-70,0 0 0,0 0 1,0 0-1,0 0 1,0 0-1,1 1 0,-1 0 1,1 0-1,-1 0 1,0 1-1,1-1 0,-1 1 1,1 0-1,-1 0 0,1 1 1,-1-1-1,1 1 1,-1 0-1,9 3 0,40 16 868,-36-13-605,0 0 0,1-1 0,-1-1 0,1-1 0,30 4 0,-14-8 337,66-8-1,-89 6-707,0 0 0,1-1 0,-1-1 0,0 1 0,-1-2 0,1 0 0,12-8 0,-18 11-230,15-12 314,-10-1-4259,-8 12 3160,11-24-8907,-10 10 6694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0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 6720,'-8'-4'3040,"-15"33"-2624,6-14 960,2 1-832,-20 7 640,-1 2-704,-9 4-96,5-1-256,-5 7 544,13 5-384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4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3136,'0'2'824,"0"1"1,-1-1-1,1 1 1,0-1-1,-1 0 1,0 1-1,1-1 1,-3 3-1,2-2-319,-1 0 0,1 0 0,-1-1 0,0 1 0,-4 3 0,-2 1-603,0-1-1,0 0 1,-11 6-1,-12 9 747,11-4-393,0 1 1,-29 33-1,43-43-216,0 0 0,1 0 0,0 1 0,0 0 0,0-1 0,1 2 0,1-1-1,0 0 1,0 1 0,-2 12 0,3-7 22,1 0 0,0 0 0,1 0-1,0 0 1,5 21 0,-4-27-38,2 1 0,-1-1 1,1 0-1,0 0 0,1-1 0,0 1 1,1-1-1,0 0 0,10 14 1,13 9 90,48 41 1,20 20 93,-84-78-187,-4-6 65,0 0-1,-1 1 0,0 0 1,-1 0-1,0 0 0,0 1 1,6 15-1,-9-14-4,0 0 0,0 0 0,-1 1 0,-1-1 0,0 1 0,0-1 0,-1 1 0,-1 0 0,0-1 0,0 1 1,-1-1-1,-1 0 0,0 0 0,-5 14 0,1-10 13,1 0 1,-2-1 0,0 0-1,-1 0 1,0-1-1,-17 19 1,5-11 11,-1 0 1,-39 27-1,53-42-74,-41 30 54,-66 62-1,110-93 149,-2 1-1862,24-6-5783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3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 3712,'-6'-19'3786,"7"19"-3252,-1 9 159,-7 311 3897,1 123-1543,4-227-1968,0-16-574,3 29-40,-2-131-50,3-106-3012,6 0 704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4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14 302 3136,'-3'1'506,"-5"2"-196,5 2 2676,17-7-186,8-7-2174,0-2-1,-1 0 0,-1-1 0,21-16 0,73-66-476,-103 84-37,26-24-20,21-17-408,-57 49 293,0 1 0,0 0 1,1 1-1,-1-1 0,0 0 0,1 0 1,-1 0-1,1 1 0,-1-1 0,1 1 0,-1-1 1,1 1-1,0 0 0,-1 0 0,1-1 1,-1 1-1,1 0 0,0 0 0,-1 1 0,1-1 1,-1 0-1,1 0 0,-1 1 0,1-1 1,-1 1-1,1-1 0,1 2 0,-1 0 14,0-1-1,0 1 1,0 0 0,0 0-1,0 1 1,0-1-1,-1 0 1,1 1 0,-1-1-1,1 1 1,-1-1-1,0 1 1,0 0 0,1 3-1,5 26 378,6 47 0,-10-53 60,1 1 0,2-1 0,10 32 0,-15-54-301,1 0-1,0-1 1,-1 1-1,1-1 1,1 1-1,-1-1 1,5 5-1,-6-7-74,0 0-1,0 0 1,0 0-1,0 0 1,1 0-1,-1 0 1,0-1-1,1 1 1,-1 0-1,0-1 1,1 1 0,-1-1-1,1 0 1,-1 1-1,1-1 1,-1 0-1,1 0 1,-1 0-1,1 0 1,-1 0-1,1 0 1,2-1-1,5-2 81,0-1 0,0 0 0,0-1 0,-1 0 0,1 0-1,10-10 1,5-6-54,0-1 0,-2-1 1,30-39-1,6-7-194,-52 62 90,63-63-294,-60 62 283,0 1 1,1 0-1,-1 0 1,1 1-1,0 0 0,15-6 1,-23 12 46,0-1-1,0 0 1,0 1 0,0-1 0,0 1 0,0 0-1,0-1 1,0 1 0,0 0 0,0 1 0,0-1-1,0 0 1,0 0 0,0 1 0,0-1 0,0 1-1,4 1 1,-4 0 7,1-1-1,-1 1 1,0 0 0,1 0-1,-1 0 1,0 0 0,0 1-1,0-1 1,-1 0-1,1 1 1,1 2 0,2 5 63,-1 1 1,0 0-1,0 0 0,-1 0 1,2 13-1,1 14 72,-2-1-1,-1 47 0,-1-46 32,1 1-3651,-4-33 1664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4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5824,'-1'1'186,"0"1"1,0 0-1,1-1 1,-1 1 0,1 0-1,-1 0 1,1-1-1,0 1 1,0 0-1,0 0 1,0 0-1,0-1 1,0 1-1,0 2 1,1 7 145,-1 176 4313,-5 91-1802,7-40-1858,1-75-546,-1-116-844,10 67-1,-12-113 318,2 5-468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4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21 3552,'9'-14'1147,"-9"14"-1117,0-1 1,1 1 0,-1 0 0,0-1 0,1 1 0,-1-1 0,0 1 0,1 0 0,-1-1 0,1 1 0,-1 0-1,1 0 1,-1-1 0,1 1 0,-1 0 0,1 0 0,-1 0 0,1 0 0,-1-1 0,1 1 0,-1 0 0,1 0 0,0 0-1,0 0 172,0 0-82,-1 0 0,0 0 0,0 0 0,1 0 0,-1-1 0,0 1 0,0 0 0,1 0 0,-1 0-1,0 0 1,0 0 0,1 0 0,-1 0 0,0 0 0,0 0 0,1 0 0,-1 0 0,0 0-1,1 0 1,-1 0 0,0 0 0,0 1 0,1-1 0,-1 0 0,0 0 0,0 0 0,1 0-1,-1 0 1,0 1 0,0-1 0,1 0 0,2 11 1512,-4 15-482,-1-20-936,1 0 1,-2 0-1,1 0 1,-1 0-1,0 0 0,0 0 1,-6 7-1,-30 33 1164,17-22-903,-9 9-107,2 0 0,-38 58 0,52-67-667,-20 44 1,35-67 252,-1 0-140,1 1 0,0-1 1,-1 0-1,1 0 1,-1 0-1,1 0 0,-1 0 1,0 0-1,1 0 1,-1 0-1,0 0 0,0 0 1,0 0-1,0-1 1,1 1-1,-1 0 1,-2 0-1,-2 0-1435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4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6304,'-7'-11'2032,"4"12"-913,-4 0 38,11 0 7,-2-1-911,0 1 0,0-1-1,0 1 1,0 0 0,-1 0 0,1 0 0,0 0 0,0 0 0,0 0 0,1 2 0,16 8 922,14-1-115,63 10 0,-56-13-999,63 12 250,-21-5-1605,-27-3-3776,-34-6 2937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4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565 165 5728,'-5'-3'793,"-1"1"0,0 0 0,0 0 0,0 1 0,0-1 0,0 1 1,-7 0-1,-43 2 1177,51-1-1960,-386 44 2534,373-41-2943,-7 2-2541,9-4-3193</inkml:trace>
  <inkml:trace contextRef="#ctx0" brushRef="#br0" timeOffset="1.01">88 0 6720,'-13'4'3040,"13"29"-2624,0-10 1792,5-3-1280,-2 8 1056,2 1-1152,4 10-321,1 1-319,3 12 0,0-4-128,6 0 256,-1 0-192,0-8-2015,4-5 1023,-9-15-6304,-3-3 4000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4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33 3232,'-2'-9'1406,"2"9"-1324,0-1-1,-1 1 1,1 0 0,0 0-1,0 0 1,0-1-1,0 1 1,0 0-1,0 0 1,0 0-1,0-1 1,0 1 0,0 0-1,0 0 1,0 0-1,0-1 1,0 1-1,0 0 1,0 0 0,0 0-1,0-1 1,0 1-1,0 0 1,0 0-1,0 0 1,1-1 0,-1 1-1,0 0 1,0 0-1,0 0 1,0 0-1,0-1 1,1 1 0,-1 0-1,0 0-1,1-1-1,-1 1 1,0 0 0,0-1-1,1 1 1,-1 0 0,0-1-1,0 1 1,0-1 0,0 1-1,0 0 1,1-1-1,-1 1 1,0-1 0,0 1-1,0 0 1,0-1 0,0 1-1,0-1 1,0 1 0,0-1-1,0 1 1,-1 0 0,1-1-1,0 1 1,0-1-1,0 1 1,0 0 0,0-1-1,-1 1 1,1 0 0,0-1-1,0 1 1,-1 0 0,1-1-1,0 1 1,-1 0 0,1 0-1,0-1 1,-1 1-1,1 0 1,0 0 0,-1-1-1,1 1 1,0 0 0,-1 0-1,1 0 1,-1 0 0,1 0-1,0 0 1,-1 0-1,1 0 1,-1 0 0,1 0-1,-1 0 1,1 0 0,0 0-1,-1 0 1,0 0 0,-7 3-3,1 0 1,0 0-1,0 1 0,0 0 1,0 0-1,-8 8 1,-36 33 452,46-40-504,-45 49 745,-60 81 0,90-107-487,0 2 1,2 0 0,-21 48 0,29-54-175,1 1 1,1 0-1,1 0 1,2 1 0,-4 31-1,6-20 60,2-1 0,1 1 0,2 0 0,1-1 0,2 1 1,2-1-1,1 0 0,24 66 0,-20-79-67,1 0 1,1-1-1,0 0 1,2-2-1,26 29 0,-23-28-57,-3-7 17,-13-12-132,0 0-1,-1 0 0,1 1 0,0-1 0,-1 1 1,0 0-1,0-1 0,3 6 0,-3-5-1050,-9-7-3690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4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3328,'0'0'-82,"2"-25"2825,2 17-405,-4 8-2286,0 0 0,1 0-1,-1 0 1,1 0-1,-1 0 1,0 0 0,1 0-1,-1 0 1,0 1-1,1-1 1,-1 0 0,0 0-1,0 0 1,1 1-1,-1-1 1,0 0 0,1 0-1,-1 1 1,0-1-1,0 0 1,0 0 0,1 1-1,-1-1 1,0 0-1,0 1 1,0-1-1,0 0 1,1 1 0,1 3 79,-1 0 1,1 1-1,0-1 1,-1 1-1,0-1 0,0 0 1,0 8-1,1 33 876,-2-45-985,-9 167 2130,1-5-976,12 62 311,-4-220-1273,0 1-1,0-1 0,1 0 1,-1 1-1,3 4 0,-3-9-194,0 0-1,0 0 0,0 0 1,0 0-1,0 0 1,0 0-1,0 0 0,0 0 1,0 0-1,0 0 0,0 0 1,0 0-1,0-1 0,0 1 1,0 0-1,0 0 0,0 0 1,0 0-1,0 0 0,0 0 1,0 0-1,1 0 0,-1 0 1,0 0-1,0 0 0,0 0 1,0 0-1,0 0 0,0 0 1,0 0-1,0 0 1,0 0-1,0 0 0,0 0 1,0 0-1,0 0 0,0 0 1,0 0-1,0 0 0,0 0 1,0 0-1,1 0 0,-1 0 1,0 0-1,0 0 0,0 1 1,0-1-1,0 0 0,0 0 1,0 0-1,0 0 0,0 0 1,0 0-1,0 0 0,0 0 1,0 0-1,0 0 0,0 0 1,0 0-1,0 0 1,0 0-1,0 0 0,0 0 1,0 0-1,0 0 0,0 1 1,2-7 143,15-64 411,18-61-602,-30 115-56,2 1 1,-1 0-1,2 0 1,0 1-1,1 0 1,13-16-1,-16 22 9,3-4-153,2 1 0,21-20 0,-30 29 193,1 0 0,0 0-1,-1 0 1,1 0 0,0 0 0,0 1-1,0-1 1,0 1 0,1 0 0,-1 0-1,0 0 1,0 0 0,1 1 0,-1 0 0,1-1-1,-1 1 1,0 0 0,1 0 0,3 1-1,-5 0 45,-1-1-1,1 1 1,-1 0-1,1 0 1,-1-1-1,1 1 0,-1 0 1,0 0-1,1 0 1,-1 1-1,0-1 0,0 0 1,0 0-1,0 1 1,0-1-1,0 0 1,0 1-1,-1-1 0,1 1 1,0-1-1,-1 1 1,1 0-1,-1-1 1,0 1-1,1-1 0,-1 1 1,0 0-1,0-1 1,0 3-1,0 4 23,-1 1 0,0-1 0,0 0 1,-2 9-1,0-7 61,0 0 0,-1 0 0,0-1 1,-1 1-1,0-1 0,0 0 0,-1-1 1,0 1-1,-1-1 0,0 0 0,0-1 0,0 1 1,-1-2-1,0 1 0,-1-1 0,1 0 1,-1-1-1,-14 7 0,21-11-29,-18 9-266,20-5-95,8 1 393,-1-3 41,1 0-1,0-1 1,1 0-1,-1 0 1,16 1-1,-4-1 35,12 3-70,57 10-16,-84-14-57,23 4-549,-28-5 328,1 0 0,-1 0 0,1 0 0,-1 0 0,1 0 0,-1 0 0,1 0 0,-1 0 0,1-1 0,-1 1 0,1 0 0,-1 0 0,1 0 0,-1-1 0,1 1 0,-1 0 0,1-1 0,-1 1 0,0 0 0,1-1 0,-1 1 0,1 0 0,-1-1 0,0 1 0,0-1 0,1 1 0,-1-1 1,0 1-1,0-1 0,1 1 0,-1-1 0,0 1 0,0-1 0,0 1 0,0-1 0,0 1 0,0-1 0,0 0 0,0-8-2109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4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 7136,'-5'-33'3232,"15"27"-2816,-7-3 1408,2 9-1088,4-8 1248,9 5-1120,5-11 415,-1 11-767,9-5-64,6 4-288,-1-4-32,4 8-64,0 0-192,-3 3 64,-6 2-608,1-1 384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4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7232,'-10'-8'3264,"7"36"-2848,-2-16 1344,5 3-1056,-5 1 992,5 1-992,-4-2-224,8 5-289,-4-12 129,0 4-192,0-7-1503,0-2 703,0-11-5632,10 4 3488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4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6400,'-3'4'692,"2"-3"-584,0 0 1,1 0-1,-1-1 0,1 1 0,-1 0 1,1 0-1,-1 0 0,1 0 1,0 0-1,0 0 0,-1 0 1,1 0-1,0 0 0,0 0 1,0 0-1,0 0 0,0 0 1,0 0-1,0 2 0,0 7-120,0 25 2538,8 68 0,-4-85-2099,-1 1 236,2 1 0,7 19 0,-12-38-633,0-1-1,0 0 1,0 0-1,0 0 1,0 0 0,0 1-1,0-1 1,0 0-1,0 0 1,1 0-1,-1 0 1,0 1 0,0-1-1,0 0 1,0 0-1,0 0 1,0 0-1,1 0 1,-1 0 0,0 1-1,0-1 1,0 0-1,0 0 1,1 0-1,-1 0 1,0 0-1,0 0 1,0 0 0,1 0-1,-1 0 1,0 0-1,0 0 1,0 0-1,0 0 1,1 0 0,-1 0-1,0 0 1,0 0-1,0 0 1,1 0-1,-1 0 1,0 0 0,0 0-1,0-1 1,0 1-1,1 0 1,-1 0-1,0 0 1,0 0 0,0 0-1,0 0 1,0-1-1,0 1 1,1 0-1,-1 0 1,0 0-1,0 0 1,0-1 0,0 1-1,0 0 1,0 0-1,0 0 1,0 0-1,0-1 1,0 1 0,0 0-1,0 0 1,26-81 1346,-17 49-1449,14-34 1,-19 56 69,1 0 1,0 1-1,1-1 1,0 1-1,0 0 0,1 1 1,12-12-1,-16 16 68,1 1-1,0 0 0,0 0 0,8-5 0,-11 7-38,1 1 0,0-1 0,0 0 0,0 1 0,0-1 0,0 1 0,0 0 0,0 0 0,0 0 0,0 0 0,1 0 0,-1 0-1,0 0 1,0 1 0,2 0 0,4 2 24,0 0 0,0 1 0,0 0-1,0 1 1,-1 0 0,0 0-1,11 10 1,17 12 59,-28-21-216,-5-5-506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3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3 150 4160,'-2'-1'10707,"5"-3"-11388,8-13 1321,20-19 0,-23 26-604,1 1 0,0 1 0,1 0 0,0 0 0,1 1 0,-1 0 0,1 0 0,0 2 0,1-1 0,0 1 0,17-4 0,-28 8-34,1 1-1,-1-1 1,0 1 0,1 0-1,-1 0 1,0-1 0,1 1-1,-1 0 1,1 0-1,-1 1 1,0-1 0,1 0-1,-1 0 1,0 1 0,1-1-1,-1 0 1,0 1-1,1 0 1,-1-1 0,0 1-1,0 0 1,0-1 0,0 1-1,0 0 1,0 0-1,0 0 1,0 0 0,0 0-1,0 0 1,0 0 0,0 0-1,-1 1 1,1-1-1,0 0 1,-1 0 0,1 1-1,-1-1 1,0 0 0,1 1-1,-1-1 1,0 0-1,0 1 1,0 1 0,1 4 42,-1 0 1,0-1-1,0 1 0,0 0 1,-1 0-1,-1 0 0,-2 10 1,-2 0-8,-1-1 1,0 0-1,-1 0 0,-1 0 0,0-1 1,-2-1-1,1 0 0,-2 0 1,1-1-1,-22 18 0,20-21 147,8-6-101,0-1 0,0 1-1,1 0 1,-7 9 0,11-13-62,0 0 1,0 1-1,0-1 1,0 0-1,0 0 1,0 1-1,0-1 1,0 0-1,1 0 1,-1 1-1,0-1 1,0 0-1,0 0 1,0 1-1,1-1 1,-1 0-1,0 0 1,0 0-1,1 0 1,-1 1-1,0-1 1,0 0-1,1 0 1,-1 0-1,0 0 1,0 0-1,1 0 1,-1 0-1,0 0 1,1 1-1,-1-1 1,0 0-1,1 0 1,-1-1-1,0 1 1,0 0-1,1 0 1,-1 0-1,17 2 479,-15-2-462,203 7 1114,-182-7-1010,1 0-1179,-9 4-4159,-6 3 2114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5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9792,'-13'-7'4448,"23"7"-3872,-7 0 1535,10 0-1279,11 0 288,2 0-672,6 0-192,-1 4-160,1-4-160,-6 3 32,1-3-128,-4 0 96,-1 0-3839,1 0 2143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5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 7712,'-1'-5'648,"-3"-9"471,4 14-1073,-1 0 1,1 0-1,0 0 0,0 0 0,0 0 1,0 0-1,0-1 0,0 1 1,0 0-1,0 0 0,0 0 0,0 0 1,-1 0-1,1 0 0,0-1 1,0 1-1,0 0 0,0 0 1,0 0-1,0 0 0,0 0 0,0 0 1,0-1-1,0 1 0,0 0 1,0 0-1,0 0 0,0 0 0,0 0 1,1-1-1,-1 1 0,0 0 1,0 0-1,0 0 0,0 0 0,0 0 1,0 0-1,0 0 0,0-1 1,0 1-1,0 0 0,0 0 1,1 0-1,-1 0 0,0 0 0,0 0 1,0 0-1,9 6 446,-1 1 1,0 0-1,-1 1 1,0-1-1,0 2 0,-1-1 1,9 14-1,-5-7 60,40 56 1155,40 79 0,-76-123-1403,-1 0 1,-2 1 0,-1 1-1,-1 0 1,-1 0-1,7 51 1,-12-35-160,-2 0 0,-2-1 0,-2 1 0,-2 0-1,-12 53 1,12-74-32,-2-1-1,0 1 0,-2-1 0,-22 43 1,23-51-437,-2-1 1,1 0-1,-2-1 1,0 0-1,0-1 1,-1 0-1,-26 20 1,5-8-1187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5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5632,'15'-14'6325,"20"-31"-4608,-17 18-1217,40-58 419,11 3-499,-32 40-257,41-62 1,-73 95-118,0 0 0,0 0 1,0-1-1,-1 0 0,3-12 1,-6 18-52,0 1 1,0-1 0,-1 1 0,1-1-1,-1 1 1,0-1 0,0 0 0,0 1-1,0-1 1,-1 1 0,0-1 0,1 1-1,-1-1 1,0 1 0,-1-1 0,1 1-1,-1 0 1,-2-4 0,4 6-32,-1 0 0,0 0 0,0 0 0,0 0 1,0 0-1,0 0 0,0 0 0,0 1 0,0-1 0,0 0 0,0 1 1,0-1-1,0 1 0,0-1 0,0 1 0,-1 0 0,1-1 0,0 1 0,0 0 1,-1 0-1,1 0 0,-2 0 0,1 0-42,-1 1 0,0-1-1,1 1 1,-1 0 0,0 0 0,1 0 0,-1 0 0,1 0-1,-5 3 1,1 1 28,-1 0-1,1 1 1,0 0-1,0-1 1,-8 12 0,7-7 184,0 0 1,1 1-1,1 0 1,-1 0-1,2 0 1,0 0-1,0 0 1,1 1 0,0 0-1,1 0 1,0 0-1,0 21 1,3-23-32,0 0 1,0 0 0,0 0-1,1 0 1,1-1-1,0 1 1,0-1-1,1 1 1,0-1-1,0 0 1,10 13-1,-13-21-187,0 1-1,0-1 0,0 0 1,1 1-1,-1-1 0,1 0 1,-1 0-1,1 0 0,-1 0 1,1 0-1,-1 0 0,1-1 1,0 1-1,0-1 0,2 1 1,-1 0-458,0-1 1,0 0-1,0 0 0,0 0 1,0 0-1,0-1 1,0 1-1,5-2 0,14-3-1708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5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7296,'13'3'7260,"17"9"-4571,13 4-2628,-37-14-156,1 0 158,0 0 1,1 0 0,8 1-1,3-5-1957,-1-6-3373,-5 2 2931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5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6304,'0'0'2848,"-5"15"-2464,0-2 1056,10 2-864,-10 13 1472,2-5-1184,-7 11 608,5-3-897,-4 9 65,9 3-384,-5 5-32,5 1-128,0-5 96,5-4-128,0-8-736,-1-9 384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5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3552,'1'-2'458,"-1"1"-1,1-1 1,0 0 0,-1 1-1,1-1 1,0 1 0,0-1 0,0 1-1,0 0 1,0-1 0,0 1-1,0 0 1,1 0 0,-1-1 0,0 1-1,3-1 1,-4 5-263,0 0 0,1 0-1,-1 0 1,1 0 0,0 0 0,1 4 0,5 19 516,-5 112 1041,-3-69-1408,23 308 1069,-10-281-709,-12-96-767,1 0-1,-1 1 1,0-1 0,0 0-1,0 0 1,0 1 0,0-1 0,0 0-1,0 0 1,0 1 0,0-1 0,0 0-1,0 0 1,0 1 0,0-1 0,0 0-1,0 0 1,0 1 0,0-1-1,0 0 1,0 0 0,0 1 0,-1-1-1,1 0 1,0 0 0,0 1 0,0-1-1,0 0 1,0 0 0,-1 0 0,1 1-1,-6-4-4530,6 0 3032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5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4992,'0'-53'2218,"0"47"-2199,0 2 231,0 1 1,0-1 0,0 0 0,0 1 0,0-1 0,1 1 0,0-1 0,0 1 0,0-1 0,0 1 0,3-5 0,0 0 84,2 0 0,-1 1 1,1 0-1,0 0 0,1 1 1,-1-1-1,1 1 0,1 1 0,-1-1 1,1 1-1,0 1 0,11-6 1,-6 5-177,0 0 0,0 1 0,1 1 0,0 0 0,0 0 0,0 2 0,23-1 1,-18 2 66,0 2 0,0 0 0,22 5 1,-30-4-58,-1 0 1,1 0-1,-1 1 1,0 0-1,0 1 1,-1 0-1,11 8 1,-16-11-65,-1 1-1,0 0 1,1 0 0,3 6 0,-6-8-79,0 0-1,0 0 1,0 0 0,0 1 0,-1-1-1,1 1 1,-1-1 0,1 0 0,-1 1-1,1-1 1,-1 1 0,0-1 0,0 1-1,0-1 1,0 1 0,0-1 0,0 1-1,0 1 1,-3 3 45,1-1 0,-1 1 0,0-1-1,0 0 1,-1 1 0,0-2 0,1 1 0,-2 0-1,-5 4 1,-1 3 48,-12 10-11,0-1 0,-1-1 0,-39 24 0,49-35-471,0-1 0,0 0 1,-1-1-1,0 0 0,-26 7 1,13-3-4155,22-6 2613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5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97 4576,'-4'-10'1478,"3"8"-1226,0 1 0,1-1 0,-1 0 0,0 1-1,1-1 1,-1 0 0,1 1 0,0-1 0,0 0-1,0 0 1,-1 1 0,2-4 0,-1 3 78,1 0 0,-1 0 0,0 1 0,1-1 0,-1 0 1,0 0-1,0 0 0,0 1 0,-1-3 0,1 3-234,0 0-1,0 0 1,0 0 0,-1 0-1,1-1 1,0 1-1,0 0 1,0 0 0,1 0-1,-1 0 1,0 0-1,0 0 1,1 0-1,-1 0 1,0 0 0,1 0-1,-1 1 1,1-1-1,-1 0 1,1 0 0,-1 0-1,1 0 1,0 1-1,-1-1 1,1 0 0,1 0-1,3-2 70,0 1 0,0 0 1,1 0-1,-1 0 0,0 1 0,1 0 0,-1 0 0,12 0 0,46 2 237,68 12-41,-21-2-199,39 9-205,-126-18-438,-23-2 358,1 0 0,-1 0 0,1 0 0,-1 0 0,1 0 0,-1 0 1,1 0-1,-1 0 0,1 0 0,-1-1 0,1 1 0,-1 0 0,1 0 0,-1 0 0,1 0 0,-1-1 0,1 1 0,-1 0 0,1-1 0,-1 1 0,0 0 0,1-1 1,-1 1-1,0 0 0,1-1 0,-1 1 0,0-1 0,1 1 0,-1-1 0,0 1 0,0-1 0,0 1 0,1 0 0,-1-2 0,0-2-1695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5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95 4736,'-11'-4'1426,"11"4"-1367,-1 0-1,1 0 1,0-1-1,0 1 1,-1 0-1,1 0 0,0 0 1,0 0-1,-1 0 1,1 0-1,0 0 1,0 0-1,-1 0 0,1 0 1,0 0-1,-1 0 1,1 0-1,0 0 1,0 0-1,-1 0 0,1 0 1,0 0-1,0 0 1,-1 0-1,1 0 1,0 0-1,0 1 0,-1-1 1,1 0-1,0 0 1,0 0-1,-1 0 1,1 1-1,1-1 617,1 0 0,0 0 1,-1 0-1,1 0 0,-1-1 0,1 1 0,-1 0 1,1-1-1,2-1 0,133-63 2141,-135 64-2812,4-2-1,0 0-1,0 0 1,0 0-1,1 1 1,-1 0-1,1 0 1,0 1-1,8-1 0,-13 2-18,1 0-1,-1 0 0,1 1 1,-1 0-1,0-1 0,1 1 1,-1 0-1,1 0 0,-1 0 1,0 1-1,0-1 0,0 0 1,0 1-1,0-1 0,0 1 1,0 0-1,0 0 0,-1 0 0,1 0 1,-1 0-1,1 0 0,-1 0 1,0 0-1,0 1 0,2 3 1,1 5 38,0 1 1,-1-1 0,0 1 0,1 13-1,-1 31 136,-3-42-101,1 0-1,0 1 1,4 17-1,2 6 329,0 1-3649,-2-20 1232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0:5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87 3072,'7'-9'6901,"-11"10"-6833,-1 0-1,0-1 1,1 2 0,-1-1 0,1 0-1,-1 1 1,1 0 0,0 0-1,0 0 1,0 0 0,-6 5-1,-7 6 231,-18 17 0,24-20 65,-12 12 123,12-11-88,0-1 0,-20 15 0,30-25-338,1 0 1,-1 1 0,1-1 0,-1 1-1,1-1 1,-1 0 0,0 0-1,1 1 1,-1-1 0,1 0 0,-1 0-1,0 0 1,1 0 0,-1 1 0,1-1-1,-1 0 1,0 0 0,1 0 0,-1 0-1,0-1 1,0 1 0,0 0-25,1-1-1,0 1 1,-1 0 0,1-1 0,0 1 0,-1-1 0,1 1-1,0 0 1,0-1 0,0 1 0,-1-1 0,1 1 0,0-1-1,0 1 1,0-1 0,0 1 0,0-1 0,0 1 0,0 0-1,0-1 1,0 0 0,0-2-4,1 0 0,-1 0-1,1 0 1,0 1 0,0-1 0,0 0 0,0 1-1,3-6 1,0 3-37,1 0 0,-1 0-1,1 1 1,1-1 0,-1 1-1,11-7 1,40-17-160,-50 24 149,8-2-4,1 1 0,19-5 0,-23 8 58,0-1 1,-1 0 0,0-1-1,17-9 1,-20 10-50,-6 2 23,-1 1 1,1 0-1,-1 0 0,1-1 0,0 1 0,-1 0 0,1 0 0,-1-1 1,1 1-1,-1-1 0,1 1 0,-1-1 0,0 1 0,1-1 0,-1 1 1,0-1-1,1 1 0,-1-1 0,0 1 0,1-1 0,-1 1 0,0-1 1,0 0-1,0 1 0,0-1 0,0 1 0,1-1 0,-1 0 0,0 1 1,0-1-1,0 1 0,-1-1 0,1 0 0,0 1 0,0-2 1,2-2 43,0-1 1,1 1-1,-1 0 1,1 0-1,0 0 1,5-5 0,1-3-262,-4 47-913,-1-7 1613,1 28 378,-4-41-777,1 1 1,0-1-1,0 0 0,2 0 0,7 21 0,-4-16 224,-6-11-5509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3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301 120 2720,'-5'-2'6697,"-5"-9"-4704,-13-17-1323,20 23-548,-1 1 1,1 0 0,-1 1 0,-5-5-1,-3-3 1,8 6-105,-1 1 1,1 0 0,-1 0-1,0 1 1,0-1 0,0 1-1,0 0 1,-1 0 0,1 1-1,-11-4 1,13 5-42,-1 1-1,1-1 1,-1 1 0,0-1-1,1 1 1,-1 0 0,0 1-1,1-1 1,-1 0 0,1 1-1,-1 0 1,0 0 0,1 0-1,0 0 1,-1 1 0,1-1-1,0 1 1,0 0 0,-4 2-1,-2 3 18,0 1-1,0 0 0,1 0 1,0 1-1,-10 14 1,14-18 30,0 1 0,1-1 0,0 1 0,0 0 1,1 0-1,0 0 0,0 0 0,0 0 0,1 0 1,0 1-1,-1 11 0,2-16 4,1 1 1,-1-1-1,1 1 0,0 0 1,0-1-1,0 0 0,0 1 1,0-1-1,0 0 0,1 1 1,-1-1-1,1 0 0,-1 0 1,1 0-1,0 0 1,0 0-1,0-1 0,4 4 1,-3-3 34,0 0 1,-1 0-1,2-1 1,-1 1 0,0-1-1,0 1 1,0-1 0,1 0-1,-1 0 1,1-1-1,-1 1 1,0-1 0,8 1-1,51-11 510,19-1-495,-56 10-13,-1-1-63,29 2 0,-45 0-23,1 1-1,-1 0 1,0 1 0,0 0-1,0 0 1,0 1 0,10 5 0,-10-4 48,4 1 59,-1 1 0,0 0 0,0 1 0,12 10 0,-21-15-30,0 0 0,0 0-1,0 0 1,0 1 0,0-1 0,-1 0-1,1 1 1,-1-1 0,0 1 0,2 4-1,-2-5 2,-1 0 0,0 0 0,0 0-1,0 0 1,0-1 0,0 1 0,0 0-1,0 0 1,0 0 0,-1 0 0,1-1-1,-1 1 1,1 0 0,-1 0 0,0-1 0,0 1-1,0 0 1,-1 1 0,1-1 4,0-1 1,-1 0-1,1 1 1,0-1-1,-1 0 1,1 0-1,-1 0 1,1 0-1,-1 0 1,0 0-1,1 0 1,-1 0-1,0-1 1,0 1-1,1-1 1,-4 1-1,-29 1 452,27-2-519,-83-6 405,3 0-142,-5 3-33,49 3-2176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0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26 3072,'0'0'90,"0"-1"1,0 1-1,-1-1 1,1 1-1,0-1 1,0 1-1,0-1 1,0 1-1,0-1 0,0 1 1,0-1-1,0 1 1,0-1-1,0 1 1,0-1-1,0 1 1,0-1-1,1 1 0,-1-1 1,0 1-1,0-1 1,1 1-1,-1-1 1,0 1-1,0 0 1,1-1-1,-1 1 1,0-1-1,1 1 0,-1 0 1,1-1-1,-1 1 1,1 0-1,0-1 1,16-8 4796,-16 9-4846,0 0 1,-1 0-1,1 0 0,0 0 1,0 0-1,-1 0 1,1 0-1,0 0 0,0 0 1,-1 0-1,1 1 0,0-1 1,-1 0-1,1 0 0,0 1 1,-1-1-1,1 1 1,0-1-1,-1 0 0,1 1 1,-1-1-1,1 1 0,-1 0 1,1-1-1,-1 1 0,1-1 1,-1 1-1,0 0 1,1 0-1,10 22 446,-8-11-257,-1-1 1,-1 1-1,0 0 1,-1 0-1,-1 17 1,0-1 2,2-3 151,7 45 0,-6-45 202,1 43 1,-3-61 421,-7-15 112,7 7-1128,0 0-1,0 0 0,0 0 1,0 0-1,0 1 1,0-1-1,0 0 1,0 0-1,-1 0 0,1 0 1,0 0-1,-1 0 1,1 0-1,0 0 1,-1 0-1,1 1 0,-1-1 1,1 0-1,-1 0 1,0 1-1,1-1 1,-1 0-1,0 1 1,0-1-1,1 0 0,-1 1 1,0-1-1,0 1 1,0 0-1,0-1 1,0 1-1,0-1 0,-3 0-43,1 0-1,0 0 1,0 0-1,-1 1 1,1-1-1,-1 1 1,1 0-1,0 0 1,-1 0-1,1 0 1,-1 1-1,-5 1 1,-1 0-11,0 1 1,0 0-1,0 1 1,0 0-1,0 0 0,1 1 1,0 0-1,-9 7 1,-3 4 104,1 0 0,-20 21-1,40-37-29,0 0 0,0 0 0,0 1-1,-1-1 1,1 0 0,0 0-1,0 0 1,0 0 0,0 0-1,0 0 1,0 0 0,-1 0 0,1 0-1,0 0 1,0 0 0,0 0-1,0 0 1,0 1 0,0-1-1,0 0 1,0 0 0,0 0 0,0 0-1,-1 0 1,1 0 0,0 0-1,0 1 1,0-1 0,0 0-1,0 0 1,0 0 0,0 0-1,0 0 1,0 1 0,0-1 0,0 0-1,0 0 1,0 0 0,0 0-1,0 0 1,0 0 0,0 1-1,0-1 1,1 0 0,-1 0 0,0 0-1,0 0 1,0 0 0,9-1 1231,-3 0-1102,25-5 232,-1-3 1,0 0-1,51-25 0,-55 23-261,-8 4-112,2 1 0,-1 0 0,1 2 0,22-3 0,7 7-53,-47 0 191,7-10-6767,-5 5 4539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1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67 1568,'5'-11'1917,"0"1"0,8-14 0,-10 20-1119,-3 3-758,0 1 0,1 0 0,-1-1 0,0 1 0,0 0 0,0-1 0,1 1 0,-1 0 0,0-1 0,0 1 0,0 0 0,0-1 0,1 1 0,-1 0 0,0-1 0,0 1 0,0-1 0,0 1 0,0 0 0,0-1 0,0 1 0,0-1 0,0 1-1,0 0 1,0-1 0,-1 1 0,1-1 0,0 1 0,0 0 0,0-1 0,0 1 0,-1 0 0,1-1 0,0 1 0,0 0 0,0-1 0,-1 1 0,1 0 0,0 0 0,-1-1 0,1 1 0,0 0 0,-1 0 0,1 0 0,0-1 0,-1 1 0,1 0 0,0 0 0,-1 0 0,0 0 0,0-1-5,-1 1 0,0 0 0,0 0 0,1 0 0,-1 0 0,0 0 0,1 1 0,-1-1 0,0 0 0,0 1 0,-2 0 0,-6 4-12,0 1 1,0-1-1,1 2 1,0-1-1,0 2 1,0-1-1,1 1 1,0 0-1,1 0 1,0 1-1,-10 16 1,13-19-9,0 0 0,1 0 0,0 1 0,1-1 0,-1 1 0,1-1 0,0 1 0,1 0 0,0 0 0,0 0 0,0-1 0,1 1 0,0 0 0,0 0 0,1 0 0,0 0 0,0 0 0,0 0 0,1 0 0,3 8 0,5 4 150,1-1 1,25 34-1,-22-35 304,-2 2 1,16 28-1,-26-43-352,0 1 1,0 0 0,-1 0-1,0 0 1,0 0-1,0 0 1,0 0-1,-1 0 1,0 0-1,0 0 1,0 0-1,-1 0 1,0 0 0,-1 5-1,-1 2 143,-1 0-1,-1-1 1,0 0 0,-9 16-1,3-12 666,11-14-958,-1-1-1,1 1 1,-1-1-1,1 0 1,-1 1-1,1-1 1,0 0-1,-1 1 1,1-1-1,-1 0 1,1 0-1,-1 1 1,0-1-1,1 0 1,-1 0-1,1 0 1,-1 0-1,1 0 1,-1 0-1,1 0 1,-1 0-1,-1 0 1,-3 0-804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1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4800,'-10'-5'2176,"20"5"-1888,-2 0 1472,5 0-1024,16 0 1248,6 0-1120,6 0-224,-1 0-416,0 0-96,1 0-64,-1 0 576,0 0-352,5 5-4032,-4 7 1984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0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51 3648,'0'-2'313,"0"-1"0,1 0 0,-1 1-1,1-1 1,0 1 0,0-1 0,0 1 0,0 0 0,0-1 0,0 1 0,1 0-1,-1 0 1,1 0 0,-1 0 0,1 0 0,0 0 0,3-2 0,2-4 2255,-11 12-1667,-22 18-738,-175 126 1538,188-135-1662,-1-1 0,2 2 0,0-1-1,0 2 1,1-1 0,1 2 0,1-1 0,0 1 0,1 1 0,0 0 0,2 0 0,0 0 0,1 1 0,0 0-1,2-1 1,-3 38 0,6 55 299,2-92-297,0-1 0,1 1 1,1 0-1,6 17 0,1-5 25,0-1 0,2 0 1,2-1-1,17 27 0,-19-36 2,-1 1 0,-1 1 0,0-1 0,-2 2 0,0 0 0,-2 0 0,9 42 0,-8-22 160,-1 0-1,1 82 1,-9-101-140,-1 1 0,0-1 0,-2-1 0,-1 1 0,0 0 0,-2-1 0,-10 24-1,-2-6 296,-1-1 0,-2 0-1,-29 38 1,49-74-300,0 0 1,-1-1-1,1 1 0,-1 0 1,0-1-1,-3 3 0,6-5-109,0 0-1,-1 1 0,1-1 0,-1 0 0,1 0 0,-1 1 1,1-1-1,0 0 0,-1 0 0,1 0 0,-1 0 1,1 1-1,-1-1 0,1 0 0,-1 0 0,1 0 1,-1 0-1,1 0 0,-1 0 0,1 0 0,-1-1 0,1 1 1,-1 0-1,1 0 0,-1 0 0,1 0 0,-1-1 1,1 1-1,-1 0 0,1 0 0,-1-1 0,1 1 0,0 0 1,-1-1-1,1 1 0,0 0 0,-1-1 0,1 1 1,0-1-1,-1 1 0,1 0 0,0-1 0,0 1 1,0-1-1,-1 1 0,1-1 0,0 1 0,0-2 0,-1-1-419,1 0 0,-1 0-1,1 0 1,0 0-1,0 0 1,0 0 0,1 0-1,-1 0 1,1 0 0,-1 0-1,1 0 1,1-3-1,-1 4 240,12-26-2774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0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48 162 3968,'-27'4'1285,"27"-4"-1251,-1 0 0,0 0-1,0 0 1,0 0 0,1 1 0,-1-1-1,0 0 1,1 0 0,-1 0 0,0 1-1,1-1 1,-1 1 0,0-1 0,1 0-1,-1 1 1,0-1 0,1 1 0,-1-1-1,1 1 1,-1-1 0,0 2 0,-1 1 156,-1 0 1253,8-2-111,11-4-123,-4-2-826,-1 0 1,1-1-1,-1 0 0,18-15 0,-7 6-27,10-7 23,-4 4-166,0 0 1,37-17-1,-60 33-237,0 0 1,-1 0-1,1 1 0,0 0 1,0-1-1,0 2 0,1-1 0,-1 1 1,9 0-1,-11 0 10,-1 0 0,1 1 0,0 0 0,-1-1 0,1 1 0,-1 0 0,1 0 0,-1 1 0,0-1 0,1 0 0,-1 1 0,0-1 0,0 1 0,0 0 0,0 0 0,0 0 0,0 0 0,0 0 0,2 4 0,2 4 92,-1 0 1,-1 0 0,0 1 0,0-1 0,3 18-1,6 55 642,0 2-56,-11-79-555,0-1 0,0 1 0,0-1 1,0 1-1,1-1 0,0 0 0,0 0 1,0 0-1,8 7 0,-10-10-55,1 0 1,0 0-1,0-1 1,0 1-1,0-1 1,0 1-1,0-1 0,0 0 1,0 1-1,1-1 1,-1-1-1,0 1 1,1 0-1,-1 0 1,1-1-1,-1 1 0,1-1 1,-1 0-1,1 0 1,-1 0-1,1 0 1,-1 0-1,1-1 0,4 0 1,5-4 121,1-1 0,-1 0 0,-1 0-1,1-1 1,-1-1 0,0 0 0,15-15 0,65-75-35,-48 49-95,-16 19-102,-2 1-241,53-45 0,-77 74 297,3-4-59,1 0 1,0 1-1,8-5 1,-12 8 43,0-1-1,1 1 1,-1-1 0,0 1-1,0-1 1,1 1 0,-1 0-1,0 0 1,0 0 0,1 0 0,-1 0-1,0 0 1,1 0 0,-1 0-1,0 0 1,1 0 0,-1 1-1,0-1 1,0 0 0,1 1-1,1 1 1,1 0-9,-1 2 1,1-1-1,0 0 0,-1 1 1,0-1-1,0 1 0,0 0 1,3 6-1,18 38 24,-18-35-6,7 15-22,-1 1-1,-1 1 0,-2 0 0,11 56 0,-20-81 4,2 14-1164,-2-19 1014,1 1-1,-1 0 1,0 0 0,-1-1-1,1 1 1,0 0 0,0 0 0,0-1-1,0 1 1,-1 0 0,1 0-1,0-1 1,0 1 0,-1 0-1,1-1 1,-1 1 0,1 0 0,-1-1-1,1 1 1,-1 0 0,-10 1-3580,-3 1 1222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0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5824,'-5'15'2624,"0"65"-2272,0-20 1984,2 0-1344,-7 28 864,10 0-1088,-8 0 160,3-9-576,-4 10 95,9-5-287,-5-1 128,10-6-160,-5-9 224,0-8-224,0-12-1152,4-8 513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1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49 2720,'1'-3'349,"-1"1"-1,1 0 1,0-1 0,0 1 0,0 0 0,0 0-1,0 0 1,1 0 0,2-4 0,-4 6-153,0-1-1,1 0 1,-1 1 0,0-1 0,0 0 0,1 1 0,-1-1-1,0 0 1,0 0 0,0 1 0,0-1 0,0 0-1,0 1 1,0-1 0,-1-1 0,1 2-127,0-1-1,0 1 1,0-1 0,0 1-1,0-1 1,0 1 0,0 0-1,0-1 1,0 1 0,0-1 0,-1 1-1,1-1 1,0 1 0,0 0-1,-1-1 1,1 1 0,0 0-1,0-1 1,-1 1 0,1 0-1,0-1 1,-1 1 0,1 0 0,0 0-1,-1-1 1,1 1 0,-1 0-1,0 0 1,-4 0 12,-1 1 1,0 0-1,1 0 1,-1 1-1,1-1 1,0 1-1,0 0 1,-1 1-1,1-1 1,1 1-1,-1 0 1,-4 4-1,-9 7 91,-25 26 0,40-37-175,0 0 1,1-1-1,-1 2 1,1-1 0,-1 0-1,1 0 1,0 1 0,0-1-1,1 1 1,-3 6-1,4-8 15,-1 0 0,1 1 0,0-1-1,0 0 1,0 1 0,1-1-1,-1 0 1,0 0 0,1 1 0,-1-1-1,1 0 1,0 0 0,0 0-1,0 0 1,0 0 0,0 0-1,0 0 1,1 0 0,2 3 0,48 48 361,-46-47-289,-1 0 144,0 0 0,-1 1 1,7 10-1,-10-15-150,0 1 0,0 0 0,0 0 0,0 0 0,0 0 0,-1 0 0,0 1 0,1-1 0,-1 0 0,0 0 0,-1 0 0,1 4 0,-2 9 98,0-5-14,1 1 1,-1-1 0,-5 13-1,0-1 132,7-18-206,-1-1 1,0 0-1,-1 0 0,1 0 0,-1 0 1,0 0-1,0 0 0,-3 3 0,1-1-229,4-6 79,0 0 0,0 1 1,0-1-1,0 0 0,0 0 1,0 1-1,0-1 0,0 0 1,0 0-1,0 0 0,0 1 1,-1-1-1,1 0 0,0 0 0,0 0 1,0 1-1,0-1 0,-1 0 1,1 0-1,0 0 0,0 0 1,0 0-1,0 1 0,-1-1 1,1 0-1,0 0 0,0 0 1,-1 0-1,1 0 0,0 0 0,0 0 1,0 0-1,-1 0 0,1 0 1,0 0-1,0 0 0,-1 0 1,1 0-1,0 0 0,0 0 1,0 0-1,-1 0 0,1 0 1,-1 0-1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1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5632,'-4'-5'2560,"22"1"-2208,-5-1 1216,5 5-928,9-3 864,4 3-864,6-8 0,-2 4-352,1-7 0,-4 6-160,0-3 224,-1 4-224,-4-4-1440,-1 8 704,-7-3-4000,-1 3 2560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1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26 3712,'0'-17'1221,"0"17"-1155,0-1-1,0 1 1,0-1-1,0 1 0,0 0 1,0-1-1,0 1 1,0-1-1,1 1 1,-1-1-1,0 1 1,0 0-1,0-1 1,0 1-1,1 0 1,-1-1-1,0 1 1,0 0-1,1-1 0,-1 1 1,2 0 953,-5 3 726,2-2-1682,0 0 1,0 0 0,0 0-1,1 0 1,-1 0-1,0 0 1,0 1 0,1-1-1,-1 0 1,0 2-1,-4 9 267,-69 89 2325,22-31-1859,36-48-636,1 1 0,2 1 0,-16 35 0,-29 98 1349,57-156-1560,-6 11-465,7-11 451,0-1-1,0 0 1,0 0-1,0 0 1,-1 1 0,1-1-1,0 0 1,0 0-1,0 0 1,-1 0-1,1 1 1,0-1 0,0 0-1,-1 0 1,1 0-1,0 0 1,0 0-1,-1 0 1,1 0 0,0 0-1,-1 0 1,1 0-1,0 0 1,0 0-1,-1 0 1,1 0 0,0 0-1,0 0 1,-1 0-1,1 0 1,0 0-1,0 0 1,-1 0 0,1 0-1,0 0 1,0-1-1,-1 1 1,1 0-1,0 0 1,0 0 0,-1-1-1,1 1 1,0 0-1,0 0 1,0 0-1,0-1 1,0 1 0,-1 0-1,1 0 1,0-1-1,0 1 1,0 0-1,0 0 1,0-1 0,-7-18-3269,5-1 1052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1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 5152,'-1'-2'265,"1"2"-209,0 0-1,0 0 1,-1-1 0,1 1 0,0 0 0,0 0 0,0-1 0,0 1-1,-1 0 1,1 0 0,0-1 0,0 1 0,0 0 0,-1 0 0,1 0-1,0-1 1,0 1 0,-1 0 0,1 0 0,0 0 0,0 0 0,-1 0 0,1 0-1,0 0 1,-1 0 0,1 0 0,0-1 0,0 1 0,-1 0 0,1 0-1,0 0 1,-1 1 0,1-1 0,0 0 0,0 0 0,-1 0 0,1 0-1,0 0 1,-1 0 0,1 0 0,0 0 0,0 1 0,-1-1 0,1 0-1,0 1 7,0-1-1,0 0 0,0 1 0,0-1 0,0 1 0,0-1 1,0 0-1,0 1 0,0-1 0,0 1 0,0-1 0,0 0 1,0 1-1,1-1 0,-1 0 0,0 1 0,0-1 0,0 0 1,1 1-1,-1-1 0,0 0 0,0 1 0,1-1 0,-1 0 1,0 0-1,1 1 0,-1-1 0,0 0 0,1 0 1,0 0-1,13 9 564,-12-8-469,18 10 930,-1 0-241,0 0 0,36 12 0,-30-15-567,0-1 0,1-2 1,31 3-1,-36-6-1351,0-1 0,28-3-1,-17-2-616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3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4800,'0'0'115,"0"0"0,1 0 0,-1 0 0,0-1-1,0 1 1,1 0 0,-1 0 0,0-1 0,0 1 0,0 0 0,1 0 0,-1-1 0,0 1 0,0 0 0,0 0 0,0-1-1,0 1 1,1 0 0,-1-1 0,0 1 0,0 0 0,0-1 0,0 1 0,0 0 0,0-1 0,1 6 1979,2 4-1563,-1 1-1,0-1 0,-1 1 0,0-1 0,0 1 0,-1 0 0,-2 15 0,1 6 77,1-19-822,0 29 1525,1-30-2040,3-27-7507,0 1 4899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1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518 175 4384,'-68'-3'2517,"46"4"-1546,-1 1-1,1 1 0,-42 11 1,33-6-490,-73 22 528,-33 7 584,133-37-1511,1 1 1,-1-1-1,0 1 0,0-1 0,1 0 0,-9-1 0,12 1-203,-1-1-1,0 1 0,1 0 1,-1 0-1,1-1 0,-1 1 1,0 0-1,1 0 0,-1-1 1,1 1-1,-1-1 0,1 1 1,-1-1-1,1 1 0,-1-1 1,1 1-1,-1-1 0,1 1 1,0-1-1,-1 1 0,1-1 1,0 0-1,0 1 0,-1-1 1,1 0-1,0 1 0,0-1 1,0 0-1,0 1 0,0-1 1,0 0-1,0 1 0,0-1 0,0 0 1,0 1-1,0-1 0,0 0 1,1 1-1,-1-1 0,0 1 1,0-1-1,1 0 0,-1 0 1,9-12-2055</inkml:trace>
  <inkml:trace contextRef="#ctx0" brushRef="#br0" timeOffset="1">133 0 4896,'-13'32'2208,"3"28"-1920,5-37 1760,10 2-1184,-5 7 864,0-1-1024,0 9 128,10 5-512,-7-2-32,7-3-192,-2 0 288,6-4-192,-1-7 608,5-6-448,-5-6-1024,6-6 352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1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21 3392,'-1'-16'1513,"2"12"1790,-2 13-1965,-42 76 812,9-18-441,-68 99 0,57-98-925,-38 80 0,61-101-587,2 1-1,3 0 1,-16 68-1,27-89-75,1 0 0,2 1 0,1-1 1,1 1-1,1-1 0,2 1 0,9 51 0,-8-66-64,1-1 0,0 0 0,1 0 0,0-1 0,1 1 1,0-1-1,1 0 0,0-1 0,1 0 0,0 0 0,1 0 0,0-1 1,12 9-1,-3 0 6,5 5-38,-5-11-3036,-4-5 1129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2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4224,'0'-3'270,"0"1"1,0-1 0,0 0-1,1 0 1,-1 0-1,1 0 1,0 0 0,0 1-1,0-1 1,0 0-1,0 0 1,0 1 0,1-1-1,0 1 1,-1 0-1,1-1 1,0 1-1,3-3 1,-5 5-267,0 0-1,1 0 0,-1 0 1,0-1-1,0 1 1,0 0-1,1 0 1,-1 0-1,0 0 1,0 0-1,0 0 1,1 0-1,-1 0 1,0 0-1,0 0 1,1 0-1,-1 0 1,0 0-1,0 0 1,0 0-1,1 1 1,-1-1-1,0 0 1,0 0-1,0 0 1,1 0-1,-1 0 1,0 0-1,0 1 0,0-1 1,0 0-1,0 0 1,1 0-1,-1 0 1,0 1-1,0-1 1,0 0-1,0 0 1,0 0-1,0 0 1,0 1-1,0-1 1,1 0-1,-1 0 1,0 1-1,0-1 1,0 0-1,5 15-42,-4-11 135,4 13 299,-1 0 0,-1 1-1,-1 0 1,0-1 0,-2 30 0,1-12-76,0 341 2182,-2-201 1152,2-189-3427,1-1-1,1 1 0,5-19 1,-1 7-281,2 1 0,1-1-1,0 2 1,2-1 0,1 2 0,1 0 0,1 0 0,21-23 0,-26 33-31,2 2 0,-1 0 0,16-11 0,-22 17 25,1 1-1,0 0 1,1 1 0,-1-1 0,1 1 0,-1 0 0,1 1 0,0 0 0,9-2 0,-15 3 50,0 1 1,0 0-1,0 0 0,0 0 0,0 0 1,0 0-1,0 0 0,0 0 0,0 0 1,0 0-1,0 1 0,0-1 0,0 0 1,0 0-1,0 1 0,0-1 0,-1 1 1,1-1-1,0 1 0,0-1 1,0 1-1,-1 0 0,1-1 0,0 1 1,-1 0-1,1-1 0,0 1 0,-1 0 1,1 0-1,-1 0 0,1 0 0,-1-1 1,0 1-1,1 0 0,-1 2 0,1-1 19,-1 0-1,0 1 0,0-1 0,0 1 0,0-1 0,0 0 1,0 1-1,-1-1 0,1 1 0,-1-1 0,0 0 1,-1 4-1,-5 6 41,0 0 1,-1-1 0,0 1-1,-1-2 1,-12 13 0,11-13-43,-19 17-17,22-21-6,0 0 0,1 0 0,-1 1 0,-5 7 0,12-12 24,-1-1 0,0 1 0,0-1 0,1 1-1,-1 0 1,0-1 0,1 1 0,0 0 0,-1 0-1,1-1 1,0 1 0,0 0 0,0-1 0,0 1-1,0 0 1,0 0 0,1-1 0,-1 1 0,1 0-1,-1-1 1,1 1 0,-1 0 0,1-1 0,0 1-1,0-1 1,0 1 0,0-1 0,0 1 0,2 0-1,3 6 104,1-1 1,1 0-1,15 12 0,-11-10 19,113 81 601,-124-89-532,-1-4-2897,0-1 1009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2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 7648,'-11'-17'2453,"11"17"-2416,0 0-1,0 0 1,-1 0 0,1 0 0,0 0-1,0-1 1,0 1 0,0 0 0,0 0-1,1 0 1,-1 0 0,0 0-1,0 0 1,0 0 0,0 0 0,0-1-1,0 1 1,0 0 0,0 0 0,0 0-1,0 0 1,0 0 0,0 0-1,0 0 1,0 0 0,0 0 0,0 0-1,0-1 1,1 1 0,-1 0-1,0 0 1,0 0 0,0 0 0,0 0-1,0 0 1,0 0 0,0 0 0,0 0-1,1 0 1,-1 0 0,0 0-1,0 0 1,0 0 0,0 0 0,0 0-1,0 0 1,0 0 0,0 0 0,1 0-1,-1 0 1,0 0 0,0 0-1,0 0 1,0 0 0,0 0 0,0 0-1,0 0 1,0 1 0,1-1-1,-1 0 1,0 0 0,0 0 0,0 0-1,11 2 879,-8-1-735,140 14 2913,-41-4-2685,-30-5-713,120 26 0,-192-32 279,23 9-5329,-14-1 2715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2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 6304,'-8'-3'2848,"8"11"-2464,0-4 1568,0 4-1152,-5 3 864,5 9-960,-5 5 320,0-1-576,-3-1-192,8 5-161,-5-3 193,10-5-160,-5-5 256,0-2-256,0-10-1599,0 1 799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2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4224,'0'10'859,"2"-1"0,-1 1 0,1-1 0,4 12 0,5 21 1742,6 48-216,-7-42-1474,13 52 1158,-22-98-890,0-3-319,0-12 106,0-30-641,0 23-55,0-11-124,0-12-305,14-82 1,-12 109 161,-3 13-34,0 0 1,1 0-1,0 0 1,0-1-1,0 1 1,0 0-1,2-5 1,-2 7 25,0 1 1,-1-1-1,1 0 0,0 1 1,0-1-1,-1 1 1,1-1-1,0 1 0,0 0 1,0-1-1,0 1 0,-1 0 1,1-1-1,0 1 0,0 0 1,0 0-1,0 0 1,0 0-1,0 0 0,0 0 1,0 0-1,0 0 0,0 0 1,0 0-1,-1 1 1,1-1-1,0 0 0,0 1 1,0-1-1,0 0 0,0 2 1,63 26 276,-52-22-621,15 5 1187,-13-11-2674,0-5-3681,-9 4 3080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2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63 7232,'-10'-15'3264,"15"10"-2848,-5 2 1472,8 3-1120,2-3 960,7-2-992,6-7-257,0 9-287,4-6-160,0 9 0,4-5-32,1 5 0,-1-3-703,1 6 383,-6-6-5312,1 3 3104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2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5312,'0'0'76,"0"0"0,0 0 0,0 0 0,0 0 0,0-1-1,1 1 1,-1 0 0,0 0 0,0 0 0,0 0 0,0 0 0,1 0 0,-1 0 0,0 0 0,0 0 0,0 0 0,0 0 0,1 0 0,-1 0 0,0 0-1,0 0 1,0 0 0,1 0 0,-1 0 0,0 0 0,0 0 0,0 0 0,1 0 0,-1 0 0,0 0 0,0 0 0,0 0 0,0 0 0,0 1 0,1-1-1,8 4-315,-8-4 483,2 2-136,0 0 0,-1 0 0,1 0 0,-1 0 0,1 0 0,-1 0 0,0 0 0,0 1 0,0-1 0,0 1 1,0 0-1,2 4 0,1 1 250,1 3 12,0 1-1,0 0 1,-1 0-1,4 18 1,-4-16-89,17 67 1267,15 100 1,-29-133-862,2 26 22,-2 1 0,-5 1 1,-2-1-1,-11 85 0,5-105-496,-3-1-1,-3 0 1,-1 0-1,-3-1 1,-41 96-1,51-137-513,-1-1-1,0 0 1,0-1 0,-1 1-1,0-1 1,-18 17-1,6-9-1196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2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0 435 5152,'0'-6'4919,"0"6"-4818,1 0-1,-1 0 1,0 0-1,0 0 0,0 0 1,0 0-1,0 0 1,0 0-1,1 0 0,-1 0 1,14-2 979,2-2-296,-4-3-287,1-1 1,-1-1 0,0 0 0,-1-1 0,14-14 0,-10 9-269,32-29 196,2-1-41,73-86 1,-118 126-389,0 0-1,0-1 1,0 1-1,-1-1 1,0 1-1,0-1 1,-1 0-1,1 0 1,-1-1-1,-1 1 1,1 0-1,0-11 0,-2 16-20,0 0 0,0-1-1,0 1 1,0-1 0,0 1-1,0 0 1,-1-1-1,1 1 1,0 0 0,-1-1-1,0 1 1,1 0 0,-1-1-1,0 1 1,1 0-1,-1 0 1,0 0 0,0 0-1,0 0 1,-1-2 0,0 2-24,0 0 1,1 1 0,-1-1-1,0 0 1,0 1-1,0-1 1,1 1 0,-1-1-1,0 1 1,0 0 0,0 0-1,0 0 1,-2 0 0,-5 1-106,1 1 0,0 0 0,0 0 0,0 0 0,-13 7 0,8-3 176,0 1-1,0 0 1,1 1-1,0 0 0,0 1 1,1 0-1,1 1 1,-20 22-1,25-25 40,0-1-1,1 2 1,-1-1 0,2 0 0,-1 1-1,1-1 1,0 1 0,0 0-1,1 0 1,0 0 0,1 1-1,-1-1 1,2 0 0,-1 1-1,1-1 1,0 0 0,2 11-1,0-12 49,-1 0-1,1-1 1,0 1-1,1 0 0,0-1 1,0 0-1,0 0 1,0 0-1,1 0 0,0 0 1,1 0-1,-1-1 1,1 0-1,9 8 0,-11-11-192,1 1-1,-1-1 0,1 1 1,0-1-1,0 0 0,0-1 1,0 1-1,0-1 0,0 1 1,0-1-1,0-1 0,1 1 1,-1 0-1,0-1 0,1 0 1,-1 0-1,0 0 0,0-1 1,1 1-1,-1-1 0,0 0 1,0-1-1,0 1 1,6-3-1,7-4-1568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2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5408,'0'-13'4544,"14"18"-534,30 7-1306,-20-10-2221,30-1 0,-33-1-334,11-15-11578,-24 15 8533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3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 5568,'-4'-18'2528,"-4"15"-2208,4-1-32,4 8-224,-5-4-800,10 0 384,-5 3 160,7 8 128,-2 4 256,4 3-96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2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5568,'0'0'2528,"5"17"-2208,-5-9 1248,5 4-928,0 3 928,-2 6-896,-3 3 576,5-1-736,-5 5 32,0 4-352,0 1 96,0-1-160,0-1 64,0 1-96,0-4 224,5-3-193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2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97 2912,'1'-1'261,"0"0"1,0 0-1,-1 0 0,1-1 1,0 1-1,0 0 0,0 0 1,-1-1-1,1 1 0,-1 0 0,1-1 1,0-1-1,-1 3-94,0 0 0,0-1 0,1 1-1,-1 0 1,0 0 0,0-1 0,1 1 0,-1 0-1,0-1 1,0 1 0,0 0 0,1-1 0,-1 1-1,0 0 1,0-1 0,0 1 0,0-1 0,0 1-1,0 0 1,0-1 0,0 1 0,0-1 0,0 1 0,0-1-1,-1-2 746,-1 10-778,-25 160 1466,23-127-1410,-28 199 1049,30-229-1031,-1 1-1,0-1 0,0 0 1,-1 0-1,0 0 0,-1 0 1,-7 10-1,12-18-151,-1-1 1,0 0-1,0 0 0,0 0 1,0 0-1,0 0 1,0 0-1,0 0 0,0-1 1,0 1-1,0 0 1,-1 0-1,1-1 1,0 1-1,0-1 0,-1 1 1,1-1-1,0 0 1,-1 1-1,1-1 0,0 0 1,-1 0-1,1 0 1,0 0-1,-1 0 0,1 0 1,-1 0-1,1-1 1,0 1-1,-1 0 0,1-1 1,0 1-1,0-1 1,-1 0-1,1 1 0,-2-2 1,-4-3 124,0 0 0,0-1 0,1 1 0,-10-12 0,10 11-133,-10-12 16,1 0-1,0-2 1,-15-27 0,-32-69-67,24 42-79,19 39-122,-21-39 223,34 62-128,2 1 0,-1-1 0,1 0 0,-3-19 0,7 29 100,0 1 0,0-1 0,0 0 0,0 1 0,0-1 1,0 0-1,0 1 0,1-1 0,-1 0 0,1 1 0,-1-1 0,1 1 1,0-1-1,-1 1 0,1-1 0,0 1 0,0-1 0,0 1 0,0 0 1,0 0-1,0-1 0,1 1 0,-1 0 0,0 0 0,1 0 0,-1 0 1,1 0-1,-1 1 0,1-1 0,-1 0 0,4 0 0,4-2 3,0 1 0,0-1 0,1 2 0,12-2 0,-16 3-27,196-8 716,27 11 341,-9 5-432,-217-8-591,62 2 523,-59-2-570,-1 0 0,0-1 0,0 1-1,1-1 1,-1 0 0,0-1 0,0 1 0,0-1 0,7-4 0,-11 5-203,0 1 0,0-1 1,0 0-1,-1 0 0,1 0 1,0 1-1,0-1 0,-1 0 1,1 0-1,0 0 0,-1 0 1,1 0-1,-1-1 0,1-1 1,-1 3-55,0-1 0,1 1 0,-1-1 0,0 1 0,0-1 1,0 0-1,0 1 0,0-1 0,0 1 0,0-1 0,0 1 0,-1-1 1,1 1-1,0-1 0,0 0 0,0 1 0,0-1 0,-1 1 0,1-1 1,0 1-1,-1 0 0,1-1 0,0 1 0,-1-1 0,1 1 1,-1-1-1,1 1 0,0 0 0,-2-1 0,-3 0-3846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2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4992,'0'-2'164,"-1"1"0,1 0 0,0 0-1,1 0 1,-1 0 0,0 0 0,0 0 0,0 0 0,1 0 0,-1-1 0,0 1 0,1 0-1,-1 0 1,1 0 0,-1 0 0,1 0 0,0 1 0,-1-1 0,1 0 0,0 0 0,0 0-1,0 1 1,-1-1 0,1 0 0,2 0 0,5-4 3581,-4 12-2909,-3-5-765,-1-1 0,0 1-1,1-1 1,-1 0 0,0 1-1,0-1 1,0 1 0,0-1 0,0 1-1,0-1 1,-1 0 0,1 1-1,0-1 1,-1 1 0,0 1-1,-1 4 181,-1 18 379,2-14-381,-1-1 0,1 1 0,-7 16 0,-18 63 259,26-89-483,-2 8 52,1 0 602,1-9-712,0 0 1,0 0 0,0 0-1,-1 0 1,1 0-1,0 0 1,0 0-1,0 0 1,0 1 0,0-1-1,0 0 1,0 0-1,0 0 1,0 0-1,0 0 1,0 0 0,0 0-1,0 0 1,0 0-1,0 0 1,-1 0-1,1 0 1,0 0 0,0 0-1,0 0 1,0 0-1,0 0 1,0 0 0,0 0-1,0 0 1,0 0-1,0 0 1,-1 0-1,1 0 1,0 0 0,0 0-1,0 0 1,0 0-1,0 0 1,0 0-1,0 0 1,0 0 0,0 0-1,-1 0 1,1 0-1,0 0 1,0 0-1,0 0 1,0 0 0,0 0-1,0 0 1,0 0-1,0 0 1,0 0-1,0 0 1,0-1 0,0 1-1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2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74 5888,'-8'-11'4629,"13"8"-2106,190-28 2235,103 6-5325,-253 22-4302,-26 5 2363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2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 2912,'-6'-2'6723,"10"5"-5020,15 5-951,2-4-184,0-1 0,0-1-1,1-1 1,33-3 0,-27 1-303,-28 1-264,259-11 1390,-81-5-949,298-15-25,-448 32-438,-20 0 58,0 0 1,0-1-1,0 0 0,0-1 0,9-1 0,-17 2-66,0 0-1,0 0 0,0 0 0,1 0 0,-1 0 0,0 0 0,0 0 0,0 0 0,0 0 0,0 0 1,0-1-1,1 1 0,-1 0 0,0 0 0,0 0 0,0 0 0,0 0 0,0 0 0,0 0 0,1 0 0,-1 0 1,0 0-1,0 0 0,0-1 0,0 1 0,0 0 0,0 0 0,0 0 0,0 0 0,0 0 0,0 0 0,1-1 1,-1 1-1,0 0 0,0 0 0,0 0 0,0 0 0,0 0 0,0-1 0,0 1 0,0 0 0,0 0 1,0 0-1,0 0 0,0 0 0,0 0 0,0-1 0,-1 1 0,1 0 0,0 0 0,0 0 0,0 0 0,0 0 1,0-1-1,0 1 0,0 0 0,0 0 0,0 0 0,-1 0 0,0-2-687,0-3-851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3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99 172 3328,'-4'0'302,"-1"1"0,0-1 0,1 1 0,-1 0 0,0 0 0,1 1-1,-1 0 1,1-1 0,0 1 0,0 1 0,0-1 0,-7 5 0,6-2 230,1 0-1,0 0 1,0 0 0,1 1-1,-5 7 1,2-2 1446,28-40 2996,27-23-4470,-17 19-116,76-77-393,-105 108-49,-1-1 1,1 1-1,-1 0 0,1 0 0,0 0 1,-1 0-1,5-1 0,-6 3 50,-1-1 0,1 1 0,0 0 0,0-1 0,0 1 0,-1 0 0,1 0 0,0 0 0,0 0 0,0 0 0,0 0 0,-1 0 0,1 0 0,0 0 0,0 0 0,0 0 0,-1 0 0,1 1 0,0-1 0,0 0 0,0 0 0,-1 1 0,1-1 0,0 1 0,-1-1 0,1 1 0,0-1-1,-1 1 1,1-1 0,0 2 0,2 2-7,-1 0 0,1 0 0,-1 1 0,0 0 0,-1-1 0,1 1-1,-1 0 1,0 0 0,0 0 0,0 9 0,3 9 144,16 66 606,-16-74-1049,1-1 0,1 1 0,13 24 0,-5-15-575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3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14 472 3712,'-7'-6'1174,"7"6"-994,-1 0 0,1-1-1,-1 1 1,1 0 0,0-1 0,-1 1 0,1-1 0,-1 1 0,1 0 0,0-1-1,-1 1 1,1-1 0,0 1 0,0-1 0,-1 1 0,1-1 0,0 1-1,0-1 1,0 1 0,-1-2 0,2 1 31,0-1 0,0 1 0,0 0 0,0 0 0,0-1 0,0 1 0,1 0 0,-1 0 0,3-1 0,77-78 2061,-64 62-1941,48-59 536,-22 24-454,12-12-206,53-60 34,-88 107-739,-19 17 478,-1 1 0,1-1 0,0 1 1,-1-1-1,1 1 0,-1-1 0,1 1 0,0 0 0,0-1 0,-1 1 0,1 0 0,0 0 0,-1-1 0,1 1 1,0 0-1,0 0 0,-1 0 0,1 0 0,0 0 0,0 0 0,0 0 0,-1 0 0,1 0 0,0 0 0,0 1 0,-1-1 1,1 0-1,0 0 0,-1 1 0,2 0 0,0 3 2,0 0 1,0 0-1,0 1 1,-1-1-1,0 1 0,0-1 1,0 1-1,0-1 1,-1 6-1,4 104 116,-1-9-20,-1-72 134,11 49 1,-11-71-54,1-1 0,0 0 0,1-1 0,0 1 0,0-1 0,1 1 0,0-1 0,13 16 0,-16-23-75,-1 0 0,1 0 0,0-1 0,0 1 0,0 0 0,-1-1 0,2 0 0,-1 1 0,0-1 0,0 0 0,0 0 0,0 0 0,1 0 0,-1 0 0,1-1 0,-1 1 0,0-1 0,5 1 0,-4-2-13,1 1 0,-1-1 0,0 1-1,1-1 1,-1 0 0,0 0 0,0-1 0,1 1 0,-1-1 0,0 0-1,5-3 1,5-6 20,-1 0 0,0-1 1,-1 0-1,14-20 0,-15 19-65,8-10-3,89-116 7,-88 113 34,45-58-192,-55 74 45,1-1-1,0 2 0,1-1 1,0 1-1,16-10 1,-25 18 70,-1 1 1,0-1-1,0 0 1,1 1 0,-1-1-1,0 1 1,1 0-1,-1-1 1,1 1-1,-1 0 1,1 0-1,-1 0 1,0 0-1,1 0 1,-1 0 0,1 0-1,-1 0 1,1 0-1,-1 1 1,0-1-1,1 1 1,-1-1-1,0 1 1,1-1 0,-1 1-1,0 0 1,0 0-1,0 0 1,1-1-1,-1 1 1,0 0-1,0 1 1,0-1 0,1 2-1,3 4 16,-1 0-1,0 0 1,0 1-1,5 14 1,-4-11 25,30 84 73,5 12 171,-13-35-133,-26-67-1888,-1 0 448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3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4064,'-2'32'2474,"1"-21"-1908,0 0-1,1 17 0,1 54 1602,-10 88 0,1-57-906,-11 153 640,-1 30-1338,20-186-117,1-51 30,-1-57-445,0 1 0,0 0 0,0 0 0,0 0-1,1 0 1,0 3 0,0-6-59,-1 0-1,0 1 1,0-1 0,0 0-1,0 0 1,0 0 0,0 0-1,0 0 1,0 0 0,0 0-1,0 0 1,0 0 0,0 0-1,0 0 1,1 1 0,-1-1 0,0 0-1,0 0 1,0 0 0,0 0-1,0 0 1,0 0 0,0 0-1,0 0 1,1 0 0,-1 0-1,0 0 1,0 0 0,0 0 0,0 0-1,0 0 1,0 0 0,0 0-1,1 0 1,-1 0 0,0 0-1,0 0 1,0 0 0,0-1-1,0 1 1,0 0 0,0 0 0,0 0-1,0 0 1,0 0 0,1 0-1,-1 0 1,0 0 0,0 0-1,7-13-3048,2-4-389,0 0 1162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3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20 4736,'4'-14'1530,"-4"14"-1478,1-1 0,-1 1 0,0 0-1,1-1 1,-1 1 0,1-1-1,-1 1 1,1 0 0,-1-1 0,0 1-1,1 0 1,-1 0 0,1-1-1,0 1 1,-1 0 0,1 0 0,-1 0-1,6 1 4942,-6-1-4910,-1 8 1345,-5 12-1681,4-16 895,-2 8-343,-2 0 0,1 0-1,-2-1 1,-7 13 0,8-16-152,1 0 1,1 0-1,-1 0 1,2 1-1,-6 14 1,8-19-118,1 0 0,-1 0 0,1 0 0,-1 0 1,1 0-1,0-1 0,0 1 0,1 0 0,-1 0 0,1 0 0,0 0 0,0-1 0,0 1 1,1 0-1,-1-1 0,4 6 0,-2-3-59,1 0-1,0-1 1,0 1 0,0-1-1,8 7 1,-11-10-199,1-1 0,1 1 0,-1-1-1,0 0 1,0 0 0,0 1 0,1-1 0,-1-1 0,0 1 0,1 0-1,-1-1 1,1 1 0,-1-1 0,1 0 0,-1 1 0,1-1-1,3-1 1,12 1-1590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3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 5888,'-19'-28'2688,"10"19"-2336,5 6-128,8 6-192,1-3-640,-1 0-1056,10 5 928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22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944 18 2400,'-5'-13'1037,"5"13"-969,0 0-1,0-1 1,-1 1-1,1 0 1,0 0-1,0-1 1,0 1-1,0 0 1,0 0-1,-1-1 1,1 1-1,0 0 1,0 0-1,0 0 1,-1 0-1,1-1 1,0 1-1,0 0 0,-1 0 1,1 0-1,0 0 1,0 0-1,-1 0 1,1 0-1,0 0 1,0 0-1,-1 0 1,1-1-1,0 1 1,-1 1-1,1-1 1,0 0-1,0 0 1,-1 0-1,1 0 1,0 0-1,0 0 1,-1 0-1,0 1 281,0-1 0,-1 0-1,1 1 1,0-1 0,-1 0 0,1 0-1,0 0 1,-1 0 0,1 0 0,0 0-1,-3 0 1,-12 0 1250,5 4-1002,1 1 1,-1 0 0,1 1 0,-12 8 0,1-1 173,-22 14 176,1 1-1,1 2 1,2 2-1,1 2 1,2 2-1,-63 77 1,87-96-757,1 1 0,1-1 0,1 2 0,0-1 0,1 1 0,-7 30 1,4-7 380,-8 86 0,18-111-457,0 0 0,1 0-1,1 0 1,0 0 0,1-1 0,1 1 0,1 0 0,0-1 0,1 0 0,10 20 0,1 0 90,37 81 464,-43-88-498,0-1 0,7 40-1,-9-26-9,-3 0-1,-1 0 1,-3 60 0,-2-68-23,1-9 37,-1-1 0,-2 1 1,0-1-1,-13 47 0,-5-20-33,-2-1 0,-3-1 0,-49 71 0,27-53 154,-65 67-1,95-114-320,-32 27 0,43-41-544,-1 0 1,0-1-1,0 1 1,0-2-1,0 0 1,-1 0-1,-17 6 1,8-9-2479,16-1 2469,1 0 1,-1-1-1,1 1 0,0-1 0,-1 1 0,1-1 1,0 0-1,-1 1 0,1-1 0,0 0 1,0 0-1,0 0 0,0 0 0,0 0 0,-2-2 1,-2-6-2189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3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2304,'0'0'752,"21"1"2784,-20 0-3345,1 0 1,-1 0-1,0 0 1,0 0-1,0 0 0,0 1 1,0-1-1,0 0 1,0 1-1,0-1 1,-1 0-1,1 1 1,0-1-1,-1 1 1,1-1-1,-1 1 0,0 0 1,1-1-1,-1 1 1,0-1-1,0 1 1,0 0-1,0-1 1,0 3-1,-1 5 526,0 0 1,-5 16-1,-3 1-8,7-22-623,0 1 1,0 0 0,1 0 0,-1-1-1,1 1 1,0 0 0,0 0 0,1 1-1,0-1 1,0 0 0,0 5 0,2-5 1176,5-13-852,13-10-238,-10 9-42,0 1 0,12-9-1,134-90-306,-154 105 147,1 1 0,-1-1 0,1 1-1,-1 0 1,1 0 0,0-1 0,-1 2 0,1-1-1,0 0 1,0 0 0,-1 1 0,1 0-1,0-1 1,0 1 0,3 1 0,-4-1 34,0 0 0,0 1 0,0 0 0,-1-1 0,1 1 0,0 0 0,-1 0 0,1 0 0,0 0 0,-1 0 0,1 0 0,-1 0 0,0 0 0,1 1 1,-1-1-1,0 0 0,0 1 0,0 0 0,0-1 0,0 1 0,0-1 0,0 1 0,0 0 0,0 2 0,1 7 236,0 0 0,0 0-1,-1 1 1,-1-1 0,0 0 0,-1 13 0,-1 8 30,4-22-26,-1-9-389,-1-1 0,0 0 1,0 0-1,1 0 0,-1 1 0,0-1 0,0 0 1,1 0-1,-1 0 0,0 0 0,0 0 1,1 0-1,-1 0 0,0 0 0,0 0 1,1 0-1,-1 1 0,0-1 0,1 0 1,-1-1-1,0 1 0,1 0 0,-1 0 0,0 0 1,0 0-1,1 0 0,6-1-2282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3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325 539 4480,'3'-24'3808,"-3"24"-3688,0-1 0,0 1 0,-1-1 0,1 1 0,0-1 0,0 1 0,-1 0 0,1-1 0,0 1 0,-1-1 0,1 1 0,0 0 0,-1-1 0,1 1 0,-1 0 0,1-1 0,0 1 0,-1 0 0,1-1 0,-1 1 0,1 0 0,-1 0 0,1 0 0,-2-1 0,-9-2 240,7 3-307,-1 0 0,1 0 1,0 0-1,0 1 1,-1-1-1,1 1 0,0 0 1,0 0-1,0 1 1,0-1-1,-4 3 0,-6 3 76,-21 15-1,28-17-81,-9 5 3,-63 46 451,70-48-438,0 0 0,1 0 0,0 1 0,1 0 0,0 0 0,-8 14 0,8-10-15,2-1 0,-1 1 1,2 0-1,0 0 0,0 0 0,1 1 1,1 0-1,-1 25 0,2-26 56,2-1-1,-1 0 1,2 0-1,0 1 1,0-1-1,1 0 1,0 0-1,1-1 1,1 1-1,5 11 1,-8-21-31,-1 1-1,1 0 1,-1-1 0,1 1 0,0-1-1,0 0 1,0 1 0,0-1-1,0 0 1,5 3 0,-5-5-39,-1 1 0,0-1 0,0 0 0,0 1 0,0-1 0,0 0 0,1 0 0,-1 0 0,0 0 1,0 0-1,0 0 0,0 0 0,1-1 0,-1 1 0,0 0 0,0-1 0,0 1 0,0-1 0,0 1 0,0-1 0,0 1 0,0-1 0,0 0 0,0 1 0,0-1 1,0 0-1,-1 0 0,1 0 0,0 0 0,0-1 0,12-15 98,0 0 1,-2-1-1,0-1 1,12-30-1,-9 20-26,50-131 619,-42 88-591,20-119 0,-9-75-263,-31 245-294,-1-1 1,-2 0 0,0 1-1,-7-40 1,8 61 401,0-1 0,0 1 1,0 0-1,0 0 0,0-1 1,0 1-1,0 0 0,0-1 0,0 1 1,0 0-1,0 0 0,0-1 1,0 1-1,0 0 0,0 0 1,0-1-1,-1 1 0,1 0 0,0 0 1,0-1-1,0 1 0,0 0 1,-1 0-1,1-1 0,0 1 0,0 0 1,0 0-1,-1 0 0,1 0 1,0-1-1,0 1 0,-1 0 1,1 0-1,0 0 0,0 0 0,-1 0 1,1 0-1,0 0 0,0 0 1,-1 0-1,1 0 0,-1 0 0,0 0-16,0 1-1,0 0 0,1 0 0,-1 0 0,0 1 0,0-1 1,1 0-1,-1 0 0,0 0 0,0 2 0,-3 9-16,-1 0-1,1 1 1,1-1-1,-2 20 1,-3 59 299,7-87-239,-2 73 295,4 0 1,2 0-1,24 131 0,-19-156-192,4 18 216,-10-62-287,0 0 0,1 0 0,0 0 0,0-1-1,1 1 1,4 6 0,-7-12-139,0-1 0,0 1 0,0-1 1,1 1-1,-1-1 0,0 0 0,0 0 0,1 0 0,-1 0 1,1 0-1,-1 0 0,1 0 0,0 0 0,-1 0 0,1-1 1,0 1-1,-1-1 0,1 1 0,0-1 0,0 0 0,-1 0 1,1 1-1,0-1 0,0 0 0,-1-1 0,1 1 0,0 0 1,0 0-1,2-2 0,3 0-882,1-1-1,-1-1 1,1 0 0,-1 0-1,7-5 1,-2 1-1281,16-6-840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6816,'-1'36'5034,"-5"71"-2527,-19 212 37,25-276-3328,1-34-4533,-1-17 3253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3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6976,'0'-27'2256,"0"27"-2207,0-1 0,0 1 0,0-1 0,0 1 1,0-1-1,0 1 0,0-1 0,0 0 0,0 1 1,0-1-1,1 1 0,-1-1 0,0 1 0,0-1 0,1 1 1,-1 0-1,1-2 0,1-2 134,1 1 1,0-1-1,0 0 0,0 1 0,0-1 1,0 1-1,1 0 0,0 0 0,-1 1 1,8-5-1,-7 5-40,0 0 0,0 0-1,0 1 1,0-1 0,0 1 0,0 0 0,0 0-1,0 0 1,0 0 0,1 1 0,-1 0 0,0 0-1,0 0 1,1 0 0,-1 1 0,0-1 0,7 3 0,-6 0 22,1-1 0,-1 1 1,1 0-1,-1 1 0,0-1 1,7 8-1,27 29 846,-11-9-177,-25-28-759,11 11 432,2 0 0,19 14 0,-28-24-414,-1 0-1,0-1 1,1 0 0,0 0-1,0-1 1,0 1 0,0-1-1,0-1 1,13 2 0,-10-2-46,-1-1 1,0 0-1,1 0 0,-1-1 1,1 0-1,-1-1 1,14-4-1,-17 4-347,0-1 1,0 0-1,0 0 1,9-6-1,-10 5-505,0 0-1,0 0 0,-1-1 1,1 0-1,4-6 1,5-13-3771,0 3 1499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3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8064,'-5'0'3648,"-14"28"-3168,6-16 800,10 3-800,-12 5-64,7 0-256,-6 8 160,4 5-192,-3 7 320,5 3-256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47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1086 2720,'-9'-3'1862,"14"6"1274,15 5-294,-14-6-2625,0-1 0,-1 0 1,1 0-1,0-1 1,0 0-1,0 0 0,-1 0 1,1-1-1,0 0 0,0 0 1,-1 0-1,1-1 0,-1 1 1,1-2-1,-1 1 1,0 0-1,8-6 0,3-3 66,1 0 1,-2-1-1,23-24 0,116-136-85,-58 60-33,-81 96-16,14-22 0,-26 34-158,0 0 1,0 0-1,-1-1 0,1 1 0,-1-1 1,0 0-1,0 0 0,-1 0 1,0 0-1,2-9 0,-4 12-175,-1 5 90,-2 3 74,-3 11 162,1 1 0,0 0 0,2 0 0,0 0 0,0 1 0,2-1 0,0 1 0,2 0 0,0 0 0,3 28 0,-2-41-90,0-1 0,1 0 0,-1 0 0,1 0 0,0 0 0,0 0 0,3 5 0,-4-9-29,-1 0-1,1 0 1,0 0 0,-1 0-1,1 0 1,0 0-1,-1-1 1,1 1-1,0 0 1,0-1 0,0 1-1,0 0 1,-1-1-1,1 1 1,0-1-1,0 1 1,0-1 0,0 1-1,1-1 1,-1 0-1,0 0 1,0 1-1,0-1 1,0 0 0,0 0-1,0 0 1,0 0-1,0 0 1,0 0-1,0-1 1,0 1-1,1 0 1,-1-1 0,0 1-1,0 0 1,0-1-1,0 1 1,-1-1-1,1 0 1,0 1 0,0-1-1,1-1 1,10-9 93,0-1 0,-1-1 1,0 1-1,13-23 0,18-21-68,-25 37-8,36-38 48,-45 50-67,1-1 1,-1 1-1,2 1 0,16-10 1,-25 15-18,-1 1-1,1-1 1,0 1 0,-1 0 0,1 0 0,0-1-1,0 1 1,-1 0 0,1 0 0,0 0 0,-1 0 0,1 0-1,0 0 1,0 0 0,-1 0 0,1 0 0,0 0-1,0 0 1,0 0 2,-1 1-1,0-1 0,1 0 1,-1 1-1,0-1 0,1 0 1,-1 1-1,0-1 1,0 0-1,0 1 0,1-1 1,-1 0-1,0 1 0,0-1 1,0 1-1,0-1 1,1 0-1,-1 1 0,0-1 1,0 1-1,0-1 0,0 1 1,-1 4 33,1 0 0,-1-1 0,1 1 0,-3 7 0,1-8-36,-1 10 95,-3 7-42,1 0-1,1 0 1,-2 36-1,5-56-27,1 0-1,0 1 0,1-1 0,-1 0 0,0 0 1,0 0-1,0 1 0,1-1 0,-1 0 0,1 0 1,0 2-1,0-2-3,-1-1 0,1 0 0,-1 1 0,1-1 1,-1 0-1,1 1 0,-1-1 0,1 0 0,-1 0 0,1 1 0,0-1 0,-1 0 1,1 0-1,-1 0 0,1 0 0,0 0 0,-1 0 0,1 0 0,-1 0 0,1 0 1,0 0-1,-1 0 0,1 0 0,-1-1 0,1 1 0,-1 0 0,1 0 1,0-1-1,-1 1 0,1 0 0,0-1 0,17-8 111,-1-2 0,0 0 0,18-15 0,-20 14-241,0 1 0,1 0 0,0 1 0,22-9 1,-37 18 80,0 0 1,1 1 0,-1-1-1,1 1 1,0-1-1,-1 1 1,1 0 0,-1 0-1,1-1 1,-1 1-1,1 0 1,0 0 0,-1 0-1,1 1 1,-1-1-1,1 0 1,0 1 0,-1-1-1,1 1 1,-1-1-1,1 1 1,-1 0 0,0 0-1,1-1 1,-1 1-1,0 0 1,1 0 0,-1 0-1,0 1 1,0-1 0,0 0-1,1 2 1,2 4 8,-1-1 0,0 1 0,0 0 0,0 0 0,2 13 0,-2-8 90,7 28 46,-6-18-85,10 24 1,-12-40 37,0-1 0,0 1 0,1-1 0,0 0 1,0 0-1,0 0 0,1 0 0,-1-1 0,7 6 1,-9-9-45,0 0 0,0 0-1,0 0 1,0-1 0,0 1 0,0-1 0,0 1 0,0-1 0,1 1 0,-1-1 0,0 0 0,0 1 0,1-1 0,-1 0 0,0 0 0,0 0-1,1 0 1,-1 0 0,0 0 0,0 0 0,0 0 0,1-1 0,-1 1 0,0 0 0,0-1 0,0 1 0,1-1 0,-1 1 0,0-1 0,0 0-1,0 1 1,1-2 0,3-3 65,0 0 0,0 0 1,0 0-1,6-9 0,-8 11-85,24-36 351,25-47-1,-24 38-427,58-106 20,21-60 85,-62 122-115,-12 27-104,33-97 0,-64 156 175,0 1-110,-1 1 0,0 0 0,0-1 0,0 1-1,1-9 1,-2 13 96,0-1 0,0 1 0,0-1-1,0 0 1,0 1 0,0-1 0,0 1-1,0-1 1,0 1 0,0-1 0,0 1-1,0-1 1,-1 1 0,1-1 0,0 1-1,0-1 1,0 1 0,-1-1 0,1 1-1,0-1 1,-1 1 0,1-1 0,0 1-1,-1 0 1,1-1 0,-1 1 0,1-1-1,0 1 1,-1 0 0,1 0 0,-1-1-1,1 1 1,-1 0 0,1 0 0,-1-1-1,1 1 1,-1 0 0,0 0 0,1 0-1,-1 0 1,1 0 0,-1 0 0,1 0-1,-1 0 1,1 0 0,-1 0 0,1 0-1,-1 0 1,1 1 0,-2-1 0,-1 1-40,-1 1 0,1-1 0,0 1 0,0 0 1,-1 0-1,-3 3 0,1 1 35,-1 1-1,1-1 1,1 1-1,-1 0 1,1 0-1,0 1 1,1 0-1,-5 11 1,-2 7 62,-10 35 1,-56 286 731,73-324-615,1-1 1,0 33 0,3-48-103,1 0-1,-1 0 1,1 0 0,0 0 0,1 0 0,0 0 0,0-1 0,0 1 0,1-1 0,0 1 0,7 10 0,-8-15-22,-1 0 1,1-1-1,-1 1 1,1-1-1,-1 1 1,1-1 0,0 1-1,0-1 1,0 0-1,0 0 1,0 0-1,0 0 1,0 0 0,0-1-1,3 1 1,-1 0 16,0 0-1,0-1 1,0 0 0,1 0 0,-1 0 0,0 0-1,7-2 1,4-2 82,0-1-1,-1 0 1,20-11 0,-26 13-76,21-12 24,0-1 0,0-1-1,-2-1 1,43-37 0,-69 54-116,0 0 0,0 1 0,0-1-1,0 0 1,0 0 0,0 0 0,0 0 0,0 0 0,-1-1 0,1 1-1,0 0 1,-1 0 0,1 0 0,-1-1 0,1 1 0,-1 0 0,0 0-1,1-2 1,-1 3 28,0-1 1,0 1-1,0 0 0,0 0 0,0-1 0,0 1 0,0 0 1,0 0-1,0-1 0,0 1 0,1 0 0,-1 0 0,0-1 1,0 1-1,0 0 0,0 0 0,0 0 0,1-1 0,-1 1 1,0 0-1,0 0 0,0 0 0,1 0 0,-1 0 0,0-1 1,0 1-1,1 0 0,-1 0 0,0 0 0,0 0 0,1 0 1,-1 0-1,0 0 0,0 0 0,1 0 0,-1 0 0,0 0 1,16 3-139,10 9 93,-19-8 50,-1 1-1,1 0 0,-1 0 1,-1 1-1,1 0 1,-1 0-1,0 0 0,0 0 1,-1 1-1,0 0 0,0 0 1,-1 0-1,4 9 1,24 59 316,-30-73-281,0 1-1,0-1 1,0 0 0,1 0-1,-1 1 1,1-1-1,-1 0 1,1 0 0,0 0-1,0 0 1,2 1 0,-3-2 2,1 0 0,-1-1-1,1 1 1,-1 0 0,1-1 0,-1 0 0,1 1 0,-1-1 0,1 0 0,-1 0 0,1 0 0,-1 0 0,1 0 0,-1 0-1,1 0 1,-1 0 0,1-1 0,-1 1 0,1 0 0,2-2 0,3-1 43,0-1-1,1 0 1,-1 0 0,-1-1 0,9-7-1,33-31 10,-42 37-56,63-51 23,-41 36-114,-11 6 31,-13 11-20,0 0 0,0 1 0,0-1 0,8-3 0,-12 6 49,1 1 0,-1 0-1,0 0 1,0 0 0,0 0 0,0 0 0,1 0-1,-1 0 1,0 0 0,0 0 0,0 0-1,0 0 1,1 0 0,-1 0 0,0 0 0,0 0-1,0 0 1,0 0 0,1 0 0,-1 1 0,0-1-1,0 0 1,0 0 0,0 0 0,1 0 0,-1 0-1,0 0 1,0 0 0,0 1 0,0-1 0,0 0-1,0 0 1,0 0 0,0 0 0,1 0 0,-1 1-1,0-1 1,0 0 0,0 0 0,0 0 0,0 0-1,0 1 1,0-1 0,0 0 0,0 0 0,0 0-1,0 0 1,0 1 0,0-1 0,0 0 0,0 0-1,0 0 1,0 0 0,0 1 0,0-1 0,-1 0-1,1 0 1,0 0 0,0 1 0,-3 14 106,2-12-13,-3 13-29,-9 27 0,8-30-59,1 1 0,0-1 0,-2 23 0,5-28 22,0-1 0,1 1 0,0 0 0,0 0 0,1 0 0,0-1 0,3 9 0,-4-15-11,0-1-1,0 1 1,0-1 0,1 1 0,-1 0 0,0-1 0,1 1 0,-1-1 0,0 1 0,1-1 0,-1 1 0,1-1-1,-1 1 1,1-1 0,-1 1 0,1-1 0,-1 0 0,1 1 0,-1-1 0,1 0 0,-1 0 0,1 1 0,-1-1 0,1 0-1,0 0 1,-1 0 0,1 0 0,0 1 0,-1-1 0,2 0 0,16-7 185,-13 5-122,166-86 374,-98 48-523,-66 37 67,31-15-116,-35 16 92,0 1 1,0 0-1,0 0 0,0 0 1,0 1-1,1-1 1,-1 1-1,0 0 0,5 0 1,-7 0 24,0 0-1,0 0 1,0 0 0,0 1 0,0-1-1,0 0 1,0 1 0,-1-1 0,1 1-1,0-1 1,0 1 0,0 0 0,-1-1-1,1 1 1,0 0 0,-1-1 0,1 1-1,0 0 1,-1 0 0,2 1 0,-1 0-3,-1 0 0,1 1 0,0-1 1,-1 0-1,1 1 0,-1-1 1,0 0-1,1 4 0,-2 5 4,0 0-1,0-1 1,-4 12-1,4-17 17,-2 11 14,1-11-9,0 0 0,1 0 0,0 0 0,1 0 0,-1 0 1,1 0-1,0 1 0,1 8 0,-1-9-3,0-4-10,0 0 0,0 1 0,0-1 0,0 0 0,0 0-1,0 0 1,1 0 0,-1 1 0,0-1 0,1 0 0,-1 0 0,1 0 0,-1 0 0,1 0 0,0 1 0,2 5-35,-2-6 40,-1-1 1,0 1-1,1 0 0,-1 0 0,0 0 1,1-1-1,-1 1 0,1 0 0,-1 0 1,1-1-1,-1 1 0,1 0 0,0-1 1,-1 1-1,1-1 0,1 2 0,-1-2 143,-1-5-21,1 1 0,0-1 0,0 1 0,1-1 0,-1 1 0,1-1 0,2-3 0,16-30-111,-7 15-113,23-35-39,-26 43 83,-3 5 21,-1 0 0,2 1 0,14-15 0,-22 24 22,1-1 1,0 0-1,-1 1 0,1-1 1,0 1-1,0-1 0,-1 1 0,1 0 1,0-1-1,0 1 0,0 0 1,-1-1-1,3 1 0,-3 0 1,0 0 0,1 0 0,-1 0 0,0 0 0,0 0 0,1 0 0,-1 1 0,0-1 0,1 0 0,-1 0 0,0 0 0,0 0 0,0 1 0,1-1 0,-1 0 0,0 0 0,0 0 0,0 1 0,1-1 0,-1 0 0,0 0 0,0 1 0,0-1 0,0 0 0,0 0 0,1 1 0,-1-1 0,0 4-66,1 0 1,0 0-1,-1 0 0,0 1 0,-1 3 0,2 12-82,2-8 208,0 0 1,1-1-1,0 0 0,1 0 0,0 0 0,12 18 0,-14-25-31,0 0 1,0 0-1,0 0 0,1 0 0,-1-1 0,1 1 1,0-1-1,0 0 0,0 0 0,1-1 0,-1 1 1,1-1-1,-1 0 0,1 0 0,0-1 0,0 1 1,0-1-1,-1 0 0,7 0 0,-3-1 39,1 0 0,0-1-1,-1 0 1,1 0 0,-1-1-1,0 0 1,1-1 0,-1 0 0,9-4-1,10-7 131,31-21 0,-47 28-209,17-12 20,0-2-1,41-40 1,-57 50-39,-1-1 0,-1 0-1,15-22 1,-25 33 19,0 1 1,1 0-1,-1 0 1,0 0-1,0 0 0,0 0 1,0 0-1,0 0 1,0 0-1,0 0 0,1-1 1,-1 1-1,0 0 1,0 0-1,0 0 1,0 0-1,0 0 0,0 0 1,1 0-1,-1 0 1,0 0-1,0 0 1,0 0-1,0 0 0,1 0 1,-1 0-1,0 0 1,0 0-1,0 0 1,0 0-1,0 0 0,0 0 1,1 0-1,-1 1 1,0-1-1,0 0 0,0 0 1,0 0-1,0 0 1,0 0-1,1 0 1,-1 0-1,0 0 0,0 1 1,0-1-1,0 0 1,0 0-1,0 0 1,0 0-1,0 0 0,0 0 1,0 1-1,0-1 1,0 0-1,0 0 1,0 0-1,0 0 0,0 0 1,0 1-1,0-1 1,0 0-1,0 0 1,6 20-135,0 27 547,-12 55-163,1-29-304,-3-10 138,2-16 49,6-45-97,0 0 0,0 1 0,-1-1 0,1 0 0,-1 0 0,0 0-1,1 0 1,-1 0 0,0 0 0,-2 3 0,3-5-14,-1 0 0,1 1 0,0-1-1,-1 0 1,1 0 0,0 1 0,0-1 0,-1 0 0,1 0-1,-1 0 1,1 1 0,0-1 0,-1 0 0,1 0 0,0 0 0,-1 0-1,1 0 1,0 0 0,-1 0 0,1 0 0,-1 0 0,1 0-1,0 0 1,-1 0 0,0 0-12,0-1 0,0 0 0,0 1-1,0-1 1,0 1 0,0-1 0,0 0 0,0 0 0,0 1-1,1-1 1,-1 0 0,-1-2 0,-4-7-41,1 0 0,-1 0-1,2-1 1,-6-17 0,-12-28-254,14 42 117,4 6 6,0 1 0,-6-16 0,7 17 65,1 0-195,12 11 373,-5-2-25,0 0 0,-1-1 0,1 0 1,0 0-1,0 0 0,1-1 0,-1 0 1,0 0-1,0 0 0,1-1 0,-1 1 1,0-1-1,1 0 0,-1-1 0,0 1 1,0-1-1,1 0 0,-1-1 1,0 1-1,0-1 0,0 0 0,8-4 1,14-11 91,0 0 1,-1-1 0,27-26-1,15-12-98,-62 50 21,7-5-404,-10 12 144,-3 9 120,-7 22 254,4-19 107,-2 25 0,-3 65-258,5-81-1085,2-21 735,1 1-1,0-1 1,-1 1-1,1-1 1,0 1-1,0-1 1,-1 1 0,1-1-1,0 1 1,1-1-1,-1 1 1,0-1 0,0 1-1,1 1 1,6-17-8729,-7 12 8185,22-55-5000,-15 40 5948,0 1-1,7-33 1,-11 27 2096,-1-1 0,-1 0 1,-2 0-1,-5-42 0,6 64-2218,0 0 1,0-1-1,0 1 0,0 0 0,0 0 0,0 0 1,0-1-1,0 1 0,0 0 0,0 0 0,1 0 0,-1 0 1,0-1-1,1 1 0,-1 0 0,1 0 0,-1 0 1,1 0-1,0 0 0,-1 0 0,1 0 0,1-1 1,0 1-177,-1 0 0,1 0 0,0 0 0,-1 1-1,1-1 1,0 0 0,0 1 0,0-1 0,-1 1 0,1 0 0,0 0 0,0-1 0,3 2 0,9 0-901,-1 0-1,1 1 0,0 1 0,13 5 1,12 1-102,98 28 2003,-55-14 4567,-58-14-1720,-24-9-3468,1 0 0,0 1 0,-1-1 1,1 1-1,-1-1 0,1 0 0,-1 1 0,1-1 0,-1 1 0,1-1 0,-1 1 0,0 0 0,1-1 0,-1 1 0,0-1 0,1 1 0,-1 0 0,0-1 0,0 1 0,0 0 0,1-1 0,-1 1 0,0 0 0,0-1 0,0 1 0,0 0 0,0-1 0,0 1 0,0 0 0,-1-1 0,1 1 0,0 0 0,-6 14 1830,5-11-1412,-1 0 1,1 0-1,-1 1 1,1-1-1,-1 8 1,2-10-505,1 0 0,-1-1 0,0 1 0,0-1 0,1 1 0,-1-1 0,0 1 0,1-1 0,0 1 0,-1-1 0,1 1 0,0-1 0,0 0-1,0 1 1,0-1 0,0 0 0,0 0 0,0 0 0,0 0 0,2 2 0,1 0-26,-1-1-1,1 0 0,0 1 0,0-1 1,0 0-1,0-1 0,0 1 0,0-1 1,0 0-1,1 0 0,-1 0 1,0 0-1,8-1 0,1 0-847,-1-2 0,1 1-1,16-6 1,2 0-2276,-22 6 1763,0-1 1,-1-1-1,0 0 0,14-6 1,-3 3-1436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47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84 9568,'-31'-32'4320,"31"21"-3776,0 3-832,5 8 32,0-12-896,3 7 672,0-3-2336,2 8 1568,-2-7-3104,6 7 2464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48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7552,'58'-11'3424,"24"14"-2976,-42-3 1024,5 0-896,39 0 896,6 0-832,18 0-352,-8 0-160,-11 0-288,-17 8 96,-12-4-1856,-16 1 1024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48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52 8128,'-55'-15'3680,"47"10"-3168,8 2-160,5-1-288,13-4-672,9 3 352,26-2-2304,10 2 1408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57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117 624 3392,'0'-34'3246,"0"2"3988,0 32-7155,-1-1 0,1 1 0,0 0 1,-1 0-1,1 0 0,0 0 1,-1 0-1,1 0 0,-1 0 0,1 0 1,0 0-1,-1 0 0,1 0 1,0 0-1,-1 1 0,1-1 0,0 0 1,-1 0-1,1 0 0,0 0 1,0 1-1,-1-1 0,1 0 0,0 0 1,-1 0-1,1 1 0,0-1 1,0 0-1,-1 1 0,-5 5 110,1 0-1,-1 1 1,1-1-1,-5 9 1,0 0-92,-3 4 103,-14 25 0,23-37-163,0 1-1,1 0 1,0 0 0,0 1-1,0-1 1,-1 12-1,4-17 8,0 0-1,0 1 1,0-1-1,0 0 1,0 0-1,1 1 1,0-1-1,-1 0 0,1 0 1,0 0-1,0 1 1,1-1-1,-1 0 1,1-1-1,-1 1 1,4 3-1,-4-4 16,0-1 0,1 1 0,-1-1-1,1 0 1,-1 0 0,1 0 0,-1 0-1,1 0 1,0 0 0,-1 0-1,1 0 1,0-1 0,0 1 0,0-1-1,-1 1 1,1-1 0,0 0 0,0 1-1,0-1 1,0 0 0,0 0 0,0-1-1,0 1 1,-1 0 0,1-1 0,0 1-1,3-2 1,-2 1 2,1-1 0,-1 1 0,0-1 0,0 0 0,0 0 0,0 0 0,0 0 0,0-1 0,0 1 0,-1-1-1,1 0 1,-1 0 0,3-4 0,-2 2-8,0-1 0,0 0 0,-1 1-1,0-1 1,0 0 0,-1 0 0,2-8 0,-1-9-135,-1 1 0,-1-1 0,-4-31 0,2 38-98,2 12 62,-1-1-1,1 1 1,-1 0-1,-1-1 1,1 1 0,0 0-1,-1 0 1,0 0 0,0 0-1,-4-6 1,5 9 76,0 0-53,1 1 93,0 0 0,0-1 0,0 1 1,-1 0-1,1 0 0,0 0 0,0-1 0,0 1 0,0 0 0,0 0 0,0 0 0,0-1 0,0 1 0,0 0 1,0 0-1,0 0 0,0-1 0,0 1 0,0 0 0,0 0 0,0-1 0,0 1 0,0 0 0,0 0 0,0-1 1,0 1-1,0 0 0,0 0 0,0 0 0,0-1 0,1 1 0,-1 0 0,0 0 0,0 0 0,0 0 1,0-1-1,1 1 0,5-11 222,5-8-84,0 1 0,2 0 0,0 0 0,1 2 0,16-16 0,85-67 214,-92 81-257,74-54 297,32-27-44,-93 69-353,49-41-29,-75 65 37,-9 6-1,-1 0 0,0 0 0,0 0 0,0 0 0,0 0 0,0 0 0,0 0 0,0 0 0,1 1 0,-1-1 0,0 0 0,0 0 0,0 0 0,0 0 0,0 0 0,0 0 0,0 0 0,0 0 0,0 0 0,0 0 0,1 1 0,-1-1 0,0 0 0,0 0-1,0 0 1,0 0 0,0 0 0,0 0 0,0 0 0,0 1 0,0-1 0,0 0 0,0 0 0,0 0 0,0 0 0,0 0 0,0 0 0,0 1 0,0-1 0,0 0 0,0 0 0,0 0 0,0 0 0,0 0 0,-1 0 0,-10 26 2,4-9 7,6-15-8,-63 131 78,-118 207-42,-29 138 246,118-248 424,83-206-390,6-14-149,3-8-118,1-1 0,0 1 1,-1-1-1,1 0 0,-1 1 1,0-1-1,1 0 1,-1 1-1,0-1 0,0 0 1,0 0-1,1 0 0,-1 0 1,-1 0-1,1 0 1,-2 1-1,2-2 166,1-4-80,1-22-156,2 0 0,1 0 0,1 0 1,1 0-1,1 1 0,17-40 0,-19 53 25,1 1-1,1 0 0,-1 0 0,2 0 1,-1 1-1,2 0 0,-1 1 0,1 0 1,16-13-1,-13 13-59,0 0 1,1 0-1,0 1 1,1 1-1,0 1 0,0 0 1,0 0-1,0 1 1,27-4-1,-22 5-542,0 1 0,35 1 0,-37 2-708,-1 1 0,1 1 0,21 5 0,-6 4-796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2:00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238 779 8896,'4'-17'2869,"-3"14"-1744,-2 18 1691,-6 11-2045,0-1-1,-2 0 1,-21 44-1,17-41-449,-122 319 1956,95-239-304,40-110-1857,1 0 0,0 0 0,-1 0-1,0-1 1,1 1 0,-1 0 0,0-3-1,1-10-54,5-8-18,2 0 0,0 1-1,14-28 1,38-57-193,96-149-660,-151 247 787,16-27-424,46-59-1,-64 91 410,1 0 1,-1 1-1,0 0 0,1-1 0,0 1 0,0 1 0,-1-1 0,8-3 1,-10 5 37,0 1 1,0 0-1,0-1 1,0 1-1,0 0 1,1 0-1,-1 0 1,0 0 0,0 0-1,0 0 1,0 0-1,0 0 1,0 0-1,0 0 1,0 0-1,0 1 1,2 0 0,-2-1 8,0 1 0,1 0 0,-1 0 0,0 0 0,0 1 0,0-1 0,0 0 0,0 0 0,0 0 0,0 1 0,0-1 0,-1 0 0,1 1 0,0-1 0,0 3 0,2 5 68,-1 0-1,0 0 1,0 1 0,-1-1 0,-1 1 0,1-1 0,-1 1 0,-1-1 0,0 1-1,-3 13 1,1-7 64,-2-1 0,0 1 0,0-1 0,-1 0-1,-12 20 1,15-31-111,-20 32 199,21-33-195,0-1 0,0 1-1,-1-1 1,1 0 0,0 1-1,-1-1 1,0 0 0,1-1-1,-1 1 1,-4 2 0,7-4-31,-1 0 0,1 0 0,-1 0 0,1 0 0,-1 1 0,1-1 0,-1 0 0,1 0 0,-1 0 0,1 0 1,-1 0-1,1 0 0,-1 0 0,1 0 0,-1 0 0,1-1 0,-1 1 0,1 0 0,-1 0 0,1 0 0,-1 0 1,1-1-1,-1 1 0,1 0 0,0-1 0,-1 1 0,1 0 0,-1-1 0,1 1 0,0 0 0,-1-1 1,1 1-1,0-1 0,0 1 0,-1 0 0,1-1 0,0 1 0,0-1 0,0 1 0,-1-1 0,1 1 0,0-1 1,0 1-1,0-1 0,0 1 0,0-1 0,0 1 0,0-1 0,0-1-30,0 1 1,0 0-1,0 0 0,0-1 0,0 1 0,1 0 1,-1 0-1,0-1 0,1 1 0,-1 0 1,0 0-1,1 0 0,0 0 0,-1 0 1,1 0-1,0 0 0,-1 0 0,1 0 0,0 0 1,1-1-1,4-1-25,1 0 0,-1 0 0,1 1 0,-1-1 0,1 2 0,8-2 0,17-5 107,25-8 161,-26 7-47,49-19 1,-70 23-103,1 0 0,-1 0-1,-1-1 1,1-1 0,-1 1 0,0-2 0,-1 1 0,12-14 0,-7 4-67,0-1-1,12-25 1,14-19-88,-34 55 71,1 0 0,-1 1 0,1-1 0,1 2 0,-1-1 0,12-7 0,-16 11 7,6-2-11,-1-1-1,1 1 1,-1 0-1,13-3 1,-18 6 14,-1 0 0,1 1 0,0 0 0,0-1 0,-1 1 0,1 0 0,0 0-1,0 0 1,0 0 0,0 0 0,-1 0 0,1 1 0,0-1 0,0 0 0,-1 1 0,1 0 0,0-1 0,0 1 0,-1 0 0,1 0 0,-1 0 0,1 0 0,-1 0-1,1 0 1,-1 0 0,0 1 0,2 1 0,2 4 24,-2 0 0,1-1 0,-1 2-1,1-1 1,-2 0 0,1 0 0,-1 1 0,1 11-1,0 3 122,1 40 0,-4-50-95,-1-1-53,1 1 0,1-1 0,0 0 0,2 11 0,-2-19 18,-1-1 0,1 0 1,0 0-1,0 0 0,0 1 0,0-1 1,0 0-1,0 0 0,1-1 0,2 5 1,-3-5 9,0-1 0,0 1 0,1 0-1,-1 0 1,0-1 0,0 1 0,1 0 0,-1-1 0,0 1 0,1-1 0,-1 0 0,0 1 0,1-1 0,-1 0 0,1 0 0,-1 0 0,1 0 0,-1 0 0,2-1 0,12-2 30,0 0 1,0-2 0,-1 1 0,0-2-1,0 0 1,21-13 0,75-55 164,-109 73-213,21-15 13,0-1-1,31-33 1,-47 43-88,-7 7-107,-10 12-9,-21 24 127,-35 44 1,58-69 106,1 2 0,0-1 1,1 1-1,0 0 0,-4 15 1,10-24-4,0 1 1,0-1-1,0 1 0,0-1 1,1 1-1,0-1 0,1 9 1,-1-12-25,0 1 0,0 0 0,0-1 0,1 1 0,-1 0 0,1-1 0,-1 1 1,1 0-1,0-1 0,-1 1 0,1-1 0,0 0 0,0 1 0,0-1 0,0 1 0,0-1 0,0 0 1,1 0-1,-1 0 0,0 0 0,1 0 0,-1 0 0,2 1 0,3-1 29,-1 1 0,0-1-1,1-1 1,-1 1 0,0-1 0,1 0-1,-1 0 1,1 0 0,-1-1 0,0 0-1,1 0 1,-1 0 0,0-1 0,0 0-1,0 0 1,0 0 0,0 0 0,-1-1-1,8-5 1,-2 1-31,0-1-1,0 0 1,0-1-1,-1 0 0,-1 0 1,0-1-1,8-11 1,-13 16-60,0 1 0,-1 0 0,0-1 0,0 1 0,0-1 0,0 0 1,-1 0-1,0 0 0,0 0 0,0 0 0,0 0 0,-1 0 0,0 0 0,0 0 0,0 0 0,-1 0 1,1 0-1,-1 0 0,-1 0 0,1 0 0,-1 1 0,1-1 0,-1 0 0,-1 1 0,1-1 1,-1 1-1,1 0 0,-1 0 0,-1 0 0,1 0 0,0 0 0,-5-3 0,7 6 33,0 0-1,0 0 1,0 1 0,-1-1-1,1 1 1,0-1-1,0 0 1,0 1-1,0 0 1,-1-1 0,1 1-1,0 0 1,0 0-1,-1-1 1,1 1-1,0 0 1,0 0 0,-1 1-1,1-1 1,0 0-1,0 0 1,-1 0 0,1 1-1,0-1 1,0 1-1,0-1 1,0 1-1,-1-1 1,1 1 0,0 0-1,0 0 1,0-1-1,0 1 1,0 0 0,1 0-1,-1 0 1,0 0-1,0 0 1,1 0-1,-1 0 1,0 0 0,1 0-1,-1 1 1,1-1-1,-1 0 1,1 0-1,0 0 1,0 1 0,-1-1-1,1 0 1,0 1-1,0-1 1,0 0 0,0 0-1,1 1 1,-1-1-1,0 0 1,0 0-1,1 0 1,-1 1 0,1 1-1,1-1 25,0 0-1,-1 1 1,1-1-1,0 0 1,0 0 0,1 0-1,-1 0 1,0 0-1,1-1 1,-1 1-1,1-1 1,-1 1-1,1-1 1,0 0-1,-1 0 1,1 0 0,0 0-1,5 0 1,3 0 90,0 0 0,0-1 0,16-1 1,-24 1-105,8-1 55,1-1 0,-1 0 0,1-1 0,-1 0-1,0-1 1,0 0 0,0 0 0,-1-1 0,1-1 0,-1 0 0,-1 0 0,1-1 0,8-9 0,11-11 72,-1-2 1,36-48 0,-7 9-117,101-97 243,-119 119-304,-1-2-1,32-56 1,-45 63-70,33-63-373,-50 81 171,-7 16 133,-5 7 72,-7 10-59,-51 65-84,23-25 196,30-40 68,-16 20 41,-33 53 0,37-48 9,2 0-1,2 2 1,-22 65 0,28-60 13,-9 65 0,17-84 15,2-1 0,0 1 0,2 0-1,5 36 1,-6-55-41,1 1 1,0-1-1,1 1 0,-1-1 0,1 0 0,0 1 0,0-1 1,0 0-1,1 0 0,5 7 0,-6-9-14,0 0 0,1 1 0,0-1 0,-1 0 0,1-1 0,0 1 0,0 0-1,0-1 1,0 0 0,0 1 0,0-1 0,0 0 0,1-1 0,-1 1 0,0-1 0,4 1 0,5-1-20,1-1 0,-1 0-1,0-1 1,0 0 0,0 0 0,-1-2 0,1 0 0,12-5 0,6-5-51,51-31 0,-63 32 26,22-20 0,-25 20-280,24-16-1,-57 50 69,1 1 0,-18 31 0,29-44 224,1 0-1,0 0 1,1 1 0,0 0-1,-4 11 1,8-19 18,-1 0-1,1 1 1,-1-1-1,1 0 1,0 1-1,0-1 1,0 1-1,0-1 1,0 0 0,0 1-1,1-1 1,-1 0-1,1 0 1,0 1-1,0-1 1,-1 0-1,1 0 1,1 0 0,-1 0-1,0 0 1,0 0-1,1 0 1,-1 0-1,1 0 1,0-1 0,-1 1-1,1-1 1,4 3-1,-2-1 37,1-1 1,-1 0-1,1 0 0,0-1 0,0 1 0,-1-1 0,1 0 1,0-1-1,0 1 0,0-1 0,0 0 0,0 0 1,0 0-1,8-2 0,-6 1 23,1-1 0,-1 0 0,1-1 0,-1 1 0,0-1 1,0-1-1,0 1 0,11-9 0,-14 8-57,1 0 0,-1 0 1,0-1-1,0 0 0,0 0 0,-1 0 0,5-9 1,15-38-111,-22 51 97,2-7-73,-1 0 0,0 0 0,0 0-1,0-1 1,0-12 0,-2 17 3,0 1-1,0-1 1,0 0-1,-1 1 1,1 0-1,-1-1 1,0 1-1,0-1 1,0 1-1,0 0 1,-1 0-1,1-1 1,-1 1 0,0 0-1,-4-5 1,5 7 52,-1-1 0,0 1 0,1-1 0,-1 1 0,0 0 1,0 0-1,0-1 0,0 1 0,0 1 0,0-1 0,0 0 1,0 0-1,-4 0 0,0 0 10,0 1-1,-1 0 1,-8 1 0,-2-1-39,9-1 45,7-1-1,7-1 67,4-2 89,0 0 1,21-6-1,-1 0-296,-22 8 134,-1 0-1,1 1 1,0 0-1,0 0 0,0 1 1,0 0-1,0 0 1,0 1-1,0 0 1,0 1-1,0-1 0,0 2 1,0-1-1,12 4 1,-14-2 23,0-1 0,0 1 0,0 0 0,0 0 0,0 1 0,-1-1 0,0 1 0,1 1 0,-1-1 0,-1 1 0,1 0 0,-1 0 0,0 0 0,0 0 0,0 1 0,-1 0 0,5 11 0,-4-7 35,0 0-1,-1 0 1,-1 0 0,0 1-1,0-1 1,-1 1 0,0 0-1,-1-1 1,0 1 0,-1 0-1,-3 17 1,4-27-28,-1 0 0,1 0 0,0 0 1,0 0-1,0 0 0,0-1 0,0 1 0,0 0 0,0 0 0,0 0 1,0 0-1,0 0 0,0 0 0,1 0 0,-1-1 0,0 1 1,1 0-1,-1 0 0,1 0 0,0 1 0,-1-2-8,1 0 1,0 1-1,-1-1 0,1 0 0,-1 0 1,1 1-1,0-1 0,-1 0 0,1 0 1,0 0-1,-1 0 0,1 0 0,0 0 0,0 0 1,-1 0-1,1 0 0,0 0 0,-1 0 1,1 0-1,1-1 0,4-1 19,1-1 0,-1 0-1,1-1 1,5-4 0,-4 4-28,111-74 85,-3 2-387,-111 73 250,0 0 0,1 0 1,-1 1-1,8-2 0,-11 3 33,-1 1-1,0 0 1,1-1 0,-1 1-1,1 0 1,-1 0-1,0 0 1,1 0-1,-1 0 1,1 0 0,-1 1-1,0-1 1,1 0-1,-1 1 1,0-1 0,1 1-1,-1-1 1,0 1-1,1 0 1,-1 0-1,0-1 1,0 1 0,1 1-1,0 1-5,1 0 0,-2-1-1,1 1 1,0 0 0,0 0 0,-1 0-1,0 1 1,1-1 0,-1 0 0,-1 0 0,1 1-1,0 3 1,1 7 100,-2 24-1,0-4 185,0-24-125,1 1 1,6 20-1,-7-29-98,0 0-1,1 0 1,-1 0 0,1-1 0,-1 1 0,1 0-1,0 0 1,0-1 0,0 1 0,0 0 0,0-1 0,0 1-1,1-1 1,-1 1 0,0-1 0,1 0 0,-1 1 0,1-1-1,-1 0 1,1 0 0,0 0 0,-1 0 0,1-1 0,0 1-1,2 0 1,-1-1 1,1 0 0,-1 0 0,0 0 0,1-1 0,-1 1 1,0-1-1,1 0 0,-1 0 0,0 0 0,0 0 0,0-1 0,0 0 0,0 1 0,0-1 0,0 0 0,-1 0 0,1 0 0,3-5 0,4-4 0,-1 0 0,0 0-1,7-14 1,-10 16-29,118-159 64,-103 143-170,2 1 0,0 1 0,2 2 0,35-26 0,-51 42-37,-1-1 0,15-6-1,-22 12 130,-1 0 0,0 0 0,0 0 0,0 0-1,0 0 1,0 0 0,0 0 0,1 0 0,-1-1-1,0 1 1,0 0 0,0 0 0,0 0 0,0 0-1,0 0 1,1 0 0,-1 0 0,0 0 0,0 0-1,0 0 1,0 0 0,1 0 0,-1 0 0,0 0-1,0 0 1,0 0 0,0 0 0,0 0 0,1 0-1,-1 0 1,0 1 0,0-1 0,0 0 0,0 0-1,0 0 1,0 0 0,0 0 0,1 0 0,-1 0-1,0 0 1,0 1 0,0-1 0,0 0-1,0 0 1,0 0 0,0 0 0,0 0 0,0 1-1,-2 7-40,2-7 41,-16 42 88,-2 0 0,-34 57 1,-59 76 173,30-55 180,78-117-410,-7 9 91,10-13-109,0 0-1,-1 1 0,1-1 0,0 0 0,0 0 1,-1 1-1,1-1 0,0 0 0,-1 0 0,1 0 1,0 1-1,-1-1 0,1 0 0,0 0 0,-1 0 0,1 0 1,-1 0-1,1 0 0,0 0 0,-1 0 0,1 0 1,0 0-1,-1 0 0,1 0 0,-1 0 0,1 0 1,0 0-1,-1 0 0,1 0 0,0 0 0,-1 0 1,1 0-1,0-1 0,-1 1 0,1-1 4,-1 1 0,1-1-1,0 1 1,0-1 0,-1 1-1,1-1 1,0 1 0,0-1-1,0 1 1,0-1 0,0 0-1,0 1 1,-1-1 0,2 1-1,-1-1 1,0 1 0,0-1-1,0 0 1,0 1 0,0-1 0,0 1-1,1-1 1,-1 1 0,0-1-1,0 1 1,1-1 0,8-16-15,-8 16 8,6-9-4,1 0 0,-1 1 0,2 0 1,-1 0-1,1 1 0,0 0 0,1 1 1,19-12-1,6 0-102,51-19 0,-37 18 34,74-29-220,-15 7-1369,30-14-8142,-127 48 5179,-6 4 1482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3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69 3136,'-4'-3'11454,"5"3"-11215,3-8 1979,9-4-2871,-6 7 647,1-1 0,-1 1-1,1 1 1,1 0 0,-1 0 0,1 0 0,-1 1-1,1 0 1,0 1 0,0 0 0,0 1 0,1-1-1,-1 2 1,0-1 0,0 1 0,0 1-1,12 1 1,-18-1-6,0 0 0,0-1 0,-1 1 0,1 0 0,0 1 0,0-1-1,3 3 1,-5-3 23,0-1 0,0 1 0,-1 0 0,1 0 0,0-1 0,-1 1 0,1 0 0,0 0 0,-1 0 0,1 0-1,-1 0 1,0 0 0,1 0 0,-1 0 0,0 0 0,1 0 0,-1 0 0,0 0 0,0 0 0,0 0 0,0 0 0,0 0 0,0 2-1,-3 6 44,0 1-1,-1-1 0,0 0 0,-1 0 0,0 0 0,0-1 1,-12 15-1,6-7-15,-102 154 848,110-166-820,0 0 23,0 0 1,-1 1-1,1-1 1,1 1-1,-1 0 1,1 0-1,0 0 1,0 0-1,0 0 1,-1 9-1,3-13-57,0-1 0,0 1 0,0-1-1,0 0 1,1 1 0,-1-1 0,0 1-1,0-1 1,0 0 0,1 1 0,-1-1-1,0 0 1,0 1 0,1-1 0,-1 0-1,0 1 1,1-1 0,-1 0 0,0 0-1,1 1 1,-1-1 0,0 0-1,1 0 1,-1 0 0,1 1 0,-1-1-1,0 0 1,1 0 0,-1 0 0,1 0-1,-1 0 1,1 0 0,-1 0 0,0 0-1,2 0 1,19-2 405,-14 1-267,59-6 242,-35 3-355,39 0-1,-59 5-65,0-1 0,1 2 0,-1-1 0,0 2 0,0-1 0,0 2 0,11 4 0,-6-1 46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2:00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4 11392,'-45'-4'5151,"95"13"-4479,-2-6 1312,12 2-1216,48-5-160,-1 0-384,50-5-32,-9 2-128,47-2-3200,-16 5 1728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50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10 470 7392,'-9'-2'3488,"10"3"-3308,-1-1 0,1 0 0,0 1 0,0-1 0,0 0 0,0 0 0,0 0 0,0 0 0,-1 0 0,1 0 0,0 0 0,0 0 0,0 0 0,0-1 0,1 1 0,116-49 5820,-5-10-4139,-82 41-1640,-1-1-1,-1-2 0,-1-1 1,-1-1-1,28-31 0,-29 24-26,-1-1 0,39-62 0,-57 81-155,-6 8-30,1 0 0,0 0 0,0 1-1,0-1 1,1 1 0,-1 0 0,1 0 0,0 0 0,3-4 0,-5 7-9,-1 0 1,0 0-1,0 0 1,0 0-1,0 0 1,0 0-1,1 0 0,-1 0 1,0 0-1,0 0 1,0 0-1,0 0 1,0 0-1,1 0 1,-1 0-1,0 1 1,0-1-1,0 0 1,0 0-1,0 0 1,0 0-1,0 0 1,1 0-1,-1 0 1,0 0-1,0 1 1,0-1-1,0 0 1,0 0-1,0 0 1,0 0-1,0 0 1,0 0-1,0 1 1,0-1-1,0 0 1,0 0-1,0 0 1,0 0-1,0 0 0,0 1 1,0-1-1,0 0 1,1 15-32,0 0 1,-1 0 0,-1-1-1,0 1 1,-1 0-1,-5 18 1,-2 1 120,-1-1 1,-2 0 0,-1-1-1,-2 0 1,-1-1 0,-20 29-1,33-54-86,-2 0 0,1 0 0,-1 0 0,1-1 0,-12 10 0,14-14 2,0 0-1,1 0 1,-1 0 0,0 0 0,0 0 0,0 0 0,0-1 0,0 1 0,0 0-1,0-1 1,0 0 0,0 1 0,0-1 0,0 0 0,0 0 0,0 0-1,0 0 1,0-1 0,0 1 0,0-1 0,0 1 0,0-1 0,0 0 0,0 1-1,-4-3 1,1 0-53,0-1 0,1 1-1,-1-1 1,1 0-1,-1 0 1,1 0 0,0-1-1,-6-9 1,8 11-11,0 0 1,0 0 0,0 0-1,1-1 1,-1 1-1,1-1 1,0 1-1,0-1 1,1 1 0,-1-1-1,1 1 1,-1-1-1,1 0 1,0 1-1,0-1 1,2-6 0,-2 9 25,0 1 1,0-1 0,0 0 0,1 0 0,-1 0-1,0 0 1,1 1 0,-1-1 0,0 0-1,1 0 1,-1 1 0,1-1 0,-1 0-1,1 1 1,-1-1 0,1 1 0,0-1 0,-1 0-1,1 1 1,0-1 0,-1 1 0,1 0-1,0-1 1,0 1 0,-1 0 0,1-1 0,0 1-1,0 0 1,0 0 0,0 0 0,-1-1-1,1 1 1,0 0 0,0 0 0,1 0 0,2 1 68,1 0 1,-1 1-1,0-1 1,1 1-1,6 3 1,0 0 231,7 4-56,-5-3 205,1-1 0,24 7-1,-33-11-315,1 0 0,0 0 0,-1-1 0,1 0 0,0 0 0,-1 0-1,1-1 1,-1 1 0,1-2 0,8-2 0,46-19 260,-38 13-417,1 2 0,33-9 0,-54 16 30,-1 1 0,1 0-1,0 0 1,-1-1 0,1 1-1,0 0 1,-1 0 0,1 0-1,0 1 1,0-1 0,-1 0-1,1 1 1,-1-1-1,1 1 1,0-1 0,-1 1-1,3 1 1,-3-1 17,0 0 0,0 0 0,0 0 0,0 0 0,0 1 0,0-1 0,-1 0 1,1 0-1,0 1 0,-1-1 0,1 0 0,-1 1 0,0-1 0,1 1 0,-1-1 0,0 2 0,1 6 22,-2 0 0,1 0 0,-1 0 0,-1 0 0,-2 11 1,1-9-26,-60 251 117,39-170-36,-4 1-1,-6 24 641,32-110-63,1-7-225,1-11-185,18-55-303,3 2 0,3 0 0,2 1 0,41-69 0,-46 98-90,2 1 1,0 0 0,3 2-1,0 1 1,2 1 0,1 1-1,39-28 1,-57 48 120,-1 1-1,21-10 1,-28 16 36,-1 0 1,1 0-1,0 0 0,0 0 0,0 0 1,1 1-1,-1-1 0,0 1 1,0 0-1,0 0 0,0 0 0,0 0 1,1 0-1,-1 1 0,5 1 1,-6-1 10,0-1 0,-1 1 0,1 0 0,-1 0 1,0 0-1,1 0 0,-1 1 0,0-1 1,1 0-1,-1 0 0,0 1 0,0-1 0,0 1 1,0-1-1,0 1 0,-1-1 0,1 1 1,0 0-1,-1-1 0,1 1 0,-1 0 0,0 0 1,1-1-1,-1 1 0,0 0 0,0 0 1,0-1-1,0 1 0,-1 0 0,1 2 1,-1 2 43,0-1 1,-1 1 0,1 0 0,-1-1 0,0 1 0,-1-1 0,1 0-1,-5 7 1,2-4-70,-2 1 0,1-1 0,-1 0 0,-12 11 0,16-17-51,0 1 1,-1-1-1,1 1 1,-1-1-1,1 0 1,-1 0-1,0-1 1,0 1-1,0-1 0,0 0 1,0 0-1,0 0 1,0-1-1,-6 1 1,8-1 11,-1-1 1,1 1 0,0-1 0,-1 1-1,1-1 1,-1 0 0,1 0 0,0 0-1,0-1 1,0 1 0,0 0 0,0-1-1,0 1 1,0-1 0,0 0 0,0 0-1,1 0 1,-1 0 0,1 0 0,-1 0 0,0-3-1,0 4 25,1-1-1,0 0 1,0 0 0,1 0-1,-1 0 1,0 0-1,1 0 1,-1 0 0,1 0-1,-1 0 1,1 0-1,0 0 1,0 0 0,0-1-1,0 1 1,1 0-1,-1 0 1,0 0 0,1 0-1,-1 0 1,1 0-1,0 0 1,0 0-1,0 0 1,1-2 0,0 2 4,-1 1-1,1-1 1,0 0 0,0 1 0,0-1 0,-1 1 0,2-1 0,-1 1 0,0 0 0,0 0 0,0 0 0,1 0 0,-1 0-1,0 1 1,1-1 0,2 0 0,4 1 90,-1-1 1,1 2-1,13 1 0,-12-1 78,39 8 446,-32-6-303,0 0 0,25 0 1,-30-3-55,1-1 1,0-1-1,-1 0 0,0-1 0,20-6 1,57-29 423,-51 20-562,-26 12-57,-10 4-59,1 1 1,0-1 0,-1 1-1,1-1 1,0 1-1,0 0 1,0 0 0,0 0-1,0 1 1,0-1-1,0 1 1,5-1 0,-8 1 25,0 1 0,1-1 1,-1 0-1,0 0 1,1 1-1,-1-1 0,0 0 1,1 0-1,-1 1 0,0-1 1,0 0-1,1 1 1,-1-1-1,0 1 0,0-1 1,0 0-1,0 1 1,1-1-1,-1 0 0,0 1 1,0-1-1,0 1 1,0-1-1,0 1 0,0-1 1,0 0-1,0 1 1,0-1-1,0 1 0,-1 0 1,-3 17 97,0-5-33,5-12-58,-1-1 0,0 1 1,0 0-1,0 0 0,1-1 1,-1 1-1,0 0 0,1 0 1,-1-1-1,1 1 0,-1 0 1,0-1-1,1 1 0,0-1 1,-1 1-1,1 0 0,-1-1 1,1 0-1,0 1 0,-1-1 0,1 1 1,0-1-1,-1 0 0,1 1 1,0-1-1,0 0 0,0 0 1,-1 1-1,1-1 0,0 0 1,0 0-1,1 0 0,28 0 305,67-17 62,20-2-627,-113 19 225,-1 0-1,1 0 0,-1 0 0,1 0 0,-1 0 1,1 1-1,-1-1 0,0 1 0,7 2 0,-9-2 13,1 0 0,-1 0-1,0 0 1,0 0 0,0 0 0,0 0-1,0 0 1,0 0 0,0 0-1,0 0 1,0 1 0,0-1-1,-1 0 1,1 1 0,0-1 0,-1 1-1,1-1 1,-1 0 0,0 1-1,1-1 1,-1 1 0,0-1-1,0 1 1,0-1 0,0 3 0,0 25 431,7-30-305,0-1 0,0 1 0,12-5 0,25-13-49,-29 12-119,1 0-1,26-7 0,-41 14 36,1 0 1,-1 0-1,1-1 0,-1 1 1,1 0-1,-1 0 0,1 0 1,-1 1-1,0-1 0,1 0 1,-1 0-1,1 1 0,-1-1 1,1 1-1,-1 0 0,0-1 1,1 1-1,-1 0 0,0 0 1,0-1-1,0 1 0,1 0 1,-1 0-1,0 0 0,0 1 1,1 0-1,0 2 29,1 0 1,-1 1-1,0-1 1,0 0-1,0 1 1,1 6-1,-2-9-2,0 0-1,0 1 0,1-1 1,-1 0-1,1 0 0,-1 0 0,1 0 1,-1-1-1,1 1 0,0 0 0,0-1 1,0 1-1,0-1 0,0 1 0,0-1 1,1 0-1,-1 0 0,4 1 0,10 0-290,-14-1 83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1:50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45 105 8896,'-17'-56'4032,"4"36"-3520,8 11-128,5 6-320,-5-5-160,5 3 32,-5 1-2496,10 4 1376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2:04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20 6240,'5'-20'8490,"-6"21"-8274,0-1 0,0 1 0,1 0 0,-1-1-1,0 1 1,1 0 0,-1-1 0,1 1 0,-1 0-1,1 0 1,-1-1 0,1 1 0,-1 0 0,1 0 0,0 0-1,-1 1 1,-3 6 350,-45 79 610,-36 59-3504,70-122 1282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2:04.6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15 301 7968,'1'0'579,"-1"0"-520,0 0 0,0 0 0,0 0 0,0 0 0,0 0 0,1 0 0,-1 0 0,0 0 0,0 0-1,0 0 1,0 0 0,0 0 0,1 0 0,-1 0 0,0 0 0,0 0 0,0 0 0,0 0 0,0 0 0,1 0-1,-1 0 1,0 0 0,0 0 0,0 0 0,0 0 0,0 1 0,0-1 0,1 0 0,-1 0 0,0 0-1,0 0 1,0 0 0,0 0 0,0 1 0,0-1 0,0 0 0,0 0 0,0 0 0,0 0 0,0 0 0,0 0-1,0 1 1,0-1 0,0 0 0,0 0 0,0 0 0,0 0 0,0 1 0,0-1 0,0 0 0,16 35 2197,-7-17-1598,-1 0-1,0 1 1,-2 0-1,0 0 0,-1 1 1,2 21-1,-2 35 241,-4-1 0,-14 127-1,12-191-494,1-10-299,0 1 0,0 0-1,0-1 1,0 1 0,0 0 0,0 0-1,-1-1 1,1 1 0,0 0 0,-1-1 0,-1 3-1,2-4-93,0 0 1,0 0-1,0 0 0,0 0 0,-1 0 0,1 1 0,0-1 0,0 0 0,0 0 0,0 0 1,-1 0-1,1 0 0,0-1 0,0 1 0,0 0 0,0 0 0,-1 0 0,1 0 1,0 0-1,0 0 0,0 0 0,0 0 0,-1 0 0,1 0 0,0 0 0,0 0 1,0-1-1,0 1 0,0 0 0,0 0 0,0 0 0,-1 0 0,1 0 0,0-1 0,0 1 1,0 0-1,0 0 0,0 0 0,-3-6 137,1 1-1,0-1 1,0 0-1,-2-9 1,3 11-123,-17-71 222,4-1-1,-6-95 0,18 135-408,2-1-1,7-54 1,-3 67 57,1 1 1,2-1 0,0 1 0,1 0 0,2 1-1,0 0 1,1 0 0,1 1 0,2 1 0,15-20-1,-22 32 39,0 0 0,0 1 0,1-1 0,0 2 0,0-1 0,1 1 0,-1 1 0,2-1 0,-1 2 0,0-1 0,16-4 0,-20 7 70,0 1 0,1 0 1,-1 0-1,0 0 1,1 0-1,-1 1 0,1 0 1,-1 0-1,0 1 1,1-1-1,-1 1 0,0 0 1,0 1-1,1-1 0,-1 1 1,0 0-1,0 0 1,-1 1-1,1 0 0,0-1 1,-1 2-1,0-1 1,1 0-1,3 5 0,-3-3 94,0 1-1,-1 0 1,1 0-1,-1 0 1,0 1-1,-1 0 1,1-1-1,-1 1 1,-1 0-1,1 1 1,-1-1-1,0 0 1,0 10-1,-1-12-28,-1 0-1,0 0 0,0 0 1,-1-1-1,1 1 0,-1 0 0,0 0 1,0-1-1,-1 1 0,1-1 1,-1 1-1,0-1 0,0 1 1,-1-1-1,1 0 0,-1 0 1,0 0-1,0-1 0,0 1 1,-1-1-1,-6 6 0,-2-1-314,0-1 0,-1 0 0,0 0 0,0-1 0,-25 7 0,3-3-2979,15-8-3644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2:13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0 755 1152,'9'-20'12171,"-4"6"-2612,1 4-11962,88-99 3390,-11 14-400,-77 86-613,1 0 1,0 1 0,0 0 0,1 1 0,0-1-1,0 1 1,1 1 0,-1 0 0,2 0 0,13-7-1,-13 9 19,0 0 0,0 1-1,0 0 1,20-2 0,-28 4 26,0 1 0,0 0 0,0 0 1,0 0-1,0 0 0,0 0 0,0 0 0,0 1 1,0-1-1,0 1 0,0-1 0,0 1 0,0 0 1,0 0-1,-1 0 0,1 0 0,0 0 1,0 0-1,-1 0 0,1 1 0,-1-1 0,1 0 1,-1 1-1,0-1 0,1 1 0,-1 0 0,0 0 1,0-1-1,0 1 0,0 0 0,-1 0 0,2 3 1,1 9 103,-1-1 1,-1 1 0,0-1-1,-2 28 1,1-25 15,-1 1-1,5 30 1,-4-45-119,1-1-1,-1 1 1,0-1-1,1 0 1,-1 1-1,1-1 0,0 0 1,-1 1-1,1-1 1,0 0-1,0 1 1,0-1-1,0 0 1,0 0-1,0 0 0,0 0 1,0 0-1,0 0 1,0 0-1,0 0 1,1-1-1,-1 1 1,0 0-1,1-1 0,-1 1 1,3 0-1,1-1 16,0 1-1,0-1 0,0 0 1,0 0-1,0 0 1,-1-1-1,9-1 0,1-3-8,0 1 0,0-1-1,0-1 1,15-9 0,-15 7-62,1 1 0,-1 1-1,24-7 1,-28 10 60,2 2-439,-12 2 401,0 0 0,0-1 0,0 1 0,-1 0 0,1 0 0,0 0 0,0 0 0,0-1 0,-1 1 0,1 0 0,-1 0 0,1 0 0,0-1 0,-1 1 0,1 0 0,-2 0 0,-23 35 101,19-28-41,0 0 1,0 0-1,-7 15 0,10-16-50,1-1 0,0 0 1,0 0-1,0 1 0,-1 11 1,3-17 24,0 1 1,-1-1 0,1 0-1,0 1 1,1-1 0,-1 1-1,0-1 1,0 0 0,1 1-1,-1-1 1,0 0 0,1 1-1,-1-1 1,1 0 0,0 0-1,-1 1 1,1-1 0,0 0-1,0 0 1,0 0 0,0 0-1,0 0 1,0 0 0,0 0-1,0 0 1,0-1 0,1 1-1,-1 0 1,0-1 0,0 1-1,1 0 1,-1-1 0,0 0-1,3 1 1,2 0 6,0 0 1,1-1-1,-1 0 1,0 0-1,0-1 1,0 0-1,1 0 1,-1 0-1,0 0 1,0-1-1,0 0 1,9-5-1,-9 4-26,0 0-1,0-1 1,0 0-1,0 0 1,-1 0 0,0-1-1,1 0 1,-2 0-1,1 0 1,-1 0 0,5-7-1,-8 10-5,0 0 0,0 1 0,-1-1 0,1 0-1,0 0 1,-1 0 0,1 0 0,-1 0 0,0 0 0,0 0-1,0 0 1,0 0 0,0 1 0,0-1 0,0 0 0,0 0-1,-1 0 1,1 0 0,-1 0 0,0 0 0,1 0 0,-1 1-1,0-1 1,0 0 0,0 1 0,-2-3 0,1 2-40,0-1 1,0 1 0,0 0 0,-1 0-1,1 0 1,-1 0 0,0 0-1,1 0 1,-1 1 0,0-1-1,0 1 1,0 0 0,0 0 0,0 0-1,-6-1 1,-28 2-976,33 0 889,5 0 74,12 1 99,22 0 207,-15-2-170,0-1 1,0-1-1,0-1 0,0-1 0,-1-1 1,0-1-1,0 0 0,-1-1 1,0-1-1,-1-1 0,1 0 0,-2-2 1,0 0-1,0 0 0,-1-2 1,-1 0-1,17-20 0,134-212 375,-124 180-515,-28 45 29,-6 11 16,0-1 0,0 1-1,-1-2 1,-1 1 0,8-21-1,-13 32 16,0 0 0,0-1 0,0 1 0,0 0 0,0 0 0,0 0 0,1-1 0,-1 1 0,0 0 0,0 0 0,0 0 0,0-1 0,0 1 0,0 0 0,0 0 0,0 0 0,0-1 0,0 1 0,0 0 0,0 0 0,0-1 0,0 1 0,0 0 0,0 0 0,0 0 0,-1-1 0,1 1 0,0 0 0,0 0 0,0 0 0,0-1 0,0 1 0,0 0 0,-1 0 0,1 0 0,0 0 0,0 0 0,0-1 0,0 1 0,-1 0 0,1 0 0,0 0 0,0 0 0,-1 0 0,1 0 0,0 0 0,0 0 0,0 0 0,-1 0 0,1 0 0,0 0 0,0 0 0,0 0 0,-1 0 0,1 0 0,0 0 0,0 0 0,-1 0 0,1 0 0,0 0 0,0 0 0,0 0 0,-1 0 0,1 0 0,0 0 0,0 1 0,0-1 0,0 0 0,-1 0 0,-12 10 0,5 1 7,0 1 0,0 0 1,1 0-1,1 0 0,0 1 0,1 0 0,-7 26 0,-13 98-37,21-107 62,-20 176 28,3-28-1224,21-176 892,0 1 0,-1 0 0,0 0 0,1 0 1,-1-1-1,-2 5 0,3-7 238,0 0 1,0 0-1,0 0 1,0 0-1,0 0 1,0 0-1,0 1 1,0-1-1,-1 0 0,1 0 1,0 0-1,0 0 1,0 0-1,0 0 1,0 0-1,0 0 1,-1 0-1,1 0 1,0 0-1,0 0 0,0 0 1,0 0-1,0 1 1,-1-1-1,1 0 1,0 0-1,0 0 1,0-1-1,0 1 1,0 0-1,-1 0 0,1 0 1,0 0-1,0 0 1,0 0-1,0 0 1,0 0-1,-1 0 1,1 0-1,0 0 1,0 0-1,0 0 0,0-1 1,-9-13-935,4 0 545,-6-29 0,7 24 539,-8-20 1,-44-120 2347,54 153-2389,0 3 7,1 1-1,0-1 0,1 0 1,-1 0-1,0 1 0,0-4 1,1 5-64,0 1 0,0-1 0,1 1 1,-1-1-1,0 1 0,0-1 0,0 1 0,0-1 1,0 1-1,1 0 0,-1-1 0,0 1 1,0-1-1,1 1 0,-1 0 0,0-1 1,1 1-1,-1 0 0,0-1 0,1 1 0,-1 0 1,1-1-1,-1 1 0,0 0 0,1 0 1,-1 0-1,1-1 0,-1 1 0,1 0 0,-1 0 1,1 0-1,-1 0 0,1 0 0,-1 0 1,0 0-1,1 0 0,-1 0 0,1 0 0,-1 0 1,1 0-1,7 1 71,0 0 1,0 0-1,0 0 0,0 1 1,-1 1-1,1-1 0,7 5 1,53 28 60,-54-27-130,106 72 312,-112-74-301,-1-2 24,-1 1 0,0 0 0,0 0 0,-1 1 0,7 7 0,-11-11-34,1 0 0,-1 0 0,0 1 1,0-1-1,0 0 0,0 1 0,0-1 0,0 0 0,-1 1 0,1-1 0,-1 1 0,1-1 0,-1 1 0,0 0 0,0-1 1,0 1-1,-1-1 0,1 1 0,-1 3 0,-4 8 124,-1 0 1,0 0-1,-8 15 0,14-29-135,0 0 1,0 0-1,0 0 0,0 0 0,0 0 0,-1 0 1,1 0-1,0 0 0,0 1 0,0-1 0,0 0 0,0 0 1,0 0-1,0 0 0,0 0 0,0 0 0,0 0 1,0 0-1,0 0 0,0 1 0,0-1 0,0 0 1,0 0-1,0 0 0,0 0 0,1 0 0,-1 0 1,0 0-1,0 0 0,0 0 0,0 0 0,0 1 0,0-1 1,0 0-1,0 0 0,0 0 0,0 0 0,0 0 1,0 0-1,0 0 0,1 0 0,-1 0 0,0 0 1,0 0-1,0 0 0,0 0 0,0 0 0,0 0 0,0 0 1,0 0-1,0 0 0,1 0 0,8 0 317,10-3-48,-18 3-257,11-3 62,-1-1 0,0 1 0,1-2 0,-1 0 0,-1 0 0,1-1 0,-1 0 0,0 0-1,15-14 1,-6 1-60,0 0-1,-1-1 1,18-26-1,-32 40-71,0 0-1,0 0 0,0-1 0,0 1 0,3-11 0,-7 16 27,1 0 1,-1 0-1,0 0 0,1 0 1,-1 0-1,0 0 0,0-1 1,0 1-1,1 0 0,-1 0 1,0 0-1,0 0 0,-1 0 1,1 0-1,0-1 0,0 1 1,-1 0-1,1 0 0,0 0 1,-1 0-1,1 0 0,-1 0 1,1 0-1,-2-1 0,1 1 6,-1 0-1,1 0 0,0 0 0,-1 0 1,1 1-1,-1-1 0,1 1 0,-1-1 1,1 1-1,-1-1 0,0 1 0,1 0 1,-1 0-1,1 0 0,-3 0 0,-4 1-11,-1-1-1,1 2 1,-1-1-1,1 1 0,-9 4 1,3-1-113,-21 12 0,31-16 138,1 1-1,-1 0 1,1 1-1,0-1 1,0 0-1,0 1 1,0 0-1,1 0 1,-1 0-1,-3 6 1,5-9 2,1 1 0,0-1 0,0 1 1,0 0-1,0-1 0,0 1 0,0 0 0,0-1 0,0 1 1,0 0-1,0-1 0,0 1 0,0 0 0,1-1 0,-1 1 1,0-1-1,0 1 0,1 0 0,-1-1 0,0 1 1,1-1-1,-1 1 0,0-1 0,1 1 0,-1-1 0,1 1 1,-1-1-1,1 1 0,-1-1 0,1 0 0,-1 1 0,1-1 1,0 0-1,-1 0 0,1 1 0,1-1 0,24 9 139,-13-8-142,1 0 1,0 0-1,0-1 1,-1-1 0,20-3-1,68-19 4,-1 0-17,-95 22-5,1 1 0,-1-1-1,1 1 1,-1 0 0,1 0 0,0 0-1,-1 1 1,1 0 0,7 2 0,-11-2 33,1 0 1,-1 0 0,0 1 0,0-1 0,0 1 0,0-1-1,0 1 1,0 0 0,0 0 0,0-1 0,-1 1-1,1 0 1,-1 1 0,1-1 0,-1 0 0,0 0-1,0 1 1,0-1 0,0 1 0,0-1 0,0 5 0,2 6 112,-2 0 1,1 1 0,-2-1 0,0 15 0,-1-2 333,1-26-448,1 0 1,-1 0-1,0 0 0,0 1 0,1-1 0,-1 0 1,0 0-1,0 0 0,1 0 0,-1 0 0,0 0 1,1 1-1,-1-1 0,0 0 0,1 0 0,-1 0 1,0 0-1,0 0 0,1 0 0,-1 0 0,0 0 1,1 0-1,-1 0 0,0 0 0,1-1 0,-1 1 1,0 0-1,0 0 0,1 0 0,-1 0 0,17-5 118,-12 4-113,52-19 96,49-11-195,-94 28 69,-1 1 1,0 1-1,1 0 0,0 0 0,-1 1 1,1 1-1,15 2 0,-22-2 36,-1 1-1,1-1 1,0 1-1,0 0 1,-1 0-1,0 0 1,1 1-1,-1-1 1,0 1-1,7 6 1,-1 1 53,-1 1 0,12 16 0,-9-11-159,-6-8-643,0 0 0,6 12 0,-10-17-341,-1 1 0,0-1 0,1 1 1,-1-1-1,1 7 0,1 6-1768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2:15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82 236 2912,'-8'0'923,"6"0"-550,7-7 2672,-3 5-2416,0 0 0,0-1 0,0 1 0,0-1 1,0 1-1,1-4 0,-2 5-403,-1 0 0,1 0 0,-1 0 0,1 0 0,-1-1 0,1 1 0,-1 0 1,0 0-1,0 0 0,1-1 0,-1 1 0,0 0 0,0 0 0,0-1 0,0 1 0,-1 0 0,1 0 1,0 0-1,0-1 0,-1 0 0,0 1-153,1 1 1,0 0-1,0-1 1,0 1-1,-1 0 1,1 0-1,0-1 1,0 1-1,-1 0 1,1 0-1,0 0 0,-1-1 1,1 1-1,0 0 1,-1 0-1,1 0 1,0 0-1,-1 0 1,1 0-1,0-1 1,-1 1-1,1 0 1,0 0-1,-1 0 0,1 0 1,0 0-1,-1 0 1,1 1-1,0-1 1,-1 0-1,1 0 1,-1 0-1,1 0 1,0 0-1,0 0 1,-1 1-1,1-1 1,0 0-1,-1 0 0,1 0 1,0 1-1,0-1 1,-1 1-1,-11 12 540,11-12-512,-11 16 300,-10 20 0,17-28-301,0 0 10,1-1 1,0 2 0,1-1 0,0 0 0,0 1 0,1-1-1,0 1 1,0 14 0,2-23-74,0 0 1,0 0-1,0 0 0,0 0 0,0 0 1,0 0-1,0 0 0,1 0 1,-1 0-1,0 0 0,1 0 0,-1 0 1,1 0-1,-1 0 0,1 0 1,-1 0-1,1-1 0,0 1 0,-1 0 1,1 0-1,0-1 0,0 1 1,-1 0-1,1-1 0,0 1 0,0-1 1,0 1-1,0-1 0,0 1 1,0-1-1,0 0 0,0 0 0,0 1 1,2-1-1,-1 0 7,0 0 0,1 0 0,-1 0-1,0 0 1,1-1 0,-1 1 0,0-1 0,0 1 0,1-1-1,-1 0 1,0 0 0,0 0 0,0 0 0,3-2 0,1-2-30,-1-1 0,0 1 0,0-1 1,0 0-1,-1 0 0,1-1 0,-1 1 0,-1-1 1,0 0-1,0 0 0,0 0 0,0 0 1,1-9-1,0-5 56,0 1 0,-1-1 0,-1-37 1,-1 51-100,-1 0 1,0 1 0,-1-1 0,0 1-1,0-1 1,0 1 0,-1-1-1,0 1 1,-5-11 0,-1 2-217,7 15 217,1-1 1,0 1 0,-1-1-1,1 0 1,0 1 0,-1-1-1,1 1 1,0-1 0,0 0-1,0 1 1,0-1 0,-1 1-1,1-1 1,0 0 0,0 1-1,0-1 1,0 0 0,0 1-1,0-1 1,1 1 0,-1-1-1,0 0 1,0 0 0,10-4-33,0 0 0,0 1 1,17-4-1,-15 4 133,12-2 86,1 0 0,1 2 0,-1 1 0,48 0 0,-64 3-121,1 0-1,0 1 1,-1 0 0,1 1-1,-1 0 1,1 1 0,-1 0 0,14 6-1,-17-6 1,-1 0 0,1 1 0,-1-1 0,0 1-1,0 0 1,-1 0 0,1 1 0,-1-1 0,0 1-1,0 0 1,-1 0 0,1 0 0,-1 1 0,4 9 0,1 4 250,-2 2 0,0-1 0,5 42 1,0 67 289,-9-102-571,-2-21 23,0-1 1,1 1-1,0-1 0,0 1 0,1-1 0,0 1 1,2 5-1,-3-10-48,0 1 1,0-1-1,-1 1 0,2-1 1,-1 1-1,0-1 1,0 1-1,0-1 1,1 0-1,-1 0 0,0 0 1,1 0-1,-1 0 1,1 0-1,0 0 0,-1 0 1,1 0-1,0-1 1,-1 1-1,1-1 1,0 1-1,0-1 0,-1 0 1,1 0-1,0 1 1,0-1-1,2-1 1,5 0-788,0-2 0,1 1 0,-1-1 0,0-1 0,-1 1 0,1-2 0,0 1 0,-1-1 0,12-9 0,-19 13 657,44-28-2763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2:17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5 778 5984,'-1'-1'370,"1"1"-319,-1 0 0,1 0 0,0-1 0,0 1 0,-1 0 0,1 0 0,0-1 0,0 1 0,0 0 0,-1 0 0,1-1 0,0 1 0,0 0 0,0-1 1,0 1-1,0 0 0,0-1 0,-1 1 0,1 0 0,0-1 0,0 1 0,0 0 0,0-1 0,0 1 0,0 0 0,0-1 0,0 1 0,1 0 0,-1-1 0,0 1 0,0 0 0,0-1 0,0 1 0,0 0 0,0 0 0,1-1 0,-1 1 0,0 0 0,0 0 0,0-1 0,1 1 0,-1 0 0,0 0 0,1-1 0,76-89 3901,20-67-900,-9 14-947,-76 126-1680,1 0 0,1 1 0,1 1 0,0 0 0,31-23 0,-20 24 259,-26 14-655,1-1 0,-1 1 0,1 0 0,0-1 0,-1 1 0,1 0 0,-1 0 0,1 0 0,-1 0 0,1-1 0,0 1 0,-1 0 0,1 0 0,-1 0 0,1 0 0,0 0 0,-1 0 0,1 1 0,-1-1 0,1 0 0,0 0 0,-1 0 0,1 0 0,-1 1 0,1-1 0,-1 0 0,1 1 0,-1-1 0,1 0 0,-1 1 0,1-1 0,-1 0 0,0 1 0,1-1 0,-1 1 0,1-1-1,-1 1 1,0-1 0,1 1 0,-1-1 0,0 1 0,0 0 0,1 7 128,-1 1 0,-1-1 0,0 0 0,0 0 0,0 0 0,-3 8 0,-19 60 230,-46 107-1,33-90 4,36-93-391,0 0 1,0 0 0,0 0-1,0 0 1,0 0 0,-1 0 0,1 0-1,0 0 1,0 0 0,0 1-1,0-1 1,0 0 0,0 0 0,0 0-1,0 0 1,0 0 0,0 0-1,0 0 1,0 0 0,0 0 0,0 0-1,0 0 1,0 0 0,0 0-1,0 0 1,0 0 0,0 0-1,0 0 1,0 1 0,0-1 0,0 0-1,0 0 1,0 0 0,0 0-1,1 0 1,-1 0 0,0 0 0,0 0-1,0 0 1,0 0 0,0 0-1,0 0 1,0 0 0,0 0 0,0 0-1,0 0 1,0 0 0,0 0-1,0 0 1,0 0 0,0 0 0,0 0-1,0 0 1,0 0 0,0 0-1,0 0 1,1 0 0,-1 0 0,0 0-1,0 0 1,0 0 0,0 0-1,0 0 1,6-3-75,11-13-119,96-123-411,-21 24 409,-68 88 49,0 2-1,33-26 1,-48 43 99,9-5-47,-18 13 96,0 0-1,1 0 1,-1 0 0,0 0-1,0-1 1,0 1 0,0 0-1,0 0 1,1 0-1,-1 0 1,0 0 0,0 0-1,0 0 1,0 0 0,1 0-1,-1 0 1,0 1-1,0-1 1,0 0 0,0 0-1,1 0 1,-1 0 0,0 0-1,0 0 1,0 0-1,0 0 1,0 0 0,1 0-1,-1 1 1,0-1 0,0 0-1,0 0 1,0 0 0,1 12 109,-2-4-41,-1 0 0,0-1 0,-1 1-1,-3 9 1,-2 2 78,-63 183 509,66-191-619,1 1-1,0 0 1,1 1 0,1-1 0,-2 13-1,4-22-15,0-1 0,0 1 0,0 0-1,1 0 1,-1-1 0,1 1 0,-1 0 0,1-1-1,0 1 1,0 0 0,0-1 0,3 5-1,-3-5 9,0-1 0,1 1 0,-1-1 0,1 1 0,0-1-1,-1 0 1,1 0 0,0 0 0,0 0 0,0 0-1,0 0 1,0 0 0,0 0 0,0-1 0,0 1-1,0-1 1,0 0 0,0 1 0,3-1 0,2 0-40,0 0 0,0-1 1,-1 1-1,1-1 1,0-1-1,0 1 0,0-1 1,-1 0-1,1-1 1,-1 0-1,0 0 1,0 0-1,0 0 0,0-1 1,0 0-1,-1-1 1,10-9-1,-4 3-36,-1-1-1,-1-1 1,0 0-1,0 0 1,-1-1-1,10-24 1,5-16-33,-3-2 0,15-59 0,-31 86-101,-4 27 157,0 0 0,1 1 0,-1-1 0,-1 0 0,1 1 0,0-1 0,0 0 0,-1 0 0,1 1 0,-1-1 0,1 1 0,-1-1 0,-1-2 0,2 4 20,-1-1 0,1 1 1,0 0-1,-1 0 1,1-1-1,0 1 0,-1 0 1,1 0-1,-1 0 0,1-1 1,0 1-1,-1 0 1,1 0-1,-1 0 0,1 0 1,-1 0-1,1 0 0,0 0 1,-1 0-1,1 0 1,-1 0-1,1 0 0,-1 0 1,1 0-1,0 0 1,-1 0-1,1 1 0,-1-1 1,1 0-1,0 0 0,-1 0 1,1 1-1,-1-1 1,1 0-1,0 1 0,-1-1 1,1 0-1,0 1 0,0-1 1,-1 0-1,1 1 1,0 0-1,-14 18 53,14-19-49,-11 20 32,2-1 1,0 1-1,2 0 1,0 1-1,1 0 1,1 0-1,1 0 0,0 1 1,2-1-1,1 1 1,1 27-1,1-43 40,-1 0-1,1 0 0,1 0 1,-1 0-1,1 0 1,0-1-1,0 1 0,1-1 1,-1 1-1,1-1 0,5 6 1,-7-9-48,0 0-1,1-1 1,-1 1 0,1-1 0,-1 1-1,1-1 1,0 0 0,0 1 0,-1-1-1,1 0 1,0 0 0,0 0 0,0-1-1,0 1 1,0 0 0,0-1 0,1 1 0,-1-1-1,0 0 1,0 0 0,0 0 0,0 0-1,0 0 1,0 0 0,1 0 0,-1-1-1,0 1 1,0-1 0,0 0 0,0 1-1,0-1 1,0 0 0,0 0 0,0 0-1,2-3 1,5-2-62,-1 0 0,0-1 0,0 0 0,-1 0 0,8-11 0,32-47-276,-42 59 302,72-123 81,-38 62-170,-49 87-114,1 0 0,-6 24 0,-21 68 447,31-94-219,-3 8 45,2-10 20,1 1 1,-6 35-1,11-50-69,0 0 0,0 1 1,0-1-1,0 0 0,0 0 1,1 1-1,-1-1 0,2 4 0,-2-5-11,1 0 1,-1-1-1,0 1 0,1-1 0,-1 1 0,1 0 0,-1-1 0,1 1 0,-1-1 0,1 1 1,-1-1-1,1 1 0,-1-1 0,1 1 0,0-1 0,-1 0 0,1 1 0,0-1 0,-1 0 0,1 0 1,0 1-1,0-1 0,-1 0 0,1 0 0,0 0 0,-1 0 0,1 0 0,0 0 0,1 0 1,8-3-52,-1 0 1,1 0 0,-1-1 0,0 0 0,0 0-1,-1-1 1,16-11 0,-10 7-16,38-30 86,0-1 119,-52 41-136,0-1 1,1 0-1,-1 0 1,0 0-1,0 1 1,0-1-1,1 0 0,-1 0 1,0 1-1,0-1 1,0 0-1,0 0 1,0 1-1,0-1 1,0 0-1,1 0 0,-1 1 1,0-1-1,0 0 1,0 1-1,0-1 1,0 0-1,0 1 1,0-1-1,0 0 0,0 0 1,-1 1-1,1-1 1,0 0-1,0 0 1,0 1-1,0-1 1,-3 16 25,-8 16 55,8-24-33,0-1-1,0 1 0,0 0 1,1 1-1,1-1 1,-1 11-1,2-18-39,0 1 1,0-1 0,0 1-1,0-1 1,1 0-1,-1 1 1,0-1 0,1 1-1,0-1 1,-1 0-1,1 1 1,0-1 0,-1 0-1,1 0 1,0 0-1,0 1 1,0-1-1,0 0 1,0 0 0,0 0-1,1 0 1,-1-1-1,0 1 1,0 0 0,1 0-1,-1-1 1,0 1-1,1-1 1,-1 1 0,3-1-1,2 2 64,-1-2 0,0 1 0,1-1-1,-1 0 1,1 0 0,-1 0 0,9-2 0,-1 0-34,0-1-1,0-1 1,0 1 0,0-2-1,-1 0 1,1-1 0,-1 0-1,-1-1 1,1 0 0,-1 0-1,14-13 1,-11 5-10,-1 0 0,-1 0 1,0-1-1,19-34 0,32-79 67,-34 64-87,-27 63-10,95-216 7,-77 152-369,-19 63 333,0 1 0,-1-1 0,1 1-1,0-1 1,-1 1 0,0-1 0,0 1-1,1-1 1,-2 0 0,1 1 0,0-4 0,0 6 26,-1 0 1,1 0 0,0-1 0,0 1 0,0 0 0,0 0 0,0 0-1,0 0 1,0-1 0,0 1 0,0 0 0,0 0 0,0 0 0,0 0 0,0 0-1,-1 0 1,1-1 0,0 1 0,0 0 0,0 0 0,0 0 0,0 0-1,0 0 1,-1 0 0,1 0 0,0 0 0,0 0 0,0 0 0,0 0 0,-1 0-1,1 0 1,0 0 0,0 0 0,0 0 0,0 0 0,-1 0 0,1 0-1,0 0 1,0 0 0,0 0 0,0 0 0,0 0 0,-1 0 0,1 0 0,0 0-1,0 0 1,0 0 0,0 0 0,0 0 0,-1 0 0,1 1 0,-7 6-40,6-7 41,-9 12-43,-1 2 0,1-1 1,1 1-1,1 1 1,0 0-1,-9 24 1,1 5 120,-11 52 0,17-51 29,2-1 0,2 1 1,0 62-1,6-102-93,2 34 258,-2-36-252,0 0 0,1 0 0,-1 0 1,1 0-1,0 0 0,0-1 0,0 1 0,0 0 1,3 5-1,-3-8-27,-1 1 0,1-1 0,-1 1 1,0-1-1,1 1 0,-1-1 0,1 0 0,-1 1 1,1-1-1,-1 0 0,1 1 0,-1-1 0,1 0 1,0 0-1,-1 1 0,1-1 0,-1 0 0,1 0 1,0 0-1,-1 0 0,1 0 0,-1 0 0,1 0 0,0 0 1,-1 0-1,1 0 0,-1 0 0,1 0 0,1-1 1,0 0-6,0 0 0,0 0 0,0-1 0,-1 1 0,1 0 0,0-1 0,-1 1 0,3-4 0,3-4-22,-1 1 1,8-15 0,-14 23 35,18-34-36,55-88-99,-66 114 141,0 0 0,1 0 0,1 0 1,-1 1-1,1 1 0,10-7 0,-17 12-9,0 0 0,0-1 0,0 1 0,0 0 0,0 0 0,0 1 0,0-1 0,0 0 0,0 1 0,1-1 0,-1 1 0,0-1 0,0 1 1,1 0-1,-1 0 0,0 0 0,0 1 0,0-1 0,4 1 0,-4 0 26,-1 0-1,0 0 1,1 0 0,-1 0 0,0 0-1,0 0 1,0 0 0,0 0 0,0 0-1,0 0 1,0 1 0,0-1 0,0 1 0,-1-1-1,1 0 1,0 1 0,-1-1 0,0 1-1,1-1 1,-1 1 0,0-1 0,1 1-1,-1 0 1,0-1 0,0 1 0,-1-1 0,1 1-1,0-1 1,-1 3 0,-3 22 235,-2 1-1,-1-1 1,-16 41 0,-1 1-175,24-67-76,-1 1 0,1 0 0,-1 0 0,1 0 0,-1 0 0,1-1 0,0 1 0,0 0 0,0 0 0,0 0 0,1 0-1,-1 0 1,0-1 0,1 1 0,-1 0 0,1 0 0,-1 0 0,1-1 0,0 1 0,0 0 0,0-1 0,1 2 0,0-1 5,-1-1 1,1 0-1,0 1 0,0-1 1,0 0-1,0 0 1,0 0-1,0 0 1,0-1-1,0 1 1,0-1-1,0 1 1,0-1-1,0 0 1,1 1-1,-1-1 1,0 0-1,0-1 1,0 1-1,3-1 1,14-2-17,0-2 1,0 0 0,-1-1-1,0-1 1,0 0 0,-1-2-1,0 0 1,22-16 0,-2-1-67,-1-3 0,46-47 0,-69 63 51,-3 3-440,-16 28 169,-29 52 243,21-45 123,1 1 0,-13 39 0,26-63-64,-1 0 0,0 1 0,1-1 0,-1 0-1,1 1 1,0-1 0,0 0 0,0 1 0,0-1 0,0 0 0,0 1-1,1-1 1,-1 0 0,1 0 0,-1 1 0,3 3 0,-2-5 12,0 1 0,0-1 0,0 0 0,1 1 0,-1-1 1,0 0-1,1 0 0,-1 0 0,1 0 0,-1 0 0,1 0 1,-1-1-1,1 1 0,0 0 0,-1-1 0,1 0 0,0 1 1,0-1-1,-1 0 0,1 1 0,0-1 0,3-1 0,-3 1-23,1 0 0,-1-1 0,1 1-1,-1-1 1,0 0 0,1 1-1,-1-1 1,0 0 0,0-1-1,1 1 1,-1 0 0,0-1 0,0 1-1,0-1 1,0 1 0,-1-1-1,1 0 1,0 0 0,-1 0-1,2-3 1,2-2-18,-1-1-1,0 1 1,0-1-1,-1 0 0,3-9 1,28-142-142,-13 48-120,-20 105 193,1 0 0,-1 0-1,-1-1 1,1-11 0,-1 18 67,0-1 0,0 0 1,0 0-1,0 1 0,0-1 1,0 0-1,0 0 0,0 0 1,0 1-1,0-1 1,1 0-1,-1 0 0,0 1 1,1-1-1,-1 0 0,0 1 1,1-1-1,-1 0 0,1 1 1,-1-1-1,1 1 1,-1-1-1,1 1 0,0-1 1,-1 1-1,1-1 0,-1 1 1,1-1-1,0 1 0,0 0 1,-1-1-1,1 1 1,0 0-1,-1 0 0,1 0 1,0-1-1,0 1 0,0 0 1,-1 0-1,1 0 1,1 0-1,0 1 13,1-1-1,0 1 1,-1 0 0,1-1-1,0 1 1,-1 0 0,1 0-1,-1 1 1,0-1 0,1 0-1,2 3 1,1 2 43,-1-1 0,0 1 0,-1-1 1,1 1-1,-1 0 0,0 1 0,0-1 0,-1 1 0,0 0 1,0 0-1,-1 0 0,0 0 0,0 0 0,1 10 0,0 3 168,-1 1 0,-1 1-1,-3 37 1,1-28 39,1-18-185,-1 0 0,0-1 0,-6 25 0,7-36-62,0-1-1,-1 0 1,1 1 0,0-1 0,0 1 0,0-1 0,0 1-1,0-1 1,0 1 0,0-1 0,0 1 0,0-1 0,0 1 0,0-1-1,0 1 1,0-1 0,0 1 0,0-1 0,1 1 0,-1 0-1,0-1 9,1 0 0,-1 0 0,0 0-1,1 0 1,-1 1 0,0-1-1,0 0 1,1 0 0,-1 0 0,0 0-1,1 0 1,-1 0 0,0 0 0,1 0-1,-1 0 1,0 0 0,1 0-1,-1-1 1,0 1 0,1 0 0,-1 0-1,0 0 1,1 0 0,22-14 243,-20 11-261,25-19 98,-1-1 0,28-31 0,12-11-196,-53 52 106,0-1-27,18-11 0,-30 23 32,1 0 0,-1 0 0,1 0 0,0 1 0,0-1 0,0 1 0,0 0 0,0 0 0,0 0 0,0 0 0,1 1 0,-1-1 0,5 0 0,-7 2 25,0-1 0,0 0 0,0 0 0,0 1 0,0-1 0,0 0-1,0 1 1,-1-1 0,1 1 0,0-1 0,0 1 0,-1-1 0,1 1 0,0 0 0,-1-1 0,1 1-1,0 0 1,-1 0 0,1 0 0,-1-1 0,1 1 0,-1 0 0,0 0 0,1 0 0,-1 0 0,1 1-1,2 27 191,-3-22-137,2 29 107,-2-16-167,1 0 0,2 0 0,4 19 0,-6-33 1,1-1 1,-1 0-1,1 1 0,1-1 1,-1 0-1,1-1 0,0 1 0,0 0 1,0-1-1,0 1 0,1-1 1,0 0-1,0 0 0,0-1 0,8 6 1,-7-6-169,0 0 0,1 0 0,-1 0 0,1-1 0,0 0 0,0 0 1,0-1-1,0 0 0,0 0 0,0 0 0,0-1 0,0 1 0,0-1 0,11-2 1,-12 1-563,1 0-1,0-1 1,0 0 0,-1 0 0,1 0 0,-1-1 0,0 0 0,1 0 0,-1 0 0,-1-1 0,1 1 0,0-1 0,-1 0 0,0-1 0,4-4 0,-2 2-686,-1-1 0,0 0 1,-1 1-1,0-2 1,0 1-1,5-16 1,4-16-2316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2:18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69 12224,'-67'-20'5535,"62"25"-4831,14-10 128,9 5-608,24-4 1728,6-1-1056,20-1-64,3 6-480,24-5-480,-5 5 64,26-8-1952,-3 4 1088,0-7-6367,-15 6 4031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2:26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1138 2400,'0'11'3626,"10"-12"-474,-8-1-2896,0 0 0,-1 0 0,1-1-1,-1 1 1,0-1 0,1 1 0,-1-1-1,1-3 1,1-2 162,21-51 921,-16 36-1054,2 0-1,12-22 0,-12 28-188,0 1 0,1 0 0,1 0 0,25-25 0,-17 23 6,1 2 0,0 0 0,1 0 0,0 2 0,1 1 0,1 1 0,30-11 0,-33 15-71,-9 3-6,24-7 0,-33 11-23,1 0-1,0 1 1,0-1 0,-1 1 0,1 0-1,0 0 1,0 0 0,0 1-1,-1-1 1,1 1 0,4 1 0,-7-1 0,0-1 0,0 0 0,-1 1 0,1-1 1,0 1-1,0-1 0,0 1 0,-1 0 1,1-1-1,0 1 0,-1 0 0,1 0 1,-1-1-1,1 1 0,-1 0 0,1 0 0,-1 0 1,1 0-1,-1 1 0,1 0 13,0 1-1,-1 0 0,1-1 1,-1 1-1,0 0 0,0 5 1,-1 0 19,-1 0 0,0 0-1,0 0 1,-3 8 0,-13 28-5,9-25 143,2 0-1,0 1 0,-6 25 1,14-34 126,-1-11-281,0 1 0,0-1 0,0 0 0,1 0 1,-1 0-1,0 0 0,0 0 0,0 0 0,0 0 1,1 0-1,-1 0 0,0 0 0,0 0 0,0 0 0,1 0 1,-1 0-1,0 0 0,0 0 0,0 0 0,0 0 1,1 0-1,-1 0 0,0 0 0,0 0 0,0 0 0,0 0 1,1 0-1,-1-1 0,0 1 0,0 0 0,0 0 1,0 0-1,17-16 912,-12 11-979,34-35 112,2 2 0,48-34 0,-79 65-110,0 1 0,1 0 0,-1 1 0,1 0 0,23-7 0,-33 12 45,0 0 0,-1-1 0,1 1 1,0 0-1,0 0 0,0 0 0,0 0 0,0 0 0,0 0 0,0 0 0,-1 0 0,1 0 0,0 1 0,0-1 0,0 0 0,0 0 0,-1 1 0,1-1 0,0 1 0,0-1 0,0 1 0,-1-1 0,1 1 0,0-1 0,0 2 0,0-1 8,0 0 0,-1 1 1,1-1-1,-1 1 0,1-1 1,-1 1-1,1-1 0,-1 1 0,0-1 1,0 1-1,0-1 0,1 1 0,-2 1 1,1 6 5,-2-1 1,1 0-1,-1 0 0,-3 10 1,2-8 145,0 0-1,1 1 1,0-1 0,-1 18 0,3-28-132,1 0 1,-1 0 0,1 1 0,-1-1-1,1-1 1,-1 1 0,1 0 0,-1 0-1,1 0 1,-1 0 0,1 0 0,-1 0-1,1 0 1,-1-1 0,0 1 0,1 0-1,-1 0 1,1-1 0,-1 1 0,0 0-1,1-1 1,0 1 0,23-23 243,14-11-192,-21 21-167,0 1 0,1 0 0,1 2 0,0 0 0,0 1 0,0 0 0,36-9 0,-54 18 82,1 0 0,-1-1-1,0 1 1,0 0-1,0 0 1,0 0 0,0 0-1,0 0 1,1 0-1,-1 0 1,0 0 0,0 0-1,0 0 1,0 0-1,0 1 1,0-1-1,0 1 1,0-1 0,0 1-1,0-1 1,0 1-1,0-1 1,0 1 0,0 0-1,0 0 1,0-1-1,0 1 1,-1 0 0,1 0-1,0 0 1,-1 0-1,1 0 1,-1 0 0,1 0-1,-1 0 1,1 0-1,-1 0 1,1 0 0,-1 0-1,0 0 1,0 0-1,0 1 1,0-1-1,0 2 1,0 5 4,0 0-1,-1-1 1,0 1-1,-4 15 1,5-20 4,-2 2 1,-2 11 8,1-1 0,1 0 0,0 1 1,0 16-1,2-28 12,1 0 1,-1 0 0,1 0 0,-1 0 0,1 0 0,1 0 0,-1-1 0,0 1 0,3 4-1,-2-6 9,-1 0-1,1 0 0,-1 0 1,1 0-1,0 0 0,0 0 0,-1-1 1,1 1-1,0-1 0,1 1 0,-1-1 1,0 0-1,0 0 0,0 0 1,1 0-1,2 0 0,1 0-9,1 0 0,-1 0 0,1-1 0,-1 0 0,1 0-1,-1-1 1,1 0 0,-1 0 0,0-1 0,1 1 0,10-6 0,4-2 50,39-23 0,-20 9-11,-9 5-137,32-24 1,-53 32 104,-9 8-40,0 1 1,1-1-1,-1 1 0,1-1 0,-1 1 0,1 0 0,-1 0 0,1 0 0,3-2 0,-7 11-99,0 1 0,-1-1 0,0 1 0,-6 9 0,4-6 90,0 1-1,1 0 1,0 0-1,1 0 0,-1 14 1,1 2-36,0 36 1,3-61 76,0-1 1,0 1 0,0-1-1,0 1 1,1 0 0,-1-1-1,1 1 1,0-1 0,0 1-1,1-1 1,-1 0 0,1 1-1,-1-1 1,1 0 0,4 6-1,-5-9-1,-1 1-1,0-1 1,1 1-1,-1-1 1,1 0-1,-1 1 1,1-1-1,-1 1 1,0-1-1,1 0 1,-1 1-1,1-1 1,0 0-1,-1 0 1,1 1-1,-1-1 1,1 0-1,-1 0 1,1 0-1,0 0 1,-1 0-1,1 0 1,-1 0-1,1 0 1,0 0-1,-1 0 1,1 0-1,-1 0 1,2-1-1,-1 1 22,1-1-1,-1 0 0,1 0 0,-1 0 1,0 0-1,0-1 0,0 1 0,0 0 0,0 0 1,0-1-1,1-1 0,3-6 114,0 0 1,5-17-1,-8 22-163,4-13 26,-1 0 1,0-1-1,-1 1 1,-1-1-1,-1 0 1,0 0-1,-2 0 0,0 0 1,-3-27-1,2 38-73,0 2-38,0 0-1,0 0 1,-1 0-1,-1-6 0,2 10 87,1 1-1,-1-1 0,1 0 0,-1 0 1,1 0-1,-1 0 0,0 1 0,1-1 0,-1 0 1,0 0-1,1 1 0,-1-1 0,0 1 1,0-1-1,0 0 0,0 1 0,0 0 0,0-1 1,1 1-1,-1 0 0,0-1 0,0 1 0,0 0 1,0 0-1,-2 0 0,-3 1-52,3-1-1,5 1 84,-2-1-62,15 5-6,-10-6 94,1 1-1,0-1 1,0 0 0,-1-1 0,1 1 0,-1-1 0,10-5 0,37-22 188,-33 18-222,35-20 85,-24 16-59,0-2 0,-2-2 0,0 0 1,35-33-1,-36 24-37,-1-2-1,-1 0 1,23-40-1,53-107 29,-76 130 4,1-4 38,22-67-1,-46 113-62,0-1-45,0-1 0,0 1-1,0-1 1,-1 0 0,0-7-1,-1 13 32,0 1 0,1 0-1,-1 0 1,0-1 0,0 1-1,0 0 1,0 0-1,0-1 1,0 1 0,0 0-1,-1 0 1,1-1 0,0 1-1,0 0 1,0 0 0,0-1-1,0 1 1,0 0 0,0 0-1,0-1 1,-1 1-1,1 0 1,0 0 0,0 0-1,0 0 1,0-1 0,-1 1-1,1 0 1,0 0 0,0 0-1,0 0 1,-1-1-1,-7 5-161,-6 12-2,13-16 169,-18 23-84,2-4-20,2 1 0,-22 35 0,-6 29 91,-34 99 0,16-34-81,-3 20 261,60-158-129,1 0 0,1 0 0,0 0 0,0 0-1,1 1 1,1-1 0,-1 1 0,2-1 0,0 1 0,0-1 0,1 0 0,1 0 0,4 15 0,-7-24-6,1 0 1,0 0-1,0 1 0,0-1 0,0 0 1,0 0-1,0 0 0,0 0 1,1 0-1,-1 0 0,1 0 0,0-1 1,-1 1-1,1-1 0,0 1 1,0-1-1,0 1 0,0-1 0,0 0 1,0 0-1,0 0 0,1 0 0,-1 0 1,0-1-1,0 1 0,1-1 1,-1 1-1,4-1 0,-1 0 27,1-1 0,-1 0-1,1 0 1,-1 0 0,1-1 0,-1 1-1,0-1 1,0-1 0,0 1 0,0-1-1,6-4 1,30-23 150,67-68 0,-105 96-203,10-13-43,16-20 0,2-2 34,-20 27-448,-12 19 154,-16 26 5,14-29 254,-5 8 43,2 0 0,0 1 1,0 0-1,2 0 1,0 1-1,0-1 0,2 1 1,0 0-1,0-1 0,2 25 1,0-38 14,0 0 0,0-1 0,1 1 0,-1 0 0,1 0 0,-1-1 0,1 1 0,-1 0 0,1-1 0,0 1 0,0 0 0,0-1 0,0 1 0,2 2 0,-2-4-5,0 1 1,-1-1 0,1 0-1,0 1 1,0-1 0,0 0 0,-1 0-1,1 1 1,0-1 0,0 0-1,0 0 1,-1 0 0,1 0 0,0 0-1,0 0 1,0 0 0,0-1 0,-1 1-1,1 0 1,0 0 0,0 0-1,-1-1 1,1 1 0,0-1 0,0 1-1,-1 0 1,1-1 0,0 1 0,-1-1-1,2 0 1,79-63 505,-35 27-540,73-46 0,-95 70 45,-9 5-14,-2 0 0,1-1 0,15-13 0,-18 10-195,-12 11 174,1 1 1,0 0 0,-1 0 0,1 0 0,0 0 0,-1 0 0,1 0 0,0 0 0,0 0 0,-1 0 0,1 0-1,0 0 1,-1 0 0,1 0 0,0 0 0,-1 0 0,1 0 0,0 0 0,0 0 0,-1 1 0,1-1 0,0 0 0,-1 0-1,1 0 1,0 1 0,-29 15-322,21-11 306,2 0-1,-1 1 1,0 0-1,1 0 0,0 0 1,1 1-1,-1 0 1,2 0-1,-8 13 0,11-17 26,0-1-1,0 1 1,1 0 0,-1 0-1,1-1 1,0 1-1,0 0 1,0 0-1,0-1 1,0 1-1,1 0 1,-1 0-1,1-1 1,0 1 0,0 0-1,0-1 1,0 1-1,0 0 1,0-1-1,1 0 1,-1 1-1,1-1 1,3 4-1,-2-2 24,0-1-1,1 0 1,-1 0-1,1 0 1,0 0-1,0-1 1,-1 1-1,2-1 1,-1 0-1,0 0 1,0 0-1,1-1 1,6 2-1,-5-2 26,0-1 0,0 0 0,0 0 0,-1-1 0,1 1 0,0-1 0,-1-1 0,1 1-1,0-1 1,-1 0 0,0 0 0,1 0 0,6-5 0,-5 2-24,0 1 0,0-1 0,-1-1-1,1 1 1,-1-1 0,-1 0 0,1-1 0,6-9 0,-10 13-17,0 0 0,0 0 0,0-1 0,-1 1 0,1-1 0,-1 0 0,0 1 0,0-1 0,0-5 0,-1 8-8,0 0 1,0-1-1,0 1 0,0-1 0,0 1 0,0 0 1,-1-1-1,1 1 0,-1 0 0,1-1 1,-1 1-1,1 0 0,-1-1 0,0 1 0,0 0 1,1 0-1,-1 0 0,0 0 0,0 0 1,0 0-1,0 0 0,0 0 0,0 0 1,-1 0-1,1 1 0,0-1 0,0 0 0,-3 0 1,-2-1-75,-1 0 0,0 0 0,-14-1 0,15 2 81,1 0-1,-1 0 1,1 0-1,-1 0 0,1-1 1,-10-4-1,15 5-2,1 1 1,-1-1-1,0 1 0,1-1 0,-1 1 0,1 0 0,-1-1 0,1 1 0,-1 0 0,1 0 0,0-1 1,-1 1-1,1 0 0,-1 0 0,1 0 0,0 0 0,-1 0 0,1 0 0,0 0 0,3-2 15,27-7-181,60-10-1,-61 14 187,-23 4-37,-1 0 0,1 0 0,-1 1 0,1 0-1,-1 1 1,1 0 0,9 2 0,-14-3 0,1 1 0,-1-1 0,1 1 0,-1 0-1,0 0 1,1 0 0,-1 0 0,0 1 0,0-1 0,0 1 0,0-1 0,0 1 0,0-1 0,0 1 0,-1 0 0,1 0-1,-1 0 1,1 0 0,-1 0 0,0 1 0,1-1 0,0 3 0,-1-1 7,-1 1 0,1-1 1,-1 1-1,0 0 0,0-1 0,0 1 1,0-1-1,-1 1 0,0-1 0,0 1 0,0-1 1,-3 8-1,-3 13 170,7-17 210,3-7-61,9-9 105,-2 0-314,6-3-26,26-24 0,-32 25-137,1 1 1,0 0 0,0 1-1,0 1 1,23-12-1,-28 16 7,16-4-185,-22 7 235,1 0 0,0 0 1,-1 0-1,1 0 0,0 0 1,-1 0-1,1 0 0,0 0 1,-1 1-1,1-1 1,-1 0-1,1 0 0,0 1 1,-1-1-1,1 0 0,-1 1 1,1-1-1,-1 0 1,1 1-1,-1-1 0,1 1 1,-1-1-1,1 1 0,-1-1 1,0 1-1,1-1 0,-1 1 1,0-1-1,1 1 1,-1 0-1,2 5 16,0-1 1,-1 1-1,0 0 1,0-1-1,-1 1 1,1 11-1,-2-13 22,1 1 0,0-1 0,0 0 0,1 1 0,-1-1 0,1 0 0,0 0 0,0 0 0,0 0 0,1 1 0,0-2 0,-1 1 0,1 0 0,5 6 0,-5-7-24,1 0 0,0 0 0,0 0 0,0 0 0,1-1 1,-1 1-1,1-1 0,-1 0 0,1 0 0,0 0 0,0 0 0,0-1 1,7 2-1,18 0-5645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3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75 5152,'0'0'85,"0"0"0,0 0-1,0-1 1,0 1 0,0 0 0,0 0 0,-1 0 0,1 0 0,0 0-1,0-1 1,0 1 0,0 0 0,0 0 0,-1 0 0,1 0-1,0 0 1,0 0 0,0 0 0,-1 0 0,1 0 0,0 0 0,0 0-1,0 0 1,0 0 0,-1 0 0,1 0 0,0 0 0,0 0 0,0 0-1,-1 0 1,1 0 0,0 0 0,0 0 0,0 0 0,0 0-1,-1 0 1,1 0 0,0 0 0,0 1 0,0-1 0,0 0 0,-1 0-1,1 0 1,0 0 0,0 0 0,0 0 0,0 1 0,0-1 0,0 0-1,0 0 1,-1 0 0,1 0 0,0 1 0,0-1 0,0 0-1,0 0 1,0 0 0,0 1 0,-3 16-139,2-9 723,-36 122 1459,30-99-1786,-25 139 889,28-142-997,2-1 0,1 1-1,1 0 1,4 32-1,-3-54-97,0 0 0,0 0 0,1-1 0,0 1 0,0-1 0,0 1 0,0-1 0,1 0 0,0 0 0,0 0 0,0 0 0,1 0 0,0-1 0,0 1 0,6 4 0,-9-8-73,1 0 0,0 0 1,0 0-1,0-1 0,0 1 0,0 0 0,0-1 0,0 0 0,0 1 0,0-1 1,1 0-1,-1 0 0,0 0 0,0 0 0,0-1 0,0 1 0,0-1 1,0 1-1,0-1 0,3-1 0,5-2 90,0 0 1,14-9-1,-23 13-152,19-12 53,0 0 0,0-1 0,-1-1-1,-1-1 1,-1 0 0,0-1 0,0-1 0,19-28 0,-21 23-44,-1-1 1,-1-1-1,16-41 0,-13 20 23,12-56 0,-24 83-8,0 0 0,1-29 1,-5 37-28,0 1 0,-1 0 0,0 0 1,0 0-1,-1 0 0,-5-15 1,6 20-14,-1 1 0,0-1 1,0 0-1,0 0 0,0 1 1,-1-1-1,0 1 1,1-1-1,-1 1 0,0 0 1,-1 0-1,1 1 0,-7-5 1,5 4-4,-1 0 1,0 0 0,0 1-1,0 0 1,0 0 0,0 1 0,0-1-1,-11 0 1,6 2-3,1 0 1,-1 0-1,0 1 1,0 0-1,1 1 1,-1 1-1,1-1 0,-1 1 1,1 1-1,-13 7 1,13-6-214,0 1 0,0 0 0,1 1 0,0 0 0,1 0 0,-1 1 0,1 0-1,-6 10 1,9-12-632,1 0-1,0 1 1,1-1-1,-1 1 1,2 0-1,-1 0 1,1 1-1,0-1 1,0 0-1,0 1 1,1-1-1,0 15 1,3 9-2367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2:26.7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44 7648,'-28'-32'3456,"7"24"-3008,16 5 128,5 6-416,10-3-224,6 0 32,7 0-64,-1 3 32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2:27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5 220 8960,'-5'-36'4064,"77"12"-3520,-23 8 480,1 7-672,40-14 352,0 3-416,41-5 64,-1 5-224,4 0-1,-8 9-63,-13-1-4191,-23 9 2239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3:1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48 314 3808,'-3'0'422,"1"-1"1,-1 1-1,1-1 0,-1 1 0,1 0 1,0 0-1,-1 0 0,1 0 1,-1 1-1,1-1 0,-1 1 1,1-1-1,0 1 0,-1 0 1,-2 1-1,-1 0 1698,13-3-224,1 0-1633,0 0 1,0-1-1,-1 0 0,1-1 1,0 0-1,-1 0 1,13-7-1,9-4 67,-10 7-216,-1-2 0,0 0 0,-1-1 0,0-1 0,0-1 0,-1 0 0,-1-1 0,0-1 0,-1 0 0,16-21-1,-16 18 19,-7 9-54,0-1-1,0 0 0,-1-1 0,8-16 0,-5 8 13,-7 15-12,0 0 0,-1 0 1,1-1-1,-1 1 0,0 0 0,1-1 1,-2 1-1,2-8 0,-11 58-504,0-9 354,5-24 80,1 0 0,1-1 0,0 1 0,1 0 0,0 0 0,2 15 0,0-3 81,-2-22-40,1 0 1,0 0 0,0 0-1,1-1 1,-1 1 0,1 0-1,0 0 1,0-1-1,0 1 1,0 0 0,1-1-1,0 1 1,1 2 0,-2-5-29,0 0 0,0-1 0,-1 1 1,1-1-1,0 1 0,0-1 0,0 0 1,0 1-1,0-1 0,0 0 0,-1 1 1,1-1-1,0 0 0,0 0 0,0 0 1,0 0-1,0 0 0,0 0 0,0 0 1,0 0-1,0-1 0,0 1 0,0 0 0,0 0 1,0-1-1,-1 1 0,1-1 0,0 1 1,1-2-1,24-14 414,-13 2-383,0 0 1,0-1 0,-2-1 0,0 1 0,10-21-1,-11 20-105,0-1-1,1 2 0,0-1 0,22-21 1,-32 36 50,-1 1 1,0-1 0,1 1-1,-1 0 1,0-1 0,1 1-1,-1 0 1,1-1 0,-1 1-1,0 0 1,1 0 0,-1-1-1,1 1 1,-1 0 0,1 0-1,-1 0 1,1 0 0,-1 0-1,1 0 1,-1 0 0,1-1-1,-1 1 1,1 1 0,-1-1-1,1 0 1,-1 0 0,1 0-1,-1 0 1,1 0 0,-1 0-1,1 0 1,-1 1 0,1-1-1,-1 0 1,1 0 0,-1 1-1,0-1 1,1 0 0,-1 1-1,1-1 1,-1 0 0,0 1 0,1-1-1,-1 1 1,1 0 0,0 1 15,0 1 0,0-1 1,0 0-1,0 1 1,-1-1-1,1 1 0,0 3 1,0 8 53,-1 1 0,0-1 0,-2 0 0,-3 23 0,2-18 35,-2 33-1,5-51-91,0 0 0,-1 0 1,1 0-1,0 0 0,0 0 0,0 0 0,0 0 0,1 0 0,-1 0 0,0 0 0,0 0 0,1 0 0,-1 0 0,0 0 0,1-1 0,-1 1 0,1 0 0,-1 0 0,1 0 0,-1-1 0,1 1 1,0 0-1,-1 0 0,1-1 0,0 1 0,0-1 0,-1 1 0,1-1 0,2 2 0,-2-2 16,1 0 1,0 0-1,0 0 1,-1 0-1,1-1 1,0 1-1,0 0 1,-1-1-1,1 1 1,0-1-1,-1 0 1,1 1-1,-1-1 1,4-2-1,152-98 278,-149 96-355,1 0 0,-1 0 1,1 1-1,0 0 0,13-3 0,-19 6 41,1 0-1,-1 0 0,1 1 1,-1 0-1,1-1 0,-1 1 1,1 1-1,-1-1 1,1 0-1,-1 1 0,1 0 1,-1 0-1,0 0 0,1 0 1,-1 0-1,0 1 1,0-1-1,5 4 0,1 2 52,0 0-1,-1 1 0,0 1 0,14 17 0,21 40 159,-38-58-347,18 28-946,-8-20-2002,1-7-3461,-11-6 4061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3:1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 7968,'-53'-13'3616,"29"18"-3136,16-5 448,3-5-1216,10 1-736,8 8 608,11-4-4928,7 0 2944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3:1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1088 2720,'-3'-5'5274,"3"4"-4842,0-1-1,1 0 0,-1 1 1,0-1-1,0 1 0,0-1 0,0 1 1,-1-1-1,1 0 0,0 1 1,-1-1-1,1 1 0,-1-1 0,1 1 1,-2-3-1,1 1-256,0 1 1,0-1-1,0 0 0,0 0 1,1 1-1,-1-4 0,2-2-33,0-1 1,1 1-1,0 0 0,0 0 0,1 1 0,4-10 0,2-4-1,38-98 460,-38 100-460,0 1 0,2 1 1,0-1-1,15-18 0,-3 17 53,-22 18-173,0 0 0,0 0 0,1 0-1,-1 0 1,1 0 0,-1 1 0,1-1 0,-1 1 0,1-1 0,-1 1 0,1 0 0,0-1-1,-1 1 1,1 0 0,-1 0 0,3 0 0,-3 1-5,-1-1 0,1 1 0,0-1 0,-1 1 0,1 0 0,0-1 0,-1 1-1,1 0 1,-1 0 0,1-1 0,-1 1 0,0 0 0,1 0 0,-1 0 0,0-1 0,1 1 0,-1 0 0,0 0 0,0 0 0,0 0 0,0 1-1,2 25 168,-4-4-41,0 0 0,-2 0-1,-1-1 1,0 1 0,-11 23 0,-11 51 213,27-96-323,0-1-1,0 1 1,0 0 0,-1-1 0,1 1 0,0 0 0,0-1 0,0 1-1,0-1 1,0 1 0,0 0 0,0-1 0,0 1 0,1-1-1,-1 1 1,0 0 0,1 0 0,-1-1-21,0 0-1,0 0 1,1 0 0,-1 0 0,0 0-1,1 0 1,-1 0 0,0 0-1,1 0 1,-1 0 0,0 0 0,0 0-1,1 0 1,-1 0 0,0 0-1,0 0 1,1 0 0,-1-1-1,0 1 1,0 0 0,1 0 0,-1 0-1,0 0 1,0-1 0,1 1-1,-1 0 1,23-25 160,-16 16-106,25-27 30,95-100-19,-97 108-121,101-86-54,-127 111 72,0 1 1,0-1-1,1 0 1,-1 1-1,0 0 1,7-2-1,-10 4 32,0 0 0,0-1 0,0 1 1,0 0-1,0 0 0,0 0 0,-1 0 0,1 0 0,0 0 0,0 0 0,0 0 0,0 0 0,0 0 0,0 0 0,0 1 0,0-1 0,0 0 0,0 1 0,0-1 0,0 1 0,-1-1 0,1 1 0,0-1 0,0 1 0,-1 0 0,1-1 0,0 1 0,-1 0 0,1-1 0,0 1 0,-1 0 0,1 0 0,-1 0 1,1 0-1,-1-1 0,0 1 0,1 0 0,-1 2 0,3 10 16,-2 0 0,1 1 1,-2-1-1,0 1 0,0-1 0,-4 21 1,-1 27 213,5-60-226,0 1 0,0-1 1,0 0-1,0 0 0,0 0 1,1 1-1,-1-1 0,0 0 1,0 0-1,1 1 0,-1-1 0,1 0 1,0 2-1,0-3-3,-1 0-1,0 0 1,0 1-1,1-1 1,-1 0-1,0 0 1,1 0-1,-1 0 1,0 0-1,1 0 1,-1 0-1,0 0 1,0 0 0,1 0-1,-1 0 1,0 0-1,1 0 1,-1 0-1,0 0 1,1 0-1,-1 0 1,0 0-1,0-1 1,1 1-1,-1 0 1,0 0-1,0 0 1,1 0-1,-1-1 1,0 1-1,0 0 1,1-1-1,3-3 46,0-1-1,0 0 0,6-9 1,-8 11-64,49-86 122,-18 31-202,-30 51 36,-2 5 40,-1 1 1,1-1 0,0 1 0,-1 0-1,1-1 1,0 1 0,0 0-1,0 0 1,0-1 0,0 1-1,0 0 1,0 0 0,0 0 0,0 0-1,0 0 1,1 1 0,-1-1-1,0 0 1,1 0 0,-1 1 0,0-1-1,3 0 1,-4 2 10,1-1-1,-1 0 1,1 0 0,-1 1 0,1-1-1,-1 0 1,1 1 0,-1-1 0,1 1-1,-1-1 1,0 1 0,1-1-1,-1 1 1,0-1 0,1 1 0,-1-1-1,0 1 1,1-1 0,-1 1 0,0 0-1,0-1 1,0 1 0,0-1-1,0 1 1,0 0 0,0-1 0,0 1-1,0 0 1,0-1 0,0 1 0,0-1-1,0 2 1,0 4-27,17 232 92,-17-234-42,0 0 1,1 0-1,0 0 1,0 0 0,0 0-1,0 0 1,1 0-1,-1 0 1,1 0-1,0-1 1,4 6 0,-5-7-6,0-1 0,1 0 0,-1 1 1,1-1-1,-1 0 0,1 0 0,0 0 0,-1-1 1,1 1-1,0 0 0,0 0 0,-1-1 0,1 1 1,0-1-1,0 0 0,0 0 0,0 1 1,0-1-1,-1 0 0,1 0 0,0-1 0,0 1 1,0 0-1,0-1 0,0 1 0,-1-1 1,1 1-1,2-2 0,19-9-16,0 0-1,29-19 1,-12 6-26,178-126 78,-163 109-53,-47 36 23,-1 0 0,0 0-1,-1-1 1,1 0 0,6-8 0,-20 24-79,-1 0 0,0 0 0,-17 17 0,-5 4-21,-33 39 110,16-20 44,-68 96-1,111-140-51,0 0 1,0 0-1,1 1 0,0-1 0,0 1 1,-2 10-1,5-16-10,0 1-1,0-1 1,-1 0 0,1 0 0,0 0-1,0 0 1,0 1 0,1-1 0,-1 0-1,0 0 1,0 0 0,1 0 0,-1 0-1,0 1 1,1-1 0,-1 0 0,1 0-1,0 0 1,0 1 0,0-1 4,0 0 0,1-1 1,-1 1-1,0 0 0,1 0 1,-1-1-1,1 1 0,-1-1 0,1 1 1,-1-1-1,1 0 0,-1 1 0,1-1 1,0 0-1,-1 0 0,1 0 0,-1 0 1,3-1-1,3 0 41,0 0 1,0-1-1,-1 0 0,1 0 0,-1-1 1,1 0-1,-1 0 0,0 0 1,0-1-1,9-8 0,-2 2-33,-1-1-1,0 0 0,13-18 0,-9 6 1,0-1 0,-2 0 0,-1-1 0,17-46 1,-18 42-331,-6 20 47,-6 9 248,0 0 0,1 0 0,-1 0 0,0 0 0,0 0 0,0 0 0,0 0 0,1 0 0,-1 0 0,0 0 0,0 0 1,0 0-1,0 1 0,0-1 0,1 0 0,-1 0 0,0 0 0,0 0 0,0 0 0,0 0 0,0 0 0,0 1 0,0-1 0,0 0 0,1 0 0,-1 0 0,0 0 0,0 0 0,0 1 0,0-1 0,0 0 1,0 0-1,0 0 0,0 0 0,0 1 0,3 21-268,-4 8 247,1-8 10,0 1 1,6 42-1,-5-58 47,1-1-1,0 0 1,0 1-1,0-1 1,0 0 0,1 0-1,0 0 1,1-1 0,-1 1-1,1-1 1,0 1 0,0-1-1,1-1 1,8 8 0,-11-10 1,0-1 0,0 1 0,0-1 1,0 0-1,1 0 0,-1 1 0,1-2 1,-1 1-1,1 0 0,-1 0 0,1-1 1,-1 1-1,1-1 0,-1 0 0,1 0 1,0 0-1,2-1 0,0 0 12,-1 0 0,1 0 0,-1 0 0,0-1 0,0 0 0,1 0 0,-1 0 0,-1-1 0,5-2 0,3-4 26,0-1 1,-1 0 0,0 0 0,-1-1 0,10-14 0,79-140 254,-40 63-202,6 1-81,-28 47-59,-2-1-1,33-78 0,-46 79-92,-3 0-1,-2-2 0,16-112 1,-31 161 66,-1 6 35,1 1 0,-1-1 1,0 0-1,0 0 0,0 0 0,1 1 0,-1-1 0,0 0 0,0 0 1,0 0-1,0 0 0,-1 1 0,1-1 0,0 0 0,0 0 1,0 0-1,-1 1 0,1-1 0,0 0 0,-2-1 0,2 2 13,0 0 0,0 0 0,0 0 0,0 0 0,0 0-1,0 0 1,0 0 0,-1 0 0,1 0 0,0 0 0,0 0-1,0-1 1,0 1 0,0 0 0,-1 0 0,1 0 0,0 0 0,0 0-1,0 0 1,0 0 0,0 0 0,-1 1 0,1-1 0,0 0 0,0 0-1,0 0 1,0 0 0,0 0 0,0 0 0,-1 0 0,1 0 0,0 0-1,0 0 1,0 0 0,0 0 0,0 1 0,0-1 0,0 0-1,0 0 1,0 0 0,-1 0 0,1 0 0,0 0 0,0 1 0,-3 2-46,0 1 1,1 1 0,-1-1-1,1 0 1,0 0 0,-2 6-1,0 0 28,-116 279-261,98-234 359,3 0-1,3 1 1,2 1-1,2 1 1,-7 107-1,18-152-30,0-1 0,1 0-1,0 1 1,1-1 0,1 1-1,0-1 1,4 14 0,-6-24-26,1 0 0,0-1 0,0 1 0,0 0 0,0 0 0,0-1 0,0 1 0,0-1 0,1 1 0,-1-1 0,1 1 0,-1-1 0,1 0-1,-1 0 1,1 0 0,0 0 0,1 1 0,1-1 13,-1 0 0,0 0 0,0 0 0,1 0 0,-1-1 0,0 0 0,1 1 0,-1-1 0,5-1 0,3 0 11,0-1-1,-1-1 1,1 0 0,-1 0-1,13-7 1,-2 0-27,0 0 0,-1-2 0,-1 0 0,27-22 0,-37 27-2,-1-1 0,1-1 0,-1 0 0,-1 0 0,1 0 0,-2-1 0,1 0 0,-1 0 0,-1-1 0,6-15 1,-2 7 59,-7 16-86,-1 0-1,0 0 0,1-1 0,-1 1 1,0 0-1,-1-1 0,1 1 1,-1 0-1,1-1 0,-1 1 0,0 0 1,-1-5-1,2 7 13,-1 0-1,1-1 1,-1 1-1,1 0 1,-1 0 0,1 0-1,-1 0 1,1 0 0,0 0-1,0 0 1,0 0-1,0 0 1,-1 0 0,1 0-1,0 0 1,0 0 0,2 0-1,23-15-41,-18 12-53,-7 2 17,-1 2 75,0 1-1,0-1 0,0 0 1,0 0-1,0 0 0,0 1 1,0-1-1,0 0 0,0 0 1,0 1-1,0-1 1,0 0-1,0 0 0,0 1 1,0-1-1,0 0 0,0 0 1,0 0-1,0 1 1,0-1-1,0 0 0,0 0 1,0 0-1,1 1 0,-1-1 1,0 0-1,0 0 1,0 0-1,1 1 0,2 3-1,0 1 0,-1 0-1,1 0 1,-1 1 0,0-1-1,0 0 1,-1 1 0,1-1-1,-1 1 1,-1-1 0,1 1-1,-1-1 1,0 1 0,0 7-1,3 98-106,-2-93 105,0-1 0,2 1 0,0-1 0,1 0 0,7 20 0,-11-36 18,0 0 0,1 1 1,-1-1-1,1 0 0,-1 1 1,1-1-1,0 0 1,-1 0-1,1 0 0,0 1 1,0-1-1,0 0 0,0 0 1,0 0-1,0 0 1,0 0-1,0-1 0,0 1 1,0 0-1,1 0 0,-1-1 1,0 1-1,0-1 1,1 1-1,-1-1 0,0 1 1,1-1-1,-1 0 0,1 0 1,-1 0-1,0 0 1,1 0-1,-1 0 0,1 0 1,-1 0-1,0 0 0,1-1 1,-1 1-1,1 0 1,-1-1-1,0 1 0,0-1 1,2-1-1,6-2 31,-1-1 0,0 0 0,0-1 0,-1 0 0,8-7 0,27-28 71,-2-2 1,43-60 0,-58 64-44,-19 29-80,0 0 1,0 1-1,9-10 1,-15 64-247,0-23 218,0 6-25,4 35 0,-3-53 83,1-1 0,0 1-1,1-1 1,0 1 0,0-1 0,1 0 0,7 11 0,-10-17-6,1 0 0,-1-1 0,1 1 0,0-1 0,0 1 0,0-1 0,0 0 0,1 0 0,-1 0 1,0 0-1,1 0 0,0-1 0,-1 1 0,1-1 0,0 1 0,0-1 0,0 0 0,0 0 0,0 0 0,0-1 1,0 1-1,0-1 0,0 0 0,0 1 0,0-1 0,0-1 0,0 1 0,0 0 0,0-1 0,0 1 1,0-1-1,0 0 0,3-2 0,4-1 32,-1 0-1,0-1 1,0-1 0,0 1-1,-1-2 1,0 1 0,0-1-1,13-14 1,34-47-30,-30 36-43,52-51 1,-77 82 28,1 1 0,-1-1 0,0 1 0,1-1 0,-1 1 0,1 0 0,-1-1 0,1 1 0,-1-1 0,1 1 0,-1 0 0,1 0 0,0-1 0,-1 1 0,1 0 0,-1 0 0,1 0 0,0 0 0,-1-1 0,1 1 0,-1 0 0,1 0 0,0 0 0,0 1 0,0-1-2,0 1-1,0 0 1,0 0-1,-1 0 0,1-1 1,-1 1-1,1 0 1,0 0-1,-1 0 1,1 0-1,-1 0 1,0 0-1,1 2 1,40 89 458,-26-50-526,17 42 341,-27-74-995,0 0 0,1-1 0,8 12 1,-12-20 277,-1 0 0,1 0 0,-1 0 0,1 0 0,-1 0 0,1 0 0,0 0 0,0-1 0,-1 1 0,1 0 0,0-1 0,0 0 1,0 1-1,0-1 0,-1 0 0,1 0 0,0 0 0,0 0 0,0 0 0,0 0 0,2-1 0,4-1-1345,0 0 0,0 0 0,12-5 0,6-2-525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3:1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636 22 4064,'8'-21'5343,"-8"21"-5277,0 0 1,0 0-1,0 0 1,0 0-1,0 0 1,-1 0 0,1 0-1,0 0 1,0 0-1,0-1 1,0 1-1,0 0 1,0 1 0,0-1-1,0 0 1,0 0-1,-1 0 1,1 0-1,0 0 1,0 0 0,0 0-1,0 0 1,-23 18 7877,9-5-8997,5-6 1246,-139 106 1886,-124 77-666,189-132-1344,21-16-1525,32-18 528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3:1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12 9568,'-50'-12'4320,"28"15"-3776,12-3-128,7 5-352,-7-5-928,10 4 448,0 1-2016,10 1 1344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3:1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18 121 8800,'-18'-9'4000,"31"6"-3488,1-2 864,9 5-864,57-8 991,6 1-863,40-10-32,-4 6-384,25-6-288,-12 6 32,10-1-2463,-19 7 1375,-10-7-5984,-21 9 3968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3:1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1 981 3552,'25'-5'10181,"-4"0"-9577,0-2 1,33-14-1,-43 14-477,0 0-1,0-1 0,-1 0 1,0-1-1,0 0 0,-1 0 1,0-1-1,-1-1 1,0 1-1,10-19 0,-8 11 108,-1-1-1,-1 0 0,0 0 0,-1-1 0,7-38 0,-13 54-189,-1 1-1,1-1 0,-1 0 0,0 0 0,0 1 1,0-1-1,0 0 0,-1 0 0,0 1 0,0-1 1,0 0-1,0 1 0,-3-6 0,3 7-52,1 1-1,-1 0 0,0 0 1,0 0-1,0-1 1,-1 1-1,1 1 0,0-1 1,0 0-1,-1 0 1,1 0-1,0 0 0,-1 1 1,1-1-1,-1 1 1,1-1-1,0 1 0,-1 0 1,1-1-1,-1 1 1,1 0-1,-1 0 0,0 0 1,1 0-1,-1 0 1,1 0-1,-1 1 0,1-1 1,-1 0-1,1 1 1,0-1-1,-4 2 0,0 1-43,1-1-1,-1 1 1,0 0 0,1 0-1,-1 0 1,1 1-1,-7 6 1,6-4 0,-8 6 162,2 2 0,-1 0-1,2 0 1,0 1-1,1 0 1,0 0 0,1 1-1,1 1 1,0-1-1,-6 28 1,11-36-36,0 0 1,0 1-1,1-1 1,1 1-1,-1-1 1,1 1-1,2 14 0,-1-20-30,0 1 0,0-1-1,0 1 1,0-1 0,1 1-1,-1-1 1,1 0-1,0 1 1,0-1 0,0 0-1,0 0 1,1-1 0,-1 1-1,1 0 1,0-1 0,0 1-1,0-1 1,0 0-1,6 3 1,-5-3 17,1 0-1,0 0 1,0-1-1,-1 0 1,1 0 0,0 0-1,0-1 1,0 1 0,0-1-1,0 0 1,0-1-1,0 1 1,0-1 0,0 0-1,8-3 1,0 0 25,0-2 1,0 1-1,-1-2 1,17-10-1,74-56-59,-33 20-30,156-114 313,-194 143-294,-2 3 59,0-2-1,-2-1 1,30-33-1,-47 43-74,0 0-1,-2-1 0,1 0 1,7-18-1,-3 2-74,11-37 0,12-64-18,-34 115 35,0 0 0,-1 0 0,-1-1 0,-1 1 0,-3-31 0,3 44-35,-1 1-1,1 0 0,-1-1 1,0 1-1,0 0 1,-1-1-1,1 1 0,-4-6 1,5 9 68,-1-1 1,1 1-1,-1-1 1,1 1-1,-1-1 1,1 1-1,-1-1 1,0 1-1,1-1 1,-1 1-1,1 0 1,-1 0-1,0-1 1,1 1-1,-1 0 1,0 0-1,0-1 1,1 1-1,-2 0 1,0 0-3,1 1 0,-1-1 1,1 0-1,0 1 0,-1-1 1,1 1-1,0 0 0,-1-1 1,1 1-1,0 0 0,0 0 0,0-1 1,-3 3-1,-4 5-79,0 0 0,1 1-1,0 0 1,-8 13 0,-24 46 134,8-12 61,-1-5 128,-48 108 0,72-139-124,2-1 0,0 1-1,1 0 1,0 0 0,2 1-1,1-1 1,0 1 0,1 0-1,4 31 1,-1-35-17,1 0 0,1 0-1,0 0 1,1 0 0,1-1 0,12 24 0,-15-34-18,1 0 0,0 0 1,0 0-1,1-1 0,-1 0 1,1 0-1,0 0 0,8 5 1,-10-7-8,1-1 1,1 1 0,-1-1 0,0 0-1,0 0 1,1-1 0,-1 0-1,1 1 1,0-2 0,-1 1-1,1 0 1,0-1 0,7 0-1,-5-1-20,1 0 0,0-1 0,-1 0 0,1-1 0,-1 1 0,0-1 0,0-1-1,0 1 1,0-1 0,-1-1 0,1 1 0,-1-1 0,6-6 0,12-11 7,36-46 0,-39 44 78,-20 22-112,13-13 82,-1 0 0,-1-2 0,0 1-1,-1-2 1,11-22 0,-21 39-111,-1 1 0,1-1 0,-1 0-1,0 0 1,0 0 0,1 1-1,-1-1 1,0 0 0,0 0 0,0 0-1,0 0 1,0 0 0,0 1 0,0-1-1,0 0 1,-1-1 0,1 1-4,0 1 0,-1 0 0,1-1 0,0 1 0,-1-1 0,1 1 0,0 0 1,-1-1-1,1 1 0,0 0 0,-1-1 0,1 1 0,-1 0 0,1 0 0,-1 0 0,1-1 0,0 1 0,-1 0 0,1 0 0,-2 0 1,0-1-22,1 1 1,-1 0-1,0 0 1,0 1-1,0-1 1,0 0-1,1 1 1,-1-1-1,0 1 1,0-1-1,1 1 1,-1 0-1,-2 1 1,-7 7 31,0 0 1,1 1-1,0 1 1,1-1-1,0 2 1,-11 18-1,17-26 21,-8 14 70,1 1 0,0 1 0,2-1 0,0 1 0,-9 40 0,14-48-32,1 1 0,0-1-1,0 1 1,2 21 0,0-29 10,0-1-1,0 1 1,1 0 0,0-1 0,0 1 0,0-1-1,0 0 1,1 1 0,0-1 0,0 0 0,0 0-1,0 0 1,0 0 0,1 0 0,0-1 0,3 5-1,-4-7-17,0 0 0,0 1-1,1-1 1,-1 0-1,0 0 1,0 0 0,1 0-1,-1 0 1,0-1-1,1 1 1,-1-1 0,1 1-1,-1-1 1,1 0-1,-1 0 1,1 0 0,-1 0-1,1-1 1,3 0 0,4-2 35,0 0 1,0-1-1,12-5 1,-16 6-59,221-123 33,-132 69 2,37-25-103,-129 80 57,0 1 0,1-1-1,-1 1 1,0 0 0,1 0 0,3-1 0,-6 2 6,-1 0-1,1 0 1,0 0 0,-1 0 0,1 0 0,-1 0 0,1 0 0,0 0-1,-1 0 1,1 0 0,0 0 0,-1 0 0,1 0 0,-1 0-1,1 1 1,0-1 0,-1 0 0,1 0 0,-1 1 0,1-1 0,-1 0-1,1 1 1,-1-1 0,1 1 0,-1-1 0,0 1 0,1-1-1,-1 1 1,1-1 0,-1 1 0,0-1 0,1 1 0,-1-1-1,0 1 1,0-1 0,0 1 0,1 0 0,-1-1 0,0 2 0,1 8-5,-1 0 1,0 0-1,-1 0 1,-3 17-1,-13 42 145,10-44-56,-10 44 189,34-80 449,-7 1-651,0 0 1,0-1 0,-1 0-1,0 0 1,-1-1 0,7-15 0,8-9-185,-19 30 47,0 0 0,0 0 0,1 0 0,0 0 1,0 1-1,0-1 0,1 1 0,0 1 0,9-7 0,-15 11 54,1 0 0,-1-1 0,0 1 1,1 0-1,-1 0 0,0 0 0,1-1 0,-1 1 0,0 0 0,1 0 0,-1 0 0,0 0 0,1 0 0,-1 0 0,1 0 0,-1 0 1,0 0-1,1 0 0,-1 0 0,1 0 0,-1 0 0,0 0 0,1 0 0,-1 0 0,0 0 0,1 0 0,-1 1 0,1-1 0,-1 0 1,0 0-1,1 0 0,-1 1 0,0-1 0,0 0 0,1 0 0,-1 1 0,1 0 0,2 16-144,-2-8 216,2 19 97,-2 35 1,-1-58-96,0-4-60,0-1 0,0 0-1,0 0 1,0 0 0,0 0 0,0 0-1,0 0 1,0 1 0,0-1-1,0 0 1,0 0 0,0 0 0,0 0-1,0 0 1,1 0 0,-1 1-1,0-1 1,0 0 0,0 0 0,0 0-1,0 0 1,0 0 0,0 0 0,0 0-1,0 0 1,0 0 0,1 0-1,-1 1 1,0-1 0,0 0 0,0 0-1,0 0 1,0 0 0,0 0-1,0 0 1,1 0 0,-1 0 0,0 0-1,0 0 1,0 0 0,0 0-1,0 0 1,0 0 0,1 0 0,-1 0-1,0 0 1,0 0 0,0 0 0,0 0-1,0 0 1,0-1 0,0 1-1,1 0 1,-1 0 0,0 0 0,0 0-1,0 0 1,0 0 0,12-9 86,11-19-95,-15 15-76,2-3 62,13-19 0,-21 32-43,1 0 0,-1 0 1,1 1-1,0-1 0,0 0 0,0 1 0,0 0 0,0-1 1,0 1-1,0 0 0,1 1 0,4-3 0,-8 4 49,1 0 1,-1 0-1,0 0 0,0 0 0,0 0 1,0 0-1,0 0 0,1 0 0,-1 0 0,0 0 1,0 0-1,0 0 0,0 0 0,1 0 1,-1 0-1,0 0 0,0 1 0,0-1 0,0 0 1,0 0-1,0 0 0,1 0 0,-1 0 1,0 0-1,0 0 0,0 0 0,0 1 0,0-1 1,0 0-1,0 0 0,0 0 0,0 0 1,1 0-1,-1 1 0,0-1 0,0 0 0,0 0 1,0 0-1,0 0 0,0 0 0,0 1 1,0-1-1,0 0 0,0 0 0,0 0 0,0 1 1,-2 8-27,2-7-28,-2 12 60,-1 1 0,0-1-1,-1 0 1,-6 16 0,-9 29 36,4-8-20,-3 10 315,17-56-458,1-4 141,0-1 1,1 1-1,-1-1 1,0 1-1,-1-1 1,1 1-1,0-1 1,0 1 0,0 0-1,0-1 1,0 1-1,0-1 1,-1 1-1,1-1 1,0 1-1,0-1 1,-1 1-1,1-1 1,-1 1-1,2 10-153,-1-10 315,31 7 106,-14-7-198,0-1 1,0-1-1,-1-1 0,1 0 0,0-1 1,17-6-1,3-5-26,64-33-1,-89 40-23,-1 0 0,1-1 0,-2 0 0,1-1 0,-1 0 0,0 0 0,-1-1 0,0-1 0,9-14 0,-17 23-35,8-11 55,-2-1-1,11-22 1,-17 32-104,1 1 0,-1-1 1,0 0-1,0 1 0,-1-1 1,1 0-1,-1 0 0,1 0 1,-1 1-1,0-1 0,-1 0 1,1 0-1,-1 0 0,1 1 1,-1-1-1,-3-6 0,4 9 39,-1 0-1,1 1 1,-1-1 0,1 1-1,-1-1 1,1 1-1,-1-1 1,0 1 0,1-1-1,-1 1 1,0-1-1,1 1 1,-1 0 0,0-1-1,1 1 1,-1 0-1,0 0 1,0-1 0,0 1-1,1 0 1,-1 0-1,0 0 1,0 0 0,1 0-1,-1 0 1,0 0-1,0 0 1,0 1 0,1-1-1,-2 1 1,-27 10-163,27-10 168,-6 4 1,0 0-1,1 1 1,-1 0 0,1 0 0,0 0 0,0 1 0,1 0 0,0 0 0,-5 10 0,3-6-3,1 0-1,0 1 1,1 0-1,1 1 1,-7 23-1,10-32 45,2 1-1,-1 0 0,0 0 1,1-1-1,0 1 1,0 0-1,0 0 0,1 0 1,0-1-1,-1 1 1,2 0-1,-1-1 0,0 1 1,1-1-1,0 1 0,0-1 1,1 0-1,-1 0 1,1 0-1,0 0 0,0 0 1,0 0-1,0-1 1,1 0-1,-1 1 0,1-1 1,0-1-1,0 1 0,0 0 1,0-1-1,0 0 1,1 0-1,-1 0 0,1-1 1,0 1-1,-1-1 1,1 0-1,0-1 0,-1 1 1,1-1-1,0 0 0,6 0 1,-2-1 22,0 0 1,-1-1 0,1 0-1,0 0 1,-1-1-1,0 0 1,0 0-1,0-1 1,0 0 0,0 0-1,-1-1 1,0 0-1,0 0 1,9-9-1,1-5-36,0 0-1,-1 0 1,23-40-1,-21 31-101,32-36 0,-35 51-204,-14 12 285,-1 1 0,0 0 0,0 0 1,1 0-1,-1 0 0,0 0 0,1 0 1,-1-1-1,0 1 0,0 0 0,1 0 0,-1 0 1,0 0-1,1 0 0,-1 0 0,0 0 0,1 0 1,-1 0-1,0 0 0,1 0 0,-1 1 1,0-1-1,1 0 0,-1 0 4,1 1 1,-1-1-1,0 1 0,1-1 1,-1 1-1,0 0 0,1-1 1,-1 1-1,0-1 0,0 1 1,0-1-1,0 1 0,0 0 1,0-1-1,1 1 0,-1-1 1,-1 1-1,1 1 0,-1 14 25,-1 0 0,0 0-1,-6 19 1,-3 19 148,6-23-75,2-19-49,1 0 0,-1 18 1,3-30-44,0 1 1,0-1 0,0 1 0,0-1 0,0 1-1,0-1 1,0 1 0,0-1 0,0 1 0,1-1-1,-1 1 1,0-1 0,0 1 0,0-1 0,0 1-1,1-1 1,-1 0 0,0 1 0,1-1 0,-1 1-1,0-1 1,1 0 0,-1 1 0,0-1 0,1 0-1,-1 1 1,1-1 0,-1 0 0,1 0 0,-1 1 0,0-1-1,1 0 1,-1 0 0,1 0 0,-1 0 0,1 0-1,-1 0 1,1 0 0,-1 0 0,1 0 0,-1 0-1,1 0 1,-1 0 0,1 0 0,-1 0 0,1 0-1,-1 0 1,1 0 0,-1-1 0,1 1 0,-1 0-1,1 0 1,-1-1 0,1 1 0,5-3 39,-1 0 1,1 0-1,7-6 1,-12 8-48,51-41-202,-39 30 135,1 1 0,0 0-1,1 1 1,0 0 0,28-13-1,-41 22 57,-1 1-1,1-1 0,-1 1 1,1-1-1,-1 1 1,1 0-1,-1 0 0,1 0 1,-1-1-1,1 1 0,-1 1 1,1-1-1,-1 0 1,1 0-1,-1 0 0,1 1 1,-1-1-1,0 1 1,1-1-1,2 2 0,-3 0-5,1-1 0,-1 1 0,1-1 0,-1 1-1,0-1 1,0 1 0,1 0 0,-1 0 0,0-1-1,-1 1 1,1 0 0,0 0 0,0 3 0,2 6-13,-1 1 0,-1 0 1,0-1-1,-1 17 1,0-20 78,0-5-39,0 0 0,0 0 0,0 0-1,1 1 1,-1-1 0,1 0 0,0 0 0,0 0 0,0 0-1,0 0 1,1 0 0,-1-1 0,1 1 0,0 0-1,0-1 1,0 1 0,0-1 0,0 0 0,0 1-1,1-1 1,-1 0 0,1 0 0,-1-1 0,1 1 0,0 0-1,0-1 1,0 0 0,0 0 0,0 0 0,0 0-1,0 0 1,0 0 0,5 0 0,0 0 33,0-1 1,1 1 0,-1-2-1,0 1 1,0-1-1,1 0 1,-1-1 0,0 1-1,0-2 1,0 1-1,13-7 1,-15 5-31,1 0 0,-1 0 1,-1-1-1,1 1 0,-1-1 0,1 0 0,-1-1 1,-1 1-1,6-9 0,2-5-92,15-35 0,-26 51 65,56-129-350,25-54 47,-2-6 222,-16-9-683,-63 196 743,0 2 9,0 0 0,0 0 0,0 0-1,-1 0 1,1 0 0,-1 0-1,0 0 1,0 0 0,0-1 0,-1-3-1,1 7 27,0-1-1,0 1 1,0 0 0,-1 0-1,1 0 1,0 0 0,0-1-1,0 1 1,0 0-1,0 0 1,-1 0 0,1 0-1,0 0 1,0-1-1,0 1 1,-1 0 0,1 0-1,0 0 1,0 0-1,0 0 1,-1 0 0,1 0-1,0 0 1,0 0 0,0 0-1,-1 0 1,1 0-1,0 0 1,0 0 0,0 0-1,-1 0 1,1 0-1,0 0 1,0 0 0,0 0-1,-1 0 1,1 1-1,0-1 1,0 0 0,0 0-1,-1 0 1,1 0 0,0 0-1,0 0 1,0 1-1,0-1 1,0 0 0,-1 0-1,-8 9-10,2-1 12,1 1 0,0 0 0,0 0 0,1 1 0,-8 19 0,1-1 0,-1 0 95,1 2 1,2-1-1,1 1 0,-7 46 0,13-57-32,0 0 0,2 0-1,1 0 1,0 0 0,1 0-1,1 0 1,1 0 0,9 29-1,-10-41 5,1 0-1,-1 0 1,2 0-1,3 7 1,-6-12-41,1 0 0,-1-1 0,0 1 0,0-1 0,0 1 0,1-1 0,-1 1 0,1-1 1,-1 0-1,1 0 0,-1 0 0,1 0 0,0 0 0,0 0 0,-1 0 0,1-1 0,0 1 0,0-1 1,0 1-1,0-1 0,2 1 0,4-3 45,1 0 1,-1 0-1,0-1 0,0 0 1,0 0-1,-1-1 1,9-5-1,0 1-13,190-100-111,-205 107 40,-1 1 1,1-1-1,0 0 1,0 1-1,0-1 1,0 1-1,0 0 1,0-1-1,0 1 1,0 0-1,0-1 1,0 1-1,0 0 1,0 0-1,0 0 1,0 0-1,0 0 1,0 0-1,0 0 1,0 0-1,0 1 0,0-1 1,0 0-1,1 1 1,-1 0 10,-1 0 1,1 0 0,0 0-1,-1 0 1,0 0-1,1 0 1,-1 0-1,0 0 1,1 0-1,-1 0 1,0 0-1,0 0 1,0 0-1,0 0 1,0 0-1,0 0 1,0 0 0,0 0-1,0 0 1,-1 1-1,1-1 1,-1 1-1,-7 30 34,-1-1 0,-1 0 0,-2 0 0,-1-2 0,-2 1 0,0-2 0,-2 0 0,-1-1 0,-23 26 0,37-48 4,0-2 0,0 1 0,0 0 0,0-1-1,-1 0 1,0 0 0,1 0 0,-1 0 0,0-1 0,-7 3 0,10-5-25,0 1 0,-1 0 0,1-1 1,0 0-1,-1 1 0,1-1 1,0 0-1,-1 0 0,1 0 0,-1-1 1,1 1-1,0-1 0,-1 1 1,1-1-1,0 0 0,0 1 1,0-1-1,-1 0 0,1-1 0,0 1 1,0 0-1,0-1 0,1 1 1,-1-1-1,-2-1 0,3 1 10,0 0 0,0 0 0,0 0-1,0 0 1,0 0 0,0 0 0,0 0 0,1 0-1,-1 0 1,1-1 0,-1 1 0,1-4 0,2-26 76,-1 27-102,1 0-1,0-1 1,0 1 0,0 0-1,1 0 1,0 0-1,0 0 1,0 1 0,0-1-1,1 1 1,0 0 0,0 0-1,0 0 1,0 1-1,1-1 1,8-4 0,-1 1 8,0 0 1,1 2 0,0-1-1,0 2 1,23-6 0,1 3-50,0 2-1,41-1 1,78 6-857,-75 1-2636,-59 2-1060,-17 2 1289,-5-4 3060,0-1 1,0 1 0,-1-1 0,1 1-1,0-1 1,0 0 0,-1 1 0,1-1-1,0 1 1,-1-1 0,1 0 0,0 1-1,-1-1 1,1 0 0,0 1-1,-1-1 1,1 0 0,-2 1 0,-13 4-4861,-3 2 1692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3:1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11968,'3'-12'5407,"16"0"-4703,-6 4 1312,10 5-1248,27-11 128,3 3-544,29-4-160,2 7-128,6-4-192,-13 7 64,-9-3-1728,-10 8 992,0 0-3903,-8 5 2623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3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89 5408,'-3'-5'2432,"-1"2"576,8 3-1856,-1-3 1504,11-1-1536,1-4 63,7 2-735,11-9 96,-6 7-320,11-7-64,3 9-96,0-6-64,0 9 32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4:3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41 3328,'0'-2'214,"-1"0"0,1 0 0,-1 1 0,1-1 0,0 0 0,0 0 0,0 0 0,0 0 0,0 0 0,0 0 0,1 1 0,0-4 0,7-9 4476,-8 19-1131,-10 28-1668,-12 14-351,-31 45 0,-14 30-641,35-50-691,4 1 0,-25 98 0,19-54-747,34-115 92,-1 0 0,0 1 1,1-1-1,-1 0 0,0 1 0,0-1 0,-1 0 1,-1 3-1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4:30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33 232 5408,'-18'-33'1728,"13"19"-1046,3 8-536,0 1 402,0 0-1,1 0 1,0-1 0,0 1 0,1 0 0,-1 0-1,2-11 1,-1 6 974,0 9-1372,0-1 0,0 1 0,0 0-1,0 0 1,0 0 0,0-1 0,1 1 0,-1 0-1,0 0 1,1 0 0,-1 0 0,1-1 0,-1 1 0,1 0-1,-1 0 1,1 0 0,0 0 0,-1 0 0,1 0-1,0 1 1,0-1 0,0 0 0,0 0 0,0 0 0,0 1-1,0-1 1,0 0 0,1 0 0,16-7 277,1 0 1,-1 1-1,2 1 1,32-6-1,85-6-330,-67 10-43,6 1-151,10-2-6398,-64 6 3978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4:31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24 4800,'7'-17'1557,"-7"17"-1538,0 0 0,0 0 0,0-1-1,0 1 1,0 0 0,1 0 0,-1 0 0,0 0 0,0-1-1,0 1 1,0 0 0,0 0 0,0 0 0,0 0 0,0 0-1,0-1 1,1 1 0,-1 0 0,0 0 0,0 0 0,0 0-1,0 0 1,1 0 0,-1 0 0,0 0 0,0 0 0,0-1-1,0 1 1,1 0 0,-1 0 0,0 0 0,10-2 599,-10 2-444,1 0-1,-1 0 0,0 0 0,1 0 1,-1 1-1,0-1 0,0 0 1,1 0-1,-1 1 0,0-1 0,0 0 1,0 0-1,1 1 0,-1-1 0,0 0 1,0 1-1,0-1 0,0 0 0,1 0 1,-1 1-1,0-1 0,0 0 0,0 1 1,0-1-1,0 1 0,0-1 1,0 0-1,0 1 0,0-1 0,0 0 1,0 1-1,0-1 0,-1 0 0,1 1 1,-1 17 1772,-4 20-297,-14 48 1,7-34-1131,-115 515 2223,98-407-2517,5-26 158,18-110-215,4-19-67,0 1 0,1-1-1,0 1 1,-1 6 0,3-12-90,-1-1 1,1 1-1,0 0 1,-1 0-1,1-1 1,-1 1 0,1 0-1,-1-1 1,0 1-1,1 0 1,-1-1-1,1 1 1,-1-1-1,0 1 1,1-1-1,-1 1 1,1-1 0,8-18 21,-1 0-1,7-20 1,12-27-110,-16 42 7,-4 8-52,1 0-1,1 1 0,18-25 1,-12 27-30,-15 13 152,0 0-1,1-1 1,-1 1 0,1 0-1,-1 0 1,0 0 0,1 0 0,-1 0-1,1 0 1,-1-1 0,0 1-1,1 0 1,-1 0 0,1 0 0,-1 0-1,1 0 1,-1 1 0,0-1-1,1 0 1,-1 0 0,1 0 0,-1 0-1,0 0 1,1 0 0,-1 1-1,1-1 1,-1 0 0,0 0 0,1 1-1,-1-1 1,0 0 0,1 1-1,-1-1 1,0 0 0,0 1 0,1-1-1,-1 0 1,0 1 0,0-1-1,0 0 1,1 1 0,-1-1-1,0 1 1,0-1 0,0 1 0,2 8 87,0 0 1,0 0 0,-1 0 0,0 17-1,1 8 109,3 9 21,-3-15-139,10 43 1,-10-64-49,0 1 0,1-1 0,0 1 0,0-1 0,1 0 0,0-1 0,0 1 0,6 7 0,-7-11-12,-1 0 1,1 0 0,0-1 0,0 1 0,0-1 0,0 1 0,0-1 0,0 0 0,1 0 0,-1-1 0,1 1 0,-1-1-1,1 0 1,0 1 0,-1-2 0,1 1 0,0 0 0,5 0 0,1-2 5,1 0 1,-1-1-1,0 0 1,0 0-1,0-1 1,0 0-1,-1-1 0,1 0 1,-1-1-1,0 1 1,0-2-1,0 1 1,14-13-1,-3-1-1,-1 0 1,0-1-1,-1 0 0,16-25 1,-27 34 7,1-1 0,-2 1 0,1-1 0,-2 0 0,0-1 0,0 0 0,-1 1 0,0-1 1,-1-1-1,-1 1 0,1-18 0,-3 30-34,0 0 0,0 1 0,0-1 0,0 0 0,0 0 0,0 0 0,0 0 0,0 0 0,-1 0 0,1 0 0,0 0 0,-1 0 0,1 0 0,0 0 0,-1 1 0,1-1 0,-1 0 0,0 0 0,1 0 0,-1 1 0,0-1 0,1 0 0,-1 1 0,0-1 0,0 1 0,1-1 0,-1 1 0,0-1 0,0 1 0,0-1 0,0 1 0,0 0 0,0 0 0,0-1 0,0 1 0,1 0 0,-3 0 0,1 0-17,-1 0 1,1 0-1,-1 1 0,1-1 1,-1 1-1,1-1 1,-1 1-1,1 0 1,0 0-1,-1 0 1,1 0-1,-3 3 1,-1 0 25,1 1 0,0 0 0,0 0 0,1 1 0,0-1 0,0 1 0,0 0 0,0 0-1,-5 13 1,3-3-30,1-1 0,0 1 0,-2 17 0,6-24 21,0 0 1,0 0 0,1 1 0,1-1 0,-1 0-1,1 0 1,1 0 0,0 1 0,0-2 0,1 1-1,0 0 1,0 0 0,8 11 0,-6-10 63,0-1 0,1 0 0,1-1 1,0 1-1,0-1 0,0-1 0,1 1 1,0-2-1,1 1 0,-1-1 0,15 8 1,-17-11-11,-1-1 1,0 0 0,1-1 0,-1 1 0,1-1-1,-1 0 1,1 0 0,-1-1 0,1 1 0,0-1 0,-1-1-1,1 1 1,0-1 0,-1 0 0,1 0 0,-1 0-1,1-1 1,-1 0 0,0 0 0,0-1 0,0 1 0,9-7-1,-4 2-167,0 0-1,0-1 1,-1-1-1,0 0 1,-1 0-1,0 0 1,0-1-1,-1-1 1,9-15-1,-8 0-6911,-6 18 3006,2-1 609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4:34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78 118 2976,'0'-7'453,"1"7"-243,-1 0-1,0-1 0,0 1 0,0 0 1,0-1-1,1 1 0,-1-1 0,0 1 0,0 0 1,0-1-1,0 1 0,0 0 0,0-1 1,0 1-1,0-1 0,0 1 0,0 0 1,-1-1-1,1 1 0,0 0 0,0-1 0,0 1 1,0-1-1,-1 1 0,1 0 0,0-1 1,0 1-1,0 0 0,-1 0 0,1-1 1,0 1-1,-1 0 0,1 0 0,0-1 0,-1 1 1,1 0-1,0 0 0,-1 0 0,1-1 1,0 1-1,-1 0 0,0 0 0,-1 2 134,-1 0 0,0-1-1,1 2 1,-1-1 0,1 0-1,0 0 1,0 1 0,0-1-1,0 1 1,0 0 0,-2 5-1,-4 15 32,1-1 1,1 1-1,1 1 0,1-1 1,-1 26-1,0-7 153,2 5-97,3-42-378,0-1-1,1 0 1,-1 0-1,1 0 0,0 1 1,0-1-1,1 0 1,-1 0-1,3 4 0,-4-8-41,0 1 0,0-1 0,1 1 0,-1-1-1,0 1 1,1-1 0,-1 1 0,0-1 0,1 0 0,-1 1-1,0-1 1,1 0 0,-1 1 0,1-1 0,-1 0 0,1 1-1,-1-1 1,0 0 0,1 0 0,-1 0 0,1 1-1,-1-1 1,1 0 0,-1 0 0,1 0 0,0 0 0,-1 0-1,1 0 1,-1 0 0,1 0 0,-1 0 0,1 0 0,-1 0-1,1-1 1,-1 1 0,1 0 0,-1 0 0,1 0-1,-1-1 1,1 1 0,-1 0 0,0 0 0,1-1 0,2-2 69,0 0 0,0 0 0,0 0 0,4-6 0,0 1-37,169-236 297,-171 237-358,-3 4-61,3-4-286,-5 14 148,0 3 194,0-5 36,0 32 195,6 44 1,-5-69-144,1-1 0,1 0 0,0 0 0,1 0 0,0 0 0,0-1 0,1 1-1,8 12 1,-11-20 12,1 0 0,0 0-1,-1 0 1,1 0 0,0 0-1,0 0 1,7 3 0,-9-5-49,1 0 0,-1 0 0,1 0 0,-1-1 0,1 1 0,0 0 0,-1-1 0,1 1 0,0-1 0,0 0 0,-1 0 0,1 0 0,0 0 0,0 0 0,-1 0 0,1 0 0,0 0 1,-1-1-1,1 1 0,3-2 0,1-1 23,-1-1 1,1 0-1,-1 0 1,1 0-1,-1-1 0,-1 0 1,1 0-1,-1 0 1,0 0-1,4-8 1,6-10 28,12-28 0,-25 50-78,16-34 6,-2 0 0,-2 0-1,10-39 1,-22 71-33,1-7-92,0 1 1,0-1-1,0-17 1,10 33 78,1-1 1,0 0-1,16 4 0,-7-6 70,0-1 0,0 0-1,36-3 1,64-13 118,-15 1 1,-97 12 267,1 1 1,18 2 0,-51 12-398,1 1 0,0 0 0,1 2 0,0 0 0,2 2 0,0 0 0,1 0 0,1 2 0,1 0 0,1 1 0,-16 34 0,25-46-11,1 1-1,0-1 1,1 1 0,0 0-1,0 0 1,2 1 0,-2 12-1,6-23 171,3-6-31,8-9 53,-3-2-83,0 0 0,12-25 0,-11 18-125,21-39-16,11-19-66,-34 64 97,12-27 0,-25 53-73,1 0 0,1 0 1,-1 0-1,1 0 0,1 1 0,0-1 0,1 14 1,0-13 64,0-1 0,0 0 0,1 0 0,0 0 0,1 0 0,0 0 0,0-1 0,1 1 0,6 10 1,-9-17 11,1 0 0,0 1 0,0-1 0,0 0 0,0 0 0,0 0 0,1-1 1,-1 1-1,1 0 0,-1-1 0,1 0 0,-1 1 0,1-1 0,4 1 0,-2-1 19,-1 0 0,1-1-1,-1 0 1,1 1 0,-1-2-1,1 1 1,-1 0 0,8-3-1,1 0 5,-1-2 0,0 1 0,0-2 0,0 1-1,15-11 1,-22 11-75,-5 5 41,1-1 0,-1 1 0,0 0 0,0 0 0,0 0 0,0-1 0,0 1 0,0 0 0,1 0 0,-1 0 0,0 0 0,0-1 0,0 1 0,0 0 0,1 0 0,-1 0 0,0 0 0,0 0 0,0 0 0,1 0 0,-1-1 0,0 1 0,0 0 0,1 0 0,-1 0 0,0 0 0,0 0 0,0 0 0,1 0 0,-1 0-1,0 0 1,0 0 0,1 0 0,-1 0 0,0 1 0,0-1 0,0 0 0,1 0 0,-1 0 0,0 0 0,1 1-22,1-2 34,0 0 0,0 1 0,0-1 0,0 0 1,0 0-1,-1 0 0,1 0 0,0-1 0,-1 1 0,3-2 0,18-18 85,-20 19-111,8-10 36,0-1-1,-1 0 1,12-21 0,-2 1 25,-12 19 157,3-6-205,-10 19-27,0 1 0,1-1 0,-1 0 0,1 1 0,-1-1 0,1 1 0,-1-1 0,0 1-1,1-1 1,0 1 0,-1-1 0,1 1 0,-1-1 0,1 1 0,0 0 0,-1-1 0,1 1 0,0 0 0,-1 0 0,2-1 0,-1 23-106,-7 56 83,-1 3 100,8-64-13,1-1 0,0 1 0,5 18 0,-3-17-78,-2-7 25,1 7 73,-3-17-46,0-1 0,0 0 0,0 1 0,0-1 0,0 0 0,0 1 1,0-1-1,0 0 0,0 1 0,0-1 0,0 0 0,1 1 0,-1-1 0,0 0 0,0 1 0,0-1 0,0 0 0,1 0 0,-1 1 0,0-1 0,0 0 0,1 0 0,-1 0 0,0 1 0,1-1 0,-1 0 0,0 0 0,0 0 0,1 0 0,-1 1 1,2-2 4,-1 0 1,0 1 0,0-1-1,0 0 1,0 1 0,0-1-1,0 0 1,0 0 0,0 0 0,0 0-1,-1 0 1,1 0 0,0 0-1,1-2 1,10-23 104,-9 18-82,69-174 25,-66 168-38,0 0-1,-1 0 0,5-26 1,-1 21-198,-5 11-3,-3 7 78,-1 2-3,-1 0 89,1 0 1,-1 0 0,1 0 0,0 0 0,0 0 0,-1 0 0,1 0 0,0 0 0,0 0 0,0 0 0,0 0 0,0 0 0,0 0 0,1 0 0,-1 0 0,0 0 0,0 0 0,1 0 0,-1 0-1,0 0 1,1-1 0,-1 1 0,1 0 0,0 0 0,-1 0 0,1 0 0,1 1 0,3 3 43,0 0-1,0 0 1,7 4-1,-4-3-19,-5-3-2,1-1 0,0 0 0,-1 0 0,1 0 0,0 0 0,0-1 1,0 0-1,0 0 0,0 0 0,0 0 0,0 0 0,1-1 0,-1 0 0,0 0 0,0 0 0,0 0 0,1-1 1,-1 0-1,0 0 0,0 0 0,4-2 0,7-2 41,0-1 1,-1-1-1,1 0 1,13-11 0,-17 12-23,3-2 44,0-1 0,-1-1 0,0 0 0,11-12 0,-23 22-73,-1 0 1,1-1-1,-1 1 1,1-1-1,-1 1 1,0 0-1,1-1 1,-1 1-1,1-1 1,-1 0-1,0 1 1,0-1-1,1 1 1,-1-1-1,0 1 1,0-1 0,1 0-1,-1 1 1,0-1-1,0 0 1,0 1-1,0-1 1,0 1-1,0-1 1,0 0-1,0 1 1,0-1-1,-1 0 1,1 1-1,0-1 1,0 1 0,0-1-1,-1 0 1,1 1-1,0-1 1,-1 0-1,0 1-17,0-1-1,0 1 0,0-1 1,0 1-1,0-1 1,0 1-1,0 0 0,0 0 1,0-1-1,0 1 0,0 0 1,0 0-1,0 0 1,0 0-1,0 0 0,0 0 1,0 0-1,0 1 1,0-1-1,0 0 0,0 1 1,-1-1-1,-7 4-9,0 0 0,1 0 0,-1 1-1,1 0 1,0 0 0,0 1 0,1 0-1,-1 0 1,1 1 0,1 0 0,-1 0 0,-5 10-1,9-13 50,1-1-1,-1 1 1,1 0-1,0 0 1,1 1-1,-1-1 1,1 0-1,0 1 0,0-1 1,0 0-1,1 1 1,-1-1-1,1 1 1,0-1-1,0 1 1,1 0-1,-1-1 1,1 0-1,0 1 1,0-1-1,1 0 0,-1 1 1,1-1-1,0 0 1,0 0-1,0 0 1,5 5-1,-1-1 70,1 0 0,0-1 0,0 0 0,1 0 0,-1 0 0,1-1 0,1 0 0,-1-1 0,1 0 0,18 7 0,-14-7-24,0-1-1,0-1 1,0 0-1,0-1 1,0 0-1,1-1 1,23-1-1,-28-1-109,-1 0 0,1-1 0,0-1 0,-1 1 0,0-1 0,1 0 0,8-6 0,-15 8-355,1-1-1,-1 1 1,1 0 0,-1-1 0,0 0-1,0 0 1,0 1 0,0-1-1,0 0 1,0-1 0,2-2-1,5-5-2226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4:38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0 933 4224,'0'1'53,"1"-1"0,-1 0 0,0 0 0,0 0 0,0 0-1,0 1 1,0-1 0,0 0 0,0 0 0,0 0 0,1 0 0,-1 0 0,0 0 0,0 1 0,0-1 0,0 0 0,0 0 0,1 0 0,-1 0 0,0 0-1,0 0 1,0 0 0,0 0 0,0 0 0,1 0 0,-1 0 0,0 0 0,0 0 0,0 0 0,1 0 0,-1 0 0,0 0 0,0 0 0,0 0 0,0 0-1,1 0 1,-1 0 0,0 0 0,0 0 0,0 0 0,12-3 225,-6 1 1332,2-2-1045,-1 1-1,1-1 0,-1 0 0,0-1 1,0 0-1,-1 0 0,11-10 1,-8 6-93,239-216 2834,-231 209-3227,-1-1 0,0 0 0,-1-1 0,18-29 0,-17 20 224,-1-1 1,-2 0-1,0-1 0,-2 0 0,-2-1 1,10-44-1,-19 72-255,1-1 1,-1 0 0,1 0-1,-1 0 1,0 0-1,0 0 1,0 0-1,-2-5 1,-4 15 122,1 1-1,-1 1 1,-4 10 0,-64 103 307,15-27-322,22-25-58,-29 78 0,35-73-6,17-43-19,-79 190 588,16 6-243,34-99-12,30-89 154,10-34-371,1-6-63,0-16-73,3 9-93,0 1 0,0-1 0,0 0 0,1 0 0,0 1 0,1-1 0,3-8 1,2-1 22,18-27 1,-13 26-66,1 0-1,26-24 1,-12 11 25,67-55 73,11-11-80,87-120 48,-120 123 282,-69 89-199,-1 0-1,1-1 0,-1 1 1,0-1-1,0 1 1,-1-1-1,1 0 0,2-9 1,-3 9-49,-2 5-16,0 0 0,0-1 0,0 1 0,1 0 0,-1 0 0,0 0 0,0 0 0,0 0 1,0 0-1,0-1 0,0 1 0,0 0 0,0 0 0,0 0 0,0 0 0,0 0 0,0-1 0,0 1 0,0 0 0,0 0 0,0 0 0,0 0 0,0 0 0,0-1 0,0 1 0,0 0 0,0 0 0,0 0 0,0 0 0,-1 0 0,1-1 0,0 1 0,0 0 0,0 0 0,0 0 0,0 0 0,0 0 0,0 0 0,0 0 0,-1-1 0,-8 14-66,5-6 46,1 0 0,0 0 0,0 1 0,1-1-1,0 1 1,-1 12 0,-3 50 127,5-34-27,-1-17-45,2-1 1,0 1-1,2-1 0,3 24 1,-4-41-21,-1 1 0,1 0 1,-1 0-1,1-1 1,0 1-1,-1-1 0,1 1 1,0 0-1,0-1 0,0 0 1,0 1-1,1-1 1,-1 0-1,0 1 0,3 1 1,-3-3-3,-1 0 1,1 1 0,0-1 0,0 1 0,0-1 0,0 0-1,0 0 1,0 1 0,0-1 0,0 0 0,0 0-1,0 0 1,-1 0 0,1 0 0,0 0 0,0 0-1,0-1 1,0 1 0,0 0 0,0 0 0,0-1 0,0 1-1,0-1 1,-1 1 0,1-1 0,0 1 0,0-1-1,0 1 1,-1-1 0,1 0 0,1-1 0,9-11 52,0-1 1,-1-1 0,0 0 0,9-20-1,9-14-38,-1 9 46,2 2 1,54-56-1,-29 37-246,-47 52 75,-4 6 80,-2 3 23,-1 2 0,-1 1-1,0-1 1,-1 1 0,-3 9-1,-3 10 62,3 0 36,-3 37 1,7-51-63,1 1 0,0 0 0,1 0 0,0-1 0,3 14 0,-3-24-22,-1 0-1,1 0 0,0 1 0,0-1 1,0 0-1,0 0 0,0 0 1,0 0-1,0 0 0,1 0 0,2 3 1,-3-4-6,0 0 0,0-1 0,0 1 0,0-1 0,0 1 0,0-1 0,1 0 0,-1 1 1,0-1-1,0 0 0,0 0 0,0 0 0,1 0 0,-1 0 0,0 0 0,0 0 0,0 0 0,0 0 0,1 0 0,-1-1 0,0 1 1,0 0-1,0-1 0,0 1 0,0-1 0,1 0 0,11-7 60,-1 0 1,-1-1 0,0 0-1,0-1 1,12-14-1,3-2-64,117-92-134,-142 117 106,0 1-1,0-1 1,1 0 0,-1 0-1,0 1 1,0-1-1,0 1 1,1-1-1,-1 1 1,0-1 0,1 1-1,1 0 1,-3 0 12,1 0 0,-1 0 0,1 0 0,-1 0 0,1 0 0,-1 0 0,1 0 0,-1 1 0,1-1 0,-1 0 0,1 0 0,-1 1 0,1-1 0,-1 0 0,1 0 0,-1 1 0,0-1 0,1 1 0,-1-1 0,0 0 0,1 2 0,0 0 16,0 0 0,0 0 0,-1 0 0,1 0 0,-1 0 0,1 0 1,-1 0-1,0 0 0,0 0 0,0 1 0,0-1 0,0 2 0,-3 26 125,2-11-49,-5 20 0,-12 63 83,18-92 63,5-22-19,1-3-149,12-21-134,2 0 0,2 1-1,48-58 1,-67 90 44,0-1 0,1 1 0,0 0 0,0 0 0,6-4 0,-9 7 18,0-1-1,0 0 0,0 1 1,1-1-1,-1 0 0,0 1 1,0 0-1,0-1 0,1 1 1,-1 0-1,0-1 0,0 1 1,1 0-1,-1 0 0,0 0 1,1 0-1,-1 0 0,0 1 1,0-1-1,1 0 0,-1 1 1,0-1-1,0 0 0,2 2 1,-2-1 11,0 1 0,0-1 0,0 1 0,-1-1 1,1 0-1,0 1 0,-1-1 0,0 1 1,1 0-1,-1-1 0,0 1 0,0-1 1,0 1-1,0 3 0,0 1 71,4 28-37,14 56-1,-18-89-35,0 0 1,0 1-1,1-1 0,-1 0 1,0 0-1,1 0 0,-1 0 1,1 0-1,0 0 0,-1 0 1,1 0-1,0 0 0,0 0 1,-1 0-1,1 0 0,0 0 1,0 0-1,0-1 0,0 1 1,0 0-1,0-1 0,0 1 1,0 0-1,1-1 1,-1 0-1,0 1 0,0-1 1,0 0-1,0 1 0,1-1 1,-1 0-1,0 0 0,0 0 1,1 0-1,-1 0 0,2-1 1,3 0 25,1-1 0,-1-1 0,1 1 1,-1-1-1,9-5 0,-7 3 4,51-28-11,13-6-10,111-46 53,-177 82-60,-5 3 2,0-1 0,1 0-1,-1 0 1,0 1 0,0-1-1,0 1 1,1-1 0,-1 1-1,0 0 1,1 0 0,-1-1-1,0 1 1,0 0 0,1 0-1,-1 0 1,0 0 0,1 0-1,2 1 1,-4 0 68,-8 0-39,7 0-44,-1-1 0,1 0 0,0 1-1,-1-1 1,1 0 0,0 1 0,0 0 0,-1-1 0,1 1 0,0 0 0,-1 1 0,-9 7-8,0 1 0,2 1 1,-1-1-1,1 2 0,0-1 0,-10 22 0,10-20 6,2 1 0,0 0 0,1 1 0,-6 19-1,10-28 0,0-1 1,1 1-1,0-1 0,0 1 0,1 0 0,0 0 1,0-1-1,0 1 0,0 0 0,1-1 0,0 1 0,0-1 1,1 1-1,-1-1 0,4 8 0,-4-12 25,0 0-1,0 1 1,-1-1-1,1 0 0,0 0 1,0 0-1,0 0 1,0 0-1,1 0 1,-1 0-1,0 0 1,0-1-1,1 1 0,-1 0 1,0-1-1,1 1 1,-1-1-1,3 1 1,-1 0 12,0-1 0,0 0 1,0 0-1,0 0 0,0 0 1,0 0-1,0-1 0,5-1 1,0 0 2,0-1 0,0 0 1,0-1-1,-1 0 0,14-9 1,11-13-24,-1-2 0,51-57 1,75-76 90,-125 132-57,-2-1 0,-2-2-1,0 0 1,-3-2 0,0-1 0,21-42 0,44-113 65,-49 98 80,-38 87-181,13-34 15,-16 37-51,1-1 0,0 1 1,-1 0-1,0 0 0,1 0 1,-1-1-1,0 1 0,0 0 1,0 0-1,0-1 0,0 1 0,-1 0 1,1 0-1,-2-4 0,2 6 26,0 0 0,-1-1-1,1 1 1,0 0-1,0 0 1,-1-1 0,1 1-1,0 0 1,0 0-1,-1-1 1,1 1 0,0 0-1,-1 0 1,1 0-1,0 0 1,-1 0 0,1 0-1,0-1 1,-1 1-1,1 0 1,-1 0-1,1 0 1,0 0 0,-1 0-1,1 0 1,0 0-1,-1 1 1,1-1 0,0 0-1,-1 0 1,1 0-1,0 0 1,-1 0 0,1 0-1,0 1 1,-1-1-1,1 0 1,0 0-1,-1 0 1,1 1 0,0-1-1,0 0 1,-1 1-1,1-1 1,0 0 0,0 0-1,-1 1 1,-15 20-67,13-17 61,-68 93-179,-82 152 0,136-216 188,-43 83-7,51-96 20,1 1 0,1 1 0,-7 39 0,13-56 30,0 1 0,0-1-1,1 1 1,0-1 0,1 12-1,-1-16-27,1 1 0,-1-1 0,0 0 0,1 0 0,-1 1 0,1-1 0,-1 0 0,1 0 0,0 1-1,-1-1 1,1 0 0,0 0 0,0 0 0,0 0 0,0 0 0,0 0 0,0 0 0,0-1 0,0 1 0,0 0 0,0 0-1,0-1 1,0 1 0,1-1 0,-1 1 0,0-1 0,1 0 0,-1 1 0,0-1 0,3 0 0,7 0 35,-1-2 1,1 1 0,0-1-1,-1-1 1,0 0 0,1 0-1,11-6 1,-15 6-36,32-13-2,83-27-253,-101 37 186,26-7 76,-44 12-23,1 1 0,-1-1 0,1 1 0,-1 0 0,1 0 0,-1 0-1,1 0 1,-1 1 0,1 0 0,4 1 0,-7-2 8,0 1 0,-1-1-1,1 1 1,-1-1 0,1 1 0,0-1 0,-1 1-1,1-1 1,-1 1 0,1 0 0,-1-1-1,0 1 1,1 0 0,-1-1 0,0 1-1,1 0 1,-1 0 0,0-1 0,0 1 0,0 0-1,0 0 1,0 0 0,0-1 0,0 1-1,0 0 1,0 0 0,0-1 0,0 1-1,0 1 1,-8 24 3,8-24-4,-5 10-33,1 2 0,1-1-1,0 0 1,0 1 0,0 19 0,3-32 31,0 0 0,0 1 0,0-1 0,0 0 0,0 1 0,0-1 0,0 0 0,1 1 0,-1-1 0,0 0 0,1 1-1,-1-1 1,1 0 0,-1 0 0,1 1 0,0-1 0,-1 0 0,1 0 0,0 0 0,0 0 0,0 0 0,0 0 0,0 0 0,0 0 0,0 0 0,0-1 0,0 1 0,1 0-1,-1-1 1,0 1 0,0-1 0,1 1 0,-1-1 0,0 0 0,1 1 0,-1-1 0,0 0 0,1 0 0,1 0 0,2 0 17,0-1 0,0 0 1,0 0-1,0 0 0,0-1 1,-1 1-1,1-1 0,-1 0 1,8-5-1,7-6 31,-1-1 0,0-1 0,20-24 0,-24 26 16,-56 112-555,40-92 501,0-1 0,0 0 0,1 1 0,0 0 0,0-1 0,1 1-1,0 0 1,0-1 0,1 1 0,-1 0 0,1-1 0,1 1 0,2 7 0,-4-14-10,0 1 0,0 0 0,1 0 0,-1-1 0,0 1-1,1 0 1,-1 0 0,1-1 0,-1 1 0,1-1 0,-1 1 0,1 0 0,-1-1 0,1 1 0,-1-1 0,1 1 0,0-1 0,0 1 0,-1-1 0,1 0 0,0 1 0,-1-1 0,1 0 0,0 0-1,0 1 1,0-1 0,-1 0 0,2 0 0,0 0 11,-1-1-1,1 1 0,0-1 1,-1 1-1,1-1 0,-1 0 0,1 0 1,-1 0-1,1 1 0,-1-1 1,0-1-1,3-1 0,2-3 29,1-2 0,-1 1 0,7-12 0,-7 9 28,0-1-1,-1 1 1,0-1 0,-1 0 0,0 0-1,2-14 1,-4 16-78,0 1 0,-1-1 0,-1 1 0,1-1 0,-1 0 0,-1 1 0,1-1 0,-2 0 0,-1-9 0,2 17 6,1 0-1,-1 0 1,1 0 0,-1 0-1,1 0 1,-1 0 0,0 0-1,1 0 1,-1 1 0,0-1-1,0 0 1,1 0 0,-1 1-1,0-1 1,0 0 0,0 1-1,0-1 1,0 1 0,0-1-1,0 1 1,0 0 0,0-1-1,0 1 1,-2 0 0,-3-1-47,0 1 1,1 0 0,-11 1 0,4-1 149,17-1-202,1 0 0,-1-1 0,9-4 0,10-3 120,125-22-288,-125 28 313,-1 1-1,0 1 1,1 1-1,33 5 1,-54-5-32,1 1 0,0 0 0,0 0 0,-1 0 0,1 0-1,-1 1 1,6 2 0,-8-3-4,0 0 0,0-1 0,0 1 0,0 0 0,0 0 1,0 0-1,0 0 0,0 0 0,-1 0 0,1 0 0,0 0 0,-1 0 0,1 0 0,-1 1 0,1-1 0,-1 0 0,1 0 0,-1 0 0,0 1 0,0-1 0,1 0 0,-1 1 0,0-1 0,0 2 0,-2 5 18,0-1-1,0 0 1,0 0 0,-1 0-1,0-1 1,0 1-1,-7 10 1,5-9-4,0 1 0,0 0-1,-4 14 1,18-27 17,6-8 19,-11 10-45,21-16-42,2 1 0,0 1 0,1 1 0,37-13 0,-62 27 15,1 0-1,0 0 1,-1 0-1,1 0 0,-1 0 1,1 1-1,0-1 0,3 1 1,-5 0 15,-1 1 1,0-1 0,0 0 0,0 0-1,0 1 1,0-1 0,0 1 0,0-1-1,0 1 1,0-1 0,0 1 0,0-1 0,0 1-1,-1 0 1,1 0 0,0-1 0,0 1-1,-1 0 1,1 0 0,0 0 0,-1 0-1,1 0 1,-1 0 0,1 0 0,-1 0-1,0 0 1,1 0 0,-1 0 0,0 0-1,1 3 1,0 10 48,0 0 0,-1 19 0,1 12-65,0-33-61,-1-8 96,0 0-1,0 0 0,0 0 1,1 0-1,1 5 0,-2-8-10,0-1-1,1 1 1,-1-1-1,0 1 1,0-1-1,1 1 1,-1-1-1,0 1 1,1-1-1,-1 0 1,0 1-1,1-1 1,-1 0-1,1 1 1,-1-1-1,1 0 1,-1 1-1,1-1 1,-1 0-1,1 0 1,-1 1-1,1-1 1,-1 0-1,1 0 1,-1 0-1,1 0 1,-1 0-1,1 0 1,-1 0-1,1 0 1,0 0-1,-1 0 1,1 0-1,-1 0 1,1 0-1,-1-1 0,1 1 1,-1 0-1,1 0 1,-1 0-1,1-1 1,-1 1-1,1 0 1,0-1-1,12-8 56,0 0-1,0 0 0,-1-2 0,0 0 0,-1 0 0,14-16 0,18-20-1,36-15 81,-10 8-461,-69 53 306,1 1 0,0-1-1,-1 1 1,1-1 0,-1 1-1,1-1 1,0 1 0,0 0-1,-1-1 1,1 1 0,0 0-1,0 0 1,-1-1 0,1 1-1,1 0 1,1 3-37,-6 5 18,-49 107-95,35-75 130,0 2 59,8-18 36,-1-1 0,-1 0-1,-15 22 1,25-44-70,1 0-1,-1 0 1,0 0-1,1 0 1,-1 0-1,0 0 1,0 0-1,0 0 1,1-1-1,-1 1 1,0 0-1,0-1 1,0 1-1,0 0 1,0-1-1,0 1 1,0-1-1,-1 0 1,1 1-1,0-1 1,-2 1-1,2-2-18,0 1 0,0 0 0,0-1-1,0 1 1,1-1 0,-1 1-1,0-1 1,0 1 0,0-1 0,1 1-1,-1-1 1,0 0 0,0 0-1,1 1 1,-1-1 0,1 0 0,-1 0-1,1 0 1,-2-1 0,-1-5-39,0 0 1,1 0-1,0 0 1,0-1-1,-1-7 1,1 5-22,1 0 0,1 1 0,0-1 1,0 0-1,1 1 0,0-1 0,0 0 0,1 1 1,5-15-1,-5 21 43,-1 1 0,1 0 1,0-1-1,0 1 1,0 0-1,0 0 0,0 0 1,0 0-1,0 0 0,1 1 1,-1-1-1,1 1 0,-1-1 1,1 1-1,0 0 0,-1 0 1,1 0-1,0 0 0,0 1 1,0-1-1,0 1 0,0 0 1,3-1-1,9 1-59,-1 1-1,1 0 1,19 4 0,-20-3 55,23 4-1166,10 2-6288,73 2-1,-132-1-1053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4:38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38 7040,'-37'-25'3200,"32"25"-2752,2 0-64,6 0-288,7-4 96,4 4-96,7-3-416,8 3 192,-8-5-2784,2 10 1600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4:38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10 325 8544,'-10'-29'3872,"55"-11"-3360,0 12 1216,10 8-1056,43-28 352,10 8-609,26-3-223,-3 10-128,4 5-288,-14 13 128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4:40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58 3072,'1'-1'135,"-1"0"0,1 0 0,-1 0 0,1 0 0,0 1 0,0-1 0,-1 0 0,1 1 0,0-1 0,0 0 0,0 1 0,0-1 1,0 1-1,0-1 0,0 1 0,0 0 0,1-1 0,-2 1 32,0 0 1,1 0-1,-1 0 1,0 0-1,1 0 1,-1 0-1,0 0 1,1-1-1,-1 1 1,0 0-1,1 0 1,-1 0-1,0 0 1,0-1-1,1 1 1,-1 0-1,0 0 1,0-1-1,1 1 1,-1 0-1,0 0 1,0-1-1,0 1 1,1 0-1,-1-1 1,0 1-1,0 0 1,0-1-1,0 1 1,0 0-1,0-1 1,0 1-1,0 0 0,0-1 1,0 0-40,0 0 1,0 1-1,-1-1 1,1 0-1,0 1 1,-1-1-1,1 0 0,-1 0 1,1 1-1,0-1 1,-1 1-1,0-1 1,1 1-1,-1-1 1,1 0-1,-1 1 0,0 0 1,1-1-1,-1 1 1,0-1-1,1 1 1,-1 0-1,0 0 0,0-1 1,1 1-1,-1 0 1,0 0-1,-1 0 1,-29-3 1623,14 4-1416,-1 0-1,0 1 1,1 0-1,-1 2 1,1 0-1,0 1 1,0 1-1,-17 8 1,25-9-304,1 0 1,-1 0 0,1 1 0,-1 0 0,2 0-1,-14 14 1,16-14-9,1-1 0,0 1 0,0-1 0,1 1 0,-1 0 0,1 0-1,1 1 1,-1-1 0,1 1 0,0-1 0,-1 8 0,3-11-3,-1 1 0,1-1 0,0 1 0,0-1 0,0 1 0,0-1 0,1 1 0,0-1 0,-1 0 0,1 1 0,0-1 0,0 0 0,1 0 0,2 6 0,-2-7 10,-1 0 0,1 0-1,0 0 1,-1 0 0,1 0 0,0-1 0,0 1 0,0-1 0,0 1 0,1-1 0,-1 0 0,0 0 0,1 0 0,-1 0 0,0 0 0,1 0 0,-1-1-1,1 1 1,4-1 0,1 0 43,0 0 1,1-1-1,-1 0 0,0-1 0,-1 0 0,1 0 0,0-1 0,0 0 1,-1 0-1,0-1 0,0 0 0,0 0 0,0 0 0,0-1 0,10-10 0,-3 2-1,-1 0-1,-1-1 1,0 0 0,-1-1-1,18-32 1,-25 40-46,-1 0 1,1 0 0,-1-1 0,0 0-1,-1 1 1,0-1 0,0 0-1,-1 0 1,1-14 0,-5 9 75,3 13-102,-1 0-1,1-1 1,0 1 0,0 0-1,0 0 1,-1 0 0,1 0-1,0-1 1,0 1 0,-1 0-1,1 0 1,0 0 0,-1 0-1,1 0 1,0 0 0,0 0-1,-1 0 1,1 0 0,0-1-1,-1 1 1,1 0-1,0 0 1,0 1 0,-1-1-1,0 0-6,0 0-1,0 1 0,0-1 0,0 1 0,0-1 0,0 1 0,0 0 1,1-1-1,-1 1 0,0 0 0,1 0 0,-1-1 0,0 1 1,1 0-1,-1 0 0,1 0 0,-1 0 0,0 1 0,-2 6 69,0 0-1,0 0 0,0 0 1,1 1-1,1-1 0,0 0 1,0 1-1,0 0 0,2 16 1,0 2 6,-1-20-31,0-1 1,0 1-1,1 0 1,0 0-1,0 0 0,1-1 1,-1 1-1,2 0 1,-1-1-1,5 10 1,-5-14-11,-1 0 0,0 0 1,1 0-1,-1 0 0,1 0 0,0 0 1,-1-1-1,1 1 0,0 0 1,0-1-1,0 0 0,0 1 1,1-1-1,3 2 0,-4-3-16,0 1 0,0-1-1,0 0 1,0 0 0,0 0 0,0 0-1,0 0 1,0 0 0,0 0-1,0-1 1,0 1 0,0-1 0,0 1-1,0-1 1,0 0 0,0 0-1,-1 0 1,1 0 0,2-2 0,8-7 14,-1-1 0,0-1 0,0 1 0,12-20 0,3-2-6,63-64 114,-74 86-50,-13 10-76,0 0 1,-1 0 0,1-1-1,0 1 1,0 0 0,-1-1-1,3-2 1,-3 48-19,-1-35 27,1 1 0,-1-1 0,2 1 0,0-1 0,0 0 0,0 0 0,1 0 1,1 0-1,-1 0 0,1 0 0,1-1 0,8 13 0,-8-15 23,0 0 1,0-1-1,1 1 1,-1-1-1,1 0 1,0-1-1,0 1 1,1-1-1,0 0 1,-1-1-1,1 0 1,0 0-1,0 0 1,1-1-1,-1 0 1,11 1-1,-10-2-15,1 0 0,0-1 0,0-1 0,0 1 0,0-1-1,-1-1 1,1 1 0,0-2 0,-1 1 0,1-1 0,-1 0 0,9-6-1,-5 3 33,0-2-1,0 0 0,-1 0 0,1-1 1,-2 0-1,0-1 0,10-11 0,-15 15-31,-1 0 1,1 0-1,-1 0 0,0 0 0,-1-1 0,1 1 0,-1-1 1,-1 0-1,1 0 0,-1 0 0,0 0 0,-1 0 0,0-1 1,1-7-1,-2 15-24,0-1-1,0 0 1,0 0 0,0 0-1,0 0 1,0 0 0,-1 0-1,1 1 1,0-1 0,0 0 0,-1 0-1,1 0 1,0 0 0,-1 1-1,1-1 1,-1 0 0,1 1 0,-1-1-1,1 0 1,-1 1 0,1-1-1,-1 0 1,0 1 0,-1-2-1,1 2-2,0 0 0,0-1 0,-1 1 0,1 0 0,0 0 0,-1 0-1,1-1 1,0 1 0,-1 1 0,1-1 0,0 0 0,-1 0-1,1 0 1,-2 1 0,-3 1-10,0 1 0,0-1 0,1 1 0,-1 0 0,-9 7 0,9-5 45,1-1 1,-1 1 0,1 0 0,0 1 0,0-1 0,1 1 0,0 0 0,0 0 0,0 1 0,0-1 0,1 1 0,0 0 0,1 0 0,-1 0 0,2 0 0,-1 0 0,1 0 0,0 1 0,0-1 0,0 0 0,1 1-1,1-1 1,-1 0 0,1 1 0,0-1 0,1 0 0,4 12 0,-4-13 14,0 0 0,1 0-1,0 0 1,0 0 0,1 0 0,0-1-1,0 1 1,0-1 0,1 0 0,-1 0-1,1-1 1,0 0 0,11 7 0,-12-8-25,0-1 0,1 0 0,-1 0 0,1 0 1,-1-1-1,1 1 0,0-1 0,0-1 0,0 1 1,0 0-1,0-1 0,-1 0 0,1 0 1,0-1-1,0 1 0,0-1 0,0 0 0,0-1 1,4-1-1,0-1-552,-2 0 0,1 0 1,-1-1-1,1 0 0,-1 0 0,0-1 1,8-9-1,-14 14 379,17-15-2015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4:44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1052 1664,'-6'1'572,"7"0"-729,4 5 4072,8-17 133,-9 5-3622,-1 0 0,1-1 0,-2 0 0,1 1 0,-1-1 0,3-12 0,0 1 64,13-36 83,2 2 0,2 0 0,3 1-1,47-71 1,-33 57-84,-3-1-1,-3-2 1,-2-1-1,24-83 1,-46 116-217,-8 30-156,-2 8 81,-6 19 120,7-19-313,-16 56 306,-11 36-225,-48 99 52,16-43 121,11-18-63,-90 235 660,130-346-734,-69 179 750,74-190-684,-1-1 0,-7 13-1,11-22-183,0 0-1,0 0 1,0 1-1,0-1 0,0 0 1,0 0-1,0 0 1,0 0-1,0 0 1,0 0-1,0 0 0,0 1 1,0-1-1,0 0 1,0 0-1,0 0 0,0 0 1,-1 0-1,1 0 1,0 0-1,0 0 1,0 0-1,0 0 0,0 0 1,0 0-1,0 0 1,0 1-1,-1-1 1,1 0-1,0 0 0,0 0 1,0 0-1,0 0 1,0 0-1,0 0 0,0 0 1,-1 0-1,1 0 1,0 0-1,0 0 1,0 0-1,0 0 0,0-1 1,0 1-1,-1-7 17,3-1-67,1 0 0,-1 0 0,2 0 0,-1 1 0,1-1 0,5-7 0,33-44-18,-16 24-1,13-20-8,138-176 43,-171 224 45,211-216-31,-103 120 434,-111 100-353,-3 3-54,1 0-1,-1 0 1,0 0 0,0 0-1,1 0 1,-1-1 0,0 1-1,0 0 1,1 0 0,-1-1-1,0 1 1,0 0 0,0 0-1,1-1 1,-1 1 0,0 0-1,0 0 1,0-1 0,0 1 0,0 0-1,0-1 1,1 1 0,-1 0-1,0-1 1,0 1 0,0 0-1,0 0 1,0-1 0,0-1 77,1-2 10,-3 7-65,-21 47-335,13-28 337,0 1 1,1 0-1,-7 33 0,12-39-9,0 1 0,2 0 0,0 0 0,1 0 0,2 26 0,-1-42-10,1 1-1,-1 0 0,1-1 1,0 1-1,0-1 0,0 1 1,0-1-1,2 4 0,-3-5 0,0-1 1,1 1-1,-1 0 0,1-1 0,0 1 0,-1 0 0,1-1 0,-1 1 0,1-1 0,0 1 0,-1-1 0,1 1 0,0-1 0,0 1 0,-1-1 0,1 0 0,0 1 1,0-1-1,0 0 0,0 0 0,-1 0 0,1 0 0,0 0 0,0 1 0,0-2 0,0 1 0,0 0 0,-1 0 0,3 0 0,0-2 28,1 0 1,-1 1-1,1-1 0,-1 0 0,0-1 0,0 1 0,0-1 0,0 1 1,3-6-1,25-31 175,-22 27-161,95-131 124,-41 54-177,-17 17 222,-41 67-230,-8 7-28,-9 13-22,3-1 83,1 0-1,1 1 0,0 0 0,1 1 1,1 0-1,-4 16 0,6-21 4,1 1-1,1-1 1,0 1 0,0 0-1,1-1 1,1 1-1,0-1 1,0 1 0,5 16-1,-6-28-16,1 1 1,-1-1-1,0 1 0,0-1 0,0 1 0,0-1 1,0 1-1,1-1 0,-1 1 0,0-1 0,1 0 1,-1 1-1,0-1 0,0 1 0,1-1 0,-1 0 1,1 1-1,-1-1 0,0 0 0,1 0 0,-1 1 1,1-1-1,-1 0 0,1 0 0,-1 1 0,1-1 1,-1 0-1,1 0 0,-1 0 0,1 0 1,-1 0-1,1 0 0,0 0 0,1 0 23,0-1-1,0 0 0,0 1 1,1-1-1,-1 0 1,0 0-1,0 0 1,2-2-1,14-10 15,33-31-1,4-4 60,27-5-155,-57 37 44,-17 11-29,-1 1 0,1-1-1,0 2 1,0-1 0,1 1 0,10-3 0,-18 6 32,0 0 1,0 0 0,0-1-1,-1 1 1,1 0 0,0 0-1,0 0 1,0 0 0,-1 0-1,1 0 1,0 0 0,0 1-1,0-1 1,-1 0 0,1 0-1,0 1 1,0-1 0,0 0 0,-1 1-1,1-1 1,0 0 0,-1 1-1,1-1 1,0 1 0,-1 0-1,1-1 1,-1 1 0,1-1-1,-1 1 1,1 0 0,-1-1-1,1 1 1,-1 0 0,0 0-1,1-1 1,-1 1 0,0 0 0,0 0-1,0 0 1,1-1 0,-1 1-1,0 0 1,0 1 0,0 3-4,0 0 0,-1 1 1,1-1-1,-1 0 0,-2 7 1,-10 28 57,9-30-16,0 0 0,1 0 1,0 0-1,1 1 1,-1 15-1,3-26-39,0 0 1,0 0-1,-1 0 0,1 0 0,0 1 0,0-1 0,0 0 1,0 0-1,0 0 0,0 1 0,0-1 0,0 0 0,0 0 1,0 0-1,0 1 0,1-1 0,-1 0 0,0 0 0,0 0 1,0 1-1,0-1 0,0 0 0,0 0 0,0 0 0,0 0 1,1 1-1,-1-1 0,0 0 0,0 0 0,0 0 0,0 0 1,0 0-1,1 0 0,-1 0 0,0 1 0,0-1 0,0 0 1,1 0-1,-1 0 0,0 0 0,0 0 0,0 0 0,1 0 1,-1 0-1,0 0 0,0 0 0,0 0 0,0 0 1,1 0-1,-1 0 0,0 0 0,0 0 0,0 0 0,1 0 1,-1 0-1,0-1 0,0 1 0,0 0 0,0 0 0,1 0 1,-1 0-1,0 0 0,0 0 0,0-1 0,13-10 3,-11 9 2,36-33 64,-14 12-92,2 1 1,37-27-1,-62 49 18,0-1 1,0 0-1,0 1 1,0-1-1,0 0 1,0 1-1,0-1 1,0 1-1,0-1 1,0 1-1,1 0 1,-1-1-1,0 1 1,0 0-1,0 0 1,0 0-1,0 0 1,1 0-1,-1 0 0,0 0 1,0 0-1,0 1 1,0-1-1,1 0 1,-1 1-1,0-1 1,0 0-1,0 1 1,0 0-1,0-1 1,0 1-1,0 0 1,0-1-1,0 1 1,-1 0-1,1 0 1,0 0-1,0 0 1,-1 0-1,1 0 1,0 0-1,-1 0 1,1 0-1,-1 0 0,1 0 1,-1 0-1,0 0 1,1 0-1,-1 3 1,12 47-11,3 11 7,-15-61 12,0 0 0,1 0 0,-1-1 0,0 1 0,1 0 1,-1-1-1,0 1 0,1 0 0,-1-1 0,1 1 1,-1-1-1,1 1 0,-1-1 0,1 1 0,-1-1 1,1 1-1,0-1 0,-1 1 0,1-1 0,0 0 1,-1 1-1,3-1 0,-2 0 6,1 1-1,-1-1 1,1 0 0,-1 0 0,1-1-1,-1 1 1,1 0 0,-1 0 0,1-1 0,2 0-1,4-3 17,0 0-1,-1 0 1,10-8-1,-16 12-28,41-29 3,1 2 1,1 2-1,50-20 0,-68 34-1,-3 1 0,0 1 0,35-9 0,-49 18-2,-7 3-1,-5 2 30,-29 27 126,3-4-205,17-15 14,2-1 0,-1 2 0,2-1-1,0 1 1,1 1 0,-13 28 0,20-41 34,1 0 0,-1 0 0,1-1-1,-1 1 1,1 0 0,0 0 0,0 0 0,0 0-1,0 0 1,0 0 0,0 0 0,0 0-1,0 0 1,1-1 0,-1 1 0,1 0 0,0 0-1,-1 0 1,3 3 0,-2-4 12,0 0 0,1 0 0,-1 0 1,0 0-1,1 0 0,-1 0 0,0 0 0,1 0 1,-1-1-1,1 1 0,-1 0 0,1-1 0,0 1 0,-1-1 1,1 0-1,0 1 0,-1-1 0,1 0 0,0 0 0,-1 0 1,1 0-1,0-1 0,2 0 0,7-1 53,0-1 0,0 0-1,0 0 1,0-2 0,18-9-1,49-36-17,-54 34-34,18-14 17,-1-2-1,-1-1 0,-3-2 0,0-2 1,-3-1-1,-1-2 0,50-78 1,25-69 151,-24 38 120,-33 54-345,-50 94 21,-1-1 0,1 0 0,0 0 0,-1 0 0,1 0 0,-1 0 0,0 0 0,0-2 0,0 4 19,0-1 0,0 1 0,0 0 0,0 0 0,0-1 0,0 1 0,0 0 0,0-1 0,0 1 0,0 0 0,0 0 0,-1-1 0,1 1 0,0 0 0,0 0 0,0-1 0,0 1 0,-1 0 0,1 0 0,0 0 0,0-1 0,-1 1 0,1 0 0,0 0 0,-1 0 0,0 0-6,1-1 0,-1 1 0,0 0 0,0 0 0,0 0 0,1 0 0,-1 1 0,0-1 0,0 0 0,0 0 0,1 0 0,-1 1 0,0-1 0,-1 1 0,-3 2-11,0 1 0,0 0 1,0 0-1,0 0 0,0 0 0,1 1 0,0-1 0,-6 10 0,-21 28-1,1 1-1,-31 65 0,-35 105-21,78-164 52,1 0-1,-10 59 1,26-106 3,-4 36 22,5-36-2,0 1-1,1-1 1,-1 0 0,0 1 0,1-1-1,-1 1 1,1-1 0,0 0 0,0 1-1,0-1 1,0 0 0,0 0 0,2 3 0,-2-4-13,0 0 1,0 0-1,0-1 1,0 1-1,0 0 1,0-1-1,0 1 1,0-1 0,0 1-1,0-1 1,0 1-1,0-1 1,0 0-1,0 1 1,1-1 0,-1 0-1,0 0 1,0 0-1,0 0 1,0 0-1,1 0 1,-1 0 0,0-1-1,2 0 1,5-1 31,-1 0 1,14-8-1,-14 7-32,75-38-50,-47 22-9,2 1 0,57-18 0,-88 34 32,-1 1 0,0-1 0,1 1 0,-1 1 0,1-1 0,11 1 0,-17 0 11,1 0 0,0 0 0,-1 0 0,1 1-1,0-1 1,-1 0 0,1 0 0,-1 1-1,1-1 1,0 0 0,-1 1 0,1-1 0,-1 0-1,1 1 1,-1-1 0,1 1 0,-1-1-1,1 1 1,-1-1 0,1 1 0,-1 0 0,0-1-1,1 2 1,-1-1 2,1 1-1,-1-1 1,0 1 0,0 0-1,0-1 1,-1 1 0,1-1-1,0 1 1,-1-1 0,1 1-1,0-1 1,-1 1 0,0-1 0,1 0-1,-2 2 1,-22 34 98,2-5-138,16-23 17,-16 31 15,20-37 0,1 0 1,0 0-1,0 0 1,0 0-1,0 0 0,0 0 1,1 0-1,-1 0 1,1 1-1,0-1 0,0 4 1,0-7 9,1 1-1,-1 0 1,0-1 0,0 1-1,0 0 1,1-1 0,-1 1-1,0-1 1,1 1 0,-1-1-1,0 1 1,1-1 0,-1 1 0,1-1-1,-1 1 1,1-1 0,-1 1-1,1-1 1,-1 0 0,1 1-1,-1-1 1,1 0 0,-1 0 0,2 1-1,0-1 6,-1 1 0,1-1 0,0 0 1,0 0-1,-1 0 0,1 0 0,0 0 0,3-1 0,4-1 19,-1 0 0,15-7 0,-20 8-29,151-75 96,-124 61-213,-10 3 75,-16 9 66,1 0-1,0 0 1,-1 1-1,1 0 0,0 0 1,0 0-1,1 0 1,9-2-1,-15 5-22,1-1 1,-1 0-1,0 0 0,0 0 1,0 0-1,0 0 0,0 0 1,1 0-1,-1 1 0,0-1 1,0 0-1,0 0 0,0 0 1,0 0-1,0 1 0,0-1 0,0 0 1,0 0-1,0 0 0,1 1 1,-1-1-1,0 0 0,0 0 1,0 0-1,0 0 0,0 1 1,0-1-1,0 0 0,-1 0 0,1 0 1,0 1-1,0-1 0,0 0 1,0 0-1,0 0 0,0 0 1,0 1-1,0-1 0,0 0 1,0 0-1,-1 0 0,1 0 1,0 0-1,0 1 0,0-1-7,-7 8-11,0 1-1,0 0 1,1 0 0,-5 12 0,9-17 6,0 0-1,1 0 1,-1 1 0,1-1 0,0 0-1,0 0 1,0 1 0,1-1 0,0 1-1,0-1 1,0 0 0,0 1 0,0-1-1,2 5 1,-2-7 17,1 0-1,0 0 1,-1 0-1,1-1 1,0 1-1,0 0 1,0 0-1,0-1 1,0 1-1,0-1 1,1 1-1,-1-1 1,1 1-1,-1-1 1,1 0-1,-1 0 1,1 0-1,-1 1 1,3-1-1,-2 0 16,-1-1-1,1 1 1,-1-1-1,1 0 0,-1 1 1,1-1-1,-1 0 1,1 0-1,-1 0 0,1 0 1,-1 0-1,1-1 1,-1 1-1,1 0 0,-1-1 1,1 1-1,-1-1 1,0 0-1,1 1 0,-1-1 1,0 0-1,1 0 1,-1 0-1,1-1 0,5-4 26,0 0 0,-1-1 1,1 0-1,-2 0 0,1-1 0,-1 0 0,5-9 0,-8 13-31,0 0 1,0-1-1,-1 0 1,1 1-1,-1-1 1,0 0-1,0 0 0,0 0 1,-1 1-1,0-1 1,0 0-1,0 0 1,-1 0-1,1 0 1,-3-6-1,-9-4-144,3 4 115,9 11 9,-1 0-1,1 0 1,0-1-1,0 1 1,0 0-1,0 0 1,-1 0-1,1 0 1,0-1 0,0 1-1,0 0 1,0 0-1,0-1 1,0 1-1,0 0 1,0 0-1,0 0 1,0-1-1,0 1 1,0 0-1,0 0 1,0-1-1,0 1 1,0 0-1,0 0 1,0-1-1,0 1 1,0 0 0,0 0-1,0 0 1,0-1-1,0 1 1,1 0-1,7-6-17,1 1-1,0 0 1,0 0-1,1 1 1,0 0 0,-1 1-1,1 0 1,0 1-1,13-2 1,-18 3-3,33-5 17,0 1 0,1 2 0,61 3 0,-86 1 39,24 4 0,-33-4-23,-1 0 1,0 0 0,1 1 0,-1 0-1,0-1 1,0 1 0,0 1 0,0-1-1,3 3 1,-6-4 7,0 0 0,0 0 0,0 0-1,0 0 1,0 1 0,-1-1 0,1 0 0,0 0-1,-1 1 1,1-1 0,-1 0 0,1 0 0,-1 1-1,0-1 1,0 1 0,0-1 0,1 0 0,-1 1-1,0-1 1,-1 0 0,1 1 0,0-1 0,0 1-1,-1-1 1,1 0 0,0 1 0,-1-1 0,1 0-1,-2 2 1,-2 4 69,0 0 1,0-1-1,-10 12 0,11-13 13,-46 59 301,57-73-316,1 1 0,0 0 0,19-12 0,42-22-309,-43 26 165,16-7 1,-38 20 53,0 1 0,0 1-1,0-1 1,0 0 0,0 1-1,0 0 1,6 0 0,-10 1 9,1 0 1,-1 0-1,0 0 0,0 1 1,0-1-1,0 0 1,0 1-1,0-1 0,1 1 1,-1-1-1,0 1 0,0-1 1,0 1-1,-1 0 1,1-1-1,0 1 0,0 0 1,0 0-1,0 0 1,-1 0-1,1 0 0,0 0 1,-1 0-1,1 0 1,-1 0-1,1 0 0,-1 0 1,1 2-1,1 4 4,-1-1 0,0 1 0,1 13 0,-1-6-6,1 6 42,6 31-148,-7-47 130,0 1 0,0-1 0,1 0 0,-1 0 0,1 0 0,0-1 0,0 1 0,1 0 0,3 4 0,-5-7-6,0 0 0,0-1-1,0 1 1,-1-1 0,1 1 0,0-1-1,0 1 1,0-1 0,0 0 0,0 0-1,0 1 1,0-1 0,0 0 0,0 0 0,0 0-1,0 0 1,1 0 0,-1 0 0,0 0-1,0-1 1,0 1 0,0 0 0,0-1-1,0 1 1,0 0 0,-1-1 0,1 1-1,0-1 1,0 1 0,1-2 0,5-3 57,0 0 1,11-10-1,-12 10-51,51-47 140,72-56-48,-105 90-155,-13 9-31,-1 1 1,2 0-1,-1 1 1,21-9 0,-32 15 69,1 1 0,0 0 0,-1-1 0,1 1 1,0 0-1,-1 0 0,1-1 0,0 1 0,0 0 0,-1 0 1,1 0-1,0 0 0,0 0 0,-1 0 0,1 0 0,0 0 1,0 0-1,-1 1 0,1-1 0,0 0 0,0 0 0,1 1 1,-2 0 5,0-1 0,0 1 1,0-1-1,0 1 0,1-1 1,-1 1-1,0-1 1,0 1-1,0-1 0,0 1 1,0-1-1,0 1 1,0-1-1,-1 1 0,1-1 1,0 1-1,0-1 1,0 1-1,0-1 0,-1 1 1,1-1-1,0 1 1,0-1-1,-1 1 0,1-1 1,0 0-1,-1 1 0,-11 13 22,0-1-1,-15 13 1,16-16-75,0 0 0,1 1 0,-15 21 0,24-31 50,1-1-1,-1 1 1,1 0 0,0 0-1,-1-1 1,1 1-1,0 0 1,0 0 0,-1-1-1,1 1 1,0 0-1,0 0 1,0 0 0,0 0-1,0-1 1,0 1-1,0 0 1,1 0 0,-1 0-1,0-1 1,0 1 0,0 0-1,1 0 1,0 0-1,0 1-2,0 0 0,1 0 0,-1-1-1,1 1 1,-1 0 0,1-1 0,0 1-1,3 1 1,2 1 8,-1-1 0,1 1 0,0-2 0,13 5 0,-5-4-298,0 0 0,0-1 0,0-1 1,27-1-1,-7-4-4599,-3-6-5465,-26 10 6924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4:44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26 6048,'-18'-17'2752,"36"14"-2400,-5-2-384,1 5-64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5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1707 122 2240,'-1'6'3829,"-2"-10"-2258,3 3-1535,0 1 0,0 0 1,0-1-1,0 1 0,0 0 0,0 0 1,0-1-1,0 1 0,0 0 1,-1-1-1,1 1 0,0 0 1,0 0-1,0-1 0,-1 1 1,1 0-1,0 0 0,0-1 1,0 1-1,-1 0 0,1 0 0,0 0 1,-1 0-1,1-1 0,0 1 1,0 0-1,-1 0 0,1 0 1,0 0-1,-1 0 0,1 0 1,0 0-1,-1 0 0,1 0 0,0 0 1,-1 0-1,1 0 0,-1 0 1,1 0 9,0 0 0,-1 0 0,1 1 0,0-1 0,-1 0 0,1 0 0,0 0 0,-1 0 1,1 0-1,-1 0 0,1 0 0,0 0 0,-1 0 0,1 0 0,-1 0 0,1 0 0,0 0 0,-1 0 0,1 0 1,-1 0-1,1 0 0,0 0 0,-1-1 0,1 1 0,0 0 0,-1 0 0,-10-7 780,9 5-640,-17-5 616,0 1-298,11 2-259,-1 1 0,0-1 0,0 2-1,0-1 1,0 1 0,-1 0 0,1 1 0,0 0-1,-18 1 1,18 0 0,0-1 0,-14-3 0,15 2-91,0 0 0,-1 1 0,1 0-1,-17 1 1,-50 6 827,47-4-824,20-2-117,-1 0 0,0 1 0,1 1 1,-17 4-1,10-2 51,0 0 1,0-1 0,-1-1-1,-16 1 1,14-1-28,0 0 0,-26 6 0,18 1-117,9-4 69,-32 7 0,29-8 3,0 1 0,1 2 0,0 0 0,-22 11 0,11-5 147,12-4-124,1 1 0,0 0 0,0 1-1,1 1 1,1 1 0,0 0-1,1 1 1,0 0 0,1 1-1,-11 17 1,-16 30-130,27-41 126,-1 0 0,-21 25 1,19-26-76,-16 25-1,22-30 55,-1 0 0,0 0 0,-1-2 0,-14 14 0,-3 0-50,-12 9 146,19-18-63,1 1-1,0 1 0,2 0 0,0 2 0,1 0 1,1 1-1,1 0 0,-17 37 0,8-14 37,-24 50 47,26-47-251,11-25 154,1 1 1,1 0-1,1 0 0,-6 28 1,-11 51 75,18-40-63,3 1 1,4 74-1,1-84-48,2-15 49,1-1 0,1 0-1,3 0 1,1-1 0,18 53 0,-19-70-47,34 95 296,-31-92-167,1-1 0,23 38 0,-18-40-93,0 0 0,1-1 0,1-1 0,1 0 0,1-2 0,0 0 0,2-1 0,-1-1 0,45 22 0,-36-21 47,0 2 0,-1 1 0,-1 2 1,-1 0-1,42 44 0,2 5-49,-56-55 46,2-1 0,0-1 0,1 0 0,0-2 0,1 0 0,0-1 0,29 12 0,15-1 9,71 16 0,-35-11-86,-72-19 63,0-2 1,0 0 0,52 0 0,83-12 227,-138 4-233,0 0 1,-1-2-1,1-1 1,-1 0-1,0-2 1,-1-1-1,0 0 1,0-2-1,39-26 1,53-60 224,-68 56-167,-27 26-132,0 0 0,1 1-1,28-14 1,68-28 10,-47 25 195,-49 20-194,0-1 0,-1 0 0,0-2 0,-1 0 1,-1-1-1,0 0 0,-1-2 0,-1 0 0,0 0 0,-2-2 0,0 0 0,-1 0 0,-1-1 0,15-35 0,37-83 64,10-23 100,-62 128-173,-1 0 0,-1-1 1,-3 0-1,0 0 0,0-41 1,-7-174-49,0 244 56,-20-191 75,12 137-43,-32-202 0,31 206 59,-3-1-1,-27-76 1,5 30 51,-21-50-314,46 130 176,-1 0 0,0 1-1,-2 0 1,-24-30 0,29 42 16,0 1-1,0 0 1,-17-11 0,4 2 35,5 5-20,-1 0 0,0 2 0,-26-13 0,-60-20 165,47 21-156,-70-24 41,111 40-116,-1 2 0,0 0 0,0 0 0,-17 0 0,-65 0-1110,10 11-3094,78-5 3174,6-2 710,3 1-163,-1-1-1,1 0 1,-1 0-1,0 0 1,1 0-1,-1 0 1,1 0-1,-1 0 0,0 0 1,1 0-1,-1-1 1,-1 0-1,-2-2-2727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4:45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31 251 8064,'-30'-32'3648,"56"21"-3168,6 2 640,3 1-704,33-12 1024,8 0-800,46-16-160,4 12-321,13-7 97,-9 6-160,1 5-1663,-10 8 863,-13 9-5312,-15 10 3360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4:46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328 467 4736,'0'0'53,"0"-1"100,0 0 0,0 1 0,0-1 0,0 0 0,1 0 0,-1 0 0,-1 0 0,1 1 0,0-1 0,0 0-1,0 0 1,0 0 0,0 1 0,-1-1 0,1 0 0,0 0 0,-1 1 0,1-1 0,-1 0 0,1 1 0,-1-1 0,1 0 0,-1 1 0,1-1 0,-1 1-1,1-1 1,-1 1 0,0-1 0,0 1 0,1-1 0,-1 1 0,0 0 0,1-1 0,-1 1 0,0 0 0,-1-1 0,-6-1 547,0 0-1,-1 0 1,1 1 0,0 0 0,-1 0 0,1 1-1,-1 0 1,-16 3 0,8 0-388,1 2 0,-1 0 0,1 1 0,-1 1 0,2 0 0,-1 1 0,1 1 0,0 1 0,-21 17 0,31-23-249,0 0 0,1 0 0,-1 1 0,-6 8 0,10-11-62,-1 0 0,1 0 0,0 0 0,0 0 0,0 0 0,1 0-1,-1 0 1,0 0 0,1 0 0,0 0 0,-1 0 0,1 1-1,0-1 1,0 0 0,0 0 0,0 0 0,1 4 0,-1-5 1,1 0 0,-1 0 0,1 1 0,0-1 0,0 0-1,-1 0 1,1 0 0,0 0 0,0 0 0,0 0 0,0 0 0,0 0 0,0 0 0,0 0 0,0-1 0,1 1 0,-1 0 0,0-1 0,0 1 0,1-1 0,-1 1 0,0-1 0,1 0 0,1 1 0,2 0 29,0-1 0,0 1 0,0-1 0,1 0-1,7-1 1,5-2 68,0-1 0,0-1 0,0-1 0,-1-1 0,0 0 0,0-1-1,-1-1 1,0 0 0,-1-1 0,0-1 0,0 0 0,18-20 0,-9 4-27,-22 25-55,-1 0 1,1-1 0,-1 1-1,0 0 1,0-1-1,0 1 1,0-1-1,0 1 1,-1-1-1,1 1 1,0-5-1,-1 6-33,0 1 0,0-1 1,-1 0-1,1 0 0,0 0 0,0 0 0,-1 1 0,1-1 0,0 0 0,-1 0 0,1 1 0,-1-1 0,1 0 0,-1 0 0,1 1 0,-1-1 0,1 1 0,-1-1 0,0 0 0,1 1 1,-1-1-1,0 1 0,1 0 0,-1-1 0,0 1 0,0-1 0,0 1 0,1 0 0,-1 0 0,0-1 0,0 1 0,0 0 0,0 0 0,1 0 0,-3 0 0,-13-5-108,16 4 123,-1 1 0,1 0 0,0 0 0,-1 0 0,1 0 0,0 0 0,-1-1 0,1 1 0,-1 0 0,1 0 1,0 0-1,-1 0 0,1 0 0,0 0 0,-1 0 0,1 0 0,0 0 0,-1 0 0,1 1 0,-1-1 0,1 0 0,-1 0 0,-5 1 87,6-1-88,-1 0 1,1 0 0,0 0-1,0 0 1,0 0 0,0 0-1,0 0 1,0 0 0,0 0-1,0 0 1,0 0 0,0 0 0,0 0-1,-1 0 1,1 0 0,0 0-1,0 0 1,0-1 0,0 1-1,0 0 1,0 0 0,0 0-1,0 0 1,0 0 0,0 0-1,0 0 1,0 0 0,0 0-1,0 0 1,0-1 0,0 1-1,0 0 1,0 0 0,0 0-1,0 0 1,0 0 0,0 0-1,0 0 1,0 0 0,0 0-1,0 0 1,0-1 0,0 1 0,0 0-1,1 0 1,-1 0 0,0 0-1,0 0 1,0 0 0,0 0-1,0 0 1,0 0 0,0 0-1,0 0 1,0 0 0,0 0-1,0 0 1,1 0 0,-1 0-1,0 0 1,0 0 0,0-1-1,0 1 1,0 0 0,0 0-1,0 0 1,0 0 0,0 1 0,7-7-52,-6 6 58,23-23 167,38-43 1,-50 53-123,116-143 573,-18 21-238,-109 135-389,-1-1 0,1 0 1,-1 1-1,1-1 0,0 0 1,-1 1-1,1-1 0,-1 0 1,1 1-1,0-1 0,0 1 1,-1 0-1,1-1 0,0 1 1,0-1-1,0 1 1,0 0-1,-1 0 0,1 0 1,0-1-1,1 1 0,-1 1 3,0-1 1,-1 1-1,1 0 0,0-1 0,-1 1 0,1 0 0,-1 0 0,1-1 0,-1 1 1,1 0-1,-1 0 0,1 0 0,-1 0 0,0 0 0,0 0 0,1-1 0,-1 1 1,0 0-1,0 0 0,0 0 0,0 0 0,0 0 0,0 2 0,0 10 5,-1 1-1,1 0 0,-2 0 0,0-1 1,-1 1-1,-6 17 0,-38 88 102,-78 180 359,88-204-165,-88 158 0,46-130 479,59-101-386,9-16-211,11-6-176,0 0 1,-1 0-1,1 0 1,0 0-1,-1 0 1,1 0-1,0 0 1,-1-1-1,1 1 0,0 0 1,-1 0-1,1 0 1,0 0-1,0 0 1,-1 0-1,1 0 1,0-1-1,0 1 0,-1 0 1,1 0-1,0 0 1,0-1-1,-1 1 1,1 0-1,0 0 0,0-1 1,0 1-1,0 0 1,-1-1-1,1 1-1,0-1 0,0 0-1,0 1 1,-1-1 0,1 1-1,0-1 1,0 0 0,0 1-1,0-1 1,0 0 0,0 1-1,0-1 1,1 1 0,-1-1-1,0-1 1,6-14-3,0 1 1,1-1-1,1 1 1,0 0-1,12-15 1,-5 7-6,3-5 26,1 1 0,2 0 1,0 2-1,2 0 0,0 2 0,37-28 0,-50 43-37,1 1 1,20-10-1,0 6-1320,-28 10 755,0 1 0,1-1-1,-1 1 1,0 0 0,1 0-1,-1 0 1,4 1 0,14 6-2082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4:47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26 883 6560,'-16'-7'2117,"16"7"-2023,0 0 1,-1-1-1,1 1 0,0 0 0,-1 0 1,1 0-1,0 1 0,-1-1 1,1 0-1,-1 0 0,1 0 0,0 0 1,-1 0-1,1 0 0,0 0 0,-1 1 1,1-1-1,0 0 0,0 0 1,-1 0-1,1 1 0,0-1 0,-1 1 1,0 0 1027,4-3-48,2-3-367,1 1 1,-1 0 0,1 0-1,12-6 1,14-9-209,13-16-112,-1-2 1,58-64-1,132-174-253,-197 229-24,-18 24 95,-2-1 0,21-32 0,-37 51-139,-3 4-31,-8 11 24,-108 162 367,10 12-24,53-90 125,17-22-7,34-63-383,0 1 0,0 0 0,1 0 0,-3 22 0,6-32-119,-1 0 0,1-1 0,0 1 0,0 0 1,0 0-1,0 0 0,0 0 0,0 0 0,1 0 0,-1 0 0,0-1 0,0 1 1,0 0-1,1 0 0,-1 0 0,1 0 0,-1-1 0,1 1 0,0 1 0,-1-2 2,1 1-1,0-1 1,-1 0-1,1 1 0,0-1 1,0 0-1,-1 1 1,1-1-1,0 0 0,-1 0 1,1 0-1,0 0 0,0 0 1,-1 0-1,1 0 1,0 0-1,0 0 0,0 0 1,6-2 72,-1 0 1,0 0-1,0 0 1,9-5-1,-6 2-90,146-75 209,-133 65-181,0 0 0,-1-2 1,0 0-1,29-33 0,-17 10-28,37-58-1,23-54 198,-42 67-102,-39 65-77,55-94 61,-51 84-20,21-60 1,-35 84-49,-1 6-15,-1-1 1,1 0 0,-1 1 0,0-1 0,0 1-1,1-1 1,-1 1 0,0-1 0,0 0 0,0 1-1,1-1 1,-1 1 0,0-1 0,0 0-1,0 1 1,0-1 0,0 0 0,0 1 0,0-1-1,-1 1 1,1-1 0,0 0 0,0 1-1,0-1 1,-1 1 0,1-1 0,-1-1 0,1 2 0,0 0 0,0 0 0,0 0 0,-1 0 0,1 0 0,0 0 0,0 0 0,0 0 0,0 0 0,0 0 1,-1 0-1,1 0 0,0 0 0,0 0 0,0 0 0,0 0 0,-1 0 0,1 0 0,0 0 0,0 0 0,0 0 0,0 0 1,-1 0-1,1 0 0,0 0 0,0 0 0,0 0 0,0 0 0,0 1 0,0-1 0,-1 0 0,1 0 0,0 0 1,0 0-1,-10 9 14,1-1 0,1 2 0,-1-1 0,1 1 0,1 0 0,0 1 0,-10 19 0,4-8 112,-11 23-5,2 2 0,-21 61 0,-5 14 91,22-66-57,-3-1 1,-1-1 0,-64 83-1,17-36 753,75-99-850,0 0 0,-1 0 0,1-1 0,0 1 1,-1-1-1,-3 2 0,5-3-54,0 0-1,0 0 1,0 0 0,1 0 0,-1 0-1,0-1 1,0 1 0,1 0 0,-1-1-1,0 1 1,0 0 0,1-1 0,-1 1-1,0-1 1,1 1 0,-1-1-1,1 0 1,-1 1 0,1-1 0,-1 1-1,1-1 1,-1 0 0,1 0 0,-1 1-1,1-1 1,0 0 0,-1 0 0,1 1-1,0-1 1,0 0 0,0 0 0,0 0-1,-1 1 1,1-3 0,0 2 1,0 0 0,0 0 0,0 0-1,1 1 1,-1-1 0,0 0 0,0 0 0,0 0 0,1 0 0,-1 0 0,1 0 0,-1 0 0,0 0-1,1 0 1,-1 1 0,1-1 0,0 0 0,-1 0 0,1 1 0,0-1 0,1-1 0,20-13 4,-18 12-6,128-71-198,-45 27-29,-80 43 185,0 0 1,0 1 0,0-1 0,13-2 0,-19 5 37,1 1 1,-1 0-1,0-1 1,1 1-1,-1 0 1,0 0 0,1 0-1,-1 0 1,0 0-1,1 0 1,-1 0-1,0 0 1,1 1-1,-1-1 1,0 0-1,1 1 1,-1-1 0,0 1-1,0 0 1,1-1-1,-1 1 1,0 0-1,0 0 1,0 0-1,0 0 1,0 0-1,0 0 1,0 0 0,0 0-1,-1 0 1,1 0-1,0 0 1,0 2-1,1 1 2,-1-1-1,0 1 1,-1-1 0,1 1-1,0-1 1,-1 1 0,0-1-1,0 1 1,0 6 0,-10 32 39,8-36-21,0-1 0,1 1 0,-1 0 1,1-1-1,0 1 0,1 0 0,0 0 0,0-1 0,0 1 1,0 0-1,1 0 0,2 8 0,-3-13-5,0 0 0,1 0-1,0 1 1,-1-1 0,1 0 0,0 0-1,-1 0 1,1 0 0,0 0 0,0 0-1,0 0 1,0 0 0,0 0 0,0 0-1,0 0 1,0-1 0,0 1 0,1 0-1,-1-1 1,2 2 0,0-2 2,0 1 0,-1-1 0,1 0-1,0 0 1,-1 0 0,1 0 0,-1 0 0,1-1 0,0 1 0,2-2 0,7-2 51,-1 0-1,0-1 1,18-10 0,-29 14-62,5-1 0,98-62 274,-89 54-245,-1-1 0,0-1 0,0 0 0,-1 0 0,11-15 0,-14 14-32,0 0 0,0 0 1,9-23-1,-15 24-56,-3 11 50,0 1 0,0 0 0,0-1 0,0 1 0,0 0 0,0 0 0,-1-1 0,1 1 0,0 0 0,0 0 1,0-1-1,0 1 0,0 0 0,-1 0 0,1-1 0,0 1 0,0 0 0,-1 0 0,1 0 0,0-1 0,0 1 0,0 0 0,-1 0 0,1 0 1,-1 0-7,0 0 1,0 0 0,0 0 0,0 0-1,0 0 1,0 0 0,0 0 0,0 0-1,0 0 1,0 1 0,0-1 0,0 1-1,0-1 1,0 0 0,0 1 0,0-1-1,0 1 1,-1 1 0,-2 1 10,0 0 0,0 1 1,1 0-1,-1 0 0,1 0 0,-1 0 1,1 1-1,1-1 0,-1 1 0,1 0 1,-1 0-1,1 0 0,1 0 0,-1 0 0,1 0 1,-1 6-1,1-7 29,1 1 0,0-1 0,0 1 0,0-1 1,0 1-1,1-1 0,0 1 0,0-1 0,0 0 0,1 0 0,-1 1 0,1-1 1,0 0-1,0 0 0,0 0 0,1-1 0,-1 1 0,1 0 0,6 5 0,4 2-25,1-1-1,1-1 0,0 0 1,0 0-1,1-2 0,20 8 1,-32-13-76,-1-1-302,1 0 0,-1 0 0,0 0 0,0 0 0,1 0 0,-1-1 0,1 1 0,4-1 0,7-1-3875,3 0 1331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4:47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49 8640,'-27'-20'3904,"40"28"-3392,1-8 1760,4 0-1344,45-3 543,5-2-863,35-3-128,5 4-320,9-7 32,-14 6-96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4:51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316 945 2144,'1'-2'230,"-1"-1"0,0 1 0,1-1 0,0 1 0,-1 0 0,1-1 0,0 1 0,0-1 0,0 1 0,1 0 0,2-4 0,-3 5 47,0-1 1,0 1-1,0-1 0,0 1 0,0-1 0,0 0 0,-1 1 1,1-1-1,0 0 0,-1 0 0,1 0 0,-1 0 0,0 1 1,0-1-1,0 0 0,0 0 0,0 0 0,0-2 0,-1 1-58,1 1-1,-1-1 0,0 0 1,0 1-1,0-1 0,-1 1 1,1-1-1,0 1 0,-1 0 1,0 0-1,1 0 0,-1 0 1,0 0-1,0 0 0,0 0 1,0 0-1,-1 1 0,1-1 1,0 1-1,-1-1 0,1 1 1,-1 0-1,1 0 0,-1 0 1,0 1-1,1-1 0,-1 1 0,0-1 1,1 1-1,-1 0 0,-3 0 1,-7 1 149,0 0 0,1 0 0,-1 2 0,0 0 0,-23 8 0,9 0 29,-35 20 0,56-27-363,0-1-1,0 2 1,0-1-1,1 1 0,0 0 1,0 0-1,0 0 0,1 0 1,-1 1-1,1 0 1,1 0-1,-1 0 0,1 1 1,0-1-1,0 1 0,1-1 1,0 1-1,0 0 1,-1 11-1,2-11-1,1 0-1,-1 0 1,1 0 0,1 0-1,-1 0 1,1-1 0,1 1-1,-1 0 1,1 0 0,0-1 0,0 1-1,1-1 1,0 0 0,0 1-1,1-1 1,-1-1 0,1 1-1,1 0 1,8 8 0,-8-9 1,1-1 1,-1 0 0,1 0-1,-1-1 1,1 0 0,0 0-1,1 0 1,-1 0-1,0-1 1,1 0 0,0-1-1,-1 0 1,1 0 0,0 0-1,-1 0 1,1-1 0,0-1-1,9 0 1,3-2-14,1-2 1,-1 0-1,0 0 1,34-17-1,117-58 191,-63 29 69,43-29 162,-147 79-426,-1-1 0,0 0 0,1 0-1,-1 0 1,0 0 0,0 0 0,0-1-1,3-3 1,-5 6-13,0 0 0,0-1-1,1 1 1,-1-1 0,0 1-1,0 0 1,0-1 0,0 1-1,0-1 1,1 1 0,-1 0-1,0-1 1,0 1 0,0-1-1,0 1 1,0-1 0,0 1-1,0 0 1,-1-1 0,1 1-1,0-1 1,0 1 0,0 0-1,0-1 1,-1 0 0,1 1-7,-1-1 1,0 1 0,0-1 0,0 1 0,1-1 0,-1 1 0,0 0-1,0-1 1,0 1 0,0 0 0,0 0 0,0 0 0,0-1 0,0 1-1,0 0 1,1 0 0,-3 1 0,-6-1-6,-1 1-1,0 1 1,1 0 0,-1 0 0,1 1-1,0 0 1,0 1 0,0 0 0,0 0 0,1 1-1,-1 0 1,1 0 0,1 1 0,-9 7-1,15-12 9,0 0-1,0 0 0,0 0 0,0 0 1,0 0-1,1 0 0,-1 0 1,0 0-1,1 0 0,-1 0 1,0 0-1,1 0 0,-1 1 0,1-1 1,0 0-1,-1 0 0,1 1 1,0-1-1,0 0 0,0 1 1,0-1-1,0 0 0,0 1 0,0-1 1,0 0-1,1 0 0,-1 1 1,0-1-1,1 0 0,-1 0 1,1 0-1,0 1 0,-1-1 0,1 0 1,0 0-1,0 0 0,-1 0 1,1 0-1,0 0 0,0 0 1,0 0-1,0-1 0,0 1 0,0 0 1,0-1-1,2 2 0,6 1 58,-1 0 0,0-1 1,1 0-1,0 0 0,-1-1 0,1 0 0,0 0 0,0-1 0,-1 0 0,17-3 0,-3-1 92,1-1 0,40-14 1,-59 17-119,-1 0 1,1 1 0,-1-1-1,1 0 1,-1-1 0,0 1-1,0 0 1,0-1-1,0 0 1,0 0 0,0 0-1,-1 0 1,3-4 0,-4 6-18,-1-1 0,1 1 0,0 0 0,-1 0 0,0 0 1,1-1-1,-1 1 0,0 0 0,0-1 0,1 1 0,-1 0 0,0-1 0,0 1 1,0 0-1,-1-1 0,1-1 0,-1 1-14,0 1-1,0-1 1,1 1 0,-1 0 0,0-1-1,0 1 1,0 0 0,-1 0-1,1 0 1,0 0 0,0 0 0,0 0-1,-1 0 1,1 0 0,-1 0-1,1 0 1,-3 0 0,-5-2-46,1 0 0,-2 1 0,1 0 1,0 1-1,0-1 0,-1 2 0,1 0 0,-12 0 0,3 1-203,21-1 229,-1 0-1,1 1 1,-1 0 0,1-1-1,-1 1 1,4 2 0,10 3 15,1-2 13,-1-2 0,1 1-1,-1-2 1,33-1 0,68-13 144,-31 2-106,45-2 328,-121 12-352,2-1 128,-11 4-82,-7 3-43,-19 11-135,-30 25 0,47-34 118,0 0 0,1 0 1,1 1-1,-1 0 0,1 0 0,0 0 0,-8 17 0,13-23 0,1-1 0,-1 1-1,0-1 1,1 1 0,-1-1 0,1 1 0,-1-1-1,1 1 1,0 0 0,0-1 0,0 1-1,0-1 1,0 1 0,0 0 0,0-1 0,0 1-1,1 0 1,-1-1 0,0 1 0,1-1 0,0 1-1,-1-1 1,3 3 0,-2-2 6,0-1 0,1 0 0,0 1 0,-1-1 0,1 0-1,0 0 1,-1 0 0,1-1 0,0 1 0,0 0 0,0-1 0,0 1 0,0-1 0,0 1 0,0-1 0,0 0 0,0 0-1,0 0 1,3-1 0,6 0 51,0-1 1,-1 0-1,1 0 0,-1-2 0,15-5 1,50-28 61,-63 31-120,-10 5-10,9-5 102,0 1 0,-1-1 0,1-1 0,-1 0 0,-1-1 0,16-14 0,-24 21-89,0 0 0,0 0 0,0-1 0,0 1 0,-1 0 0,1 0 0,0-1 0,-1 1 0,1 0 0,-1-1-1,1 1 1,-1-1 0,0 1 0,1-1 0,-1 1 0,0 0 0,0-1 0,-1-2 0,1 2-12,0 1 1,-1 0-1,0 0 0,1 0 1,-1 0-1,0 0 1,0 0-1,1 0 0,-1 0 1,0 0-1,0 0 0,0 0 1,0 1-1,0-1 1,0 0-1,0 1 0,-1-1 1,1 0-1,0 1 0,0 0 1,0-1-1,-1 1 0,-1-1 1,-11-2 8,0 0 0,0 1 0,-1 1 0,1 0 0,-1 1 0,-14 1 1,27 0-19,-1-1 0,1 1 0,-1-1 0,1 0 0,-1 0 1,1 0-1,-1-1 0,1 1 0,0 0 0,-1-1 1,1 0-1,-1 1 0,-3-3 0,59-2-1012,183-1 1083,-52-5 128,-18 9-439,-92 3 861,-75 1-647,-7 2 130,-18 6 126,-2-1-239,-38 18-1,46-17-89,1 0-1,-26 20 0,38-25 74,0 1 0,1 0 0,0 0 0,0 0 0,1 1 0,0 0 0,0 0 0,-8 15 0,13-21 35,-1-1 0,1 0 1,0 1-1,-1-1 0,1 1 0,0-1 1,0 1-1,-1-1 0,1 1 0,0-1 1,0 1-1,0-1 0,0 1 0,0-1 1,0 1-1,0 0 0,0-1 0,0 1 1,0-1-1,0 1 0,0-1 0,0 1 1,0-1-1,0 1 0,0-1 0,1 1 1,-1-1-1,0 1 0,0-1 0,1 1 1,-1-1-1,0 1 0,1-1 0,0 1 1,0-1 12,0 1 0,1-1 0,-1 0 0,0 0 0,1 1 0,-1-1 0,0 0 0,1 0 0,-1 0 0,0-1 0,1 1 0,-1 0 0,2-1 0,7-2 125,1 0-1,14-7 1,172-88 73,-179 88-180,-1 0 0,0-1-1,0 0 1,-1-1 0,-1-1 0,0-1 0,-1 0 0,24-31 0,-18 16 22,-2 0 0,15-34 0,25-66-8,-35 73-76,-3-2 0,14-66 0,-33 123 33,1-8-17,-1 1 1,1 0 0,-1-13-1,-1 20 3,0-1 0,0 1 0,0 0-1,0-1 1,0 1 0,0 0 0,-1-1 0,1 1-1,0 0 1,-1-1 0,1 1 0,-1 0 0,0 0-1,1-1 1,-1 1 0,0 0 0,0 0 0,1 0-1,-1 0 1,0 0 0,0 0 0,0 0-1,0 0 1,-1 0 0,1 1 0,0-1 0,0 0-1,-2 0 1,2 1-6,-1-1 1,1 1-1,-1 0 0,1 0 0,-1 0 0,1 0 1,-1 0-1,1 0 0,-1 1 0,1-1 1,-1 0-1,1 1 0,-1-1 0,1 1 0,0-1 1,-1 1-1,1 0 0,-2 1 0,-23 20-233,24-21 242,-12 14-7,1 0 0,1 1-1,1 0 1,0 1 0,-13 27 0,-35 94-58,40-87 2,-21 86 1,38-128 97,1 1 1,-1 0 0,2-1-1,-1 1 1,1 0 0,1 0-1,0-1 1,0 1 0,1 0-1,1-1 1,-1 1 0,5 9 0,-4-13-5,-1-1 1,1 0-1,0 1 1,1-1 0,-1 0-1,1-1 1,0 1 0,0-1-1,1 0 1,-1 0-1,1 0 1,0 0 0,0-1-1,0 0 1,0 0-1,1 0 1,-1-1 0,1 1-1,0-2 1,8 3 0,-8-3 24,-1-1 1,1 1-1,0-1 1,0-1-1,0 1 1,-1-1-1,1 0 1,0 0 0,-1-1-1,1 0 1,-1 0-1,6-3 1,6-3 35,0-2 1,17-12 0,-16 9-28,-1-2-1,0 0 1,-1-1 0,-1 0 0,23-34-1,-36 48-43,4-4 3,-5 6-21,-1-1 0,1 1 0,-1 0 0,0-1-1,1 1 1,-1-1 0,1 1 0,-1-1 0,0 1 0,1-1 0,-1 1 0,0 0-1,0-1 1,1 0 0,-1 1 0,0-1 0,0 1 0,0-1 0,1 0 0,-9 8-226,-1 10 7,-13 33 0,19-41 190,0 1 0,1-1 1,0 1-1,0-1 0,-1 15 0,3-22 59,0 0 0,0-1 0,0 1 0,0-1 0,0 1 1,0 0-1,1-1 0,-1 1 0,0 0 0,1-1 0,-1 1 0,1-1 0,0 1 0,-1-1 0,1 1 0,0-1 0,0 0 0,0 1 0,0-1 0,0 0 0,0 0 0,0 1 0,1-1 0,-1 0 1,0 0-1,1 0 0,-1-1 0,1 1 0,-1 0 0,1 0 0,-1-1 0,1 1 0,-1-1 0,1 1 0,-1-1 0,1 0 0,1 0 0,5 0 45,-1 0 1,1-1-1,-1 0 0,0 0 1,0-1-1,12-3 0,59-23 46,91-44 0,-62 24-496,-106 47 385,-1 1 0,1 0-1,-1-1 1,1 1 0,-1 0 0,1 0-1,-1-1 1,1 1 0,0 0-1,-1 0 1,1 0 0,-1 0 0,1-1-1,0 1 1,-1 0 0,1 0-1,0 0 1,-1 1 0,1-1 0,-1 0-1,1 0 1,0 0 0,-1 0-1,1 0 1,-1 1 0,1-1 0,-1 0-1,1 1 1,0-1 0,0 1 0,-1 0 5,0 0 1,1 0 0,-1 0-1,0 0 1,0 0 0,0 0-1,0 1 1,0-1-1,0 0 1,0 0 0,-1 0-1,1 0 1,0 0 0,0 0-1,-1 1 1,-3 6 22,1 0 0,-1 0 0,-7 10 1,-1-3 52,-1-1 1,-1 1 0,-22 16-1,62-38 227,-19 4-309,15-6-53,40-23 0,-53 26 45,-1 1 1,1 0 0,0 1-1,0 0 1,0 1 0,1-1 0,11-1-1,-20 5 2,0 0 0,0 0 0,0-1 0,0 1 1,0 0-1,-1 0 0,1 0 0,0 0 0,0 1 0,0-1 0,0 0 0,0 0 0,-1 0 0,1 1 0,0-1 0,0 0 1,0 1-1,-1-1 0,1 1 0,0-1 0,0 1 0,-1-1 0,1 1 0,0 0 0,0 0 0,0 1 3,-1-1 1,1 0-1,-1 1 0,0-1 0,1 1 0,-1-1 0,0 1 0,0-1 1,0 1-1,0-1 0,0 1 0,0-1 0,0 3 0,-2 4 27,0 0 0,-1 0 0,0 0 0,-4 8-1,4-10 26,0 0 0,1 0 0,0 0 0,0 0 0,-2 11 0,4-17-43,0 1 1,1-1-1,-1 0 0,0 0 1,0 0-1,0 1 0,1-1 1,-1 0-1,0 0 0,0 0 1,1 0-1,-1 0 0,0 0 1,1 1-1,-1-1 0,0 0 1,0 0-1,1 0 0,-1 0 1,0 0-1,1 0 0,-1 0 1,0 0-1,0 0 1,1 0-1,-1 0 0,0-1 1,0 1-1,1 0 0,-1 0 1,0 0-1,1 0 0,-1 0 3,29-8-51,41-18-1,4-1 16,-6 7 40,242-87 166,-279 89-45,-26 17-158,-8 5-48,-200 90 88,183-86-40,12-6-5,0 1 0,0 1 1,0-1-1,0 1 0,1 1 0,-1-1 1,1 1-1,-9 9 0,13-9 51,6-3 33,11-3 90,-10 0-100,19-2-14,0-2 0,0-1 0,-1 0 0,42-19-1,25-15-72,-85 38 11,2 0-127,-8 5-19,-4 7 89,-8 10 82,10-14 3,0-1 0,0 1 1,0 0-1,-4 12 0,7-16 4,1-1 0,-1 0 0,1 0 0,0 1 0,0-1 0,-1 0 0,1 0 0,0 1 0,0-1 0,0 0 0,0 0-1,1 1 1,-1-1 0,0 0 0,0 0 0,1 1 0,-1-1 0,1 0 0,-1 0 0,1 0 0,0 0 0,-1 1 0,1-1 0,0 0 0,0 0 0,0-1 0,-1 1 0,1 0 0,0 0 0,0 0 0,3 1 0,-1 0 22,1-1 1,-1 1-1,1-1 0,0 1 0,0-1 0,0 0 0,0-1 1,0 1-1,0-1 0,0 1 0,0-1 0,0-1 1,0 1-1,5-1 0,2-1 5,0-1-1,0 0 1,19-8 0,-15 4-7,1 0 0,-1-2-1,-1 0 1,1-1 0,-2 0 0,19-19 0,-3-1 69,37-48-1,139-184-89,-136 169-64,-4-4 0,61-122 0,-100 172-187,-52 106-356,-31 31 605,-7 10-23,37-47 45,2 0 0,3 2 1,2 1-1,-22 99 0,38-135-10,1 0 0,1 0 1,1 0-1,1 25 0,0-37 16,1 0-1,0 0 1,1 0 0,-1-1-1,2 1 1,-1 0 0,1-1 0,0 0-1,0 1 1,1-1 0,0-1-1,0 1 1,10 10 0,-10-13 18,0-1 0,0 0 0,0 0 1,1 0-1,0-1 0,-1 1 0,1-1 0,0 0 0,0 0 1,1-1-1,-1 0 0,0 0 0,0 0 0,1 0 1,9-1-1,-8 0-37,-1 0 0,1-1 0,-1 1 0,0-1 0,1-1 0,-1 1 0,0-1 0,0 0 0,0-1 0,0 0 0,0 0 0,-1 0 0,7-5 0,-4 3 45,-1-2 1,0 1-1,0-1 0,-1 0 0,1 0 1,-2-1-1,1 0 0,-1 0 1,7-15-1,-10 18-77,0 1 1,0 0-1,-1-1 1,1 0-1,-1 1 1,0-1-1,-1 0 1,1 0-1,-1-4 0,0 8 19,0 1 0,0 0 0,0-1 0,0 1 0,0-1 0,0 1 0,0 0 0,-1-1 0,1 1-1,0 0 1,0 0 0,0-1 0,-1 1 0,1 0 0,0-1 0,0 1 0,-1 0 0,1 0 0,0-1 0,0 1-1,-1 0 1,1 0 0,0 0 0,-1 0 0,1-1 0,0 1 0,-1 0 0,1 0 0,-1 0 0,-12 2-111,9 0 86,0 0 1,1 0-1,-1 0 0,-5 4 0,-3 5-38,0 1-1,1 0 1,0 1 0,1 0-1,1 0 1,-8 16 0,16-27 73,0 0-1,-1 0 1,2 1 0,-1-1 0,0 0-1,0 1 1,1-1 0,-1 1 0,1-1-1,0 1 1,0-1 0,0 1 0,0-1-1,1 5 1,-1-5 4,1-1-1,0 1 1,0 0-1,0-1 1,-1 1-1,2 0 1,-1-1-1,0 1 0,0-1 1,0 0-1,1 1 1,-1-1-1,1 0 1,-1 0-1,1 0 1,-1 0-1,1 0 1,0 0-1,-1 0 1,4 0-1,1 1 29,0-1 0,0 1 0,1-2-1,-1 1 1,0-1 0,0 1 0,1-2 0,-1 1 0,0-1-1,0 0 1,1 0 0,5-3 0,4-1 29,0-1 0,0 0 0,19-12-1,67-45-98,-62 37-120,0 1 0,48-20 0,-87 45 150,0-1-1,0 1 1,0 0-1,0-1 0,0 1 1,0 0-1,0 0 1,0 0-1,0 0 0,0 0 1,0 0-1,0 0 1,2 0-1,-3 1 5,0-1 0,1 0 0,-1 0 1,0 0-1,1 1 0,-1-1 0,0 0 0,0 1 0,1-1 1,-1 0-1,0 1 0,0-1 0,1 0 0,-1 1 0,0-1 0,0 0 1,0 1-1,0-1 0,1 1 0,-1-1 0,0 0 0,0 1 1,0-1-1,0 1 0,0-1 0,0 1 0,0-1 0,0 0 1,0 1-1,0-1 0,0 1 0,-1-1 0,1 0 0,0 1 1,0-1-1,-1 1 0,0 4 14,-2 0-1,1 0 1,0 0 0,-1 0 0,0-1 0,0 1-1,-4 4 1,-30 30 88,28-31-80,-18 16 117,-1-2 0,-58 37-1,80-55-172,9-5-116,9-3 68,94-8-124,-37 6 86,22-2-194,17-2-2088,-87 7 19,-1 0-1,1-2 1,20-8-1,-25 4-2026,-3 3 1514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4:52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876 108 9056,'-26'-35'4096,"31"27"-3552,-5 3 1664,8 1-1313,15-7 417,9 3-768,26-4-192,10 4-224,12-1 64,-4 6-128,-8-2-2848,-14 10 1537,-13-5-3489,-9 7 2688</inkml:trace>
  <inkml:trace contextRef="#ctx0" brushRef="#br0" timeOffset="1">67 156 8224,'-40'-43'3712,"19"30"-3200,16 9-224,10 4-256,3-3-800,10 3 416,9 3-3232,9 6 1984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4:54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233 671 2912,'1'-1'262,"-1"0"0,0 0-1,0 0 1,0 0 0,0 0 0,-1 0 0,1 0 0,0 0 0,0 0-1,0 0 1,-1 0 0,1 0 0,-1 0 0,1 0 0,-1 0-1,1 1 1,-2-3 0,1 2 43,-1 0-1,0 1 1,0-1-1,1 0 1,-1 1-1,0-1 1,0 1-1,0-1 1,0 1 0,0 0-1,-2 0 1,-9-1 142,1 1 0,-1 0 0,0 2 1,0-1-1,1 1 0,-1 1 0,1 0 0,-1 1 1,1 0-1,0 1 0,1 1 0,-1-1 1,-12 10-1,22-14-427,0 1 0,1-1 0,-1 1 0,1-1 0,-1 1 0,1 0 0,-1 0 0,1 0 0,0 0 0,-2 3 0,3-4-16,0 0 1,-1-1 0,1 1-1,0 0 1,0-1 0,0 1-1,0 0 1,0-1-1,0 1 1,0 0 0,0-1-1,0 1 1,1 0-1,-1-1 1,0 1 0,0 0-1,1-1 1,-1 1 0,0-1-1,1 1 1,-1 0-1,0-1 1,1 1 0,-1-1-1,1 1 1,-1-1-1,1 1 1,-1-1 0,1 0-1,-1 1 1,1-1 0,0 0-1,-1 1 1,1-1-1,-1 0 1,1 0 0,0 1-1,1-1 1,2 1 59,0 0 1,0 0 0,1 0-1,-1-1 1,0 0 0,1 0-1,-1 0 1,0 0-1,8-2 1,41-12 34,-35 8-124,-1 1 231,0-2 1,23-10 0,-33 13-128,1 0 0,-1-1 0,1 0 0,-2 0 0,1-1 0,9-10 0,-15 15-70,-1 0 0,1-1 0,-1 1-1,0 0 1,1 0 0,-1 0 0,0-1 0,0 1 0,0 0-1,0 0 1,0-1 0,0 1 0,-1-2 0,1-7 224,0 1-106,1 0-1,0 0 0,0 0 0,1 0 0,0 0 1,1 0-1,0 0 0,0 1 0,1-1 1,0 1-1,7-11 0,79-160 1149,-69 138-1062,-2 4-126,1 1-1,1 1 1,34-42 0,-33 48 17,-16 21-143,0 0 0,0 1 0,1-1 0,-1 1 0,1 1 0,1-1 0,12-8 0,-20 15 33,0 0 1,0 0 0,1 0-1,-1 0 1,0 0 0,0 0-1,0 0 1,0 0 0,1 0-1,-1 0 1,0 0 0,0 0-1,0 0 1,1 0 0,-1 0-1,0 0 1,0 0 0,0 0-1,1 0 1,-1 0 0,0 0-1,0 0 1,0 0 0,1 0-1,-1 0 1,0 0 0,0 0-1,0 1 1,0-1 0,1 0 0,-1 0-1,0 0 1,0 0 0,0 0-1,0 1 1,0-1 0,0 0-1,0 0 1,1 0 0,-1 1-1,0-1 1,0 0 0,0 0-1,0 0 1,1 10-22,-2 12 22,-2 1-1,-8 38 1,7-41-27,-8 33-58,-38 99 0,-37 41 153,-66 111 160,-16-10 284,152-267-176,-20 23 0,35-47-284,0-1 1,0 0 0,-1 1-1,1-1 1,-1 0 0,-2 2-1,5-4-43,0 0-1,-1 0 0,1 0 1,0 1-1,0-1 0,0 0 1,-1 0-1,1 0 1,0 0-1,0 0 0,-1 0 1,1 0-1,0 0 0,0 0 1,0 0-1,-1 0 0,1 0 1,0 0-1,0 0 1,-1 0-1,1 0 0,0 0 1,0 0-1,0-1 0,-1 1 1,1 0-1,0 0 0,0 0 1,0 0-1,-1 0 1,1 0-1,0-1 0,0 1 1,0 0-1,-1 0 0,1-2 4,0 1 0,-1 0-1,1-1 1,0 1 0,-1-1-1,1 1 1,0 0 0,0-1-1,0 1 1,1-3 0,2-20-24,1-1 0,1 1 0,2 1 0,0-1 0,1 1 0,2 0 0,0 1 1,16-26-1,-9 21-42,1 0 1,2 1 0,0 1 0,2 1 0,46-40-1,-55 53 62,1 0 0,0 1 0,21-11 0,-30 19-335,0 0-1,0 0 0,1 0 1,-1 1-1,11-2 0,-12 2-376,0 1 0,0 0-1,0 0 1,0 1 0,0-1-1,0 1 1,0 0 0,0 0 0,5 2-1,9 7-2340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4:55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359 567 3072,'5'-2'12244,"-20"11"-5192,7-5-9229,-19 7 2929,-50 13-1,31-11-424,4-1-137,-35 11 87,67-20-245,1 1 0,0 1 1,0-1-1,0 1 1,-12 10-1,17-9 153,9-5-73,11-3 23,-16 2-130,215-56 27,-204 52 4,-9 3-68,-1 1 0,1-1 1,-1 1-1,1-1 0,0 1 0,-1 0 1,1-1-1,-1 1 0,1 0 0,0 0 1,3 0-1,-5 1 23,1 0 0,0 0-1,-1-1 1,1 1 0,0 0 0,-1 0 0,1 0 0,-1 0-1,0 0 1,1-1 0,-1 1 0,0 0 0,1 0 0,-1 0-1,0 0 1,0 0 0,0 0 0,0 0 0,0 0 0,0 0-1,0 0 1,0 0 0,0 2 0,-1 7 1,1-3 0,0 0 1,0 0 0,1 0 0,2 10 0,-3-15 19,1 0 1,-1-1 0,1 1 0,0 0-1,-1-1 1,1 1 0,0-1 0,0 0-1,0 1 1,0-1 0,0 0 0,0 1-1,1-1 1,-1 0 0,0 0-1,1 0 1,-1 0 0,1 0 0,-1 0-1,1 0 1,-1-1 0,1 1 0,2 0-1,0 0 28,-1-1-1,1 1 1,-1-1-1,1 0 0,0 0 1,-1-1-1,1 1 1,-1-1-1,6-1 0,34-13 151,-28 9-134,26-11-34,65-39-1,-83 42 45,0-1 0,-1-2 0,-1 0 0,-1-1 0,29-32 0,-21 16-17,-2-2 1,35-60-1,65-147 15,-122 236-125,9-23-77,-12 29 103,0 0 0,-1-1-1,1 1 1,-1-1 0,0 1 0,1-1-1,-1 1 1,0-1 0,0 1 0,0-1-1,0 1 1,0-1 0,0 1 0,0 0 0,-1-4-1,-1 4-86,-1 4 31,-4 5 35,0 0 1,0 0 0,1 1-1,-7 12 1,-198 339-324,209-356 372,-11 18-18,-18 44-1,28-60 40,1 0-1,1 0 1,-1 0 0,1 0-1,0 0 1,0 0 0,1 0-1,0 0 1,0 0 0,0 0-1,1 0 1,0 0 0,2 8-1,-2-10 8,0-1-1,1 0 1,0 0-1,0 0 0,0-1 1,0 1-1,0 0 0,0-1 1,1 1-1,-1-1 1,1 0-1,0 0 0,-1 0 1,1 0-1,0-1 1,0 1-1,0-1 0,0 1 1,1-1-1,-1 0 1,0 0-1,1-1 0,6 2 1,-1-1 24,1-1-1,0 1 1,-1-2 0,1 1 0,-1-1 0,1-1-1,15-3 1,-16 2-24,1-1 0,0 1-1,-1-1 1,0-1 0,0 0-1,0 0 1,11-9 0,-2-3-55,0-1 1,-1 0-1,0-1 1,24-38-1,46-95-752,-42 71 614,-7 15 51,58-109-259,-93 168 352,-2 6 20,0 0 1,0 0 0,-1-1-1,1 1 1,0 0 0,-1-1-1,1 1 1,-1 0 0,1-1-1,-1 1 1,0-1 0,0 1-1,1 0 1,-1-1-1,0 1 1,0-1 0,0 1-1,-1-1 1,1 1 0,0-1-1,-1 1 1,0-3 0,1 4 4,0 0 1,-1-1-1,1 1 1,0 0-1,0 0 1,-1-1-1,1 1 1,0 0-1,-1 0 1,1 0-1,0-1 1,0 1-1,-1 0 1,1 0-1,-1 0 1,1 0-1,0 0 0,-1 0 1,1 0-1,0 0 1,-1 0-1,1 0 1,0 0-1,-1 0 1,1 0-1,-1 0 1,1 0-1,0 0 1,-1 0-1,1 0 1,0 0-1,-1 0 1,1 1-1,-7 2-16,2-1 0,-1 1 1,0 1-1,1-1 0,-1 1 0,1 0 0,0 1 0,0-1 0,1 1 0,-1 0 0,-6 10 0,-1 2 29,2 0 0,-16 35 0,9-10 98,2 1 1,1 0-1,3 2 1,2-1-1,-5 54 1,13-84-118,0 0 0,3 27 0,5-10-1424,-5-26 149,0 1-1,1-1 1,5 9 0,9 9-2188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4:58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14 715 2080,'-13'-5'4048,"31"-10"656,-6 4-3186,18-26 0,-9 11-821,14-15 195,78-97 584,-36 45-740,-54 73-672,-21 18-78,-1 1 0,1 0 0,0-1 0,0 1 0,0 0-1,0 0 1,0 0 0,0 1 0,0-1 0,4 0 0,-5 1 28,-1 0-1,1 0 1,-1 0 0,1 0 0,-1 0-1,1 0 1,-1 0 0,1 1-1,-1-1 1,1 0 0,-1 0-1,1 1 1,-1-1 0,0 0-1,1 1 1,-1-1 0,1 0-1,-1 1 1,0-1 0,1 1-1,-1-1 1,0 1 0,0-1-1,1 1 1,-1-1 0,0 1-1,0-1 1,0 1 0,1-1-1,-1 1 1,0-1 0,0 1-1,0-1 1,0 2 0,-1 20 322,0-18-223,0 12 102,-2-1 0,0 1 0,-11 27 0,-22 44 244,4-14-23,28-55-198,4-17-228,0-1 0,0 0 0,0 0 0,0 1 0,0-1 0,0 0 0,1 0 0,-1 1 0,0-1 0,0 0 0,0 0 0,0 1 0,0-1 0,0 0 0,1 0 0,-1 0 0,0 0 0,0 1 0,0-1 0,1 0 0,-1 0 1,0 0-1,0 0 0,0 1 0,1-1 0,-1 0 0,0 0 0,0 0 0,1 0 0,-1 0 0,0 0 0,0 0 0,1 0 0,2 0 55,1-1 0,-1 0 1,0 0-1,1 0 0,-1 0 1,6-4-1,-2 2-83,88-40 41,-1-3 1,87-61-1,-162 94-59,-13 9-20,0-1 0,0 1-1,1 0 1,-1 0 0,1 0 0,0 1 0,13-4-1,-20 7 59,1 0 0,-1 0-1,1 0 1,-1 0 0,1 0-1,0 0 1,-1 0 0,1 0-1,-1 0 1,1 0 0,0 0-1,-1 0 1,1 0 0,-1 1-1,1-1 1,-1 0-1,1 0 1,-1 1 0,1-1-1,-1 0 1,1 1 0,-1-1-1,1 0 1,-1 1 0,1-1-1,-1 1 1,0-1 0,1 1-1,-1-1 1,0 1 0,1-1-1,-1 1 1,0-1 0,0 1-1,0-1 1,1 1 0,-1 0-1,0 0 1,0 22 70,-1-19-54,0 7 5,-1 0 0,0 0-1,-1-1 1,0 1 0,-1-1 0,-8 17-1,3-10 100,-1-1-1,-1 0 1,-13 15-1,23-30-104,-11 12 47,2 1 0,-1 0 0,-9 19-1,20-33-51,0 1 0,-1 0-1,1-1 1,0 1 0,-1-1-1,1 1 1,0 0 0,0-1-1,-1 1 1,1 0 0,0-1-1,0 1 1,0 0 0,0-1-1,0 1 1,0 0 0,0-1-1,0 1 1,0 0 0,1-1 0,-1 1-1,0 0 1,0-1 0,1 2-1,0-1 2,-1-1 0,1 0 0,0 1 0,-1-1 0,1 0 0,0 1 0,0-1 0,-1 0 0,1 0 0,0 0 0,0 1-1,-1-1 1,1 0 0,0 0 0,0 0 0,-1 0 0,3-1 0,4 0 44,0-1-1,0 0 1,10-3-1,-16 4-55,16-5 28,-1-2-1,0 0 0,0 0 1,-1-2-1,0 1 0,-1-2 1,0 0-1,0-1 0,-1 0 1,-1-1-1,0-1 0,-1 0 1,0 0-1,-2-1 0,11-19 1,-20 33-40,1 0 1,-1 1-1,0-1 1,1 0 0,-1 0-1,0 0 1,0 0 0,1 1-1,-1-1 1,0 0-1,0 0 1,0 0 0,0 0-1,0-1 1,-3 3-194,-1 8 94,-4 13-44,-19 36-1,18-42 175,1 0 1,1 0-1,1 1 1,0 0-1,-4 19 1,10-34-1,0 0 0,0-1 0,0 1-1,0 0 1,0-1 0,0 1 0,0-1 0,0 1 0,1 0 0,-1-1 0,1 1 0,-1-1 0,1 1 0,1 2 0,-2-4-8,1 1 0,-1-1-1,1 1 1,-1 0 0,1-1 0,-1 1 0,1-1-1,0 0 1,-1 1 0,1-1 0,0 1 0,0-1 0,-1 0-1,1 1 1,0-1 0,0 0 0,-1 0 0,1 0-1,0 0 1,0 0 0,-1 0 0,1 0 0,0 0-1,0 0 1,0 0 0,-1 0 0,1 0 0,0 0 0,0 0-1,-1-1 1,2 0 0,54-22 130,99-60 0,-111 58-133,-20 9 65,0-1-1,42-38 0,-41 32-90,-51 52-399,11-12 307,-16 16-1,27-29 88,-8 6 46,-19 23 0,28-30-16,1-1 1,0 1 0,-1 1 0,1-1 0,1 0 0,-1 1 0,1-1-1,-1 0 1,1 1 0,0 0 0,0-1 0,0 1 0,0 5 0,1-8-4,0 0 0,1 1 1,-1-1-1,0 0 1,0 0-1,1 1 1,-1-1-1,1 0 0,-1 0 1,1 0-1,-1 0 1,1 1-1,0-1 0,0 0 1,-1 0-1,1-1 1,0 1-1,0 0 1,0 0-1,0 0 0,0 0 1,0-1-1,0 1 1,0-1-1,1 1 0,-1 0 1,0-1-1,0 0 1,0 1-1,2-1 1,3 1 17,0 0 1,0 0-1,-1 0 1,1-1-1,7 0 1,65-8 56,0-3 0,147-41 0,-187 42-96,-9 3 180,-2-1-1,50-22 1,-60 24-215,1-1 115,-16 4-44,-9 2-43,-1 2 16,0 0 0,0 0 0,0 0 0,1 1 0,-15 6 1,-37 19 90,40-17-175,1 0 1,-23 18-1,35-24 48,1 1 0,-1 0 0,1 0 0,0 0-1,0 1 1,1 0 0,0 0 0,0 0 0,0 0-1,-4 10 1,7-13 44,0-1 0,1 1 0,-1 0 0,0-1-1,1 1 1,0 0 0,0-1 0,0 1 0,0 0 0,0-1-1,1 5 1,-1-7 14,0 1 1,1 0-1,-1 0 0,1 0 1,-1 0-1,0 0 0,1-1 0,-1 1 1,1 0-1,0 0 0,-1-1 0,1 1 1,0 0-1,-1-1 0,1 1 0,0 0 1,0-1-1,-1 0 0,1 1 0,0-1 1,0 1-1,0-1 0,0 0 0,0 1 1,0-1-1,0 0 0,-1 0 0,1 0 1,0 0-1,0 0 0,0 0 1,0 0-1,0 0 0,1 0 0,16-3-1,0-1-1,-1-1 0,21-8 0,6-1-44,31-7 15,92-31 75,-150 45-17,1-1-1,-1 0 0,-1-2 0,0 0 0,0-1 1,-1-1-1,17-15 0,-12 5 0,-1 0 0,27-42 1,25-55 23,-30 49-30,-11 21-24,-8 14-65,31-65 1,-52 98 43,0-1-1,1 0 1,-1 0 0,0 0 0,-1 0 0,1 1-1,-1-1 1,1 0 0,-1 0 0,0 0-1,0-4 1,0 7 8,0-1 0,0 1 0,0 0 0,0-1-1,0 1 1,-1 0 0,1 0 0,0-1 0,0 1-1,0 0 1,0 0 0,-1-1 0,1 1 0,0 0 0,0 0-1,-1 0 1,1-1 0,0 1 0,0 0 0,-1 0-1,1 0 1,0 0 0,0 0 0,-1 0 0,1 0 0,0-1-1,-1 1 1,1 0 0,0 0 0,0 0 0,-1 0 0,1 0-1,0 0 1,-1 0 0,1 0 0,0 1 0,-1-1-1,-11 4-59,11-3 53,-3 1-16,0 1 0,1-1 0,-1 1 0,0 0 0,1 0 0,0 0 0,0 0 0,0 1 0,0-1 0,-3 6 0,-2 4-27,-10 24 0,11-22 20,-152 377-363,154-377 382,1-1-1,1 1 1,0 0 0,-2 23-1,5-33 27,0 0 0,0-1 0,0 1-1,1 0 1,0 0 0,0-1 0,0 1 0,0 0-1,1-1 1,-1 1 0,1-1 0,0 0 0,1 0-1,-1 0 1,1 0 0,0 0 0,0 0 0,4 4-1,-4-6 5,-1 0 1,1 0-1,0-1 0,0 1 0,0-1 0,0 0 0,0 0 0,0 0 1,0 0-1,0 0 0,0-1 0,0 1 0,1-1 0,-1 0 1,0 0-1,0 0 0,0 0 0,5-1 0,6-2 64,-1-1-1,26-9 1,-23 8-51,10-4 63,75-29-147,-85 31 129,0-1 1,-1 0-1,0-2 0,15-10 1,-25 16-70,-1 0 1,1 0 0,-1-1 0,1 1 0,-1-1 0,0 0 0,-1 0-1,1 0 1,-1-1 0,0 1 0,-1-1 0,1 0 0,2-11 0,-5 17-12,1-1 0,-1 1 0,0-1 0,0 1 0,0-1 1,0 1-1,0-1 0,0 0 0,0 1 0,0-1 0,0 1 1,0-1-1,0 1 0,-1-1 0,1 1 0,0-1 0,0 1 1,0-1-1,-1 1 0,1 0 0,0-1 0,0 1 0,-1-1 1,1 1-1,-1-1 0,1 1 0,0 0 0,-1-1 0,1 1 1,-1 0-1,1 0 0,0-1 0,-1 1 0,1 0 0,-1 0 1,1-1-1,-1 1 0,1 0 0,-1 0 0,1 0 0,-1 0 1,0 0-1,1 0 0,-1 0 0,1 0 0,-1 0 0,1 0 1,-1 0-1,1 0 0,-1 1 0,-4-1-35,0 2-1,0-1 1,0 0 0,-5 3 0,-10 5-55,0 1 0,1 1 0,0 0 0,-28 23 0,45-32 91,-1 0 0,0 1 1,1-1-1,-1 1 0,1 0 0,0 0 0,0 0 0,0 0 1,0 0-1,-2 6 0,3-7 3,1-1 0,0 0 0,-1 1 1,1-1-1,0 0 0,0 1 0,0-1 0,0 1 0,0-1 0,0 1 0,0-1 0,1 0 1,-1 1-1,0-1 0,1 0 0,-1 1 0,1-1 0,0 0 0,-1 1 0,1-1 0,0 0 1,0 0-1,0 0 0,-1 0 0,1 0 0,0 0 0,1 0 0,-1 0 0,0 0 1,2 1-1,3 1 6,1 0 1,0 0 0,0 0-1,-1-1 1,1 0 0,1 0-1,-1-1 1,0 0-1,0 0 1,11 0 0,11-2 153,33-4 0,-57 5-171,54-7 45,-1-2 1,66-19 0,-108 23-11,0-1 0,-1 0-1,0-1 1,-1-1 0,0 0 0,27-20 0,-57 39-172,4-4 83,1 0 0,1 1 1,-1 1-1,1-1 0,-17 21 0,26-29 70,0 1 1,1 0-1,-1 0 1,1 0-1,-1 0 0,1 0 1,0 0-1,-1-1 0,1 1 1,0 0-1,-1 0 1,1 0-1,0 0 0,0 0 1,0 0-1,0 0 1,0 0-1,0 0 0,0 0 1,0 0-1,1 0 1,-1 0-1,0 0 0,1 0 1,-1 0-1,0 0 1,1 0-1,-1 0 0,1 0 1,0 0-1,-1-1 1,1 1-1,0 0 0,-1 0 1,1-1-1,0 1 1,0 0-1,-1-1 0,1 1 1,0-1-1,0 1 1,0-1-1,2 1 0,-1 0 14,1 0-1,-1 0 1,1 0 0,0-1-1,-1 1 1,1-1-1,0 1 1,-1-1 0,1 0-1,0 0 1,0 0-1,-1 0 1,1-1-1,0 1 1,3-2 0,1-1 3,-1-1 1,0 1 0,0-1 0,-1 0 0,1-1 0,-1 1 0,0-1 0,0 0-1,7-10 1,-10 13-16,-1 0 1,1 0-1,-1 0 0,0 0 0,0 0 1,1 0-1,-1-1 0,-1 1 0,1-1 0,0 1 1,-1 0-1,1-1 0,-1 1 0,1-1 1,-1 0-1,0 1 0,0-1 0,-1 1 0,1-1 1,0 1-1,-1-1 0,1 1 0,-1 0 1,0-1-1,0 1 0,0-1 0,0 1 0,0 0 1,-3-3-1,3 4-10,-1-1 0,1 1-1,0 0 1,-1 0 0,0 0 0,1 0 0,-1 0 0,0 0 0,1 1 0,-1-1-1,0 1 1,0-1 0,0 1 0,0-1 0,1 1 0,-5 0 0,2 0-18,-1 0 1,0 0 0,0 1 0,-9 1 0,-57 21-256,92-18 111,-10-4 135,0-1 0,0 0 0,-1-1 0,1 0 1,17-4-1,7-1-66,72-3 102,-88 9 72,0 0 0,0 2 1,31 5-1,-47-6-55,0 0 0,-1-1 0,1 1 0,-1 0 0,1 0 0,-1 1 0,1-1 0,-1 0 0,1 1 0,-1 0 0,0-1 0,0 1 0,3 3 0,-5-4-13,1 0 0,0 0-1,-1 1 1,1-1-1,-1 0 1,1 0 0,-1 0-1,0 1 1,0-1-1,1 0 1,-1 0 0,0 0-1,0 1 1,0-1-1,0 0 1,-1 0 0,1 1-1,0-1 1,0 0-1,-1 0 1,1 0 0,-1 1-1,1-1 1,-1 0-1,1 0 1,-1 0 0,0 0-1,0 0 1,1 0-1,-1 0 1,0 0 0,-1 1-1,-6 5 104,0 0 0,0 0 0,-1-1 0,-12 7 0,11-7-98,1 1-1,0-1 0,-9 9 1,28-18 119,107-43 304,14-6-351,-96 35-145,43-19-416,-77 36 475,0-1 0,0 1 0,-1 0 0,1-1 0,0 1 0,0 0 1,0 0-1,0-1 0,0 1 0,-1 0 0,1 0 0,0 0 0,0 0 0,0 0 0,0 0 0,0 0 0,0 1 0,-1-1 0,1 0 0,0 0 0,0 1 0,0-1 0,0 0 0,0 1 0,0 0-2,-1 0 1,0 0-1,1-1 0,-1 1 0,0 0 0,1 0 1,-1 0-1,0 0 0,0 0 0,0-1 1,0 1-1,0 0 0,0 0 0,0 0 0,0 0 1,0 0-1,0 0 0,0-1 0,-1 2 0,-2 7-10,0-1 0,0 0 0,-6 11 0,8-18 15,-13 23 27,11-21-17,1 1 1,0 0-1,-1 0 0,1 0 0,0 0 1,1 1-1,-1-1 0,1 0 1,0 1-1,0-1 0,0 1 1,1 5-1,-1-9 3,1 0 1,1 0-1,-1 0 0,0-1 1,0 1-1,0 0 1,0 0-1,0 0 0,1 0 1,-1 0-1,0-1 1,1 1-1,-1 0 0,1 0 1,-1-1-1,1 1 1,-1 0-1,1-1 0,-1 1 1,1 0-1,0-1 1,1 1-1,-1 0 12,0 0 0,1 0 0,0-1 0,-1 1-1,1-1 1,-1 0 0,1 1 0,0-1 0,-1 0 0,1 0 0,2 0 0,2-1 15,0 1 0,0-1 0,0-1 0,0 1 0,10-5 1,3-4 52,35-22 0,-33 18-70,125-93 15,-132 95-23,96-87 61,-45 39-281,-63 58 186,0 1 0,0-1 0,0 0 0,0 1 0,0-1 0,0 1 0,0 0 0,1 0-1,-1 0 1,0 0 0,1 0 0,2 0 0,-5 1 10,1 0 1,-1 0-1,1 0 0,0 0 0,-1 0 0,1 0 0,-1 0 1,1 1-1,-1-1 0,0 0 0,1 0 0,-1 0 0,1 1 1,-1-1-1,1 0 0,-1 0 0,1 1 0,-1-1 0,0 1 1,1-1-1,-1 0 0,0 1 0,1 0 0,0 0-1,-1 1 0,1-1 0,-1 1 0,1-1 0,-1 1 0,1-1 0,-1 1 0,0 0 0,0-1 0,0 4 0,-1 6 18,0-1 0,-1 1 0,0-1 0,0 1 0,-1-1 0,-1 0 0,0 0 1,-7 12-1,-4 7 61,-29 39 1,32-51-47,-19 26 265,-43 48 0,73-90-271,0 1 0,0-1 0,0 0 0,0 1 0,-1-1 0,1 0 0,0 0 0,-1 0 0,1 0 0,-1 0 0,1-1 0,-1 1 0,1 0 0,-1-1 0,0 1 0,1-1 0,-1 1 0,0-1 0,1 0 0,-1 0 0,0 0 0,1 0 0,-1 0 0,0 0 0,1 0 0,-1 0 0,0-1 0,1 1 0,-1-1 0,0 1 0,1-1 0,-1 0 0,1 1 0,-1-1 0,-1-1 0,-3-4-17,0 1 0,0-1 0,0-1 0,1 1 0,-9-15 0,0 2-117,-7-15-46,20 34 147,1-1 1,0 1-1,0 0 0,-1-1 1,1 1-1,0 0 1,0-1-1,-1 1 0,1 0 1,0 0-1,-1 0 0,1-1 1,0 1-1,-1 0 1,1 0-1,0 0 0,-1 0 1,1 0-1,0 0 1,-1-1-1,1 1 0,-1 0 1,1 1-2,0-1 0,0 0 0,0 0 1,0 1-1,0-1 0,0 0 0,0 1 1,0-1-1,0 0 0,0 0 0,0 1 1,0-1-1,0 0 0,0 0 0,0 1 0,0-1 1,1 0-1,-1 0 0,0 1 0,0-1 1,0 0-1,0 0 0,1 0 0,-1 1 1,0-1-1,0 0 0,0 0 0,1 0 0,-1 0 1,0 1-1,1-1 0,2 3 14,1-1-1,-1 0 0,1 1 1,0-1-1,0-1 1,0 1-1,0 0 0,6 1 1,36 6 216,-30-7-149,59 11 554,111 4 0,-150-16-1345,-1-2 1,1-2-1,-1-1 1,1-2-1,47-14 1,39-17-9325,-112 34 9063,1-1-1,0 0 1,-1 0-1,18-11 0,-14 4-350,-1 0-1,0-1 0,12-15 0,-25 27 1330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16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54 2560,'15'-1'6105,"-15"1"-5997,0 0-1,1 0 1,-1 0 0,1 0 0,-1 0 0,0-1-1,1 1 1,-1 0 0,0 0 0,1 0-1,-1-1 1,0 1 0,1 0 0,-1-1 0,0 1-1,0 0 1,1-1 0,-1 1 0,0 0 0,0-1-1,1 0 1,-1 1-5,0-1-1,0 0 1,0 0-1,0 0 1,0 0-1,0 0 0,-1 1 1,1-1-1,0 0 1,0 0-1,-1 0 1,1 1-1,0-1 1,-1 0-1,1 0 1,-1 0-1,-1-2-3,0 0 0,0 1 0,-1 0 0,1-1-1,-1 1 1,1 0 0,-1 0 0,0 0 0,1 1 0,-1-1-1,0 1 1,0-1 0,0 1 0,0 0 0,-1 0 0,1 0-1,0 1 1,0-1 0,0 1 0,-5 0 0,1 0-72,0 0 0,0 0 0,0 1 0,1 0 1,-1 0-1,0 1 0,1-1 0,-14 7 0,3 0-52,0 1 0,-29 22 0,40-27 13,1 0 1,0 1-1,0-1 1,0 1 0,1 0-1,0 1 1,0-1-1,0 1 1,1 0-1,-1 0 1,1 0 0,-2 7-1,5-12 31,-1 1 0,1-1 0,0 0 0,0 1 0,0-1 0,0 0 0,0 1 0,0-1 0,0 1 0,0-1 0,1 0 0,-1 1 0,1-1 0,-1 0 0,1 1 0,-1-1 0,1 0 0,-1 0 0,1 1 0,0-1 0,0 0 0,0 0 0,0 0 0,0 0 0,0 0 0,0 0 0,0 0 0,0-1 0,0 1 0,0 0 0,1 0 0,-1-1 0,0 1 0,2 0 0,6 2 89,0 0 0,0 0-1,19 2 1,-20-3-94,41 5 95,22 5-352,-58-9 310,16 4 168,-28-6-183,0-1 0,0 1 1,0-1-1,1 1 0,-1-1 1,0 1-1,0 0 0,0 0 0,0 0 1,0-1-1,0 1 0,0 0 0,0 0 1,0 0-1,-1 0 0,1 0 1,0 2-1,-1-2-21,0-1-1,0 1 1,0 0 0,0 0-1,0 0 1,0 0 0,0-1-1,0 1 1,-1 0 0,1 0-1,0-1 1,-1 1 0,1 0 0,0 0-1,-1-1 1,1 1 0,-1 0-1,1-1 1,-1 1 0,1-1-1,-1 1 1,0-1 0,1 1 0,-1-1-1,0 1 1,1-1 0,-1 1-1,0-1 1,-1 1 0,-28 12 245,25-11-247,-166 61 393,170-62-427,-20 8-127,21-9 59,-1 0-1,1 0 1,-1 1-1,0-1 0,1 0 1,-1 1-1,1-1 1,-1 0-1,1 1 0,-1-1 1,1 1-1,0-1 1,-1 1-1,1-1 0,-1 1 1,1-1-1,0 1 1,0-1-1,-1 1 0,1 0 1,0-1-1,0 1 1,0-1-1,-1 1 0,1 0 1,0-1-1,0 2 1,1-1-119,-1-1 0,0 1 1,1-1-1,-1 1 1,1-1-1,-1 1 1,1-1-1,-1 1 1,1-1-1,0 1 1,-1-1-1,1 0 1,-1 1-1,1-1 1,0 0-1,-1 1 1,1-1-1,1 0 1,16 4-2212,-12-3 1021,16 3-762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5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1472,'9'-12'14346,"-14"150"-12047,3-101-2068,3 40-1,1-16 34,-2 404 1261,7-266-1141,3-68-138,-3-46-193,-2-7 299,-5 20-347,-4-102-3093,3 1 1504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17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53 6464,'-20'3'4620,"18"-2"-4419,0 0-1,0-1 0,0 1 0,0 0 1,0 0-1,0 0 0,1 1 0,-1-1 1,0 0-1,1 1 0,-3 1 1,4-3-173,0 0 0,0 1 1,-1-1-1,1 0 1,0 0-1,0 1 1,0-1-1,-1 0 1,1 1-1,0-1 0,0 0 1,0 1-1,0-1 1,0 0-1,0 1 1,-1-1-1,1 0 0,0 1 1,0-1-1,0 0 1,0 1-1,0-1 1,0 0-1,1 1 1,-1-1-1,0 0 0,0 1 1,0-1-1,0 0 1,0 1-1,1-1 1,9 7 589,17-2 62,-3-4-151,0-1 1,29-3 0,-51 3-481,-1 0-1,1 0 1,-1-1 0,1 1 0,-1 0-1,0 0 1,1-1 0,-1 1 0,0-1-1,1 1 1,-1-1 0,0 0 0,0 1 0,1-1-1,-1 0 1,0 0 0,0 0 0,0 0-1,0 0 1,0 0 0,0 0 0,0 0-1,0 0 1,-1-1 0,1 1 0,0 0 0,-1 0-1,1-1 1,-1 1 0,1 0 0,-1-1-1,0 1 1,1-1 0,-1 1 0,0 0-1,0-3 1,-1 2-34,1 0-1,-1 0 1,1-1 0,-1 1-1,0 0 1,0 0-1,0 0 1,0 0 0,0 0-1,-1 0 1,1 0-1,0 1 1,-1-1 0,0 0-1,1 1 1,-1-1-1,0 1 1,0-1-1,0 1 1,0 0 0,0 0-1,0 0 1,-4-1-1,-5-2-83,0 1-1,0 1 0,0 0 0,-1 1 1,1 0-1,0 0 0,-1 1 1,-22 3-1,20 0-31,0-1 0,1 2 0,-1 0 1,0 0-1,1 1 0,-23 13 0,34-17-211,0 0-1,0 0 1,0 0-1,1 1 1,-1-1-1,0 1 1,1-1-1,-1 1 1,1 0 0,-1 0-1,1-1 1,0 1-1,0 0 1,0 0-1,0 0 1,-1 4-1,4 13-2625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19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274 534 3648,'0'0'162,"0"-1"1,1 1-1,-1-1 1,0 1-1,0-1 1,1 1-1,-1-1 1,0 1-1,1 0 1,-1-1-1,0 1 1,1-1-1,-1 1 1,1 0-1,-1-1 1,0 1-1,1 0 1,-1 0-1,1-1 1,-1 1-1,1 0 1,0 0-1,0-1-36,-1 1-1,1 0 0,-1 0 1,1 0-1,-1 0 0,1-1 0,-1 1 1,1 0-1,-1-1 0,1 1 1,-1 0-1,1-1 0,-1 1 0,0-1 1,1 1-1,-1-1 0,1 1 1,-1 0-1,0-1 0,0 0 0,1 1 1,-1-1-1,0 1 0,0-1 1,0 1-1,1-1 0,-1 1 0,0-1 1,0 0-1,0 1 0,0-1 1,0 1-1,0-1 0,0 1 0,0-1 1,0 0-1,-1 1 0,1-2 1,0 2-82,-1 0 1,1-1 0,0 1 0,0 0 0,-1-1 0,1 1-1,0 0 1,-1 0 0,1-1 0,0 1 0,-1 0 0,1 0-1,-1 0 1,1 0 0,0-1 0,-1 1 0,1 0-1,-1 0 1,1 0 0,0 0 0,-1 0 0,1 0 0,-1 0-1,-7-2 337,3 1-304,-1-1 1,1 1 0,-1 0 0,1 0 0,-1 0 0,0 1 0,1 0 0,-1 0 0,0 0 0,1 1 0,-1 0 0,-10 3 0,4 0-11,-1 0 0,1 0 0,0 2 1,-21 12-1,24-12-14,0 1 1,1 0-1,0 1 0,0 0 1,0 0-1,1 1 0,1 0 1,0 0-1,0 0 0,0 1 1,1 0-1,1 0 0,0 1 1,0-1-1,1 1 0,0-1 1,1 1-1,0 0 0,1 0 1,0 0-1,1 1 0,0-1 1,0 0-1,3 12 0,-1-18 28,-1 0 0,1 0-1,0 0 1,0 0 0,1 0-1,-1 0 1,1 0 0,0-1 0,0 1-1,1-1 1,-1 0 0,1 0-1,8 6 1,-9-8-33,0 0 0,-1 0 0,2 0 0,-1 0 0,0 0 0,0-1 0,0 0 0,1 1 0,-1-1 0,1-1 0,-1 1 0,1 0 0,-1-1 1,1 0-1,-1 0 0,1 0 0,0 0 0,-1 0 0,1-1 0,-1 0 0,7-1 0,-4-1 26,1-1 0,0 1 0,-1-1 1,0 0-1,0-1 0,0 1 0,-1-1 0,1-1 0,6-7 1,5-9 99,17-28 1,-12 17 8,-20 31-175,28-41 180,40-75 0,-63 104-180,-2-1 1,0 0-1,0 0 0,-1 0 0,-1-1 0,-1 0 0,0 1 0,-1-1 0,-1 0 0,-2-23 0,-4-9-40,-3 0-1,-14-48 1,4 21-136,16 62 128,-9-33-224,11 43 215,0 0-1,0 0 1,-1 0 0,1 0-1,-1 1 1,0-1-1,0 0 1,0 1-1,0-1 1,-4-3-1,6 5 41,-1 1 0,1 0-1,0 0 1,-1 0 0,1-1-1,0 1 1,-1 0 0,1 0-1,0 0 1,-1-1 0,1 1-1,0 0 1,-1 0 0,1 0-1,-1 0 1,1 0-1,0 0 1,-1 0 0,1 0-1,0 0 1,-1 0 0,1 0-1,-1 0 1,1 0 0,0 0-1,-1 0 1,1 1 0,0-1-1,-1 0 1,1 0 0,0 0-1,-1 1 1,1-1 0,0 0-1,-1 0 1,1 1-1,0-1 1,0 0 0,-1 0-1,1 1 1,0-1 0,0 0-1,-1 1 1,1-1 0,0 0-1,0 1 1,-7 23-219,6-18 202,-4 16 16,2 0 0,1 0 0,0 1 0,2-1-1,4 43 1,0-36 131,2 1-1,1 0 1,20 53-1,-12-49 119,3-2 0,0 0 0,44 56 1,-31-45-23,-17-23-115,-6-8 63,0 0 0,1 0 0,20 20 0,-15-23 149,-14-9-322,0 0 1,0 0-1,0 0 0,0 0 1,0 0-1,1 0 0,-1 1 1,0-1-1,0 0 0,0 0 1,0 0-1,1 0 0,-1 0 1,0 0-1,0 0 0,0 0 1,0 0-1,1 0 0,-1 0 1,0 0-1,0 0 0,0 0 1,0 0-1,1-1 0,-1 1 1,0 0-1,0 0 0,0 0 0,0 0 1,0 0-1,0 0 0,1 0 1,-1 0-1,0 0 0,0-1 1,0 1-1,0 0 0,0 0 1,0 0-1,0 0 0,0 0 1,1-1-1,-1 1 0,0 0 1,0 0-1,0 0 0,0 0 1,0 0-1,0-1 0,0 1 1,0 0-1,0 0 0,0 0 1,0 0-1,0-1 0,0 1 1,0 0-1,0 0 0,0 0 1,0 0-1,-1-1 0,1 1 1,0 0-1,0 0 0,0 0 1,0 0-1,0-1 0,-5-21-4439,4 10 2095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20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 6560,'-7'-6'4973,"10"21"1054,1 2-6158,3 82 2196,-3-39-1645,4 196-100,-16-277-10954,7 2 7562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20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8 145 4896,'-7'-2'1786,"14"4"3862,6-2-2309,-1-4-2609,0 0 1,-1-1 0,0 0-1,0 0 1,0-2 0,10-6-1,-14 8-602,6-3 84,26-16-10,-36 23-190,-1-1 0,1 1 0,-1 0 0,1 1 0,-1-1 0,1 0 0,0 1 0,-1 0 0,1-1 0,0 1 0,-1 0 0,1 0 0,5 1 0,-1 1 4,-1 1 0,0-1 0,0 1 0,0 0 0,0 0 0,-1 0 0,7 5 0,-5-2 150,1-1 0,-1 1 1,1-2-1,1 1 0,-1-1 1,1-1-1,0 1 0,-1-1 1,1-1-1,1 0 0,-1 0 1,0-1-1,0 0 0,1 0 1,17-2-1,-18 0 13,-2 0-124,0 1 1,1-1-1,-1 0 1,0-1-1,0 0 0,-1 0 1,1-1-1,13-6 0,-14 5-157,-1 0 0,1-1-1,-1 0 1,0 0-1,-1 0 1,1-1 0,5-9-1,-7 10-817,0 0 0,0 0-1,-1-1 1,0 1-1,2-10 1,1-5-1858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30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76 3136,'-1'0'133,"1"-1"1,-1 1-1,1 0 1,-1-1-1,0 1 1,1 0-1,-1 0 1,1 0-1,-1-1 1,0 1-1,1 0 0,-1 0 1,0 0-1,1 0 1,-1 0-1,0 0 1,1 1-1,-1-1 1,1 0-1,-1 0 1,0 0-1,1 1 1,-1-1-1,1 0 1,-1 0-1,0 1 0,1-1 1,-1 1-1,1-1 1,-1 0-1,0 1 1,1 0 249,-1 0 0,0-1 1,0 1-1,0-1 0,1 1 0,-1-1 1,0 1-1,0-1 0,0 0 0,0 1 0,0-1 1,-1 0-1,-8 5 2258,7-3-1089,8-5 1460,-1 2-2860,1-1-1,-1 1 1,1 0-1,6 0 1,5-2-46,266-41 166,-238 40-275,77-12 209,-35 5-25,-85 10-177,0 0-3,-1 1 0,1 0-1,-1-1 1,1 1 0,-1 0 0,1 0-1,-1 0 1,1-1 0,-1 1-1,1 0 1,-1 0 0,1 0-1,-1 0 1,1 0 0,-1 0 0,1 0-1,-1 0 1,1 0 0,-1 0-1,1 0 1,-1 1 0,1-1-1,-1 0 1,1 0 0,-1 0 0,1 1-1,-1-1 1,0 0 0,1 0-1,-1 1 1,1 0 0,1-1 143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30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55 3328,'-15'0'1061,"14"0"-809,0 0 0,0 1 0,0-1 0,1 0 1,-1 0-1,0 1 0,0-1 0,0 1 0,0-1 0,1 1 0,-1-1 0,0 1 0,1-1 0,-1 1 0,0 0 0,1-1 0,-1 1 0,0 0 0,0 1 0,0 0 707,0-2-592,0 1 0,1-1 0,-1 1 0,0 0 0,1-1 0,-1 1 0,1 0 0,-1 0 0,1 0 0,-1-1 0,1 1 0,0 0 0,-1 0 0,1 0 0,0 0 0,0 0 0,0 0 0,0 0 0,-1 0 0,1-1 0,1 4 1611,17-4-677,-7 0-1151,0-1 0,0-1 0,11-2 0,12-3 45,106-18 305,-25 4-377,116-6 1,-133 26-28,-78 1-2694,-11 0 1094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34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0 566 3328,'1'1'169,"-1"0"1,1 0-1,-1 0 1,1 0 0,0 0-1,-1 0 1,1 0-1,0 0 1,-1 0-1,1-1 1,0 1-1,0 0 1,0-1-1,0 1 1,0 0-1,0-1 1,0 1-1,0-1 1,0 0 0,0 1-1,0-1 1,0 0-1,0 1 1,2-1-1,-1 1 156,1-1-1,0 1 1,-1-1-1,1 1 1,0-1-1,0 0 1,-1 0-1,1 0 1,0-1-1,3 0 1,-1-1-117,0-1 1,0 1-1,0-1 0,-1 0 1,0-1-1,1 1 1,-1-1-1,5-6 1,2-3 189,15-23 0,-2-2 462,-1-1 0,-3-1 0,29-77-1,-47 111-669,0-1-1,-1 1 0,0-1 0,0 0 0,0 0 0,-1 1 0,0-1 0,0 0 0,-1 0 0,-1-6 0,1-4 246,1 14-388,0 0 0,0 0 0,0 0 0,0 0 0,-1 0 1,1 0-1,-1 0 0,0 0 0,0 0 0,0 1 0,-1-1 0,1 0 0,-2-2 0,2 4-37,1 1 0,-1-1 0,1 1 0,-1-1 0,1 0 0,-1 1 0,1-1 0,-1 0 0,1 1 0,0-1 0,-1 0 0,1 1 0,0-1 0,-1 0 0,1 0 0,0 1 0,0-1 0,0 0 0,0 0 0,0 0 0,0 1 0,0-1 0,0 0 1,0 0-1,0 1 0,0-1 0,1 0 0,-1 0 0,0 1 0,1-1 0,-1 0 0,0 0 0,1 1 0,0-2 0,1 0 10,1 0 0,0-1 0,0 1 0,0 0 0,0 0 0,5-2 0,15-10 118,-11 5-76,0 0-1,0 1 1,1 1 0,0 0-1,1 1 1,-1 0-1,1 1 1,21-5 0,-33 9-44,0 1 1,1-1-1,-1 1 1,0-1-1,1 1 1,-1 0 0,1 0-1,-1 0 1,5 1-1,-6-1-4,0 1 0,-1-1-1,1 1 1,0-1 0,0 1-1,-1-1 1,1 1 0,-1-1-1,1 1 1,0-1 0,-1 1-1,1 0 1,-1-1 0,1 1-1,-1 0 1,1 0 0,-1-1-1,0 1 1,1 0 0,-1 0-1,0-1 1,0 1 0,0 0-1,1 0 1,-1 0 0,0 1-1,1 23 251,0 1 0,-7 50 0,4-55-43,0 0 0,1 0 0,1 0 0,1 0 0,4 21 0,-5-40-176,1 1 0,0 0 0,0-1 0,0 1 0,0-1 0,0 0 1,0 1-1,1-1 0,3 4 0,-5-5-28,1 0 0,0 0-1,0 0 1,0 0 0,0 0 0,0 0 0,0-1 0,1 1 0,-1-1-1,0 1 1,0-1 0,0 1 0,1-1 0,-1 1 0,0-1 0,0 0-1,1 0 1,-1 0 0,0 0 0,3 0 0,6-3 102,1 0 0,-1 0 1,1-1-1,-1-1 0,-1 0 0,10-6 1,-4 3-144,-1 1-101,6-4-3,-10 4-3534,-1 28-12556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34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6656,'-2'32'8726,"-1"1"-3309,-8 33-1758,-21 69-5788,25-109 3191,2-3-1246,-3 11-1384,0-14-3837,7-17 3155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35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94 4064,'-10'-13'8946,"2"2"-6666,8 11-2219,0 0 0,-1 0 0,1-1 0,0 1 0,-1 0 0,1 0 0,0 0 0,-1 0 0,1-1 0,-1 1 0,1 0 0,0 0 0,-1 0 0,1 0 0,-1 0 0,1 0 0,0 0 0,-1 0 0,1 0 0,-1 0 0,1 0 0,0 1 0,-1-1 0,1 0 0,0 0 0,-1 0 0,1 0 0,0 1-1,-1-1 1,1 0-20,0 0-1,0 0 0,1-1 1,-1 1-1,0 0 0,0 0 0,0 0 1,0-1-1,1 1 0,-1 0 1,0 0-1,0-1 0,0 1 0,0 0 1,0 0-1,0-1 0,0 1 0,0 0 1,0 0-1,0-1 0,0 1 1,0 0-1,0 0 0,0-1 0,0 1 1,0 0-1,0 0 0,0-1 1,0 1-1,0 0 0,0 0 0,0-1 1,0 1-1,-1 0 0,1 0 0,0 0 1,0-1-1,0 1 0,0 0 1,-1 0-1,1 0 0,0-1 0,0 1 1,0 0-1,-1 0 0,1 0 1,0 0-1,0 0 0,-1 0 0,1-1 1,0 1-1,0 0 0,-1 0 0,1 0 1,0 0-1,0 0 0,-1 0 1,1 0-1,0 0 0,0 0 0,-1 0 1,1 0-1,0 0 0,0 1 1,-1-1-1,1 0 0,12-7 32,1 1 0,0 0-1,24-7 1,-23 9-23,9-2-5,0 1 0,0 1 0,25-1 0,-27 3-55,-15 1-9,-1 1-1,1 0 1,-1 0-1,1 0 0,-1 1 1,0 0-1,8 2 1,-11-3 24,0 1 0,0 0 0,-1 0 0,1-1 0,0 2 1,0-1-1,0 0 0,-1 0 0,1 0 0,0 1 0,-1-1 0,0 1 1,1-1-1,-1 1 0,0 0 0,1-1 0,-1 1 0,0 0 0,0 0 1,-1 0-1,1 0 0,1 2 0,-1 5 55,0 0-1,0 0 1,0 0 0,-1 0-1,0 0 1,-1 0-1,0 0 1,-1 0 0,0 0-1,0 0 1,0-1 0,-1 1-1,-1-1 1,-5 12-1,-4 2 43,-1 0-1,0 0 0,-33 35 0,36-44 120,-2-1-1,1 0 1,-2-1 0,-22 15 0,31-22 290,7-1-95,13-2 172,22-5-35,-23 2-338,27-5-230,62-1-1,-87 9-201,3 0-4135,-14-1 2417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37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204 589 2720,'0'0'22,"0"0"0,-1 0-1,1 0 1,0 0 0,0 0 0,0 0 0,0 0 0,0 0-1,0 0 1,0 0 0,-1 0 0,1 0 0,0 0 0,0-1-1,0 1 1,0 0 0,0 0 0,0 0 0,0 0 0,0 0-1,0 0 1,0-1 0,-1 1 0,1 0 0,0 0-1,0 0 1,0 0 0,0 0 0,0 0 0,0-1 0,0 1-1,0 0 1,0 0 0,0 0 0,0 0 0,0 0 0,0-1-1,0 1 1,1 0 0,-1 0 0,0 0 0,0 0 0,0 0-1,0 0 1,0-1 0,0 1 0,0 0 0,0 0 0,0 0-1,0 0 1,0 0 0,1 0 0,-1 0 0,0 0 0,0-1-1,0 1 1,0 0 0,0 0 0,0 0 0,1 0 0,-1 0-1,0 0 1,0 0 0,0 0 0,0 0 0,0 0-1,1 0 1,-1 0 0,0 0 0,-1-1 45,1 1 8,0 0 0,0 0 1,0-1-1,0 1 0,0 0 1,0 0-1,0 0 1,0 0-1,0 0 0,0-1 1,0 1-1,0 0 1,0 0-1,0 0 0,0 0 1,0 0-1,0 0 0,0-1 1,0 1-1,0 0 1,0 0-1,0 0 0,0 0 1,0 0-1,0 0 0,1-1 1,-1 1-1,0 0 1,0 0-1,0 0 0,0 0 1,0 0-1,0 0 1,0 0-1,1 0 0,-1 0 1,0-1-1,0 1 0,0 0 1,0 0-1,0 0 1,1 0-1,-1 0 136,1 0 0,-1-1 0,1 1 0,-1 0 0,0-1 0,1 1-1,-1-1 1,1 1 0,-1 0 0,0-1 0,1 1 0,-1-1 0,0 1 0,1-1 0,-1 1 0,0-1 0,0 1 0,0-1 0,1 0 0,-1 1-1,0-1 1,0 1 0,0-2 0,-1 2 50,1-1-1,-1 1 1,1-1-1,-1 0 1,1 1-1,-1-1 1,1 1-1,-1 0 1,0-1 0,1 1-1,-1-1 1,0 1-1,0 0 1,1 0-1,-1-1 1,0 1-1,0 0 1,1 0-1,-3 0 1,1 0-59,-1 1 1,0-1-1,0 1 1,1 0 0,-1 0-1,-3 2 1,-6 1 229,-7 1-210,0 1 0,0 1-1,-17 9 1,30-13-237,1 0 1,0 0 0,0 0 0,0 0-1,0 1 1,0 0 0,1 0-1,0 0 1,-1 1 0,2 0 0,-1-1-1,0 1 1,1 0 0,-3 6-1,6-8 19,-1 1-1,0-1 0,1 0 1,0 0-1,-1 1 1,2-1-1,-1 0 0,0 0 1,0 1-1,1-1 0,0 0 1,0 0-1,0 0 0,0 1 1,0-1-1,0 0 1,1-1-1,2 4 0,0 3 84,2-2 1,-1 1-1,1 0 0,1-1 0,8 8 0,-13-13-32,1 0 1,0 1-1,-1-1 0,1 0 1,0-1-1,0 1 0,0-1 1,0 1-1,1-1 0,-1 0 1,0 0-1,1 0 0,-1 0 1,0-1-1,1 1 0,-1-1 1,1 0-1,5-1 0,-5 0 0,0 0-1,0 0 1,0 0-1,1-1 0,-2 0 1,1 0-1,0 0 0,0-1 1,0 1-1,-1-1 0,0 0 1,1 0-1,-1 0 0,4-5 1,4-4-59,-1-1 0,-1 0 0,0 0 0,-1-1 1,-1 0-1,9-21 0,-7 3-37,-2-1 0,6-65 0,0-114 239,-14 174-244,-2 1 1,-1 0 0,-1 0-1,-2 0 1,-17-47 0,24 83 17,0 0 0,0 0 0,-1 0 0,1 0 0,0 1 0,-1-1 0,1 0 0,-1 0 0,1 1 1,-1-1-1,1 0 0,-1 1 0,0-2 0,0 2 18,1 0 0,0 0 0,0 0 1,0 0-1,-1 0 0,1 0 0,0 0 0,0 0 0,0 0 0,0 0 1,-1 0-1,1 0 0,0 0 0,0 0 0,0 0 0,-1 1 0,1-1 1,0 0-1,0 0 0,0 0 0,0 0 0,-1 0 0,1 0 1,0 0-1,0 1 0,0-1 0,0 0 0,0 0 0,-1 0 0,1 0 1,0 1-1,0-1 0,0 0 0,0 0 0,-1 3 0,0 0 0,-1 0 0,2 0 0,-1 0 0,0 1 0,0 4 0,-4 85 775,4 0-1,20 180 1,-12-216-535,-2-14 10,15 67-1,-7-50-116,-11-53-1050,29-27-16839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5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1013 992,'0'0'18,"0"0"1,0 1-1,0-1 0,0 1 1,0-1-1,0 0 0,-1 1 1,1-1-1,0 0 0,0 1 1,0-1-1,-1 0 0,1 1 1,0-1-1,-1 0 0,1 0 1,0 1-1,-1-1 1,1 0-1,0 0 0,-1 0 1,1 1-1,0-1 0,-1 0 1,1 0-1,-1 0 0,1 0 1,0 0-1,-1 0 0,1 0 1,-1 0-1,1 0 0,0 0 1,-2 0-1,2 0-15,0 1 162,-1-1-1,1 1 0,-1-1 1,0 1-1,1-1 0,-1 1 1,1-1-1,0 1 0,-1 0 1,1-1-1,-1 1 0,1 0 1,0-1-1,0 1 0,-1 0 1,1 0-1,0-1 0,0 1 1,0 0-1,0 0 0,-1 2-15,0 0-1,0 0 1,0-1-1,0 1 1,0 0-1,-3 3 1,0 0 284,0 1 0,1-1 0,-1 1 0,-3 13 0,-5 9 778,2-12-596,6-9 3539,19-18-2401,25-26-1151,-27 23-468,25-18-1,27-12 337,-33 23-150,51-42 0,-65 46-222,-2 0 0,0-1 1,-1 0-1,0-2 0,-2 1 0,18-33 1,4-22 137,-20 40-44,1 0-1,37-54 0,-39 68-102,1 1-1,0 0 1,1 2-1,1-1 0,0 2 1,38-25-1,-16 15 80,45-25 667,-64 40-664,-2-1 1,0-1 0,0-1 0,20-20-1,-20 19 64,-12 9-117,0 0 0,-1 0 1,1-1-1,-1 1 0,9-13 0,2-10 57,18-46 0,-17 36-157,-13 28-6,0 0 0,0 0 0,3-16 0,-2 15-1905,-13 21-5260,5-5 4194,-2 6-187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38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17 526 3648,'-16'11'9761,"25"-17"-7661,0-2-1686,1-1 1,-1 1-1,-1-2 1,0 1-1,10-16 1,5-6 74,178-218 2076,-177 221-2209,-16 19-133,0-1 0,0 1-1,-1-1 1,0-1 0,0 1 0,-1-1 0,8-23 0,-11 23-81,-3 11-141,0-1 1,0 0-1,0 0 0,1 0 0,-1 1 0,0-1 1,1 0-1,-1 0 0,0 1 0,1-1 1,-1 0-1,1 0 0,0 0 0,0 0 10,0 1 1,1-1-1,-1 0 0,0 1 0,1-1 0,-1 1 1,1 0-1,-1-1 0,1 1 0,1 0 0,34-10 162,-29 7-95,1 1 0,-1 0 1,10-1-1,-11 2-41,1 0 1,-1 1 0,1-1 0,-1 2 0,1-1 0,-1 1 0,1 0 0,-1 1-1,10 3 1,-16-3 19,0-1-1,0 1 1,0 0-1,0 0 0,0 1 1,-1-1-1,1 0 1,-1 0-1,1 0 1,-1 0-1,0 4 1,0-4 0,-1 0 1,1 1-1,-1-1 1,0 0 0,0 1-1,1-1 1,-2 0-1,1 0 1,0 0 0,0 0-1,-1 0 1,-2 3-1,-7 12 117,2 2-85,1 0 1,-9 37-1,14-45-79,1 0 1,0 0-1,1 0 1,1 1 0,0-1-1,0 0 1,3 13-1,-3-22 31,0 1-1,1 0 0,0 0 1,0-1-1,0 1 1,0-1-1,0 1 1,0-1-1,4 5 0,-4-6-18,0 0-1,-1 0 0,1 0 0,0 0 0,0-1 0,0 1 1,0 0-1,0-1 0,0 1 0,0-1 0,1 1 0,-1-1 1,0 1-1,0-1 0,0 0 0,0 1 0,1-1 0,-1 0 1,0 0-1,0 0 0,0 0 0,1 0 0,-1 0 0,2-1 1,5-1-203,0 0 1,-1 0 0,15-7 0,5-7-3723,-15 11 2265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3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7968,'-5'0'3616,"10"9"-3136,-5-6 2336,5 0-1632,-5 5 1343,3 9-1439,-6 3 1024,3 3-1216,-10 2 256,2-2-672,-6-3-384,5 5-64,-5-5-32,6-5 0,-2-3-2400,7 1 1312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42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311 643 1888,'5'-8'5098,"3"8"961,-48 1-1788,-53 6-2516,56-2-1382,-34 5 44,63-8-438,-1 0 1,0 1-1,1 0 1,0 1 0,-14 7-1,21-10 16,-1 0-1,1-1 1,0 1 0,0 0-1,0 0 1,0 0 0,0 0-1,0 0 1,0 0 0,0 0-1,0 0 1,0 0 0,1 0-1,-1 0 1,0 1 0,1-1-1,-1 0 1,1 1 0,-1-1-1,1 0 1,-1 3-1,2-2 14,-1-1-1,0 1 1,0 0-1,1-1 1,-1 1-1,1-1 0,0 1 1,-1-1-1,1 1 1,0-1-1,0 1 1,0-1-1,0 1 0,0-1 1,2 2-1,3 2 70,-1 0 0,1-1 0,1 1-1,-1-1 1,1 0 0,12 5 0,-3-3 52,0-1 1,1 0 0,0-1-1,0 0 1,0-2 0,0 0-1,0-1 1,0 0-1,0-2 1,0 0 0,0-1-1,23-5 1,-33 5-82,-1-1-1,0 1 1,1-1-1,-1 0 1,0-1 0,0 1-1,-1-1 1,1 0 0,-1-1-1,0 1 1,0-1-1,-1 0 1,8-10 0,-5 2-23,0-1 1,-1-1-1,-1 1 1,6-26 0,-5 16-41,-2-1 0,0 0 0,-1-28 0,-5-76 20,-1 64 55,1 21 28,-2-1 0,-2 1 0,-22-83 0,26 117-34,2 7-39,-1-1-1,1 1 1,-1 0 0,0 0 0,0 1-1,0-1 1,0 0 0,-1 0-1,1 0 1,-1 1 0,1-1 0,-3-2-1,4 5-22,0 0-1,-1 0 1,1 0-1,0 0 1,0 0-1,0 0 1,0 0-1,0 0 0,0 0 1,-1 0-1,1 0 1,0 0-1,0 0 1,0 0-1,0 0 1,0 0-1,-1 0 1,1 0-1,0 0 0,0 0 1,0 0-1,0 0 1,0 0-1,0 0 1,0 0-1,-1 0 1,1 0-1,0 1 1,0-1-1,0 0 1,0 0-1,0 0 0,0 0 1,0 0-1,0 0 1,0 0-1,0 1 1,0-1-1,0 0 1,0 0-1,0 0 1,-1 0-1,1 1 0,-2 7-93,1-4 106,-4 18 97,2 0 1,0 0-1,1 1 1,2 33-1,-1-1 21,-1 28 209,4 0-1,21 145 1,-13-167-144,-3-43-119,-6-17-103,0 0 1,-1 1-1,1-1 1,-1 0-1,1 1 1,0-1-1,-1 1 0,0-1 1,1 4-1,-1-5-311,-1 2 36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43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28 583 5056,'-28'3'11999,"32"-3"-11697,26 0 2130,55-6-1,-76 4-2260,0 0 0,0 0 0,-1 0 0,1-1 0,-1 0 0,0-1 0,0 0 0,0 0 0,0-1 0,11-9 0,-17 12-134,0-1 0,1 1 0,-1-1 0,0 0 0,0 1 0,-1-1 0,1 0 1,0 0-1,-1 0 0,0-1 0,0 1 0,0 0 0,0 0 0,0-1 0,-1 1 1,1 0-1,-1-1 0,0 1 0,0-1 0,0 1 0,-1 0 0,1-1 0,-1 1 0,0 0 1,-2-5-1,-2-9 183,-2 1 0,0 0 0,-16-26 0,21 40-177,-4-10-14,-1 1 0,2-2 1,0 1-1,0 0 0,1-1 1,0 0-1,1 0 0,1 0 1,-1-14-1,3 23-23,1 0 1,0 1-1,0-1 1,0 0-1,0 1 1,0-1-1,1 1 1,-1 0-1,1 0 0,0-1 1,0 1-1,0 0 1,1 0-1,-1 1 1,1-1-1,-1 0 1,6-3-1,6-5 5,1 1 0,22-12 0,98-45 66,-108 56-114,1 2 1,0 0-1,35-5 1,-59 13 33,1 0 0,0 1 0,0 0 0,0 0 0,-1 0 0,1 1 0,0-1 0,5 3 0,-7-3-1,-1 1 0,0 0 1,1 0-1,-1 0 0,0 0 0,0 1 0,0-1 0,0 0 0,0 1 1,0 0-1,0-1 0,0 1 0,-1 0 0,1 0 0,-1 0 1,1 0-1,1 4 0,1 4 28,-1-1 0,0 1 0,0-1 1,-1 1-1,-1 0 0,1 0 0,-2 0 0,1 0 1,-3 16-1,-2 11 172,-12 45 0,12-60-190,-6 17 3,-21 50-1,17-50 55,8-9 112,-2 0-243,8-30 75,0 1 1,0-1-1,0 0 1,0 1-1,0-1 1,0 0-1,0 1 1,0-1-1,0 0 1,0 1-1,0-1 1,0 0-1,0 1 1,1-1-1,-1 0 1,0 1-1,0-1 1,0 0-1,0 0 1,0 1-1,1-1 1,-1 0-1,0 0 1,0 1-1,1-1 1,-1 0-1,0 0 1,0 0-1,1 1 1,-1-1-1,0 0 1,1 0-1,16 7 226,19 1-25,-36-8-209,8-1 310,0 1-1474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43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8064,'0'1'13423,"-1"15"-12759,-2-1 0,1-1 0,-2 1 0,0 0 0,-11 24-1,7-17-315,-35 116 292,21-54-780,17-47-2813,4-21 1219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47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1 395 2976,'0'0'971,"8"0"3780,-6 1-4549,-1-1 0,0 1 1,0-1-1,0 0 0,1 0 0,-1 0 0,0 0 0,1 0 0,-1 0 0,0 0 0,0 0 0,1 0 0,-1 0 0,0-1 0,0 1 0,1-1 0,-1 1 0,0-1 0,0 1 0,0-1 0,0 0 0,0 1 0,0-1 0,1-1 1,2-1 32,-1-1 1,0 0 0,0 0-1,-1 0 1,3-5-1,3-4 250,0 1-93,-1 0 0,0-1 0,-1 0 0,0 0 0,-1-1 1,0 0-1,-2 0 0,1 0 0,-2 0 0,0 0 1,0 0-1,-1-18 0,-2 25-195,1 5-169,0 1 1,0-1 0,0 0 0,0 0 0,0 0 0,0 0 0,0 0-1,0 0 1,1 0 0,-1 0 0,1 1 0,0-1 0,-1 0-1,3-2 1,20-24 467,-15 20-431,1 1 0,0 1-1,1-1 1,0 1-1,0 1 1,0 0-1,0 1 1,17-6 0,-9 5 28,71-17 32,-78 20-87,0 1 0,0 0 0,1 0 1,-1 1-1,0 1 0,13 2 0,-23-3-12,1 0 1,-1 0-1,0 1 1,1-1-1,-1 1 1,1 0-1,-1-1 0,0 1 1,1 0-1,-1 0 1,0-1-1,0 1 1,0 0-1,1 0 0,-1 0 1,0 1-1,0-1 1,-1 0-1,1 0 1,0 1-1,0-1 0,-1 0 1,1 1-1,0-1 1,-1 0-1,1 1 1,-1-1-1,0 1 0,0-1 1,1 1-1,-1-1 1,0 1-1,0-1 1,0 1-1,-1 2 0,0 1 38,0 0 0,0 0 0,0 0 0,-1 0-1,0 0 1,0 0 0,0-1 0,0 1-1,-5 6 1,1-3 30,-12 15 73,2 1 1,-21 40 0,34-56-147,-1 0-1,1 0 1,1 0-1,0 0 1,0 0 0,0 1-1,1-1 1,0 1-1,1-1 1,0 1 0,0-1-1,1 1 1,2 10 0,-3-17 5,0 0 0,1-1 0,-1 1 0,1-1 0,0 1 0,0 0 0,-1-1 0,1 1 0,0-1 0,0 1 0,0-1 0,1 0 0,-1 0 0,0 1 1,0-1-1,1 0 0,-1 0 0,1 0 0,-1 0 0,1 0 0,-1-1 0,1 1 0,-1 0 0,1-1 0,0 1 0,0-1 0,-1 0 0,1 1 0,0-1 1,-1 0-1,1 0 0,0 0 0,3-1 0,6 0 126,0-1 0,-1 0 0,1-1 1,14-6-1,-14 5-77,122-50 355,-46 16-561,-73 29-775,-9 5-3143,-5 7 2561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47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70 6656,'-10'-13'4474,"10"13"-4268,0 0 1,-1-1-1,1 1 0,0 0 1,0-1-1,0 1 0,-1-1 1,1 1-1,0 0 1,0-1-1,0 1 0,0-1 1,0 1-1,0-1 0,0 1 1,0 0-1,0-1 1,0 1-1,0-1 0,0 1 1,0-1-1,0 1 1,0 0-1,0-1 0,1 1 1,-1-1-1,0 1 0,0 0 1,0-1-1,1 1 1,-1 0-1,0-1 0,0 1 1,1 0-1,-1-1 0,23-16 2073,-21 15-2157,1-1-1,-1 1 1,1 0 0,0 0 0,0 0-1,0 0 1,0 0 0,0 1 0,0-1-1,1 1 1,-1 0 0,6-1 0,-5 1-59,0 1 0,0-1 0,0 1 0,0 0 0,0 1-1,0-1 1,7 2 0,-10-1-41,0-1 0,0 1 0,1-1 0,-1 1 0,0 0 0,0-1-1,0 1 1,0 0 0,0 0 0,0 0 0,0 0 0,0 0 0,0 0-1,0 0 1,0 0 0,-1 1 0,1-1 0,0 0 0,-1 0 0,1 1-1,-1-1 1,1 0 0,-1 0 0,0 1 0,1 1 0,-1 6 161,0-1 1,-1 0 0,0 1 0,-2 9-1,0-2-24,1-5-96,0-1-1,-1 1 1,0 0 0,-1-1 0,0 1 0,-1-1-1,0 0 1,-12 16 0,7-12 95,-1-1 1,0-1-1,-1 0 0,0-1 0,-16 12 1,8-11 120,9-3 338,39-12-611,0 0 0,-1-1 0,55-17 0,-36 9-5188,-38 7-1309,-4 4 3191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48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38 5568,'0'0'387,"-1"0"1,0-1-1,1 1 0,-1 0 1,0-1-1,1 1 0,-1-1 1,1 1-1,-1-1 0,1 1 1,-1-1-1,1 0 0,-1 1 1,1-1-1,0 0 0,-1 1 1,1-1-1,-1-1 0,2 2-202,-1 0 0,0-1 0,0 1-1,0 0 1,1-1 0,-1 1 0,0 0 0,0-1-1,1 1 1,-1 0 0,0 0 0,1-1 0,-1 1-1,0 0 1,1 0 0,-1 0 0,0-1-1,1 1 1,-1 0 0,0 0 0,1 0 0,-1 0-1,0 0 1,1 0 0,0 0 0,9-2 1128,0 2 0,13-1 0,-1 1-1225,75-18 755,-96 18-833,1 0-1,0-1 1,0 1 0,0 0 0,-1 0-1,1 0 1,0 0 0,0 1 0,0-1-1,-1 0 1,1 1 0,0 0-1,0-1 1,-1 1 0,1 0 0,1 1-1,-2-1 1,0 0-1,0 0 1,-1 0 0,1 0-1,-1 0 1,1 0-1,-1 0 1,1 0-1,-1 1 1,0-1-1,0 0 1,1 0 0,-1 0-1,0 1 1,0-1-1,0 0 1,0 0-1,0 1 1,-1-1-1,1 0 1,0 0 0,-1 0-1,0 2 1,-2 7 82,0 0 0,-10 17 0,-1 1 96,8-13-126,-27 56 313,29-63-238,0 0 1,1 1 0,-5 13-1,8-20-100,-1 0 0,0 0 0,1 0 0,0 0 0,-1 0 0,1 0 0,0 0 0,0 0 0,0 1 0,1-1 1,-1 0-1,0 0 0,1 0 0,-1 0 0,1 0 0,0 0 0,0 0 0,0 0 0,0 0 0,2 3 0,2 0-11,-1-1 0,1 0 0,1 1 0,-1-2 0,1 1 0,-1-1 1,1 1-1,0-2 0,0 1 0,0-1 0,1 0 0,11 3 0,-8-4-671,0 1 0,19-1 0,-15-2-2341,22-4 0,-30 4 1855,0 0 1,-1-1-1,1 0 1,-1 0-1,0 0 0,1-1 1,5-4-1,16-9-2714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49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296 543 5728,'-1'-1'248,"1"0"0,0 0 1,-1 1-1,1-1 0,-1 0 0,1 0 1,-1 1-1,1-1 0,-1 1 1,1-1-1,-1 0 0,0 1 0,0-1 1,1 1-1,-1-1 0,0 1 0,1 0 1,-1-1-1,0 1 0,0 0 1,0-1-1,0 1 0,-1 0 0,-22 1 3759,16 0-3780,-2 0 134,-1 1 1,0 1 0,1 0-1,-1 1 1,1 0 0,-12 6-1,5-1 114,1 1 1,-27 20-1,35-22-386,0 0-1,1 0 1,0 1 0,0 0 0,1 0 0,0 1-1,0 0 1,1 0 0,0 0 0,1 0 0,0 1 0,1 0-1,0 0 1,1 0 0,0 0 0,1 0 0,0 0-1,1 0 1,0 1 0,0-1 0,1 0 0,1 0 0,0 0-1,1 0 1,6 19 0,-8-29-77,-1 1 1,1-1-1,0 1 0,-1 0 1,1-1-1,0 1 0,0-1 1,0 0-1,0 1 0,0-1 1,1 0-1,-1 0 0,0 1 1,1-1-1,-1 0 0,3 1 1,-2-2-9,-1 0 0,0 0 0,1 0-1,-1 0 1,1 0 0,-1-1 0,0 1 0,1 0 0,-1-1 0,0 1 0,1-1 0,-1 0 0,0 1 0,0-1 0,0 0 0,0 0 0,1 0-1,-1 1 1,0-1 0,0 0 0,-1-1 0,1 1 0,1-1 0,22-27-27,32-53 0,8-10-22,-45 69 9,0-2 0,-1 0 0,-1-1-1,16-36 1,-16 22 133,-3-1 1,-1 0-1,11-59 0,-4-38-15,-18 113-85,-2 0 0,0 0 0,-6-39 0,6 60 23,-1 0 0,0 0 0,-1 0 0,1 0 0,-4-7 0,5 10-20,-1 1 0,1-1 0,0 1-1,-1-1 1,1 1 0,-1-1 0,1 1-1,0-1 1,-1 1 0,1 0 0,-1-1-1,1 1 1,-1 0 0,0-1 0,1 1-1,-1 0 1,1-1 0,-1 1 0,1 0-1,-2 0 1,1 0-5,1 0 1,-1 0-1,0 1 0,0-1 0,1 0 1,-1 1-1,0-1 0,0 0 0,1 1 1,-1-1-1,0 1 0,1-1 1,-1 1-1,1-1 0,-1 1 0,1 0 1,-1-1-1,1 1 0,-1 0 0,0 1 1,-5 9 12,0 0 0,0 0 0,1 1 1,1 0-1,-5 16 0,-11 68 281,18-82-254,-8 35 121,-15 110 597,23-137-638,1-1-1,1 1 0,1-1 0,1 1 0,6 28 1,-4-28-12,-3-15-177,0 0-1,1-1 1,0 1 0,0 0 0,6 11 0,-7-16 325,15-9-11253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50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3 410 4736,'0'0'99,"-1"1"1,1-1-1,0 1 1,-1-1-1,1 1 0,0 0 1,0-1-1,-1 1 1,1 0-1,0-1 1,0 1-1,0-1 0,0 1 1,0 0-1,0-1 1,0 1-1,0 0 1,0-1-1,0 1 1,1 0-1,-1-1 0,0 1 1,0 0-1,1 0 1,0 0 114,0 0 0,0 0 0,0 0 0,0 0 0,0 0 0,0 0 0,0 0 0,0 0 0,0-1 0,3 2 0,1 0 218,0 0 1,0 0-1,0-1 1,0 1-1,7-1 0,-5 0-162,-1-1-1,0-1 0,0 1 0,1-1 0,-1 0 1,0-1-1,0 1 0,0-1 0,0-1 1,0 1-1,6-4 0,3-3 293,0-1 0,23-18 0,-22 14-225,-1-1 0,0-1 0,-1 0 0,-1-1 0,0 0 0,-1-1 0,-1-1 0,-1 0 0,-1 0 0,10-28 0,-16 34-33,0 0-1,-1 0 0,0 0 1,-1 0-1,-2-21 1,1 22-210,1 10-94,-1 0-1,0 0 1,1 0 0,-1-1 0,1 1 0,-1 0 0,1 0 0,0 0 0,0 1 0,0-1 0,0 0 0,0 0 0,1 0-1,-1 1 1,0-1 0,1 1 0,-1-1 0,1 1 0,0-1 0,-1 1 0,1 0 0,0 0 0,0 0 0,3-2 0,0 2 46,-1-1-1,0 0 1,1 1 0,-1 0 0,1 0 0,-1 1 0,1-1 0,-1 1 0,1 0 0,0 0 0,4 1 0,17 2 223,-2 1 125,36 9-1,-58-13-362,-1 1 1,0-1-1,0 0 1,0 1-1,0-1 1,0 1-1,0-1 1,0 1-1,0 0 1,0-1-1,0 1 1,0 0-1,0 0 1,-1-1-1,1 1 1,0 0-1,-1 0 1,1 0-1,0 0 1,-1 0-1,1 0 1,-1 0-1,1 0 1,-1 0-1,0 1 1,1-1-1,-1 0 1,0 0-1,0 0 1,0 0-1,0 0 1,0 1-1,0-1 0,0 0 1,-1 1 0,0 5 80,-1-1 1,0 1-1,-1-1 1,0 0 0,-4 7-1,-2 7 132,3-2-150,0 0-1,2 0 0,0 1 1,1 0-1,1 0 0,1 20 1,1-26-30,1 0 0,1 0 0,0 0 1,1 0-1,0 0 0,1 0 0,0-1 1,1 0-1,9 17 0,-10-23-44,0 0 1,0 0-1,0 0 0,1-1 0,0 0 1,0 0-1,0 0 0,1 0 0,0-1 0,0 0 1,8 5-1,-9-7-254,0 0 0,0 0 0,0 0-1,0 0 1,1-1 0,-1 0 0,1 0 0,-1 0 0,1-1 0,-1 1-1,1-1 1,-1-1 0,1 1 0,9-3 0,-7 1-1355,0-1-1,0 1 1,9-6 0,4-1-1216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5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3072,'5'-3'12340,"12"0"-9042,19-1-2526,15 1 369,58 6 1,-89-3-999,0 2 1,0 1 0,0 0 0,0 1 0,-1 2 0,28 10-1,-40-14-68,-1 1-1,0 1 1,0-1-1,0 1 1,0 0-1,0 0 1,-1 1-1,0 0 1,0 0-1,0 0 1,0 0-1,-1 1 1,0 0-1,0 0 1,0 0-1,-1 0 1,0 0-1,-1 1 0,1 0 1,-1-1-1,2 14 1,1 0-26,1 10-562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51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9312,'0'0'4160,"5"-3"-1824,3 0-1416,0 0 0,0 0 1,0-1-1,11-7 1,-15 8-655,0 0 1,1 1 0,0-1 0,-1 1-1,1 0 1,0 0 0,0 0-1,0 1 1,1-1 0,-1 1-1,0 1 1,0-1 0,9 1-1,-13 0-231,0 0-1,0 0 0,0 0 1,0 0-1,1 1 1,-1-1-1,0 0 0,0 1 1,0-1-1,0 1 1,0-1-1,0 1 0,0 0 1,0-1-1,0 1 0,0 0 1,0 0-1,-1 0 1,1 0-1,0 0 0,1 1 1,-2-1 13,1 1 0,-1 0 0,0-1 0,1 1 0,-1-1 0,0 1 0,0 0-1,0-1 1,0 1 0,0-1 0,0 1 0,0 0 0,-2 2 0,-1 5 146,0 0-1,-1 0 0,-1 0 1,-6 9-1,7-11-86,-16 24 363,12-19-287,1 0-1,-8 15 1,15-27-153,-1 1-1,1 0 1,0 0 0,-1-1-1,1 1 1,0 0 0,0 0-1,0 0 1,0-1 0,0 1-1,-1 0 1,1 0 0,1 0-1,-1 0 1,0-1-1,0 1 1,0 0 0,0 0-1,1 0 1,-1-1 0,0 1-1,0 0 1,1-1 0,0 2-1,0-1 39,0 0-1,0 0 1,0 0-1,0 0 0,1-1 1,-1 1-1,0 0 1,0-1-1,1 1 1,-1-1-1,0 1 0,1-1 1,1 1-1,4-1 7,0 1 0,0-1-1,0 0 1,13-1-1,-3-1-358,-4 1-1060,23-5 0,-27 3-900,0 1 1,0 0 0,0 1 0,15-1 0,-2 5-1404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52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161 478 3904,'10'-6'978,"-10"6"-899,0 0 0,0-1 0,0 1 1,0 0-1,1 0 0,-1 0 1,0 0-1,0-1 0,0 1 0,1 0 1,-1 0-1,9-2 7816,-12 2-6338,-4-2 815,5 1-2241,1 1 1,0-1 0,0 1 0,0 0-1,0 0 1,0-1 0,-1 1 0,1 0-1,0 0 1,0 0 0,0 0 0,-1 0-1,1 1 1,0-1 0,-1 1 0,-9 2 52,1 1 0,0 0 0,0 1 0,1 0 1,0 0-1,0 1 0,0 1 0,0-1 0,1 1 1,0 1-1,-7 8 0,11-11-149,0 0 0,1 0 0,0 0 0,0 0 0,0 0 0,0 1 0,1-1 0,0 1 0,0 0 0,1 0 0,-1 0 0,1 0 1,1 0-1,-1 0 0,1 0 0,0 0 0,0 0 0,1 0 0,-1 0 0,1 0 0,3 7 0,-3-7 31,1-1 0,1 1 0,-1 0 0,1 0 1,0-1-1,0 0 0,1 1 0,-1-1 0,1-1 0,1 1 0,-1 0 1,0-1-1,1 0 0,10 7 0,-13-10-67,-1 0-1,1-1 1,0 1 0,0-1 0,-1 1 0,1-1-1,0 1 1,0-1 0,-1 0 0,1 0-1,0 0 1,0 0 0,0 0 0,-1-1-1,1 1 1,0 0 0,0-1 0,-1 1 0,1-1-1,0 0 1,-1 0 0,1 1 0,2-3-1,3-2-56,-1 0 0,1 0 1,9-13-1,12-14 69,-3-1 1,0-1 0,-3-2 0,22-43-1,-35 58 35,0 0 0,-2 0 0,0-1 0,-2-1 0,0 1 0,2-33 0,-4-1 129,-5-80 0,-4 78 231,5 50-337,0 1 1,-1 0-1,0 0 0,-1 0 0,1 0 1,-5-7-1,7 13-69,-1 0 1,1 0-1,-1 1 1,1-1-1,-1 0 1,1 0-1,-1 1 1,1-1-1,-1 0 1,0 1-1,1-1 1,-1 1-1,0-1 1,1 1-1,-1-1 1,0 1-1,0-1 1,0 1-1,0 0 0,1-1 1,-1 1-1,0 0 1,0 0-1,0 0 1,-1-1-1,1 2 6,-1-1 0,1 1 0,0-1 0,-1 1 0,1-1 0,0 1-1,0 0 1,0-1 0,0 1 0,-1 0 0,1 0 0,0 0 0,0 0 0,-1 2-1,-3 3 14,1 1 0,0-1 0,0 1 0,1 0-1,-4 9 1,-9 36 437,-13 83 0,5 57-192,22-156-184,2 1 1,1-1 0,9 46 0,-4-25-11,2 6-572,-8-60-164,1 1 0,0-1 0,0 0-1,0 1 1,0-1 0,1 0 0,-1 0 0,1 0 0,3 4 0,3 2-1516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53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24 691 9056,'-23'-1'10167,"28"-2"-7935,37-13-507,-33 13-1597,0 0 1,0 0-1,0-1 1,-1 0-1,1-1 1,8-6-1,9-9 127,-2-1 0,0-1-1,40-50 1,-61 68-224,0-1 0,-1 1 0,1-1 0,-1 1 0,0-1 0,-1 0 0,1 0 0,-1 0 0,0 0 0,0 0 0,-1 0 0,1 0 0,-1 0 0,-1-8 0,0 6 14,0 0 0,0 0-1,-1 0 1,0 0 0,-1 0-1,1 0 1,-1 1 0,0-1-1,-7-9 1,3 5 22,1-1-1,1 1 1,-1-2-1,-3-13 1,-7-17-69,14 38-14,0 0 0,0 0-1,0 0 1,1 0 0,0-1 0,0 1 0,0 0 0,1-1 0,0 1 0,0 0 0,0 0 0,1-1 0,-1 1 0,1 0 0,0 0 0,1-1 0,0 1 0,-1 0 0,1 0 0,1 1 0,-1-1 0,1 0 0,0 1 0,4-6 0,0 2 8,0 1 0,0 0 0,0 0-1,0 1 1,1 0 0,0 0 0,1 0 0,-1 1 0,1 1-1,0 0 1,0 0 0,11-3 0,1 1 16,0 2 0,1 0-1,0 1 1,-1 1 0,28 2 0,-34 0 9,0 2-1,0 0 1,-1 0 0,1 2-1,0 0 1,-1 0 0,0 1 0,22 12-1,-29-13 24,0 0 0,-1 1-1,0 0 1,0 0 0,0 0 0,0 1-1,-1 0 1,0 0 0,0 0 0,-1 1-1,1-1 1,-2 1 0,1 0 0,-1 1-1,0-1 1,0 0 0,-1 1 0,0 0-1,2 13 1,-3-12 18,-1 0 0,1 0 0,-2 0 0,1 0 0,-1 0 1,-1 0-1,1 0 0,-2-1 0,1 1 0,-1 0 0,0-1 0,-1 0 0,0 1 0,0-2 0,-1 1 0,0 0 0,-8 8 0,-21 22-101,15-19 85,1 1 0,1 1-1,1 1 1,-14 25-1,22-32-11,4-7-3,-1 0 0,-5 15 0,10-20-17,-1-1-1,0 0 1,1 1-1,0-1 0,-1 0 1,1 1-1,0-1 1,0 1-1,0-1 0,1 1 1,-1-1-1,0 0 1,1 1-1,0-1 0,1 3 1,1 1 50,0 0 1,0 0 0,1-1-1,0 1 1,0-1-1,0 0 1,1-1-1,0 1 1,0-1 0,10 8-1,-3-5 22,0-1 1,0 1-1,1-2 0,15 5 0,54 18-973,-80-27 96,1-1 0,0 1 0,0-1 0,-1 0 0,1 0 0,5 0 0,-6 0-355,0-1-1,1 1 1,-1-1-1,0 1 1,0-1-1,0 0 1,0 0-1,2-1 1,6-3-2583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53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22 8640,'-5'-5'5797,"16"4"-2752,10-4-1428,43-5-1,-56 9-1349,0 1-1,1 0 1,-1 1-1,0-1 1,1 1-1,-1 1 1,0 0-1,11 4 1,-17-5-214,0 0-1,0 0 1,0 0 0,0 0 0,-1 0-1,1 1 1,0-1 0,-1 1-1,0-1 1,1 1 0,-1-1 0,0 1-1,1 0 1,-1 0 0,0 0-1,-1 0 1,1 0 0,0 0 0,0 0-1,-1 0 1,1 0 0,-1 0-1,0 0 1,1 0 0,-1 4 0,-2 1 101,1-1 0,-1 0 1,0 0-1,-1 0 1,1 0-1,-1 0 1,0 0-1,-8 10 1,2-5 16,0 0 0,0-1 0,-14 12 0,-23 11 158,36-27-32,1 0 1,0 1-1,1 0 0,-1 0 0,-12 15 0,21-21-265,0-1 0,1 0 1,-1 1-1,0-1 0,1 0 0,-1 0 0,0 0 1,1 1-1,-1-1 0,1 0 0,-1 0 0,1 0 0,-1 0 1,1 1-1,-1-1 0,1 0 0,-1 0 0,0 0 0,1 0 1,-1 0-1,1 0 0,-1 0 0,1-1 0,0 1 0,16 0 199,179-10 118,-143 8-629,28 2-2571,-36 1-2122,-27 0 56,-3 6 1579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56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59 7456,'-8'-10'2421,"8"10"-2335,0 0 0,0-1-1,0 1 1,0 0 0,-1 0 0,1 0 0,0-1 0,0 1-1,0 0 1,0 0 0,0 0 0,0 0 0,0-1-1,0 1 1,0 0 0,0 0 0,0 0 0,0-1-1,0 1 1,0 0 0,1 0 0,-1 0 0,0-1 0,0 1-1,0 0 1,0 0 0,0 0 0,0 0 0,0-1-1,1 1 1,-1 0 0,0 0 0,0 0 0,0 0-1,0 0 1,3-2 2318,-1 4-1850,-1-1-133,0-1 0,0 1 0,0 0 0,0-1 0,0 1 0,0 0 0,0 0 0,-1 0 0,1 0 0,0 0 0,-1 0 0,1 1 0,0-1-423,0-1 1,-1 1 0,1 0 0,-1-1-1,1 1 1,0-1 0,0 1-1,-1-1 1,1 1 0,0-1 0,0 0-1,-1 1 1,1-1 0,0 0-1,0 0 1,0 0 0,0 1 0,-1-1-1,1 0 1,0 0 0,0 0-1,0 0 1,0 0 0,0-1 0,0 1-1,-1 0 1,3-1 0,-2 1-3,0 0 0,0-1 0,0 1 0,0-1 0,1 1 0,-1-1 0,0 1 0,0-1 0,0 0 0,0 0 0,0 1 0,0-1 0,0 0 0,-1 0 0,1 0 0,0 0 0,0 0 0,1-2 0,-2 1 11,1 1 1,-1-1 0,0 0 0,1 1-1,-1-1 1,0 1 0,0-1 0,0 0 0,0 1-1,0-1 1,0 0 0,-1 1 0,1-1-1,-1 1 1,1-1 0,-1 1 0,1-1-1,-1 1 1,0-1 0,0 1 0,1-1-1,-1 1 1,-2-2 0,2 2 8,0 0 0,0 1 0,0-1-1,0 1 1,0-1 0,0 1 0,0-1 0,0 1 0,0 0 0,0-1-1,0 1 1,0 0 0,0 0 0,-1 0 0,1 0 0,0 0 0,0 0-1,0 0 1,0 0 0,0 0 0,0 1 0,-1-1 0,1 0 0,0 1 0,0-1-1,0 1 1,0-1 0,0 1 0,0 0 0,1-1 0,-1 1 0,0 0-1,0-1 1,0 1 0,0 1 0,-3 1 35,1 1 0,-1-1 1,1 1-1,0 0 0,0 0 0,0 0 0,1 0 1,0 0-1,0 1 0,0-1 0,0 1 0,0-1 1,1 1-1,-1 6 0,2-11-29,0 1 0,0 0 0,0-1 0,0 1 0,0 0 0,0-1 0,0 1 1,0 0-1,0-1 0,1 1 0,-1 0 0,0-1 0,0 1 0,1 0 0,-1-1 0,0 1 0,1-1 0,-1 1 0,1-1 0,-1 1 0,1-1 0,-1 1 1,1-1-1,-1 1 0,1-1 0,0 1 0,0-1 20,1 1 1,-1-1-1,0 0 0,1 0 1,-1 0-1,0 0 0,1 0 1,-1 0-1,0 0 1,1 0-1,-1 0 0,3-1 1,0-1 29,0 1 0,0-1 0,1 0 0,-1 0 0,0 0 0,-1 0 0,6-5 0,28-37-51,-32 36-649,-4 7 567,-1 1-1,0 0 1,0 0-1,0 0 1,0-1-1,0 1 1,0 0-1,0 0 1,0 0-1,0-1 0,0 1 1,0 0-1,0 0 1,0 0-1,0 0 1,0-1-1,0 1 1,-1 0-1,1 0 1,0 0-1,0 0 1,0-1-1,0 1 1,0 0-1,0 0 1,0 0-1,-1 0 0,1 0 1,0-1-1,0 1 1,0 0-1,0 0 1,0 0-1,-1 0 1,1 0-1,0 0 1,0 0-1,0 0 1,-1 0-1,1 0 1,0 0-1,0-1 1,0 1-1,-1 0 0,1 0 1,0 0-1,0 1 1,0-1-1,-1 2-1106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56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73 3904,'-2'-3'1932,"1"0"1,-1 0-1,0 0 0,0 0 1,-2-2-1,3 4-1730,0 0-1,0 0 1,0 0 0,0 0-1,0 1 1,0-1-1,0 0 1,0 1 0,0-1-1,0 1 1,-1-1-1,1 1 1,0 0 0,0-1-1,-1 1 1,1 0-1,0 0 1,0 0 0,-1 0-1,1 0 1,0 0-1,-1 0 1,1 0 0,0 1-1,-2-1 1,-33 10 1415,26-5-1330,-1 0-1,1 0 1,0 1 0,-17 14 0,23-15 251,10-5-240,10-4-131,-14 3-150,0-1-1,1 1 1,-1-1-1,0 0 1,0 1-1,0-1 1,-1 0 0,1 0-1,0-1 1,-1 1-1,1 0 1,-1 0 0,0-1-1,0 1 1,0-1-1,1-3 1,-1 4 3,0 0 1,-1 0 0,1-1-1,-1 1 1,0 0-1,1 0 1,-1 0 0,0-1-1,0 1 1,-1 0 0,1 0-1,0 0 1,-1-1-1,0 1 1,1 0 0,-1 0-1,0 0 1,0 0-1,0 0 1,-2-3 0,-12-5-961,11 10-1442,11 5-2798,24 11-4729,-5-8 5787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57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 4224,'6'7'11202,"-10"-4"-7845,0 0-4359,-30 21 3729,18-14-1971,1 1 1,-16 15 0,26-20-637,-2 1 295,0 0 0,-10 13 0,17-20-392,0 1-1,-1-1 0,1 0 1,0 1-1,0-1 0,-1 0 1,1 1-1,0-1 0,0 0 1,-1 1-1,1-1 0,0 1 1,0-1-1,0 0 0,0 1 1,0-1-1,0 1 0,0-1 1,0 1-1,0-1 0,0 1 1,0-1-1,0 0 0,0 1 1,0-1-1,0 1 0,0-1 1,0 1-1,1-1 0,-1 0 1,0 1-1,1-1 0,-1 1 4,1-1 0,0 1 0,0-1 0,0 1 0,0-1 0,0 0 0,0 0 0,-1 1 0,1-1 0,0 0 0,0 0 0,0 0 0,2 0 0,31-6 175,-29 5-182,-1-1 1,0 0 0,0 1-1,0-1 1,0 0 0,-1-1-1,1 1 1,0-1 0,-1 1-1,0-1 1,0 0 0,0-1-1,0 1 1,0 0 0,3-7-1,-5 9-26,0 0-1,-1-1 0,0 1 1,1 0-1,-1 0 0,0-1 1,0 1-1,1 0 0,-1-1 1,0 1-1,0 0 0,-1-1 1,1 1-1,0 0 0,0 0 1,-1-1-1,1 1 0,0 0 1,-1 0-1,0-1 0,1 1 1,-1 0-1,0 0 0,1 0 1,-1 0-1,0 0 0,0 0 1,0 0-1,-1-1 0,-3-2-471,0 1 0,0 0 0,0 0 0,0 1 1,-7-3-1,0-1-2444,11 6 2704,1 0 1,-1-18-14534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5:59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3 499 6304,'-2'24'2032,"2"-24"-2002,-1 0 1,1 1-1,0-1 1,0 0 0,0 0-1,0 1 1,0-1-1,0 0 1,0 1-1,0-1 1,0 0 0,0 1-1,0-1 1,0 0-1,1 0 1,-1 1-1,0-1 1,0 0-1,0 0 1,0 1 0,0-1-1,0 0 1,1 0-1,-1 1 1,0-1-1,2 2 193,-1 1-1,1-1 1,0 0-1,0 0 1,0 0-1,0-1 1,0 1-1,0 0 1,0-1-1,0 1 1,1-1-1,-1 0 0,1 0 1,-1 0-1,1 0 1,-1 0-1,1 0 1,0-1-1,-1 1 1,1-1-1,0 0 1,-1 0-1,1 0 1,0 0-1,-1 0 1,1-1-1,4 0 1,-1-2-21,-1 1 1,0-1 0,0 0 0,0 0-1,-1 0 1,1-1 0,-1 1 0,1-1-1,-1 0 1,5-7 0,3-5 255,16-30 0,-12 20 33,37-69 789,-22 37-326,15-40 518,-42 89-1312,7-24 317,-8 23-361,0 0 0,6-11 0,-8 18-126,1 1 0,-1-1 1,1 1-1,0-1 0,-1 1 1,1 0-1,0 0 0,0 0 1,1 0-1,-1 0 0,0 0 1,4-1-1,10-5 74,0 1-1,0 1 1,1 1-1,24-6 1,69-4 328,-75 11-179,34-1 170,-62 4-313,-1 2 1,1-1-1,0 1 1,-1 0 0,1 0-1,0 1 1,-1 0 0,7 3-1,-11-4-27,0 0-1,-1 0 0,1 0 0,0 0 1,-1 0-1,0 0 0,1 1 1,-1-1-1,0 0 0,1 1 0,-1-1 1,0 1-1,0 0 0,0-1 1,0 1-1,-1 0 0,2 2 0,-1 0 17,-1-1-1,1 0 0,-1 0 0,0 0 0,0 1 0,0-1 0,0 0 1,-1 0-1,0 6 0,-3 2 60,1 0-1,-2 0 1,0 0-1,-9 16 1,10-21-57,0 0 0,1 1 0,0 0 0,1 0 0,0 0 0,0 0 0,0 0 0,1 0 0,0 0 0,-1 12 1,3-16-20,-1 0 1,0 0-1,1 0 1,-1 0-1,1-1 0,0 1 1,0 0-1,0 0 1,0 0-1,0-1 1,1 1-1,-1-1 1,1 1-1,0-1 1,-1 0-1,1 1 1,0-1-1,1 0 1,-1 0-1,0-1 1,1 1-1,-1 0 1,0-1-1,1 1 1,0-1-1,-1 0 1,1 0-1,4 1 1,0-1 35,0 0 0,0 0 0,0-1 0,0 0 0,1 0 0,-1-1 1,7-1-1,1 0-15,16-5-1783,-27 5 1204,0 1 0,0 0 0,-1 0 0,1 0 0,6 0 0,-5 4-1303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6:00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61 9312,'-15'5'2981,"14"-5"-2939,1 0 0,0 1 0,0-1 0,-1 0 0,1 0 1,0 0-1,-1 0 0,1 1 0,0-1 0,0 0 0,-1 0 0,1 1 0,0-1 0,0 0 0,0 0 0,-1 1 1,1-1-1,0 0 0,0 1 0,0-1 0,0 0 0,0 1 0,0-1 0,0 0 0,0 1 0,0-1 1,0 1-1,-13 36 2227,-27 56 0,19-56-1579,-2-1 0,-1-1-1,-2-1 1,-1-1 0,-49 46 0,54-59-486,-19 16 578,72-63-1002,-7 5 200,3-3 16,-1-1-1,-1-1 1,28-40 0,58-100 656,-76 111-167,29-41 1489,-62 99-1334,-2 9-450,-1 14-204,1-23 51,-2 270 751,3-141-1091,1-94-1050,-1-3-4808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6:00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32 10304,'-5'-4'4672,"37"1"-4064,-11-2 1151,2 10-1087,17-10-128,2 5-352,3-3-800,0-2 352,-10-2-3007,1 2 1791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5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60 3136,'-3'-8'12662,"-3"32"-10999,4-15-1326,-1 0 1,-5 14-1,4-14-216,1 1 1,-4 13-1,6-16-49,-3 14 216,-1 29 0,4-43-276,1-1 0,1 1 0,-1-1 0,1 1 0,0-1 1,1 1-1,0-1 0,4 11 0,9 17 78,-11-22 2,1 0 1,0 0-1,1-1 0,1 0 0,0 0 1,11 13-1,-17-22-36,0-1 0,0 0-1,1 1 1,-1-1 0,0 0 0,1 0 0,-1 0-1,1 0 1,-1 0 0,1 0 0,0-1 0,-1 1 0,1 0-1,0-1 1,-1 1 0,1-1 0,0 0 0,0 0-1,0 1 1,-1-1 0,1 0 0,0 0 0,0-1-1,0 1 1,-1 0 0,1-1 0,0 1 0,-1-1-1,1 1 1,0-1 0,-1 0 0,4-1 0,-2-1 17,1 0 0,-1 1 1,0-1-1,0 0 1,0-1-1,0 1 0,-1 0 1,1-1-1,-1 0 1,0 1-1,0-1 0,0 0 1,1-6-1,5-12 1,0-4 136,0 0 0,4-31 0,-7 30-138,-2-1 0,-1 0 0,-2 1 0,0-1 0,-6-33 0,5 56-71,0 1 0,0 0 0,0 0 0,-1 0 0,0 0 0,0 0 0,0 0 0,-5-6 0,6 9-24,0-1-1,0 1 0,0 0 0,0 0 0,-1 0 0,1 0 0,0-1 0,-1 2 0,1-1 0,-1 0 0,1 0 0,-1 0 0,1 1 0,-1-1 0,0 1 0,1-1 0,-1 1 0,0 0 1,1 0-1,-1-1 0,0 1 0,0 0 0,1 1 0,-1-1 0,-2 1 0,-8 0-557,11-1 439,0 0 0,0 0 0,0 0 0,0 1 0,-1-1 0,1 0 0,0 0 0,0 1 0,1-1 0,-1 0 0,0 1 0,0-1 0,0 1 0,0-1 0,0 1 0,0-1 0,0 1 0,1 0-1,-1 0 1,0-1 0,1 1 0,-1 0 0,0 0 0,1 0 0,-1-1 0,0 3 0,-1 2-1288,0-1 0,0 1 0,1 0 1,-1 0-1,1 0 0,0 0 0,1 1 0,-1 4 0,4 8-1839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6:01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3488,'-11'4'6138,"11"-4"-5835,-1-1-1,1 1 1,-1 0-1,1 0 0,-11 6 9051,19-6-5231,6 1-3816,1 0 1,-1 0-1,27-4 1,-23 2-188,-1 0 0,19 2 1,-6-1-100,-24-1-68,-1 1-1,1 0 0,-1 1 1,1-1-1,-1 1 0,8 2 1,-12-3 35,0 0 0,0 1 0,-1-1 0,1 1 0,0-1 0,0 1 0,0-1 0,-1 1 0,1-1 0,0 1 0,0 0 0,-1 0 0,1-1 0,-1 1 0,1 0 0,0 0 0,-1 0 0,0-1 0,1 1 0,-1 0 0,1 0 0,-1 0 0,0 0 0,0 0 0,0 0 0,1 0 0,-1 0 0,0 0 0,0 0 0,0 0 0,-1 2 0,0 1 41,0 1-1,0 0 0,-1 0 0,-3 8 0,2-7-57,-6 12 139,-1 0-1,-1-1 1,-1 0-1,0-1 1,-19 20-1,-4 5 516,32-37-517,1-1 0,-1 1 1,1 0-1,-1-1 0,1 1 0,0 0 1,0 0-1,-2 8 0,4-11-78,1-1-1,-1 1 1,0 0-1,0-1 1,0 1-1,0-1 1,0 1-1,1-1 1,-1 1-1,0-1 1,0 1-1,1-1 1,-1 1-1,0-1 1,1 0-1,-1 1 1,0-1-1,1 1 1,-1-1 0,1 0-1,-1 1 1,1-1-1,-1 0 1,1 0-1,-1 1 1,1-1-1,-1 0 1,2 1-1,16 1 385,-15-2-277,188 11 1000,-181-10-1129,1-1-729,0 1 0,19 5-1,-25-5-1986,0-1 810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6:03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224 690 3552,'8'-2'1265,"0"1"1,0 0 0,1 0-1,12 1 1,-20 0-1248,13-4 6474,-20 1-4285,1 2-1820,0 0 1,0 1-1,1 0 1,-1 0 0,0 0-1,-7 2 1,-3-1-56,6 0-220,-1 1-1,1 0 1,0 1-1,0-1 1,1 2 0,-1-1-1,0 1 1,1 0 0,-15 11-1,13-7-43,-1 0-1,2 0 1,-1 1 0,1 1-1,0-1 1,-12 19-1,15-18 44,-1 0-1,2 1 0,-1 0 1,2 0-1,-1 0 0,1 1 1,1 0-1,0 0 0,1-1 1,0 1-1,1 1 1,0 17-1,2-27-60,-1-1 1,1 0 0,-1 1-1,1-1 1,0 0-1,0 1 1,0-1 0,0 0-1,0 0 1,1 0-1,-1 0 1,0 0-1,1 0 1,0 0 0,-1-1-1,1 1 1,0 0-1,0-1 1,0 1-1,0-1 1,0 0 0,0 0-1,1 0 1,-1 0-1,0 0 1,1 0 0,-1-1-1,0 1 1,1-1-1,3 1 1,-1-2-4,0 1 0,1-1 0,-1 0 0,0-1 1,0 1-1,0-1 0,0 0 0,0 0 0,0 0 0,0-1 0,5-3 1,7-7 110,23-21 1,-29 25-125,31-28 129,96-93 62,-123 114-215,-1-1 1,-1 0-1,0-2 0,-2 1 0,0-2 0,14-32 0,-18 29-23,0 0 0,-2-1 0,0 0 1,1-40-1,-4 12-62,-6-60 1,-14-33-101,14 123-4,-2 0-1,0 0 1,-1 1-1,-13-26 1,19 47 149,1-1 0,0 1 1,0-1-1,0 1 0,-1-1 1,1 1-1,0 0 0,-1-1 1,1 1-1,0-1 1,-1 1-1,1 0 0,0-1 1,-1 1-1,1 0 0,-1 0 1,1-1-1,-1 1 0,1 0 1,0 0-1,-1-1 1,1 1-1,-1 0 0,1 0 1,-1 0-1,1 0 0,-1 0 1,1 0-1,-1 0 0,1 0 1,-1 0-1,0 0 1,1 0-1,0 0 0,-1 1 1,1-1-1,-1 0 0,1 0 1,-1 0-1,1 1 0,-1-1 1,1 0-1,-1 1 1,-2 1 15,1 0 0,0 0 1,-1 0-1,1 1 0,0-1 1,0 0-1,-2 5 0,-2 4 54,1 1-1,-1 0 1,2 0-1,0 0 0,-3 14 1,-11 70 271,15-72-245,-2 5 86,-15 137 446,19-146-562,0 1-1,2-1 0,1 0 0,0 1 0,2-1 1,6 22-1,0-11 68,1 0 1,2 0-1,1-1 0,1-1 1,1-1-1,2 0 0,32 39 1,-44-61-91,-1-1 0,1 0 0,11 8 0,-12-10-14,0 0 0,-1 0 0,0 1-1,0-1 1,0 1 0,0 0-1,5 8 1,-9-12 12,1 1 1,-1-1-1,0 0 0,0 1 0,1-1 0,-1 0 1,0 1-1,1-1 0,-1 0 0,1 1 1,-1-1-1,0 0 0,1 0 0,-1 1 0,1-1 1,-1 0-1,1 0 0,-1 0 0,1 0 1,14 6 67,-17-6-342,0 0 0,1-1-1,-1 1 1,1-1 0,-1 1 0,1-1-1,-1 1 1,1-1 0,-1 0 0,-1-1-1,-2-3-1288,0 0-1,0 1 0,1-2 1,0 1-1,0 0 1,0-1-1,-4-10 0,2 4-1353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6:06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8 468 4384,'-1'-1'377,"0"1"-305,1 0 0,0 0 0,0 0 0,0 0 0,-1 0 0,1 0 0,0 0 1,0 0-1,0 0 0,-1 0 0,1 0 0,0 0 0,0 0 0,0 0 0,-1 0 0,1 0 0,0 0 0,0 0 0,0 1 0,-1-1 0,1 0 0,0 0 0,0 0 0,0 0 0,0 0 0,-1 0 0,1 0 0,0 1 0,0-1 0,0 0 0,0 0 0,0 0 0,0 0 0,0 1 0,-1-1 0,1 0 0,0 0 0,0 0 0,0 1 0,0 1 1603,9 0 960,-7-2-2492,0-1 1,0 1-1,0-1 1,0 1-1,0-1 1,0 0-1,0 0 1,0 0-1,0 0 1,0 0-1,0 0 1,0 0-1,0-1 1,-1 1-1,1 0 1,-1-1-1,1 0 1,1-3-1,3-3 271,0 0 0,6-16-1,-10 20-242,20-40 819,13-25 1232,29-80 1,-61 140-1999,-1 1 1,-1-1-1,2-10 1,-3 12-53,1-1 1,1 1-1,-1 0 0,4-9 1,-3 12-168,0 1 0,0 0 1,0 0-1,0 0 0,1 0 1,-1 0-1,1 1 1,0-1-1,0 1 0,0-1 1,0 1-1,0 0 0,0 0 1,1 1-1,-1-1 1,0 1-1,1-1 0,0 1 1,6-1-1,5-1 75,0 1 0,0 0-1,25 1 1,-3 1 155,1 2 0,62 11-1,-96-12-184,0 0-1,0 0 0,0 1 0,-1-1 1,1 1-1,0 0 0,-1 0 0,1 0 0,-1 0 1,0 1-1,4 2 0,-6-4 0,0 1 0,1 0-1,-1-1 1,0 1 0,0 0 0,0 0-1,0 0 1,0 0 0,0 0 0,-1 0-1,1 0 1,0 0 0,-1 0 0,0 0-1,1 0 1,-1 0 0,0 0 0,0 0-1,0 0 1,-1 0 0,1 0-1,-2 4 1,-2 7 126,0-1 0,-12 23-1,11-28-112,2 0 0,-1 0-1,1 0 1,0 1 0,1-1-1,-1 1 1,2 0 0,-1 0-1,1 0 1,0-1 0,1 12-1,0-15-28,0 1 1,1-1-1,0 1 0,0-1 1,0 1-1,0-1 0,1 0 1,-1 0-1,1 1 0,0-1 1,1 0-1,-1-1 0,1 1 1,-1 0-1,1-1 0,0 0 1,1 1-1,-1-1 0,0 0 1,1-1-1,0 1 0,0 0 1,-1-1-1,1 0 0,1 0 1,-1 0-1,0-1 0,0 1 1,1-1-1,-1 0 0,6 0 1,-3 0-420,0 0 1,0 0 0,0-1 0,14-1-1,11-5-6444,-14 5 3928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6:06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179 151 9728,'0'0'382,"-1"0"-1,1 1 1,-1-1 0,1 0 0,-1 1 0,1-1 0,0 1 0,-1-1 0,1 1-1,-1-1 1,1 1 0,0-1 0,-1 1 0,1-1 0,0 1 0,0-1 0,-1 1 0,1 0-1,0 0 1,-6 18 681,3-11-100,-2 4-441,-1 0 0,-1 0 0,0 0 0,-12 14 0,-11 18 68,14-17-93,-44 74 425,57-96-765,-6 6-111,9-12-78,0 1 0,-1-1 0,1 0 0,0 1 1,0-1-1,0 0 0,0 1 0,0-1 1,0 0-1,0 1 0,1-1 0,-1 0 0,0 1 1,1-2-1,-1 2 13,12-21-105,26-33 0,-4 5 174,44-59 830,-46 66-565,8-12 14,35-45 1470,-75 98-1786,1 0 0,0 0 0,0 0 0,-1 0 0,1 0 0,0 1 0,0-1 0,0 0 0,0 1 0,0-1 0,0 1-1,0-1 1,0 1 0,0-1 0,2 0 0,-3 1-3,1 0 0,-1 0 0,1 1 0,-1-1 0,1 0 0,-1 0 0,1 0 0,-1 0 0,1 0 0,-1 1 0,1-1 0,-1 0 0,1 0 0,-1 1 0,1-1 0,-1 0 0,1 1 0,-1-1 0,0 0 0,1 1 0,-1-1 0,1 2-1,1 2 44,0 0-1,0 0 1,0 1-1,-1-1 1,2 9-1,-1-7-41,9 46 389,9 83 0,-16-104-492,2 23 424,-6-49-773,0 0 0,-1 0 0,1-1 0,-1 1 1,0 0-1,0 0 0,-1-1 0,-3 9 1,-1-4-1736,4-8 1118,1 0 1,-1 1 0,0-1-1,-1 0 1,1 0 0,0 0 0,0 0-1,0-1 1,-1 1 0,1-1-1,0 1 1,0-1 0,-1 0-1,1 0 1,-5 0 0,-11 0-2255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6:07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44 7712,'-10'-8'3520,"15"8"-3072,0 0 1248,3 0-1024,5-3 1056,5 3-993,9-5-63,0 1-448,17-4-480,3 5 128,6-6-1599,-3 6 959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6:08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412 699 3328,'1'0'383,"0"-1"0,0 0 1,1-1-1,-1 1 0,-1 0 0,1 0 0,0 0 1,0-1-1,0 1 0,-1 0 0,1-1 1,-1 1-1,1 0 0,-1-1 0,1-1 1,-1 2-230,0 0 0,0 1 0,0-1 0,0 0 0,0 1 0,0-1 0,0 0 0,0 1 0,0-1 0,0 0 0,0 1 0,0-1 0,-1 0 0,1 1 0,0-1 0,-1 1 0,1-1 0,0 1 0,-1-1 0,1 0 0,-1 1 0,1-1 0,-1 1 0,1 0 0,-1-1 0,1 1 0,-1-1 0,1 1 0,-1 0 1,0-1-1,1 1 0,-1 0 0,1 0 0,-1 0 0,0-1 0,1 1 0,-1 0 0,0 0 0,0 0 0,-17-1 405,-1 1 0,1 0 1,0 1-1,-1 1 0,1 1 0,-21 6 0,20-4-313,0 0-1,1 1 0,-1 1 1,1 1-1,1 1 0,0 0 1,0 1-1,-28 23 0,38-27-175,1 1 1,0 0-1,0 0 0,0 0 0,1 1 0,0-1 0,0 1 0,1 1 0,0-1 1,1 1-1,0-1 0,0 1 0,1 0 0,-2 12 0,3-14-55,0-1 1,1 1-1,0-1 0,0 1 0,1-1 0,-1 0 0,1 1 1,1-1-1,-1 0 0,1 1 0,0-1 0,1 0 1,0 0-1,-1-1 0,2 1 0,-1 0 0,1-1 0,0 0 1,0 0-1,9 8 0,-8-8-62,0-1 0,1 0 1,-1 0-1,1 0 0,0-1 0,0 0 0,13 4 0,-15-6 29,0 0-1,-1 0 0,1-1 0,0 1 1,0-1-1,-1 0 0,1 0 0,0 0 1,0-1-1,-1 1 0,1-1 0,0 0 1,-1 0-1,1 0 0,0 0 0,3-3 1,1-1-30,0 0 1,0-1-1,0 0 1,-1 0-1,0-1 1,0 0 0,-1 0-1,1-1 1,6-11-1,-1 0-131,-1-1-1,16-40 0,-10 5-200,-2 0-1,15-104 0,-28 144 366,65-495 1034,-64 423 234,-6 115-1112,-13 157 971,12-111-654,-4 266 626,8-300-1020,0-16-80,1 0 0,6 38 0,-2-25-1196,-5-20-3294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6:09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13 745 7296,'-2'-1'853,"-9"2"5131,11 20-203,1-19-5679,-1-1-1,1 0 1,-1 1-1,1-1 1,0 0-1,0 1 1,-1-1-1,1 0 1,0 0-1,0 0 1,0 0-1,1 0 1,0 1 0,4 5 172,1 0-143,0 0-1,0 0 1,1 0-1,0-1 1,0 0-1,1 0 1,0-1-1,0-1 1,0 1-1,0-1 1,1-1-1,-1 0 1,1 0-1,0-1 1,0 0-1,0 0 1,17-1-1,-18-1-74,0 0 0,0 0 0,0-1 0,0-1 0,0 0 0,0 0-1,0 0 1,-1-1 0,1-1 0,-1 1 0,0-1 0,0-1 0,0 1-1,-1-1 1,0-1 0,0 0 0,0 1 0,0-2 0,10-13 0,-12 13-4,0-1 1,0 0 0,-1-1 0,0 1 0,-1-1 0,4-14 0,-3 4-40,0 0 1,0-25-1,-7-71 383,3 114-386,-16-127 642,8 72-360,-2 3 164,6 32-408,0 0 1,1-1-1,2 1 1,0-32-1,2 42-32,-1 5-10,0 0 0,1-1 0,0 1 1,0 0-1,0 0 0,1 0 1,0 0-1,0 0 0,0 0 0,1 0 1,5-8-1,-4 9-33,1 1 1,-1-1 0,1 1-1,0 0 1,0 0 0,0 1-1,1 0 1,-1 0 0,1 0-1,0 0 1,0 1 0,0 0-1,0 0 1,0 0 0,0 1-1,1 0 1,9 0 0,3 0-63,1 2 0,-1 0 1,0 1-1,27 6 1,-10 1 80,-1 1 0,-1 2 0,41 20 0,-56-23 30,0 1 1,0 1 0,-1 0 0,0 2 0,-1 0 0,0 1 0,-1 0 0,-1 2 0,16 20 0,-27-31 29,-1-1 0,0 1 0,0 0 0,-1 1 1,1-1-1,-1 0 0,0 1 0,-1-1 0,1 1 0,-1 0 1,0-1-1,-1 1 0,1 0 0,-1 0 0,0-1 0,-2 13 0,0-10-22,0 0 0,-1 0-1,0-1 1,0 1 0,-1 0-1,0-1 1,0 0 0,-1 0-1,1 0 1,-2-1 0,-8 10-1,-26 23 118,17-18 1,-34 42 0,44-47-163,1-1 39,-13 21 0,22-30 27,0-1 1,1 1-1,-1 0 1,1 0-1,0 0 1,0 0-1,1 0 1,-1 7-1,2-11-26,0 0-1,0 0 1,0-1-1,1 1 1,-1 0 0,0 0-1,1 0 1,-1 0-1,1-1 1,0 1-1,0 0 1,0-1 0,0 1-1,0 0 1,0-1-1,0 1 1,0-1 0,0 0-1,1 1 1,-1-1-1,1 0 1,-1 0-1,1 0 1,-1 0 0,1 0-1,2 1 1,3 1 15,1 0 1,-1 0-1,1-1 1,-1 0-1,9 1 1,1 0-79,0-2 1,0 0 0,0-1 0,0-1-1,20-3 1,42-12-5840,-65 14 3967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6:09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367 122 8800,'0'0'152,"1"1"0,-1-1 0,0 0 0,0 0 0,1 1 1,-1-1-1,0 0 0,0 1 0,1-1 0,-1 0 0,0 1 0,0-1 1,0 0-1,0 1 0,1-1 0,-1 0 0,0 1 0,0-1 0,0 1 0,0-1 1,0 0-1,0 1 0,0-1 0,0 1 0,0-1 0,0 0 0,0 1 1,0-1-1,-1 1 0,-5 13 240,1-6 833,0 2-514,0-1-1,0 0 1,-1 0 0,0-1 0,-1 0-1,-14 14 1,-53 42 1106,50-45-1367,-33 29 713,-89 98 0,144-143-1783,5-7 327,10-11 48,41-35 69,37-32 352,-64 58 86,0-2-1,36-45 1,38-65 751,-86 114-563,-5 7-79,1 0-1,16-18 1,-25 31-321,0 0-30,0 0-1,-1 1 0,1-1 1,0 1-1,0-1 1,0 1-1,3-2 1,-5 3-15,1 0-1,-1 0 1,1 0 0,0 0 0,-1 0-1,1 0 1,0 0 0,-1 0 0,1 0 0,-1 0-1,1 0 1,0 0 0,-1 0 0,1 1 0,-1-1-1,1 0 1,-1 0 0,1 1 0,0-1 0,-1 0-1,1 1 1,-1-1 0,1 0 0,-1 1 0,0-1-1,1 1 1,-1-1 0,1 1 0,-1-1 0,0 1-1,0-1 1,1 1 0,-1-1 0,0 2 0,5 6 101,-1 1 1,-1 0 0,0 0 0,0 0 0,2 16 0,3 49 142,-4 3 22,10 125 221,-13-160-389,-2-30-1359,1-1 1,4 22-1,-4-32 1059,0-1 1,0 1-1,0-1 1,0 0-1,0 1 1,0-1 0,0 1-1,0-1 1,0 0-1,0 1 1,1-1-1,-1 0 1,0 1-1,0-1 1,1 0-1,-1 1 1,0-1-1,0 0 1,1 0-1,-1 1 1,0-1-1,1 0 1,-1 0-1,0 1 1,1-1-1,-1 0 1,0 0-1,1 0 1,-1 0-1,0 0 1,1 1-1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6:10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11456,'0'0'5215,"5"3"-4543,4-6 1536,9 3-1344,18-5 64,9 10-544,8-10-768,7 2 192,-7-6-2976,-3 6 1760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6:55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258 119 2304,'1'-1'119,"1"1"0,-1-1 0,1 1 0,-1-1 0,0 0 0,1 1 0,-1-1 0,0 0 0,1 0 0,-1 0 0,0 0 0,0 0 0,0 0 0,0 0 0,0 0 0,0-1 0,0 1 0,0 0 0,-1-1 0,1 1 0,0-1 0,0 0 0,5-10 1357,-3 6-992,0-1 1,0 0-1,-1 1 0,0-1 0,0 0 1,-1 0-1,1 0 0,-1-11 1,0 8-588,-1 11 93,-3 20 67,-1 1-1,-11 34 1,-136 345 2215,139-369-1945,-1 0 0,-1 0 0,-2-1 0,-1-1 0,-24 32 1,18-37 1261,28-28-1506,-1 1 1,1 0 0,0 0-1,0 0 1,0 1-1,0-1 1,0 1-1,0 0 1,0 1-1,8-1 1,65-1-337,-6 5 246,-40-1 320,35-2 1,-57 0-211,0-1-1,0-1 1,0 0-1,0 0 1,0-1-1,-1 0 1,16-8-1,78-36-48,-100 47-98,1 1 0,-1-1 0,1 0 0,-1 1 0,1 0 0,5 2 0,1 0 85,-5-2 5,-1 0 0,1 0 0,0-1 0,0 1 0,-1-1 0,1 0 0,0 0 0,0-1 0,8-1 0,-10 1-12,0 0-1,-1-1 1,1 1-1,0-1 1,-1 1-1,0-1 1,1 0-1,-1 0 1,0 0-1,0 0 1,0 0-1,0 0 1,0-1-1,-1 1 0,1-1 1,1-4-1,0 2 0,-1 0-1,0 0 0,-1 0 1,1-1-1,-1 1 0,0-1 1,-1 1-1,1-1 0,-1 1 1,0-1-1,-1-6 0,0 4-48,0 0-1,-1 0 1,0 0-1,-1 1 1,1-1-1,-7-12 0,7 16-22,0 1 0,0 0 0,0 0 0,-1 0 0,1 0 0,-1 0-1,-4-4 1,6 6 14,-1 0 0,1 1 0,0-1 0,-1 0 0,1 0 0,0 1 0,-1-1 0,1 1 0,-1-1 0,1 1 0,-1 0 0,1 0-1,-1 0 1,1-1 0,-1 1 0,1 0 0,-1 1 0,-2-1 0,2 1 5,0 0-1,0 0 0,1 0 1,-1 0-1,0 0 1,1 0-1,-1 1 1,0-1-1,1 0 1,0 1-1,-1 0 1,1-1-1,0 1 1,0 0-1,0-1 1,0 1-1,-2 3 1,-10 35-179,12-38 175,0 2 23,0 0 1,0 0-1,0 1 0,1-1 1,0 0-1,0 0 0,0 0 0,0 0 1,0 1-1,1-1 0,0 0 1,0 0-1,0 0 0,0 0 1,1 0-1,-1 0 0,1-1 0,0 1 1,0 0-1,1-1 0,-1 0 1,1 1-1,-1-1 0,1 0 0,0 0 1,4 2-1,-1 0 30,0-1 1,0-1-1,0 1 0,0-1 1,1 0-1,-1-1 1,1 0-1,0 0 0,0 0 1,0-1-1,0 0 0,0 0 1,0 0-1,12-2 0,-8 0 67,1 0 0,-1-1-1,0-1 1,0 0-1,0 0 1,0-1-1,0-1 1,-1 0-1,1 0 1,-1-1-1,18-14 1,-14 8-43,-1-2 0,0 0 0,-1 0 0,-1-1 0,0-1 0,9-19 0,49-108 130,-67 138-177,15-37-33,-3-1 1,-1-1-1,8-48 0,-20 87-6,-1 4 16,0 0 0,0 1 1,0-1-1,0 1 0,0-1 0,0 1 1,1-1-1,-1 0 0,0 1 1,-1-1-1,1 1 0,0-1 0,0 0 1,0 1-1,0-1 0,0 1 1,-1-1-1,1 1 0,0-2 0,-1 2 2,1 0 0,-1 0 0,1 0 0,0 0 0,-1 1 0,1-1 0,-1 0 0,1 0-1,0 0 1,-1 0 0,1 0 0,-1 1 0,1-1 0,0 0 0,-1 0 0,1 1 0,0-1-1,0 0 1,-1 0 0,1 1 0,0-1 0,-1 0 0,1 1 0,-5 7-70,0 0 1,1 1-1,0 0 0,-5 17 1,5-15 43,-3 18 79,0-1 1,2 1 0,-2 49-1,3-14 42,3 0 0,13 111 0,-11-165-213,0-1 0,1 0-1,0 0 1,1 0 0,0 0-1,0 0 1,1 0 0,8 14-1,-1-11-1660,-11-12 1692,1 0 0,-1 0 1,0 1-1,1-1 0,-1 0 0,0 0 1,1 0-1,-1 1 0,0-1 0,1 0 0,-1 0 1,1 0-1,-1 0 0,0 0 0,1 0 1,-1 0-1,1 0 0,-1 0 0,0 0 0,1 0 1,-1 0-1,1 0 0,-1 0 0,0 0 1,1 0-1,-1 0 0,1 0 0,-1-1 0,0 1 1,1 0-1,-1 0 0,0 0 0,1-1 1,-1 1-1,0 0 0,1 0 0,-1-1 0,0 1 1,0 0-1,1-1 0,-1 0 0,6-16-3396,-1-4 1162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7:5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 4896,'-17'-3'7925,"23"3"-5264,45 2 1208,-40 0-3841,0 0 1,1 0-1,-1 1 0,18 7 1,-26-9-435,0 0 1,1 0-1,-1 0 0,0 0 1,0 0-1,1-1 1,3 1-1,13-3-4850,1-3 1432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6:55.9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22 133 5888,'-13'-28'2688,"8"20"-2336,2 3 1760,6 5-1216,-3-7 576,10 2-896,-2-3 320,11 5-544,4-9-96,4 7-160,12-7-160,3 4 32,16-4 224,0 4-96,10 1-2560,-1 2 1312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7:00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1014 2976,'4'-1'6545,"10"-7"-4309,23-17-745,96-89 595,-109 89-2012,-1 0 1,-1-2-1,21-33 1,-25 33 69,5-9 208,36-73 0,-49 76-704,-10 32 339,0 1 0,0 0 0,0 0 0,0 0 0,1 0 0,-1-1 1,0 1-1,0 0 0,0 0 0,0-1 0,0 1 0,0 0 1,0 0-1,0 0 0,0-1 0,0 1 0,0 0 0,0 0 1,0-1-1,0 1 0,0 0 0,0 0 0,0 0 0,0-1 1,0 1-1,-1 0 0,1 0 0,0 0 0,0-1 0,0 1 1,0 0-1,0 0 0,0 0 0,-1 0 0,1-1 0,-7 7-406,-8 15 74,-10 32 195,-35 105 0,56-147 119,0 3 53,0 0 0,-3 18 0,6-27 42,0 0 1,1 0-1,0 0 0,0 0 1,0 0-1,1 0 0,-1-1 1,1 1-1,0 0 0,3 6 1,-4-10-2,1 1 1,0-1 0,0 1-1,0-1 1,0 1 0,0-1 0,0 0-1,0 0 1,0 1 0,1-1-1,-1 0 1,0 0 0,1 0 0,-1 0-1,1-1 1,-1 1 0,1 0 0,0-1-1,-1 1 1,1-1 0,-1 1-1,1-1 1,0 0 0,0 1 0,-1-1-1,1 0 1,0 0 0,-1 0-1,1-1 1,3 0 0,3 0 95,0-1 1,0-1 0,0 0-1,13-6 1,-13 4-121,0 1 0,-1-1 1,0-1-1,0 1 0,11-12 0,28-36 166,-22 24-235,-11 14-35,-7 7-22,0 1-1,1 0 1,-1 0 0,15-11 0,-20 18 79,-1 0 0,0 0 0,1 0 0,-1-1 0,0 1 0,1 0 1,-1 0-1,0 0 0,1 0 0,-1 0 0,0 0 0,1 0 0,-1 0 0,0-1 0,1 1 0,-1 0 0,0 1 0,1-1 0,-1 0 0,0 0 0,1 0 1,-1 0-1,0 0 0,1 0 0,-1 0 0,0 0 0,1 1 0,-1-1 0,0 0 0,0 0 0,1 0 0,-1 1 0,0-1 0,1 0 0,5 16-85,-2 19 16,-4 151 365,0-185-258,0 0 0,0 0 0,0 1 0,0-1 0,1 0 0,-1 0 0,0 0 0,0 0 0,1 0 0,-1 0 0,1 2 0,-1-3-15,0 0 1,1 0-1,-1 1 1,0-1-1,0 0 1,0 0-1,0 0 1,1 0 0,-1 0-1,0 0 1,0 0-1,0 0 1,1 0-1,-1 1 1,0-1-1,0 0 1,0 0 0,1 0-1,-1 0 1,0 0-1,0 0 1,1 0-1,-1 0 1,0 0-1,0-1 1,0 1 0,1 0-1,-1 0 1,0 0-1,0 0 1,0 0-1,0 0 1,1 0-1,-1 0 1,0-1 0,3-1 145,0-1 0,0 0 0,0 0 0,4-6 0,-3 4-195,5-9 81,0 0-1,0 0 1,8-22 0,-9 19-85,0 1 1,17-25-1,-25 40 8,1 0 0,0 0-1,-1 0 1,1 0-1,0 0 1,0 1 0,0-1-1,-1 0 1,1 0-1,0 0 1,0 1 0,0-1-1,0 1 1,0-1-1,0 1 1,1-1 0,-1 1-1,2-1 1,-2 1 17,-1 1-1,1-1 1,0 0 0,-1 1-1,1-1 1,0 1 0,-1-1 0,1 1-1,-1-1 1,1 1 0,-1-1-1,1 1 1,-1-1 0,0 1 0,1 0-1,-1-1 1,1 1 0,-1 0-1,0-1 1,0 1 0,0 0 0,1 0-1,-1-1 1,0 1 0,0 0 0,0 0-1,0-1 1,0 1 0,0 1-1,1 98-51,-2-54 152,1-44-64,0 0 1,0 0 0,0 0-1,0-1 1,1 1 0,-1 0-1,0 0 1,1 0 0,-1 0-1,1 0 1,0 0 0,0-1-1,0 1 1,0 0 0,1 2-1,-1-4 425,5 4-341,-4 0-43,-1-3 32,10-1-149,-9 0 55,1 1 0,0-1 0,0 0-1,0 0 1,-1-1 0,1 1-1,0 0 1,5-2 0,5-5 110,-1 0 0,0-1 0,0-1-1,-1 0 1,16-14 0,-2 1-21,8-8-50,-1-1 0,-2-2 0,-1-1 0,-2-1 0,24-41 0,-42 63-14,104-172 76,-98 156-114,-2 1 0,-1-2 0,-1 0 0,12-59-1,-13 36-28,5-90 0,-15 139 46,0 1-67,0-1 1,0 0-1,0 0 1,0 0-1,-1 0 1,1 1 0,-1-1-1,-3-7 1,4 11 42,-1 0 0,1 0 0,-1 0 0,1 0 0,-1 0 0,1 0 0,-1 1 0,1-1 0,-1 0 1,1 0-1,-1 0 0,1 1 0,-1-1 0,1 0 0,0 0 0,-1 1 0,1-1 0,0 0 0,-1 1 0,1-1 0,0 1 0,-1-1 1,1 0-1,0 1 0,-1 0 0,-9 11-55,-4 13-106,1 0-1,1 0 1,-11 34-1,-10 23 66,28-72 123,-57 135 30,51-115-18,1 0 1,-10 63-1,14-49-64,0 57 0,6-75 59,2 1 0,0-1 1,10 41-1,-8-55 44,-1 0 0,2 0 0,6 14 0,7-1 206,-17-24-378,12 10 379,-8-9-174,0 1 0,-1-1 0,10 6 0,11 6-172,-16-11 114,0-1-1,0-1 1,0 1-1,0-2 1,0 1-1,11-1 1,-12 0-53,-3-1 28,1 0 0,-1 0 0,0 0 0,0 0 0,0-1 0,0 0 0,0 0 0,5-3 0,1-1 98,-7 4-100,0-1 1,-1 1-1,1-1 1,-1 0 0,0 0-1,3-4 1,7-6-43,-7 8 75,0 0 0,-1 0-1,0-1 1,0 0 0,0 0-1,-1-1 1,0 1-1,0-1 1,0 0 0,-1 0-1,0 0 1,-1 0 0,1-1-1,-1 1 1,-1-1 0,1 0-1,-1 1 1,-1-1-1,1 0 1,-3-15 0,1 9-11,1 4-37,-1-1 0,0 1-1,-6-20 1,6 28-15,1 0 0,-1 0 1,1 1-1,-1-1 0,0 0 0,0 1 1,0-1-1,0 1 0,0-1 0,0 1 1,0-1-1,-1 1 0,1 0 0,0 0 1,-1-1-1,1 1 0,-1 0 0,1 0 1,-1 0-1,0 1 0,1-1 1,-1 0-1,0 1 0,0-1 0,1 1 1,-1-1-1,0 1 0,-3 0 0,3 0 12,0 0 0,0 1-1,0-1 1,0 1-1,0 0 1,0-1 0,0 1-1,1 0 1,-1 0-1,0 0 1,0 0 0,1 1-1,-1-1 1,1 0-1,-1 1 1,1-1-1,0 1 1,-1 0 0,1-1-1,0 1 1,0 0-1,-1 2 1,-3 5-76,1 2 1,-7 17-1,-18 72-180,28-94 289,0-1 1,0 1-1,1-1 1,0 1-1,0 0 1,1-1-1,0 7 1,12 41-42,-12-49 26,0 0-1,1 0 0,-1 0 1,1-1-1,0 1 0,0 0 1,1-1-1,4 6 0,-5-7 4,-1 0-1,1-1 0,0 1 0,0-1 1,0 1-1,0-1 0,1 0 0,-1 0 1,0 0-1,1 0 0,-1 0 0,0 0 1,1-1-1,-1 1 0,1-1 1,-1 0-1,4 0 0,16-1 49,1 0 1,-1-2-1,23-6 1,69-23-22,-67 19-15,-24 6 18,0 0 1,0-2 0,-1 0-1,0-2 1,-1 0 0,0-1 0,0-1-1,-2-1 1,0-1 0,23-23-1,-29 20 1,-12 18-50,-1-1 1,0 0-1,1 0 0,-1 1 1,0-1-1,1 0 0,-1 0 0,0 0 1,0 1-1,0-1 0,0 0 1,0 0-1,0 0 0,0 0 1,0 1-1,0-1 0,0 0 1,0 0-1,-1-1 0,0 2-5,1 0 0,-1-1 0,1 1 0,-1 0 0,0 0 0,1 0 0,-1 0 0,0 0 0,1 0 0,-1 0 0,0 0 0,1 0 0,-1 0 0,1 0 0,-1 0 0,0 0 0,1 0 0,-1 1 0,1-1 0,-1 0 0,0 0 0,1 1 0,-1-1 0,1 1 0,-2 0 0,-12 8-75,-20 18-51,2 2 0,-55 64 1,85-91 140,1 0 1,0 0-1,-1 0 0,1 0 1,0 0-1,0 0 1,0 0-1,0 0 0,1 1 1,-1-1-1,0 0 1,1 0-1,0 1 0,0-1 1,-1 0-1,2 4 1,-1-4 5,0-1 1,0 0 0,1 0 0,-1 0 0,0 0 0,1 0 0,-1 0 0,1 0 0,0 0-1,-1 0 1,1 0 0,0 0 0,0 0 0,-1 0 0,1 0 0,0 0 0,0-1 0,0 1-1,0 0 1,0-1 0,0 1 0,0 0 0,0-1 0,0 0 0,1 1 0,-1-1 0,0 0-1,0 1 1,0-1 0,0 0 0,1 0 0,-1 0 0,0 0 0,2 0 0,2-1 33,0 1 0,0-1 0,0 0 0,0 0 0,0-1 0,-1 0 0,1 0 0,0 0 0,-1 0 0,1 0 0,-1-1 1,1 0-1,-1 0 0,0 0 0,-1-1 0,1 1 0,0-1 0,-1 0 0,4-6 0,2-3-24,0-1 0,-1 0 0,-1 0 0,-1 0 0,6-18 0,7-38-322,-19 70 300,0 0-1,0 0 1,0 0-1,0 0 1,0 0 0,0 0-1,0 0 1,0 1-1,0-1 1,0 0 0,0 0-1,0 0 1,0 0-1,0 0 1,0 0 0,0 0-1,0 0 1,1 0-1,-1 0 1,0 0 0,0 0-1,0 1 1,0-1-1,0 0 1,0 0 0,0 0-1,0 0 1,0 0-1,0 0 1,0 0 0,0 0-1,0 0 1,0 0-1,1 0 1,-1 0 0,0 0-1,0 0 1,0 0-1,0 0 1,0 0 0,0 0-1,0 0 1,0 0 0,0 0-1,0 0 1,0 0-1,1 0 1,-1 0 0,0 0-1,0 0 1,0 0-1,0 0 1,0 0 0,0 0-1,0 0 1,0 0-1,0 0 1,1 9-258,-3 34 27,-2 0 0,-10 42 0,2-11 294,-63 293 91,70-349-89,0 1 0,-1-1 0,-2 0 0,0-1-1,0 0 1,-20 28 0,25-41 5,0 0 0,0 0-1,-1-1 1,0 0 0,1 1-1,-6 2 1,7-5-40,1 0 1,-1-1-1,0 1 0,1 0 1,-1 0-1,0-1 0,0 1 0,0-1 1,1 0-1,-1 0 0,0 1 1,0-1-1,0 0 0,0 0 0,0-1 1,-2 1-1,2-1-17,1 0 0,0 1 0,0-1-1,0 0 1,-1 0 0,1 0 0,0 1 0,0-1 0,0 0 0,0-1-1,0 1 1,0 0 0,1 0 0,-1 0 0,0-1 0,0 1 0,1 0 0,-1 0-1,1-1 1,-1 1 0,1-1 0,0 1 0,0 0 0,-1-1 0,1 1-1,0-1 1,0 1 0,1-3 0,-1-5 15,1 0 0,0 0 0,2-10-1,-2 17-12,4-21-33,1 1 0,2 1 0,0-1 0,1 1 0,1 1 0,17-26 1,8-6 41,46-50 1,21-7-155,59-70 198,-137 153-67,-7 8 40,-1 0-1,17-27 1,13-31-53,-46 76 11,0 0-1,0 0 1,0 0-1,0 0 1,0 0-1,0 0 1,0 0-1,0 0 1,0 0-1,0 0 1,1 0-1,-1 0 1,0 0-1,0 0 1,0 0-1,0 0 1,0 0 0,0 0-1,0 0 1,0 0-1,0 0 1,0 0-1,0 0 1,0 0-1,0 0 1,1 0-1,-1 0 1,0 0-1,0 0 1,0 0-1,0 0 1,0 0-1,0 0 1,0 0 0,0 0-1,0 1 1,0-1-1,0 0 1,0 0-1,0 0 1,0 0-1,0 0 1,0 0-1,0 0 1,0 0-1,0 0 1,0 0-1,0 0 1,0 0-1,0 0 1,0 0 0,0 1-1,0-1 1,0 0-1,0 0 1,0 0-1,0 0 1,0 0-1,0 0 1,0 0-1,0 0 1,0 0-1,0 0 1,0 0-1,0 0 1,0 0 0,1 11-163,0 13 105,-3 3 20,-1-1 0,-1 0 0,-11 40 0,0-7 140,15-58-86,0 1-1,-1 0 1,1 0-1,0 0 1,0-1-1,0 1 1,0 0-1,0 0 1,1-1-1,-1 1 1,0 0-1,1 0 1,0-1-1,-1 1 1,1 0-1,0-1 1,0 1-1,1 2 1,0-2 9,0 0 1,0-1 0,0 1-1,0 0 1,0-1-1,0 1 1,0-1 0,1 0-1,-1 0 1,0 0 0,5 2-1,0-2 20,1 1 0,-1-1 0,1 0 0,-1 0-1,1-1 1,-1 0 0,1 0 0,8-2-1,14-5 45,-1-2-1,1 0 0,-2-2 0,46-24 0,-50 21-64,0-1 0,31-26 0,-10 7-188,-27 23-60,-25 23 101,-15 21-159,4-8 259,1 1-1,2 0 1,-13 30 0,28-55 39,-1 0 0,1-1 0,-1 1 0,1 0 0,0 0 0,0 0 0,0 0 0,-1 0 0,1 0 0,0 0 0,0 0 0,0 0 0,1 0 0,-1 0-1,0 0 1,0 0 0,1 1 0,-1-1 8,1-1 0,-1 1 0,0-1 0,1 1-1,-1-1 1,1 0 0,-1 1 0,1-1 0,-1 1-1,1-1 1,-1 0 0,1 1 0,-1-1 0,1 0-1,0 0 1,-1 1 0,1-1 0,-1 0 0,1 0 0,0 0-1,2 0 20,-1 0 0,0 0-1,1 0 1,-1 0 0,0-1-1,0 1 1,1-1 0,-1 1-1,0-1 1,0 0 0,0 0-1,0 0 1,0 0 0,3-2-1,3-4 9,-1 0-1,0 0 0,0-1 0,0 0 0,-1 0 1,9-14-1,26-57-30,-41 77-21,23-53-35,-14 34-11,11-23 1,-17 41-264,-2 8 149,-3 9-47,0-5 134,-6 29-22,1 1-1,-3 64 0,10-99 136,0 0-1,1 0 1,-1 0-1,1 0 1,0 0-1,1 3 1,-1-6-17,-1 0 0,1 0 0,-1 0 0,0 0 0,1 0 0,0 0 0,-1 0 0,1 0 0,-1 0 0,1 0 0,0 0 0,0 0 0,0-1 0,-1 1 0,1 0 0,0-1 0,0 1 0,0-1 0,0 1 0,0-1 0,0 1 0,0-1 0,0 0 0,0 1 0,0-1 0,2 0 0,5-1 69,-1-1 0,0 0 0,0 0 0,0 0 0,0-1 0,-1 0 0,1-1 1,10-6-1,0 0-19,30-16-95,129-78-194,-169 100 184,0-1 0,0 1 0,1 0 0,-1 0 1,11-3-1,-17 7 20,0-1 0,1 1 0,-1 0 0,0 0 0,1 0 0,-1-1 0,1 1 0,-1 1-1,0-1 1,1 0 0,-1 0 0,1 0 0,-1 1 0,0-1 0,0 1 0,3 0 0,-3 0-2,0 0-1,0 0 1,0 0-1,0 0 1,0 1-1,0-1 1,0 0-1,0 0 1,-1 1-1,1-1 1,0 0-1,-1 1 1,1-1-1,-1 1 1,1-1-1,-1 1 1,0-1-1,0 4 1,1-1 28,-1 1-1,0 0 1,-1 0-1,1 0 1,-1-1-1,0 1 1,0 0-1,0 0 1,-3 5 0,-22 41-163,9-18 223,14-27 32,2-4-45,0-1-1,0 1 1,0-1 0,0 1-1,0 0 1,1-1-1,-1 1 1,0 0-1,1 0 1,0-1 0,-1 1-1,1 0 1,0 3-1,0-5-37,1 0 0,-1 0 0,1 1 0,-1-1 0,1 0 0,-1 0 0,1 0 0,-1 0 0,1 0 0,-1 0 0,1 0 0,-1 0 0,1 0 0,-1 0 0,1 0 0,-1 0 0,1-1 0,-1 1 0,1 0 0,-1 0 0,1 0 0,-1-1 0,1 1 0,-1 0 0,1-1 0,-1 1 0,1-1 0,15-10 51,73-64-73,-69 57-45,-16 13-1,0 1 0,1 0 0,-1 0 0,1 1 0,0-1-1,0 1 1,11-5 0,-15 8 37,0 0 0,0-1-1,1 1 1,-1 0-1,0 0 1,0 0-1,0 1 1,1-1 0,-1 0-1,0 0 1,0 1-1,0-1 1,1 0 0,-1 1-1,0-1 1,0 1-1,0 0 1,0-1 0,0 1-1,0 0 1,0 0-1,0 0 1,0-1 0,0 1-1,-1 0 1,1 0-1,0 0 1,0 2 0,2 0-9,-1 1 0,0 0 0,0 1 0,0-1 0,2 8 1,-1 7 70,-3-15-24,1 0 0,0-1 0,-1 1 0,1 0 0,0-1 0,2 5 0,-2-7-10,0 0 0,-1-1 0,1 1 0,-1 0 0,1 0 0,0-1 0,0 1 0,-1 0 0,1-1 0,0 1 0,0 0 0,0-1 0,0 0 0,-1 1 0,1-1 0,0 1 0,0-1 0,0 0 0,0 0 0,0 1 0,0-1 0,0 0 0,0 0 0,0 0 0,0 0 0,0 0 0,2-1 0,10-1 83,0-2 0,0 1 0,0-2 0,20-8 1,-5 1-78,32-11-32,-1-3-1,77-47 1,-131 68-20,-19 11-181,-16 10 115,0 1 0,1 1 0,1 2 1,1 0-1,-35 36 0,57-50 105,0 0 0,0 0 0,0 1 0,-5 9 0,9-15-1,0 1 0,1 0 0,-1 0 0,0 0-1,1-1 1,0 1 0,-1 0 0,1 0-1,0 0 1,0 4 0,0-5 7,0 0 0,0 0 0,1 0 0,-1-1 0,0 1 0,1 0 1,-1 0-1,1 0 0,-1 0 0,1 0 0,-1 0 0,1-1 0,0 1 0,-1 0 0,1-1 0,0 1 0,0 0 1,0-1-1,-1 1 0,1-1 0,0 1 0,1 0 0,4 1 19,-1 0-1,1-1 1,-1 0 0,1 0 0,0 0 0,0 0-1,0-1 1,9 0 0,-1-2 25,-1 1 1,24-7 0,-20 3 0,-1-1 0,0-1 0,0-1 0,0 0 0,-1-1 0,0-1 0,16-13 0,-18 11-31,-1 0 0,0 0 0,0-2 1,-2 1-1,1-1 0,12-25 1,40-93 42,-56 114-54,26-62 16,27-100 0,-42 116-197,-2-2-1,8-79 1,-24 143 115,0 0 1,0 1-1,0-1 1,0 0-1,0 0 0,-1 0 1,1 0-1,-1 0 1,0-2-1,1 4 45,0 0-1,0 0 1,0 0 0,0-1 0,0 1-1,0 0 1,0 0 0,0 0 0,0 0-1,0 0 1,0-1 0,0 1 0,0 0-1,0 0 1,0 0 0,-1 0 0,1 0-1,0 0 1,0 0 0,0-1 0,0 1-1,0 0 1,0 0 0,0 0 0,-1 0-1,1 0 1,0 0 0,0 0 0,0 0-1,0 0 1,0 0 0,0 0 0,-1 0-1,1 0 1,0 0 0,0 0 0,0 0-1,0 0 1,0 0 0,-1 0-1,1 0 1,0 0 0,0 0 0,0 0-1,0 0 1,0 0 0,0 0 0,-1 0-1,1 0 1,0 0 0,0 0 0,0 0-1,0 0 1,0 0 0,0 1 0,0-1-1,-1 0 1,1 0 0,0 0 0,0 0-1,0 0 1,0 0 0,0 0 0,0 1-1,0-1 1,0 0 0,0 0 0,-5 8-103,1 0 0,1 0 1,-5 15-1,1-4 53,-16 49 89,2 0 0,4 2 0,3 0-1,2 0 1,-2 103 0,9-66-4221,5-103 3678,0 0-1,0 0 0,0-1 0,-1 1 0,0 0 1,1-1-1,-2 1 0,1-1 0,0 1 1,-1-1-1,1 0 0,-1 1 0,0-1 0,0 0 1,0 0-1,-3 3 0,-10 14-3079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7:01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48 1728,'-11'-3'555,"-22"-10"-1,21 11 820,11 3-1214,1-1 0,-1 0 0,1 0 0,-1 0 1,0 0-1,1 0 0,-1 0 0,1 0 0,-1 0 0,1 0 0,-1 0 0,0-1 0,1 1 0,-1 0 0,1 0 0,-1 0 0,1-1 0,-1 1 0,1 0 1,-1-1-1,1 1 0,-1 0 0,1-1 0,0 1 0,-1 0 0,1-1 0,-1 0 0,5 3 124,-1-1 0,1 1-1,-1-1 1,1 0 0,6 1 0,-4-1-35,32 7 646,0-2 0,1-1 0,0-2-1,55-3 1,158-24-638,-150 12-28,28-4-1344,-79 11 417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7:01.4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45 5888,'-54'-13'2688,"35"13"-2336,19-3 288,10 0-416,12-11-992,15 3 384</inkml:trace>
</inkml:ink>
</file>

<file path=ppt/ink/ink4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7:03.3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48 129 3136,'-2'-2'393,"0"0"-1,1 1 1,-1-1 0,1 0 0,-1 0 0,1 0-1,0 0 1,-1 0 0,1 0 0,-1-5-1,1 6-8,0-2 271,-1 0 1,1 1-1,-1-1 0,0 1 1,0-1-1,0 1 0,0-1 1,-3-2-1,3 4-122,2 1-512,0 0 0,0 1 0,-1-1 0,1 0 1,0 0-1,0 0 0,-1 1 0,1-1 0,0 0 0,0 0 1,-1 0-1,1 0 0,0 0 0,0 0 0,-1 1 1,1-1-1,0 0 0,-1 0 0,1 0 0,0 0 1,0 0-1,-1 0 0,1 0 0,0 0 0,-1 0 0,1 0 1,0 0-1,-1-1 0,1 1 0,7-4 436,10-1-231,20-4-60,-16 3-81,38-5 0,259-5 651,-102 19 176,-215-3-908,-1 0 1,0 0-1,1 0 1,-1 0-1,1 0 1,-1 0-1,1 0 1,-1 0-1,0 0 1,1 0-1,-1 0 0,1 0 1,-1 0-1,1 0 1,-1 0-1,0 0 1,1-1-1,-1 1 1,1 0-1,-1 0 1,0-1-1,1 1 1,-1 0-1,0 0 1,1-1-1,-1 1 1,0 0-1,0-1 1,1 1-1,-1-1 1,0 1-1,0 0 0,0-1 1,1 1-1,-1-1 1,0 1-1,0 0 1,0-1-1,0 1 1,0-1-1,0 0 1,0 0-153,-1 0 0,1 0 1,-1 1-1,1-1 0,-1 0 1,1 0-1,-1 0 0,0 0 1,0 1-1,1-1 0,-1 0 0,0 1 1,0-1-1,0 1 0,0-1 1,0 0-1,0 1 0,1 0 1,-1-1-1,0 1 0,-2-1 1,-14-2-3581,-1 3 1136</inkml:trace>
</inkml:ink>
</file>

<file path=ppt/ink/ink4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7:03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91 2976,'-7'0'628,"6"0"238,4 0 1896,-3 20 1728,0-19-4437,0-1 0,0 0-1,0 1 1,1-1 0,-1 0-1,0 1 1,0-1 0,0 0-1,1 1 1,-1-1 0,0 0 0,0 1-1,1-1 1,-1 0 0,0 0-1,1 1 1,-1-1 0,0 0-1,1 0 1,-1 0 0,0 0-1,1 1 1,-1-1 0,0 0-1,1 0 1,-1 0 0,1 0-1,-1 0 1,0 0 0,1 0 0,-1 0-1,0 0 1,1 0 0,-1 0-1,1 0 1,-1 0 0,22-3 1067,-20 3-1070,179-38 1812,115-19-1356,-250 50-528,-16 2 142,51-2 1,-68 9 207,-13-2-353,0 0 1,1 0-1,-1 0 0,0 0 0,0 0 0,0 1 0,0-1 1,0 0-1,0 0 0,1 0 0,-1 0 0,0 0 0,0 1 1,0-1-1,0 0 0,0 0 0,0 0 0,0 0 1,0 1-1,0-1 0,0 0 0,0 0 0,0 0 0,0 0 1,0 1-1,0-1 0,0 0 0,0 0 0,0 0 0,0 1 1,0-1-1,0 0 0,0 0 0,0 0 0,-2 3-527,1-1 0,-1 0 0,0 0 0,0 0 0,0 0 0,-3 2 0,-7 8-2552,-1 7 960</inkml:trace>
</inkml:ink>
</file>

<file path=ppt/ink/ink4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7:04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24 105 3712,'-24'-15'4895,"30"9"-2628,-3 4-2003,0 0 0,0 0-1,0 0 1,0 1-1,0-1 1,1 1 0,-1 0-1,1 0 1,-1 0-1,1 0 1,-1 0 0,5 1-1,7-3 294,367-53 2558,-335 51-3032,0 2 1,84 6-1,-125-2-300,0 0 0,0 0 0,0 1-1,0 0 1,0 0 0,10 5-1,-11-4-726,-1-1-1,0 1 0,0 0 1,0 1-1,4 4 0,3 3-1769</inkml:trace>
</inkml:ink>
</file>

<file path=ppt/ink/ink4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7:18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437 75 3072,'0'0'159,"0"0"0,0 0 0,0-1 0,0 1 0,0 0-1,0 0 1,0 0 0,1-2 795,0 2-795,-1 0 0,0 0 0,0 0 0,0 0 0,1 0 0,-1-1-1,0 1 1,0 0 0,1 0 0,-1 0 0,0 0 0,0 0 0,1 0 0,-1 0 0,0 0 0,0 0 0,1 0 0,-1 0 0,0 0 0,0 0 0,0 0-1,1 0 1,-1 0 0,0 0 0,0 0 0,1 1 0,-1-1 0,0 0 0,1 0 0,-1 0-30,0 0 0,1 1 0,-1-1 1,0 0-1,1 0 0,-1 0 0,1 0 0,-1 0 0,0 0 0,1 0 1,-1 0-1,1 0 0,-1 0 0,0 0 0,1-1 0,-1 1 1,0 0-1,1 0 0,-1 0 0,1 0 0,-1-1 0,1 0 4,-1 1-1,1-1 1,-1 0-1,1 0 1,-1 0-1,0 0 1,1 0 0,-1 0-1,0 1 1,0-1-1,1 0 1,-1 0-1,0 0 1,0 0-1,0 0 1,0 0-1,-1 0 1,1 0-1,0 0 1,0 0 0,0 0-1,-1 0 1,1 0-1,-1-1 1,-1-2 169,2 2-235,-1 0-1,0 1 1,0-1-1,1 0 1,-1 1-1,-1-1 1,1 1-1,0-1 1,0 1 0,0-1-1,-1 1 1,1 0-1,-1 0 1,1 0-1,-1 0 1,1 0-1,-1 0 1,-2-1-1,-4-1 74,0 0-1,-17-3 0,19 4-98,0 2-28,0-1-1,1 1 1,-1-1 0,0 1 0,1 1 0,-1-1 0,0 1 0,-7 2-1,-49 17-141,36-10 105,6-3 56,-8 2 101,1 1 0,-39 20 1,59-26-139,0 1 1,-1-1 0,2 1 0,-1 1 0,1-1 0,-1 1 0,2 0 0,-1 1-1,1-1 1,0 1 0,0 0 0,1 1 0,-5 9 0,7-13 51,1 1 0,0 0 1,0 0-1,1 0 0,-1 0 1,1 1-1,0-1 0,0 0 1,1 0-1,1 7 0,0-3 20,0 0-1,0 0 0,1-1 0,0 1 0,6 9 0,5 3 47,1 0 0,1 0 0,24 23 0,-14-16 0,28 26 276,4 4 156,-52-51-518,6 6 186,-1 1 0,0 1 0,-1-1 1,12 23-1,-19-30-117,0 1-1,-1-1 1,1 1-1,-1-1 1,0 1 0,-1 0-1,1 14 1,-2-17-29,0-1 0,-1 0-1,1 1 1,-1-1 0,0 1 0,0-1 0,-1 0 0,1 0 0,-1 0-1,0 0 1,0 0 0,0 0 0,0 0 0,-1 0 0,-5 5 0,-8 7-4,-2 0 0,0-1 0,-1-1 0,0-1 0,-27 14 0,37-23-143,0 0-1,0 0 1,0-1-1,0 0 0,-14 3 1,19-6-440,0 1 1,0-1 0,0 0-1,0 0 1,0 0-1,1 0 1,-1-1-1,0 1 1,0-1 0,0 0-1,0 0 1,1-1-1,-1 1 1,1-1-1,-8-4 1,3-4-3732,6-2 1409</inkml:trace>
</inkml:ink>
</file>

<file path=ppt/ink/ink4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7:19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28 113 3392,'-12'-10'1088,"-3"-3"11378,15 13-12389,47-6 1593,226-30 132,-14 2-938,-248 33-1025,-4 1-151,1 0 0,0-1 0,-1 0 1,1 0-1,0-1 0,-1 0 0,8-3 0</inkml:trace>
</inkml:ink>
</file>

<file path=ppt/ink/ink4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7:20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15 3328,'0'-4'666,"0"4"-596,0 0 0,0 0 0,0 0 1,0-1-1,0 1 0,0 0 0,0 0 0,0 0 0,0 0 1,0 0-1,0 0 0,0 0 0,0-1 0,0 1 1,0 0-1,0 0 0,0 0 0,0 0 0,0 0 1,0 0-1,0 0 0,0-1 0,0 1 0,0 0 0,0 0 1,0 0-1,0 0 0,0 0 0,0 0 0,0 0 1,0 0-1,0-1 0,0 1 0,0 0 0,0 0 1,1 0-1,-1 0 0,0 0 0,0 0 0,0 0 0,0 0 1,0 0-1,0 0 0,0 0 0,0 0 0,1 0 1,-1 0-1,0 0 0,0 0 0,0 0 0,0 0 1,0 0-1,0 0 0,1 0 0,-1 0 0,0 0 0,0 0 1,0 0-1,0 0 0,2 0 1213,-2-7 3373,-33 34-1099,16-13-3228,0 1-52,0 0-1,1 1 0,-18 23 0,-80 136 650,101-151-800,0 1 0,2 1-1,1 0 1,2 1 0,-8 36-1,15-55-84,0 0-1,0-1 1,1 1-1,0 0 0,1-1 1,0 1-1,0 0 1,0-1-1,1 1 1,0-1-1,1 0 0,0 1 1,0-1-1,0 0 1,1-1-1,0 1 1,0-1-1,7 8 0,15 22 52,-2 2 0,-1 0 0,-2 1-1,27 73 1,-44-102-604,-1 0-1,0 0 1,1 11 0,-2 12-6361,-2-21 4153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26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550 119 1408,'13'-9'1765,"-11"8"-1490,-1 1 0,1-1-1,-1 0 1,0 0 0,1 0 0,-1 0 0,0 0 0,0 0 0,2-2-1,-3 2-188,0 0 0,1 0 0,-1 1 0,0-1 0,0 0 0,0 0 0,0 0 0,1 0 0,-1 0 0,0 0 0,-1 1 0,1-1 0,0 0-1,0 0 1,0 0 0,0 0 0,-1 0 0,1 1 0,0-1 0,-1 0 0,1 0 0,-1 0 0,0 0 0,-1-2 86,-1 0 1,0 0-1,1 0 1,-1 0-1,-1 1 1,1-1-1,0 1 1,-5-3-1,-30-14 766,25 13-802,-2 0-1,1 1 1,-1 1 0,0 1-1,1 0 1,-1 1-1,-1 0 1,1 1-1,-28 2 1,31 1-80,0-1 0,0 2 0,0 0 0,1 0 0,-1 1 1,1 1-1,0 0 0,0 0 0,0 1 0,1 1 0,0-1 0,-15 15 1,-4 6 126,1 2 0,-45 63 0,67-83-142,1 0-1,0 1 1,0 0 0,1 0-1,1 1 1,-1-1 0,2 1-1,0-1 1,0 1 0,0 0-1,2 0 1,-1 0 0,3 18-1,0-8 137,1 0 0,1-1 0,1 1 0,1-1 0,1 0 0,11 24 0,-14-35-65,1-1-1,0 0 1,0 0 0,0 0-1,1-1 1,0 0 0,1 0-1,-1 0 1,1-1 0,13 9-1,-10-9 8,0 0-1,0-1 0,0-1 1,1 0-1,-1 0 0,1-1 1,0 0-1,21 2 0,-1-3 23,0-2-1,0 0 0,-1-2 1,1-2-1,39-9 1,-42 6-62,-2-1 0,1-1 0,-2-2 0,1-1 0,34-21 0,-14 3 111,71-62-1,-94 73-50,-1-1-1,-2-1 1,0-1 0,23-32-1,-40 48-126,1 0 1,-1 1-1,0-1 0,-1-1 0,0 1 0,1 0 0,-2 0 0,1-1 0,-1 1 0,0-1 0,0 1 0,-1-1 0,0-7 0,-1 6-28,0 0 0,-1 0 0,0 1 0,0-1 0,0 0-1,-1 1 1,0 0 0,-1-1 0,-7-11 0,4 9-19,-1 0 1,0 0-1,-1 1 1,0 0 0,0 1-1,-1 0 1,0 0-1,0 1 1,-1 0-1,0 1 1,0 0 0,-1 1-1,-13-5 1,12 6 52,-1 1-1,1 1 1,-1 0 0,1 1 0,-1 1 0,0 0 0,1 0 0,-23 5 0,27-4-135,1 1 0,0 0 0,0 1 1,0-1-1,0 1 0,0 1 1,1 0-1,-1 0 0,1 0 0,0 1 1,0 0-1,1 1 0,0-1 1,0 1-1,-6 7 0,11-11-178,-1 0 0,1 0 0,0 0 1,1 0-1,-1 0 0,0 0 0,0 0 0,1 0 0,0 1 0,-1-1 0,1 0 1,0 0-1,0 0 0,0 1 0,0-1 0,0 0 0,1 0 0,-1 0 0,1 0 1,-1 1-1,1-1 0,0 0 0,1 2 0,10 16-1662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8:1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18 1248,'0'0'68,"1"-1"0,-1 1 0,0 0 0,1-1 0,-1 1 0,1 0 0,-1-1 0,0 1 0,1 0 0,-1 0 0,1 0 0,-1-1 1,1 1-1,-1 0 0,1 0 0,-1 0 0,1 0 0,-1 0 0,9 1 7225,-1-12-4384,-5 8-1896,-6 7-343,-9 27-168,0-16-194,-1 0 1,0-1-1,-17 13 0,-49 36 321,10-9-422,-106 108 262,169-156-424,0-1-1,-1 0 1,-11 7 0,-8 8 437,26-19-481,1 0-1,-1 0 1,0 0-1,1 0 0,-1 0 1,1 0-1,0-1 0,-1 1 1,1 0-1,0 0 0,-1 0 1,1-1-1,0 1 0,2 1 1,16 15 73,19 9-37,1-1-1,67 32 1,-6-4 376,-42-24-55,12 7 121,-42-19-31,-27-16 54,3-6-3558</inkml:trace>
</inkml:ink>
</file>

<file path=ppt/ink/ink4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7:22.0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0 445 4480,'2'3'6645,"6"0"-4538,-6-3-1865,0 0 1,1 0-1,-1-1 1,0 1-1,0-1 1,0 0 0,0 0-1,0 0 1,0 0-1,0 0 1,0 0-1,2-2 1,21-19 915,-16 14-846,13-12 115,-2 2 242,31-34 0,-45 46-507,-1-1 0,0 0-1,-1 0 1,0 0 0,0 0-1,0-1 1,-1 0-1,0 0 1,3-14 0,-4 5 37,-1 1 0,0-1 0,-1 0 0,-1 0 0,-4-21 0,5 35-207,0 1 0,1 0 0,-1-1 0,0 1 0,1 0-1,-1 0 1,1-1 0,0 1 0,-1 0 0,1 0 0,0 0 0,0 0-1,1 0 1,-1 0 0,0 0 0,1 0 0,-1 1 0,1-1 0,-1 0-1,1 1 1,0-1 0,0 1 0,2-2 0,6-3-11,1-1 1,-1 2-1,14-6 1,-17 8-59,6-3 70,-1 1-1,1 1 1,0 0 0,0 0 0,18-2 0,-27 6 13,-1-1 1,1 1 0,0 0-1,0 0 1,0 1 0,-1-1-1,1 1 1,0 0 0,-1 0 0,1 0-1,0 0 1,-1 1 0,1-1-1,-1 1 1,0 0 0,1 0-1,-1 0 1,0 0 0,0 1-1,-1-1 1,1 1 0,0 0-1,3 5 1,-4-3 11,1-1 0,-2 0 0,1 1 0,0-1 0,-1 1 0,0 0 0,0-1 0,-1 1 0,1 0 0,-1 0 0,0 8 0,-1 4 97,-1 0-1,-4 16 1,0-7-31,-5 36 99,10-56-153,0 1 14,0 1 1,0 0-1,2 13 0,-1-18-18,1-1 0,-1 1 0,1-1 0,0 1 0,-1-1 0,1 0 0,0 1 0,1-1 0,-1 0 0,0 0 0,1 0 0,-1 0 0,1 0 0,0 0 1,3 3-1,0 0 147,1-1 1,0 1 0,1-1 0,11 6 0,-14-8-136,-1-1 0,1 0-1,0 0 1,-1 0 0,1 0 0,0-1-1,0 1 1,0-1 0,0 0 0,0 0-1,5-1 1,35-8 399,-40 8-782,-1 0 0,0-1 1,0 1-1,0 0 0,1-1 0,-1 0 0,0 0 0,5-4 1</inkml:trace>
</inkml:ink>
</file>

<file path=ppt/ink/ink4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7:24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9 4800,'3'-9'16309,"-21"30"-15141,5-6-1047,0 2 1,1-1 0,0 2 0,2 0 0,0 0-1,1 1 1,1 0 0,0 0 0,2 1-1,0 0 1,-3 25 0,7-37-92,1 0-1,0 0 1,0 1 0,1-1-1,0 0 1,2 10 0,-2-15-11,1 1 1,0-1-1,0 0 1,0 0 0,0 0-1,0 0 1,1 0-1,0 0 1,-1 0-1,1 0 1,0 0 0,0-1-1,0 1 1,1-1-1,-1 0 1,1 1-1,4 2 1,0-1 45,-1-1-1,1 0 1,-1 0 0,1 0-1,0-1 1,0 0 0,0-1 0,8 2-1,8-1-298,27-2 0,-30 0-387,21-4-2797,-23 3 1796</inkml:trace>
</inkml:ink>
</file>

<file path=ppt/ink/ink4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7:25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28 1824,'-7'-2'9820,"-1"2"-4447,-4 2-3088,-7 2-3008,-2 0 1941,-7-1-370,21-2-430,21-4-362,-1 0-98,0-1-1,-1 0 0,0-1 1,1 0-1,11-7 0,-22 9-366</inkml:trace>
</inkml:ink>
</file>

<file path=ppt/ink/ink4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7:26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3552,'4'-3'16206,"12"0"-13467,7-1-5328,-11 3 4062,395-17-236,-315 18-1389,-45 1 448,-45-1-445</inkml:trace>
</inkml:ink>
</file>

<file path=ppt/ink/ink4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7:27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19 5888,'-1'0'81,"1"0"0,0 0 1,-1-1-1,1 1 0,0 0 0,-1 0 0,1-1 1,0 1-1,-1 0 0,1-1 0,0 1 1,0-1-1,-1 1 0,1 0 0,0-1 1,0 1-1,0-1 0,0 1 0,0-1 0,-1 1 1,1 0-1,0-1 0,0 1 0,0-1 1,0 1-1,0-1 0,0 1 0,1-1 1,-1 1-1,0-1 0,0 1 0,0 0 0,0-1 1,0 1-1,1-1 0,-1 1 0,0 0 1,0-1-1,1 0 0,0-1-66,6 4 5633,19 19-4523,-2 5 220,44 51 650,-59-66-1826,-1 1 1,0 1-1,-1-1 1,0 1-1,5 17 1,-2 0 72,-2-1 0,-1 2 0,-2-1 0,-1 1 0,-1-1 0,-2 1 0,0 0 0,-3 0 0,0 0 0,-2-1 1,-1 1-1,-14 44 0,-7 7-40,-28 106-52,-9 60-2113,53-203 848</inkml:trace>
</inkml:ink>
</file>

<file path=ppt/ink/ink4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05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9 436 3136,'-9'5'9226,"10"-6"-8816,0 0 0,0-1 1,-1 1-1,1 0 0,-1-1 0,1 1 0,-1 0 0,0-1 0,1 1 0,-1 0 0,0-1 1,0-1-1,3-12 274,7-18-226,2 0-1,1 1 1,2 0-1,20-33 1,-19 38-104,-2 0-1,12-33 1,-19 43-50,-4 10-114,0-1 0,-1 1-1,0 0 1,-1-1 0,1 0 0,0-11-1,-2 18-180,0 0 0,0 0 0,0 1 0,1-1 0,-1 0 0,0 1 0,1-1 0,-1 0 0,0 1 0,1-1 0,-1 0 0,1 1 0,-1-1 1,1 1-1,-1-1 0,1 1 0,-1-1 0,1 1 0,0-1 0,-1 1 0,1 0 0,0-1 0,-1 1 0,1 0 0,0 0 0,0-1 0,-1 1 0,1 0 0,0 0 0,0 0 0,1 0 0,34-1-54,-25 1 191,-9 0-139,0 1 0,0-1 1,0 1-1,0 0 1,0-1-1,0 1 1,0 0-1,-1 0 0,1 1 1,0-1-1,-1 0 1,1 0-1,-1 1 1,1-1-1,-1 1 0,0-1 1,0 1-1,0 0 1,0-1-1,0 1 1,0 0-1,0 0 0,0 0 1,0 0-1,-1 0 1,1-1-1,-1 5 1,2 3 79,-1 1 1,-1-1-1,0 1 1,0 0 0,-1-1-1,-2 12 1,2-15-87,1-1 0,0 1 0,1 11 1,0 2 9,-1-16-3,0 0 1,0-1-1,0 1 0,1-1 1,-1 1-1,1-1 1,0 1-1,0-1 0,0 1 1,0-1-1,0 1 1,0-1-1,1 0 0,-1 0 1,1 0-1,2 3 1,-1-2 42,0 0 0,1-1-1,0 1 1,-1-1 0,1 1 0,0-1 0,0 0 0,8 2 0,4 0 81,1 0-1,-1-1 0,33 1 1,-48-4-139,9 1-35,16 0 19,1 1-1,44 10 1,-65-11 156,-29 11-20068</inkml:trace>
</inkml:ink>
</file>

<file path=ppt/ink/ink4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06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17 151 9216,'-12'-8'4638,"8"5"-2852,6 5-381,-1-2-1115,1 0 1,-1 0 0,0 0-1,1 0 1,-1 0 0,0-1-1,0 1 1,1 0 0,-1-1-1,0 1 1,2-1-1,1 0-17,8-4 298,0 0 0,15-8 0,20-8 132,37-7 30,105-18 0,-163 39-738,-12 4-418,1-1 1,-1 2-1,21-1 0,-34 3 52,0 0-1,0 0 0,0 0 1,0 0-1,0 0 0,0 1 1,0-1-1,0 0 0,0 1 0,0-1 1,0 1-1,0-1 0,0 1 1,0-1-1,0 1 0,0 0 1,0 0-1,-1-1 0,1 1 1,0 0-1,1 2 0,8 22-5923,-7-16 5258,7 18-1613</inkml:trace>
</inkml:ink>
</file>

<file path=ppt/ink/ink4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07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7 5312,'-2'-7'12215,"-4"25"-8776,-5 12-3110,3-5-122,1 0-1,1 1 1,2 0-1,0 0 1,2 0-1,1 34 1,2-54-395,0 0 1,0 0 0,0 0 0,1-1 0,0 1-1,2 6 1,12 17-4892,-16-28 5000,0-1-61,0 0 0,0 1 0,0-1 0,0 0 0,0 0 0,1 1 0,-1-1-1,0 0 1,0 0 0,0 1 0,0-1 0,1 0 0,-1 0 0,0 1 0,0-1 0,1 0 0,-1 0 0,0 0 0,0 0 0,1 1 0,-1-1-1,0 0 1,0 0 0,1 0 0,-1 0 0,0 0 0,1 0 0,-1 0 0,0 0 0,0 0 0,1 0 0,-1 0 0,0 0 0,1 0 0,-1 0-1,0 0 1,1 0 0,-1 0 0,0 0 0,0 0 0,1 0 0,7-1-2313</inkml:trace>
</inkml:ink>
</file>

<file path=ppt/ink/ink4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07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36 7712,'-14'-12'3520,"1"4"-3072,8 4 1600,-5-1-1568,10 2-288,-3 0-1056,6 3 448</inkml:trace>
</inkml:ink>
</file>

<file path=ppt/ink/ink4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09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97 4480,'-8'-13'1889,"8"13"-1767,-1-1 1,1 1 0,0 0-1,0 0 1,-1-1 0,1 1-1,0 0 1,0-1-1,-1 1 1,1 0 0,0 0-1,-1 0 1,1-1 0,0 1-1,-1 0 1,1 0 0,0 0-1,-1 0 1,1 0-1,-1 0 1,1 0 0,0 0-1,-1 0 1,1 0 0,0 0-1,-1 0 1,1 0-1,-1 0 1,1 0 0,0 0-1,-1 0 1,1 0 33,-1 1 0,1-1 0,0 0 0,-1 0 0,1 0 0,-1 0 0,1 0 0,0 0-1,-1 0 1,1 0 0,0 0 0,-1 0 0,1 0 0,-1 0 0,1 0 0,0 0 0,-1 0 0,1 0 0,0 0 0,-1 0 0,1 0 0,0 0 0,-1-1 0,1 1-1,0 0 1,-1 0 0,1 0 0,0-1 0,-1 1 0,1 0 0,0-1 0,0 1 0,-1 0 0,1 0 0,0-1 0,0 1 0,0 0 0,-1-1 0,1 1 0,0-1-1,0 1 1,0 0 0,0-1 0,0 1 0,0-1 0,2-3 813,4 0-183,24-12 300,-24 12-978,0 1 1,0 0-1,10-4 1,11-1 45,0 1 1,1 2 0,-1 0-1,1 2 1,42 0 0,-30 3-342,-40 0 304,5 1-85,-2 2-48,-2-2-53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8:1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274 130 1824,'0'-4'1016,"0"0"-19,0 0 0,-1 0 0,0 0-1,1 0 1,-3-6 0,1 0 13,1 8-922,1 0 0,0 1 0,0-1 0,-1 1 0,1-1-1,-1 1 1,1-1 0,-1 1 0,0-1 0,0 1 0,1-1-1,-1 1 1,-2-2 0,-5-6 381,1 1-64,-1-1 1,-9-7 0,14 14-366,0 0 0,0 0 0,0 0 1,0 0-1,0 0 0,-1 1 0,1 0 0,-1-1 1,1 1-1,-6-1 0,1 1-17,0 1 0,-1 0 1,1 0-1,0 0 0,-1 1 1,1 0-1,0 1 0,0 0 0,-9 3 1,12-3-54,-1 0 0,1 0-1,0 1 1,0 0 0,0 0 0,0 0 0,1 0 0,-1 1 0,1 0 0,0 0 0,0 0 0,0 0-1,0 1 1,-2 4 0,3-2 16,1-1-1,0 1 0,0 0 0,0 0 1,1 0-1,0 0 0,1 0 0,0 0 1,0 0-1,1 8 0,-1 4 23,1-12 54,-1 0 1,1-1-1,0 1 1,1 0-1,0-1 0,3 8 1,-5-13 22,1 3 187,1 2-202,-2-5-70,1 0 0,-1 0 1,0 0-1,0-1 0,1 1 0,-1 0 1,0 0-1,1 0 0,-1-1 0,1 1 1,-1 0-1,1-1 0,-1 1 0,1 0 1,0-1-1,-1 1 0,1-1 0,0 1 1,1 0-1,7 3 135,-6-2-74,0-1 1,0 1-1,0-1 1,1 0-1,-1 0 0,0 0 1,1 0-1,-1-1 1,1 1-1,3-1 1,10 1 85,1 0 0,17 5 0,18 2-108,-38-7-9,-1 2 1,1-1 0,-1 2 0,19 7 0,-27-8 79,0 1-1,-1 0 0,1 0 1,-1 0-1,0 1 0,0 0 1,4 6-1,-4 6 486,-5-12-540,1-4-22,-1 0-1,0 1 0,0-1 1,0 0-1,0 0 0,0 1 0,0-1 1,-1 0-1,1 1 0,0-1 0,0 0 1,-1 1-1,1-1 0,-1 0 0,0 0 1,1 0-1,-2 2 0,0 0 26,0-1 0,-1 0 0,1 0 0,0 0-1,0 0 1,-1 0 0,-4 2 0,0 0 14,1-2 0,0 1-1,-1-1 1,0 0 0,1 0 0,-15 1 0,-34-2 118,36-2-12,1 1 1,-19 3-1,29-2-335,0-1-1,0 0 0,0 0 1,0-1-1,0 0 0,-9-3 0,16 4 130,1 0-41,0 0 0,0 0 0,0 1 0,0-1 0,0 0 0,-1 0 0,1 0 0,0 0 0,0 0 0,0 0 0,0 0 0,0 0 0,-1 0 0,1 0 0,0 0 0,0-1 0,0 1 0,0 0 0,0 0 0,-1 0 0,1 0 0,0 0 0,0 0 0,0 0 0,0 0 0,0 0 0,0 0 0,0 0 0,-1-1 0,1 1 0,0 0 0,0 0-1,0 0 1,0 0 0,0 0 0,0 0 0,0-1 0,0 1 0,0 0 0,0 0 0,0 0 0,0 0 0,0 0 0,0-1 0,0 1 0,0 0 0,0 0 0,0 0 0,0 0 0,0 0 0,0-1 0,0 1 0,0 0 0,0 0 0,0 0 0,0 0 0,4-4-1792</inkml:trace>
</inkml:ink>
</file>

<file path=ppt/ink/ink4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09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5312,'7'-12'17390,"0"12"-19506,1 1 2379,-7 0-209,0-1-1,1 0 1,-1 1 0,0-1 0,1 0-1,-1 0 1,1 0 0,-1 0-1,3-1 1,19-2 72,0 0 0,0 1 0,44 3 0,-39 0-749,0-1 0,34-5 0,-40 5-2138,-6 1-499,-3-1 1580</inkml:trace>
</inkml:ink>
</file>

<file path=ppt/ink/ink4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10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47 3072,'0'0'156,"-1"0"0,1 0 0,0-1 0,0 1 0,-1 0 0,1 0 0,0-1 1,0 1-1,0 0 0,-1-1 0,1 1 0,0 0 0,0-1 0,0 1 0,0 0 0,0-1 0,0 1 0,0 0 0,-1-1 0,1 1 1,0 0-1,0-1 0,0 1 0,0 0 0,1-1 0,-1 1 0,0-1 0,0 1 0,0 0 0,0-1 0,0 1 0,1-1 0,11-2 6748,-4 2-7673,36-5 3391,-30 5-2333,28-6 0,-18 2-528,43-5 0,-5 7-3870,-27 6 1763</inkml:trace>
</inkml:ink>
</file>

<file path=ppt/ink/ink4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16.3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356 554 3808,'0'0'307,"1"0"1,0 1-1,-1-1 0,1 0 1,0 0-1,-1-1 0,1 1 1,0 0-1,-1 0 1,1 0-1,-1 0 0,1-1 1,0 1-1,-1 0 0,1 0 1,-1-1-1,1 1 1,1-1-1,-2 0-67,0 1 0,0-1 0,0 1 0,0-1 0,0 1 0,0-1 0,0 1 0,0-1 0,0 1 0,-1-1 0,1 1 0,0-1 0,0 1 0,0-1 0,0 1 0,-1-1 0,1 1 0,0-1 0,-1 1 0,1 0 0,0-1 0,-1 1 0,1-1 0,-1 1 0,-2-3-41,0 0 0,0 1 1,0 0-1,-1-1 1,1 1-1,-1 1 1,1-1-1,-1 0 0,1 1 1,-1 0-1,0 0 1,0 0-1,-4 0 1,-4-1-35,0 1 1,0 0 0,-18 2 0,16-1-110,-4 1-32,1 0 1,-1 1 0,1 1-1,0 1 1,-18 6-1,30-8-62,-8 2 69,1 2 0,-1 0 0,-14 9 1,24-12-26,0-1 1,0 0 0,0 1 0,1-1-1,-1 1 1,1 0 0,-1-1 0,1 1-1,0 1 1,0-1 0,0 0 0,1 0-1,-1 1 1,1-1 0,0 1 0,-1-1-1,1 5 1,1-6 7,0 0 0,0 1-1,0-1 1,0 0 0,0 1-1,1-1 1,-1 0 0,1 1 0,0-1-1,-1 0 1,1 0 0,0 0 0,1 1-1,-1-1 1,0 0 0,0 0 0,1-1-1,-1 1 1,1 0 0,0 0 0,-1-1-1,1 1 1,0-1 0,4 2-1,2 3 51,1-2 0,-1 1-1,1-1 1,15 4-1,-7-3 25,1 0-1,-1-2 0,1 0 1,21 0-1,73-5 228,-78 1-267,-4-1 72,1-1-1,-1-1 1,0-2-1,46-15 1,-65 17-72,11-3 43,-16 6-264,-7 3-289,-3 1 432,1 1 0,-1 0 0,1 0 0,0 0 0,1 0 0,-1 0 0,1 1 0,0-1 0,0 1 1,0 0-1,0-1 0,1 1 0,0 0 0,0 0 0,0 0 0,1 0 0,0 0 0,0 0 0,0 0 0,0 0 1,1 0-1,2 9 0,-2-12 63,-1 0-1,1 0 1,0 0 0,0 0 0,0 0 0,0 0 0,0 0 0,1 0 0,-1 0-1,1-1 1,-1 1 0,1 0 0,-1-1 0,1 0 0,0 1 0,0-1 0,0 0-1,0 0 1,0 0 0,0 0 0,0 0 0,0 0 0,0-1 0,0 1-1,0-1 1,1 1 0,-1-1 0,0 0 0,0 0 0,1 0 0,-1 0 0,0 0-1,0-1 1,0 1 0,1-1 0,-1 1 0,0-1 0,0 0 0,0 0 0,0 0-1,0 0 1,0 0 0,0 0 0,-1 0 0,1-1 0,0 1 0,-1-1-1,3-2 1,-3 3-5,2-1-38,-1-1 0,0 1 0,0-1 0,0 0 0,0 0 0,0 0 0,0 0 0,-1 0 0,1 0 0,-1 0 0,0 0 0,0 0 0,0-1 0,0-5 0,-1 2 50,0 1 1,0-1-1,-1 0 1,0 1 0,-1-1-1,1 1 1,-1-1-1,0 1 1,-4-6-1,4 8-54,0 1-1,0 0 0,0-1 0,-1 1 1,1 0-1,-1 1 0,0-1 0,0 0 1,0 1-1,0-1 0,0 1 0,-1 0 0,1 0 1,-1 1-1,1-1 0,-7-1 0,-1-1-114,9 3 100,1 0 1,-1 0-1,0 0 1,0 0-1,0 0 0,0 1 1,0-1-1,-1 1 0,1 0 1,0-1-1,0 1 1,-4 1-1,6-1 28,1 1-1,-1-1 1,0 1 0,0-1-1,1 1 1,-1-1 0,1 1-1,-1-1 1,0 0 0,1 1-1,-1-1 1,1 1 0,-1-1-1,1 0 1,-1 1 0,1-1-1,-1 0 1,1 0 0,-1 0-1,1 1 1,0-1 0,-1 0-1,1 0 1,0 0 0,24 7 114,14-7 133,1-1 0,-1-2 0,56-11 0,-53 7-339,31-3 43,84-16 185,-149 24-102,12-3-201,-20 5 165,0 0 0,0 0 0,0 0 0,0 0 0,0 0 1,1 0-1,-1 0 0,0 0 0,0 0 0,0 0 0,0 0 0,0 0 0,0 0 1,0 0-1,0 0 0,0 0 0,0 0 0,0 0 0,0 0 0,0 0 0,0 0 1,1 0-1,-1 0 0,0 0 0,0 0 0,0 0 0,0 1 0,0-1 0,0 0 1,0 0-1,0 0 0,0 0 0,0 0 0,0 0 0,0 0 0,0 0 1,0 0-1,0 0 0,0 0 0,0 0 0,0 0 0,0 0 0,0 0 0,0 0 1,0 0-1,0 1 0,0-1 0,0 0 0,0 0 0,0 0 0,0 0 0,0 0 1,0 0-1,0 0 0,0 0 0,0 0 0,0 0 0,0 0 0,0 0 0,-8 7-190,-13 7 138,-18 13-137,35-24 186,1 0-1,0 0 1,0 0 0,0 0-1,0 1 1,0-1-1,1 1 1,-3 4 0,4-6 21,1-1 1,-1 1-1,1 0 1,-1-1 0,1 1-1,0 0 1,0-1-1,0 1 1,-1 0 0,2-1-1,-1 1 1,0 0-1,0 0 1,0-1 0,1 1-1,-1 0 1,1-1-1,0 1 1,-1-1-1,1 1 1,0-1 0,0 1-1,0-1 1,0 1-1,0-1 1,0 0 0,0 0-1,0 1 1,1-1-1,-1 0 1,0 0 0,1 0-1,-1 0 1,3 0-1,-1 1 41,0 0 0,0 0-1,1-1 1,-1 1 0,1-1 0,-1 0-1,1 0 1,0-1 0,-1 1-1,1-1 1,0 1 0,-1-1 0,1 0-1,7-2 1,-6 1-25,0-1 0,-1 0 0,1 0 0,-1 0 1,0 0-1,1-1 0,-1 0 0,0 0 0,0 0 0,-1 0 0,5-5 0,-7 7-28,0-1-1,-1 1 1,1 0 0,0 0-1,-1-1 1,1 1-1,-1 0 1,0-1 0,1 1-1,-1 0 1,0-1-1,0 1 1,0-1 0,0 1-1,0-1 1,0 1-1,0 0 1,0-1 0,-1-1-1,0 0-17,0-1 0,0 1 0,-1 0-1,0 0 1,1 0 0,-1 1 0,0-1 0,-3-3-1,1 1-31,-1 1 0,0-1-1,0 1 1,0 0-1,0 0 1,-1 0-1,1 1 1,-10-4-1,6 4-9,-3 0-187,11 1 144,6 1 69,24-3 84,43 0 0,-22 2-79,27-2 165,88-7 186,-142 10-377,23 1 0,-18 0 130,-26 0-169,-17 5 326,10-4-222,0-1 1,0 1 0,1 0-1,-1 0 1,0 0-1,1 1 1,-1-1 0,-7 5-1,-35 23-9,47-28 3,-3 0 0,1 1 1,-1 0-1,1 0 0,0 0 1,0 0-1,0 0 0,0 1 1,0-1-1,1 1 0,-1-1 1,1 1-1,-1-1 0,1 1 1,-2 5-1,3-6 10,0 0 1,0 0-1,-1 0 0,1 0 0,1 0 0,-1 0 0,0 0 1,0 0-1,1 0 0,-1 0 0,1 0 0,0 0 1,-1 0-1,1-1 0,0 1 0,0 0 0,0 0 0,0-1 1,1 1-1,-1-1 0,0 1 0,1-1 0,1 2 1,0 0 5,0-1 1,1 0 0,-1 0 0,1-1 0,0 1-1,-1-1 1,1 1 0,0-1 0,0 0 0,0-1 0,0 1-1,-1-1 1,1 0 0,0 0 0,5 0 0,8-1 25,0-1 0,20-5 0,43-10 126,104-25-638,-168 37 369,0-1 0,23-11 0,17-8-30,-44 21-57,-18 5-259,-7 7 91,9-5 350,0-1 1,0 1 0,0 0-1,-1-1 1,-4 2 0,3-1 27,0 0 1,1 0-1,-9 6 1,3-1 88,-23 20-131,32-26 9,1 0 0,-1-1 0,1 1 0,-1 0 0,1 0 1,0 0-1,0 0 0,0 0 0,0 0 0,0 0 0,0 0 0,0 1 0,1-1 0,-1 0 0,1 3 0,0-3 20,0-1 1,0 0-1,0 0 0,0 0 0,0 0 0,1 1 0,-1-1 0,0 0 0,1 0 1,-1 0-1,1 0 0,-1 0 0,1 0 0,0 0 0,-1 0 0,1 0 0,0 0 1,0 0-1,-1-1 0,1 1 0,0 0 0,0 0 0,0-1 0,0 1 0,0-1 1,0 1-1,0-1 0,1 1 0,-1-1 0,0 0 0,0 1 0,1-1 0,1 1 33,0-1 0,0 0-1,0 0 1,0 0-1,0 0 1,0 0-1,-1-1 1,1 1-1,0-1 1,0 0-1,4-1 1,3-3-56,-1 1 1,0-1-1,-1-1 0,1 1 1,-1-1-1,0-1 0,8-8 1,49-61-230,-56 64 203,-1 0 0,0 0 1,-2-1-1,1 0 0,5-17 1,-4 3-44,-1-1 0,-2 1 0,0-1 0,-2 0 0,-1-1 1,-1 1-1,-2 0 0,-6-45 0,7 70 30,-1 0 0,1 0 0,-1 0 1,0 1-1,0-1 0,0 0 0,0 0 0,-1 1 0,1-1 1,-1 1-1,-3-4 0,5 5 30,-1 0 0,0 1 0,0-1 0,1 1 0,-1-1 0,0 1 0,0-1 0,0 1 0,0 0 0,0-1 0,0 1 0,0 0 0,0 0 0,0 0 0,0 0 0,0 0 0,0 0 0,0 0 0,0 0 0,0 0 0,0 0 0,0 0 0,1 0 0,-1 1 0,0-1 0,0 1 0,0-1 0,0 0 1,0 1-1,0-1 0,1 1 0,-1 0 0,0-1 0,0 1 0,1 0 0,-1-1 0,-1 3 0,-5 4 19,0 1 0,1 0 0,0 1 0,0-1 0,1 1 0,0 0 0,1 1 0,0-1 0,-4 14 0,0 7 169,-9 58-1,16-74-109,0 1 0,1 0-1,0-1 1,1 1 0,1 0 0,0-1-1,1 1 1,1-1 0,0 0 0,1 0 0,11 21-1,-15-32-21,1-1-1,0 1 0,0-1 0,0 0 1,0 0-1,0 0 0,0 0 0,0 0 1,0 0-1,1-1 0,-1 1 0,1-1 1,-1 0-1,1 1 0,0-1 1,-1 0-1,1-1 0,0 1 0,0 0 1,0-1-1,0 0 0,0 1 0,-1-1 1,1 0-1,5-1 0,4 0 94,0-1 0,0 0 0,0-1 0,21-7 0,-24 6-208,0 0 0,-1 0 1,1-1-1,-1 0 0,0-1 1,9-7-1,-16 12-428,-6 5 253,4-2 247,0-1 0,0 0 0,0 1 0,0-1-1,0 1 1,0 0 0,0-1 0,1 1 0,-2 2 0,2-2 17,-1 0 1,1 0-1,0 0 0,0 0 0,0 0 1,0 0-1,0 0 0,0 0 0,0 0 1,1 0-1,-1 0 0,1 0 1,-1 0-1,1 0 0,0 0 0,0 0 1,0-1-1,0 1 0,0 0 1,0-1-1,0 1 0,1 0 0,-1-1 1,1 0-1,-1 1 0,1-1 0,-1 0 1,1 0-1,0 0 0,2 2 1,3 1 60,-1-1 0,1 0 0,-1 0 0,1 0 0,0 0 0,0-1 0,0-1 0,1 1 0,-1-1 0,0 0 0,1-1 0,-1 1 0,15-3 0,3 0 10,-1 0-1,1-2 0,-1-1 0,40-14 1,-40 10-141,46-10 0,-70 19 55,0 0 1,1 0 0,-1 0 0,0 0 0,1 0 0,-1 0 0,0-1 0,1 1-1,-1 0 1,0 0 0,1 0 0,-1 0 0,0 0 0,1 0 0,-1 0 0,0 0 0,0 1-1,1-1 1,-1 0 0,0 0 0,1 0 0,-1 0 0,0 0 0,1 0 0,-1 1-1,0-1 1,0 0 0,1 1 0,-4 10 154,1-5-118,-1 11 221,2-16-253,1 1 1,0-1 0,0 0 0,0 1 0,-1-1 0,1 1 0,-1-1-1,1 0 1,-1 1 0,0-1 0,-1 2 0,58-49 704,-41 37-759,4-4 4,-19 18-44,0 0-1,0 0 0,0 0 1,-1 0-1,-1 6 0,2-11 94,-1 1 0,1-1 0,0 1 0,0-1 0,0 1 0,0-1 0,0 1 0,0-1 0,0 0 0,0 1 0,0-1 1,0 1-1,0-1 0,1 1 0,-1-1 0,0 1 0,0-1 0,0 1 0,1-1 0,-1 0 0,0 1 0,0-1 0,1 1 0,-1-1 0,0 0 0,1 1 0,-1-1 0,1 1 0,0 0 29,0 0 0,0-1 1,1 1-1,-1 0 0,0 0 1,0-1-1,0 1 0,0-1 1,3 1-1,9 0-16,1-1 0,-1-1 1,0 0-1,0-1 0,0 0 1,16-6-1,12-1 30,105-25-30,-140 33 20,-3 0-30,0 1-1,1-1 1,-1 0-1,0 0 0,0 0 1,0-1-1,0 1 1,-1-1-1,1 1 0,0-1 1,3-3-1,-6 5-7,0 0 0,0 0 0,0 0-1,0-1 1,1 1 0,-1 0 0,0 0-1,0 0 1,0 0 0,0 0 0,0 0 0,0 0-1,0-1 1,0 1 0,0 0 0,0 0-1,0 0 1,0 0 0,0 0 0,0 0-1,0-1 1,0 1 0,0 0 0,0 0 0,0 0-1,0 0 1,0 0 0,0 0 0,0-1-1,0 1 1,0 0 0,0 0 0,0 0 0,0 0-1,0 0 1,0 0 0,-1 0 0,1 0-1,0-1 1,0 1 0,0 0 0,0 0 0,0 0-1,0 0 1,0 0 0,0 0 0,-1 0-1,1 0 1,0 0 0,0 0 0,0 0 0,-6-2-272,-2 3 148,1 0 1,0 0-1,-1 1 1,1 0-1,-7 3 0,-11 3 80,10-5 30,-1 2 0,1 0 1,-16 7-1,27-10 2,-1 1 0,1 0 1,-1-1-1,1 2 0,0-1 0,0 0 0,1 1 1,-1 0-1,1-1 0,0 1 0,0 1 1,0-1-1,-3 6 0,6-10 21,0 1 0,-1-1 0,1 1-1,0-1 1,0 1 0,-1-1 0,1 1 0,0-1 0,0 1 0,0-1 0,0 1 0,0 0-1,0-1 1,0 1 0,0-1 0,0 1 0,0-1 0,0 1 0,0 1 0,1-2 1,-1 0 0,0 1-1,1-1 1,-1 0 0,0 0 0,0 0 0,1 1 0,-1-1 0,1 0 0,-1 0 0,0 0 0,1 0 0,-1 1 0,0-1 0,1 0 0,-1 0 0,1 0 0,-1 0 0,0 0 0,1 0 0,0 0 0,25-7 64,-22 6-158,13-6 9,0 0 0,0-1 0,26-18 0,-33 20 11,4-7-195,-13 12 52,-2 3 6,-2 4 44,3-5 165,-1 0-1,1 0 1,0 0 0,-1 0-1,1 0 1,0 0-1,-1 0 1,1 0-1,0 1 1,0-1-1,0 0 1,0 0-1,0 0 1,0 0 0,0 0-1,0 0 1,1 0-1,-1 0 1,0 0-1,1 0 1,0 2 0,1-1 14,-1-1 1,1 1 0,-1-1 0,1 1 0,0-1 0,0 0 0,0 0 0,-1 0 0,1 0 0,0 0 0,4 1 0,4 1 26,-1-1 0,0 0 0,1 0 1,0-1-1,-1 0 0,1-1 0,14-1 1,1-2 131,43-9 0,-58 9-139,-1-1 1,1 0 0,-1 0-1,0-1 1,0 0 0,-1 0-1,13-10 1,-13 8-51,1-1-1,-1 0 1,-1 0-1,1 0 1,11-18 0,-5 3-34,13-29 1,-5-1 74,22-74 0,-26 69-120,-13 42 63,22-73-8,-23 73-39,-1 0 0,0 1 0,0-27 0,-3 41 67,0 0 1,0 0-1,0 0 0,0 0 1,0 0-1,0 0 0,0 0 1,0 0-1,-1 1 0,1-1 1,0 0-1,-1 0 0,1 0 1,-1 0-1,1 0 0,-1 0 1,1 0-1,-1 1 0,0-2 1,0 2 1,1-1-1,-1 1 1,0 0 0,1 0 0,-1 0-1,1-1 1,-1 1 0,0 0 0,1 0 0,-1 0-1,0 0 1,1 0 0,-1 0 0,0 0-1,1 1 1,-1-1 0,1 0 0,-1 0-1,0 0 1,1 0 0,-2 1 0,-1 1-3,0 0 0,0-1 1,0 1-1,1 1 0,-1-1 0,0 0 1,1 1-1,-3 3 0,-2 4 23,1 0 0,1 0-1,0 0 1,0 1 0,-4 19-1,3-15 9,-11 47 111,-12 78 1,27-129-125,-4 16 129,2-1-1,1 1 1,1 0-1,2 0 0,0 0 1,6 31-1,-6-54-108,1 0 0,0 0 0,0 0 1,0-1-1,0 1 0,0-1 0,1 1 0,0-1 0,0 1 0,0-1 0,0 0 0,0 0 0,1 0 0,-1 0 0,1 0 1,0-1-1,0 1 0,0-1 0,0 0 0,0 0 0,0 0 0,1 0 0,-1 0 0,1-1 0,-1 1 0,1-1 1,0 0-1,-1 0 0,1-1 0,0 1 0,0-1 0,0 0 0,-1 0 0,8 0 0,10-2 85,-4 1-100,-1-1 0,0 0 1,0-1-1,0-1 0,0 0 0,28-12 0,-26 7-59,-1 0 0,0-2 0,0 0-1,-1 0 1,-1-2 0,0 0-1,18-20 1,-25 17-578,-9 11-47,-8 6 330,4 2 333,0 0 0,1 0-1,-1 1 1,1-1 0,-1 1-1,1 0 1,0 1 0,0-1-1,1 1 1,0 0 0,-1-1-1,2 1 1,-1 1 0,0-1-1,1 0 1,0 1 0,-2 7-1,4-11 32,0 0-1,0 0 1,0 0-1,0 0 1,0 0-1,0 0 1,0 0-1,1 0 1,-1 0-1,1 0 0,0 0 1,-1 0-1,1 0 1,0 0-1,0 0 1,0-1-1,0 1 1,0 0-1,1-1 1,-1 1-1,0-1 1,1 1-1,-1-1 1,1 0-1,0 1 1,-1-1-1,1 0 1,0 0-1,0 0 1,0 0-1,3 0 1,1 1 73,0 0 1,-1 0 0,1-1 0,0 0 0,0 0-1,0-1 1,0 0 0,-1 0 0,13-2 0,-5 0-14,-1-2 0,1 0 0,-1 0 0,0-2 0,21-11 0,51-42-352,-61 48-6,-23 11 267,1 0 0,-1 0-1,0 0 1,0 0 0,0 0 0,0 0-1,1 0 1,-1 0 0,0 0 0,0 0-1,0 0 1,1 0 0,-1 0-1,0 0 1,0 0 0,0 0 0,1 0-1,-1 0 1,0 0 0,0 1 0,0-1-1,1 0 1,-1 0 0,0 0-1,0 0 1,0 0 0,0 0 0,0 1-1,1-1 1,-1 0 0,0 0 0,0 0-1,0 0 1,0 1 0,0-1 0,0 0-1,0 0 1,0 0 0,0 1-1,0-1 1,0 0 0,1 0 0,-1 0-1,0 1 1,0-1 0,0 0 0,-1 0-1,1 0 1,0 1 0,0-1 0,0 0-1,0 0 1,0 0 0,0 1-1,-1 12-130,0-8 130,-1 0 0,0 0 0,0 0 0,0 0 0,-1-1 0,0 1 0,0-1 1,0 0-1,0 1 0,0-1 0,-7 5 0,1-2 53,0 0 0,0 0 1,-1-1-1,-12 6 0,1-4 502,24-10-544,-1 0 0,1 0-1,0 0 1,0 0 0,0 1 0,0-1-1,0 1 1,6-2 0,-9 3-5,101-31-2800,-33 16-6741,-61 13 6242,-17 3-3743</inkml:trace>
</inkml:ink>
</file>

<file path=ppt/ink/ink4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16.6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872 108 10048,'0'-8'4544,"14"0"-3936,-6 1-128,10 7-384,9-8 959,4 0-607,19-4-384,0 4-64,8-4-704,0 7 417,-8-3-3137,-10 8 1888</inkml:trace>
  <inkml:trace contextRef="#ctx0" brushRef="#br0" timeOffset="1">90 64 10208,'-68'-40'4640,"50"28"-4032,14 4-768,8 8-32,14-4-2368,5 4 1408</inkml:trace>
</inkml:ink>
</file>

<file path=ppt/ink/ink4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18.0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90 579 4224,'-1'-3'1122,"0"1"0,0-1 0,1 1 0,-1-1 0,1 1 0,-1-6 0,1 5-266,-1 1-1,1-1 1,0 1-1,-1-1 1,0 1-1,-1-5 1,2 7-775,-1-1-1,1 1 1,0 0 0,-1-1-1,1 1 1,-1-1 0,1 1-1,-1 0 1,1-1 0,-1 1-1,1 0 1,-1-1 0,1 1-1,-1 0 1,1 0 0,-1 0-1,1-1 1,-1 1 0,0 0 0,1 0-1,-1 0 1,1 0 0,-1 0-1,1 0 1,-1 0 0,0 0-1,1 0 1,-1 1 0,1-1-1,-1 0 1,1 0 0,-1 0-1,0 1 1,-10 1 153,9-2-228,1 0 0,-1 0 0,1 0 1,-1 1-1,1-1 0,-1 1 0,1-1 1,-1 1-1,1-1 0,0 1 0,-1 0 0,0 0 1,-5 3 21,-10 8 95,17-12-120,-1 1 0,1 0 1,-1-1-1,1 1 0,-1-1 0,1 1 0,-1 0 0,1-1 1,0 1-1,-1 0 0,1-1 0,0 1 0,0 0 0,-1 0 0,1 0 1,0-1-1,0 1 0,0 0 0,0 0 0,0-1 0,0 1 1,0 2-1,1-1 13,-1 1 1,0-1-1,1 0 0,0 1 1,0-1-1,0 1 1,0-1-1,0 0 1,0 0-1,0 0 1,1 1-1,-1-1 0,1-1 1,0 1-1,-1 0 1,1 0-1,0-1 1,0 1-1,0 0 1,0-1-1,1 0 0,-1 0 1,2 1-1,0 0 30,-1-1-1,0 0 1,0-1-1,0 1 1,0-1-1,1 1 1,-1-1-1,0 0 0,0 0 1,1 0-1,-1-1 1,0 1-1,0-1 1,0 1-1,1-1 1,-1 0-1,0-1 1,0 1-1,0 0 1,-1-1-1,1 0 0,0 0 1,0 1-1,-1-1 1,1-1-1,-1 1 1,0 0-1,0-1 1,0 1-1,4-6 1,-4 5-43,0 0 0,-1 0 0,1-1 0,0 1 0,-1 0 0,0-1 1,0 1-1,0-1 0,0 1 0,-1-1 0,1 1 0,-1-7 0,0 7-20,0 0 0,-1 1-1,1-1 1,-1 0 0,0 1-1,1-1 1,-1 1-1,-1-1 1,1 1 0,0 0-1,0-1 1,-1 1 0,0 0-1,1 0 1,-1 0-1,0 0 1,0 0 0,-3-2-1,2 2-38,0 0-1,0 0 0,1 1 1,-1-1-1,0 1 0,-1 0 1,1 0-1,0 0 1,0 1-1,0-1 0,-5 0 1,6 1 34,0 0 1,0 0 0,0 0 0,0 0 0,0 0-1,0 1 1,0-1 0,0 1 0,0-1 0,0 1-1,0 0 1,0-1 0,0 1 0,0 0 0,1 0 0,-4 3-1,12-6 534,0 0 0,-1-1 0,0 0 0,11-5 0,18-15-325,-2-2 0,0-1-1,-2-1 1,33-37 0,18-29-88,96-98-337,-176 188 162,0 1 0,0 0 0,1 0 0,-1 0 0,1 0 1,0 0-1,5-2 0,-8 4 68,0 0 1,1 0-1,-1 0 0,0 0 1,1 0-1,-1 0 0,1 0 1,-1 0-1,0 0 1,1 0-1,-1 0 0,0 0 1,1 0-1,-1 0 0,1 0 1,-1 1-1,0-1 1,1 0-1,-1 0 0,0 0 1,0 0-1,1 1 0,-1-1 1,0 0-1,1 1 1,-1-1-1,0 1 0,1 0 6,0 1 0,0-1 0,-1 1 0,1 0-1,-1-1 1,1 1 0,-1 0 0,0-1-1,1 4 1,-1 16 35,0 0-1,-1-1 1,-1 1-1,-1-1 1,-9 33-1,-1-10 68,-29 65 0,17-57 5,-1-1 0,-48 65 0,-80 146 176,28-43 19,120-209-182,1-1 1,-1 1-1,-1-1 0,-9 9 1,15-16-105,1 0 0,-1 0 0,0-1 0,1 1 0,-1 0 0,0-1 0,0 1 0,0-1 0,1 1 0,-1-1 0,0 1 0,0-1 0,0 0 0,0 0 0,0 1 0,0-1 0,0 0 0,0 0 0,0 0 0,1 0 0,-1 0 0,0 0 0,0 0 0,0 0 0,0 0 0,0 0 0,0-1 0,0 1 0,0 0 0,0-1 0,0 1 0,0 0 0,1-1 0,-1 1 0,0-1 0,-1-1 0,0 0-20,0 0 0,0-1 1,0 0-1,1 1 0,-1-1 0,1 0 0,-1 0 0,1 0 0,0 0 0,-1-3 0,0-5-13,0 0-1,1 0 0,0-1 1,0 1-1,1 0 0,1 0 1,1-13-1,1 8 53,1-1 1,0 1 0,0 0-1,9-18 1,-9 26-29,1 0-1,0 0 1,0 0 0,1 0-1,0 1 1,0 0 0,0 0-1,1 1 1,0 0 0,0 0-1,1 0 1,0 1 0,0 0-1,0 1 1,0 0 0,1 0-1,14-4 1,10-1 14,1 1 0,1 2 0,45-3 0,-20 4-245,1 2 0,64 7 1,-115-3-366,-1 0-1,1 1 1,-1 0 0,15 5 0,-20-5 85,0 0 0,0 0 0,0 0 0,0 0 0,0 1-1,0-1 1,-1 1 0,1 0 0,-1 0 0,0 0 0,5 7-1,7 21-4564,0 4 1647</inkml:trace>
</inkml:ink>
</file>

<file path=ppt/ink/ink4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19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247 517 5216,'0'0'2352,"1"-7"2890,-3 8-4193,-7 1 2025,4-1-2724,0 0-1,0 1 1,1-1 0,-1 1 0,1 0 0,-1 0-1,1 0 1,-7 5 0,-4 1 70,-27 13 535,22-12-405,-33 21-1,47-26-512,1-1 0,0 2 1,0-1-1,0 0 0,1 1 0,-1 0 1,1 0-1,0 0 0,1 1 0,-5 7 1,7-12-20,1 0 0,0-1 0,-1 1 0,1 0 1,-1-1-1,1 1 0,0 0 0,0 0 0,-1-1 1,1 1-1,0 0 0,0 0 0,0-1 0,0 1 1,0 0-1,0 0 0,0 0 0,0-1 0,0 1 1,0 0-1,1 0 0,-1-1 0,0 1 0,0 0 1,1 0-1,-1-1 0,0 1 0,1 0 0,-1-1 0,1 1 1,-1 0-1,1-1 0,-1 1 0,1-1 0,1 2 1,-1-2-12,0 1 1,1-1 0,-1 0 0,0 1 0,1-1-1,-1 0 1,0 0 0,1 0 0,-1 0-1,1 0 1,-1 0 0,0-1 0,1 1 0,-1 0-1,0-1 1,1 1 0,-1-1 0,0 1 0,2-2-1,3-2-84,0 0-1,0 0 0,0-1 1,0 0-1,-1-1 1,0 1-1,7-10 0,29-46-623,-40 60 695,12-20 28,13-30-1,-28 55 50,-2 3-41,1 0 1,1 0-1,-1 1 0,1-1 0,0 1 0,-1 12 1,3-15 23,0-1 1,0 0 0,1 0 0,0 0 0,-1 0-1,1 0 1,1 0 0,-1 0 0,1 0-1,-1 0 1,1-1 0,0 1 0,0 0 0,1-1-1,2 4 1,-3-5-20,1 1 1,0-1-1,0 0 0,0 0 0,0 0 0,0 0 0,0 0 0,1 0 1,-1-1-1,0 0 0,1 0 0,-1 0 0,1 0 0,0 0 0,-1-1 1,1 1-1,5-1 0,10-1 54,0-1-1,0-1 1,-1 0 0,30-10-1,71-30-170,-113 40 62,13-4-40,0-1-1,-1 0 0,0-2 1,0 0-1,-1-1 0,0-1 1,20-19-1,-23 16 22,0-1 0,-1-1 1,-1 0-1,0 0 0,-2-1 0,12-25 1,42-123-260,-50 126 280,-12 35 1,2-9-151,-4 14 162,0 0 0,1 0 0,-1 0-1,0-1 1,0 1 0,0 0 0,0 0 0,0-1-1,0 1 1,0 0 0,-1 0 0,1 0 0,0-1-1,0 1 1,0 0 0,0 0 0,0 0 0,0-1 0,0 1-1,0 0 1,0 0 0,-1 0 0,1 0 0,0-1-1,0 1 1,0 0 0,0 0 0,0 0 0,-1 0-1,1 0 1,0-1 0,0 1 0,0 0 0,-1 0-1,1 0 1,0 0 0,0 0 0,0 0 0,-1 0-1,1 0 1,0 0 0,0 0 0,-1 0 0,1 0-1,-1 0-6,1 0 0,0 0 0,-1 1-1,1-1 1,-1 0 0,1 0 0,0 1 0,-1-1-1,1 0 1,0 1 0,-1-1 0,1 0 0,0 1-1,0-1 1,-1 0 0,1 1 0,0-1 0,0 1-1,-1 0 1,1-1 11,-52 87-237,0 2 398,4-23-2,-24 39 239,65-93-354,1 1 0,0-1 0,0 1 1,2 0-1,-1 0 0,-4 26 0,9-34-2,-1 0 0,1 0 0,0 0 0,0 0 0,0 0 0,1 0 0,0 0 0,0-1 0,0 1 0,0 0 0,1 0 0,0-1 0,0 1 0,0-1 0,4 7 0,-4-9-32,0 0 0,0 1 0,0-1-1,0 0 1,1 0 0,-1-1 0,1 1 0,-1 0 0,1-1 0,-1 0 0,1 1 0,0-1-1,0 0 1,-1 0 0,1-1 0,0 1 0,0-1 0,0 1 0,0-1 0,0 0 0,0 0-1,0 0 1,0 0 0,0-1 0,0 1 0,5-3 0,3 0-41,1-1-1,-1-1 1,0 0-1,-1-1 1,0 0 0,1 0-1,-2-1 1,14-12 0,-2 0-93,-1-2 0,23-31 1,115-185-77,-118 173 190,-19 29 31,4-3 140,-2-1 0,24-57 0,-46 93-114,0 1 1,0-1-1,-1 1 0,1-1 0,-1 0 0,1 1 0,-1-6 1,0 7-39,0 1 0,0-1 0,0 1-1,-1 0 1,1-1 0,0 1 0,0-1 0,0 1 0,0-1 0,-1 1 0,1 0 0,0-1 0,0 1 0,-1 0 0,1-1 0,0 1 0,-1 0 0,1-1 0,0 1 0,-1 0 0,0-1 0,1 1-1,-1 0 1,0-1-1,0 1 1,0 0-1,0 0 0,1 0 1,-1 0-1,0 0 1,0 0-1,0 0 1,0 0-1,1 1 1,-1-1-1,0 0 0,0 0 1,-1 1-1,-3 2 7,-1 0 0,0 1 0,1-1 0,-1 1 0,1 0 0,0 1 0,0-1 0,1 1 0,-1 0 0,1 0 0,0 0 0,-3 8 0,-9 13 52,-15 38 0,19-37 93,1 1 0,-11 49 0,18-61-122,1 0 0,1 1 0,1-1 0,0 1-1,1-1 1,3 27 0,-2-36-200,1 0 0,0 0 0,0-1 1,1 1-1,-1 0 0,1-1 0,1 1 0,-1-1 0,1 0 0,1 0 0,-1-1 0,1 1 0,0-1 0,0 0 0,7 6 1,-1-3-1310,1 0 1,16 9-1,27 11-6248,-53-28 7507,38 20-4202</inkml:trace>
</inkml:ink>
</file>

<file path=ppt/ink/ink4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23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16 780 3392,'0'0'-217,"-15"2"12375,22-6-10825,72-41 1526,38-6-1904,86-43-156,-172 74-597,-24 15-186,0 0 1,0 1-1,1 0 0,13-6 0,-20 10-7,-1 0 1,1-1-1,0 1 1,-1 0-1,1 0 0,-1 0 1,1 0-1,0 0 0,-1 0 1,1 0-1,0 0 0,-1 0 1,1 0-1,-1 0 1,1 0-1,0 0 0,-1 0 1,1 0-1,-1 1 0,1-1 1,0 0-1,-1 0 1,1 1-1,-1-1 0,1 0 1,-1 1-1,1-1 0,-1 1 1,1-1-1,-1 1 1,0-1-1,1 1 0,-1-1 1,0 1-1,1-1 0,-1 1 1,0-1-1,0 1 0,1 0 1,-1-1-1,0 1 1,0-1-1,0 1 0,0 0 1,0-1-1,0 1 0,0 1 1,0 3 52,0 1 0,0 0 1,-1-1-1,-1 8 0,1-11-60,-4 18 128,-1 0 1,-1-1 0,-13 26 0,5-11 140,10-25-164,5-9-92,-1 1 0,0 0 1,1 0-1,-1 0 0,0 0 0,1-1 0,0 1 1,-1 0-1,1 0 0,-1 0 0,1 0 0,0 0 1,0 0-1,0 0 0,-1 0 0,1 0 0,0 0 1,0 1-1,1 0 0,-1-1-2,0-1-1,1 0 1,-1 0-1,1 0 1,-1 1-1,1-1 1,-1 0 0,0 0-1,1 0 1,-1 0-1,1 0 1,-1 0 0,1 0-1,-1 0 1,1 0-1,-1 0 1,0 0 0,1-1-1,-1 1 1,1 0-1,-1 0 1,1 0 0,-1 0-1,0-1 1,1 1-1,-1 0 1,1 0-1,-1-1 1,1 0 0,3 0 105,13-8-78,0 0 0,0 0 0,0-2 0,21-17 0,-17 12-100,32-18 0,-28 20-26,97-47-319,-120 60 387,1 0 0,-1 0-1,1 1 1,0-1 0,-1 0-1,1 1 1,0 0 0,0-1 0,-1 1-1,1 0 1,3 1 0,-6-1 24,1 0 0,0 1 0,-1-1 1,1 0-1,0 0 0,-1 1 1,1-1-1,0 1 0,-1-1 0,1 0 1,-1 1-1,1-1 0,-1 1 0,1-1 1,-1 1-1,1 0 0,-1-1 0,0 1 1,1-1-1,-1 1 0,0 0 1,1-1-1,-1 1 0,0 0 0,0-1 1,0 1-1,0 0 0,1 0 0,-1-1 1,0 1-1,0 0 0,0-1 0,0 1 1,-1 0-1,1 0 0,0-1 1,0 1-1,0 0 0,-1-1 0,1 2 1,-3 5 46,-1 0-1,1 0 1,-1 0 0,0-1 0,0 0 0,-1 0 0,0 0 0,0 0 0,-8 6 0,-8 10 122,-47 57 283,63-68-340,5-11-114,0 0 0,0 0 0,-1 1 0,1-1 0,0 0 0,0 0 0,0 0 0,0 1 0,0-1 0,0 0 0,0 0 0,0 0 0,0 1 0,0-1 0,0 0 0,0 0 0,0 1 0,0-1 0,0 0 0,0 0 0,0 0 0,0 1 0,1-1 0,-1 0 0,0 0 0,0 0 0,0 0 0,0 1 0,0-1 0,0 0 0,1 0 0,-1 0 0,0 0 0,0 0 0,0 1 0,0-1 0,1 0 0,-1 0 0,0 0 0,0 0 0,0 0 0,0 0 0,1 0 0,-1 0 0,0 0 0,0 0 0,0 0 0,1 0 0,-1 0 0,0 0 0,0 0 0,1 0 0,-1 0 0,0 0 0,0 0 0,0 0 0,1 0 0,-1 0 0,0 0 0,32-8-12,-1-2 0,51-22 0,59-38 44,-106 52 53,2-5-654,-37 26 554,0-1 1,-1 0 0,1 0 0,-1 1 0,1-1-1,-1 0 1,0 0 0,0 0 0,-2 3 0,2-3 26,-3 7 71,-1 3-33,0-1 0,1 1 0,0 0 0,-3 17 0,7-25-31,0 0 0,-1 0 0,1 0 0,1 0 0,-1 0 0,1 0 0,-1 0 0,1-1 0,0 1 0,0 0 0,1 0 1,-1-1-1,1 1 0,0-1 0,0 1 0,0-1 0,0 0 0,5 5 0,-5-5 11,0-1 0,0 0 0,0 1 0,1-1 0,-1 0 0,1-1 0,-1 1 0,1 0 0,0-1 0,0 1 0,0-1 0,0 0 0,0 0 0,0 0 0,0 0 0,0-1 0,0 1 0,0-1 0,0 0 0,0 0 0,0 0 0,1 0 0,-1 0 0,0-1 0,0 1 0,0-1 0,0 0 0,0 0 0,0 0 0,0-1 0,4-1 0,6-5-27,-1 0 1,1-1-1,-1 0 0,-1 0 1,18-20-1,-8 6-74,31-47-1,-44 57-290,-6 10 94,-5 7 113,-3 7 229,1 0 1,-1 1-1,2-1 0,0 1 1,0 0-1,1 1 1,0-1-1,1 0 0,-1 21 1,3-31-64,0 0 0,0-1-1,0 1 1,0 0 0,0 0 0,1 0 0,-1 0 0,1-1 0,-1 1 0,1 0-1,-1 0 1,1-1 0,0 1 0,2 3 0,-2-5 5,0 1 0,0 0 0,0-1 1,0 1-1,0-1 0,0 0 0,1 1 0,-1-1 0,0 0 1,0 0-1,1 1 0,-1-1 0,0 0 0,0 0 0,1 0 1,-1-1-1,0 1 0,0 0 0,1 0 0,-1-1 0,2 0 1,13-4 38,21-10 0,10-4-33,-37 16-13,248-65-128,-154 43 33,-41 9 73,-45 13-4,-15 3 35,1 0-1,-1 0 1,0-1 0,1 0-1,-1 0 1,0 0 0,4-1-1,-8 3-234,-7 5 118,0-1 0,0 1 0,0-1 0,-10 4 1,-38 10 248,29-11-99,1 1 0,0 2-1,-25 13 1,48-22-16,-1 1 1,1-1-1,-1 1 0,1 0 1,0 0-1,-5 5 1,7-7-42,1-1 0,-1 1 1,1 0-1,-1 0 1,1 0-1,-1-1 1,1 1-1,0 0 0,-1 0 1,1 0-1,0 0 1,0 0-1,-1 0 0,1 0 1,0 0-1,0 0 1,0 0-1,0 0 0,0-1 1,0 1-1,1 0 1,-1 0-1,0 0 1,0 0-1,1 0 0,-1 0 1,0 0-1,1 0 1,-1-1-1,1 1 0,-1 0 1,1 0-1,0 0 1,-1-1-1,2 2 1,2 1 25,0-1 1,-1 1 0,2-1-1,-1 1 1,0-1 0,0 0-1,1-1 1,-1 1 0,1-1-1,8 1 1,2 1 71,32-1 0,-30-3-56,0 0-1,-1-1 1,1-1-1,0-1 1,24-9-1,78-37-7,-76 30-156,-16 9 91,0-2 0,-1-1 0,0-1 0,-1-2 0,30-24 0,-18 5-79,-1-2 0,-1-1 0,46-71 0,-14 6-120,56-124 0,-120 223 204,14-33-203,-16 36 175,0 0 0,0-1 0,0 1 1,-1-1-1,1 1 0,-1-1 1,0 1-1,1-1 0,-1 1 1,0-1-1,-1-3 0,1 6 52,0 0 0,0 0 0,0 0 0,0 0 0,0 0 0,0 0 0,0 0 0,0 0 0,0 0-1,0 0 1,0 0 0,0-1 0,0 1 0,0 0 0,0 0 0,0 0 0,0 0 0,0 0 0,0 0 0,0 0 0,-1 0 0,1 0 0,0 0-1,0 0 1,0 0 0,0 0 0,0 0 0,0 0 0,0 0 0,0 0 0,0 0 0,0 0 0,0 0 0,0 0 0,-1-1 0,1 1 0,0 0-1,0 0 1,0 1 0,0-1 0,0 0 0,0 0 0,0 0 0,0 0 0,0 0 0,0 0 0,0 0 0,-1 0 0,1 0 0,0 0 0,0 0-1,0 0 1,0 0 0,0 0 0,-3 1-28,1 0 0,-1 0 0,1 0 0,-1 1 0,1-1 0,0 0-1,-1 1 1,1 0 0,0 0 0,-3 2 0,-22 28 34,14-17-8,-14 20 106,2 0 0,1 1 1,-30 63-1,23-32 73,-27 92 0,52-143-125,2-1 1,0 1-1,1 1 1,-2 19-1,5-30-28,0 0 0,0 0 0,1 0-1,-1 0 1,1 0 0,1-1-1,-1 1 1,1 0 0,0-1 0,0 1-1,1-1 1,-1 0 0,1 1-1,7 8 1,-4-7 53,0-1 0,0 1-1,1-1 1,0-1 0,0 1 0,1-1-1,-1 0 1,1-1 0,0 0 0,0 0-1,0-1 1,1 0 0,11 3 0,-9-4-59,0 0 1,0-1-1,0 0 1,0-1-1,0 0 1,0-1 0,0 0-1,0-1 1,-1 0-1,17-5 1,-19 3-60,1 1 0,-1-1 0,0-1 0,0 1 1,-1-1-1,1-1 0,-1 1 0,0-1 0,-1-1 0,1 1 0,-1-1 0,-1 0 1,1 0-1,-1-1 0,0 0 0,5-12 0,-9 18-4,-1 0 0,1 0 0,-1 0 0,1 1 0,-1-1-1,1 0 1,-1 0 0,0 0 0,0 0 0,0 0 0,0 0 0,-1 1 0,1-1-1,0 0 1,-1 0 0,1 0 0,-1 0 0,0 1 0,0-1 0,1 0 0,-1 1-1,0-1 1,-3-2 0,3 3 32,0 0-1,0 0 0,0 0 1,-1 0-1,1 0 0,-1 1 1,1-1-1,-1 0 0,1 1 1,0-1-1,-1 1 0,0 0 1,1-1-1,-1 1 1,1 0-1,-1 0 0,1 0 1,-1 0-1,0 0 0,1 0 1,-1 1-1,1-1 0,-1 0 1,1 1-1,-1-1 0,1 1 1,-1 0-1,-2 1 1,-6 5 93,-1 0 0,1 0 0,0 1 0,1 1 0,0 0 0,0 0 0,-8 13 0,14-19-56,1 1 1,-1-1 0,1 1-1,0 0 1,0 0 0,1 0-1,-1 0 1,1 0 0,0 0-1,-1 6 1,2-9 10,0 1 1,0 0-1,0 0 0,0 0 0,0 0 1,0 0-1,1 0 0,-1 0 0,1 0 1,-1-1-1,1 1 0,0 0 0,-1 0 1,1-1-1,0 1 0,0 0 0,1-1 1,-1 1-1,0-1 0,0 0 0,1 1 1,-1-1-1,1 0 0,-1 0 0,3 1 1,0 1 4,0-1 0,0 0 1,0-1-1,0 1 1,1-1-1,-1 1 1,1-1-1,-1-1 1,1 1-1,-1-1 1,1 0-1,-1 0 1,6 0-1,6-2-170,0-1 1,22-7-1,-8 2 131,-8 3-64,138-38-202,-114 29 362,38-15 44,-76 26-131,-4 2-44,1-1-1,-1 0 1,0 0-1,0 0 1,4-4 0,-19 9-117,0 2 0,-20 9 1,28-11 131,-1 0 0,1 0 1,0 0-1,-1 0 0,1 0 1,1 1-1,-1-1 0,-3 7 1,5-9 34,1 0 0,-1 0 0,1 0 0,0 0-1,-1 0 1,1 0 0,0 0 0,0 1 0,0-1 0,0 0 0,0 0 0,0 0 0,0 0 0,0 0 0,0 0 0,1 0 0,-1 0 0,0 1 0,1-1 0,-1 0 0,0 0 0,1 0 0,0 0 0,-1-1 0,1 1 0,0 0 0,-1 0 0,1 0 0,0 0 0,0-1-1,-1 1 1,1 0 0,0-1 0,0 1 0,0 0 0,0-1 0,1 1 0,5 2 41,-1 0 0,0-1 0,1 0 0,-1 0 0,1 0 0,-1-1 0,1 0 0,9 0-1,-12-1-68,1 0-1,-1 0 1,1 0-1,0-1 1,-1 0 0,1 1-1,-1-2 1,0 1-1,1 0 1,-1-1-1,0 0 1,0 0-1,5-3 1,-5 2-18,-2 2 23,0 0 0,0-1-1,-1 1 1,1 0-1,0-1 1,-1 1 0,1-1-1,-1 1 1,1-1-1,-1 0 1,0 0 0,0 1-1,0-1 1,0 0-1,0 0 1,0 0-1,0 0 1,-1 0 0,1-4-1,0 4-23,-1 1-1,0-1 0,-1 0 0,1 0 1,0 1-1,0-1 0,-1 0 1,1 1-1,-1-1 0,1 0 1,-1 1-1,0-1 0,0 0 1,0 1-1,0-1 0,0 1 0,0 0 1,0-1-1,0 1 0,-1 0 1,1 0-1,0 0 0,-1 0 1,1 0-1,-4-2 0,-8-2 24,-1 0-1,0 1 0,0 1 1,0 0-1,-1 1 0,1 0 1,-19 1-1,19 1 159,13 0-79,2 0-12,21-3-99,38-5 295,118-2-1,-172 10-215,1 0 0,0 0 0,0 1 0,0 0 0,0 1-1,9 2 1,-15-3-19,1-1 0,-1 1 0,1 0 0,-1-1 0,0 1 1,0 0-1,1 0 0,-1 0 0,0 0 0,0 0 0,0 0 0,0 0 0,0 0 0,0 0 0,0 1 0,0-1 0,0 0 0,-1 0 0,1 1 0,-1-1 0,1 1 0,-1-1 0,1 1 0,-1-1 0,0 1 0,1-1 0,-1 1 0,0-1 0,0 1 0,0-1 0,0 1 0,-1-1 0,0 3 1,0 3 39,0-2-21,0-1 0,0 0 0,0 0 0,0 0 0,-1 0-1,1 0 1,-1 0 0,0 0 0,-3 3 0,3-4-36,1-1 0,-1 1 0,1-1 0,0 1-1,0 0 1,0-1 0,0 1 0,0 0 0,-1 5 0,57-28-377,25-12 340,-24 9-63,67-20 0,-100 39 168,-22 3-55,0 1 0,0 0 0,-1 0 0,1-1 0,0 1 0,0 0 0,-1 0 0,1 0 0,0 0 0,0 0 0,0 0 0,-1 1 0,1-1 0,0 0 0,0 0 0,-1 0 0,1 1-1,0-1 1,0 0 0,-1 1 0,1-1 0,-1 1 0,1-1 0,0 1 0,0 0 0,0 1 22,-1 0 0,0 0 0,0 0 0,0 0 0,0 0 0,-1 0 0,1 0 0,0-1-1,-1 1 1,1 0 0,-1 0 0,0 0 0,0 1 0,-17 26 388,15-24-388,-1 0 1,1 0 0,0 1-1,0-1 1,-1 7-1,3-11-26,1 1 0,-1-1 0,1 1 1,0-1-1,-1 1 0,1-1 0,0 1 0,0 0 0,0-1 0,0 1 0,1-1 0,-1 1 0,0-1 0,1 1 0,-1 0 1,1-1-1,-1 0 0,1 1 0,0-1 0,0 1 0,0-1 0,-1 0 0,3 3 0,-1-3 12,1 1 0,-1 0 0,0-1 0,1 0 0,-1 1 1,1-1-1,0 0 0,-1 0 0,1-1 0,0 1 0,-1 0 0,1-1 0,3 0 0,6 1 14,0-1 0,0-1 1,0 0-1,0 0 0,0-2 1,0 1-1,-1-1 0,1-1 0,-1 0 1,0-1-1,0 0 0,0-1 1,18-12-1,-4-1-25,0-1 1,-2-1 0,0-1-1,23-29 1,16-30 9,-8 10-177,-54 70 159,0 1 0,1 0 1,-1-1-1,0 1 0,0-1 0,1 1 0,-1 0 0,0-1 0,0 1 0,1 0 1,-1-1-1,0 1 0,1 0 0,-1 0 0,0-1 0,1 1 0,-1 0 1,0 0-1,1 0 0,-1 0 0,1-1 0,-1 1 0,0 0 0,1 0 0,-1 0 1,1 0-1,-1 0 0,0 0 0,1 0 0,0 0 0,-1 1 7,1 0 0,-1 0 0,0 0 0,0 0 0,1 0 0,-1 0 0,0 0 0,0 0 0,0 0 0,0 0 0,0 0 0,0 0 0,0 0 0,-1 1 0,-3 19-75,0 0 1,-2 0-1,-9 22 1,0 0 1,-5 19 95,-29 99 180,45-144-181,-10 35 124,13-49-171,0 0 0,-1 0 0,1 0 0,-1 0 0,1 0 0,-1 0-1,0 0 1,0-1 0,0 1 0,0-1 0,-1 1 0,-3 2 0,6-5 5,0 0 0,-1 0 0,1 0 0,0 0 0,0 1 0,-1-1 0,1 0 0,0 0 0,-1 0 0,1 0 0,0 0 0,-1 0 1,1 0-1,0 0 0,-1 0 0,1 0 0,0 0 0,-1 0 0,1 0 0,0 0 0,-1-1 0,1 1 0,0 0 0,-1 0 0,1 0 0,0 0 0,0-1 0,-1 1 0,1 0 1,-8-11-283,-2-14-53,10 23 328,-4-12-23,1-1 1,0 1-1,1-1 0,0-28 1,2 41 78,0 1 0,0-1 0,0 1 0,0-1 0,1 1 0,-1-1 0,0 1 0,1-1 0,0-1 1,-1 3-10,1-1 0,-1 1 0,0 0 0,1-1 0,-1 1 0,0-1 0,1 1 0,-1 0 0,0-1 0,1 1 1,-1 0-1,1 0 0,-1-1 0,0 1 0,1 0 0,-1 0 0,1 0 0,-1-1 0,2 1 0,0 0 53,1 0-1,0 1 0,0-1 0,-1 1 1,1-1-1,0 1 0,-1 0 1,6 2-1,27 9-54,0-2 0,1-2 1,50 6-1,32-6-1332,-60-5 502</inkml:trace>
</inkml:ink>
</file>

<file path=ppt/ink/ink4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42.4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448 29 4736,'2'-4'1,"6"-15"4973,-7 14-1336,-6 5-348,3 3-3147,1-1 0,-1 0-1,0 0 1,1 1-1,-1-1 1,1 1-1,0-1 1,0 1 0,-1 3-1,-2 4 59,-233 442 2869,215-412-2897,-79 128 255,70-117-195,23-40-180,1 1 1,-13 12-1,14-20 130,4-5-2333,2 1 1771,0-1 1,0 0-1,0 0 0,0 0 0,0 0 1,0 1-1,1-1 0,-1 0 1,0 0-1,0 1 0,1-1 0,-1 0 1,1-1-1,8-9-1946</inkml:trace>
</inkml:ink>
</file>

<file path=ppt/ink/ink4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45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1195 6144,'-10'0'5471,"12"-1"-5159,0 1 0,0-1 0,-1 1 0,1-1 0,0 0 0,-1 0 0,1 0 0,-1 0 0,3-2 1,19-19 303,-2 0 0,0-2-1,22-34 1,9-17 219,71-77 0,-72 100-389,-46 47-377,1 1 1,-1-1 0,1 1-1,0 1 1,0-1-1,0 1 1,0 0-1,7-2 1,-12 5-49,-1 0 0,1 0 1,-1-1-1,1 1 0,-1 0 1,1 0-1,-1 0 0,1 0 1,-1 0-1,1 0 0,-1 0 1,1 0-1,0 0 0,-1 0 1,1 1-1,-1-1 0,1 0 1,-1 0-1,1 0 1,-1 1-1,1-1 0,-1 0 1,1 1-1,-1-1 0,0 0 1,1 1-1,-1-1 0,1 0 1,-1 1-1,0-1 0,1 1 1,-1-1-1,0 1 0,0-1 1,1 1-1,-1-1 0,0 1 1,0-1-1,0 1 0,0-1 1,1 1-1,-1 3 17,0 0 0,1-1 0,-1 1 0,-1 7 0,0-6 28,-1 14 104,-1 0 0,-2-1-1,1 0 1,-2 0 0,-15 32 0,13-30-75,-47 87 348,55-107-420,0 1 0,-1 0 1,1 0-1,0-1 0,0 1 0,-1 0 1,1 0-1,0 0 0,0-1 0,0 1 1,0 0-1,0 0 0,0 0 0,0-1 1,0 1-1,0 0 0,1 0 0,-1 0 1,1 0-15,-1-1 1,0 0 0,1 0 0,-1 1-1,1-1 1,-1 0 0,1 0 0,-1 0-1,1 0 1,-1 1 0,1-1 0,-1 0-1,1 0 1,-1 0 0,1 0 0,-1 0-1,1 0 1,-1 0 0,1-1 0,-1 1-1,1 0 1,-1 0 0,1 0 0,-1 0-1,0-1 1,1 1 0,-1 0 0,1 0 0,-1-1-1,1 1 1,-1 0 0,0-1 0,1 1-1,15-12 66,0-1 0,27-27 0,-20 17-70,137-131-309,-155 149 241,0 1 1,1-1 0,-1 1 0,1 1 0,0-1-1,0 1 1,7-3 0,-11 5 40,-1 1 0,0-1 1,1 1-1,-1 0 0,0 0 0,1-1 0,-1 1 0,1 0 0,-1 0 1,0 0-1,1 1 0,-1-1 0,0 0 0,1 0 0,-1 1 1,0-1-1,2 2 0,-1-1 13,-1 0 0,0 0 0,0 0 0,0 0 0,0 0 0,0 1 0,0-1 0,0 0 0,0 1 0,0-1 0,0 1 0,-1-1 0,1 1 0,-1-1 0,1 1 0,-1 0 0,0-1 0,1 3 0,1 18 35,-1 1 0,-1-1 0,-4 36-1,-1 20 22,5-75-40,1 0 1,-1 0 0,0-1 0,1 1 0,-1 0-1,1 0 1,0-1 0,0 1 0,0 0-1,0-1 1,2 4 0,-2-5 5,0 0 0,0 0 0,0 0 0,0 0 0,0 0 0,0 0-1,0 0 1,0 0 0,0-1 0,0 1 0,0 0 0,0-1 0,1 1 0,-1-1 0,0 1 0,1-1 0,-1 0 0,0 1 0,1-1 0,-1 0 0,0 0 0,1 0 0,-1 0-1,0 0 1,1 0 0,1-1 0,1 0 31,0 0-1,0-1 0,0 1 1,0-1-1,0 0 1,0 0-1,0 0 0,0 0 1,-1-1-1,1 0 0,5-5 1,0-2 42,0-1 0,10-16 0,53-84-30,33-47 27,-44 81 62,-25 33-247,53-82 0,-71 92 46,-1-2 0,-1 0 0,14-51 0,20-118-179,-49 197 180,1 2-27,-1 1 0,1-1 0,-1 0 0,-1 0 0,1 0 0,-1 0 0,0 0 0,-1 0 1,-1-10-1,2 16 69,0 0 1,0 0 0,0-1 0,0 1-1,0 0 1,0 0 0,0 0 0,0 0-1,0-1 1,0 1 0,0 0 0,-1 0-1,1 0 1,0 0 0,0 0 0,0-1-1,0 1 1,0 0 0,0 0 0,0 0-1,-1 0 1,1 0 0,0 0 0,0-1-1,0 1 1,0 0 0,0 0 0,-1 0-1,1 0 1,0 0 0,0 0 0,0 0-1,0 0 1,-1 0 0,1 0 0,0 0-1,0 0 1,0 0 0,0 0 0,-1 0-1,1 0 1,0 0 0,0 0 0,-7 8-279,-5 19 102,-23 92 314,24-75-26,-53 226 547,58-234-579,2 0-1,2 0 1,0 0-1,3 1 1,8 55-1,-6-73 19,0 6-2,2 0 1,12 34-1,-15-53-49,0 1 0,1-1 0,0 0 1,0 0-1,1 0 0,-1-1 0,1 1 1,1-1-1,-1 0 0,1 0 0,0 0 1,0-1-1,0 0 0,7 5 0,-9-7-20,0-1-1,0 0 1,1 1-1,-1-1 1,0 0-1,1 0 1,-1-1-1,1 1 1,-1-1-1,0 1 0,1-1 1,-1 0-1,1-1 1,-1 1-1,1-1 1,-1 1-1,1-1 1,-1 0-1,0 0 1,0 0-1,1-1 1,-1 1-1,0-1 1,0 0-1,0 0 1,-1 0-1,1 0 1,4-4-1,3-5 44,1 0-1,-2 0 1,1-1 0,-2 0-1,9-16 1,-4 4-26,-1-1 0,-1-1 0,-1 0 0,-1-1 0,7-39 1,-15 63-72,0 0 1,-1 1 0,1-1 0,-1 0 0,0 1-1,0-1 1,0 0 0,0 0 0,0 1-1,-1-1 1,1 0 0,-1 1 0,0-1 0,1 1-1,-1-1 1,-3-4 0,4 7 22,0-1 0,-1 1 0,1 0-1,-1-1 1,1 1 0,-1 0 0,1-1 0,-1 1 0,1 0 0,-1 0-1,1-1 1,-1 1 0,1 0 0,-1 0 0,1 0 0,-1 0 0,1 0 0,-1-1-1,0 1 1,1 0 0,-1 1 0,1-1 0,-1 0 0,1 0 0,-1 0-1,0 0 1,1 0 0,-1 0 0,1 1 0,-1-1 0,1 0 0,-1 0 0,1 1-1,-1 0 1,-1 0-7,0 0 0,0 1 0,0-1 0,0 1 0,0-1 0,-2 5 0,-2 2 36,1 1 0,0 0 0,0 1 1,1-1-1,-5 20 0,-8 52-26,13-56 79,1 0 0,1 49 0,3-65-2,0 0 0,0 0 0,1 0 0,5 17-1,-5-22-29,0 1 0,0-1-1,0 0 1,1 0 0,-1 0 0,1 0-1,0 0 1,0 0 0,1-1-1,4 5 1,-5-7-6,-1 1 0,1-1-1,-1 1 1,1-1 0,-1 0 0,1 0 0,0 0 0,0 0-1,-1-1 1,1 1 0,0-1 0,0 0 0,0 1 0,0-1-1,0-1 1,0 1 0,4-1 0,4-1-6,0-1 0,-1-1 0,12-4 0,-13 4 4,17-7 6,0-2 0,-1-1 0,33-23 0,66-59 36,-115 88-87,8-6-3,63-54 176,-71 59-118,0-1 1,-1 1-1,0-1 0,-1-1 0,13-21 0,-20 31-42,0 0-1,1 1 1,-1-1 0,0 0-1,1 1 1,-1-1 0,0 0-1,0 1 1,0-1 0,0 0-1,0 1 1,0-1 0,0 0 0,0 0-1,0 1 1,0-1 0,0 0-1,0 0 1,-1 0-8,1 1 0,0 0 0,0-1 0,-1 1 0,1 0 0,0 0 0,-1-1 0,1 1 0,0 0 0,-1 0 0,1-1 1,0 1-1,-1 0 0,1 0 0,-1 0 0,1 0 0,0 0 0,-1 0 0,1-1 0,-1 1 0,0 0 0,-1 0-35,-1 1 0,1-1 0,-1 0 0,1 1 0,0-1 0,-1 1 0,1 0 1,-3 1-1,-2 2-8,-1 1 1,1 0 0,0 0 0,0 1 0,0 0-1,1 0 1,-11 13 0,-32 52-93,48-70 150,-16 25-1,1 2 1,-13 31 0,26-51 19,0 0-1,0 0 1,0 1-1,1 0 1,0-1-1,1 1 1,0 0-1,1 0 1,-1-1-1,2 1 1,-1 0-1,3 14 1,-2-20 6,0 0 0,1 1 1,-1-1-1,0 0 1,1 0-1,-1-1 0,1 1 1,0 0-1,0 0 1,0-1-1,1 1 1,-1-1-1,0 0 0,1 0 1,0 0-1,-1 0 1,1 0-1,0 0 0,0-1 1,0 1-1,0-1 1,0 0-1,0 0 0,0 0 1,1 0-1,-1-1 1,0 1-1,1-1 1,-1 0-1,0 0 0,1 0 1,-1 0-1,4-1 1,-1-1-40,-1 1 0,0-1 0,0 0 0,0 0 0,0-1 0,0 1 0,-1-1 0,1 0 0,-1-1 0,1 1 0,-1-1 0,0 0 1,-1 1-1,1-2 0,5-7 0,2-4-99,-1-2 1,16-33 0,5-33 131,-5 12-513,-26 72 483,1 0-1,-1 0 1,0 0-1,0 0 1,0 0 0,0 0-1,0 0 1,0 0 0,0 0-1,0 1 1,0-1-1,0 0 1,0 0 0,0 0-1,0 0 1,0 0 0,0 0-1,1 0 1,-1 0-1,0 0 1,0 0 0,0 0-1,0 0 1,0 0 0,0 0-1,0 0 1,0 0-1,0-1 1,0 1 0,0 0-1,0 0 1,0 0 0,0 0-1,1 0 1,-1 0-1,0 0 1,0 0 0,0 0-1,0 0 1,0 0 0,0 0-1,0 0 1,0 0-1,0 0 1,0 0 0,0 0-1,0 0 1,0 0 0,0-1-1,0 1 1,0 0-1,0 0 1,0 0 0,0 0-1,0 0 1,0 0 0,0 0-1,0 0 1,0 0-1,0 0 1,0 0 0,0 0-1,0 0 1,0-1 0,0 1-1,0 9-244,-1 22 297,0-24-94,-8 77 356,-4-1 0,-3-1 0,-5 0 0,-42 112 0,58-181-254,-40 96 268,40-97-210,-1 0 0,-1-1 0,0 0 0,-1 0 0,0-1 0,-15 16 0,21-25-91,0 1 1,0 0-1,0-1 1,0 0 0,0 1-1,0-1 1,0 0-1,0 0 1,0 0 0,-1 0-1,1-1 1,0 1 0,-1-1-1,1 1 1,0-1-1,-1 0 1,1 0 0,-1 0-1,1 0 1,0 0-1,-4-1 1,3 0-41,0-1-1,0 1 0,-1 0 1,1-1-1,0 0 1,1 0-1,-1 0 0,0 0 1,0 0-1,1 0 1,0-1-1,-1 1 0,-2-5 1,-1-2-65,1 0-1,0 0 1,0-1 0,1 0-1,-6-18 1,8 21 44,-3-8-59,1 1 0,1-1 0,0 0 1,1 0-1,1 0 0,0-28 1,2 34 44,0 0 1,0 0 0,1 0 0,1 0 0,-1 0-1,1 1 1,1-1 0,-1 1 0,1 0 0,1 0-1,0 0 1,7-8 0,5-3-2,1 2-1,1 0 1,0 1-1,43-26 1,-6 4 15,-20 12 238,-1-2 0,-2-1 0,-1-2-1,-1-1 1,-2-1 0,37-54 0,-29 34 41,12-19 65,-40 57-237,0 1 0,1 0 0,1 0-1,20-18 1,-31 31-56,0 1 0,0 0 0,0 0 0,0-1 0,0 1 0,0 0 0,1 0 0,-1 0 0,0-1 0,0 1 0,0 0 0,0 0 0,1 0 0,-1-1 0,0 1 0,0 0 0,0 0 0,1 0 0,-1 0 0,0 0 0,0 0 0,0-1 0,1 1 0,-1 0 0,0 0 0,0 0 0,1 0 0,-1 0 0,0 0 0,0 0 0,1 0 0,-1 0 0,0 0 0,0 0 0,1 0 0,-3 10 225,-1 2-214,-8 52 67,1-10-91,-5 106 0,15-153 37,1 1 0,-1-1 0,1 0 0,1 0 0,-1 0 0,4 8 0,-4-13-17,-1 1 0,1-1 0,1 0 0,-1 1-1,0-1 1,1 0 0,-1 0 0,1 0 0,0 0-1,-1 0 1,1 0 0,0 0 0,0 0 0,0-1 0,0 1-1,1-1 1,-1 0 0,0 0 0,1 1 0,3 0 0,1-1 11,1 1 1,0-2 0,0 1 0,-1-1 0,1 0 0,0 0 0,0-1 0,-1 0 0,1-1-1,12-3 1,4-4 12,43-22-1,-31 13-37,-2-1 0,0-3 0,-1 0 0,54-50 0,-54 42 25,37-39-64,-58 59-136,-9 8-180,-7 7 157,-3 4 212,2 0 0,-1 0-1,1 0 1,1 1 0,-5 12 0,0 0 97,-11 22 35,5-12-92,-13 39 0,18-43-69,5-13 12,0 0-1,-4 22 1,8-33 33,1 1 1,0-1-1,-1 1 1,1-1-1,1 1 1,-1-1-1,1 1 1,-1-1-1,2 0 1,-1 1-1,0-1 1,1 0-1,1 4 1,-2-7-11,-1 0 0,1 1 0,-1-1 0,1 0 0,0 0 0,-1-1 0,1 1 1,0 0-1,0 0 0,-1 0 0,1 0 0,0-1 0,0 1 0,0 0 1,0-1-1,0 1 0,0-1 0,0 1 0,0-1 0,1 1 0,-1-1 1,0 0-1,0 0 0,0 1 0,0-1 0,0 0 0,1 0 0,-1 0 1,0 0-1,0 0 0,0-1 0,0 1 0,1 0 0,-1 0 0,0-1 1,0 1-1,0-1 0,0 1 0,0-1 0,2-1 0,0 0-26,1-1-1,0 0 1,-1 0-1,1 0 1,-1 0-1,0-1 0,0 0 1,-1 1-1,4-7 1,13-25-71,-2-1-1,22-67 1,-13 2-434,-26 94 288,-1 7-66,-2 10 52,8 39 93,-3-31 146,-1-12 42,0 0 0,0-1 0,1 1 0,0-1 0,0 1 0,0-1 0,1 1 0,0-1 0,5 7 0,-7-9-32,1-1 0,0 0-1,0 0 1,0 0 0,0 0 0,0 0-1,0-1 1,1 1 0,-1 0 0,1-1-1,-1 0 1,1 1 0,-1-1 0,1 0-1,0-1 1,-1 1 0,1 0 0,0-1 0,0 1-1,0-1 1,4 0 0,1-1 30,0-1 0,-1 0 1,1 0-1,-1 0 0,0-1 1,1 0-1,-1 0 0,0-1 0,11-8 1,6-6 109,25-24 1,-37 31-89,19-16-11,0-2 0,-2-2 1,-2 0-1,0-2 1,33-56-1,-40 53-122,-2-1-1,-1 0 0,14-53 1,25-176-261,-45 181 96,-83 427 111,66-315 238,-6 41 310,-7 120 0,17-126-332,3 0 0,12 85 1,-13-140-57,2 0 1,-1-1-1,1 1 1,-1-1-1,2 0 1,-1 1-1,5 7 1,-6-12-10,0 0-1,1 0 1,-1-1 0,0 1-1,1-1 1,-1 1 0,1-1 0,-1 0-1,1 1 1,0-1 0,0 0-1,-1 0 1,1 0 0,0 0-1,0-1 1,0 1 0,0 0 0,0-1-1,0 1 1,0-1 0,0 0-1,0 0 1,0 0 0,0 0 0,1 0-1,-1 0 1,0 0 0,2-1-1,1-1-14,0 1-1,-1-1 1,1 0-1,-1 0 1,1-1-1,-1 1 0,0-1 1,0 0-1,0 0 1,0 0-1,0-1 1,-1 1-1,6-8 0,2-5-33,0 0 0,10-19 0,-20 33 14,75-148-40,-73 142 48,0 2-50,0-1 0,0 1 0,-1-1-1,1 1 1,-2-1 0,1 0 0,-1 1 0,0-1 0,0-11-1,-1 17 37,0 1-1,0-1 0,0 0 1,0 1-1,0-1 0,0 1 0,0-1 1,0 1-1,-1-1 0,1 0 1,0 1-1,0-1 0,-1 1 1,1-1-1,0 1 0,-1 0 0,1-1 1,0 1-1,-1-1 0,1 1 1,-1 0-1,1-1 0,-1 1 0,1 0 1,-1-1-1,1 1 0,-1 0 1,1-1-1,-1 1 0,0 0 0,0 0 5,-1 0 0,1 0 0,0 0 0,-1 1 0,1-1 0,0 0 0,-1 1-1,1-1 1,0 1 0,0 0 0,-1-1 0,0 2 0,-4 2 23,2-1 0,-1 1 0,0 1 0,-5 6 0,5-4 5,1-1 1,0 2 0,0-1-1,0 0 1,1 1-1,1 0 1,-5 15 0,4-6 36,1-1 0,0 32 0,2-43-53,0 0-1,0 0 0,1 0 0,0 0 0,0 0 0,0 0 1,1 0-1,0 0 0,0-1 0,0 1 0,0-1 0,1 1 0,-1-1 1,1 0-1,0 0 0,0 0 0,1 0 0,4 3 0,-3-2-247,1-1 0,0-1 0,0 1 0,0-1-1,0 0 1,1 0 0,-1-1 0,1 0 0,-1 0-1,1 0 1,0-1 0,12 1 0,9-2-4557,55-6 1,-81 6 4423,0 0 0,0 0 0,0 0-1,1 0 1,-1-1 0,0 1 0,0-1 0,0 0 0,0 1 0,0-1 0,0 0-1,0 0 1,0 0 0,-1 0 0,1-1 0,0 1 0,0 0 0,-1-1 0,1 1-1,-1-1 1,0 1 0,3-4 0,5-12-3130</inkml:trace>
</inkml:ink>
</file>

<file path=ppt/ink/ink4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46.0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11 105 11296,'-10'-16'5120,"33"11"-4449,-1 2-95,9-1-448,19-4 736,0 3-480,8-7-192,0 4-96,5-4-1088,-4 4 544,-5-4-3487,-5 4 2175,-18 5-4736,-8 6 3680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8:1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5632,'0'0'1834,"0"0"-1718,1 0 0,-1 0 0,1 0-1,-1 0 1,0 0 0,1 0 0,-1 0 0,1 0-1,-1 0 1,1 0 0,-1 0 0,1 0-1,-1 1 1,1-1 0,-1 0 0,1 0-1,2 9 556,0 0 1,0 0-1,-1 1 0,0-1 0,0 18 0,10 132 1094,-7-97-1205,-3-47-1194,-3-28-8086</inkml:trace>
</inkml:ink>
</file>

<file path=ppt/ink/ink4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46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14 103 6976,'-13'-6'3168,"18"6"-2752,3 0 1664,7 0-1216,17-5 1120,2 5-1120,48-9-33,8 6-511,23-14-288,-10 6-32,5-6-1823,-14 5 959,1-3-5248,-15 7 3392</inkml:trace>
</inkml:ink>
</file>

<file path=ppt/ink/ink4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47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31 5728,'-11'3'3105,"14"-8"-19,16-8 56,-6 9-2674,0 0 0,0 2 0,1-1 0,-1 2 0,1 0 0,-1 0 0,23 3 0,66-1-158,-56-1-1276,-15 0 352</inkml:trace>
</inkml:ink>
</file>

<file path=ppt/ink/ink4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47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9 116 7296,'-8'-8'3328,"8"16"-2912,3-11 992,10 3-864,16-13 1184,6 4-960,23-14-256,5 3-320,10-8-288,-7 8 32</inkml:trace>
</inkml:ink>
</file>

<file path=ppt/ink/ink4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49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303 244 5216,'-11'-21'1696,"11"20"-1572,-1 0 0,0-1 0,1 1 0,-1-1 0,1 1 0,-1-1 0,1 1 0,0 0 0,0-1 0,0 1 0,0-4 1,0 4 90,0 0 1,0-1 0,0 1-1,0 0 1,-1 0 0,1 0 0,0-1-1,-1 1 1,1 0 0,0 0 0,-1 0-1,0-2 1,0 1-27,0 1 0,0-1 0,-1 0 0,1 1 0,0-1 0,0 0 0,-1 1 0,1 0 0,-1-1 0,0 1 0,1 0 0,-1 0 0,0 0 0,0 0 0,0 0 0,1 0 0,-1 1 0,-3-2 0,2 2-63,-1 0-1,1-1 1,0 1 0,-1 0-1,1 1 1,-1-1 0,1 0-1,0 1 1,-1 0 0,-2 1-1,-4 2-11,0 0 0,1 1 0,-1 0 0,1 1 0,1 0 0,-9 7-1,2-1-19,1 1-1,0 1 0,1 0 1,1 1-1,0 1 0,1-1 1,1 2-1,1-1 0,-13 30 1,21-43-71,0-1 0,0 1 0,0-1 0,0 1 1,1 0-1,-1 0 0,1-1 0,-1 1 0,1 0 0,0-1 1,0 1-1,1 0 0,-1 0 0,0-1 0,1 1 0,0 0 0,0-1 1,0 1-1,0-1 0,0 1 0,0-1 0,0 1 0,1-1 1,-1 0-1,1 0 0,0 1 0,0-1 0,0-1 0,0 1 1,0 0-1,0 0 0,0-1 0,0 1 0,1-1 0,-1 0 0,1 1 1,2 0-1,4 1 59,0 0 1,0 0-1,0-1 0,0 0 1,0-1-1,1 0 1,-1-1-1,0 1 0,1-2 1,-1 1-1,0-1 1,1-1-1,-1 0 0,0 0 1,0-1-1,0 0 1,-1 0-1,1-1 0,14-9 1,-18 10-20,-2-1 1,1 0-1,0 1 1,-1-1-1,1 0 1,-1-1-1,-1 1 0,1-1 1,0 1-1,-1-1 1,0 0-1,3-9 1,-2 4 27,0-1 0,-1 0 0,-1 0 0,1-21 0,-2 19-76,-1 0 0,-1 1 1,-1-1-1,0 1 0,-8-22 1,10 31-7,-1-4-84,-1 0 1,-1 1-1,1 0 0,-1-1 0,-6-7 1,-5-7-481,15 21 553,0 0-1,0-1 0,-1 1 1,1 0-1,0 0 0,0-1 1,0 1-1,0 0 1,0 0-1,0-1 0,0 1 1,0 0-1,-1 0 0,1-1 1,0 1-1,0 0 0,0-1 1,0 1-1,0 0 0,0 0 1,0-1-1,1 1 0,-1 0 1,0 0-1,0-1 0,0 1 1,0 0-1,0 0 1,0-1-1,0 1 0,1 0 1,-1 0-1,0-1 0,0 1 1,0 0-1,1 0 0,-1 0 1,0-1-1,0 1 0,0 0 1,1 0-1,-1 0 0,0 0 1,0 0-1,1 0 0,-1-1 1,0 1-1,0 0 1,1 0-1,-1 0 0,0 0 1,1 0-1,-1 0 0,19 0-123,-15 0 118,7 0 79,-1-2 0,0 1 0,-1-1 0,1 0 1,0-1-1,18-8 0,54-31 551,-6-6 55,-62 39-601,-13 7-73,1 0 0,0 1 0,0-1-1,1 1 1,-1-1 0,0 1 0,0 0-1,1 0 1,-1 0 0,1 0 0,-1 0 0,5 0-1,-7 1-8,1 0 1,-1 0-1,1 1 0,-1-1 0,1 0 0,-1 1 0,1-1 0,-1 0 0,1 1 0,-1-1 1,1 1-1,-1-1 0,1 0 0,-1 1 0,0-1 0,1 1 0,-1-1 0,0 1 0,1-1 1,-1 1-1,0 0 0,0-1 0,0 1 0,1-1 0,-1 1 0,0 0 0,0-1 0,0 2 1,3 22 44,-3-19-25,3 220 322,-3-135 139,1-89-195,3-4-44,6-10 58,4-7-135,-2-2-1,11-24 0,7-13-78,-9 23-224,2 1 0,33-39 0,-55 73 130,0 0 0,0 1-1,0-1 1,0 0 0,0 1 0,0-1 0,1 1 0,-1-1-1,0 1 1,0 0 0,0-1 0,1 1 0,-1 0 0,0 0-1,0 0 1,1 0 0,-1 0 0,0 0 0,0 0 0,1 0-1,-1 0 1,0 1 0,0-1 0,1 0 0,0 2 0,5 0-22,1 1 0,11 8 1,-18-11 30,22 15-21,30 24 0,14 9 441,-61-44-371,0-1 1,0 0 0,0 0 0,1 0-1,-1-1 1,1 0 0,0-1 0,-1 1-1,1-1 1,13 0 0,-18-1-28,1 0 0,-1 0 0,1-1 0,-1 1 0,1-1 1,-1 0-1,0 1 0,1-1 0,-1 0 0,0-1 0,0 1 0,0 0 0,0-1 1,0 1-1,0-1 0,0 1 0,0-1 0,0 0 0,-1 0 0,1 0 0,-1 0 0,0 0 1,1 0-1,-1 0 0,0-1 0,0 1 0,0 0 0,0-1 0,-1 1 0,1 0 0,0-5 1,2-29 98,-3 35-135,0-1 1,0 0-1,0 1 1,0-1-1,0 1 1,0-1-1,-1 0 1,1 1-1,-1-1 1,1 1-1,-1-1 1,0 1-1,1 0 1,-1-1-1,0 1 1,0 0 0,0-1-1,0 1 1,0 0-1,-2-2 1,2 3-1,0 0 0,0-1 0,0 1 0,0 0 0,0 0 1,0 0-1,0 0 0,0 0 0,0 0 0,0 0 0,0 0 0,0 0 1,0 0-1,0 0 0,0 1 0,0-1 0,0 0 0,0 1 1,0-1-1,0 1 0,0-1 0,0 1 0,0-1 0,0 1 1,-1 1-1,0 0 1,0 0 0,-1 0 0,1 0 0,0 1 0,1-1 1,-1 0-1,0 1 0,-1 3 0,-2 6-1,1 1 1,0 0-1,1 0 1,0 1-1,1-1 1,1 1-1,0 25 1,3-6 120,1-1 1,9 38 0,-10-60-52,1 0 0,0 0-1,0-1 1,1 1 0,8 13 0,-11-20-37,0-1 0,0 0 0,0 0 0,1 0 0,-1 0-1,1 0 1,0 0 0,0 0 0,0-1 0,-1 1 0,1 0 0,1-1 0,-1 0 0,0 1 0,0-1 0,0 0 0,1 0 0,-1-1 0,0 1 0,1 0 0,-1-1 0,1 1 0,-1-1 0,1 0-1,-1 0 1,1 0 0,-1 0 0,4-1 0,1-1 32,-1 0 0,1 0-1,-1-1 1,0 0-1,0-1 1,0 1 0,9-9-1,37-34 224,-37 31-225,98-84-7,-108 95-65,1 0 0,0 0 0,0 1-1,0-1 1,0 1 0,0 1 0,7-3 0,-9 4 23,-1 0-1,0 0 1,1 1 0,-1-1 0,0 1-1,1 0 1,-1 0 0,1 0-1,-1 1 1,0-1 0,1 1 0,-1-1-1,0 1 1,1 0 0,2 2 0,30 19-107,-31-18 114,-1-1 0,1 0 1,0 0-1,0 0 0,0-1 0,0 0 1,0 0-1,0 0 0,1 0 1,-1-1-1,1 0 0,-1 0 0,7 0 1,-11-1-8,0 0 1,0 1 0,0-1 0,1 0-1,-1 1 1,0-1 0,0 0 0,0 1-1,0-1 1,0 1 0,0 0 0,0-1-1,0 1 1,0 0 0,0 0 0,0 0 0,0-1-1,-1 1 1,1 0 0,0 0 0,-1 0-1,1 0 1,0 0 0,-1 0 0,0 1-1,1-1 1,-1 0 0,1 0 0,-1 0-1,0 0 1,0 1 0,0 0 0,2 8-2,-2 0 1,1-1 0,-2 13 0,0-7-74,-2 20 104,-2 10 199,5-42-177,1-1 1,-1 1-1,0-1 0,0 1 1,1-1-1,-1 0 1,1 1-1,0-1 0,0 0 1,0 0-1,0 1 0,0-1 1,0 0-1,3 3 1,-3-4-28,0 0 0,1-1 0,-1 1 0,1 0 0,-1 0 0,0 0 0,1-1 0,-1 1 0,1-1 0,-1 1 0,1-1 0,0 0 0,-1 0 0,1 1 0,-1-1 0,1 0 0,0 0 0,-1-1 0,1 1 1,2-1-1,1 0-9,0 0 1,0 0 0,0-1 0,9-4 0,46-28-2412,-8 4-4176,-29 16 645,-2 1 1889</inkml:trace>
</inkml:ink>
</file>

<file path=ppt/ink/ink4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52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16 916 4064,'-1'-1'104,"0"1"1,1 0-1,-1-1 1,0 1 0,1 0-1,-1 0 1,0 0-1,0 0 1,1 0-1,-1 0 1,0 0-1,1 0 1,-1 0-1,0 0 1,0 0-1,1 0 1,-1 0 0,0 1-1,0-1 1,1 1 132,-1 0 0,1-1 1,0 1-1,0 0 1,1-1-1,-1 1 1,0-1-1,0 1 1,0 0-1,0-1 1,0 1-1,1-1 0,-1 1 1,0-1-1,1 1 1,-1 0-1,0-1 1,1 1-1,-1-1 1,1 1-1,2 0 208,-1 0 1,1 0-1,0 0 1,0 0-1,-1-1 0,1 1 1,0-1-1,0 1 1,0-1-1,5-1 0,-8 1-336,5 0 165,-1 0-1,0-1 1,0 0 0,1 0 0,-1 0 0,0 0-1,0-1 1,0 0 0,0 0 0,-1 0 0,7-4-1,2-2 240,20-21-1,-27 24-401,7-7 28,0-1-1,-2 0 1,1-1-1,-2 0 1,0-1-1,10-21 1,-6 13-10,46-95 510,9-18-471,-51 106-18,1 1 1,31-37-1,-48 64-164,1 0 0,-1 1 0,1-1 0,-1 1 0,1-1 0,-1 1 0,1 0 0,0 0 0,0 0-1,0 0 1,0 0 0,0 0 0,0 0 0,0 0 0,3 0 0,-3 1 2,-1 0 0,1 0-1,-1 0 1,1 1 0,0-1 0,-1 0-1,1 1 1,-1-1 0,0 1 0,1-1-1,-1 1 1,1 0 0,-1 0 0,0 0-1,0-1 1,1 1 0,-1 0 0,0 1 0,0-1-1,0 0 1,0 0 0,1 2 0,3 5 20,0 0-1,0 0 1,-1 1 0,0 0 0,-1-1 0,1 1 0,-2 1-1,4 17 1,-3 0 40,1 51-1,-5-50 72,0 1 1,-2-1-1,-1 0 1,-13 46-1,15-67-90,-1-1 1,1 1-1,-1-1 0,0 0 0,-1 0 0,0 0 0,0 0 0,0-1 0,0 0 0,-1 0 1,0 0-1,0 0 0,-11 7 0,9-8 52,0 0 0,0 0 0,-1-1 0,0 0 1,0-1-1,1 1 0,-1-1 0,-1-1 0,1 0 0,0 0 0,-12 0 1,-2-3-167,-1 0 0,0-2 1,1 0-1,0-2 1,0 0-1,-22-10 1,48 15-82,12 0-14,4 0 104,-16 0 76,49-2-66,1-2 1,77-19-1,-85 10 176,0-3 0,-2-1 0,0-2 0,-1-2 0,-2-2 0,0-1 0,41-35 0,-47 33-147,-24 18-83,-26 19-294,6-1 381,0 1-1,1-1 0,0 1 1,0 1-1,1-1 0,1 1 1,0 1-1,-6 13 0,1 3 121,2 1 0,-9 40 0,17-66-55,0 0 1,1 0 0,0 0 0,-1 0 0,1 0 0,0 0-1,0 0 1,1 0 0,-1 0 0,1 0 0,-1 0 0,1-1-1,0 1 1,0 0 0,0 0 0,1-1 0,1 5 0,-2-6-5,1 1 1,-1-1 0,1 0 0,-1 1 0,1-1 0,0 0 0,-1 0 0,1 0 0,0 0 0,0 0 0,-1-1 0,1 1 0,0 0 0,0-1 0,0 1 0,0-1 0,0 0 0,0 0 0,0 0 0,0 0 0,0 0 0,0 0 0,0 0 0,0-1 0,3 0 0,-1 0-18,0 0 0,0-1 0,0 1 1,0-1-1,0 0 0,0 0 1,-1-1-1,1 1 0,-1-1 1,1 1-1,-1-1 0,0 0 1,0 0-1,0-1 0,-1 1 0,1-1 1,-1 1-1,0-1 0,0 0 1,0 0-1,0 0 0,-1 0 1,1 0-1,0-6 0,0 0 5,-1 0 0,0 1 0,0-1 0,-1 0 0,0 0 0,-1 0-1,0 0 1,-4-14 0,0 4-98,-1 0-1,-1 0 1,-12-22 0,15 34 18,0 1 0,-1 0 1,0 0-1,-9-10 0,12 14 27,0 1 0,0 0 0,0 0 0,-1 0 0,1 0 0,-1 0 0,1 0-1,-1 1 1,0-1 0,0 1 0,0 0 0,0 0 0,0 0 0,0 0 0,0 0-1,-3 0 1,5 1 24,0 0 1,0 0-1,0 1 0,0-1 0,0 0 0,0 0 0,0 1 0,0-1 1,0 1-1,0-1 0,1 1 0,-1-1 0,0 1 0,0-1 0,0 1 1,1-1-1,-1 1 0,0 0 0,1 0 0,-1-1 0,1 1 0,-1 0 1,1 0-1,-1 0 0,1 0 0,-1 0 0,1-1 0,0 1 0,0 0 1,-1 0-1,1 0 0,0 0 0,0 2 0,0-1 19,0 1-1,0-1 1,0 0 0,0 0-1,0 1 1,1-1 0,-1 0-1,1 0 1,-1 0 0,1 1-1,0-1 1,0 0 0,0 0-1,0 0 1,2 2 0,1 0 16,0 0 1,0 0-1,1-1 1,-1 0 0,0 0-1,1 0 1,0 0-1,0-1 1,0 0-1,0 0 1,0 0 0,0 0-1,0-1 1,1 0-1,-1 0 1,8 0 0,4-1 57,1 0 0,-1-1 0,30-5 0,-18 0-48,0-2 1,0 0-1,-1-2 1,0-1-1,-1-1 1,27-17 0,-19 7 26,0-1 0,-1-2 0,51-49 0,-69 58-4,0 0 1,21-31-1,-31 37-39,1 0 0,-2-1 0,0 0-1,0 1 1,-1-1 0,6-22 0,-7 18-91,-1 1-1,0-1 1,-1 0 0,-1 1 0,0-1 0,-1 0 0,-1 1-1,0-1 1,-8-26 0,10 40 63,0 0 1,0 0 0,-1 0-1,1 0 1,0 0-1,-1 0 1,1 1-1,-1-1 1,1 0-1,-1 0 1,0 0-1,1 0 1,-1 1-1,0-1 1,1 0 0,-1 0-1,0 1 1,0-1-1,0 1 1,-2-2-1,3 2-3,-1 0 0,0 0 0,0 0 0,0 0 0,0 0 0,0 1 0,1-1 0,-1 0 0,0 0 0,0 1 0,0-1 0,1 0 0,-1 1 0,0-1 0,0 1 0,1-1 0,-1 1 0,0-1 0,0 2 0,-4 3-46,1 0 0,-1 0 0,1 1 0,1-1 0,-5 9 0,-8 21 81,1 0-1,1 1 0,3 0 1,1 1-1,-8 49 0,8-10 75,0 128 0,10-190-18,0 1-1,1-1 0,0 1 0,2-1 1,-1 1-1,2-1 0,0 0 0,9 21 1,-12-33-44,0 0 0,-1-1 1,1 1-1,0-1 1,0 1-1,1-1 1,-1 0-1,0 1 1,0-1-1,1 0 0,-1 0 1,0 0-1,1 0 1,1 1-1,-2-2-16,0 0 0,0 1 0,0-1-1,0 0 1,0 0 0,0 0 0,0 0-1,0 0 1,0 0 0,0 0 0,0 0-1,0 0 1,0 0 0,0-1 0,0 1 0,0 0-1,2-2 1,0 0 6,1-1-1,0 1 1,-1-1 0,0 0-1,0 0 1,0-1 0,0 1-1,4-6 1,10-18 155,24-50 0,-10 17-286,2 2-360,-33 58 463,0-1 0,0 1 1,0 0-1,0 0 0,0 0 0,0 0 1,0-1-1,0 1 0,0 0 0,0 0 0,0 0 1,0 0-1,1 0 0,-1-1 0,0 1 1,0 0-1,0 0 0,0 0 0,0 0 0,0 0 1,1 0-1,-1 0 0,0-1 0,0 1 1,0 0-1,0 0 0,1 0 0,-1 0 1,0 0-1,0 0 0,0 0 0,0 0 0,1 0 1,-1 0-1,0 0 0,0 0 0,0 0 1,0 0-1,1 0 0,-1 0 0,0 0 1,0 0-1,0 0 0,0 0 0,1 1 0,-1-1 1,0 0-1,0 0 0,0 0 0,0 0 1,1 0-1,2 13-146,-1 19 44,-2-23 122,1 0 1,0 0-1,0 0 1,1 0-1,0 0 1,1 0-1,0 0 0,6 13 1,-7-18 7,0 0 0,1 0 0,-1 0 0,1 0 0,0 0 0,0-1 0,0 0 0,1 1 0,-1-1 0,1 0 0,0-1 0,0 1 0,0 0 0,0-1 0,0 0 0,0 0 0,1-1 0,-1 1 1,6 1-1,3-2-3,-1 0 1,0 0-1,1-1 1,-1-1-1,0 0 1,1-1-1,-1 0 1,0-1-1,0 0 1,20-8-1,0-3-35,0-1-1,44-30 1,94-71 0,-167 114-32,-1 1 42,-1 1 0,0-1 0,0 0 0,0 1 0,1-1 1,-1 0-1,0 0 0,0 0 0,0 0 0,0 0 0,-1 0 0,1 0 0,0 0 0,0 0 0,0 0 0,-1 0 0,1-2 0,-1 5-24,-1-1 0,1 1 0,-1 0 0,0 0 0,0-1 0,0 1 0,0 0 0,0-1 0,0 1 0,-2 1 0,-20 21-21,15-15-32,-11 13 27,-21 34 0,5-8 56,27-38 10,1-1-20,0 0 0,0 0 0,1 0 0,0 1 0,0 0 1,1 0-1,-6 18 0,11-27 20,-1 1 0,1-1 0,0 1 0,-1-1 0,1 1 0,0-1 0,0 0 0,0 1 0,0-1 0,0 1 0,0-1 0,1 1 1,-1-1-1,0 0 0,1 1 0,-1-1 0,1 1 0,-1-1 0,1 0 0,0 0 0,0 1 0,-1-1 0,1 0 0,0 0 0,0 0 0,0 0 0,0 0 0,0 0 0,1 0 0,-1 0 0,0 0 0,0-1 0,1 1 0,-1 0 1,0-1-1,1 1 0,-1-1 0,0 1 0,1-1 0,-1 0 0,1 0 0,1 0 0,3 1 13,0-2 0,0 1 0,0-1 0,0 1 0,0-2 0,0 1 1,0-1-1,0 0 0,-1 0 0,1 0 0,-1-1 0,0 0 0,1 0 0,-1 0 0,-1-1 0,1 1 1,0-1-1,-1 0 0,0-1 0,7-7 0,4-10 120,-1 1 1,0-2-1,16-36 1,-11 20-72,39-65-28,35-74-46,-75 135-215,-2 0 0,-2-1-1,12-61 1,-26 102 201,2-13-97,-2 16 104,0-1 1,0 1 0,0 0 0,0-1-1,-1 1 1,1-1 0,0 1 0,0-1-1,0 1 1,0 0 0,0-1 0,-1 1-1,1-1 1,0 1 0,0 0 0,-1-1-1,1 1 1,0 0 0,-1-1 0,1 1-1,0 0 1,-1-1 0,1 1 0,0 0-1,-1 0 1,1-1 0,-1 1 4,1 0 1,0 0-1,-1 0 1,1 0-1,0 0 1,0 0-1,-1 0 0,1 0 1,0 0-1,0 1 1,-1-1-1,1 0 1,0 0-1,0 0 1,-1 0-1,1 0 0,0 0 1,0 1-1,-1-1 1,1 0-1,0 0 1,0 0-1,0 1 1,-1-1-1,1 0 0,0 0 1,0 0-1,0 1 1,0-1-1,-7 9 6,2 0 0,-1 1 0,1-1 0,-4 14 0,-15 45 29,23-65-29,-5 14-1,1 1-1,1 0 1,0 0 0,2 0-1,0 0 1,1 0 0,2 29-1,5-5-674,2-1 1,23 72-1,6 24-7619,-35-126 7479,-1-8 221,0 1 0,0-1 1,-1 0-1,1 1 0,-1-1 1,0 1-1,0-1 1,0 0-1,-1 1 0,0 3 1,-4 10-2368</inkml:trace>
</inkml:ink>
</file>

<file path=ppt/ink/ink4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52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20 7968,'-32'-20'3616,"6"25"-3136,16-5-608,7 4-32,-2 1-800,5-2 544,5 5-2976,3 4 1888</inkml:trace>
</inkml:ink>
</file>

<file path=ppt/ink/ink4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55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435 619 4576,'0'-6'684,"1"0"0,0 0 0,2-8 0,-1 10 18,-1-1 0,0 1 0,-1 0 0,1 0 0,-1-1 0,0-7 0,0 10-541,0 1-1,-1-1 1,0 0-1,1 1 1,-1-1-1,0 1 1,1-1 0,-1 1-1,0-1 1,0 1-1,0 0 1,-1-1 0,1 1-1,0 0 1,0 0-1,-1 0 1,1 0 0,-1 0-1,1 0 1,-1 0-1,1 0 1,-2 0 0,-3-1-26,0-1 1,1 1-1,-1 1 1,0-1 0,0 1-1,0 0 1,0 1-1,0-1 1,-12 2 0,8 0-20,0 0 0,0 1 0,0 1 0,0 0 0,-12 5 0,-2 3 34,2 1-1,0 1 1,-38 29-1,41-27-118,1 0 1,0 2-1,-22 26 1,33-35-2,1 0 1,1 1 0,-1-1 0,1 1-1,1 0 1,0 0 0,0 0 0,0 1 0,1 0-1,-3 17 1,6-25-11,0 0 0,0-1 0,0 1 0,0 0 1,1-1-1,-1 1 0,0 0 0,1-1 0,-1 1 0,1-1 0,-1 1 0,1 0 0,0-1 0,0 0 1,-1 1-1,1-1 0,0 1 0,0-1 0,0 0 0,1 0 0,-1 0 0,0 0 0,0 1 0,1-2 1,-1 1-1,1 0 0,-1 0 0,1 0 0,-1-1 0,3 2 0,0-1 23,0 0 0,-1 0-1,1 0 1,0-1 0,0 1 0,0-1-1,0 0 1,0 0 0,-1-1 0,1 1-1,0-1 1,7-1 0,3-4-47,-1 0 0,0-1 0,-1 0 0,0-1 1,0 0-1,0-1 0,-1 0 0,-1-1 0,1 0 0,15-21 0,1-6-8,-1-1-1,22-44 1,-43 73 4,0-1 1,1 2-1,0-1 1,12-12-1,-18 21 13,1 0-1,-1 0 0,0 0 0,0 0 0,0 0 1,1 0-1,-1 0 0,0 0 0,0 0 0,1 0 1,-1 0-1,0 0 0,0 0 0,1 0 0,-1 0 1,0 0-1,0 0 0,1 0 0,-1 0 0,0 0 0,0 0 1,0 1-1,1-1 0,-1 0 0,0 0 0,0 0 1,0 0-1,1 0 0,-1 1 0,0-1 0,0 0 1,0 0-1,0 0 0,0 1 0,1-1 0,-1 0 1,0 0-1,0 0 0,0 1 0,0-1 0,0 1 1,6 12 189,-5-11-175,6 16 159,6 31 0,-8-30 71,10 30-1,-2-15-43,-8-18 10,2 0 1,-1 0-1,13 19 1,-19-34-199,1-1 1,-1 1-1,0 0 0,1-1 1,-1 1-1,1-1 1,-1 1-1,1-1 1,-1 1-1,1-1 0,0 1 1,-1-1-1,1 0 1,-1 1-1,1-1 1,0 0-1,-1 1 1,1-1-1,0 0 0,0 0 1,-1 1-1,1-1 1,1 0-1,-1-1 14,0 1 0,1 0 0,-1-1 0,0 1 0,0-1 0,0 0 1,0 1-1,1-1 0,-1 0 0,0 0 0,0 1 0,0-1 0,1-2 0,6-7 57,0-1 1,-1 0-1,0-1 1,-1 0-1,0 0 0,5-15 1,-3 8-68,3-6-52,2 0 1,23-34-1,-26 45 12,0 1-1,1 0 1,0 1 0,1 0-1,16-12 1,-27 23 21,0 1 1,0-1-1,0 0 1,-1 1-1,1-1 1,0 1 0,0-1-1,0 1 1,0-1-1,0 1 1,0 0-1,0 0 1,0-1-1,0 1 1,0 0-1,0 0 1,0 0-1,2 0 1,-2 0 2,0 1 0,-1-1 0,1 0 0,-1 1 0,1-1 0,-1 0 0,1 1-1,-1-1 1,1 1 0,-1-1 0,0 1 0,1-1 0,-1 1 0,0-1 0,1 1 0,-1 0 0,0-1 0,0 1 0,1-1 0,-1 1 0,0 1 0,1 3 29,-1 0 1,1 1-1,-1-1 0,-1 0 0,0 8 1,-7 27 134,-21 66 1,3-15 179,25-89-326,1 0 0,-1 1 0,1-1 1,0 0-1,-1 0 0,1 0 0,0 0 1,1 4-1,-1-6-19,0 0 1,0 1 0,0-1-1,0 0 1,0 0 0,1 1-1,-1-1 1,0 0 0,0 0-1,0 0 1,0 1 0,1-1-1,-1 0 1,0 0 0,0 0-1,0 1 1,1-1 0,-1 0-1,0 0 1,0 0 0,1 0-1,-1 0 1,0 0 0,0 0-1,1 0 1,-1 1 0,13-5 65,3-6-47,0-1 0,17-16 1,23-16-41,-40 33-1,7-5-14,0 1 1,25-12 0,-44 25 9,-1-1 1,1 1-1,0 0 0,0 0 0,-1 1 0,1-1 0,8 1 1,-10 0 7,0 0 0,0 0 0,0 0 1,0 1-1,0-1 0,0 1 1,0 0-1,0-1 0,-1 1 1,1 0-1,0 0 0,0 0 0,0 0 1,-1 1-1,1-1 0,-1 0 1,2 2-1,1 2-8,-1-1 0,0 0 0,-1 1 0,1-1 0,-1 1 0,0 0 0,0 0 0,0 0 0,1 6 0,0 4 41,1 28 1,-4-34 6,1 0 0,0 0 0,0 0 0,1 0 0,0-1 0,0 1 0,1 0 0,6 13 0,-8-21-18,0 1 0,1-1 1,-1 1-1,0-1 0,1 0 0,-1 0 0,0 0 0,1 0 0,-1 0 0,1 0 1,0 0-1,-1 0 0,1-1 0,0 1 0,-1-1 0,1 1 0,0-1 0,0 1 1,0-1-1,-1 0 0,1 0 0,0 0 0,0 0 0,0 0 0,-1-1 0,5 0 1,1 0 18,1-1 1,-1-1-1,1 1 1,10-7 0,2-3-7,0-1 0,-1 0 0,-1-2 1,19-18-1,-3 3-74,6-4 16,107-97 170,-146 130-152,17-19-143,-17 20 148,-1-1-1,0 1 0,1-1 1,-1 1-1,1-1 1,-1 1-1,0-1 0,1 1 1,-1-1-1,0 1 1,1-1-1,-1 0 0,0 1 1,0-1-1,0 1 1,1-1-1,-1 0 0,0 1 1,0-1-1,0 0 1,0 1-1,0-1 0,0 0 1,0 1-1,-1-1 1,1 1-1,0-1 0,0 0 1,-1 0-1,1 0 5,-1 1-1,1 0 0,0 0 1,-1-1-1,1 1 0,-1 0 1,1 0-1,-1 0 0,1-1 1,-1 1-1,1 0 0,-1 0 1,1 0-1,-1 0 0,1 0 1,-1 0-1,0 0 0,1 0 1,-1 1-1,-5 0-27,1 0-1,0 1 1,0 0 0,0 0 0,0 0 0,0 1-1,1 0 1,-1 0 0,1 0 0,0 0 0,-6 5-1,-7 9-52,-19 24 1,27-29 58,-25 27 51,2 3 1,-47 78 0,75-112 35,1 0 0,-1 0 0,-2 11 0,5-17-42,1 1 0,-1-1 0,1 1 1,-1-1-1,1 1 0,0-1 0,0 1 1,0-1-1,1 1 0,-1 0 0,0-1 1,1 1-1,0-1 0,0 1 0,1 1 1,-2-2-7,1-1 1,0 0 0,0 0 0,0 0 0,0 0 0,0 0 0,0-1 0,0 1-1,0 0 1,0 0 0,0-1 0,1 1 0,-1 0 0,0-1 0,0 0-1,1 1 1,-1-1 0,0 1 0,0-1 0,1 0 0,-1 0 0,1 0 0,-1 0-1,0 0 1,1 0 0,-1 0 0,0-1 0,1 1 0,1-1 0,2-1 29,1 1 0,-1-1 0,0 0 0,-1-1 0,1 1 0,6-5 1,-3 0-32,0 1 1,-1-1-1,0-1 1,0 0-1,0 0 1,9-16-1,-7 9-25,-1 0-1,-1-1 1,7-19 0,-9 9-194,-6 18-146,0 8 335,1 0-1,-1 1 1,1-1 0,0 0 0,-1 0 0,1 0 0,0 0-1,-1 1 1,1-1 0,0 0 0,-1 0 0,1 1 0,0-1-1,-1 0 1,1 1 0,0-1 0,0 0 0,-1 1 0,1-1-1,0 0 1,0 1 0,0-1 0,-1 1 0,-8 17-74,0-1 1,-12 37 0,7-18 90,-115 339 935,121-348-811,2 0-41,-2-1 0,-1-1 0,-13 27 0,19-46-25,2-5-43,1 0 0,0 0 0,-1 0 0,1 1 0,-1-1 1,0-1-1,1 1 0,-1 0 0,0 0 0,1 0 0,-1 0 0,0 0 1,0-1-1,0 1 0,0 0 0,0-1 0,0 1 0,0 0 0,-1 0 1,2-1-11,0 0 0,0 0 0,0 0 0,-1 0 0,1 0 0,0 0 1,0 0-1,0 0 0,0 0 0,0 0 0,-1 0 0,1 0 0,0 0 1,0 0-1,0 0 0,0 0 0,-1 0 0,1 0 0,0-1 0,0 1 1,0 0-1,0 0 0,0 0 0,-1 0 0,1 0 0,0 0 0,0 0 0,0 0 1,0-1-1,0 1 0,0 0 0,0 0 0,-1 0 0,1 0 0,0 0 1,0-1-1,0 1 0,0 0 0,0 0 0,0 0 0,0 0 0,0-1 1,-1-6-181,0 0 1,0 0 0,0 0-1,1-12 1,1-13-15,1 0 0,1 0 0,8-32 0,-6 45 82,0 0 0,1 1-1,1-1 1,0 1 0,2 1-1,15-26 1,-17 35 87,-1 1 1,1 0-1,0 0 1,0 0-1,0 1 0,1 0 1,0 1-1,1 0 1,-1 0-1,1 1 0,15-6 1,12-2-90,61-13 0,-76 20 144,19-3 17,135-38 398,-158 40-371,1-1 0,-1 0-1,-1-2 1,0 0 0,0-1-1,0 0 1,22-21 0,2-13 167,-2-1 1,44-68 0,-54 73-63,2-2 31,72-112-34,-92 135-144,-1 0 0,0 0 0,-1-1 0,-1 0 0,-2 0 0,7-34 0,-10 36-11,-1 0 1,0 0-1,-1 0 1,-1-1-1,-4-18 1,4 33-59,1 1 0,-1 0 0,0-1 0,0 1 0,-1 0 0,1-1 0,-1 1 0,0 0 0,-2-4 0,3 6 13,0 0 0,-1 0 1,1 0-1,0 0 0,0 0 1,-1 0-1,1 0 0,0 1 0,-1-1 1,1 0-1,-1 1 0,1-1 1,-1 1-1,1 0 0,-1-1 1,0 1-1,1 0 0,-1 0 0,1 0 1,-1 0-1,1 0 0,-4 1 1,0 0 6,-1 1 1,1-1 0,-1 1-1,1 1 1,0-1 0,0 1 0,0 0-1,0 0 1,1 0 0,-1 1-1,-7 7 1,-3 4 26,-23 33 1,22-27 40,1 0-1,2 1 1,0 0 0,1 1 0,1 0 0,-8 27-1,9-16 64,2 2 0,1-1 0,2 1 0,1 0 0,2 0 0,2 1 0,1-1 0,2 0 0,1 0 0,17 66 0,-20-97-56,1 1-1,0 0 0,0-1 0,0 1 1,1-1-1,0 0 0,0 1 0,0-1 1,0-1-1,1 1 0,0 0 1,0-1-1,0 0 0,1 0 0,-1 0 1,1-1-1,0 1 0,0-1 0,0 0 1,0-1-1,7 3 0,-2-2-22,1-1-1,-1 0 1,1-1 0,-1 0-1,1-1 1,-1 0 0,1 0-1,-1-1 1,1-1-1,-1 0 1,1 0 0,-1-1-1,0 0 1,17-9 0,-12 5 3,-1-1 1,0 0 0,0-1 0,-1-1 0,0 0 0,-1-1 0,0 0 0,-1-1 0,11-14 0,-10 10-82,-1 0 1,15-31 0,-22 39 11,0-1 0,-1 0 1,0 0-1,0 0 0,-1 0 1,0 0-1,0-18 0,-1 25 5,-1 0 0,0 0 0,0 0 0,-1 0 0,1 0 0,0 0 0,-1 0 0,1 1 0,-1-1 0,1 0 0,-1 0 0,0 0 0,0 0 0,0 1 0,0-1 0,0 0 0,0 1 0,-1-1 0,1 1-1,0-1 1,-1 1 0,1 0 0,-1 0 0,1 0 0,-1-1 0,0 2 0,0-1 0,1 0 0,-1 0 0,0 0 0,0 1 0,0-1 0,0 1 0,-3-1 0,0 1-38,-1 0 1,1 0-1,0 0 0,0 1 1,0-1-1,0 1 0,1 1 1,-1-1-1,0 1 0,0 0 1,1 0-1,-9 5 1,4-1 80,1 0 1,0 1-1,0 0 1,1 1 0,0-1-1,0 2 1,1-1-1,0 1 1,-7 13 0,8-14 6,1 1 0,1-1 0,-1 1 0,1 0 0,1 0 1,0 0-1,0 1 0,1-1 0,0 0 0,0 19 1,1-25 1,1 0 1,-1 0 0,0 0 0,1 0-1,0 0 1,0 0 0,0-1 0,0 1-1,0 0 1,0 0 0,1-1 0,-1 1-1,1-1 1,0 1 0,0-1-1,0 0 1,0 0 0,0 0 0,0 0-1,0 0 1,1 0 0,-1-1 0,1 1-1,4 2 1,-1-3 67,-1 1-1,1-1 1,-1 0 0,1 0-1,-1 0 1,1-1 0,0 0-1,-1 0 1,1 0-1,-1-1 1,1 0 0,7-1-1,-4-1-32,-1 0 0,1-1 0,0 0 1,-1 0-1,0-1 0,14-10 0,-2-2-46,-1-1 0,-1-1 0,0 0 0,21-32 0,2-10 118,-21 30-263,41-48-1,-59 76 123,11-8-249,-9 13 77,0 9 25,-3 8 83,0 0-1,-1 1 0,-4 24 1,1 0 100,2-15 52,-2 0 1,0 1-1,-2-1 0,-2 0 0,-13 38 1,18-61-30,-1 0 0,0 0 1,-1 0-1,1-1 1,-1 1-1,0-1 1,-1 0-1,1 0 1,-1 0-1,-8 5 1,13-10-45,0 1 0,-1-1 1,1 0-1,-1 1 0,1-1 1,-1 0-1,1 0 0,-1 0 1,0 0-1,1 1 0,-1-1 1,1 0-1,-1 0 0,1 0 1,-1 0-1,1 0 0,-1 0 1,0 0-1,1 0 0,-1-1 1,1 1-1,-1 0 0,0-1 1,-12-10 103,10 6-91,-1 0 1,1-1 0,0 1-1,-2-7 1,2 0-13,0 1 0,0-1 0,-2-22-1,-1-10-145,6 44 134,-1-1 1,1 1 0,0 0-1,0-1 1,0 1 0,0-1-1,0 1 1,-1 0 0,1-1-1,0 1 1,0-1-1,0 1 1,0 0 0,0-1-1,0 1 1,0-1 0,0 1-1,0-1 1,1 1 0,-1 0-1,0-1 1,0 1-1,0-1 1,0 1 0,1 0-1,-1-1 1,0 1 0,0 0-1,0-1 1,1 1 0,0 0 9,0 0 0,0 1 0,0-1 1,0 1-1,0-1 0,0 1 0,0 0 1,0-1-1,0 1 0,0 0 0,0 0 1,-1 0-1,2 1 0,15 16 171,-7-6-123,1 0 0,0-1-1,1 0 1,0-1 0,23 14-1,-22-16-107,1-2-1,0 0 0,23 7 1,-22-9-1415,26 3 1,-5-2-328</inkml:trace>
</inkml:ink>
</file>

<file path=ppt/ink/ink4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57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17 944 3072,'-5'1'1219,"6"1"-434,-1-1-706,0-1 1,1 0-1,-1 0 0,0 0 0,1 0 0,-1 1 1,0-1-1,1 0 0,-1 0 0,0 0 0,1 0 0,-1 0 1,0 0-1,1 0 0,-1 0 0,1 0 0,-1 0 1,0 0-1,1 0 0,-1 0 0,0 0 0,1-1 0,-1 1 1,1 0-1,11-10 3756,2-12-2317,-8 14-1042,53-88 1327,74-89-1,-98 142-1621,72-91 276,-87 105-269,-1 0-1,28-61 0,-16 5 904,32-132-1,-73 236-1671,-12 46 306,-17 48 321,-187 393 1154,163-381-836,-5 8 8,37-60-140,-43 79 757,61-132-531,12-19-415,0 0 1,1-1-1,-1 1 0,0 0 1,0 0-1,1-1 0,-1 1 1,0 0-1,0-1 0,0 1 1,0-1-1,0 1 0,0-1 1,0 0-1,0 1 0,-2-1 1,3 0-35,-1 0 0,1-1 0,0 1 0,-1-1 0,1 1 0,0 0 0,-1-1 0,1 1 0,0-1 0,-1 1 0,1-1 1,0 1-1,0-1 0,0 1 0,0-1 0,-1 1 0,1-1 0,0 1 0,0-1 0,0 1 0,0-2 0,0 2 0,1-5-25,-1-1 1,1 0 0,0 1 0,1-1 0,-1 1 0,1 0-1,0-1 1,1 1 0,-1 0 0,1 0 0,0 1-1,0-1 1,0 0 0,6-5 0,4-3-8,0 0 0,0 1 0,21-13 0,71-47-18,84-64-169,-162 112 232,-1-1-1,38-49 1,34-65 276,-80 113-145,-11 17-137,-1 0-1,0-1 1,0 0-1,-1 0 0,0 0 1,5-15-1,-5 16-10,-4 4 27,-2 3-167,-2 6 33,-5 13-19,-6 23 122,4 80 128,8-93-82,3 68 406,-1-93-427,0 1 0,0-1 0,1 0 0,-1 0 0,1 1 0,0-1 0,-1 0 0,2 3 0,-1-5-14,-1 1 0,0-1 0,0 1 0,1-1 0,-1 1 0,0-1 0,1 1 1,-1-1-1,1 1 0,-1-1 0,1 1 0,-1-1 0,1 0 0,-1 1 0,1-1 0,-1 0 0,1 1 0,-1-1 0,1 0 0,-1 0 0,1 1 0,0-1 0,-1 0 1,1 0-1,-1 0 0,1 0 0,0 0 0,-1 0 0,1 0 0,0 0 0,-1 0 0,1 0 0,-1 0 0,2-1 0,1-1 27,0 1 0,0-1 0,0 0 0,0 0 0,-1 0 0,1 0 0,-1 0 0,1-1 0,2-3 0,20-30 72,-17 24-78,19-27 34,2 1 0,2 1 0,1 2 0,44-37 1,-63 60-116,-8 8 4,0-1 0,0 1 0,9-6 0,-10 8 30,0-1 0,-1 0 0,1 0 0,4-4 0,5-5-2,-25 18-416,-7 4 385,8-5-34,8-3 89,1 0 0,0 0 0,0 1 0,0-1 0,0 1 0,0-1 0,0 1 0,0 0 0,1 0 0,0 0 0,-1 0 0,1 0 0,-1 6 0,0-1-33,1 0 0,0 0 0,1 1 0,0-1 0,0 0 0,2 10-1,-2-16 41,1 1 0,0 0 0,0-1 0,0 1-1,0 0 1,0-1 0,0 1 0,1-1-1,-1 0 1,1 1 0,0-1 0,0 0 0,-1 0-1,1 0 1,1 0 0,-1 0 0,0-1-1,0 1 1,1 0 0,-1-1 0,4 2 0,-2-2 5,1 1 1,-1-1-1,1 0 1,-1 0-1,1-1 1,0 1 0,-1-1-1,1 0 1,0 0-1,-1-1 1,1 1-1,0-1 1,6-2 0,7-3 24,0 0 0,18-11 0,12-3 22,-27 11-123,5-2-88,-25 10 138,0 1 1,1 0-1,-1-1 1,0 1-1,0 0 1,1 0-1,-1 0 1,0 0-1,0 0 1,1 0 0,-1 0-1,0 0 1,1 1-1,1 0 1,-1-1 90,5 16-101,-9-12 33,-1 4-72,3-8 55,0 0 0,0 0 1,0 0-1,0 0 0,0 1 0,0-1 0,0 0 0,0 0 0,0 0 0,0 0 0,0 0 1,0 0-1,0 1 0,0-1 0,0 0 0,0 0 0,0 0 0,0 0 0,0 0 1,0 0-1,0 0 0,0 1 0,0-1 0,0 0 0,0 0 0,0 0 0,0 0 0,0 0 1,0 0-1,1 0 0,-1 0 0,0 0 0,0 1 0,0-1 0,0 0 0,0 0 1,0 0-1,0 0 0,0 0 0,1 0 0,-1 0 0,0 0 0,0 0 0,0 0 0,0 0 1,0 0-1,0 0 0,1 0 0,-1 6 154,0-5 110,0-6-15,0-1-191,1 0 0,0 0 0,1-1 0,-1 1 0,4-6 0,2-14 74,8-19-58,-15 43-84,1-1 0,0 1-1,0 0 1,0-1 0,0 1-1,0 0 1,2-2 0,-2 2-41,-1 1 0,1-1 1,0 1-1,0-1 0,-1 1 1,1-1-1,-1 1 0,1-1 1,-1 1-1,1-4 0,-1 4-114,0 1 153,1 1-1,-1-1 1,0 0 0,1 1 0,-1-1-1,0 0 1,1 1 0,-1-1-1,0 0 1,0 1 0,1-1 0,-1 1-1,0-1 1,0 1 0,0-1 0,1 0-1,-1 1 1,0-1 0,0 1 0,0-1-1,0 1 1,0-1 0,0 1-1,0 15-106,0-13 85,0 24-83,-1 39 266,0-50-109,-1 12 62,-1 0 0,-1 0 0,-1-1-1,-9 28 1,14-54-82,0 0 0,-1-1 0,1 1 0,-1 0 0,1 0-1,0 0 1,-1 0 0,1 0 0,-1-1 0,0 1 0,1 0 0,-1 0 0,0-1-1,1 1 1,-1 0 0,0-1 0,0 1 0,0 0 0,0-1-10,0 0 1,0 0-1,1 0 1,-1-1-1,0 1 1,1 0-1,-1 0 1,0 0-1,1-1 1,-1 1-1,0 0 1,1-1-1,-1 1 1,1 0-1,-1-1 1,0 1-1,1-1 1,-1 1-1,1-1 1,-1 1-1,1-1 1,0 1-1,-1-1 1,1 0-1,-1 0 1,-5-8-6,1-1 0,0 0-1,1 0 1,0 0 0,-3-10 0,2 5-38,-11-22 0,15 34 7,-6-10-84,7 13 105,0-1 0,-1 1 0,1 0 0,0 0 0,0 0 0,0 0 0,0 0 0,0-1 0,0 1 0,0 0 0,0 0 0,0 0-1,-1 0 1,1-1 0,0 1 0,0 0 0,0 0 0,0 0 0,0-1 0,0 1 0,0 0 0,0 0 0,0 0 0,0 0 0,0-1 0,0 1 0,0 0 0,1 0 0,-1 0 0,0-1 0,0 1 0,0 0 0,0 0 0,0 0 0,0 0 0,0 0 0,0-1 0,1 1 0,-1 0 0,0 0 0,0 0 0,0 0 0,2 0-17,-1 1 1,1 0 0,-1 0 0,0 0-1,1 0 1,-1 0 0,0 0 0,0 1-1,0-1 1,0 0 0,0 1 0,0-1-1,0 0 1,0 1 0,-1-1 0,2 3-1,7 10 26,-5-9 47,1-1 0,0 0-1,-1 0 1,1-1 0,9 5 0,-11-7 0,0 1 0,0-1 0,0 0 0,0 0 0,0 0 0,0 0 0,0 0 0,0-1 0,0 0 0,1 1 0,-1-1 0,0 0 0,4-1 0,-2-1-16,1 1-1,-1-1 1,0-1 0,0 1 0,0-1 0,0 0 0,5-4-1,35-29 186,-32 24-174,19-12 82,60-36 0,-58 40-160,63-49 0,-80 53 64,0-2 0,0 0 0,-2 0 0,0-2 0,12-21 0,-14 17-78,-1-1 1,-1 0 0,-1-1-1,-2 0 1,8-38 0,-13 44-368,-3 20 409,0 0 0,0-1-1,0 1 1,0 0 0,0 0-1,0 0 1,0 0 0,0 0 0,0 0-1,0 0 1,0 0 0,0-1-1,-1 1 1,1 0 0,0 0-1,0 0 1,0 0 0,0 0-1,0 0 1,0 0 0,0 0-1,0 0 1,0-1 0,0 1-1,0 0 1,0 0 0,0 0-1,-1 0 1,1 0 0,0 0-1,0 0 1,0 0 0,0 0-1,0 0 1,0 0 0,0 0-1,0 0 1,-1 0 0,1 0-1,0 0 1,0 0 0,0 0-1,-7 7-148,-16 32 190,1 0 1,3 1-1,0 1 0,-19 69 1,30-79 51,2 1 1,1 0 0,1 0 0,2 64 0,4-55-110,2 0-1,2 0 1,15 58 0,-20-96-79,10 30-1246,-11-32 1004,1 1 0,0-1 0,-1 1 0,1-1 0,0 1 0,0-1-1,0 0 1,0 0 0,0 1 0,0-1 0,0 0 0,1 0 0,-1 0-1,0 0 1,1 0 0,-1-1 0,3 2 0,-4-2 229,0 1 0,0-1 0,0 0 0,1 0 0,-1 0 0,0 0 0,0 0 0,0 0 0,1 0 0,-1 0 0,0 0 0,0 0 0,1 0 0,-1 0 0,0 0 0,0 0 0,0 0 0,1 0 0,-1 0 0,0 0 0,0 0 0,0 0 0,1 0 0,-1-1 0,0 1 0,0 0 0,0 0 0,0 0 0,1 0 0,-1 0 0,0 0 0,0-1 0,0 1 0,0 0 0,1 0 0,-3-9-3769,-10-12-868,10 19 4627,-13-22-2491</inkml:trace>
</inkml:ink>
</file>

<file path=ppt/ink/ink4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58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7968,'0'-6'3616,"14"1"-3136,-6 1 1696,5 4-1280,19-5 927,4 5-1087,23-3 96,-1 0-480,5-6-288,0 9-64,-8-8-160,-7 8 96,-6-8-2911,-11 8 1599,-14-4-3072,1 4 2496</inkml:trace>
</inkml:ink>
</file>

<file path=ppt/ink/ink4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8:58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36 9632,'-19'-15'4928,"28"10"-5920,4 1 416,24-4-2592,7 5 1792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8:1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3712,'-12'-8'2752,"21"16"-3200</inkml:trace>
</inkml:ink>
</file>

<file path=ppt/ink/ink4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01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473 112 3904,'0'-12'1242,"0"0"-1,1 0 1,3-15 0,-3 23-727,-1 1 0,1 0 1,0 0-1,1 0 0,-1 0 0,1 0 0,-1 0 1,1 0-1,0 1 0,0-1 0,0 0 0,0 1 1,0 0-1,1-1 0,3-2 0,-2 4 637,-5 8-703,-3 10-199,0 99 582,-37 167 420,29-219-1022,-39 419 986,48-465-1051,3-15-109,-1 0-1,0 0 1,1 1-1,0-1 1,0 0-1,-1 0 1,2 0-1,-1 0 1,1 7-1,0-10-34,-1 0 0,0 0 0,0 0 0,0 0 0,0 0 0,0 0 0,0 1 0,0-1 0,0 0 0,0 0 0,0 0-1,0 0 1,0 0 0,0 0 0,0 1 0,0-1 0,0 0 0,0 0 0,0 0 0,0 0 0,0 0 0,0 0 0,0 1 0,0-1 0,0 0 0,0 0-1,0 0 1,0 0 0,0 0 0,0 0 0,0 0 0,-1 1 0,1-1 0,0 0 0,0 0 0,0 0 0,0 0 0,0 0 0,0 0 0,-8 2 252,-11-2-428,16 0 159,-285 24-445,258-21 445,-16 2-20,46-5 17,0 0 0,0-1 0,0 1 0,0 0 0,0 0 0,0 0 0,0 0 0,0 0 0,0 0 0,0 0 0,0 0 0,0 0 0,0 0 0,1 0 0,-1 0 0,0 0 0,0 0 0,0 0 0,0 0 0,0 0 0,0 0 1,0 0-1,0 0 0,0-1 0,0 1 0,0 0 0,0 0 0,0 0 0,0 0 0,0 0 0,0 0 0,0 0 0,0 0 0,0 0 0,0 0 0,0 0 0,0 0 0,0 0 0,0 0 0,-1 0 0,1 0 0,0 0 0,0-1 0,0 1 0,0 0 0,0 0 0,0 0 0,0 0 0,0 0 0,0 0 0,0 0 0,0 0 0,0 0 0,0 0 0,0 0 0,0 0 0,0 0 0,0 0 0,0 0 0,0 0 0,-1 0 1,1 0-1,0 0 0,0 0 0,0 0 0,0 0 0,0 0 0,6-3 110,184-25 651,8 0-420,80-30-108,-125 24-180,-131 30-219,-1-1 0,1-2-1,21-8 1,-42 15 23,-1-1 0,1 1 0,-1 0 0,1 0 0,-1 0 0,1 0 0,-1-1 1,1 1-1,-1 0 0,1-1 0,-1 1 0,1 0 0,-1-1 0,1 1 0,-1 0 0,0-1 0,1 1 0,-1-1 0,0 1 1,1-1-1,-1 1 0,0-1 0,0 1 0,1-1 0,-1 1 0,0-1 0,0 1 0,0-1 0,0 1 0,0-1 0,0 1 1,0-1-1,0 0 0,0 1 0,0-1 0,0 1 0,0-1 0,0 1 0,-1-2 0,0 1-616,0-1-1,0 0 0,-1 1 0,1-1 1,0 1-1,-1 0 0,0-1 1,1 1-1,-4-2 0,-8-3-2163</inkml:trace>
</inkml:ink>
</file>

<file path=ppt/ink/ink4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01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23 105 6880,'0'0'12,"-6"-13"1280,0-1 0,-4-16 0,10 29-1164,0 1 1,0-1 0,0 1 0,0-1 0,0 1 0,0-1-1,0 1 1,0-1 0,0 1 0,0-1 0,0 1-1,0-1 1,1 1 0,-1-1 0,0 1 0,0-1 0,1 1-1,-1 0 1,0-1 0,1 1 0,-1-1 0,0 1-1,1 0 1,-1-1 0,0 1 0,1 0 0,-1-1 0,1 1-1,-1 0 1,1 0 0,-1 0 0,1-1 0,0 1-1,19-4 1356,-17 4-1278,153-7 2984,-18 2-2487,239-13-2612,-324 21-32,-40-2 63,-1 1 1,14 4 0,12 8-1915</inkml:trace>
</inkml:ink>
</file>

<file path=ppt/ink/ink4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03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83 5216,'-14'-11'10116,"21"6"-6051,-5 3-3903,1 1 0,0 0 0,0 1 1,0-1-1,0 0 0,-1 1 0,5-1 0,20-4 173,-12 0-282,-1 0 0,25-3 0,-3 0-106,-1-1 1,1 2 0,0 2 0,1 1 0,-1 2 0,1 1 0,-1 2 0,42 6 0,-64-5 432,-7-1-3831,-18 2-2565,7 0 3760</inkml:trace>
</inkml:ink>
</file>

<file path=ppt/ink/ink4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03.4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42 5408,'-2'-2'517,"-5"-4"235,7 6-723,0 0 1,0 0-1,0-1 1,0 1-1,0 0 0,0 0 1,0 0-1,-1 0 0,1 0 1,0 0-1,0 0 1,0 0-1,0 0 0,0 0 1,0 0-1,0 0 0,0 0 1,0 0-1,0 0 1,0 0-1,0 0 0,-1 0 1,1 0-1,0 0 0,0 0 1,0 0-1,0 0 1,0 0-1,0 0 0,0 0 1,0 0-1,0 0 0,0 0 1,-1 0-1,1 0 1,0 0-1,0 0 0,0 0 1,0 0-1,0 0 0,0 0 1,0 0-1,0 0 1,0 0-1,0 0 0,0 0 1,0 0-1,-1 0 0,1 0 1,0 0-1,0 0 1,0 1-1,0-1 0,0 0 1,0 0-1,0 0 1,0 0-1,0 0 0,0 0 1,0 0-1,0 0 0,0 1 1,0-1 221,1 0 0,-1 1 0,1-1 0,-1 0 0,0 1 0,1-1 0,-1 0 0,1 1-1,-1-1 1,1 0 0,-1 0 0,1 0 0,-1 1 0,1-1 0,-1 0 0,1 0 0,-1 0 0,1 0 0,-1 0 0,1 0 0,-1 0 0,1 0 0,-1 0 0,2 0 0,-1 0-237,89-4 4285,45-9-2981,8-1-1421,-102 8 259,-30 4-1753,-44 22-10231,9-5 9119</inkml:trace>
</inkml:ink>
</file>

<file path=ppt/ink/ink4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03.7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97 7808,'-5'-5'3520,"28"-3"-3040,-4 5 1760,-1-1-1312,13-9 991,1 6-1151,8-6 160,0 5-544,10-4-160,-1 4-128,1 1-448,-2 2 224,-3 2-2016,0 3 1185,-8 8-4193,-6 4 2912</inkml:trace>
</inkml:ink>
</file>

<file path=ppt/ink/ink4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05.0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625 5 3488,'9'-5'12032,"-14"9"-11790,-1 0 0,1 0 1,0 0-1,1 1 0,-7 7 1,0 0 84,-13 11-127,1 1 1,2 2-1,0 0 0,2 1 1,1 1-1,-18 37 0,23-40-111,1 1-1,1 0 1,2 0-1,-8 30 0,15-45-67,0-1 0,1 0-1,0 1 1,1-1 0,0 1-1,0-1 1,1 1 0,1-1-1,0 0 1,0 0 0,1 1-1,0-1 1,0-1 0,7 13-1,24 36 239,-20-36-202,-1 1 1,16 37 0,-24-46-18,8 20 89,-1 0 0,6 37 0,-12-43-22,1 7 160,5 60-1,-11-74-181,0 8 240,-3 32 0,2-52-243,-2 0 0,1 1 0,-2-1 0,1 0 0,-1 0 1,0-1-1,-7 14 0,6-16-35,0 0 1,-1 0-1,1-1 0,-1 1 1,0-1-1,-1 0 1,1-1-1,-12 8 0,6-3 12,-8 3 71,0 0 1,-37 16-1,-43 12 178,-16-2 146,96-33-1023,-1-1-1,0-1 1,-38 1-1,37-6-2204,20 1 2609,1 1 0,-1 0-1,1 0 1,0 0 0,-1 0-1,1 0 1,-1-1 0,1 1 0,-1 0-1,1 0 1,0-1 0,-1 1-1,1 0 1,0-1 0,-1 1-1,1 0 1,0-1 0,-1 1-1,1-1 1,0 1 0,0 0-1,0-1 1,-1 1 0,1-1-1,0 1 1,0-1 0,0 1-1,0-1 1,0 1 0,0-1-1,0 1 1,0-1 0,0 1 0,0 0-1,0-1 1,0 1 0,0-1-1,0 1 1,0-1 0,0 1-1,1-1 1,7-11-3120</inkml:trace>
</inkml:ink>
</file>

<file path=ppt/ink/ink4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09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378 167 3552,'7'-1'7744,"25"-10"-3680,-32 10-3918,1 0 0,0 0 1,0 0-1,-1 0 0,1 0 1,0 0-1,-1 0 0,1-1 1,-1 1-1,1 0 0,-1 0 1,0-1-1,0 1 0,1 0 1,-1 0-1,0-1 0,0 1 1,0 0-1,0-1 0,-1 1 1,1 0-1,-1-3 0,0-1-7,0 0-1,0 0 1,-1 0 0,-4-9-1,1 5 88,0 0 0,-1 0 0,-8-10 1,11 16-211,-1-1 0,1 1 0,-1-1 0,0 1 1,0 1-1,0-1 0,0 0 0,-1 1 0,-8-3 1,2 1-7,0 2 0,0-1 0,0 2 0,0-1 0,-1 2 0,1-1 0,0 1 0,-1 1 0,1 0-1,0 1 1,0 0 0,0 1 0,0 0 0,0 1 0,1 0 0,-1 0 0,1 1 0,0 1 0,0 0 0,1 0 0,0 1 0,0 0 0,0 0 0,1 1 0,0 0 0,1 1 0,0-1 0,0 1 0,1 1 0,-8 14 0,10-15-8,0 0 1,1 0-1,0 1 1,1-1-1,0 1 1,0-1-1,1 1 0,0 12 1,1-14 24,1-1 0,-1 0 0,2 0 0,-1 0 0,1 0 0,0 0 0,0 0 0,1 0 0,0 0 1,0-1-1,8 12 0,-5-11 2,0-1 0,0 0 1,0 0-1,1 0 0,8 5 0,2 2 30,33 22 138,-35-26 35,0 1 0,-1 1 1,26 24-1,-37-31-163,0-1 1,0 1 0,-1-1-1,1 1 1,-1 0-1,0 0 1,0 0-1,0 0 1,0 1 0,-1-1-1,1 0 1,-1 1-1,-1-1 1,1 1-1,0-1 1,-1 1 0,0 0-1,0-1 1,-1 1-1,0 5 1,-3 5 20,-1-1 1,0 0-1,-1 0 1,-1 0-1,0 0 1,-1-1-1,-12 16 1,10-14-106,-3 3-1,0-1 0,-1 0 0,-1-1 0,0-1 0,-26 19 0,10-7-2207,17-14-1660,8-5 2053</inkml:trace>
</inkml:ink>
</file>

<file path=ppt/ink/ink4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09.7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37 7392,'-15'-4'2373,"7"6"-94,6 0-1348,6-2 56,65 3 4357,127-21-3171,57-1-2650,-215 17-590,-6 2 299</inkml:trace>
</inkml:ink>
</file>

<file path=ppt/ink/ink4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10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444 0 7712,'-14'6'5774,"-8"6"-4279,3 2-823,1 1 0,1 1-1,0 1 1,-27 36 0,30-37-399,-115 154 1440,100-125-943,-46 93 0,66-116-672,1 0 1,1 0-1,1 0 0,1 1 0,1 0 1,-1 30-1,4-23 14,1-1 0,2 1 0,1-1 0,9 41 0,-9-57-107,1 0 0,0-1 1,1 0-1,1 0 0,-1-1 0,2 1 0,0-1 1,0-1-1,1 1 0,0-1 0,15 14 0,-13-15-625,1 0 1,1 0-1,-1-1 0,2 0 0,-1-1 0,15 6 0,13 3-1354</inkml:trace>
</inkml:ink>
</file>

<file path=ppt/ink/ink4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11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9 506 4992,'0'0'76,"-1"0"1,1 0-1,0 0 0,-1 0 1,1 0-1,-1 0 0,1 0 1,-1 0-1,1 0 0,0 0 1,-1 0-1,1 0 0,-1 1 1,1-1-1,0 0 0,-1 0 1,1 1-1,0-1 0,-1 1 1,2 4 2302,-1-4-2203,1-1-1,-1 1 1,1-1 0,-1 1-1,1-1 1,0 1 0,-1-1-1,1 0 1,0 1 0,-1-1 0,1 0-1,0 1 1,0-1 0,-1 0-1,1 0 1,0 0 0,0 0-1,-1 0 1,1 0 0,0 0 0,0 0-1,-1 0 1,1 0 0,1 0-1,2-2 125,1 0 0,-1 0 0,0 0 0,0-1 0,0 1 0,0-1 0,0 0 0,-1 0 0,1 0 0,-1-1 0,0 1 0,0-1 0,5-7 0,3-7 419,17-36 1,-8 12-114,38-77 650,13-21-64,-54 106-984,-14 26-195,1 1 0,-1 0 0,1-1 0,9-10-1,-11 16-6,-1 1 0,0-1 0,1 1-1,-1 0 1,1-1 0,0 1 0,-1 0-1,1 0 1,0 0 0,0 0 0,-1 1 0,1-1-1,0 0 1,0 1 0,0 0 0,0-1-1,0 1 1,0 0 0,0 0 0,0 0-1,3 0 1,2 1 39,-1 1 0,1 0 0,-1 0 0,13 7-1,4 0 59,12 6 206,42 23 0,-75-37-270,1 1-1,0-1 0,-1 1 1,0-1-1,1 1 1,-1 0-1,0 0 0,0 0 1,0 0-1,0 0 1,-1 0-1,1 0 0,0 1 1,-1-1-1,0 1 1,1-1-1,-1 1 0,0-1 1,0 1-1,0 0 1,-1 0-1,1-1 0,0 6 1,-2-2 39,0 1 1,0-1-1,0 1 1,-1-1-1,0 0 1,0 1-1,0-1 1,-1 0-1,-4 7 1,3-5-18,-39 85 530,40-84-542,0 0 0,0 0 0,1 1 0,0-1 0,1 1 0,0-1 0,0 1 0,2 13 0,-1-19 6,1 0 0,0-1-1,0 1 1,0 0 0,0-1 0,1 1-1,0-1 1,2 6 0,-3-8-42,1 1 1,-1-1-1,0 1 0,0-1 1,0 1-1,1-1 0,-1 0 1,1 0-1,-1 0 1,1 0-1,-1 0 0,1 0 1,0 0-1,-1 0 0,1-1 1,0 1-1,0 0 0,3 0 1,5-1-30,0-1 1,-1 1-1,1-1 0,0-1 1,-1 0-1,1 0 1,-1-1-1,18-8 0,-8 2-1928,0-1-1,-1-1 0,19-14 0,-14 11-1990,-7 8-2124,-1 5 1707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8:1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3904,'1'6'940,"-1"0"1,2 0-1,-1 1 1,4 9-1,2 8 267,-2 16 445,-1 1-1,-2 52 1,0-79-960,-2-14-670,0 1-1,0-1 1,1 0 0,-1 0 0,0 0 0,0 0 0,0 0-1,0 0 1,0 0 0,0 0 0,0 0 0,0 0 0,1 0 0,-1 0-1,0 0 1,0 0 0,0 0 0,0 0 0,0 0 0,0 0 0,1 0-1,-1 0 1,0 0 0,0 0 0,0 0 0,0 0 0,0 0 0,0 0-1,0 0 1,0 0 0,1 0 0,-1-1 0,0 1 0,0 0 0,0 0-1,0 0 1,0 0 0,0 0 0,0 0 0,0 0 0,0 0 0,0 0-1,0-1 1,0 1 0,0 0 0,0 0 0,1 0 0,-1 0 0,0 0-1,11-26 1735,-6 14-1953,34-82 213,-29 65-146,2 1 0,0 0 0,2 1 0,20-30 0,-33 56 93,0-1 0,0 1 0,1 0 0,-1-1 0,0 1 1,1 0-1,-1 0 0,0 0 0,1 0 0,-1 0 0,1 0 0,0 0 0,-1 0 1,3 0-1,-3 1 48,0 0 1,0 0-1,0 0 1,0 0-1,0 0 1,0 0-1,0 1 1,-1-1-1,1 0 1,0 0-1,0 1 1,0-1-1,0 1 1,0-1-1,0 1 1,-1-1-1,1 1 1,0-1-1,0 1 1,-1 0-1,1-1 1,-1 1-1,1 0 1,0 0-1,-1-1 1,1 1-1,-1 0 1,0 0-1,1 1 1,4 9 154,0-1 1,-2 1-1,1 0 1,-1 0-1,2 19 1,3 60 319,-7-61-318,6 28 122,-3-36-168,0 33-1,-4-52-665,0-6-1551,2-8-2913,5 0 2032</inkml:trace>
</inkml:ink>
</file>

<file path=ppt/ink/ink4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11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3328,'10'1'14527,"-13"47"-11469,1-33-2598,1 0 0,1 22 0,1-8-174,-2-23-263,1 1 0,0-1 1,1 0-1,0 0 0,-1 0 1,2 0-1,-1 0 0,4 8 1,13 19-225,-16-31-227,0 0 0,-1 0 0,1 0 0,0 0-1,0 0 1,0 0 0,0 0 0,0-1 0,0 1-1,1-1 1,3 2 0,7 2-1534</inkml:trace>
</inkml:ink>
</file>

<file path=ppt/ink/ink4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11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8 7968,'-18'-8'3616,"10"8"-3136,3 0 1504,10 0-448,0 0-4512,-2 0 1920</inkml:trace>
</inkml:ink>
</file>

<file path=ppt/ink/ink4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12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92 8384,'-5'-15'3808,"10"10"-3328,0 1 2304,3 8-1633,19-8 865,4 4-1184,28-8 192,4 5-640,13-11-256,-4 8-128,-4-7-160,-5 6 96,-10-6-2720,-3 9 1536</inkml:trace>
</inkml:ink>
</file>

<file path=ppt/ink/ink4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12.4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19 5888,'8'-16'1898,"-8"15"-1856,1 1 0,-1 0 0,0 0 0,1-1 0,-1 1 0,1 0 0,-1 0 0,1 0 0,-1 0 0,1 0 0,-1-1 0,0 1 0,1 0 0,-1 0 0,1 0 0,-1 0 0,1 0 0,-1 0 0,1 1 0,-1-1 0,1 0 0,-1 0 0,0 0 0,1 0 0,-1 1 0,1-1 0,-1 0 0,1 0 0,-1 0 0,0 1 0,1-1 0,3 3 301,-1 0 0,0 0-1,1 0 1,-1 1 0,0-1-1,-1 1 1,1 0 0,-1-1-1,1 1 1,2 6 0,-3-5 10,46 102 3450,-38-81-3222,1 5-4,-1 0 0,-1 1 0,-2 0 0,-1 0 0,-1 1 0,-2-1 0,-2 1 0,-1 0 0,-4 38 0,-2-27-425,-2-1 0,-1 0 0,-25 66 0,22-79-290,-1-1-1,-2 0 0,-34 50 1,0-16-2668,17-23 998</inkml:trace>
</inkml:ink>
</file>

<file path=ppt/ink/ink4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14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411 566 4224,'3'-11'2393,"-2"11"-2214,-1 0 1,0-1-1,1 1 0,-1-1 0,0 1 0,0-1 1,1 1-1,-1-1 0,0 1 0,0-1 0,0 1 1,1-1-1,-1 1 0,0-1 0,0 1 0,0-1 1,0 1-1,0-1 0,0 1 0,0-1 0,0 1 1,0-1-1,-1 1 0,1-1 0,0 0 0,0 1 1,0-1-1,-1 1 0,1 0 0,0-1 0,0 1 1,-1-1-1,1 1 0,0-1 0,-1 1 0,1 0 1,-1-1-1,1 1 0,0 0 0,-1-1 0,1 1 1,-1 0-1,1 0 0,-1-1 0,1 1 0,-2 0 1,0-1-8,-1 0 1,0 1 0,0 0-1,0-1 1,0 1 0,1 0 0,-1 0-1,0 1 1,-5 0 0,-25 8 422,30-8-544,-21 8 277,1 0 0,0 2 0,1 1 0,0 1 0,-34 25 0,34-19-140,0 0 0,1 2 0,-27 35 0,40-47-177,1 1-1,0 1 1,0 0 0,1 0 0,-9 20 0,14-27 14,0 0 0,0 0 0,0-1 0,1 1 0,-1 0 0,1 0 0,0 0-1,0 0 1,0 0 0,1 4 0,0-6 6,-1 1 0,1-1 0,0 1 0,0-1 0,0 0-1,1 0 1,-1 1 0,0-1 0,1 0 0,-1 0 0,1 0-1,0 0 1,0-1 0,0 1 0,0 0 0,4 2 0,-2-2 25,1 0 1,0 0 0,0 0 0,0 0 0,0-1-1,1 0 1,-1 0 0,0-1 0,0 1-1,1-1 1,-1 0 0,0 0 0,1-1 0,-1 0-1,10-2 1,-2-1 18,-1 0-1,1 0 0,-1-1 1,0-1-1,15-9 0,-13 5-78,0-1 0,-1 0 0,-1-1 0,0 0 0,0-1 0,-1 0 0,-1-1 1,13-21-1,3-11-19,26-66 1,-40 84 22,0-1 0,-2-1 0,9-43 0,-8 7-82,-3-1-1,-2-1 0,-6-106 1,0 167 40,-1 1 0,1 0 0,-1 0 0,0 0 0,-1 0 0,-3-9 0,5 14 34,0 0 0,0 0 0,-1 1 0,1-1 0,0 0 0,-1 1 1,1-1-1,0 1 0,-1-1 0,1 0 0,-1 1 0,1-1 0,-1 1 0,1-1 0,-1 1 0,1-1 0,-1 1 0,1 0 0,-1-1 0,0 1 0,1 0 0,-1-1 0,0 1 0,0 0 0,0 0 2,0 0 0,1 0 1,-1 0-1,0 1 0,0-1 0,1 0 0,-1 1 1,1-1-1,-1 1 0,0-1 0,1 1 0,-1-1 1,1 1-1,-1-1 0,1 1 0,-1-1 0,1 1 1,-1 1-1,-3 3 14,1 1 0,0 0 0,-3 11 0,-5 16 212,2 0 0,1 1 0,2 0 0,1 0 1,2 0-1,1 1 0,2-1 0,1 1 0,2-1 0,10 50 0,-12-83-215,13 68 178,3-1 1,30 75-1,-43-134-576,0 0 1,1 0-1,0 0 1,9 12-1,-4-8-839</inkml:trace>
</inkml:ink>
</file>

<file path=ppt/ink/ink4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15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15 657 6464,'-11'-2'2835,"11"2"-2735,-1 1 0,1-1 0,0 0 0,0 0 0,0 0 0,-1 0 0,1 0-1,0 0 1,0 1 0,0-1 0,0 0 0,0 0 0,-1 0 0,1 0 0,0 1 0,0-1 0,0 0-1,0 0 1,0 0 0,0 1 0,0-1 0,0 0 0,0 0 0,0 0 0,0 1 0,0-1 0,0 0-1,0 1 1,0 0 117,0 0 0,0 0-1,1 0 1,-1 0 0,0 0 0,1-1-1,-1 1 1,1 0 0,-1 0 0,1 0-1,0 0 1,-1-1 0,1 1 0,0 0-1,-1 0 1,1-1 0,0 1-1,1 0 1,5 3 167,1-1 0,-1 0 0,1 0 0,0-1 0,0 0 0,0 0 0,0-1 0,0 0 0,0 0 0,0-1 0,16-1 0,2-2 108,1-1 1,34-9-1,-53 11-433,-3 1 2,0 0-1,-1-1 1,1 1 0,-1-1 0,1 0 0,-1 0 0,0 0-1,0 0 1,5-4 0,-1-2 32,0-1-1,0 0 1,-1 0 0,0-1 0,-1 0 0,0 0-1,0-1 1,-1 1 0,-1-1 0,0 0-1,0-1 1,2-17 0,-2 8-28,-1 0 1,-1 0-1,-2-1 1,0 1-1,-1 0 0,-4-23 1,1 19-63,-2 1 0,-1 0 1,-1 1-1,-19-41 0,19 50 19,0 0 1,-13-16-1,8 13 50,11 14-85,-1 0 0,1 0 1,1-1-1,-1 1 0,0 0 1,1-1-1,0 1 0,-1-1 1,0-5-1,2 7 11,0 1 1,0 0-1,0-1 0,1 1 1,-1-1-1,0 1 1,1 0-1,-1-1 0,1 1 1,-1 0-1,1-1 0,0 1 1,-1 0-1,1 0 1,0 0-1,0 0 0,0-1 1,0 1-1,0 0 0,0 1 1,0-1-1,0 0 0,0 0 1,0 0-1,1 1 1,1-2-1,9-3 1,0 0 1,0 1-1,0 0 0,1 1 1,-1 1-1,1 0 1,0 0-1,-1 1 0,1 1 1,21 2-1,0 1-43,-1 3 0,61 16 0,-81-18 44,-1 0 0,1 1 0,-1 0-1,14 9 1,-23-13 1,-1 1-1,1-1 1,-1 1-1,1 0 1,-1 0-1,1 0 1,-1 0-1,0 1 1,0-1-1,0 1 1,0-1-1,-1 1 1,1 0-1,-1-1 1,0 1-1,1 0 1,-1 0-1,0 0 1,-1 0-1,1 0 0,0 0 1,-1 0-1,0 6 1,0-3 19,-2 1 0,1-1 0,-1 1 1,1-1-1,-2 0 0,1 0 0,-5 8 0,-27 40 116,4-7-161,21-33 76,2 0-1,-1 0 1,2 1 0,0 0-1,1 1 1,1-1 0,-5 30-1,8-38-10,1 0-1,0 0 0,0 0 0,1 1 1,-1-1-1,2 0 0,-1 0 1,5 12-1,-4-13-2,1-1 0,0 0 1,0 0-1,0-1 0,0 1 0,1 0 0,-1-1 0,1 0 1,0 0-1,1 0 0,6 5 0,-1-3-9,1 0 0,-1 0 0,1-1 0,0 0 0,17 4 0,58 10-3816,-49-12-1450,-15-2 2625</inkml:trace>
</inkml:ink>
</file>

<file path=ppt/ink/ink4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16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 8640,'-5'3'3904,"13"5"-3392,-8-4 2112,5 9-1537,-5 2 993,5 5-1216,-5 0 64,5 0-544,-5-4-96,3 4-160,-3-8-288,0 5 64</inkml:trace>
</inkml:ink>
</file>

<file path=ppt/ink/ink4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16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290 511 4384,'0'0'41,"0"0"-1,-1-1 1,1 1 0,0 0-1,0 0 1,0 0 0,-1 0 0,1 0-1,0-1 1,0 1 0,0 0 0,0 0-1,0 0 1,0-1 0,-1 1-1,1 0 1,0 0 0,0 0 0,0-1-1,0 1 1,0 0 0,0 0-1,0-1 1,0 1 0,0 0 0,0 0-1,0-1 1,0 1 0,0 0-1,0 0 1,0 0 0,0-1 0,0 1-1,1 0 1,-1 0 0,0 0 0,0-1-1,0 1 1,0 0 0,0 0-1,0 0 1,1-1 0,-1 1 0,0 0-1,0 0 1,0 0 0,0 0-1,1 0 1,-1-1 0,0 1 0,0 0-1,0 0 1,1 0 0,-1 0-1,0 0 1,5-3 265,1-5 5246,-6 8-5483,1 0-1,-1 0 0,0 0 1,0 0-1,0 0 0,0 0 1,0 0-1,0-1 0,0 1 1,0 0-1,0 0 1,0 0-1,0 0 0,1 0 1,-1 0-1,0 0 0,0 0 1,0 0-1,0-1 0,0 1 1,0 0-1,0 0 0,0 0 1,0 0-1,0 0 0,0 0 1,0 0-1,0-1 0,0 1 1,0 0-1,0 0 1,0 0-1,0 0 0,0 0 1,0 0-1,0 0 0,-1 0 1,1-1-1,0 1 0,0 0 1,0 0-1,0 0 69,0 0-69,0 0 0,-7-2 1456,-7 2-480,7 3-773,0 0 0,0 1-1,-7 5 1,-8 4 86,-4 1-102,2 1 1,0 1-1,0 1 0,2 2 0,0 0 0,-27 32 1,44-46-247,1 0 0,0 1 0,1-1 0,-1 1 0,1 0 1,0 0-1,-2 10 0,4-14 8,0 1 0,1-1 0,-1 1 0,1 0 0,0-1 0,0 1 0,0 0 0,0-1 0,1 1 0,-1 0 0,1-1 0,-1 1 0,1-1 0,0 1 0,0-1 0,0 1 0,0-1 0,1 0 0,-1 0 0,1 1 0,-1-1 0,3 3 0,2 0 24,0 0 0,0 0 0,0-1 0,0 0 0,0 0 0,1 0 0,9 3 0,-3-2 32,-1 0-1,1-2 1,18 4-1,-28-6-41,0 0-1,0-1 0,1 1 0,-1-1 1,0 0-1,0 0 0,1-1 1,-1 1-1,0 0 0,0-1 1,0 0-1,1 0 0,-1 0 0,0 0 1,0 0-1,0-1 0,-1 1 1,1-1-1,0 0 0,0 0 0,-1 0 1,0 0-1,1 0 0,2-4 1,1-3-83,1 0 0,-2-1 0,1 0 1,-1 0-1,4-14 0,0-1-83,6-35-1,9-91 253,-15 90-74,-8 57-41,20-181 12,-15-43-56,-6 225 67,0 1-32,0 0 1,0 0-1,0 0 0,0 0 1,0 0-1,-1 0 0,1 0 1,-1 0-1,1 0 0,-2-3 1,-4 20-229,0 4 236,3-7 62,0-1 1,0 1 0,2-1 0,-2 16 0,8 249 1805,1-143-1642,-3-94-133,10 53 0,-4-34-447,-8-34-1709,-1-16-1695,0-4 1554</inkml:trace>
</inkml:ink>
</file>

<file path=ppt/ink/ink4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17.9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30 751 4736,'-2'-1'284,"-16"4"10751,9 3-8589,20 1-964,-6-4-1362,0 0 0,0 0-1,0 0 1,1-1-1,-1 1 1,0-1-1,1-1 1,0 1-1,-1-1 1,1 0 0,0 0-1,0-1 1,6 0-1,11 0 475,43-8 0,-66 8-592,13-2 85,-1 0 0,1-1-1,-1-1 1,0 0 0,0-1-1,-1 0 1,16-9 0,-14 5-12,-1 0 1,0 0 0,0-1-1,-1-1 1,-1 0 0,14-18-1,48-82 308,-55 76-133,-2 0 1,20-70 0,-30 89-67,-2 0 1,0 0-1,-1 0 1,0-19-1,-3 23-144,0 0-1,-1 0 1,-1 0-1,0 1 1,0-1-1,-1 1 0,0-1 1,-1 1-1,-9-14 1,6 10-13,2 5-18,1-1 0,-9-24-1,13 34-14,1-1-1,-1 0 1,1 0-1,-1 0 0,1 0 1,0-1-1,0 1 1,0 0-1,0 0 1,0 0-1,0 0 1,1 0-1,-1 0 0,1 0 1,-1 0-1,1 0 1,0 0-1,0 1 1,-1-1-1,1 0 1,1 0-1,-1 1 0,0-1 1,0 0-1,1 1 1,-1-1-1,1 1 1,-1 0-1,1-1 1,-1 1-1,1 0 0,0 0 1,0 0-1,0 0 1,2 0-1,1-1-9,0 0 0,0 1-1,0 0 1,0 0 0,1 1-1,-1-1 1,0 1 0,0 0 0,1 0-1,-1 1 1,0 0 0,0 0-1,7 2 1,-3 0 6,0 1 0,0 1-1,11 7 1,6 4-34,9 3-15,-1 2 1,43 34-1,-72-51 43,-1-1 0,0 1 0,0 0 0,-1 0 0,1 1 0,-1-1 0,0 1 0,0 0 0,0 0 0,2 7 0,-3-8 33,-1 0 0,0 0 0,0 0 0,-1 0 0,1 0 0,-1 0 1,0 0-1,0 0 0,-1 0 0,1 0 0,-1 0 0,1 0 0,-1 0 0,-3 6 0,-28 67 489,16-40-486,1 0-1,-16 67 1,31-100-15,-7 27 16,-3 49 0,10-70 24,-1 0-1,2 0 0,0 0 1,0 0-1,0 0 0,2 0 1,-1 0-1,1-1 0,5 12 1,-6-18-35,0 0 1,0 0-1,0 0 0,0-1 1,0 1-1,1-1 0,-1 0 1,1 1-1,-1-1 0,1 0 1,0-1-1,0 1 0,0 0 1,0-1-1,0 0 0,1 0 1,-1 0-1,0 0 0,1 0 1,4 0-1,8 1 15,0-1-1,1-1 1,15-1-1,-32 1-24,20-1-696,-1-1 0,25-6 1,-34 6-1075,-1-1-1,0 0 1,15-8 0,-22 9 1022,1 1 0,-1 0 0,0-1 1,0 1-1,0-1 0,0 1 0,0-1 0,-1 0 1,1 0-1,0 0 0,-1 0 0,1 0 1,1-4-1,6-10-3716</inkml:trace>
</inkml:ink>
</file>

<file path=ppt/ink/ink4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18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 9056,'0'-1'234,"0"1"0,0-1 0,0 0 0,0 1 0,1-1 0,-1 1 0,0-1 0,1 0 0,-1 1 0,0-1 0,1 1 0,-1-1 0,1 1 0,-1-1 0,1 1 0,-1-1 0,1 1 0,-1 0 0,1-1 0,0 1 0,-1 0 0,1-1 0,0 1 0,-1 0 0,2-1 0,21-5 2200,-9 2-1353,17-8 408,-8 3-469,1 0 0,38-8 1,-59 16-937,0 1 1,0 0-1,1 0 1,-1 0-1,0 0 1,0 0-1,1 1 1,-1-1-1,0 1 1,0 0-1,0 0 1,4 1-1,-6-1-56,1 0 0,-1-1 0,0 1 0,0 0 0,0 0 0,0 0-1,0 0 1,0 0 0,0 0 0,0 0 0,0 0 0,0 0 0,0 0 0,-1 0 0,1 1 0,0-1 0,-1 0 0,1 1-1,-1-1 1,0 0 0,1 1 0,-1-1 0,0 0 0,0 1 0,0-1 0,0 1 0,0-1 0,0 1 0,-1 2 0,-1 4 69,0 0 0,-1 0 0,-1 1 0,1-2 0,-8 13 0,-27 37 451,34-51-505,-13 16 133,11-15-64,0 1 0,0 0 0,1 0 0,0 1 0,-5 13 0,10-21-102,-1-1 0,1 1 0,0 0 0,0 0 0,0 0 0,-1 0-1,1-1 1,0 1 0,0 0 0,0 0 0,0 0 0,0 0 0,1-1 0,-1 1 0,0 0 0,0 0 0,1 0 0,-1 0 0,0-1 0,1 1 0,-1 0 0,1-1 0,-1 1 0,1 0 0,-1 0-1,1-1 1,-1 1 0,1-1 0,0 1 0,-1-1 0,1 1 0,0-1 0,-1 1 0,1-1 0,0 1 0,0-1 0,-1 0 0,1 0 0,0 1 0,0-1 0,0 0 0,1 0 0,3 1-122,0 0 1,-1-1 0,1 0-1,0 0 1,8 0 0,113-20-9686,-86 15 6688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8:2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89 2976,'-3'-3'12213,"14"-7"-12119,1 0 1,0 1-1,1 0 0,-1 1 1,2 0-1,-1 1 1,1 1-1,0 0 0,19-5 1,-29 10-109,-1 1 1,0 0-1,1-1 1,-1 1-1,1 0 0,-1 1 1,1-1-1,-1 1 1,0-1-1,5 2 0,-7-1 22,0-1 0,0 1-1,0-1 1,1 1-1,-1-1 1,0 1-1,0-1 1,0 1-1,0 0 1,0 0-1,0 0 1,-1-1-1,1 1 1,0 0-1,0 0 1,0 0-1,-1 0 1,1 0 0,-1 1-1,1-1 1,-1 0-1,1 0 1,-1 0-1,0 0 1,1 1-1,-1-1 1,0 0-1,0 0 1,0 0-1,0 1 1,0-1-1,0 0 1,0 2 0,-2 1 25,1 1 0,-1-1 0,1 0 0,-1 0 0,-1 0 0,1 0 0,0 0 0,-1-1 0,0 1 0,0-1 0,0 1 0,0-1 1,-7 5-1,-15 18 58,20-20 53,-1 0 0,0 1 0,0-2 0,-10 8 0,16-12-131,0-1 0,0 0 1,0 0-1,0 0 0,0 1 0,0-1 0,0 0 0,0 0 0,0 1 1,0-1-1,0 0 0,0 0 0,0 0 0,0 1 0,1-1 0,-1 0 0,0 0 1,0 0-1,0 0 0,0 1 0,0-1 0,1 0 0,-1 0 0,0 0 1,0 0-1,0 0 0,1 0 0,-1 1 0,0-1 0,0 0 0,0 0 1,1 0-1,-1 0 0,0 0 0,0 0 0,0 0 0,1 0 0,-1 0 1,0 0-1,11 4 293,19-1 561,60-2 1,-60-2-610,57 7 0,-81-4-35,-8-6-36,-4 4-1926,1 0 0,0 0-1,-1 1 1,1-1-1,0 1 1,-7 2 0,-1 4-1333</inkml:trace>
</inkml:ink>
</file>

<file path=ppt/ink/ink4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20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8 5152,'-8'-4'8554,"-5"12"-3605,13-8-4893,-29 21 2030,28-21-2052,1 0-1,0 1 1,-1-1 0,1 0 0,0 1 0,-1-1 0,1 0-1,0 1 1,-1-1 0,1 0 0,0 1 0,0-1-1,-1 1 1,1-1 0,0 0 0,0 1 0,0-1 0,0 1-1,-1-1 1,1 1 0,0-1 0,0 1 0,1 0-2,0-1 0,-1 0 1,1 1-1,0-1 1,0 0-1,-1 0 1,1 1-1,0-1 1,0 0-1,0 0 0,0 0 1,-1 0-1,1 0 1,0 0-1,0 0 1,0 0-1,-1-1 0,1 1 1,1 0-1,2-1 26,1 0-1,-1 0 1,0-1-1,0 1 0,0-1 1,0 0-1,0 0 1,0 0-1,0 0 0,0-1 1,-1 1-1,1-1 1,-1 0-1,0 0 0,0-1 1,4-4-1,-7 8-69,0 0 0,-1 0 0,1 0-1,0-1 1,0 1 0,0 0 0,0 0-1,0 0 1,0 0 0,0 0 0,-1 0-1,1 0 1,0 0 0,0 0 0,0 0 0,0 0-1,0 0 1,0 0 0,-1 0 0,1 0-1,0 0 1,0 0 0,0 0 0,0 0-1,0 0 1,-1 0 0,1 0 0,0 0-1,0 0 1,0 0 0,0 0 0,0 0 0,0 0-1,0 0 1,-1 0 0,1 1 0,0-1-1,0 0 1,0 0 0,0 0 0,0 0-1,0 0 1,0 0 0,0 0 0,0 0-1,-1 1 1,-8 5-53,-21 42 1137,30-48-1072,0 0-1,0 0 1,0 0 0,0 1-1,0-1 1,0 0-1,0 0 1,0 1-1,0-1 1,0 0 0,0 0-1,1 1 1,-1-1-1,0 0 1,0 0-1,0 0 1,0 1 0,0-1-1,1 0 1,-1 0-1,0 0 1,0 0-1,0 1 1,0-1 0,1 0-1,-1 0 1,0 0-1,0 0 1,1 0-1,-1 0 1,0 0 0,0 0-1,0 0 1,1 0-1,-1 1 1,0-1-1,0 0 1,1 0 0,-1 0-1,0-1 1,1 1-1,14 2-3197,10-7-3680,-14 3 3677,15-3-1567</inkml:trace>
</inkml:ink>
</file>

<file path=ppt/ink/ink4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20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9 5408,'3'-9'14613,"-14"17"-12298,9-7-2257,1 0-1,-1 0 1,1-1-1,-1 1 1,1 1 0,0-1-1,-1 0 1,1 0-1,0 0 1,0 1-1,0-1 1,0 0-1,0 1 1,0-1-1,0 1 1,0-1 0,1 1-1,-1 0 1,0 2-1,1-4-43,0 0-1,0 1 0,1-1 1,-1 1-1,0-1 0,0 0 1,1 0-1,-1 1 0,0-1 1,1 0-1,-1 0 0,0 1 1,1-1-1,-1 0 0,0 0 1,1 0-1,-1 1 0,0-1 1,1 0-1,-1 0 0,1 0 1,-1 0-1,1 0 0,-1 0 1,0 0-1,1 0 0,-1 0 1,1 0-1,-1 0 0,0 0 1,1 0-1,0 0 0,0-1 11,17 6 515,-23-12-699,3 6 136,-1 0 0,0 0 0,0 0 0,0 0 0,0 1 0,0 0 0,0-1 0,0 1 0,0 0 0,0 1 0,0-1 0,0 0 0,0 1 0,0 0 0,-3 1 0,6-2 28,0-1-1,0 1 1,0 0 0,0 0-1,0 0 1,-1 0 0,1 0-1,0 0 1,0 0 0,0 0-1,0 1 1,-1-1 0,1 0-1,0 0 1,0 0 0,0 0 0,0 0-1,0 0 1,0 0 0,-1 0-1,1 0 1,0 0 0,0 0-1,0 0 1,0 1 0,0-1-1,0 0 1,0 0 0,-1 0-1,1 0 1,0 0 0,0 0-1,0 1 1,0-1 0,0 0-1,0 0 1,0 0 0,0 0 0,0 0-1,0 1 1,0-1 0,0 0-1,0 0 1,0 0 0,8 3-113,11-1-1356,17-1-9308,-23-2 7008</inkml:trace>
</inkml:ink>
</file>

<file path=ppt/ink/ink4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21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11 3136,'5'-2'678,"1"1"0,-1 0 1,1 0-1,-1 1 0,8 0 0,-1-4 5476,-8 2-2921,-7 6-786,-9 6-698,6-4-1176,-1 0 1,0-1-1,-9 6 1,15-11-563,1 0 0,0 0 0,0 0 0,0 1 1,-1-1-1,1 0 0,0 0 0,0 0 0,0 0 0,-1 0 0,1 0 1,0 0-1,0 0 0,0 1 0,0-1 0,-1 0 0,1 0 0,0 0 0,0 0 1,0 0-1,0 1 0,0-1 0,0 0 0,0 0 0,0 0 0,-1 1 1,1-1-1,0 0 0,0 0 0,0 0 0,0 1 0,0-1 0,0 0 0,0 0 1,0 0-1,0 1 0,0-1 0,8 5 308,11 0 64,-12-4-321,1-1 0,-1 0 0,1-1 0,-1 0 0,1 0-1,-1 0 1,0-1 0,1 0 0,8-4 0,-15 5-49,1 0 1,-1 0 0,0 0-1,0 0 1,1 0-1,-1 0 1,0 0-1,0 0 1,0 0-1,0 0 1,0 0-1,1-3 1,-2 4-15,0-1 0,0 1 0,1 0 0,-1-1 0,0 1 0,0 0 0,0-1 0,1 1 0,-1-1 0,0 1 0,0 0 0,0-1 0,0 1 0,0-1 0,0 1 0,0 0 0,0-1 0,0 1 0,0-1 0,0 1 0,0 0 0,0-1 0,0 1 0,-1 0 0,1-1 0,0 1 0,0-1 0,0 1 1,0 0-1,-1-1 0,1 1 0,0 0 0,0-1 0,-1 1 0,1 0 0,0 0 0,-1-1 0,1 1 0,0 0 0,-1 0 0,1-1 0,0 1 0,-1 0 0,1 0 0,0 0 0,-1 0 0,1 0 0,-1 0 0,-7-2 56,0 2-1,0-1 1,-1 1 0,1 1 0,0-1-1,0 2 1,0-1 0,-10 4 0,-5 2 306,-36 16 1,46-14-1253,21-9 315</inkml:trace>
</inkml:ink>
</file>

<file path=ppt/ink/ink4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22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269 577 1472,'6'-5'3032,"-5"4"-2568,0 1-1,0-1 1,-1 0 0,1 1 0,0-1 0,-1 1 0,1-1 0,-1 0 0,1 0-1,-1 1 1,1-1 0,-1 0 0,1-1 0,-1 1-235,0 1-1,0-1 1,0 0 0,0 0 0,-1 0 0,1 0-1,0 0 1,0 1 0,-1-1 0,1 0-1,0 0 1,-1 1 0,1-1 0,-1 0 0,1 0-1,-1 1 1,0-1 0,1 1 0,-1-1-1,-1 0 1,0-1-130,1 0 0,-2 1 1,1 0-1,0-1 0,0 1 0,0 0 0,0 0 0,-1 1 0,1-1 1,-1 0-1,1 1 0,0-1 0,-1 1 0,1 0 0,-1 0 1,1 0-1,-1 0 0,1 0 0,-1 0 0,1 1 0,-1-1 0,1 1 1,0 0-1,-1-1 0,-2 3 0,-7 2 184,1 1 0,0 0 0,-16 11-1,24-15-210,-18 13 178,-30 26 0,43-33-210,1-1 1,0 1 0,1 0-1,-1 0 1,2 1 0,-9 15-1,9-15-44,2-2 16,0 0 1,0 0-1,-3 13 0,5-18 4,1 0-1,0 1 0,-1-1 0,1 0 1,0 1-1,0-1 0,1 1 0,-1-1 0,1 0 1,-1 0-1,1 1 0,-1-1 0,1 0 1,0 0-1,0 0 0,2 3 0,1 1 43,1 0-1,-1-1 0,1 0 1,0 1-1,1-2 0,-1 1 1,1-1-1,0 0 0,0 0 1,0 0-1,1-1 0,-1 0 0,1 0 1,0-1-1,7 2 0,-10-3-72,1 1 0,-1-2-1,1 1 1,0-1 0,0 1-1,-1-1 1,1-1 0,0 1 0,-1-1-1,1 1 1,0-1 0,-1-1-1,1 1 1,-1-1 0,0 1-1,1-1 1,-1 0 0,0-1-1,0 1 1,0-1 0,0 0-1,-1 0 1,7-6 0,-4 1-1,0-1 1,0 0 0,0 0 0,-1-1-1,-1 1 1,6-15 0,15-69 14,-22 81-9,34-197 74,-29 144 57,-3 1 0,-5-95 0,-1 109 343,2 27-59,-6-44 1,1 59-700,0 9 48,-4 12 108,-1 50 325,2-6 429,2 97 0,16 148 14,-3-149-311,-3-78 36,-1-14-1431,-3-21-5995</inkml:trace>
</inkml:ink>
</file>

<file path=ppt/ink/ink4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23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73 716 6048,'-18'-7'1952,"18"7"-1923,0 0 1,0 0 0,-1 0 0,1 0-1,0 0 1,0 0 0,-1-1 0,1 1-1,0 0 1,0 0 0,-1 0 0,1 0-1,0 0 1,0 0 0,-1 0 0,1 0-1,0 0 1,0 0 0,-1 0 0,1 1-1,0-1 1,0 0 0,-1 0 0,1 0-1,0 0 1,-13 4 642,10-4 86,-1 1 0,1 0 0,-1 0 0,1 0 0,0 1 0,0-1 0,-5 3 0,8-4-689,0 1 1,-1-1-1,1 0 1,0 0-1,-1 1 1,1-1-1,0 0 1,0 1 0,-1-1-1,1 0 1,0 1-1,0-1 1,0 0-1,-1 1 1,1-1-1,0 0 1,0 1-1,0-1 1,0 1-1,0-1 1,0 0-1,0 1 1,0-1-1,0 1 1,0-1-1,0 0 1,0 1-1,0-1 1,0 1-1,0-1 1,0 0-1,0 1 1,1-1-1,-1 0 1,0 1-1,0-1 1,0 0 0,1 1-1,-1-1 1,0 0-1,0 1 1,1-1-1,-1 0 1,0 0-1,1 1 1,19 8 1250,-20-9-1310,17 4 337,0 0 0,0-1 1,1-1-1,32 1 0,71-10 551,-108 6-795,0-1 0,-1 0 0,0-1 0,1-1 0,-1 0 0,0 0 0,-1-1-1,12-7 1,-16 9-21,-1-1-1,0 0 1,-1-1-1,1 1 1,-1-1-1,0 0 0,0-1 1,0 1-1,-1-1 1,0 0-1,0 0 1,0 0-1,-1 0 1,0-1-1,3-7 1,0-8-1,-2-1 0,0 0 0,-1 1 0,-2-1 0,0 0 1,-1 0-1,-4-25 0,-2 5 106,-1 0 0,-24-71 0,16 72-101,8 24-12,1-1 1,0 0 0,-2-20-1,7 35-92,1-1-1,0 1 1,0-1-1,0 1 1,0-1-1,1 1 1,0-1-1,0 1 1,3-9-1,-4 11-6,1 0-1,0 0 1,0 1 0,0-1-1,1 0 1,-1 0-1,0 1 1,1-1 0,-1 1-1,1-1 1,-1 1-1,1-1 1,0 1 0,0 0-1,-1 0 1,1 0-1,0 0 1,0 0 0,0 0-1,0 1 1,0-1-1,0 1 1,3-1 0,3 0-11,0 1 0,1 0-1,-1 1 1,0 0 0,10 2 0,43 12-153,-25-5 191,-1 0-30,36 15 1,-62-21 0,1 0-1,-1 1 1,0 0 0,0 1 0,0 0-1,-1 1 1,0-1 0,9 12 0,-14-15 25,0 1 0,-1 0 1,1-1-1,-1 1 0,0 0 1,0 1-1,-1-1 0,1 0 0,-1 0 1,0 1-1,0-1 0,0 9 1,0 3 34,-2-1 0,-2 23 0,2-32-20,-5 30 139,-1-1 0,-14 38-1,-5 21 141,6 5 268,20-95-521,-1 0 0,1-1 1,-1 1-1,1 0 0,0 0 0,0-1 0,1 1 1,-1 0-1,1-1 0,0 1 0,0 0 1,2 5-1,-1-6-15,-1 0-1,1 0 1,0-1 0,0 1 0,0-1 0,1 0-1,-1 1 1,0-1 0,1 0 0,0 0 0,-1-1-1,1 1 1,0 0 0,0-1 0,3 2 0,12 3 40,0 0-1,0-1 1,1-1 0,0 0 0,-1-2 0,21 1 0,81 3-1674,-97-11-2513,-13 5 2219</inkml:trace>
</inkml:ink>
</file>

<file path=ppt/ink/ink4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26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320 221 5216,'2'1'11980,"-4"2"-10366,-4 4-1143,-1-1 1,0 0-1,0 0 0,-14 8 0,-10 7 245,13-7-571,0 1 0,1 0 0,1 1 0,0 1 0,1 0 0,1 1 0,1 1 0,1 0 0,0 0 0,-9 23 0,-5 16-82,-9 24 796,35-82-851,-5 9 195,5-9-208,0-1 1,-1 1-1,1-1 1,0 1-1,0-1 1,-1 0-1,1 1 1,0-1-1,0 1 1,0-1-1,0 0 1,0 1-1,-1-1 1,1 1 0,0-1-1,1 0 1,-1 1-1,0-1 1,0 0-1,0 1 1,0-2-1,1-16-55,1-1-1,0 1 0,1 0 1,8-26-1,31-74-157,-31 89 259,85-190 35,-48 115 136,-45 96-148,-2 5-41,0 1 0,0-1-1,0 1 1,0-1 0,0 1 0,0 0-1,1 0 1,-1 0 0,1 0 0,0 0 0,-1 0-1,1 0 1,0 0 0,3-2 0,-5 4-21,1 0 1,-1 0-1,1 0 0,-1 0 1,0 0-1,1 0 1,-1 0-1,1 0 1,-1 0-1,0 0 1,1 0-1,-1 0 1,0 0-1,1 1 0,-1-1 1,1 0-1,-1 0 1,0 0-1,1 1 1,-1-1-1,0 0 1,1 0-1,-1 1 1,0-1-1,0 0 1,1 0-1,-1 1 0,0-1 1,0 0-1,1 1 1,-1 0-1,9 15 13,-5-9 14,81 163 1289,-57-111-934,-2 1 0,28 99 0,-37-107-358,-5-21-8,0 1-650,-9-17-4423,-3-18 3348</inkml:trace>
</inkml:ink>
</file>

<file path=ppt/ink/ink4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26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9152,'0'-3'4128,"10"6"-3584,-7-3 2239,11 0-1631,14-3 864,3 3-1184,18-5-96,1 5-448,8-4-192,-4 4-64,-5-4-1600,-3 0 864,-11 1-4639,-3 3 2975</inkml:trace>
</inkml:ink>
</file>

<file path=ppt/ink/ink4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50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4 3072,'-2'-4'796,"16"6"9890,-21 8-10335,0-2 0,-1 1-1,0-1 1,0 0 0,-1 0-1,-11 7 1,6-5-154,-24 25-1,15-11 107,9-10 44,-17 23 0,31-37-339,0 0-1,0 0 0,0 0 0,0 1 0,0-1 0,0 0 0,0 0 0,0 0 0,0 1 0,0-1 0,0 0 0,0 0 0,0 1 0,0-1 0,0 0 0,0 0 1,0 0-1,0 1 0,0-1 0,0 0 0,0 0 0,0 0 0,0 1 0,0-1 0,0 0 0,1 0 0,-1 0 0,0 0 0,0 1 0,0-1 0,0 0 0,0 0 1,1 0-1,-1 0 0,0 0 0,0 1 0,13 5 113,20 4-48,-26-9-40,20 7-11,30 12 0,-54-19-42,1 1 127,-1-1 1,1 1 0,-1-1-1,1 1 1,-1 0-1,4 4 1,-6-6-82,-1 1 1,1-1 0,-1 1 0,1 0-1,-1-1 1,1 1 0,-1 0-1,0 0 1,1-1 0,-1 1-1,0 0 1,1 0 0,-1-1-1,0 1 1,0 0 0,0 0-1,0 0 1,0 0 0,0-1-1,0 1 1,0 0 0,0 0 0,0 0-1,0-1 1,-1 1 0,1 0-1,0 0 1,-1 0 0,1-1-1,0 1 1,-1 0 0,1-1-1,-1 1 1,1 0 0,-1-1-1,-1 2 1,-2 2 134,0-1 1,-1 1-1,0-1 1,1 0-1,-1 0 0,0 0 1,-1-1-1,-10 4 1,-5 3 187,10-5-250,0 0 0,0 0 0,0-1 0,0-1-1,0 0 1,-17 1 0,-11-2-5844,87-9-5577,-27 8 7937</inkml:trace>
</inkml:ink>
</file>

<file path=ppt/ink/ink4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51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 2816,'2'-8'1394,"-2"7"-1327,0 1 1,0 0 0,0 0-1,0 0 1,0 0 0,0 0 0,0-1-1,0 1 1,0 0 0,0 0-1,0 0 1,0 0 0,0 0 0,0-1-1,0 1 1,0 0 0,0 0 0,0 0-1,0 0 1,1 0 0,-1 0-1,0 0 1,0-1 0,0 1 0,0 0-1,0 0 1,0 0 0,0 0-1,0 0 1,1 0 0,-1 0 0,0 0-1,0 0 1,0 0 0,0 0-1,0 0 1,1 0 0,-1 0 0,0 0-1,0 0 1,0 0 0,0 0 0,0 0-1,1 0 1,-1 0 0,0 0-1,0 0 1,0 0 0,0 0 0,0 0-1,0 0 1,1 0 0,-1 0-1,1 0 68,-1 1 0,1-1 0,0 1 0,-1-1 0,1 0 0,0 1 0,-1-1 0,1 1 0,-1 0 0,1-1-1,-1 1 1,1-1 0,-1 1 0,1 0 0,-1-1 0,1 2 0,1 1 227,4 5 143,0 1-1,0 1 1,-1-1-1,0 1 1,-1 0-1,0 0 1,0 0-1,-1 1 1,3 20 0,9 30 942,-10-46-1061,-1 0 0,0 0-1,-1 1 1,1 21-1,-2-23 176,0-15 176,-1-8-99,-9-154 552,8 155-1197,0-11-195,3-28-1,-2 41 193,0 0-1,0 0 1,1 0-1,0 1 0,0-1 1,0 1-1,1-1 1,6-9-1,-9 15 6,1-1 0,-1 1 0,1-1-1,-1 1 1,1 0 0,-1-1 0,1 1 0,-1 0 0,1-1 0,0 1-1,-1 0 1,1 0 0,-1 0 0,1-1 0,0 1 0,-1 0 0,1 0-1,-1 0 1,1 0 0,0 0 0,-1 0 0,1 0 0,0 0 0,-1 1-1,1-1 1,-1 0 0,1 0 0,0 0 0,-1 1 0,1-1 0,-1 0-1,1 1 1,-1-1 0,1 0 0,-1 1 0,1-1 0,0 2 0,1-1 25,1 1 0,-1 1 0,0-1 1,0 0-1,0 0 0,3 6 1,-2-2 143,0 1 1,0 1 0,-1-1-1,0 0 1,0 1 0,1 8-1,-3-13-62,1 0 0,-1 0-1,0 1 1,0-1-1,0 0 1,0 1 0,-1-1-1,1 0 1,-1 1-1,0-1 1,0 0 0,0 0-1,0 0 1,-1 0-1,1 0 1,-4 4 0,4-6-80,1 0 0,-1 0 0,0-1 0,0 1 0,0-1 0,0 1 0,0-1 0,0 1 0,0-1 0,0 0 0,0 1 0,0-1 0,0 0 1,0 0-1,0 0 0,0 0 0,0 0 0,0 0 0,-2 0 0,-21-5 83,15 3-326,6 2-170,0-1-1,1 0 1,-1 0-1,1 0 1,-1-1-1,-2-1 1,4 3 92,0 0 1,1-1-1,-1 1 0,0-1 1,1 1-1,-1 0 0,1-1 0,-1 1 1,1-1-1,-1 0 0,1 1 1,-1-1-1,1 1 0,0-1 0,-1 0 1,1 1-1,0-1 0,-1 0 1,1 1-1,0-1 0,0 0 1,0 1-1,0-1 0,-1 0 0,1 0 1,0 1-1,1-2 0,3-6-4511</inkml:trace>
</inkml:ink>
</file>

<file path=ppt/ink/ink4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51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17 3552,'-2'-2'163,"2"2"-107,0 0-1,-1-1 1,1 1-1,0 0 1,-1 0-1,1-1 1,0 1-1,0 0 1,-1-1-1,1 1 1,0-1-1,0 1 1,0 0-1,-1-1 1,1 1 0,0-1-1,0 1 1,0 0-1,0-1 1,0 1-1,0-1 1,0 1-1,0-1 1,0 1-1,0 0 1,0-1-1,0 1 1,0-1-1,0 1 1,3-3 2829,-2 3-2351,1 0-1,0 0 0,0 1 1,0-1-1,-1 1 0,1 0 1,2 1-1,-2-1-356,0 1 0,0 0 1,0-1-1,0 1 0,-1 0 0,1 0 1,-1 0-1,1 0 0,-1 0 0,0 0 1,0 0-1,0 1 0,0-1 0,1 3 0,6 37 1025,-6-27-668,20 173 2353,-17-135-2382,-2 58 595,-3-103-1026,5 21 502,4-34 64,-2 0-717,0-1 0,-1 0 0,0-1 0,9-13 0,3-2-56,1-2 15,-11 14-70,0 0 0,11-10 0,-19 20 179,1-1 0,-1 1 0,1-1 1,0 1-1,-1-1 0,1 1 1,0-1-1,-1 1 0,1 0 0,0 0 1,0-1-1,-1 1 0,1 0 0,0 0 1,0 0-1,-1 0 0,1 0 1,0-1-1,0 2 0,0-1 0,-1 0 1,1 0-1,0 0 0,0 0 0,1 1 1,-1 0 43,1 0-1,0 0 1,0 0 0,-1 0 0,1 1 0,-1-1 0,1 0 0,-1 1-1,3 3 1,2 4 350,0 1 0,9 20 0,-13-24-275,2 5 73,0 0-1,-1 1 0,-1-1 0,0 1 0,0-1 1,-1 1-1,-1 0 0,-1 12 0,1-17-136,0-5 7,20-1-15923,-15 0 14493,0-1 0,-1 1-1,1-1 1,6-1-1,-1-1 13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8:2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33 2816,'-2'-2'417,"1"0"0,0-1-1,-1 1 1,0 0 0,1 0 0,-1 0 0,0 0-1,0 1 1,0-1 0,0 1 0,0-1 0,-5-2-1,3 2 171,3 1-515,0 1-1,0-1 1,-1 1-1,1-1 1,0 1 0,0 0-1,-1-1 1,1 1-1,0 0 1,-1 0-1,1 0 1,0 0 0,-1 0-1,1 0 1,0 1-1,-1-1 1,1 0 0,0 1-1,-1-1 1,1 1-1,0-1 1,0 1 0,0-1-1,0 1 1,-1 0-1,1 0 1,0 0-1,0-1 1,-1 3 0,-2 1 9,-1 1 0,1 0 1,0 0-1,-4 8 1,-6 7 305,10-15-246,0 0 0,1 1 0,-1-1 1,1 1-1,0 0 0,-3 10 1,1 6 52,0 0 0,1 1 0,0 33 0,5 70 182,1-88-195,3 0 0,0-1 1,13 40-1,-16-69-60,1 1 1,0-1-1,1 0 1,0 0-1,0 0 1,1 0-1,8 9 1,-11-14-44,0-1-1,0 1 1,0-1 0,0 0 0,1 0 0,-1 0 0,0 0-1,1 0 1,0-1 0,-1 1 0,1-1 0,0 1-1,0-1 1,0 0 0,0 0 0,0-1 0,0 1-1,0-1 1,0 1 0,0-1 0,0 0 0,1 0 0,-1 0-1,5-1 1,-1-2 9,0 1-1,0-1 1,0 0 0,0-1-1,-1 0 1,1 0 0,-1 0-1,0-1 1,0 0 0,9-10-1,0-1 45,-1-2-1,15-24 0,-9 12-42,-2-1 1,-1-1-1,-1 0 1,-2-2-1,-1 1 0,13-58 1,-25 81-64,1 1 1,-1 0-1,-1 0 0,0-1 1,0 1-1,-1 0 0,0-1 1,-1 1-1,1 0 1,-2 0-1,0 0 0,0 0 1,0 1-1,-6-10 1,6 12-18,-1 0 0,1 1 0,-1-1 1,0 1-1,-1 0 0,1 1 0,-1-1 1,0 1-1,0 0 0,-1 0 1,1 0-1,-1 1 0,0 0 0,0 0 1,0 0-1,0 1 0,0 0 1,-1 0-1,1 0 0,-11 0 0,1 1-53,-1 0 0,1 2 1,0 0-1,-1 0 0,1 2 0,-19 4 0,32-6 42,0 1 0,0-1-1,-1 1 1,1-1 0,0 1 0,0 0 0,0 0 0,-2 3 0,-3 6-2828,8-4 1141</inkml:trace>
</inkml:ink>
</file>

<file path=ppt/ink/ink4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52.7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7040,'9'5'8792,"-6"-3"-8498,-1 0 0,1 0-1,0-1 1,-1 1-1,1-1 1,0 1-1,5 0 1,-7-1-196,0-1 0,1 0 0,-1 0 0,0 1 0,1-1 0,-1 0 0,0 0 0,1 0 0,-1 0 0,1-1 0,-1 1 0,0 0 0,1 0 0,-1-1 0,2 0 0,-3 1-65,0 0 0,0-1-1,1 1 1,-1 0 0,0 0-1,0-1 1,0 1 0,0 0-1,0 0 1,1-1-1,-1 1 1,0 0 0,0 0-1,0-1 1,0 1 0,0 0-1,0 0 1,0-1 0,0 1-1,0 0 1,0-1-1,0 1 1,0 0 0,0-1-1,-7-10 106,7 10-136,0 1 0,0 0-1,0-1 1,-1 1 0,1 0-1,0 0 1,0-1 0,-1 1-1,1 0 1,0-1-1,0 1 1,-1 0 0,1 0-1,0 0 1,-1-1 0,1 1-1,0 0 1,-1 0 0,1 0-1,0 0 1,-1 0 0,1 0-1,0-1 1,-1 1 0,1 0-1,-1 0 1,1 0-1,0 0 1,-1 1 0,0-1 16,1 0 0,-1 1 0,1-1 0,-1 1 1,1-1-1,-1 1 0,1-1 0,0 1 0,-1-1 0,1 1 0,0-1 1,-1 1-1,1-1 0,0 1 0,0 0 0,-5 25 661,5-22-594,0 0 1,0 0-1,1 0 0,0 0 1,-1 0-1,1 0 0,1 0 1,-1 0-1,0-1 0,1 1 1,0 0-1,0-1 0,0 1 1,0-1-1,1 0 0,-1 1 1,1-1-1,0-1 0,0 1 1,4 3-1,-6-5-42,1-1 0,0 1 0,-1 0 0,1-1 0,0 0 0,-1 1 0,1-1 0,0 0 0,-1 0 0,1 0 0,0 0 1,0 0-1,-1 0 0,1 0 0,0-1 0,-1 1 0,1-1 0,0 1 0,1-2 0,33-15-3,-31 14-13,1 0-25,-1-1-1,0 0 1,6-6 0,11-8-4,11-8-218,-22 17 110,-10 8 92,-1 1 0,0 0 0,1 0 1,-1-1-1,1 1 0,-1 0 0,1 0 1,-1 0-1,1 0 0,-1 0 0,1-1 1,-1 1-1,0 0 0,1 0 0,-1 0 1,1 0-1,-1 0 0,1 1 1,-1-1-1,1 0 0,-1 0 0,1 0 1,-1 0-1,1 0 0,-1 1 0,1-1 1,-1 0-1,0 0 0,1 1 0,9 9-47,-5-1 227,0 0-1,10 12 0,-13-19-127,0 1 0,1-1 0,0 1 0,-1-1 0,1 0 0,0 0-1,0 0 1,0 0 0,0-1 0,1 1 0,3 1 0,4-1 10,0 0 1,1 0-1,-1-1 0,1 0 1,0-1-1,-1 0 0,1-1 1,-1 0-1,1-1 0,-1-1 1,1 1-1,-1-2 0,0 0 1,-1 0-1,21-11 0,-26 11-67,0 1-1,-1 0 1,1-1-1,-1 0 0,0 0 1,-1 0-1,1 0 1,-1-1-1,1 0 1,-2 1-1,4-8 1,-5 12 4,-1-1 1,1 1-1,-1-1 1,0 0-1,1 1 1,-1-1-1,0 1 1,1-1-1,-1 0 1,0 1-1,0-1 1,0 0-1,0 1 1,0-1-1,0 0 1,0 1-1,0-1 1,0 0-1,0 1 1,0-1 0,0 0-1,0 1 1,0-1-1,-1 0 1,1 1-1,0-1 1,-1 1-1,1-1 1,0 1-1,-1-1 1,1 0-1,0 1 1,-1-1-1,0 0 1,0 1 12,1 0 0,-1 0 0,0-1 0,1 1 1,-1 0-1,0 0 0,0 0 0,1 0 0,-1 0 1,0 0-1,1 0 0,-1 0 0,0 0 0,1 1 1,-1-1-1,0 0 0,1 0 0,-1 1 0,1-1 0,-1 0 1,0 1-1,1-1 0,-1 0 0,1 1 0,-1-1 1,1 1-1,-1-1 0,1 1 0,-1 0 0,0 0 77,0 0-1,0 1 0,0-1 0,0 0 1,0 1-1,0-1 0,1 0 1,-1 1-1,0-1 0,1 1 0,-1-1 1,1 1-1,0-1 0,-1 1 1,1 0-1,0-1 0,0 1 0,0-1 1,0 1-1,0 0 0,0-1 1,1 1-1,-1-1 0,1 4 0,1-4-5,-1 1 0,0 0 0,1 0-1,-1-1 1,1 1 0,-1-1 0,1 1-1,0-1 1,0 1 0,0-1 0,-1 0-1,1 0 1,0 0 0,1 0 0,-1 0-1,0-1 1,3 2 0,3-1-38,0 1 1,0-1-1,0 0 1,-1 0-1,1-1 1,0 0-1,0-1 1,11-2 0,0-1-1764,-1-1 0,26-11 0,-30 11-541,0 0-1,0 1 1,0 1 0,15-1 0,7-1-3579</inkml:trace>
</inkml:ink>
</file>

<file path=ppt/ink/ink4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56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68 3072,'6'-4'18735,"-1"3"-16217,17 1-2219,-1-1 1,0-1 0,0-1-1,41-10 1,-46 8-251,0 2 0,19-3 1,7 0 21,34-5-135,1 3 0,105 3 0,-177 6 2943</inkml:trace>
</inkml:ink>
</file>

<file path=ppt/ink/ink4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57.0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0 181 5056,'3'-4'7582,"7"-2"-3445,18-6-1121,-18 8-1688,20-9 509,-8 3-822,30-9 0,2 3-529,93-25-343,-46 22 6,21-5-2004,-102 17-1756,-8 1-1967</inkml:trace>
</inkml:ink>
</file>

<file path=ppt/ink/ink4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39:58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806 8 4992,'0'-4'725,"0"2"556,-4 0-514,3 3-368,0 0 0,-1 0 0,1 0 0,0 0 1,0 1-1,0-1 0,0 0 0,0 0 0,0 1 0,0-1 0,-1 3 0,-16 33 2084,-5 9-490,-39 61 0,49-90-1678,0-1-1,-1 0 1,-16 14-1,-51 38 337,-5 4-230,72-58-280,0 0-1,1 1 0,-19 28 0,17-17-68,0 0-1,2 1 1,1 0-1,1 1 1,1 0-1,2 1 1,0 0-1,2 0 1,2 1 0,1 0-1,0 56 1,4-74-43,1 1 0,0-1 0,1 1 0,1-1 0,9 24 1,34 52-64,-6-12 207,-8-1-34,-4 0 0,-3 2-1,22 109 1,-45-172-70,-1 0-1,-1 0 1,0 1-1,-1-1 1,0 0-1,-4 22 1,0-13 64,-2 0 1,0-1-1,-12 27 0,-66 136 630,63-148-642,-1 0 0,-47 57 0,54-75-169,-62 68 420,62-72-611,0 0 1,-1-2 0,-26 18-1,37-28-194,1-1-1,-1 0 1,1 0 0,-1 0-1,0 0 1,0-1-1,0 1 1,-6-1-1,9 0-12,0-1 0,0 0 0,0 0 0,0 0 0,0 0 0,0 0 0,0-1 0,0 1-1,0-1 1,0 1 0,0-1 0,0 0 0,0 1 0,0-1 0,1 0 0,-1 0-1,0-1 1,1 1 0,-1 0 0,0 0 0,1-1 0,0 1 0,-3-4 0,-9-21-5394</inkml:trace>
</inkml:ink>
</file>

<file path=ppt/ink/ink4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01.2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3072,'0'-12'9050,"4"37"-6516,1 206 233,12-51-1833,-16-153-855,-1-21 49,0 0 0,0 1 1,1-1-1,2 10 0,0-11 473,1-10 52,-2 1-777,5-6 10,-2 0-12,1 1 1,8-10 0,7-8-169,-14 17 324,0 1 1,0 1-1,1-1 1,0 1 0,1 0-1,13-9 1,-17 14 6,0-1-34,0 1 0,0 0 0,0 0 0,0 1 0,0-1 0,1 1 0,-1 1 0,11-3 0,-15 4 39,1 0 1,-1 1 0,0-1-1,1 1 1,-1-1 0,0 1-1,1 0 1,-1 0 0,0-1-1,0 1 1,0 0 0,0 0 0,0 0-1,0 0 1,0 0 0,0 1-1,0-1 1,0 0 0,0 0-1,-1 1 1,1-1 0,0 3-1,3 2 43,-3-4-50,0 0 0,1 0-1,-1 0 1,0 1 0,-1-1-1,1 0 1,0 0 0,-1 1-1,1-1 1,-1 0 0,0 1-1,1-1 1,-1 0 0,0 1-1,-1-1 1,1 0 0,-1 3-1,1-3 3,0-1 0,-1 0 0,1 1-1,0-1 1,0 0 0,0 0-1,0 1 1,0-1 0,0 0 0,1 1-1,-1-1 1,0 0 0,1 0 0,0 2-1,1 10 219,-1-11-247,0 0 0,-1 0 0,1 0 1,0 0-1,0 0 0,0 0 0,0 0 1,2 3-1,1 0 24,-3-3-24,0 0-1,0-1 1,0 1-1,0-1 1,0 1-1,0-1 0,1 1 1,-1-1-1,1 0 1,-1 1-1,1-1 1,-1 0-1,1 0 1,-1 0-1,1-1 0,0 1 1,0 0-1,2 0 1,2 2 181,-6-3-253,0 0 0,1 0 0,-1 0 0,0 0 0,0 0 0,0 0 0,1 0 0,-1 0 0,0 0 1,0 0-1,1 0 0,-1 0 0,0 0 0,0 0 0,0 0 0,1 1 0,-1-1 0,0 0 0,0 0 0,0 0 0,0 0 0,1 0 0,-1 1 0,0-1 0,0 0 0,0 0 0,0 0 0,0 1 1,0-1-1,0 0 0,0 0 0,1 1 0,-1-1 0,0 0 0,0 0 0,0 0 0,0 1 0,0-1 0,0 0 0,0 0 0,0 1 0,0-1 0,0 0 0,0 0 0,-1 0 0,1 1 0,0-1 1,0 0-1,0 0 0,0 0 0,0 1 0,0-1 0,0 0 0,-1 0 0,1 1 0,-1-1-306,1 1 1,-1-1 0,0 1-1,1-1 1,-1 0-1,0 1 1,0-1-1,1 0 1,-1 1 0,0-1-1,0 0 1,-1 0-1,-8 0-4088</inkml:trace>
</inkml:ink>
</file>

<file path=ppt/ink/ink4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01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 6656,'0'0'109,"3"-9"1942,-3 8-1989,0 1-1,1 0 1,-1 0 0,0 0-1,0-1 1,0 1-1,0 0 1,0 0 0,-4-6 4865,4 15-2458,4 70-15,-3-63-2395,0-13-191,-1-1 0,1 0 0,-1 0 0,0 0 0,0 1 0,0-1 0,0 0 0,-1 0 1,1 0-1,-1 4 0,0-2-1516,0 5 1370</inkml:trace>
</inkml:ink>
</file>

<file path=ppt/ink/ink4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02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32 4736,'-13'-16'1760,"8"12"-1376,0-4 96,5 5-448,-5 3-384,1 0 224</inkml:trace>
</inkml:ink>
</file>

<file path=ppt/ink/ink4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02.8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113 162 4480,'0'0'49,"0"0"-1,0 0 1,0 0-1,0 0 1,0 0 0,0 0-1,0 0 1,-1 1 0,1-1-1,0 0 1,0 0 0,0 0-1,0 0 1,0 0-1,0 0 1,0 0 0,0 0-1,0 0 1,0 1 0,0-1-1,0 0 1,0 0 0,0 0-1,0 0 1,0 0-1,0 0 1,0 0 0,0 0-1,0 1 1,0-1 0,0 0-1,0 0 1,0 0 0,0 0-1,0 0 1,1 0-1,-1 0 1,0 0 0,0 0-1,0 0 1,0 1 0,0-1-1,0 0 1,0 0 0,0 0-1,0 0 1,0 0-1,0 0 1,1 0 0,-1 0-1,0 0 1,0 0 0,8 9 4009,-2-1-4036,-20-4-6045,13-4 6044,-74 0 15813,79 1-15752,-1 0-1,0-1 1,1 0-1,-1 0 1,1 0 0,-1 0-1,0 0 1,1-1-1,-1 1 1,0-1 0,1 0-1,-1 0 1,0 0-1,0-1 1,0 1 0,0-1-1,0 0 1,5-3-1,-3 1-125,1 0 0,-1-1 0,0 0-1,0 1 1,0-2 0,-1 1 0,0-1-1,6-9 1,-6 8-92,-2 0 0,1 0-1,-1 0 1,0-1 0,0 1 0,-1-1-1,0 1 1,-1-1 0,1 1 0,-2-15-1,1 21 133,0 0-1,0 0 1,0 0-1,-1 0 1,1 1-1,0-1 0,0 0 1,0 0-1,-1 0 1,1 0-1,-1 0 1,1 0-1,-1 1 0,1-1 1,-1 0-1,1 0 1,-1 0-1,1 1 1,-1-1-1,0 0 0,0 1 1,1-1-1,-1 1 1,0-1-1,0 1 1,0-1-1,1 1 1,-1 0-1,0-1 0,0 1 1,0 0-1,-1-1 1,0 1-2,0 1 1,0-1 0,0 0 0,0 0-1,0 1 1,0-1 0,1 1 0,-1 0 0,0-1-1,0 1 1,1 0 0,-1 0 0,1 0-1,-3 2 1,-5 4 71,1 1 1,1 0-1,-1 1 1,1 0-1,-10 17 0,-24 53 886,31-58-649,7-15-193,0 0-1,1 0 0,0 0 0,0 0 1,1 1-1,0-1 0,0 0 0,0 1 1,1-1-1,0 1 0,0-1 0,1 1 1,0-1-1,2 10 0,-2-12-45,0-1 1,1 1-1,0 0 1,0 0-1,0 0 0,0-1 1,0 1-1,1-1 1,-1 0-1,1 0 0,0 0 1,0 0-1,0 0 0,0 0 1,1-1-1,-1 0 1,1 0-1,0 0 0,-1 0 1,1 0-1,0-1 0,0 1 1,5 0-1,2 0-394,0-1 0,0 0-1,0-1 1,0 0-1,0-1 1,16-2 0,-22 2-110,30-7-5246,-5 1-4830,-13 2 7620,4-3 731</inkml:trace>
</inkml:ink>
</file>

<file path=ppt/ink/ink4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03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40 5728,'-4'-5'766,"-8"-11"734,12 15-1377,0 0 0,0 1 0,0-1 0,0 0 0,-1 0 0,1 1 0,0-1 1,0 0-1,0 1 0,1-1 0,-1 0 0,0 1 0,0-1 0,0 0 0,0 1 0,1-1 0,-1 0 0,0 1 0,1-1 0,-1 1 1,0-1-1,1 1 0,-1-1 0,3-2 1974,-2 3-828,1 1-1104,0-1-1,0 0 1,-1 1-1,1 0 1,0-1-1,-1 1 0,1 0 1,-1 0-1,1-1 1,-1 1-1,1 0 1,-1 1-1,1-1 1,-1 0-1,0 0 1,0 1-1,0-1 0,0 0 1,0 1-1,0-1 1,0 1-1,0 0 1,0-1-1,-1 1 1,1-1-1,-1 1 1,1 2-1,1 3 200,0 1 0,0 0 0,-1-1 0,0 1 0,0 8 0,-1 74 1124,0-88-1093,5-6-48,18-14-855,28-17 1,-22 16 460,-18 11 78,0 1-1,1 0 1,0 1-1,0 1 0,16-6 1,-25 10-1,1 0 0,-1 1 1,1-1-1,0 1 0,-1-1 1,1 1-1,0 0 0,0 1 0,-1-1 1,6 2-1,-7-2 17,1 1 0,-1 0 1,0 0-1,0 0 0,0 1 0,0-1 0,0 0 1,0 1-1,0-1 0,0 1 0,-1 0 0,1 0 1,-1 0-1,1-1 0,-1 1 0,0 0 0,2 4 1,-1-2 42,0 1 0,0 0 1,-1-1-1,0 1 0,0 0 0,0 0 1,0 0-1,-1-1 0,0 1 1,0 0-1,0 0 0,-1 0 1,0 0-1,-1 7 0,1-6 8,1-6-91,0 1 1,0-1-1,-1 1 0,1-1 0,0 1 0,0-1 0,0 1 0,0-1 0,0 0 0,0 1 0,-1-1 1,1 1-1,0-1 0,0 0 0,-1 1 0,1-1 0,0 0 0,0 1 0,-1 0 0,0-1 95,10-4-316,-4 1-44,0-1-1,-1 0 0,7-8 1,5-4-89,13-10 148,28-24 185,-55 49 31,0-1 0,0 1 0,0-1 0,0 1 0,0 0 1,1 0-1,-1 0 0,0 0 0,1 0 0,-1 1 0,5-2 1,-6 2 22,0 1 0,1-1 0,-1 0 1,1 0-1,-1 1 0,1-1 0,-1 0 0,0 1 1,1-1-1,-1 1 0,0 0 0,0-1 0,1 1 1,-1 0-1,0 0 0,0 0 0,0 0 1,0 0-1,0 0 0,1 1 0,0 1 44,0 0 0,0 0 0,0 0 0,-1 0 1,1 1-1,-1-1 0,0 0 0,1 1 0,-2-1 0,1 0 0,0 4 0,0 6 347,0 22 0,-2-17-296,-1 7-28,2-23-132,0 0 1,0 0-1,0-1 1,-1 1-1,1 0 1,-1-1-1,1 1 1,-1-1-1,0 1 1,1 0-1,-3 1 1,2-2-632,-3-12-8412,4 11 8796,0-1 0,0 1-1,0-1 1,0 0-1,0 1 1,0-1 0,0 1-1,0-1 1,0 1 0,1-1-1,-1 1 1,0-1-1,0 1 1,1-2 0,1-2-1316,-2-4-2849</inkml:trace>
</inkml:ink>
</file>

<file path=ppt/ink/ink4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04.0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 6880,'-6'-2'3292,"7"3"-2927,0-1 0,-1 1 1,1 0-1,0 0 0,-1 0 0,1-1 1,-1 1-1,1 0 0,-1 0 0,1 0 0,-1 0 1,0 0-1,1 0 0,-1 0 0,0 1 1,1 13 301,0 0 1,-1 0-1,-1 0 1,-1-1-1,-4 18 1,5-24 1282,2 0-6778,22-39-9371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8:2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 2240,'-17'3'720,"16"-3"-697,1 0 0,-1 0 0,0 1 0,1-1 0,-1 0-1,0 0 1,1 1 0,-1-1 0,0 0 0,1 1 0,-1-1 0,0 1 0,1-1 0,-1 1 0,1-1 0,-1 1 0,1-1-1,-1 1 1,0 0 0,-1 2 170,-7 4 1471,8-5-825,-1 0-1,0-1 1,0 1 0,0-1-1,0 0 1,0 1-1,-5-2 2716,5-1-3191,1 1-1,-1-1 1,1 0 0,0 0-1,-1 0 1,1 0-1,0 0 1,0 0-1,-1-2 1,4 1-163,-2 2-130,8-1-15,21-3 213,117-13 435,3 15-291,-79 3-110,-53-4-722,-9 1-5101</inkml:trace>
</inkml:ink>
</file>

<file path=ppt/ink/ink4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04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20 7040,'-8'-11'2624,"8"7"-2048,0-1-128,8 14-3104,0-1-256,7 4 1632,2 1-960</inkml:trace>
</inkml:ink>
</file>

<file path=ppt/ink/ink4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04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1 6048,'-6'3'922,"0"1"0,0 0 0,1 0 0,-10 10-1,10-8-211,-1-2 0,1 1 1,-1-1-1,-11 8 0,-6-1 316,-65 37 2577,97-43-3225,-2-3-375,1-1 0,-1 0 0,1 0 0,10-1 0,22 3 84,-30-1 61,-1 1 0,0 0 1,0 0-1,16 9 0,-24-12-103,0 1 0,-1-1 0,1 0 0,0 0 0,-1 1 0,1-1 0,0 1 0,-1-1 0,1 1 0,-1-1 0,1 1 0,-1-1 0,1 1 0,-1-1 0,1 1 0,-1 0 0,0-1 0,1 1 0,-1 0 0,0-1 0,0 1 0,1 0 0,-1-1 0,0 1 0,0 0 0,0 0 0,0-1 0,0 1 0,0 0 0,0-1 0,0 1 0,0 0 0,0 0 0,0-1 0,-1 1 0,1 0 0,0-1 0,-1 2 0,0-1 1,1 1 1,-1-1 0,0-1 0,0 1 0,1 0 0,-1 0-1,0 0 1,0 0 0,0 0 0,0-1 0,0 1-1,0 0 1,0-1 0,-2 1 0,-21 9-122,18-8 77,-8 2-236,0 0-1,0-1 1,0 0-1,-17 1 1,-59-2-6186,75-2 4284,6-1-232,8 2 1992,1-1 301,0 0-1,0 0 1,0 0 0,0 0-1,0 0 1,-1 0 0,1 0 0,0 0-1,0 0 1,0 0 0,0 0 0,0 0-1,0 0 1,0 0 0,-1 0 0,1 0-1,0 0 1,0 0 0,0 0 0,0 0-1,0 0 1,0 0 0,0 0-1,-1-2-1504,1 2 1505,0 0-1,0-1 1,0 1 0,0 0 0,0 0-1,0 0 1,0 0 0,0 0 0,0 0-1,0 0 1,0-1 0,8-3-3205</inkml:trace>
</inkml:ink>
</file>

<file path=ppt/ink/ink4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05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59 7872,'-1'1'141,"0"-1"1,1 1-1,-1-1 1,0 0-1,1 1 1,-1-1-1,0 1 1,1 0-1,-1-1 1,1 1-1,-1-1 1,1 1-1,-1 0 1,1 0-1,0-1 1,-1 1-1,1 0 1,0 0-1,-1-1 1,1 1-1,0 0 1,0 0-1,0-1 1,0 1-1,0 0 1,0 1-1,-2 29 2065,1-13-476,-5 25 0,3-25-780,-1 26 0,4 74 1226,0-116-1563,0-7-847,2-48 71,2 1 0,2-1 1,14-55-1,-18 101 238,-1 0-1,1 1 1,1-1 0,-1 0-1,1 1 1,0 0 0,0-1-1,1 1 1,8-10 0,-11 15-48,0 1 0,-1-1 0,1 1 0,0-1 1,0 1-1,0-1 0,0 1 0,0 0 0,0 0 1,0-1-1,-1 1 0,1 0 0,0 0 0,0 0 1,0 0-1,0 0 0,0 0 0,0 0 0,0 0 0,0 1 1,0-1-1,0 0 0,0 0 0,0 1 0,0-1 1,-1 1-1,1-1 0,0 1 0,0-1 0,0 1 1,-1-1-1,1 1 0,1 1 0,0 0 16,-1-1 1,1 1-1,0 0 0,-1 0 1,0 0-1,1 0 0,-1 0 1,0 0-1,0 0 0,0 1 0,0-1 1,0 0-1,0 4 0,-1-2 21,1 1 0,-2-1 0,1 0 0,0 1 0,-1-1 0,0 0 0,1 0 0,-2 1 0,1-1 0,0 0 0,-1 0 0,0 0 0,0 0 0,0-1 0,-1 1 0,1 0 0,-1-1 0,0 0 0,0 1 0,0-1 0,0 0 0,0-1 0,-1 1 0,1-1 0,-6 3 0,7-4-224,1-1 0,-1 1 0,0-1 0,0 0-1,0 0 1,1 1 0,-1-1 0,0-1 0,0 1-1,0 0 1,1 0 0,-4-2 0,3 2-477,-1-1 1,1 0-1,0 1 1,-1-1-1,1 0 1,0-1-1,0 1 1,0 0-1,0-1 1,0 1-1,0-1 1,0 1-1,0-1 1,1 0-1,-3-3 1,3 4 231,1 0-1,0 0 1,0-1 0,0 1 0,0 0-1,0 0 1,0 0 0,0 0 0,0-1-1,0 1 1,0 0 0,1 0 0,-1 0-1,1 0 1,-1 0 0,1 0 0,-1 0-1,1-2 1,1 1-7,10-21-2457</inkml:trace>
</inkml:ink>
</file>

<file path=ppt/ink/ink4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05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3 6720,'-18'-3'2170,"17"3"-2063,1 0 0,0 0 1,-1 0-1,1 0 0,0 0 0,-1 0 0,1 0 0,0 1 0,-1-1 0,1 0 0,0 0 0,-1 0 0,1 0 0,0 0 0,0 0 0,-1 1 0,1-1 0,0 0 0,0 0 0,-1 1 0,1-1 0,0 0 0,0 0 0,0 1 0,-1-1 0,1 0 0,0 0 1,0 1-1,0-1 0,0 0 0,0 1 0,0-1 0,-1 0 0,1 1 0,0-1 0,0 0 0,0 1 0,0 15 1181,1-11-542,-1 41 975,-3 153 2314,-17 2-2426,18-187-1375,0 26 1,2-38-470,2-3-885,-1 0 1051,19-19-491,37-30 0,-55 49 617,-1 0-1,0 0 1,1 0 0,-1 1-1,0-1 1,1 0-1,-1 0 1,1 1 0,0-1-1,-1 1 1,1-1 0,-1 1-1,1 0 1,0 0 0,-1 0-1,1 0 1,0 0-1,-1 0 1,1 0 0,0 0-1,2 1 1,-3 0 27,1 0-1,0 0 1,0 0-1,-1 1 1,1-1-1,-1 0 1,1 1-1,-1-1 1,1 1-1,-1-1 1,0 1-1,0 0 1,0 0-1,2 3 1,0 3 113,0 0 0,-1 0 0,0 0 0,0 0 0,-1 1 0,0-1 0,0 10 0,-8 61 693,5-71 741</inkml:trace>
</inkml:ink>
</file>

<file path=ppt/ink/ink4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06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0 164 5824,'1'0'441,"0"1"-1,1 0 1,-1-1 0,0 1-1,0-1 1,0 0 0,1 1 0,-1-1-1,0 0 1,0 0 0,1 0 0,-1 0-1,0 0 1,1 0 0,-1 0 0,3-1-1,-1 1-128,0 0 0,0 0 0,0-1 1,0 0-1,1 1 0,-1-1 0,0 0 0,0 0 0,4-3 0,-6 3-228,1 0 0,-1 0 0,1 0 0,-1 0 1,1 0-1,-1 0 0,0-1 0,1 1 0,-1 0 0,0-1 0,0 1 1,0-1-1,0 1 0,0-1 0,-1 0 0,1 1 0,0-1 0,-1 0 1,1 0-1,-1 0 0,0 1 0,1-1 0,-1 0 0,0 0 0,0 0 1,0-2-1,0 4-46,0-1 0,0 1 0,0-1 0,0 0-1,0 1 1,0-1 0,0 0 0,0 1 0,0-1 0,0 0 0,-1 1 0,1-1 0,0 0 0,0 1 0,0-1 0,-1 1 0,1-1 0,0 0 0,-1 1 0,1-1 0,-1 1 0,1-1-1,0 1 1,-1-1 0,1 1 0,-2-1 0,2 1-19,-1 0-1,0 0 1,1 1-1,-1-1 1,0 0 0,1 1-1,-1-1 1,1 0-1,-1 1 1,0-1-1,1 1 1,-1-1-1,1 1 1,-1-1-1,1 1 1,-1-1-1,1 1 1,0-1 0,-1 1-1,1-1 1,0 1-1,-1 0 1,1-1-1,0 2 1,-3 5 211,1-1 0,0 1 1,0-1-1,0 1 0,1-1 1,-1 15-1,2-18-148,0 0-1,0 0 1,0 0 0,0 0-1,1 0 1,-1 0 0,1 0 0,0 0-1,0 0 1,0 0 0,0 0-1,0 0 1,1 0 0,-1 0-1,1-1 1,0 1 0,3 3-1,-4-5-115,0-1 0,1 1-1,-1 0 1,1-1-1,-1 1 1,0-1 0,1 0-1,-1 1 1,1-1 0,-1 0-1,1 0 1,-1 0 0,1 0-1,-1 0 1,1 0-1,-1 0 1,1 0 0,-1-1-1,0 1 1,1-1 0,-1 1-1,1-1 1,-1 1-1,0-1 1,2-1 0,7-3-290,-1-1 0,12-9 0,-15 10 333,36-30 381,-42 35-367,0 0 0,1 0 0,-1 0 0,0 0 0,0 0 0,0-1 1,0 1-1,0 0 0,1 0 0,-1 0 0,0 0 0,0 0 0,0 0 0,0 0 0,0 0 1,1 0-1,-1 0 0,0 0 0,0 0 0,0 0 0,0 0 0,1 0 0,-1 0 1,0 0-1,0 0 0,0 0 0,0 1 0,0-1 0,1 0 0,-1 0 0,0 0 1,0 0-1,0 0 0,0 0 0,0 0 0,0 0 0,0 1 0,1-1 0,-1 0 0,0 0 1,0 0-1,0 0 0,0 0 0,0 0 0,0 1 0,0-1 0,0 0 0,0 0 1,0 0-1,0 0 0,0 1 0,0-1 0,3 11 218,-2-9-49,1 9 121,-1-7-209,-1-1-1,1 1 1,0-1-1,0 1 1,1-1-1,1 5 1,-2-7-64,0 0 0,0 0 1,0 0-1,0 0 1,-1 0-1,2 0 1,-1 0-1,0 0 1,0 0-1,0-1 1,0 1-1,0-1 1,1 1-1,-1-1 0,0 1 1,0-1-1,1 1 1,-1-1-1,0 0 1,1 0-1,-1 0 1,3 0-1,15-1-44,-1-1 0,1-1 1,-1-1-1,22-6 0,-17 3-206,-17 6 135,0-1 1,-1 0-1,1 0 0,-1 0 1,0-1-1,8-4 0,-13 7 1,1-1 42,-1 1-9,0 0 1,0 0 0,0-1-1,1 1 1,-1 0 0,0 0-1,0 0 1,0 0 0,0 0 0,0 0-1,0-1 1,1 1 0,-1 0-1,0 0 1,0 0 0,0 0-1,0 0 1,0-1 0,0 1-1,0 0 1,0 0 0,0 0 0,0 0-1,0-1 1,0 1 0,0 0-1,0 0 1,0 0 0,0 0-1,0-1 1,0 1 0,0 0 0,0 0-1,0 0 1,0 0 0,0 0-1,0-1 1,-1 1 0,1 0-1,0 0 1,0 0 0,0 0-1,0 0 1,0 0 0,0-1 0,0 1-1,-1 0 1,1 0 0,0 0-1,0 0 1,0 0 0,0 0-1,0 0 1,-1 0 0,1 0-1,0 0 1,0 0 0,0 0 0,0 0-1,-1 0 1,1 0 0,0 0-1,0 0 1,-1 0 0,-14-1-3530,10 0 2490,-1 0-923,-2-2-463,18-4 5400,0 3-2047,1-1 0,-1-1 1,0 1-1,-1-2 0,15-11 1,-21 14-749,1 1 0,-2 0 0,1-1 0,0 1 1,-1-1-1,1 0 0,-1 0 0,0 0 0,0 0 0,-1-1 0,1 1 1,-1 0-1,0-1 0,0 1 0,0-1 0,-1 1 0,0-7 1,1 6-27,-1 2 18,0 0 1,0 0-1,0 0 1,-1 0-1,1 0 1,-2-4-1,2 6-116,0 1 0,-1-1 0,1 1-1,0-1 1,0 1 0,-1-1 0,1 1-1,-1-1 1,1 1 0,0 0 0,-1-1-1,1 1 1,-1-1 0,1 1 0,-1 0-1,1 0 1,-1-1 0,1 1 0,-1 0-1,0 0 1,1 0 0,-1-1 0,1 1-1,-1 0 1,1 0 0,-1 0 0,0 0-1,1 0 1,-1 0 0,1 0 0,-1 1-1,1-1 1,-1 0 0,0 0 0,1 0-1,-1 0 1,1 1 0,-1-1 0,1 0-1,-1 1 1,0-1 0,-7 5 108,1 0 0,0 1 0,0 0 0,0 0 0,0 0 1,1 1-1,0 0 0,0 0 0,1 0 0,0 1 0,-7 15 0,11-21-66,0 0 0,0 0 0,0 0 0,0 0 0,1 1-1,-1-1 1,1 0 0,-1 1 0,1-1 0,0 0 0,0 1 0,0-1 0,0 0-1,0 1 1,1-1 0,-1 0 0,1 1 0,-1-1 0,1 0 0,0 0-1,0 0 1,0 1 0,0-1 0,0 0 0,1 0 0,-1-1 0,1 1 0,-1 0-1,1 0 1,2 2 0,0-2-91,0 1 0,0-1 0,0 1 0,0-1 0,0-1 0,1 1 0,-1 0 0,0-1 0,1 0 0,-1 0 0,1 0 0,0-1 0,-1 0 0,8 0 0,1 0-1099,1-2 0,0 1-1,-1-2 1,17-4-1,-26 6 461,0-1 0,0 0 0,0 1 0,0-1 0,0-1 0,-1 1 0,1 0 0,-1-1 0,1 0 0,-1 0 0,0 0 1,0 0-1,0 0 0,0-1 0,-1 1 0,1-1 0,1-4 0,-1 1-236,-1 1 0,1-1 0,-2 0 1,3-11-1,-2-31-2707</inkml:trace>
</inkml:ink>
</file>

<file path=ppt/ink/ink4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10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366 0 2720,'-2'6'11620,"2"-6"-11379,-3 1 1792,-1 1-3671,-6 1 2010,1 0 1,0 0 0,-1-1-1,1 0 1,-12 0 0,-16 3 132,-144 25 1623,160-25-1844,1-1 34,19-2-291,4 67 533,18 111 1,-10-105-487,41 177 644,-10-65-276,-34-141-260,-3 0 0,1 52 0,-6-53-150,-2 80-4,1-98 117,-2 0 1,-10 41-1,8-53-131,0 0 0,-1 0 0,-1 0 0,0-1 0,-1 0 0,0 0 0,-11 13 0,6-8 113,1 0 0,-11 26 0,15-29-97,5-10-38,2-3-12,-1-1 1,1 1 0,0-1 0,0 1 0,0 0 0,0-1 0,0 1 0,1 0 0,0 0-1,-1 5 1,-7 40-18,8-38 75,-1 1 1,0-1-1,0 1 1,-5 18-1,6-20 12,0-8-43,0 0 0,0 0 0,0 0 0,0 0 0,0 0 0,0-1 0,0 1 0,0 0 0,0 0 0,0 0 0,-1 0 0,1 0 0,0 0 0,-1 1 0,-2 1-18,2-2 310,11-1-158,1-2 1,0 1 0,19-6-1,10-3-25,58-2 15,174-1 0,-256 14-1078,26 2 0,-6 6-5309,-28-4 3099,-11 2-2869</inkml:trace>
</inkml:ink>
</file>

<file path=ppt/ink/ink4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11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332 271 2304,'0'-15'9078,"0"0"-4120,-1-5-3387,-6-39 0,2 33-931,2 9 108,-9-32 1,10 44-696,0 0 1,0 1-1,0-1 1,-1 1-1,1 0 1,-1 0-1,0 0 1,0 0-1,0 0 1,-1 0-1,-5-4 1,5 6-45,0 0 1,1 0 0,-1 0 0,-1 1 0,1 0-1,0-1 1,0 1 0,0 1 0,-1-1-1,1 1 1,0-1 0,-1 1 0,1 0 0,0 1-1,-9 1 1,2 0 18,1 0 0,-1 1 1,1 1-1,-1 0 0,-10 5 0,13-5 9,0 1 1,1-1-1,-1 1 0,1 1 1,1-1-1,-1 1 0,1 1 1,0-1-1,0 1 0,1 0 1,0 0-1,0 0 0,0 1 1,1 0-1,0 0 0,1 0 1,0 0-1,0 1 0,-2 14 1,2-6-35,2 0 0,0 0 0,1 0 0,0 0 0,2 0 0,0 0 1,1-1-1,0 1 0,1 0 0,7 15 0,4 4 144,1 0 1,2-2-1,28 42 1,-35-59-110,-2 1 1,0 1 0,-1-1 0,0 1 0,-2 1 0,-1-1-1,0 1 1,2 25 0,-4-18 95,-2 0 0,0 0-1,-2 0 1,-1 0 0,-10 46 0,10-61-148,-1-1 0,-1 0 0,0 0 0,0 0 1,-1 0-1,0-1 0,-1 0 0,0 0 1,-1 0-1,0-1 0,-10 11 0,15-19-223,1 1 0,-1-1-1,0 0 1,0 0 0,0 0-1,0 0 1,0 0 0,0 0-1,-2 0 1,-8-1-3927,12 0 3737,-1-1 0,0 1 0,1 0 0,-1-1 0,1 1 0,-1-1 0,-1-2-2135,1 3 2135,1-1 0,0 1 0,0-1 0,-1 0 0,-4-18-3099,-5-8-596</inkml:trace>
</inkml:ink>
</file>

<file path=ppt/ink/ink4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11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40 9312,'-13'-5'3424,"18"10"-2656,-10-5 2719,15-5-2271,12 5 992,9-3-1280,19-2-32,18-2-544,3 2-224,1 2-64,-9-2-640,-10 2 320,-11 0-2560,-7 3 1536,-7 0-5215,-2 6 3615</inkml:trace>
</inkml:ink>
</file>

<file path=ppt/ink/ink4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13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382 25 1984,'1'-1'255,"0"-1"0,0 0 1,1 1-1,-1-1 0,0 1 1,1 0-1,-1-1 0,1 1 0,-1 0 1,1 0-1,0 0 0,-1 0 0,1 0 1,0 1-1,0-1 0,0 0 0,-1 1 1,1-1-1,0 1 0,5-3 4911,-7 3-5057,0 0 1,0 0-1,0 0 1,0 0 0,0 0-1,-1 0 1,1 0-1,0 0 1,0 0-1,0 0 1,0 0-1,-1 0 1,1 0-1,0 0 1,0 0 0,0 0-1,0 0 1,0 0-1,0 0 1,-1 0-1,1 0 549,-1 1-549,-9 6 314,0 0 0,1 1 0,0 1-1,0-1 1,1 1 0,-9 13 0,-40 63 74,48-68-274,-54 83 768,-53 90 525,101-162-1343,1 1 0,1 1 0,2 0 0,1 1 1,-7 38-1,9-26-10,3 0 0,1 1-1,2 55 1,3-78-86,1 1 0,1-1-1,1 0 1,11 38 0,-10-45-59,1 1 0,0-1 0,1-1 0,0 1 0,2-1 0,-1-1 0,17 19 0,24 24-2263,-47-51 1560,-1 2-4627</inkml:trace>
</inkml:ink>
</file>

<file path=ppt/ink/ink4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14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16 502 5056,'-3'1'553,"2"-1"-464,0 0-1,1 0 1,-1 1-1,0-1 1,1 0 0,-1 1-1,1-1 1,-1 0 0,0 1-1,1-1 1,-1 1 0,1-1-1,-1 1 1,1-1 0,-1 1-1,1 0 1,-1-1 0,1 1-1,0-1 1,-1 1-1,1 0 1,0 0 0,0 0 161,0 0 13,1 0 0,0 0-1,0 0 1,0 0-1,0 0 1,0-1-1,0 1 1,0 0-1,0-1 1,1 1 0,-1 0-1,2 0 1,4 0 329,0 0 0,-1 0 0,1-1 0,0 1 0,0-2 0,0 1 0,-1-1 0,10-2 0,-10 2-402,0-1-1,-1 0 1,1 0 0,-1-1-1,1 0 1,-1 0 0,0 0-1,0 0 1,0-1-1,-1 0 1,1 0 0,-1 0-1,0-1 1,0 1-1,4-8 1,5-7 51,-1-1-1,-1-1 1,-1 0 0,0-1-1,-2 0 1,-1 0 0,6-25-1,-8 15 89,-1 16 56,-1 0 0,-1 0 1,-1 0-1,0 0 0,-3-29 0,1 34-204,1 0-1,0-12 1,0 4-157,0 17-45,1 1 0,-1-1 1,0 1-1,0 0 1,1-1-1,-1 1 0,0 0 1,1 0-1,-1-1 1,1 1-1,0 0 0,-1 0 1,1 0-1,0-1 1,0 1-1,0 0 0,0 0 1,0 0-1,0 1 1,0-1-1,0 0 0,0 0 1,0 0-1,3 0 1,2-2-56,0 1 1,0 0 0,1 0-1,6-1 1,2 0 119,-1 0 13,0 2 1,0-1 0,0 2 0,24 1 0,-2 0-193,-27-1 133,0 1-1,0-1 0,0 1 0,0 1 1,0 0-1,11 4 0,-17-5 19,-1-1 0,0 1 0,0 0 1,0 0-1,0 0 0,0 0 0,0 1 0,0-1 0,-1 1 0,1-1 0,0 1 0,-1-1 0,1 1 1,-1 0-1,0 0 0,1 0 0,-1 0 0,0 0 0,0 0 0,0 0 0,0 0 0,-1 0 0,1 0 1,0 0-1,-1 1 0,0-1 0,1 0 0,-1 0 0,0 1 0,-1 3 0,-19 100 1196,5-33-856,7-32-260,3-18 26,1 0-1,1 0 1,1 0 0,1 39-1,2-58-97,-1 0 1,1 0-1,0 0 0,0 0 0,1 0 0,-1 0 0,1 0 0,0 0 1,0 0-1,0-1 0,3 5 0,-3-6-29,-1-1 0,1 1 0,0 0 0,-1-1 0,1 1 1,0-1-1,0 0 0,0 1 0,0-1 0,0 0 0,0 0 0,0 0 0,1-1 0,-1 1 0,0 0 0,0-1 0,1 0 0,-1 1 0,0-1 0,1 0 0,1 0 1,7-2-1395,0-1 0,0 1 1,0-2-1,15-6 1,4-1-5790,-13 3 276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8:2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 2496,'-1'0'84,"1"0"-1,-1 0 1,1 0 0,-1 0 0,0 0-1,1 0 1,-1 0 0,0 0-1,1 0 1,-1 0 0,0 0 0,1 0-1,-1-1 1,1 1 0,-1 0-1,0-1 1,1 1 0,-1 0 0,1-1-1,-1 1 1,1-1 0,-1 1 0,1 0-1,-1-1 1,1 1 0,0-1-1,-1 0 1,1 1 0,-1-1 0,1 0 1,0 1 0,0 0 0,0 0 0,0-1 0,0 1 0,0 0 0,-1 0 0,1 0 0,0-1 1,0 1-1,0 0 0,0 0 0,-1 0 0,1 0 0,0-1 0,0 1 0,0 0 0,-1 0 0,1 0 1,0 0-1,0 0 0,-1 0 0,1 0 0,0-1 0,0 1 0,-1 0 0,1 0 0,0 0 0,0 0 1,-1 0-1,1 0 0,0 0 0,0 0 0,-1 0 0,1 1 0,0-1 0,0 0 0,-1 0 0,1 0 1,0 0-1,0 0 0,-1 0 0,1 0 0,0 1 0,-2-1 254,0 1 1,0-1-1,0 0 0,0 1 1,0-1-1,0 0 0,0 0 1,-2-1-1,3 1-271,0 0 0,0 0 0,0 0 0,0-1 0,0 1 1,0 0-1,0 0 0,1 0 0,-1 1 0,0-1 0,0 0 0,0 0 0,0 0 0,0 1 0,0-1 0,0 1 0,1-1 0,-1 0 1,0 1-1,0-1 0,1 1 0,-1 0 0,-1 0 0,1 1-59,0-1 41,1-1 0,-1 1-1,1 0 1,-1-1-1,1 1 1,-1 0-1,1-1 1,-1 1-1,1 0 1,0 0-1,0 0 1,-1 0-1,1 1 1,8 13 747,-7-14-772,6 9 140,1 0-1,0-1 0,0 0 1,1-1-1,0 0 0,1 0 1,-1-1-1,1 0 1,1-1-1,-1 0 0,21 7 1,7 1-52,2-2 0,45 8 0,-8-2-9,-40-9-51,103 33 523,-132-40-491,-7-2-73,0 0 1,1 1 0,-1-1-1,0 1 1,0-1-1,1 1 1,-1 0-1,0-1 1,0 1-1,0 0 1,2 1-1,-3-1 1,1 0 1,-1-1-1,0 1 1,1 0-1,-1 0 0,0 0 1,0-1-1,1 1 0,-1 0 1,0 0-1,0 0 0,0 0 1,0-1-1,0 1 0,0 0 1,-1 0-1,1 0 1,0 0-1,0-1 0,-1 1 1,1 0-1,0 0 0,-1 0 1,1-1-1,0 1 0,-1 0 1,1-1-1,-1 1 0,0 0 1,0 0-1,-21 24-27,17-20 89,-128 127 586,-19 22-250,114-107-212,-11 13 19,45-55-186,-1-1 1,1 0-1,-1 0 1,0 0-1,0 0 1,-1-1-1,1 0 1,-12 5-1,13-7-964</inkml:trace>
</inkml:ink>
</file>

<file path=ppt/ink/ink4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15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0 8320,'-7'12'9095,"1"-3"-4988,1 2-4099,-4 46 2084,9-51-2022,-1 1 0,1-1 0,0 1 0,1 0 0,0-1-1,2 11 1,-2-16-224,-1 0-1,1 0 1,-1 1-1,1-1 1,0 0-1,-1 0 1,1 0-1,0 0 1,0 0-1,0 0 1,0 0-1,0 0 1,0 0-1,0-1 1,0 1 0,0 0-1,0-1 1,0 1-1,1-1 1,-1 1-1,0-1 1,0 1-1,1-1 1,-1 0-1,0 0 1,1 1-1,1-1 1,0 0-607,0 0 1,0 0 0,0-1-1,-1 1 1,1-1-1,0 1 1,0-1 0,0 0-1,0 0 1,-1 0-1,5-3 1,6-4-4973</inkml:trace>
</inkml:ink>
</file>

<file path=ppt/ink/ink4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15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57 10208,'-14'-24'3776,"11"19"-2912,-2 2 320,5-2-1184,5 2-32,3-1-2432,1-1 1344,1-3-4128,11 8 2944,2 0-640</inkml:trace>
</inkml:ink>
</file>

<file path=ppt/ink/ink4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15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66 5824,'-1'-1'201,"1"1"1,-1 0 0,1 0-1,0 0 1,-1-1 0,1 1-1,0 0 1,-1-1-1,1 1 1,0 0 0,-1-1-1,1 1 1,0 0 0,0-1-1,-1 1 1,1 0-1,0-1 1,0 1 0,0-1-1,0 1 1,-1 0 0,1-2-1,10 0 6411,6 0-5867,19-5 780,63-2 0,-26 4-1252,41-9-455,-48 5-1403,-1 2-3987,-40 6-582</inkml:trace>
</inkml:ink>
</file>

<file path=ppt/ink/ink4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16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6 6464,'-3'-5'2040,"7"8"-142,9 7 4,5 0-1227,0 2 1,-1 0 0,-1 0 0,0 2 0,-1 0 0,0 0 0,-1 2 0,23 32-1,-2 8 168,41 85-1,-68-123-679,7 10 117,-2 1 0,-1 0 0,-1 0 0,-2 1 0,9 49 0,-11-31-41,-2 0 0,-2 0 0,-3 0 0,-1 0 1,-14 82-1,11-112-225,-1-1 0,-1-1 0,0 1 0,-1-1 0,-1 0 1,-1 0-1,0-1 0,-1 0 0,-1-1 0,-12 14 0,-17 13-1802,-78 63-1,93-84 405,-10 7-2802,7-6 1285</inkml:trace>
</inkml:ink>
</file>

<file path=ppt/ink/ink4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17.4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 5632,'0'1'7458,"-1"15"-67,-6 38-6529,-2-19-238,3-15-453,0 0-1,2 1 1,1 0 0,-1 23 0,4 104-955,-9-162-4358,-1-13-436,2 12 3253</inkml:trace>
</inkml:ink>
</file>

<file path=ppt/ink/ink4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17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 5984,'0'-1'212,"0"0"1,0 1-1,1-1 0,-1 0 1,0 1-1,1-1 1,-1 0-1,1 1 0,-1-1 1,1 1-1,-1-1 1,1 1-1,-1-1 0,1 1 1,0-1-1,-1 1 1,1-1-1,-1 1 1,1 0-1,0-1 0,0 1 1,-1 0-1,1 0 1,0 0-1,0-1 0,26-5 4273,-18 5-4172,152-22 4468,81 20-4325,-203 4-969,8-1-1803,-17 4-3522,-22 0-345,-11 5 2788,-5 2 1091</inkml:trace>
</inkml:ink>
</file>

<file path=ppt/ink/ink4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18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392 53 3712,'1'-6'3169,"-1"5"-2809,1 0 0,-1 0 0,0 0-1,0 0 1,1 0 0,-1-1 0,0 1-1,0 0 1,0 0 0,0 0 0,0 0 0,0 0-1,-1 0 1,1 0 0,0 0 0,0 0-1,-1 0 1,0-1 0,0 0-186,0 0 0,-1 0 0,1 0 0,-1 1 0,0-1 0,1 0 0,-1 1 0,0 0 0,0-1 0,0 1 0,0 0 0,0 0 0,0 0 0,0 0 0,-1 0 0,1 1 0,0-1 0,0 1 0,-1-1 0,1 1 0,0 0 0,0 0 0,-4 0 0,-6 1-24,1 0-1,-1 0 0,-16 6 0,18-5 102,-7 2-55,0 1 0,0 1 0,1 0 0,0 1 0,0 1 0,0 0 0,1 2 1,1-1-1,-14 13 0,20-16-113,1 1 1,0-1-1,1 1 1,0 1-1,0-1 0,0 1 1,1 0-1,0 1 1,1-1-1,0 1 1,0 0-1,1 0 1,0 0-1,0 0 1,1 1-1,0-1 0,1 1 1,0 9-1,1-13-59,0 0 1,1-1-1,0 1 0,0 0 0,1-1 0,-1 1 0,1-1 1,0 1-1,6 8 0,1 1 135,21 26 0,-17-26-17,11 21-1,-15-20-85,-1-1-1,-1 1 1,-1 1 0,0-1 0,-1 1-1,-1 0 1,0 1 0,-1-1 0,-1 1 0,-1 27-1,-1-17 158,-1-1 1,-2 0-1,-9 43 0,8-54-125,-1 0 0,0-1 0,-2 0 0,1 0 0,-2 0 0,0-1 0,-14 19 1,15-24-110,-5 8-65,-1-1 1,-22 21-1,25-32-1360,6-5-1032</inkml:trace>
</inkml:ink>
</file>

<file path=ppt/ink/ink4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19.3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13 132 10624,'0'0'26,"-2"-2"323,1 0 0,-1 0 0,1 0 1,0 0-1,0-1 0,0 1 0,0 0 0,0 0 0,0-5 0,1 6-165,0 0 0,1 0 1,-1-1-1,0 1 0,1 0 0,-1 0 0,1 0 0,0 0 0,-1-1 0,1 1 0,0 0 0,0 0 1,-1 0-1,1 0 0,0 1 0,0-1 0,0 0 0,0 0 0,0 0 0,0 1 0,2-1 0,7-6 425,1 1-1,0 0 1,0 1-1,0 1 0,0 0 1,1 0-1,12-2 1,88-9-683,-56 9 288,-34 3-412,91-11-1107,-38 11-4882,-73 3 5630,12 1-3161,-14-1 3619,0 0 0,1 0 0,-1 0 0,0 0 0,0 0 0,1 0 0,-1 0 0,0 0 0,0 0 0,0 0 0,1 0 0,-1 0 0,0 1 0,0-1 0,0 0 0,1 0 0,-1 0 0,0 0 0,0 1 0,0-1 0,1 0 0,-1 0 0,0 0 0,0 1 0,0-1 0,0 0 0,0 0 0,0 0 0,0 1 0,0-1 0,1 0 0,-1 0 0,0 1 0,0-1 0,0 0 0,0 0 0,0 1 0,0-1 0,0 0 0,0 0-1,0 1 1,0-1 0,-1 0 0,1 1 0,-10 10-3863</inkml:trace>
</inkml:ink>
</file>

<file path=ppt/ink/ink4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19.9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380 7 5728,'1'-1'110,"-1"1"0,0-1 0,0 1 1,1 0-1,-1-1 0,0 1 0,1-1 1,-1 1-1,0 0 0,1-1 0,-1 1 0,0 0 1,1 0-1,-1-1 0,1 1 0,-1 0 1,0 0-1,1 0 0,-1-1 0,1 1 0,-1 0 1,1 0-1,4 0 4171,-6 8-655,-1-4-3246,1 0 0,-1 0 0,0-1 1,0 1-1,-1-1 0,1 1 0,-6 5 0,-6 10 382,-221 358 3110,220-348-3633,0 0 0,2 1 0,-15 50 1,16-32-2,-12 83 1,16-63-12,1 86 0,8-120-163,2-1 0,0 1 0,3-1 0,15 54 0,-17-76-86,0-1 0,1 0 0,0 0 0,0 0 1,1-1-1,12 16 0,-12-18-470,1-1-1,0 1 1,9 7-1,-10-10-395,-1-1 0,0 0 0,1 0 0,0 0 0,8 3 0,-8-5-368,-1 0-1,0 0 1,0-1-1,1 1 1,-1-1-1,0 0 1,1-1-1,-1 1 1,10-3-1,7-5-2380</inkml:trace>
</inkml:ink>
</file>

<file path=ppt/ink/ink4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20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47 4224,'-1'2'13634,"14"-1"-5755,-6 0-10529,46-4 3331,1-3-1,71-15 0,-76 11-849,-40 9-175,-6 0-219,1 1 1,-1 0-1,0-1 0,-1 0 0,1 0 0,0 1 0,0-2 0,0 1 0,3-2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8:2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84 3072,'-2'-1'645,"1"0"0,0 1 0,-1-1-1,1 1 1,-1-1 0,1 1 0,-1 0 0,1-1 0,-1 1 0,1 0-1,-4 0 1,6-26 3718,-1 26-4333,0-1 0,0 1 0,0-1 0,0 1 0,0-1 1,1 1-1,-1 0 0,0-1 0,0 1 0,0-1 0,1 1 0,-1 0 0,0-1 1,1 1-1,-1 0 0,0-1 0,1 1 0,-1 0 0,0 0 0,1-1 0,-1 1 1,0 0-1,1 0 0,0-1 0,15-3 194,18 2-172,-33 2-36,113-7 475,-16 0-73,-2 0 214,-55 7 408,-38-5-954,-3 4-28,0 3 12,0-1 170,0-4-313,0 2-364,0 1 1,0-1 0,0 1 0,0-1 0,0 0 0,0 1-1,0-1 1,0 0 0,0 1 0,0-1 0,0 1 0,-1-1 0,1 1-1,0-1 1,-1 0 0,1 0 0,-1 4-1697</inkml:trace>
</inkml:ink>
</file>

<file path=ppt/ink/ink4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21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8 592 3904,'-1'1'162,"0"0"0,0 0 0,1 0-1,-1 0 1,1 0 0,-1 0 0,1 0 0,-1 0 0,1 0 0,0 0 0,-1 0-1,1 0 1,0 0 0,0 0 0,0 0 0,0 0 0,0 1 0,0-1 0,0 0 0,0 0-1,0 0 1,0 0 0,1 0 0,-1 0 0,0 0 0,1 0 0,-1 0 0,1 0 0,-1 0-1,1 0 1,0 0 0,-1 0 0,1 0 0,0 0 0,0-1 0,-1 1 0,1 0-1,0 0 1,0-1 0,0 1 0,0-1 0,0 1 0,0-1 0,0 1 0,0-1 0,0 0-1,2 1 1,3 0 241,0 0 0,1 0 0,-1 0 0,1-1 0,-1 0 0,1 0 0,-1-1 0,0 0 0,1 0 0,-1 0 0,0-1 0,0 0 0,0 0 0,0-1 0,8-4 0,-7 2-289,0 0 0,-1 0 0,1-1 0,-1 1 0,0-2 0,-1 1 0,0-1-1,0 0 1,0 0 0,7-14 0,0-7 188,16-50 0,-13 34-52,-9 28-179,8-20 220,-2-1 1,-1 0-1,7-56 1,-17 85-161,-2 1 0,1 0 0,-1 0 0,0-1 0,0 1 1,-4-10-1,3 9 62,-1-1 0,2 1 0,-2-17 1,3 22-249,0-1 0,0 1 1,0 0-1,1 0 0,-1-1 1,1 1-1,0 0 0,0 0 0,0 0 1,3-6-1,-3 8 42,0 0 0,0-1 0,0 1 0,0 0 0,1 0 0,-1 0 0,1 0 0,-1 0 0,1 0 0,-1 0 0,1 0 0,-1 1 0,1-1 0,0 0 0,-1 1 0,1 0 0,0-1-1,0 1 1,-1 0 0,1 0 0,0 0 0,2 0 0,7 0 18,-1 1 0,1 0 0,0 1 0,-1 0-1,1 1 1,-1 0 0,0 1 0,0 0 0,15 8-1,-22-10 57,-1 0-1,1-1 1,-1 1-1,0 1 0,0-1 1,1 0-1,-2 0 1,1 1-1,0-1 1,0 1-1,-1 0 0,0-1 1,1 1-1,-1 0 1,0 0-1,0 0 1,0 0-1,-1 0 0,1 0 1,-1 0-1,0 0 1,0 4-1,-1 6 136,0-1 1,-1 1-1,0-1 0,-6 15 0,4-10-156,-3 11 298,1 0 0,2 0 0,1 0 0,1 57 1,3-80-301,-1 0 0,1 1 0,0-1 0,0 0 0,0 0 1,1 0-1,0 0 0,0 0 0,0 0 0,1-1 0,-1 1 1,6 6-1,-6-9-43,0 1 0,0-1 0,1 0 0,-1 0 0,1 0 0,-1-1 1,1 1-1,0 0 0,-1-1 0,1 0 0,0 1 0,0-1 0,0-1 0,0 1 1,0 0-1,0-1 0,0 1 0,0-1 0,0 0 0,1 0 0,-1 0 0,4-1 1,4-1-562,1 0 0,-1-1 0,0-1 1,13-5-1,-17 6-645,0-1 0,-1 1 0,0-1 0,0 0 0,0 0 0,0-1 0,9-10 0,-5-1-2667,-5-1-1876</inkml:trace>
</inkml:ink>
</file>

<file path=ppt/ink/ink4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21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1 4224,'-3'3'11291,"-3"11"-7273,-4 9-3109,-5 1 309,9-15-846,0 0 0,1 1 0,-1 0 0,2 0 0,-4 11 0,7-18-396,0 0 1,1 0-1,-1 0 0,1 0 0,0 0 1,0 0-1,0 0 0,0 0 0,1 0 1,-1 0-1,1 0 0,0 0 0,0 0 1,0-1-1,0 1 0,0 0 0,0 0 0,1-1 1,-1 1-1,1-1 0,0 0 0,0 1 1,3 2-1,-3-3-396,-1-1 0,1 0 0,0 0 0,-1-1 0,1 1 0,0 0 0,-1 0 0,1-1 0,0 1-1,0-1 1,0 0 0,0 1 0,-1-1 0,1 0 0,0 0 0,0 0 0,0 0 0,0-1 0,0 1 0,2-1 0,9-6-1953</inkml:trace>
</inkml:ink>
</file>

<file path=ppt/ink/ink4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22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69 10208,'-18'-23'3776,"13"19"-2912,5-4-256,0 3-64,0 2-416,5-6-1664,3 1 832,2 0-3392</inkml:trace>
</inkml:ink>
</file>

<file path=ppt/ink/ink4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22.5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77 7648,'0'0'59,"0"0"-1,0 0 1,0 0 0,0 0-1,0-1 1,0 1 0,0 0 0,-1 0-1,1 0 1,0 0 0,0 0 0,0 0-1,0 0 1,0 0 0,0 0 0,0 0-1,0 0 1,0-1 0,0 1 0,0 0-1,0 0 1,0 0 0,0 0-1,0 0 1,0 0 0,0 0 0,0 0-1,0 0 1,0-1 0,0 1 0,0 0-1,0 0 1,0 0 0,0 0 0,0 0-1,0 0 1,0 0 0,0 0 0,0 0-1,0-1 1,0 1 0,0 0-1,1 0 60,-1 0-59,0 0-1,0 0 1,0 0 0,8-2 2821,18 2 1701,-9 0-3347,179-19 846,-87 10-3488,34-2-6571,-137 12 7211,0-2 0,-1 1 0,1-1 0,0 0 0,0 0 0,-1 0 0,1-1 0,-1 0 1,1 0-1,7-4 0,6-10-1515</inkml:trace>
</inkml:ink>
</file>

<file path=ppt/ink/ink4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23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5 5216,'-2'-5'3185,"9"14"510,0-1-3087,1 0 0,-2 0 0,1 1 0,-1-1 0,-1 1 0,6 12 0,-2-5-107,24 40 821,51 65 1,-49-75-593,42 73 1,-67-101-606,-1-1 0,-1 2 1,-1-1-1,0 1 1,-2 0-1,0 1 1,4 39-1,-7-34 15,-2 1 0,0-1 0,-2 0 0,-1 0-1,-1 0 1,-1 0 0,-1-1 0,-1 1 0,-1-1 0,-1-1 0,-1 0 0,-18 29 0,1-9-412,-3-2 0,-1 0 0,-2-2 0,-52 47 0,26-41-3731,43-34 2571,-16 14-5218</inkml:trace>
</inkml:ink>
</file>

<file path=ppt/ink/ink4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24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34 4160,'-14'-23'2229,"13"21"-1155,2 2-931,-1 0 1,1 0-1,-1 0 1,1 0-1,-1 0 0,1 0 1,-1 0-1,1 0 1,-1 0-1,1 0 0,-1 0 1,1 0-1,-1 0 1,1-1-1,-1 1 0,1 0 1,-1 0-1,1 0 1,-1-1-1,1 0 0,4 0 1149,0 0-1,-1 0 0,1 0 1,0 1-1,0-1 0,0 1 1,-1 0-1,10 1 0,0 0-1734,10-1 605,-1 0 0,1 2 1,-1 1-1,0 1 0,35 10 0,-51-11-166,0-1-1,0 1 0,0 0 0,0 1 1,-1-1-1,1 1 0,-1 1 0,0-1 1,0 1-1,-1 0 0,1 1 0,-1-1 1,0 1-1,-1 0 0,1 0 0,-1 0 1,0 1-1,-1 0 0,1 0 0,-1 0 1,2 8-1,5 30 19,-2 1 0,2 55 0,2 8-51,35 161 31,19 158-14,-46-235-23,-18-110 18,-3-50 18,-6 53 176,0-16-103,-23 183 271,30-247-312,-1 0 18,-2 12 54,-6 21-1,8-35-25,-1 1 0,1-1-1,-1 0 1,0 0 0,0 0-1,-1 0 1,1 0 0,-1 0-1,1-1 1,-6 6 0,6-8-34,-1 0 1,1 0-1,0-1 1,-1 1-1,1 0 1,0-1 0,-1 1-1,1-1 1,-1 0-1,1 0 1,-1 0 0,1 0-1,-1 0 1,-4-1-1,2 0 13,-233-27 700,56 5-3009,97 11-4419,73 8 1947,8-5 1179,4 6 3078,-4-13-3968</inkml:trace>
</inkml:ink>
</file>

<file path=ppt/ink/ink4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27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139 302 4384,'-11'-19'3338,"11"18"-3097,0 0-1,-1 0 0,1 0 0,-1 0 0,1 0 0,-1 0 0,1 1 1,-1-1-1,0 0 0,1 0 0,-1 1 0,0-1 0,0 0 1,0 1-1,1-1 0,-1 1 0,0-1 0,0 1 0,0-1 0,0 1 1,-1-1-1,0 1-49,0 0 1,0 0 0,0 0-1,1 0 1,-1 0-1,0 0 1,0 0 0,0 1-1,1-1 1,-1 1-1,-2 0 1,0 1-41,0 0-1,1 0 1,-1 0-1,1 0 1,-1 1-1,1-1 1,0 1-1,0 0 1,-5 6-1,1 3-33,0 0-1,1 1 1,0 0 0,1 1-1,1-1 1,0 1-1,1 0 1,0 0 0,1 0-1,1 0 1,0 0 0,1 0-1,1 0 1,2 19-1,-2-27-58,-1-1-1,1 0 0,1 0 0,-1 0 0,1 0 0,0 0 0,0 0 1,0-1-1,1 1 0,-1-1 0,1 1 0,0-1 0,5 4 0,-7-7-55,0 0 0,0-1 0,0 1 0,0-1-1,0 1 1,1-1 0,-1 0 0,0 1 0,0-1-1,1 0 1,-1 0 0,0 0 0,0 0-1,1 0 1,-1 0 0,0 0 0,0 0 0,1 0-1,-1-1 1,0 1 0,0 0 0,0-1 0,2 0-1,2-1-33,-1-1 0,0 1 0,0-1 0,0 0 0,4-3 0,5-8-35,-1 0-1,0 0 1,-1-2 0,-1 1-1,10-21 1,4-4-41,33-43-11,-30 45 254,-2-1 1,39-82 0,-58 108 123,-2-1 1,0-1-1,0 1 0,-2-1 1,0 1-1,0-1 0,-1-19 1,-1 34-218,0-1-1,0 0 1,0 1 0,0-1 0,0 0 0,0 1 0,0-1-1,0 0 1,0 1 0,-1-1 0,1 1 0,0-1 0,0 1 0,-1-1-1,1 0 1,-1 0 0,1 1-31,0 0 0,-1 0-1,1 0 1,0 0 0,0 0 0,-1 0 0,1 0-1,0 0 1,0 0 0,0 0 0,-1 0-1,1 0 1,0 0 0,0 0 0,-1 0 0,1 0-1,0 0 1,0 1 0,0-1 0,-1 0-1,1 0 1,0 0 0,0 0 0,0 1 0,-1-1-1,1 0 1,0 0 0,0 1 0,-14 19 210,14-19-208,-16 35 349,4-6-116,3-10-120,1 0-1,1 1 0,1 0 0,1 0 0,-4 25 0,4 1-31,2 61 0,2-74 107,0 11-2840,3-16-3632,1-17 3050,2 0 1077</inkml:trace>
</inkml:ink>
</file>

<file path=ppt/ink/ink4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28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5 521 6048,'-5'1'3359,"9"0"-512,11 1-899,-12-3-1753,1 1-1,-1-1 0,1 1 0,-1-1 1,1 0-1,-1 0 0,1-1 0,-1 1 1,0-1-1,0 0 0,0 1 0,0-1 1,0-1-1,0 1 0,-1 0 1,1-1-1,-1 1 0,5-7 0,2-3 111,0-1 0,-2-1-1,8-14 1,-11 19-170,8-18 429,-2-1-1,15-55 1,-15 42 380,-7 28-668,-1 1 0,-1-1 0,-1 0 0,0-22 0,-1 4 381,-1 5-325,1 19-361,0 0 0,1 0 1,0 1-1,0-1 0,2-8 0,-2 14 10,0-1 0,1 0 0,0 0 0,-1 1 0,1-1-1,0 0 1,0 1 0,0-1 0,0 1 0,0-1 0,0 1-1,0 0 1,0-1 0,1 1 0,-1 0 0,0 0 0,1 0-1,-1 0 1,1 0 0,0 0 0,-1 0 0,1 1 0,-1-1-1,3 0 1,1-1-12,1 0 0,-1 1 0,1-1 0,-1 1 0,1 0 0,-1 1 0,1 0 0,0-1 0,-1 2 0,7 0 0,-4 0-47,7 2 64,-1 0 1,1 0-1,15 8 1,-26-10 39,-1 0 1,0 1-1,0-1 0,0 1 1,0 0-1,0 0 0,0 0 1,-1 0-1,1 1 0,-1-1 1,1 1-1,-1 0 0,0-1 1,0 1-1,0 0 0,0 0 1,-1 0-1,1 0 0,1 5 1,-3-5 10,1 0 0,-1 0 0,0 0 1,0 0-1,0 0 0,-1 0 0,1 0 1,-1 0-1,1-1 0,-1 1 0,0 0 1,0 0-1,-2 4 0,-3 5 63,-14 18 0,9-14-43,9-11-31,-60 101 270,53-88-231,0 1 0,2 0 0,-11 39 0,18-57-52,-1 0 0,1 0 1,0 0-1,0 0 1,0 0-1,0 0 1,0 0-1,0 0 0,0 0 1,0 0-1,0 0 1,1-1-1,-1 1 0,0 0 1,0 0-1,1 0 1,-1 0-1,1 0 1,-1 0-1,1 0 0,-1-1 1,1 1-1,0 0 1,-1 0-1,1-1 0,0 1 1,-1 0-1,1-1 1,0 1-1,0-1 1,0 1-1,0-1 0,0 1 1,-1-1-1,1 1 1,0-1-1,0 0 1,2 0-1,3 2-280,1-1 0,0-1 1,-1 0-1,13 0 0,-7-1-1424,-7 1 711,-1 0-1,1 0 0,0 1 0,0-1 1,-1 1-1,1 0 0,0 0 1,6 4-1,8 3-4480</inkml:trace>
</inkml:ink>
</file>

<file path=ppt/ink/ink4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28.5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0 9216,'-9'0'3424,"4"5"-2656,10 7 864,-1-4-1248,1-1 1887,-5 6-1279,0-1 288,0-1-768,0-2-416,-5-1-64,1-1-736,-1 1 384,0-3-3135</inkml:trace>
</inkml:ink>
</file>

<file path=ppt/ink/ink4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30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 7552,'-5'-3'2816,"10"6"-2208,-2 2 1952,-3 2-1696,0 1 1567,0 5-1407,-3-1-96,3 0-544,0-1-352,0-2-32,0-1-288,0 4 160,0-4-1792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26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91 3808,'-2'0'187,"1"-1"-1,0 0 1,-1 1 0,1-1-1,0 0 1,0 0-1,0 0 1,-1 0 0,1 0-1,0 0 1,1 0 0,-2-2-1,1 3-59,1-1-1,0 1 1,0-1-1,0 1 0,0-1 1,0 1-1,-1-1 1,1 1-1,0-1 1,0 0-1,0 1 0,0-1 1,1 1-1,-1-1 1,0 1-1,0-1 0,0 1 1,0-1-1,0 1 1,1-1-1,-1 1 0,1-1 1,1-2 164,0 0 1,1 1-1,0-1 1,0 1-1,-1 0 1,1 0-1,0 0 1,6-2-1,6-3 62,1 0 1,-1 1-1,2 1 1,-1 0-1,0 1 1,24-2-1,-26 5-233,0 0-1,0 1 0,0 0 0,0 1 0,0 0 0,0 2 0,-1-1 0,18 7 1,-26-7-87,0 0 0,-1 0 0,1 0 1,-1 1-1,0 0 0,0 0 0,0 0 1,0 0-1,0 1 0,0-1 0,-1 1 1,0 0-1,0 0 0,0 0 1,0 0-1,-1 1 0,4 7 0,0 4 93,-1 1-1,-1 0 0,4 32 1,-6-33-14,0 0 1,2 0 0,0-1 0,9 27-1,-9-35-15,0-1 0,-1 1-1,2 0 1,-1-1 0,1 0-1,0 0 1,0 0 0,1-1-1,7 6 1,-10-9-57,0 0-1,0 0 1,0 0 0,0 0 0,0-1-1,1 0 1,-1 0 0,1 0-1,-1 0 1,1 0 0,-1 0-1,1-1 1,-1 0 0,1 0 0,0 0-1,-1 0 1,1 0 0,-1-1-1,1 0 1,-1 0 0,6-1-1,-3-1-714,0 1 0,0-1-1,0 0 1,0-1 0,-1 1-1,8-7 1,12-17-7712,-13 14 5118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8:2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14 127 3968,'-1'-1'262,"0"1"1,0-1-1,0 1 1,0-1-1,1 0 0,-1 1 1,0-1-1,0 0 1,1 0-1,-1 1 1,0-1-1,1 0 0,-1 0 1,1 0-1,-1 0 1,1 0-1,-1 0 0,1 0 1,0 0-1,0 0 1,-1 0-1,1 0 1,0 0-1,0 0 0,0 0 1,0 0-1,0 0 1,0 0-1,0 0 1,1-2-1,0-10 1720,-1 11-1887,1 1-1,-1 0 1,1-1-1,0 1 1,0 0 0,-1-1-1,1 1 1,0 0-1,0 0 1,0 0-1,0 0 1,1 0 0,-1 0-1,0 0 1,0 0-1,1 1 1,-1-1 0,0 0-1,1 1 1,2-1-1,34-13 362,12 2 134,-1 3-1,1 1 0,55 0 1,-46 2-150,19 0-32,-70 7-280,-8-1-232,1 0 0,-1 0 0,1 0 0,-1 1 0,1-1 0,-1 0 0,1 0 1,-1 0-1,0 0 0,1 0 0,-1 0 0,1-1 0,-1 1 0,1 0 0,-1 0 0,1 0 0,-1 0 0,0 0 0,1-1 0</inkml:trace>
</inkml:ink>
</file>

<file path=ppt/ink/ink4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30.9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9152,'4'-4'8863</inkml:trace>
</inkml:ink>
</file>

<file path=ppt/ink/ink4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31.2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29 11872,'-4'-3'9375,"4"-2"-8095,0 2-3200,4-6-3199,11 1-2401,-2 8 2880</inkml:trace>
</inkml:ink>
</file>

<file path=ppt/ink/ink4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31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51 577 5056,'-4'-11'9152,"1"15"-8794,1 1 0,0-1 0,0 0 0,-2 8 0,-2 4 198,1-3-399,0 0 0,1 0 0,0 0-1,1 1 1,1-1 0,0 1 0,1 0 0,0 0-1,2 26 1,0-37-98,-1 0 0,1-1 0,-1 1 0,1 0-1,0-1 1,0 1 0,0-1 0,0 1 0,0-1 0,1 0 0,-1 0 0,1 1-1,0-1 1,-1 0 0,1 0 0,0 0 0,0-1 0,0 1 0,0 0 0,3 1-1,-2-2-75,0 0 0,0 0 0,1 0 0,-1 0-1,0 0 1,0-1 0,0 1 0,0-1 0,1 0-1,-1 0 1,0 0 0,0 0 0,1-1 0,-1 1-1,0-1 1,5-2 0,1 0-87,-1 0 0,1-1 1,-1 0-1,0-1 0,-1 0 0,1 0 0,-1-1 0,0 0 0,0 0 1,-1 0-1,0-1 0,0 0 0,0-1 0,-1 1 0,0-1 0,-1 0 1,1 0-1,4-15 0,4-12-92,-1-2-1,-3 1 1,0-1 0,-3 0 0,-1-1 0,0-55-1,-5 47 795,-3 0 0,-1 0 0,-3 0 0,-25-88 0,30 124-450,1 6-79,0 0 0,0-1 0,-1 1 0,1 0 0,-1 0 0,0 0 0,0 0 0,-1 0 0,1 0-1,-5-4 1,6 7-64,1 1 0,0 0-1,-1-1 1,1 1-1,-1 0 1,1 0-1,-1-1 1,1 1 0,-1 0-1,1 0 1,-1 0-1,1 0 1,-1 0 0,1 0-1,-1 0 1,1 0-1,-1 0 1,1 0-1,-1 0 1,0 0 0,1 0-1,-1 0 1,1 0-1,-1 0 1,1 1 0,-1-1-1,1 0 1,0 0-1,-1 1 1,1-1-1,-1 0 1,1 1 0,-1-1-1,1 0 1,0 1-1,-1-1 1,1 1 0,0-1-1,-1 1 1,-11 22 75,11-21-66,-10 20 137,2 1 0,1 1 0,0-1 0,2 1 0,-6 47 0,3 32 487,5 130-1,5-215-988,1-1 0,0 1 0,2-1 0,5 19 0,-9-34-21,1-1-1,0 1 1,0 0-1,-1-1 0,1 1 1,0 0-1,0-1 1,1 1-1,-1-1 0,1 2 1,-1-3 139,0 1 0,-1-1 0,1 0 1,0 1-1,-1-1 0,1 0 0,0 1 0,-1-1 1,1 0-1,0 0 0,0 0 0,-1 0 0,1 0 1,0 0-1,0 0 0,-1 0 0,1 0 1,0 0-1,0 0 0,-1 0 0,1 0 0,0-1 1,0 1-1,-1 0 0,1 0 0,0-1 0,-1 1 1,1-1-1,0 0 0,19-13-4812</inkml:trace>
</inkml:ink>
</file>

<file path=ppt/ink/ink4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32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12 569 5824,'0'-1'65,"0"1"0,0 0 1,0 0-1,-1 0 0,1 0 1,0-1-1,0 1 0,0 0 1,-1 0-1,1 0 0,0 0 1,0 0-1,0 0 0,-1-1 1,1 1-1,0 0 0,0 0 1,-1 0-1,1 0 0,0 0 1,0 0-1,-1 0 0,1 0 1,0 0-1,0 0 0,-1 0 1,1 0-1,0 0 0,-6 3 4713,12-1-4420,0 0 1,0-1 0,0 0-1,0 0 1,1 0 0,-1-1-1,0 0 1,0 0 0,11-2-1,-4 0-98,0-1-1,0 0 0,18-8 0,-25 8-181,0 0 0,0 0-1,0-1 1,0 1-1,-1-1 1,0 0-1,0-1 1,0 1 0,0-1-1,-1 0 1,0-1-1,0 1 1,0-1-1,-1 1 1,1-1 0,-1 0-1,-1 0 1,1-1-1,-1 1 1,0 0-1,-1-1 1,2-7 0,-1-7 141,0-1 0,-1 1 0,-1-1 0,-1 0 0,-5-30 0,6 52-213,-4-27 377,0 1 1,-2 0 0,-11-34 0,10 40-184,1-1 0,-5-26-1,11 46-200,0 0-25,0 0 0,-1-1 0,1 1-1,0 0 1,0 0 0,0-1 0,0 1 0,0 0 0,1 0 0,-1 0 0,0-1 0,1 1 0,-1 0 0,0 0 0,1 0 0,-1 0 0,1 0 0,0 0 0,-1 0 0,2-2 0,0 2-23,-1-1 1,1 1 0,0 0 0,-1 0 0,1-1 0,0 1 0,0 0 0,0 1 0,0-1 0,4-1 0,2 0-21,1 1 1,0 0-1,0 0 1,11 0-1,-17 1 86,1 1 0,-1-1 0,0 0 0,1 1 0,-1 0 0,0 0 0,1 0 0,-1 0 0,0 0 0,0 1 1,0-1-1,0 1 0,0 0 0,-1 0 0,1 0 0,0 0 0,-1 0 0,1 1 0,-1-1 0,0 1 0,0-1 0,2 5 0,-1-2 98,0 1 0,0 0 0,-1 0 1,1 1-1,-2-1 0,1 0 0,-1 1 0,0-1 0,0 1 0,0 9 1,-6 70 548,1-20 16,1-32-284,-8 36 0,0 5 49,10-36-36,1-37-463,1 1-1,-1-1 1,0 0-1,1 1 1,-1-1 0,1 0-1,0 0 1,0 1-1,0-1 1,0 0-1,0 0 1,3 3-1,-3-4-340,0 0 0,0-1 0,1 1 0,-1-1-1,0 1 1,1-1 0,-1 1 0,0-1 0,1 0 0,-1 1-1,1-1 1,-1 0 0,0 0 0,3 0 0,5-2-7128</inkml:trace>
</inkml:ink>
</file>

<file path=ppt/ink/ink4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33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74 7712,'0'0'48,"0"-1"1,0 1 0,0 0-1,0 0 1,0 0 0,0 0-1,0 0 1,0 0-1,0 0 1,0 0 0,0 0-1,0 0 1,0 0 0,0 0-1,-1 0 1,1-1-1,0 1 1,0 0 0,0 0-1,0 0 1,0 0 0,0 0-1,0 0 1,0 0-1,0 0 1,0 0 0,-1 0-1,1 0 1,0 0 0,0 0-1,0 0 1,0 0 0,0 0-1,0 0 1,0 0-1,0 0 1,0 0 0,0 0-1,-1 0 1,1 0 0,0 1-1,0-1 1,0 0-1,0 0 1,0 0 0,0 0-1,0 0 1,0 0 0,0 0-1,0 0 1,0 0-1,0 0 1,0 0 0,0 0-1,0 0 1,-1 1 0,1-1-1,0 0 1,0 0 0,0 0-1,0 0 1,0 0-1,0 0 1,0 0 0,0 0-1,0 0 1,0 0 0,0 1-1,0-1 1,0 12 1146,-1 8 1112,-15 17 320,-12 35-486,18-45-1750,7-20-306,0 0 0,0 0 1,1 0-1,0 1 0,0-1 0,0 11 0,-2-3-284,3-12-269,2-9 9,20-56-813,-2 9 1078,-6 12 394,36-73 0,-21 69 2408,-20 51-1723,-3 2-665,0 0 0,-1 1 0,0 0 0,0 0 1,-1 0-1,0 0 0,2 19 0,7 17-130,-8-33-369,-3-9-108,-1-1 1,1 1-1,0-1 1,0 1-1,0-1 1,0 0-1,1 0 1,-1 1-1,3 2 1,6 0-7603</inkml:trace>
</inkml:ink>
</file>

<file path=ppt/ink/ink4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33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 11040,'0'-5'4096,"5"10"-3168,0-10-289,4 2 161,1 0-576,3 3-160,0-5-64,1 1-2623,9-1 1439,7 2-6624</inkml:trace>
</inkml:ink>
</file>

<file path=ppt/ink/ink4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57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90 3232,'2'0'2606,"-2"0"-2561,0 0-1,0 0 1,0 0 0,0 0 0,3 10 4495,-8 0 1220,5-10-5743,0 0-1,0 0 0,-1 0 1,1 0-1,0 0 0,0 1 1,0-1-1,0 0 0,0 0 1,0 0-1,0 0 0,0 0 1,-1 0-1,1 0 1,0 0-1,0 0 0,0 0 1,0 0-1,0 0 0,0 0 1,0 0-1,0-1 0,-1 1 1,1 0-1,0 0 0,0 0 1,0 0-1,0 0 1,0 0-1,0 0 0,0 0 1,0 0-1,0 0 0,0 0 1,-1 0-1,1 0 0,0 0 1,0-1-1,0 1 1,0 0-1,0 0 0,0 0 1,0 0-1,0 0 0,0 0 1,0 0-1,0 0 0,0-1 1,0 1-1,0 0 0,0 0 1,0 0-1,0 0 1,-4-6 432,3-2-145,-2 1-19,3 6-279,0 1-1,-1 0 0,1 0 0,-1 0 1,1 0-1,-1 0 0,1 0 0,-1 0 0,1 0 1,0 0-1,-1 0 0,1 0 0,-1 0 1,1 0-1,-1 0 0,1 0 0,-1 0 1,1 0-1,0 1 0,-1-1 0,1 0 1,-1 0-1,0 1 4,0 0 1,0 1 0,0-1 0,0 0-1,0 0 1,0 0 0,0 1-1,0-1 1,0 0 0,1 1 0,-1-1-1,1 0 1,-1 1 0,1-1-1,0 1 1,-1 1 0,-1 5 22,-164 390 1008,161-388-950,1 1-1,0 0 1,1 0-1,0 1 0,0-1 1,1 0-1,1 1 1,0 19-1,10-39 754,-1-6-729,0 0 1,-1-1-1,-1 1 1,0-1-1,-1 0 1,4-20-1,-5 20-83,53-243-50,-37 160 54,-12 67-151,16-39 1,-17 50-102,-7 20 169,0-1 1,0 0-1,1 1 0,-1-1 1,0 0-1,0 0 0,0 0 1,0 1-1,0-1 0,0 0 0,0 0 1,0 0-1,0 1 0,0-2 1,0 2 6,0 0 0,0 0-1,0-1 1,0 1 0,-1 0 0,1 0 0,0 0 0,0 0 0,0 0 0,0 0 0,0 0 0,0-1-1,-1 1 1,1 0 0,0 0 0,0 0 0,0 0 0,0 0 0,0 0 0,-1 0 0,1 0 0,0 0-1,0 0 1,0 0 0,0 0 0,-1 0 0,1 0 0,0 0 0,0 0 0,0 0 0,0 0 0,-1 0-1,1 0 1,0 0 0,0 0 0,0 0 0,-1 1-178,0-1 0,1 0 1,-1 1-1,1-1 0,-1 1 0,1-1 0,0 1 1,-1-1-1,1 1 0,-1-1 0,1 1 1,0-1-1,-1 1 0,1-1 0,0 1 0,0 0 1,-1-1-1,1 1 0,0-1 0,0 1 0,0 0 1,0-1-1,0 1 0,0 0 0,0-1 0,0 1 1,0-1-1,0 1 0,0 1 0,5 6-2303</inkml:trace>
</inkml:ink>
</file>

<file path=ppt/ink/ink4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0:58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51 646 4064,'-1'0'33,"1"0"0,0 0 0,0 0 0,-1 0 0,1 0 0,0 0 0,0 0 0,-1 0 0,1 0 0,0-1 0,0 1 1,0 0-1,-1 0 0,1 0 0,0 0 0,0 0 0,0 0 0,-1 0 0,1-1 0,0 1 0,0 0 0,0 0 0,0 0 0,-1 0 0,1-1 0,0 1 0,0 0 0,0 0 1,0 0-1,0-1 0,0 1 0,0 0 0,0 0 0,-1 0 0,1-1 0,0 1 0,0 0 0,0 0 0,0-1 0,0 1 0,0 0 0,0 0 0,0-1 0,1 1 0,-1 0 3,0 0 0,-1 0 0,1 0-1,0 0 1,0 0 0,0 0 0,0 0-1,0 0 1,0 0 0,0 1-1,0-1 1,0 0 0,0 0 0,0 0-1,0 0 1,0 0 0,0 0 0,0 0-1,1 0 1,-1 0 0,0 0-1,0 0 1,0 0 0,0 0 0,0 0-1,0 0 1,0 1 0,0-1 0,0 0-1,0 0 1,0 0 0,0 0-1,0 0 1,0 0 0,0 0 0,0 0-1,0 0 1,0 0 0,0 0 0,0 0-1,1 0 1,-1 0 0,0 0 0,0 0-1,0 0 1,0 0 0,0 0-1,0 0 1,0 0 0,0 0 0,0 0-1,0 0 1,11-16 2617,-6 10-2131,-1 0 0,0 0 0,3-8 0,42-83 1032,2-5-841,74-165 258,-114 247-733,-5 9-94,0 0-1,0-1 0,-1 1 0,6-24 0,-11 33-129,1 1 0,-1-1-1,0 1 1,0 0 0,0-1-1,0 1 1,0-1 0,0 1 0,0-1-1,0 1 1,-1-1 0,1 1 0,-1-2-1,1 3-21,-1-1-1,1 1 1,0 0-1,0-1 1,-1 1-1,1 0 1,0-1-1,-1 1 1,1 0-1,0 0 1,-1-1-1,1 1 1,-1 0-1,1 0 1,0 0-1,-1 0 1,1 0-1,-1-1 1,1 1-1,-1 0 1,1 0-1,0 0 1,-1 0-1,1 0 1,-1 0-1,1 0 1,-1 1-1,-2 0-22,-1 0 0,1 0 0,0 1 0,1-1 0,-1 1-1,0 0 1,0 0 0,1 0 0,-4 3 0,-3 4 83,1 1 0,0-1 1,1 2-1,0-1 0,0 1 1,-9 20-1,-21 73 521,32-88-488,-26 91 359,-14 44 2,2-21-222,-27 68 928,66-191-503,1-12-120,1-13-43,2 9-465,1 0-1,0 0 1,1 0-1,-1 0 1,2 1-1,-1-1 1,2 1-1,-1-1 1,1 1-1,0 0 1,0 1-1,1-1 1,0 1-1,1-1 1,0 2-1,0-1 1,0 1-1,13-10 1,-13 11 23,2-2 63,0 0-1,0 1 1,1 0-1,0 1 0,0 0 1,1 0-1,12-4 1,32-6 240,79-11 0,-51 16-3553,-47 12-4794,-25-1 4315</inkml:trace>
</inkml:ink>
</file>

<file path=ppt/ink/ink4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1:02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378 105 1728,'0'0'16,"0"0"1,0 0-1,0 0 0,0 0 0,0 0 1,0 0-1,0 0 0,0 0 1,0 0-1,1-1 0,-1 1 0,0 0 1,0 0-1,0 0 0,0 0 1,0 0-1,0 0 0,0 0 1,0 0-1,0 0 0,0-1 0,0 1 1,0 0-1,0 0 0,0 0 1,0 0-1,0 0 0,0 0 1,0 0-1,0-1 0,0 1 0,0 0 1,0 0-1,0 0 0,0 0 1,0 0-1,0 0 0,0 0 0,0 0 1,0 0-1,0-1 0,0 1 1,0 0-1,0 0 0,-1 0 1,1 0-1,0 0 0,0 0 0,0 0 1,0 0-1,0 0 0,0 0 1,0 0-1,0 0 0,0 0 1,-1-1-1,1 1 0,0 0 58,0 0 1,0 0-1,0 0 0,-1 0 0,1 0 1,0 0-1,0 0 0,0 0 1,0-1-1,0 1 0,0 0 0,0 0 1,-1 0-1,1 0 0,0 0 0,0-1 1,0 1-1,0 0 0,0 0 0,0 0 1,0 0-1,0-1 0,0 1 1,0 0-1,0 0 0,0 0 0,0 0 1,0-1-1,0 1 0,0 0 0,0 0 1,0 0-1,0 0 0,0-1 1,0 1-1,0 0 0,0 0 0,0 0 1,0 0-1,1 0 0,-1-1 0,0 1 1,0 0-1,0 0 0,0 0 0,0 0 1,0 0-1,1 0 0,-1-1 1,0 1-1,0 0 0,0 0 0,0 0 1,0 0-1,1 0 0,-1 0 0,1-1 54,-1 1-1,1-1 1,-1 1-1,1-1 0,-1 1 1,1-1-1,-1 1 1,0-1-1,1 0 0,-1 1 1,0-1-1,1 0 1,-1 1-1,0-1 0,0 0 1,0 1-1,0-1 1,1 0-1,-1 0 0,0 1 1,0-1-1,0 0 1,-1 0-1,1 1 0,0-1 1,0-1-1,-1 0 126,-1 0 0,1 0 0,0 0 0,-1 0 0,1 0-1,-4-3 1,-7-10 1135,10 12-1254,-1-1 1,1 2 0,-1-1-1,0 0 1,0 0 0,0 1-1,0 0 1,0-1 0,0 1-1,-1 1 1,1-1 0,-1 0-1,1 1 1,-1-1 0,0 1-1,1 0 1,-1 1 0,0-1-1,-5 0 1,-9 0 67,-1 0-1,-29 2 1,45 0-199,-6 0 26,-1 0-1,1 1 1,-1 1 0,1-1-1,0 2 1,0-1 0,0 1-1,1 1 1,-1-1 0,1 1-1,0 1 1,0 0 0,1 0-1,0 0 1,0 1 0,0 0 0,1 0-1,0 1 1,0 0 0,1 0-1,0 0 1,0 0 0,1 1-1,0 0 1,1 0 0,0 0-1,0 1 1,-1 12 0,2-14 11,1 0 0,1 0 0,0 1 0,0-1 0,0 0 0,1 1 0,0-1 0,1 0 0,0 0 0,0 0 0,1 0 0,0 0 0,0-1 0,1 1 0,0-1 0,0 0 0,7 9 0,-2-4 126,1 0 0,0-1 0,23 20 0,40 23 370,15 14 125,-87-68-634,0 1-1,0 0 1,0 0-1,0 0 1,0 0-1,0 0 1,0 0-1,0 0 1,0 0-1,-1 0 1,1 0-1,-1 1 1,1-1-1,-1 0 1,1 0-1,-1 1 1,1-1-1,-1 0 1,0 1-1,0-1 1,0 0-1,0 1 1,0-1-1,0 0 1,0 1-1,0-1 1,-1 0 0,1 1-1,-1 0 1,0 1 25,-1-1 1,0 1 0,0-1 0,0 1 0,0-1-1,0 0 1,0 0 0,0 0 0,-1-1 0,1 1 0,-6 2-1,-13 6-86,0 0 0,-1-2 0,-33 8 0,31-9-187,-4-3-1350,19-4-1268,33-8-7119,-2 5 6076</inkml:trace>
</inkml:ink>
</file>

<file path=ppt/ink/ink4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1:02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87 4064,'-7'-3'584,"5"3"-378,1-1 1,-1 0-1,0 1 1,1 0-1,-1-1 1,0 1-1,1 0 1,-5 0 3253,20 0-826,84-9 1651,-60 4-3546,93-15 587,24-3-2284,-146 22 304,4 0-1078,0 0 0,21-6 0,6-6-4636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9:2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42 174 1824,'4'8'8831,"-4"-6"-7588,0-2-1056,0 1-1,-1-1 1,1 0-1,0 0 0,0 1 1,-1-1-1,1 0 1,0 0-1,-1 1 0,1-1 1,0 0-1,0 0 1,-1 0-1,1 0 1,-1 0-1,1 1 0,0-1 1,-1 0-1,1 0 1,0 0-1,-1 0 1,-4-1 1395,5 1-1509,-1 0 0,1 0 0,-1 1-1,1-1 1,-1 0 0,1 0 0,-1 0-1,1 0 1,-1 0 0,1 1 0,-1-1-1,1 0 1,0 0 0,-1 1 0,1-1-1,-1 0 1,1 1 0,-1 0 0,1-1-44,0 0 0,0 0 1,0 0-1,0 0 0,0 0 0,-1 0 1,1 0-1,0 0 0,0 0 0,0 0 0,0 0 1,0 0-1,0-1 0,0 1 0,0 0 1,0 0-1,0 0 0,-1 0 0,1 0 1,0 0-1,0 0 0,0 0 0,0 0 1,0 0-1,0 0 0,0 0 0,0 0 1,0 0-1,0 0 0,0-1 0,0 1 1,0 0-1,0 0 0,0 0 0,0 0 1,0 0-1,0 0 0,0 0 0,0 0 1,0 0-1,0-1 0,0 1 0,0 0 1,0 0-1,0 0 0,0 0 0,0 0 1,0 0-1,0 0 0,0 0 0,0 0 1,0 0-1,0-1 0,0 1 0,0 0 1,0 0-1,0 0 0,0-8 579,0 3-429,-1-10 185,2 1 0,3-22 0,-3 32-349,0-1 0,0 0 1,1 0-1,0 0 1,0 1-1,0-1 0,0 1 1,1 0-1,-1 0 0,8-8 1,-4 5 14,1 1 0,1-1 0,-1 1 0,12-6 0,-16 10-27,-1 0 1,1 1-1,0-1 0,0 1 0,0 0 1,0-1-1,0 1 0,1 1 0,-1-1 1,0 0-1,0 1 0,1 0 1,-1 0-1,0 0 0,7 1 0,10 2 12,-18-3-6,-1 0 1,1 0-1,-1 0 0,1 0 0,0 0 0,-1 0 1,1 1-1,0-1 0,-1 1 0,1-1 1,-1 1-1,1 0 0,-1-1 0,1 1 0,-1 0 1,0 0-1,1 0 0,-1 0 0,0 0 1,0 0-1,0 1 0,0-1 0,0 0 0,2 3 1,0 4 14,0-1 1,0 0-1,-1 1 1,0 0-1,-1 0 1,1-1-1,-1 1 1,0 12-1,-2 2 98,-4 38 0,0-37-20,-1-1 1,0 0 0,-17 36-1,18-48-49,0 0 0,-1 0 0,0 0-1,-1-1 1,-14 16 0,-44 37 239,59-57-277,-2 2-9,-1 0-1,-1-1 0,-10 5 1,14-8 23,-6 2 155,14-7-104,1 0 0,0 0 0,0 0 0,0 0 0,1 1 0,3-2 0,14-2-14,-1 2 0,1 0 0,-1 1 0,42 2 0,-32 2-53,1 2-1,52 12 1,-70-12 127,-6-2-160,-1 0 1,0-1-1,0 1 1,9-1 0,-14-1-563</inkml:trace>
</inkml:ink>
</file>

<file path=ppt/ink/ink4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1:04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17 3072,'9'-7'826,"-8"6"-704,0 0 0,-1 1 1,1-1-1,0 0 1,0 0-1,0 1 0,0-1 1,0 1-1,0-1 1,0 1-1,0-1 0,0 1 1,0-1-1,4 1 3685,-5 2-3023,-1 3-504,0 1-1,0-1 0,0 1 0,-1-1 1,0 0-1,0 1 0,0-1 0,-5 7 1,-5 12 150,-1 13 257,2 1-1,-11 60 1,13-49-320,-50 166 1014,43-165-1114,6-23 5,-8 40 0,17-59-262,-1 5 1015,4-11-488,3-5-312,0-2-163,0 0 1,-1 0-1,1 0 0,-1 0 1,0-1-1,-1 0 0,6-11 1,-2 3-50,69-101 19,-67 103-124,0 1 0,1 0-1,0 0 1,1 1 0,0 0 0,13-8 0,-22 16 51,0 1 0,1-1 1,0 1-1,-1 0 1,1 0-1,-1 0 0,5-1 1,-6 2 33,0 0 1,-1 0-1,1 0 0,0 0 1,-1 0-1,1 0 1,-1 0-1,1 0 1,0 0-1,-1 1 0,1-1 1,-1 0-1,1 0 1,0 0-1,-1 1 1,1-1-1,-1 0 0,1 1 1,-1-1-1,1 1 1,-1-1-1,1 1 1,-1-1-1,0 1 0,1-1 1,-1 1-1,0-1 1,1 1-1,-1-1 1,0 1-1,0-1 0,1 1 1,-1 0-1,0-1 1,0 1-1,0-1 1,0 1-1,0 1 0,0 5 54,0 1 0,0-1 0,-1 1 0,0-1 0,0 1 0,-1-1-1,0 0 1,0 0 0,-1 0 0,-6 13 0,5-12 54,0 1 0,1-1 0,0 1-1,1 0 1,-1 0 0,2 0 0,-2 11 0,3-19-78,0 0 0,0 1 1,0-1-1,0 0 0,0 1 0,0-1 0,0 0 0,1 1 0,-1-1 1,0 0-1,1 0 0,-1 1 0,1-1 0,0 0 0,-1 0 1,1 0-1,0 0 0,1 2 0,0-2 2,-1-1 0,0 1 0,1-1 0,-1 1 0,1-1 0,-1 1 0,1-1 0,-1 0-1,1 0 1,-1 0 0,1 0 0,-1 0 0,1 0 0,-1 0 0,1-1 0,2 0 0,6-1 23,0-1 1,15-8-1,11-2 4,-7 4-5,0-1 0,-1-1-1,-1-1 1,0-2 0,0-1-1,-2 0 1,47-39 0,-68 51-50,20-21 109,-23 23-125,1-1 0,-1 1 1,0-1-1,0 0 1,0 1-1,0-1 1,0 0-1,0 0 0,0 1 1,-1-1-1,1 0 1,0-4-1,-16 20-749,-28 25 725,-46 52 1,82-84 98,1 1 0,0 0 0,1 0 0,-9 16 0,13-22-43,0 0-1,1-1 1,-1 1 0,0 0 0,1-1 0,-1 1-1,1 0 1,0-1 0,0 1 0,0 0-1,-1 0 1,1 0 0,1-1 0,-1 1 0,0 0-1,0 0 1,1-1 0,-1 1 0,1 0-1,-1-1 1,1 1 0,0 0 0,0-1 0,0 1-1,0-1 1,0 1 0,0-1 0,0 0-1,0 1 1,0-1 0,1 0 0,-1 0 0,3 2-1,-1-2 24,0 0 0,-1 0-1,1 0 1,0-1-1,0 1 1,-1-1 0,1 0-1,0 0 1,0 0-1,0 0 1,0 0 0,-1-1-1,1 1 1,0-1-1,3-1 1,3 0 53,1-1 0,17-9 1,-18 6-56,0 0 1,-1-1-1,1 0 1,-1 0 0,-1-1-1,12-13 1,7-8-539,-26 28 200,1 3 253,0-1-1,-1 0 0,1 1 0,-1-1 1,0 1-1,1-1 0,-1 1 1,0-1-1,0 3 0,1-1 25,9 38-42,-9-36 139,1 0 0,0 0 0,0-1 0,1 0 0,5 8 0,-6-9 27,-1-2-57,-1 0 0,1 0-1,0 0 1,0 0-1,0 0 1,0-1-1,0 1 1,0 0 0,0-1-1,0 1 1,0 0-1,0-1 1,1 0 0,-1 1-1,0-1 1,0 0-1,0 1 1,1-1-1,-1 0 1,0 0 0,0 0-1,1 0 1,-1 0-1,2-1 1,2 0 66,1 0 0,-1-1 0,10-3 0,-12 3-90,-1 1 1,1-1-1,-1 0 1,1 0-1,-1 0 1,0 0-1,1 0 1,-1 0-1,0-1 1,2-3-1,8-8 16,12-14-27,-16 18-39,0 1 0,0 0 0,1 0 0,18-14 0,-20 17-137,2-1-60,-8 7 225,-1 0-1,0 0 1,1 0 0,-1 0-1,1 0 1,-1 0-1,0 0 1,1 0-1,-1 1 1,0-1 0,1 0-1,-1 0 1,0 0-1,0 0 1,1 1 0,-1-1-1,0 0 1,1 0-1,-1 1 1,0-1-1,0 0 1,0 0 0,1 1-1,-1-1 1,0 0-1,0 1 1,0-1-1,0 0 1,1 1 0,-1-1-1,0 0 1,0 1-1,1 4 21,1 0 0,-1 1 0,0-1 0,0 0 0,-1 0 0,0 1 0,0-1-1,-1 9 1,-1 2 118,-7 27 1,7-36-95,0-1 0,-1 1 1,0-1-1,0 1 0,0-1 1,-7 9-1,9-14-21,0 1 1,0-1-1,0 0 0,0 1 1,0-1-1,-1 0 0,1 0 1,0 0-1,-1 1 0,1-2 1,-1 1-1,1 0 0,-1 0 1,1 0-1,-1-1 0,0 1 0,1-1 1,-1 1-1,0-1 0,0 0 1,1 1-1,-1-1 0,0 0 1,0 0-1,1 0 0,-1-1 1,0 1-1,0 0 0,1-1 1,-4 0-1,-3-2 25,7 2-35,-1 1 0,0-1 1,0 0-1,1 0 0,-1 1 0,1-1 0,-1 0 0,0 0 0,1 0 1,0-1-1,-1 1 0,1 0 0,0-1 0,0 1 0,-1 0 0,1-1 0,-1-2 1,0 2-110,2 1 91,0 1 0,0 0 0,-1 0 0,1-1 0,0 1 0,0 0 0,-1 0 0,1-1 0,0 1 0,0 0 0,0-1 0,0 1 0,-1 0 0,1-1 0,0 1 0,0 0-1,0-1 1,0 1 0,0 0 0,0-1 0,0 1 0,0-1 0,0 1 0,0 0 0,0-1 0,0 1 0,1-1 0,0 0 12,0 1-1,0 0 1,0-1 0,0 1-1,0 0 1,0-1 0,1 1 0,-1 0-1,0 0 1,0 0 0,0 0-1,0 0 1,1 0 0,-1 1 0,0-1-1,0 0 1,0 0 0,0 1-1,0-1 1,1 1 0,-1-1 0,0 1-1,1 0 1,4 2 57,6-1 137,-1 0 0,1-1 1,-1-1-1,17-1 0,-2 1 109,81-6 281,0 0-418,16-2-215,-119 8-2064</inkml:trace>
</inkml:ink>
</file>

<file path=ppt/ink/ink4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1:06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140 485 2144,'0'0'56,"-1"0"0,1-1 0,0 1-1,0 0 1,0 0 0,0 0 0,0 0 0,0 0 0,0 0 0,-1 0-1,1 0 1,0 0 0,0 0 0,0-1 0,0 1 0,0 0 0,0 0 0,0 0-1,0 0 1,0 0 0,0 0 0,0-1 0,0 1 0,0 0 0,0 0-1,0 0 1,0 0 0,0 0 0,0 0 0,0-1 0,0 1 0,0 0-1,0 0 1,0 0 0,0 0 0,0 0 0,0 0 0,0-1 0,0 1 0,0 0-1,0 0 1,0 0 0,0 0 0,1 0 0,5-5 4147,-3 3-1710,-6 2-2191,0 1 0,0-1-1,-1 1 1,1-1 0,0 1 0,0 0-1,0 0 1,1 1 0,-1-1-1,-4 3 1,-26 21 395,18-13 103,8-6-591,0 0-1,0 0 0,1 1 1,-10 12-1,14-16-145,-1 0 1,1 0-1,0 1 0,1-1 0,-1 0 0,1 1 0,-1-1 0,1 1 1,0 0-1,0-1 0,1 1 0,-1 0 0,1-1 0,0 7 0,0-8-25,1 0-1,-1 0 1,1 0-1,0 0 0,0-1 1,0 1-1,0 0 0,0-1 1,0 1-1,0-1 0,1 1 1,-1-1-1,1 1 0,-1-1 1,1 0-1,-1 0 0,1 0 1,-1 0-1,1 0 0,0 0 1,0 0-1,0-1 1,-1 1-1,1 0 0,0-1 1,0 0-1,3 1 0,2 0 77,-1 0-1,0-1 0,1 0 0,-1 0 1,0 0-1,1-1 0,10-2 0,-9 0-49,0 0 0,0 0 0,-1-1 0,1 0 0,-1 0 0,0-1 0,0 1 0,0-2 0,-1 1 0,0-1 0,9-10 0,-13 14-55,0-1 0,0 1 0,-1-1 0,1 0 0,-1 0 0,0 1 0,0-1 0,0 0-1,0 0 1,0 0 0,0 0 0,-1-1 0,0 1 0,1-5 0,-2 5-25,1 0 1,-1 0 0,0 0-1,0 0 1,0 0-1,0 1 1,-1-1 0,1 0-1,-1 0 1,0 1-1,0-1 1,1 1-1,-2 0 1,1-1 0,0 1-1,0 0 1,-4-2-1,1 0 3,1 2 0,0-1 0,-1 0 0,0 1-1,0 0 1,1 0 0,-1 0 0,0 1 0,-9-2 0,-1 1 44,-31 1 0,45 1-28,1-1 1,0 1-1,-1 0 0,1 0 1,-1 0-1,1 0 0,-1 0 1,1 0-1,0 0 0,-1 0 1,1 0-1,-1 0 0,1 0 1,-1 0-1,1 1 0,0-1 1,-1 0-1,1 0 0,0 0 0,-1 0 1,1 1-1,-1-1 0,1 0 1,0 1-1,-1-1 0,1 0 1,0 0-1,0 1 0,-1-1 1,1 0-1,0 1 0,0-1 1,-1 1-1,1-1 0,0 0 1,0 1-1,0-1 0,0 1 1,0-1-1,0 0 0,-1 1 1,1-1-1,0 1 0,0-1 1,0 1-1,0-1 0,1 0 0,-1 1 1,0-1-1,0 1 0,0-1 1,0 1-1,0-1 0,0 0 1,1 1-1,-1-1 0,0 0 1,0 1-1,1-1 0,-1 0 1,1 1-1,0 1 26,-1-1 1,2 0-1,-1 1 1,0-1-1,0 0 1,0 0-1,1 1 1,-1-1-1,0 0 1,1 0-1,-1-1 1,1 1-1,-1 0 0,1 0 1,2 0-1,26 3 35,-18-2 22,0 0 1,0-1-1,1 0 1,17-2-1,-20 0-34,39-5 199,67-15 1,54-19-503,-159 37 244,-7 2-32,1-1 0,-1 1 0,0 1 0,8-2 0,-11 2-73,-2 2 149,0-1-30,0 0 0,0 1 0,0-1-1,-1 0 1,1 0 0,0 0 0,-1 0 0,1 0 0,-1 0-1,1 0 1,-4 1 0,-12 8-52,-2 6 100,-7 7-31,-44 29-1,67-49-13,-1-1 0,1 1 0,0 0 0,0 0 0,1 0 0,-1 0 0,0 0 0,1 1 1,0-1-1,0 1 0,0-1 0,0 1 0,1 0 0,0 0 0,-1 0 0,1 0 0,0 0 1,0 5-1,1-9-4,0 1 1,1-1-1,-1 0 1,0 1-1,0-1 1,0 0-1,1 0 1,-1 1-1,0-1 1,0 0-1,1 0 1,-1 1-1,0-1 1,0 0-1,1 0 1,-1 0-1,0 1 1,1-1-1,-1 0 1,0 0-1,1 0 1,-1 0-1,0 0 1,1 0-1,-1 0 1,0 0-1,1 0 1,-1 0-1,11 1 100,-11-1-102,4 0 36,-1 0 0,1-1-1,-1 0 1,1 0-1,-1 0 1,1 0-1,-1 0 1,0 0 0,0-1-1,1 0 1,-1 0-1,0 0 1,0 0 0,3-3-1,4-5 54,0 0-1,12-15 0,-14 14-77,7-9-49,-2-2 1,0 0 0,-1 0-1,12-34 1,-20 47 24,51-139-35,-13 31 109,-42 117-66,6-14-37,0 0-1,-1-1 0,-1 0 0,0 0 1,-1 0-1,1-18 0,-3 32 14,-1 1 0,0-1 0,0 0 1,0 1-1,0-1 0,0 1 0,0-1 0,-1 0 0,1 1 1,0-1-1,0 1 0,0-1 0,0 1 0,-1-1 0,1 1 0,0-1 1,-1 0-1,1 1 0,0 0 0,-1-1 0,0 0 0,1 1 8,-1 0 0,1-1 0,-1 1 0,1 0-1,-1 0 1,1 0 0,-1 0 0,1 0-1,-1 0 1,1 0 0,-1 1 0,1-1 0,-1 0-1,1 0 1,-1 0 0,1 0 0,0 1 0,-1-1-1,1 0 1,-1 1 0,-21 18-227,16-11 249,1 1 0,-1-1-1,2 1 1,-1 0 0,1 1 0,1-1 0,-1 1-1,-1 9 1,2-6 0,-11 39-31,-9 60 1,2 54 205,17-130-21,3-29-150,0 0 0,1-1 1,0 1-1,0 0 0,1 0 0,2 11 0,-3-17 5,1 1 0,-1-1 0,1 0 0,-1 1 0,1-1 0,0 1 0,-1-1 0,1 0 0,0 0 0,0 0 0,0 1-1,0-1 1,0 0 0,0 0 0,0 0 0,0 0 0,1-1 0,-1 1 0,0 0 0,1 0 0,-1-1 0,0 1-1,1-1 1,-1 1 0,1-1 0,-1 0 0,1 1 0,-1-1 0,1 0 0,-1 0 0,1 0 0,-1 0 0,1 0-1,-1 0 1,3-1 0,154-39 309,-101 24-326,-25 7-34,-1-1 0,31-15-1,-46 16-13,-12 4-57,-10 3-117,-2 3 163,0 0 0,0 0 0,0 1-1,1 0 1,-10 4 0,-7 1 62,-8 3-27,1 2 1,0 0-1,-58 34 0,84-43 39,1-1 0,0 1 0,0 0-1,0 0 1,1 1 0,-1-1-1,1 1 1,0 0 0,-5 6 0,9-10 5,-1 0 1,1 1-1,-1-1 1,1 0-1,-1 1 1,1-1 0,-1 0-1,1 1 1,0-1-1,-1 0 1,1 0-1,-1 0 1,1 0 0,0 1-1,-1-1 1,2 0-1,5 0 24,0 0 0,0 0 0,0 0-1,0-1 1,-1 0 0,1 0 0,0-1-1,12-4 1,3-3 117,27-15 0,-34 16-99,1-2-40,0 1 0,-1-2 0,-1 0 0,0-1 0,-1 0 0,0-1 1,0-1-1,-2 0 0,1 0 0,-2-1 0,0-1 0,12-26 0,3-14-30,-3-2 0,20-81 0,-41 135 9,1-2 4,7-32-170,-9 37 147,0 0 0,0 0 0,1 0 1,-1 1-1,0-1 0,0 0 0,0 0 0,0 0 0,0 0 1,0 0-1,0 0 0,-1 0 0,1 0 0,0 0 0,0 0 1,-1 1-1,1-1 0,0 0 0,-1 0 0,1 0 1,-1 1-1,1-1 0,-1 0 0,0 0 0,1 1 0,-1-1 1,0 0-1,1 1 0,-1-1 0,0 1 0,0-1 0,-1 0 1,2 1 9,-1 0 0,0 0 0,0 0 0,0 0 0,0 0 0,0 0 0,1 1 1,-1-1-1,0 0 0,0 0 0,0 1 0,1-1 0,-1 0 0,0 1 0,0-1 0,1 1 0,-1-1 1,-1 2-1,-12 12-69,14-13 79,-13 16 21,1 0 0,0 1 0,2 1 0,-14 31 1,8-7 248,-13 49 1,24-74-167,1 1 1,0-1-1,-1 38 1,5-49-80,0 0 1,1 1 0,-1-1 0,2 1-1,-1-1 1,1 0 0,0 0 0,1 0 0,-1 0-1,1 0 1,1 0 0,7 11 0,-5-10-169,0 0 0,1-1 1,0 0-1,0 0 0,1 0 1,-1-1-1,1-1 1,11 7-1,-8-7-1295,0 0 0,1 0 0,-1-1 0,1-1 0,0 0 1,16 2-1,15-1-5313</inkml:trace>
</inkml:ink>
</file>

<file path=ppt/ink/ink4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1:10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77 668 1984,'-8'-3'6837,"19"0"-4299,-9 3-2379,0 0 0,-1 0 1,1-1-1,0 1 0,-1-1 1,1 1-1,0-1 0,-1 0 1,1 0-1,-1 0 1,1 0-1,-1 0 0,0 0 1,2-1-1,26-26 763,34-41 1,-25 27-597,-35 39-388,-2 4 22,-6 11 27,-12 22 233,15-32-181,-22 41 243,-6 10 291,-27 66 1,25-31 490,-30 134 0,57-206-818,2-11 160,2-8 296,2-10-532,0 0 0,1 0-1,6-20 1,-1 3-107,2-9-18,2 2 1,28-65 0,45-67-14,-49 101-31,-12 24-177,1 2 0,2 1 0,2 1 0,42-47 0,-68 84 142,0 1-1,0 0 0,0 0 0,0 1 1,0-1-1,1 0 0,-1 1 0,1-1 0,-1 1 1,1 0-1,0 0 0,2-1 0,-3 2 21,-1 0 1,0 0-1,0 0 0,0 0 0,0 0 0,1 0 0,-1 0 0,0 0 0,0 1 0,0-1 0,0 0 0,0 1 1,0-1-1,0 1 0,0-1 0,0 1 0,0 0 0,0-1 0,0 1 0,0 0 0,0 0 0,0 0 0,-1 0 1,1 0-1,0-1 0,-1 1 0,1 0 0,0 1 0,0 0 0,3 8 32,0 0-1,0 0 1,-1 1-1,0-1 1,-1 1-1,0-1 1,-1 1-1,0 16 1,-1-13 101,-1 0 0,0 0 0,-1-1 1,0 1-1,-2-1 0,-5 18 0,6-24-63,-1 0 0,1 0-1,-1-1 1,-1 1 0,1-1 0,-1 0-1,0 0 1,0-1 0,-1 0 0,0 0-1,0 0 1,0 0 0,0-1 0,-9 4-1,1-1 7,0-1 0,0 0 0,0-1 0,-1-1 0,0 0-1,-17 2 1,11-4 31,0-1 0,-23-2 0,9 0-78,44-9 6,4 3-32,1 1 0,0 1 0,0 1-1,0 0 1,26-4 0,-23 5 19,61-13 85,99-34-1,-153 41-59,0 0-1,0-2 1,0-1 0,-2-1 0,1-1 0,-2 0 0,0-2-1,21-20 1,-39 33-51,14-15 173,-17 17-162,1 1 0,0-1 1,-1 0-1,1 0 0,-1 1 0,1-1 1,-1 0-1,0 0 0,1 0 0,-1 1 1,0-1-1,1 0 0,-1 0 0,0 0 1,0 0-1,0 0 0,0 0 0,0 0 0,0 0 1,0-1-1,0 2 2,-1-1 0,1 1 0,0 0 0,0-1 0,-1 1 1,1 0-1,0-1 0,-1 1 0,1 0 0,-1 0 0,1-1 0,0 1 0,-1 0 0,1 0 1,-1-1-1,1 1 0,0 0 0,-1 0 0,1 0 0,-1 0 0,1 0 0,-1 0 0,1 0 0,-1 0 1,1 0-1,0 0 0,-1 0 0,1 0 0,-1 0 0,1 0 0,-1 0 0,1 1 0,0-1 0,-1 0 1,1 0-1,-1 0 0,1 1 0,0-1 0,-1 0 0,1 0 0,0 1 0,-1-1 0,1 0 1,-1 1-1,-17 15 8,18-15-5,-23 26-197,-25 38-1,34-46 215,8-9 30,0 1-1,0 0 0,1 0 0,0 1 1,1-1-1,0 1 0,1 0 0,1 0 1,-2 14-1,3-24-26,1-1-1,0 1 1,0 0 0,-1-1 0,1 1-1,0 0 1,1-1 0,-1 1-1,0 0 1,0-1 0,1 1-1,-1-1 1,1 1 0,-1 0 0,1-1-1,0 1 1,0-1 0,-1 1-1,1-1 1,0 0 0,0 1 0,2 0-1,-2-1 1,0 0-1,1-1 0,-1 1 1,0-1-1,1 1 0,-1-1 1,0 0-1,1 0 0,-1 1 1,0-1-1,1 0 1,-1 0-1,0 0 0,1-1 1,-1 1-1,0 0 0,1 0 1,-1-1-1,0 1 0,1-1 1,-1 1-1,0-1 0,0 1 1,0-1-1,1 0 1,-1 0-1,0 1 0,0-1 1,2-2-1,16-14 53,-1-2 0,0 0 0,-2 0 0,0-2 0,-1 0 1,24-46-1,-24 29-225,-14 35 94,0 0 1,0 0 0,0-1 0,-1 1-1,1 0 1,-1-1 0,0 1 0,0 0 0,0-5-1,0 8 53,0 0-1,0 0 0,-1 0 0,1-1 1,0 1-1,0 0 0,0 0 0,0 0 1,0 0-1,0 0 0,0-1 1,0 1-1,0 0 0,-1 0 0,1 0 1,0 0-1,0 0 0,0 0 1,0 0-1,0 0 0,-1 0 0,1 0 1,0 0-1,0 0 0,0-1 0,0 1 1,0 0-1,-1 0 0,1 0 1,0 0-1,0 0 0,0 0 0,0 0 1,-1 1-1,1-1 0,0 0 1,0 0-1,0 0 0,0 0 0,0 0 1,-1 0-1,1 0 0,0 0 0,0 0 1,0 0-1,0 0 0,0 0 1,0 1-1,-1-1 0,1 0 0,0 0 1,0 0-1,0 0 0,0 0 1,0 1-1,0-1 0,0 0 0,0 0 1,0 0-1,0 0 0,-9 13-61,6-10 54,-6 13 11,1-1 0,0 1 0,1 0 1,1 1-1,0 0 0,1 0 0,1 0 1,-4 35-1,7-41 86,0 0 1,1 1-1,2 21 0,-2-32-56,1 0 0,-1-1 0,0 1 0,1 0 0,-1 0-1,1 0 1,-1-1 0,1 1 0,-1 0 0,1-1 0,0 1 0,-1 0-1,1-1 1,0 1 0,-1-1 0,1 1 0,0-1 0,0 1 0,-1-1-1,1 0 1,0 1 0,0-1 0,0 0 0,0 0 0,0 0 0,0 1-1,-1-1 1,1 0 0,0 0 0,0 0 0,0 0 0,0-1 0,0 1-1,1 0 1,2-1-4,1 0-1,-1 0 0,0 0 1,0-1-1,6-2 0,6-5-14,-1-2-1,0 0 0,0-1 1,-1 0-1,24-28 0,33-44-42,-68 81-16,-1-1-1,0 0 1,0 0 0,0 0-1,-1 0 1,1 0 0,-1 0-1,0 0 1,0 0 0,0-1-1,-1 1 1,1-8 0,-1 12 44,0 0 7,0 0 1,0-1 0,0 1 0,0 0 0,-1 0 0,1-1 0,0 1 0,0 0 0,0 0 0,1-1-1,-1 1 1,0 0 0,0 0 0,0 0 0,0-1 0,0 1 0,0 0 0,0 0 0,0 0-1,0-1 1,0 1 0,1 0 0,-1 0 0,0 0 0,0-1 0,0 1 0,0 0 0,1 0-1,-1 0 1,0 0 0,0 0 0,0-1 0,1 1 0,-1 0 0,0 0 0,0 0 0,0 0 0,1 0-1,-1 0 1,10 7-116,9 8 8,11 10-22,-13-8 94,-8-8-11,0 0 0,11 15 0,-18-20 44,0-1 0,0 1 0,0-1 0,-1 1 0,1 0 0,-1-1 0,0 1 0,0 0 0,0 0 0,0 0 0,0 8 0,-1-8 14,-1 1 0,1-1 0,-1 0 1,1 0-1,-1 1 0,0-1 0,-1 0 1,1 0-1,-1 0 0,0 0 0,0 0 1,-3 4-1,5-8 0,0 1-1,0-1 1,-1 0 0,1 0 0,0 0 0,0 0-1,0 0 1,0 1 0,-1-1 0,1 0-1,0 0 1,0 0 0,0 1 0,0-1-1,0 0 1,0 0 0,0 0 0,0 1-1,0-1 1,0 0 0,0 0 0,0 0-1,0 1 1,0-1 0,0 0 0,0 0-1,0 1 1,0-1 0,0 0 0,0 0 0,0 0-1,0 1 1,0-1 0,0 0 0,0 0-1,0 0 1,1 1 0,-1-1 0,0 0-1,0 0 1,0 0 0,0 0 0,0 0-1,1 1 1,-1-1 0,0 0 0,0 0-1,0 0 1,1 0 0,-1 0 0,0 0-1,0 0 1,0 0 0,1 1 0,-1-1-1,0 0 1,0 0 0,0 0 0,1 0 0,-1 0-1,0 0 1,0 0 0,1-1 0,13-2 186,6-3-168,-13 3-27,0 1-1,0 0 1,-1-1-1,1-1 0,0 1 1,-1-1-1,0 0 1,7-6-1,0-1 11,-7 5 13,0 0 0,0 0 0,-1-1 0,0 1 0,0-1 0,7-14 0,-11 20-16,6-12 44,1 0-91,-1 1 0,9-26 1,1-31 221,-1 6-329,-15 56 100,0 0 1,0 0-1,0 0 0,-1-12 0,0 18-82,0 3 16,-6 14-74,-8 33 0,10-31 332,-12 33 0,2-10-140,11-30-6,0 0 0,-1 0 0,-8 15-1,6-15 23,1 1 1,1-1-1,-4 17 0,4-14-9,-1-6 60,5-7-61,-1-1 0,1 1-1,-1 0 1,1-1 0,0 1 0,-1 0 0,1 0-1,0 0 1,-1-1 0,1 1 0,0 0 0,0 0 0,0 0-1,0 1 1,-4 19 154,4-20-113,0 0-41,0 0 0,0-1 0,0 1 0,0-1 0,0 1 0,0-1 0,0 1 0,0 0 0,0-1 0,0 1 0,0-1 0,1 1 0,-1-1 0,0 1 0,1 0 0,6 6 121,-6-6 38,0 0-162,0 0 0,-1-1 0,1 1 0,0-1 0,0 1 0,0-1 0,0 1 0,0-1 0,0 1 1,0-1-1,0 0 0,0 0 0,0 0 0,1 0 0,-1 1 0,0-1 0,0-1 0,0 1 0,0 0 0,0 0 0,0 0 0,0 0 0,0-1 0,0 1 1,0-1-1,0 1 0,0 0 0,0-1 0,1-1 0,5-2 57,-1 0 0,0-1 0,7-6 1,-6 5 9,7-8-46,-1 0 1,0 0-1,-1-1 0,0-1 0,14-27 0,40-92 118,-42 82-135,94-156-182,-92 167 55,-14 21 182,13-33 1,-21 45-243,-54 110-514,21-21 733,-23 101 0,38-131-92,5-16 76,-8 46 0,13-54-7,1-8 5,0 21-1,3-33-9,0 0 0,1 0 1,-1 0-1,1-1 0,1 1 1,-1 0-1,4 8 0,-4-13-4,-1 1-1,1-1 1,-1 0 0,1 0-1,0 0 1,-1 0-1,1 0 1,0 0 0,0 0-1,0 0 1,0 0-1,0 0 1,0 0-1,0 0 1,0-1 0,0 1-1,1 0 1,-1-1-1,0 1 1,0-1 0,1 0-1,-1 1 1,0-1-1,1 0 1,-1 0 0,0 0-1,1 0 1,-1 0-1,0 0 1,1 0-1,-1 0 1,2-1 0,4-1 22,1 0 1,-1 0 0,0-1 0,11-6-1,-3 2-42,0-1 73,-1 0 1,23-17-1,-5 3-94,-9 6-9,33-30 1,-45 36-131,-21 27-36,-5 5 126,9-12 83,0-1 0,-1 0-1,0-1 1,-9 9 0,10-12 58,0 1 1,0-1 0,1 1-1,0 0 1,0 0-1,1 1 1,-1-1 0,-2 9-1,6-13 283,4-3-311,0 0-1,0 0 1,0 0 0,0 0 0,0 0-1,0-1 1,0 1 0,-1-1 0,4-2-1,3-2 77,-4 3-58,11-5-71,19-8 0,-30 14-6,-1 0 0,0 1 0,1 0-1,-1 0 1,0 0 0,1 1 0,-1-1 0,1 1 0,-1 0 0,7 1 0,-10-1 19,0 0 1,1 1 0,-1-1 0,0 1 0,1-1 0,-1 1 0,0-1 0,1 1 0,-1 0 0,0 0 0,0-1 0,0 1 0,0 0 0,0 0 0,0 0 0,0 0 0,0 0 0,0 1 0,0-1-1,-1 0 1,1 0 0,0 1 0,-1-1 0,1 0 0,-1 1 0,1-1 0,-1 0 0,0 1 0,0-1 0,1 3 0,-1 0-6,0 0-1,-1-1 1,1 1 0,-1 0-1,1 0 1,-1 0 0,0-1-1,-1 1 1,1 0 0,-2 3-1,-5 7 11,-118 210 187,109-198-153,-2-1-1,-1 0 1,-1-1 0,0-2 0,-2 0-1,-30 22 1,49-41-8,0 0-1,-1 0 1,0 0-1,0-1 1,0 1 0,0-1-1,0-1 1,-9 3-1,12-4-13,0 1 0,0-1 0,1 0 0,-1 0 0,0 0 0,0-1 0,0 1 0,1 0 0,-1-1 0,0 1 0,0-1 0,1 1 0,-1-1 0,0 0 0,1 0 0,-1 1 0,1-1 0,-1-1 0,1 1 0,0 0 0,-1 0 0,1 0 0,0-1 0,0 1 0,0-1 0,0 1 1,0-1-1,0 1 0,-1-3 0,-2-5 20,1 0 1,0 0 0,0 0-1,1 0 1,0 0 0,0-1 0,1 1-1,1 0 1,0-1 0,0 1 0,0-1-1,1 1 1,1-1 0,0 1 0,0 0-1,5-13 1,-3 11-38,1 0-1,0 1 1,0 0 0,1 0-1,0 0 1,1 1-1,0 0 1,1 0 0,0 1-1,0 0 1,0 0-1,1 0 1,13-7-1,4 0-1,1 2 0,1 0-1,30-9 1,88-18-2187,-111 35 312,-27 4 66,0 0 1,0-1-1,0 0 0,12-4 1,-56-14-11962</inkml:trace>
</inkml:ink>
</file>

<file path=ppt/ink/ink4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1:11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37 9792,'-13'-11'3648,"22"11"-2848,14-5-224,-10 1 1727,9 1-1375,14-2 0,17 2-576,20-2-256,4 5-64,-11 0-128,-6 5 64,-7-2-1536,-16 5 864,-6 1-3647,-14 2 2399,-7 6-4192</inkml:trace>
</inkml:ink>
</file>

<file path=ppt/ink/ink4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1:11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29 10208,'-35'-20'3776,"43"17"-2912,11-2-256,-11 5-768,5 0-32,2 5-2656</inkml:trace>
</inkml:ink>
</file>

<file path=ppt/ink/ink4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1:13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9 340 2400,'-9'-4'3841,"21"-4"1284,-5 3-5579,77-43 3869,-47 28-2517,48-35-1,-6-1-368,-48 35-362,-1 0-1,0-2 0,33-35 1,-62 57-116,-1 1 0,1-1 0,0 0 0,0 0 0,0 0 0,-1-1 0,1 1 0,-1 0 0,1 0 0,-1 0 0,1 0 0,-1-1 0,1 1 0,-1 0 0,0-3 0,0 4-62,-1 1-16,0 0-1,0 0 1,0 0-1,0 0 0,0 1 1,0-1-1,0 0 1,0 1-1,1-1 1,-1 0-1,0 2 1,-2 2 53,-7 13 259,2-6-108,2-1 0,-1 1 1,2 0-1,-1 0 0,2 1 0,-6 23 0,9-32-146,1 0 0,0 0 0,0 0 0,1 0 0,-1 0 0,2 4 0,0 7 110,-2-13-113,1 0 1,-1-1-1,0 1 1,0-1 0,1 1-1,-1-1 1,1 0-1,-1 1 1,1-1-1,0 1 1,-1-1 0,1 0-1,0 1 1,0-1-1,0 0 1,1 1-1,-1-1 1,0-1-1,0 1 0,0 0 1,0-1-1,0 0 0,0 1 1,0-1-1,0 0 0,0 1 0,0-1 1,0 0-1,0 0 0,0 0 1,0 0-1,0 0 0,0 0 1,2-1-1,2 0 29,0-1 0,-1 1 0,1-1 0,-1 0 0,1-1 1,-1 1-1,0-1 0,7-5 0,16-12-5,2 2 1,0 1-1,53-22 0,-71 34-32,17-7-118,1 1 0,0 2 0,1 1 0,32-5 0,-60 13 87,-1 0 0,0-1 0,0 1 1,1 0-1,-1 0 0,0 0 0,1 0 0,-1 0 1,0 1-1,1-1 0,-1 0 0,0 1 0,2 0 1,-2-1 17,-1 1 0,1-1 0,-1 0 1,0 1-1,1-1 0,-1 0 1,1 1-1,-1-1 0,0 1 0,0-1 1,1 1-1,-1-1 0,0 1 1,0-1-1,0 1 0,1-1 1,-1 1-1,0-1 0,0 1 0,0-1 1,0 1-1,0 0 0,-1 3 69,1 0-1,-1 0 0,0 0 1,-1 0-1,1-1 0,-4 7 0,2-2-48,2-6 155,8 0-21,-7-2-150,1 1 0,-1-1-1,1 0 1,-1 0 0,1 1 0,0-1 0,-1 0 0,1 0 0,-1 0 0,1 0 0,0 0 0,-1 0-1,1 0 1,0 0 0,-1 0 0,1 0 0,0 0 0,24-6 208,36-14-1,-28 8-228,-27 10-43,44-13-158,-45 13 162,1 1 1,-1 0 0,0 0-1,1 1 1,-1 0-1,11 0 1,-14 1 50,-1-1 1,1 0-1,-1 1 0,1 0 0,-1-1 1,1 1-1,-1 0 0,1 0 0,-1 0 1,0 0-1,1 0 0,-1 0 1,0 0-1,0 0 0,0 0 0,0 1 1,0-1-1,0 1 0,0-1 0,0 0 1,-1 1-1,1-1 0,0 1 0,0 3 1,1 3 132,-1 0 1,0 0 0,0 0 0,-1 8-1,1 7 85,4 30-679,-4-33-8421</inkml:trace>
</inkml:ink>
</file>

<file path=ppt/ink/ink4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1:13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57 7968,'-59'-31'2944,"28"23"-2272,-6 4-192,29 4-416,0-5-128,3 2 32,5-2 32,8 5-1568,15 0 864,9 8-2304</inkml:trace>
</inkml:ink>
</file>

<file path=ppt/ink/ink4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1:14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9 2240,'0'-8'8288,"-5"13"-5782,-5 5-883,-16 19-1,-5 7-856,22-28-664,-9 9 132,-17 21 0,7-6 54,16-20-3919,15-15 1519</inkml:trace>
</inkml:ink>
</file>

<file path=ppt/ink/ink4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1:17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4 734 2720,'0'1'123,"-1"-1"-1,1 1 1,0 0 0,-1-1-1,1 1 1,0-1 0,-1 1-1,1 0 1,0-1 0,0 1-1,-1 0 1,1-1 0,0 1-1,0 0 1,0-1 0,0 1 0,0 0-1,0 0 1,0-1 0,0 1-1,0 0 1,0-1 0,1 1-1,-1 0 1,0-1 0,0 1-1,1 0 1,-1-1 0,0 1-1,1-1 1,-1 1 0,1 0-1,-1-1 1,1 1 0,-1-1 0,1 1-1,-1-1 1,2 1 0,23 17 3404,-25-18-3562,2 1 149,-1-1 1,1 1-1,0 0 1,0-1-1,-1 1 0,1-1 1,0 0-1,0 0 0,0 0 1,-1 0-1,1 0 1,0 0-1,0 0 0,0 0 1,-1-1-1,1 1 1,0-1-1,-1 1 0,1-1 1,0 0-1,-1 0 0,1 0 1,-1 0-1,1 0 1,2-2-1,4-4 86,0 0 0,0-1 0,8-10 0,-4 4-6,27-26-2,0 1 0,71-51 0,-75 66-84,136-108 362,-152 115-446,0-1 0,-2-1 0,0-1 0,-1 0 0,-1-1 0,16-29 1,43-115 343,-70 156-289,-2 3-16,1 0-1,-1 0 1,0 0-1,-1 0 1,1 0-1,0-10 1,-8 25-223,-3 13 364,-7 26 0,-8 20 140,-7-5 248,-2-1 0,-56 79 0,79-126-475,-12 24 0,19-34-74,1 1 0,0-1-1,0 1 1,0 0 0,0 0-1,1 0 1,0 0 0,0 7-1,1-10-19,1-1 0,-1 1 0,1 0 0,-1-1 0,1 1 0,0-1 0,0 1 0,0-1 0,0 1 0,1-1 1,-1 1-1,1-1 0,-1 0 0,1 0 0,0 0 0,0 0 0,0 0 0,0 0 0,0 0 0,0-1 0,0 1 0,4 1 0,-3-1 10,1-1 1,-1 1-1,1 0 1,0-1 0,-1 0-1,1 0 1,0 0-1,0-1 1,-1 1 0,1-1-1,0 0 1,0 0-1,0 0 1,0 0-1,4-2 1,24-7 57,1-1-1,35-18 1,-55 22-77,0-1 0,-1 0 0,0 0 0,-1-2 0,1 1 0,-2-1 0,20-21 0,-28 27-8,1 0 0,-1 0 0,0 0-1,0 0 1,-1 0 0,1 0 0,2-7 0,-4 9-19,0 1 0,0-1 0,0 1 0,0-1 0,0 1 0,0-1 0,0 0 0,0 1 0,0-1 0,0 1-1,0-1 1,0 1 0,0-1 0,-1 1 0,1-1 0,0 1 0,0-1 0,-1 1 0,1-1 0,0 1 0,0-1 0,-1 0 0,0 1-27,0-1-1,0 1 1,0-1 0,-1 0-1,1 1 1,0 0-1,0-1 1,0 1 0,0 0-1,0 0 1,-1-1 0,1 1-1,0 0 1,-2 0-1,-2 0-63,3 0 100,0 0 0,0 0 0,0 0 1,-1 0-1,1 0 0,0 0 0,0 1 1,0-1-1,0 1 0,0-1 0,0 1 1,0 0-1,0 0 0,0 0 0,0 0 1,0 0-1,1 0 0,-3 2 0,-11 11-50,10-10-21,1 0 0,-1 1 1,-6 8-1,10-11 71,0 0 1,-1 1-1,1-1 0,0 1 1,0-1-1,0 1 1,1-1-1,-1 1 1,1 0-1,-1-1 1,1 1-1,0 3 0,0-1 4,0 1 0,0-1 0,0 1 0,1-1 0,0 0 0,0 1 0,1-1 0,2 8 0,1 0-66,-3-7 119,0-1 1,0 1-1,1-1 1,3 6-1,-5-10-35,0 1 0,0-1 0,1 0 0,-1 0 0,0 1 0,0-1 1,1 0-1,-1 0 0,1 0 0,-1 0 0,1-1 0,-1 1 0,1 0 0,0 0 0,-1-1 0,1 1 0,0-1 0,2 1 0,3-1 19,1 0-1,-1 0 1,0-1-1,0 0 0,1 0 1,-1-1-1,8-2 0,51-22 106,-14 5-95,19-2-59,186-68-221,-240 84 241,-13 6 0,-1 0 0,1 0 0,-1-1 0,1 1 0,-1-1 0,0 0 0,0 0 0,1 0 0,-1 0 0,4-5 0,7-5 72,-11 11-76,-1-1 0,0 0-1,0 1 1,0-1 0,0 0 0,2-4 0,-3 6-10,-1 0 0,0-1 0,0 1 0,0 0 0,0 0 0,0-1 0,0 1 1,0 0-1,0 0 0,0-1 0,0 1 0,0 0 0,0 0 0,0-1 0,0 1 0,0 0 1,0 0-1,0-1 0,0 1 0,0 0 0,-1 0 0,1-1 0,0 1 0,0 0 0,0 0 0,0 0 1,0-1-1,-1 1 0,1 0 0,0 0 0,0 0 0,0 0 0,-1-1 0,1 1 0,0 0 1,0 0-1,-1 0 0,1 0 0,0 0 0,0 0 0,0 0 0,-1-1 0,1 1 0,0 0 1,-1 0-1,1 0 0,0 0 0,0 0 0,-1 0 0,1 0 0,0 1 0,-17 0-482,-25 19 189,19-11 283,-32 21 0,49-26-8,-1 0 0,1 1 0,0 0 0,0 0 0,1 1 0,0-1 0,-1 1 0,2 0 0,-5 8 0,8-12 31,0 0 0,0 1 0,0-1 0,1 0 0,-1 0 0,1 1 0,-1-1 0,1 0 0,0 1 0,0-1 0,0 1 1,1-1-1,-1 0 0,0 1 0,1-1 0,0 3 0,0-4 8,-1 0 1,0 1-1,1-1 1,-1 0 0,1 0-1,0 0 1,-1 0 0,1 0-1,0 0 1,-1 0-1,1 0 1,0 0 0,0 0-1,0 0 1,0-1-1,0 1 1,0 0 0,0-1-1,0 1 1,0-1 0,0 1-1,0-1 1,1 1-1,-1-1 1,0 0 0,0 1-1,0-1 1,1 0 0,-1 0-1,0 0 1,0 0-1,2 0 1,1-1 50,1 0 0,-1 0 0,0-1 0,0 1 1,0-1-1,0 0 0,0 0 0,0 0 0,5-5 0,1-2 135,16-17 0,-10 10-192,-12 12-8,-1-1-1,1 1 1,-1-1-1,0 1 1,0-1-1,-1 0 1,0 0-1,2-6 1,1-1-1,-2 6-384,-6 11 17,-7 16-183,-39 93 790,33-81-141,-1 0 1,-1-1-1,-2 0 0,-2-2 1,-1 0-1,-1-2 0,-33 31 1,53-55 15,-1 1 1,0-1 0,0-1 0,-10 6 0,14-8-106,1-1 1,-1 0-1,0 1 1,1-1-1,-1 0 1,0 1-1,0-1 1,1 0-1,-1 0 1,0 0-1,0 0 1,1 1-1,-1-1 0,0 0 1,0 0-1,0 0 1,1-1-1,-1 1 1,0 0-1,0 0 1,1 0-1,-1-1 1,0 1-1,0 0 1,1-1-1,-1 1 1,0 0-1,1-1 1,-1 1-1,0-1 1,1 1-1,-1-1 1,1 0-1,-1 1 1,1-1-1,-1 1 1,1-1-1,-1 0 1,1 1-1,0-1 1,-1 0-1,1 0 1,0 1-1,0-1 1,0 0-1,-1-1 1,1-1-19,0 1 1,0 0-1,0 0 1,0-1 0,0 1-1,0 0 1,1 0-1,-1-1 1,1 1-1,-1 0 1,1 0 0,0 0-1,0 0 1,0-1-1,0 1 1,3-3 0,1-2 20,1 0 1,12-12-1,8-4-63,2 1-1,0 2 0,1 1 1,0 1-1,38-16 0,32-25 160,-1 2-106,-49 34 113,-18 10 23,45-28 1,-63 30-122,-12 11-23,-1 0 0,0 0 0,0 0 0,0 0-1,1-1 1,-1 1 0,0 0 0,0 0 0,0 0-1,0-1 1,0 1 0,0 0 0,1 0 0,-1 0 0,0-1-1,0 1 1,0 0 0,0 0 0,0-1 0,0 1-1,0 0 1,0 0 0,0-1 0,0 1 0,0 0 0,0 0-1,0-1 1,0 1 0,0 0 0,0 0 0,0-1-1,-1 1 1,1 0 0,0 0 0,0 0 0,0-1-1,0 1 1,0 0 0,-1 0 0,1 0 0,0 0 0,0-1-1,0 1 1,0 0 0,-1 0 0,1 0 0,0 0-1,0 0 1,0 0 0,-1-1 0,1 1 0,0 0 0,0 0-1,-1 0 1,1 0 0,0 0-10,-1 0-1,1 0 1,0 0-1,0 0 1,0 0 0,-1 0-1,1 1 1,0-1 0,0 0-1,0 0 1,-1 0-1,1 0 1,0 0 0,0 0-1,0 1 1,0-1-1,0 0 1,-1 0 0,1 0-1,0 0 1,0 1 0,0-1-1,0 0 1,0 0-1,0 0 1,0 1 0,0-1-1,0 0 1,0 0-1,0 0 1,0 1 0,0-1-1,0 0 1,-3 15 3,-1 3 24,-3 2-18,-2 3 136,1 0 0,1 1 1,1 0-1,-4 28 1,10-50-118,0-1 1,-1 1-1,1 0 1,0-1-1,0 1 1,0-1 0,0 1-1,0-1 1,1 1-1,-1-1 1,0 1-1,1-1 1,-1 1-1,1-1 1,0 1 0,-1-1-1,1 0 1,0 1-1,0-1 1,0 0-1,0 0 1,0 1-1,0-1 1,0 0 0,0 0-1,0 0 1,1 0-1,-1 0 1,0-1-1,1 1 1,-1 0-1,0-1 1,1 1 0,-1-1-1,1 1 1,-1-1-1,1 0 1,-1 1-1,1-1 1,-1 0-1,1 0 1,0 0-1,-1 0 1,1 0 0,-1-1-1,1 1 1,1-1-1,26-6 54,0-1-1,0-1 1,52-26-1,-66 29-76,137-70 117,-76 39-70,-68 29 157,-8 8-196,0 0 1,0 0-1,0 0 0,0 0 0,0 0 0,0 0 0,-1 0 0,1 0 0,0 0 0,0 0 0,0 0 0,0 0 0,0 0 0,0 0 0,0 0 0,-1 0 0,1 0 0,0 0 0,0 0 0,0 0 0,0 0 0,0 0 0,0 0 0,0 0 0,0 0 0,0 0 0,-1 0 0,1 0 0,0-1 0,0 1 0,0 0 0,0 0 0,0 0 1,0 0-1,0 0 0,0 0 0,0 0 0,0 0 0,0 0 0,0 0 0,0-1 0,0 1 0,0 0 0,0 0 0,0 0 0,0 0 0,0 0 0,0 0 0,0 0 0,0 0 0,0-1 0,0 1 0,0 0 0,0 0 0,0 0 0,0 0 0,0 0 0,-14 7 85,0 1-1,0 1 0,1 0 1,1 1-1,-17 15 0,26-22-90,-7 6 55,1 0 1,-12 16-1,17-21-24,1 1 0,-1 1 0,1-1-1,0 0 1,1 1 0,-1 0 0,-2 10 0,5-15-14,0-1 1,0 1-1,-1 0 1,1-1-1,0 1 1,0 0-1,0-1 1,0 1-1,0 0 1,0-1-1,0 1 1,0 0-1,0-1 1,0 1-1,0 0 1,1-1-1,-1 1 1,0 0-1,0-1 1,1 1-1,-1-1 1,0 1-1,1-1 1,0 2-1,-1-2-1,1 0 0,0 0 0,-1 1 0,1-1 0,0 0 0,0 0 1,-1 0-1,1 0 0,0 0 0,-1 0 0,1 0 0,0 0 0,0 0 0,-1 0 0,1 0 0,0 0 0,-1-1 0,2 1 0,4-3 29,0 1 0,-1-1 0,11-7 1,-8 4-37,1-1 0,-2 0 1,1-1-1,-1 1 0,9-14 1,28-46-232,-37 56 212,-4 6 3,-1 2-27,0 0 1,0 0-1,0-1 1,0 1-1,0-1 0,-1 0 1,0 1-1,2-6 0,-18 41-555,12-25 626,1 1 0,0-1 0,0 1 0,0 0 0,1 0 0,1-1 0,-1 1 0,2 12 0,1 1 262,9 40 0,-11-59-280,0-1 0,1 1 0,-1-1 0,0 0 0,1 1 0,-1-1 0,1 0 0,-1 1 0,1-1 0,0 0 0,-1 0 0,1 0 0,0 0 0,0 1 0,0-1 0,0 0 0,0 0 0,0-1 0,0 1 0,0 0 1,1 0-1,-1 0 0,0-1 0,0 1 0,1-1 0,-1 1 0,0-1 0,1 1 0,-1-1 0,0 0 0,3 0 0,0 0 21,-1 0 0,1-1 0,-1 0 0,0 0-1,1 0 1,-1 0 0,0 0 0,0-1 0,0 0 0,0 1 0,0-1 0,4-4 0,67-62 42,-27 23-63,38-24 66,-5 6-31,-50 35 44,43-52 1,-72 78-119,1-1 0,0 1 1,-1 0-1,0-1 0,1 1 0,-1-1 1,0 0-1,0 1 0,1-6 1,-2 7 20,0 1 0,0 0 0,0 0 0,0 0 0,0 0 0,0-1 0,0 1 0,0 0 0,0 0 0,0 0 0,0 0 0,0-1 0,0 1 0,0 0 0,0 0 0,0 0 1,0 0-1,-1-1 0,1 1 0,0 0 0,0 0 0,0 0 0,0 0 0,0 0 0,0 0 0,0-1 0,-1 1 0,1 0 0,0 0 0,0 0 0,0 0 0,0 0 0,0 0 0,-1 0 1,1 0-1,0 0 0,0 0 0,-1 0 0,-8 0-88,-11 7 50,-5 7 108,-35 25-1,48-31 51,1 2-1,0-1 1,0 1-1,-17 23 1,26-30-114,-1 0 1,1 0 0,1 1-1,-1-1 1,0 0-1,1 1 1,-1-1-1,1 1 1,0 0 0,0-1-1,1 1 1,-1 0-1,1 0 1,0 0-1,0-1 1,0 1 0,0 0-1,1 0 1,-1-1-1,1 1 1,2 6-1,-1-4 5,1-1 0,0 0 0,1 1 0,-1-1 0,1 0 0,0-1 0,0 1 0,0-1 1,1 1-1,0-1 0,0 0 0,8 5 0,-1-3-459,0 1 0,1-2 0,0 1 1,0-2-1,14 4 0,0-2-4338,42 4 0,-46-9-2385</inkml:trace>
</inkml:ink>
</file>

<file path=ppt/ink/ink4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1:17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8320,'-14'-11'3072,"19"14"-2400,4-3-160,9 0 960,18 0-896,23 0 1120,25 0-993,16 5-31,3-10-448,18 5-192,24-3-64,3 3-4127,-14 0 2271,1-5-4896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9:2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71 3968,'-9'5'12693,"17"-10"-9797,30-6 544,-19 8-2990,36-11 0,-18 3-188,19 1-65,1 2 0,107-1-1,-72 6-188,-48 1 165,80 8 0,-87-3-434,-36-3-459</inkml:trace>
</inkml:ink>
</file>

<file path=ppt/ink/ink4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1:19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2 287 4224,'0'0'82,"0"0"-1,0 0 1,0-1 0,0 1 0,0 0-1,0 0 1,-1 0 0,1 0 0,0 0-1,0-1 1,0 1 0,0 0 0,0 0 0,0 0-1,0 0 1,0-1 0,0 1 0,0 0-1,0 0 1,0 0 0,0 0 0,0-1-1,0 1 1,0 0 0,0 0 0,0 0-1,0-1 1,0 1 0,0 0 0,0 0-1,0 0 1,0 0 0,0-1 0,0 1-1,0 0 1,0 0 0,0 0 0,1 0 0,-1 0-1,0-1 1,0 1 0,0 0 0,0 0-1,12-9 1583,14-3-344,10-4-283,-1-1 1,39-25-1,-41 22-736,-15 9-147,0 0 0,-1-1 0,0-1-1,-1-1 1,28-29 0,-32 30 21,8-8 360,-20 21-502,1-1 0,-1 0-1,1 0 1,-1 0 0,1 0-1,-1 0 1,1 0 0,-1 0-1,0 1 1,1-1-1,-1 0 1,0 0 0,0 0-1,0 0 1,0 0 0,0 0-1,0 0 1,0 0 0,0 0-1,0 0 1,-1 0 0,1-1-1,0 1-32,-1 1-1,1 0 0,0-1 1,-1 1-1,1 0 0,0 0 1,-1 0-1,1-1 1,-1 1-1,1 0 0,0 0 1,-1 0-1,1 0 0,0 0 1,-1 0-1,1 0 1,-1 0-1,1 0 0,0 0 1,-1 0-1,1 0 0,-1 0 1,1 0-1,0 0 1,-1 0-1,1 0 0,-1 0 1,1 0-1,0 1 0,-1-1 1,1 0-1,-16 8 100,12-6-66,-19 10 193,0 2 0,-29 23-1,-37 38-1163,82-66-278,7-9 1112,0 0 1,0 0-1,-1 1 1,1-1-1,0 0 0,0 0 1,0 1-1,0-1 1,0 0-1,1 0 0,-1 0 1,0 1-1,0-1 0,0 0 1,0 0-1,0 1 1,0-1-1,0 0 0,0 0 1,0 0-1,1 1 0,-1-1 1,0 0-1,0 0 1,0 0-1,0 1 0,1-1 1,-1 0-1,0 0 0,0 0 1,0 0-1,1 0 1,-1 0-1,0 1 0,0-1 1,1 0-1,-1 0 0,0 0 1,0 0-1,1 0 1,-1 0-1,19 1-2941</inkml:trace>
</inkml:ink>
</file>

<file path=ppt/ink/ink4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1:23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7 327 3136,'0'0'150,"-1"0"0,1 0-1,0 0 1,0 0 0,-1 0 0,1 0 0,0 0 0,0 0 0,-1 0 0,1 0-1,0 0 1,0-1 0,-1 1 0,1 0 0,0 0 0,0 0 0,0 0-1,-1 0 1,1-1 0,0 1 0,0 0 0,0 0 0,0 0 0,-1-1-1,1 1 1,0 0 0,0 0 0,0-1 0,0 1 0,0 0 0,0 0-1,0-1 1,0 1 0,0 0 0,-1 0 0,1-1 0,0 1 0,6-5 3286,1 0-4055,13-9 1037,2 2 0,-1 1 0,2 0 0,-1 2 0,1 0 0,1 2 0,36-8 0,-59 15-407,0 0 0,0-1 0,0 1 0,0 0 0,0 0 0,0 0 0,0 0 0,0 0 0,0 0 0,0 0 0,0 1 0,0-1 0,0 0 0,0 0 0,0 1 0,0-1 0,0 1 0,1 0 0,-1 0 11,-1-1 1,1 1-1,-1 0 1,1-1-1,-1 1 1,0 0-1,1 0 1,-1-1-1,0 1 1,0 0-1,1 0 1,-1 0-1,0-1 1,0 1-1,0 0 1,0 0 0,0 0-1,0 1 1,-1 5 167,-1 0 1,0 0-1,0 0 1,-5 11-1,1-2 44,0 4 5,-10 28 421,3 2 0,-11 75 0,23-120-573,1 1 1,0 0-1,0 0 0,1 11 1,0-16-67,-1 0 0,0 0 0,0 0 0,0 0 0,1 0 0,-1 0 0,0 0 0,1 0 0,-1 0 0,1-1 0,-1 1 0,1 0 0,0 0 0,-1 0 1,1 0-1,0-1 0,-1 1 0,1 0 0,0-1 0,0 1 0,0 0 0,0-1 0,0 1 0,0-1 0,0 0 0,-1 1 0,1-1 0,0 0 0,1 1 0,-1-1 0,0 0 0,0 0 1,0 0-1,0 0 0,2 0 0,0-1 10,0 1 1,0-1-1,-1 0 1,1-1-1,0 1 1,0 0-1,0-1 1,-1 1-1,1-1 0,3-3 1,23-23 186,-26 26-201,16-21 58,-1 0 0,-1-2 0,-2 0 1,18-36-1,8-13 34,-30 57-144,-1-1 0,-1 0 0,-1-1 0,9-29-1,-14 39 34,-3 9-15,1-1 1,-1 0 0,1 1-1,-1-1 1,0 0-1,1 0 1,-1 0 0,0 1-1,0-1 1,0 0 0,1 0-1,-1 0 1,0 0 0,0 0-1,0 1 1,0-1-1,-1 0 1,1 0 0,0 0-1,0 0 1,-1-1 0,6 7-47,1-1 0,-1 0 0,1-1 0,0 0 0,-1 1 0,2-2 0,-1 1 0,0-1 0,13 3 0,69 10 379,-68-13-408,21 2 347,1-2-1,76-7 0,-101 3-51,-15 1-198,-5 1-42,-26 2-182,7 3 107,1 0 0,-1 1 0,1 1 0,-34 17 0,46-20 139,0 1-1,1 0 0,-1 1 0,1 0 1,1 0-1,-1 1 0,1 0 0,0 0 0,1 0 1,0 1-1,0 0 0,-9 18 0,10-18 46,1 0 0,1 1 0,-1 0 0,1 0 0,1 0 0,0 0 0,-2 17 0,4-25-58,0 0 0,0-1 0,0 1-1,0 0 1,0 0 0,0 0-1,0 0 1,0 0 0,1 0 0,-1-1-1,0 1 1,1 0 0,-1 0-1,0 0 1,1 0 0,-1-1 0,1 1-1,-1 0 1,2 1 0,-1-2 3,-1 0 0,1 0 0,-1 1 0,1-1 0,0 0 0,-1 0 0,1 0 0,0 0 0,-1 0 0,1 0 0,0 0 0,-1 0 0,1 0 0,-1 0 0,1 0 0,0 0 0,-1-1 0,1 1 0,0 0 0,0-1 0,3-1 43,1-1 0,-1 1 0,0-1 0,0 0 0,6-6 0,58-67 182,-40 43-400,40-36 0,-68 69 138,0 0 0,1 0 1,-1 0-1,0 0 0,0 0 1,0 0-1,1-1 0,-1 1 0,0 0 1,0 0-1,0 0 0,1 0 1,-1 0-1,0 0 0,0-1 1,0 1-1,0 0 0,0 0 1,0 0-1,1-1 0,-1 1 1,0 0-1,0 0 0,0 0 0,0-1 1,0 1-1,0 0 0,0 0 1,0 0-1,0-1 0,0 1 1,0 0-1,0 0 0,0-1 1,0 1-1,0 0 0,0 0 1,0 0-1,0-1 0,0 1 0,-1 0 9,1 0-1,-1 0 0,1 0 0,0 0 1,-1 1-1,1-1 0,-1 0 1,1 0-1,0 1 0,-1-1 0,1 0 1,0 0-1,-1 1 0,1-1 0,0 0 1,0 1-1,-1-1 0,1 1 0,0-1 1,0 0-1,-1 1 0,1 0 0,-5 11 81,1 0-1,0 0 1,1 1-1,0 0 1,0 13-1,2-19 28,0 0-1,1 0 1,0 0 0,1 0-1,2 13 1,-2-16-66,0-1-1,0 1 1,0-1-1,1 1 0,-1-1 1,1 0-1,0 1 1,0-1-1,0 0 1,1 0-1,-1-1 1,1 1-1,3 3 1,-5-6-11,1 1 1,-1 0 0,1 0 0,0-1 0,-1 1-1,1-1 1,0 0 0,-1 1 0,1-1-1,0 0 1,0 0 0,-1 0 0,1 0 0,0 0-1,0-1 1,-1 1 0,1 0 0,0-1-1,-1 1 1,1-1 0,-1 0 0,4-1 0,6-3 5,-1-1 1,13-8-1,-13 7 9,66-44 172,-37 25-225,0 1 0,59-28 0,-96 52 2,12-3-286,-14 4 299,1 0 1,-1 0-1,0 0 1,1 0 0,-1 0-1,0 1 1,0-1-1,1 0 1,-1 0-1,0 0 1,0 0 0,1 1-1,-1-1 1,0 0-1,0 0 1,0 1 0,0-1-1,1 0 1,-1 0-1,0 1 1,0-1 0,0 0-1,0 0 1,0 1-1,0-1 1,0 0-1,1 1 1,-1-1 0,0 0-1,0 0 1,0 1-1,0-1 1,0 0 0,0 1-1,-1-1 1,1 0-1,0 1 1,0-1 0,0 0-1,0 0 1,0 1-1,-6 27 171,0-1-1,-2 0 1,-16 37-1,5-15 22,12-26-40,6-15-107,-2-1 1,1 0 0,-6 10-1,71-106 669,-43 59-699,31-34 1,-41 53-36,2-1-1,-1 2 1,1-1 0,1 2-1,18-12 1,-30 21 14,-1-1 0,0 1 0,1 0 0,-1-1 0,0 1 0,1 0-1,-1 0 1,1-1 0,-1 1 0,0 0 0,1 0 0,-1 0 0,1-1 0,-1 1 0,1 0 0,-1 0 0,1 0 0,-1 0 0,1 0 0,-1 0 0,1 0 0,-1 0-1,1 0 1,-1 0 0,0 0 0,1 0 0,-1 1 0,1-1 0,0 0 0,-1 2 4,0-1-1,0 0 1,0 0 0,0 1-1,0-1 1,-1 0 0,1 1 0,0-1-1,-1 0 1,1 0 0,-1 1-1,0 1 1,-9 24 29,1 1-1,2 0 1,-7 48 0,13-72 16,1 1-1,-1 0 1,1-1 0,0 1 0,1 6 0,-1-10-35,0 0 0,1-1 0,-1 1 0,0-1 0,0 1 0,0 0 0,1-1 0,-1 1 0,0-1 0,0 1 0,1-1 0,-1 1 0,1-1 0,-1 1 0,0-1 0,1 0 0,-1 1 0,1-1 0,-1 1-1,1-1 1,-1 0 0,1 1 0,-1-1 0,1 0 0,-1 0 0,1 0 0,0 1 0,-1-1 0,1 0 0,-1 0 0,1 0 0,0 0 0,-1 0 0,1 0 0,-1 0 0,1 0 0,0 0 0,-1 0 0,1 0 0,-1-1 0,1 1 0,0 0 0,-1 0 0,1-1 0,-1 1 0,1 0 0,-1-1 0,1 1 0,0-1 0,14-8 39,0-1 1,0-1 0,-2 0 0,1-1-1,20-24 1,-14 16-79,24-21 0,-20 22-33,1 1 0,33-18 1,-56 36-98,-3 14-6,-4 13 188,1-4 60,-1 40 0,5-40-14,4 35 0,-3-50-49,1 0 0,0-1 1,0 1-1,0-1 1,1 1-1,0-1 1,1 0-1,4 8 1,-7-13 15,1 0 0,-1-1 0,1 1 1,-1 0-1,1 0 0,-1-1 0,1 1 1,0 0-1,0-1 0,0 0 1,0 1-1,0-1 0,0 0 0,0 0 1,0 0-1,0-1 0,1 1 0,-1 0 1,0-1-1,1 1 0,-1-1 1,0 0-1,1 0 0,-1 0 0,0 0 1,1 0-1,3-1 0,-1-1-2,0 1 0,-1-1 0,1 0 0,-1-1 0,1 1 0,-1-1 0,0 1 0,0-1 0,0-1 0,0 1 0,6-8 1,17-24-17,-1-1 0,26-49 0,4-5-38,-50 82-539,-7 17 283,-3 6 233,-4 105-261,6-78 404,-1 0 1,-16 77 0,19-118-69,-6 16 19,6-16-30,0-1-1,-1 1 0,1-1 1,0 1-1,0-1 0,0 0 1,0 1-1,-1-1 1,1 1-1,0-1 0,-1 0 1,1 1-1,0-1 0,-1 0 1,1 1-1,0-1 0,-1 0 1,1 0-1,0 1 1,-1-1-1,1 0 0,-1 0 1,1 1-1,-1-1 0,1 0 1,0 0-1,-1 0 0,1 0 1,-1 0-1,1 0 0,-1 0 1,1 0-1,-1 0 1,-1-2 29,0 0 0,1 0 1,-1-1-1,1 1 1,0 0-1,-1-1 1,1 1-1,0-1 1,1 1-1,-1-1 1,0-3-1,-1 2-23,-7-28-330,0 0 0,-4-38-1,13 68 337,-2-15-257,3 13 24,3 10 114,6 17 95,22 33-1,-31-54 9,0 1 0,1-1-1,0 0 1,-1 0 0,1 0 0,0 0-1,0-1 1,0 1 0,0 0 0,0-1-1,0 0 1,1 1 0,-1-1-1,1 0 1,-1 0 0,0 0 0,1 0-1,0-1 1,-1 1 0,4 0 0,-2-1 4,0 0 1,0-1-1,0 1 1,-1-1-1,1 0 1,0 0-1,-1 0 1,1 0-1,-1-1 1,1 0-1,-1 1 1,0-1-1,7-5 1,100-87 192,-32 26-85,35-19-253,-17 15 46,-81 58 65,0 1 0,-1-2 0,18-22 1,30-52-95,-51 73 109,33-63-252,-65 158-138,12-58 388,-1 1 0,-1-1 0,-14 20 0,-45 57 255,7-10-112,-21 34 327,153-208-127,-59 75-411,0 0 0,1 1 0,0 1 0,1 0 0,20-12 1,-29 19 44,1 0 0,0 0 1,-1 1-1,1-1 1,0 1-1,0 0 0,6-1 1,-9 2 23,1 0 1,-1 0 0,0 0-1,1 0 1,-1 0 0,0 0-1,0 1 1,1-1 0,-1 1-1,0-1 1,1 1 0,-1-1-1,0 1 1,0-1 0,0 1 0,0 0-1,0 0 1,0 0 0,0 0-1,0 0 1,0 0 0,0 0-1,0 0 1,0 0 0,0 2-1,2 2-10,-1 1-1,0 0 0,-1-1 0,1 1 1,-1 0-1,0 10 0,2 5 14,1 6 20,3 15 76,-6-38-74,0-1 0,0 0 1,0 0-1,0 0 0,0 0 1,1 0-1,0 0 0,0 0 1,2 3-1,-3-5-16,0 0 1,0 0-1,0 0 1,0-1-1,0 1 1,0 0-1,0-1 1,0 1-1,0-1 1,0 1-1,0-1 1,1 1-1,-1-1 1,0 0-1,0 0 1,0 1-1,1-1 1,-1 0-1,2-1 1,0 1 13,0-1 0,0 1 0,0-1 0,0 0 0,0 0 1,0 0-1,4-3 0,2-2 23,0 0 0,-1 0 1,13-12-1,-3-2-22,31-42 0,9-10-94,-55 69 55,0 0 0,0 0 0,0-1 1,-1 1-1,0-1 0,3-5 0,-5 9 12,1-1-1,-1 0 1,0 1-1,0-1 0,0 0 1,1 0-1,-1 1 1,0-1-1,0 0 0,0 1 1,0-1-1,0 0 1,0 0-1,-1 1 0,1-1 1,0 0-1,0 1 1,0-1-1,-1 0 1,1 1-1,0-1 0,-1 0 1,1 1-1,0-1 1,-1 1-1,1-1 0,-1 1 1,1-1-1,-1 1 1,1-1-1,-1 1 0,1-1 1,-1 1-1,0-1 1,1 1-1,-1 0 1,0 0-1,1-1 0,-1 1 1,0 0-1,1 0 1,-1 0-1,0 0 0,0-1 1,0 1-1,-1 0-3,-1 0-1,1 0 0,0 0 0,0 1 1,0-1-1,-1 0 0,1 1 0,0-1 1,0 1-1,0 0 0,0 0 1,0 0-1,0 0 0,-3 2 0,-23 20-62,22-17 79,0 1 0,1 0 0,0 0 0,1 0 1,-1 1-1,1-1 0,1 1 0,-4 12 1,5-16 0,1 1 0,-1 0 0,1 0 1,0 0-1,1 0 0,-1 0 1,1 0-1,0 1 0,0-1 1,1 0-1,-1 0 0,1 0 0,0 0 1,1 0-1,1 5 0,-2-8 5,1 0 0,-1 0 0,1 0 0,-1 0 0,1 0 0,0 0 0,0 0 0,0-1 0,0 1 0,0-1 0,0 0-1,0 1 1,0-1 0,1 0 0,-1 0 0,0 0 0,1-1 0,-1 1 0,1 0 0,-1-1 0,1 0 0,-1 0 0,4 1 0,6-2 44,0 1 1,0-2-1,19-3 1,-21 3-16,9-2 1,-1-1-1,0 0 1,0-2 0,28-13-1,-14 2 46,42-30 0,34-20-181,-70 48-218,-37 38 36,-6 11 308,0 0 0,-2-1-1,-1 0 1,-2 0 0,0 0 0,-25 44-1,32-66 43,-1 1 0,0-1 0,-1 0 0,0 0 0,0 0 0,0 0 0,0-1 0,-1 0 0,0 0 0,0 0 0,-12 6 0,16-10-70,0-1-1,1 1 0,-1-1 1,0 0-1,1 1 0,-1-1 1,0 0-1,0 0 1,1 0-1,-1 0 0,0 0 1,1-1-1,-1 1 1,0 0-1,0-1 0,1 1 1,-1-1-1,1 0 0,-1 1 1,1-1-1,-1 0 1,1 0-1,-1 0 0,1 0 1,0 0-1,-1 0 0,1-1 1,-1-1-1,-5-4-3,2-1 0,-1 0 0,-8-16 0,13 21 2,-12-20 40,-11-29 0,-6-16-237,32 72 232,1 0 0,-1 0 0,1-1 1,0 1-1,0-1 0,1 0 0,-1 0 0,6 4 1,38 24 995,-45-29-1014,15 7 98,1 0-1,0-1 1,0-1 0,0 0-1,1-2 1,0 0 0,0-1-1,0-1 1,1 0 0,-1-2-1,1 0 1,-1-2 0,1 0-1,-1-1 1,26-5 0,92-24-2948,-91 20-1815,-1-2-3593,-14 1 2993,-7-1 256</inkml:trace>
</inkml:ink>
</file>

<file path=ppt/ink/ink4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2:15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41 2144,'-5'-9'800,"5"6"-608,-4-2-64,4 2 1248,0-1-768,0-1 416,-5 2-640,5-2 160,-5 5-608,2-3 0,-2 3-320</inkml:trace>
</inkml:ink>
</file>

<file path=ppt/ink/ink4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2:42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792 98 1984,'0'-1'82,"1"0"-1,-1 0 1,0 0 0,0 0-1,1 0 1,-1 0 0,0 0-1,1 0 1,-1 0 0,1 1-1,0-1 1,-1 0 0,1 0-1,0-1 1,0 2 185,0-1-1,-1 1 1,1-1-1,-1 0 1,1 1-1,-1-1 1,1 0-1,-1 1 1,1-1-1,-1 0 1,0 0-1,0 0 1,1 1-1,-1-1 1,0 0-1,0 0 1,0 0-1,0 1 1,0-1-1,0 0 1,0 0-1,0 0 1,0 0-1,0 0 1,0 1 0,-1-2-1,-2-3 193,0 0-1,-1 0 1,0 1 0,-4-5-1,5 6-338,1 0-1,-1 0 1,-1 1-1,1-1 0,0 0 1,-1 1-1,1 0 1,-1 0-1,0 0 0,1 0 1,-1 1-1,0 0 1,0-1-1,0 1 1,-1 1-1,1-1 0,0 0 1,0 1-1,0 0 1,0 0-1,-1 0 0,-7 2 1,-48 9 742,22-6-556,-1 3-1,1 1 1,-65 25 0,92-29-347,-30 12 428,1 3 0,-49 31 0,73-41-369,11-6-10,-1-1 0,1 1 0,0-1 1,-7 8-1,-51 54 226,14-24-90,43-32-94,-1 0 0,1 0 0,1 1 0,0 0 0,0 0 0,1 0 0,-4 13 0,1-3 105,3-9-116,1 0-1,1 0 1,-1 0-1,0 19 1,3 46 325,1-38-244,-1-26-113,1 0 0,1 0 0,4 15 0,2 15 56,-7-33 16,1 0 0,0-1-1,1 1 1,-1 0 0,2-1 0,-1 0-1,1 0 1,0 0 0,1 0 0,0 0-1,0-1 1,9 10 0,27 26 97,-36-36-138,0-1 1,0 1-1,4 9 1,7 8 250,-12-20-223,-1 0 0,1 0 0,1 0 0,-1-1 1,1 1-1,-1-1 0,1 0 0,0-1 0,0 1 1,0-1-1,0 0 0,1 0 0,-1-1 0,10 2 0,5 0-43,1-1-1,34-2 0,-24-1 44,27-1 85,65-12-1,-28 2-83,-73 11-32,1-2 0,-1 0 0,0-2 0,0 0 0,-1-2 0,33-13 0,-37 10 6,0 0 0,-1-2 0,-1 1 0,0-2 0,0 0 0,-1-1 0,-1 0 0,-1-1 0,0-1 1,-1 0-1,0 0 0,16-36 0,-24 44-43,0-1 1,0 0 0,-1 0-1,2-18 1,3-10 2,-5 26 10,-1-1 0,0 1 0,-1 0 0,0 0 0,0 0 0,-5-22 0,0-6 14,4 29-54,0 0 1,-1 0 0,0 0 0,0 0 0,-2 1 0,1-1 0,-1 1 0,0 0 0,-1 0-1,-11-16 1,2-1 34,-4-4 58,15 26-33,-5-6-64,0 0 0,1 0 0,0 0 0,-8-19 0,-5-5-88,12 22-14,-1 4-198,8 8 327,1 0 1,0-1 0,-1 1 0,1 0 0,-1 0 0,1-1 0,-1 1 0,1 0 0,0-1 0,-1 1 0,1 0 0,0-1 0,-1 1 0,1 0-1,0-1 1,0 1 0,-1-1 0,1 1 0,0-1 0,0 1 0,0-1 0,0 1 0,-1 0 0,1-1 0,0 1 0,0-1 0,0 1 0,0-1 0,0 1-1,0-1 1,0 0 0,0 1 3,0-1-1,0 1 0,0 0 0,0-1 1,0 1-1,0 0 0,0-1 0,0 1 1,0 0-1,-1 0 0,1-1 0,0 1 1,0 0-1,0-1 0,-1 1 0,1 0 1,0 0-1,0 0 0,-1-1 1,1 1-1,0 0 0,0 0 0,-1 0 1,1-1-1,0 1 0,-1 0 0,1 0 1,0 0-1,-1 0 0,1 0 0,-1 0 1,-6-5-103,5 4 107,1 0-1,0 1 1,-1-1-1,1 0 1,-1 0-1,1 1 1,-1-1-1,1 1 1,-1-1-1,1 1 1,-1-1-1,0 1 1,1 0-1,-1 0 1,0 0-1,-2 0 1,2 0-1,-53 4 47,53-5-190,0 1-1,-1-1 1,1 0-1,0 1 1,0-1 0,-1 0-1,1-1 1,0 1-1,0 0 1,0 0 0,1-1-1,-3-1 1,-16-10-4407,-3 1-5275,6 9 5846</inkml:trace>
</inkml:ink>
</file>

<file path=ppt/ink/ink4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2:44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531 1 1728,'8'-1'9264,"-11"2"-8096,-16 7 784,0-1-1254,7-3-452,-22 9 522,5-1-352,20-9-321,0 1 0,0-1 1,0 2-1,0-1 0,-7 7 1,13-9-2,-7 4-127,-1-1-1,-20 7 1,23-10 61,1 1 0,-1 0 1,1 0-1,-1 1 0,1 0 1,0 0-1,0 0 0,-6 7 1,8-7 35,-1 1 0,1-1 0,-1 0 0,-12 5 0,12-6-57,-1 1-1,0 0 1,-10 9-1,15-11 9,-1 0 0,1 0-1,-1 0 1,1 0 0,-1 0-1,0 0 1,-6 2 0,6-3 41,-1 1 0,1 0 0,-1 1 1,1-1-1,-5 5 0,6-5-20,-4 2 30,1 0-1,0 1 1,0 0-1,0 0 1,1 0-1,0 1 1,0-1-1,0 1 1,0 0-1,1 0 1,0 0-1,1 0 1,-3 9-1,2-3 83,-1-1 0,-7 19-1,9-23-101,-1 0-1,1 0 1,1 0-1,-1 1 1,1-1 0,0 10-1,-5 26 79,4-34-100,1 0 1,0 0-1,1 16 1,0-15 68,-1 0 1,-2 17-1,3-23-62,0 0 1,0-1-1,0 1 0,0 0 0,0 0 0,2 5 0,1 12 18,-4-10 31,2 0 0,-1 1 0,2-1 0,3 16 0,-3-14 88,1 4 144,-2-16-195,3 16 198,0-7-184,1 10 202,-1-9-63,0-3-215,-4-5-54,2 1-13,6 11-25,-6-11 91,1 0-1,0-1 0,0 1 0,0-1 1,0 0-1,0 0 0,1 0 1,-1 0-1,1 0 0,0-1 1,-1 0-1,1 1 0,7 1 0,-3-1 28,-1 0 0,1-1 0,-1 0 0,1 0 0,0-1-1,14 1 1,4 2-465,-25-4-586,-1 29-18347</inkml:trace>
</inkml:ink>
</file>

<file path=ppt/ink/ink4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2:56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19 120 2144,'2'1'487,"-3"0"25,0-1-464,1 0-1,-1 0 0,0 1 0,1-1 1,-1 0-1,1 1 0,-1-1 0,1 1 1,0-1-1,-1 0 0,1 1 0,-1-1 1,1 1-1,0-1 0,-1 1 0,1-1 0,0 1 1,-1 0-1,1-1 0,0 1 0,0-1 1,0 1-1,-1 0 0,1 1-16,-4 7 84,4-8-98,0-1 0,0 0 0,0 0 0,0 0 1,0 1-1,0-1 0,0 0 0,0 0 0,0 0 0,0 0 0,-1 1 0,1-1 1,0 0-1,0 0 0,0 0 0,0 0 0,0 1 0,0-1 0,-1 0 0,1 0 1,0 0-1,0 0 0,0 0 0,0 0 0,0 0 0,-1 0 0,1 1 1,0-1-1,0 0 0,0 0 0,-1 0 0,1 0 0,0 0 0,0 0 0,0 0 1,-1 0-1,1 0 0,0 0 0,0 0 0,-1 0 0,6 28 2474,21 39-1003,-24-66-1439,-1-1 0,0 1 0,1 0 0,-1 0 0,0 0 0,1-1-1,-1 1 1,1-1 0,-1 1 0,1-1 0,-1 0 0,1 0 0,-1 1 0,4-1 0,0 0-10,19 4 181,1-1 1,39-2-1,-63-1-220,1 0 22,8 5 239,5 2-138,-14-6-209,1-1 17,4 0 48,31 4 101,161-4 885,-192-1-921,0 0 1,0 0-1,0 0 0,0 0 0,9-4 1,-10 2-11,1 1-1,0 1 1,0-1 0,0 1 0,9 0 0,-8 0 21,1 1 0,-1-1 0,0 0 0,1-1 0,-1 1-1,12-6 1,29-11 16,-37 14-16,1 0 1,-1-1 0,15-8 0,6 2 226,-26 7-263,-1 1 0,1 0-1,0 0 1,0 1 0,9-3-1,-12 4 29,0 1 0,0-1 0,0-1 0,0 1 0,-1 0 0,1-1 0,0 1 0,-1-1 1,1 0-1,2-2 0,7-7-191,-5 5 233,-6 6-84,-1-1 1,1 1-1,-1 0 1,0 0-1,1-1 0,-1 1 1,1 0-1,-1-1 0,0 1 1,1 0-1,-1-1 1,0 1-1,0 0 0,1-1 1,-1 1-1,0-1 1,0 1-1,0-1 0,1 1 1,-1 0-1,0-1 0,0 1 1,0-1-1,0 0 1,14-24-6,-6 13 41,-7 11-30,0-1-1,0 1 0,0 0 1,0 0-1,-1-1 1,1 1-1,0-1 0,-1 1 1,1-1-1,-1 1 0,1-1 1,-1 1-1,0-1 1,1-3-1,-1 5 5,0-1 0,0 1-1,0-1 1,0 1 0,1-1 0,-1 1 0,0-1 0,0 1-1,1-1 1,-1 1 0,0 0 0,1-1 0,-1 1-1,1-1 1,-1 1 0,0 0 0,1-1 0,0 1 0,1-2 26,0 0 0,0 0 0,0 0 1,0 0-1,0 0 0,2-4 1,-4 6-42,0 0 0,0 0 0,0 0 0,0 0 1,1 0-1,-1 0 0,0-1 0,0 1 0,0 0 0,0 0 1,0 0-1,0 0 0,0 0 0,0 0 0,0 0 1,0 0-1,0-1 0,0 1 0,0 0 0,0 0 1,0 0-1,0 0 0,0 0 0,0 0 0,0 0 1,0 0-1,0-1 0,0 1 0,0 0 0,0 0 0,0 0 1,0 0-1,0 0 0,0 0 0,0 0 0,0 0 1,0-1-1,0 1 0,-1 0 0,1 0 0,0 0 1,0 0-1,0 0 0,0 0 0,0 0 0,0 0 1,0 0-1,0 0 0,0 0 0,0 0 0,-1 0 1,1 0-1,0 0 0,0 0 0,0 0 0,0 0 0,0 0 1,0 0-1,0 0 0,-1 0 0,1 0 0,0 0 1,0 0-1,0 0 0,0 0 0,0 0 0,0 0 1,-1 0-1,2 0-24,2-1-51,-1 0-555,0-1-1,0 1 1,0 0-1,0-1 1,0 1 0,0-1-1,2-3 1,4-3-3377,-3 3 2482,-1 2-678</inkml:trace>
</inkml:ink>
</file>

<file path=ppt/ink/ink4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3:17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 1152,'-4'-3'1136,"9"4"2302,3 3-286,-4-1-2100,10 6 628,-1 1-1157,-12-9-379,15 9 235,-15-9-139,0-1-138,3 1 73,5 6-42,7 4 70,-14-10-118,13 8 198,-10-8-213,-2 0-23,0 0-1,0 0 1,0 1-1,-1-1 1,1 1-1,0 0 1,3 2 0,34 23 203,13 1 209,-49-25-449,1-1 0,-1 0 0,0 0 0,1-1-1,-1 0 1,1 1 0,-1-1 0,10 0 0,14 5 104,-21-4-59,0-1 1,1 0-1,-1 0 1,11 0 0,11 1-20,28 0 268,-39-3-227,25 4 1,-17 1-17,33 0 1,-41-3 45,0 0 0,25 7 1,-26-5-36,1 0 0,25 1 0,-31-4-40,1 0 0,0-1 0,-1-1 0,19-3 0,-10-1 1,31-8 179,-10 0-300,58-9 0,-90 20 67,34-4 12,55-3 1,15-1 308,-52-2-332,-59 12 82,0 0 0,0 0 0,-1-1 0,1 1 0,0-1 1,-1 0-1,1 0 0,-1 0 0,1 0 0,-1 0 0,0 0 0,0-1 1,0 1-1,2-4 0,7-10-509,-6 12 463,-4 4-16,-1-1 0,1 1 0,0 0 0,0-1 0,-1 1 0,1-1 0,-1 1 0,1-1 0,0 0 0,-1 1 0,1-1 0,-1 0 0,1 1 0,-1-1 0,1 0 0,-1 1 0,0-1 0,1 0 0,-1 0 0,0 0 0,0 1 0,1-3 0,-1 3-68,-3 0-203,6 8-6676</inkml:trace>
</inkml:ink>
</file>

<file path=ppt/ink/ink4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3:40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1472,'0'4'544,"-5"-4"-416,5 5 32,10-2-672,-5 2 256,3-2 832,-3 6-640</inkml:trace>
</inkml:ink>
</file>

<file path=ppt/ink/ink4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3:42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1281 706 2240,'7'6'4986,"-6"-5"-4720,1-1-1,-1 0 0,1 1 0,-1-1 0,1 0 0,-1 0 1,1 1-1,-1-1 0,1-1 0,-1 1 0,1 0 0,2-1 0,-3 1-225,0 0 0,-1-1 0,1 1 0,0 0 0,-1-1 0,1 1 0,0 0 0,-1-1 0,1 1 0,0-1 0,-1 0 0,1 1 0,-1-1 0,1 1 0,-1-1-1,1 0 1,-1 1 0,0-1 0,1 0 0,-1 0 0,0 1 0,0-1 0,1 0 0,-1 0 0,0 1 0,0-1 0,0 0 0,0 0 0,0-1 0,2-31-10,-1 26 29,0 0 0,-1-1 0,0 1 0,0-1-1,-1 1 1,-1-11 0,0 6 146,2 11-203,0 1 1,0-1-1,0 0 0,0 1 1,0-1-1,0 0 0,0 0 1,0 1-1,-1-1 1,1 0-1,0 0 0,-1 1 1,1-1-1,-1-1 0,-4-21 388,0-5-28,3 16-356,2 11-5,0 0 0,0 0 0,-1 0 0,1 0 0,0 0 0,0 0 0,0 1 1,-1-1-1,1 0 0,0 0 0,-1 0 0,1 0 0,-1 1 0,1-1 0,-1 0 1,1 0-1,-1 1 0,0-2 0,-1 0 36,0-1 0,1 0 0,-1 0-1,1 1 1,0-1 0,0 0 0,0 0 0,0 0 0,1 0 0,-1 0 0,0-6 0,1 4-52,-1-1 1,-1 1 0,1 0-1,-4-7 1,0-3 112,-4-9 25,6 10-29,1 6 88,1 1 0,-1-17 0,1 19-155,1 0 1,-1-1 0,0 1-1,-1 0 1,-2-7 0,2 6-24,0 1 0,1 0 1,-1-1-1,1 1 0,0-9 1,0 7 73,0-1 1,-1 0 0,0 1-1,0-1 1,0 1-1,-1-1 1,0 1-1,-1 0 1,1 0-1,-6-6 1,7 11-57,-1-1 0,1 1-1,-1 0 1,0 0 0,0 0 0,0 0 0,-4-2-1,-3-1-222,-25-13 487,26 15-274,1-1 0,0 0 1,1 0-1,-11-8 0,8 6 75,0-1 1,0 1 0,-1 1-1,0 0 1,-12-4 0,-10-4-44,26 10 8,1 0-1,-1 0 0,0 1 0,0 0 0,0 1 0,-14-2 0,-5-1-110,15 2 107,-3-2-5,-12-1 53,-2 0-139,-47-2 598,33 11-518,34-4 52,0-1-14,0 1 0,0 1 0,-1-1 0,1 1 0,0 1 0,-10 2-1,17-3-54,-1-1 0,1 0 0,-1 1 0,0-1-1,1 0 1,-1 0 0,1 0 0,-4-1 0,4 1-13,-1 0 0,1 0 1,0 0-1,0 0 0,-1 0 1,1 0-1,0 0 0,-1 0 0,1 1 1,0-1-1,0 0 0,-1 1 1,1-1-1,-1 2 0,-42 14 207,34-12-248,6-2 60,0 0 0,0 0 0,0 0 0,0 1 0,-3 2 0,5-3-21,-1 0 0,1 0 0,-1-1-1,0 1 1,0-1 0,-6 3 0,-11 5-7,-8 9-128,10-8 161,1 1 1,1 0-1,0 1 1,1 1 0,-27 28-1,-20 25-150,52-55 158,-9 7 16,1 2 0,-22 30 0,26-31 64,7-9-89,1 0 0,-7 11-1,5-7-65,0-1 0,-1 0 0,-15 17 0,13-18 15,8-9 41,1 0 0,-1 0 0,0 0-1,1 0 1,0 1 0,-4 6 0,-1 6 104,4-13-29,1 1 0,1 0 0,-1 1-1,0-1 1,0 5 0,1-6-61,0 0-1,0 0 1,0 0-1,-1 0 1,1 0-1,-4 4 1,4 0-888,1-5-523,2-13-4269,5-9-818</inkml:trace>
</inkml:ink>
</file>

<file path=ppt/ink/ink4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3:44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573 0 832,'0'7'8249,"0"-7"-7981,-3 0-116,1 0 0,0 1 0,0-1 0,0 0 0,0 1 0,0 0 0,0-1 0,0 1 0,0 0 0,0 0 0,-3 2 0,-8 4 717,3-4-268,9-3-585,0 0 0,0 0 0,0 1 0,0-1 1,0 1-1,0-1 0,0 0 0,0 1 0,0 0 1,1-1-1,-2 2 0,-16 12 814,1 1 0,-17 19 1,18-13-507,-22 34 1,21-30-41,3-5-239,9-15 4,1 1 0,0-1 1,1 1-1,-1 0 1,-3 10-1,4-10-27,1 0 0,-1 0-1,-1 0 1,1 0 0,-1-1 0,0 1 0,0-1-1,-1 0 1,1 0 0,-1 0 0,-7 4-1,9-6 2,1-1-1,0 0 1,0 1-1,0-1 1,1 1-1,-3 2 0,3-2 10,0-1 0,0 0 0,-1 0-1,1 0 1,-1 0 0,0 0 0,0 0-1,-3 2 1,-5 4-55,-6 4-66,11-9 173,0 0-1,1 0 0,-1 1 1,-7 7-1,-2 1 44,-13 9 477,14-13-496,-19 20 1,1 7 249,17-11-28,12-21-276,1 0-1,0 0 0,0 0 1,0 1-1,0-1 0,0 0 1,0 5-1,1-7-51,0 0 0,0 0 0,-1 0 0,1 1 0,0-1 0,-1 0 0,1 0 0,-1 0 0,1 0 0,-1 0 0,1 0 1,-1 0-1,-1 1 0,2-2 10,-1 1 1,0 0-1,1 0 1,-1 0-1,1 0 1,-1-1 0,1 1-1,-1 0 1,1 0-1,0 0 1,-1 0-1,1 2 1,0-2 1,0 0 0,0 0 0,0 1 1,-1-1-1,1 0 0,0 0 0,-1 0 0,1 0 0,-1 0 1,1 0-1,-1 0 0,1 0 0,-1 0 0,-1 2 0,1-3-8,1 1-1,-1 0 0,0 0 1,1 0-1,-1 0 1,1-1-1,0 1 1,-1 0-1,1 0 0,0 0 1,-1 0-1,1 0 1,0 0-1,0 2 0,0-2-1,0 0 0,-1 1 0,1-1-1,0 0 1,0 0 0,-1 1-1,1-1 1,-1 0 0,1 0 0,-1 0-1,0 2 1,0-2 10,0 0-1,1 0 1,-1 0-1,1 0 1,-1 1 0,1-1-1,0 0 1,-1 0 0,1 1-1,0-1 1,0 2-1,0-2-6,0-1-1,0 1 0,0 0 0,0 0 1,0-1-1,-1 1 0,1 0 0,0-1 1,0 1-1,-1 0 0,1 0 1,0-1-1,0 1 0,-1 0 0,1-1 1,-1 1-1,1-1 0,-1 1 0,1-1 1,-1 1-1,1-1 0,-2 2 0,2-1 8,-1 1 0,1-1 0,0 1 0,-1-1-1,1 1 1,0 0 0,0-1 0,0 1 0,0 0 0,1 1-1,-1 3 315,0 8-658,0-13-1,9-21-15839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19:2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27 213 4480,'-5'-18'10218,"5"28"-7456,0-7-1859,0-6 605,8-18 839,26-48-1483,-28 57-820,2 1 0,-1 0 0,1 0 0,11-10 0,-9 10 40,-7 8-78,0-1 0,1 1 0,0 0 0,0 0 0,0 0 1,0 0-1,0 1 0,0 0 0,1 0 0,-1 0 0,1 0 0,-1 1 0,1-1 0,0 1 1,7 0-1,-9 0 26,0 1-1,0 0 1,-1 0 0,1 1 0,0-1 0,0 1 0,0-1 0,0 1 0,0 0 0,0 0 0,-1 0 0,1 0 0,0 1 0,-1-1 0,1 1 0,-1-1 0,1 1-1,-1 0 1,0 0 0,0 0 0,0 0 0,0 0 0,0 1 0,0-1 0,2 5 0,-2-3-6,0 1-1,0-1 1,0 1 0,-1-1-1,0 1 1,0-1 0,0 1-1,0 0 1,-1-1 0,1 1 0,-1 0-1,0-1 1,-1 1 0,1 0-1,-1-1 1,0 1 0,0 0-1,-1-1 1,1 1 0,-1-1-1,0 0 1,0 1 0,-3 3-1,-6 7 37,1-1 0,-2 0 0,0-1 0,-24 20-1,20-19 86,14-12-115,1-1-21,0 0 0,0 0 0,0 0 0,0 0 0,0 0 0,0 0 0,0-1 0,-1 1 0,1 0 0,0-1 0,0 1 0,0-1 0,-1 1 0,1-1 0,-3 1 0,-2-4-6,43 4-90,16 7-36,11 2 11,-56-9 128,0 1 0,0 1 0,-1 0 0,1 0 0,12 7 0,-17-8 84,1 1-1,-1-1 0,0 1 1,6 5-1,-8-7-77,-1 0-1,1 0 1,0-1 0,-1 1 0,1 0-1,-1 0 1,1 0 0,-1 0 0,0 0 0,1 0-1,-1 0 1,0 0 0,1 0 0,-1 0 0,0 0-1,0 0 1,0 0 0,0 0 0,0 0-1,0 0 1,0 0 0,-1 1 0,1 0 0,-2 1 28,1 0 0,-1 0 0,1-1-1,-1 1 1,0-1 0,0 1 0,0-1 0,-1 0 0,1 0 0,0 0 0,-1 0 0,0 0 0,1 0 0,-1-1 0,0 1 0,-4 1 0,-5 1 148,-1 0-1,-22 4 0,12-3 15,15-4-160,0 1 0,0-1 0,1 0 0,-1-1 0,0 0-1,-10-1 1,0-1 105,-29-10-1,-20-10-971,56 18-1451,0-1 0,-10-8 0,13 8-2254,7 0 1415</inkml:trace>
</inkml:ink>
</file>

<file path=ppt/ink/ink4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3:56.69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 0 1568,'-1'0'39,"0"1"1,1-1-1,-1 0 0,0 0 1,1 1-1,-1-1 0,1 0 1,-1 1-1,0-1 0,1 0 1,-1 1-1,1-1 0,0 1 1,-1-1-1,0 2 0,3 5 110,0-2-154,-1-4 74,-1 0 1,1 0-1,0 0 0,-1-1 0,1 1 1,0 0-1,0 0 0,0-1 0,0 1 1,0 0-1,0-1 0,1 2 0,2 0 237,15 9 704,1 0 1,0-1-1,24 9 1,-15-10-734,1-1-1,0-1 1,1-2-1,40 3 1,-37-5-108,251 14 788,2-16-218,-142-2-670,-8 1 202,548 8 738,-350-4-825,-13-1 166,-22 3 123,141 8-189,184 22-263,281 0 171,-578-10-187,-213-16-4,152 24-7,-46-4 70,17-25 109,-149-6-154,176-3 77,-245 3-10,1-1 0,-1 0 0,1-2 0,-1-1 0,0 0 0,-1-2 0,34-15 0,-3 4-44,-19 8-57,-15 5 157,23-5-1,14-4-13,30-16-89,59-19 498,-139 49-524,-1-1 1,0 0 0,1 1 0,-1-1 0,1 1 0,-1 0 0,1 0 0,-1 0 0,1 0 0,2 1 0,-5-1-1,1 0-1,0 1 1,0-1-1,0 1 0,-1-1 1,1 0-1,0 1 1,0 0-1,-1-1 0,1 1 1,0-1-1,-1 1 1,1 0-1,-1 0 1,1-1-1,-1 1 0,1 0 1,-1 0-1,0-1 1,1 1-1,-1 0 0,0 0 1,0 0-1,1 0 1,-1 0-1,0 0 1,0-1-1,0 1 0,0 0 1,0 2-1,-1 6 4,-1-1-1,0 1 0,0-1 1,-1 1-1,-4 10 0,6-17-11,-2 6 1,-1-1 0,-1 1 0,1-1 1,-1 0-1,0 0 0,-1 0 0,0-1 0,0 0 0,0 0 0,-7 5 0,-3 1-8,-1-1 0,0-1-1,-24 12 1,-3-4-71,0-2 0,-1-1 0,-1-3 1,-60 9-1,-194 9-128,-76-8 330,-105-7 201,-7-18-349,346 1 143,136 2-122,-1163-21 350,1037 17-333,-645-16 81,4 45-83,393-8-46,3-15 138,-14-1 364,-102 39-424,428-32 1173,182-14-1018,-32 0-171,717 6-32,-472 14-38,81 4-138,217 9 230,620 9-97,-384 8 310,-639-30-156,115 9-244,291 13 312,-447-28-43,-175-8-135,223 2 126,-223-2-170,0-1-1,-1 0 1,15-4-1,-21 4-156,0 0 0,1 0 0,-1 0 0,1 0 0,-1 0 0,0-1 0,4-2 0</inkml:trace>
</inkml:ink>
</file>

<file path=ppt/ink/ink4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3:58.787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46 10 2144,'0'-9'6408,"11"13"-6582,5 0 629,0 0-1,1-1 0,0-1 0,0 0 1,25-2-1,-22 1-262,1120 7 3674,164 13-2522,-995-4-1196,584 21 280,-811-36-407,307 9 22,376 4-32,-765-15-11,688-34-54,-475 19 198,-146 10-122,134-4-28,-63 6-78,82 2 134,-170 3-33,0 3 0,69 15-1,-77-13-19,-32-6-8,-1 0 0,1 1 0,-1 0 0,0 0 0,15 7 0,-23-9-13,0 1 0,-1-1 0,1 0 0,0 1 0,-1-1-1,1 1 1,0-1 0,-1 1 0,1 0 0,0-1 0,-1 1 0,1-1-1,-1 1 1,1 0 0,-1 0 0,1-1 0,-1 1 0,0 0 0,1 0 0,-1 0-1,0-1 1,0 1 0,0 0 0,1 0 0,-1 0 0,0 0 0,0-1 0,0 1-1,0 0 1,0 0 0,-1 0 0,1 0 0,0 0 0,0-1 0,0 1 0,-1 0-1,1 0 1,-1 0 0,0 0 0,0 2-12,0-1 0,-1 0 0,0 0 0,1 0-1,-1 0 1,0 0 0,0 0 0,0 0 0,0-1 0,-1 1 0,1-1 0,-4 2 0,-16 6-105,-1-1 0,0-1 0,-47 7 1,-73 0 50,82-9-47,-243 12-156,-129-12-55,108 1 515,-1025-5 622,950-7-694,-141 0-3,-347 13 169,376-1-229,185-2 119,-76 2 157,16-13-52,168 0-209,79 2 177,-58 1 267,171 3-166,0 0 1,-49-10-1,57 9 56,13 2-255,13 2-153,294 42 188,-207-33-125,358 9 241,-369-20-239,372 1 126,33 0-221,552 29 89,-297 31 170,-586-40-139,351 54 8,-470-69-48,382 60 119,150-23 115,-427-41-428,282-32 0,-156-33 106,-85 15-25,-37 18-177,163-11 1,-305 41-218,-1 0 0,1-1 1,-1 0-1,0 0 0,8-3 0</inkml:trace>
</inkml:ink>
</file>

<file path=ppt/ink/ink4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5:1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6 4160,'0'0'100,"0"0"0,0-1 1,0 1-1,0 0 0,0-1 1,0 1-1,0 0 0,0 0 1,-1-1-1,1 1 0,0 0 0,0-1 1,0 1-1,-1 0 0,1 0 1,0 0-1,0-1 0,0 1 1,-1 0-1,1 0 0,0 0 1,-1 0-1,1-1 0,0 1-80,0 0 0,0 0 0,0 0 0,0 1-1,0-1 1,0 0 0,0 0 0,0 0 0,0 0 0,0 0 0,0 0 0,0 0-1,0 0 1,0 0 0,0 0 0,0 0 0,0 0 0,0 0 0,0 0-1,0 0 1,0 0 0,0 0 0,0 1 0,0-1 0,0 0 0,-1 0 0,1 0-1,0 0 1,0 0 0,0 0 0,0 0 0,0 0 0,0 0 0,0 0-1,0 0 1,0 0 0,0 0 0,0 0 0,0 0 0,0 0 0,0 0 0,0 0-1,0 0 1,0 0 0,0 2 53,0 0 0,1 0 0,-1-1 0,0 1 0,0 0 0,0 0 0,0 0 0,0 0 0,0 0 0,-1 0 1,1 0-1,-1-1 0,0 3 0,-1 4 157,-9 64 1709,-42 137 0,-31 129-249,3-19-948,75-299-737,-2 0 0,-18 36 1,44-83-9137,-5 7 7062</inkml:trace>
</inkml:ink>
</file>

<file path=ppt/ink/ink4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5:1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18 332 4160,'-3'-5'342,"0"1"0,1-1 0,0 1 0,0-1 0,0 0 0,-2-9 0,4 12-67,0 0-1,0 0 0,0 0 0,0 0 0,0 0 1,1 1-1,-1-1 0,1 0 0,-1 0 0,1 0 1,-1 1-1,1-1 0,0 0 0,0 0 0,0 1 0,0-1 1,0 1-1,0-1 0,0 1 0,1 0 0,-1-1 1,3-1-1,1-1-3,1 0 1,0 1 0,0-1-1,0 1 1,7-2-1,143-44 1941,-101 34-1885,203-71 301,-68 22-558,-181 61-219,-1 0 0,1 1-1,10-1 1,-19 3 117,0 0 0,0 0 0,0 0 0,0 0 0,0 0 0,1 0 1,-1 0-1,0 0 0,0 0 0,0 0 0,0 0 0,0 0 0,0 0 0,0 0 0,0 0 0,0 1 0,0-1 0,0 0 0,0 0 0,0 0 0,0 0 0,0 0 0,1 0 0,-1 0 1,0 0-1,0 0 0,0 0 0,0 0 0,0 0 0,0 1 0,0-1 0,0 0 0,0 0 0,0 0 0,0 0 0,0 0 0,0 0 0,0 0 0,0 0 0,0 0 0,0 0 0,0 0 1,-1 1-1,1-1 0,0 0 0,0 0 0,0 0 0,0 0 0,0 0 0,0 0 0,0 0 0,0 0 0,0 0 0,0 0 0,0 0 0,0 0 0,0 0 0,0 0 0,0 0 0,0 0 1,-1 0-1,1 1 0,0-1 0,0 0 0,-8 8-2217,-10 7-1367,4-4 1659</inkml:trace>
</inkml:ink>
</file>

<file path=ppt/ink/ink4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5:1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4160,'-15'10'1333,"15"-10"-1290,0 0 0,0 0 0,-1 0 0,1 0 0,0 0 0,0 0 0,0 1 0,0-1 0,0 0 0,-1 0 0,1 0 0,0 0 0,0 0 0,0 0 0,0 1 0,0-1 0,0 0 0,0 0 0,0 0 0,-1 0 0,1 1 0,0-1 0,0 0 0,0 0 0,0 0 0,0 0 0,0 1 0,0-1 0,0 0 0,0 0-1,0 0 1,0 1 0,0-1 0,0 0 0,1 0 0,-1 0 0,0 0 0,0 1 0,0-1 0,0 0 0,0 0 0,0 0 0,0 0 0,0 0 0,1 1 0,-1-1 0,0 0 0,0 0 0,0 0 0,0 0 0,0 0 0,1 0 0,-1 0 0,0 0 0,0 1 0,0-1 0,0 0 0,1 0 0,-1 0 0,0 0 0,0 0 0,0 0 0,0 0 0,1 0 0,-1 0 0,0 0 0,0 0 0,1 0 0,13 2 2906,41-5 60,79-15 0,-39 4-2308,-75 12-596,120-11 98,-108 11-165,1 2 0,41 5 0,-42 2 36</inkml:trace>
</inkml:ink>
</file>

<file path=ppt/ink/ink4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5:1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188 229 1984,'1'-3'136,"-1"1"-1,1-1 1,-1 1-1,1-1 1,0 1-1,0 0 1,2-4-1,-2 3 163,0 1 0,0 0 0,0-1-1,0 1 1,0 0 0,-1-1 0,1-3 0,-1 4-171,1 1 0,-2-1 1,1 1-1,0 0 0,0-1 1,0 1-1,-1-1 0,1 1 1,-1 0-1,1-1 0,-1 1 1,1 0-1,-1 0 1,0-1-1,1 1 0,-1 0 1,0 0-1,0 0 0,0 0 1,0 0-1,0 0 0,0 0 1,-1 0-1,1 0 1,0 1-1,0-1 0,-1 0 1,1 1-1,0-1 0,0 1 1,-1 0-1,1-1 0,-1 1 1,-1 0-1,-1-1-61,0 1-1,0 0 0,0 0 1,0 1-1,0-1 1,1 1-1,-1 0 0,0 0 1,0 0-1,0 0 1,-6 4-1,0 1 62,0 0-1,1 1 1,-1 0 0,1 0 0,0 1-1,-13 15 1,17-17-60,1 0 0,0 0-1,0 1 1,0-1 0,1 1-1,0-1 1,0 1 0,1 0 0,0 0-1,0 1 1,0-1 0,0 9 0,2-9 39,0 0 0,0 0 1,0 1-1,1-1 1,1 7-1,-1-12-44,-1 1 0,1-1-1,0 1 1,0-1 0,0 0 0,0 0 0,0 1 0,0-1 0,1 0-1,-1 0 1,1 0 0,-1 0 0,1-1 0,0 1 0,0 0-1,0-1 1,0 1 0,4 1 0,0 0 57,1-1 0,0 0 0,0 0 0,0-1-1,0 0 1,0 0 0,0 0 0,0-1 0,0 0 0,1-1 0,6-1 0,6-1 164,-1-2 1,33-11-1,-45 14-207,-1-1 0,0 0-1,0 0 1,0 0 0,0-1 0,0 0-1,7-6 1,-11 8-64,0 0 0,0-1 0,0 1 0,0 0-1,-1-1 1,1 1 0,-1-1 0,0 1 0,1-1-1,-1 0 1,0 1 0,0-1 0,-1 0 0,1 0 0,-1 0-1,1 0 1,-1 0 0,0 0 0,0-3 0,-1 2-20,0-1 0,0 1 1,0 0-1,-1 0 0,1 0 0,-1 0 1,0 0-1,0 1 0,0-1 1,-1 0-1,1 1 0,-1 0 0,0-1 1,-6-4-1,3 3 6,0 0 1,0 1-1,-1-1 1,1 2-1,-1-1 1,0 1-1,-12-5 1,2 5-31,16 3 76,-1 0 0,0-1-1,1 1 1,-1 0 0,1-1-1,-1 1 1,1-1 0,-1 1 0,1-1-1,-1 0 1,1 1 0,-1-1-1,1 0 1,-2-1 0,3 1-18,0 1 1,0 0 0,0-1-1,0 1 1,0 0 0,0-1-1,0 1 1,0 0 0,0 0 0,0-1-1,0 1 1,1 0 0,-1-1-1,0 1 1,0 0 0,0-1-1,0 1 1,1 0 0,-1 0-1,0-1 1,0 1 0,0 0-1,1 0 1,-1 0 0,0-1-1,0 1 1,1 0 0,-1 0-1,0 0 1,1 0 0,11-9 81,-10 8-30,54-31 39,79-35 1,-92 48-92,-14 6 11,0 0 1,0 2-1,38-8 1,-65 18-45,0 1 0,0-1-1,0 1 1,0 0 0,0 0 0,0 0 0,-1 0 0,1 0 0,0 0 0,0 0-1,0 1 1,0-1 0,0 1 0,0-1 0,-1 1 0,1 0 0,0-1 0,0 1-1,-1 0 1,1 0 0,-1 0 0,1 1 0,-1-1 0,2 2 0,0 1 49,-1 0 0,0 0 1,0 0-1,0 0 0,0 0 1,-1 0-1,1 1 0,-1-1 1,0 6-1,4 26 214,-1 1 0,-3 42 0,2 12 139,-2-79-325,-1-1 82,1 0-1,0 0 0,1 0 0,5 15 0,-6-23-114,0 0 0,1 0 0,-1 0-1,1 0 1,0 0 0,0 0 0,0 0-1,0-1 1,0 1 0,1-1 0,-1 0 0,1 1-1,-1-1 1,1 0 0,0-1 0,0 1-1,0 0 1,6 2 0,0-2 35,0 0 0,-1 0 1,1 0-1,0-1 0,0-1 0,0 1 1,14-2-1,65-12-972,-78 11 507,66-17-5649,-44 10 2981</inkml:trace>
</inkml:ink>
</file>

<file path=ppt/ink/ink4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5:2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1048 3808,'0'-1'163,"1"0"0,-1 0-1,1 1 1,-1-1 0,1 0 0,-1 0 0,1 0 0,-1 1 0,1-1-1,0 0 1,-1 1 0,1-1 0,0 0 0,-1 1 0,1-1-1,0 1 1,0-1 0,1 0 0,21-9 1794,-17 7-1574,16-7 563,-14 6-681,-1 1-1,1-1 1,-1 0 0,0 0-1,10-9 1,41-48 780,-47 49-921,-1-1 1,0 0-1,-1 0 1,-1-1-1,0 0 1,-1-1-1,0 0 0,-1 0 1,-1 0-1,0-1 1,-1 1-1,-1-1 1,-1 0-1,1-23 1,-3 32-131,0 0 1,-1-1-1,0 1 1,0 0-1,-1-1 1,-4-10 0,5 15-41,0 0 0,0 1 0,-1-1 0,1 0 0,-1 0 0,0 1 0,0-1 0,0 1 1,0-1-1,0 1 0,-1 0 0,1 0 0,-1 0 0,1 0 0,-1 1 0,0-1 0,-4-1 1,5 2-1,1 1 1,-1-1 0,1 1 0,-1 0 0,0 0 0,1 0-1,-1 0 1,1 0 0,-1 0 0,0 1 0,1-1 0,-1 0-1,1 1 1,-1-1 0,1 1 0,-1 0 0,1-1 0,-1 1-1,1 0 1,0 0 0,-1 0 0,1 0 0,-2 2-1,-1 0 0,1 1-1,-1 0 0,1 0 0,0 1 0,-5 8 0,0 3 104,2 0-1,0 0 1,0 1-1,-3 20 1,-7 71 359,14-84-189,2 43-1,1-55-67,1-1-1,0 0 0,0 1 0,1-1 0,8 21 1,-9-29-106,-1-1 0,1 1-1,0 0 1,-1 0 0,1-1 0,0 1 0,1-1 0,-1 0 0,0 0 0,1 1 0,-1-1 0,1-1 0,0 1 0,3 1 0,-1 0 19,0-1 1,0-1-1,1 1 0,-1-1 1,1 1-1,0-2 0,7 2 1,4-3 80,0 0 0,0 0 0,0-2 0,22-5 0,-15 2-96,-1 0 1,-1-2-1,0 0 0,0-2 1,0-1-1,-1 0 0,-1-1 1,0-2-1,-1 0 0,0-1 1,25-25-1,-11-1 174,45-68 0,-59 81-202,-12 18 11,116-183 433,-108 164-431,-1-1-1,-1 0 0,-1-1 1,14-61-1,-7-33-178,-17 111 51,-1-1 1,-1 1-1,-1 0 0,0 0 1,0 0-1,-8-28 1,8 40 7,0-1 1,0 0-1,0 0 1,-1 0-1,1 1 1,-1-1-1,0 0 0,0 1 1,0 0-1,0-1 1,0 1-1,-4-3 1,5 4 46,0 1 0,0-1 0,0 1 1,0 0-1,1-1 0,-1 1 0,0 0 0,0 0 1,0 0-1,0-1 0,0 1 0,0 0 0,0 0 1,0 1-1,0-1 0,0 0 0,0 0 0,0 0 1,0 1-1,0-1 0,0 0 0,0 1 0,0-1 0,1 1 1,-1-1-1,0 1 0,0-1 0,0 1 0,1 0 1,-1-1-1,0 1 0,1 0 0,-2 1 0,1-1-25,-3 4-7,-1 1 0,1-1-1,0 1 1,1 0 0,-1 0 0,-3 13 0,2-10 36,-10 28-126,-17 63 0,-2 41 5,25-97 170,1-4 7,1 2 1,0 64-1,14 82 149,-5-167-5,1 0 0,7 24 0,-8-37-89,1 0 0,-1 0 0,2-1 0,-1 1 0,1-1 0,0 0 0,1 0 0,8 11 0,-8-14-25,-1 0 1,1-1-1,0 1 1,1-1-1,-1 0 1,1 0-1,-1-1 1,1 1-1,0-1 1,0-1-1,0 1 1,0-1-1,0 0 1,0 0-1,0-1 0,10 0 1,7 0 158,1-2-1,42-9 1,-44 6-144,1-1 0,-2 0 0,1-2 0,-1-1 0,0-1 0,34-21 0,-45 25-22,0-1 0,-1 0 1,0-1-1,-1 0 0,1 0 0,-1-1 0,-1 0 1,0 0-1,0-1 0,-1 0 0,0 0 0,0 0 1,-1-1-1,6-19 0,-10 25-83,-1 0 0,1 0 1,0 0-1,-1 0 0,0 0 0,-1 0 0,1 0 1,-1 0-1,0 0 0,0 0 0,-3-9 0,3 12 18,0 0-1,1 0 1,-1 1-1,0-1 0,0 0 1,0 0-1,-1 1 1,1-1-1,0 1 0,0-1 1,-1 1-1,1 0 1,-1-1-1,0 1 0,1 0 1,-1 0-1,0 0 1,0 0-1,1 1 1,-1-1-1,0 0 0,0 1 1,0-1-1,0 1 1,0-1-1,0 1 0,0 0 1,0 0-1,0 0 1,0 0-1,0 0 0,0 1 1,-2 0-1,-8 2-54,-1 1 0,1 1 0,0 0 0,1 0 1,-1 1-1,-20 14 0,17-8 45,0 0 1,0 1 0,1 1 0,-14 16-1,22-22 19,0 0 0,0 0-1,0 1 1,1-1 0,1 1-1,0 0 1,0 1 0,-5 17-1,8-22 13,1-1 0,-1 0 0,1 1 0,0-1 1,0 0-1,0 1 0,0-1 0,1 1 0,0-1 0,0 0 0,0 0 0,0 0 0,1 0 0,0 0 0,-1 0 0,2 0 1,-1 0-1,0 0 0,1-1 0,-1 1 0,1-1 0,0 0 0,5 4 0,-1-1 64,1-1-1,-1 0 1,1-1 0,0 0-1,1 0 1,-1 0 0,15 3-1,-6-2 113,1-1 0,34 3 0,-39-7-136,1 0 0,-1-1 0,1 0 0,-1-1 0,0 0 0,1-2 0,-1 1 0,-1-1 0,1-1 0,22-12 0,0-4 74,-1-1 0,39-33 0,30-21-205,-84 63 93,-5 4-95,0 1 0,21-10 0,-19 11 152,0-1 1,16-10-1,-86 42-211,26-5 79,2 0 0,0 2-1,-35 36 1,57-53 70,0 0-2,-1 1-1,1 0 1,-1 1-1,2-1 1,-1 1-1,0 0 1,1 0-1,0 0 1,1 0-1,-1 1 1,1-1-1,0 1 1,1-1-1,-2 13 1,3-17 7,1 0 0,-1 0 1,0 1-1,1-1 1,-1 0-1,1 0 0,0 0 1,0 0-1,-1 0 0,1 0 1,1 0-1,-1 0 1,0 0-1,0-1 0,1 1 1,-1 0-1,1-1 0,-1 1 1,1-1-1,0 1 1,0-1-1,0 0 0,0 0 1,-1 0-1,1 0 0,1 0 1,2 1-1,2 0 39,-1 0 0,1-1 0,0 0 0,-1 0 0,1 0 0,0-1 0,10 0 0,13-3 83,-3 2-39,-1-2 1,1 0 0,39-12 0,-7-2-159,27-9 55,-77 18 12,-6 6-4,-2 3-14,-1 0-37,2-5 275,4 0-273,-4 3 56,0 1 1,0-2 0,0 1 0,0 0 0,-1 0 0,1-1-1,0 1 1,-1-1 0,1 1 0,-1-1 0,3-3-1,13-23 90,-12 19 23,20-41 79,19-58-1,-32 77-119,31-65 208,-2 7-117,28-90-504,-55 137 238,-2-1 0,8-57 1,-19 94 20,-1 5 39,0 0 1,0 0-1,1 1 1,-1-1-1,0 0 1,0 0-1,0 1 1,0-1-1,0 0 1,0 0-1,-1 0 1,1 1-1,0-1 1,0 0-1,0 1 1,-1-3-1,-5 15-389,-23 72 160,-1 4 113,17-39 67,2 0 0,-8 88 0,17-111 97,0 117 83,3-126-41,1 0-1,0 0 1,1 0-1,1-1 1,1 0-1,8 21 1,-12-34-26,1 0 1,-1 0-1,1-1 0,-1 1 1,1 0-1,0-1 1,0 1-1,0-1 0,0 0 1,1 0-1,4 3 1,-6-4-4,1 0 1,0 0 0,0 0 0,0-1 0,0 1-1,-1-1 1,1 1 0,0-1 0,0 0-1,0 0 1,0 0 0,0 0 0,0 0-1,0 0 1,0 0 0,0-1 0,0 1-1,0-1 1,-1 1 0,3-2 0,8-4 47,-1 0 0,1 0 0,-1-1 0,-1-1 0,1 0 0,17-18 0,-3-1 40,28-37 1,-38 42-98,-1 1 0,15-31 0,-19 12-163,-8 33-98,0 1 90,8 4 6,-3 3 125,0 0-1,-1 0 0,1 1 1,0 0-1,-1 0 0,0 1 1,0 0-1,0 0 0,0 0 1,0 1-1,10 8 0,-12-7 5,0 0-1,0 0 0,0 1 1,0-1-1,-1 1 1,0 0-1,4 10 0,11 49 66,-9-34-59,-4-13 76,2 0 1,12 25-1,-19-42-43,1 0-1,-1 0 1,1 0-1,-1 0 1,1 0 0,-1 0-1,1 0 1,0 0-1,-1-1 1,1 1 0,0 0-1,0 0 1,0-1-1,-1 1 1,1 0 0,0-1-1,0 1 1,0-1-1,0 1 1,0-1 0,0 1-1,0-1 1,0 0 0,1 0-1,-1 1 1,0-1-1,0 0 1,0 0 0,0 0-1,0 0 1,0 0-1,0 0 1,0-1 0,0 1-1,1 0 1,-1 0-1,0-1 1,0 1 0,0-1-1,0 1 1,0-1-1,1-1 1,3-1 78,0-1 1,-1 1-1,0-2 0,1 1 1,-2 0-1,7-8 0,46-75 148,1 0-216,-45 70-90,1 2-1,0-1 1,19-14-1,-24 21-46,-7 8 77,0 0-1,0 0 0,0 0 0,0 0 1,0 0-1,0 0 0,1 0 1,-1 0-1,0 0 0,1 0 1,-1 0-1,0 1 0,1-1 1,-1 1-1,1-1 0,2 0 1,-3 22-69,-4 21 3,1-30 90,1 0-1,1 20 0,1-25 39,-1 0 0,2 0 0,-1 0 0,1 0 0,0 0 0,0-1 0,1 1 0,4 8 0,-6-13-2,1 0 0,-1 0 0,1 0 0,0-1 0,-1 1 0,1 0 0,0-1 0,0 1 0,0-1 1,0 1-1,1-1 0,-1 0 0,0 0 0,0 0 0,1 0 0,-1-1 0,1 1 0,-1-1 0,1 1 0,-1-1 0,0 0 0,1 0 1,-1 0-1,1 0 0,-1 0 0,1-1 0,2 0 0,9-2 55,1-2 0,-1 0 0,25-12-1,-28 12-35,50-28 36,0-2 0,96-74 0,-130 89-456,-53 83-186,25-57 581,0-1 0,0 1-1,0-1 1,1 1-1,-1-1 1,1 1 0,1-1-1,-1 0 1,1 1-1,3 9 1,-1-3 62,2-1 1,-1 0-1,13 20 0,-15-28-81,0 0-1,0 0 1,1-1 0,-1 1-1,1-1 1,-1 1-1,1-1 1,0 0 0,0 0-1,0 0 1,0-1-1,0 1 1,1-1-1,-1 1 1,0-1 0,1 0-1,5 1 1,-3-1-591,0 0 0,0-1 0,12 0 0,15-6-5297,-32 5 5616,0 1 0,0 0 0,0-1 0,0 1 0,0-1 0,0 1 0,0-1 0,0 1 0,0-1 0,0 0 0,-1 1 0,1-1 0,0 0-1,0 0 1,-1 0 0,1 1 0,-1-1 0,1 0 0,-1 0 0,1 0 0,-1 0 0,1-1 0,0-1-329,7-9-2153</inkml:trace>
</inkml:ink>
</file>

<file path=ppt/ink/ink4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5:2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32 5824,'-67'-23'2624,"49"23"-2272,13 0 512,15-5-928,3 5 0,9-3 224,6 6-96</inkml:trace>
</inkml:ink>
</file>

<file path=ppt/ink/ink4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5:2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40 216 6048,'-40'-16'2752,"53"13"-2400,14-2 256,4 1-416,43-7 896,2-3-608,49-9 0,6 3-288,22-8-64,-10 5-64,1-2 224,-18 10-160,4-2-4832,-22 5 2560</inkml:trace>
</inkml:ink>
</file>

<file path=ppt/ink/ink4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5:2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471 605 3328,'3'-3'1384,"1"-2"854,-4 4-2173,0 1 1,0 0 0,0 0-1,-1 0 1,1-1-1,0 1 1,0 0 0,-1 0-1,1 0 1,0 0 0,-1 0-1,1 0 1,0 0 0,0 0-1,-1-1 1,1 1 0,0 0-1,-1 0 1,1 0 0,0 1-1,-1-1 1,1 0 0,0 0-1,0 0 1,-1 0-1,1 0 1,0 0 0,0 0-1,-1 0 1,1 0 0,-1 1-1,-52 6 1295,32-1-1270,0 2 0,1 0 1,-1 1-1,2 1 0,0 1 0,0 1 0,1 1 0,-24 20 0,14-8 104,2 0-1,0 2 1,2 0-1,1 2 1,1 1-1,-28 50 1,48-75-108,-1 1 0,1 0 1,-1 0-1,2 0 0,-1 0 1,-1 8-1,3-12-41,0-1 0,0 1-1,0 0 1,0-1 0,0 1-1,0-1 1,0 1 0,0-1-1,1 1 1,-1-1 0,0 1-1,1-1 1,-1 1 0,1-1-1,0 0 1,0 1 0,-1-1-1,1 0 1,0 0 0,0 1-1,0-1 1,0 0 0,0 0-1,1 0 1,-1 0 0,0 0-1,0 0 1,1-1 0,-1 1-1,3 1 1,0-1 28,1 0 0,-1 0 0,1-1 0,-1 1 0,1-1 0,0 0 0,-1 0 0,1-1-1,-1 1 1,1-1 0,7-2 0,5-3 148,25-10 0,-36 13-157,12-5 56,0-1 0,-1-1 0,0-1 0,0-1-1,17-16 1,-1-3 97,32-38-1,-34 33-58,-2-1 1,32-53-1,-48 67-206,0 0 1,-2-1-1,-1 0 0,-1-1 1,-1 0-1,-1-1 0,-1 0 1,-1 0-1,-2 0 1,0 0-1,-2-1 0,-1 1 1,-5-43-1,0 49-474,5 20 507,0 0 1,0-1-1,-1 1 0,1 0 1,0 0-1,0-1 1,-1 1-1,1 0 1,0 0-1,0-1 0,-1 1 1,1 0-1,0 0 1,-1 0-1,1-1 0,0 1 1,-1 0-1,1 0 1,0 0-1,-1 0 0,1 0 1,-1 0-1,1 0 1,0 0-1,-1 0 0,1 0 1,0 0-1,-1 0 1,1 0-1,0 0 0,-1 0 1,1 0-1,-1 0 1,1 0-1,0 1 1,-1-1-1,1 0 0,0 0 1,0 0-1,-1 1 1,1-1-1,0 0 0,-1 0 1,1 1-1,0-1 1,0 0-1,0 0 0,-1 1 1,-3 4-46,0 1-1,0 0 1,0-1 0,1 1 0,0 1 0,0-1 0,1 0-1,-3 9 1,2-6 47,-8 23 72,1 0 1,1 1-1,2 0 0,1 0 0,2 1 1,1 0-1,1 0 0,5 43 1,0-36 294,3 0 1,1 0-1,17 51 1,-22-86-240,1 0-1,0 1 1,0-1 0,0-1-1,1 1 1,0 0 0,5 5-1,-8-10-93,0 0-1,0 0 0,0 0 0,0-1 0,0 1 0,0 0 0,0-1 0,0 1 0,0-1 0,0 1 1,0-1-1,0 0 0,0 1 0,1-1 0,-1 0 0,0 0 0,0 0 0,0 0 0,0 0 1,1 0-1,-1 0 0,0 0 0,0 0 0,0 0 0,0-1 0,1 1 0,-1 0 0,0-1 0,0 1 1,0-1-1,0 0 0,0 1 0,0-1 0,0 0 0,0 1 0,0-2 0,5-3 68,0 0 0,-1 0 0,0 0 0,6-8 0,64-94 387,-19 28-406,-54 76-128,0 0-1,0 0 0,1 0 0,0 0 0,0 0 0,-1 1 0,1-1 1,7-3-1,-10 6 50,0 0 0,0 0 1,1 0-1,-1 0 0,0 0 1,0 0-1,1 0 0,-1 0 1,0 0-1,1 0 0,-1 0 1,0 0-1,0 0 0,1 0 1,-1 0-1,0 1 1,0-1-1,1 0 0,-1 0 1,0 0-1,0 0 0,0 0 1,1 1-1,-1-1 0,0 0 1,0 0-1,0 0 0,1 1 1,-1-1-1,0 0 0,0 0 1,0 1-1,0-1 0,0 0 1,0 0-1,0 1 0,0-1 1,0 0-1,1 1 0,-1-1 1,1 16 66,0-12-54,2 35-136,-1-18 176,0 0-1,1 1 1,1-2-1,1 1 1,7 20-1,-11-38-4,1 0 0,-1-1 0,0 1 0,1-1 0,-1 1 0,1-1-1,0 1 1,0-1 0,0 0 0,0 0 0,0 0 0,0 0 0,1 0-1,-1 0 1,1-1 0,-1 1 0,1-1 0,0 0 0,0 1-1,-1-1 1,1-1 0,0 1 0,0 0 0,0-1 0,0 1 0,0-1-1,0 0 1,0 0 0,0 0 0,0 0 0,0-1 0,0 1 0,0-1-1,0 0 1,-1 0 0,1 0 0,0 0 0,0 0 0,-1 0 0,3-3-1,14-7 80,-1-2-1,-1 0 0,19-18 1,26-20-364,-58 48 181,0 0-1,0 0 1,1 1 0,-1-1-1,8-2 1,-11 5 54,0 0 0,0 0 0,0-1-1,0 1 1,0 0 0,0 0 0,0 0 0,0 0 0,-1 1 0,1-1-1,0 0 1,0 0 0,0 0 0,0 1 0,0-1 0,0 0 0,0 1 0,-1-1-1,1 1 1,0-1 0,0 1 0,-1-1 0,1 1 0,0 0 0,-1-1-1,1 1 1,0 0 0,-1 0 0,1-1 0,-1 1 0,1 0 0,-1 0 0,1 1-1,2 5-19,0 1 0,-1-1 0,0 1 0,0 0 0,0-1 0,-1 1 0,0 12 0,-4 54 16,0-48 92,-1-1-1,-1 1 0,-10 27 1,-30 72 188,0-5-14,23-51 380,57-136 970,-11 20-1498,24-65 0,9-53-62,-32 86-96,65-140 1,-79 199 22,0 0 0,17-19 0,-23 31-23,1 1 0,1 0 1,0 0-1,0 1 1,0 0-1,1 0 1,10-6-1,-16 11 16,0 0-1,0 0 1,0 0 0,0 0-1,0 1 1,0-1 0,0 1 0,0-1-1,1 1 1,-1 0 0,3 0-1,-4 0 36,0 0 0,-1 0 1,1 1-1,0-1 0,0 0 0,-1 0 0,1 1 0,0-1 0,-1 1 0,1-1 0,0 0 0,-1 1 0,1-1 0,-1 1 0,1 0 0,0-1 0,-1 1 0,1-1 1,-1 1-1,0 0 0,1-1 0,-1 1 0,0 0 0,1 0 0,-1-1 0,0 1 0,0 0 0,0 0 0,1-1 0,-1 1 0,0 0 0,0 0 0,0-1 1,0 1-1,-1 1 0,0 12-8,-1-1 0,-1 1 1,0 0-1,-1-1 1,-6 15-1,5-14 30,-79 187 287,77-184-218,3-6-8,-1-1 0,0 1 0,0-1 0,-1 0 0,0-1-1,-1 1 1,-9 10 0,15-20-68,1 0-1,0 1 1,0-1-1,0 0 1,0 0-1,-1 0 1,1 1-1,0-1 1,0 0-1,0 0 0,-1 0 1,1 1-1,0-1 1,0 0-1,-1 0 1,1 0-1,0 0 1,0 0-1,-1 0 1,1 0-1,0 0 1,0 0-1,-1 0 1,1 0-1,0 0 0,0 0 1,-1 0-1,1 0 1,0 0-1,-1 0 1,1 0-1,0 0 1,0 0-1,-1 0 1,1 0-1,-1-11 178,9-15-235,-3 18 25,0 1 0,0 0 0,0 0-1,1 0 1,12-10 0,35-27 71,-48 41-42,59-40-72,71-37-1,-61 38 115,-64 36-90,-1 1 1,1 0 0,0 1 0,1 0 0,-1 0 0,15-2 0,-25 6 36,0 0 1,1 0 0,-1 0 0,0 0-1,0 0 1,0 0 0,1 0-1,-1 0 1,0 0 0,0 0 0,0 0-1,0 0 1,1 0 0,-1 1-1,0-1 1,0 0 0,0 0 0,0 0-1,0 0 1,1 0 0,-1 0-1,0 1 1,0-1 0,0 0 0,0 0-1,0 0 1,0 0 0,0 1-1,0-1 1,0 0 0,0 0 0,1 0-1,-1 0 1,0 1 0,0-1 0,0 0-1,0 0 1,0 0 0,0 1-1,-2 13-122,-8 23-6,8-30 122,-19 47-22,13-36-44,-8 26-1,15-39 93,-1 1 0,1 0 0,1-1 0,-1 1 0,1 0 0,0 0 0,0 0 0,2 11 0,-2-16-1,0 1 1,0-1-1,1 0 1,-1 1-1,1-1 1,-1 1-1,1-1 1,-1 0-1,1 0 1,0 1 0,-1-1-1,1 0 1,0 0-1,0 0 1,0 0-1,0 0 1,0 0-1,0 0 1,0 0-1,1 0 1,-1 0-1,0-1 1,0 1-1,1-1 1,-1 1 0,0-1-1,1 1 1,-1-1-1,1 0 1,-1 1-1,0-1 1,1 0-1,-1 0 1,1 0-1,-1 0 1,1 0-1,-1 0 1,0-1 0,1 1-1,-1 0 1,2-1-1,2-1 29,0 0 1,-1 0-1,1 0 1,-1 0-1,1-1 1,-1 0-1,0 0 0,0 0 1,0 0-1,5-6 1,3-6 8,0-1 1,-1 0 0,12-27 0,21-56 104,-40 90-197,-1 0 0,0-1 0,0 0 0,-1 0 0,2-19 0,-4 28 16,0 0 0,0 0 0,0 0 0,-1 0 0,1-1 0,0 1 0,0 0 0,-1 0 0,1 0 0,-1 0 0,1 0 0,-1 0 0,1 0 1,-1 0-1,0 0 0,0 0 0,1 0 0,-1 0 0,0 0 0,0 0 0,0 1 0,0-1 0,-1 0 0,0 0 7,0 0 0,-1 0-1,1 0 1,0 0 0,-1 1-1,1-1 1,0 1 0,-1 0-1,1-1 1,-1 1 0,-2 1-1,1-1 9,0 0-1,1 1 0,-1 0 0,0 0 0,1 0 1,-1 0-1,-3 2 0,6-2-1,-1 0-1,1 0 1,-1-1-1,1 1 0,0 0 1,-1 0-1,1 0 1,0 0-1,0 1 1,0-1-1,0 0 1,0 0-1,0 1 0,0-1 1,0 2-1,0-2 15,1 0 0,0 0 0,0 0 0,0 0 0,0-1 0,0 1 0,0 0 0,0 0 0,0 0 0,1 0 0,-1-1 0,0 1 0,0 0 0,1 0 0,-1-1 0,0 1 0,1 0 0,-1 0 0,1-1 0,-1 1 0,1 0 0,-1-1 0,1 1 0,-1-1 0,2 2 0,18 10 101,-17-11-93,1 0 0,0 0 0,0 0 0,0-1 0,-1 1 0,1-1-1,0 0 1,0 0 0,0-1 0,0 1 0,0-1 0,-1 1 0,1-1 0,0 0 0,3-2 0,11-4 177,29-16 0,-37 18-121,179-110 157,-162 96-210,-1-1-1,0-1 0,-2-1 1,0-1-1,-2-2 0,0 0 1,-2-1-1,-1-1 0,16-30 1,41-92-82,-38 69-62,-36 76 73,-1 0-1,1 1 0,-1-1 1,2-7-1,-2 5-102,-1 2-159,-3 8 156,-6 13 11,-51 111-224,26-59 362,-13 25 33,22-49 11,2 2 0,-27 77 1,46-110-5,0 1-1,1-1 1,0 1 0,1-1-1,1 1 1,0 0 0,1 0-1,1-1 1,0 1 0,1 0 0,1-1-1,0 1 1,8 22 0,-9-32 7,1 0 1,-1 1 0,1-1-1,0-1 1,0 1-1,0 0 1,1-1 0,0 1-1,0-1 1,0 0 0,0-1-1,1 1 1,-1-1-1,1 1 1,0-1 0,0-1-1,0 1 1,0-1 0,0 0-1,1 0 1,-1 0-1,1-1 1,-1 0 0,1 0-1,0 0 1,-1-1 0,1 0-1,0 0 1,0 0-1,-1-1 1,1 0 0,0 0-1,-1 0 1,1-1 0,7-3-1,-1-1 25,0-1 0,-1-1-1,0 1 1,0-2-1,9-9 1,47-53 58,-51 53-108,71-85 18,-73 79-127,-14 23 92,1 1-1,-1 0 0,0 0 0,0-1 1,0 1-1,0 0 0,0-1 0,0 1 1,0 0-1,0-1 0,0 1 0,1 0 1,-1-1-1,-1 1 0,1 0 0,0-1 1,0 1-1,0 0 0,0-1 0,0 1 1,0 0-1,0-1 0,0 1 0,0 0 1,-1-1-1,1 1-18,-1 0 0,0 0 0,1 0 0,-1 0 0,0 0 0,1 0 0,-1 0 0,0 0 0,1 1 0,-1-1 0,0 0 1,1 0-1,-1 0 0,0 1 0,1-1 0,-1 0 0,1 1 0,-2 0 0,-3 2 32,1-1-1,-1 2 1,0-1-1,1 0 1,0 1-1,0 0 1,0 0-1,0 0 1,1 0 0,0 1-1,-1 0 1,2-1-1,-1 1 1,0 0-1,1 0 1,0 1-1,0-1 1,1 0 0,-1 1-1,1-1 1,0 1-1,1-1 1,-1 1-1,1-1 1,0 1-1,1 6 1,1-4 22,0-1 0,0 0 1,0 1-1,1-1 0,0 0 0,0 0 0,1-1 0,0 1 1,0-1-1,0 0 0,1 0 0,0 0 0,0 0 0,0-1 1,1 0-1,0 0 0,0 0 0,0-1 0,1 0 1,0 0-1,-1-1 0,1 0 0,0 0 0,1 0 0,-1-1 1,0 0-1,1-1 0,-1 0 0,1 0 0,-1 0 1,1-1-1,9 0 0,-4-2-656,0 1 0,0-1-1,0-1 1,19-6 0,-27 7-67,1-1 0,-1 1 0,0-1-1,0 0 1,6-5 0,-9 6-13,1 1 0,-1-1 0,0 0-1,0-1 1,-1 1 0,1 0 0,0 0 0,-1-1 0,0 1 0,1-1 0,0-4-1,3-6-3379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6:43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266 4 2496,'5'-4'9587,"-6"8"-8390,-3 6-672,-1 0 1,0 0 0,-1-1-1,-8 13 1,-11 16-8,-15 47 295,3 1-1,-44 155 0,65-175-430,3 0 0,2 0 0,4 1 0,2 125 0,6-159-109,2 1 1,1-1 0,12 49-1,-9-58-116,1-1 1,1 0-1,1 0 0,1 0 0,18 26 0,-21-36-105,-6-9-27,1 0 0,-1 1 0,1-1 0,1 0 0,-1 0 0,0-1 0,1 1 0,4 3 0,-7-7-435,3-9-7323,0 3 5135,0-4-436</inkml:trace>
</inkml:ink>
</file>

<file path=ppt/ink/ink4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5:2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29 7392,'-42'-15'3360,"52"7"-2944,4 3-480,4 5-64</inkml:trace>
</inkml:ink>
</file>

<file path=ppt/ink/ink4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5:2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2 973 2560,'-1'1'93,"1"0"0,0-1 0,0 1 0,0 0 1,0 0-1,-1 0 0,1-1 0,0 1 0,0 0 0,1 0 0,-1-1 0,0 1 1,0 0-1,0 0 0,0-1 0,1 1 0,-1 0 0,0 0 0,1-1 1,-1 1-1,0 0 0,1-1 0,-1 1 0,1-1 0,-1 1 0,1 0 0,0-1 1,-1 1-1,1-1 0,-1 1 0,2 0 0,-1 0 239,0 0-183,1 0 0,-1-1 0,0 1 0,0 0 0,1 0 0,-1-1-1,0 1 1,1-1 0,-1 1 0,0-1 0,1 1 0,-1-1 0,1 0 0,-1 0 0,1 0 0,-1 0 0,1 0 0,-1 0 0,0 0 0,1 0 0,-1-1 0,1 1 0,-1-1 0,1 1 0,-1-1 0,0 1-1,3-2 1,3-2 293,1-1 0,-1 0 0,11-8 0,-9 5-108,11-6 183,255-183 2096,-238 172-1912,-1-1-1,45-43 0,-78 67-701,0 1 0,-1-1-1,1 1 1,0 0-1,0 0 1,0 0 0,0 0-1,1 0 1,-1 1-1,0-1 1,0 1 0,0 0-1,1 0 1,-1 0-1,0 0 1,0 1 0,0-1-1,4 2 1,-5-2-10,-1 1 0,1-1 0,-1 1 0,1-1 0,-1 1 0,1-1 0,-1 1 0,0 0-1,0 0 1,1 0 0,-1 0 0,0 0 0,0 0 0,0 0 0,0 0 0,0 0 0,0 0 0,0 0 0,0 1 0,0-1 0,-1 0 0,1 1 0,-1-1 0,1 1 0,-1-1 0,1 1 0,-1 1 0,1 3 61,0 1 0,-1 0 0,0 0 1,-2 12-1,0-2 93,-5 49 241,-1 14-183,8-68-128,0 1 0,1-1 0,0 0-1,5 19 1,-5-28-31,-1 1 0,1-1-1,0 0 1,0 0 0,1 0 0,-1 0-1,1 0 1,0-1 0,-1 1-1,1 0 1,0-1 0,1 1-1,-1-1 1,0 0 0,1 0-1,-1 0 1,1 0 0,0 0-1,-1 0 1,1-1 0,0 1-1,0-1 1,0 0 0,0 0-1,0 0 1,1 0 0,-1 0 0,0-1-1,0 0 1,1 1 0,-1-1-1,0-1 1,0 1 0,1 0-1,-1-1 1,0 1 0,5-3-1,30-9 152,41-20-1,-34 13-86,259-118 161,-264 118-143,-24 12-114,-1-1 0,0 0 1,25-18-1,-65 45-170,-122 135 90,93-95 81,53-58-11,-60 68 88,53-58-73,0 0 1,1 0-1,0 0 1,-9 23 0,16-33 3,-1 1 0,0 0 1,1-1-1,0 1 1,-1 0-1,1 0 0,0-1 1,0 1-1,0 0 1,0 0-1,0 0 0,0-1 1,1 1-1,0 3 1,-1-4 2,1 0 1,-1 0-1,1 0 1,0 0-1,-1 0 1,1 0-1,0 0 1,0-1 0,0 1-1,0 0 1,0 0-1,-1-1 1,1 1-1,1 0 1,-1-1-1,0 1 1,0-1-1,0 1 1,0-1 0,0 0-1,0 1 1,0-1-1,3 0 1,1 1 15,1-1 0,-1 0 0,1 0 0,-1-1 0,1 0 0,-1 0 0,1 0 0,-1 0 0,6-3 0,1-2 2,0 1 1,19-12-1,-18 7 0,0 0 0,-1 0 0,0-1 0,-1 0 1,0-1-1,0-1 0,-1 0 0,-1 0 0,11-21 0,4-14-23,26-73 1,-48 116-33,7-36-742,-11 47 686,1-1 0,-1 1-1,1-1 1,0 1 0,0 0 0,1-1-1,0 1 1,0 7 0,0 4 67,-1-1 24,0 0 1,2 0-1,4 29 0,-4-40 3,0 1 0,0-1-1,1 1 1,0-1 0,0 0-1,1 1 1,0-1 0,-1-1-1,2 1 1,-1 0-1,0-1 1,1 1 0,0-1-1,5 4 1,-6-6-4,0 0 1,0 0-1,1 0 0,-1 0 0,1-1 1,0 1-1,-1-1 0,1 0 1,0 0-1,0 0 0,0-1 0,0 1 1,0-1-1,-1 0 0,1 0 1,0-1-1,6 0 0,6-3 47,0 0 0,29-12 1,-36 13-58,67-29 64,-2-3 0,-1-4 1,117-81-1,-176 111-54,-11 7-54,1 0 1,-1 0 0,0-1-1,1 1 1,-1-1 0,0 0-1,3-4 1,-6 5-178,-5 3 132,-6 4-17,-58 52-83,1 3 1,-77 89-1,139-142 194,-4 4 36,-12 19-1,19-26-41,1-1-1,1 1 1,-1-1 0,0 1-1,1-1 1,0 1 0,0 0-1,0 0 1,0 0 0,0 7-1,1-9 3,0-1-1,0 1 0,0-1 0,1 1 1,-1-1-1,1 1 0,-1-1 1,1 1-1,-1-1 0,1 0 0,0 1 1,0-1-1,0 0 0,0 1 1,0-1-1,0 0 0,0 0 0,0 0 1,0 0-1,0 0 0,1 0 1,-1 0-1,0 0 0,1-1 0,-1 1 1,1 0-1,-1-1 0,0 1 1,1-1-1,0 0 0,-1 1 0,1-1 1,2 0-1,4 1 32,-1-1-1,1 0 1,0 0 0,-1-1 0,13-2-1,-7 0 6,0-1 0,0-1 0,-1 0-1,1-1 1,-1 0 0,0-1 0,-1 0-1,0-1 1,0 0 0,0-1-1,15-17 1,7-10 81,51-76-1,-81 108-122,131-201 49,-89 128-18,37-87-1,-59 108-130,-2-2 0,20-91 0,-40 144 52,1-1-1,-1 0 1,0 1 0,0-1-1,-1 0 1,0 0-1,0 1 1,-2-11-1,2 15 33,0 0 1,0 0-1,0 0 0,0 1 0,-1-1 0,1 0 0,0 0 0,-1 0 0,1 0 1,0 1-1,-1-1 0,1 0 0,-1 0 0,0 1 0,1-1 0,-1 1 1,1-1-1,-1 0 0,0 1 0,0-1 0,1 1 0,-1-1 0,0 1 0,0 0 1,0-1-1,1 1 0,-1 0 0,0 0 0,-1-1 0,0 1-10,0 0 1,0 1-1,0-1 0,0 1 0,0-1 1,0 1-1,0 0 0,1-1 0,-1 1 1,0 0-1,0 0 0,1 0 0,-1 0 0,-2 3 1,-5 5-34,0-1 0,1 1 0,0 1 0,-10 16 0,-24 47-70,20-28 63,2 1 0,-28 93 0,30-64 61,-11 93 1,19-49 95,10-102-22,1 1 0,1-1-1,0 1 1,8 29 0,-9-44-28,0 1 1,0 0-1,1-1 1,-1 0 0,1 1-1,0-1 1,-1 0-1,2 0 1,-1 0 0,0 0-1,5 5 1,-6-8-27,0 1 1,0 0-1,0-1 1,1 1-1,-1 0 1,0-1 0,0 0-1,0 1 1,1-1-1,-1 0 1,0 0-1,0 1 1,1-1-1,2 0 1,-2-1 6,1 1 1,-1-1-1,1 0 0,-1 1 1,0-1-1,1 0 1,-1 0-1,0-1 0,4-2 1,27-22 169,-2-2 0,55-61 0,-57 58-182,-12 12-47,-4 4-75,0 1 1,0 1-1,20-14 0,-33 27 100,0 0-1,0 0 0,0 0 1,0 0-1,0-1 0,0 1 1,0 0-1,0 0 0,1 0 1,-1 0-1,0 0 0,0 0 1,0 0-1,0 0 0,0 0 1,0 0-1,0 0 0,1 0 0,-1 0 1,0 0-1,0 0 0,0 0 1,0 0-1,0 0 0,0 0 1,1 0-1,-1 0 0,0 0 1,0 0-1,0 0 0,0 0 1,0 0-1,0 0 0,0 0 1,1 0-1,-1 0 0,0 0 1,0 0-1,0 0 0,0 1 1,0 5-174,-5 18 76,2-14 45,-8 30 30,5-19 45,0 1 0,2 0 0,0 0 1,1 1-1,1 28 0,2-46 10,0 0 0,1-1 0,0 1 0,0-1 1,0 1-1,0-1 0,1 0 0,0 1 0,0-1 0,0 0 1,0 0-1,1 0 0,-1 0 0,1-1 0,0 1 1,0-1-1,0 0 0,6 5 0,-5-6 11,0 1 0,0-1-1,0 0 1,0-1 0,1 1 0,-1-1-1,1 1 1,-1-1 0,1-1 0,-1 1 0,1-1-1,-1 1 1,1-1 0,0-1 0,-1 1-1,1-1 1,-1 1 0,7-3 0,2-1-11,1-1 0,-1 0 0,-1-1 0,1-1 0,-1 0 0,0 0 0,17-14 1,70-73 134,-52 47-133,73-50-107,-102 83 61,-5 1-66,-10 8-46,-11 9-237,-1 5 323,0 0-1,0 0 1,1 1-1,0 0 1,1 0 0,-12 21-1,9-14 36,-13 22-45,-35 83 0,55-115 97,0-1-1,1 1 1,0 0-1,0 0 1,1 0 0,-1 0-1,1 1 1,1-1-1,0 14 1,0-20-27,0 0 0,0 0 0,0-1 0,0 1 1,0 0-1,1 0 0,-1-1 0,0 1 0,0 0 0,1 0 1,-1-1-1,0 1 0,1 0 0,-1-1 0,1 1 0,-1-1 1,1 1-1,-1 0 0,1 0 0,0-1-2,-1 0 0,1 0 0,-1 0 0,1 1 1,-1-1-1,1 0 0,0 0 0,-1 0 0,1 0 0,-1 0 0,1 0 0,-1 0 0,1 0 0,-1-1 0,1 1 0,-1 0 1,1 0-1,-1 0 0,1 0 0,0-1 0,3-2 60,1 0 0,-1 0 0,0 0 0,5-6 1,-4 5-22,34-36 68,-1-2 1,58-85-1,-68 89-200,-15 20 19,1-1-248,23-39 0,-37 57 76,-2 3 75,-8 9 5,-10 17 61,9-11 46,1 0 0,1 1 1,-8 22-1,13-31 66,1 1-1,1 0 0,0 0 1,0 0-1,0 0 0,2 1 1,-1-1-1,2 12 0,-1-20 3,0 1-1,0-1 1,1 1-1,0-1 1,-1 1 0,1-1-1,0 0 1,0 1-1,0-1 1,0 0-1,1 0 1,-1 0-1,0 0 1,1 0-1,0 0 1,-1 0-1,1 0 1,0-1-1,0 1 1,0-1-1,0 1 1,4 1 0,-2-1-2,-1-1 1,0 0 0,1-1 0,-1 1 0,1 0 0,-1-1 0,1 0 0,-1 0 0,1 0 0,-1 0 0,1 0-1,-1-1 1,0 0 0,1 0 0,-1 0 0,5-2 0,8-4 49,-1-1 1,0 0 0,-1-2-1,0 0 1,25-22-1,57-67 234,-45 42-255,-4-3 0,72-114 0,0-40 17,-91 161-61,116-188-558,-137 232 508,-4 5-44,1-1-1,-1 0 1,0 0 0,0 0 0,2-6 0,-5 10 82,0 1 0,0 0 0,0 0 0,0 0 0,1-1 0,-1 1 0,0 0 0,0 0 0,0-1-1,0 1 1,0 0 0,0-1 0,0 1 0,0 0 0,0 0 0,0-1 0,0 1 0,0 0 0,0 0 0,0-1 0,0 1 0,0 0 0,0-1 0,0 1 0,0 0 0,0 0 0,0-1 0,0 1-1,0 0 1,-1 0 0,1 0 0,0-1 0,0 1 0,0 0 0,0 0 0,-1-1 0,1 1 0,0 0 0,0 0 0,-1 0 0,1 0 0,0 0 0,0-1 0,-1 1 0,1 0 0,0 0 0,0 0 0,-1 0-1,1 0 1,0 0 0,0 0 0,-1 0 0,1 0 0,0 0 0,-1 0 0,1 0 0,0 0 0,0 0 0,-1 0 0,-1 1-15,-1 0-1,0 0 1,1 0-1,-1 0 1,1 0 0,0 0-1,-1 1 1,-2 2 0,-7 6 14,-1 2 1,1 0 0,1 0-1,0 1 1,-15 23 0,-43 83-104,66-112 108,-117 229-65,102-197 131,2 1 1,1 0-1,2 1 1,2 1-1,1 0 1,-6 85-1,16-93 141,0-33-185,1-1 0,-1 1 0,0 0 0,0 0 0,1-1 0,-1 1 1,0 0-1,1 0 0,-1-1 0,1 1 0,-1 0 0,1-1 0,-1 1 0,1-1 0,0 1 0,-1-1 0,1 1 0,0-1 1,-1 1-1,1-1 0,0 0 0,0 1 0,-1-1 0,1 0 0,0 1 0,0-1 0,-1 0 0,1 0 0,0 0 0,0 0 0,0 0 1,0 0-1,-1 0 0,1 0 0,0 0 0,0 0 0,0 0 0,-1-1 0,1 1 0,1-1 0,4-2 49,0 0-1,0-1 1,0 1 0,-1-1-1,8-8 1,3 0-13,24-20-83,0 3 1,72-39-1,-108 66-25,-1 1 0,1-1-1,0 1 1,0-1 0,0 1 0,0 0-1,0 0 1,0 1 0,7-1 0,-10 1 33,-1 0 0,1 0 1,0 1-1,0-1 1,-1 0-1,1 0 0,0 1 1,0-1-1,-1 0 0,1 1 1,0-1-1,-1 1 1,1-1-1,0 1 0,-1-1 1,1 1-1,-1-1 0,1 1 1,-1-1-1,1 1 0,0 0 1,-1 1 5,1 0 0,-1 0 0,1 0 1,-1-1-1,0 1 0,1 0 0,-1 0 0,0 0 0,0 0 0,0-1 1,-1 1-1,0 3 0,-14 63-196,-5 27 240,19-83 11,-1 0 0,2 0 0,0 0 1,0 0-1,4 22 0,-4-31-23,1 0 0,0-1 0,-1 1 0,1 0 0,0 0 0,0-1 0,0 1 0,1 0 0,-1-1 0,1 1 0,-1-1 0,1 0 0,0 0 0,0 1 0,0-1 0,0 0 0,0-1 0,1 1 0,-1 0 0,0 0 0,1-1 0,-1 0 0,1 1 0,0-1 0,-1 0 0,1 0 0,0-1 0,0 1 0,0-1 0,0 1 0,-1-1 0,1 0 0,0 0 0,0 0 0,0 0 0,5-1 0,3-2 47,0-1 0,0 0 0,0 0 0,0-1 0,-1-1 0,0 1 0,0-2 0,0 1 0,11-12 0,4-5-29,0-1 0,33-44 0,-37 42-161,35-50-648,-67 105 252,-11 23 648,10-25-176,1-1-1,-7 30 1,16-48 77,0 0 0,1 0 0,0 0-1,0 0 1,1 0 0,0 0 0,0 0 0,1 0 0,0 0 0,0-1 0,1 1 0,3 8 0,-5-14-14,0-1 1,1 0-1,-1 1 0,1-1 0,-1 0 1,1 0-1,0 1 0,0-1 0,-1 0 1,1 0-1,0 0 0,0 0 1,0 0-1,0 0 0,0 0 0,0 0 1,0-1-1,1 1 0,-1 0 0,0 0 1,0-1-1,1 1 0,-1-1 1,0 0-1,0 1 0,1-1 0,-1 0 1,1 1-1,-1-1 0,0 0 0,1 0 1,-1 0-1,0-1 0,1 1 1,-1 0-1,1 0 0,-1-1 0,0 1 1,2-1-1,2-2 27,0 1 0,-1 0 1,0-1-1,1 0 0,-1 0 0,-1 0 1,1-1-1,0 1 0,3-5 0,2-4 11,-1 0-1,0-1 0,-1 0 1,0 0-1,6-17 0,-4 3-110,11-47 0,-20 72 60,3-12-8,2-23 0,-5 33-10,1 0 0,-2 0 0,1 0 0,0 0 0,-1 0 0,0 0 0,0 0 0,0 0 0,0 0 0,-2-4 0,2 7-8,-1-1 0,1 0-1,0 1 1,0-1 0,-1 0 0,1 1-1,-1 0 1,0-1 0,1 1 0,-1 0-1,0 0 1,0 0 0,0 0-1,0 0 1,0 0 0,0 0 0,0 1-1,0-1 1,0 1 0,0 0 0,0-1-1,0 1 1,-3 0 0,0 0 85,0 1 1,-1-1 0,1 1 0,0 0 0,-10 2-1,53-16 7,-1 2-1,2 1 0,49-6 1,-88 16-66,206-17-171,-200 17 135,1 0 0,-1 1 0,1 0 0,-1 0 0,0 1 0,11 3 0,-16-5 31,0 0 0,0 1 0,0-1 0,1 1 0,-1-1 0,0 1 0,0 0 0,0-1-1,0 1 1,0 0 0,0 0 0,0 0 0,-1 0 0,1 0 0,0 0 0,0 0 0,-1 0 0,1 0 0,-1 0 0,1 0 0,-1 0 0,1 0 0,-1 1 0,1-1 0,-1 0 0,0 0 0,0 1 0,0-1 0,0 0 0,0 0 0,0 1 0,0-1 0,0 0 0,0 0 0,-1 0-1,1 1 1,0-1 0,-1 0 0,1 0 0,-2 2 0,-24 41-28,18-31 222,1-1 0,-8 19 0,15-32-180,0 1 1,0 0 0,1 0 0,-1-1 0,0 1-1,1 0 1,-1 0 0,0-1 0,0 1 0,1 0 0,-1 0-1,1 0 1,-1 0 0,0 0 0,1 0 0,-1 0-1,0-1 1,1 1 0,-1 0 0,0 0 0,1 0 0,-1 0-1,1 1 1,-1-1 0,0 0 0,1 0 0,-1 0-1,0 0 1,1 0 0,-1 0 0,0 0 0,1 1 0,-1-1-1,0 0 1,1 0 0,-1 1 0,0-1 0,1 0-1,-1 0 1,0 1 0,0-1 0,0 0 0,1 1 0,-1-1-1,0 0 1,0 1 0,0-1 0,0 0 0,1 1-1,-1-1 1,0 0 0,0 1 0,0-1 0,0 0-1,0 1 1,0-1 0,0 1 0,0-1 0,0 0 0,0 1-1,0-1 1,0 0 0,-1 1 0,1-1 0,0 1-1,0-1 1,0 0 0,-1 1 0,33-26 447,-22 16-445,1 1 0,0 0 0,0 0 0,17-7 0,-24 13-30,1-1-37,1 1 0,-1 0 0,1 0 0,-1 0 1,8 0-1,-12 1 41,1 1 1,0 0-1,0 0 1,-1 0-1,1 1 0,0-1 1,0 0-1,-1 1 1,1-1-1,0 1 1,-1 0-1,1-1 1,-1 1-1,1 0 1,0 0-1,-1 0 1,0 0-1,1 0 1,-1 0-1,0 1 0,2 1 1,2 3-4,-1 0 1,0 0-1,0 1 0,0 0 1,5 13-1,10 40 107,-8-22 32,-10-35-189,7 29-1452,-7-29 812,-1-1 1,0 1-1,0 0 0,0-1 0,0 1 1,-1 3-1,1-5 580,0-1 0,0 1 0,0-1 0,0 0 0,0 1 0,0-1 0,0 0 0,-1 1 0,1-1 0,0 0-1,0 1 1,0-1 0,0 0 0,0 1 0,-1-1 0,1 0 0,0 1 0,0-1 0,0 0 0,-1 1 0,1-1 0,0 0 0,0 0 0,-1 1 0,1-1 0,0 0 0,-1 0 0,1 0 0,0 0 0,-1 1 0,1-1 0,0 0 0,-1 0 0,1 0 0,0 0 0,-1 0 0,1 0 0,-1 0 0,1 0 0,0 0 0,-1 0 0,1 0 0,0 0 0,-1 0 0,1 0 0,0 0 0,-1 0 0,1-1-1,0 1 1,-1 0 0,1 0 0,0 0 0,-1 0 0,0-1 0,-12-4-2571</inkml:trace>
</inkml:ink>
</file>

<file path=ppt/ink/ink4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5:2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89 6048,'-9'-12'2752,"13"7"-2400,1 2 1792,8 3-1248,14-9 1056,9 4-1120,32-6 96,4 2-544,17-2-161,-4 3-127,-3 1-96,-14 7 32,-15-5-128,-8 5 64,-9-3-4351,-9 6 2399</inkml:trace>
</inkml:ink>
</file>

<file path=ppt/ink/ink4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5:2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66 10400,'-36'-40'4704,"17"31"-4096,16 4 799,3 2-1055,3 3-224,2-8-224,9 8 32</inkml:trace>
</inkml:ink>
</file>

<file path=ppt/ink/ink4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2 409 4800,'0'0'105,"0"0"0,0 0 0,0 0 0,0 0 0,-1-1 0,1 1 0,0 0 1,0 0-1,0 0 0,0 0 0,0-1 0,0 1 0,0 0 0,0 0 0,0 0 0,0 0 0,0-1 0,0 1 0,0 0 0,0 0 1,0 0-1,0 0 0,0-1 0,0 1 0,0 0 0,0 0 0,0 0 0,0 0 0,1 0 0,-1-1 0,0 1 0,0 0 1,0 0-1,8-7 1889,18-8-670,-10 6-791,67-48 929,-46 30-1180,28-24 409,104-104 1,-125 112-593,-42 41-85,3-4-44,0 1 1,1 0-1,0 1 0,0-1 1,10-4-1,-15 8 16,0 0-1,0 1 1,0 0 0,0-1-1,0 1 1,1 0 0,-1 0-1,0-1 1,0 1 0,1 0-1,-1 0 1,0 0 0,0 1-1,0-1 1,1 0 0,1 1-1,-2 0 1,0-1 0,1 1 0,-1 0 0,0 0 0,0 0 0,0 0 0,0 0 0,0 0 1,0 0-1,0 1 0,0-1 0,0 0 0,-1 1 0,1-1 0,0 0 0,0 3 0,2 10 9,0-1 1,-1 1-1,0-1 1,-1 1-1,-2 21 0,1-24-15,-1 50 63,3 73 581,-2-130-553,1 0 0,-1 0 1,1 0-1,0 0 1,0 0-1,1 0 1,-1-1-1,1 1 1,0 0-1,0-1 1,0 1-1,0-1 1,5 6-1,-6-8-14,1 0 0,0 0 0,-1 0-1,1 0 1,-1 0 0,1 0 0,0 0 0,0-1 0,-1 1-1,1-1 1,0 1 0,0-1 0,0 0 0,0 1 0,0-1 0,0 0-1,-1 0 1,1-1 0,0 1 0,0 0 0,0 0 0,0-1-1,0 0 1,-1 1 0,1-1 0,0 0 0,0 0 0,-1 0-1,1 0 1,2-2 0,13-9 191,-2 0 0,27-28 0,-17 16-101,73-80-5,-64 66-490,67-59-1,-97 93 310,0 1 1,0 1-1,0-1 0,0 0 0,0 1 0,1 0 1,4-2-1,-7 4 21,-1 0 1,1-1-1,0 1 1,-1 0-1,1 0 0,0 0 1,0 0-1,-1 0 1,1 0-1,0 0 0,-1 0 1,1 1-1,0-1 1,-1 1-1,1 0 1,0-1-1,-1 1 0,1 0 1,-1 0-1,1 0 1,-1 0-1,2 1 0,6 8 35,-1 0-1,0 0 1,-1 1-1,0 0 1,-1 0-1,8 18 1,7 11-101,-8-14 125,13 34 0,1 1-128,-12-21-3555,-15-39 3611,0-1 1,0 0 0,0 0 0,0 0-1,0 0 1,0 0 0,0 0 0,0 0-1,0 0 1,0 0 0,0 0 0,0 0-1,0 1 1,0-1 0,0 0 0,0 0 0,0 0-1,0 0 1,0 0 0,0 0 0,0 0-1,0 0 1,0 0 0,1 0 0,-1 0-1,0 0 1,0 1 0,0-1 0,0 0-1,0 0 1,0 0 0,0 0 0,0 0 0,0 0-1,0 0 1,0 0 0,0 0 0,0 0-1,0 0 1,1 0 0,-1 0 0,0 0-1,0 0 1,0 0 0,0 0 0,0 0-1,0 0 1,0 0 0,0 0 0,0 0 0,0 0-1,0 0 1,1 0 0,-1 0 0,0 0-1,0 0 1,0 0 0,0 0 0,0 0-1,0 0 1,0 0 0,0 0 0,0 0-1,0 0 1,0 0 0,0-1 0,1 1-1,0-5-2254,-1 1 563</inkml:trace>
</inkml:ink>
</file>

<file path=ppt/ink/ink4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4320,'-8'260'7329,"-25"127"-3938,19-206-2899,5-44 365,8-132-813,1 0 3,-1-1 1,1 1 0,0 0 0,0-1 0,2 8-1,0-7-1535,1-7 209,1-8-921,-3 7 1392,8-13-1400</inkml:trace>
</inkml:ink>
</file>

<file path=ppt/ink/ink4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4640,'7'-1'6808,"-7"2"-6608,2 8 2371,-5 19-2753,2-19 1121,-2 5-372,0-1 0,-7 21 1,7-25-441,0 0 0,1 0 1,0 0-1,0 0 0,0 0 1,2 0-1,-1 0 0,2 16 0,-1-22-156,0 0 0,0 0 0,1 0 0,0 0 0,-1 0 0,1 0 0,0 0 0,1-1-1,-1 1 1,0 0 0,1-1 0,-1 1 0,1-1 0,0 1 0,0-1 0,0 0 0,0 0-1,0 0 1,0 0 0,1 0 0,-1 0 0,1-1 0,3 3 0,4 0-808</inkml:trace>
</inkml:ink>
</file>

<file path=ppt/ink/ink4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 7456,'-18'-23'3392,"10"18"-2944,3 2 192,5 6-448,-5 2-512,5-2 160,0 6-96,5 2 160</inkml:trace>
</inkml:ink>
</file>

<file path=ppt/ink/ink4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523 566 3488,'0'-3'240,"1"1"-1,-1 0 1,1-1 0,-1 1 0,0 0 0,0-1-1,0 1 1,0 0 0,-1-1 0,1 1 0,0 0-1,-1-1 1,0 1 0,0 0 0,0 0 0,0-1-1,0 1 1,0 0 0,0 0 0,-3-3-1,1 2-83,0 1 0,0 0 0,0 0 0,0 0 0,0 0 0,-1 0 0,1 1 0,0-1 0,-1 1 0,1 0 0,-1 0 0,-4 0 0,-7-1-3,-1 1 0,1 1 1,-1 0-1,-30 5 0,27-1-14,0 0-1,0 1 1,1 1 0,0 1-1,0 0 1,0 1 0,-30 21 0,26-14-40,2 0 1,0 2-1,1 1 1,1 0-1,-21 28 1,33-40-33,2 1 1,-1 0 0,1 1 0,0-1-1,0 1 1,1 0 0,0-1 0,0 1-1,-1 10 1,3-15-20,1 1 1,-1-1-1,1 0 1,0 0-1,0 0 0,0 0 1,1 1-1,-1-1 0,1 0 1,0 0-1,-1 0 1,1 0-1,1 0 0,-1 0 1,0 0-1,1 0 0,-1-1 1,1 1-1,0 0 1,0-1-1,0 1 0,0-1 1,1 0-1,-1 0 0,0 0 1,1 0-1,3 2 1,-1-2 42,0 1 1,1-1 0,-1-1-1,1 1 1,-1-1 0,1 0-1,0 0 1,-1 0 0,1-1-1,0 0 1,-1 0 0,1 0-1,0-1 1,11-3 0,6-2 184,-1-1 1,27-11-1,-45 16-235,13-5 76,-1 0 0,0-1 1,0 0-1,-1-2 0,0 0 1,-1 0-1,16-15 0,-18 12-100,-1 0-1,-1 0 1,0-1-1,9-17 0,27-63 142,-28 50-67,-1-1 0,19-84-1,-23 64-308,-3-2-1,3-88 0,-13 142 114,1 3-173,-1 0 1,-3-19-1,1 26-196,-1 7 212,-4 11 49,-7 33 341,2-1 0,-10 89 0,6 98 584,14-183-667,0-24 125,1-1 1,1 1 0,2-1-1,8 46 1,-9-69-131,-1 0 1,1 0-1,0 0 1,0 0-1,1 0 0,-1-1 1,3 5-1,-3-6-212,0 0 0,0 0 0,0 0 0,1 0 0,-1 0 0,0 0 0,0 0 0,1 0 0,-1 0 0,1-1 0,-1 1 0,1-1 0,-1 1 0,0-1 0,1 0 0,0 1 0,1-1 0,15 3-1561</inkml:trace>
</inkml:ink>
</file>

<file path=ppt/ink/ink4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8 6656,'-1'-8'2733,"0"19"-603,-2 7-1031,-5 5-189,0 0-1,-2-1 1,0 0-1,-26 38 0,-17 36 389,41-68-1207,-2 2 145,1 1 0,1 0 0,-9 41 0,21-72-339,0 1 10,-1 0 0,1-1 0,0 1 0,0 0 0,0 0 0,0-1 0,0 1 0,0 0-1,0-1 1,0 1 0,0 0 0,0 0 0,0-1 0,0 1 0,0 0 0,1 0 0,3 2-985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6:44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43 4896,'0'-19'1584,"0"18"-1467,0 0 1,1 0-1,-1 0 0,0 0 1,0 0-1,1 0 0,-1 0 1,0 0-1,1 0 0,-1 0 1,1 0-1,-1 0 1,1 0-1,0 0 0,-1 1 1,1-1-1,0 0 0,0 0 1,0 1-1,-1-1 1,3 0-1,-3 0 16,0 1 1,1 0-1,-1-1 0,1 1 0,-1 0 1,1 0-1,-1-1 0,1 1 1,-1 0-1,1 0 0,-1 0 1,1 0-1,0-1 0,-1 1 0,1 0 1,-1 0-1,1 0 0,-1 0 1,1 1-1,-1-1 0,1 0 1,-1 0-1,1 0 0,-1 0 0,1 0 1,0 1-1,-1-1 0,0 0 1,1 0-1,0 1 0,1 5 163,1-1-1,-2 0 1,1 1-1,-1 0 1,0-1-1,0 1 1,0 0-1,-1 0 1,0 7-1,1 3 361,-3 137 1833,-2-73-1890,2 227 478,1-271-1007,4 78 271,0-102-664,1-8-1065,-3-5 1081,0 1 0,0-1 1,0 0-1,-1 1 1,1-1-1,0 0 0,0 0 1,-1 1-1,1-1 1,-1 0-1,1 0 0,-1 0 1,1 0-1,0-1 1,16-41-6520,-6 14 4405</inkml:trace>
</inkml:ink>
</file>

<file path=ppt/ink/ink4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13 137 6976,'-1'0'165,"1"-1"1,-1 1 0,0 0-1,1 0 1,-1 0-1,1-1 1,-1 1 0,0 0-1,1-1 1,-1 1-1,1-1 1,-1 1 0,1 0-1,-1-1 1,1 1 0,0-1-1,-1 1 1,1-1-1,-1 0 1,1 1 0,0-1-1,0 1 1,-1-1-1,1 0 1,0 1 0,0-1-1,0 1 1,0-1-1,-1-1 1,2 1-21,-1 0 0,1 0 0,-1-1 0,1 1 0,-1 0 0,1 0 0,0 0 0,-1 0 0,1 0 1,0 0-1,0 0 0,0 0 0,1-2 0,6-3 182,0 0 0,17-9 0,-23 13-147,2 0-70,0 0 0,0 0 1,0 0-1,0 0 1,0 0-1,1 1 0,-1 0 1,1 0-1,-1 0 1,0 1-1,1-1 0,-1 1 1,1 0-1,-1 0 0,1 1 1,-1-1-1,1 1 1,-1 0-1,9 3 0,40 16 868,-36-13-605,0 0 0,1-1 0,-1-1 0,1-1 0,30 4 0,-14-8 337,66-8-1,-89 6-707,0 0 0,1-1 0,-1-1 0,0 1 0,-1-2 0,1 0 0,12-8 0,-18 11-230,15-12 314,-10-1-4259,-8 12 3160,11-24-8907,-10 10 6694</inkml:trace>
</inkml:ink>
</file>

<file path=ppt/ink/ink4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 6720,'-8'-4'3040,"-15"33"-2624,6-14 960,2 1-832,-20 7 640,-1 2-704,-9 4-96,5-1-256,-5 7 544,13 5-384</inkml:trace>
</inkml:ink>
</file>

<file path=ppt/ink/ink4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3136,'0'2'824,"0"1"1,-1-1-1,1 1 1,0-1-1,-1 0 1,0 1-1,1-1 1,-3 3-1,2-2-319,-1 0 0,1 0 0,-1-1 0,0 1 0,-4 3 0,-2 1-603,0-1-1,0 0 1,-11 6-1,-12 9 747,11-4-393,0 1 1,-29 33-1,43-43-216,0 0 0,1 0 0,0 1 0,0 0 0,0-1 0,1 2 0,1-1-1,0 0 1,0 1 0,-2 12 0,3-7 22,1 0 0,0 0 0,1 0-1,0 0 1,5 21 0,-4-27-38,2 1 0,-1-1 1,1 0-1,0 0 0,1-1 0,0 1 1,1-1-1,0 0 0,10 14 1,13 9 90,48 41 1,20 20 93,-84-78-187,-4-6 65,0 0-1,-1 1 0,0 0 1,-1 0-1,0 0 0,0 1 1,6 15-1,-9-14-4,0 0 0,0 0 0,-1 1 0,-1-1 0,0 1 0,0-1 0,-1 1 0,-1 0 0,0-1 0,0 1 1,-1-1-1,-1 0 0,0 0 0,-5 14 0,1-10 13,1 0 1,-2-1 0,0 0-1,-1 0 1,0-1-1,-17 19 1,5-11 11,-1 0 1,-39 27-1,53-42-74,-41 30 54,-66 62-1,110-93 149,-2 1-1862,24-6-5783</inkml:trace>
</inkml:ink>
</file>

<file path=ppt/ink/ink4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14 302 3136,'-3'1'506,"-5"2"-196,5 2 2676,17-7-186,8-7-2174,0-2-1,-1 0 0,-1-1 0,21-16 0,73-66-476,-103 84-37,26-24-20,21-17-408,-57 49 293,0 1 0,0 0 1,1 1-1,-1-1 0,0 0 0,1 0 1,-1 0-1,1 1 0,-1-1 0,1 1 0,-1-1 1,1 1-1,0 0 0,-1 0 0,1-1 1,-1 1-1,1 0 0,0 0 0,-1 1 0,1-1 1,-1 0-1,1 0 0,-1 1 0,1-1 1,-1 1-1,1-1 0,1 2 0,-1 0 14,0-1-1,0 1 1,0 0 0,0 0-1,0 1 1,0-1-1,-1 0 1,1 1 0,-1-1-1,1 1 1,-1-1-1,0 1 1,0 0 0,1 3-1,5 26 378,6 47 0,-10-53 60,1 1 0,2-1 0,10 32 0,-15-54-301,1 0-1,0-1 1,-1 1-1,1-1 1,1 1-1,-1-1 1,5 5-1,-6-7-74,0 0-1,0 0 1,0 0-1,0 0 1,1 0-1,-1 0 1,0-1-1,1 1 1,-1 0-1,0-1 1,1 1 0,-1-1-1,1 0 1,-1 1-1,1-1 1,-1 0-1,1 0 1,-1 0-1,1 0 1,-1 0-1,1 0 1,2-1-1,5-2 81,0-1 0,0 0 0,0-1 0,-1 0 0,1 0-1,10-10 1,5-6-54,0-1 0,-2-1 1,30-39-1,6-7-194,-52 62 90,63-63-294,-60 62 283,0 1 1,1 0-1,-1 0 1,1 1-1,0 0 0,15-6 1,-23 12 46,0-1-1,0 0 1,0 1 0,0-1 0,0 1 0,0 0-1,0-1 1,0 1 0,0 0 0,0 1 0,0-1-1,0 0 1,0 0 0,0 1 0,0-1 0,0 1-1,4 1 1,-4 0 7,1-1-1,-1 1 1,0 0 0,1 0-1,-1 0 1,0 0 0,0 1-1,0-1 1,-1 0-1,1 1 1,1 2 0,2 5 63,-1 1 1,0 0-1,0 0 0,-1 0 1,2 13-1,1 14 72,-2-1-1,-1 47 0,-1-46 32,1 1-3651,-4-33 1664</inkml:trace>
</inkml:ink>
</file>

<file path=ppt/ink/ink4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5824,'-1'1'186,"0"1"1,0 0-1,1-1 1,-1 1 0,1 0-1,-1 0 1,1-1-1,0 1 1,0 0-1,0 0 1,0 0-1,0-1 1,0 1-1,0 2 1,1 7 145,-1 176 4313,-5 91-1802,7-40-1858,1-75-546,-1-116-844,10 67-1,-12-113 318,2 5-468</inkml:trace>
</inkml:ink>
</file>

<file path=ppt/ink/ink4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21 3552,'9'-14'1147,"-9"14"-1117,0-1 1,1 1 0,-1 0 0,0-1 0,1 1 0,-1-1 0,0 1 0,1 0 0,-1-1 0,1 1 0,-1 0-1,1 0 1,-1-1 0,1 1 0,-1 0 0,1 0 0,-1 0 0,1 0 0,-1-1 0,1 1 0,-1 0 0,1 0 0,0 0-1,0 0 172,0 0-82,-1 0 0,0 0 0,0 0 0,1 0 0,-1-1 0,0 1 0,0 0 0,1 0 0,-1 0-1,0 0 1,0 0 0,1 0 0,-1 0 0,0 0 0,0 0 0,1 0 0,-1 0 0,0 0-1,1 0 1,-1 0 0,0 0 0,0 1 0,1-1 0,-1 0 0,0 0 0,0 0 0,1 0-1,-1 0 1,0 1 0,0-1 0,1 0 0,2 11 1512,-4 15-482,-1-20-936,1 0 1,-2 0-1,1 0 1,-1 0-1,0 0 0,0 0 1,-6 7-1,-30 33 1164,17-22-903,-9 9-107,2 0 0,-38 58 0,52-67-667,-20 44 1,35-67 252,-1 0-140,1 1 0,0-1 1,-1 0-1,1 0 1,-1 0-1,1 0 0,-1 0 1,0 0-1,1 0 1,-1 0-1,0 0 0,0 0 1,0 0-1,0-1 1,1 1-1,-1 0 1,-2 0-1,-2 0-1435</inkml:trace>
</inkml:ink>
</file>

<file path=ppt/ink/ink4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6304,'-7'-11'2032,"4"12"-913,-4 0 38,11 0 7,-2-1-911,0 1 0,0-1-1,0 1 1,0 0 0,-1 0 0,1 0 0,0 0 0,0 0 0,0 0 0,1 2 0,16 8 922,14-1-115,63 10 0,-56-13-999,63 12 250,-21-5-1605,-27-3-3776,-34-6 2937</inkml:trace>
</inkml:ink>
</file>

<file path=ppt/ink/ink4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565 165 5728,'-5'-3'793,"-1"1"0,0 0 0,0 0 0,0 1 0,0-1 0,0 1 1,-7 0-1,-43 2 1177,51-1-1960,-386 44 2534,373-41-2943,-7 2-2541,9-4-3193</inkml:trace>
  <inkml:trace contextRef="#ctx0" brushRef="#br0" timeOffset="1">88 0 6720,'-13'4'3040,"13"29"-2624,0-10 1792,5-3-1280,-2 8 1056,2 1-1152,4 10-321,1 1-319,3 12 0,0-4-128,6 0 256,-1 0-192,0-8-2015,4-5 1023,-9-15-6304,-3-3 4000</inkml:trace>
</inkml:ink>
</file>

<file path=ppt/ink/ink4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33 3232,'-2'-9'1406,"2"9"-1324,0-1-1,-1 1 1,1 0 0,0 0-1,0 0 1,0-1-1,0 1 1,0 0-1,0 0 1,0 0-1,0-1 1,0 1 0,0 0-1,0 0 1,0 0-1,0-1 1,0 1-1,0 0 1,0 0 0,0 0-1,0-1 1,0 1-1,0 0 1,0 0-1,0 0 1,1-1 0,-1 1-1,0 0 1,0 0-1,0 0 1,0 0-1,0-1 1,1 1 0,-1 0-1,0 0-1,1-1-1,-1 1 1,0 0 0,0-1-1,1 1 1,-1 0 0,0-1-1,0 1 1,0-1 0,0 1-1,0 0 1,1-1-1,-1 1 1,0-1 0,0 1-1,0 0 1,0-1 0,0 1-1,0-1 1,0 1 0,0-1-1,0 1 1,-1 0 0,1-1-1,0 1 1,0-1-1,0 1 1,0 0 0,0-1-1,-1 1 1,1 0 0,0-1-1,0 1 1,-1 0 0,1-1-1,0 1 1,-1 0 0,1 0-1,0-1 1,-1 1-1,1 0 1,0 0 0,-1-1-1,1 1 1,0 0 0,-1 0-1,1 0 1,-1 0 0,1 0-1,0 0 1,-1 0-1,1 0 1,-1 0 0,1 0-1,-1 0 1,1 0 0,0 0-1,-1 0 1,0 0 0,-7 3-3,1 0 1,0 0-1,0 1 0,0 0 1,0 0-1,-8 8 1,-36 33 452,46-40-504,-45 49 745,-60 81 0,90-107-487,0 2 1,2 0 0,-21 48 0,29-54-175,1 1 1,1 0-1,1 0 1,2 1 0,-4 31-1,6-20 60,2-1 0,1 1 0,2 0 0,1-1 0,2 1 1,2-1-1,1 0 0,24 66 0,-20-79-67,1 0 1,1-1-1,0 0 1,2-2-1,26 29 0,-23-28-57,-3-7 17,-13-12-132,0 0-1,-1 0 0,1 1 0,0-1 0,-1 1 1,0 0-1,0-1 0,3 6 0,-3-5-1050,-9-7-3690</inkml:trace>
</inkml:ink>
</file>

<file path=ppt/ink/ink4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3328,'0'0'-82,"2"-25"2825,2 17-405,-4 8-2286,0 0 0,1 0-1,-1 0 1,1 0-1,-1 0 1,0 0 0,1 0-1,-1 0 1,0 1-1,1-1 1,-1 0 0,0 0-1,0 0 1,1 1-1,-1-1 1,0 0 0,1 0-1,-1 1 1,0-1-1,0 0 1,0 0 0,1 1-1,-1-1 1,0 0-1,0 1 1,0-1-1,0 0 1,1 1 0,1 3 79,-1 0 1,1 1-1,0-1 1,-1 1-1,0-1 0,0 0 1,0 8-1,1 33 876,-2-45-985,-9 167 2130,1-5-976,12 62 311,-4-220-1273,0 1-1,0-1 0,1 0 1,-1 1-1,3 4 0,-3-9-194,0 0-1,0 0 0,0 0 1,0 0-1,0 0 1,0 0-1,0 0 0,0 0 1,0 0-1,0 0 0,0 0 1,0 0-1,0-1 0,0 1 1,0 0-1,0 0 0,0 0 1,0 0-1,0 0 0,0 0 1,0 0-1,1 0 0,-1 0 1,0 0-1,0 0 0,0 0 1,0 0-1,0 0 0,0 0 1,0 0-1,0 0 1,0 0-1,0 0 0,0 0 1,0 0-1,0 0 0,0 0 1,0 0-1,0 0 0,0 0 1,0 0-1,1 0 0,-1 0 1,0 0-1,0 0 0,0 1 1,0-1-1,0 0 0,0 0 1,0 0-1,0 0 0,0 0 1,0 0-1,0 0 0,0 0 1,0 0-1,0 0 0,0 0 1,0 0-1,0 0 1,0 0-1,0 0 0,0 0 1,0 0-1,0 0 0,0 1 1,2-7 143,15-64 411,18-61-602,-30 115-56,2 1 1,-1 0-1,2 0 1,0 1-1,1 0 1,13-16-1,-16 22 9,3-4-153,2 1 0,21-20 0,-30 29 193,1 0 0,0 0-1,-1 0 1,1 0 0,0 0 0,0 1-1,0-1 1,0 1 0,1 0 0,-1 0-1,0 0 1,0 0 0,1 1 0,-1 0 0,1-1-1,-1 1 1,0 0 0,1 0 0,3 1-1,-5 0 45,-1-1-1,1 1 1,-1 0-1,1 0 1,-1-1-1,1 1 0,-1 0 1,0 0-1,1 0 1,-1 1-1,0-1 0,0 0 1,0 0-1,0 1 1,0-1-1,0 0 1,0 1-1,-1-1 0,1 1 1,0-1-1,-1 1 1,1 0-1,-1-1 1,0 1-1,1-1 0,-1 1 1,0 0-1,0-1 1,0 3-1,0 4 23,-1 1 0,0-1 0,0 0 1,-2 9-1,0-7 61,0 0 0,-1 0 0,0-1 1,-1 1-1,0-1 0,0 0 0,-1-1 1,0 1-1,-1-1 0,0 0 0,0-1 0,0 1 1,-1-2-1,0 1 0,-1-1 0,1 0 1,-1-1-1,-14 7 0,21-11-29,-18 9-266,20-5-95,8 1 393,-1-3 41,1 0-1,0-1 1,1 0-1,-1 0 1,16 1-1,-4-1 35,12 3-70,57 10-16,-84-14-57,23 4-549,-28-5 328,1 0 0,-1 0 0,1 0 0,-1 0 0,1 0 0,-1 0 0,1 0 0,-1 0 0,1-1 0,-1 1 0,1 0 0,-1 0 0,1 0 0,-1-1 0,1 1 0,-1 0 0,1-1 0,-1 1 0,0 0 0,1-1 0,-1 1 0,1 0 0,-1-1 0,0 1 0,0-1 0,1 1 0,-1-1 1,0 1-1,0-1 0,1 1 0,-1-1 0,0 1 0,0-1 0,0 1 0,0-1 0,0 1 0,0-1 0,0 0 0,0-8-2109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6:44.3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75 4896,'12'-60'2869,"-10"45"3274,0 37-4787,3 20-268,-2 1 1,-2-1-1,-6 60 1,1-30-686,12 332 978,-9-371-1314,1-27-361,-1 1 0,1-1 1,0 0-1,1 1 0,-1-1 1,1 0-1,3 11 0,-2-14-1644,-4-10-3083</inkml:trace>
</inkml:ink>
</file>

<file path=ppt/ink/ink4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 7136,'-5'-33'3232,"15"27"-2816,-7-3 1408,2 9-1088,4-8 1248,9 5-1120,5-11 415,-1 11-767,9-5-64,6 4-288,-1-4-32,4 8-64,0 0-192,-3 3 64,-6 2-608,1-1 384</inkml:trace>
</inkml:ink>
</file>

<file path=ppt/ink/ink4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7232,'-10'-8'3264,"7"36"-2848,-2-16 1344,5 3-1056,-5 1 992,5 1-992,-4-2-224,8 5-289,-4-12 129,0 4-192,0-7-1503,0-2 703,0-11-5632,10 4 3488</inkml:trace>
</inkml:ink>
</file>

<file path=ppt/ink/ink4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6400,'-3'4'692,"2"-3"-584,0 0 1,1 0-1,-1-1 0,1 1 0,-1 0 1,1 0-1,-1 0 0,1 0 1,0 0-1,0 0 0,-1 0 1,1 0-1,0 0 0,0 0 1,0 0-1,0 0 0,0 0 1,0 0-1,0 2 0,0 7-120,0 25 2538,8 68 0,-4-85-2099,-1 1 236,2 1 0,7 19 0,-12-38-633,0-1-1,0 0 1,0 0-1,0 0 1,0 0 0,0 1-1,0-1 1,0 0-1,0 0 1,1 0-1,-1 0 1,0 1 0,0-1-1,0 0 1,0 0-1,0 0 1,0 0-1,1 0 1,-1 0 0,0 1-1,0-1 1,0 0-1,0 0 1,1 0-1,-1 0 1,0 0-1,0 0 1,0 0 0,1 0-1,-1 0 1,0 0-1,0 0 1,0 0-1,0 0 1,1 0 0,-1 0-1,0 0 1,0 0-1,0 0 1,1 0-1,-1 0 1,0 0 0,0 0-1,0-1 1,0 1-1,1 0 1,-1 0-1,0 0 1,0 0 0,0 0-1,0 0 1,0-1-1,0 1 1,1 0-1,-1 0 1,0 0-1,0 0 1,0-1 0,0 1-1,0 0 1,0 0-1,0 0 1,0 0-1,0-1 1,0 1 0,0 0-1,0 0 1,26-81 1346,-17 49-1449,14-34 1,-19 56 69,1 0 1,0 1-1,1-1 1,0 1-1,0 0 0,1 1 1,12-12-1,-16 16 68,1 1-1,0 0 0,0 0 0,8-5 0,-11 7-38,1 1 0,0-1 0,0 0 0,0 1 0,0-1 0,0 1 0,0 0 0,0 0 0,0 0 0,0 0 0,1 0 0,-1 0-1,0 0 1,0 1 0,2 0 0,4 2 24,0 0 0,0 1 0,0 0-1,0 1 1,-1 0 0,0 0-1,11 10 1,17 12 59,-28-21-216,-5-5-506</inkml:trace>
</inkml:ink>
</file>

<file path=ppt/ink/ink4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9792,'-13'-7'4448,"23"7"-3872,-7 0 1535,10 0-1279,11 0 288,2 0-672,6 0-192,-1 4-160,1-4-160,-6 3 32,1-3-128,-4 0 96,-1 0-3839,1 0 2143</inkml:trace>
</inkml:ink>
</file>

<file path=ppt/ink/ink4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 7712,'-1'-5'648,"-3"-9"471,4 14-1073,-1 0 1,1 0-1,0 0 0,0 0 0,0 0 1,0 0-1,0-1 0,0 1 1,0 0-1,0 0 0,0 0 0,0 0 1,-1 0-1,1 0 0,0-1 1,0 1-1,0 0 0,0 0 1,0 0-1,0 0 0,0 0 0,0 0 1,0-1-1,0 1 0,0 0 1,0 0-1,0 0 0,0 0 0,0 0 1,1-1-1,-1 1 0,0 0 1,0 0-1,0 0 0,0 0 0,0 0 1,0 0-1,0 0 0,0-1 1,0 1-1,0 0 0,0 0 1,1 0-1,-1 0 0,0 0 0,0 0 1,0 0-1,9 6 446,-1 1 1,0 0-1,-1 1 1,0-1-1,0 2 0,-1-1 1,9 14-1,-5-7 60,40 56 1155,40 79 0,-76-123-1403,-1 0 1,-2 1 0,-1 1-1,-1 0 1,-1 0-1,7 51 1,-12-35-160,-2 0 0,-2-1 0,-2 1 0,-2 0-1,-12 53 1,12-74-32,-2-1-1,0 1 0,-2-1 0,-22 43 1,23-51-437,-2-1 1,1 0-1,-2-1 1,0 0-1,0-1 1,-1 0-1,-26 20 1,5-8-1187</inkml:trace>
</inkml:ink>
</file>

<file path=ppt/ink/ink4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5632,'15'-14'6325,"20"-31"-4608,-17 18-1217,40-58 419,11 3-499,-32 40-257,41-62 1,-73 95-118,0 0 0,0 0 1,0-1-1,-1 0 0,3-12 1,-6 18-52,0 1 1,0-1 0,-1 1 0,1-1-1,-1 1 1,0-1 0,0 0 0,0 1-1,0-1 1,-1 1 0,0-1 0,1 1-1,-1-1 1,0 1 0,-1-1 0,1 1-1,-1 0 1,-2-4 0,4 6-32,-1 0 0,0 0 0,0 0 0,0 0 1,0 0-1,0 0 0,0 0 0,0 1 0,0-1 0,0 0 0,0 1 1,0-1-1,0 1 0,0-1 0,0 1 0,-1 0 0,1-1 0,0 1 0,0 0 1,-1 0-1,1 0 0,-2 0 0,1 0-42,-1 1 0,0-1-1,1 1 1,-1 0 0,0 0 0,1 0 0,-1 0 0,1 0-1,-5 3 1,1 1 28,-1 0-1,1 1 1,0 0-1,0-1 1,-8 12 0,7-7 184,0 0 1,1 1-1,1 0 1,-1 0-1,2 0 1,0 0-1,0 0 1,1 1 0,0 0-1,1 0 1,0 0-1,0 21 1,3-23-32,0 0 1,0 0 0,0 0-1,1 0 1,1-1-1,0 1 1,0-1-1,1 1 1,0-1-1,0 0 1,10 13-1,-13-21-187,0 1-1,0-1 0,0 0 1,1 1-1,-1-1 0,1 0 1,-1 0-1,1 0 0,-1 0 1,1 0-1,-1 0 0,1-1 1,0 1-1,0-1 0,2 1 1,-1 0-458,0-1 1,0 0-1,0 0 0,0 0 1,0 0-1,0-1 1,0 1-1,5-2 0,14-3-1708</inkml:trace>
</inkml:ink>
</file>

<file path=ppt/ink/ink4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7296,'13'3'7260,"17"9"-4571,13 4-2628,-37-14-156,1 0 158,0 0 1,1 0 0,8 1-1,3-5-1957,-1-6-3373,-5 2 2931</inkml:trace>
</inkml:ink>
</file>

<file path=ppt/ink/ink4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6304,'0'0'2848,"-5"15"-2464,0-2 1056,10 2-864,-10 13 1472,2-5-1184,-7 11 608,5-3-897,-4 9 65,9 3-384,-5 5-32,5 1-128,0-5 96,5-4-128,0-8-736,-1-9 384</inkml:trace>
</inkml:ink>
</file>

<file path=ppt/ink/ink4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3552,'1'-2'458,"-1"1"-1,1-1 1,0 0 0,-1 1-1,1-1 1,0 1 0,0-1 0,0 1-1,0 0 1,0-1 0,0 1-1,0 0 1,1 0 0,-1-1 0,0 1-1,3-1 1,-4 5-263,0 0 0,1 0-1,-1 0 1,1 0 0,0 0 0,1 4 0,5 19 516,-5 112 1041,-3-69-1408,23 308 1069,-10-281-709,-12-96-767,1 0-1,-1 1 1,0-1 0,0 0-1,0 0 1,0 1 0,0-1 0,0 0-1,0 0 1,0 1 0,0-1 0,0 0-1,0 0 1,0 1 0,0-1 0,0 0-1,0 0 1,0 1 0,0-1-1,0 0 1,0 0 0,0 1 0,-1-1-1,1 0 1,0 0 0,0 1 0,0-1-1,0 0 1,0 0 0,-1 0 0,1 1-1,-6-4-4530,6 0 3032</inkml:trace>
</inkml:ink>
</file>

<file path=ppt/ink/ink4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4992,'0'-53'2218,"0"47"-2199,0 2 231,0 1 1,0-1 0,0 0 0,0 1 0,0-1 0,1 1 0,0-1 0,0 1 0,0-1 0,0 1 0,3-5 0,0 0 84,2 0 0,-1 1 1,1 0-1,0 0 0,1 1 1,-1-1-1,1 1 0,1 1 0,-1-1 1,1 1-1,0 1 0,11-6 1,-6 5-177,0 0 0,0 1 0,1 1 0,0 0 0,0 0 0,0 2 0,23-1 1,-18 2 66,0 2 0,0 0 0,22 5 1,-30-4-58,-1 0 1,1 0-1,-1 1 1,0 0-1,0 1 1,-1 0-1,11 8 1,-16-11-65,-1 1-1,0 0 1,1 0 0,3 6 0,-6-8-79,0 0-1,0 0 1,0 0 0,0 1 0,-1-1-1,1 1 1,-1-1 0,1 0 0,-1 1-1,1-1 1,-1 1 0,0-1 0,0 1-1,0-1 1,0 1 0,0-1 0,0 1-1,0 1 1,-3 3 45,1-1 0,-1 1 0,0-1-1,0 0 1,-1 1 0,0-2 0,1 1 0,-2 0-1,-5 4 1,-1 3 48,-12 10-11,0-1 0,-1-1 0,-39 24 0,49-35-471,0-1 0,0 0 1,-1-1-1,0 0 0,-26 7 1,13-3-4155,22-6 2613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6:44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21 121 7040,'-2'-2'582,"0"0"0,0 1 0,-1-1 0,2 0 0,-1 0 0,0 0 0,0-1 0,-2-2 0,4 4-340,0-1 0,0 1 1,0 0-1,0 0 0,0 0 0,0 0 1,0 0-1,0 0 0,0 0 0,0 0 0,0 0 1,1 0-1,-1 0 0,0 0 0,1 0 0,-1 0 1,1 0-1,-1 0 0,1 1 0,-1-1 0,1 0 1,0 0-1,0 0 0,-1 1 0,2-2 0,2-1-82,0-1-1,0 1 1,0 1-1,0-1 1,0 0-1,1 1 1,-1 0-1,1 0 0,-1 0 1,7-1-1,10-2-203,22-3 1,-17 4-178,-7 0-3816,32-11-1,-26 7 1180</inkml:trace>
</inkml:ink>
</file>

<file path=ppt/ink/ink4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97 4576,'-4'-10'1478,"3"8"-1226,0 1 0,1-1 0,-1 0 0,0 1-1,1-1 1,-1 0 0,1 1 0,0-1 0,0 0-1,0 0 1,-1 1 0,2-4 0,-1 3 78,1 0 0,-1 0 0,0 1 0,1-1 0,-1 0 1,0 0-1,0 0 0,0 1 0,-1-3 0,1 3-234,0 0-1,0 0 1,0 0 0,-1 0-1,1-1 1,0 1-1,0 0 1,0 0 0,1 0-1,-1 0 1,0 0-1,0 0 1,1 0-1,-1 0 1,0 0 0,1 0-1,-1 1 1,1-1-1,-1 0 1,1 0 0,-1 0-1,1 0 1,0 1-1,-1-1 1,1 0 0,1 0-1,3-2 70,0 1 0,0 0 1,1 0-1,-1 0 0,0 1 0,1 0 0,-1 0 0,12 0 0,46 2 237,68 12-41,-21-2-199,39 9-205,-126-18-438,-23-2 358,1 0 0,-1 0 0,1 0 0,-1 0 0,1 0 0,-1 0 1,1 0-1,-1 0 0,1 0 0,-1-1 0,1 1 0,-1 0 0,1 0 0,-1 0 0,1 0 0,-1-1 0,1 1 0,-1 0 0,1-1 0,-1 1 0,0 0 0,1-1 1,-1 1-1,0 0 0,1-1 0,-1 1 0,0-1 0,1 1 0,-1-1 0,0 1 0,0-1 0,0 1 0,1 0 0,-1-2 0,0-2-1695</inkml:trace>
</inkml:ink>
</file>

<file path=ppt/ink/ink4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95 4736,'-11'-4'1426,"11"4"-1367,-1 0-1,1 0 1,0-1-1,0 1 1,-1 0-1,1 0 0,0 0 1,0 0-1,-1 0 1,1 0-1,0 0 1,0 0-1,-1 0 0,1 0 1,0 0-1,-1 0 1,1 0-1,0 0 1,0 0-1,-1 0 0,1 0 1,0 0-1,0 0 1,-1 0-1,1 0 1,0 0-1,0 1 0,-1-1 1,1 0-1,0 0 1,0 0-1,-1 0 1,1 1-1,1-1 617,1 0 0,0 0 1,-1 0-1,1 0 0,-1-1 0,1 1 0,-1 0 1,1-1-1,2-1 0,133-63 2141,-135 64-2812,4-2-1,0 0-1,0 0 1,0 0-1,1 1 1,-1 0-1,1 0 1,0 1-1,8-1 0,-13 2-18,1 0-1,-1 0 0,1 1 1,-1 0-1,0-1 0,1 1 1,-1 0-1,1 0 0,-1 0 1,0 1-1,0-1 0,0 0 1,0 1-1,0-1 0,0 1 1,0 0-1,0 0 0,-1 0 0,1 0 1,-1 0-1,1 0 0,-1 0 1,0 0-1,0 1 0,2 3 1,1 5 38,0 1 1,-1-1 0,0 1 0,1 13-1,-1 31 136,-3-42-101,1 0-1,0 1 1,4 17-1,2 6 329,0 1-3649,-2-20 1232</inkml:trace>
</inkml:ink>
</file>

<file path=ppt/ink/ink4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87 3072,'7'-9'6901,"-11"10"-6833,-1 0-1,0-1 1,1 2 0,-1-1 0,1 0-1,-1 1 1,1 0 0,0 0-1,0 0 1,0 0 0,-6 5-1,-7 6 231,-18 17 0,24-20 65,-12 12 123,12-11-88,0-1 0,-20 15 0,30-25-338,1 0 1,-1 1 0,1-1 0,-1 1-1,1-1 1,-1 0 0,0 0-1,1 1 1,-1-1 0,1 0 0,-1 0-1,0 0 1,1 0 0,-1 1 0,1-1-1,-1 0 1,0 0 0,1 0 0,-1 0-1,0-1 1,0 1 0,0 0-25,1-1-1,0 1 1,-1 0 0,1-1 0,0 1 0,-1-1 0,1 1-1,0 0 1,0-1 0,0 1 0,-1-1 0,1 1 0,0-1-1,0 1 1,0-1 0,0 1 0,0-1 0,0 1 0,0 0-1,0-1 1,0 0 0,0-2-4,1 0 0,-1 0-1,1 0 1,0 1 0,0-1 0,0 0 0,0 1-1,3-6 1,0 3-37,1 0 0,-1 0-1,1 1 1,1-1 0,-1 1-1,11-7 1,40-17-160,-50 24 149,8-2-4,1 1 0,19-5 0,-23 8 58,0-1 1,-1 0 0,0-1-1,17-9 1,-20 10-50,-6 2 23,-1 1 1,1 0-1,-1 0 0,1-1 0,0 1 0,-1 0 0,1 0 0,-1-1 1,1 1-1,-1-1 0,1 1 0,-1-1 0,0 1 0,1-1 0,-1 1 1,0-1-1,1 1 0,-1-1 0,0 1 0,1-1 0,-1 1 0,0-1 1,0 0-1,0 1 0,0-1 0,0 1 0,1-1 0,-1 0 0,0 1 1,0-1-1,0 1 0,-1-1 0,1 0 0,0 1 0,0-2 1,2-2 43,0-1 1,1 1-1,-1 0 1,1 0-1,0 0 1,5-5 0,1-3-262,-4 47-913,-1-7 1613,1 28 378,-4-41-777,1 1 1,0-1-1,0 0 0,2 0 0,7 21 0,-4-16 224,-6-11-5509</inkml:trace>
</inkml:ink>
</file>

<file path=ppt/ink/ink4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26 3072,'0'0'90,"0"-1"1,0 1-1,-1-1 1,1 1-1,0-1 1,0 1-1,0-1 1,0 1-1,0-1 0,0 1 1,0-1-1,0 1 1,0-1-1,0 1 1,0-1-1,0 1 1,0-1-1,1 1 0,-1-1 1,0 1-1,0-1 1,1 1-1,-1-1 1,0 1-1,0 0 1,1-1-1,-1 1 1,0-1-1,1 1 0,-1 0 1,1-1-1,-1 1 1,1 0-1,0-1 1,16-8 4796,-16 9-4846,0 0 1,-1 0-1,1 0 0,0 0 1,0 0-1,-1 0 1,1 0-1,0 0 0,0 0 1,-1 0-1,1 1 0,0-1 1,-1 0-1,1 0 0,0 1 1,-1-1-1,1 1 1,0-1-1,-1 0 0,1 1 1,-1-1-1,1 1 0,-1 0 1,1-1-1,-1 1 0,1-1 1,-1 1-1,0 0 1,1 0-1,10 22 446,-8-11-257,-1-1 1,-1 1-1,0 0 1,-1 0-1,-1 17 1,0-1 2,2-3 151,7 45 0,-6-45 202,1 43 1,-3-61 421,-7-15 112,7 7-1128,0 0-1,0 0 0,0 0 1,0 0-1,0 1 1,0-1-1,0 0 1,0 0-1,-1 0 0,1 0 1,0 0-1,-1 0 1,1 0-1,0 0 1,-1 0-1,1 1 0,-1-1 1,1 0-1,-1 0 1,0 1-1,1-1 1,-1 0-1,0 1 1,0-1-1,1 0 0,-1 1 1,0-1-1,0 1 1,0 0-1,0-1 1,0 1-1,0-1 0,-3 0-43,1 0-1,0 0 1,0 0-1,-1 1 1,1-1-1,-1 1 1,1 0-1,0 0 1,-1 0-1,1 0 1,-1 1-1,-5 1 1,-1 0-11,0 1 1,0 0-1,0 1 1,0 0-1,0 0 0,1 1 1,0 0-1,-9 7 1,-3 4 104,1 0 0,-20 21-1,40-37-29,0 0 0,0 0 0,0 1-1,-1-1 1,1 0 0,0 0-1,0 0 1,0 0 0,0 0-1,0 0 1,0 0 0,-1 0 0,1 0-1,0 0 1,0 0 0,0 0-1,0 0 1,0 1 0,0-1-1,0 0 1,0 0 0,0 0 0,0 0-1,-1 0 1,1 0 0,0 0-1,0 1 1,0-1 0,0 0-1,0 0 1,0 0 0,0 0-1,0 0 1,0 1 0,0-1 0,0 0-1,0 0 1,0 0 0,0 0-1,0 0 1,0 0 0,0 1-1,0-1 1,1 0 0,-1 0 0,0 0-1,0 0 1,0 0 0,9-1 1231,-3 0-1102,25-5 232,-1-3 1,0 0-1,51-25 0,-55 23-261,-8 4-112,2 1 0,-1 0 0,1 2 0,22-3 0,7 7-53,-47 0 191,7-10-6767,-5 5 4539</inkml:trace>
</inkml:ink>
</file>

<file path=ppt/ink/ink4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67 1568,'5'-11'1917,"0"1"0,8-14 0,-10 20-1119,-3 3-758,0 1 0,1 0 0,-1-1 0,0 1 0,0 0 0,0-1 0,1 1 0,-1 0 0,0-1 0,0 1 0,0 0 0,0-1 0,1 1 0,-1 0 0,0-1 0,0 1 0,0-1 0,0 1 0,0 0 0,0-1 0,0 1 0,0-1 0,0 1-1,0 0 1,0-1 0,-1 1 0,1-1 0,0 1 0,0 0 0,0-1 0,0 1 0,-1 0 0,1-1 0,0 1 0,0 0 0,0-1 0,-1 1 0,1 0 0,0 0 0,-1-1 0,1 1 0,0 0 0,-1 0 0,1 0 0,0-1 0,-1 1 0,1 0 0,0 0 0,-1 0 0,0 0 0,0-1-5,-1 1 0,0 0 0,0 0 0,1 0 0,-1 0 0,0 0 0,1 1 0,-1-1 0,0 0 0,0 1 0,-2 0 0,-6 4-12,0 1 1,0-1-1,1 2 1,0-1-1,0 2 1,0-1-1,1 1 1,0 0-1,1 0 1,0 1-1,-10 16 1,13-19-9,0 0 0,1 0 0,0 1 0,1-1 0,-1 1 0,1-1 0,0 1 0,1 0 0,0 0 0,0 0 0,0-1 0,1 1 0,0 0 0,0 0 0,1 0 0,0 0 0,0 0 0,0 0 0,1 0 0,3 8 0,5 4 150,1-1 1,25 34-1,-22-35 304,-2 2 1,16 28-1,-26-43-352,0 1 1,0 0 0,-1 0-1,0 0 1,0 0-1,0 0 1,0 0-1,-1 0 1,0 0-1,0 0 1,0 0-1,-1 0 1,0 0 0,-1 5-1,-1 2 143,-1 0-1,-1-1 1,0 0 0,-9 16-1,3-12 666,11-14-958,-1-1-1,1 1 1,-1-1-1,1 0 1,-1 1-1,1-1 1,0 0-1,-1 1 1,1-1-1,-1 0 1,1 0-1,-1 1 1,0-1-1,1 0 1,-1 0-1,1 0 1,-1 0-1,1 0 1,-1 0-1,1 0 1,-1 0-1,-1 0 1,-3 0-804</inkml:trace>
</inkml:ink>
</file>

<file path=ppt/ink/ink4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1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4800,'-10'-5'2176,"20"5"-1888,-2 0 1472,5 0-1024,16 0 1248,6 0-1120,6 0-224,-1 0-416,0 0-96,1 0-64,-1 0 576,0 0-352,5 5-4032,-4 7 1984</inkml:trace>
</inkml:ink>
</file>

<file path=ppt/ink/ink4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2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21 3552,'0'0'65,"0"-1"-1,0 1 1,-1 0 0,1 0-1,0-1 1,0 1 0,0 0-1,0-1 1,0 1 0,-1 0-1,1-1 1,0 1 0,0 0-1,0-1 1,0 1 0,0 0 0,0-1-1,0 1 1,0 0 0,0-1-1,0 1 1,0 0 0,1-1-1,-1 1 1,0 0 0,0-1-1,0 1 1,0 0 0,0 0-1,1-1 1,-1 1 0,0 0 0,0 0-1,0-1 1,1 1 0,-1 0-1,0 0 1,1-1 0,-1 1-1,0 0 1,0 0 0,1 0-1,-1 0 1,0-1 0,1 1-1,19-6 3290,-14 4-2361,-6 3-755,1 0 0,-1 0-1,0 0 1,0 0 0,1 0 0,-1 0-1,0 0 1,0 0 0,0 0 0,0 0-1,-1 0 1,1 0 0,0 0-1,0 0 1,0 0 0,-1 0 0,0 1-1,-7 25 428,5-21-570,0 1 0,0 0-1,-1-1 1,0 0 0,0 0 0,0 0 0,-1 0-1,0-1 1,0 1 0,-1-1 0,1-1-1,-9 6 1,4-3-207,0 0 0,-1-1-1,1-1 1,-1 0 0,-15 5 0,13-6-2282,0-1 0,-18 2-1,13-1-399</inkml:trace>
</inkml:ink>
</file>

<file path=ppt/ink/ink4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2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1 974 4640,'5'-1'522,"1"0"0,-1 0 0,1 0 0,-1-1 0,1 0 0,-1 0 1,0 0-1,0 0 0,0-1 0,0 0 0,0 0 0,-1-1 0,1 1 0,-1-1 0,7-7 0,9-11-212,32-45 0,-22 26 455,105-109 89,-91 106-758,73-80 427,-99 103-465,-1-1 1,-1-1-1,-2-1 1,15-30 0,-17 27-11,-2 0 1,-1 0 0,-1-1 0,-1 0-1,-2 0 1,4-56 0,-9 78-73,0-1 0,-1 0 0,0 0 1,0 1-1,0-1 0,-4-9 0,4 14-5,1 0 0,-1 1 0,0-1 0,0 0 1,0 0-1,0 1 0,0-1 0,0 1 0,-1-1 0,1 1 0,0-1 0,-1 1 0,1 0 0,-1 0 1,0-1-1,1 1 0,-1 0 0,0 1 0,0-1 0,1 0 0,-1 0 0,0 1 0,0-1 0,0 1 1,0 0-1,0-1 0,-2 1 0,0 0 19,0 1 0,0 0 1,0-1-1,0 1 0,0 1 0,0-1 0,1 0 1,-1 1-1,0 0 0,1 0 0,-1 0 1,1 0-1,0 1 0,0-1 0,-6 6 1,0 3 16,-1 0 0,1 0 0,-11 19 0,-10 20 238,2 1 1,2 1-1,-22 63 0,38-85-109,1 0 0,2 1 0,1 1 0,1-1 0,1 1 0,2-1 0,4 49 0,1-36 210,12 51 1,-12-80-253,1-1 0,1 1 0,0-1 0,0 0 0,2-1 0,0 1 0,10 15 0,-15-27-226,-1 0 0,1-1 0,-1 1 0,1 0-1,0-1 1,0 1 0,0-1 0,-1 0 0,1 1-1,1-1 1,-1 0 0,0 0 0,0-1 0,0 1-1,0 0 1,1-1 0,-1 1 0,0-1 0,1 0-1,-1 1 1,0-1 0,1-1 0,-1 1 0,0 0-1,1 0 1,-1-1 0,2 0 0,7-2-1591,-2-1 0,1 0 0,0 0 0,13-10 0,-19 12 1208,27-15-2605</inkml:trace>
</inkml:ink>
</file>

<file path=ppt/ink/ink4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2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4480,'4'-3'9137,"11"0"-7506,-11 2-735,91-8 1330,-42 6-1791,79-4-84,17-2 34,-114 7 827,-22 4-2833</inkml:trace>
</inkml:ink>
</file>

<file path=ppt/ink/ink4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2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5408,'38'-4'8224,"70"-4"-4049,-66 2-4092,1 3 0,1 1-1,-1 2 1,0 2 0,78 14-1,-90-10-4316,-22-3 2037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6:45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39 8640,'-2'-9'4122,"7"27"-1620,-3-8-1961,0-1 0,1 1 1,1-1-1,-1 1 1,7 9-1,5 15 472,-2 11-321,-2 0 0,12 93 0,-10-45-502,-6-52-21,20 97 505,-16-111-333,-4-20 85,-7-7-404,0 0-1,1 0 0,-1 0 0,0 0 0,1-1 0,-1 1 1,0 0-1,0 0 0,1 0 0,-1 0 0,0-1 1,0 1-1,1 0 0,-1 0 0,0-1 0,0 1 0,1 0 1,-1 0-1,0-1 0,0 1 0,0 0 0,0-1 1,0 1-1,1 0 0,-1-1 0,0 1 0,0 0 0,0 0 1,0-1-1,0 0 0,42-179 802,-30 119-930,2 2 0,34-88-1,-37 124-93,-10 22 166,-1 0 0,1 0 0,0 0 1,-1 0-1,1 1 0,0-1 1,-1 0-1,1 0 0,0 0 0,0 0 1,0 1-1,0-1 0,0 0 1,0 1-1,0-1 0,0 1 0,2-1 1,-3 1 26,1 0 1,0 1 0,0-1-1,-1 1 1,1-1 0,0 1-1,-1-1 1,1 1 0,0-1-1,-1 1 1,1 0 0,-1-1-1,1 1 1,-1 0 0,1-1-1,-1 1 1,0 0 0,1 0-1,-1-1 1,0 1 0,1 0-1,-1 0 1,0 1 0,9 31 4,9 62 0,-9-40 14,-5-32 12,2 14 167,2 0 0,1 0 1,20 48-1,-28-82-100,1 1 0,0-1 0,0 0 1,0 1-1,5 4 0,-6-7-54,-1 0 0,1 0-1,0-1 1,0 1 0,0 0 0,-1-1-1,1 1 1,0 0 0,0-1 0,0 1 0,0-1-1,0 0 1,0 1 0,0-1 0,0 0-1,0 0 1,0 1 0,1-1 0,-1 0 0,0 0-1,0 0 1,0 0 0,0-1 0,0 1-1,0 0 1,0 0 0,0-1 0,1 1 0,4-3 33,-1 0 0,0-1 1,0 1-1,0-1 0,0 0 1,-1 0-1,1-1 0,4-6 1,23-37 47,-3 0 0,25-58 1,-18 34-22,46-101-150,-73 151-604,-1-1 0,8-38-1,-13 37-4256,-2 1-4066</inkml:trace>
</inkml:ink>
</file>

<file path=ppt/ink/ink4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2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117 202 5472,'-19'0'1760,"18"0"-1713,1 0 0,0 0 0,-1 0 0,1 0 0,-1 1 0,1-1 0,0 0 0,-1 0 0,1 0 0,0 0 1,-1 0-1,1 0 0,0 1 0,-1-1 0,1 0 0,0 0 0,-1 0 0,1 1 0,0-1 0,-1 0 0,1 0 0,0 1 0,0-1 0,-1 0 1,1 1-1,0-1 0,0 0 0,0 1 0,-1-1 0,1 0 0,0 1 0,0-1 0,0 1 0,0-1 0,0 0 0,0 1 0,2 11 2222,-1-11-2137,-1 0-1,1 0 0,0 0 0,0 0 1,0 0-1,0 0 0,0-1 0,0 1 0,0 0 1,0-1-1,0 1 0,0-1 0,0 1 1,1-1-1,-1 1 0,0-1 0,0 0 1,0 0-1,1 0 0,-1 1 0,0-1 0,0 0 1,1-1-1,-1 1 0,0 0 0,2 0 1,3-1 296,0 0 1,1-1 0,11-3 0,-10 1-234,0 0 0,0 0 0,0 0-1,-1-1 1,1-1 0,-1 1 0,9-11 0,-2 2 44,-2 0 1,17-25-1,-18 23 5,0-1 0,-1 0 0,10-26 0,-19 28-608,-2 13 131,-2 9 270,-14 112 11,-12 3 84,-18 98 259,39-173-235,0-3-63,2 1 0,1 0 0,3 53 0,2-16 515,0-81-595,0-1 0,1 0 1,-1 1-1,0-1 0,0 0 0,0 1 1,0-1-1,0 1 0,0-1 1,0 0-1,0 1 0,0-1 0,0 1 1,-1-1-1,1 0 0,0 1 1,0-1-1,0 0 0,0 1 1,-1-1-1,1 0 0,0 1 0,0-1 1,0 0-1,-1 1 0,1-1 1,0 0-1,-1 0 0,1 1 0,0-1 1,-1 0-1,1 0 0,0 0 1,-1 0-1,1 1 0,0-1 0,-1 0 1,1 0-1,0 0 0,-1 0 1,1 0-1,-1 0 0,1 0 0,0 0 1,-1 0-1,1 0-6,-16 1-13,0 1 0,0 0 0,1 1 0,-1 1 0,1 0 0,-17 8 0,-32 3-5,56-15 123,6 0 57,5 0 787,6 0-684,53-2 196,-34 0-262,35 2 0,15 1 30,1-1-157,-68 1-134,1 0 1,-1 1 0,0 0-1,20 7 1,-28-7-254,1-1 0,-1 1-1,1 0 1,-1 0 0,0 0 0,4 4 0,8 11-5407,-7-6 3417</inkml:trace>
</inkml:ink>
</file>

<file path=ppt/ink/ink4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49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7 363 2816,'0'0'8138,"0"8"-7988,5 61 783,0 241 198,-5-299-1017,0 1 1,-1-1 0,-1 1-1,0-1 1,-6 21 0,7-30-76,0 0 1,1 1 0,-1-1 0,1 1 0,0-1-1,0 1 1,0 0 0,0-1 0,0 4-1,1 6 2689,15-12-2584,4-1-218,26-5-1,-37 5 58,33-5-9,0 1-1,76 4 0,97 5-213,61-4 338,-38-1-30,113 3-136,12-1 392,-44 2-311,22 1 219,-249 0-165,-21 0 90,0-2 0,100-12 1,-107 5-113,105 3 1,-86 3 92,-62-1-189,0 2-1,26 4 0,-38-5 110,-1-1-1,0 0 0,8 0 1,1-1-149,-16 1 139,16-4 805,-15-7-645,6-4-143,-1-1 0,-1 1 0,-1-1 0,6-29 0,6-69-74,-13 88 99,45-361 224,-45 340-82,-2-65 0,-3 63-317,-2 35-220,0 11-541,0 8-835,-3 23-4175,3-9 3174</inkml:trace>
</inkml:ink>
</file>

<file path=ppt/ink/ink4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51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12 147 3072,'-3'-1'266,"-4"-2"504,6 2-391,3 1-103,-1 0 438,12 9 1542,-10-7-2006,-1-1 0,1 1 1,-1 0-1,1-1 0,0 1 0,0-1 0,0 0 0,0 0 0,0 0 1,3 0-1,32 3 1739,-33-4-1865,0-1 0,-1 1 0,1-1 1,0-1-1,-1 1 0,1-1 0,0 0 0,-1 0 0,0 0 0,1 0 0,-1-1 0,4-3 0,1 0 77,-3 2-88,0 0 0,0 0 0,-1-1 0,1 0 0,-1 0 0,0 0 0,5-8 0,-8 11-87,-1-1 0,1 0 0,0 0 1,-1 0-1,0 0 0,0 0 0,0 0 0,0 0 1,0 0-1,0-1 0,-1 1 0,0 0 1,1-1-1,-1 1 0,0 0 0,-1-1 1,1 1-1,-2-6 0,2 7-60,-1 1 0,0-1 1,1 0-1,-1 1 0,0-1 0,0 1 0,0 0 0,0-1 0,0 1 0,0-1 1,0 1-1,0 0 0,-1 0 0,1 0 0,0 0 0,-1 0 0,1 0 1,-1 0-1,1 0 0,-1 1 0,0-1 0,1 0 0,-1 1 0,1-1 0,-1 1 1,-2 0-1,0-1-16,1 1 0,0 1 0,-1-1 0,1 0 0,0 1 0,0-1 0,-1 1 0,1 0 0,0 0 0,0 1 0,0-1 0,0 0 0,0 1 0,-3 2 0,-14 11 12,-23 21 0,35-29 71,0 2 0,1-1 0,-1 1 1,2 0-1,-8 13 0,12-18-7,0 1-1,0 0 1,1-1 0,0 1 0,0 0 0,0 0-1,0 0 1,1 0 0,0 0 0,0 7 0,1 0 243,1 1 1,6 22 0,-6-28-170,1 0 0,-1-1 0,1 0 0,1 0 0,-1 0 0,1 0 0,0 0 0,1-1 1,8 9-1,-11-11-50,1-1 1,-1 1 0,1-1 0,0 0-1,0 0 1,0 0 0,0-1 0,0 1-1,0-1 1,0 1 0,0-1 0,1 0 0,-1 0-1,0-1 1,1 1 0,-1-1 0,1 1-1,-1-1 1,1 0 0,-1 0 0,5-1-1,3-3 72,0-1 0,0 0 0,-1 0 0,0-1 0,0 0-1,14-11 1,-2 1 1,-10 8-67,91-67 280,-86 61-302,-1 0 0,0-2 0,25-31 0,-28 33-41,-10 12-59,-1 0-1,0 0 1,0 0-1,0-1 1,0 1 0,0 0-1,2-5 1,-3 5-534,-1 5 361,-1 11 183,1-12 23,-6 31-89,4-25 99,0 0-1,1 0 1,0 0-1,0 0 1,1 1-1,0-1 1,2 8-1,1 2 150,1-1 0,1 0 0,1 0 0,14 29 0,-19-45-92,-1 0 0,1 1 0,0-1 1,0 0-1,-1 0 0,1 0 0,0 1 0,0-1 1,0 0-1,0 0 0,0-1 0,1 1 1,-1 0-1,0 0 0,0 0 0,1-1 0,-1 1 1,0-1-1,1 1 0,-1-1 0,3 1 0,-2-1 15,0 0 0,-1 0 0,1-1-1,0 1 1,0-1 0,0 1 0,0-1-1,0 1 1,-1-1 0,1 0 0,0 0-1,-1 0 1,1 0 0,1-2 0,5-4 70,0 0 0,0-1 0,-1 0 0,8-13 1,-2 4-106,50-76 302,-56 82-401,-5 9 3,-1 1 0,0-1 0,0 0 0,0 1 0,0-1 0,0 0 0,-1 0 0,1 0 0,0 1 0,-1-1 0,1 0-1,-1-4 1,0 6-99,1 1 176,0-1 0,1 1-1,-1 0 1,0 0 0,0 0-1,-1 0 1,1 0 0,0 1 0,0-1-1,0 0 1,0 2 0,1 0 20,1 0-1,-1 1 0,1-1 0,0 0 0,0 0 0,0 0 0,0-1 0,1 1 0,-1-1 0,1 0 0,-1 1 0,1-2 0,0 1 0,0 0-1,0-1 1,0 0 0,0 0 0,0 0 0,9 1 0,-7-2 39,1 0-1,-1 0 1,1-1 0,0 0-1,-1 0 1,1 0-1,-1-1 1,0 0-1,1 0 1,-1 0 0,9-6-1,-9 5 59,39-26 314,-41 26-414,-1 1 1,1-1-1,-1 0 1,0-1-1,0 1 1,0 0-1,-1-1 1,1 0-1,2-6 1,-4 9-22,-1 0 1,1 0-1,-1 0 1,1 0 0,-1 0-1,0-1 1,0 1-1,0 0 1,1 0-1,-1 0 1,0 0 0,0-1-1,-1-1 1,1 3-6,0 0 0,0-1 1,-1 1-1,1-1 0,0 1 1,0-1-1,-1 1 0,1 0 1,0-1-1,-1 1 0,1 0 1,0-1-1,-1 1 0,1 0 1,-1-1-1,1 1 0,0 0 1,-1 0-1,1-1 0,-1 1 1,1 0-1,-1 0 0,-1-1-23,0 1 0,0 0 0,0 0 0,0 0 0,0 0 0,0 1 0,0-1 0,0 0-1,0 1 1,0 0 0,0-1 0,0 1 0,-2 1 0,-3 2 25,0 1 1,0 0-1,0 0 1,1 0-1,0 0 0,0 1 1,1 0-1,0 0 1,0 1-1,0 0 0,1-1 1,-1 2-1,2-1 1,-1 0-1,1 1 0,0-1 1,1 1-1,0 0 1,0 0-1,1 0 0,-2 14 1,3-20 32,0 0 0,0-1 0,0 1 0,0 0 0,0-1-1,1 1 1,-1-1 0,0 1 0,1 0 0,-1-1 0,1 1 0,-1-1 0,1 1 0,0-1 0,0 0 0,0 1 0,0-1 0,0 0 0,0 1 0,0-1 0,0 0 0,0 0 0,0 0 0,1 0 0,-1 0-1,0 0 1,1 0 0,-1-1 0,1 1 0,-1 0 0,1-1 0,-1 1 0,1-1 0,0 0 0,-1 1 0,1-1 0,-1 0 0,1 0 0,0 0 0,-1 0 0,4-1 0,6 0 109,0-1 1,0 0-1,0-1 0,19-8 1,-23 8-117,189-70 19,-178 66-61,0 1 0,1 0-1,0 2 1,0 0 0,24-2-1,-43 6 30,23 2-190,-23-2 190,1 0 0,-1 0 1,1 1-1,0-1 0,-1 0 1,1 0-1,-1 1 0,1-1 0,-1 0 1,1 1-1,0-1 0,-1 1 1,0-1-1,1 1 0,-1-1 1,1 1-1,-1-1 0,1 1 0,-1-1 1,0 1-1,0-1 0,1 1 1,-1 0-1,0-1 0,0 1 1,0 0-1,1-1 0,-1 1 0,0 0 1,0 0-1,-1 7 34,-1 1 0,1-1 1,-1 0-1,-1 0 0,0 0 0,0 0 0,0 0 0,-1-1 1,-7 11-1,-9 20 184,20-37-200,0-1 0,0 1 0,0-1 1,-1 1-1,1-1 0,0 0 0,0 1 0,0-1 0,0 1 0,0-1 0,0 1 0,0-1 1,0 1-1,0-1 0,0 1 0,0-1 0,0 1 0,0-1 0,0 1 0,7 0 364,16-13 145,-15 8-518,35-23 161,-1 0-121,-11 12-98,14-8-329,-44 22 361,0 1 1,0-1-1,0 1 1,0-1-1,0 1 1,0-1-1,-1 1 1,1-1-1,0 1 1,0 0-1,0 0 1,0-1-1,0 1 1,0 0-1,1 0 0,-1 0 1,0 0-1,0 0 1,0 1-1,0-1 1,0 0-1,0 0 1,0 1-1,0-1 1,0 0-1,-1 1 1,1-1-1,0 1 1,0-1-1,0 1 0,0 0 1,0-1-1,-1 1 1,1 0-1,0-1 1,-1 1-1,1 0 1,0 0-1,-1 0 1,1 0-1,-1 0 1,1-1-1,-1 1 1,0 0-1,1 0 0,-1 0 1,0 0-1,0 0 1,0 2-1,7 57 129,-6-42 8,1 0 0,0 0 0,6 18 0,-7-33-92,0 0 0,0 0 0,0 0 0,0 0 0,0 0 0,1-1 0,-1 1 0,1 0 0,0-1 0,0 0 0,0 1 0,0-1 0,0 0 0,1 0 0,-1 0 0,0 0 0,1 0 0,0-1 0,-1 1 0,1-1 0,0 1 0,0-1 0,0 0 0,0 0 0,0-1 0,0 1 0,0-1 0,0 1 0,0-1 0,0 0 0,5 0 0,14-2-626,0 0 1,26-6-1,20-3-9960,-40 10 6062</inkml:trace>
</inkml:ink>
</file>

<file path=ppt/ink/ink4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53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80 120 2720,'0'0'57,"0"0"0,0 0 1,0 0-1,0-1 0,0 1 0,0 0 1,0 0-1,0 0 0,0 0 0,0-1 1,0 1-1,0 0 0,0 0 0,1 0 1,-1 0-1,0 0 0,0-1 0,0 1 1,0 0-1,0 0 0,0 0 0,1 0 1,-1 0-1,0 0 0,0 0 0,0 0 1,0-1-1,0 1 0,1 0 0,-1 0 1,0 0-1,0 0 0,0 0 0,0 0 1,1 0-1,-1 0 0,0 0 0,0 0 1,0 0-1,1 0 0,-1 0 0,0 0 1,0 0-1,0 0 0,0 1 0,1-1 1,-1 0-1,0 0 0,0 0 0,0 0 1,0 0-1,1 0 147,-1 1 0,1-1 1,-1 0-1,0 0 0,1 0 0,-1 1 0,1-1 1,-1 0-1,0 0 0,1 1 0,-1-1 0,0 0 1,0 1-1,1-1 0,-1 0 0,0 1 0,0-1 1,1 1-1,-1 0 0,-9 61 825,-36 303 1414,38-321-2106,4-20-85,-1-1-1,-1 0 1,-10 27 0,14-49-124,1 0-1,-1 0 1,1 0 0,-1 0-1,1 0 1,-1 0 0,1 0-1,0 1 1,0-1 0,-1 0-1,1 0 1,0 0 0,0 0-1,0 0 1,0 0 0,1 2-1,67-8 349,-48 3-530,1 1 1,35 1-1,-41 1 119,1-1 0,0 0 0,18-4 0,7 1 54,116-10-386,50-3 384,-157 15-132,136-11 217,-125 4-183,95-1-1,-101 7-2,-29 1 176,32 1 0,-39 1-32,0-2-1,29-4 1,-33 3-88,0 0 1,0 2 0,0-1 0,20 3 0,-25-1-45,1 0 0,0-1 0,0 0 0,-1-1 0,1 0 0,0-1 0,12-3 0,-17 3-33,-4 2 46,-1 0-1,0 0 1,0-1 0,0 1-1,0-1 1,0 1 0,1-1-1,-1 1 1,0-1 0,0 0 0,1-1-1,-2 2-13,1-1-1,-1 0 1,1 0-1,-1 0 1,0 0-1,1 0 1,-1 0-1,0 0 1,0 0-1,0 0 1,0 0-1,0 0 1,0 0-1,0 0 1,0 0-1,0-1 1,0 1-1,0 0 1,-1-1-1,-18-125 587,16 97-527,-43-367-182,46 361 16,1 14-224,-1 21 187,18 17-4379,-5-4 1931</inkml:trace>
</inkml:ink>
</file>

<file path=ppt/ink/ink4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6:55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207 640 3136,'-3'-35'3226,"3"33"-3065,-1 1 0,1 0-1,0-1 1,0 1-1,-1-1 1,1 1 0,-1 0-1,1-1 1,-1 1-1,0 0 1,1 0-1,-1-1 1,0 1 0,0 0-1,0 0 1,0 0-1,0 0 1,0 0 0,0 0-1,0 0 1,0 0-1,0 1 1,-1-1-1,1 0 1,0 1 0,-1-1-1,1 1 1,0-1-1,-1 1 1,1-1-1,-1 1 1,1 0 0,0 0-1,-3 0 1,-3-1-125,0 1 1,0 0 0,1 1-1,-1-1 1,-9 3-1,9-1 12,0 0-1,0 0 0,1 1 0,-1 0 1,1 0-1,0 0 0,0 1 1,0 0-1,0 0 0,1 1 1,-1 0-1,1 0 0,-5 6 0,7-7-12,0 0 0,0 0 1,0 0-1,1 1 0,-1-1 0,1 1 0,0 0 0,1-1 0,-1 1 0,1 0 0,0 0 0,0 0 0,0 0 0,1 0 0,0 0 0,0 0 0,0 0 0,2 10 0,-1-11 63,0 1-1,1 0 0,-1-1 1,1 0-1,0 1 1,0-1-1,1 0 1,-1 0-1,1 0 0,0-1 1,0 1-1,0-1 1,1 1-1,-1-1 0,6 3 1,-4-2-9,1-1 1,0 0-1,0 0 0,0 0 1,0-1-1,0 0 1,0 0-1,1-1 0,-1 0 1,9 1-1,-6-2-1,0 1 0,1-2 0,-1 1-1,0-1 1,0-1 0,1 1 0,-1-2 0,0 1-1,-1-1 1,1-1 0,0 1 0,-1-1-1,0-1 1,0 0 0,11-8 0,-13 7-32,0-1 0,0 1 0,-1-1 0,0 0 0,0 0 1,-1-1-1,0 0 0,0 1 0,3-11 0,-6 13-32,1 0 0,-1 0 0,0 0 0,0 0 0,-1 0 0,1 0 0,-2-6 0,1 8-33,0 0 0,-1 0 0,1 0-1,-1 1 1,0-1 0,0 0 0,0 1-1,0-1 1,0 0 0,-1 1 0,1 0-1,-1-1 1,-2-2 0,0 1-25,0 1 1,0 0-1,0 0 1,0 0-1,-1 1 1,1 0-1,-1-1 1,1 2-1,-1-1 1,0 0-1,-9-1 0,-15-5-70,22 5 124,4 1-21,0 1-1,-1 0 1,1-1-1,-1 1 1,1 1-1,-1-1 1,1 0-1,-1 1 0,1 0 1,-1 0-1,0 0 1,-5 1-1,-7-1 175,20 0-149,94-7 440,221-19-400,-145 12-80,-128 16-160,-44-1 283,-4-1-13,-11 1-17,-14 9-9,3-2 35,1 2 1,-32 17-1,41-19-142,1 1 0,1 1 0,-1 0 0,2 0-1,-19 22 1,24-25 30,1 0 1,0 0-1,1 1 0,0 0 0,0 0 0,1 0 0,0 0 0,0 0 1,1 0-1,0 1 0,-2 16 0,4-20 40,-1-1 0,1 0 0,0 1 0,1-1 0,-1 0 0,1 0 0,0 1 1,0-1-1,2 6 0,-3-10-14,1 1 1,-1 0-1,0-1 1,1 1 0,-1-1-1,1 1 1,-1 0-1,1-1 1,-1 1 0,1-1-1,-1 0 1,1 1-1,-1-1 1,1 1 0,0-1-1,-1 0 1,1 1-1,0-1 1,-1 0 0,1 0-1,0 0 1,0 0-1,1 1 1,0-2 14,0 1 0,-1 0 1,1-1-1,0 1 0,0-1 0,0 0 0,0 0 1,-1 0-1,1 0 0,0 0 0,-1 0 1,1 0-1,1-2 0,102-94 796,-27 23-707,-55 53-90,0-1 0,-2 0-1,37-50 1,-43 47-24,0 0 1,-2-1-1,0 0 0,8-29 1,28-116-45,-46 160-79,-1-1 1,2-22-1,-5 34 106,1 0-1,0 0 0,0 1 0,0-1 0,0 0 1,0 0-1,-1 0 0,1 1 0,0-1 0,0 0 1,0 0-1,-1 0 0,1 0 0,0 0 1,0 1-1,-1-1 0,1 0 0,0 0 0,0 0 1,-1 0-1,1 0 0,0 0 0,0 0 0,-1 0 1,1 0-1,0 0 0,0 0 0,-1 0 0,1 0 1,0 0-1,0 0 0,-1 0 0,1 0 1,0-1-1,0 1 0,-1 0 0,1 0 0,0 0 1,0 0-1,0 0 0,-1-1 0,1 1 0,0 0 1,0 0-1,0 0 0,-1-1 0,1 1 0,0 0 1,0 0-1,0 0 0,0-1 0,0 1 0,0 0 1,0 0-1,0-1 0,0 1 0,-1 0 1,1 0-1,0-1 0,0 1 0,0 0 0,0 0 1,0-1-1,1 1 0,-1 0 0,0 0 0,0-1 1,0 1-1,-14 15-200,13-14 180,-76 112-529,43-59 650,12-21-31,3 1 0,-30 69-1,47-97-56,0 1 0,0-1 0,0 1-1,1 0 1,0-1 0,0 1 0,1 0-1,0-1 1,0 1 0,1 0 0,-1 0-1,3 7 1,-2-10 27,0-1-1,0 0 1,1 1-1,-1-1 1,1 0-1,-1 0 1,1 0-1,0 0 1,0 0-1,1-1 1,-1 1 0,0 0-1,1-1 1,0 0-1,-1 0 1,1 0-1,0 0 1,0 0-1,0 0 1,0-1-1,1 1 1,-1-1-1,0 0 1,6 1-1,4 0 16,0-1-1,-1 0 0,1 0 0,0-2 1,-1 0-1,1 0 0,14-4 1,8-4 49,43-16 1,-62 19-92,0-1 1,-1-1 0,23-15-1,-32 19-21,7-5-57,-12 7-7,-8 4-53,-28 16-477,23-12 559,3 0 83,0-1 0,-12 12 1,6-4 15,11-10-50,0 1 0,0 0 1,0 0-1,1 0 0,0 0 0,0 0 0,0 1 0,-3 8 0,5-12 14,0 0 0,1 0 0,-1 1 0,1-1 0,-1 0 0,1 1 0,0-1 0,-1 0 0,1 0 0,0 1 0,0-1 0,0 1 0,0-1 0,0 0 0,0 1 0,0-1 0,1 0-1,-1 0 1,0 1 0,1-1 0,-1 0 0,1 1 0,-1-1 0,1 0 0,0 0 0,0 0 0,-1 0 0,1 0 0,0 0 0,0 0 0,0 0 0,0 0 0,0 0 0,0 0 0,0-1 0,0 1 0,1 0 0,-1-1 0,2 2 0,-1-2 10,0 1 0,0-1 0,-1 0 0,1 0 0,0 0 0,0 0 0,0 0 0,0 0 0,0 0 0,-1-1 0,1 1 0,0-1 0,0 1 0,0-1 0,-1 1 0,1-1-1,0 0 1,2-2 0,3-1 112,-1-1-1,12-10 1,-4 0-39,0 0 1,-1 0-1,-1-1 0,11-20 1,35-71-16,-42 71-36,-1-1 0,15-61 0,-20 64-20,27-142 11,-36 173-32,0-1-30,0 0 0,0 0 0,-1 0 1,0-1-1,1 1 0,-1 0 0,-1 0 0,1 0 1,0 0-1,-1 0 0,-2-5 0,3 9 24,0-1-1,0 1 0,0 0 0,0-1 0,0 1 0,0 0 0,0-1 1,0 1-1,-1 0 0,1 0 0,0-1 0,0 1 0,0 0 1,-1 0-1,1-1 0,0 1 0,0 0 0,0 0 0,-1 0 1,1-1-1,0 1 0,-1 0 0,1 0 0,0 0 0,0 0 1,-1 0-1,1 0 0,0 0 0,-1 0 0,1-1 0,0 1 1,-1 0-1,1 0 0,0 0 0,-1 0 0,1 1 0,0-1 1,0 0-1,-1 0 0,1 0 0,0 0 0,-1 0 0,1 0 1,0 0-1,-1 1 0,1-1 0,0 0 0,-1 0 0,-9 12-190,9-12 191,-4 9-38,0 0 1,0 0 0,1 1-1,0-1 1,-5 20 0,5-16 25,-14 49 108,2 2 0,2 0 0,4 0-1,2 1 1,3 121 0,5-176-237,1 5 371,0 0 0,4 17 0,-5-29-382,1 0 0,0 0 0,0 0 1,0 1-1,0-1 0,1 0 0,-1-1 0,1 1 1,-1 0-1,1 0 0,0-1 0,0 1 0,1-1 1,-1 1-1,5 3 0,11 2-1341</inkml:trace>
</inkml:ink>
</file>

<file path=ppt/ink/ink4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14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253 101 3072,'3'-13'1123,"0"1"0,0 0 0,1 1 1,10-22-1,-7 14 2011,-10 37-1452,-3 30-905,-1 0 1,-3-1-1,-2-1 1,-30 78-1,9-49-73,-57 153 427,22-23 170,66-200-1161,2-4-133,0-1 0,0 0-1,0 0 1,0 1-1,0-1 1,0 0-1,0 0 1,0 1-1,-1-1 1,1 0 0,0 0-1,0 1 1,0-1-1,0 0 1,0 0-1,-1 0 1,1 1 0,0-1-1,0 0 1,0 0-1,0 0 1,-1 1-1,1-1 1,0 0-1,0 0 1,-1 0 0,1 0-1,0 0 1,0 0-1,-1 0 1,1 1-1,0-1 1,0 0-1,-1 0 1,1 0 0,0 0-1,-1 0 1,1-1-145,-1 1 0,1-1-1,-1 1 1,1-1 0,-1 1 0,1-1 0,0 1 0,-1-1 0,1 0 0,0 1 0,0-1 0,-1 1 0,1-1 0,0 0 0,0 1 0,0-1 0,0 0-1,-1-1-328,1-1 0,0 1 0,0 0-1,0 0 1,0 0 0,0 0-1,0 0 1,0 0 0,1 0 0,-1 0-1,1 0 1,0 0 0,-1 0-1,3-3 1,15-22-4857,-18 26 5284,21-19-2690</inkml:trace>
</inkml:ink>
</file>

<file path=ppt/ink/ink4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14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410 278 2912,'14'-23'1150,"-11"19"-787,0 0 0,0 0-1,-1 0 1,1-1 0,-1 1 0,-1-1 0,1 1 0,1-6 0,-1-8 743,-1 1-1,-1-1 1,0 0 0,-2 1-1,-3-20 1,5 33-984,-1 0-1,0 0 1,0 1-1,0-1 1,0 0-1,-1 0 1,1 1 0,-1-1-1,0 1 1,0-1-1,0 1 1,-1 0-1,1 0 1,-1 0-1,1 0 1,-1 0-1,0 1 1,-5-4 0,8 6-104,-4-3 40,1 1-1,0 0 0,-1 0 0,1 1 0,-1-1 1,0 1-1,0 0 0,1-1 0,-1 2 0,0-1 1,0 0-1,-5 1 0,-1 1-2,0 1 1,0 1-1,1 0 0,-1 0 0,1 1 1,0 0-1,0 1 0,0 0 0,0 0 0,-8 8 1,-1 0 53,0 2 1,2 1-1,-23 25 0,20-18 119,2 1-1,0 0 1,-25 53-1,33-57-127,1 0-1,1 1 0,0 0 1,2 0-1,0 0 0,-1 24 1,1 236 546,7-164-620,-2-111-160,0 6-598,0 0-1,4 22 1,0-21-655</inkml:trace>
</inkml:ink>
</file>

<file path=ppt/ink/ink4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15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40 6880,'-19'-11'3552,"23"7"-1248,6 4-1344,3-5 1280,5 5-1281,14-3 289,3-2-736,19-2-96,0 7-256,14-5-96,-5 10-32,-5-5 32,-5 4-32,-6-1-3263,-7 5 1759</inkml:trace>
</inkml:ink>
</file>

<file path=ppt/ink/ink4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16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17 295 3072,'0'1'109,"-1"0"1,0 0-1,1 0 0,-1 0 1,0 0-1,0 0 0,0-1 1,0 1-1,0 0 0,0-1 1,0 1-1,0 0 0,0-1 1,0 1-1,-2 0 0,9 0 5158,-5-1-5085,1 0 1,-1 0 0,0 0-1,1 0 1,-1 0 0,1-1-1,-1 1 1,0 0 0,3-2-1,6-5 125,-1 0-1,1 0 1,-1-1-1,15-18 1,1 0-96,14-12-99,1 1 0,3 3 0,70-46 0,-109 78-120,1-1-1,0 0 1,0 1-1,0 0 1,1 0-1,9-2 1,-13 4 19,-1 0-1,1 0 1,0 0 0,-1 0-1,1 0 1,0 0 0,-1 1-1,1-1 1,0 0 0,-1 1 0,1-1-1,-1 1 1,1 0 0,-1-1-1,1 1 1,-1 0 0,1 0-1,-1 0 1,0 0 0,0 0-1,1 1 1,-1-1 0,0 0-1,0 0 1,0 1 0,1 1 0,3 8 27,0 1 1,0 0 0,-1 0 0,0 0 0,-1 0-1,0 0 1,0 20 0,0-15 89,0 0-1,0 0 1,7 18 0,-5-23 78,0 0-1,1-1 1,0 0 0,0 0 0,14 17-1,-18-26-131,0 1 0,0-1 0,1 0 0,-1 1-1,0-1 1,1 0 0,0 0 0,-1 0-1,1-1 1,0 1 0,0-1 0,0 0 0,0 1-1,0-1 1,0-1 0,0 1 0,1 0-1,-1-1 1,0 1 0,0-1 0,0 0 0,1 0-1,-1-1 1,0 1 0,0 0 0,6-2-1,0-2 28,0 0 0,0 0 0,0-1 0,-1 0-1,1-1 1,-1 0 0,0 0 0,-1-1-1,1 1 1,-2-2 0,1 1 0,8-13 0,4-9-124,-2 0 0,18-43 1,0 3-133,-26 49 73,-7 16 63,0-1 1,0 1-1,0 0 1,0 0 0,1 0-1,-1 0 1,1 1 0,0-1-1,5-3 1,-8 6 17,0 1 0,0 0 0,1 0 0,-1 0-1,0 0 1,0 0 0,0 0 0,1 0 0,-1-1 0,0 1 0,0 0 0,1 0 0,-1 0 0,0 0 0,0 0 0,1 0 0,-1 0 0,0 0 0,0 0 0,1 0 0,-1 0 0,0 1 0,0-1-1,1 0 1,-1 0 0,0 0 0,0 0 0,0 0 0,1 0 0,-1 0 0,0 1 0,0-1 0,7 10-49,-1 13 55,-4-8 160,-2 28 0,0-1-21,5 182 64,-5-168-1557,-1-47 214,1-9 1076,0 0 0,0-1 1,0 1-1,0 0 0,0 0 0,0 0 0,0 0 0,0 0 0,0 0 0,0 0 0,-2-1-1356,2 1 1356,0 0 0,0 0 1,0 0-1,0 0 0,0 0 0,0 0 0,-1 0 0,1 0 0,0 0 0,0 0 0,0 0 0</inkml:trace>
</inkml:ink>
</file>

<file path=ppt/ink/ink4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17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0 4992,'0'5'468,"-1"-1"-1,1 1 1,-1-1-1,0 1 1,-2 6 0,1-6-75,0 0 0,1 1 0,-1 10 0,-2 28 1404,-2-1 0,-15 53 0,-31 81 755,3-13-1300,46-154-1196,-40 169 492,35-138-401,2 0 0,0 60 0,6-92-220,0 0-1,1 0 1,0-1-1,4 16 1,-5-21-209,1-1 0,-1 0 0,1 0 1,0 0-1,0 0 0,0 0 0,1 0 0,-1 0 1,0 0-1,1-1 0,-1 1 0,1 0 0,-1-1 1,1 1-1,0-1 0,0 0 0,-1 0 0,1 1 1,0-1-1,0 0 0,0 0 0,0-1 0,4 2 1,15 2-2087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6:45.5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 7552,'2'-8'2677,"4"11"-346,4 2-1259,0 0-540,-1 1 1,1-1-1,-2 1 1,1 1-1,-1 0 1,15 14-1,39 54 1027,-54-64-1315,37 51 1068,58 109 0,-78-122-968,-1 2 0,-3 1 0,19 70 0,-30-85-161,-1 0 1,-2 1-1,-2 0 1,-2 0-1,-1 40 0,-2-61-177,-1 0 0,-2 0 0,1 0 0,-2 0 0,0-1 0,-1 1 0,-1-1 0,0 0 0,-1-1 0,-1 0 0,-1 0 0,0 0 0,-17 21 0,-17 8-1057,1-3 283</inkml:trace>
</inkml:ink>
</file>

<file path=ppt/ink/ink4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17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4480,'-1'2'5357,"-8"9"-3664,-2 0-506,-4 5 48,1 1-1,-18 25 1,29-36-1162,-1-1 0,1 1 1,1-1-1,-1 1 0,1 0 0,0 0 0,0 0 0,1 0 0,0 1 0,0-1 0,0 0 1,1 1-1,0 8 0,0-10 4,1 0 1,0 0-1,0-1 0,1 1 1,-1-1-1,1 1 0,0-1 1,0 1-1,5 7 0,-6-11-221,1 1 0,-1 0-1,1-1 1,-1 1-1,1-1 1,0 0-1,-1 1 1,1-1 0,0 0-1,0 0 1,0 0-1,0 0 1,0-1 0,0 1-1,0 0 1,0-1-1,0 0 1,0 1-1,0-1 1,1 0 0,-1 0-1,0 0 1,0 0-1,0-1 1,4 0 0,16-3-1936</inkml:trace>
</inkml:ink>
</file>

<file path=ppt/ink/ink4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1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36 5216,'-21'-28'2368,"11"24"-2048,7 1 384,6 6-448,2 6-1440,5 2 928</inkml:trace>
</inkml:ink>
</file>

<file path=ppt/ink/ink4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19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45 3136,'0'-35'1861,"5"25"2448,-5 16-3589,-3 46 916,-2-1-1,-21 87 1,10-55-889,-51 277 922,61-326-931,-2 55 1,9-89-661,-1-1 0,1 1 0,0-1 0,-1 1 0,1-1 0,-1 1 0,1-1 0,-1 1 0,1-1 0,-1 1 0,1-1 0,-1 1 0,0-1 0,1 0 0,0-1 0,33-80 574,-21 48-770,21-40 0,-29 65 82,34-55-131,-35 58 103,1-1 0,0 1 0,0 0 0,1 1 0,0-1 0,12-8 0,-18 14 46,1-1-1,-1 1 0,0 0 0,1-1 1,-1 1-1,1 0 0,-1 0 1,1 0-1,-1-1 0,1 1 0,-1 0 1,1 0-1,-1 0 0,1 0 0,-1 0 1,1 0-1,-1 0 0,1 0 1,-1 0-1,1 0 0,-1 0 0,1 0 1,-1 0-1,1 1 0,-1-1 0,2 0 1,-2 1 7,1-1-1,-1 1 1,1 0 0,-1 0 0,1-1 0,-1 1-1,0 0 1,1 0 0,-1-1 0,0 1 0,1 0-1,-1 0 1,0 0 0,0 1 0,1 5 19,-1 0 0,0 1 0,-1 7 0,1-11-23,-8 70 116,4-39-28,1 1 0,1 40 0,2-71-36,1 0 0,0 0 0,-1 1 0,1-1 0,1 0-1,-1-1 1,1 1 0,0 0 0,0 0 0,0-1 0,1 1-1,0-1 1,0 1 0,5 5 0,-4-7 4,-1 0 0,1 0 0,0 0 0,0-1-1,0 0 1,0 1 0,0-2 0,0 1 0,1 0 0,-1-1 0,1 0 0,-1 0 0,1 0 0,0 0 0,-1-1-1,8 0 1,0-1 23,0 0 0,0-1 1,0-1-1,0 0 0,0 0 0,0-1 0,-1-1 0,22-11 0,-9 2 25,-1-1-1,41-34 1,-37 24-54,-1-1-1,-2-1 1,25-36 0,-42 55-86,-1 0 0,0-1 1,0 0-1,-1-1 0,7-18 1,-12 28 44,0 0 0,0 0 0,0-1 0,1 1 0,-1 0 0,0 0 0,0 0 0,0 0 1,0 0-1,0-1 0,0 1 0,0 0 0,0 0 0,0 0 0,0 0 0,0-1 0,0 1 0,0 0 0,0 0 1,0 0-1,0-1 0,0 1 0,0 0 0,0 0 0,0 0 0,0 0 0,0-1 0,0 1 0,0 0 0,0 0 1,0 0-1,0 0 0,0-1 0,-1 1 0,1 0 0,0 0 0,0 0 0,0 0 0,0 0 0,0 0 1,0 0-1,-1-1 0,1 1 0,0 0 0,0 0 0,0 0 0,0 0 0,-1 0 0,1 0 0,0 0 0,0 0 1,0 0-1,0 0 0,-1 0 0,1 0 0,0 0 0,0 0 0,-14 8-166,-16 20 105,4 1 88,1 0-1,2 2 0,1 1 0,-24 44 1,43-71 27,1 1 1,-1 0 0,1 0 0,-2 9-1,4-14-24,0 0 0,-1 0-1,1 0 1,0 0 0,0 1-1,0-1 1,0 0 0,0 0-1,0 0 1,0 0 0,0 0-1,1 0 1,-1 0-1,0 0 1,1 0 0,-1 0-1,1 0 1,-1 0 0,1 0-1,-1 0 1,1 0 0,-1 0-1,1 0 1,0 0 0,0 0-1,0-1 1,-1 1-1,1 0 1,0-1 0,0 1-1,0 0 1,2 0 0,-2-1-2,0 1 0,1-1-1,-1 0 1,0 0 0,0 0 0,0 0 0,1 0 0,-1 0 0,0 0 0,0 0 0,1-1 0,-1 1 0,0 0 0,0-1-1,0 1 1,0-1 0,0 1 0,2-2 0,17-14 60,-16 12-63,9-8 38,-1-1 0,-1 0 0,13-18-1,5-8-43,-29 39-27,0-1 0,1 0-1,-1 1 1,0-1 0,1 1 0,-1-1 0,1 1 0,-1-1-1,1 1 1,-1-1 0,1 1 0,-1-1 0,1 1-1,-1 0 1,1-1 0,-1 1 0,1 0 0,0-1-1,-1 1 1,1 0 0,0 0 0,-1 0 0,1 0 0,0-1-1,-1 1 1,1 0 0,0 0 0,-1 0 0,1 1-1,0-1 1,-1 0 0,1 0 0,1 0 0,-1 2-13,0-1 0,0 0 0,0 1 0,0-1 0,0 1 1,0-1-1,-1 1 0,1-1 0,0 1 0,-1 0 0,0-1 0,1 1 0,-1 0 1,1 2-1,6 80-309,-5-56 475,0 0-1,11 45 1,-12-71-106,-1-1 1,0 0 0,1 1 0,-1-1 0,1 0-1,0 0 1,0 1 0,-1-1 0,1 0 0,0 0-1,1 1 1,-2-2-14,1 1 0,-1-1 1,1 0-1,-1 0 0,1 1 0,-1-1 0,1 0 0,-1 0 0,1 0 1,-1 0-1,1 1 0,-1-1 0,1 0 0,0 0 0,-1 0 0,1 0 1,-1 0-1,1-1 0,-1 1 0,1 0 0,-1 0 0,1 0 0,-1 0 1,1-1-1,-1 1 0,1 0 0,-1 0 0,1-1 0,-1 1 0,0 0 1,1-1-1,-1 1 0,1 0 0,-1-1 0,1 0 0,5-7 64,0 0 0,-1-1 0,0 1 0,0-1-1,6-15 1,-4 6-123,91-172 198,-83 166-225,1 0-1,1 1 1,1 1-1,0 0 1,33-28-1,-50 49 48,0 0 0,0 0 0,0 0-1,0 0 1,1 1 0,-1-1 0,0 0 0,1 0-1,-1 1 1,0-1 0,1 1 0,-1-1-1,0 1 1,1 0 0,-1 0 0,1-1 0,-1 1-1,1 0 1,-1 0 0,1 0 0,-1 0-1,1 1 1,-1-1 0,1 0 0,-1 1 0,0-1-1,1 1 1,-1-1 0,0 1 0,1 0-1,-1-1 1,0 1 0,0 0 0,1 0 0,-1 0-1,0 0 1,0 0 0,0 0 0,0 0-1,0 0 1,-1 1 0,1-1 0,0 0 0,0 0-1,-1 1 1,1-1 0,0 2 0,1 5 16,0 0 0,0 1 0,0-1 1,-1 1-1,0-1 0,-1 16 0,-7 54-40,4-61 36,-14 92 104,12-89-34,0-1 1,-1 1 0,-13 26 0,18-42-12,-1-1-1,0 0 0,0 0 0,0 0 1,0 0-1,0 0 0,-1-1 0,1 1 1,-1-1-1,1 1 0,-1-1 0,0 0 1,0 0-1,-4 1 0,5-2-30,0 0 1,-1 0-1,1-1 0,0 1 1,-1-1-1,1 0 0,0 0 0,-1 0 1,1 0-1,-1 0 0,1 0 1,0-1-1,-1 1 0,1-1 0,0 1 1,0-1-1,-1 0 0,1 0 1,0 0-1,-4-3 0,-1-1-43,1 0-1,0-1 1,-1 0-1,2 0 0,-1 0 1,1-1-1,0 0 1,0 0-1,1 0 1,0 0-1,0-1 1,-3-10-1,4 12-432,3 11 283,2 5 148,-1-6 23,0 0-1,0 0 0,0-1 1,0 1-1,1 0 0,0-1 0,-1 1 1,5 5-1,4 8-95,-9-15 140,-1-2-32,0 0 0,0 1 0,0-1 0,0 1 0,0-1 0,0 0 0,0 1 0,0-1 0,1 1 0,-1-1 0,0 0 0,0 1-1,0-1 1,1 0 0,-1 1 0,0-1 0,0 0 0,1 1 0,-1-1 0,0 0 0,1 0 0,-1 1 0,0-1 0,1 0 0,-1 0 0,1 0 0,-1 1 0,0-1 0,1 0 0,-1 0 0,1 0 0,-1 0 0,0 0 0,1 0 0,-1 0 0,1 0 0,-1 0-1,1 0 1,-1 0 0,0 0 0,1 0 0,0-1 0,22-5 31,-17 4 0,43-5-331,-14 2 258,-29 4 7,-5 1 28,0-1 1,1 1-1,-1 0 0,0 0 1,0 0-1,0-1 1,0 1-1,0 0 1,1 0-1,-1 1 1,0-1-1,0 0 0,0 0 1,2 1-1,-1 0-46,0-2-141,-6-1-1237,-8-4-3051,9 5 2220,-6-8-4603,5 0 2188</inkml:trace>
</inkml:ink>
</file>

<file path=ppt/ink/ink4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22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19 197 4736,'0'0'5509,"6"0"-4112,3 2-959,0 0-1,0-2 0,1 1 0,-1-1 1,0 0-1,1-1 0,-1 0 1,0 0-1,12-4 0,-14 3-319,0 0 0,-1 0 1,0-1-1,0 0 0,1 0 0,-2 0 0,1-1 0,0 1 0,-1-1 0,0-1 0,1 1 1,-2-1-1,8-8 0,-11 11-110,0 1-1,-1 0 1,1 0 0,0 0 0,-1-1 0,1 1 0,-1 0 0,1-1-1,-1 1 1,0-1 0,1 1 0,-1 0 0,0-1 0,0 1-1,0-1 1,0 1 0,0 0 0,-1-1 0,1 1 0,0-1-1,-1 1 1,1 0 0,-1-1 0,1 1 0,-1 0 0,0 0-1,1-1 1,-1 1 0,0 0 0,0 0 0,0 0 0,0 0 0,0 0-1,-1-1 1,-1-1-32,0 1 0,0 0 0,-1 0 0,1 0-1,0 1 1,0-1 0,-1 1 0,1 0 0,-1 0-1,1 0 1,-1 0 0,0 1 0,-6-1 0,2 1 32,-1 1 0,1 0 0,0 0 0,0 1 0,0 0 0,-1 0 0,2 1 0,-1 0 0,0 0 0,-11 7 0,15-7 57,0 0 1,0 0-1,0 0 1,1 0-1,-1 0 1,1 1-1,-1 0 0,1-1 1,0 1-1,1 1 1,-1-1-1,1 0 1,0 0-1,0 1 1,0 0-1,0-1 1,1 1-1,0 0 1,-1 6-1,1 0 60,0-1-1,1 0 1,1 0 0,-1 0-1,2 0 1,-1 0 0,1 0-1,7 19 1,-7-25-73,0 0-1,0 0 1,0 0 0,0-1-1,0 1 1,1 0-1,0-1 1,0 0 0,0 0-1,0 0 1,0 0 0,1 0-1,-1 0 1,1-1-1,0 0 1,0 1 0,0-2-1,0 1 1,0 0-1,0-1 1,0 0 0,8 2-1,-2-2 30,0-1-1,0-1 0,0 1 0,-1-1 0,1-1 0,0 0 1,-1 0-1,1-1 0,-1 0 0,0-1 0,10-4 0,14-10 68,46-31 0,-70 43-136,13-9 49,0 0 1,-1-2 0,-1 0 0,-1-1-1,0-1 1,20-28 0,-33 40-201,-1-1 0,11-9 1,-21 40-614,2-9 782,1-1 1,0 1-1,1-1 1,1 1-1,0 0 1,1-1-1,0 1 1,1-1 0,0 1-1,7 18 1,-8-30 12,-1 1 0,1-1 1,0 1-1,0-1 1,0 0-1,1 0 0,-1 1 1,0-1-1,1 0 1,-1 0-1,1 0 0,0-1 1,2 3-1,-4-4-19,1 1 0,0-1 0,0 0 1,-1 1-1,1-1 0,0 0 0,0 0 0,-1 0 0,1 1 0,0-1 1,0 0-1,-1 0 0,1 0 0,0 0 0,0 0 0,0-1 0,1 1 1,-1-1-3,1 1 0,0-1 0,-1 0 0,1 0 0,-1 0 0,1 0 0,-1 0 1,0 0-1,1 0 0,1-2 0,8-12 78,-1-1 0,0 0 0,-1 0-1,12-27 1,-14 28-156,1-3 4,5-9-136,15-44 1,-25 65-117,1 10-22,3 4 257,8 6-29,-11-10 99,0 0-1,0-1 0,1 1 1,0-1-1,7 4 0,-2-3 62,1 0-1,-1 0 1,1-1-1,0-1 1,0 0-1,0-1 1,0 0-1,12 0 1,-7-2 69,-1 0 1,1 0 0,-1-2 0,0 0-1,18-6 1,-29 8-120,0-1 0,0-1 0,0 1 0,0-1 0,-1 1 0,1-1 0,-1 0-1,1 0 1,-1-1 0,0 1 0,0-1 0,2-4 0,-3 7-19,-1-1 1,0 1-1,0-1 1,0 0-1,0 1 0,0-1 1,0 0-1,-1 0 1,1 0-1,-1 0 1,1 0-1,-1 0 0,0 1 1,0-1-1,1 0 1,-1 0-1,-1 0 1,1 0-1,0 0 0,0 0 1,-1 0-1,1 0 1,-1 0-1,0 0 1,1 0-1,-1 1 0,0-1 1,0 0-1,-1-1 1,0 2-25,1 0 0,-1 0 0,1 0 0,0 0 0,-1 0 0,0 0 0,1 1 0,-1-1-1,1 1 1,-1-1 0,0 1 0,1 0 0,-1-1 0,0 1 0,0 0 0,1 0 0,-1 0 0,0 1 0,1-1 0,-3 1 0,-33 9-292,35-9 327,-9 4-34,0 0 0,1 1 0,0 0 0,0 0 0,0 1 0,1 1 0,0 0-1,0 0 1,1 0 0,-9 12 0,15-16 49,0-1 0,-1 0-1,1 1 1,1-1 0,-1 1-1,0 0 1,1-1 0,0 1-1,0 0 1,0 0 0,0 0 0,1 0-1,-1 0 1,1 0 0,1 6-1,-1-7 3,0-1 1,1 1-1,-1-1 0,1 0 0,0 1 0,0-1 0,0 0 0,0 0 0,0 1 1,1-1-1,-1 0 0,0 0 0,1 0 0,0 0 0,-1-1 0,1 1 0,0 0 0,0-1 1,0 1-1,0-1 0,0 0 0,0 0 0,1 0 0,-1 0 0,0 0 0,3 1 1,0-1 16,-1 0 0,1-1 0,0 0 0,-1 0 0,1 0 1,0 0-1,-1 0 0,1-1 0,0 0 0,4-2 0,10-3 121,18-8 0,-21 7-43,62-21 8,29-13-120,-88 32 14,-12 5-100,0 1 0,0 0-1,1 0 1,0 0 0,0 1-1,-1 0 1,12 0 0,-18 2 76,0 0 1,0 0-1,0 0 1,-1 0-1,1 0 0,0 1 1,0-1-1,0 0 1,-1 1-1,1-1 0,0 0 1,0 1-1,-1-1 1,1 1-1,-1-1 1,1 1-1,0-1 0,-1 1 1,1 0-1,-1-1 1,1 1-1,-1 0 0,1-1 1,-1 1-1,0 0 1,1 0-1,-1 0 0,0-1 1,0 1-1,0 0 1,1 0-1,-1 0 1,0-1-1,0 1 0,0 0 1,0 1-1,0 4 32,-1 0 0,1 0 0,-3 11-1,3-13-38,-1 2 83,-1 0 1,1 1 0,-1-1 0,0 0 0,0 1 0,-3 4 0,8-12 37,1-1 1,0 0 0,0 0-1,-1 0 1,1 0 0,-1-1-1,4-3 1,83-69 30,-88 73-169,1-1 0,0 1 0,0 1 0,0-1 0,1 0 0,-1 1 0,5-2 0,-7 3 19,0-1-1,0 1 1,0 0 0,1 0-1,-1 0 1,0 0-1,0 1 1,0-1-1,0 0 1,0 0 0,0 1-1,0-1 1,0 0-1,0 1 1,0-1-1,0 1 1,0 0 0,0-1-1,0 1 1,0 0-1,0-1 1,0 1-1,-1 0 1,1 0 0,0 0-1,0 0 1,-1 0-1,1 1 1,6 10 74,10 21 0,-12-22-12,0 0 1,0-1-1,8 10 0,-10-17-12,-1 1-1,1-1 1,0 0-1,0-1 1,0 1-1,1 0 1,-1-1-1,0 0 1,1 0-1,0 0 1,-1 0-1,8 2 1,-6-3 29,0 0-1,0-1 1,1 1-1,-1-1 1,0 0 0,1 0-1,-1-1 1,0 1-1,10-3 1,1-2-2203,26-10-1,-1-1-7431,-23 12 5439</inkml:trace>
</inkml:ink>
</file>

<file path=ppt/ink/ink4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23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34 2240,'0'0'146,"1"-1"1,-1 1-1,1-1 0,-1 0 0,1 1 1,-1-1-1,1 0 0,-1 0 1,0 1-1,1-1 0,-1 0 0,0 0 1,0 0-1,0 0 0,0 1 1,0-1-1,0 0 0,0 0 0,0 0 1,0 1-1,0-1 0,0 0 1,0 0-1,0 0 0,-1 0 0,1 1 1,0-1-1,-1 0 0,1 0 1,0 1-1,-1-1 0,1 0 0,-1 1 1,1-1-1,-1 0 0,0 1 1,1-1-1,-1 1 0,0-1 0,-1 0 47,0 0-1,1 1 0,-1-1 0,0 1 1,0-1-1,1 1 0,-1 0 0,0 0 1,0 0-1,0 0 0,1 0 0,-1 0 0,0 1 1,0-1-1,1 0 0,-1 1 0,-2 0 1,-1 2-25,0 0 1,0 0-1,0 0 1,0 1-1,1 0 1,-1-1-1,1 2 1,0-1-1,-6 8 1,-1 4 415,-14 26 0,15-23-145,1-1 1,-11 34-1,17-42-245,0 0 1,1 1-1,0-1 0,1 1 0,0-1 0,1 21 0,1-28-129,-1-1-1,0 0 0,0 0 1,1 0-1,-1 0 0,1 1 1,0-1-1,-1 0 1,1 0-1,0 0 0,0 0 1,1 0-1,-1-1 1,0 1-1,1 0 0,-1 0 1,3 1-1,-3-2 1,1 0 1,0 0-1,0 0 0,0 0 0,-1 0 0,1-1 1,0 1-1,0-1 0,0 0 0,0 1 0,0-1 1,0 0-1,0 0 0,0 0 0,4-1 1,1 0 29,0-1 1,0 0-1,0-1 0,0 1 1,0-2-1,0 1 1,-1-1-1,0 0 1,7-5-1,-1 0-12,-1-2 0,0 1 1,0-2-1,-1 1 0,16-26 0,-19 27-81,-2 0 1,1 0 0,-2 0-1,1-1 1,-1 0 0,-1 0 0,0 0-1,3-20 1,-6 28-2,0 0 1,1 0-1,-1 1 0,0-1 0,-1 0 1,1 0-1,0 0 0,-1 0 0,0 0 1,0 0-1,1 1 0,-2-1 1,1 0-1,0 1 0,0-1 0,-1 0 1,0 1-1,1 0 0,-1-1 0,0 1 1,0 0-1,0 0 0,-1 0 1,1 0-1,0 1 0,-1-1 0,1 0 1,-1 1-1,1 0 0,-1 0 1,0-1-1,-4 0 0,1 1-41,0 0-1,-1 0 1,1 0 0,0 1-1,-1 0 1,1 0 0,-1 0-1,1 1 1,0 0 0,-1 0-1,1 1 1,0 0 0,-11 4-1,13-4 22,1 0 1,-1 0-1,0 0 0,-4 5 0,7-7-68,0 1 0,1-1 0,0 0 0,-1 1 0,1-1 0,-1 1 0,1-1 0,-1 1 1,1-1-1,0 1 0,-1-1 0,1 1 0,0 0 0,0-1 0,-1 1 0,1-1 0,0 1 0,0 0 0,0-1 0,0 1 1,0 0-1,0-1 0,0 1 0,0-1 0,0 1 0,0 0 0,0-1 0,0 1 0,0 0 0,1-1 0,-1 1 1,0-1-1,0 1 0,1 0 0,-1-1 0,0 1 0,1 0 0,7 7-1651</inkml:trace>
</inkml:ink>
</file>

<file path=ppt/ink/ink4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24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219 322 4736,'1'-1'195,"-1"-1"1,1 1-1,-1 0 1,0-1-1,1 1 1,-1 0-1,0-1 1,0 1-1,0-1 1,0 1-1,0 0 1,-1-1-1,1 1 1,0-1 0,-1 1-1,0-2 1,1 2-110,0 1 0,-1-1 0,1 1 1,0-1-1,-1 1 0,1-1 0,0 1 1,-1-1-1,1 1 0,-1 0 0,1-1 1,-1 1-1,1-1 0,-1 1 0,1 0 1,-1 0-1,1-1 0,-1 1 0,1 0 1,-1 0-1,1 0 0,-1 0 0,0 0 1,1-1-1,-1 1 0,1 0 1,-1 0-1,0 0 0,1 1 0,-1-1 1,1 0-1,-1 0 0,1 0 0,-1 0 1,0 0-1,1 1 0,-1-1 0,0 1 1,-7 3 166,1 1 0,-1 1 0,1-1 0,0 1 0,1 0 0,-11 12 0,-31 46 1165,33-42-1051,0 1 0,2 1 0,0 0 0,-16 47 0,27-65-271,1 0 1,0 0 0,0 0 0,1 0 0,-1 0 0,1 0 0,1 0 0,-1 0 0,1-1 0,3 12 0,-4-16-52,0 1 1,1 0-1,0 0 1,-1 0-1,1-1 1,0 1-1,0 0 1,0-1-1,0 1 1,0-1-1,0 1 1,1-1-1,-1 0 1,0 1-1,1-1 1,-1 0-1,1 0 1,-1 0-1,1 0 0,0 0 1,-1 0-1,1-1 1,0 1-1,0-1 1,-1 1-1,1-1 1,0 1-1,0-1 1,0 0-1,0 0 1,0 0-1,-1 0 1,1 0-1,0 0 1,0-1-1,0 1 1,2-1-1,0-1 9,1 0 0,-1 0 1,0 0-1,1 0 0,-1-1 0,-1 0 0,1 0 1,0 0-1,-1 0 0,1 0 0,-1-1 0,0 0 0,0 1 1,3-6-1,5-9 143,15-35 0,-22 46-161,40-94 97,44-155 0,-86 251-146,0 0-1,-1-1 1,1 1-1,-1-1 0,-1 1 1,1-1-1,-1 1 1,0-1-1,0 1 1,-2-11-1,2 15 12,0 1 0,-1 0 0,1-1 0,0 1 0,0 0 0,0-1 0,0 1 0,0 0 1,0-1-1,-1 1 0,1 0 0,0-1 0,0 1 0,0 0 0,-1-1 0,1 1 0,0 0 0,0 0 0,-1-1 0,1 1 0,0 0 0,-1 0 0,1 0 0,0 0 0,-1-1 0,1 1 1,0 0-1,-1 0 0,1 0 0,0 0 0,-1 0 0,1 0 0,-1 0 0,1 0 0,0 0 0,-1 0 0,1 0 0,0 0 0,-1 0 0,1 0 0,0 0 0,-1 0 0,1 0 0,-1 0 1,1 1-1,-16 14-176,7-4 181,0 1-1,1 1 1,1-1-1,0 1 1,1 1-1,0-1 1,1 1-1,-5 22 1,3-3 55,1 2 0,-2 51 1,7-74-1,1-1 1,0 1 0,1 0 0,0-1-1,1 1 1,4 11 0,-5-19-35,0 0 1,1 0-1,-1 0 0,1 0 1,0 0-1,0-1 0,1 1 1,-1-1-1,1 0 0,0 1 1,0-1-1,0 0 0,0-1 1,0 1-1,0 0 1,1-1-1,-1 0 0,1 0 1,0 0-1,4 1 0,0 0-45,1-2 0,-1 1 0,1-1 0,-1-1 0,1 0 0,-1 0 0,0 0 0,1-1 0,-1 0 0,1-1 0,10-3 0,4-2-403,0-1-1,37-19 1,-40 16 288,34-23-1,-49 31 78,0-1-1,0 1 0,-1-1 0,0 0 0,0-1 0,0 1 1,0-1-1,-1 0 0,1 0 0,-1 0 0,-1 0 0,3-6 0,-6 8-427,-4 6 153,-13 13-51,18-16 375,-21 21-10,0 1 0,2 0 0,1 1-1,-21 34 1,37-54 50,1-1-1,0 1 0,-1 0 1,1-1-1,0 1 1,0 0-1,0 0 1,1 0-1,-1 0 0,1 0 1,-1 0-1,1-1 1,0 1-1,0 4 1,1-5 11,0 0 1,-1 0-1,1-1 1,0 1 0,0 0-1,0-1 1,0 1-1,0-1 1,0 1 0,0-1-1,1 1 1,-1-1-1,0 0 1,1 0 0,-1 0-1,1 1 1,0-1-1,-1-1 1,1 1 0,0 0-1,0 0 1,-1-1-1,3 1 1,1 1 32,-1-1 0,1 0-1,-1 0 1,1-1 0,-1 1-1,1-1 1,-1 0 0,1 0 0,0-1-1,-1 1 1,9-3 0,-6 0-7,0 1 0,-1-1-1,1 0 1,-1 0 0,0-1 0,0 0 0,6-5-1,-1-1 8,0-1 0,-1 0 0,0 0 0,-1-1-1,0 0 1,12-23 0,11-27 12,-3-2 1,-3-1-1,-3-1 1,20-92-1,-38 134-110,0 8 14,-2-1 0,0 0 0,0-19 0,-5 24 22,2 12-13,0 0-1,0 0 1,0 0 0,0 0 0,0 0-1,0 0 1,0 0 0,0 0-1,0 0 1,0-1 0,-1 1 0,1 0-1,0 0 1,0 0 0,0 0-1,0 0 1,0 0 0,0 0 0,0 0-1,0 0 1,0 0 0,-1 0 0,1 0-1,0 0 1,0 0 0,0 0-1,0 0 1,0 0 0,0 0 0,0 1-1,0-1 1,-1 0 0,1 0-1,0 0 1,0 0 0,0 0 0,0 0-1,0 0 1,0 0 0,0 0-1,0 0 1,0 0 0,0 0 0,0 0-1,0 1 1,-1-1 0,-8 18-90,-1 9 86,2 1 0,0 0-1,-6 49 1,9-26-73,2 0 0,2-1 0,3 1 1,14 94-1,-10-113-4359,-2-6 1173</inkml:trace>
</inkml:ink>
</file>

<file path=ppt/ink/ink4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24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589 44 3968,'-18'-33'1285,"18"33"-1264,0-1 0,-1 1-1,1-1 1,0 1 0,0 0-1,0-1 1,0 1 0,-1-1-1,1 1 1,0 0 0,0-1-1,-1 1 1,1 0 0,0 0 0,-1-1-1,1 1 1,0 0 0,-1 0-1,1-1 1,0 1 0,-1 0-1,1 0 1,-1 0 0,0-1-1,-2 0 213,-1 1 0,0-1 0,1 1 0,-1-1 0,0 1 0,0 0 0,1 0 0,-1 1 0,0-1 0,1 1 0,-1 0 0,0 0 0,1 0 0,-1 0 0,-4 3 0,1 1 35,0-1-1,1 1 1,0 0-1,0 0 1,-9 10-1,3-3 38,-29 29 396,9-10-103,1 1 0,-31 43 1,25-19-176,2 1 0,3 1 1,3 2-1,-30 84 1,40-89-235,3 0 0,2 1 0,2 1 0,3 1 0,2-1 0,2 78-1,6-98-114,2 0 0,2 1-1,1-1 1,1-1-1,3 1 1,1-1 0,1-1-1,2 0 1,25 44-1,-13-38 34,1-2 0,1 0-1,38 36 1,-50-57-689,2 0 0,0-2 0,0 0 0,2-1 0,0-1 0,41 22 0,29 5-1946</inkml:trace>
</inkml:ink>
</file>

<file path=ppt/ink/ink4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24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6400,'0'0'97,"0"0"-1,0 0 1,0 1 0,-1-1 0,1 0 0,0 0-1,0 0 1,0 1 0,0-1 0,0 0 0,0 0-1,0 0 1,0 1 0,0-1 0,0 0 0,0 0-1,0 0 1,0 1 0,0-1 0,0 0 0,0 0-1,0 1 1,0-1 0,0 0 0,0 0 0,0 0-1,0 1 1,0-1 0,0 0 0,0 0 0,0 0-1,0 1 1,1-1 0,3 11-282,-3-9 567,15 42 2049,18 83-1,-21-74-1654,32 193 1400,-41-220-2006,24 198 1715,-15-107-980,4 219 337,-17-331-1232,-7 232 466,3-200-393,-1-1 0,-1 1 0,-2-2 0,-18 52 1,19-72-38,0 0 0,0 0 0,-1-1 1,-1 0-1,-16 19 0,-8 8 71</inkml:trace>
</inkml:ink>
</file>

<file path=ppt/ink/ink4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28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1025 4480,'-7'0'1446,"12"1"370,11-1 863,-10-2-2360,0 0 1,0 0-1,0-1 1,0 0-1,-1 0 1,1 0-1,8-7 1,34-34 503,-30 26-522,18-21 14,-25 27-276,0 0-1,0 1 1,21-16-1,-18 21-87,-14 6 46,0 0 0,1 0 0,-1 0 0,0 0 0,1 0 0,-1 0 0,0 0 0,1 0 0,-1 0 0,0 0 0,1 0 0,-1 0 0,0 0 0,0 0 0,1 0 0,-1 0 0,0 1 0,1-1 0,-1 0 0,0 0 0,0 0 0,0 1 0,1-1 0,0 2-14,0 0 0,-1-1 0,1 1 0,-1 0 0,1 0 0,-1 0 0,0-1 0,1 1 0,-1 3 0,0-2-1,1 18 71,-1-1 1,-1 1-1,-8 39 1,-19 60 324,-161 518 4310,175-598-3307,11-35-158,8-24-686,16-44-106,-7 26-361,8-26-64,60-117-1,60-79 11,-96 171-88,42-77 144,-69 133-107,41-67-108,-51 88 69,0-1-1,0 1 1,1 1 0,0 0-1,23-17 1,-31 26 67,0-1 0,0 1 0,0 0-1,1 0 1,-1 0 0,0 0 0,1 0 0,-1 0 0,1 0-1,-1 1 1,1-1 0,-1 1 0,1 0 0,0 0 0,3 0-1,-5 1 5,1-1-1,0 1 0,-1-1 0,1 1 0,-1-1 0,1 1 0,-1 0 0,1 0 0,-1 0 1,1 0-1,-1 0 0,0 0 0,0 0 0,0 1 0,0-1 0,1 0 0,-2 1 0,1-1 0,0 1 1,0-1-1,0 1 0,-1-1 0,2 4 0,0 2-16,-1 0 0,1 1 0,-1-1 0,0 1 0,-1 0 0,0-1-1,0 1 1,-3 11 0,-1 5 81,-9 30 0,7-36-17,0 0 0,-1-1 0,-1 0 0,-15 25 0,17-33 24,0-1-1,0 0 1,-1 0 0,1 0-1,-2-1 1,1 0-1,-1 0 1,-1-1 0,-14 10-1,20-15-50,-1 1 0,1-1-1,-1 0 1,0 0 0,1 0 0,-1 0-1,0-1 1,0 1 0,1-1-1,-1 0 1,0 0 0,0 0 0,1-1-1,-7-1 1,11 1-15,0 0 0,0 0 1,0 0-1,0 1 0,0-1 0,0 0 1,0 0-1,0 0 0,0 1 0,1-1 0,1 0 1,51-20-163,82-34 216,235-133 0,-323 159-3,55-46 0,-51 37-271,-67 53 17,1 2 1,-19 30-1,-22 45 64,13-21 134,36-61-1,-46 77 205,45-72-163,-1 0-1,2 1 1,-9 29-1,15-42-12,-1 0 0,1 0 0,0 0-1,0 0 1,0 0 0,0 0 0,1 0 0,-1 0 0,1 0 0,0 0-1,0 0 1,0 0 0,0 0 0,0 0 0,0-1 0,1 1 0,2 4-1,-3-6 5,1 0-1,-1 1 1,0-1-1,0 0 0,1 1 1,-1-1-1,1 0 1,-1 0-1,1 0 0,-1 0 1,1 0-1,0-1 1,-1 1-1,1 0 0,0-1 1,0 1-1,0-1 1,-1 0-1,1 0 1,0 1-1,0-1 0,0 0 1,0-1-1,-1 1 1,1 0-1,0 0 0,0-1 1,0 1-1,-1-1 1,4-1-1,3-2-3,0-1-1,0 0 1,-1-1 0,1 1 0,-1-1-1,0-1 1,-1 1 0,0-1 0,0-1-1,0 1 1,5-11 0,4-8 11,-1-1 0,11-31 0,38-107 103,-23 41-374,-38 113-126,-2 11 351,0 0 1,0 0 0,0-1-1,0 1 1,-1 0 0,1 0 0,0 0-1,0 0 1,0 0 0,0 0-1,0-1 1,0 1 0,0 0 0,0 0-1,0 0 1,0 0 0,0 0 0,-1 0-1,1 0 1,0 0 0,0 0-1,0 0 1,0-1 0,0 1 0,0 0-1,-1 0 1,1 0 0,0 0 0,0 0-1,0 0 1,0 0 0,0 0-1,0 0 1,-1 0 0,1 0 0,0 0-1,0 0 1,0 0 0,0 0-1,-2 1-12,1 0 0,0-1 0,0 1-1,0 0 1,0 0 0,0 0 0,0 0-1,0 0 1,0 0 0,0 0 0,0 0-1,1 0 1,-1 0 0,-1 2 0,-8 22-17,0 0 0,1 1 1,-9 51-1,9-37 103,4-17 30,1 0-1,1-1 1,1 1 0,1 0 0,1 0-1,4 35 1,-3-55-61,0 0 1,-1 0-1,1 1 1,1-1-1,-1 0 1,0 0-1,1 0 1,0 0-1,2 4 1,-3-6-13,0 0 0,-1 0 0,1 0 0,0 0 0,0 0-1,0-1 1,0 1 0,0 0 0,0 0 0,1-1 0,-1 1 0,0-1 0,0 1 0,0-1 0,1 1 0,-1-1 0,0 0 0,0 0 0,1 0 0,-1 1 0,0-1 0,1 0 0,-1-1 0,0 1 0,3 0 0,4-4 8,0 0 1,-1 0-1,1-1 0,-1 0 1,0 0-1,0 0 0,7-9 1,22-22 1,52-67 0,-41 44-8,-6 8 163,31-35-169,-65 79-63,0 0-5,-1 1 0,1-1 0,1 1-1,-1 0 1,10-5 0,-14 10 37,0 0 1,-1 0 0,1 0 0,0 0-1,0 0 1,0 0 0,-1 1-1,1 0 1,0-1 0,0 1 0,0 0-1,0 1 1,0-1 0,0 0-1,-1 1 1,1 0 0,0-1-1,0 1 1,0 0 0,-1 0 0,4 3-1,0-1 5,0 0 0,-1 1 0,0 0 0,0 0 0,0 1 0,-1-1 0,1 1 0,-1 0-1,0 0 1,-1 0 0,1 1 0,-1 0 0,0-1 0,0 1 0,-1 0 0,3 11 0,1 7-40,-1 0 0,-2 0 1,2 29-1,0 4 14,8 19 67,-13-75-21,0 0 1,0 1-1,1-1 0,-1 0 0,0 0 0,0 0 0,1 0 0,-1 0 1,1 0-1,-1 0 0,1 0 0,-1 0 0,1 0 0,0 0 1,0 0-1,-1 0 0,1 0 0,0-1 0,0 1 0,0 0 0,0 0 1,0-1-1,0 1 0,0-1 0,0 1 0,0-1 0,0 1 0,0-1 1,0 0-1,0 1 0,1-1 0,-1 0 0,0 0 0,0 0 1,0 0-1,3 0 0,-1-1 16,0 0 1,1 0-1,-1-1 1,0 1-1,0-1 1,0 1-1,0-1 1,0 0-1,0 0 0,3-4 1,11-11-21,-2 0 1,-1-1-1,16-25 1,23-28 15,-25 41 120,30-38-382,-42 54-68,-16 14 303,0 0 0,0 0-1,0 0 1,1 0 0,-1 0-1,0-1 1,0 1 0,0 0-1,0 0 1,1 0 0,-1 0-1,0 0 1,0 0 0,0 0-1,1 0 1,-1 0 0,0 0-1,0 0 1,0 0 0,1 0-1,-1 0 1,0 0 0,0 0-1,0 0 1,1 0 0,-1 1-1,0-1 1,0 0 0,0 0-1,0 0 1,1 0 0,-1 1-4,0-1 1,0 1-1,0 0 1,0-1-1,1 1 1,-1 0-1,0-1 1,0 1-1,-1 0 1,1-1-1,0 1 1,0 0-1,0-1 1,0 1-1,-1 1 1,-3 11-9,-47 190-128,50-198 162,1-1-1,-1 0 1,1 1 0,0-1-1,0 0 1,0 1 0,1-1 0,-1 0-1,3 8 1,-2-10-12,0-1-1,0 1 1,0 0-1,0-1 1,0 1-1,0-1 1,0 1-1,0-1 1,0 0-1,1 1 1,-1-1-1,1 0 1,-1 0-1,1 0 1,-1 0-1,1 0 1,0 0-1,0 0 1,-1-1-1,1 1 1,0-1-1,0 1 1,0-1-1,3 1 1,0-1 28,0 0 0,0 0 0,0-1 1,0 1-1,0-1 0,0 0 0,0-1 1,0 1-1,0-1 0,-1 0 0,1 0 1,4-3-1,3-3 25,1 0 1,-2 0-1,15-14 0,18-23 16,54-71 0,-53 55-122,-3-2 0,-3-1 0,-2-3 0,46-118 0,-40 79 123,-15 40-242,34-120 0,-61 180 128,0 3-17,0-1 1,0 1-1,-1 0 0,1 0 1,-1 0-1,0-1 1,0-4-1,0 8 48,-1-1 0,1 1 0,0 0 0,0 0 0,0 0 0,0-1 0,0 1 0,0 0 0,0 0 0,-1 0 0,1 0 0,0-1 0,0 1 0,0 0 0,0 0 0,-1 0 0,1 0 0,0 0 0,0 0 0,0-1 0,-1 1 0,1 0 0,0 0 0,0 0 0,0 0 0,-1 0 0,1 0 0,0 0 0,0 0 0,0 0 0,-1 0 0,1 0 0,0 0 0,0 0 0,0 0 0,-1 0 0,1 0 0,0 1 0,0-1 0,0 0 0,-1 0 0,1 0 0,0 0 0,0 0 0,0 0 0,-1 1 0,-8 5-112,9-6 114,-5 4-13,0 0 1,1 1-1,-1 0 0,1 0 1,1 0-1,-1 0 0,1 1 1,0-1-1,0 1 1,0 0-1,-3 10 0,1-3 11,3-8 11,-129 328-184,114-286 201,2 2-1,3 0 0,1 0 0,-4 63 1,14-98-8,-1 12 72,0 1 0,2-1-1,1 1 1,6 37 0,-6-60-53,1 0 1,-1 1-1,1-1 1,-1 0-1,4 4 1,-5-7-15,1 0 1,-1 0-1,1 0 1,-1 0-1,1 0 1,0 0 0,0-1-1,-1 1 1,1 0-1,0 0 1,0-1-1,0 1 1,0 0 0,0-1-1,0 1 1,0-1-1,0 1 1,0-1-1,0 0 1,0 1-1,0-1 1,0 0 0,0 0-1,0 0 1,3 0-1,-2 0 9,1-1 1,-1 0-1,1 0 0,-1 0 1,0 0-1,1 0 0,-1-1 0,0 1 1,0-1-1,0 1 0,0-1 0,3-3 1,19-26 58,-17 22-68,5-9-39,8-10-31,1 0 0,1 2 0,44-41 0,-65 66 32,0 0 1,0 0-1,0 1 0,0-1 1,1 0-1,-1 1 1,0-1-1,0 0 1,0 1-1,1 0 1,-1-1-1,2 1 1,-3 0 12,1 0 0,-1 0 0,0 0 0,1 0 0,-1 0 0,1 1 0,-1-1 0,1 0 0,-1 0 0,1 0 0,-1 1 0,0-1-1,1 0 1,-1 1 0,0-1 0,1 0 0,-1 1 0,0-1 0,1 1 0,-1-1 0,0 0 0,0 1 0,1-1 0,-1 1 0,0-1 0,0 1 0,0-1 0,0 1 0,1-1 0,-1 1 0,0-1 0,0 1 0,0-1 0,0 1 0,0 0 0,0 15-46,-1 1 0,0-1 0,-1 1 0,0-1-1,-9 28 1,-1 11 228,6-23-97,2-16 5,1 1-1,-1 25 0,4-41-65,0-1 0,0 1 0,0-1-1,0 1 1,0-1 0,0 1 0,0-1-1,0 1 1,0-1 0,0 0 0,0 1 0,0-1-1,0 1 1,1-1 0,-1 1 0,0-1-1,0 0 1,1 1 0,-1-1 0,0 1 0,0-1-1,1 0 1,-1 1 0,0-1 0,1 0-1,-1 1 1,1-1 0,-1 0 0,0 0 0,1 0-1,-1 1 1,1-1 0,-1 0 0,1 0-1,-1 0 1,0 0 0,1 0 0,-1 0 0,1 0-1,-1 1 1,1-2 0,-1 1 0,1 0 0,-1 0-1,1 0 1,-1 0 0,1 0 0,-1 0-1,1-1 1,24-11 484,-21 10-491,55-37 105,6-4-283,-57 39 95,0 0 1,0 0-1,0 1 1,1 0-1,-1 1 1,16-3 0,-21 5 51,0-1 0,-1 1 1,1 0-1,0 0 1,0 0-1,0 0 1,0 1-1,0-1 1,-1 1-1,1 0 0,0 0 1,0 0-1,-1 0 1,1 0-1,0 0 1,-1 1-1,1-1 1,-1 1-1,0 0 0,0 0 1,3 2-1,-3-1 7,0 0 0,0 0-1,0 0 1,0 1-1,-1-1 1,1 0 0,-1 1-1,0-1 1,0 1-1,0 0 1,-1-1 0,1 1-1,-1 0 1,0-1-1,0 9 1,-2 1-7,0 0 0,0 0 1,-1-1-1,-1 1 0,-10 23 0,-36 61 98,-76 84 115,121-174-181,-11 14 70,-1 0 1,-30 29 0,44-47-41,0 0 0,0 0 0,-1 0-1,1 0 1,-1-1 0,1 1 0,-1-1 0,0 0 0,0 0 0,0-1 0,0 1 0,0-1-1,-1 0 1,-6 1 0,9-2-15,0 0 0,0 0-1,0 0 1,0 0 0,0-1-1,0 1 1,0-1 0,1 1-1,-1-1 1,0 0 0,0 0-1,0 0 1,1 0 0,-1 0-1,0 0 1,1 0 0,-1 0-1,1-1 1,0 1 0,-1-1-1,1 1 1,0-1 0,0 1-1,0-1 1,-2-3 0,0-2 20,0-1 1,0 1 0,1-1 0,-3-13 0,4 13-28,0 1 1,0-1 0,1 0-1,0 0 1,0 1 0,1-1-1,0 0 1,0 1 0,1-1-1,0 1 1,0-1 0,0 1 0,1 0-1,1 0 1,4-8 0,-2 6-28,0 0 0,1 1 0,0 0 0,1 0 1,0 0-1,0 1 0,0 0 0,1 1 0,0 0 1,16-8-1,40-15-79,0 4 1,75-18 0,-51 16-668,-19 7-3233,-25 7-2753,-24 7 1216,-11 5 2602</inkml:trace>
</inkml:ink>
</file>

<file path=ppt/ink/ink4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28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48 7968,'-22'-13'2565,"21"13"-2537,1 0-1,0-1 1,0 1-1,0 0 1,0 0-1,0 0 1,0 0-1,-1 0 1,1 0 0,0 0-1,0 0 1,0 0-1,0-1 1,0 1-1,0 0 1,0 0-1,0 0 1,0 0 0,-1 0-1,1 0 1,0-1-1,0 1 1,0 0-1,0 0 1,0 0-1,0 0 1,0 0 0,0-1-1,0 1 1,0 0-1,0 0 1,0 0-1,0 0 1,0 0-1,0-1 1,0 1 0,0 0-1,1 0 1,-1 0-1,0 0 1,0 0-1,0-1 1,0 1-1,0 0 1,0 0-1,0 0 1,0 0 0,0 0-1,1 0 1,-1 0-1,5-4 381,-1 3 5,0-1-1,0 1 0,0 0 1,1 0-1,-1 0 1,0 1-1,1-1 0,-1 1 1,8 1-1,1-2 339,81-3 750,325-9-709,-305 16-1617,-43 2-3688,-55-3 145,-1 5 1408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27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23 2720,'0'0'891,"16"-4"6484,-22 5-5561,-29 1-1681,32-1-114,1-1 0,0 1 0,0-1 0,-1 1 0,1 0 1,0 0-1,0 0 0,0 0 0,0 0 0,0 1 0,-3 2 0,14-4 2066,15 1-1659,-23-1-397,1 0-1,-1 0 0,0 0 0,1 0 1,-1-1-1,1 1 0,-1 0 0,0-1 1,1 1-1,-1-1 0,0 1 0,0-1 1,3-1-1,-50 14-321,43-11 304,0 0 0,1 0 1,-1 0-1,0 0 1,0 1-1,1-1 1,-1 1-1,1-1 0,-1 1 1,1 0-1,0 0 1,0 0-1,-3 3 1,5-5 2,0 1 1,0-1-1,0 0 1,0 0 0,0 0-1,0 1 1,-1-1-1,1 0 1,0 0 0,0 0-1,0 1 1,0-1-1,0 0 1,0 0 0,0 1-1,0-1 1,0 0-1,0 0 1,0 0 0,0 1-1,1-1 1,-1 0 0,0 0-1,0 0 1,0 1-1,0-1 1,0 0 0,0 0-1,0 0 1,1 1-1,-1-1 1,0 0 0,0 0-1,0 0 1,0 0-1,1 0 1,-1 1 0,0-1-1,11 1 434,13-5 305,-24 4-732,8-2 53,-1-1-1,1 1 0,0-1 1,-1-1-1,0 1 0,0-1 1,0-1-1,0 1 0,-1-1 1,1 0-1,6-8 0,-13 13-78,0-1 0,1 1 0,-1 0 0,0-1 0,0 1 0,0 0 1,0-1-1,0 1 0,1 0 0,-1-1 0,0 1 0,0 0 0,0-1 0,0 1 0,0-1 0,0 1 0,0 0 0,0-1 0,0 1 0,0 0 0,-1-1 0,1 1 0,0 0 0,0-1 0,0 1 0,0 0 0,0-1 0,-1 1 0,1 0 0,0-1 0,0 1 0,-1 0 0,1 0 0,0-1 0,0 1 0,-1 0 0,1 0 0,0-1 0,-1 1 0,1 0 0,0 0 0,-1 0 0,1 0 0,0 0 0,-1-1 0,1 1 0,0 0 0,-1 0 0,0 0 0,-19-4-348,15 4 315,0 0 0,0 1 0,-1-1-1,1 1 1,0 1 0,0-1 0,0 1 0,0-1 0,0 2 0,0-1 0,0 0 0,1 1 0,-9 6-1,13-9-80,-1 1 0,1-1 0,0 0 0,0 1-1,-1-1 1,1 0 0,0 1 0,0-1-1,0 0 1,0 1 0,-1-1 0,1 1 0,0-1-1,0 0 1,0 1 0,0-1 0,0 1-1,0-1 1,0 0 0,0 1 0,0-1-1,0 1 1,0-1 0,0 0 0,0 1 0,0-1-1,1 1 1,-1-1 0,0 0 0,0 1-1,0-1 1,1 1 0,10 12-3676,-5-6 1535,12 15-1158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7:25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944 18 2400,'-5'-13'1037,"5"13"-969,0 0-1,0-1 1,-1 1-1,1 0 1,0 0-1,0-1 1,0 1-1,0 0 1,0 0-1,-1-1 1,1 1-1,0 0 1,0 0-1,0 0 1,-1 0-1,1-1 1,0 1-1,0 0 0,-1 0 1,1 0-1,0 0 1,0 0-1,-1 0 1,1 0-1,0 0 1,0 0-1,-1 0 1,1-1-1,0 1 1,-1 1-1,1-1 1,0 0-1,0 0 1,-1 0-1,1 0 1,0 0-1,0 0 1,-1 0-1,0 1 281,0-1 0,-1 0-1,1 1 1,0-1 0,-1 0 0,1 0-1,0 0 1,-1 0 0,1 0 0,0 0-1,-3 0 1,-12 0 1250,5 4-1002,1 1 1,-1 0 0,1 1 0,-12 8 0,1-1 173,-22 14 176,1 1-1,1 2 1,2 2-1,1 2 1,2 2-1,-63 77 1,87-96-757,1 1 0,1-1 0,1 2 0,0-1 0,1 1 0,-7 30 1,4-7 380,-8 86 0,18-111-457,0 0 0,1 0-1,1 0 1,0 0 0,1-1 0,1 1 0,1 0 0,0-1 0,1 0 0,10 20 0,1 0 90,37 81 464,-43-88-498,0-1 0,7 40-1,-9-26-9,-3 0-1,-1 0 1,-3 60 0,-2-68-23,1-9 37,-1-1 0,-2 1 1,0-1-1,-13 47 0,-5-20-33,-2-1 0,-3-1 0,-49 71 0,27-53 154,-65 67-1,95-114-320,-32 27 0,43-41-544,-1 0 1,0-1-1,0 1 1,0-2-1,0 0 1,-1 0-1,-17 6 1,8-9-2479,16-1 2469,1 0 1,-1-1-1,1 1 0,0-1 0,-1 1 0,1-1 1,0 0-1,-1 1 0,1-1 0,0 0 1,0 0-1,0 0 0,0 0 0,0 0 0,-2-2 1,-2-6-2189</inkml:trace>
</inkml:ink>
</file>

<file path=ppt/ink/ink4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28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29 8384,'-53'-28'3808,"48"28"-3168,13 5-672,5-2 96,11 2-32</inkml:trace>
</inkml:ink>
</file>

<file path=ppt/ink/ink4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30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31 5408,'4'-16'1728,"-4"15"-1607,0 0 1,0 0 0,0 0-1,0 1 1,0-1 0,-1 0-1,1 0 1,0 0-1,0 0 1,-1 1 0,1-1-1,0 0 1,-2-1 0,0 1 1024,5 7 597,-2-1-1396,0-1 1,1 1 0,-2-1 0,1 1-1,0 0 1,-1-1 0,0 1 0,0 0-1,0 0 1,-1-1 0,0 1 0,1 0 0,-4 8-1,-3 4 249,0 1-1,-10 17 0,15-31-503,-16 30 366,-1-1 1,-2 0-1,-38 44 0,44-59-530,-2-1 0,1-1 0,-2-1-1,0 0 1,-1-1 0,-41 22 0,39-24-435</inkml:trace>
</inkml:ink>
</file>

<file path=ppt/ink/ink4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31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36 408 3072,'-24'2'976,"24"-2"-907,-1 1 1,1-1-1,-1 0 1,0 0 0,1 0-1,-1 0 1,1 0-1,-1 1 1,1-1-1,-1 0 1,1 1-1,-1-1 1,1 0-1,0 1 1,-1-1-1,1 0 1,-1 1 0,1-1-1,0 1 1,-1-1-1,1 1 1,0-1-1,0 1 1,-1-1-1,1 1 1,12 3 4655,-7-5-4365,-1 0-1,0 0 1,1 0-1,-1-1 1,0 1-1,8-5 1,1 0 78,44-17 170,-1-2 0,84-53 0,-92 43-459,-29 21-91,0 1 1,39-21 0,-57 33-62,0 1 0,0-1 0,-1 0-1,1 1 1,0 0 0,0-1 0,0 1 0,1 0 0,-1-1 0,0 1 0,0 0 0,0 0 0,0 0-1,0 0 1,0 0 0,0 0 0,0 0 0,0 0 0,0 1 0,0-1 0,0 0 0,0 1 0,0-1-1,0 0 1,0 1 0,0 0 0,0-1 0,0 1 0,0-1 0,0 1 0,-1 0 0,1 0-1,0-1 1,0 1 0,-1 0 0,1 0 0,-1 0 0,1 0 0,0 1 0,1 4 29,0 0 1,-1 0 0,0 0-1,0 0 1,1 11 0,-2-15-15,0 75 561,-1-54-202,1 1-1,6 46 1,-5-64-232,1 1 0,0-1 0,0 0 0,5 9 0,-6-13-73,0 0 0,0 1-1,1-1 1,-1 0 0,1-1-1,-1 1 1,1 0 0,0 0-1,-1-1 1,1 1 0,0-1-1,0 1 1,0-1-1,5 2 1,-4-2 6,0 0 0,1-1 0,-1 1 0,1-1 0,-1 0 0,1 0 0,-1 0 0,1-1 0,-1 1 0,1-1 0,-1 0 0,6-2 0,5-2 180,21-13 1,-25 13-142,33-18-32,-2-2 0,-1-2 0,0-1 0,-2-3 1,65-66-1,-6-15-118,-18 20-157,-76 88 177,1 0 1,0 0-1,0 0 1,0 0-1,0 1 1,1 0-1,9-5 1,-13 7 11,0 1 0,0-1 1,0 1-1,0 0 0,0 0 1,0 0-1,1-1 0,-1 1 0,0 0 1,0 0-1,0 1 0,0-1 1,0 0-1,0 0 0,0 0 1,0 1-1,2 0 0,-1 0 0,-1 0-1,1 0 0,-1 0 1,0 1-1,1-1 0,-1 0 0,0 1 1,0-1-1,0 1 0,0-1 1,0 1-1,0 0 0,0-1 1,0 3-1,13 35 58,-2 2 0,13 70 0,-4-8 131,-18-88-509,2 8-5136</inkml:trace>
</inkml:ink>
</file>

<file path=ppt/ink/ink4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31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 4992,'0'-1'59,"-1"1"1,1 0-1,0 0 1,-1 0-1,1 0 1,-1 0-1,1 0 1,0 0-1,-1 0 0,1 0 1,0 0-1,-1 0 1,1 1-1,-1-1 1,1 0-1,0 0 1,-1 0-1,1 0 1,0 1-1,0-1 0,-1 0 1,1 0-1,0 0 1,-1 1-1,1-1 1,0 0-1,0 1 1,-1-1-1,1 0 1,0 1-1,0-1 1,0 0-1,0 1 0,-1-1 1,1 0-1,0 1 1,0-1-1,0 0 1,0 1-1,0-1 1,0 0-1,0 1 1,0-1-1,0 1 0,0 0 1,-3 27 839,3-17 48,-9 90 2821,-34 158 0,-26 33-1192,2 126-1616,66-415-995,0 5-149,0 1 1,0-1-1,0 1 0,1-1 0,0 1 1,1-1-1,0 1 0,0-1 0,5 15 1,-6-22 75,0 0 0,0-1 1,1 1-1,-1 0 0,0-1 0,1 1 1,-1 0-1,0-1 0,1 1 1,-1-1-1,1 1 0,-1-1 0,1 1 1,-1-1-1,1 1 0,-1-1 0,1 1 1,-1-1-1,1 0 0,0 1 1,1-1-1,-1 0-286,0 0 0,1 0 0,-1 0 0,0 0 0,1 0 0,-1 0 0,0-1 0,1 1 0,-1 0 0,2-2 0,18-6-2747</inkml:trace>
</inkml:ink>
</file>

<file path=ppt/ink/ink4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36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14 3808,'5'-8'7760,"-23"5"-4635,8 2-2999,-1 0 0,0 1 0,0 0 0,0 0 0,0 1 0,1 1 0,-21 5 0,25-6-112,1 0-1,0 1 1,-1 0-1,1 0 1,0 1 0,0-1-1,0 1 1,0 0 0,0 0-1,1 1 1,-1-1 0,1 1-1,0 0 1,0 0 0,0 1-1,1-1 1,0 1 0,-1 0-1,2-1 1,-1 2-1,0-1 1,1 0 0,0 0-1,0 1 1,1-1 0,0 1-1,0-1 1,0 1 0,0 0-1,1-1 1,0 1 0,0 0-1,2 10 1,12 57 124,1 13 86,-12-61-73,0 0-1,-2 0 0,-1 1 0,-1-1 1,-5 33-1,4-49-105,0-1 1,0 1 0,-1 0-1,0-1 1,-1 1-1,0-1 1,0 0-1,-1 0 1,0-1 0,-7 9-1,-1-3-2833,12-13 2490,1 0-1,-1 1 1,1-1-1,-1 0 1,0 0-1,1 1 1,-1-1-1,0 0 1,1 0-1,-1 0 1,1 0-1,-1 0 1,0 0-1,1 0 1,-1 0-1,0 0 1,1 0-1,-1 0 1,0 0-1,1-1 1,-1 1-1,1 0 1,-1 0-1,-1-1 1,-2-3-2390</inkml:trace>
</inkml:ink>
</file>

<file path=ppt/ink/ink4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37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57 5632,'-19'-8'2560,"28"5"-2208,1-2 1920,3 1-1312,13-4 1024,6 5-1152,13-9 320,5 7-672,0 2-1,-2 3-287,-7-5-32,-6 10-96,2-5 32,-6 0-64,1-5-640,-6 5 321</inkml:trace>
</inkml:ink>
</file>

<file path=ppt/ink/ink4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40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1118 4064,'0'0'78,"0"0"0,0 0 0,0 0 0,-1 0 0,1 0 0,0 0 1,0 0-1,0 0 0,0 0 0,0 0 0,-1 0 0,1-1 0,0 1 0,0 0 0,0 0 0,0 0 1,0 0-1,0 0 0,-1 0 0,1 0 0,0 0 0,0 0 0,0-1 0,0 1 0,0 0 0,0 0 1,0 0-1,0 0 0,0 0 0,0 0 0,-1-1 0,1 1 0,0 0 0,0 0 0,0 0 0,0 0 1,0 0-1,0-1 0,0 1 0,0 0 0,0 0 0,0 0 0,0 0 0,0-1 0,0 1 0,0 0 1,1 0-1,2-9 3230,-2 8-3096,36-61 3084,86-136-1697,-82 140-828,63-70 0,45-26 1064,-146 151-1797,0 0 1,-1 0 0,1 0-1,0 0 1,1 0 0,-1 1-1,0-1 1,1 1 0,-1 0-1,1 0 1,5-2 0,-9 4-30,1 0 0,-1 0 0,1 1 0,-1-1 0,1 0 0,-1 0 0,1 0 1,-1 0-1,1 0 0,-1 1 0,0-1 0,1 0 0,-1 0 0,1 1 0,-1-1 0,0 0 0,1 1 0,-1-1 1,0 0-1,0 1 0,1-1 0,-1 1 0,0-1 0,0 0 0,1 1 0,-1-1 0,0 1 0,0-1 1,0 1-1,0-1 0,0 1 0,0-1 0,1 1 0,1 20 190,-1-16-174,0 14 54,-2 1 0,1-1 1,-2 1-1,-5 21 0,0 7-59,-7 79 375,14-126-382,-1-1 0,1 1 0,0-1 0,0 1 0,0-1 0,0 1 0,0-1 0,0 1 0,0-1 0,0 1 0,0 0 0,0-1 1,0 1-1,0-1 0,0 1 0,1-1 0,-1 1 0,0-1 0,0 1 0,0-1 0,1 1 0,-1-1 0,1 1 0,-1-1 13,1-1-1,0 1 0,0 0 1,-1-1-1,1 1 1,0-1-1,-1 1 0,1-1 1,-1 1-1,1-1 1,0 1-1,-1-1 0,1 0 1,-1 1-1,0-1 0,1 0 1,-1 1-1,1-1 1,-1-1-1,27-50 246,13-21-179,-31 59-166,1 0 1,0 1-1,1 1 1,0 0-1,1 0 1,0 1-1,1 1 1,21-14-1,-33 23 62,0 1-1,0-1 1,0 0-1,1 1 0,-1-1 1,0 1-1,0-1 1,1 1-1,-1 0 0,0-1 1,1 1-1,-1 0 1,1 0-1,-1 0 1,0 0-1,1 0 0,-1 0 1,3 1-1,-3 0 18,0-1-1,0 1 1,-1 0-1,1-1 1,0 1-1,0 0 1,0 0-1,-1-1 1,1 1-1,-1 0 1,1 0-1,0 0 1,-1 0-1,1 0 1,-1 0-1,0 0 0,1 0 1,-1 2-1,1 4 62,0 1 0,0-1 0,-1 1 0,0-1 0,-1 9 0,0-15-62,-1 28 98,-4 54-114,6-82 19,0 0 0,0 1 0,1-1 0,-1 0 0,0 1 0,0-1 0,1 0 0,-1 0 0,0 0-1,1 1 1,0 0 0,0-1 3,-1-1 0,0 0-1,1 1 1,-1-1 0,1 0-1,-1 1 1,1-1-1,-1 0 1,1 0 0,-1 1-1,1-1 1,-1 0 0,1 0-1,-1 0 1,1 0 0,-1 0-1,1 0 1,-1 0-1,1 0 1,-1 0 0,1 0-1,0 0 1,-1 0 0,1 0-1,-1 0 1,1 0 0,-1-1-1,1 1 1,-1 0-1,1 0 1,-1-1 0,1 1-1,0-1 1,11-6 166,19-15 0,2-2-203,-19 15-6,8-5-78,1 0-1,38-16 0,-60 29 107,1 1 0,-1-1 0,0 1 0,1-1 0,-1 1 0,1 0 1,-1 0-1,0-1 0,1 1 0,-1 0 0,1 0 0,-1 1 0,0-1 0,1 0 0,-1 0 0,1 1 0,-1-1 0,0 1 0,1-1 0,-1 1 0,0-1 0,0 1 0,1 0 0,-1 0 0,0 0 0,0-1 0,0 1 0,0 0 0,0 1 0,0-1 0,0 0 0,0 0 0,-1 0 0,1 0 0,0 1 0,-1-1 0,1 0 0,0 2 0,1 4 13,0-1 0,0 1 0,-1 0 0,0 0 0,0-1 0,-1 13 0,0-2 8,0-9 21,-1 1-1,2 0 1,-1 0 0,1 0-1,0-1 1,1 1-1,4 12 1,-6-20-27,0 0 1,1-1-1,-1 1 1,0 0-1,1 0 1,-1-1-1,1 1 1,-1 0-1,1-1 1,-1 1-1,1-1 1,-1 1-1,1 0 1,0-1-1,-1 1 1,1-1-1,0 0 1,-1 1-1,1-1 1,0 1-1,0-1 1,-1 0-1,1 0 1,0 1-1,0-1 1,0 0-1,-1 0 1,1 0-1,0 0 1,0 0-1,0 0 1,0 0-1,-1 0 1,1 0-1,0-1 1,0 1-1,0 0 1,-1 0-1,1-1 0,0 1 1,0-1-1,5-2 76,-1 0 0,0-1 0,0 1 0,7-8-1,-10 9-79,23-22 137,32-43 0,-35 40-385,35-34 0,-50 58-1,-5 9 119,-5 15 135,2-14 73,-9 139 428,9-140-452,1-1 0,-1 1-1,1-1 1,2 12 0,-2-17-54,0 0 1,0 0-1,0 1 1,0-1-1,0 0 0,0 0 1,0 0-1,0 1 1,0-1-1,0 0 0,0 0 1,0 0-1,0 1 1,0-1-1,0 0 0,1 0 1,-1 0-1,0 1 1,0-1-1,0 0 0,0 0 1,0 0-1,1 0 1,-1 0-1,0 1 0,0-1 1,0 0-1,0 0 1,1 0-1,-1 0 0,0 0 1,0 0-1,0 0 1,1 0-1,-1 0 0,0 0 1,0 0-1,0 0 1,1 0-1,-1 0 1,0 0-1,0 0 0,0 0 1,1 0-1,-1 0 1,0 0-1,0 0 0,0 0 1,1 0-1,-1 0 1,0 0-1,0 0 0,0 0 1,0-1-1,1 1 1,-1 0-1,0 0 0,0 0 1,0 0-1,0 0 1,0-1-1,1 1 0,-1 0 1,0 0-1,0 0 1,0-1-1,10-13 203,-9 13-143,44-81 205,-1 1-211,-17 37-834,-25 45 577,0 6 105,1 9 72,-2-1 84,1 0-1,1 0 1,0 0-1,6 17 1,-7-27-38,0 0 0,0-1 0,0 1 0,1-1 1,-1 1-1,1-1 0,0 0 0,0 0 0,1 0 0,-1 0 1,1-1-1,0 0 0,0 1 0,0-1 0,0 0 0,6 3 1,-7-5 4,0 0 0,0-1 0,0 1 0,1 0 0,-1-1 0,0 0 0,0 0 0,0 0 0,0 0 0,1 0 0,-1-1 0,0 1 0,0-1 0,0 0 0,0 0 0,0 0 0,3-2 0,6-3 53,0 0 0,19-15-1,-23 15-76,26-19 22,-2-1 0,-1-2 1,33-38-1,8-10-18,-71 75-41,1-1 1,-1 1-1,1 0 1,-1-1 0,1 1-1,-1 0 1,1 0-1,0 0 1,0 0-1,-1 1 1,4-2 0,-4 2 25,-1 0-1,1 0 1,-1 0 0,1 0 0,0 0 0,-1 0 0,1 0 0,-1 0 0,1 0 0,-1 1-1,1-1 1,0 0 0,-1 0 0,1 0 0,-1 1 0,1-1 0,-1 0 0,1 1 0,-1-1-1,1 1 1,-1-1 0,0 0 0,1 1 0,-1-1 0,1 1 0,-1-1 0,0 1 0,0-1-1,1 1 1,-1-1 0,0 1 0,0 0 0,1-1 0,-1 1 0,0-1 0,0 1 0,0 0-1,0-1 1,0 2 0,1 12 3,0 1-1,-1-1 0,-1 0 0,-3 20 1,0 2-39,3-20 129,-6 29 0,6-41-47,0 0 0,0 0 1,0-1-1,-1 1 0,1-1 0,-1 1 0,0-1 0,0 0 0,0 1 1,-1-1-1,1 0 0,-1 0 0,-4 4 0,6-7-37,0 1 0,1-1 0,-1 0 0,0 1 0,0-1 0,0 0 0,1 0 0,-1 0 0,0 0-1,0 1 1,0-1 0,0 0 0,0 0 0,1-1 0,-1 1 0,0 0 0,0 0 0,0 0 0,1 0 0,-1-1 0,0 1 0,0 0 0,0-1-1,1 1 1,-1-1 0,0 1 0,1-1 0,-1 1 0,0-1 0,1 1 0,-2-2 0,-1-1-68,1 0 0,-1-1 1,0 1-1,1-1 0,-3-5 1,1 2-20,1 0 1,1 0 0,-1 0 0,1 0 0,0 0-1,1 0 1,0-1 0,-1-9 0,2 17 68,0 0 1,0-1-1,0 1 0,0 0 1,0 0-1,0-1 1,0 1-1,0 0 0,0 0 1,0 0-1,0-1 0,0 1 1,0 0-1,0 0 1,1-1-1,-1 1 0,0 0 1,0 0-1,0 0 0,0-1 1,0 1-1,0 0 1,1 0-1,-1 0 0,0 0 1,0-1-1,0 1 1,1 0-1,-1 0 0,0 0 1,0 0-1,9 2-249,12 14 108,-14-11 222,16 14 3,-13-11-45,-1-1 1,11 7-1,-17-12-17,1-1 0,0 1 0,-1 0 1,1-1-1,0 0 0,0 0 0,-1 0 0,1 0 0,0-1 0,5 1 1,-1-2 30,0 0 1,0 0 0,0 0 0,0-1 0,-1-1-1,1 1 1,-1-1 0,1 0 0,6-5 0,11-6 119,25-21 1,-34 24-154,10-7 120,-1-1 0,0-1 1,-2-1-1,0-1 0,-2 0 1,0-2-1,22-34 0,-25 27-85,-1-1 0,-1-1 0,-1 0 0,-3-1 0,0 0 0,9-52 0,8-57-138,-29 138 105,2-12 13,-2 17-22,0-1-1,0 1 0,0 0 0,0-1 1,0 1-1,0-1 0,0 1 1,0 0-1,0-1 0,0 1 1,0-1-1,-1 1 0,1 0 0,0-1 1,0 1-1,0 0 0,-1-1 1,1 1-1,0 0 0,-1-1 1,1 1-1,0 0 0,0 0 0,-1-1 1,1 1-1,-1 0 0,1 0 1,0 0-1,-1-1 0,0 1 0,1 0 0,0 0 0,-1 1 0,1-1 0,0 0 0,-1 0 0,1 0 0,0 0 0,-1 1 0,1-1 0,0 0 0,0 0 0,-1 1 0,1-1 0,0 0 0,0 0 0,-1 1 0,1-1 0,0 0 0,0 1 0,0-1 0,-1 0 0,1 1 0,0-1 0,0 0 0,0 1 1,-8 13-2,2 0 1,0 1 0,0 0 0,-3 17 0,-13 70 2,18-83-2,-6 38 60,-6 85 0,15-118-27,1 133 53,-1-28-596,-7-43-3570,8-85 3955,0 1-177,0 0-1,0 0 0,-1 0 0,1 0 0,-1 0 0,1 0 0,-3 3 0,3-4 174,0-1 1,-1 0 0,1 1-1,0-1 1,-1 0-1,1 1 1,-1-1 0,1 0-1,-1 1 1,1-1-1,-1 0 1,1 0 0,-1 1-1,1-1 1,-1 0-1,1 0 1,-1 0 0,1 0-1,-1 0 1,0 0-1,1 0 1,-1 0 0,1 0-1,-1 0 1,1 0-1,-1 0 1,1 0 0,-1-1-1,0 1 1,1 0-1,-1 0 1,1-1 0,0 1-1,-1 0 1,1 0-1,-1-1 1,1 1 0,-1-1-1,1 1 1,-13-11-1822,0 0 0,1 0 1,1-1-1,-20-26 0,12 14 836,-74-77 1959,13 16 6434,77 82-6824,1 1 0,-1-1-1,1 0 1,0-1-1,0 1 1,1 0 0,-1-1-1,-1-4 1,2 6-323,1 1 1,0-1-1,0 0 0,0 1 1,0-1-1,0 1 1,0-1-1,0 1 0,0-1 1,0 1-1,1-1 0,-1 1 1,1-1-1,-1 1 1,1-1-1,0 1 0,0 0 1,-1-1-1,1 1 0,0 0 1,0 0-1,0 0 1,0-1-1,0 1 0,3-1 1,2-3 135,0 1 0,1 1 0,0-1 0,0 1 0,0 0 0,11-3 0,47-9 461,175-17-585,-137 28-5065,-70 6 2155</inkml:trace>
</inkml:ink>
</file>

<file path=ppt/ink/ink4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42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34 5632,'3'-21'1834,"-3"20"-1761,0 1 0,0-1-1,0 0 1,1 1-1,-1-1 1,0 0-1,0 1 1,1-1-1,-1 0 1,0 1-1,1-1 1,-1 1-1,1-1 1,-1 0-1,1 1 1,0-1-1,4 0 2919,-10 103 2526,0-64-5014,-1 0 0,-2 0 0,-1 0 0,-15 36 0,-40 75 746,35-86-697,-24 75-1,43-110-476,7-20 21,0-1 0,1 1 0,-1 0 0,2 1 0,-1-1 0,0 9 0,2-17-83,0 0 0,0 0 1,0 1-1,0-1 0,0 0 1,0 1-1,0-1 0,0 0 1,0 1-1,0-1 0,1 0 1,-1 1-1,0-1 0,0 0 1,0 0-1,0 1 0,0-1 1,1 0-1,-1 0 0,0 1 1,0-1-1,0 0 0,1 0 1,-1 1-1,0-1 0,0 0 1,1 0-1,-1 0 0,0 0 1,0 1-1,1-1 0,-1 0 1,0 0-1,1 0 0,-1 0 1,0 0-1,0 0 0,1 0 1,-1 0-1,0 0 0,1 0 1,-1 0-1,0 0 0,1 0 1,-1 0-1,0 0 1,0 0-1,1 0 0,-1 0 1,0 0-1,1-1 0,-1 1 1,0 0-1,0 0 0,1 0 1,-1 0-1,0-1 0,1 1 1,22-17 421,-18 13-409,83-72-108,-52 43-171,72-50 1,-108 83 248,1-1 0,-1 1 0,0 0-1,0 0 1,0 0 0,1 0 0,-1 0 0,0 0 0,0 0-1,1-1 1,-1 1 0,0 0 0,0 0 0,1 0 0,-1 0 0,0 0-1,0 0 1,1 0 0,-1 0 0,0 0 0,0 0 0,1 0 0,-1 1-1,0-1 1,0 0 0,0 0 0,1 0 0,-1 0 0,0 0 0,0 0-1,1 0 1,-1 1 0,0-1 0,0 0 0,0 0 0,0 0 0,1 1-1,-1-1 1,0 0 0,0 0 0,0 1 0,4 15 70,-4 19 159,-1-22-150,-5 81 330,6-82-350,0-1-1,1 1 0,1 0 0,0 0 0,5 18 1,-6-27-36,0 0 0,0 0 0,0-1 0,1 1 0,-1-1 0,0 1 0,1-1 0,0 0 0,0 0 0,-1 1 1,1-1-1,0 0 0,1-1 0,2 4 0,-2-4-2,-1 0 1,1 0 0,-1-1-1,1 1 1,-1 0-1,1-1 1,-1 0-1,1 0 1,-1 0 0,1 0-1,-1 0 1,1 0-1,-1 0 1,1-1 0,-1 1-1,1-1 1,2-1-1,17-7 45,-1-1-1,1-1 1,28-21-1,3 0-61,-14 10 49,159-94 328,-197 115-384,1 0-16,-1 1 0,1-1 0,-1 0 0,1 0 0,-1 0 0,0-1 0,0 1 0,1 0 0,-1 0 0,0-1 1,1-1-1,-2 2 19,0 1 1,0 0 0,0 0-1,0 0 1,0 0 0,0 0 0,0 0-1,0-1 1,0 1 0,0 0-1,0 0 1,0 0 0,0 0-1,0 0 1,0-1 0,0 1 0,0 0-1,0 0 1,0 0 0,0 0-1,0 0 1,0 0 0,0 0 0,0-1-1,0 1 1,0 0 0,-1 0-1,1 0 1,0 0 0,0 0-1,0 0 1,0 0 0,0 0 0,0 0-1,-1 0 1,1 0 0,0-1-1,0 1 1,0 0 0,0 0 0,0 0-1,0 0 1,-1 0 0,1 0-1,0 0 1,0 0 0,0 0 0,0 0-1,0 0 1,-1 0 0,1 1-1,0-1 1,-8 1-57,-3 3 63,0 0 1,1 1 0,0 1-1,0-1 1,0 2-1,1-1 1,-1 1 0,2 1-1,-11 10 1,5-3 91,2 0 0,0 1 0,1 0 1,-17 30-1,24-38-9,0 0 1,0 1-1,0-1 1,1 1-1,0 0 1,1 0-1,0 0 1,-2 14 0,4-22-76,0 0 0,0-1 1,0 1-1,0 0 0,0 0 1,1 0-1,-1-1 0,0 1 1,0 0-1,0 0 0,1-1 1,-1 1-1,0 0 0,1 0 1,-1-1-1,0 1 0,1 0 1,-1-1-1,1 1 0,-1-1 1,1 1-1,0-1 1,-1 1-1,1-1 0,-1 1 1,1-1-1,0 1 0,-1-1 1,1 0-1,0 1 0,0-1 1,0 0-1,1 1 11,0-1 1,0 0-1,0-1 0,0 1 1,0 0-1,0 0 0,0-1 1,0 1-1,0-1 0,0 0 1,0 1-1,-1-1 0,1 0 1,2-2-1,17-11 132,-2 0 1,29-28-1,33-41-37,-23 22-169,-51 54 40,-4 3-50,0 1-1,0 0 1,0 0 0,1 0-1,4-4 1,-7 7 48,0 0-1,-1-1 1,1 1 0,-1 0 0,1 0-1,0-1 1,-1 1 0,1 0 0,0 0-1,-1 0 1,1 0 0,0 0 0,-1 0-1,1 0 1,0 0 0,-1 0 0,1 0-1,0 1 1,-1-1 0,1 0 0,-1 0-1,1 0 1,0 1 0,-1-1-1,1 0 1,-1 1 0,1-1 0,-1 1-1,1-1 1,-1 1 0,1-1 0,-1 1-1,1-1 1,-1 1 0,0-1 0,1 1-1,-1-1 1,0 1 0,1-1 0,-1 1-1,0 0 1,0-1 0,1 2 0,2 8-8,-1 0 1,0 1 0,0-1-1,-1 0 1,0 1 0,-1-1 0,-1 18-1,0-11 163,2 27 1,0-43-141,0 12 161,7 23-1,-7-33-117,0 0 0,0 0-1,0 0 1,0 0 0,4 4-1,-5-7-26,1 1 0,-1 0 0,1-1 0,-1 1 0,1 0 0,0-1 0,-1 1 0,1-1 0,0 1 0,-1-1 0,1 1 0,0-1 0,0 0 0,0 1 0,-1-1 0,1 0 0,0 0 0,0 1 0,0-1 0,0 0 0,1 0-4,-1 0 0,0-1 0,1 1-1,-1 0 1,0-1 0,1 1-1,-1-1 1,0 1 0,0-1-1,1 0 1,-1 1 0,0-1-1,0 0 1,0 0 0,0 0-1,0 0 1,0 0 0,0 0 0,0 0-1,-1 0 1,1 0 0,0 0-1,0-1 1,0-1 0,4-4 43,57-92-1,-39 60-152,47-62 0,-53 81 85,-8 9-162,0-1-1,1 1 1,18-15 0,-27 28 133,-1 0 1,1 0-1,-1 0 0,1 0 1,-1 0-1,0 0 0,0 0 1,0 0-1,0 0 0,0 0 1,-1 0-1,0 2 0,-5 40 463,5-36-368,-3 5 89,-2 27 1,6-37-116,-1 0 1,1 0-1,0 0 0,1 0 1,-1 0-1,0 0 0,1 0 1,-1-1-1,1 1 1,0 0-1,0 0 0,0-1 1,0 1-1,1 0 0,1 3 1,-2-6-15,0 0 0,0 0 1,-1 0-1,1 0 0,0 0 0,-1 0 0,1 0 1,0 0-1,-1 0 0,1-1 0,0 1 1,-1 0-1,1 0 0,0-1 0,-1 1 1,1 0-1,-1-1 0,2 0 0,18-10-46,-13 6-14,67-44-434,-18 10 160,-39 28 296,-5 3 2,0 0 1,1 1-1,-1 0 0,19-5 0,-28 10 8,1 1 0,0 1 0,0-1 0,-1 0 0,1 1 0,0 0 0,0 0 0,0 0 0,0 0 0,-1 0 0,1 1 0,0 0 0,0 0 0,-1 0 0,1 0 0,0 1 0,-1-1 0,1 1 0,-1 0 0,6 4 0,5 4 161,0-1 0,1-1-1,23 10 1,-35-17-119,0 0 0,1 0 0,-1 0 0,0 0 0,0-1 0,1 1 0,-1-1 0,0 0 0,1 0 0,-1 0 0,1 0 0,-1-1 0,5-1 0,-3 1 14,1-1 0,-1-1 0,0 1-1,0-1 1,0 1 0,0-1-1,6-6 1,-4 3-62,0 0-1,-1 0 1,0-1-1,-1 1 1,1-1-1,-1-1 1,-1 1 0,1-1-1,-1 0 1,3-9-1,-6 17 3,-1-1 0,0 1 0,0-1 0,1 0 0,-1 1 0,0-1 0,0 1 0,0-1 0,1 0 0,-1 1 0,0-1 0,0 1 0,0-1 0,0 0 0,0 1 0,0-1 0,-1 1 0,1-1 0,0 0 0,0 1 0,0-1 0,0 1 1,-1-1-1,1 1 0,0-1 0,-1 0 0,1 1 0,0-1 0,-1 1 0,1 0 0,0-1 0,-1 1 0,1-1 0,-1 1 0,1 0 0,-1-1 0,1 1 0,-2-1 0,1 1 10,0 0 1,0 0 0,0 0-1,0 0 1,0 0-1,-1 0 1,1 1 0,0-1-1,0 0 1,0 1-1,0-1 1,0 0 0,0 1-1,0-1 1,0 1 0,0 0-1,0-1 1,1 1-1,-1 0 1,0-1 0,-1 3-1,-6 5 123,1 1-1,0 0 1,0 0-1,1 0 1,1 1-1,-1 0 1,2 0-1,-1 1 1,1-1 0,1 1-1,0 0 1,0 0-1,1 0 1,1 0-1,0 1 1,0-1-1,1 0 1,1 1-1,0-1 1,3 16-1,-3-23-93,0 0-1,-1 0 1,2 0-1,-1 0 0,0 0 1,1-1-1,0 1 0,0 0 1,0-1-1,0 0 0,0 1 1,1-1-1,0 0 1,-1 0-1,1 0 0,0-1 1,1 1-1,-1-1 0,0 0 1,1 1-1,-1-2 0,1 1 1,0 0-1,-1-1 0,1 1 1,0-1-1,0 0 1,0 0-1,0-1 0,0 1 1,0-1-1,5 0 0,8-1-132,0-1 0,0 0-1,26-8 1,53-20-2175,19-16-3477,-95 37 4062,43-15-1829</inkml:trace>
</inkml:ink>
</file>

<file path=ppt/ink/ink4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47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163 357 4224,'-7'-8'1551,"7"8"-1442,-1-1-1,1 1 0,0 0 0,0 0 0,0 0 1,0-1-1,0 1 0,0 0 0,0 0 0,0 0 1,-1-1-1,1 1 0,0 0 0,0 0 0,0 0 1,0 0-1,-1 0 0,1-1 0,0 1 0,0 0 1,0 0-1,-1 0 0,1 0 0,0 0 0,0 0 1,0 0-1,-1 0 0,1 0 0,0 0 0,0 0 1,-1 0-1,1 0 0,0 0 0,-1 0 0,0 0 276,-1 1-1,0-1 0,1 0 0,-1 1 0,0-1 1,0 0-1,0 0 0,-3-1 0,-1 1 168,2 1-358,0 0 0,0 0 0,0 0 0,0 1 0,0 0 0,0-1 0,0 1 0,0 1 0,1-1 0,0 0 0,-1 1-1,1 0 1,0 0 0,0 0 0,0 0 0,0 0 0,-4 7 0,1 1 67,-1 0 0,2 1 0,-1-1 0,-5 21 0,6-15-54,0 0 0,2 0-1,0 0 1,1 0-1,0 22 1,2-32-85,0 0-1,1 1 1,0-1-1,0 0 1,0 0-1,1-1 1,0 1 0,0 0-1,1 0 1,0-1-1,0 0 1,1 1-1,-1-1 1,1 0-1,8 8 1,-10-12-64,0 0 0,0 0 0,0-1 0,0 1 0,0-1 0,0 0 1,1 1-1,-1-1 0,0 0 0,1 0 0,-1 0 0,1-1 0,0 1 0,-1-1 0,1 1 0,-1-1 0,1 0 0,0 0 0,-1 0 1,1 0-1,-1 0 0,1-1 0,-1 1 0,6-3 0,-4 2-23,0-1-1,0 0 1,0-1 0,0 1-1,0-1 1,0 1 0,-1-1-1,1-1 1,-1 1 0,0 0 0,0-1-1,0 1 1,4-7 0,-1-2-34,-1-1 1,0 0 0,0 0 0,-2 0-1,1-1 1,1-20 0,-4 24-44,0 0 1,-1 0-1,0 0 0,0 0 1,-1 0-1,0 1 0,-1-1 1,0 0-1,-1 0 0,0 1 1,-1 0-1,-5-13 0,5 17-71,0 0 0,-1 0-1,1 0 1,-1 0 0,0 1 0,0 0-1,-1 0 1,1 0 0,-1 0-1,0 1 1,-10-4 0,12 5-19,29 9-32,-3-1 307,0-1 0,38 4-1,-24-4-171,42 5 142,1-3 0,0-3 0,1-4 0,-1-3 0,95-17 0,-125 13 21,-49 7-123,2 0 38,-3 0-38,-32 9-147,20-4 139,0 1 0,1 1 0,0 0 0,0 0 0,0 1 0,-15 15 0,4-1-25,-39 48 0,57-63 37,-1 0 1,2 0-1,-1 1 1,1 0-1,0 0 1,0 0-1,1 0 1,0 0 0,1 1-1,-2 8 1,4-15 10,-1-1 0,1 1 0,0-1 0,0 1 0,0-1 0,0 1 0,0-1 0,1 1 1,-1-1-1,0 1 0,1-1 0,-1 1 0,1-1 0,-1 0 0,1 1 0,0-1 0,0 0 1,-1 0-1,1 1 0,0-1 0,0 0 0,0 0 0,0 0 0,0 0 0,1 0 0,-1 0 0,0 0 1,0-1-1,1 1 0,-1 0 0,0-1 0,1 1 0,-1-1 0,1 1 0,-1-1 0,0 0 1,1 1-1,-1-1 0,1 0 0,2 0 0,3-3-6,0 0 0,-1 0 0,1 0 0,-1-1 0,1 0 0,-1 0 0,-1 0-1,1-1 1,-1 0 0,7-7 0,-5 5-40,100-113-174,-40 42 219,-40 50-19,14-16-19,-1-2 0,50-74 0,-82 107 17,2-3-59,0 0-1,11-28 1,-20 43 49,-1 1 0,0-1 0,1 0-1,-1 1 1,0-1 0,0 0 0,1 1 0,-1-1-1,0 0 1,0 1 0,0-1 0,0 0 0,0 1-1,0-1 1,0 0 0,0 0 0,0 1 0,-1-2-1,1 2 3,-1 0 0,1-1-1,0 1 1,-1 0-1,1 0 1,0 0-1,-1 0 1,1 0-1,0 0 1,-1 0-1,1 0 1,0 0 0,-1 0-1,1 0 1,0 0-1,-1 0 1,1 0-1,0 0 1,-1 0-1,1 0 1,0 0-1,0 1 1,-1-1-1,1 0 1,-1 0 0,-23 17-79,14-8 92,-1 1 1,1 0-1,1 1 1,0 0-1,0 0 1,1 1 0,-8 16-1,13-22 16,0 1 1,0 0-1,1 0 0,0 0 0,0 0 0,1 0 1,0 0-1,0 1 0,0-1 0,1 0 0,0 1 1,1-1-1,0 0 0,0 0 0,0 0 0,3 9 1,-1-7 4,1-1 0,0 1 1,0-1-1,1 0 0,0 0 1,0 0-1,0 0 0,1-1 0,1 0 1,-1 0-1,1-1 0,0 0 1,13 9-1,-14-11-61,0-1-1,1 0 0,-1 0 1,0-1-1,1 1 1,0-1-1,-1-1 1,1 1-1,0-1 1,0 0-1,0-1 0,0 0 1,0 0-1,0 0 1,0-1-1,0 0 1,0 0-1,12-5 1,-1-1-171,-1 0 0,0-2 0,28-18 0,40-39-31,-84 65 231,24-23 16,-23 22-36,0 0 1,-1 0-1,1 0 1,-1 0-1,0 0 0,1 0 1,-1 0-1,0-1 1,0 1-1,-1 0 1,2-4-1,-2 6 12,0-1-1,0 0 1,0 1 0,0-1 0,0 1-1,0-1 1,0 0 0,0 1 0,0-1-1,0 1 1,0-1 0,-1 0-1,1 1 1,0-1 0,0 1 0,-1-1-1,1 1 1,0-1 0,-1 1 0,1-1-1,0 1 1,-1-1 0,1 1-1,-1-1 1,1 1 0,0 0 0,-1-1-1,1 1 1,-1 0 0,0-1-1,1 1 1,-1 0 0,1 0 0,-1 0-1,1-1 1,-1 1 0,0 0 0,1 0-1,-1 0 1,1 0 0,-1 0-1,0 0 1,1 0 0,-1 0 0,0 0-1,-3 1-9,0-1 0,1 1 0,-1 0 0,1 0 0,-1 0-1,-4 3 1,-1 1 61,1 0 0,0 0 0,1 1 0,-1 0 0,1 0 0,0 0 0,1 1 0,0 1 0,0-1-1,-7 12 1,4-4 70,1 1-1,0 0 1,1 1-1,-8 26 1,13-38-32,1 0 1,-1 0-1,1 1 1,0-1-1,1 0 1,-1 0-1,1 1 1,0-1-1,0 0 1,1 1-1,-1-1 1,1 0-1,2 6 1,-3-10-64,0 0 1,1 0 0,-1-1 0,0 1 0,0 0-1,1 0 1,-1-1 0,0 1 0,1 0 0,-1-1-1,1 1 1,-1-1 0,1 1 0,-1 0 0,1-1 0,-1 1-1,1-1 1,0 0 0,-1 1 0,1-1 0,0 1-1,-1-1 1,1 0 0,0 1 0,-1-1 0,1 0-1,0 0 1,0 0 0,-1 0 0,1 0 0,0 0-1,0 0 1,0 0 0,-1 0 0,1 0 0,0 0-1,0 0 1,-1 0 0,1 0 0,0-1 0,-1 1-1,1 0 1,0-1 0,0 1 0,-1 0 0,1-1 0,-1 1-1,1-1 1,0 0 0,5-3 55,-1-1 0,0 0 0,0 0 0,5-7 1,-9 11-66,35-42 161,32-38-126,-29 38-189,110-125 179,-120 131-131,-1-2 0,38-68 1,-58 83 115,-39 63-155,-18 18 231,-36 44-12,70-80-202,1 0 1,1 0-1,-15 34 0,3 11-1216,6 2 372</inkml:trace>
</inkml:ink>
</file>

<file path=ppt/ink/ink4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49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1 321 7712,'1'2'3862,"1"0"-3571,0-1 0,-1 0 1,1 0-1,0 0 0,0 0 0,0 0 0,3 0 1,4 1 213,0-1 0,0-1 0,0 0 0,0 0 0,0-1 0,0 0 0,0 0 0,14-5 0,-19 5-396,0-1 0,1 1 0,-1-1 0,0 0 0,0-1 0,0 1 0,0-1 0,-1 0 0,1 0 0,-1 0 0,1 0 0,-1-1 0,0 1 0,-1-1 0,1 0 0,0 0 0,-1 0 0,0 0 0,2-5 0,-1-1-14,0-1 1,0 1-1,-1-1 1,-1 0-1,1 0 1,-2-11 0,0 15-18,0 1 1,0-1-1,-1 0 1,0 0-1,-1 1 0,1-1 1,-1 0-1,0 1 1,-1 0-1,0-1 1,-4-6-1,7 12-64,-1 0 0,1 0 1,-1 1-1,1-1 0,-1 0 0,1 0 0,-1 1 0,0-1 0,1 0 0,-1 1 0,0-1 0,0 0 0,1 1 1,-1-1-1,0 1 0,0-1 0,0 1 0,0 0 0,0-1 0,0 1 0,1 0 0,-1 0 0,0-1 0,0 1 1,0 0-1,0 0 0,0 0 0,0 0 0,0 0 0,0 1 0,0-1 0,0 0 0,0 0 0,0 0 0,0 1 1,0-1-1,1 1 0,-1-1 0,0 1 0,0-1 0,0 1 0,0-1 0,1 1 0,-1 0 0,0 0 0,-4 4 6,0 1-1,1-1 1,0 1-1,-7 12 1,8-12 24,-5 7 101,1 1 0,1 0 0,0 1 0,1-1 0,1 1 0,0 0 0,-2 21 0,5-28-40,1 0 0,0 0 0,0 0 0,1 0 0,-1 0 0,2 0 1,2 8-1,-3-11-22,1 0 0,0-1 0,0 1 0,1 0 1,-1-1-1,1 0 0,0 0 0,0 0 0,0 0 1,1 0-1,-1 0 0,5 2 0,-4-3-36,0-1-1,0 1 1,0-1-1,1 0 1,-1 0-1,0-1 1,1 1-1,0-1 0,-1 0 1,1-1-1,0 1 1,-1-1-1,1 1 1,0-2-1,6 0 1,8-1 173,-1-1 1,28-10 0,-33 10-198,8-4-83,1 0 0,-2-1 0,1-1 0,-1 0 0,0-2 0,-1-1-1,-1 0 1,0-1 0,0-1 0,-1-1 0,-1 0 0,0-1 0,-2-1-1,0 0 1,0-1 0,-2-1 0,16-30 0,-14 24-229,-9 19 78,-6 18-94,-6 11 110,-25 99 859,31-116-626,1 0 1,-1 0 0,1 0-1,0 0 1,1 0-1,-1 0 1,2 7 0,-1-10-14,-1-1 1,1 1 0,0-1 0,0 0 0,0 1 0,0-1 0,0 0-1,0 1 1,1-1 0,-1 0 0,0 0 0,1 0 0,0 0 0,0-1-1,-1 1 1,1 0 0,0-1 0,4 3 0,-4-3-20,-1-1 1,1 0 0,-1 0-1,0 0 1,1 0-1,-1 0 1,1 0-1,-1 0 1,0-1-1,1 1 1,-1 0 0,0-1-1,1 1 1,-1-1-1,0 0 1,1 1-1,-1-1 1,0 0-1,0 0 1,0 1 0,0-1-1,2-2 1,2-2-184,1 0 1,-1 0 0,5-8-1,0-1-128,-1-1 0,-1 0 0,11-29 0,-2 5 59,-7 23-202,-3 14 194,-7 2 248,1 0 1,-1 0-1,1 1 1,-1-1 0,0 1-1,1-1 1,-1 0-1,1 1 1,-1-1-1,0 1 1,1-1-1,-1 0 1,0 1-1,1-1 1,-1 1 0,0-1-1,0 2 1,4 7 49,-3-5-8,0-1 0,1 0 0,-1 0 0,1 0 0,-1 0 0,1 0 0,0 0 1,0 0-1,0-1 0,1 1 0,-1-1 0,1 1 0,2 1 0,0 0 38,0-1-1,0 0 1,0 0 0,0 0-1,0-1 1,1 1 0,-1-1-1,1 0 1,0-1 0,-1 0-1,1 0 1,0 0 0,0 0-1,0-1 1,7 0 0,2-1 0,1-1 0,-1 0 1,0-1-1,0-1 1,0 0-1,0-1 1,0-1-1,15-8 1,-20 8-50,0 0 0,-1 0 0,1-1 0,-1 0 0,-1-1 0,1 0 0,-1 0 0,-1-1 0,0 0 0,0 0 0,9-17 0,-13 20-129,-1 1-1,0-1 1,-1 1 0,1-1-1,-1 0 1,0 1 0,0-1-1,-1 0 1,0-9 0,0 13 45,0 0 0,-1 0 0,1 0 0,-1 0 0,1 0 0,-1 0 0,1 0 1,-1 0-1,0 0 0,0 1 0,0-1 0,0 0 0,-3-2 0,3 3 31,0 0 0,0 0 0,-1 0 0,1 0 0,0 1 0,-1-1-1,1 0 1,-1 1 0,1-1 0,-1 1 0,1 0 0,-1-1 0,1 1 0,-1 0-1,0 0 1,1 0 0,-1 0 0,1 0 0,-1 0 0,-2 1 0,-2 1 25,-1 0 1,1 0 0,-1 1 0,1 0 0,0 0 0,0 1 0,0-1-1,1 1 1,-1 0 0,-9 10 0,3-1 72,-1 0 0,2 1 0,-12 18 0,16-22 38,1 0 0,0 1 0,0 0 1,1 0-1,1 0 0,0 1 0,0 0 1,1 0-1,-2 15 0,5-24-67,0 0-1,0 0 0,0 0 1,0 0-1,1 0 1,-1 0-1,1 0 0,-1 0 1,1 0-1,0 0 1,0 0-1,1-1 0,-1 1 1,0 0-1,1-1 1,0 1-1,3 3 0,-3-4 14,1 1 0,0-1 0,0 0 0,0 0 0,1 0 0,-1-1 0,0 1 0,1-1 0,-1 0 0,0 1-1,1-2 1,0 1 0,-1 0 0,8 0 0,7-1-43,1-1 0,0 0 0,-1-1 0,1-1 0,-1-1 0,0 0 0,0-2 0,0 0 0,-1-1 0,0-1 0,0 0 0,-1-1 0,0-1 0,0 0 0,-1-2 0,17-15 0,86-94-283,-116 119 241,-1 1 1,0-1 0,1 1-1,-1 0 1,1 0 0,0-1-1,-1 1 1,1 0-1,0 1 1,-1-1 0,1 0-1,3-1 1,-4 3 27,0-1 0,-1 0 0,1 0 0,0 0 0,0 0 1,-1 1-1,1-1 0,0 0 0,-1 1 0,1-1 0,0 1 0,-1-1 0,1 0 0,-1 1 0,1 0 1,0-1-1,-1 1 0,0-1 0,1 1 0,-1-1 0,1 1 0,-1 0 0,0 0 0,1-1 0,-1 1 1,0 0-1,1-1 0,-1 1 0,0 0 0,0 0 0,0-1 0,0 2 0,1 8 76,0 0 0,-1 0 0,0-1-1,-1 1 1,0 0 0,0-1 0,-1 1 0,-3 9-1,0 2 57,-13 59 442,18-80-569,0 1 1,0-1 0,0 0-1,0 0 1,0 0 0,-1 1-1,1-1 1,0 0 0,0 0-1,0 1 1,0-1 0,0 0-1,0 0 1,0 1 0,0-1-1,0 0 1,0 0 0,0 1-1,0-1 1,0 0 0,0 0-1,0 0 1,0 1-1,0-1 1,0 0 0,0 0-1,1 1 1,-1-1 0,0 0-1,0 0 1,0 0 0,0 1-1,0-1 1,1 0 0,-1 0-1,0 0 1,0 0 0,0 1-1,1-1 1,-1 0 0,0 0-1,0 0 1,0 0 0,1 0-1,-1 0 1,0 0-1,0 1 1,1-1 0,-1 0-1,0 0 1,0 0 0,1 0-1,-1 0 1,0 0 0,0 0-1,1 0 1,-1 0 0,0-1-1,0 1 1,1 0 0,-1 0-1,0 0 1,0 0 0,0 0-1,1 0 1,16-10 90,-15 9-100,29-20 8,-14 10-19,1-1 0,31-13 0,-42 22 15,0 1-1,-1-1 0,1 2 1,0-1-1,0 1 1,1 0-1,-1 0 1,0 1-1,0 0 0,0 1 1,13 1-1,16 7-581,53 21 0,24 7-1749,-100-34 1972,0-1 0,0 0 0,0 0 0,1-2 1,-1 1-1,24-4 0,-9-1-2305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7:25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550 119 1408,'13'-9'1765,"-11"8"-1490,-1 1 0,1-1-1,-1 0 1,0 0 0,1 0 0,-1 0 0,0 0 0,0 0 0,2-2-1,-3 2-188,0 0 0,1 0 0,-1 1 0,0-1 0,0 0 0,0 0 0,0 0 0,1 0 0,-1 0 0,0 0 0,-1 1 0,1-1 0,0 0-1,0 0 1,0 0 0,0 0 0,-1 0 0,1 1 0,0-1 0,-1 0 0,1 0 0,-1 0 0,0 0 0,-1-2 86,-1 0 1,0 0-1,1 0 1,-1 0-1,-1 1 1,1-1-1,0 1 1,-5-3-1,-30-14 766,25 13-802,-2 0-1,1 1 1,-1 1 0,0 1-1,1 0 1,-1 1-1,-1 0 1,1 1-1,-28 2 1,31 1-80,0-1 0,0 2 0,0 0 0,1 0 0,-1 1 1,1 1-1,0 0 0,0 0 0,0 1 0,1 1 0,0-1 0,-15 15 1,-4 6 126,1 2 0,-45 63 0,67-83-142,1 0-1,0 1 1,0 0 0,1 0-1,1 1 1,-1-1 0,2 1-1,0-1 1,0 1 0,0 0-1,2 0 1,-1 0 0,3 18-1,0-8 137,1 0 0,1-1 0,1 1 0,1-1 0,1 0 0,11 24 0,-14-35-65,1-1-1,0 0 1,0 0 0,0 0-1,1-1 1,0 0 0,1 0-1,-1 0 1,1-1 0,13 9-1,-10-9 8,0 0-1,0-1 0,0-1 1,1 0-1,-1 0 0,1-1 1,0 0-1,21 2 0,-1-3 23,0-2-1,0 0 0,-1-2 1,1-2-1,39-9 1,-42 6-62,-2-1 0,1-1 0,-2-2 0,1-1 0,34-21 0,-14 3 111,71-62-1,-94 73-50,-1-1-1,-2-1 1,0-1 0,23-32-1,-40 48-126,1 0 1,-1 1-1,0-1 0,-1-1 0,0 1 0,1 0 0,-2 0 0,1-1 0,-1 1 0,0-1 0,0 1 0,-1-1 0,0-7 0,-1 6-28,0 0 0,-1 0 0,0 1 0,0-1 0,0 0-1,-1 1 1,0 0 0,-1-1 0,-7-11 0,4 9-19,-1 0 1,0 0-1,-1 1 1,0 0 0,0 1-1,-1 0 1,0 0-1,0 1 1,-1 0-1,0 1 1,0 0 0,-1 1-1,-13-5 1,12 6 52,-1 1-1,1 1 1,-1 0 0,1 1 0,-1 1 0,0 0 0,1 0 0,-23 5 0,27-4-135,1 1 0,0 0 0,0 1 1,0-1-1,0 1 0,0 1 1,1 0-1,-1 0 0,1 0 0,0 1 1,0 0-1,1 1 0,0-1 1,0 1-1,-6 7 0,11-11-178,-1 0 0,1 0 0,0 0 1,1 0-1,-1 0 0,0 0 0,0 0 0,1 0 0,0 1 0,-1-1 0,1 0 1,0 0-1,0 0 0,0 1 0,0-1 0,0 0 0,1 0 0,-1 0 0,1 0 1,-1 1-1,1-1 0,0 0 0,1 2 0,10 16-1662</inkml:trace>
</inkml:ink>
</file>

<file path=ppt/ink/ink4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50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602 25 4320,'-1'-6'4,"-4"-11"3244,1 16-1140,-4 9-780,-12 26 576,-10 14-699,-69 69 847,38-48-878,26-25-489,3 2-1,-43 79 1,46-70-131,-41 113 0,5 68 231,41-119-435,5 2 0,-4 122 1,21-177-288,3 0 0,11 79 0,-6-106-214,1 0 1,2-1-1,1 0 0,2 0 1,18 34-1,22 25-385,-51-94 533</inkml:trace>
</inkml:ink>
</file>

<file path=ppt/ink/ink4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51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0 6816,'6'7'829,"-4"-4"-552,0 0 1,0 0 0,0 0 0,-1 0-1,1 0 1,-1 0 0,2 6-1,21 53 1729,18 76-1,34 212 2336,0 124-1795,-68-422-2345,27 265 1398,-31-236-1128,-4 0 1,-10 83-1,-1-88-403,-2 0 0,-5-1 0,-26 73 0,35-123-372,-1-1 1,-1 0-1,-1-1 1,-2 0-1,-15 22 1,18-32-678,0 1 1,-1-2 0,-1 0-1,1 0 1,-2-1-1,0 0 1,0-1-1,-23 11 1,-23 5-2737</inkml:trace>
</inkml:ink>
</file>

<file path=ppt/ink/ink4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54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3 892 4064,'-1'1'56,"1"-1"1,0 1 0,0-1-1,-1 1 1,1 0 0,0-1-1,0 1 1,0-1-1,0 1 1,0 0 0,0-1-1,0 1 1,0-1-1,0 1 1,0 0 0,0-1-1,0 1 1,1 0 0,-1-1-1,0 1 1,0-1-1,1 1 1,-1-1 0,0 1-1,1-1 1,-1 1-1,0-1 1,1 1 0,-1-1-1,1 1 1,-1-1 0,1 0-1,-1 1 1,1-1-1,-1 0 1,1 1 0,-1-1-1,1 0 1,-1 0-1,2 1 1,1 0 32,1 2 392,1-1 0,0 0 0,0 0-1,1 0 1,-1-1 0,0 0-1,1 0 1,-1 0 0,0 0 0,1-1-1,-1 0 1,1 0 0,7-2-1,-1 0-8,0-1-1,-1 0 1,1-1 0,18-8-1,-9 1-198,-1 0 0,0-2 0,-1 0 0,-1-1 1,0-1-1,-1-1 0,0 0 0,15-21 0,12-21 323,45-76 1,-67 98-419,38-75 637,-48 86-675,-28 85-28,-52 122-31,-27 84 83,41-43 234,9-28 239,37-163-265,6-21 15,2-10 28,1-4 214,11-47-496,2 1 0,29-68 1,90-126-161,23-12-208,-119 195 197,-12 17-104,2 0 0,55-65 0,-72 98 80,0 1-1,11-10 1,-18 17 23,1-1-1,-1 1 1,1 0 0,0 0 0,0 0 0,0 0-1,0 1 1,0-1 0,0 1 0,7-1 0,-10 2 36,1 0 0,-1 0 0,1 0 0,-1 0 0,0 0 1,1 0-1,-1 0 0,0 1 0,0-1 0,1 0 0,-1 1 0,0-1 1,0 1-1,1 0 0,-1-1 0,0 1 0,0 0 0,0 0 0,0 0 1,0-1-1,2 3 0,-2 0 19,1-1 1,-1 1-1,1-1 1,-1 1-1,0 0 0,0-1 1,0 1-1,0 0 1,0 5-1,1 5 105,-2 0 0,1 0 0,-3 19 0,2-31-114,-2 21 112,-1 0 0,-1 0 1,-1-1-1,-1 0 0,-1 1 0,-1-2 1,-1 1-1,0-1 0,-17 24 1,18-32-48,0 0 0,-2-1 0,1 0 0,-1-1 1,-1 0-1,-18 13 0,20-17-45,0 0 0,-1 0 0,0-2 0,0 1 0,0-1 0,-1 0 0,1-1 0,-1 0 0,-14 1 0,20-3-15,-1 0-8,-1-1 0,1 1 0,0-1 0,-1 0 1,-9-1-1,14-2-84,7-1 53,11-3 59,-16 7-32,19-6 115,27-7-1,-9 3-151,162-34-85,-129 31 63,176-43 123,-221 50 1,1-2 1,-1 0-1,0-2 0,-1 0 1,0-2-1,-1 0 0,30-23 1,-34 21-424,-21 15 333,-1 1 0,0 0-1,0 0 1,1 0 0,-1 0-1,1 0 1,-1 0 0,1 1 0,0-1-1,0 1 1,-2 2 0,-9 11-29,-15 11 67,-2-1 0,-36 24 1,-43 37 314,85-59 67,24-28-389,0 0 1,0 0-1,0 1 1,0-1 0,-1 0-1,1 0 1,0 0 0,0 0-1,0 0 1,0 0 0,0 0-1,0 0 1,0 0 0,0 1-1,-1-1 1,1 0 0,0 0-1,0 0 1,0 0 0,0 0-1,0 1 1,0-1-1,0 0 1,0 0 0,0 0-1,0 0 1,0 0 0,0 1-1,0-1 1,0 0 0,0 0-1,0 0 1,0 0 0,0 0-1,0 1 1,0-1 0,0 0-1,0 0 1,0 0-1,0 0 1,1 0 0,-1 1-1,0-1 1,0 0 0,0 0-1,0 0 1,0 0 0,0 0-1,0 0 1,0 0 0,1 0-1,-1 0 1,0 1 0,0-1-1,0 0 1,0 0-1,0 0 1,1 0 0,-1 0-1,0 0 1,0 0 0,0 0-1,0 0 1,0 0 0,1 0-1,-1 0 1,0 0 0,16-4 274,-14 4-262,9-4 30,0 0 0,-1 0 0,1-1 0,-1-1 0,0 0 0,0 0 0,-1-1 0,18-15 0,-2-4-42,34-44 0,-39 46 2,-12 13-129,1 1 1,11-10 0,-20 20 105,1-1-1,-1 1 1,1-1 0,-1 1-1,1 0 1,-1-1 0,1 1-1,-1 0 1,1-1 0,0 1-1,-1 0 1,1-1 0,-1 1-1,1 0 1,0 0 0,-1 0-1,1 0 1,0 0-1,-1 0 1,1 0 0,0 0-1,-1 0 1,1 0 0,-1 0-1,1 0 1,0 0 0,-1 0-1,1 1 1,0-1 0,-1 0-1,1 1 1,-1-1-1,1 0 1,-1 1 0,1-1-1,-1 0 1,1 1 0,-1-1-1,1 1 1,-1-1 0,0 1-1,1-1 1,-1 1 0,1-1-1,-1 1 1,0 0 0,1 0-1,1 3-14,0 1 0,-1-1 0,1 1 0,-1-1-1,1 9 1,0 4 9,-1 22 1,-2-28 21,1-1 1,1 0-1,-1 1 1,2-1 0,-1 0-1,6 18 1,-5-23 85,0 0 1,1 0-1,-1 0 0,1 0 1,0-1-1,6 8 1,-7-11-71,-1 1 0,0-1 1,0 0-1,1 0 1,-1 0-1,1-1 1,-1 1-1,1 0 1,-1 0-1,1-1 1,0 1-1,-1-1 1,1 0-1,0 1 0,-1-1 1,1 0-1,0 0 1,0 0-1,-1 0 1,1 0-1,0 0 1,-1-1-1,1 1 1,0 0-1,1-2 1,13-4 49,-1-2 1,1 0-1,-2-1 1,1 0-1,13-12 1,-18 13-33,48-41-20,-10 6-186,-45 41 138,0 0 0,0 1 0,0-1 0,1 1 0,-1 0 1,0 0-1,0 0 0,1 0 0,-1 0 0,0 1 0,1 0 0,-1-1 0,1 1 0,-1 1 1,1-1-1,-1 0 0,0 1 0,1 0 0,-1-1 0,7 4 0,1 0 23,1 1 0,-1 1 0,0 0 0,16 12 0,-24-16 7,1 0-1,-1 1 1,0 0-1,0 0 0,0 0 1,0 0-1,-1 1 1,1-1-1,2 6 1,-1-1-65,-1 1 0,0-1 0,1 11 0,-3-18 62,-1 1 26,0 0 0,1 0 1,-1 0-1,1 0 0,-1 0 1,1 0-1,0 0 0,0 0 1,0 0-1,0-1 0,0 1 1,0 0-1,1-1 0,-1 1 1,1-1-1,-1 1 0,1-1 1,-1 0-1,1 1 0,0-1 1,-1 0-1,1 0 0,0 0 1,0-1-1,0 1 0,0 0 1,0-1-1,0 1 0,2-1 1,3 1 33,1-1 0,-1-1 0,1 1 0,-1-1 0,0-1 0,1 1 0,-1-1 0,0-1 0,0 1 0,12-7 0,4-4-33,35-25 1,-36 21-191,34-33 0,-53 50-72,-2 5 69,-2 7 49,-2 6 167,-2 31 1,4-43-23,2-1 0,-1 1 0,0-1 1,1 1-1,0-1 0,0 1 0,1-1 1,-1 0-1,1 0 0,4 8 1,-5-12-16,-1 0 1,1 1 0,0-1 0,0 0 0,0 0 0,1 0 0,-1 0 0,0 0 0,0 0 0,0 0 0,1 0 0,-1-1 0,1 1 0,-1 0 0,0-1 0,1 1 0,-1-1 0,1 1 0,-1-1 0,1 0 0,0 0-1,-1 0 1,1 1 0,2-2 0,2 1 59,1-1 0,0-1 0,0 1 0,8-4 0,-6 2 35,20-6 41,1-1 0,40-21 1,-54 23-135,0-2 1,-1 0-1,0-1 1,-1 0 0,22-22-1,-8-1-38,-1-1 0,-2-1 0,30-56 0,-31 48-88,74-144-147,-79 147 71,-3 0 0,20-75 1,-31 97 136,-2 10-66,-1 0-1,0 0 1,-1 0 0,1-11-1,-3 19-140,-1 3 139,-1 4-25,-2 14-270,-3 13 564,-13 15 91,2 0 1,2 2-1,-20 95 0,34-120-175,-15 108 194,16-107-185,2-1 1,0 1-1,5 30 0,-2-39-22,8 23 1,-2-10 38,-9-29-66,0 1 1,0-1 0,1 1 0,-1-1 0,1 1 0,-1-1-1,1 0 1,-1 1 0,1-1 0,0 0 0,0 1 0,0-1-1,0 0 1,0 0 0,0 0 0,0 0 0,0 0 0,0 0-1,0 0 1,1 0 0,-1-1 0,0 1 0,1 0 0,-1-1-1,0 1 1,1-1 0,-1 1 0,3-1 0,-2 0 0,1 0 0,0 0 0,-1-1-1,1 1 1,0-1 0,-1 0 0,1 1 0,-1-1 0,0 0 0,1-1 0,-1 1 0,0 0 0,1-1 0,-1 1 0,3-4 0,13-13-82,30-37 0,-36 39 44,1 1 1,1 0-1,24-20 1,-27 28-261,-10 7 270,-1 0 1,0 0 0,0 0-1,0 0 1,0 0-1,0 0 1,0 0 0,1 0-1,-1 0 1,0 0-1,0 0 1,0 0 0,0 0-1,0 0 1,1 0-1,-1 0 1,0 0 0,0 0-1,0 0 1,0 0-1,0 0 1,0 0 0,0 0-1,1 0 1,-1 0-1,0 0 1,0 1 0,0-1-1,0 0 1,0 0-1,0 0 1,0 0 0,0 0-1,0 0 1,1 0 0,-1 1-1,0-1 1,0 0-1,0 0 1,-4 20-122,2-10 132,-47 154 447,48-163-431,1 0-1,-1 1 0,1-1 0,0 0 1,-1 0-1,1 0 0,0 1 0,0-1 1,0 0-1,0 1 0,0-1 0,0 0 0,1 0 1,-1 0-1,0 1 0,1-1 0,0 2 1,0-3-2,-1 1 1,1-1-1,0 0 1,0 1-1,0-1 1,0 0-1,0 1 1,0-1-1,0 0 1,1 0-1,-1 0 1,0 0-1,0 0 1,0 0-1,0 0 1,0 0-1,0-1 1,0 1-1,0 0 1,0-1 0,0 1-1,0 0 1,1-2-1,59-21 84,-1-4 0,-1-2 0,102-67 0,-123 68-166,-28 19 7,1 1 0,0 0 0,15-7-1,-25 15 41,-1-1 1,1 1-1,0-1 0,0 1 0,0-1 0,0 1 0,0 0 0,-1-1 0,1 1 0,0 0 0,0 0 0,0 0 0,0 0 0,0 0 0,0 0 0,0 0 0,0 0 0,0 0 0,0 0 0,0 0 0,-1 1 0,1-1 0,0 0 0,0 1 1,0-1-1,0 1 0,-1-1 0,1 1 0,0-1 0,0 1 0,-1-1 0,1 1 0,0 0 0,-1-1 0,1 1 0,0 0 0,-1 0 0,1-1 0,-1 1 0,0 0 0,1 1 0,0 2-1,0-1 0,0 1 0,-1-1 0,1 1 0,-1-1 0,0 1 0,0-1 0,0 1-1,0-1 1,-1 0 0,-1 5 0,-2 9 29,-2-1 0,0 0 0,0 0 0,-18 28 0,3-11 77,-35 39 0,42-54-95,-168 209 80,142-171-7,-138 171 258,172-221-285,1 0-1,-1 0 0,-9 5 0,13-9-26,-1 0 0,1-1-1,-1 1 1,0-1 0,1 0-1,-1 0 1,0 0 0,0 0 0,1-1-1,-1 1 1,-6 0 0,8-1-15,0 0 1,0 0-1,0-1 1,0 1-1,-1 0 1,1 0-1,0-1 1,0 1-1,0-1 1,0 1-1,0-1 0,0 1 1,0-1-1,0 0 1,0 1-1,0-1 1,1 0-1,-1 0 1,0 0-1,0 0 1,1 0-1,-1 0 1,0 0-1,1 0 1,-1 0-1,1 0 1,-1 0-1,1-1 0,-2-5-27,0 0 0,0 0 0,0-13 0,2 20 28,-2-23-24,1 0 0,1-1 0,1 1 0,0 0 0,2 0-1,10-39 1,-10 52 32,0 0-1,1 0 1,0 0-1,1 0 0,0 0 1,0 1-1,1 0 1,1 0-1,-1 1 0,1-1 1,1 2-1,-1-1 1,1 1-1,1 0 0,-1 0 1,18-9-1,-11 9-17,1 0 0,1 1-1,-1 1 1,19-4 0,69-8-41,-92 16 20,107-13-1505,-52 7-1880,-2-1-5050,-47 7 5522</inkml:trace>
</inkml:ink>
</file>

<file path=ppt/ink/ink4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54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77 11392,'-35'-43'5151,"75"30"-4479,-4 6 64,4 2-544,32-3 1056,1 8-704,25 0-96,-3 5-288,26-2-256,-5 9 32,-8-4-2656,-13 3 1504,-19 3-4159,-13-3 3007</inkml:trace>
</inkml:ink>
</file>

<file path=ppt/ink/ink4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55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21 10976,'-23'-20'4960,"23"23"-4321,5-6-4542,8 3 2911,9 0-3328,6 7 2432</inkml:trace>
</inkml:ink>
</file>

<file path=ppt/ink/ink4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56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19 818 7552,'-15'4'2448,"15"-4"-2428,-1 0 1,1 0 0,0 0-1,0 0 1,0 0 0,0 0-1,0 0 1,0 0-1,-1 0 1,1 0 0,0 1-1,0-1 1,0 0 0,0 0-1,0 0 1,0 0 0,0 0-1,-1 0 1,1 0-1,0 0 1,0 0 0,0 0-1,0 0 1,0 1 0,0-1-1,0 0 1,0 0 0,0 0-1,0 0 1,0 0-1,0 0 1,0 1 0,-1-1-1,1 0 1,0 0 0,0 0-1,0 0 1,0 0 0,0 0-1,0 1 1,0-1-1,0 0 1,1 0 0,-1 0-1,0 0 1,0 3-189,-1-2 341,1 0 0,0 0 0,0 1 0,0-1-1,0 0 1,1 1 0,-1-1 0,0 0 0,0 0-1,1 0 1,-1 1 0,1-1 0,-1 0 0,1 0-1,-1 0 1,1 0 0,0 0 0,0 0 0,-1 0-1,3 2 1,1-1 142,0 1 0,0 0 0,1-1 0,-1 0 0,1 0 0,-1-1 0,1 1 0,0-1 0,-1 0 0,1 0 0,0 0 1,0-1-1,6 0 0,5 0 291,0-2 0,26-5 0,-23 4-378,0-1-1,0-1 0,0-1 1,-1 0-1,0-2 0,0 0 1,23-14-1,-23 8-174,0 0 1,-1-2-1,0 0 0,-1-1 1,-1 0-1,-1-2 0,-1 1 1,14-25-1,5-18 80,31-78-1,13-70 248,-31 82 36,-16 40-298,-29 87-124,0-1 1,0 1 0,0-1 0,0 1 0,0 0 0,1-1 0,-1 1-1,0 0 1,0-1 0,0 1 0,1 0 0,-1 0 0,0-1 0,0 1-1,1 0 1,-1 0 0,0-1 0,1 1 0,-1 0 0,0 0-1,1 0 1,-1-1 0,0 1 0,1 0 0,-1 0 0,0 0 0,1 0-1,-1 0 1,0 0 0,1 0 0,0 0 0,0 0-2,0 0 0,-1 1-1,1-1 1,0 1 0,0-1 0,0 1 0,0-1 0,-1 1 0,1 0 0,0-1-1,-1 1 1,2 1 0,17 27 3,-18-27 15,4 8 20,-1 1 0,0-1 0,0 1 0,-1 0 0,-1 0 0,2 15 0,-1 5 77,-1 31-1,-2-8-14,-4 1 0,-1-2-1,-3 1 1,-26 91 0,29-128-58,-1 0 0,-1-1-1,0 0 1,-12 17 0,16-27 8,-1-2 0,1 1-1,-1 0 1,0-1 0,0 1 0,0-1 0,0 0-1,-1 0 1,1-1 0,-1 1 0,0-1-1,0 0 1,-1-1 0,1 1 0,-11 3 0,12-6-32,1 0 0,0 0 1,-1-1-1,1 1 0,0-1 0,-1 0 1,1 1-1,0-1 0,0-1 1,-1 1-1,1 0 0,0-1 1,-5-3-1,5 3-27,-1 0 0,1-1 0,-1 1 1,1-1-1,0 0 0,0 0 0,0 0 0,0-1 0,1 1 0,-1 0 0,-1-5 1,3 7-4,1 0 0,0 0 0,-1 0 0,1 0 0,0 0 0,-1 0 0,1 0 1,0 0-1,0 0 0,0 0 0,0 0 0,0 0 0,0 0 0,0 0 0,0 0 1,1 0-1,-1 0 0,0 0 0,1 0 0,-1 0 0,0 0 0,1 0 0,-1 0 1,1 1-1,-1-1 0,1 0 0,0 0 0,-1 0 0,1 1 0,0-1 0,0 0 1,1 0-1,2-2-3,0 1 1,1 0-1,0 0 1,-1 0-1,9-2 1,72-17 65,-6 3 13,176-67-57,-44-22 133,-153 74 54,-51 30-403,-6 6 68,-6 11-37,4-11 142,-14 29-62,-77 181 482,90-207-333,-1 1-1,2 0 1,-1-1 0,1 1-1,0 0 1,0 0 0,1 0-1,0 12 1,0-17-20,1 0 0,-1 1 0,0-1 0,1 0 0,0 0 0,-1 0 0,1 0 0,0 0 0,0 0 0,0 0 0,0 0 0,1-1 0,-1 1-1,0 0 1,1-1 0,-1 1 0,1-1 0,0 1 0,-1-1 0,1 0 0,0 1 0,0-1 0,0 0 0,0 0 0,0 0 0,0-1 0,0 1 0,0-1 0,0 1 0,4 0 0,-3-1 0,-1 0-1,1 0 1,0 0 0,0-1 0,-1 1 0,1-1 0,0 1-1,-1-1 1,1 0 0,-1 0 0,1 0 0,-1 0-1,1-1 1,-1 1 0,0-1 0,1 1 0,-1-1-1,0 0 1,0 0 0,2-3 0,2-2 39,-1 1 1,0-2-1,0 1 0,-1 0 1,6-14-1,-3 2-120,0 0 0,-2-1 0,0 1 0,-1-1 0,2-36 1,-4 22-101,-3-1 1,-7-56-1,8 86 109,-1-1 1,0 1-1,0 0 0,0 0 1,-1 0-1,1 0 0,-1 0 0,-1 0 1,1 0-1,-1 1 0,1-1 1,-2 1-1,1-1 0,0 1 0,-1 0 1,1 1-1,-1-1 0,-8-5 1,11 8 34,0 1 1,1-1 0,-1 1 0,0 0-1,0-1 1,1 1 0,-1 0 0,0 0-1,0 0 1,1-1 0,-1 1 0,0 0-1,0 0 1,0 0 0,1 0 0,-1 0-1,0 1 1,0-1 0,0 0 0,-8 1-373,9 1 382,1 0-1,-1 0 0,1 0 1,-1-1-1,1 1 0,0 0 1,-1 0-1,1-1 0,0 1 1,0 0-1,0-1 0,0 1 1,0-1-1,1 0 0,1 3 1,11 2-1149,8 5-7328,-9 0 4699</inkml:trace>
</inkml:ink>
</file>

<file path=ppt/ink/ink4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58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1397 3488,'3'3'345,"-1"-1"0,1 0 0,0 0 0,0-1 0,0 1 0,1-1 0,-1 1 0,0-1 0,1 0 0,-1 0 0,0-1 0,7 2 0,-4-2 165,-1 1 0,1-1 0,0-1 0,0 1 0,-1-1 0,1 0 0,6-1 0,39-17 731,-1-3 0,56-32 0,-75 37-1068,-1-1 1,41-34 0,49-58 83,1-18-38,-1 1-70,-40 50-26,-32 34 481,-3-3 1,56-71-1,-86 98-428,-13 13-211,-9 9-5,-11 10-29,18-13 64,-10 9 4,1-1 1,0 2 0,1-1-1,0 1 1,1 0 0,-1 1-1,-7 16 1,0 4 17,-16 47 1,13-28 139,3 0 0,2 1 1,-9 69-1,21-112-89,1 0 1,0-1-1,0 1 0,0 0 0,1 0 1,0-1-1,1 1 0,3 10 1,-4-16-27,0 1 1,0-1-1,0 0 1,0 1 0,1-1-1,-1 0 1,1 0 0,0 0-1,-1 0 1,1 0-1,0 0 1,0 0 0,0-1-1,0 1 1,1-1 0,-1 1-1,0-1 1,1 0-1,-1 0 1,1 0 0,-1 0-1,1 0 1,-1-1 0,1 1-1,0-1 1,-1 0-1,6 0 1,-1 0 47,0-1-1,0 0 1,-1 0 0,1-1 0,0 1-1,0-2 1,-1 1 0,0-1 0,10-5-1,2-2 39,29-25-1,-22 14-103,-1-1-1,40-48 1,31-57-5,-79 105 30,21-32 33,58-116 1,-35 45 106,76-234 1,-129 337-184,-2 9-34,-1 0-1,-1-1 0,0 1 1,-1-1-1,1-13 0,-3 26 24,1 1-1,-1-1 1,0 0-1,0 1 0,0-1 1,0 1-1,0-1 1,0 1-1,0-1 1,0 1-1,0-1 1,0 1-1,0-1 0,-1 1 1,1-1-1,0 1 1,0-1-1,0 1 1,-1-1-1,1 1 0,0-1 1,-1 1-1,1 0 1,0-1-1,-1 1 1,1 0-1,0-1 0,-1 1 1,1 0-1,-1-1 1,1 1-1,-1-1 1,0 2 6,0-1 0,0 0 0,0 1 0,0-1 0,0 0 0,0 1 0,0-1 1,0 1-1,1-1 0,-1 1 0,0 0 0,0-1 0,0 1 0,-1 1 0,-3 4 41,0 1 0,0-1 0,-5 9-1,-3 14 88,1-1-1,2 1 0,1 1 0,-7 35 1,2-7 99,-183 681 945,165-619-298,31-115-647,3-4 49,5-10 18,7-15-322,-1-1 0,18-50 0,-31 74 28,58-134-188,-57 134 168,0-1 0,0 0 0,0 0-1,0 1 1,0-1 0,0 1 0,0-1 0,0 1 0,0-1 0,1 1 0,-1 0-1,1 0 1,-1 0 0,3-2 0,-4 3 7,0 0 0,1 0-1,-1 0 1,1 0 0,-1 0 0,0 0 0,1 0-1,-1 0 1,0 0 0,1 0 0,-1 1-1,1-1 1,-1 0 0,0 0 0,1 0 0,-1 0-1,0 1 1,1-1 0,-1 0 0,0 0-1,0 0 1,1 1 0,-1-1 0,0 0 0,1 1-1,7 17-225,-3 8 220,-1 0-1,2 41 0,-2-23 11,-3-23-129,0-8 191,0 0-1,1 0 1,0 0-1,5 15 0,-6-25-32,0-1 0,0 1 0,0-1 1,1 1-1,-1-1 0,0 1 0,1-1 0,0 0 0,-1 0 0,1 0 0,0 0 0,0 0 0,0 0 0,1 0 0,-1-1 0,0 1 0,1-1 0,-1 1 0,1-1 0,-1 0 0,1 0 0,-1 0 0,1-1 0,0 1 1,3 0-1,1-1 30,1 1-1,-1-2 1,1 1 0,-1-1 0,1 0 0,10-4 0,43-16 174,-36 10-205,-1-2 1,0 0-1,-1-1 1,-1-2-1,0 0 1,36-36 0,-25 19 9,-2-3 1,-1 0 0,28-47 0,-49 72-407,-12 19 19,-14 24 55,-31 48 217,-18 31 213,55-93-83,8-12-46,-1-1 0,1 1 0,0 0 0,0 0 0,1 0 0,0 0 0,-2 11 0,3-16 9,1 0 0,0 1 0,0-1-1,0 0 1,0 0 0,0 0 0,0 1 0,1-1 0,-1 0 0,0 0 0,1 0 0,0 2 0,-1-3-1,0 1 0,0-1 1,1 0-1,-1 1 0,0-1 0,1 0 1,-1 1-1,0-1 0,1 0 1,-1 0-1,0 1 0,1-1 1,-1 0-1,1 0 0,-1 0 1,0 0-1,1 0 0,-1 1 1,1-1-1,-1 0 0,1 0 1,-1 0-1,0 0 0,1 0 0,2-1 23,-1 0 0,0 1-1,1-1 1,-1 0-1,0 0 1,0 0-1,0 0 1,0-1-1,0 1 1,0-1-1,3-2 1,8-9 83,0 0 0,-1-1 0,19-29 0,-12 13-211,17-37 0,-35 64 79,1 0-1,-1 0 1,1 1 0,-1-1 0,1 0 0,0 1-1,0-1 1,0 1 0,4-4 0,-5 5 9,-1 1 0,0 0 0,1 0 0,-1 0 0,0 0 0,1 0 0,-1 0 0,1 0 1,-1-1-1,0 1 0,1 0 0,-1 0 0,1 0 0,-1 1 0,0-1 0,1 0 0,-1 0 0,0 0 0,1 0 0,-1 0 0,1 0 1,-1 0-1,0 1 0,1-1 0,-1 0 0,0 0 0,0 1 0,1-1 0,-1 0 0,0 0 0,1 1 0,-1-1 0,0 0 0,0 1 1,0-1-1,1 0 0,-1 1 0,0-1 0,0 0 0,0 1 0,7 18-160,-6-16 107,16 60-22,-10-32 266,18 45 0,-24-74-158,-1 0 0,1 0 0,0 0 0,1 0 0,-1 0 0,0 0 0,0 0 0,1-1 0,-1 1-1,1-1 1,-1 1 0,1-1 0,0 1 0,0-1 0,0 0 0,0 0 0,2 2 0,-2-3 15,1 1 1,-1-1-1,0 0 1,0 0-1,0 0 1,0 0-1,1 0 1,-1 0-1,0-1 1,0 1-1,0-1 1,0 1-1,0-1 1,0 0-1,0 0 1,0 1-1,0-2 1,0 1-1,0 0 1,1-2-1,9-5 25,-2-1 0,1-1 0,-1 0 0,9-12-1,36-52 96,-23 30-86,119-156 195,-128 167-240,-2-2 0,-1 0 0,21-51-1,-21 33-15,24-98-1,-16 8-269,-15 74-21,-12 42 195,-7 90-11,-15 79 221,-1-2 86,8 107 166,14-182-299,18 117 0,-13-149-108,-1-4-233,2 1 0,0-1 0,14 37 0,-13-54-701,-7-12 855,0 1 0,0-1 0,0 0-1,0 0 1,0 0 0,0 1 0,1-1 0,-1 0 0,0 0 0,0 0 0,0 1 0,0-1 0,0 0 0,1 0 0,-1 0 0,0 1 0,0-1 0,0 0 0,1 0 0,-1 0 0,0 0 0,0 0 0,0 0-1,1 0 1,-1 0 0,0 1 0,0-1 0,1 0 0,-1 0 0,0 0 0,0 0 0,1 0 0,-1 0 0,0 0 0,0 0 0,1 0 0,-1 0 0,0-1 0,0 1 0,0 0 0,1 0 0,-1 0-1,0 0 1,0 0 0,1 0 0,-1 0 0,0-1 0,0 1 0,0 0 0,0 0 0,1 0 0,-1 0 0,0-1 0,0 1 0,0 0 0,0 0 0,0 0 0,1-1 0,-1 1 0,0 0 0,0 0 0,0-1-1,5-20-5468,3-7 1781</inkml:trace>
</inkml:ink>
</file>

<file path=ppt/ink/ink4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5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10880,'0'-5'4928,"28"5"-4289,-6 0 1441,10 0-1280,26 0 160,0 0-576,10-3-320,-5 3-64,0-3-928,-5 6 512,-8-3-4415,-5 0 2687</inkml:trace>
</inkml:ink>
</file>

<file path=ppt/ink/ink4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7:59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46 137 7296,'-42'8'3328,"39"4"-2912,6-9 2176,12 2-1504,25-10 1407,5 5-1439,31-20 128,6 5-672,47-21-256,-2 7-160,17-6-2752,-19 11 1440</inkml:trace>
</inkml:ink>
</file>

<file path=ppt/ink/ink4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06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16 834 2720,'0'0'150,"-1"0"1,1 0-1,-1 0 1,0 0-1,1 0 1,-1 0-1,1 0 1,-1 0-1,1 0 1,-1 0-1,1 0 1,-1 1-1,0-1 1,1 0-1,-1 0 1,1 0-1,-1 1 1,1-1-1,0 0 1,-1 1-1,1-1 1,-1 0-1,1 1 1,-1-1-1,1 1 1,0-1-1,-1 0 1,1 1-1,0-1 1,0 1-1,-1-1 1,1 1-1,0-1 1,0 1-1,0-1 1,-1 1-1,1-1 1,0 1-1,0 0 1,0-1-1,0 1 1,0-1-1,0 1 1,0-1-1,0 1 1,0-1-1,1 1 1,-1 0-1,0-1 1,0 1-1,0-1 1,1 1-1,-1-1 1,0 1-1,0-1 1,1 0-1,-1 1 1,1-1-1,-1 1 1,0-1-1,1 0 1,-1 1-1,1 0 1,1-1 42,-1 1 0,0-1 0,1 1 0,-1-1 0,0 1 0,1-1 1,-1 0-1,0 0 0,1 1 0,-1-1 0,0 0 0,1 0 0,-1 0 1,1-1-1,-1 1 0,2-1 0,1 1 39,0-1 0,0-1-1,0 1 1,6-3 0,0-2-74,0-1 0,-1 0-1,1 0 1,-2 0 0,1-1 0,-1-1 0,8-9-1,46-71 254,-52 74-313,97-148 142,-106 162-239,26-44 229,-25 41-208,0 0 0,0-1 1,0 1-1,-1-1 0,0 1 1,0-1-1,0 0 0,0-6 1,-1 11-26,0 0 1,0 0-1,0 0 1,0 0-1,0 0 1,-1 0-1,1 0 1,0 0-1,0 0 1,0 0-1,0 0 1,0 0-1,0 0 1,0 0-1,0 0 1,0 0-1,0 0 1,0 0-1,0 0 1,0 0-1,0 0 1,0 0-1,0 0 1,0 0-1,0 0 1,0 0-1,-1 0 1,1 0-1,0 0 1,0 0-1,0 0 1,0 0-1,0 0 1,0 0-1,0 0 1,0 0-1,0 0 1,0 0-1,0 0 1,0 0-1,0 0 1,0 0-1,0 0 1,0 0-1,0 0 1,0 0-1,0 0 1,0 0-1,0 0 1,0 0-1,0 0 1,0 0-1,0 0 1,0-1-1,0 1 1,0 0-1,0 0 1,0 0-1,0 0 1,0 0-1,0 0 1,0 0-1,0 0 1,-5 7-50,-5 11 173,3 0 0,0 0 0,2 1 0,0-1 0,1 1 0,-3 37-1,5-20 67,2-1 0,5 47-1,-4-75-121,1 1 0,-1-1 0,1 0-1,0 0 1,1 0 0,0 0 0,6 11-1,-8-16-13,0 0 0,0 0 0,1 0 0,-1 0 0,1 0 0,0 0 0,-1 0 0,1 0 1,0-1-1,0 1 0,0-1 0,0 0 0,0 1 0,0-1 0,1 0 0,-1 0 0,0 0 0,0-1 0,1 1 0,-1-1 0,1 1 0,-1-1 0,1 0 0,-1 1 0,0-1 0,1-1 0,2 1 0,0-1-14,-1 0-1,1-1 1,-1 0-1,0 1 1,1-1 0,-1-1-1,0 1 1,0 0-1,-1-1 1,1 0 0,0 0-1,5-7 1,2-2-1,-1-1-1,11-20 1,-2 3 90,4-2-78,0 2 0,2 1 0,1 1 0,44-36 0,-69 62-42,1 1 0,-1 0 0,1 0-1,-1 0 1,1 0 0,-1 0 0,1 0 0,0 1-1,-1-1 1,1 1 0,0-1 0,3 0 0,-5 1 0,1 0 1,-1 0 0,1 0 0,0 1-1,-1-1 1,1 0 0,-1 0 0,1 0-1,0 1 1,-1-1 0,1 0 0,-1 0 0,1 1-1,-1-1 1,1 1 0,-1-1 0,1 0-1,-1 1 1,1-1 0,-1 1 0,0-1-1,1 1 1,-1-1 0,1 2 0,0 2 20,1 1 1,-1-1-1,0 1 0,0-1 1,-1 1-1,1 0 1,-1 9-1,-2 21 29,-2 1-1,-8 36 1,-1 9 215,12-78-246,1 0 1,0-1-1,0 1 0,0 0 1,0-1-1,0 1 1,1 2-1,-1-4-17,0-1 0,1 0 0,-1 1-1,0-1 1,0 0 0,0 1-1,0-1 1,1 0 0,-1 0 0,0 1-1,0-1 1,1 0 0,-1 1 0,0-1-1,0 0 1,1 0 0,-1 0-1,0 1 1,1-1 0,-1 0 0,0 0-1,1 0 1,0 0 0,-1 0 2,1 0 0,0 0 0,0 0 0,0 0 0,0 0 0,0 0 0,-1-1-1,1 1 1,0 0 0,0-1 0,0 1 0,-1-1 0,1 1 0,1-1 0,16-14 120,-1 0 0,17-20 0,-19 20-109,18-19-138,63-50-1,-94 82 105,1 0 0,0 0 0,-1 1 0,1-1-1,0 1 1,0 0 0,0-1 0,0 1 0,0 1 0,4-2 0,-5 2 5,0 0 1,-1 0 0,1 0 0,-1 0-1,1 1 1,0-1 0,-1 0 0,1 1-1,-1-1 1,1 1 0,-1 0 0,1-1-1,-1 1 1,1 0 0,-1 0 0,0 0-1,1 0 1,-1 0 0,0 0 0,0 0 0,1 2-1,3 4 2,0 0 1,-1 1-1,0-1 0,0 1 0,-1 0 1,5 16-1,-5-13 58,1 0 1,10 20 0,-14-30-40,1 0 1,-1 0-1,1 0 0,0 0 1,-1 0-1,1 0 1,0 0-1,0 0 1,0 0-1,0 0 1,-1 0-1,1-1 1,1 1-1,-1 0 1,0 0-1,0-1 1,0 1-1,0-1 1,0 1-1,0-1 1,1 0-1,-1 1 1,0-1-1,0 0 0,1 0 1,-1 0-1,0 0 1,0 0-1,1 0 1,-1 0-1,0 0 1,0-1-1,1 1 1,-1 0-1,0-1 1,0 1-1,0-1 1,0 1-1,0-1 1,1 1-1,-1-1 1,0 0-1,0 0 1,1-1-1,4-3 27,0-1 0,0 0-1,-1-1 1,10-12 0,30-49 78,-15 22 15,2 0 0,51-53 0,-50 64-170,52-67 0,-74 85 48,0-1 1,-1 0-1,0 0 0,-2-1 1,0 0-1,8-31 1,-14 44-13,14-70-98,-15 67 5,0 0-1,0-1 1,-1 1-1,0 0 0,-3-18 1,3 27 85,0-1-1,0 1 1,0-1-1,0 1 1,0-1 0,0 1-1,0-1 1,0 1 0,0-1-1,0 1 1,-1-1 0,1 1-1,0-1 1,0 1 0,0 0-1,-1-1 1,1 1-1,0-1 1,-1 1 0,1 0-1,0-1 1,-1 1 0,1 0-1,0-1 1,-1 1 0,1 0-1,-1-1 1,1 1-1,-1 0 1,1 0 0,0 0-1,-1-1 1,1 1 0,-1 0-1,1 0 1,-1 0 0,1 0-1,-1 0 1,1 0 0,-1 0-1,1 0 1,-1 0-1,1 0 1,-1 0 0,1 0-1,-1 1 1,1-1 0,-1 0-1,0 1 1,-2 0-26,1 1 0,-1 0 0,1 0 1,-1 0-1,1 1 0,0-1 0,-2 4 0,-11 14-23,2 1 0,1 0 0,-10 23 0,-26 74 125,42-96-39,0 1-1,1-1 1,1 2-1,1-1 1,1 0 0,2 0-1,0 1 1,1-1 0,1 0-1,7 31 1,-6-40 15,1 0 0,0 0-1,0 0 1,2-1 0,-1 1 0,2-1 0,0 0-1,14 20 1,-16-28-7,-1-1 0,0 1 1,1 0-1,0-1 0,0 0 0,0 0 0,0-1 1,1 1-1,7 3 0,-8-6-12,0 1 0,-1-1 0,1 0 0,0 0 0,0 0 0,0 0 0,0-1 0,0 0 0,0 0 0,0 0 0,0-1 0,0 0 0,6-1 0,-3-1 9,1 0 0,-1-1 0,0 0 0,0 0 0,0-1 0,0 0 1,-1 0-1,0-1 0,0 0 0,0 0 0,-1-1 0,11-14 1,-2-1-7,0-1 0,22-46 0,-33 61-69,0 1 0,-1 0 0,0-1 0,-1 1 1,1-1-1,-2 0 0,1 0 0,-1 0 1,0 0-1,-1 0 0,0-11 0,0 18 15,0 0 0,0 0 1,0 0-1,0-1 0,0 1 0,-1 0 0,1 0 0,0 0 0,-1 0 1,1 0-1,-1 0 0,1 1 0,-1-1 0,1 0 0,-1 0 0,0 0 1,1 0-1,-1 1 0,0-1 0,0 0 0,1 0 0,-1 1 0,0-1 1,-2 0-1,2 0 13,-1 1 0,0 0 0,0 0 1,1 0-1,-1 0 0,0 0 0,1 0 0,-1 0 0,0 0 1,1 1-1,-1-1 0,0 0 0,-2 2 0,-3 1 18,1 1 0,-1-1 0,1 1-1,0 0 1,-11 10 0,11-8-9,0 0 1,1 1 0,-1 0 0,1 0 0,1 0-1,-1 1 1,1-1 0,0 1 0,1 0-1,0 0 1,0 1 0,-1 10 0,2-12 10,2 0-1,-1 1 1,1-1 0,0 0 0,0 0 0,1 1-1,0-1 1,0 0 0,1 0 0,0 0-1,0 0 1,1 0 0,0-1 0,6 13 0,-7-16 4,0 0 0,0 0 0,0 0 0,0 0 0,1 0 0,-1-1 0,1 1 0,0-1 0,0 0 1,0 0-1,0 0 0,0 0 0,0 0 0,1 0 0,-1-1 0,0 0 0,1 1 0,-1-1 0,1-1 1,0 1-1,-1 0 0,1-1 0,0 0 0,-1 0 0,1 0 0,0 0 0,-1-1 0,1 1 0,-1-1 0,1 0 1,6-2-1,7-5 24,1 1 0,-1-2 1,-1-1-1,30-21 0,-20 13 26,39-21 40,124-54 0,-22 13-33,-163 78-102,-1 0 1,1 0-1,-1 0 0,1 0 1,-1-1-1,0 1 0,5-7 1,-8 9 26,0 0 0,0 0 0,0 0 0,1-1 0,-1 1 0,0 0 0,0 0 0,0 0 0,0-1 0,0 1 0,0 0 0,0 0 0,0 0 0,0-1 0,0 1 0,0 0 0,0 0 0,1-1 0,-2 1 0,1 0 0,0 0 0,0 0 0,0-1 0,0 1 0,0 0 0,0 0 0,0-1 0,0 1 0,0 0 0,0 0 0,0 0 0,0 0 0,-1-1 0,1 1 0,0 0 0,0 0 0,0 0 0,0 0 0,0-1 0,-1 1 0,1 0 0,0 0 0,0 0 0,0 0 0,-1 0 0,1 0 0,0 0 0,0 0 0,0-1 0,-1 1 0,1 0 0,0 0 0,0 0 0,-1 0 0,1 0 0,-2 0-18,0 0 0,0 0 0,0 0-1,0 0 1,0 0 0,0 0 0,0 0 0,-3 1 0,-12 5 20,0 0 0,0 1 0,1 1 1,0 0-1,0 1 0,1 1 0,0 0 0,1 1 0,0 1 1,-17 19-1,20-20 1,1 1 1,1 0-1,-1 1 1,2 0-1,0 0 1,0 1-1,2 0 1,-1 0-1,2 1 1,0 0-1,1 0 1,-4 24-1,7-33 19,1 0-1,0-1 1,0 1-1,0 0 1,1-1 0,0 1-1,0 0 1,0-1-1,1 1 1,4 9-1,-5-12 6,0-1 1,1 0-1,-1 0 0,1 0 0,-1 0 0,1 0 0,0 0 1,-1 0-1,1-1 0,0 1 0,0-1 0,1 1 0,-1-1 1,0 0-1,0 0 0,1 0 0,-1 0 0,0 0 1,1 0-1,-1-1 0,1 1 0,-1-1 0,1 1 0,-1-1 1,1 0-1,3-1 0,-2 1 10,0-1 0,-1 1 1,1-1-1,0-1 0,-1 1 1,1 0-1,-1-1 0,1 0 0,-1 0 1,1 0-1,-1 0 0,5-4 1,1-3 54,0 0 1,10-13-1,-17 20-73,21-29 27,-2-1-1,-1-1 0,-1 0 1,24-60-1,-36 70-456,-7 20-31,-2 13 172,-9 29 224,-23 52-1,11-31 122,8-15-76,-3-1 0,-33 60 0,-3-16 129,-20 33-53,13-21 669,60-97-728,0-1 5,0-1 0,0 1 0,0 0 0,0 0 1,-1-1-1,1 1 0,0-1 0,-1 1 0,1-1 0,-1 0 0,1 1 0,-1-1 0,-3 2 1,5-3-12,-1 0 1,1 0-1,-1 0 1,1 0 0,-1 0-1,1 0 1,-1 0-1,1 0 1,-1 0 0,1 0-1,-1 0 1,1 0-1,-1 0 1,1-1 0,-1 1-1,1 0 1,-1 0-1,1-1 1,0 1 0,-1 0-1,1 0 1,-1-1 0,1 1-1,0 0 1,-1-1-1,1 1 1,0 0 0,-1-1-1,1 1 1,0-1-1,0 1 1,-1-1 0,1 1-1,0-1 1,0 1-1,0-1 1,0 1 0,0-1-1,-1 1 1,1-1-1,0 1 1,0-1 0,-2-22-121,2 18 111,1 1-1,-1-1 0,1 1 1,0 0-1,0-1 1,1 1-1,-1 0 1,1 0-1,0 0 0,0 0 1,0 0-1,1 1 1,-1-1-1,1 1 1,5-6-1,2-1 54,0 1 1,1 1-1,19-12 0,92-46 43,-78 44-192,63-42 0,-81 44 150,-1-1-1,-2-2 1,0 0 0,-1-1-1,-2-2 1,0 0 0,25-45-1,-26 38 70,55-101 483,-56 105-373,-13 22-266,0-1 0,8-15 0,-16 107-386,-1-26 530,2-34-15,0 0 0,2 1 0,0-1 0,8 48 0,-7-69-78,-1-1 1,1 1-1,0-1 0,-1 1 1,1-1-1,0 0 0,0 1 0,1-1 1,-1 0-1,0 0 0,1 1 0,0-1 1,-1 0-1,1-1 0,0 1 1,0 0-1,0 0 0,0-1 0,0 1 1,0-1-1,1 0 0,-1 0 0,0 0 1,1 0-1,-1 0 0,1 0 1,-1 0-1,1-1 0,-1 1 0,1-1 1,-1 0-1,1 0 0,0 0 1,2 0-1,5-2 5,0 1 1,0-1-1,-1-1 1,1 0-1,-1 0 1,0 0-1,14-9 0,57-37 1,-75 45-16,56-41 1,-3-2 0,74-77-1,-120 111-394,-30 36 3,-20 34 332,-2 3 169,-40 78 1,78-135-107,1 0-1,0 1 1,0-1 0,0 0 0,0 1 0,1-1-1,-1 0 1,1 1 0,0-1 0,0 1 0,1 5-1,-1-9 4,0 1-1,0 0 1,0 0-1,1 0 1,-1 0-1,0 0 0,1-1 1,-1 1-1,1 0 1,-1 0-1,1-1 1,-1 1-1,1 0 0,0-1 1,-1 1-1,1-1 1,0 1-1,-1 0 1,2 0-1,-1-1 4,0 0-1,1 1 1,-1-1-1,0 0 0,0 0 1,1 0-1,-1 0 1,0 0-1,1 0 1,-1 0-1,0 0 1,0 0-1,1-1 1,-1 1-1,0-1 1,0 1-1,2-1 0,5-3 8,-1 0 0,0 0 0,0 0 0,0-1 0,0 0 0,-1-1 0,1 1 0,-1-1 0,-1-1-1,11-12 1,-2-4-65,0-1 0,11-26-1,17-31-204,-41 81 226,-1-1-1,1 0 1,-1 0-1,1 1 1,-1-1-1,1 0 1,-1 1-1,1-1 1,0 0-1,-1 1 1,1-1-1,0 1 1,-1-1-1,1 1 1,0-1-1,0 1 1,-1 0-1,3-1 1,-3 1 18,1 0-1,-1 0 1,1 0 0,-1 1 0,1-1-1,-1 0 1,0 0 0,1 0 0,-1 1 0,1-1-1,-1 0 1,0 1 0,1-1 0,-1 0 0,0 1-1,1-1 1,-1 1 0,0-1 0,1 0-1,-1 1 1,0-1 0,0 1 0,0-1 0,1 1-1,1 6-8,0-1 1,-1 1-1,2 11 0,-2-10-28,3 36 38,-4-36 48,0 1 0,1-1 1,0 1-1,0-1 1,1 1-1,0-1 0,0 0 1,1 0-1,0 0 0,5 8 1,-8-15-30,1 0-1,-1-1 1,1 1 0,0 0 0,-1 0 0,1-1 0,0 1-1,-1 0 1,1-1 0,0 1 0,0-1 0,-1 1 0,1-1-1,0 1 1,0-1 0,0 1 0,0-1 0,0 0 0,0 0-1,0 1 1,0-1 0,0 0 0,1 0 0,-1 0 2,1-1 1,0 1 0,-1-1 0,1 1-1,0-1 1,-1 1 0,1-1 0,-1 0-1,0 0 1,1 0 0,-1 0 0,2-2 0,5-4 31,-1-1 1,-1 0 0,10-14 0,-9 12-22,17-21 0,1 2 0,43-40-1,-66 67-53,0 0 0,0 0 0,1 0 0,-1 1-1,0-1 1,1 1 0,3-2 0,-6 3 19,0 0-1,1 0 1,-1 0 0,1 0 0,-1 0-1,0 0 1,1 0 0,-1 0 0,0 0-1,1 0 1,-1 0 0,1 0 0,-1 0-1,0 0 1,1 0 0,-1 0 0,0 1-1,1-1 1,-1 0 0,0 0 0,1 0-1,-1 0 1,1 1 0,-1 0-4,1-1 0,-1 1 1,0 0-1,1 0 0,-1-1 1,0 1-1,1 0 0,-1 0 1,0 0-1,0 0 0,0-1 1,0 1-1,1 0 0,-1 0 1,-1 1-1,0 16 40,-1 1 1,-1-1-1,-1 0 1,-9 27-1,6-21 220,-7 38 0,14-62-242,0 1 1,0-1-1,0 0 1,0 0-1,0 1 1,0-1-1,0 0 1,0 0-1,0 1 1,0-1-1,0 0 1,0 0-1,0 1 1,0-1-1,0 0 1,0 0-1,0 1 1,0-1-1,0 0 1,0 0-1,0 1 1,0-1-1,1 0 1,-1 0-1,0 0 1,0 1-1,0-1 1,0 0-1,1 0 1,-1 0-1,0 1 1,0-1-1,1 0 1,-1 0-1,0 0 1,0 0-1,0 0 1,1 0-1,-1 0 1,0 0-1,0 0 1,1 1-1,-1-1 1,1 0-1,15-6 155,17-16-8,17-15-365,-49 36 202,0 1-1,0-1 0,0 0 0,0 1 0,0-1 0,0 1 0,0 0 1,0-1-1,0 1 0,1 0 0,-1-1 0,0 1 0,0 0 0,0 0 0,2 0 1,-2 0 0,-1 1 0,1-1 0,0 0 0,-1 0 0,1 1 0,-1-1 0,1 0 1,0 1-1,-1-1 0,1 0 0,-1 1 0,1-1 0,-1 1 0,0-1 0,1 1 0,-1-1 1,1 1-1,-1-1 0,0 1 0,1-1 0,-1 1 0,0 0 0,0-1 0,0 1 1,1-1-1,-1 1 0,0 1 0,2 18 73,0 29 0,-2-48-66,0 0-1,0 0 0,0 0 0,0 0 0,0 1 0,1-1 0,-1 0 0,0 0 0,1 0 0,-1 0 0,0 0 0,1 0 0,0 0 0,-1 0 0,1 0 0,-1 0 0,1 0 0,0 0 0,0-1 0,-1 1 0,3 1 0,-2-1 24,1 0-1,-1-1 1,1 1 0,0-1 0,-1 1-1,1-1 1,0 1 0,-1-1-1,1 0 1,0 0 0,-1 0 0,4 0-1,0 0-67,0-1 1,-1 0-1,1 0 0,0-1 0,-1 1 0,1-1 0,-1 0 0,0 0 0,5-3 1,-2 0-788,-1 0 0,0 0 0,9-10 0,-12 11-356,0 1 0,0-1-1,-1 0 1,1-1 0,-1 1-1,0 0 1,0-1-1,0 1 1,-1-1 0,2-8-1,0 8-1040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7:25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91 3808,'-2'0'187,"1"-1"-1,0 0 1,-1 1 0,1-1-1,0 0 1,0 0-1,0 0 1,-1 0 0,1 0-1,0 0 1,1 0 0,-2-2-1,1 3-59,1-1-1,0 1 1,0-1-1,0 1 0,0-1 1,0 1-1,-1-1 1,1 1-1,0-1 1,0 0-1,0 1 0,0-1 1,1 1-1,-1-1 1,0 1-1,0-1 0,0 1 1,0-1-1,0 1 1,1-1-1,-1 1 0,1-1 1,1-2 164,0 0 1,1 1-1,0-1 1,0 1-1,-1 0 1,1 0-1,0 0 1,6-2-1,6-3 62,1 0 1,-1 1-1,2 1 1,-1 0-1,0 1 1,24-2-1,-26 5-233,0 0-1,0 1 0,0 0 0,0 1 0,0 0 0,0 2 0,-1-1 0,18 7 1,-26-7-87,0 0 0,-1 0 0,1 0 1,-1 1-1,0 0 0,0 0 0,0 0 1,0 0-1,0 1 0,0-1 0,-1 1 1,0 0-1,0 0 0,0 0 1,0 0-1,-1 1 0,4 7 0,0 4 93,-1 1-1,-1 0 0,4 32 1,-6-33-14,0 0 1,2 0 0,0-1 0,9 27-1,-9-35-15,0-1 0,-1 1-1,2 0 1,-1-1 0,1 0-1,0 0 1,0 0 0,1-1-1,7 6 1,-10-9-57,0 0-1,0 0 1,0 0 0,0 0 0,0-1-1,1 0 1,-1 0 0,1 0-1,-1 0 1,1 0 0,-1 0-1,1-1 1,-1 0 0,1 0 0,0 0-1,-1 0 1,1 0 0,-1-1-1,1 0 1,-1 0 0,6-1-1,-3-1-714,0 1 0,0-1-1,0 0 1,0-1 0,-1 1-1,8-7 1,12-17-7712,-13 14 5118</inkml:trace>
</inkml:ink>
</file>

<file path=ppt/ink/ink4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06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161 544 6880,'-1'-4'7157,"1"4"-7104,-2 1 455,0 0 0,0 0 0,1-1 0,-1 1 0,0 0 0,1 1 0,-4 1 0,-5 10-130,1 0 0,0 1 0,1 0 0,0 0 0,1 1 0,-7 22 1,-7 14 291,14-37-468,-29 72 528,33-77-631,0 1 0,1-1 0,0 1-1,0-1 1,1 1 0,1 0 0,0 15 0,0-22-36,0 0 0,1 0 1,-1-1-1,1 1 0,0 0 1,0 0-1,0-1 0,0 1 0,0-1 1,1 1-1,-1-1 0,4 5 0,-4-6-32,0 0 1,0 0-1,0 0 0,1-1 0,-1 1 0,0 0 0,1 0 0,-1-1 0,0 1 0,1-1 1,-1 1-1,1-1 0,-1 0 0,1 1 0,-1-1 0,1 0 0,-1 0 0,1 0 0,-1 0 0,1 0 1,-1-1-1,0 1 0,1 0 0,2-1 0,-2 0-24,0 0 1,0 0-1,0 0 1,0 0-1,0-1 0,0 1 1,0-1-1,0 1 1,0-1-1,-1 1 1,1-1-1,-1 0 0,1 0 1,-1 0-1,1 0 1,-1 0-1,0 0 0,1-3 1,2-2-16,4-9-5,0-1-1,9-29 0,-9 25 23,233-725-1187,-230 714 1325,1-9 388,-24 68 84,-56 218-315,48-165-1672,-14 139 0,4-21-8461,18-131 6480</inkml:trace>
</inkml:ink>
</file>

<file path=ppt/ink/ink4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06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29 6880,'-26'0'3136,"34"-5"-2720,2 1 1024,8 8-864,22-8 1120,10 4-992,35-5-192,4 2-320,11-5-224,-5 4 0</inkml:trace>
</inkml:ink>
</file>

<file path=ppt/ink/ink4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07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92 9056,'-66'-63'4096,"42"58"-3552,21 2-448,6-5-832,11 4 448,22-4-1728,4 8 1120</inkml:trace>
</inkml:ink>
</file>

<file path=ppt/ink/ink4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09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39 6656,'-3'-23'2144,"3"22"-2066,0 0 0,1 1 0,-1-1 0,0 0 0,0 0 0,0 1 0,1-1 0,-1 0 0,0 0 0,1 1 1,-1-1-1,0 0 0,1 1 0,-1-1 0,1 0 0,-1 1 0,3-3 1779,1 29 1977,-3-8-3077,0-1 1,-2 1-1,-4 28 0,-15 57 811,-29 52 198,25-85-1233,-98 400 1275,114-439-1711,5-24-41,1 0 0,1-1 0,-1 1-1,1 0 1,0 0 0,1 0 0,0 9 0,0-15-45,0-1 0,0 0 0,0 1 1,0-1-1,0 0 0,0 0 0,0 1 0,0-1 0,0 0 1,0 1-1,1-1 0,-1 0 0,0 0 0,0 1 0,0-1 1,0 0-1,1 0 0,-1 1 0,0-1 0,0 0 0,1 0 1,-1 0-1,0 0 0,0 1 0,1-1 0,-1 0 0,0 0 1,0 0-1,1 0 0,-1 0 0,0 0 0,1 0 0,-1 0 1,0 0-1,0 0 0,1 0 0,-1 0 0,0 0 0,1 0 1,-1 0-1,0 0 0,1 0 0,-1 0 0,0 0 0,0 0 1,1 0-1,-1 0 0,0-1 0,0 1 0,1 0 0,-1 0 1,0 0-1,0-1 0,1 1 0,-1 0 0,0 0 0,0 0 1,0-1-1,1 1 0,-1 0 0,0 0 0,0-1 0,0 1 1,12-17 89,0-1 1,18-37 0,11-20-82,-26 52-69,1 1-1,1 1 1,0 0 0,2 2-1,1 0 1,0 1 0,30-21-1,-48 38 22,-1 0 1,1 0-1,0 0 0,0 0 0,0 0 1,0 1-1,0-1 0,0 1 0,0-1 1,0 1-1,0-1 0,3 1 0,-4 0 24,0 1 0,0-1 0,0 0 0,0 0 0,0 1 0,0-1 0,0 1-1,0-1 1,-1 0 0,1 1 0,0 0 0,0-1 0,0 1 0,-1 0 0,1-1 0,0 1-1,-1 0 1,1 0 0,0 0 0,-1-1 0,1 1 0,-1 0 0,1 0 0,-1 0 0,0 0 0,1 0-1,-1 0 1,0 1 0,2 5 16,-1 0 0,0 0-1,0 0 1,-1 0 0,0 0-1,-1 7 1,-8 48 169,2-12-49,5-32-101,1-7-12,0 1-1,0 0 0,1 0 1,0-1-1,1 1 0,4 16 1,-4-25-5,0 1 0,1-1 0,-1 0 0,1 0-1,0 0 1,0 0 0,0 0 0,0 0 0,0-1 0,1 1 0,-1 0 0,1-1 0,-1 0 0,1 0 0,0 0-1,0 0 1,0 0 0,0-1 0,1 1 0,-1-1 0,0 0 0,1 0 0,-1 0 0,4 0 0,2 1 14,-1-1 1,1 0 0,0 0-1,-1-1 1,1 0 0,-1-1-1,1 0 1,0 0 0,9-4 0,-3 0-17,-1-1 1,0 0-1,-1-1 1,0 0 0,0-2-1,0 1 1,-1-1 0,-1-1-1,21-22 1,3-7-36,43-67 1,-73 99 15,8-11 21,10-22-1,-20 35-69,0-1-1,-1 1 1,0-1 0,0 0-1,0 0 1,-1 0 0,0 0 0,1-11-1,-2 17 38,0 0 0,0-1 1,0 1-1,0-1 0,0 1 0,0 0 0,0-1 0,0 1 0,0-1 0,0 1 0,0 0 0,0-1 0,0 1 1,-1 0-1,1-1 0,0 1 0,0-1 0,0 1 0,-1 0 0,1-1 0,0 1 0,0 0 0,-1 0 0,1-1 1,0 1-1,0 0 0,-1 0 0,0-1 0,1 1 7,-1 0 1,1 0 0,-1 0-1,0 0 1,1 0-1,-1 0 1,0 1 0,1-1-1,-1 0 1,1 0-1,-1 0 1,0 1-1,1-1 1,-1 0 0,1 1-1,-1-1 1,-3 3-3,1 0 0,-1 0 1,1 0-1,-4 6 1,-4 6 12,2 1 0,0 0 1,1 0-1,-7 21 1,-20 74 488,32-99-425,-12 52 167,13-57-170,1-1 0,1 1 0,0 0 0,0 1 0,0-1 0,0 0 0,3 7 0,-3-13-36,0 0 0,0 0 0,1 0 0,-1 1 0,1-1 0,-1 0 0,1 0 0,-1 0 0,1 0 0,-1 0 0,1 0 0,0 0 0,0 0 0,0 0 0,-1 0 0,1 0 0,0-1 0,0 1 0,0 0 0,0-1 0,0 1 0,3 0 0,-3 0-5,0-1 0,0 0-1,0 0 1,1 0 0,-1-1 0,0 1-1,0 0 1,0 0 0,0-1 0,0 1 0,1 0-1,-1-1 1,0 1 0,0-1 0,0 1 0,0-1-1,0 0 1,0 0 0,-1 1 0,1-1-1,0 0 1,0 0 0,1-1 0,3-5 16,0 0 0,0-1 0,-1 0 1,0 1-1,6-17 0,11-45 2,-12 39-67,30-82-70,-29 83-242,-10 28 327,0 1 0,0-1 0,0 1 0,0-1 1,1 1-1,-1 0 0,0-1 0,0 1 0,0-1 0,0 1 0,0 0 0,1-1 1,-1 1-1,0-1 0,0 1 0,0 0 0,1-1 0,-1 1 0,0 0 1,1 0-1,-1-1 0,0 1 0,1 0 0,-1 0 0,0-1 0,1 1 0,-1 0 1,1 0-1,-1 0 0,1-1 0,-1 2-26,1 1 0,0-1 0,-1 0-1,1 0 1,-1 0 0,0 1 0,1-1 0,-1 0 0,0 0-1,0 1 1,0 1 0,3 59 55,-4-42 36,2 0 1,6 37 0,-3-37-22,11 27 0,-14-43 4,1 1 0,0 0 0,0 0 0,1-1 0,0 0 0,-1 1 0,1-1 0,1 0 0,-1 0 0,8 6 0,-10-9 2,1 0 0,0 0-1,-1 0 1,1 0 0,0 0 0,0-1 0,0 1 0,-1-1 0,1 1-1,0-1 1,0 0 0,0 0 0,0 0 0,0 0 0,0 0 0,0 0-1,0 0 1,0 0 0,-1-1 0,1 1 0,2-2 0,3-1 29,-1 0 0,-1 0 1,1 0-1,8-7 1,-9 6-8,19-15-9,-2-2 0,0 0-1,-2-1 1,28-38-1,-4 5-103,-7 9 9,24-27 163,-49 60-213,1 1-1,0 0 1,16-12 0,-28 24 88,-1 0 1,0 0-1,1-1 0,-1 1 1,0 0-1,1 0 0,-1 0 1,1-1-1,-1 1 1,0 0-1,1 0 0,-1 0 1,1 0-1,-1 0 1,0 0-1,1 0 0,-1 0 1,1 0-1,-1 0 0,0 0 1,1 0-1,-1 0 1,1 0-1,-1 1 0,0-1 1,1 0-1,-1 0 0,0 0 1,1 0-1,-1 1 1,0-1-1,1 0 0,-1 0 1,0 1-1,1-1 1,-1 0-1,0 1 0,0-1 1,1 0-1,-1 1 0,0-1 1,0 0-1,0 1 1,1 0-1,4 20-78,-3 14 130,-1 1-1,-2-1 1,-9 52 0,7-58 35,-2 0 0,-1 0-1,-1-1 1,-13 31 0,17-51-48,1-1 80,0-1-1,-1 0 1,0 0 0,-7 11 0,9-16-97,0 0 0,1-1-1,-1 1 1,0 0 0,0 0 0,0 0 0,1-1 0,-1 1-1,0 0 1,0-1 0,0 1 0,0-1 0,0 1 0,0-1 0,0 0-1,0 1 1,0-1 0,0 0 0,0 0 0,0 0 0,-1 1-1,1-1 1,0 0 0,0-1 0,0 1 0,0 0 0,0 0-1,0 0 1,0-1 0,0 1 0,0 0 0,0-1 0,0 1-1,0-1 1,0 1 0,0-1 0,-2-1 0,1-1-26,-1 0 0,1 0 0,-1 0 0,1 0 0,0 0 0,0 0 0,1-1 0,-1 1 0,1-1 0,-2-6 0,-11-43-177,13 47 144,-1-5 41,1 0-1,0 0 1,1-1-1,1-12 1,0 9-352,0 19 324,-1 1-1,1-1 1,0 0 0,1 1-1,-1-1 1,5 8 0,0 1 26,2 13 9,-6-19 12,0 0 0,0 0 1,1-1-1,0 1 0,0-1 0,6 8 0,-6-10-13,-1 0-1,2 0 1,-1 0-1,0-1 0,1 1 1,-1-1-1,1 0 0,0 0 1,0 0-1,0-1 0,1 1 1,-1-1-1,1 0 0,6 2 1,3 0 49,-1-1 0,1 0 0,0-1 0,20 1 0,56-6-300,-73 1-822,24-4 1,-3-5-5159,-21 7 3904</inkml:trace>
</inkml:ink>
</file>

<file path=ppt/ink/ink4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32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66 5568,'-2'-3'573,"-2"-1"665,4 4-1191,0 0 0,-1 0-1,1 0 1,0 0 0,0 0-1,0 0 1,0 0 0,0 0-1,0 0 1,0 0 0,0 0-1,0 0 1,0 0 0,-1 1-1,1-1 1,0 0 0,0 0-1,0 0 1,0 0 0,0 0-1,0 0 1,0 0 0,0 0-1,0 0 1,0 0 0,0 0-1,0 0 1,0 0 0,0 0-1,0 1 1,-1-1 0,1 0-1,0 0 1,0 0 0,0 0 0,0 0-1,0 0 1,0 0 0,0 0-1,0 0 1,0 0 0,0 1-1,0-1 1,0 0 0,0 0-1,0 0 1,0 0 0,0 0-1,1 0 1,-1 0 0,0 0-1,0 0 1,0 0 0,0 1-1,-7 7 3725,-2 11-2749,1 0 1,1 0-1,-8 38 1,12-46-770,1 0 0,1 0 0,0 0 0,1 0 0,0 0 0,0 0 1,1 0-1,5 22 0,-5-30-151,0-1 0,0 1 1,1 0-1,-1-1 0,0 1 1,1-1-1,0 1 0,0-1 1,-1 0-1,1 0 0,0 0 1,1 0-1,-1 0 0,3 2 1,-4-3-42,1 0-1,0-1 1,-1 1 0,1 0 0,0 0 0,0-1 0,-1 1 0,1-1 0,0 0 0,0 1 0,0-1 0,0 0 0,-1 0 0,1 0 0,0 0 0,0-1-1,0 1 1,0 0 0,-1-1 0,1 1 0,0-1 0,0 0 0,1-1 0,2 0 6,0-1 1,0 0-1,-1 0 0,1 0 1,-1-1-1,0 0 0,0 0 1,0 0-1,-1 0 0,1 0 1,-1-1-1,0 1 0,0-1 1,-1 0-1,5-10 0,-6 9-63,0 0 0,0 0 0,0 0 0,-1 0 0,0 0 0,0 0-1,0 0 1,-1 0 0,0 0 0,-2-7 0,0 4-97,0 0-1,-1-1 1,0 2 0,-1-1-1,-9-15 1,13 23 52,0-1-1,0 0 1,-1 1 0,1-1 0,-1 1-1,1 0 1,-1-1 0,1 1-1,-1 0 1,0 0 0,1 0 0,-1 0-1,0 0 1,-3-1 0,4 2 35,0 0 1,0 0 0,0 0-1,-1 0 1,1 0 0,0 0 0,0 0-1,0 0 1,-1 0 0,1 1-1,0-1 1,0 1 0,0-1-1,0 0 1,0 1 0,0 0-1,0-1 1,0 1 0,0 0 0,0-1-1,0 1 1,0 0 0,0 0-1,0 0 1,0 1 0,0-1 18,-8 12 352,11-8 68,7-6 340,6-4-522,0 0 0,0-1 0,-1-1 1,0-1-1,23-16 0,5-2-105,-20 14-77,1 0-1,27-10 1,-42 20-53,-1-1 0,1 1 0,-1 1 0,1-1 1,0 1-1,0 0 0,-1 1 0,1 0 0,0 0 1,0 1-1,8 1 0,-10 0 20,-1 0 0,0 0-1,1 1 1,-1 0 0,0-1 0,-1 2 0,1-1 0,0 0 0,-1 1-1,0 0 1,0 0 0,7 9 0,0 2 182,-1 1 0,14 26 0,4 20 180,-21-44-313,0 0-1,2-1 1,0 0-1,17 23 1,-24-38-177,0 1 0,1-1 0,-1 1 0,1-1 0,0 0 0,0 0-1,0 0 1,0 0 0,0-1 0,4 3 0,-1-3-917,0 1 0,0 0 0,0-1 0,11 1 0,7 0-1685</inkml:trace>
</inkml:ink>
</file>

<file path=ppt/ink/ink4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18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142 682 3904,'1'-2'103,"-1"2"-20,1-1-1,-1 0 1,0 1-1,1-1 0,-1 0 1,0 0-1,0 1 0,0-1 1,0 0-1,1 0 1,-1 1-1,0-1 0,0 0 1,0 0-1,0 1 0,-1-1 1,1 0-1,0 0 1,0 1-1,0-1 0,-1 0 1,1 1-1,0-1 0,-1 0 1,0 0-1,-3-19 6382,4 20-6414,0 0-1,0 0 1,0 0 0,0 0-1,0-1 1,-1 1 0,1 0 0,0 0-1,0 0 1,0 0 0,0 0-1,-1 0 1,1-1 0,0 1-1,0 0 1,0 0 0,-1 0 0,1 0-1,0 0 1,0 0 0,0 0-1,0 0 1,-1 0 0,1 0-1,0 0 1,0 0 0,0 0-1,-1 0 1,1 0 0,0 0 0,0 0-1,0 0 1,-1 0 0,1 1-1,0-1 1,0 0 0,0 0-1,0 0 1,-1 0 0,1 0 0,0 1-1,-7 6 470,6-6-293,-14 15 175,2 0 0,0 1 0,1 1 0,1 0 0,0 0 0,2 1 0,0 1 0,1 0 0,-10 38 0,17-52-357,0 0 0,0-1-1,1 1 1,-1 0-1,2 0 1,-1 0 0,0 0-1,1 0 1,0-1-1,1 1 1,-1 0 0,5 8-1,-5-10 25,1-1 0,0 1 1,1-1-1,-1 0 0,1 0 0,-1 0 0,1 0 1,0 0-1,0 0 0,0-1 0,0 1 0,0-1 1,1 0-1,-1 0 0,1 0 0,0-1 0,-1 1 1,1-1-1,5 1 0,-7-2-19,1 1 1,-1-1-1,1 0 0,-1 0 1,1 0-1,-1-1 1,1 1-1,-1-1 0,1 1 1,-1-1-1,1 0 0,-1 0 1,0 0-1,1 0 0,-1 0 1,0 0-1,0-1 1,4-2-1,-2 0-13,0 1 0,0-1 1,-1 0-1,1 0 0,-1-1 0,0 1 1,0-1-1,3-6 0,0-3 34,-1 0-1,0-1 1,-1 1-1,0-1 1,-1 0 0,1-26-1,-3 20-79,-1 0 0,-2 0 0,0-1 0,-6-24 0,7 38-74,-1 0-1,-1 0 0,0 0 0,-5-10 1,7 16 60,0-1 0,0 1 0,-1 0 0,1 0 0,0 0 0,-1 1 0,0-1-1,1 0 1,-1 0 0,0 1 0,0-1 0,0 1 0,0 0 0,0-1 0,-1 1 0,1 0 0,0 0 0,-3 0 0,4 0 21,1 1 0,-1 0 0,0 0 0,1 0 0,-1 0 0,0 0-1,1-1 1,-1 1 0,0 0 0,1 1 0,-1-1 0,0 0 0,1 0-1,-1 0 1,0 0 0,1 0 0,-1 1 0,0-1 0,1 0 0,-1 1 0,1-1-1,-1 0 1,1 1 0,-1-1 0,1 0 0,-1 1 0,1-1 0,-1 1-1,1-1 1,-1 1 0,1 0 0,0-1 0,-1 1 0,1-1 0,0 1 0,0 0-1,-1-1 1,1 1 0,0-1 0,0 2 0,-1 2 2,1 1 1,0-1-1,0 1 0,1-1 1,0 6-1,1 4 139,-2-13-130,0 0 1,1 0 0,-1 0 0,1 0-1,-1-1 1,1 1 0,0 0-1,-1 0 1,1-1 0,0 1 0,0 0-1,-1-1 1,1 1 0,0-1 0,0 1-1,0-1 1,0 1 0,1 0-1,19 6 72,-5-4-65,1-2 0,-1 0 0,1-1 0,27-3 1,68-17-28,-60 10 17,4 0-26,0 2 0,61-1-1,-95 13-30,-22-4 49,1 0 0,-1 0 0,1 0 0,-1 0 1,1 1-1,-1-1 0,1 0 0,-1 0 0,0 0 0,1 1 0,-1-1 1,1 0-1,-1 0 0,0 1 0,1-1 0,-1 0 0,0 1 1,1-1-1,-1 0 0,0 1 0,1-1 0,-1 1 0,0-1 0,0 1 1,0-1-1,1 0 0,-1 1 0,0-1 0,0 1 0,0-1 0,0 1 1,0-1-1,0 2 0,-2 3 13,0-1-1,-1 1 1,0 0 0,0 0-1,0-1 1,-1 0 0,1 0 0,-8 6-1,-4 4 59,-18 10 1,-3 3-170,-76 64 154,108-87-45,0-1 1,0 0-1,0 1 1,0 0-1,0 0 0,1 0 1,-1 0-1,1 0 0,1 1 1,-1 0-1,0-1 1,1 1-1,-3 9 0,5-13-5,0-1 1,0 1-1,0 0 0,0 0 0,0 0 0,0 0 0,0 0 0,0-1 0,0 1 0,1 0 1,-1 0-1,0 0 0,1-1 0,-1 1 0,0 0 0,1 0 0,-1-1 0,1 1 0,-1 0 1,1 0-1,-1-1 0,1 1 0,0-1 0,-1 1 0,1-1 0,0 1 0,0-1 0,-1 1 1,1-1-1,1 1 0,1 0 43,-1 0 1,0 0-1,1-1 0,-1 1 1,0-1-1,1 1 0,-1-1 1,1 0-1,4 0 0,3-1 27,0-1 0,0-1 0,0 0 0,-1 0 0,1 0 0,-1-1 1,0-1-1,0 0 0,-1 0 0,1 0 0,9-10 0,-6 5-38,0-2 1,-1 1-1,0-1 1,-1-1-1,-1 0 1,14-24 0,67-164 92,-82 182-118,7-16-66,-2-1 0,-1 0 0,7-40 0,16-178-589,-35 245 552,1 0-1,-1 0 1,-1 1 0,0-1-1,-1-10 1,2 19 86,-1 0-1,1 0 1,0 0-1,0-1 1,0 1-1,0 0 1,0 0 0,0-1-1,0 1 1,0 0-1,0 0 1,0 0-1,0-1 1,-1 1 0,1 0-1,0 0 1,0 0-1,0-1 1,0 1 0,-1 0-1,1 0 1,0 0-1,0 0 1,0 0-1,-1 0 1,1-1 0,0 1-1,0 0 1,0 0-1,-1 0 1,1 0-1,0 0 1,0 0 0,-1 0-1,1 0 1,0 0-1,0 0 1,-1 0 0,1 0-1,-1 1-5,0-1 0,1 1 0,-1-1 0,0 1 0,1 0 0,-1-1 0,1 1-1,-1 0 1,1 0 0,-1-1 0,1 1 0,-1 0 0,1 1 0,-17 40 192,1 0 1,3 1-1,1 1 0,2 0 1,-5 67-1,7 1 259,8 115 0,10-97-231,-5-76 50,-5-49-162,1 1 0,0-1 1,0 0-1,0 0 0,0 0 0,4 8 1,-4-11 517,4 9-1232,-2-8 603,-3-2 0,24-5-234,-15 1 170,0 0 0,0 0 0,0-1 0,0 0 0,0 0 0,-1-1 1,12-8-1,-8 5 47,16-11-189,0-1 0,40-37 0,-57 47 194,-1-1-1,0 0 0,-1 0 1,0-1-1,-1 0 1,0-1-1,-1 0 1,8-20-1,-13 28 14,-1 0-1,1 0 1,-1-1 0,0 1 0,0 0 0,-1-8-1,1 12 5,-1 0-1,0 0 0,0 0 0,0 1 0,0-1 1,0 0-1,0 0 0,0 0 0,-1 0 1,1 1-1,0-1 0,0 0 0,0 0 0,-1 0 1,1 1-1,-1-1 0,1 0 0,0 0 1,-1 1-1,1-1 0,-1 0 0,0 1 0,1-1 1,-1 1-1,1-1 0,-1 1 0,0-1 1,0 1-1,1-1 0,-1 1 0,0-1 0,0 1 1,1 0-1,-1 0 0,0-1 0,0 1 1,0 0-1,-1 0 0,0 0-27,-1 0 1,1 1-1,-1-1 1,1 1-1,-1 0 0,1 0 1,0-1-1,-1 2 0,1-1 1,0 0-1,-3 2 1,-6 6 4,0 0 1,1 1-1,0 0 1,1 0 0,0 1-1,-14 22 1,9-8 129,0 0-1,-12 35 1,22-50-70,0 0 0,1-1 0,1 1 0,0 0 0,-2 18 0,4-25-9,0-1 1,0 1-1,0 0 1,0 0-1,0-1 1,1 1-1,0 0 1,-1-1 0,1 1-1,0 0 1,0-1-1,0 1 1,1-1-1,-1 0 1,1 1-1,-1-1 1,1 0-1,0 0 1,0 0 0,0 0-1,0 0 1,0 0-1,0-1 1,0 1-1,1-1 1,2 2-1,-1-1 30,1-1 0,-1 1 0,1-1-1,-1 0 1,1-1 0,0 1 0,-1-1-1,1 0 1,-1 0 0,1 0 0,0-1-1,-1 1 1,8-3 0,-1 0 61,1-1 0,-1 0 0,0-1 0,11-6 0,-11 4-47,-1 0 1,0 0 0,-1-1-1,0 0 1,0-1-1,-1 0 1,0 0 0,0-1-1,12-20 1,-1-6-9,24-59 0,-42 92-60,25-61-91,-4-1 0,20-91 0,-27 81 9,-4-2 0,3-129 1,-13 199 89,-2-34 33,0 37-31,1 1 1,0 0 0,-1 0 0,1 0 0,-1-1-1,0 1 1,0 0 0,-2-4 0,3 7-4,0 0 0,0 0 1,-1-1-1,1 1 0,0 0 0,0 0 0,0 0 1,0-1-1,-1 1 0,1 0 0,0 0 0,0 0 1,0 0-1,-1 0 0,1 0 0,0 0 0,0-1 1,0 1-1,-1 0 0,1 0 0,0 0 0,0 0 1,-1 0-1,1 0 0,0 0 0,0 0 0,-1 0 1,1 0-1,0 0 0,0 0 0,0 0 0,-1 1 1,-7 5 7,-5 17 20,-44 137 345,50-138-250,-8 31-99,2 0 1,3 1 0,2 0 0,2 1 0,3 0 0,5 84-1,3-85-2145,20 88-1,-13-101-198</inkml:trace>
</inkml:ink>
</file>

<file path=ppt/ink/ink4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19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17 5056,'-24'-17'2304,"-15"34"-2016,12 0 1696,4 3-1152,-27 15 1280,5 9-1216,-13 36 960,8 0-1056,2 31 127,11-3-543,19 5-160,13-10-128,37-7 0,9-12-64,26 0-1344,6-7 705</inkml:trace>
</inkml:ink>
</file>

<file path=ppt/ink/ink4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19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5632,'6'7'690,"-3"-4"-458,-1 0 0,0 0-1,0 0 1,0 0 0,0 0-1,-1 0 1,2 4 0,68 174 5704,-52-124-4132,-4 0 0,15 100 1,-24-87-1002,-2 0 1,-8 78-1,0-89-318,-3 1 1,-18 75-1,-48 110-2373,69-234 1643,0 0-1063,0 0 1,0 0-1,-1-1 0,-7 11 1,-2 2-2021</inkml:trace>
</inkml:ink>
</file>

<file path=ppt/ink/ink4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21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9 372 4384,'-4'-1'415,"0"2"3266,12 3-476,-3-5-2955,0 1-1,1-1 1,-1 0-1,0 0 1,-1-1 0,1 1-1,0-1 1,0 0-1,-1 0 1,1-1 0,-1 1-1,0-1 1,1 0-1,-1-1 1,-1 1 0,1 0-1,0-1 1,-1 0 0,5-7-1,3-4-18,-1-1-1,-1-1 1,13-32-1,-16 35-86,-1 0 0,0 0 0,-1-1-1,2-18 1,-5 24-64,0 0 0,-1 1 1,0-1-1,-1 0 0,0 0 0,0 1 0,-1-1 0,-3-11 0,4 19-59,0-1-1,1 0 0,-1 1 0,0-1 0,0 0 1,1 1-1,-1 0 0,0-1 0,-1 1 0,0-2 1,1 2-12,0 1 1,1 0 0,-1-1 0,1 1-1,-1 0 1,0 0 0,0-1 0,1 1 0,-1 0-1,0 0 1,1 0 0,-1 0 0,0 0-1,0 0 1,1 0 0,-1 0 0,0 0 0,1 0-1,-1 1 1,0-1 0,1 0 0,-1 0-1,0 1 1,1-1 0,-1 0 0,0 1 0,1-1-1,-1 1 1,1-1 0,-1 1 0,1-1-1,-1 1 1,0 0 0,-5 6 87,0 0 0,0 1 0,0 0 0,1 0 0,1 0 0,-1 1 0,1-1-1,1 1 1,-3 10 0,-4 13 195,-7 41-1,14-54-100,0 0 0,1 0 1,1 0-1,2 32 0,0-45-117,0 0 0,0 0-1,0 0 1,1 0 0,-1 0-1,2 0 1,-1 0 0,1-1-1,-1 1 1,2-1 0,-1 0-1,0 0 1,1 0 0,0 0 0,0 0-1,1-1 1,8 7 0,-11-9-31,1-1-1,0 0 1,0 1 0,0-1 0,0 0 0,0-1 0,0 1 0,0 0 0,0-1 0,0 0 0,0 1 0,0-1 0,0-1 0,0 1 0,0 0 0,0-1-1,0 1 1,0-1 0,0 0 0,5-2 0,5-3 38,-1 0 1,0 0-1,14-10 0,-13 6-50,-1 0 0,1 0 0,-1-1 0,12-15 0,36-51 32,-35 42-35,14-28-482,-33 59 292,-4 9-3,-2 14 23,-7 7 93,-9 57 176,15-73-68,0 1 0,0 0 0,1-1 0,1 1 0,3 20 0,-3-29-43,-1-1 0,0 1 1,1-1-1,-1 1 0,1-1 1,-1 0-1,1 1 0,0-1 0,0 1 1,-1-1-1,1 0 0,0 0 0,0 0 1,0 1-1,0-1 0,1 0 1,-1 0-1,0 0 0,0-1 0,1 1 1,-1 0-1,0 0 0,1-1 0,-1 1 1,1-1-1,-1 1 0,1-1 1,-1 0-1,1 1 0,-1-1 0,1 0 1,-1 0-1,1 0 0,-1 0 0,1 0 1,0-1-1,-1 1 0,1 0 0,1-1 1,3-1 15,-1 0 0,1 0 0,-1 0 0,0-1 0,0 0 0,0 0 0,0 0 0,-1-1 0,9-7 0,-2-1-76,-1 0 1,-1-1 0,12-20 0,21-47-8,-36 67 99,22-52-603,-16 85 240,-2-1 337,-4-8 71,0 0 0,1-1 0,-1 1 0,16 15 0,-20-24-70,0 0-1,0 0 1,0 0 0,0-1-1,0 1 1,0-1 0,1 1-1,-1-1 1,0 0-1,1 0 1,-1 0 0,1 0-1,0 0 1,-1-1-1,1 1 1,0-1 0,-1 0-1,1 0 1,0 0-1,-1 0 1,1 0 0,0 0-1,-1-1 1,1 1-1,0-1 1,-1 0 0,5-2-1,2-1 67,-1-1 1,0 0-1,-1 0 0,1-1 0,-1 0 0,0-1 0,-1 1 0,12-15 1,40-67 290,-50 76-341,18-37 14,-23 43-88,-1 0 0,0 1 1,0-1-1,-1 0 0,0 0 1,0 0-1,0-7 1,-1 12 1,1 0 1,-1 0 0,0 0 0,-1 0 0,1 0 0,0 0 0,0 0-1,0 0 1,-1 1 0,1-1 0,0 0 0,-1 0 0,1 0 0,-1 0-1,1 0 1,-1 1 0,0-2 0,0 1 13,1 1 0,-1 0 0,1-1 0,-1 1 0,1 0 0,-1 0 0,0-1 0,1 1 0,-1 0 0,1 0 0,-1 0 0,0 0 0,1 0 0,-1 0 0,1 0 0,-1 0 0,0 0 0,1 0 0,-1 0 0,0 1 0,-2 0-3,1 0-1,-1 0 0,1 0 1,-1 1-1,1-1 0,0 1 1,0-1-1,0 1 0,0 0 1,-3 4-1,-1 2 27,0 1 1,1 0-1,0 0 1,0 1-1,-6 19 1,-10 54 404,16-61-248,2-8-98,0-1 1,2 1-1,-1 21 0,2-27-19,0 0-1,1-1 1,0 0-1,1 1 1,0-1 0,0 0-1,1 0 1,3 9 0,-5-14-26,0-1 1,-1 0 0,1 0 0,0 0-1,0 0 1,0 0 0,0 0 0,0 0-1,0 0 1,0 0 0,0-1 0,0 1-1,0 0 1,0 0 0,0-1 0,1 1-1,-1-1 1,0 1 0,0-1 0,1 0 0,-1 0-1,0 1 1,1-1 0,-1 0 0,0 0-1,1 0 1,-1 0 0,0 0 0,1-1-1,-1 1 1,2-1 0,4-1 46,0 0 0,0-1 0,-1 0 0,10-6 1,-15 9-65,25-17 40,1-1-1,42-39 0,1-2-38,-52 46-1,126-85-82,-142 97 73,0 0 0,-1 0 0,1 0 0,0 0 0,0 0 0,-1 1 0,1-1 0,0 1 0,0-1 1,0 1-1,0 0 0,0-1 0,0 1 0,0 0 0,0 0 0,0 1 0,0-1 0,-1 0 0,4 2 0,-3-2 10,-1 1 0,0 0-1,1 0 1,-1 0 0,0 1 0,0-1 0,0 0-1,0 0 1,0 1 0,0-1 0,0 0 0,0 1 0,-1-1-1,1 1 1,0-1 0,-1 1 0,1-1 0,-1 1 0,0 0-1,0-1 1,1 1 0,-1 2 0,0 9 44,-1 0 1,0 0-1,-1 1 1,0-1 0,-5 15-1,5-20-21,-23 76 421,12-40-242,13-44-201,-1 0-1,1 0 0,0 0 0,0 0 0,0 0 0,0 1 0,0-1 0,0 0 0,0 0 0,0 0 0,0 0 0,0 0 0,0 0 0,0 0 0,0 0 0,0 0 0,0 0 1,0 0-1,0 0 0,0 1 0,0-1 0,0 0 0,0 0 0,0 0 0,0 0 0,0 0 0,0 0 0,0 0 0,0 0 0,0 0 0,0 0 0,0 1 0,0-1 0,0 0 1,0 0-1,0 0 0,0 0 0,0 0 0,0 0 0,0 0 0,0 0 0,1 0 0,-1 0 0,0 0 0,0 0 0,0 0 0,0 0 0,0 0 0,0 0 0,0 0 0,0 0 1,0 0-1,0 0 0,0 0 0,0 0 0,1 0 0,-1 0 0,0 0 0,0 0 0,7-4 100,11-13-2,-4 3-80,14-23 0,-20 26-27,0 0 1,1 0-1,0 1 0,1 0 1,17-14-1,-25 23 6,-1 0 0,1 0-1,0 0 1,0 0 0,0 0 0,0 1 0,-1-1 0,1 0 0,0 1 0,0-1-1,0 1 1,0 0 0,0 0 0,0 0 0,1 0 0,-1 0 0,0 0 0,0 1-1,0-1 1,-1 1 0,1-1 0,0 1 0,0 0 0,0-1 0,3 3 0,2 2-6,0 0 0,-1 0 0,0 1 0,0 0 1,5 7-1,2 0 18,11 10-91,0-1-1,55 36 0,-20-22-3367,-39-28-1139,-3-3 1376</inkml:trace>
</inkml:ink>
</file>

<file path=ppt/ink/ink4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22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37 6240,'-31'-36'2816,"4"44"-2464,9 8 1952,4 8-1344,-31 24 1728,4 3-1537,-30 54 737,2 3-1088,3 23 224,11-11-640,29 5-128,17-26-160,36 6-96,18-17 32,26-8-2720,1-12 1472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7:25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23 2720,'0'0'891,"16"-4"6484,-22 5-5561,-29 1-1681,32-1-114,1-1 0,0 1 0,0-1 0,-1 1 0,1 0 1,0 0-1,0 0 0,0 0 0,0 0 0,0 1 0,-3 2 0,14-4 2066,15 1-1659,-23-1-397,1 0-1,-1 0 0,0 0 0,1 0 1,-1-1-1,1 1 0,-1 0 0,0-1 1,1 1-1,-1-1 0,0 1 0,0-1 1,3-1-1,-50 14-321,43-11 304,0 0 0,1 0 1,-1 0-1,0 0 1,0 1-1,1-1 1,-1 1-1,1-1 0,-1 1 1,1 0-1,0 0 1,0 0-1,-3 3 1,5-5 2,0 1 1,0-1-1,0 0 1,0 0 0,0 0-1,0 1 1,-1-1-1,1 0 1,0 0 0,0 0-1,0 1 1,0-1-1,0 0 1,0 0 0,0 1-1,0-1 1,0 0-1,0 0 1,0 0 0,0 1-1,1-1 1,-1 0 0,0 0-1,0 0 1,0 1-1,0-1 1,0 0 0,0 0-1,0 0 1,1 1-1,-1-1 1,0 0 0,0 0-1,0 0 1,0 0-1,1 0 1,-1 1 0,0-1-1,11 1 434,13-5 305,-24 4-732,8-2 53,-1-1-1,1 1 0,0-1 1,-1-1-1,0 1 0,0-1 1,0-1-1,0 1 0,-1-1 1,1 0-1,6-8 0,-13 13-78,0-1 0,1 1 0,-1 0 0,0-1 0,0 1 0,0 0 1,0-1-1,0 1 0,1 0 0,-1-1 0,0 1 0,0 0 0,0-1 0,0 1 0,0-1 0,0 1 0,0 0 0,0-1 0,0 1 0,0 0 0,-1-1 0,1 1 0,0 0 0,0-1 0,0 1 0,0 0 0,0-1 0,-1 1 0,1 0 0,0-1 0,0 1 0,-1 0 0,1 0 0,0-1 0,0 1 0,-1 0 0,1 0 0,0-1 0,-1 1 0,1 0 0,0 0 0,-1 0 0,1 0 0,0 0 0,-1-1 0,1 1 0,0 0 0,-1 0 0,0 0 0,-19-4-348,15 4 315,0 0 0,0 1 0,-1-1-1,1 1 1,0 1 0,0-1 0,0 1 0,0-1 0,0 2 0,0-1 0,0 0 0,1 1 0,-9 6-1,13-9-80,-1 1 0,1-1 0,0 0 0,0 1-1,-1-1 1,1 0 0,0 1 0,0-1-1,0 0 1,0 1 0,-1-1 0,1 1 0,0-1-1,0 0 1,0 1 0,0-1 0,0 1-1,0-1 1,0 0 0,0 1 0,0-1-1,0 1 1,0-1 0,0 0 0,0 1 0,0-1-1,1 1 1,-1-1 0,0 0 0,0 1-1,0-1 1,1 1 0,10 12-3676,-5-6 1535,12 15-1158</inkml:trace>
</inkml:ink>
</file>

<file path=ppt/ink/ink4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22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6976,'0'0'2256,"3"6"-1371,28 59 1856,30 67 3056,-53-112-5315,98 284 3719,-96-267-3867,-2 0 0,-2 1-1,-1 0 1,-2-1 0,-2 1-1,-4 54 1,-1-65-198,-1-1-1,-1 1 1,-1-1 0,-12 29-1,-2-8-197,-28 49 1,-32 29-3550,49-76 1536</inkml:trace>
</inkml:ink>
</file>

<file path=ppt/ink/ink4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24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126 636 4320,'3'-6'443,"0"0"603,0-1-1,0 1 1,3-12-1,-6 16-795,1 1 1,-1 0-1,0-1 1,0 1-1,0 0 0,0-1 1,0 1-1,0-1 1,0 1-1,0 0 0,-1-1 1,1 1-1,0 0 0,-1-1 1,1 1-1,-1 0 1,0 0-1,1 0 0,-1-1 1,0 1-1,0 0 0,0 0 1,-1-2-1,1 3-137,0-1 0,0 0 0,0 1 0,0-1-1,0 1 1,0 0 0,0-1 0,0 1 0,0 0-1,-1 0 1,1-1 0,0 1 0,0 0 0,0 0 0,0 0-1,0 0 1,0 0 0,0 1 0,0-1 0,-1 0 0,1 1-1,0-1 1,0 0 0,0 1 0,-2 0 0,0 1 38,-1 0 0,1 1 0,0-1 0,-1 1 0,-2 3 0,0 0 45,0 2 0,0-1 0,0 1 0,1 0 0,0 0 0,-5 13 1,-16 54 576,22-62-684,2-6 13,0 0 0,1 0 0,0 0 1,0 0-1,0 1 0,1-1 0,0 0 1,2 13-1,-2-18-58,1 0 1,-1 1-1,1-1 0,-1 0 1,1 0-1,0 0 0,0 0 1,0-1-1,0 1 0,0 0 1,0 0-1,1 0 1,-1-1-1,1 1 0,-1-1 1,1 1-1,-1-1 0,1 0 1,0 1-1,0-1 0,-1 0 1,1 0-1,0 0 0,0 0 1,0-1-1,0 1 0,0 0 1,1-1-1,-1 0 1,0 1-1,0-1 0,4 0 1,-1 0 13,-1 0 0,1-1 0,0 1 0,0-1 0,-1 0 0,1-1 0,-1 1 0,1-1 0,-1 0 0,1 0 0,-1 0 0,0 0 0,0-1 0,0 0 0,0 1 0,4-6 0,-5 5-41,-1 0 0,1 0 0,-1 0 0,0-1-1,0 1 1,0-1 0,0 1 0,-1-1 0,1 0-1,-1 0 1,0 1 0,0-1 0,0 0-1,-1 0 1,0 0 0,1 0 0,-1 0 0,-1 0-1,0-7 1,0 2-42,-1 0-1,0 1 1,-1-1-1,0 1 1,0-1-1,-1 1 1,-4-8-1,7 14-16,-1 0-1,1-1 0,-1 1 1,1 0-1,-1 0 0,0 1 1,0-1-1,0 0 1,0 0-1,0 1 0,0-1 1,0 1-1,-1 0 1,1 0-1,0 0 0,-1 0 1,1 0-1,-1 0 1,1 1-1,-1-1 0,1 1 1,-1-1-1,1 1 0,-1 0 1,0 0-1,-4 1 1,6-1 43,1 0 0,-1 0 1,0 0-1,1 0 1,-1 0-1,1 0 0,-1 1 1,0-1-1,1 0 1,-1 0-1,1 1 0,-1-1 1,0 0-1,1 0 0,-1 1 1,1-1-1,-1 1 1,1-1-1,0 0 0,-1 1 1,1-1-1,-1 1 1,0 1-1,2-2 8,-1 1-1,0-1 1,1 1-1,-1-1 1,1 0-1,-1 1 1,1-1 0,-1 1-1,1-1 1,-1 0-1,1 1 1,-1-1-1,1 0 1,0 0-1,-1 1 1,1-1 0,-1 0-1,1 0 1,0 0-1,-1 0 1,1 0-1,0 0 1,-1 0-1,1 0 1,0 0 0,46 2 93,63-6 0,-78 2-88,105-10 184,261-56-1,-340 50-82,-36 11-27,-17 5-86,-6 3-47,-20 15 50,0 1 0,1 1-1,0 0 1,2 1 0,-19 25 0,-6 6 62,28-34-48,5-6-48,0 1 1,1 0 0,0 1 0,-14 24-1,22-35 32,1 0 0,-1 0-1,1 0 1,-1 1 0,1-1 0,0 0-1,-1 1 1,1-1 0,0 0-1,0 1 1,0-1 0,0 0 0,0 0-1,0 1 1,0-1 0,1 0 0,-1 1-1,0-1 1,1 0 0,-1 0-1,1 1 1,-1-1 0,1 0 0,0 0-1,0 0 1,-1 0 0,1 0-1,0 0 1,0 0 0,2 2 0,-1-2 27,0 0 1,0 0 0,0 0 0,0 1 0,0-2-1,0 1 1,1 0 0,-1 0 0,0-1 0,0 1-1,1-1 1,-1 0 0,0 0 0,1 0 0,-1 0-1,4-1 1,2 0 35,1-1 0,-1-1 1,0 0-1,0 0 0,0-1 0,0 1 0,7-7 0,2-1 75,28-25 0,-14 6-89,-2 0-1,41-54 1,-47 54-47,9-11-52,-2-2 0,-1 0 0,-3-2 0,21-49 0,-32 56 5,-2 0-1,11-50 0,-24 87 44,1-3-34,0 0 0,0 0 0,0 0-1,-1 0 1,1 1 0,-1-1 0,0 0 0,0 0-1,0 0 1,-1 0 0,1 0 0,-1 0-1,-2-5 1,3 9 24,0-1 0,0 1 0,0-1 0,0 1 0,-1-1 0,1 1 0,0-1 0,-1 1 0,1-1 0,0 1 0,-1-1 0,1 1 0,0-1 0,-1 1 0,1-1 0,-1 1 0,1 0 0,-1-1 0,1 1 0,-1 0-1,1 0 1,-1-1 0,1 1 0,-1 0 0,1 0 0,-1 0 0,1-1 0,-1 1 0,0 0 0,1 0 0,-1 0 0,1 0 0,-1 0 0,1 0 0,-1 0 0,0 0 0,1 1 0,-2-1 0,-1 2 0,-1 0 0,1 0 0,0 0 0,0 0 0,-5 5 1,2-2-3,-7 6 10,1-1 0,1 2 0,0 0 0,1 0 0,0 1 0,1 0 0,0 0 0,1 1 1,0 0-1,-9 27 0,10-20 14,2 1 1,0 0 0,1 0-1,1 0 1,1 0 0,1 1-1,4 42 1,-2-53 8,1 0 1,0 0-1,1 0 1,0-1-1,1 1 0,1-1 1,0 1-1,0-1 1,1-1-1,0 1 1,1-1-1,0 0 1,0-1-1,1 1 0,1-2 1,11 11-1,-14-15-12,-1 0 0,1-1-1,0 1 1,0-2-1,0 1 1,1 0 0,-1-1-1,1 0 1,-1-1 0,1 1-1,0-1 1,-1-1 0,1 1-1,13-2 1,-11 0-52,0 0-1,0-1 1,-1 0 0,1 0 0,-1-1-1,1 0 1,-1 0 0,0-1-1,0-1 1,0 1 0,7-6 0,69-64-244,-48 40 166,-27 27 69,36-37-9,-42 41 1,1-1 0,-2 1-1,1-1 1,0 0 0,-1 0-1,0 0 1,0-1 0,0 1 0,3-9-1,-5 12 44,0 1 0,0-1 0,0 1 0,0 0 0,0-1 0,0 1 0,0 0 0,0-1 0,0 1 0,0-1 0,0 1-1,0 0 1,0-1 0,0 1 0,0 0 0,0-1 0,0 1 0,0 0 0,-1-1 0,1 1 0,0 0 0,0-1 0,0 1 0,-1 0 0,1-1 0,0 1-1,0 0 1,-1 0 0,1-1 0,0 1 0,0 0 0,-1 0 0,1 0 0,0-1 0,-1 1 0,1 0 0,-1 0 0,1 0 0,0 0 0,-1 0 0,0-1-1,0 1-18,0 0-1,0 1 0,-1-1 0,1 0 0,0 0 0,0 0 0,-1 1 0,1-1 0,0 1 1,0-1-1,0 1 0,-2 0 0,-5 5-3,0 0 0,0 1 0,1 0 0,-12 12 0,-25 39 60,41-54-23,-16 22 87,-19 36 1,33-53-27,1-1 0,0 1 0,0 0 1,1 1-1,0-1 0,1 1 0,0-1 1,-1 20-1,2-27-22,1 1 1,0-1-1,1 1 1,-1-1-1,0 1 1,1-1-1,0 1 1,-1-1-1,1 0 1,0 1-1,0-1 0,0 0 1,1 0-1,-1 0 1,0 0-1,1 0 1,-1 0-1,1 0 1,0 0-1,0 0 1,0-1-1,0 1 0,0-1 1,0 1-1,0-1 1,0 0-1,0 0 1,1 0-1,-1 0 1,0 0-1,1-1 0,-1 1 1,1-1-1,-1 1 1,0-1-1,1 0 1,-1 0-1,1 0 1,-1 0-1,1-1 1,-1 1-1,1-1 0,4-1 1,0 0 35,-1-1 0,1 0 0,-1-1-1,1 1 1,-1-1 0,0-1 0,0 1 0,9-11 0,24-32 18,58-93 0,-91 131-92,141-238-207,-120 192 334,-3-1-1,-2 0 0,27-112 1,-47 152 33,-2 16-157,0 0 0,0 0-1,0 0 1,0 0 0,0 0 0,0-1-1,0 1 1,0 0 0,0 0 0,0 0-1,0 0 1,0 0 0,0 0 0,0 0-1,0 0 1,0 0 0,0 0 0,0-1-1,-1 1 1,1 0 0,0 0 0,0 0-1,0 0 1,0 0 0,0 0 0,0 0-1,0 0 1,0 0 0,0 0 0,0 0-1,-1 0 1,1 0 0,0 0 0,0 0-1,0 0 1,0 0 0,0 0 0,0 0-1,0 0 1,0 0 0,-1 0 0,1 0-1,0 0 1,0 0 0,0 0 0,0 0-1,0 0 1,0 0 0,0 0 0,0 0-1,0 0 1,0 0 0,-1 0 0,1 1-1,0-1 1,0 0 0,0 0 0,0 0-1,0 0 1,-3 3 13,0 1-1,1-1 1,-1 1-1,1 0 1,-2 4 0,-41 74 42,4-8-398,-33 85 1,29-18-2887,15-43-1226,6-28 1776</inkml:trace>
</inkml:ink>
</file>

<file path=ppt/ink/ink4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25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5 6816,'-103'-5'3072,"17"65"-2656,46-3 1664,8 6-1216,-22 33 1344,5 0-1280,-14 44 735,13-4-959,14 15-448,19-18-192,26-1-64,14-21 0,30-3-2272,5-15 1249,45-25-3041,5-17 2304</inkml:trace>
</inkml:ink>
</file>

<file path=ppt/ink/ink4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25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 7232,'26'4'2314,"-13"0"-1396,-7-1-664,0 0 0,0 1 0,0-1 1,0 1-1,-1 0 0,0 1 0,0-1 0,0 1 1,0 0-1,-1 0 0,0 1 0,0-1 0,0 1 1,3 7-1,4 17 1396,13 58 0,0 36 356,-12-54-911,-3 1 1,-1 125-1,-10-131-514,-3-1 0,-2 0 1,-25 96-1,24-133-498,-1-2 0,-1 1 0,-20 36 0,9-28-372,-44 56 1,-30 20-3324,24-30-3389,37-34 3161</inkml:trace>
</inkml:ink>
</file>

<file path=ppt/ink/ink4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27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11 318 7136,'-11'-1'3341,"19"7"-10,-2-3-2933,0 0 0,0 0 0,0-1 1,0 0-1,1 0 0,-1 0 1,0-1-1,8 1 0,1-1-21,0-1 0,21-1-1,-17-1-212,0-2 0,0 0 0,-1-1 0,1 0 0,-1-2 1,0 0-1,-1-1 0,0-1 0,0 0 0,-1-1 0,0-1 0,-1-1 0,0 0 0,-1-1 0,-1-1 0,17-20 0,-27 30-97,0 0 0,-1-1 0,0 1 0,0-1 0,0 1 0,0-1 0,-1 0 0,1 0 0,-1 0 0,-1 0 0,1-8 0,0 11-73,-1 0 0,0 0-1,-1 0 1,1 0-1,0 0 1,0 0 0,-1 1-1,1-1 1,-1 0-1,0 0 1,1 0 0,-1 0-1,0 1 1,0-1-1,0 0 1,0 1 0,0-1-1,-1 1 1,1-1-1,0 1 1,-1 0 0,1-1-1,-1 1 1,0 0 0,1 0-1,-1 0 1,0 0-1,1 0 1,-1 1 0,0-1-1,0 0 1,0 1-1,-3-1 1,-1 0 33,0 1-1,1 0 1,-1 1-1,0-1 1,0 1 0,0 0-1,1 0 1,-1 1 0,1 0-1,-1 0 1,1 0-1,-1 0 1,1 1 0,0 0-1,-6 5 1,1-1 31,0 1 0,0 0 0,1 1 0,1 0 0,-1 1 0,-7 11 0,8-9 43,0 1 0,1 0 0,1 0 1,0 0-1,1 1 0,0 0 0,1 0 0,1 0 0,0 1 0,1-1 0,0 26 1,2-33-24,0 0 1,0 1 0,1-1-1,0 0 1,1 0 0,0 0-1,0 0 1,0 0-1,1 0 1,0 0 0,0-1-1,1 1 1,0-1 0,0 0-1,0 0 1,1-1 0,0 1-1,0-1 1,0 0 0,0 0-1,1-1 1,0 1 0,0-1-1,0-1 1,8 4 0,-7-4-23,0 0 0,1-1 1,-1 0-1,0 0 0,1-1 1,-1 0-1,1 0 0,0-1 1,-1 0-1,1 0 0,-1-1 1,1 0-1,-1 0 0,1-1 1,10-4-1,-7 1-11,-1 0 0,0-1 0,0 0 1,-1-1-1,17-15 0,37-45 25,27-46-31,27-30-131,-92 116-372,-25 33 424,-1 0 0,0 0 0,0 0 0,-3 6 0,-3 19 80,5-6-39,-7 88 3,9-97 76,1 0 0,0-1 0,1 1 0,1-1 0,5 18 0,-8-31-57,1 0-1,0-1 1,-1 1-1,1 0 0,0 0 1,0-1-1,0 1 1,0-1-1,0 1 1,0-1-1,1 1 1,-1-1-1,0 0 0,1 0 1,-1 1-1,1-1 1,0 0-1,-1 0 1,1-1-1,0 1 1,-1 0-1,1 0 1,0-1-1,0 1 0,0-1 1,-1 0-1,1 1 1,0-1-1,4 0 1,-2-1 3,0 1 0,0-1 0,0 0 0,0 0 0,0 0 1,0 0-1,0-1 0,0 0 0,0 0 0,0 0 0,-1 0 0,7-5 0,5-7-152,0 0 0,-1-1 0,0-1 0,-1 0 0,15-27 0,45-95-738,-57 105 869,15-44-465,-26 64 221,-3 15 308,0 1 1,0-1 0,0 0-1,1 0 1,-1 0-1,0 0 1,4 2 0,28 20 290,-29-20-309,0-1 0,0 0 1,0 0-1,0 0 0,0-1 0,1 0 0,-1 0 0,1 0 0,0-1 1,-1 1-1,1-1 0,0-1 0,0 1 0,0-1 0,-1 0 0,8-1 0,2-2 39,-1 0-1,1 0 0,-1-2 1,22-8-1,-28 9-81,1-1 1,-1 1-1,0-1 1,0-1-1,-1 0 1,1 0-1,-1 0 1,7-9-1,-13 14-33,0 0 0,0 0 0,0 0 0,-1 0-1,1 0 1,0 0 0,-1 0 0,1 0 0,-1 0 0,1 0 0,-1-1 0,1 1-1,-1 0 1,0 0 0,0 0 0,1-1 0,-1 1 0,0 0 0,0 0 0,0-1-1,-1 1 1,1 0 0,0 0 0,0 0 0,-1-1 0,1 1 0,0 0-1,-2-2 1,1 2-12,0 0 0,0 0-1,0 0 1,-1 0-1,1 0 1,0 0-1,0 1 1,-1-1 0,1 0-1,0 1 1,-1-1-1,1 1 1,-1 0 0,1-1-1,-1 1 1,1 0-1,-1 0 1,1 0 0,0 0-1,-1 0 1,1 0-1,-1 0 1,1 1 0,-4 0-1,-1 1 28,0 0 0,0 1 0,0-1 0,1 1 0,-1 0-1,1 1 1,-1 0 0,1 0 0,0 0 0,1 0 0,-1 1 0,1-1 0,0 1-1,0 0 1,0 1 0,1-1 0,-1 1 0,-4 11 0,5-9 54,-1 1 1,2-1 0,-1 1-1,1 0 1,0-1-1,1 1 1,0 0 0,0 0-1,1 0 1,1 0-1,-1 0 1,1 0 0,3 12-1,-3-19 1,-1 0-1,1 1 0,0-1 0,0 0 1,0 1-1,0-1 0,0 0 1,0 0-1,1 0 0,-1 0 1,1 0-1,-1 0 0,1 0 1,0-1-1,0 1 0,4 2 1,-4-3-16,1 0 0,-1 0 1,1 0-1,-1-1 1,1 0-1,-1 1 0,1-1 1,0 0-1,-1 0 1,1 0-1,0 0 0,-1-1 1,1 1-1,-1-1 1,1 1-1,3-2 0,12-6 96,-1 0 0,0-1-1,19-12 1,1 0-64,31-16-181,96-36 0,-150 68 22,-12 3 67,1 1 1,0-1-1,0 1 0,0 0 1,0 0-1,0 0 0,0 1 1,0-1-1,0 1 0,1-1 1,-1 1-1,0 0 0,3 1 0,-5-1 32,0 0-1,-1 1 0,1-1 1,-1 0-1,1 1 0,0-1 0,-1 1 1,1-1-1,-1 1 0,1-1 1,-1 1-1,0-1 0,1 1 0,-1 0 1,1-1-1,-1 1 0,0-1 0,0 1 1,1 0-1,-1-1 0,0 1 1,0 0-1,0-1 0,0 1 0,0 0 1,0 0-1,0-1 0,0 1 0,0 0 1,0-1-1,0 1 0,0 1 1,-8 25 325,7-24-272,-17 57 170,24-63-236,0-1 0,0 1 1,0-1-1,6-5 0,-7 4-2,1 0 1,0 0-1,0 0 0,1 1 0,-1 0 0,1 0 1,0 1-1,11-4 0,-12 5 4,-1 1-1,0 0 0,0 0 1,0 1-1,1-1 1,-1 1-1,0 0 1,1 1-1,-1-1 0,0 1 1,0 0-1,0 0 1,7 3-1,15 8-436,-1 1-1,33 20 0,-51-28-17,8 6-805,-4-2-2964,1-1 1418</inkml:trace>
</inkml:ink>
</file>

<file path=ppt/ink/ink4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27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535 9 6656,'-35'-9'3008,"-9"21"-2624,12 5 1472,9 3-1088,-40 56 1760,-1 12-1472,-15 43 991,11 1-1183,5 32 32,18-8-544,26 20-288,24-13-64,35-3-2624,18-19 1440,24-27-2559,-1-20 2143</inkml:trace>
</inkml:ink>
</file>

<file path=ppt/ink/ink4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28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0 8128,'18'51'3653,"18"90"-857,-3 22 973,-29-142-3428,17 85 1167,22 133 1352,-35-179-2172,-3 1 0,-4 72 0,-2-106-566,-2-1 0,0 0 0,-2 0 0,-1 0 0,-2 0 0,0-1 0,-19 39 0,16-42-591,-2-1 0,0 0 0,-2-1 0,0 0-1,-20 19 1,21-25-1228,-1-1-1,0-1 1,-31 19-1,-13 2-1864</inkml:trace>
</inkml:ink>
</file>

<file path=ppt/ink/ink4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35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31 2976,'-1'-2'337,"0"0"-1,1 0 1,-1-1 0,1 1-1,-1 0 1,1 0 0,-1-5-1,1 6-253,0 1 1,0 0-1,1-1 0,-1 1 0,0 0 1,0 0-1,0-1 0,0 1 0,-1 0 1,1-1-1,0 1 0,0 0 1,0 0-1,0-1 0,0 1 0,0 0 1,0 0-1,0-1 0,-1 1 0,1 0 1,0 0-1,0-1 0,0 1 0,0 0 1,-1 0-1,1 0 0,0-1 0,0 1 1,-1 0-1,1 0 0,0 0 0,0 0 1,-1 0-1,1 0 0,0-1 0,0 1 1,-1 0-1,1 0 0,0 0 1,-1 0-1,1 0 0,0 0 0,0 0 1,-1 0-1,1 0 0,0 0 0,-1 0 1,1 0-1,0 1 0,-1-1 0,-13 8 2012,7-3-1712,1 2 0,-1-1-1,1 1 1,1-1 0,-1 2-1,1-1 1,0 1-1,-7 15 1,-1 7 286,-9 34 0,14-40-267,1-1-126,-81 263 2238,77-240-2403,2 1 0,2-1 0,3 1-1,0 63 1,4-105-143,8 90 261,-7-84-433,2 0 0,-1 0-1,2 0 1,-1 0 0,1-1 0,7 13 0,-9-20-67,0 0 0,-1 0-1,1 0 1,1-1 0,-1 1 0,0-1 0,1 1-1,-1-1 1,1 0 0,-1 0 0,5 2-1,-6-3 8,1 0-1,0-1 1,-1 1-1,1-1 0,-1 1 1,1-1-1,0 0 1,-1 0-1,1 1 0,0-1 1,0 0-1,-1-1 1,1 1-1,0 0 0,-1 0 1,1-1-1,0 1 1,-1-1-1,1 1 0,-1-1 1,1 0-1,-1 0 1,3-1-1,17-13-1884</inkml:trace>
</inkml:ink>
</file>

<file path=ppt/ink/ink4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36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9 173 6304,'-9'-5'2114,"18"5"-53,12-2-455,101-30 1065,-103 25-2518,-1 0 0,0-2-1,0 0 1,23-15 0,-38 22-97,0-1 0,0 1 0,0-1 0,-1 0 0,1 0 0,-1 0 0,4-4 0,-6 7-34,1-1 0,-1 0 0,1 0-1,-1 0 1,1 0 0,-1 0 0,0 0 0,1 0 0,-1 0 0,0-1-1,0 1 1,0 0 0,0 0 0,0 0 0,0 0 0,0 0 0,0 0-1,0 0 1,0 0 0,-1 0 0,1 0 0,0 0 0,-1 0-1,1 0 1,-1 0 0,1 0 0,-1 0 0,0 0 0,-1-2 0,1 2-10,0 0 1,0 1 0,-1-1 0,1 0 0,-1 0 0,1 0 0,0 1 0,-1-1 0,1 1 0,-1-1 0,1 1-1,-1 0 1,0 0 0,1-1 0,-1 1 0,1 0 0,-1 0 0,1 1 0,-1-1 0,0 0 0,1 0 0,-1 1 0,1-1-1,-1 1 1,-2 1 0,-2 1 85,-1 0 1,0 0-1,1 1 0,-6 5 0,2-2 96,1 0-1,0 1 1,1 0-1,-1 1 1,2 0-1,-1 0 1,1 1-1,1 0 1,-10 20 0,13-24-97,0 1 0,1-1 0,0 1 0,0 0 0,1-1 0,0 1 1,0 0-1,1 0 0,-1 0 0,1 0 0,1 0 0,0 0 0,0 0 1,0-1-1,0 1 0,1 0 0,0-1 0,4 8 0,-5-11-38,1 0-1,0 1 0,0-1 1,0 0-1,0 0 1,1 0-1,-1 0 0,1 0 1,-1-1-1,1 1 0,0-1 1,0 1-1,0-1 1,1 0-1,-1 0 0,0-1 1,1 1-1,-1-1 0,1 0 1,0 0-1,-1 0 1,1 0-1,0 0 0,0-1 1,-1 0-1,1 0 0,0 0 1,0 0-1,0 0 0,5-2 1,2-1 15,-1 0 1,1 0-1,-1-1 1,0 0-1,0-1 1,-1 0-1,0-1 1,1 0-1,13-12 1,13-13 53,57-65 0,-16 6-1051,-77 90 919,1 0-1,-1 0 1,0 0 0,0 0-1,0-1 1,0 1-1,0 0 1,0 0-1,0 0 1,0 0 0,0 0-1,1 0 1,-1 0-1,0 0 1,0 0-1,0 0 1,0 0 0,0 0-1,0 0 1,0 0-1,1 0 1,-1 0-1,0 0 1,0 0 0,0 0-1,0 0 1,0 0-1,0 0 1,0 0-1,1 0 1,-1 0 0,0 0-1,0 0 1,0 0-1,0 0 1,0 0-1,0 0 1,0 1 0,0-1-1,0 0 1,1 0-1,-1 0 1,0 0-1,0 0 1,0 0 0,0 0-1,0 0 1,0 0-1,0 1 1,0-1-1,0 0 1,0 0 0,0 0-1,0 0 1,0 0-1,0 0 1,0 0-1,0 1 1,0-1 0,0 0-1,0 0 1,0 0-1,3 16 14,-1 17 176,-2 2 76,1 41 225,-1-75-468,0 0 0,0 0 1,0 0-1,0 0 1,0 0-1,0 0 0,1 0 1,-1 0-1,0 0 0,1 0 1,-1 0-1,1 0 1,-1 0-1,1 0 0,-1 0 1,1 0-1,0 0 1,-1-1-1,1 1 0,0 0 1,0 0-1,-1-1 0,1 1 1,0 0-1,0-1 1,0 1-1,1 0 0,-1-1 6,1 0 0,-1 0 0,1-1 0,-1 1 0,1 0 0,-1 0 0,1-1 0,-1 1 0,0-1 0,1 1 0,-1-1 0,0 1 0,1-1 0,-1 0 0,0 0 0,0 0 0,1 0 0,-1 0 0,0 0 0,1-2 0,6-6-127,0-1-1,-1-1 0,0 1 0,0-1 1,-2-1-1,1 1 0,-1-1 0,5-19 1,7-16-73,-14 42 44,-1 0 0,0-1 0,-1 0 0,1 1 0,-1-1 0,0 0 0,0-8 0,1 20 165,0-1-1,1 0 1,-1 1-1,1-1 1,0 0 0,1 0-1,-1 0 1,8 7-1,-1-4 82,0-1-1,1 0 0,0 0 1,0-1-1,0 0 0,1-1 1,16 5-1,-14-6 3,0 0-1,0-1 1,0-1-1,0 0 1,16-1 0,-15 0 17,-5 0-70,0-1 1,0 0-1,0 0 1,0-1 0,0-1-1,0 0 1,13-4-1,-19 5-50,-1 0 0,1-1 0,-1 0 0,1 0 0,-1 0 0,0 0 0,0 0 0,0-1-1,0 1 1,0-1 0,-1 0 0,1 0 0,-1 0 0,0 0 0,1 0 0,-2 0 0,1-1-1,0 1 1,-1-1 0,1 1 0,-1-1 0,1-5 0,-1 5-26,0-1 0,-1 1 1,0-1-1,0 1 0,-1-8 0,1 11-17,0-1-1,0 1 0,0 0 0,-1-1 0,1 1 0,0 0 0,-1 0 0,1 0 0,-1-1 0,1 1 1,-1 0-1,0 0 0,0 0 0,1 0 0,-1 0 0,0 0 0,0 0 0,0 0 0,0 0 0,0 0 0,0 1 1,0-1-1,0 0 0,-1 1 0,-1-2 0,0 2-11,-1 0 1,0 0 0,0 0-1,0 0 1,1 1-1,-1 0 1,0-1 0,1 1-1,-1 0 1,0 1-1,1-1 1,-1 1-1,1 0 1,-6 3 0,-4 4-97,1-1 0,-16 14 0,24-18 181,0 0 0,0 0 0,1 0 0,-1 0 0,1 1 0,0-1 0,0 1 0,0 0 0,1 0 0,-1 0 0,-1 7 0,3-9-23,1-1-1,-1 0 1,1 1 0,0-1-1,0 0 1,0 0-1,1 1 1,-1-1 0,0 0-1,1 1 1,-1-1-1,1 0 1,0 0 0,0 0-1,0 0 1,0 1-1,0-1 1,0-1 0,1 1-1,-1 0 1,1 0-1,-1 0 1,1-1 0,0 1-1,0-1 1,-1 1-1,1-1 1,0 0 0,4 2-1,-1 0 20,1-1 0,-1 1 0,1-1 0,-1-1-1,1 1 1,0-1 0,0 0 0,-1 0 0,1-1 0,0 1-1,0-2 1,0 1 0,0 0 0,7-3 0,9-2 18,-1-1-1,32-13 1,-5 2-63,-47 17 5,0-1 0,0 1 0,0 0-1,0-1 1,0 1 0,0 0 0,0 0 0,0 0 0,0-1 0,0 1 0,0 0-1,0 1 1,0-1 0,0 0 0,0 0 0,0 0 0,0 1 0,0-1 0,0 0 0,0 1-1,0-1 1,0 1 0,0-1 0,-1 1 0,1-1 0,0 1 0,0 0 0,0-1-1,-1 1 1,1 0 0,0 0 0,-1 0 0,1-1 0,-1 1 0,1 0 0,-1 0-1,1 0 1,-1 0 0,1 0 0,-1 0 0,0 2 0,2 4 113,-1 0 1,-1 1-1,1-1 1,-2 15-1,0-7 34,1-2-34,0-13-109,0 1 0,0-1 1,0 0-1,0 0 0,0 0 0,0 0 0,0 0 0,0 0 0,0 0 0,0 1 0,0-1 0,1 0 1,-1 0-1,0 0 0,0 0 0,0 0 0,0 0 0,0 0 0,0 0 0,0 0 0,0 1 0,0-1 1,0 0-1,0 0 0,0 0 0,1 0 0,-1 0 0,0 0 0,0 0 0,0 0 0,0 0 1,0 0-1,0 0 0,0 0 0,1 0 0,-1 0 0,0 0 0,0 0 0,0 0 0,0 0 0,0 0 1,0 0-1,0 0 0,1 0 0,-1 0 0,0 0 0,0 0 0,0 0 0,0 0 0,0 0 0,0 0 1,0 0-1,0 0 0,0-1 0,1 1 0,-1 0 0,0 0 0,0 0 0,0 0 0,0 0 1,0 0-1,0 0 0,0 0 0,0 0 0,0-1 0,0 1 0,7-7 22,0-1-1,1 1 0,-1 1 0,2-1 1,-1 1-1,0 1 0,1-1 1,0 1-1,1 1 0,15-6 1,-19 8-62,0 1 1,0-1 0,0 1-1,0 0 1,1 1 0,-1 0-1,0 0 1,0 0 0,0 0 0,1 1-1,-1 0 1,0 1 0,0-1-1,0 1 1,0 0 0,-1 1-1,1-1 1,0 1 0,6 5 0,-3-1-228,-1 1 0,0 0 0,0 0 0,-1 0 0,9 14 0,-7-10-1979,15 17 0,-22-27 1592,-1 0-1,1-1 1,-1 1-1,1-1 1,0 1-1,0-1 1,0 1-1,-1-1 1,1 0-1,0 0 1,1 0-1,-1 0 0,0 0 1,0-1-1,0 1 1,0 0-1,3-1 1,4 0-2229</inkml:trace>
</inkml:ink>
</file>

<file path=ppt/ink/ink4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37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6240,'0'0'236,"0"0"-176,0-1 1,0 1 0,0 0 0,0-1 0,0 1-1,0 0 1,0-1 0,-1 1 0,1 0 0,0-1-1,0 1 1,0 0 0,0-1 0,1 1 0,-1 0-1,0-1 1,0 1 0,0 0 0,0-1 0,0 1-1,0 0 1,0-1 0,1 1 0,-1 0 0,0 0-1,0-1 1,0 1 0,1 0 0,-1 0 0,0-1-1,0 1 1,1 0 0,-1 0 0,0 0-1,0-1 1,1 1 0,-1 0 0,0 0 0,1 0-1,-1 0 1,1 0 0,6 0 366,0 0-1,0 0 1,0 1 0,0 1-1,0-1 1,0 1 0,12 5-1,-9-2 111,1 1 0,-1 1-1,0 0 1,0 0 0,0 1-1,-1 1 1,-1-1 0,1 1-1,-1 1 1,10 16 0,0 4 405,-1 2 0,18 43 1,39 129 1250,-63-164-1794,-2 1 1,-2-1 0,3 55 0,-8 91 359,-4-157-1406,-1 1 1,-1-1-1,-1 0 0,-12 37 0,2-24-1044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7:25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9 3488,'1'-1'216,"1"0"0,-1 0 0,1 0 0,-1 1 0,1-1 0,-1 0 0,1 1 0,-1-1 0,1 1 0,0-1 0,-1 1 0,1 0 0,0 0 0,-1 0 1,1-1-1,0 2 0,2-1 0,0 0 1271,-4 4-1365,-1-1 0,0 1 0,0 0 1,0-1-1,-1 1 0,1-1 1,-1 1-1,1-1 0,-1 0 0,0 1 1,-1-1-1,1 0 0,0-1 0,-1 1 1,-3 3-1,-6 7 135,-12 19 528,-36 61 0,-13 43 215,15-27-301,33-65-403,2 2 0,2 0 0,-25 78 0,38-87-64,2 0 0,1 0 0,2 0 0,1 0 0,7 74 0,-3-94-36,1 1 1,0 0-1,1-1 0,1 0 0,1 0 1,0 0-1,17 29 0,-18-36-62,1 0 0,1-1 0,-1 0 0,1-1 0,1 1 0,0-1 0,0-1 0,1 1 0,-1-1 0,1-1 0,1 0 0,-1 0-1,18 7 1,-5-8 321,-21-5-477,0 0 0,0 0-1,0 1 1,0-1-1,0-1 1,0 1 0,0 0-1,0 0 1,0 0 0,1 0-1,-1-1 1,0 1-1,0 0 1,0-1 0,0 1-1,1-2 1,3-3-325</inkml:trace>
</inkml:ink>
</file>

<file path=ppt/ink/ink4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38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15 180 5408,'-5'0'533,"-5"0"749,10 2-176,6 3 634,0-2-1061,1 0 1,-1 0-1,1 0 0,0-1 0,0 0 1,0-1-1,13 2 0,-7-1-195,0-2 0,0 0 0,19-2 0,-21 0-288,0 0 0,-1 0 0,1-1 0,-1-1 0,0 0 0,0 0 0,15-9 0,-20 10-148,-1 0 0,0 0 0,0 0 0,0-1 0,0 1 0,0-1 0,-1 0 0,1 0 0,-1 0 0,0-1 0,0 1 0,-1-1 0,0 1 0,1-1 0,-1 0 0,-1 0 0,3-9 0,-3 6-8,1-1 0,-2 1-1,1-1 1,-1 1-1,0-1 1,-3-14 0,3 23-34,0-1-1,0 0 1,0 0 0,-1 0 0,1 1 0,0-1 0,0 0 0,-1 1-1,1-1 1,-1 0 0,1 0 0,-1 1 0,1-1 0,-1 1 0,1-1-1,-1 1 1,1-1 0,-1 0 0,0 1 0,1 0 0,-1-1 0,0 1-1,1-1 1,-1 1 0,0 0 0,0 0 0,1-1 0,-1 1 0,0 0-1,0 0 1,0 0 0,1 0 0,-1 0 0,0 0 0,0 0 0,0 0 0,1 0-1,-1 0 1,-1 1 0,-1 0 26,0 0 0,1 0 0,-1 1 0,1-1 0,-1 1 0,1-1 0,0 1 0,-1 0 0,-2 3 0,-8 9 170,1 1 1,1 0-1,0 1 0,1 0 0,0 1 0,2-1 0,-12 31 0,17-39-100,1 1 0,0-1 0,0 1 0,1-1-1,0 1 1,0-1 0,1 1 0,0 0 0,0 0 0,1-1-1,1 1 1,-1-1 0,1 1 0,1-1 0,-1 0 0,2 1 0,-1-1-1,8 13 1,-8-17 2,0 0-1,0 0 0,0 0 1,1 0-1,6 6 0,-8-9-59,0 0-1,0 0 0,0 1 0,0-1 1,0 0-1,0 0 0,0-1 0,0 1 1,0 0-1,0-1 0,1 1 0,-1-1 1,0 0-1,0 0 0,4 0 0,-2 0 7,0-1 0,-1 0 0,1 0 0,-1 0 0,1-1-1,-1 1 1,1-1 0,-1 0 0,0 0 0,4-3 0,28-26 84,-26 21-145,103-88-153,-32 30-104,-8-1 226,-59 60-38,-13 9 75,0 0 0,0 0 1,0 0-1,1 0 0,-1 0 1,0 0-1,0 0 0,0 0 1,1-1-1,-1 1 0,0 0 1,0 0-1,0 0 0,1 0 1,-1 0-1,0 0 0,0 0 1,0 1-1,1-1 0,-1 0 1,0 0-1,0 0 0,0 0 1,1 0-1,-1 0 0,0 0 1,0 0-1,0 0 0,0 1 1,1-1-1,-1 0 0,0 0 1,0 0-1,0 0 0,0 0 1,0 1-1,0-1 0,1 0 1,-1 0-1,0 0 0,0 1 1,0-1-1,0 0 0,1 8-120,-3 0 156,0-1 0,0 1 0,-1-1 0,0 0 0,0 0 0,-5 8-1,-8 19 101,15-30-123,-5 11 90,-7 27 0,12-38-66,1 0 0,-1 0 0,0 0-1,1 0 1,0 0 0,0 0 0,0 0 0,1 0 0,-1 0 0,1 0-1,0 0 1,2 5 0,-2-8-15,-1 0-1,1 0 0,-1 0 1,1 0-1,0 0 0,-1-1 1,1 1-1,0 0 0,-1-1 1,1 1-1,0 0 0,0-1 1,0 1-1,0-1 0,0 1 1,-1-1-1,1 1 0,0-1 1,0 0-1,0 0 0,0 1 1,0-1-1,0 0 0,0 0 1,0 0-1,0 0 0,0 0 1,0 0-1,0 0 0,0 0 1,0-1-1,0 1 1,1-1-1,3 0 39,0-1 0,0 0 1,0 0-1,8-6 0,0-1-138,0 0 0,-1 0 0,0-2 0,0 1 0,-1-2 0,15-19 0,-1-1-131,49-68-596,-74 100 792,1-1 0,-1 0 0,0 1 0,1-1 0,-1 1 0,1 0 0,-1-1 0,0 1 0,1-1 0,-1 1 0,1 0 0,-1-1 0,1 1 0,0 0 0,-1-1 0,1 1 0,0 0 12,-1 0 0,0 0 0,0 0 0,1 0 0,-1 0 0,0 0 0,1 0 0,-1 0 0,0 0 0,0 1 0,0-1 0,1 0 0,-1 0-1,0 0 1,0 0 0,1 1 0,-1-1 0,0 0 0,0 0 0,0 0 0,1 1 0,-1-1 0,0 0 0,0 0 0,0 1 0,8 25 40,-2-6 256,-3-14-207,1-1-1,0 0 1,0 0-1,0 0 1,1 0 0,-1-1-1,1 0 1,0 0-1,1 0 1,-1 0-1,1-1 1,0 0-1,-1 0 1,1-1 0,0 1-1,1-1 1,-1 0-1,0-1 1,1 0-1,-1 0 1,12 0-1,-10-1-53,-1 0 0,0-1 0,1 1 0,-1-2 0,0 1 0,1-1 0,-1 0 0,0-1 0,0 0 0,-1 0 0,1 0-1,-1-1 1,1 0 0,-1 0 0,0 0 0,0-1 0,-1 0 0,0 0 0,5-7 0,-5 6-77,-1 0 0,0 0 0,0-1 0,5-12 0,-8 16-32,0 0 0,0 0 0,0 0 0,0 0 0,0-1 0,-1 1 0,0 0 0,0-1 0,0 1 0,0 0 0,0-1 0,0 1 0,-2-4 0,2 6 55,0 1 1,0-1-1,0 0 0,-1 0 1,1 1-1,0-1 1,0 0-1,-1 0 0,1 1 1,-1-1-1,1 0 1,-1 1-1,1-1 0,-1 1 1,1-1-1,-1 0 1,1 1-1,-1-1 0,0 1 1,1 0-1,-1-1 1,0 1-1,1-1 0,-1 1 1,0 0-1,0 0 1,1-1-1,-1 1 0,0 0 1,0 0-1,1 0 1,-1 0-1,0 0 0,0 0 1,0 0-1,1 0 0,-1 0 1,0 0-1,0 1 1,0-1-1,1 0 0,-1 0 1,0 1-1,1-1 1,-1 0-1,0 1 0,1-1 1,-1 1-1,0 0 1,-5 3 26,0 0 1,1 1-1,0 0 1,-6 6 0,10-9 9,-8 7-12,1 1 1,0 0 0,1 0 0,0 1-1,1 0 1,-8 20 0,11-25 58,1 0 0,0 1 0,1-1 0,0 1 0,0 0 0,0-1 0,1 1 0,-1 0 0,2 0 0,-1-1 0,1 1 0,0 0 0,1-1 0,1 8 0,0-7 14,-2-3-17,0-1-1,0 0 1,0 0-1,1 1 1,-1-1-1,4 4 1,-4-6-34,0 0 0,-1-1 0,1 1 0,0 0 0,0-1 0,0 1 0,0 0 0,0-1 0,0 1 0,0-1 0,0 1 0,0-1 0,0 0 0,0 0 1,0 1-1,0-1 0,0 0 0,1 0 0,-1 0 0,0 0 0,0 0 0,0 0 0,0 0 0,0-1 0,2 1 0,5-3 79,0 0 1,0-1-1,-1 0 1,14-8-1,2-2-38,215-102-111,-235 115 20,0-1 0,0 1 0,0 0 0,0 1-1,0-1 1,0 0 0,0 1 0,0 0-1,0-1 1,1 1 0,3 1 0,-6-1 16,-1 0 0,1 0 0,0 1 1,0-1-1,0 0 0,-1 1 0,1-1 1,0 1-1,-1-1 0,1 1 0,0-1 1,-1 1-1,1-1 0,0 1 0,-1 0 1,1-1-1,0 2 0,0-1 18,-1 1 0,1-1 0,-1 1-1,0-1 1,1 1 0,-1-1 0,0 1 0,0-1 0,0 1-1,0-1 1,0 1 0,0 2 0,-2 3 35,0 0-1,0 0 1,-1-1 0,0 1-1,-5 9 1,-7 16 200,3-4 31,12-28-269,0 0-1,0 0 1,0 0-1,0 0 1,0 0-1,0 0 0,0 0 1,0 0-1,0 0 1,0 0-1,0 1 1,0-1-1,0 0 1,0 0-1,0 0 1,0 0-1,0 0 1,0 0-1,0 0 1,0 0-1,0 0 1,0 1-1,0-1 1,0 0-1,0 0 1,0 0-1,0 0 1,0 0-1,0 0 1,0 0-1,0 0 0,0 0 1,0 0-1,0 0 1,0 0-1,1 1 1,-1-1-1,0 0 1,0 0-1,0 0 1,0 0-1,0 0 1,0 0-1,0 0 1,0 0-1,7-1 29,9-6-71,-13 5 36,50-23-30,-38 16 2,0 1-1,1 1 1,1 0-1,-1 1 1,32-6-1,-43 12 47,1-1 1,0 1-1,-1 1 0,1-1 0,0 1 1,-1 0-1,1 1 0,-1-1 0,1 1 0,-1 0 1,0 0-1,1 1 0,-1 0 0,0 0 1,-1 0-1,1 0 0,-1 1 0,5 3 1,2 4-83,-1 0 1,0 1 0,-1-1-1,0 2 1,11 22 0,-18-33-324,13 23-2259,-3-16-645,-11-9 2852,-1 1 0,1-1 0,0 0 0,0 1 0,0-1 0,-1 0 0,1 0 0,0 0 0,0 0 0,0 0 0,0 0 0,0 0 0,0 0 0,0 0 0,13-6-5733,-1-3 2107</inkml:trace>
</inkml:ink>
</file>

<file path=ppt/ink/ink4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39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7040,'11'-1'3223,"-10"1"-3044,1 0 0,-1 0 0,0 0 0,0 0 0,0 0 0,1 0 0,-1 0 0,0 0 0,0 0 0,0 1 0,0-1 0,0 1 0,1-1 0,-1 0 0,0 1 0,0 0 0,0-1 0,0 1 0,0 0 0,0-1 0,-1 1 0,1 0 1,1 1-1,0 0 137,10 8 960,0 1 0,16 18-1,-1 7-357,-2 1 0,-1 0 0,-2 2 0,-2 1 0,-2 1 0,-1 0 0,-2 1 0,12 53 0,-22-65-722,-1-1 1,-1 1-1,-2 0 1,-1 0-1,-1 0 1,-2-1-1,0 1 1,-11 39-1,-1-17-666,-1-2 0,-3 1 0,-42 79 0,43-96-2712,-41 54 1,26-43 130</inkml:trace>
</inkml:ink>
</file>

<file path=ppt/ink/ink4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39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1 8064,'-36'11'3648,"-14"41"-3168,15 9 2048,3 2-1472,-22 37 1471,4 0-1439,-8 19 288,13-6-832,13 15 32,14-11-320,33-6 96,16-20-192,31-11-1184,11-12 512,38-15-5119,2-9 3071</inkml:trace>
</inkml:ink>
</file>

<file path=ppt/ink/ink4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40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15 5632,'0'-1'152,"0"0"1,0 1 0,0-1-1,0 1 1,0-1-1,-1 0 1,1 1 0,0-1-1,0 0 1,-1 1-1,1-1 1,-1 1 0,1-1-1,0 1 1,-1-1-1,1 1 1,-1-1 0,1 1-1,-1 0 1,1-1-1,-1 1 1,1-1 0,-1 1-1,0 0 1,1 0-1,-1-1 1,1 1 0,-1 0-1,0 0 1,1 0-1,-1 0 1,0 0 0,1-1-1,-1 1 1,0 1-1,1-1 1,-2 0 0,0 1 88,1-1 1,-1 1 0,0 0-1,0 1 1,0-1 0,1 0-1,-1 0 1,1 1 0,-1-1-1,1 1 1,0-1 0,-1 1-1,1 0 1,-1 1 0,-8 14 686,0 1-1,-10 26 1,-139 391 3696,146-392-4528,1 0 0,2 1 0,3 1 0,1-1 0,2 1 0,3 75 0,2-101-299,1-1-1,1 1 0,0 0 1,2-1-1,0 1 0,11 23 1,-13-34-275,1-1 1,0 0-1,1 0 0,0 0 1,0 0-1,0-1 1,8 7-1,-9-9-150,0 0-1,0-1 0,1 0 1,0 0-1,0-1 1,0 1-1,0-1 1,0 0-1,0 0 0,0-1 1,10 3-1,25 0-2677</inkml:trace>
</inkml:ink>
</file>

<file path=ppt/ink/ink4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41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237 629 7808,'-24'-17'2506,"15"13"-1519,0 3-759,4 0 294,0 0 1,0 0 0,0 1 0,-1 0 0,1 0 0,-6 1 0,4 0-334,0 0 0,0 1 0,0 0 0,0 0 0,0 1 0,0 0 1,1 0-1,-1 0 0,1 1 0,0 0 0,0 0 0,1 1 0,-1-1 0,1 1 0,0 1 1,0-1-1,0 1 0,1-1 0,0 1 0,0 1 0,1-1 0,-1 0 0,-2 11 0,2-7-114,1 0 1,0 0-1,1 1 0,0-1 0,0 1 0,2 0 0,-1-1 0,1 1 0,1 0 0,-1-1 0,2 1 0,0-1 1,5 17-1,-5-18 20,2-1 1,-1 1 0,1-1-1,0 0 1,1-1 0,0 1-1,0-1 1,0 0-1,1 0 1,0 0 0,1-1-1,0 0 1,0 0 0,0-1-1,0 0 1,12 6 0,-18-10-72,1 0 1,0 0-1,0 0 1,0 0 0,0 0-1,0 0 1,0-1 0,1 1-1,-1-1 1,0 0-1,0 1 1,0-1 0,1 0-1,-1 0 1,0-1-1,0 1 1,0 0 0,0-1-1,1 1 1,-1-1-1,0 0 1,0 1 0,0-1-1,0 0 1,0 0-1,0-1 1,-1 1 0,1 0-1,0-1 1,-1 1-1,1-1 1,0 1 0,-1-1-1,0 0 1,3-3-1,-1-1-21,0 0 0,0 0 0,-1-1 0,0 1 0,0-1 0,0 0 0,-1 0-1,0 1 1,0-1 0,0-10 0,-1 2 6,0-1 0,-1 1 0,0 0 0,-1 0-1,-1 0 1,0 0 0,-2 0 0,-8-22 0,6 25-56,0 0-1,0 0 1,-2 1 0,1 0-1,-1 0 1,-1 1 0,-11-10-1,9 8-166,12 11 201,0 1 0,-1-1 0,1 1 0,0 0 0,0-1-1,0 1 1,-1-1 0,1 1 0,0 0 0,0-1 0,0 1 0,0-1 0,0 1 0,0-1 0,0 1 0,0-1 0,0 1 0,0 0 0,0-2 0,1 1 3,0 0-1,0 0 1,0 0 0,1 0 0,-1 0-1,0 0 1,0 1 0,1-1-1,-1 0 1,0 1 0,1-1-1,-1 1 1,1-1 0,-1 1-1,0 0 1,4-1 0,30-5-111,67-2 1,-26 3-13,30-5 28,159-20 568,-236 27-310,-20 3-66,-17 3 94,-9 2-139,0 1 1,0 0-1,1 1 0,0 1 1,0 1-1,1 0 0,0 1 0,0 1 1,1 0-1,1 1 0,0 0 1,1 1-1,0 0 0,-18 27 1,18-20-9,0-1 0,1 2 0,1-1 1,1 1-1,1 1 0,-10 41 1,17-56-11,0-1 0,1 0 1,0 1-1,0-1 1,1 0-1,-1 0 1,2 1-1,1 8 1,-3-14-11,1 0 0,-1 0 0,0 1 0,1-1 0,-1 0 0,1 0 0,0 1 0,-1-1 0,1 0 0,0 0 0,0 0 0,0 0 0,-1 0 0,1 0 0,0 0 0,0 0 0,1 0 0,-1-1 0,0 1 0,0 0 0,0 0 1,0-1-1,1 1 0,-1-1 0,0 0 0,0 1 0,1-1 0,-1 0 0,0 0 0,1 1 0,-1-1 0,1 0 0,-1 0 0,0-1 0,1 1 0,-1 0 0,0 0 0,1-1 0,-1 1 0,0-1 0,0 1 0,1-1 0,-1 1 0,0-1 1,0 0-1,1 0 0,7-5-22,-2 1 1,1-1 0,-1 0-1,14-15 1,26-35-98,-27 30 44,18-18 21,83-107-32,-95 114 4,-2 0 1,27-58-1,-23 35 106,-4-1-1,-2-1 0,26-124 1,-47 181-57,2-18-29,-3 23 42,0 0-1,0-1 1,0 1 0,0-1 0,0 1-1,0-1 1,0 1 0,0-1-1,0 1 1,0 0 0,0-1 0,0 1-1,-1-1 1,1 1 0,0 0 0,0-1-1,0 1 1,0-1 0,-1 1-1,1 0 1,0-1 0,0 1 0,-1 0-1,1-1 1,0 1 0,-1 0 0,1 0-1,0-1 1,-1 1 0,1 0 0,-1 0-1,1-1 1,0 1 0,-1 0-1,1 0 1,-1 0 0,0 0 1,0 1-1,0-1 1,0 0 0,1 1-1,-1-1 1,0 1 0,0 0-1,1-1 1,-1 1 0,0-1-1,1 1 1,-1 0 0,1 0-1,-1-1 1,1 1 0,-2 2-1,-27 41 61,-23 50 0,26-45-37,3-6-6,2 1-1,2 0 0,-13 48 0,24-62-1,1-1-1,1 1 1,2 0-1,1 0 0,1 56 1,4-71-13,-1 0 1,2-1 0,0 1-1,1-1 1,0 0 0,1 0 0,0 0-1,15 24 1,-16-31-29,0 0-1,1 0 1,0 0-1,0-1 1,1 0-1,0 0 1,0 0 0,0-1-1,1 0 1,0 0-1,0 0 1,0-1 0,0 0-1,1-1 1,0 0-1,15 5 1,-17-7-43,0-1 1,0 1-1,0-1 1,0 0-1,0-1 1,0 1-1,0-1 1,0 0-1,-1 0 1,1-1-1,0 0 1,0 0-1,-1 0 1,1-1-1,8-5 0,-2-1-33,0 1 0,-1-2 0,0 1 0,0-2 0,10-13 0,72-93-297,-76 92 263,-1 0 0,23-50 1,-37 69 119,0 1 0,0 0 1,-1-1-1,1 1 0,-1-1 1,0 1-1,-1-1 0,0-9 1,0 13 12,0 1 0,0-1 0,0 1-1,0-1 1,-1 1 0,1 0 0,0-1 0,-1 1 0,0 0 0,1-1 0,-1 1 0,0 0 0,1-1 0,-1 1-1,0 0 1,0 0 0,0 0 0,0 0 0,0 0 0,0 0 0,0 0 0,-1 0 0,1 1 0,0-1 0,0 0-1,-1 1 1,1-1 0,0 1 0,-1-1 0,1 1 0,-1 0 0,1-1 0,0 1 0,-1 0 0,1 0-1,-3 0 1,-1 0 26,0 1-1,0 0 1,1 0-1,-1 0 1,0 0-1,0 1 1,1 0-1,-1 0 0,-5 3 1,0 1 94,1 0 1,-16 14-1,18-13-53,0 0 0,1 0-1,1 0 1,-1 1-1,1 0 1,0 0 0,1 1-1,-6 14 1,5-8 75,0-1 1,1 1-1,1 0 1,-2 24-1,4-33-84,1-1 0,0 1-1,1 0 1,0 0 0,0 0-1,2 5 1,-3-9-41,1 0-1,-1-1 1,1 1 0,0-1 0,0 1-1,-1-1 1,1 1 0,0-1-1,1 1 1,1 1 0,-3-3-8,1 1-1,0-1 1,-1 1 0,1-1 0,0 1 0,0-1 0,-1 0 0,1 0 0,0 1 0,0-1 0,0 0-1,-1 0 1,1 0 0,0 0 0,0 0 0,0 0 0,0 0 0,-1 0 0,1 0 0,0 0 0,0 0-1,1-1 1,2-2-20,0 1 1,0-1-1,-1 0 0,1-1 0,-1 1 0,1-1 0,-1 1 0,3-6 0,1 0 13,-6 8 6,22-26 30,20-33-1,-8 2 46,54-87 170,33-106-139,-56 110 252,-16 32 538,-39 81-480,-11 28-403,1 0 0,-1 0 0,0-1 0,0 1 0,0 0 0,0-1 0,0 1 1,0 0-1,0-1 0,0 1 0,1 0 0,-1 0 0,0-1 0,0 1 0,0 0 0,-1-1 0,1 1 0,0 0 0,0-1 1,0 1-1,0 0 0,0 0 0,0-1 0,0 1 0,0 0 0,-1 0 0,1-1 0,0 1 0,-1-1 0,1 2 6,-1 0-1,0 0 1,0-1-1,0 1 1,1 0-1,-1 0 0,0 0 1,1 0-1,-1 0 1,1 0-1,-1 0 1,1 0-1,-1 2 1,-61 162 615,44-109-452,-11 31-342,4 1 0,4 2 0,-10 100 0,19 8-3664,12-196 3691,0 6-762,0 0 0,0 0 1,0 0-1,1 0 0,0 0 1,1 0-1,4 12 0,-6-19 714,0-1 0,0 1 0,1-1 0,-1 1 0,0-1 0,0 0 0,1 1 0,-1-1 0,1 1 0,-1-1 0,0 0 0,1 1 0,-1-1 0,1 0 0,-1 0 0,1 1 1,-1-1-1,1 0 0,-1 0 0,1 0 0,-1 0 0,1 0 0,-1 1 0,1-1 0,-1 0 0,1 0 0,-1 0 0,1 0 0,-1 0 0,2-1 0,19-5-3563</inkml:trace>
</inkml:ink>
</file>

<file path=ppt/ink/ink4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42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0 7712,'-1'2'913,"4"7"1662,9 21-248,-2 1 1,12 63 0,1 71 1152,-19-135-2962,22 395 3380,-27-366-3514,-15 93 0,10-119-356,-18 65 0,17-78-207,-1-1 1,-1 0-1,0-1 0,-17 24 1,13-24-785,0-1 0,-2-1 1,0 0-1,-19 15 0,17-17-1162,0-1 0,-20 11 0,-20 8-1720</inkml:trace>
</inkml:ink>
</file>

<file path=ppt/ink/ink4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42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554 14 4800,'1'0'131,"-1"-1"1,0 1-1,0-1 1,0 1-1,0-1 1,0 1-1,0 0 0,0-1 1,0 1-1,0-1 1,0 1-1,0-1 1,0 1-1,0-1 1,-1 1-1,1-1 0,0 1 1,0-1-1,0 1 1,-1 0-1,1-1 1,0 1-1,0-1 1,-1 1-1,1 0 0,0-1 1,-1 1-1,1 0 1,-1-1-1,1 1 1,0 0-1,-1 0 0,0-1 1,1 1 129,-1 1 0,0-1 0,1 0 0,-1 0 0,1 1 0,-1-1 0,1 0 1,-1 1-1,1-1 0,-1 0 0,1 1 0,-1-1 0,1 1 0,-1-1 0,1 1 0,0-1 0,-1 1 0,1-1 0,0 1 0,-1 0 1,-4 8 662,0-1 0,0-1 0,-1 1 0,-10 11 0,-8 8 7,-265 377 3395,262-363-4166,2 2 0,3 1 0,1 1 0,2 0 0,-17 65 0,25-70-101,2 1 0,2 0 0,-3 60 0,10-78-83,0-1 1,2 0 0,5 28 0,-4-37-101,1 1 1,0-1 0,0 0-1,1-1 1,1 1 0,8 13 0,-9-18-336,0-1 0,0 0 0,1 0 0,-1-1 0,2 1 0,-1-1 0,1 0 0,-1-1 0,1 0 0,1 0 0,-1 0 0,1-1 0,0 0 1,0-1-1,0 1 0,0-2 0,1 1 0,9 1 0,-8-3-1153,0-1 0,0 0 0,20-3 0,29-8-2745</inkml:trace>
</inkml:ink>
</file>

<file path=ppt/ink/ink4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44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135 552 8128,'-3'0'567,"0"0"0,0 1 1,0 0-1,1 0 1,-1 0-1,0 0 0,0 0 1,1 0-1,-1 1 0,1-1 1,-1 1-1,-3 3 0,-28 27 2471,30-28-2950,-3 3 260,1 1 0,0-1 0,1 1 0,0 0 0,0 0 0,0 1 0,1-1 0,-5 16 0,8-20-250,0 0-1,0 0 0,0 0 1,0 0-1,1 1 0,-1-1 1,1 0-1,1 0 0,-1 1 1,0-1-1,1 0 1,0 0-1,0 0 0,0 1 1,1-1-1,-1 0 0,1-1 1,0 1-1,0 0 1,0 0-1,5 5 0,-6-7-79,1-1-1,-1 0 1,0 1 0,1-1-1,-1 0 1,1 0-1,0 0 1,-1 0-1,1 0 1,0 0 0,0 0-1,-1 0 1,1-1-1,0 1 1,0-1-1,0 1 1,0-1 0,2 0-1,-1 0-21,0 0-1,-1-1 1,1 1 0,0-1-1,0 0 1,0 1-1,-1-1 1,1-1 0,0 1-1,-1 0 1,3-2-1,0-1-28,0 0 0,0 0-1,0 0 1,-1 0 0,0 0 0,0-1-1,0 0 1,0 0 0,-1 0-1,5-10 1,-4 6 48,-1 0 1,0 0-1,-1 0 1,0 0-1,0-1 1,-1 1-1,0 0 0,0-10 1,-2 15-17,1-1 1,0 1-1,-1 0 1,0 0-1,0 1 1,0-1-1,-1 0 1,1 0-1,-1 0 1,0 1-1,0-1 1,0 1-1,0 0 1,-1-1-1,1 1 1,-1 0-1,0 0 1,0 1-1,0-1 0,-6-4 1,6 6-22,-1-1 0,1 1 0,0-1 0,-1 1 0,1 0 0,-1 0 0,1 1 0,-1-1 0,1 1 0,-1-1 0,-4 1 0,-4 1 84,-22 4 1,27-3-36,3 0 160,9 1-76,7 0 28,26-1-83,0-2 0,62-7 0,-44 2-21,84-4-213,160-16 441,-295 24-248,59-5 114,-64 6-128,0 0 1,0 0-1,1 0 0,-1 0 0,0 0 1,0 0-1,0 0 0,0 0 0,0 0 0,0 0 1,0 0-1,0 1 0,0-1 0,0 0 1,1 0-1,-1 0 0,0 0 0,0 0 0,0 0 1,0 0-1,0 0 0,0 0 0,0 1 0,0-1 1,0 0-1,0 0 0,0 0 0,0 0 1,0 0-1,0 0 0,0 0 0,0 0 0,0 1 1,0-1-1,0 0 0,0 0 0,0 0 0,0 0 1,0 0-1,0 0 0,0 0 0,0 0 1,0 1-1,0-1 0,-1 0 0,1 0 0,0 0 1,0 0-1,0 0 0,0 0 0,0 0 1,0 0-1,0 0 0,0 0 0,0 0 0,0 0 1,-1 0-1,1 1 0,0-1 0,0 0 0,0 0 1,0 0-1,0 0 0,0 0 0,-12 9 118,-24 11-22,-45 19 0,-26 14-25,96-46-86,0 0-1,0 1 1,-14 13 0,23-19 19,0 1 1,-1-1-1,1 1 1,0-1-1,0 1 1,0-1-1,0 1 1,1 0 0,-1 0-1,1 0 1,0 0-1,-1 0 1,1 0-1,1 1 1,-1-1 0,0 0-1,1 0 1,0 5-1,0-7 5,0 1 0,0-1 0,1 1 0,-1-1 0,1 0 0,-1 1 0,1-1 0,-1 0 0,1 1 0,0-1 0,0 0 0,0 0 0,0 0 0,0 0 0,0 0 0,0 0 0,0 0 0,0 0 0,0 0 0,0 0 0,1 0 0,-1-1 0,0 1 0,0 0 0,1-1 0,2 1 0,1 0 2,0 0 1,1 0 0,-1 0 0,1-1 0,8 0 0,-5-1-8,1 0 0,-1-1 0,0 0 0,0 0 0,1-1 0,-1-1 0,13-6 0,-3 0-93,0-1 0,20-17 0,-27 19 52,0-1-1,-1-1 1,-1 0-1,1 0 1,-2-1 0,16-24-1,-12 12-9,-1 1-1,17-51 0,94-320-123,-122 392 172,1-5 22,0-1 0,0 0-1,-1 0 1,0 1-1,0-16 1,-1 23-24,0-1 1,0 1 0,0-1 0,0 1 0,0-1-1,0 1 1,0-1 0,0 1 0,0 0 0,0-1-1,0 1 1,-1-1 0,1 1 0,0-1 0,0 1-1,0 0 1,-1-1 0,1 1 0,0 0 0,0-1-1,-1 1 1,1 0 0,0-1 0,-1 1 0,1 0-1,0 0 1,-1-1 0,1 1 0,-1 0 0,1 0-1,0 0 1,-1-1 0,1 1 0,-1 0 0,1 0-1,-1 0 1,1 0 0,0 0 0,-1 0 0,1 0-1,-1 0 1,1 0 0,-1 0 0,1 0 0,0 0-1,-1 0 1,1 1 0,-1-1 0,1 0 0,-1 0-1,1 0 1,0 0 0,-1 1 0,1-1 0,0 0-1,-1 1 1,1-1 0,0 0 0,-1 1 0,-4 6 8,0-1 0,1 1 0,-1 0 0,2 1 0,-1-1 0,1 0 0,-4 13 1,-11 60-47,17-75 33,-10 48-23,2 0 0,3 1 1,0 68-1,6-111 49,1-1 0,0 0 0,1 1 1,4 14-1,-4-20-16,0 0 0,0 0 1,0-1-1,0 1 0,1-1 1,0 0-1,0 0 0,0 0 1,0 0-1,1 0 0,4 4 1,0-3-96,0 1 0,0-2 0,1 1 1,0-1-1,-1-1 0,1 1 0,0-2 1,1 1-1,-1-1 0,0 0 1,1-1-1,15 0 0,5-1-305,0-1 0,50-9 0,-59 6 335,1-1 1,-1 0 0,37-16-1,-47 16 87,0-1-1,0 0 0,0 0 0,-1-1 0,0-1 0,0 0 0,-1 0 0,10-11 0,-18 17-34,1 1-1,-1 0 1,0-1-1,0 1 1,0-1 0,0 0-1,0 1 1,0-1-1,0 0 1,0 1-1,-1-1 1,1 0-1,-1 0 1,1-2-1,-1 4 7,0 0-1,0 0 0,0 0 1,0 0-1,0-1 0,0 1 1,0 0-1,0 0 0,0 0 1,0 0-1,0 0 1,0 0-1,0 0 0,0 0 1,0 0-1,0 0 0,0 0 1,0 0-1,0 0 0,0-1 1,0 1-1,0 0 0,0 0 1,0 0-1,0 0 1,0 0-1,0 0 0,-1 0 1,1 0-1,0 0 0,0 0 1,0 0-1,0 0 0,0 0 1,0 0-1,0 0 0,0 0 1,0 0-1,0 0 0,0 0 1,0 0-1,0 0 1,-1 0-1,1 0 0,0 0 1,0 0-1,0 0 0,0 0 1,0 0-1,0 0 0,0 0 1,0 0-1,0 0 0,0 0 1,0 0-1,0 0 0,0 0 1,-1 0-1,1 0 1,0 0-1,0 0 0,0 0 1,0 0-1,0 0 0,0 1 1,0-1-1,0 0 0,-15 6-69,-1 0-1,1 1 1,-26 18 0,22-14 90,6-3 42,-11 5 47,-34 27-1,53-36-41,0 0 0,0 1-1,1-1 1,-1 1 0,1 0 0,0 0-1,0 0 1,1 1 0,-1-1-1,1 1 1,0 0 0,-3 9-1,6-12-39,0-1 0,-1 1 1,1-1-1,0 1 0,0 0 0,0-1 0,1 1 0,-1-1 0,0 1 0,1-1 0,0 1 1,-1-1-1,1 0 0,0 1 0,1-1 0,-1 0 0,0 0 0,0 0 0,1 1 0,0-1 0,-1-1 1,1 1-1,0 0 0,0 0 0,0-1 0,0 1 0,0-1 0,0 1 0,3 0 0,-1 1-15,1-1 0,0 0 0,-1 0-1,1-1 1,0 1 0,0-1-1,0 0 1,0 0 0,0-1 0,0 1-1,0-1 1,1 0 0,9-2 0,-4-1 12,-1 0 1,1 0-1,-1-1 0,0-1 1,0 0-1,-1 0 1,1-1-1,-1 0 1,16-14-1,-15 9 15,0 0 0,-1-1 0,0 0 0,-1 0 0,-1-1 0,11-23-1,25-85 19,-38 103-73,97-323 727,-83 260-12,-19 68-576,1 13-121,-1 0 1,0-1-1,0 1 1,0 0-1,0 0 1,0 0-1,0 0 1,0 0-1,0 0 0,0 0 1,0 0-1,0 0 1,0 0-1,0 0 1,0 0-1,0 0 0,0-1 1,0 1-1,0 0 1,0 0-1,0 0 1,0 0-1,0 0 0,-1 0 1,1 0-1,0 0 1,0 0-1,0 0 1,0 0-1,0 0 1,0 0-1,0 0 0,0 0 1,0 0-1,0-1 1,0 1-1,0 0 1,0 0-1,0 0 0,0 0 1,0 0-1,0 0 1,-1 0-1,1 0 1,0 0-1,0 0 0,0 0 1,0 0-1,0 0 1,0 0-1,0 0 1,0 0-1,0 0 1,0 0-1,0 0 0,0 0 1,0 0-1,-1 0 1,1 0-1,0 0 1,0 1-1,0-1 0,0 0 1,0 0-1,0 0 1,0 0-1,-2 3 14,1-1 0,0 1-1,0 0 1,-1 0 0,2 0 0,-1 0-1,-1 4 1,-71 411 7,43-136-4355,28-265 3492,1 6-2972,2 43 0,3-41 480</inkml:trace>
</inkml:ink>
</file>

<file path=ppt/ink/ink4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45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28 8128,'-10'-28'3653,"18"41"-3035,0-1 0,-1 1-1,7 17 1,-2-3 111,50 97 2802,61 135 244,16 155-303,-122-349-2842,-2 2-1,-3-1 0,5 113 0,-16-139-481,-1 0 0,-2 0 0,-12 68 0,9-85-464,-2 0 0,0-1 0,-2 0-1,0-1 1,-1 0 0,-2 0 0,0-1-1,-1-1 1,-24 29 0,-17 6-1327</inkml:trace>
</inkml:ink>
</file>

<file path=ppt/ink/ink4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48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4384,'1'-4'8482,"0"4"-8347,10 3 2309,13 11-1218,20 14 158,1-1-1,70 30 1,105 22-975,69 22 162,-275-96-542,1 1 0,-1 1 0,-1 1 0,0 0 0,0 0 0,23 20 0,-34-25 12,0-1 1,1 1 0,-1 0 0,0 0 0,-1 0 0,1 0-1,0 0 1,-1 0 0,0 0 0,0 0 0,0 1-1,0-1 1,1 6 0,-2-3 2,0-1 0,0 1 0,0-1 0,-1 1 0,1-1 0,-1 0 0,-4 10 0,-1 1 31,0-1 0,-2-1 0,0 0 0,-16 23 0,7-15-54,-1-1-1,-1 0 1,-1-2 0,-1 0 0,-29 20 0,-125 73 469,157-102-375,-30 19-7,-86 50 227,90-58-93,24-12-121,-21 13 1,40-21-109,0-1 1,1 0-1,-1 1 0,0-1 0,0 1 0,1-1 0,-1 1 1,1 0-1,-1-1 0,1 1 0,-1 0 0,1-1 1,-2 2-1,2-1-4,0-1 1,0 0-1,0 0 1,0 1-1,0-1 1,0 0-1,0 1 1,0-1-1,1 0 1,-1 0-1,0 1 1,0-1-1,0 0 1,0 0-1,0 0 1,0 1-1,0-1 1,1 0-1,-1 0 1,0 1-1,0-1 1,0 0-1,1 0 1,-1 0-1,0 0 1,0 0-1,0 1 1,1-1-1,3 2 88,0-1 0,0 0 0,0 1-1,7 0 1,-8-1-70,22 3 154,29 1 0,-35-4-189,0 0 0,-1 2 0,28 7 1,-45-10 6,0 0-1,0 0 1,0 1 0,0-1 0,0 0 0,0 1 0,0-1 0,0 1 0,0-1 0,0 1 0,0-1 0,0 1 0,-1 0 0,1-1 0,0 1 0,0 0 0,-1 0 0,1 0 0,0-1 0,-1 1 0,1 0 0,-1 0 0,1 0 0,-1 0 0,0 0 0,1 0 0,-1 0 0,0 0 0,0 0 0,1 0 0,-1 0 0,0 0 0,0 0 0,0 0 0,0 0 0,-1 0 0,1 0 0,0 0 0,-1 2 0,-1 2 2,0 0 0,-1 1 0,0-1 0,0-1 0,-6 9 0,5-8-4,-19 31 62,1 0 1,-29 69-1,33-66-82,-3 4 111,8-17-78,1 0 0,-12 38-1,23-57-13,-1-1-1,2 1 1,-1-1-1,1 1 0,0-1 1,0 1-1,1-1 1,0 1-1,0-1 1,1 1-1,-1-1 0,1 0 1,4 8-1,-3-6 31,1-1-1,0 0 0,0 0 0,1 0 0,0 0 1,0-1-1,1 0 0,0 0 0,0 0 0,10 7 1,108 59-25,8 5-72,-97-51 120,-1 0-1,-1 2 0,53 60 1,-71-72-18,-2 2 0,0 0 1,-1 0-1,-1 1 0,-1 1 1,0 0-1,-1 0 0,-2 1 1,8 30-1,-13-45-25,-1 0 1,0 0-1,0 1 1,-1-1-1,1 0 1,-1 1-1,-1-1 1,1 1 0,-1-1-1,0 0 1,-1 1-1,1-1 1,-1 0-1,0 0 1,-1 0-1,0-1 1,-5 10-1,1-6 20,-1-1 0,0 1 0,0-1 1,-1-1-1,-17 12 0,3-5 29,-32 16 0,26-16-486,-1-1 1,0-1-1,-1-2 1,0 0 0,-1-3-1,-47 7 1,66-13-560,-1-1 0,1 0 0,-1 0 0,-23-5 0,34 5 679,1-1 0,0 1 0,-1-1 0,1 1 0,0-1-1,-1 0 1,1 0 0,0 0 0,0 0 0,0 0 0,0-1-1,0 1 1,0 0 0,0-1 0,1 0 0,-1 1 0,0-1-1,1 0 1,0 0 0,-1 0 0,1 0 0,0 0-1,0 0 1,0 0 0,-1-4 0,1 2-266,0 0 0,0 0 0,1-1 0,0 1 1,0-4-1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7:25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19 3904,'5'-18'7434,"-7"19"-7319,0 1 0,0-1 0,0 1 0,0 0 0,1 0 0,-1 0-1,1 0 1,-1 0 0,1 0 0,-2 4 0,-6 9 115,-56 59 783,45-53-759,1 1 1,0 1 0,-27 46 0,35-48-158,1 2 1,0-1 0,2 1 0,1 0 0,1 1 0,1 0 0,1 0 0,1 0 0,1 0 0,1 30 0,1-48 4,1 1 1,0-1-1,0 1 0,1-1 1,0 0-1,0 1 0,0-1 1,1 0-1,0 0 0,0-1 1,0 1-1,1-1 0,0 1 1,0-1-1,0 0 1,1 0-1,0-1 0,0 0 1,0 1-1,0-2 0,0 1 1,1-1-1,0 1 0,0-1 1,6 2-1,-6-3-32,0 1 1,0-1-1,0-1 0,0 1 1,0-1-1,1 0 0,-1 0 1,0-1-1,1 0 0,-1 0 1,0 0-1,1-1 0,-1 0 1,0 0-1,9-4 0,0-1 19,0-1 0,-1 0 0,-1-1-1,1 0 1,-1-2 0,-1 1 0,1-2 0,16-17-1,3-9 26,38-57 0,-60 80-133,15-22 53,-1-1 0,30-62 0,-51 93-43,0-2 0,-1 1-1,1 0 1,-1 0 0,-1-1 0,1 1 0,-1-1 0,-1 1 0,0-1 0,0 1 0,0-1 0,-1 0 0,0 1-1,0-1 1,-1 1 0,0 0 0,0-1 0,-1 1 0,0 0 0,0 0 0,0 1 0,-1-1 0,0 1 0,-1 0 0,1 0-1,-7-7 1,4 7-39,-1 0 0,1 0 0,-1 0 0,0 1-1,0 1 1,-1-1 0,1 1 0,-1 0 0,0 1-1,0 0 1,-14-2 0,17 4 31,-1 0-1,0 0 1,0 1-1,1 0 1,-1 0-1,0 1 1,0 0 0,1 0-1,-1 0 1,0 1-1,1 0 1,0 1-1,-1-1 1,1 1 0,0 0-1,-11 8 1,9-4 32,0 1 0,0-1 0,0 2 1,1-1-1,0 1 0,-6 11 0,7-12-19,-1-1 0,1 1 0,-2-2 0,1 1 0,-1-1 0,0 0-1,-9 6 1,5-5 15,1 1 0,1 0 0,-12 11 0,16-13-27,2-2 29,0 0 1,1 0-1,-1 0 1,-2 5-1,5-9-15,1 1 0,-1 0-1,1 0 1,-1-1 0,1 1 0,0 0 0,-1 0-1,1 0 1,0 0 0,0 0 0,0 0-1,0 0 1,-1-1 0,1 1 0,0 0-1,1 0 1,-1 0 0,0 0 0,0 0-1,0 0 1,0 0 0,1 0 0,-1-1 0,0 1-1,1 0 1,-1 0 0,1 0 0,-1 0-1,2 1 1,1 0-4,0 1 0,0 0 0,1-1 0,-1 0 0,1 0 0,-1 0 0,1 0 0,0 0 0,0-1 0,0 0 0,0 0 0,0 0 0,4 1 0,9 0 99,31-1-1,-47-1-86,26-1 91,0-2 0,-1-1 0,35-10 0,35-5 43,-75 13 415,-16 4-1370,-13 5-4440,0 2 834,7 3 1456</inkml:trace>
</inkml:ink>
</file>

<file path=ppt/ink/ink4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48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66 9568,'-5'-8'3211,"-1"-1"1849,7 9-4855,-1 0-1,1 0 1,0 1-1,-1-1 1,1 0-1,0 0 1,0 0-1,-1 0 1,1 0-1,0 0 0,-1 0 1,1 0-1,0 0 1,0-1-1,-1 1 1,1 0-1,0 0 1,0-1-1,6-1 786,63-3 738,97 4-1,-77 2-1411,173-1 244,-257 0-649,1 0 1,-1 0 0,1 0-1,0-1 1,-1 0 0,1 0-1,-1-1 1,10-3 0,-15 4-80,-1 1 0,0 0 0,1-1 0,-1 1 1,1 0-1,-1-1 0,0 1 0,0-1 0,1 1 0,-1-1 1,0 1-1,0 0 0,1-1 0,-1 1 0,0-1 0,0 1 1,0-1-1,0 1 0,0-1 0,0 1 0,0-1 0,0 1 0,0-1 1,0 0-1,0 1 0,0-1 0,0 1 0,0 0 0,-1-2 1,1 1-521,-1 0 1,1-1-1,-1 1 1,1 0-1,-1 0 1,0 0 0,1 0-1,-1 0 1,0 0-1,-1-2 1,-3 2-1830</inkml:trace>
</inkml:ink>
</file>

<file path=ppt/ink/ink4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49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8480,'-1'0'267,"-1"1"1,1-1 0,0 0-1,0 0 1,-1 1-1,1-1 1,0 1 0,0-1-1,0 1 1,0-1-1,0 1 1,-1 0 0,1-1-1,0 1 1,1 0-1,-3 2 1,3-3-173,0 0-1,0 0 1,1 1 0,-1-1 0,0 0-1,0 0 1,0 0 0,0 1-1,1-1 1,-1 0 0,0 0 0,0 0-1,1 1 1,-1-1 0,0 0-1,0 0 1,1 0 0,-1 0 0,0 0-1,0 0 1,1 0 0,-1 0 0,0 0-1,1 0 1,-1 0 0,0 0-1,0 0 1,1 0 0,-1 0 0,1 0-1,9 1 1770,161-8 4075,-7-1-5452,-150 8-549,34 0-1547,69 8 0,-94-3-1745,-4 2 997</inkml:trace>
</inkml:ink>
</file>

<file path=ppt/ink/ink4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50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102 319 10048,'-7'-21'3232,"4"16"-389,8 5-2033,72-23 5424,-1-9-4599,-58 23-1617,-1 0 0,0-2 0,-1 0 0,0-1-1,-1 0 1,17-18 0,-29 28-15,-1-1-1,0 1 0,1-1 0,-1 0 1,0 1-1,0-1 0,-1 0 1,1 0-1,0 0 0,-1-1 0,0 1 1,0 0-1,1-4 0,-2 6-6,0 0 0,0 0 0,0 0 0,0 1 0,0-1 0,0 0 0,0 0 0,0 0-1,0 0 1,0 0 0,0 0 0,-1 1 0,1-1 0,0 0 0,-1 0 0,1 0 0,-1 1 0,1-1-1,-1 0 1,1 0 0,-1 1 0,0-1 0,1 1 0,-1-1 0,0 0 0,1 1 0,-1-1 0,0 1 0,1 0-1,-1-1 1,0 1 0,0-1 0,0 1 0,0 0 0,1 0 0,-1 0 0,0-1 0,0 1 0,0 0 0,0 0-1,0 0 1,0 0 0,0 0 0,-1 1 0,-4-1-22,0 1 0,0 0 0,1 0 0,-12 4 0,-2 3 62,1 1 0,0 1 0,1 0 0,0 1 0,0 1 0,1 1 0,-24 24 0,21-16 96,0 1 0,2 0 0,1 1 0,0 1 0,2 0 0,0 1 0,2 1 0,1 0 0,1 0 0,1 1 0,-5 30 0,11-42-16,0 0 0,2 0 0,-1 1 1,2-1-1,0 0 0,1 1 0,5 28 1,-4-38-37,0-1-1,-1 1 1,2 0 0,-1-1 0,1 0 0,0 1 0,0-1 0,0 0 0,8 8 0,-7-9-10,-1-1 0,1 0 0,0 0 0,0-1 0,0 1 0,0-1 0,1 0 0,-1 0 0,0 0 0,1-1 0,0 1 0,-1-1 0,10 1 0,-6-1-22,1-1 0,0 0 0,0 0 0,0-1 0,0 0 1,0-1-1,-1 0 0,16-5 0,-6 0-84,0-1 0,31-21 0,-13 5-109,62-54 0,21-37-232,-100 95 297,62-64-218,96-128-1,-133 154-160,-39 52 599,-5 14-31,-9 25-11,5-19-130,-36 175 709,35-151-529,1 0 0,2 0 0,4 44 0,-2-78-113,1 1 0,-1 0-1,1 0 1,0 0 0,0 0-1,1-1 1,2 7 0,-4-11-29,0 0 0,0 1-1,0-1 1,0 0 0,1 0 0,-1 1 0,0-1 0,0 0 0,0 0-1,1 0 1,-1 1 0,0-1 0,0 0 0,1 0 0,-1 0 0,0 0 0,1 0-1,-1 1 1,0-1 0,0 0 0,1 0 0,-1 0 0,0 0 0,1 0 0,-1 0-1,0 0 1,0 0 0,1 0 0,-1 0 0,0 0 0,1 0 0,-1 0-1,12-8 149,7-19-16,33-83-410,-34 67-85,25-42-1,45-53-500,-87 137 840,-1 0 0,1-1 0,0 1 0,0 0 1,0 0-1,0 0 0,0 0 0,0 0 0,0 0 0,2-1 1,-2 1 18,0 1 1,0 0-1,-1 0 1,1 0 0,0 1-1,0-1 1,-1 0-1,1 0 1,0 0-1,0 0 1,-1 1 0,1-1-1,0 0 1,-1 1-1,1-1 1,0 0-1,-1 1 1,1-1 0,-1 1-1,1-1 1,0 1-1,0 0 1,8 7 73,1-2 1,0 1 0,0-2-1,1 1 1,-1-1 0,1-1-1,0 0 1,1 0 0,-1-1-1,1-1 1,20 3-1,-6-3 6,-1-2 0,1 0 0,-1-1 0,37-7 0,-44 4-59,0 0 1,-1-2 0,1 0-1,-1 0 1,0-2 0,-1 0-1,26-17 1,-32 19-99,-1-1 1,-1 0-1,1-1 0,-1 0 0,0 0 0,-1 0 0,0-1 1,0-1-1,-1 1 0,0-1 0,-1 0 0,0 0 1,6-17-1,-10 25 19,-1 0-1,1 0 1,-1 0 0,0 0 0,0 0 0,1 0-1,-1 0 1,-1-3 0,1 5 50,0 0 0,0-1-1,0 1 1,0 0 0,0-1 0,-1 1 0,1 0-1,0 0 1,0-1 0,0 1 0,-1 0 0,1 0-1,0-1 1,0 1 0,-1 0 0,1 0 0,0 0 0,0 0-1,-1-1 1,1 1 0,0 0 0,0 0 0,-1 0-1,1 0 1,0 0 0,-1 0 0,1 0 0,0 0-1,-1 0 1,1 0 0,0 0 0,-1 0 0,1 0-1,0 0 1,-1 0 0,1 0 0,0 0 0,-1 0 0,1 0-1,0 0 1,0 1 0,-1-1 0,1 0 0,0 0-1,0 0 1,-1 0 0,1 1 0,0-1 0,0 0-1,-1 0 1,1 1 0,0-1 0,-15 11 45,0 0 0,1 0 0,-26 28 0,-32 47 514,65-77-472,2-2-33,0 0-1,0 1 1,1-1 0,0 1 0,0 0 0,1 1 0,-4 15-1,6-20-1,0 0 0,0 1 0,0-1 0,1 0 0,0 1 0,0-1 0,0 1 0,0-1 0,1 0 0,0 1 0,0-1 0,0 0 0,0 1 0,1-1 0,-1 0 0,1 0 0,4 6 0,-5-8-23,1-1 1,-1 1 0,0-1-1,1 1 1,-1-1-1,1 0 1,0 0-1,-1 0 1,1 0 0,0 0-1,0 0 1,0 0-1,0 0 1,0-1 0,0 1-1,0-1 1,0 1-1,0-1 1,0 0 0,0 0-1,0 0 1,0 0-1,0 0 1,0 0-1,0-1 1,0 1 0,3-2-1,5-1 25,0-1 0,-1 0-1,1-1 1,10-6 0,-4 1-17,68-30-172,90-30 1,-114 48 66,-35 12 92,50-17-73,-66 24-2,0 1-1,0 0 1,0 1 0,0-1-1,1 2 1,8 0-1,-17-1 55,0 1-1,1 0 1,-1 0-1,0 0 1,0 1-1,0-1 1,0 0-1,0 0 0,0 1 1,1-1-1,-1 0 1,0 1-1,0-1 1,0 1-1,0-1 1,0 1-1,0 0 0,-1 0 1,1-1-1,0 1 1,0 0-1,0 0 1,-1 0-1,1 0 1,0 0-1,-1 0 0,1 0 1,-1 0-1,1 0 1,-1 0-1,1 0 1,-1 0-1,0 0 1,1 0-1,-1 0 0,0 0 1,0 1-1,0-1 1,0 0-1,0 0 1,0 0-1,0 0 0,-1 2 1,0 2 21,-1 1 0,0-1 0,0 0 0,0 0 0,-1 0 0,1 0 0,-5 5 0,-9 12 44,10-15 2,0 0-1,1 1 0,0-1 0,1 1 0,-1 1 0,-5 14 0,10-22-56,0-1 0,0 1 0,-1-1 0,1 0-1,0 1 1,0-1 0,0 1 0,0 0 0,0-1-1,0 1 1,0-1 0,0 1 0,0-1 0,0 1-1,0-1 1,0 1 0,0-1 0,0 1 0,1-1-1,-1 1 1,0-1 0,0 1 0,0-1 0,1 0-1,-1 1 1,0-1 0,1 1 0,-1-1 0,0 0-1,1 1 1,-1-1 0,1 0 0,-1 1 0,0-1-1,1 0 1,-1 1 0,1-1 0,-1 0-1,1 0 1,-1 0 0,1 0 0,-1 1 0,1-1-1,-1 0 1,1 0 0,-1 0 0,1 0 0,-1 0-1,1 0 1,-1 0 0,1 0 0,-1 0 0,2-1-1,4 0 10,0 0-1,-1-1 1,12-3-1,-9 2-65,60-25 12,-48 19 28,0 1 1,35-10-1,-49 17-2,1-1-1,0 1 1,0 1 0,0-1-1,0 1 1,0 1-1,-1-1 1,1 1 0,0 0-1,0 1 1,-1-1-1,11 5 1,-7-1 9,-1 0 0,1 1 0,-1 0 0,0 1 0,-1 0-1,1 0 1,-1 1 0,11 13 0,50 77-850,-63-89 588,18 34-4084,-21-35 2561,10 12-1491</inkml:trace>
</inkml:ink>
</file>

<file path=ppt/ink/ink4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54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162 640 3488,'0'0'6698,"1"5"-3791,-1-2-2699,1-1 0,0 1 0,-1-1 0,0 1 0,0 0 0,0-1 1,0 1-1,0 0 0,-1 4 0,0 7 351,-7 52 1440,-33 127 1,30-147-1594,-31 107 949,7-31-566,35-118-687,-1-1 0,0 1 1,0 0-1,-1-1 0,1 1 0,-1 0 1,1-1-1,-1 0 0,0 1 0,-1-1 0,-1 3 1,4-6-94,-1 0 1,1 0 0,0 0 0,0 1 0,0-1 0,0 0 0,0 0 0,0 0-1,0 0 1,0 0 0,-1 0 0,1 0 0,0 0 0,0 0 0,0 0 0,0 0-1,0 0 1,0 0 0,0 0 0,-1 0 0,1 0 0,0 0 0,0 0 0,0 0-1,0 0 1,0 0 0,0 0 0,-1 0 0,1 0 0,0 0 0,0 0 0,0 0-1,0 0 1,0-1 0,0 1 0,0 0 0,0 0 0,-1 0 0,1 0 0,0 0-1,0 0 1,0 0 0,0 0 0,0-1 0,0 1 0,0 0 0,0 0 0,0 0-1,0 0 1,0 0 0,0 0 0,0 0 0,0-1 0,0 1 0,0 0-1,0 0 1,0 0 0,0 0 0,0 0 0,0 0 0,0-1 0,0 1 0,0 0-1,0 0 1,0 0 0,0 0 0,0 0 0,1-17 137,0 9-69,10-79 247,37-154-309,-40 212-8,1 1 0,1 0 0,2 0 0,0 1-1,31-48 1,-28 54 32,1 0 0,1 1-1,1 1 1,0 1 0,2 0 0,39-27-1,-39 31 52,1 1 0,1 1 0,35-14 0,-50 23-72,0 0-1,0 1 1,1 0 0,-1 0-1,1 1 1,-1 0-1,1 0 1,0 1 0,-1 0-1,1 1 1,-1-1-1,1 1 1,0 1-1,-1-1 1,13 6 0,-17-6 16,1 1 0,-1 0 0,1 0-1,-1 0 1,0 1 0,0-1 0,0 1 0,0 0 0,0 0 0,0 0 0,-1 0 0,1 0 0,-1 0 0,0 1 0,0-1 0,0 1 0,-1 0 0,1-1 0,-1 1 0,0 0 0,0 0 0,0 0 0,-1 0 0,1 0 0,-1 0 0,0 0 0,0 0 0,-1 6 0,-1 4 66,0 0 0,-2 0 0,1 0 1,-2 0-1,0-1 0,-11 22 0,10-23-88,-1 0-1,-1-1 0,0 0 1,0 0-1,-1-1 0,-1 0 1,1 0-1,-2-1 1,-12 9-1,17-13-16,1-2 1,-1 1-1,0-1 1,0 0-1,0 0 0,0 0 1,-1-1-1,1 0 0,-1-1 1,1 1-1,-1-1 1,0 0-1,0-1 0,1 0 1,-1 0-1,0 0 1,0-1-1,1 0 0,-1 0 1,-8-3-1,14 4-1,0 0 1,0-1-1,0 1 0,0 0 0,1-1 1,-1 1-1,0 0 0,0-1 0,0 1 0,0-1 1,1 0-1,-1 1 0,0-1 0,1 0 1,-1 1-1,0-1 0,1 0 0,-1 0 0,1 1 1,-1-1-1,1 0 0,-1 0 0,1 0 1,-1-1-1,1 1 0,1 0 1,-1 0 0,0 0-1,0 0 1,1 0-1,-1 0 1,1 0 0,-1 0-1,1 0 1,-1 0 0,1 0-1,-1 0 1,1 0-1,0 0 1,-1 0 0,1 1-1,1-2 1,5-4-4,0 1-1,0 1 1,0-1 0,9-3-1,43-20-148,124-40 0,55 11 261,-137 35-68,124-43 0,-75 5 385,-131 50-482,-16 9-86,-10 8-61,-81 68 297,-31 30 195,-63 114-140,171-203-144,-20 34 0,31-49 9,-1-1 0,1 1 0,0 0 0,-1-1 0,1 1 0,0 0 0,-1 0 1,1 0-1,0-1 0,0 1 0,0 0 0,-1 0 0,1 0 0,0 0 0,0-1 0,0 1 0,1 0 0,-1 0 0,0 0 0,0 0 0,0-1 0,1 1 0,-1 0 0,0 0 0,1-1 0,-1 1 0,1 1 0,0-1 6,0-1 0,0 0-1,0 1 1,0-1 0,0 0-1,0 1 1,0-1-1,0 0 1,0 0 0,1 0-1,-1 0 1,0 0-1,0 0 1,0 0 0,0 0-1,0-1 1,0 1 0,0 0-1,0-1 1,0 1-1,0-1 1,0 1 0,0-1-1,1 0 1,8-6 44,0 1-1,-1-2 1,0 1 0,11-12 0,34-40 12,-43 46-63,50-60-67,-4-2 1,59-101-1,-112 168-3,-3 6 31,0 0 0,0 1-1,0-1 1,0 0 0,0 0 0,1 1 0,-1-1 0,0 1 0,3-2 0,-3 14-433,-17 46 383,11-41 133,0 0 0,-4 26-1,3 47 214,6-79-220,1 0 0,-1 0 1,2 0-1,-1 0 0,1 0 0,5 15 1,-6-24-36,-1 0 0,1 1 0,-1-1 0,1 0 0,-1 1 0,1-1 0,0 0 0,-1 0 0,1 0 0,0 1 0,0-1 0,0 0 0,0 0 0,0 0 0,0-1 0,0 1 0,0 0 0,0 0 0,1 0 0,-1-1 0,0 1 0,0-1 0,1 1 0,-1-1 0,0 1 1,1-1-1,-1 0 0,0 0 0,1 0 0,-1 1 0,1-1 0,-1-1 0,0 1 0,1 0 0,-1 0 0,1 0 0,-1-1 0,0 1 0,1-1 0,1 0 0,4-3 26,0 0 1,0-1-1,-1 0 0,1 0 1,8-9-1,39-36 163,75-73-142,-127 120-65,4-2-21,0-1 1,-1 0 0,0-1-1,8-11 1,-12 16 8,0 0-1,0 0 1,0 0 0,-1 0-1,1 0 1,0 0-1,-1 0 1,0 0-1,1 0 1,-1 0 0,0 0-1,0 0 1,0 0-1,-1-1 1,1 1 0,0 0-1,-1 0 1,1 0-1,-1 0 1,0 0-1,0 0 1,0 0 0,-1-2-1,2 4 16,0 0-1,0 0 1,0 0 0,0 0-1,-1-1 1,1 1 0,0 0-1,0 0 1,0 0-1,0 0 1,0 0 0,0-1-1,0 1 1,0 0 0,0 0-1,0 0 1,0 0-1,0-1 1,0 1 0,0 0-1,0 0 1,0 0 0,0 0-1,0-1 1,0 1 0,0 0-1,0 0 1,1 0-1,-1 0 1,0 0 0,0-1-1,0 1 1,0 0 0,0 0-1,0 0 1,0 0-1,1 0 1,-1 0 0,9-3-107,19 4 56,-16-1 49,27-1-79,-22 0 116,-1 1-1,1 0 1,20 4-1,-35-4-33,0 0-1,0 0 0,0 1 1,0-1-1,0 1 0,0 0 1,0-1-1,0 1 0,0 0 1,-1 0-1,1 0 0,0 1 1,0-1-1,-1 0 0,1 1 1,-1-1-1,1 1 1,-1-1-1,0 1 0,1 0 1,-1-1-1,0 1 0,0 0 1,0 0-1,0 0 0,-1 0 1,1 0-1,0 0 0,-1 0 1,1 4-1,-1 0 4,1 1 1,-1-1-1,-1 1 0,1-1 0,-1 0 1,-2 7-1,-13 41-71,5-17 58,8-25 110,0 1 0,-1 20 0,4-29-53,0 1 1,0 0 0,1-1 0,-1 1 0,1 0 0,0-1-1,0 1 1,0-1 0,4 8 0,-5-11-38,1 0-1,0 0 1,-1 0 0,1 0-1,0 0 1,0 0 0,-1 0 0,1 0-1,0 0 1,0 0 0,0 0-1,0 0 1,0-1 0,0 1 0,0 0-1,1-1 1,-1 1 0,0-1 0,0 1-1,0-1 1,1 0 0,0 1-1,1-1 1,-1 0 0,0 0 0,1 0 0,-1-1-1,0 1 1,0-1 0,1 1 0,-1-1 0,0 0-1,0 0 1,3-2 0,3-2 17,0 0-1,0-1 1,0 0 0,10-12-1,34-42-88,3-3 212,-41 50-192,-1-1 0,20-28 0,-28 36-194,-6 10-64,-10 15 181,6-11 109,1 1 1,-1 0-1,2 0 0,-1 0 0,1 0 0,1 0 0,-1 1 1,0 12-1,1-9 59,1 0 1,1 1 0,0-1-1,1 1 1,3 19-1,-4-32-41,1 1 0,-1 0 0,0-1 0,1 1 0,-1-1 0,1 1 0,-1-1 0,1 1 0,0-1 0,0 0 0,-1 1 0,1-1-1,0 0 1,0 1 0,1-1 0,-1 0 0,0 0 0,0 0 0,0 0 0,1 0 0,-1 0 0,1 0 0,-1-1 0,0 1 0,1 0-1,-1-1 1,1 1 0,0-1 0,-1 0 0,1 1 0,-1-1 0,1 0 0,0 0 0,-1 0 0,1 0 0,-1 0 0,1 0 0,2-1-1,4-1 34,1-1 0,-1 0 0,0 0-1,0-1 1,13-7 0,158-96 37,-133 76-133,74-65 1,-106 83 35,-1-2 1,0 0-1,-1 0 0,-1-1 0,-1-1 0,0 0 1,8-20-1,44-132-230,-51 132 240,8-22-115,12-74 0,-30 128 94,-1 0 0,1 0 0,-1 0 0,0 0 0,0 0 1,0 1-1,-1-1 0,0 0 0,0 0 0,-2-5 0,3 10 31,0 0-1,0-1 1,0 1 0,0 0-1,0-1 1,-1 1 0,1 0 0,0-1-1,0 1 1,0 0 0,-1 0-1,1-1 1,0 1 0,-1 0 0,1 0-1,0 0 1,0-1 0,-1 1-1,1 0 1,0 0 0,-1 0 0,1 0-1,0 0 1,-1 0 0,1-1-1,0 1 1,-1 0 0,1 0 0,0 0-1,-1 0 1,1 0 0,0 0-1,-1 0 1,1 1 0,-1-1-1,1 0 1,0 0 0,-1 0 0,-11 10-99,5-2 104,1 0-1,0 1 0,0 0 0,1 0 1,0 0-1,0 1 0,-4 13 0,-16 73 117,21-80-102,-10 46 146,2 1 0,-3 78 0,14-118-48,2-1 1,4 35 0,-3-48-38,-1 0 0,2 1 1,-1-1-1,1 0 0,1-1 1,0 1-1,0 0 0,7 10 1,-10-18-61,0 1 0,1-1 0,-1 0 0,0 1 0,0-1 0,1 0 0,-1 0 0,0 0 0,1 0 0,-1 0 0,1 0 0,0-1 0,-1 1 0,1 0 0,0-1 0,-1 1 0,1-1 0,0 0 0,-1 1 0,1-1 0,0 0 0,0 0 0,-1 0 0,1 0 0,0-1 0,0 1 0,-1 0-1,1-1 1,3 0 0,1-2 27,1 0 0,-1 0 0,0-1-1,0 1 1,0-1 0,6-6 0,-7 6-21,12-10-127,23-15 1,-36 26 88,1 0 0,0 1 1,0 0-1,0-1 0,0 2 0,1-1 0,-1 0 1,0 1-1,1 0 0,7 0 0,-12 1 11,-1 0 1,1 0-1,0 0 1,-1 0-1,1 0 0,0 0 1,-1 0-1,1 0 0,-1 1 1,1-1-1,0 0 0,-1 0 1,1 1-1,-1-1 1,1 0-1,-1 1 0,1-1 1,-1 1-1,1-1 0,-1 1 1,1-1-1,-1 1 0,1-1 1,-1 1-1,1 0 1,-1 0 0,1 1 0,-1-1 0,1 1 0,-1-1 0,0 1 0,0-1 0,0 1 0,0-1 0,0 1 0,0 2 0,-2 4 3,0 0 0,0-1 0,-4 11 0,6-17-1,-3 5 7,-3 8 66,1-1 0,1 1 0,0 0 0,0 0 0,-2 28-1,7-42-48,0 0 0,0 1 0,0-1 0,0 0 0,0 0 0,0 1 0,0-1 0,1 0 0,-1 0 0,0 0 0,0 0 0,0-1 0,0 1 0,0 0 0,2-1 0,9-4 74,0-1 0,0-1 0,21-14 0,9-6-133,-11 11 40,64-23 0,35-1 12,-102 32 51,-23 7-74,0-1-1,0 1 0,0 0 1,0 1-1,0-1 1,1 1-1,5 1 1,-10-1-1,0 0 1,0 0 0,1 0 0,-1 1 0,0-1-1,0 0 1,0 1 0,0-1 0,0 1 0,0-1-1,0 1 1,0 0 0,0-1 0,0 1 0,-1 0-1,1 0 1,0-1 0,0 1 0,-1 0 0,1 0-1,0 0 1,-1 0 0,1 0 0,-1 0 0,1 0-1,-1 0 1,0 0 0,1 1 0,-1-1 0,0 0-1,0 0 1,0 0 0,1 0 0,-1 0 0,-1 0-1,1 1 1,0-1 0,0 1 0,-1 2 16,0 0 0,0-1 0,0 1 1,0-1-1,0 1 0,-1-1 0,1 0 1,-4 5-1,0 2 14,-16 25 11,-1 0 0,-1-2 0,-2 0 0,-29 29 0,-126 104-161,136-129 230,-1-1-1,-2-3 1,-78 42 0,118-71-52,-3 1-13,-1 0-1,0 0 1,-1-1 0,-17 5 0,20-10-23,8-3 23,11-7 47,5-1-49,1 1 0,0 0 0,31-13 0,58-20-102,-89 38 58,188-77-671,-70 24-3245,-129 57 3684,53-27-3962,-52 25 2761,0 0 1,0 0-1,0 0 0,0-1 0,0 0 0,5-6 1,-11 10 1181,1 0 1,0 1 0,-1-1 0,1 0-1,-1 0 1,1 0 0,-1 1-1,1-1 1,-1 0 0,0 0 0,0 0-1,1 0 1,-1-1 0,-5-14-4574</inkml:trace>
</inkml:ink>
</file>

<file path=ppt/ink/ink4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55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89 11872,'-13'-20'4416,"23"12"-3457,21-1-255,-1 1 960,7 0-1056,13-4 960,8 4-896,26 0-128,24 4-352,5 1-192,-10 6-32,-21 1-1312,-14 4 736,-15 0-4351,-13 0 2783</inkml:trace>
</inkml:ink>
</file>

<file path=ppt/ink/ink4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8:55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44 13056,'-45'-32'4831,"40"29"-3775,5-2-256,10 2-5407,7 3 3039,19 0-4576,22 8 3456,-8-1-256</inkml:trace>
</inkml:ink>
</file>

<file path=ppt/ink/ink4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19.7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0 419 3648,'0'-1'168,"1"0"0,-1 1 1,0-1-1,1 0 0,-1 1 0,1-1 1,-1 0-1,1 1 0,-1-1 0,1 1 1,-1-1-1,1 1 0,-1-1 1,1 1-1,0-1 0,-1 1 0,1 0 1,0-1-1,-1 1 0,1 0 0,0-1 1,0 1-1,-1 0 0,1 0 0,0 0 1,1 0-1,13-6 1043,-4-1-841,-1-2 0,1 1 0,-1-1 0,-1-1-1,0 1 1,0-2 0,-1 1 0,8-14 0,5-11 243,21-50 0,-42 83-603,1 1-1,-1 0 1,1-1 0,0 1 0,-1 0-1,1 0 1,0 0 0,0 0 0,0 0-1,0 0 1,-1 0 0,2 0-1,0-1 1,-2 2-8,0 0-1,1 0 1,-1 0-1,0 0 1,0 0-1,0 0 1,0 0-1,1 0 1,-1 0-1,0 0 1,0 0-1,0 0 1,0 0-1,1 0 1,-1 0-1,0 0 1,0 1-1,0-1 1,0 0-1,0 0 1,0 0-1,1 0 1,-1 0-1,0 0 1,0 1-1,0-1 1,0 0-1,0 0 1,0 0-1,0 0 1,0 1-1,0-1 1,0 0-1,0 0 1,2 15 70,-4 18 97,-2 0 0,-2-1 0,-9 35 0,-1 2-119,-61 372 822,55-305-342,19-121-408,2-2 392,-2-1-1,1 1 1,-7 16-1,9-29-498,0-1 0,0 1 0,0 0 0,0 0 0,0 0 0,0 0 1,0 0-1,0 0 0,0 0 0,0 0 0,0 0 0,0 0 0,0 0 0,0-1 0,-1 1 0,1 0 0,0 0 0,0 0 0,0 0 0,0 0 0,0 0 0,0 0 0,0 0 1,0 0-1,0 0 0,0 0 0,0 0 0,0 0 0,0 0 0,0 0 0,-1 0 0,1 0 0,0 0 0,0 0 0,0 0 0,0 0 0,0 0 0,0 0 0,0 0 1,0 0-1,0 0 0,0 0 0,0 0 0,-1 0 0,1 0 0,0 0 0,0 0 0,0 0 0,0 0 0,0 0 0,0 0 0,0 0 0,0 0 0,0 0 0,0 0 0,0 0 1,0 0-1,0 0 0,-1 0 0,1 0 0,0 0 0,0 1 0,0-1 0,0 0 0,0 0 0,0 0 0,-3-15 427,1-47-42,18-134-293,-14 185-108,33-217 284,78-228-454,-111 447 137,1-1-1,1 2 1,-1-1-1,2 0 1,-1 1-1,1-1 1,10-12-1,-13 19 16,0 0-1,-1 0 1,1 0-1,0 0 1,1 0-1,-1 1 1,0-1-1,0 1 1,1-1 0,-1 1-1,1 0 1,-1 0-1,1 0 1,0 0-1,-1 1 1,1-1-1,0 1 1,-1-1-1,1 1 1,0 0-1,0 0 1,-1 0-1,1 0 1,0 1-1,0-1 1,-1 1-1,1 0 1,0 0-1,-1 0 1,5 2-1,2 2-8,0 1-1,-1 0 1,1 0-1,-1 1 0,0 0 1,-1 0-1,0 1 1,0 0-1,-1 0 0,0 1 1,8 14-1,-2 0 18,-1 1-1,-1 0 1,11 38-1,-18-52 51,-1 0-1,0 0 1,-1-1-1,0 1 1,0 0 0,-1 1-1,0-1 1,-3 12-1,3-17 8,-2 0-1,1 0 0,0 0 1,-1 0-1,0 0 0,0 0 1,-1-1-1,1 1 0,-1-1 0,0 1 1,0-1-1,-1 0 0,1 0 1,-1 0-1,0-1 0,0 1 0,-5 2 1,0 0 27,1-2 1,-1 1 0,0-1-1,-1-1 1,1 0 0,-17 4 0,7-4-5,0-1 1,-29 0 0,31-2-54,13-1-41,-1 1 0,1 0 0,-1 0 0,1 0-1,-1 1 1,1-1 0,0 1 0,-1 0 0,-5 3 0,9-4-201,0 0 0,0 1 0,0-1 0,0 1 0,0-1 0,0 1 0,0-1 0,1 1 1,-1-1-1,0 1 0,0 0 0,0 0 0,0 1 0,1-1-189,0 0 0,0 0 0,0 0 0,0 0 0,0 0 1,0 0-1,0 0 0,1 0 0,-1 0 0,0 0 0,1-1 1,-1 1-1,1 0 0,0 2 0,8 12-4961,8 1 1755</inkml:trace>
</inkml:ink>
</file>

<file path=ppt/ink/ink4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22.0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280 739 4160,'1'-3'377,"-1"1"0,1-1 1,-1 0-1,1 1 0,0-1 0,0 1 0,0-1 1,1 1-1,-1 0 0,1-1 0,-1 1 0,1 0 1,0 0-1,-1 0 0,1 0 0,0 0 1,0 0-1,1 1 0,3-4 3010,-10 7-3219,0 0-1,0 0 0,0 0 0,1 0 1,-1 1-1,1-1 0,-1 1 0,-2 4 1,-1-1-69,-31 30 114,2 1-1,2 2 0,1 2 1,-47 78-1,71-104-26,0 0 1,2 1 0,0 0-1,-7 25 1,14-40-139,-1 1 0,1-1 0,0 1 0,0 0 0,-1-1 0,1 1 1,0-1-1,1 1 0,-1 0 0,0-1 0,1 3 0,-1-4-26,0 1 1,0-1-1,0 0 1,1 0-1,-1 1 0,0-1 1,0 0-1,0 1 1,1-1-1,-1 0 1,0 0-1,0 0 0,1 1 1,-1-1-1,0 0 1,0 0-1,1 0 1,-1 1-1,0-1 0,1 0 1,-1 0-1,0 0 1,1 0-1,0 0 13,0 0-1,0 0 0,0 0 1,0 0-1,0-1 1,0 1-1,0 0 1,0 0-1,-1-1 0,1 1 1,0-1-1,2 0 1,9-8 114,-1 0 1,0 0 0,0-1 0,0-1-1,-2 1 1,12-17 0,48-78-56,-64 96-90,70-120 34,-60 100-127,-13 24-8,1-1 1,0 0 0,0 1 0,0-1-1,8-7 1,-10 26-464,-7 51 519,2 1 0,7 70 0,2-94 213,-5-39-127,1-1 0,-1 1 1,1 0-1,-1 0 1,1 0-1,0-1 1,0 1-1,0 0 1,0-1-1,0 1 0,0 0 1,0-1-1,0 1 1,1-1-1,-1 0 1,1 0-1,-1 1 1,2 0-1,-1-2-22,-1 0 0,0 0 0,0 0 0,0 0 0,0 0 0,0 0 0,0 0 0,0-1 0,0 1-1,0 0 1,0-1 0,0 1 0,0-1 0,0 1 0,0-1 0,0 1 0,0-1 0,0 0 0,0 1 0,-1-1 0,1 0 0,0 0 0,0 1 0,-1-1 0,1 0 0,0-1-1,21-30 113,-19 26-105,34-63-22,-27 49-46,-1 1 1,2 1-1,1 0 0,0 0 0,18-19 0,-26 33 12,-3 2-4,1 0 0,0 1 0,0-1 1,0 0-1,-1 0 0,1 1 0,1-1 0,-1 1 0,0 0 0,0 0 0,0 0 0,1 0 0,-1 0 1,5-1-1,-6 2 24,0 0 1,0 1 0,0-1 0,-1 1-1,1-1 1,0 0 0,0 1-1,0 0 1,-1-1 0,1 1 0,0-1-1,-1 1 1,1 0 0,-1-1 0,1 1-1,-1 0 1,1 0 0,-1-1-1,1 1 1,0 1 0,8 20 20,-8-20-21,9 32-142,10 50 0,3 13 428,-23-95-261,1 0 0,0 1 0,-1-1 0,1 0 0,0 0 0,1 0 0,-1 0 0,0 0 0,0 0 0,1 0 0,-1 0 0,1 0 0,0-1 0,0 1 1,-1-1-1,1 1 0,0-1 0,0 0 0,0 1 0,0-1 0,1 0 0,-1-1 0,0 1 0,0 0 0,4 0 0,-1 0 21,-1-1-1,1-1 1,-1 1 0,1 0 0,-1-1 0,1 0 0,-1 0 0,1 0 0,-1-1 0,0 0 0,0 0 0,7-3 0,8-8-12,-1-1 1,0 0 0,-1-2 0,18-20 0,0 2-56,-11 8-163,7-6 60,-25 25-48,-4 5 287,-2 10-83,-4 87-266,3-83 240,1 1 0,1 15 0,0 3 0,-1-25 18,0 0-1,1-1 0,-1 1 0,1 0 1,3 8-1,-3-11-5,0-1 0,0 1 0,0-1 0,0 0 0,0 0 0,1 1 0,-1-1 0,1 0 0,0 0 0,-1-1 0,1 1 0,0 0 0,4 2 0,-5-3-1,-1-1 0,1 0-1,0 0 1,-1 1 0,1-1 0,0 0-1,-1 0 1,1 0 0,-1 0-1,1 0 1,0 0 0,-1 0-1,1 0 1,0 0 0,-1 0 0,1 0-1,0 0 1,-1 0 0,1-1-1,0 1 1,-1 0 0,1 0-1,0-1 1,12-9 212,-9 7-116,1-1-50,0-1-1,-1 1 1,1-1 0,-1 0-1,0 0 1,0 0 0,3-7 0,21-42 66,-14 25-39,18-32 12,80-109 0,-87 138-32,8-10 83,42-71 0,-41 46-278,29-88 0,-56 137 126,75-243 87,-78 248-89,-3 8-59,1-1 0,-1 1 0,0-1 1,0 0-1,-1 1 0,0-1 0,0 0 0,-1-8 1,1 14 51,0-1 0,0 1 0,0 0 0,0-1 0,0 1 0,0 0 1,0-1-1,0 1 0,0 0 0,0-1 0,-1 1 0,1 0 0,0 0 1,0-1-1,0 1 0,-1 0 0,1-1 0,0 1 0,0 0 0,-1 0 0,1-1 1,0 1-1,0 0 0,-1 0 0,1 0 0,0 0 0,-1-1 0,1 1 1,0 0-1,-1 0 0,1 0 0,-1 0 0,0 0-9,0 0-1,0 1 1,0-1-1,0 0 1,0 1 0,1-1-1,-1 1 1,0-1-1,0 1 1,0-1 0,1 1-1,-2 0 1,-21 26-202,12-10 221,0 1 1,1 1-1,-9 20 0,-19 63 45,17-42-131,13-41 64,-58 171 59,58-160-23,1 1 1,1 0-1,2 0 0,-1 42 1,5-63 10,0 1 0,1 0 1,1-1-1,0 1 0,0 0 1,5 10-1,-6-18 19,0 1-1,1 0 1,0-1 0,-1 1 0,1-1-1,1 0 1,-1 0 0,0 1 0,1-2-1,-1 1 1,1 0 0,0 0-1,0-1 1,0 1 0,0-1 0,1 0-1,-1 0 1,1 0 0,6 2 0,6-2-41,-15-2-4,0 0-1,0 0 1,0 0-1,0 1 1,0-1-1,0 0 1,0 0-1,0 0 1,0 1-1,1-1 1,-1 1-1,0-1 1,0 1-1,-1-1 1,1 1-1,0 0 1,0-1-1,0 1 1,0 0-1,0 0 1,-1-1-1,1 1 1,0 0-1,-1 0 1,1 0-1,-1 0 1,1 0-1,-1 0 1,1 0-1,-1 1 1,5 8-33,-4-7 38,0 1-1,1-1 1,-1 0-1,0 0 0,-1 1 1,1-1-1,0 6 0,-1-8 7,0 0 0,0-1 1,0 1-1,0-1 0,0 1 0,0 0 0,0-1 0,0 1 0,0 0 0,0-1 0,0 1 0,0-1 0,1 1 0,-1 0 1,0-1-1,1 1 0,-1-1 0,0 1 0,1-1 0,-1 1 0,0-1 0,1 1 0,-1-1 0,1 1 0,-1-1 0,1 0 1,-1 1-1,1-1 0,0 1 0,1-1 9,-1 0 0,0 0 1,1 0-1,-1 0 0,0 0 1,0 0-1,1-1 0,-1 1 1,0 0-1,0-1 0,1 1 1,-1-1-1,2 0 0,3-3 66,-1 1-1,1-1 1,-1 0 0,8-8-1,89-101 150,-75 88-285,-25 23 31,0 1 0,0-1 1,0 1-1,0 0 0,0 0 0,0 0 0,1 0 0,-1 0 0,0 0 0,1 1 0,3-1 0,-5 1 17,-1 0-1,1 0 1,-1 0-1,1 1 1,-1-1-1,1 0 0,-1 0 1,1 1-1,-1-1 1,1 0-1,-1 1 1,1-1-1,-1 0 1,1 1-1,-1-1 1,0 1-1,1-1 1,-1 1-1,0-1 0,1 1 1,-1-1-1,0 1 1,0-1-1,1 1 1,-1-1-1,0 1 1,0 0-1,0-1 1,0 1-1,0-1 0,0 2 1,1 19 55,-1-17-36,-1 22 0,-8 41-1,2-17 30,1-11-17,3-24 98,1 0 0,0 16-1,2-31-113,0 1 1,-1-1-1,1 0 0,0 0 0,0 1 0,0-1 0,0 0 0,0 0 0,0 1 1,0-1-1,0 0 0,0 0 0,0 1 0,0-1 0,1 0 0,-1 1 1,0-1-1,0 0 0,0 0 0,0 0 0,0 1 0,0-1 0,1 0 0,-1 0 1,0 1-1,0-1 0,0 0 0,0 0 0,1 0 0,-1 0 0,0 1 1,0-1-1,0 0 0,1 0 0,-1 0 0,0 0 0,0 0 0,1 0 0,-1 0 1,0 0-1,0 0 0,1 0 0,-1 0 0,0 0 0,1 0 0,-1 0 1,0 0-1,0 0 0,1 0 0,-1 0 0,1 0 22,0-1 0,0 0 1,0 0-1,0 1 0,0-1 0,0 0 0,0 0 1,0 0-1,0 0 0,0 0 0,-1 0 0,1 0 0,1-2 1,29-74 321,-22 52-356,1 0 1,20-34-1,-21 43-117,8-14-17,-15 28 106,-1 0 1,1 0-1,0 0 0,-1 1 0,1-1 1,0 0-1,0 1 0,0-1 0,0 1 1,4-2-1,-5 3 19,-1 0 0,0 1-1,1-1 1,-1 1 0,0-1 0,1 1-1,-1-1 1,0 1 0,0-1 0,1 1 0,-1-1-1,0 1 1,0-1 0,0 1 0,0-1-1,0 1 1,0-1 0,0 1 0,0-1 0,0 1-1,0 0 1,0-1 0,0 2 0,-1 19-38,-2 32 14,-18 85 1,16-113 62,-2 0 1,-1 0-1,-1-1 1,-1 0-1,-18 32 0,19-43 42,0 0 0,-1 0-1,-1-1 1,0-1 0,0 1 0,-1-2-1,0 0 1,-1 0 0,-15 7 0,21-12 0,0-1 1,0 1 0,-1-2 0,1 1 0,-1-1 0,0 0 0,-1-1-1,1 0 1,0 0 0,-15 1 0,23-3-64,0 0 1,0 0 0,0 0-1,-1 0 1,1 0-1,0 0 1,0 0-1,0 0 1,0 0 0,-1 0-1,1 0 1,0 0-1,0 0 1,0 0-1,-1-1 1,1 1 0,0 0-1,0 0 1,0 0-1,0 0 1,0 0-1,-1 0 1,1-1 0,0 1-1,0 0 1,0 0-1,0 0 1,0 0-1,0-1 1,0 1 0,0 0-1,-1 0 1,1 0-1,0-1 1,0 1-1,0 0 1,0 0 0,0 0-1,0-1 1,0 1-1,0 0 1,0 0-1,0 0 1,0-1 0,0 1-1,1 0 1,-1 0-1,4-9 16,2 6-14,-1 0 0,1 1 1,-1-1-1,11-2 0,9-4 10,107-40 66,-5 3-2150,-81 27-6748,-42 18 7770,-4 1 954,0 0 0,0 0 0,1 0 0,-1 0 0,0 0-1,0 0 1,0-1 0,0 1 0,0 0 0,1 0 0,-1 0-1,0 0 1,0 0 0,0 0 0,0 0 0,0 0-1,0 0 1,1-1 0,-1 1 0,0 0 0,0 0 0,0 0-1,0 0 1,0 0 0,0-1 0,0 1 0,0 0-1,0 0 1,0 0 0,0 0 0,0 0 0,0-1 0,0 1-1,0 0 1,0 0 0,0 0 0,0 0 0,0-1 0,0 1-1,0 0 1,0 0 0,0 0 0,0 0 0,0-1-1,0 1 1,0 0 0,0 0 0,0 0 0,0 0 0,-1 0-1,1 0 1,0-1 0,0 1 0,-1-1-416,1-8-1946</inkml:trace>
</inkml:ink>
</file>

<file path=ppt/ink/ink4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22.3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57 8320,'-9'-12'3744,"26"16"-3232,-2-4 960,6 0-896,24-4 704,10-1-768,17-6-129,-4 7-223,-7-4-64,-1 3-32,-15-1-192,-5 6 64,-9-5-256,-4 10 192,-17-5-4031,-2 0 2271</inkml:trace>
</inkml:ink>
</file>

<file path=ppt/ink/ink4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22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52 7136,'-68'-43'3232,"42"43"-2816,21-5-96,15 1-672,8 8 224,14-4-2240,7 0 1312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7:25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12 3648,'3'-4'573,"4"-4"6182,-6 8-6701,-1 0-1,0 0 1,0 0 0,1 0 0,-1 0 0,0 0 0,1 0 0,-1 0 0,0 0 0,0 0 0,1 1 0,-1-1 0,0 0-1,0 0 1,1 0 0,-1 0 0,0 0 0,0 1 0,0-1 0,1 0 0,-1 0 0,0 0 0,0 1 0,0-1 0,1 0-1,-1 0 1,0 1 0,0-1 0,0 0 0,0 0 0,0 1 0,-1 10 753,-8 12-102,8-21-577,-2 3 17,-1 0-1,1 0 1,-1 0 0,0 0-1,0 0 1,-1-1 0,1 0-1,-8 5 1,-45 28 562,31-22-535,8-4 24,-1-1 0,0-1 0,-32 9 0,49-17-155,-1 0-1,0 0 1,1 0-1,-1-1 1,0 0 0,0 1-1,1-1 1,-1 0-1,0-1 1,0 1 0,0 0-1,1-1 1,-6-1-1,-8-7-2496,10 0 734</inkml:trace>
</inkml:ink>
</file>

<file path=ppt/ink/ink4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23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220 633 2560,'0'0'2731,"-5"-8"2639,4 7-5247,-1 0 0,1 1 0,-1-1 0,1 0 0,0 1 1,-1-1-1,1 1 0,-1-1 0,1 1 0,-1 0 0,0 0 0,1-1 0,-1 1 0,1 0 0,-1 1 1,1-1-1,-3 0 0,-24 7 738,16-1-769,0-1 1,1 1-1,0 1 0,0 0 0,0 1 0,1 0 1,0 1-1,1 0 0,0 0 0,0 1 0,1 0 0,1 0 1,-7 12-1,11-17-64,1 0 0,0-1 0,1 1 0,-1 0 0,1 0 0,0 0 0,1 0 0,-1 7 0,0-11 6,1 1 0,0-1 0,0 0 0,1 1 0,-1-1 0,0 1 0,0-1 0,1 1 0,-1-1 0,1 1 0,-1-1 0,1 0 0,-1 1 0,1-1 0,0 0-1,0 0 1,0 0 0,0 1 0,-1-1 0,2 0 0,-1 0 0,0 0 0,0 0 0,0-1 0,0 1 0,1 0 0,-1 0 0,0-1 0,1 1 0,-1-1 0,3 2-1,0-2 68,0 1-1,0-1 0,0 0 0,0 0 0,-1 0 0,1 0 0,0 0 0,0-1 0,6-2 0,0 0-27,0-1 1,11-6 0,-8 4 48,-8 3-75,1 0-1,-1 0 1,1 0-1,-1-1 0,0 1 1,-1-1-1,1 0 0,-1-1 1,1 1-1,-1-1 0,0 0 1,3-6-1,-6 10-62,-1 0 0,1 0 0,-1 0 0,0 0 0,0 0 1,1 0-1,-1 0 0,0 0 0,0 0 0,0 0 0,0 0 0,0 0 0,0 0 0,0 0 0,-1 0 0,1 0 0,0 0 0,0 0 0,-1 1 0,1-1 1,-1-1-1,-15-18-118,14 18 157,0 0 0,0 0 0,0 0-1,0-1 1,-2-4 0,3 6-16,1 1-1,0-1 0,-1 0 0,1 0 1,0 1-1,0-1 0,0 0 0,-1 0 1,1 0-1,0 1 0,0-1 0,0 0 1,0 0-1,1 0 0,-1 1 0,0-1 1,0 0-1,0 0 0,1 1 0,-1-1 1,0 0-1,1 0 0,-1 1 0,0-1 1,1 0-1,-1 1 0,1-1 0,-1 1 1,1-1-1,-1 0 0,1 1 0,0-1 1,-1 1-1,1 0 0,0-1 0,1 0 1,7-7 220,65-79 1337,-54 61-1373,77-110 793,-95 134-971,76-125 621,-61 98-543,28-57 161,-28 51-280,1 1-1,31-43 0,-47 74 4,0 1 0,0-1 1,0 1-1,0 0 0,0 0 0,1 0 1,-1 1-1,5-4 0,-6 5 19,-1 0-1,1 0 0,0-1 0,0 1 0,-1 0 0,1 0 0,0 0 0,0 0 0,-1 0 1,1 0-1,0 0 0,0 0 0,-1 0 0,1 0 0,0 0 0,0 1 0,-1-1 1,1 0-1,0 0 0,-1 1 0,1-1 0,0 0 0,-1 1 0,1-1 0,0 1 0,-1-1 1,1 1-1,-1-1 0,1 1 0,-1 0 0,1-1 0,-1 1 0,0-1 0,1 1 1,-1 0-1,0 0 0,1-1 0,-1 2 0,3 7-2,0 0-1,-1 0 1,0 0 0,-1 0-1,0 0 1,0 0 0,-1 10-1,-4 52 79,-25 122 0,25-168-31,-69 313 0,58-274-6,0 4 124,-44 168 500,47-197-375,-2 0 0,-1-1 0,-37 64 0,48-94-181,0-1 1,-1 0 0,-1 0 0,1 0 0,-1 0-1,0-1 1,-1 0 0,1 0 0,-12 6 0,17-11-76,0 0 0,0 0 0,0-1 0,-1 1 0,1 0 1,0-1-1,0 1 0,-1-1 0,1 0 0,0 1 1,-1-1-1,1 0 0,0 0 0,-1 0 0,1 0 0,-1 0 1,1 0-1,0 0 0,-1 0 0,1 0 0,0-1 1,-1 1-1,0-1 0,0 0 4,1 0 0,-1 0-1,1-1 1,0 1 0,0 0 0,-1-1 0,1 1 0,0-1-1,0 1 1,0-1 0,1 0 0,-1 1 0,0-1 0,1 0-1,-1-1 1,-2-6 42,2 0-1,-1-1 0,1 1 1,1 0-1,1-18 1,1 9-78,1 0 0,1 1 0,0-1 0,1 1 1,1 0-1,1 1 0,11-22 0,-6 18-30,0 1 0,1 0 0,1 1 0,1 1-1,22-22 1,-26 29 9,1 1-1,0 0 0,1 1 0,0 0 1,0 1-1,0 0 0,1 1 1,0 1-1,0 0 0,19-3 1,-10 3-676,-1 2 0,1 1 0,0 1 0,-1 1 0,1 0 1,25 5-1,-35-3-1960,26 8 0,7 8-1053</inkml:trace>
</inkml:ink>
</file>

<file path=ppt/ink/ink4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28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1094 5984,'29'5'3706,"-23"-4"-3124,0 1-1,0-1 0,11 1 1,-8-3-300,-1 1 1,0-1-1,0 0 1,0-1-1,0 0 1,0 0-1,-1-1 1,1 0-1,0 0 1,-1-1-1,0 1 1,0-2-1,0 1 1,-1-1-1,9-8 1,-5 3-82,0-1 0,-1 0 0,0 0 0,-1-1 0,0 0 1,-1-1-1,0 0 0,5-15 0,8-29 214,15-73 0,2-7 19,-28 105-605,-9 32 172,0 0-1,0-1 0,0 1 1,0 0-1,0 0 0,0 0 1,0 0-1,0 0 1,0 0-1,0 0 0,0 0 1,0 0-1,0 0 0,0 0 1,0 0-1,0 0 0,0-1 1,0 1-1,1 0 0,-1 0 1,0 0-1,0 0 0,0 0 1,0 0-1,0 0 0,0 0 1,0 0-1,0 0 0,0 0 1,0 0-1,0 0 0,0 0 1,0 0-1,0 0 0,0 0 1,0 0-1,1 0 0,-1 0 1,0 0-1,0 0 1,0 0-1,0 0 0,0 0 1,0 0-1,0 0 0,0 0 1,0 0-1,0 0 0,0 0 1,0 0-1,0 0 0,1 0 1,-1 0-1,0 0 0,0 0 1,0 0-1,0 0 0,0 0 1,0 0-1,0 0 0,0 0 1,0 0-1,0 0 0,0 1 1,0-1-1,0 0 0,5 7 69,4 13 37,2 22 91,-1-1 0,-2 1 1,-2 1-1,-1 0 0,-4 81 1,-1-109-127,-2 0 0,0 0 0,-4 15 0,4-25 24,1 1 0,-1-1 0,0 0 0,-6 9 0,7-13-42,0 1 0,0-1 0,0 1 0,-1-1 1,1 1-1,0-1 0,-1 0 0,1 1 1,-1-1-1,0 0 0,1 0 0,-1 0 0,-3 1 1,3-2-33,0 0 1,0 1 0,0-1 0,1 0 0,-1-1 0,0 1 0,0 0-1,0-1 1,1 1 0,-1-1 0,0 1 0,1-1 0,-1 0-1,0 1 1,1-1 0,-4-2 0,-28-24-107,13 12-116,19 14 171,0 1-1,0-1 1,0 0 0,0 0 0,0 1-1,0-1 1,0 0 0,0 0-1,1 0 1,-1 0 0,0 0 0,1 0-1,-1 0 1,0 0 0,1 0-1,0 0 1,-1 0 0,1 0-1,-1 0 1,1-3 0,0 3 10,0 1 0,1-1 1,-1 0-1,0 0 0,0 0 0,1 1 1,-1-1-1,1 0 0,-1 1 1,1-1-1,-1 0 0,1 1 0,-1-1 1,1 0-1,0 1 0,-1-1 0,1 1 1,0-1-1,0 1 0,-1 0 0,1-1 1,0 1-1,0 0 0,-1-1 0,1 1 1,0 0-1,0 0 0,0 0 0,0 0 1,0 0-1,15-2-41,-1 0 1,21 2-1,-17 0 171,26-3-1,-23 0-9,0-2 1,0-1-1,-1 0 0,0-2 0,0 0 0,-1-2 0,0 0 0,-1-1 0,30-22 0,-27 15-30,-1 0 1,-1-1-1,-1-2 0,0 0 0,-2 0 1,0-2-1,18-33 0,46-116 40,-71 149-23,0-3-149,-1 0-1,-1-1 0,-1 0 1,-2 0-1,0 0 0,-2-1 1,-1-43-1,-2 66 13,0 1 0,0 0 1,-1 0-1,1 0 0,-3-8 0,0 13-122,-2 5 79,-6 14 17,9-17 60,-15 32 152,1 2 0,3 0 0,-18 70 0,22-60-70,2 1 1,2-1-1,2 1 0,2 0 0,2 0 1,9 60-1,-8-93-2,1 0 0,6 18 0,-7-28-12,0 0 1,0-1-1,0 1 0,1-1 1,-1 1-1,1-1 0,0 0 1,1 0-1,-1 0 1,5 4-1,-7-7-38,1 0 0,-1 0 0,1 0 0,-1 0-1,1-1 1,-1 1 0,1 0 0,-1-1 0,1 1 0,0-1 0,-1 1 0,1-1 0,0 0 0,0 0 0,-1 1 0,1-1-1,0-1 1,-1 1 0,1 0 0,0 0 0,0-1 0,-1 1 0,1 0 0,0-1 0,-1 0 0,1 1 0,-1-1-1,3-2 1,2-1 31,0 0-1,-1 0 1,0-1-1,0 0 1,0 0-1,5-7 1,39-52 36,-12 14-139,52-53 0,-76 89 20,2 1 1,0 0-1,0 1 0,1 1 1,1 0-1,-1 2 1,2-1-1,18-6 0,-32 15 10,0-1-1,1 1 1,-1 0-1,0 0 1,8 0-1,-12 1 23,1 0-1,0 0 0,-1 0 1,1 0-1,0 0 1,-1 0-1,1 0 1,-1 0-1,1 0 0,0 1 1,-1-1-1,1 0 1,-1 0-1,1 1 0,-1-1 1,1 0-1,-1 1 1,1-1-1,-1 0 1,1 1-1,-1-1 0,1 1 1,-1-1-1,0 1 1,1-1-1,-1 1 1,0-1-1,1 1 0,-1-1 1,0 1-1,0 0 1,1-1-1,-1 1 0,0-1 1,0 1-1,0 0 1,0-1-1,0 1 1,0-1-1,0 1 0,0 0 1,0-1-1,0 1 1,0-1-1,-1 1 1,1 0-1,0-1 0,0 1 1,0-1-1,-1 2 1,-1 1 32,1 1 0,-1-1 0,0 1 0,1-1 0,-2 0 0,1 1 0,0-1 0,-6 5 0,-28 23-76,19-17 26,-23 20 28,2 1 0,1 3 0,2 0 1,-36 51-1,68-84 5,0-1 1,0 1 0,0 0-1,1 0 1,-1 0-1,1 0 1,1 0-1,-1 0 1,0 1-1,1-1 1,0 1-1,1-1 1,-1 11-1,1-16 6,0 1-1,0 0 1,0-1 0,1 1-1,-1-1 1,0 1 0,0-1-1,0 1 1,1-1-1,-1 1 1,0-1 0,1 1-1,-1-1 1,0 1-1,1-1 1,-1 1 0,1-1-1,-1 1 1,0-1-1,1 0 1,-1 1 0,1-1-1,0 0 1,-1 0-1,1 1 1,-1-1 0,1 0-1,1 1 9,0-1-1,0 0 0,-1 0 1,1 0-1,0 0 1,0 0-1,0 0 0,-1-1 1,4 0-1,2-1 22,-1-1 0,1 1 0,-1-2 1,9-3-1,-2-3 28,0 1 0,0-1 0,-1-1 0,-1 0 0,0-1 1,15-20-1,-12 12-1,0-2 0,-2 0 0,15-34 0,-13 26-190,-8 19-268,-4 9 60,-2 4-109,-3 7 415,1 1 0,0-1 0,1 0 1,0 1-1,0 0 0,1-1 1,0 1-1,1-1 0,0 1 1,5 17-1,-5-22 41,0-1 0,1 1 0,0 0 0,0-1 0,1 1 0,-1-1 1,1 0-1,0 0 0,0 0 0,0 0 0,1 0 0,-1-1 0,1 1 0,0-1 0,0 0 1,0 0-1,0-1 0,0 1 0,1-1 0,0 0 0,-1 0 0,9 2 0,-7-2 6,0-1-1,0 0 0,1 0 1,-1-1-1,0 0 1,1 0-1,-1 0 0,0-1 1,1 0-1,-1 0 1,0 0-1,0-1 0,0 0 1,0 0-1,0-1 1,-1 0-1,1 0 0,-1 0 1,1 0-1,8-8 1,2-5 18,0 0 0,-2-1 1,1-1-1,-2-1 0,21-36 0,45-114 27,-69 145-66,15-41-45,22-82 0,-34 92-48,-2 0 0,-2-1 0,2-100 0,-11 152 9,-1 0 0,1 0 0,-1 0 0,1 0 0,-2-4 1,2 8 69,0 0 0,-1 0 0,1-1 1,0 1-1,0 0 0,0-1 1,0 1-1,0 0 0,0 0 1,-1-1-1,1 1 0,0 0 1,0 0-1,0 0 0,-1-1 1,1 1-1,0 0 0,0 0 1,-1 0-1,1-1 0,0 1 1,0 0-1,-1 0 0,1 0 0,-1 0 1,1 0 3,-1 0 0,1 1 0,0-1 0,-1 0 0,1 0 0,-1 1-1,1-1 1,-1 1 0,1-1 0,0 0 0,-1 1 0,1-1 0,0 1 0,-1-1 0,1 1 0,0-1 0,0 1 0,-1-1 0,1 1 0,-9 20-41,2-1 0,0 1 0,-5 27 0,-8 69-101,17-94 137,-5 42 207,3-1 0,3 1 1,8 76-1,-3-111-133,2 1-1,13 49 1,-14-67-7,0 0 0,1-1 0,0 1 0,1-2 0,1 1 0,0 0 0,0-1 0,16 18 0,-18-25-38,-1 0 1,0-1-1,1 1 1,0-1-1,-1 0 1,2 0-1,-1 0 1,0-1-1,0 0 1,1 0-1,-1 0 1,1 0-1,-1-1 1,1 0-1,0-1 1,0 1-1,-1-1 1,1 0-1,0 0 1,0-1-1,-1 1 1,1-1-1,0-1 1,-1 1-1,11-5 1,-8 2 8,0 0 1,-1-1-1,1 0 1,-1-1-1,0 1 1,0-1-1,6-8 1,1-2 110,23-33 0,-22 24-72,0 0 0,-2-1-1,18-51 1,-27 65-156,0 0 0,3-24 1,-7 31 55,1 1 1,-1 0-1,0 0 1,0-1-1,0 1 1,-1 0 0,0 0-1,1-1 1,-1 1-1,-1 0 1,1 0-1,-3-5 1,4 8 15,-1 0 0,0 1 0,1-1-1,-1 0 1,0 0 0,1 0 0,-1 0 0,0 1 0,0-1 0,0 0 0,0 1 0,0-1-1,0 1 1,0-1 0,0 1 0,0-1 0,0 1 0,0 0 0,0-1 0,-2 1 0,1 0-7,0 0 0,0 0 0,0 0 0,0 0 0,-1 1 0,1-1 0,0 1 1,0 0-1,-4 1 0,1 0 36,0 1 0,1 0 0,-1 0 0,1 0 0,-1 1 0,1-1 0,-6 8 1,7-6 28,-1 0 1,1 0 0,0 1-1,0-1 1,1 1 0,0 0-1,0 0 1,0 0 0,1 0-1,0 0 1,0 0 0,0 1-1,1-1 1,0 0 0,1 12-1,0-7 1,1 0-1,1 0 1,-1 0-1,2-1 1,-1 1-1,2-1 1,-1 0-1,8 11 1,-4-9-50,1 0 0,1-2 0,-1 1 0,2-1 0,-1 0 0,2-1 0,-1-1 0,1 0 0,0 0 0,1-1 0,16 7 0,-24-12-378,1 0 0,-1 0 1,0 0-1,1-1 1,-1 0-1,8 0 1,-11 0-35,0-1-1,-1 0 1,1 0 0,-1 0 0,1-1-1,0 1 1,-1 0 0,1-1 0,-1 1-1,1-1 1,-1 1 0,1-1 0,-1 0-1,1 1 1,-1-1 0,1 0 0,-1 0-1,0 0 1,0 0 0,1 0 0,-1-1-1,0 1 1,0 0 0,1-3 0,6-8-2620</inkml:trace>
</inkml:ink>
</file>

<file path=ppt/ink/ink4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28.5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26 10048,'-23'0'5152,"28"0"-3201,0 0-1183,3 0 544,10 0-768,17-5-320,7 1-128,24-4-96,7 8 0,-1-5-1408,-4 5 768,-15-3-3615,-13 6 2367,-22 2-4384,-8 3 3552</inkml:trace>
</inkml:ink>
</file>

<file path=ppt/ink/ink4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28.9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32 109 10816,'-32'0'4864,"37"8"-4224,13-8 1215,4 0-1151,51-5 288,7 5-608,41-12-96,0 4-160,42-12-1216,-20 5 576,25-18-7039,-25 10 4159</inkml:trace>
</inkml:ink>
</file>

<file path=ppt/ink/ink4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31.3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1122 5824,'-1'0'87,"1"0"0,0 0 0,0 0 0,-1 0 0,1 0 0,0 0 0,0 0 0,-1 0 0,1 1 0,0-1 0,0 0 0,-1 0 0,1 0 0,0 0 0,0 1 0,0-1 0,0 0 0,-1 0 1,1 0-1,0 1 0,0-1 0,0 0 0,0 0 0,0 1 0,0-1 0,-1 0 0,1 0 0,0 1 0,0-1 0,0 0 0,0 0 0,0 1 0,0-1 0,9 3 2376,16-3 349,-7-3-2198,-1 0-1,0-1 0,-1-1 1,1 0-1,-1-1 0,21-12 0,-25 12-403,-1-1 0,-1 0 0,1 0 0,-1-2-1,-1 1 1,14-16 0,44-63 547,-44 55-636,27-34 194,64-66 0,-81 99-90,1 1 0,1 2 0,58-37 1,-92 67-225,5-4 9,0 0 1,1 1 0,11-5-1,-17 7-13,0 1 0,0-1 0,0 1-1,0 0 1,0-1 0,0 1 0,0 0-1,0 0 1,0 0 0,0 0 0,0 0-1,0 0 1,0 0 0,0 0 0,0 0-1,0 0 1,0 0 0,0 1 0,0-1-1,-1 0 1,1 1 0,0-1 0,0 1-1,0-1 1,0 1 0,0-1 0,-1 1-1,1 0 1,0-1 0,0 1-1,-1 0 1,1 0 0,0-1 0,-1 1-1,1 0 1,-1 0 0,1 1 0,0 3 7,1 0 1,-2 0 0,1 0-1,0 0 1,-1 0-1,0 0 1,0 0 0,-1 0-1,1-1 1,-3 10 0,-3 6 70,-10 25 0,13-37-58,-17 43 241,-3-1 0,-54 86 0,36-63 227,78-114-53,-4 3-363,58-66-101,108-93 0,-198 196 35,6-6-65,0 1 0,0 1 0,0-1 0,1 1 0,0 0-1,15-6 1,-23 10 55,1 1 0,0 0 1,-1 0-1,1 0 0,0 0 0,-1 0 0,1 0 0,0 0 0,-1 0 0,1 0 0,0 0 0,-1 0 0,1 0 0,0 0 1,-1 1-1,1-1 0,0 0 0,-1 0 0,1 1 0,0-1 0,-1 1 0,1-1 0,-1 0 0,1 1 0,-1-1 0,1 1 1,-1-1-1,1 1 0,-1-1 0,0 1 0,1 0 0,-1-1 0,0 1 0,1-1 0,-1 1 0,0 0 0,0-1 0,0 1 1,1 0-1,-1-1 0,0 1 0,0 0 0,1 5 17,-1-1 1,1 1-1,-1 0 1,-1 7-1,-2 18 31,-2 0 0,-13 47 1,-27 60 166,23-74-49,19-55-120,2-6-18,0 0 1,0 0 0,0 0 0,0 0 0,0 6 0,1-9-18,0 0-1,0 0 0,0 0 1,0 1-1,0-1 1,0 0-1,0 0 0,0 0 1,0 1-1,0-1 0,0 0 1,0 0-1,0 0 1,0 1-1,0-1 0,0 0 1,0 0-1,0 0 0,0 0 1,1 1-1,-1-1 1,0 0-1,0 0 0,0 0 1,0 0-1,0 1 1,1-1-1,-1 0 0,0 0 1,0 0-1,0 0 0,0 0 1,1 0-1,-1 0 1,0 0-1,0 0 0,0 0 1,1 1-1,-1-1 0,0 0 1,0 0-1,0 0 1,1 0-1,-1 0 0,0 0 1,0 0-1,0-1 1,1 1-1,-1 0 0,0 0 1,0 0-1,0 0 0,1 0 1,-1 0-1,0 0 1,0 0-1,0 0 0,0-1 1,0 1-1,1 0 0,-1 0 1,0 0-1,0 0 1,0 0-1,0-1 0,11-8 71,-11 9-72,10-12 69,-1-1-1,-1 0 1,12-24-1,-4 8-91,21-37-28,42-67-62,-42 85-33,-35 48 50,-1 5-40,-1 11-38,-9 139 350,5-69-68,3-63-51,0-1 0,2 1-1,4 31 1,-4-52-46,-1 0 0,1 1 0,0-1 0,0 0 0,0 0 0,0 0 0,0 1 0,0-1 0,0 0 0,1-1 0,1 4 1,-2-4-2,0-1 1,0 1 0,0 0 0,0 0 0,0-1 0,0 1 0,0 0 0,1-1 0,-1 1 0,0-1-1,0 0 1,0 1 0,1-1 0,-1 0 0,0 0 0,0 1 0,1-1 0,-1 0 0,0 0 0,1-1-1,-1 1 1,2-1 0,3 0 32,1-2-1,-1 1 1,0-1-1,-1 0 1,1 0-1,0 0 1,-1-1-1,7-6 0,4-4 55,19-23 0,-3-1-65,-3-1 0,-1-2 0,-2-1 0,29-63 0,-27 50-402,-38 108-169,1-3 605,-13 85 51,20-113-89,2-1-1,0 1 1,1-1-1,6 32 1,-7-50 0,1 0 1,-1-1 0,1 1 0,0-1 0,0 1 0,0-1 0,0 1 0,1-1 0,-1 1 0,1-1-1,1 3 1,-2-5-11,0 1 0,0 0 0,0 0 0,0-1-1,0 1 1,0-1 0,0 1 0,0-1 0,0 1 0,1-1-1,-1 0 1,0 0 0,0 1 0,0-1 0,0 0-1,1 0 1,-1 0 0,0 0 0,0 0 0,0-1 0,1 1-1,-1 0 1,0 0 0,0-1 0,0 1 0,0-1-1,0 1 1,0-1 0,2 0 0,5-4 14,-1 0 1,1-1-1,-1 1 1,0-1 0,-1-1-1,1 1 1,-1-1-1,7-11 1,39-67-232,-43 67 195,10-18-243,-19 36 238,0 0 1,0 0 0,1-1 0,-1 1-1,0 0 1,0 0 0,0 0 0,0-1 0,0 1-1,1 0 1,-1 0 0,0 0 0,0 0-1,0-1 1,1 1 0,-1 0 0,0 0 0,0 0-1,0 0 1,1 0 0,-1 0 0,0 0 0,0 0-1,1 0 1,-1 0 0,0 0 0,0 0-1,1 0 1,-1 0 0,0 0 0,0 0 0,1 0-1,-1 0 1,0 0 0,0 0 0,0 0-1,1 0 1,6 10-162,4 19-24,-10-26 170,11 53 81,-9-39 101,9 31 0,-11-45-132,0-1 0,1 1 0,-1 0 0,1 0 0,0-1 0,3 4 1,-4-5-3,-1 0 1,1 0-1,0-1 0,-1 1 1,1 0-1,0-1 1,0 1-1,0-1 1,0 1-1,-1-1 1,1 1-1,0-1 0,0 1 1,0-1-1,0 0 1,0 1-1,0-1 1,0 0-1,0 0 1,0 0-1,0 0 0,2 0 1,-1-1-5,-1 0 0,1 1 1,0-1-1,-1 0 0,1 0 1,-1 0-1,1 0 0,-1-1 0,1 1 1,-1 0-1,0-1 0,1 1 1,1-4-1,11-22 32,-11 20-47,50-119 95,-30 66-238,45-81 0,-67 140 122,-1 0 1,1 0-1,-1-1 1,1 1 0,0 0-1,0 0 1,-1 0 0,1 0-1,0 1 1,0-1-1,0 0 1,0 0 0,0 0-1,0 1 1,0-1 0,0 0-1,0 1 1,1-1-1,-1 1 1,2-1 0,-2 1 5,0 1 1,-1-1-1,1 1 1,0-1 0,0 0-1,-1 1 1,1 0-1,0-1 1,0 1-1,-1-1 1,1 1 0,-1 0-1,1-1 1,-1 1-1,1 0 1,-1 0 0,1 0-1,-1-1 1,1 1-1,-1 0 1,0 0-1,0 0 1,1 0 0,-1 0-1,0-1 1,0 1-1,0 0 1,0 2 0,4 23-29,-1 1 0,-2 1 0,-1-1 0,0 0 0,-7 35 0,4-42 78,-1 0-1,-1 0 1,-1 0-1,-1-1 1,0 0 0,-2 0-1,-16 28 1,22-43-30,0 0-1,0 0 1,0-1 0,0 0 0,-1 1 0,1-1-1,-1 0 1,-6 3 0,9-5-11,0-1 1,0 1-1,0-1 0,0 1 1,1-1-1,-1 0 1,0 1-1,0-1 0,-1 0 1,1 0-1,0 1 0,0-1 1,0 0-1,0 0 1,0 0-1,0 0 0,0-1 1,0 1-1,0 0 0,0 0 1,0-1-1,0 1 1,0 0-1,0-1 0,0 1 1,0-1-1,0 1 1,1-1-1,-1 0 0,0 1 1,0-1-1,0 0 0,1 0 1,-1 1-1,0-1 1,1 0-1,-1 0 0,1 0 1,-1 0-1,1 0 0,-1 0 1,0-2-1,1 2-28,-1 0 1,1 0-1,-1-1 0,1 1 0,0 0 1,-1-1-1,1 1 0,0-1 0,0 1 1,0 0-1,0-1 0,0 1 0,0 0 1,0-1-1,0 1 0,1-1 0,-1 1 1,1 0-1,-1 0 0,1-1 0,-1 1 1,1 0-1,0 0 0,-1-1 0,1 1 1,0 0-1,0 0 0,0 0 0,0 0 1,0 0-1,0 0 0,1 0 0,2-2 36,0 1 0,-1 1 0,1-1 0,0 0 0,0 1 0,0 0 0,1 0 0,-1 0 0,0 1 0,6-1 0,12-1-44,0-1-1,-1-1 1,25-8 0,60-25 27,-92 32 71,1-1 0,-1 0-1,0-1 1,0-1 0,-1 0 0,0-1 0,0-1-1,16-15 1,1-9 1,-2-1 0,-2-1 0,-1-1 0,28-56 0,14-44-150,-62 125 87,10-23 32,-2-1 1,-1-1-1,7-45 0,-10 38-13,19-144-8,-27 182-8,0-2-106,-1 0-1,0 0 1,-2-13 0,0 15-112,0 8 106,-4 13-18,6-14 110,-8 29-21,-9 53-1,10-38 124,-25 228 951,26 0-656,8-176-455,16 104-1,-12-132-3509,-5-64 2869,-1-5 630,0 0 1,0 1 0,0-1 0,1 0-1,-1 0 1,0 0 0,0 0-1,0 1 1,0-1 0,0 0-1,0 0 1,0 0 0,0 0 0,0 1-1,0-1 1,1 0 0,-1 0-1,0 0 1,0 1 0,0-1 0,0 0-1,0 0 1,0 0 0,-1 1-1,1-1 1,0 0 0,0 0-1,0 0 1,0 0 0,0 1 0,0-1-1,0 0 1,0 0 0,0 0-1,0 0 1,-1 1 0,1-1-1,0 0 1,0 0 0,0 0 0,0 0-1,0 0 1,-1 0 0,1 1-1,0-1 1,0 0 0,-3-4-2162,-13-33-3028,-42-119-309,9-7 7687,5 19 4415,41 136-5686,0-1 0,1 0 1,0 0-1,-1-17 0,3 24-648,0-1-1,1 1 0,-1-1 1,0 0-1,1 1 1,-1-1-1,1 1 1,0-1-1,-1 1 0,1-1 1,1 1-1,-1 0 1,0-1-1,1 1 1,-1 0-1,1 0 0,-1 0 1,1 0-1,0 0 1,0 0-1,4-2 1,1 0-22,0 0 1,-1 1-1,2 0 1,-1 0-1,0 1 1,13-3-1,46-3 31,69 4-374,-47 13-3709,-37 1 1510</inkml:trace>
</inkml:ink>
</file>

<file path=ppt/ink/ink4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34.2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332 793 5888,'-6'-38'2661,"5"32"-2697,-7-28 2594,8 32-2317,-1-1-1,0 1 1,0 0 0,0 0 0,0 1-1,0-1 1,-1 0 0,1 0-1,0 1 1,-1-1 0,0 0-1,1 1 1,-1-1 0,0 1 0,-3-2-1,1 1-81,0 1 1,0 0-1,-1 0 0,1 0 0,0 0 1,0 1-1,-1 0 0,1 0 0,0 0 0,-1 0 1,1 1-1,0-1 0,-1 1 0,1 0 1,0 1-1,0-1 0,0 1 0,-5 2 1,-3 2 40,1 0 0,0 1 0,1 1 1,-19 16-1,9-5 38,2 1 0,-23 32 0,33-41-163,1 0 0,0 1-1,1 0 1,0 0-1,-6 18 1,10-22-38,0-1 0,0 1-1,1 0 1,0-1 0,0 1 0,1 0 0,0 0 0,0 0 0,1 0 0,2 9 0,-1-11 13,0 0 0,0-1 0,1 1 0,0-1 0,0 1 0,0-1 0,1 0 0,0-1 0,0 1 0,0-1 0,0 1 0,1-1 1,0 0-1,-1-1 0,2 1 0,9 4 0,-2-1 85,1-1 1,0 0-1,0-1 1,0 0-1,27 4 1,-30-8-59,0 0-1,0-1 1,0 0 0,0-1 0,-1 0 0,1-1 0,0 0 0,0-1 0,-1 0 0,1 0-1,17-9 1,-17 6-35,0 0 0,0-1 0,0 0 0,-1-1 0,0 0 0,0 0 0,15-19 0,123-160-27,-62 73 130,-42 62-66,-14 15-73,0 0 0,36-63-1,-47 62 9,-1 1 0,12-43 0,20-85-162,-42 137 9,-2 0 0,-1 0 1,3-59-1,-13 70-128,-2 30 229,1 1 0,0 1 0,1-1 0,1 1 0,-5 23 0,1-1 58,-18 47 497,-71 156 0,13-40-15,-29 100-38,67-171 182,46-117-229,3-10 60,3-7-235,4-8-279,-1-1 1,13-23-1,-4 6-67,6-5-2,1 1-1,2 0 0,35-34 1,-57 64 55,1 0 0,-1 0 0,1 1 0,0 0 1,0 0-1,0 0 0,12-5 0,-17 9 39,1-1 0,-1 1-1,1-1 1,0 1 0,-1 0-1,1 0 1,-1 0 0,1 0 0,-1 0-1,1 0 1,0 0 0,-1 0-1,1 1 1,-1-1 0,1 1 0,2 0-1,-3 0 2,1 0 1,-1 1-1,1-1 0,-1 0 0,1 1 0,-1-1 0,0 1 0,0 0 0,0-1 1,0 1-1,0 0 0,0-1 0,0 1 0,0 0 0,-1 0 0,2 3 1,2 14 11,-1 0 0,-1 0 0,0 20 0,-2-22 50,1-1 0,1 1-1,0-1 1,2 0 0,5 18 0,-8-30-21,1 0 0,0 0 0,0 0 0,0-1 0,0 1 0,1-1 0,0 0 0,0 1 0,-1-1 0,2 0 0,-1-1 0,0 1 0,1 0 0,-1-1 0,1 0 0,0 0 0,-1 0 0,1 0 0,0-1 1,5 2-1,-1-1 25,0-1 1,0 0 0,0 0 0,0 0 0,0-1 0,1-1 0,-1 1-1,0-1 1,14-4 0,2-2-87,0-1-1,0-2 1,0 0-1,-2-2 1,1 0 0,38-30-1,-20 10-49,-1-2 0,46-53-1,-79 81 32,-2 0 0,1 0 0,-1 0 0,0-1 0,0 0-1,-1 0 1,0 0 0,0-1 0,3-9 0,-6 16 35,-1 0 1,0 0 0,0 0-1,0 1 1,1-1 0,-1 0-1,0 0 1,0 0-1,0 1 1,-1-1 0,1 0-1,0 0 1,0 0-1,0 1 1,-1-1 0,1 0-1,0 0 1,-1 1-1,1-1 1,0 0 0,-1 1-1,1-1 1,-1 0-1,0 0 4,0 1-1,0-1 1,0 1-1,0 0 0,0-1 1,0 1-1,0 0 0,1 0 1,-1 0-1,0-1 0,0 1 1,0 0-1,0 0 0,0 1 1,0-1-1,0 0 0,0 0 1,0 0-1,0 1 1,0-1-1,0 0 0,-1 1 1,-11 5-7,1 0 0,-1 1 0,1 1 0,0 0 0,0 1 0,-13 13 0,-59 65 101,17-6 169,56-65-199,0 0 0,2 1 0,-12 24 0,20-37-8,-1 0 0,1 0 0,0 0 0,0 0 0,0 0 0,0 6-1,1-10-27,0 1 0,0 0-1,0 0 1,0-1 0,0 1-1,0 0 1,0 0 0,0-1-1,0 1 1,1 0 0,-1 0-1,0-1 1,0 1 0,1 0-1,-1-1 1,1 1 0,-1 0-1,0-1 1,1 1 0,-1-1 0,1 1-1,-1 0 1,1-1 0,0 1-1,-1-1 1,1 0 0,-1 1-1,1-1 1,0 1 0,-1-1-1,1 0 1,0 0 0,0 1-1,-1-1 1,1 0 0,0 0-1,0 0 1,-1 0 0,2 0-1,4-1 43,1 0-1,-1 0 1,0-1 0,0 0-1,0 0 1,0 0 0,-1-1-1,10-6 1,-11 7-37,15-10-43,0-2 0,-1 0 0,-1-1 0,0 0 0,23-29 0,26-25-376,-62 66 311,9-7-209,-13 9 291,0 1-1,0 0 1,0 0 0,1 0-1,-1 0 1,0 0 0,0 0-1,1 0 1,-1 0-1,0 0 1,0 0 0,1 0-1,-1 0 1,0 0 0,0 0-1,1 0 1,-1 0-1,0 0 1,0 0 0,1 0-1,-1 0 1,0 0 0,0 1-1,0-1 1,1 0 0,-1 0-1,0 0 1,0 0-1,0 1 1,1-1 0,-1 0-1,0 0 1,0 0 0,0 0-1,0 1 1,0-1-1,0 0 1,1 0 0,-1 1-1,0-1 1,0 0 0,0 0-1,0 1 1,0-1 0,0 0-1,0 0 1,0 1-1,0-1 1,0 0 0,0 0-1,0 1 1,4 33-64,-2-13 270,0 0 0,8 24-1,-9-40-169,0 0-1,1 0 0,0-1 1,0 1-1,0-1 0,0 0 1,1 1-1,-1-1 1,1 0-1,0-1 0,1 1 1,-1 0-1,1-1 0,6 6 1,-7-8-12,-1 0 1,0 0-1,1 0 1,-1 0-1,1 0 1,-1-1-1,1 1 1,-1-1-1,1 0 1,0 0-1,-1 0 0,1 0 1,-1 0-1,1 0 1,-1-1-1,1 1 1,-1-1-1,1 0 1,4-1-1,1-2 51,1 0 0,-1-1-1,0 0 1,7-6 0,-5 3-85,0-1 1,-1 0 0,0 0-1,-1 0 1,9-14 0,31-56-164,-36 57 117,1 0 0,1 1 0,19-23 1,-32 44 50,1-3-34,0 1 1,0-1-1,1 1 1,-1 0 0,6-3-1,-8 5 37,0 0 0,0-1 0,1 1-1,-1 0 1,0 0 0,1 0 0,-1 0-1,0 0 1,1 0 0,-1 0 0,0 0 0,1 0-1,-1 0 1,0 0 0,1 0 0,-1 0 0,0 0-1,1 0 1,-1 0 0,0 0 0,1 0 0,-1 1-1,0-1 1,1 0-6,0 1 0,-1 0 0,1-1 0,-1 1 0,0-1 0,1 1 0,-1 0 0,1-1 0,-1 1 0,0 0 0,0 0 0,1-1 0,-1 1 1,0 1-1,2 14 42,-1 0 0,-1 1 0,0-1 0,-1 0 0,-5 25 0,5-34-18,-6 30 95,5-28-4,0-1-1,0 1 1,1 0-1,0 0 1,1 0-1,0 0 1,1 15-1,-1-24-103,0 0 0,0 1 0,0-1 0,0 0-1,1 1 1,-1-1 0,0 0 0,0 0-1,0 1 1,0-1 0,0 0 0,0 0-1,1 1 1,-1-1 0,0 0 0,0 0-1,0 1 1,1-1 0,-1 0 0,0 0-1,0 0 1,1 1 0,-1-1 0,0 0-1,0 0 1,1 0 0,-1 0 0,0 0-1,1 0 1,-1 0 0,10-4-79,-7 1 38,0 0 1,-1 0 0,1 0 0,3-6-1,18-29-320,29-35-1,-38 55 289,6-7 44,30-30 1,-49 54 3,-1 0 1,0 0-1,1-1 1,-1 1 0,1 0-1,-1 1 1,1-1 0,-1 0-1,1 0 1,0 1 0,-1-1-1,4 0 1,-5 1 20,1 0-1,-1 0 1,1 0 0,0 0-1,-1 0 1,1 0 0,-1 1-1,1-1 1,0 0 0,-1 0-1,1 0 1,-1 1 0,1-1-1,-1 0 1,1 1 0,-1-1-1,0 0 1,1 1 0,-1-1-1,1 1 1,-1-1 0,0 1-1,1-1 1,0 1 0,0 3 17,0-1 0,0 0 1,0 0-1,-1 0 0,1 1 1,-1-1-1,0 0 1,1 1-1,-2-1 0,1 0 1,-1 5-1,-14 66 557,9-51-458,1 0 0,-2 26-1,7-46-103,0 0 0,0 0-1,0 0 1,0 0 0,1 0-1,-1-1 1,2 5 0,-2-6-5,0 0 0,1 0 0,-1 0 0,1 0 0,0 0 0,-1 0 0,1 0 0,0-1 0,0 1 0,-1 0 0,1 0 0,0 0 0,0-1 0,0 1 0,0-1 0,0 1 0,0 0 0,0-1 0,0 0 0,0 1 0,0-1 0,0 0 0,2 1 0,4 0-60,1 0 1,-1-1-1,1 0 1,-1 0-1,1-1 1,-1 0-1,14-3 1,-2-2-284,36-14 0,-40 13 257,-1-1 0,1-1 0,-1-1-1,-1 0 1,0 0 0,0-1 0,19-22 0,-10 7 26,-1-2-1,30-51 1,-46 71-10,-1 1-1,-1 0 1,1-1-1,-1 1 1,4-17 0,-8 24 66,1 0 1,0 0 0,0 0-1,0 0 1,0 0 0,0 0-1,0 0 1,0 0 0,0 0-1,0 0 1,0 0 0,0 0-1,0 0 1,0 0 0,0 0-1,-1 0 1,1 0 0,0 0-1,0 0 1,0 0 0,0 0-1,0 0 1,0 0 0,0 0 0,0 0-1,0 0 1,0 0 0,0 0-1,0 0 1,0 0 0,-1 0-1,1 0 1,0 0 0,0 0-1,0 0 1,0 0 0,0 0-1,0 0 1,0 0 0,0 0-1,0 0 1,0 0 0,0 0-1,0-1 1,0 1 0,0 0-1,0 0 1,0 0 0,0 0-1,0 0 1,0 0 0,0 0 0,0 0-1,0 0 1,0 0 0,0 0-1,0 0 1,0-1 0,0 1-1,0 0 1,0 0 0,-9 9 13,-11 18 84,-9 13 74,-64 100 620,90-134-763,0-1-1,1 1 0,0 0 1,0-1-1,1 1 0,-1 0 1,1 0-1,0 0 0,1 0 1,0 0-1,1 12 1,-1-14 7,1 0 0,-1 0 0,1-1 0,0 1 0,1-1 0,-1 1 0,1-1 0,-1 1 0,1-1 0,0 0 0,0 0 0,0 0 0,1 0 0,-1 0 0,1 0 0,0-1 0,0 1 0,-1-1 0,7 4 1,-8-5 2,1 0 0,0-1 0,-1 1 1,1 0-1,0-1 0,0 1 1,-1-1-1,1 1 0,0-1 1,0 0-1,0 1 0,0-1 1,0 0-1,-1 0 0,1-1 1,0 1-1,0 0 0,2-1 1,-1 0-17,-1-1 1,0 1-1,1 0 1,-1-1 0,0 1-1,0-1 1,0 0-1,0 1 1,0-1 0,-1 0-1,4-4 1,0-3-9,0 0-1,0 0 1,-1-1 0,0 0 0,3-13 0,21-81-100,-24 83-14,0 0 0,1-42 0,-7 49-209,-2 20-97,-3 21 74,-13 60 256,-49 248 1300,22-123-622,38-183-544,-2 0 0,0-1 1,-2 0-1,-1-1 0,-18 26 0,26-44-44,-1 0 0,0 0 0,0-1-1,-1 0 1,0-1 0,-1 1 0,0-1-1,0-1 1,0 0 0,-1 0-1,0-1 1,-19 8 0,25-12-44,0 0 0,-1 0 0,1 0 0,0-1 0,0 1 0,0-1 1,0 0-1,-1 0 0,1-1 0,0 1 0,0-1 0,0 0 0,0 0 0,0 0 1,-5-2-1,6 1-23,0 0 0,0 0 0,0 0 1,0 0-1,0 0 0,1-1 1,-1 1-1,1-1 0,-1 0 1,1 0-1,0 0 0,0 0 0,0 0 1,1 0-1,-1 0 0,1-1 1,0 1-1,-2-6 0,-1-6-3,1-1-1,1 0 1,0 0-1,2 0 1,-1 0-1,2 0 1,0 0-1,1 0 1,0 0-1,1 1 1,1-1-1,1 1 1,0 0-1,1 0 1,1 0-1,0 1 1,1 0-1,0 0 1,1 1-1,1 0 1,0 1-1,23-23 1,-11 17 128,2 0 1,0 1 0,1 2 0,50-24-1,116-34 505,-138 54-481,147-63 609,-183 74-614,0-1 1,-1 0-1,-1-1 1,0-1-1,0-1 1,22-22-1,-28 24-43,-1 0 0,0 0-1,0-1 1,-1 0 0,-1 0-1,1-1 1,-2 0 0,0 0-1,0 0 1,3-15-1,-7 22-55,0 0-1,-1 0 1,1 0-1,-1 0 1,0 0-1,0 0 0,0 0 1,-1 0-1,-1-8 1,1 11-10,0 0 1,1 0 0,-1 0 0,0 0-1,0 1 1,0-1 0,0 0-1,-1 0 1,1 1 0,0-1 0,-1 1-1,1-1 1,-1 1 0,1 0 0,-1-1-1,0 1 1,1 0 0,-1 0 0,0 0-1,0 0 1,0 1 0,0-1 0,0 0-1,0 1 1,-3-1 0,1 1 5,0 0-1,-1 0 1,1 0 0,-1 1-1,1-1 1,0 1 0,-1 0-1,1 0 1,0 1 0,0-1-1,0 1 1,0 0 0,0 0-1,0 1 1,-5 3 0,-1 2 59,0 0-1,1 1 1,0 0 0,-8 10 0,9-9 25,0 0-1,1 1 1,1-1 0,0 1 0,0 0-1,1 1 1,0 0 0,-2 11 0,5-18-37,1 1 0,0-1 1,1 0-1,-1 0 0,1 0 1,0 0-1,0 1 0,1-1 1,-1 0-1,1 0 0,0 0 1,1 0-1,-1 0 0,1 0 1,0 0-1,0 0 0,1-1 0,-1 1 1,1-1-1,0 0 0,5 6 1,-1-3-20,1 0-1,0 0 1,0-1 0,1 0 0,0-1-1,0 0 1,1 0 0,-1-1 0,1 0-1,0 0 1,0-1 0,16 2 0,2 0-621,1-2 1,0-1 0,37-3 0,-51 1 208,41-4-4083,-51 4 3771,0-1-1,-1 0 0,1-1 0,0 1 1,0-1-1,-1 0 0,1 0 1,6-4-1,-6 2-640,-1 0 0,0 0 0,0-1 0,5-6 1,-6 7 578,23-28-4290</inkml:trace>
</inkml:ink>
</file>

<file path=ppt/ink/ink4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37.1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391 545 6560,'-1'-2'303,"-1"-1"0,0 0 0,0 1 0,0-1 0,0 1 0,0 0-1,-1 0 1,1 0 0,0 0 0,-1 0 0,0 0 0,1 1 0,-1-1 0,-3 0 0,1 0 78,0 1-1,0-1 1,0 1-1,0 1 1,-1-1-1,1 1 0,0-1 1,-6 2-1,2 0-85,-1 0 0,1 1 0,-1 0 0,1 1 0,0 0-1,0 0 1,0 1 0,0 0 0,-9 6 0,-1 4-46,0 1 1,1 1 0,1 1-1,0 0 1,1 1-1,1 1 1,1 0 0,0 1-1,-11 23 1,21-35-168,0 1 0,0 0 1,1-1-1,0 1 0,1 0 0,0 1 1,-2 14-1,4-20-27,0-1 0,0 1 0,0-1 0,0 1 0,0-1 0,1 1 0,0-1 0,0 0 0,0 1 0,0-1 0,0 0 0,0 1 0,1-1 0,0 0 0,-1 0 0,1 0 0,1 0 0,-1-1 0,0 1 0,0-1 0,1 1 0,0-1 0,3 3 0,-4-4-25,0 0-1,0 0 0,0 0 0,0 0 0,0-1 1,1 1-1,-1-1 0,0 1 0,0-1 0,0 0 1,0 0-1,0 0 0,1 0 0,-1 0 0,0-1 1,0 1-1,0 0 0,0-1 0,3-1 0,2-1 52,1 0-1,-1-1 0,11-7 0,-17 11-78,13-10 44,-1 0 0,1-1-1,-2-1 1,20-22 0,36-56-215,-65 85 152,128-204-338,-124 196 347,16-26-30,-3-2 0,29-79 0,-40 91 20,-2 0-1,0-1 1,-2 0 0,-1 0-1,0-37 1,-4 59-9,0 0 1,-1-1-1,0 1 0,0 0 1,-4-11-1,5 18 21,0 1 0,0-1 0,0 1 0,-1-1 0,1 0 0,0 1 0,0-1 0,-1 1 0,1-1 0,0 1 0,-1-1 0,1 1 0,0-1 0,-1 1 0,1-1 0,-1 1 0,1 0 0,-1-1 0,1 1 0,-1 0 0,1-1 0,-1 1 0,0 0 0,1 0 0,-1-1 0,1 1 0,-1 0 0,1 0 0,-2 0 0,0 0-8,1 0 0,-1 1 0,1-1 0,-1 1 0,1-1 1,0 1-1,-1 0 0,1-1 0,0 1 0,-1 0 0,-1 2 0,-4 3-6,1 0 0,0 1 0,-6 7 0,-10 16 161,1 1-1,2 0 0,-24 53 1,32-58-48,2 0 0,0 0 0,2 1 0,0 1 0,-3 38 0,7-26 70,1 0-1,5 70 1,-1-97-97,-1 0 0,2-1 1,0 1-1,0-1 0,1 0 1,1 0-1,0 0 0,0 0 0,1-1 1,1 0-1,0 0 0,15 18 1,-19-26-30,0 0 1,0 0 0,1 0 0,-1 0 0,0-1 0,1 0 0,-1 0 0,1 0-1,0 0 1,0 0 0,0-1 0,0 1 0,0-1 0,0 0 0,0 0-1,0-1 1,1 1 0,-1-1 0,7 0 0,-4-2-25,1 1 1,0-1-1,-1-1 1,1 1-1,-1-1 1,0-1-1,0 1 1,0-1-1,0 0 1,-1-1-1,0 1 1,0-1-1,0-1 1,0 1-1,-1-1 0,0 0 1,0 0-1,6-11 1,3-8-75,0 0-1,-2-1 1,-2 0 0,0-1-1,9-39 1,-17 58 24,-2 7 5,1-1 0,0 1 0,-1-1 0,0 1 0,1-1 0,-1 1 0,0-1 0,0 0 0,0 1 0,0-1 0,0 0 0,0 1 0,-1-1 0,0-1 0,-3 19-379,1-2 371,-22 127 352,23-122-201,1 0 0,1 1 0,0-1 0,2 0 0,5 27 1,-6-41-74,0 0 1,1-1-1,0 1 1,0 0-1,0-1 1,0 0-1,1 1 1,4 4-1,-6-7 7,1 0 0,-1-1-1,1 1 1,-1-1-1,1 1 1,0-1 0,-1 0-1,1 1 1,0-1-1,0 0 1,0 0 0,0 0-1,0-1 1,0 1-1,0 0 1,0-1 0,0 0-1,0 1 1,0-1-1,1 0 1,3 0 0,-2-1-10,0 0 1,0 0 0,0-1 0,0 1 0,0-1 0,0 0 0,-1 0 0,1 0 0,-1 0 0,1-1 0,-1 0 0,0 1 0,0-1 0,4-5 0,2-4 3,0-1 1,11-20 0,-13 22-32,11-18-79,-2-1-1,-1 0 1,-1-2-1,13-43 1,-24 59-326,-3 16 389,0 0 0,-1 0 0,1 0 0,0 0 0,0 0 0,0 0 0,0 0 0,0 0 0,0 0 0,0 0 0,-1 0 0,1 0 0,0 0 0,0 0 0,0 0 0,0 0 0,0 0 0,0 0 0,-1 0 0,1 0 1,0 0-1,0 0 0,0 0 0,0 0 0,0 0 0,0 0 0,0 0 0,0 0 0,-1 0 0,1 0 0,0 1 0,0-1 0,0 0 0,0 0 0,0 0 0,0 0 0,0 0 0,0 0 0,0 0 0,0 0 0,0 1 0,0-1 0,0 0 0,0 0 0,0 0 0,0 0 0,0 0 0,0 0 1,0 1-1,0-1 0,-13 29-192,-17 84 426,27-100-150,2 0 1,-1 0-1,2 0 1,0 0-1,0 0 1,1 0-1,3 13 1,-3-23-57,-1 0 0,1 0 0,0 0 0,1-1 0,-1 1 0,0 0 0,1-1 0,-1 1 0,1-1 0,0 1 0,0-1 0,0 0 0,0 1 0,0-1 0,0-1 0,1 1 0,-1 0 0,1 0 0,-1-1 0,1 1 0,0-1 0,0 0 0,-1 0 0,1 0 0,0 0 0,0-1 0,0 1 0,0-1 0,3 1 0,3-1 42,0 0 0,0-1 0,0 1 0,0-2 0,0 1 0,0-1 0,-1-1 1,1 1-1,8-5 0,0-1-44,-1-1 0,0-1 0,0 0 0,-1-1 0,25-22 0,-17 11-33,-2-2 1,32-43-1,-41 50-14,-2 0 0,0 0 0,-1-1 0,-1 0 0,-1-1 0,10-35 0,-11 19-179,-7 35 208,1 0 0,0 0 0,0 0 1,0 0-1,0 0 0,0 0 0,0-1 0,0 1 0,0 0 0,0 0 0,0 0 0,0 0 0,0 0 1,0 0-1,0-1 0,0 1 0,1 0 0,-1 0 0,0 0 0,0 0 0,0 0 0,0 0 1,0 0-1,0-1 0,0 1 0,0 0 0,0 0 0,0 0 0,0 0 0,1 0 0,-1 0 0,0 0 1,0 0-1,0 0 0,0 0 0,0 0 0,0 0 0,0 0 0,1 0 0,-1-1 0,0 1 0,0 0 1,6 4-9,4 8-74,-5 2 73,-1 0 1,0 0-1,-1 0 0,0 0 1,0 22-1,-2 75 251,-3-53-96,2-40-110,-1-13-9,1 0 0,0 0 1,0 1-1,0-1 0,1 0 1,0 0-1,0 0 1,0 0-1,3 8 0,-4-12-8,1 0 1,0-1-1,0 1 0,0 0 1,0 0-1,0 0 0,0-1 1,0 1-1,0-1 0,0 1 1,0 0-1,0-1 0,0 0 1,0 1-1,0-1 0,0 0 1,1 1-1,-1-1 0,0 0 1,0 0-1,0 0 0,1 0 0,-1 0 1,0 0-1,2-1 0,0 1 13,1-1-1,-1 0 0,1 0 0,-1 0 0,1 0 1,-1 0-1,6-3 0,5-7-21,0 0 1,25-25-1,6-5 50,-37 35-45,10-9-54,22-22-1,-13 15-72,-22 19 105,-1 0 0,1 0-1,-1-1 1,0 0-1,0 0 1,-1 0 0,4-5-1,-3 5-70,-4 8-1,-2 9 87,-12 74 72,11-76-35,1 1 1,-2 15-1,4-22-21,0-1 0,0 0-1,0 1 1,1-1 0,-1 0-1,1 1 1,0-1 0,1 0-1,2 7 1,-4-10 0,1 0 1,0 0-1,0 0 1,0 0-1,-1 0 0,1 0 1,0 0-1,0 0 0,0 0 1,1 0-1,-1-1 0,0 1 1,0 0-1,0-1 0,0 1 1,1-1-1,-1 1 0,0-1 1,1 0-1,-1 1 0,0-1 1,0 0-1,3 0 1,2 0 25,-1-1 1,1 1-1,-1-1 1,8-2-1,-1-1-45,1-1-1,-1 0 0,1-1 0,-1 0 0,-1-1 0,1 0 0,12-11 1,-3 0-27,-1 0 0,28-33 0,41-65-15,-56 64-235,-31 53 193,0 6-22,1 9-23,-2 10 140,-1 0 0,-1 0 0,-1 0 0,-10 48 0,-8 22 336,19-88-197,5-12 2,6-6-106,-4 4-65,0-1 1,-1 1 0,1-2-1,-1 1 1,6-14 0,8-11-78,-1 5 99,48-68-80,-64 94 58,-1 0-1,0-1 0,0 1 1,0 0-1,1 0 1,-1 0-1,0 0 1,1 0-1,-1 0 1,1 0-1,-1 1 1,3-2-1,-4 2 11,1 0-1,0 0 1,-1 0 0,1 0-1,-1 0 1,1 0 0,-1 1-1,1-1 1,-1 0 0,1 0-1,-1 0 1,1 1 0,-1-1-1,1 0 1,-1 0 0,0 1-1,1-1 1,-1 1 0,1-1-1,-1 0 1,0 1 0,1-1-1,-1 1 1,0-1 0,1 1-1,-1-1 1,0 0 0,0 1-1,0-1 1,1 1-1,-1-1 1,0 1 0,0 0-1,0-1 1,0 1 0,0-1-1,0 1 1,0-1 0,0 1-1,2 17-14,-1 0 0,-1-1-1,-4 30 1,1 17 198,3-61-174,0 0 0,0 0 0,0 0 1,1 0-1,0 0 0,-1 0 0,1 0 0,0 0 1,1 0-1,-1 0 0,0 0 0,4 4 0,-4-5-2,1-1 0,-1 1 0,1-1-1,-1 1 1,1-1 0,-1 0 0,1 0-1,0 0 1,0 0 0,-1 0 0,1 0-1,0 0 1,0-1 0,0 1 0,0-1-1,0 1 1,0-1 0,0 0 0,0 0-1,0 0 1,3 0 0,10-2 9,0 0 0,-1-1 0,1 0 0,-1-2 0,15-5 0,0-2-8,36-22 0,-48 24-45,-1 0 0,1-1 0,-2-1 0,0-1 0,20-20 0,-22 18-12,-1-1 0,-1 0-1,17-33 1,-27 47 50,0 1-25,0-1 1,0 0 0,0 0 0,0 0 0,0 0 0,0 0 0,0 0 0,-1 0 0,1 0 0,-1 0 0,0 0 0,1 0 0,-1 0 0,0 0 0,0 0 0,-1 0 0,1-3-1,0 4 16,0 1-1,-1-1 0,1 0 0,0 1 1,0-1-1,0 1 0,-1-1 0,1 0 1,0 1-1,-1-1 0,1 1 0,-1-1 0,1 1 1,0-1-1,-1 1 0,1-1 0,-1 1 1,1-1-1,-1 1 0,0 0 0,1-1 1,-1 1-1,1 0 0,-1 0 0,0-1 0,1 1 1,-1 0-1,1 0 0,-1 0 0,0 0 1,1 0-1,-1 0 0,0 0 0,1 0 0,-1 0 1,0 0-1,-1 0 0,-1 1-16,-1 1 0,0-1 0,1 1 0,-1-1 0,1 1 0,-4 3 0,-15 10 35,0 2 0,1 0 0,-22 26 0,-54 65 200,87-94-174,0-1 0,1 1 0,-13 26 0,21-39-26,0 0-1,1 1 1,-1-1 0,0 1-1,1-1 1,0 0 0,-1 1-1,1-1 1,0 1 0,0-1 0,0 3-1,0-4 5,0 1-1,0-1 0,0 0 1,0 1-1,0-1 0,0 1 0,0-1 1,1 1-1,-1-1 0,0 0 1,0 1-1,1-1 0,-1 1 0,0-1 1,1 0-1,-1 1 0,0-1 1,1 0-1,-1 0 0,0 1 1,1-1-1,-1 0 0,1 1 0,1-1 17,0 0 0,0 1 0,0-1 0,0 0-1,0 0 1,0 0 0,0-1 0,0 1-1,0 0 1,0-1 0,-1 1 0,1-1-1,0 0 1,0 1 0,2-3 0,11-6-2,-1-1 0,0 0 0,0-1 0,-1-1 0,-1 0 0,0-1 0,11-15 0,-14 16 1,-7 8-70,1 1 1,-1-1 0,1 1 0,0 0-1,0 0 1,0 0 0,0 0 0,5-2-1,-8 5 35,0 0 0,1 0 0,-1-1 0,0 1 0,0 0 0,1 0-1,-1 0 1,1 0 0,-1 0 0,0 0 0,1-1 0,-1 1-1,0 0 1,1 0 0,-1 0 0,0 0 0,1 0 0,-1 0-1,0 1 1,1-1 0,-1 0 0,0 0 0,1 0 0,-1 0 0,0 0-1,1 0 1,-1 1 0,0-1 0,1 0 0,-1 0 0,0 0-1,1 1 1,-1-1 0,0 0 0,0 1 0,0-1 0,1 1-1,2 12-74,-3-9 50,1 6 21,-1 0 1,0 1-1,0-1 0,-1 0 1,-5 20-1,-18 53 27,11-45-19,-79 230 100,69-211 113,-4 0 0,-52 84 0,68-125-74,-26 30 1,32-40-94,-1 0 0,0 0 0,-1-1 0,1 0 0,-1 0 0,0-1-1,-8 4 1,13-7-42,1-1-1,0 1 0,-1 0 1,1-1-1,-1 0 0,1 1 1,0-1-1,-1 0 0,1 0 1,-1 1-1,1-1 1,-1 0-1,1-1 0,-1 1 1,1 0-1,-1 0 0,1-1 1,0 1-1,-1-1 0,1 1 1,0-1-1,-1 1 0,1-1 1,0 0-1,0 0 0,-1 0 1,1 1-1,0-1 0,0 0 1,0-1-1,-1 0 0,-1-3-42,0 0-1,0 0 0,0 0 0,1-1 1,0 1-1,-2-9 0,-3-14-189,1 0-1,2 0 1,1-1-1,1 0 1,1 0 0,4-32-1,-1 32-1658,7-34 1,-6 50-804,0 0 1,8-19-1,-10 30 1943,1-1-1,-1 1 0,0 0 1,1 0-1,0 0 0,-1 0 1,1 0-1,0 0 0,0 1 1,0-1-1,3-1 0,8-2-2903</inkml:trace>
</inkml:ink>
</file>

<file path=ppt/ink/ink4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37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12 8736,'-15'-11'3936,"25"19"-3424,-5-5-1312,-2 2 320,7 7-4128,7 8 2560</inkml:trace>
</inkml:ink>
</file>

<file path=ppt/ink/ink4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40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27 771 6464,'-27'-15'7015,"45"22"-3263,-13-5-3541,0-1 0,1 0-1,-1 0 1,0 0 0,1 0-1,-1-1 1,1 0 0,-1 0-1,0 0 1,1-1 0,-1 0-1,0 0 1,1 0-1,-1-1 1,0 0 0,0 0-1,0 0 1,0 0 0,0-1-1,8-6 1,-4 2-131,1-1 1,-2 0-1,1 0 0,-1-1 1,0 0-1,-1 0 0,0-1 1,9-17-1,-8 13 49,-1 0 0,-1-1 0,8-31 0,-12 39-164,-1 0 0,1 0 0,-2-1 0,1 1 0,-1 0 0,0-1 0,-1 1 0,1 0 0,-1-1 0,-1 1 0,-2-9 0,4 15 13,-1 0 0,1 0 0,0 0-1,-1 0 1,1 0 0,-1 0 0,1 0 0,-1 0 0,1 0 0,-1 0 0,0 0-1,1 0 1,-1 1 0,0-1 0,0 0 0,0 0 0,0 1 0,1-1-1,-1 0 1,0 1 0,0-1 0,0 1 0,-2-1 0,2 1 16,0 0 0,-1 0 0,1 0 0,0 1 1,0-1-1,0 0 0,0 1 0,-1-1 0,1 1 0,0-1 0,0 1 0,0 0 1,0-1-1,0 1 0,0 0 0,1 0 0,-3 1 0,-2 4 33,0 0 0,1 0 0,-1 0 0,1 1 0,-4 9 0,-7 22 307,2 1 0,-13 58 0,20-74-173,3-10-4,1-1-1,0 1 1,1 0 0,0 0-1,3 25 1,-1-33-72,0 1 1,0 0-1,0-1 0,1 1 1,0-1-1,4 9 1,-4-11-48,-1-1 0,1 1 1,0-1-1,0 1 0,0-1 1,0 0-1,0 1 0,0-1 1,1-1-1,-1 1 0,1 0 1,0 0-1,2 0 1,0 0 13,-1 0 0,1-1 0,0 1 0,0-1 0,-1-1 0,1 1 0,0-1 0,0 0 0,0 0 1,6-1-1,6-1 101,29-10 1,-1-2-98,-1-3 0,-1-2 0,72-42 0,-69 32-43,-1-3 0,-2-1 1,56-55-1,81-102-669,-163 169 565,0-1 1,-2 0 0,-1-2-1,15-32 1,-21 38 7,-1 0-1,0-1 1,-2-1 0,0 1 0,-1-1-1,1-29 1,-5 43-26,0-1 0,0 0 0,-1 0 0,0 0 0,0 1 0,-4-13 0,5 18 92,-1 0 0,1 0 0,0 0 0,-1 0 0,1-1 0,-1 1 0,1 0 0,-1 0 0,0 0 0,0 0 0,1 0 0,-1 1 0,0-1 0,0 0 0,0 0 0,0 0 0,0 1 0,0-1 0,0 0 0,0 1 0,0-1 0,0 1 0,0-1 0,0 1 0,-1 0 0,1 0 0,0-1 0,0 1 0,0 0 0,-1 0 0,1 0 0,0 0 0,0 0 0,0 0 0,-1 1 0,1-1 0,0 0 0,0 0 0,0 1 0,0-1 0,-1 1 0,1-1 0,0 1 0,0 0 0,0-1 0,-1 3 0,-5 1-11,1 1 0,0 0 0,1 1 0,-1-1 0,1 1 0,-5 8 0,-28 44-6,30-45 34,-1 2-8,-16 26 220,1 0 1,-19 48 0,28-49-27,2-1 1,-12 66 0,19-74-66,2 0 1,1 1-1,2-1 1,3 36 0,-1-56-76,0 1 1,1 0 0,0-1 0,1 0-1,1 0 1,-1 1 0,2-2 0,0 1-1,0-1 1,1 1 0,0-1 0,9 11 0,-12-18-7,0 0 1,0-1 0,-1 1 0,1-1 0,1 0 0,-1 0 0,0 0 0,0 0 0,1-1 0,-1 1-1,1-1 1,0 0 0,-1 0 0,1 0 0,0-1 0,-1 1 0,5-1 0,4 0 32,-1 0 1,1-1-1,-1-1 1,17-4 0,-12 2-51,-1-1 0,0-1 0,0-1 0,0 0 1,23-15-1,-9 1-66,39-33 0,-52 39 34,-1 0 0,0-1-1,20-29 1,-29 37-6,-1-1 0,0 0 0,0 0 0,-1 0 0,0-1 0,0 0 0,-1 1 0,-1-1 0,3-16 0,-5 24-26,1-1 0,-1 1-1,0 0 1,-1-1 0,1 1 0,0 0-1,-1-1 1,1 1 0,-1 0 0,1 0-1,-1-1 1,0 1 0,0 0 0,0 0-1,-2-3 1,2 4 24,-1 0 1,1 0-1,0 0 0,0 0 0,0 0 0,-1 1 0,1-1 1,0 0-1,-1 1 0,1-1 0,-1 1 0,1-1 0,-1 1 0,1 0 1,-1-1-1,1 1 0,-1 0 0,1 0 0,-1 0 0,1 0 1,-1 1-1,1-1 0,-1 0 0,1 0 0,-1 1 0,-1 0 1,-7 3 12,0 1 1,0-1 0,1 2-1,0-1 1,0 1 0,1 0-1,-1 1 1,2 0 0,-1 0 0,1 1-1,-8 10 1,-2 5 67,1 0 1,0 1 0,-11 28-1,20-40 5,2 0-1,0 1 1,0-1-1,1 1 1,-4 24-1,8-33-38,-1 0 0,1 0 0,0 0 0,0 0 0,0 0 0,0 1 0,1-1 0,0 0 0,0 0 0,0 0 0,0 0 0,1-1 0,-1 1 0,1 0 0,0 0 0,0-1 0,0 1 0,1-1 0,-1 0 0,1 0 0,0 0 0,0 0 0,5 4 0,-1-2 25,1-1 0,1 1 0,-1-1 0,1-1 0,-1 0 0,1 0 0,0-1 0,0 0-1,16 2 1,-5-3-15,1 0 0,-1-1 0,27-4 0,-18 1-5,1-2-1,-1 0 1,35-13 0,68-38-5,-17 7-103,74-27-113,-172 68 73,-11 6-155,-17 11 131,-12 9 3,-29 18-1,35-26 157,0 2 0,0 0 0,1 1-1,-22 23 1,24-20-4,1 1 0,-11 20 0,23-35-4,0 0 1,-1 0 0,1 0 0,0 1 0,1-1 0,-1 0 0,0 0 0,1 1 0,-1-1 0,1 0 0,0 1 0,-1-1-1,1 0 1,1 1 0,-1-1 0,0 1 0,1 1 0,-1-2-1,1-1-1,0 0 1,0 1 0,-1-1 0,1 0-1,0 0 1,0 0 0,0 0 0,0 0-1,0 0 1,1 0 0,-1 0-1,0 0 1,0 0 0,1-1 0,-1 1-1,0 0 1,1-1 0,-1 1 0,1-1-1,-1 0 1,0 1 0,1-1 0,-1 0-1,1 0 1,-1 0 0,1 0-1,1 0 1,32-2 72,0-1 1,-1-2-1,1-1 0,-2-1 0,45-17 0,-62 18-101,0-2-1,0 0 1,-1 0-1,0-2 1,0 0-1,-1 0 0,0-1 1,-1-1-1,14-16 1,9-14-173,47-74 1,-30 40 40,107-121-90,-38 50 58,-116 140 74,-1 1 0,-1-1 1,1-1-1,-1 1 0,4-10 0,-6 6-149,-2 11 248,0 0 0,0-1 1,0 1-1,0 0 1,0 0-1,0 0 0,-1 0 1,1-1-1,0 1 1,0 0-1,0 0 0,0 0 1,0 0-1,-1 0 0,1 0 1,0-1-1,0 1 1,0 0-1,0 0 0,0 0 1,-1 0-1,1 0 1,0 0-1,0 0 0,0 0 1,-1 0-1,1 0 1,0 0-1,0 0 0,0 0 1,-1 0-1,1 0 1,-3 1-23,1-1 1,-1 1 0,0 0 0,0 0 0,1 1 0,-5 2 0,-10 6 16,1 1-1,0 1 1,1 0 0,0 1 0,1 1 0,0 1 0,1 0 0,-16 24 0,13-14 77,1 1 0,1 1-1,1 0 1,-17 56 0,-9 61 117,33-114-73,1 0-1,-1 56 1,6-78-58,0-1 0,0 0 0,1 0 1,0 0-1,0 0 0,1 0 0,0 0 0,0 0 1,4 7-1,-5-12-34,1 0 1,-1 0-1,1 0 1,-1 0-1,1 0 0,-1-1 1,1 1-1,0 0 1,0-1-1,0 0 1,0 1-1,0-1 0,0 0 1,1 0-1,-1 0 1,0 0-1,0 0 1,1 0-1,-1-1 0,1 1 1,-1-1-1,0 0 1,1 0-1,-1 0 1,1 0-1,-1 0 0,1 0 1,-1-1-1,0 1 1,4-2-1,10-2 3,-1-1 1,1 0-1,-1-1 0,0-1 0,0-1 0,-1 0 1,19-14-1,-15 8-61,-1 0-1,-1-1 1,0-1 0,26-34-1,-39 46 28,-1 0-1,0 1 1,0-1-1,0 0 1,0 0-1,-1 0 1,0 0 0,0 0-1,0-1 1,1-4-1,-2 6 6,0 1 1,0 0-1,0-1 0,0 1 0,0-1 0,-1 1 1,1-1-1,-1 1 0,0 0 0,1-1 0,-1 1 1,0 0-1,0 0 0,-1-1 0,1 1 0,0 0 1,-1 0-1,1 0 0,-3-2 0,-5-3 49,6 5 2,0-1 0,-1 1-1,2-1 1,-1 0 0,0 0-1,-2-4 1,5 7-37,-1-1 0,1 1 0,0 0 0,0-1 0,0 1 0,-1-1 0,1 1 0,0 0 0,0-1 0,0 1 0,0-1 0,0 1 0,0-1 0,0 1 0,0-1 0,0 1 0,0 0 0,0-1 0,0 1 0,1-1-1,-1 1 1,0-1 0,0 0 0,1 0-1,0 1-1,0-1 0,0 0 1,0 0-1,0 1 0,0-1 1,0 1-1,0-1 0,0 1 1,0-1-1,0 1 0,0-1 1,2 1-1,13-2-22,0 0 1,0 1-1,0 1 0,-1 1 1,31 4-1,-33-3 23,17 2 23,0 2 1,40 12-1,-67-18-35,-1 1 0,0 0 0,0-1-1,0 1 1,0 0 0,0 1 0,0-1 0,0 0 0,0 0-1,0 1 1,0-1 0,-1 1 0,1 0 0,-1-1 0,1 1-1,-1 0 1,0 0 0,1 0 0,-1 0 0,0 0-1,0 0 1,-1 0 0,1 0 0,0 1 0,-1-1 0,1 0-1,-1 0 1,0 1 0,0-1 0,0 3 0,-1 6 1,0 0 0,-1 0 0,-1 0 1,0-1-1,-5 14 0,-3 11 2,10-31-18,-1 6 36,-1 0 1,0 19-1,3-27 6,0 0-1,0 0 1,0 1-1,0-1 1,0 0-1,1 0 0,-1 0 1,1 0-1,-1 1 1,1-1-1,0 0 1,0 0-1,0 0 1,0 0-1,0-1 1,0 1-1,1 0 1,-1 0-1,3 1 0,-3-2 0,0 0 0,0 0 0,0-1-1,1 1 1,-1 0 0,0-1 0,0 1-1,1-1 1,-1 0 0,0 1 0,1-1-1,-1 0 1,0 0 0,1 0 0,-1 0-1,1 0 1,-1 0 0,0 0 0,1 0-1,-1-1 1,0 1 0,1-1 0,0 0-1,4-1-7,-1-1-1,0 0 0,0 0 1,5-4-1,-5 3-5,15-12 29,-1-1 0,30-33 0,-13 12 8,-8 9 62,-11 10-190,1 2 0,1 0 0,29-21 0,-39 34-143,-14 18 79,-30 49 284,-1 3 95,32-58-211,1 0-1,-1 1 1,2-1-1,-1 1 1,1 0-1,0 10 1,1-17 5,1 0 0,0 0 0,0 0 1,0 0-1,0 0 0,0 0 0,0 0 1,1 0-1,-1 0 0,1 0 0,0 0 0,-1 0 1,1-1-1,0 1 0,0 0 0,0 0 0,0 0 1,0-1-1,1 1 0,-1-1 0,0 1 1,1-1-1,-1 1 0,1-1 0,0 0 0,-1 0 1,1 0-1,0 0 0,0 0 0,-1 0 1,1 0-1,0-1 0,3 2 0,7-1 10,-1 0-1,0 0 1,1-1-1,-1 0 1,19-4 0,-11 2-32,24-4 3,1-2 0,-1-3-1,-1-1 1,0-1-1,58-29 1,-84 34-33,18-13-1,-21 13-57,-1 0 0,16-6 0,-24 15 19,-5 4-19,-5 8-45,5-12 125,-5 12 87,0-1-1,0 1 0,1 0 1,1 0-1,0 1 0,1-1 1,-2 26-1,5-37-113,0-1 1,0 0-1,0 0 0,0 0 1,0 0-1,1 0 0,-1 0 1,0 1-1,1-1 0,-1 0 1,1 0-1,-1 0 0,1 0 0,-1 0 1,1-1-1,0 1 0,0 0 1,-1 0-1,1 0 0,0 0 1,0-1-1,0 1 0,0 0 0,0-1 1,0 1-1,0-1 0,0 1 1,0-1-1,0 0 0,0 1 1,0-1-1,0 0 0,0 0 1,0 1-1,1-1 0,-1 0 0,0 0 1,2-1-1,0 1-586,0 0 0,-1 0 0,1-1 0,0 0 0,0 1 0,4-3 0,-5 2-366,0 0-1,0 0 0,-1 0 1,1 0-1,0 0 1,-1 0-1,1 0 1,2-4-1,5-3-2159</inkml:trace>
</inkml:ink>
</file>

<file path=ppt/ink/ink4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40.4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6 10464,'-22'-5'4736,"22"10"-4096,5-5 255,-2 0-607,7 0 32,9 0-192,7 0-448,1 0 192,-1 0-3487,3 6 1983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7:25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60 2656,'10'-9'2592,"-10"9"-2415,1 0 0,-1-1 1,0 1-1,0 0 0,1 0 0,-1 0 0,0-1 0,0 1 1,0 0-1,1 0 0,-1-1 0,0 1 0,0 0 0,0-1 1,0 1-1,0 0 0,1 0 0,-1-1 0,0 1 0,0 0 0,0-1 1,0 1-1,0 0 0,0-1 0,0 1 0,0 0 0,0-1 1,0 1-1,0 0 0,-1-1 0,1-5 155,-2 5-130,0 0 0,0 0 0,-1 0 1,1 1-1,0-1 0,-1 1 0,1-1 0,-1 1 1,1 0-1,-1 0 0,-4 1 0,2 0-114,0-1-1,0 1 1,0-1-1,-8 0 1,-22 2 168,5 3 71,-1 2 0,-42 16 0,62-19-296,0 1 0,1 0 0,0 1 0,0 0 0,0 0 0,1 1 0,0 1 0,0-1 0,1 2 0,-9 9 0,10-8 37,0-1 0,1 2 0,0-1 1,0 1-1,1 0 0,0 0 0,1 0 0,1 1 0,0-1 0,0 1 0,1 0 0,0 0 0,1 0 0,1 0 0,0 0 0,2 16 0,-1-22 3,0-1 0,0 1 0,1 0 0,-1-1 0,1 1 0,0-1 0,1 1 0,0-1 0,0 0 0,0 0 0,0 0 0,8 8 0,-5-8 42,0 1 0,0-1 0,1 0 1,0-1-1,-1 1 0,2-1 0,-1-1 0,11 4 0,1-1 89,0 0 0,1-2 0,0-1 0,-1 0 0,1-2 0,33 0 0,-34-2-72,0 0 0,0-2 0,31-7 1,-41 7-83,0 0 0,0 0 0,-1-1 0,1 0 1,-1-1-1,0 1 0,0-2 0,-1 1 0,12-12 1,-7 4 9,0-1-1,-1 0 1,-1-1 0,0 0 0,-1 0 0,9-22 0,-1-7 41,16-55-1,-31 92-130,0 1-1,-1-1 1,0 1-1,0-1 0,0 1 1,-1-1-1,0 0 1,0 1-1,0-1 0,-1 0 1,0 1-1,-1-1 1,1 1-1,-1-1 0,-1 1 1,1 0-1,-7-11 1,7 14 11,0 0 1,0 1-1,0-1 1,-1 1-1,1 0 1,-1 0-1,0 0 1,0 0-1,0 0 1,0 0-1,0 1 1,-6-3-1,4 2 15,-1 0 0,-1 0 0,1 1 0,0 0 0,0 0 0,-7 0-1,-35 3-185,40 0-1001,8-2 972,0 0-1,-1 1 0,1-1 1,-1 0-1,1 0 1,-1 0-1,1 0 0,-1 0 1,1 0-1,-1 0 1,1 0-1,-1 0 1,1 0-1,-1 0 0,1 0 1,-1 0-1,1 0 1,-1 0-1,1 0 0,0-1 1,-1 1-1,1 0 1,-1 0-1,1-1 1,-1 1-1</inkml:trace>
</inkml:ink>
</file>

<file path=ppt/ink/ink4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40.7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40 10208,'0'-3'4640,"85"-6"-4032,-14 6 1087,5 6-1055,59-11 0,1 5-384,39-6-448,-9 6 96,32-2-3519,-22 5 2015</inkml:trace>
</inkml:ink>
</file>

<file path=ppt/ink/ink4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41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234 38 4320,'-1'-4'118,"1"1"608,-1 1-1,1-1 1,-1 0 0,0 1-1,0-1 1,0 0-1,-1-2 1,1 5-584,0-1-1,1 0 1,-1 0 0,0 1 0,1-1-1,-1 1 1,0-1 0,0 0-1,0 1 1,1-1 0,-1 1-1,0 0 1,0-1 0,0 1 0,0 0-1,0 0 1,0-1 0,0 1-1,0 0 1,0 0 0,0 0-1,0 0 1,1 0 0,-1 0 0,0 0-1,-2 1 1,-2 0 145,0 0 0,0 1 1,0 0-1,0 0 0,1 0 0,-1 0 1,1 1-1,-1 0 0,1 0 0,-6 5 1,-3 5 814,-19 23 1,18-19-495,4-7-341,1 1 1,0 0-1,0 1 0,2 0 1,-1 0-1,2 1 0,-7 14 1,11-21-153,-1 1 118,1 0 1,0 0 0,-1 9-1,2-15-183,1 1 0,0-1 0,0 1 0,0-1 0,0 1 0,0-1 0,0 1 0,0-1 0,1 1 0,-1-1 0,1 1 0,-1-1 0,1 1 0,-1-1 0,1 1 0,0-1 0,-1 0 0,1 0 0,0 1 0,0-1 0,1 1 0,3 2-5,-1-1-1,1 0 1,0-1-1,0 1 1,0-1 0,0 0-1,0 0 1,0-1 0,1 1-1,-1-1 1,1 0 0,6 0-1,9 0-793,39-3 0,-48 1 270,103-10-5532,-52 6 3137</inkml:trace>
</inkml:ink>
</file>

<file path=ppt/ink/ink4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43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324 715 3136,'-2'-3'268,"1"0"0,0 0 0,0-1 0,0 1 0,0-1 0,0 1 0,0-1 0,1 1 0,0-1 0,0 1 0,0-1 0,0 1 0,0-1 0,1 1 0,1-7 0,-1 9-66,-1-1 1,1 1-1,-1 0 1,0-1-1,0 1 0,0-1 1,1 1-1,-1 0 1,-1-1-1,1 1 1,0-1-1,0 1 1,0-1-1,-1 1 1,1 0-1,-1-1 0,1 1 1,-1 0-1,1-1 1,-1 1-1,0 0 1,0 0-1,0 0 1,1 0-1,-1-1 1,0 1-1,-2-1 0,1 0-9,0 1-1,0 0 1,0 0-1,-1 0 0,1 0 1,0 0-1,0 0 1,-1 0-1,1 1 0,0-1 1,-1 1-1,1 0 0,0 0 1,-5 0-1,0 1-2,-1 0 0,1 1 0,0 0 0,-1 0-1,1 0 1,0 1 0,0 1 0,1-1 0,-13 9 0,-1 3 187,-30 29 0,40-35-257,-3 4-14,0 1-1,0 0 1,2 1-1,-16 24 1,23-32-49,0 0 1,0 0 0,1 0-1,0 1 1,0-1-1,1 1 1,0-1-1,0 1 1,1 0-1,0 0 1,1 0 0,-1 0-1,2 13 1,0-18 2,0 1 0,0-1-1,0 0 1,0 1 0,0-1 0,1 0 0,-1 0 0,1 0 0,0 0 0,0 0 0,0 0-1,0 0 1,0-1 0,1 1 0,3 2 0,-2-2 2,1 0 0,-1 0-1,1-1 1,-1 0 0,1 0 0,0 0 0,0 0 0,0-1-1,9 2 1,-6-2-16,-1 0 0,1-1 0,-1 0 0,1 0 0,-1-1 0,1 0 0,-1 0 0,1-1 0,-1 0 0,0 0 0,0-1 0,0 1 0,0-2 0,11-6 0,-10 4-18,0 0-1,-1-1 0,0 0 0,0 0 1,-1-1-1,0 1 0,0-2 0,4-8 1,13-32 26,18-60 1,-22 55-127,22-51 21,17-47 52,-44 110-163,13-71 1,-24 76-96,-2 34 225,-2 1 1,1-1-1,0 1 1,0-1-1,-1 1 1,1 0-1,-1-1 1,0 1-1,0 0 1,0-1-1,0 1 1,-2-3-1,3 4 26,0 1 1,-1-1-1,1 1 0,-1 0 0,1 0 0,0-1 1,-1 1-1,1 0 0,-1 0 0,1-1 1,-1 1-1,1 0 0,-1 0 0,1 0 1,0 0-1,-1-1 0,1 1 0,-1 0 1,1 0-1,-1 0 0,1 0 0,-1 0 1,1 0-1,-1 1 0,1-1 0,-1 0 1,1 0-1,-1 0 0,0 1 0,-10 6-29,4 2 91,0-1 0,0 1 0,-8 16 0,5-6 89,1 1 0,1 0 0,-10 39 0,15-51-112,-7 33 138,0-1 0,3 1-1,2 0 1,1 1 0,2-1-1,5 59 1,-2-90 3,0 1 0,1-1 0,5 14-1,-7-22-151,1 0-1,-1 0 1,1 0-1,0 0 1,0 0-1,0 0 1,0-1-1,0 1 1,0 0-1,0-1 0,1 1 1,-1 0-1,0-1 1,1 0-1,0 1 1,-1-1-1,1 0 1,0 0-1,-1 0 1,1 0-1,0 0 1,0 0-1,0-1 0,2 1 1,1 0-2,-1-2 0,1 1 1,-1 0-1,1-1 0,-1 0 0,1 0 1,-1 0-1,0-1 0,1 1 0,4-4 0,7-3-24,17-13-1,-32 21 5,42-31-49,-1-2 0,-2-2-1,50-55 1,-89 89 24,0 0 1,0 0-1,0 0 1,0 0-1,0 0 1,0 1 0,0-1-1,0 0 1,0 1-1,0-1 1,1 1-1,-1-1 1,2 0-1,-2 1 13,-1 0-1,0 0 1,0 0-1,1 0 0,-1 0 1,0 0-1,0 0 1,1 1-1,-1-1 1,0 0-1,0 0 1,1 0-1,-1 0 1,0 0-1,0 1 1,0-1-1,1 0 1,-1 0-1,0 0 0,0 0 1,0 1-1,1-1 1,-1 0-1,0 0 1,0 1-1,0-1 1,0 0-1,0 1 1,1 14-237,-7 9 127,0-1 0,-16 38-1,-4 14 202,19-51 16,2-11-15,1 1-1,1 0 1,-2 15-1,5-26-36,-1 1 0,1-1 0,0 0 1,0 1-1,1-1 0,-1 0 0,1 1 0,-1-1 0,1 0 0,0 0 0,0 0 0,1 0 1,-1 0-1,1 0 0,-1 0 0,1 0 0,0 0 0,3 3 0,-2-4 2,0 0 0,0 0 0,0 0 0,1 0 0,-1-1 0,0 1 0,1-1 0,-1 0-1,1 0 1,-1 0 0,1-1 0,-1 1 0,1-1 0,-1 0 0,1 0 0,4 0 0,9-1 82,-1-1 1,19-5 0,-16 2-160,1-2 1,32-14-1,9-4-252,-60 25 271,0-1-1,-1 1 0,1 0 1,0 0-1,0 0 0,0-1 0,-1 1 1,1 0-1,0 0 0,0 0 1,0 0-1,-1 0 0,1 0 1,0 1-1,0-1 0,0 0 1,0 0-1,-1 1 0,1-1 1,0 0-1,0 1 0,-1-1 1,1 0-1,0 1 0,-1-1 1,1 1-1,0 0 0,-1-1 1,1 1-1,-1-1 0,1 1 1,-1 0-1,1-1 0,-1 1 1,0 0-1,1 0 0,-1-1 1,0 1-1,1 0 0,-1 0 0,0 0 1,0-1-1,0 2 0,1 4-29,-1-1-1,1 0 0,-1 0 1,-1 0-1,0 9 0,-3 6 93,-1 0 0,-14 35 0,9-28-84,-75 194 280,58-163 107,-57 93 1,66-126 46,8-16-73,10-9-315,0 0 0,0 1 1,0-1-1,-1 0 0,1 0 1,0 0-1,0 0 0,0 0 1,0 0-1,0 0 0,0 0 1,0 0-1,0 0 0,-1 0 1,1 0-1,0 0 0,0 0 1,0 0-1,0 0 0,0 0 1,0 0-1,-1 0 0,1 0 1,0 0-1,0 0 0,0 0 1,0 0-1,0 0 0,0 0 1,-1 0-1,1 0 0,0 0 1,0 0-1,0 0 0,0 0 1,0 0-1,0 0 0,0 0 1,-1 0-1,1-1 0,0 1 1,0 0-1,0 0 0,0 0 1,0 0-1,0 0 0,0 0 1,0 0-1,0-1 0,0 1 1,0 0-1,0 0 0,0 0 1,0 0-1,0 0 1,1-20 286,8-16-348,1-1 1,17-40-1,39-78-418,-38 92 387,11-27-14,52-114-236,-71 166 182,1 0 1,3 2 0,30-38 0,-46 65 87,0-1 0,1 1 0,16-12 0,-22 18 39,1 1 0,0-1 0,0 1 0,0 0 1,0 0-1,0 0 0,0 1 0,0-1 0,1 1 0,-1 0 1,1 0-1,6 0 0,-9 1 20,0 0-1,-1 0 1,1 1 0,0-1-1,0 0 1,-1 1 0,1-1-1,0 1 1,-1 0 0,1-1 0,0 1-1,-1 0 1,1 0 0,-1 0-1,1 0 1,-1 0 0,0 0-1,1 0 1,-1 1 0,0-1-1,0 0 1,0 1 0,0-1-1,0 1 1,0-1 0,0 1 0,-1 0-1,1-1 1,-1 1 0,1 0-1,-1 0 1,1-1 0,-1 1-1,0 0 1,0 2 0,1 4 8,-1 0-1,0 0 1,-1 0 0,0 0 0,0 0-1,-4 12 1,-2-1 63,0-1 0,-1-1-1,0 0 1,-20 30 0,-53 57 419,68-89-346,0-1 0,-1-1 0,0 0 0,-32 20 0,79-53-494,156-54-354,-81 35 617,-13 4 51,53-22-116,-145 55 133,0 1-1,0 0 1,0 0 0,0 0-1,0 1 1,0-1 0,3 0-1,-5 1 20,-1 0 0,0 0 1,0 0-1,1 0 0,-1 0 0,0 1 0,1-1 0,-1 0 0,0 0 0,1 0 0,-1 0 0,0 0 0,1 0 0,-1 0 0,0 1 0,0-1 0,1 0 0,-1 0 0,0 0 0,0 1 0,0-1 0,1 0 0,-1 0 0,0 1 0,0-1 0,0 0 0,1 1 0,-1 0 2,0 0-1,0 0 0,0 0 1,0 0-1,0 0 0,0 0 1,-1 0-1,1 0 0,0 0 1,0 0-1,-1 0 1,1 0-1,-2 1 0,-4 9-3,-1-1 0,0 1 1,-1-2-1,0 1 0,0-1 0,-19 15 0,16-14 101,0 1 0,0-1 1,1 2-1,-11 15 0,21-26-76,-1 0 0,0 0 0,0 0 0,1 0 0,-1 0 0,1 1 0,-1-1 0,1 0 0,-1 0 0,1 0 0,0 1 0,0-1 0,0 0 0,-1 0 0,1 0 0,0 1 0,1-1 0,-1 0 0,0 0 0,0 1 0,0-1 0,1 2 0,0-2 3,0 0-1,0 0 1,0 0 0,0 0 0,0 0-1,0 0 1,0-1 0,0 1-1,0 0 1,0 0 0,0-1 0,1 1-1,-1-1 1,0 1 0,1-1-1,1 1 1,4 0 44,0 0 0,0 0-1,-1-1 1,1 0 0,0 0-1,11-2 1,-13 0-68,0 1 0,1-1 0,-1 0 1,0-1-1,0 1 0,0-1 0,0 0 0,0 0 1,-1-1-1,1 1 0,-1-1 0,0 0 0,0 0 0,-1-1 1,1 1-1,-1-1 0,0 0 0,0 0 0,4-8 1,-1-2-88,0 0 0,-1 0 0,0-1 0,-1 1 0,3-31 1,-6 26-111,0 0 0,-1 0 1,-2 0-1,0 1 1,-1-1-1,-9-33 1,11 50 172,0-1 0,-1 1 1,1-1-1,-1 1 0,0-1 1,0 1-1,0 0 1,0 0-1,0 0 0,-1 0 1,0 1-1,1-1 1,-6-3-1,11 19-61,-2-11 105,0 1 0,0-1 0,0 0 0,1 1 0,-1-1 0,1 0 0,0 0 0,-1 0 0,1 0 0,0 0 0,0 0 0,0 0 0,0-1 0,1 1 0,-1-1 0,0 1 0,1-1 0,-1 0 0,1 0 0,-1 0 0,1-1 0,0 1 0,-1 0 0,1-1 0,0 0 0,-1 1 0,1-1 0,0 0 0,-1-1 0,1 1 0,0 0 0,-1-1 0,1 1 0,0-1 0,2-1 0,17-8 2,-1 0 1,28-18 0,-7 4 53,26-11-1,60-35 130,-104 56-135,-2-2 0,0-1 0,28-27 0,-30 22-49,0 0 0,-2-2 1,-1 0-1,-1-1 0,23-45 1,-21 30-321,-1 0 0,11-44 1,-28 83 242,0 2 20,-5 11 4,-11 25 44,-54 81-22,41-72 25,18-29-15,-8 12 190,2 0-1,0 2 1,2 0 0,-14 43 0,20-45-93,2 0-1,1 1 0,-4 57 1,10-69-15,0 1 1,1-1-1,0 0 1,2 0-1,0 1 1,1-2-1,12 33 1,-12-40-32,1-1 0,0 0 0,1 0 0,0 0 0,0-1 0,1 0 0,0 0 0,1-1 0,-1 0 0,17 11 0,-19-14-23,0-1 1,1 0-1,0 0 0,0-1 0,-1 1 0,1-1 1,1-1-1,8 3 0,-11-4-16,1 0-1,-1 0 1,1 0-1,-1 0 0,0 0 1,1-1-1,-1 0 1,0 0-1,0 0 1,1-1-1,-1 1 1,0-1-1,4-3 0,1 0-10,-1-1-1,-1 0 1,1 0-1,-1-1 0,0 0 1,0-1-1,-1 1 0,0-1 1,0-1-1,-1 1 0,0-1 1,-1 0-1,0 0 0,4-13 1,0-2-220,-2-1 0,5-37 1,-11 62 213,0-22-253,0 22 251,0-1 1,0 1 0,0-1-1,0 1 1,0 0 0,0-1 0,0 1-1,0 0 1,0-1 0,0 1-1,0 0 1,-1-1 0,1 1-1,0 0 1,0-1 0,0 1-1,-1 0 1,1 0 0,0-1-1,0 1 1,-1 0 0,1 0 0,0-1-1,-1 1 1,1 0 0,0 0-1,0 0 1,-1 0 0,1 0-1,0-1 1,-1 1 0,1 0-1,-1 0 1,1 0 0,0 0-1,-1 0 1,1 0 0,0 0 0,-1 0-1,1 0 1,0 0 0,-1 0-1,1 0 1,0 0 0,-1 1-1,1-1 1,0 0 0,-1 0-1,1 0 1,0 0 0,-1 1-1,1-1 1,0 0 0,-1 0-1,1 1 1,0-1 0,-1 0 0,-1 3 8,-1 0 1,0 0 0,1-1 0,0 1 0,-1 1 0,1-1 0,0 0 0,1 1 0,-1-1-1,1 1 1,-1-1 0,0 5 0,-11 47 113,12-50-109,-1 8 47,0 1 1,0 0-1,1 0 1,1 0-1,3 25 1,-2-32-69,0 0 0,1 0 0,0-1 0,0 1 1,1-1-1,0 0 0,0 0 0,0 0 0,1 0 0,0 0 0,0-1 1,0 1-1,10 8 0,20 13-2844,-8-14-3713,-13-8 3846</inkml:trace>
</inkml:ink>
</file>

<file path=ppt/ink/ink4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44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15 8640,'-26'-15'3904,"31"19"-3392,3 1-1056,5 1 192</inkml:trace>
</inkml:ink>
</file>

<file path=ppt/ink/ink4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47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1146 3552,'-1'-1'155,"1"0"0,0 1-1,-1-1 1,1 0 0,0 0 0,-1 0 0,1 1-1,0-1 1,0 0 0,0 0 0,0 0 0,0 1-1,0-1 1,0 0 0,0 0 0,0 0 0,0 0-1,0 0 1,0 1 0,0-1 0,1 0 0,-1 0-1,1 0 1,14-18 3016,-6 10-2681,47-50 2198,41-61-790,-36 45-954,110-142 763,-140 174-1368,-2-3 1,42-84-1,-43 67 101,-3-2-1,33-132 0,-57 190-411,6-30 232,-7 34-272,0 1 0,1 0 0,-2-1 0,1 1 0,0-1 0,0 1 0,-1 0 1,1-1-1,-1 1 0,0 0 0,1-1 0,-3-3 0,3 6 8,-1 0 0,1 0 0,0-1 0,0 1 0,0 0 0,-1 0 0,1-1 0,0 1 0,0 0 0,-1 0 0,1 0-1,0 0 1,-1-1 0,1 1 0,0 0 0,0 0 0,-1 0 0,1 0 0,0 0 0,-1 0 0,1 0 0,0 0 0,-1 0 0,1 0 0,0 0 0,-1 0 0,1 0 0,0 0 0,0 0 0,-1 0 0,1 0 0,0 0-1,-1 1 1,1-1 0,0 0 0,-1 0 0,1 0 0,0 0 0,0 1 0,-1-1 0,1 0 0,-10 11 2,9-10-7,-8 12 36,1-1 1,0 1 0,1 0-1,1 1 1,-7 17-1,-7 17 48,-101 166 570,89-160-332,-33 74 0,50-91-216,1 1 0,2 0 0,-8 42-1,17-66-44,1 0 0,1 1-1,0-1 1,1 1 0,0-1 0,3 16-1,-2-24 1,0-1 0,1 1 0,0-1 1,0 0-1,0 1 0,0-1 0,1 0 0,3 5 0,-4-7 2,0 0-1,1-1 1,-1 1 0,1-1 0,-1 1 0,1-1-1,0 0 1,0 0 0,0 0 0,1 0 0,-1 0 0,0-1-1,6 2 1,-4-2-19,0 0-1,0-1 1,0 0-1,0 0 1,-1 0-1,1 0 1,0-1-1,0 0 1,0 0-1,-1 0 1,1-1-1,0 1 1,-1-1-1,1 0 0,-1 0 1,0-1-1,7-4 1,4-4-6,-1 0 0,0-1-1,17-20 1,80-109 16,-2 1-191,-94 123 33,14-22 1,-22 29 22,-4 5-61,-5 4-11,-5 10 118,-15 31 228,11-21-25,-11 26-1,11-10-9,1 1 0,-9 56 1,14-61-59,3-23-63,-8 63 41,9-64-34,1 1 1,0 0 0,1-1 0,-1 1 0,1-1 0,1 1 0,2 8 0,-3-12-12,1-1 1,0 0 0,0 1-1,0-1 1,0 0-1,0 0 1,1-1 0,-1 1-1,1 0 1,0-1-1,0 0 1,0 1 0,0-1-1,0 0 1,0-1-1,1 1 1,5 2 0,2-1 44,-1 1 0,1-2 1,-1 0-1,21 2 0,-12-4-69,-1 0 0,0-1 0,36-8 0,-33 5 0,25-4 0,71-23 0,-92 22 0,0-2 0,0 0 0,-2-1 0,30-20 0,-26 13 20,0-1 1,-2-2-1,0-1 0,32-38 1,-55 59-44,-1 1 1,0-1 0,1 0-1,-1 1 1,0-1 0,0 0-1,0 0 1,0 0 0,0 1-1,-1-1 1,1 0 0,-1 0-1,1 0 1,-1 0 0,0-3-1,1 5 15,-1 0-1,0-1 1,0 1-1,0 0 1,0-1-1,0 1 0,0 0 1,0 0-1,0-1 1,0 1-1,-1 0 1,1-1-1,0 1 1,0 0-1,0 0 1,0-1-1,0 1 1,0 0-1,-1 0 0,1-1 1,0 1-1,0 0 1,0 0-1,0 0 1,-1-1-1,1 1 1,0 0-1,0 0 1,-1 0-1,1 0 1,0-1-1,0 1 0,-1 0 1,1 0-1,0 0 1,-1 0-1,1 0 1,-14 5-180,-11 14 130,-38 49 25,5-6-4,-66 67 155,120-125-102,0 1 1,0 0 0,1 0 0,0 0 0,0 0 0,-2 7 0,4-11 3,1 0 1,-1 0-1,1 0 0,0 0 1,-1 1-1,1-1 0,0 0 1,0 0-1,0 0 0,0 0 1,0 0-1,0 0 0,0 0 1,0 1-1,0-1 0,1 0 1,-1 0-1,0 0 1,1 0-1,-1 0 0,1 0 1,-1 0-1,1 0 0,-1 0 1,1 0-1,0 0 0,0-1 1,-1 1-1,1 0 0,0 0 1,0-1-1,0 1 0,0 0 1,0-1-1,0 1 1,0-1-1,0 1 0,2 0 1,-1 0-12,1-1 0,0 1 1,0-1-1,0 1 1,0-1-1,0 0 1,0 0-1,-1 0 1,1 0-1,0-1 1,0 1-1,0-1 1,0 0-1,-1 0 1,1 0-1,0 0 1,-1 0-1,1-1 1,0 1-1,-1-1 0,0 1 1,1-1-1,2-3 1,2-2 4,0 0-1,-1 0 1,0-1 0,0 0-1,8-15 1,-3 2-99,-2 0-1,-1-1 1,-1 0 0,5-24-1,1 0-74,-9 36 70,0-1 0,-1 0 1,-1 0-1,0 0 0,0-12 1,-2 15-41,-3 8 12,-3 12 35,3 0 84,0 0 0,1 0 0,-2 17 0,-1 7 43,1-9-1,-2 37 0,6-51 83,0 0-1,1 0 1,1-1 0,5 26 0,-7-37-109,0 1 1,1-1 0,-1 0-1,1 1 1,-1-1 0,1 1 0,-1-1-1,1 0 1,0 1 0,-1-1-1,1 0 1,0 0 0,0 0 0,0 0-1,0 0 1,0 0 0,0 0-1,1 0 1,-1 0 0,0 0 0,0 0-1,1-1 1,-1 1 0,0-1-1,1 1 1,-1-1 0,1 1 0,-1-1-1,0 0 1,1 1 0,-1-1 0,1 0-1,-1 0 1,1 0 0,-1 0-1,1-1 1,-1 1 0,1 0 0,-1-1-1,1 1 1,-1-1 0,3 0-1,4-3 6,1-1-1,-1 0 0,0 0 1,0 0-1,11-11 1,108-96 73,-84 74-240,89-60 0,-131 97 143,5-3-29,0 0-1,0 1 1,8-4-1,-13 7 25,0-1 0,0 1 0,0 0 0,0-1 0,0 1 1,0 0-1,0 0 0,0-1 0,0 1 0,0 0 0,0 0 0,0 0 0,0 0 0,0 0 0,1 1 0,-1-1 1,0 0-1,0 0 0,0 1 0,0-1 0,0 1 0,0-1 0,0 1 0,0-1 0,0 1 0,-1-1 0,2 2 1,0 0 0,-1 0 1,0 0 0,0 0 0,0 0 0,-1 0 0,1 1 0,0-1 0,-1 0 0,0 0 0,1 1 0,-1-1-1,0 0 1,0 0 0,0 1 0,-1-1 0,1 0 0,-1 3 0,-1 6-78,-1 0 0,-5 11 1,7-18 42,-13 29 79,-1 0 0,-21 34 0,-10 18 384,45-84-404,1 0-1,-1 0 0,1 0 1,0 0-1,-1 0 0,1 0 1,0 0-1,-1 0 0,1 0 1,0 0-1,0 0 0,0 0 1,0 2-1,0-3-14,1 0-1,-1 1 1,0-1-1,0 0 1,0 0-1,0 0 1,1 1 0,-1-1-1,0 0 1,0 0-1,0 0 1,1 0-1,-1 0 1,0 1 0,0-1-1,1 0 1,-1 0-1,0 0 1,0 0-1,1 0 1,-1 0 0,0 0-1,0 0 1,1 0-1,-1 0 1,0 0-1,1 0 1,-1 0 0,0 0-1,0 0 1,1 0-1,-1-1 1,6-1 3,-1 0 0,1-1 0,8-4 0,-3 0-67,4-2 10,-1 0 1,0-1 0,-1-1-1,0 0 1,0-1-1,14-19 1,-26 30 46,64-80-184,6-6-370,-71 87 547,0 0 0,0-1 0,1 1 0,-1 0 0,0-1 0,0 1 0,1 0 0,-1-1 0,0 1 0,1 0 0,-1-1 0,0 1 0,1 0 0,-1 0 0,0 0 0,1-1 0,-1 1 0,1 0 0,-1 0 0,0 0 0,1 0 0,-1 0 0,1 0 0,-1 0 0,1 0 0,-1 0 0,0 0 0,1 0 0,-1 0 0,1 0 0,-1 0 0,1 0 0,-1 0 0,0 0 0,1 0 0,-1 0 0,1 1 0,-1-1 0,0 0 0,1 0 0,-1 1 0,0-1 0,1 0 0,-1 0 0,0 1 0,0-1 0,1 0 0,-1 1 0,2 2-14,-1-1-1,0 1 1,0 0-1,0-1 1,-1 1-1,1 0 0,0 4 1,0 13 79,0 0 0,-2 1 1,0-1-1,-5 28 0,1-19 329,1 33 0,4-60-350,0 0 0,0-1 0,0 1 0,0 0 1,0 0-1,0-1 0,1 1 0,-1 0 0,1-1 1,-1 1-1,1 0 0,1 1 0,-2-2-14,1-1 1,0 1-1,0-1 0,-1 1 0,1-1 0,0 1 0,0-1 0,-1 1 1,1-1-1,0 0 0,0 1 0,0-1 0,0 0 0,0 0 0,0 0 1,0 1-1,-1-1 0,1 0 0,0 0 0,0-1 0,0 1 0,2 0 1,-2 0-9,1-1 0,0 1 0,0-1 0,0 0 0,0 1 0,0-1 0,-1 0 0,1 0 0,0 0 0,0 0 0,-1 0 0,1 0 0,-1-1 0,3-2 0,18-26 20,-12 15-16,55-86 1,18-26 51,-64 102-244,1 0 0,41-39 1,-57 61 119,10-9-212,-11 14 156,-4 8 37,-8 20-14,-6 32 110,-4-1 0,-48 107 1,54-142 103,-1-1 1,-1-1 0,-1 0 0,-22 24 0,37-47-118,-2 2 19,1-1 1,-1 1 0,1-1 0,-1 1 0,-6 3-1,8-6-28,0 0-1,1 1 0,-1-1 0,0 0 0,0 0 0,1 1 0,-1-1 0,0 0 0,0 0 1,1 0-1,-1 0 0,0 0 0,0 0 0,1 0 0,-1-1 0,0 1 0,0 0 0,1 0 1,-1 0-1,0-1 0,1 1 0,-1 0 0,0-1 0,1 1 0,-1-1 0,0 1 0,1-1 1,-1 1-1,1-1 0,-1 1 0,1-1 0,-1 0 0,1 1 0,-1-1 0,1 0 1,-2-2-57,0 0 1,1 0 0,0 0 0,0 0 0,0 0 0,0 0 0,0 0 0,0 0 0,1-1 0,-1-2 0,3-36-258,0 9 221,3-14-798,14 60 816,-12-7 125,0-1 0,1 0 0,0-1 1,0 0-1,0 0 0,0-1 0,1 0 0,-1 0 0,1-1 0,0 0 0,0 0 0,0-1 0,0 0 0,0-1 0,16-1 1,-3-2 86,-1 0 1,0-1-1,0-1 1,0-1-1,31-13 1,-37 11-102,1 0 0,-1-1 0,0 0 0,-1-1 0,0-1 0,-1-1 0,0 1 0,19-24 0,-5 0-135,0-1 0,24-49 0,-40 70-165,-7 13 118,-4 10 6,-12 55 63,2-16 341,2 1 0,-2 68 0,10-108-214,1 0 0,0 0 1,0 0-1,3 10 0,-3-16-27,-1 0 0,1 0 0,-1 0 0,1-1 0,0 1 0,-1 0 0,1 0 0,0-1 0,0 1 0,0-1 0,0 1 0,1-1 0,-1 1 0,0-1 0,1 0 0,-1 1 0,1-1 0,-1 0 0,1 0 0,-1 0 0,1 0 0,0-1 0,0 1 0,3 1 0,-2-2 6,0 0-1,0 0 0,0-1 0,1 1 1,-1-1-1,0 1 0,0-1 0,0 0 1,0 0-1,3-2 0,27-17 208,-28 17-228,10-7 3,-2-1 0,1 0 0,21-25 0,-21 21 4,249-276-623,-229 248 445,-2-2 0,-2-2 1,35-72-1,-40 61-103,33-107-1,-54 147 61,0 0-1,3-27 1,-7 31-43,0 14 247,0 0 0,0 0 0,0 0 0,0 0 0,0 0 0,0 0 0,-1 0 0,1 0-1,0 0 1,0 0 0,0 0 0,0 0 0,0 0 0,0 0 0,0 0 0,0 0 0,0 0 0,0 0 0,0 0-1,-1 0 1,1 0 0,0 0 0,0 0 0,0 0 0,0 0 0,0 0 0,0 0 0,0 0 0,0 0 0,0 0-1,0 0 1,0 0 0,0 0 0,0 0 0,0 0 0,-1 1 0,1-1 0,0 0 0,0 0 0,0 0 0,0 0-1,0 0 1,0 0 0,0 0 0,0 0 0,0 0 0,0 0 0,0 0 0,0 0 0,0 0 0,0 1 0,0-1-1,0 0 1,0 0 0,0 0 0,0 0 0,0 0 0,0 0 0,0 0 0,0 0 0,0 0 0,0 0 0,0 0-1,0 1 1,0-1 0,-9 27-69,9-26 71,-26 71 158,-67 131 0,64-144 139,6-12-89,-19 62 0,32-78-140,2 1 0,1-1 0,-4 42 0,10-62 14,1 0 0,0 0 0,0 0 0,4 18 0,-4-26-49,1 0 0,0-1-1,0 1 1,0-1 0,0 1-1,0 0 1,0-1 0,1 0-1,-1 1 1,4 2 0,-4-4-23,0 0 1,0 0-1,1 0 1,-1 0 0,1 0-1,-1 0 1,1 0-1,-1-1 1,1 1-1,-1-1 1,1 1 0,0-1-1,-1 1 1,1-1-1,-1 0 1,1 0-1,0 0 1,2 0-1,1-1-2,0 0-1,-1 0 0,1 0 0,-1-1 0,1 0 1,-1 0-1,1 0 0,-1 0 0,0 0 0,0-1 1,0 0-1,-1 0 0,7-6 0,3-5-39,0 0 1,11-18-1,-2 2-84,46-69-206,-68 99 320,0 0-1,0 0 0,0 0 0,0 0 0,0 0 0,0 0 0,0 0 0,0 0 0,0 1 0,0-1 0,0 0 0,0 0 0,0 0 0,0 0 1,0 0-1,0 0 0,1 0 0,-1 0 0,0 0 0,0 0 0,0 0 0,0 0 0,0 0 0,0 0 0,0 0 0,0 0 0,0 0 0,0 0 1,0 0-1,0 0 0,0 0 0,0 0 0,0 0 0,0 0 0,1 0 0,-1 0 0,0 0 0,0 0 0,0 0 0,0 0 0,0 0 0,0 0 1,0 0-1,0 0 0,0 0 0,0 0 0,0 0 0,0 0 0,0 0 0,0 0 0,0 0 0,0 0 0,0 0 0,1 0 0,-1 0 0,0 0 1,0-1-1,0 1 0,0 0 0,0 0 0,0 0 0,0 0 0,0 0 0,0 0 0,0 0 0,1 9-109,-1 15 34,0-19 86,-11 191 48,11-191-14,0 1 0,1-1 0,-1 1 0,1-1 0,0 0 0,1 1 1,3 8-1,-5-12-27,1-1 0,0 0 0,0 1 0,0-1 0,-1 0 0,1 1 0,0-1 0,0 0 1,1 0-1,-1 0 0,0 0 0,0 0 0,0 0 0,1 0 0,-1 0 0,1-1 0,-1 1 0,0 0 1,1-1-1,-1 1 0,1-1 0,-1 0 0,1 1 0,0-1 0,-1 0 0,1 0 0,-1 0 1,1 0-1,-1 0 0,4-1 0,3-2-9,0 0 1,0 0 0,0-1-1,0 0 1,-1 0-1,0-1 1,9-7-1,1 1-42,175-132-593,-183 136 334,-18 15-122,-5 6 350,0 2 74,-22 33-1,31-41 30,0 1-1,0-1 1,1 1-1,0 1 0,0-1 1,-2 13-1,6-19-11,-1-1 1,1 1-1,0-1 0,0 1 1,0-1-1,0 1 0,0-1 0,1 1 1,-1-1-1,1 1 0,0-1 1,0 1-1,-1-1 0,2 1 0,-1-1 1,0 0-1,0 0 0,1 0 0,-1 0 1,1 0-1,0 0 0,-1 0 1,5 3-1,-4-3-12,1-1 0,-1 1 0,1 0 1,0-1-1,-1 1 0,1-1 0,0 0 0,0 0 1,0 0-1,0-1 0,0 1 0,0-1 0,0 1 1,0-1-1,0 0 0,1 0 0,-1-1 0,0 1 1,3-1-1,1 0 4,-1-1 1,1 0-1,-1 0 0,1 0 1,-1-1-1,0 0 0,0 0 1,0-1-1,-1 1 1,1-1-1,-1 0 0,0-1 1,6-5-1,-5 2-38,0-1 1,-1 1-1,0-1 0,0-1 0,0 1 1,-2 0-1,1-1 0,-1 0 0,0 0 1,-1 0-1,0 0 0,0-17 0,-2 23 3,0 0 0,-1 1 0,0-1 0,1 1 0,-1-1 0,0 1 0,-1-1 0,1 1 0,0 0 0,-1 0 0,0-1 0,0 1 0,0 0 0,0 1-1,0-1 1,-1 0 0,1 1 0,-1-1 0,0 1 0,0 0 0,0 0 0,0 0 0,0 0 0,0 0 0,0 1 0,-1-1 0,1 1 0,-1 0-1,1 0 1,-1 0 0,1 0 0,-8 1 0,-16-2-18,15 2 142,1-1 0,-15-3 0,26 4-102,0 0 1,-1 0-1,1 0 1,0 0 0,0 0-1,0 0 1,-1 0 0,1 0-1,0 0 1,0-1 0,0 1-1,0 0 1,0 0-1,-1 0 1,1 0 0,0-1-1,0 1 1,0 0 0,0 0-1,0 0 1,0 0 0,0-1-1,0 1 1,0 0-1,0 0 1,-1 0 0,1-1-1,0 1 1,0 0 0,0 0-1,0-1 1,0 1 0,1 0-1,-1 0 1,0 0-1,0-1 1,0 1 0,0 0-1,0 0 1,0 0 0,0 0-1,0-1 1,0 1 0,0 0-1,1 0 1,-1 0 0,0 0-1,0-1 1,0 1-1,0 0 1,0 0 0,1 0-1,-1 0 1,0 0 0,0 0-1,1-1 1,9-8-68,0 2 79,0 1-1,0 0 1,0 1-1,18-7 1,47-10 130,-62 18-144,34-8-52,0 1-1,52-4 0,-94 15 41,0 0-1,1 0 1,-1 0-1,0 0 0,0 1 1,0 0-1,0 0 0,1 0 1,-1 1-1,8 3 0,-10-3 12,0 0 0,0 0-1,0 0 1,0 0 0,0 1-1,0-1 1,-1 1 0,1 0 0,-1-1-1,0 1 1,0 0 0,0 0-1,0 1 1,-1-1 0,1 0-1,1 5 1,1 5 87,-1 2 0,-1-1 0,0 0-1,0 0 1,-2 1 0,-1 22 0,-15 85 601,15-111-481,7-14-84,0-2-90,56-46-55,23-17-168,-73 60 178,0 0 0,0 1 0,1 0 1,0 1-1,18-6 0,-28 11 8,1 0-1,-1 1 1,1-1-1,-1 1 0,1 0 1,-1 0-1,1 0 1,0 0-1,-1 0 1,1 1-1,-1 0 1,0-1-1,1 1 1,-1 1-1,1-1 1,-1 0-1,0 1 1,0 0-1,0 0 1,0 0-1,0 0 1,0 0-1,-1 0 0,1 1 1,-1-1-1,3 4 1,5 7 2,-1 0 1,-1 1-1,0 0 0,9 21 0,-14-27 32,8 17-937,11 37 1,-21-59 521,0-1 0,-1 0 1,1 0-1,-1 1 0,1-1 1,-1 0-1,0 1 0,0-1 1,0 0-1,0 1 0,0-1 1,-1 0-1,1 1 0,-1-1 1,-1 4-1,-3 14-2682</inkml:trace>
</inkml:ink>
</file>

<file path=ppt/ink/ink4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48.0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45 10880,'-10'-28'4928,"10"20"-4289,5 4 97,5 8-544,3-8-96,9 4-32,1-5-864,-1 10 449</inkml:trace>
</inkml:ink>
</file>

<file path=ppt/ink/ink4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48.4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435 12 12064,'-18'-8'5439,"50"13"-4735,-6-5 1824,11 3-1536,21-3 32,0 0-640,23-3-416,1 3 0,13-5-1472,-11 2 800</inkml:trace>
  <inkml:trace contextRef="#ctx0" brushRef="#br0" timeOffset="1">13 29 12800,'-13'-12'5791,"16"16"-5023,2-8-640,4 4-224,1-5-2144,-2 5 1217,2 12-8353</inkml:trace>
</inkml:ink>
</file>

<file path=ppt/ink/ink4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49:48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1 137 11456,'5'-23'5215,"71"6"-4543,-9 9 1760,9 4-1472,64-12 672,-1 4-960,32-5-480,-14 9-128,14-4-3040,-18 9 1632,4-13-9247</inkml:trace>
</inkml:ink>
</file>

<file path=ppt/ink/ink4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09.26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32 17 1984,'0'0'14,"0"0"0,1 0 0,-1 0 0,0 0 0,0 0 0,0 0 0,0 0 0,0 0 0,0 0 0,0 0 0,0-1 0,0 1 0,0 0 0,1 0 0,-1 0 0,0 0 0,0 0 0,0 0 0,0 0 0,0 0 0,0 0 0,0 0 0,0 0 0,0 0 0,1 0 0,-1 0 0,0 0 0,0 0 0,0 1 0,0-1 0,0 0 0,0 0 0,0 0 0,0 0 0,0 0 0,0 0 0,1 0 0,-1 0 0,0 0 0,0 0 0,0 0 0,0 0 0,0 0 0,0 0 0,0 1 0,0-1 0,0 0 0,0 0 0,0 0 0,0 0 0,0 0 0,0 0 0,0 0 0,0 0 0,0 0 0,0 1 0,0-1 0,0 0 0,0 0 0,0 0 0,0 0 0,0 0 0,0 0 0,0 0 0,0 0 0,0 1 0,0-1 0,0 0 0,0 0 0,0 3 130,8-2 28,288 12 5556,-201-4-4992,94 14 485,27 0-726,-128-15-409,428 30 224,-417-32-268,689-2 454,-180-13-72,-105 2-320,499-12-136,-912 17 35,339-9 208,22-7 15,-106 5-47,501-14-195,-630 22 117,268-13-69,36-1-26,-1 19 138,-77 29-27,-250-10 38,127 17 298,226 16-169,-1-40 397,-215-17-435,4-1-60,162 1-154,-290 10-29,-115-1-155,-24-2 184,0 4 0,72 15 0,-118-16 11,-1 2-1,0 1 1,0 0 0,18 11 0,2 1 20,-1 0 244,-35-18-296,-1-1 1,1 1-1,0 0 0,-1 0 1,1 0-1,-1 0 1,0 1-1,7 9 2119,-10-12-2138,0 1 0,0-1 0,0 1-1,0 0 1,0-1 0,0 1 0,0 0 0,0 0-1,1 0 1,-1 0 0,0 0 0,0 0 0,1 0-1,-1 0 1,0 1 0,-3 4-42,1-3-1,0 0 1,0-1-1,-1 1 1,1-1-1,-1 1 1,0-1-1,0 0 1,0 0-1,-6 1 1,-38 11-155,-4-5 192,-100 6-1,-54-14-2,104-2-218,-73-7 480,30 1-359,-402 20 23,-1 26 207,407-28 86,-660 74-161,705-74-42,-723 57 0,49-61 401,562-7-386,-724 25 444,279-2-203,527-22-198,-384-2 140,-96-28-148,260 10 12,-855 28 50,1020 2 15,-307 14 87,356-22-190,-262 2 176,2-29 94,-310-92-49,531 67-530,116 31 287,14 5-50,-1 2 0,-83-10 0,121 21 39,-57-7-210,-112 3-1,96 12-180,67-7 462,6-1-60,0 0 0,0 1 0,1-1-1,-1 1 1,0 0 0,-3 2 0,2-2-399,11 2-395,8 0 706,0 0 0,0-1 0,0 0 0,1-1 1,-1-1-1,18-2 0,10 1-12,625-36-238,-48-25 433,-110 10-113,6 16-182,603 31 614,-431 40-288,27 2 37,8-22-26,502-34 159,-521-5-52,-343 11-150,791-24 133,-225 47-276,-211 2 313,-206-15-42,-285-5 133,-195 10-856,6 1-2476</inkml:trace>
</inkml:ink>
</file>

<file path=ppt/ink/ink4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1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44 2240,'1'-3'338,"1"-1"1,0 0-1,0 1 0,1 0 0,-1-1 1,1 1-1,0 0 0,5-5 1,1-1 1778,-14 40 326,1-4-1974,-1 0 1,-1 0-1,-2 0 0,-16 38 1,-51 73 757,69-129-1158,-173 347 1445,155-301-842,22-51-1534,2-5-24,6-9-771,-4 7 1121,10-13-893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7:25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 0 4064,'0'0'1307,"-1"6"-801,-4 38 463,-2 0-1,-2 0 1,-2-1-1,-21 55 1,-211 462 4385,148-368-4495,74-155-572,-3 6 796,25-41-722,4-4-738,12-9-1950,18-17-4108,-9 8 3246</inkml:trace>
</inkml:ink>
</file>

<file path=ppt/ink/ink4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1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5216,'1'-9'609,"-1"8"-475,0-1 0,0 0 0,0 1 0,0-1 0,0 0 0,1 1 0,-1-1 0,1 0 0,-1 1 1,1-1-1,0 1 0,1-3 0,1 0-122,-1-2 350,1 1-1,0 1 0,1-1 0,-1 0 0,1 1 0,0 0 0,6-6 0,-2 4 74,114-87 3460,-98 76-3568,1 2 0,0 1-1,40-15 1,5 4-69,2 4 0,108-20-1,-132 36-6,-69-2-3632,16 7 2729,-1 0 0,1 0 0,-1 0 0,1 0 0,-1 1 0,1 0 0,-8 3 0,-15 6-1385</inkml:trace>
</inkml:ink>
</file>

<file path=ppt/ink/ink4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1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62 4160,'-33'12'1333,"25"-7"1559,14-2-1020,16-1 287,10-3-1379,1-1 0,-1-1 1,0-2-1,0-1 1,36-12-1,71-18-738,-108 29-543,-23 5-221,0 1-1,0 0 1,1 0-1,-1 1 0,10 0 1,11 4-1630</inkml:trace>
</inkml:ink>
</file>

<file path=ppt/ink/ink4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1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85 4896,'-8'-14'1584,"8"14"-1480,-1-1 0,0 1-1,1 0 1,-1-1 0,0 1 0,1 0 0,-1-1 0,0 1 0,0 0 0,1 0 0,-1-1-1,0 1 1,0 0 0,1 0 0,-1 0 0,0 0 0,0 0 0,1 0 0,-1 1-1,0-1 1,-1 0 0,-2 1 704,-1-1-661,-1 0 1,1 1-1,0 0 1,0 1-1,0-1 0,0 1 1,0 0-1,0 0 0,0 0 1,1 1-1,-1-1 1,1 1-1,-1 0 0,1 1 1,0-1-1,1 1 0,-6 6 1,1-1-76,2 0 1,-1 0-1,1 1 0,0 0 1,1 0-1,0 1 1,-4 13-1,7-17-14,0 0-1,0 0 1,1 1-1,0-1 1,0 0 0,1 1-1,0-1 1,0 0 0,1 1-1,1 10 1,-1-15 9,1 1 0,-1 0 0,0 0 1,1-1-1,0 1 0,-1-1 0,1 1 0,1-1 1,-1 0-1,0 0 0,1 0 0,0 0 0,0 0 0,0 0 1,0-1-1,0 0 0,0 1 0,1-1 0,-1 0 1,1-1-1,4 3 0,-4-3 16,0 0 1,0 0-1,0 0 0,0 0 1,0-1-1,1 0 0,-1 0 1,0 0-1,0 0 0,0-1 1,1 1-1,-1-1 0,0 0 1,0 0-1,0-1 1,0 1-1,0-1 0,0 0 1,-1 0-1,1 0 0,-1 0 1,1-1-1,-1 0 0,0 1 1,5-6-1,-4 3-17,1 0 0,-1-1 1,0 0-1,0 1 0,-1-1 0,1-1 1,-1 1-1,-1 0 0,1-1 0,-1 0 0,0 1 1,-1-1-1,1 0 0,-1 0 0,0-8 0,-2 5-53,0 0 0,0-1 0,-1 1 0,0 0-1,-1 0 1,0 1 0,0-1 0,-1 0 0,-7-11-1,-5-3-151,12 18-6,-1 0 0,1-1 0,-5-12-1,9 19 140,-1-1-1,1 1 0,0-1 0,0 1 0,0-1 0,0 1 0,0-1 0,0 1 0,0-1 0,0 0 0,0 1 0,0-1 0,0 1 0,0-1 0,1 1 1,-1-1-1,0 1 0,0-1 0,0 1 0,1 0 0,-1-1 0,0 1 0,0-1 0,1 1 0,-1-1 0,1 1 0,-1 0 0,0-1 0,1 1 0,-1 0 1,1-1-1,-1 1 0,1 0 0,0-1 0,22-6 56,-13 4-48,18-4-52,0 1-1,42-2 0,-50 6 117,-12 1-54,3-1 60,0 1 1,1 0 0,-1 1 0,1 0-1,13 3 1,-23-3-43,1 1 1,-1-1-1,0 1 0,1 0 0,-1 0 0,0 0 1,0 0-1,0 0 0,0 1 0,0-1 0,0 1 1,0-1-1,0 1 0,0-1 0,-1 1 0,1 0 1,0 0-1,-1 0 0,0 0 0,1 0 0,-1 0 1,0 1-1,0-1 0,-1 0 0,1 1 0,0-1 1,-1 0-1,1 1 0,-1 4 0,2 19 114,-2 0 0,-4 35 0,1-41-112,2 1-1,0-1 1,2 1-1,5 36 0,-5-50 19,1 0-1,0 0 1,1-1-1,-1 1 1,2-1-1,-1 0 1,0 0-1,1 0 0,0 0 1,1-1-1,6 8 1,-8-11-10,-1-1 0,0 1 0,0-1 0,0 0 0,1 0 0,-1 0 0,1 0 1,-1 0-1,1-1 0,-1 1 0,6 0 0,30-1 217,-25 0 16,-21 10-6122,3 0 3146</inkml:trace>
</inkml:ink>
</file>

<file path=ppt/ink/ink4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2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21 870 2976,'-9'-2'-310,"-2"2"6707,18 5-5647,-6-4-612,1 1-1,0-1 1,0 0-1,0 0 1,0 0 0,0-1-1,0 1 1,0 0-1,0-1 1,0 1 0,0-1-1,0 0 1,0 0-1,1 0 1,-1 0 0,0 0-1,0 0 1,0 0-1,0-1 1,0 1 0,0-1-1,0 0 1,0 1-1,4-3 1,1 0 65,0-1 0,-1 1 0,1-1-1,-1-1 1,0 1 0,0-1 0,5-6 0,1 0 3,-3 4-136,1-2 175,0 0 0,0 0 1,-1-1-1,9-12 0,-16 19-204,0 1 0,-1-1 0,1 0-1,-1 0 1,0 0 0,0 0 0,0 0 0,0 0 0,0 0 0,0-3-1,-1 4-52,0 0 0,-1 0 0,1 0-1,0 0 1,-1 0 0,1 0-1,-1 0 1,1 0 0,-1 0-1,0 0 1,0 0 0,0 1-1,0-1 1,0 0 0,0 1-1,-3-4 1,3 4-44,0 0-1,0 0 1,0 0 0,0 0-1,-1 0 1,1 1 0,0-1-1,0 0 1,-1 1 0,1-1-1,0 1 1,-1-1 0,1 1-1,-1-1 1,1 1 0,-1 0-1,1 0 1,-3 0-1,1 0-26,0 1-1,0-1 0,0 1 0,0 0 0,0 0 1,1 0-1,-1 0 0,-5 3 0,2 0 38,0 0-1,0 1 1,0 0 0,0 0 0,1 0-1,-10 12 1,10-10 96,0 1 0,0 0 0,1 0 1,0 0-1,0 0 0,1 0 0,0 1 0,1 0 1,0-1-1,0 1 0,1 0 0,0 0 0,1 0 0,-1 0 1,2 0-1,-1 0 0,1 0 0,1 0 0,0 0 0,0-1 1,6 16-1,-7-21 5,1 0 1,-1-1-1,1 1 0,-1 0 0,1-1 1,0 1-1,0-1 0,0 0 1,1 1-1,-1-1 0,0 0 1,1 0-1,0-1 0,-1 1 1,1-1-1,0 1 0,0-1 1,3 1-1,-3-1 11,1 0 1,-1-1-1,1 1 1,0-1-1,-1 0 1,1 0-1,-1 0 1,1-1-1,0 1 1,-1-1-1,1 0 1,-1 0-1,0 0 1,1 0-1,-1-1 1,5-2-1,13-10 156,-1 0-1,0-2 0,-1 0 1,18-21-1,22-19-75,23-10-36,19-17-1,-79 62-79,0-1 0,26-34 1,-19 13 67,42-77 1,12-58 24,-67 140-360,-2 0 1,16-71-1,-28 88-237,-2 21 462,0-1 0,0 1 0,0 0 0,0 0 0,0-1 0,1 1 0,-1 0 0,0-1 1,0 1-1,0 0 0,0 0 0,0-1 0,0 1 0,0 0 0,-1-1 0,1 1 0,0 0 0,0 0 0,0-1 0,0 1 1,0 0-1,0 0 0,0-1 0,-1 1 0,1 0 0,0 0 0,0-1 0,0 1 0,0 0 0,-1 0 0,1 0 1,0-1-1,0 1 0,-1 0 0,1 0 0,0 0 0,0 0 0,-1 0 0,1 0 0,0 0 0,-1-1 0,1 1 0,0 0 1,0 0-1,-1 0 0,1 0 0,0 0 0,0 0 0,-1 0 0,1 0 0,0 0 0,-1 1 0,1-1 0,0 0 1,0 0-1,-1 0 0,1 0 0,-2 1-20,0 1-1,1-1 1,-1 0 0,1 0 0,-1 1 0,1-1-1,0 1 1,0 0 0,-1-1 0,0 3-1,-15 28-140,-23 61 0,-6 42 98,24-70 187,14-40-121,0 0-1,2 0 0,1 0 1,0 1-1,2-1 1,1 1-1,2 0 0,0 0 1,4 26-1,-3-44 78,1-1-1,-1 1 1,1 0 0,1-1-1,0 0 1,0 1 0,0-1-1,1 0 1,0-1-1,0 1 1,1-1 0,0 0-1,0 0 1,0 0 0,1 0-1,0-1 1,0 0 0,0 0-1,0-1 1,1 0-1,8 4 1,-9-6 1,-1 0 0,1 0-1,0-1 1,-1 0 0,1 0 0,0-1 0,0 1-1,0-1 1,-1-1 0,1 1 0,0-1-1,0 0 1,-1 0 0,1 0 0,0-1-1,-1 0 1,1 0 0,-1-1 0,7-3 0,0-1 10,-1 0 0,1-1 1,-2-1-1,1 1 1,-1-2-1,0 1 0,10-14 1,-15 17-73,-1 0-1,1-1 1,6-13 0,-10 18-5,0 0 1,-1 1-1,1-1 0,0 0 1,-1 0-1,0 0 1,1 0-1,-1 0 0,0 0 1,0 0-1,0 0 0,0 0 1,0 0-1,0 0 1,-1 0-1,1 1 0,-1-1 1,1 0-1,-2-3 0,1 5-24,1-1 0,-1 1 0,1-1 0,0 1 0,-1 0 0,1-1 0,-1 1 0,1 0 0,-1-1 0,0 1 0,1 0 0,-1 0 0,1 0 0,-1-1 0,1 1 0,-1 0 0,0 0 0,1 0 0,-1 0 0,1 0 0,-1 0 0,0 0 0,1 0 0,-1 0 0,1 0 0,-1 0 0,0 1 0,1-1 0,-1 0 0,0 1 0,-16 7-288,1 4 210,1 1 0,0 1 0,1 0-1,-19 26 1,30-35 110,0-1 0,0 1 0,1 0 0,0 0 0,0 0 0,0 0 0,1 0 0,0 1 0,-2 7 0,3-11 5,0-1 0,0 1 0,-1-1 0,1 1-1,0 0 1,1-1 0,-1 1 0,0-1 0,0 1 0,1-1 0,-1 1 0,0-1 0,1 1-1,0-1 1,-1 1 0,1-1 0,0 1 0,0-1 0,0 0 0,0 0 0,0 1-1,0-1 1,0 0 0,0 0 0,0 0 0,1 0 0,-1 0 0,0 0 0,1-1 0,-1 1-1,0 0 1,1-1 0,-1 1 0,1-1 0,-1 1 0,3-1 0,5 1 55,1-2 0,-1 1 1,0-1-1,1-1 1,-1 0-1,0 0 0,16-7 1,-8 4 16,203-55 169,-55 17-186,-12-2-177,-132 41-16,-21 4 121,0 0-1,1 0 0,-1 1 1,0-1-1,0 0 1,0 0-1,0 0 0,0 0 1,0 0-1,1 1 0,-1-1 1,0 0-1,0 0 1,0 0-1,0 0 0,0 1 1,0-1-1,0 0 0,0 0 1,0 0-1,0 0 0,0 1 1,0-1-1,0 0 1,0 0-1,0 0 0,0 1 1,0-1-1,0 0 0,0 0 1,0 0-1,0 0 0,0 1 1,0-1-1,0 0 1,0 0-1,-1 0 0,1 0 1,0 1-1,0-1 0,0 0 1,0 0-1,0 0 1,0 0-1,-1 1 0,1-1-4,-25 21-150,5-5 206,-27 29-1,42-39-36,0 0 0,0 0 0,1 1 0,-1-1 0,1 1 0,1 0-1,0 0 1,0 1 0,-4 10 0,7-15 6,-1-1 0,1 1 1,0-1-1,0 1 0,0-1 0,0 1 0,0-1 1,1 1-1,-1-1 0,1 1 0,-1-1 0,1 1 0,0-1 1,0 0-1,0 0 0,0 1 0,3 2 0,-3-4 1,0 0-1,0 0 1,0 0 0,0 0-1,0 0 1,0 0-1,0 0 1,1 0-1,-1 0 1,0-1-1,0 1 1,1-1-1,-1 1 1,1-1-1,-1 1 1,1-1-1,-1 0 1,0 0-1,1 1 1,-1-1-1,1 0 1,-1 0-1,1-1 1,-1 1-1,1 0 1,-1 0-1,1-1 1,-1 1-1,0-1 1,3-1-1,12-7 193,0 0-1,-1-1 0,18-17 1,-33 27-210,40-32 111,-2-2 0,-1-2 0,39-48 0,-39 30-117,-3-1-1,32-68 1,-21 34-12,67-136-131,-109 220 142,1-2-53,-1 1 0,0 0-1,-1-1 1,0 1 0,0-1-1,0 0 1,1-9 0,-3 16 48,0 0 1,0 0 0,-1-1 0,1 1 0,0 0 0,0 0-1,0 0 1,0 0 0,0-1 0,0 1 0,0 0 0,-1 0-1,1 0 1,0 0 0,0 0 0,0 0 0,0 0-1,0-1 1,-1 1 0,1 0 0,0 0 0,0 0 0,0 0-1,-1 0 1,1 0 0,0 0 0,0 0 0,0 0 0,0 0-1,-1 0 1,1 0 0,0 0 0,0 0 0,0 0-1,-1 0 1,1 0 0,0 0 0,0 0 0,0 0 0,0 0-1,-1 0 1,1 1 0,0-1 0,0 0 0,0 0 0,0 0-1,-1 0 1,1 1 0,-10 4-121,5 1 99,0-1 0,0 1-1,0-1 1,1 2-1,0-1 1,-6 13 0,4-9 8,-14 31-102,-31 87-1,41-99 140,-38 131 145,41-127-104,2 0 0,-3 67 0,8-90-31,0 0 1,1-1 0,0 0-1,1 1 1,0-1 0,1 0 0,0 0-1,8 17 1,-11-25-273,1 1-1,0-1 1,-1 0-1,1 0 1,0 0-1,0 0 1,0 0-1,0 0 1,0 0-1,0 0 1,0 0-1,0 0 1,0-1-1,0 1 1,1 0-1,-1-1 1,0 1-1,0-1 1,1 1 0,-1-1-1,0 0 1,1 1-1,-1-1 1,1 0-1,-1 0 1,0 0-1,1 0 1,-1 0-1,0 0 1,1-1-1,-1 1 1,0 0-1,1-1 1,-1 1-1,0-1 1,1 1-1,-1-1 1,0 0 0,0 1-1,0-1 1,0 0-1,0 0 1,0 0-1,0 0 1,0 0-1,0 0 1,0 0-1,0 0 1,0 0-1,-1 0 1,1-1-1,-1 1 1,2-2-1,5-14-2352</inkml:trace>
</inkml:ink>
</file>

<file path=ppt/ink/ink4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2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71 129 4800,'-29'-21'1557,"26"19"-1387,1 1 1,0-1-1,-1 1 1,1 0-1,-1-1 0,0 1 1,1 0-1,-5 0 0,-8-6 4372,15 7-4444,0 0 0,0 0 0,0-1 0,0 1 1,0 0-1,0-1 0,0 1 0,0 0 0,0 0 0,0-1 1,0 1-1,1 0 0,-1 0 0,0-1 0,0 1 0,0 0 1,0 0-1,0-1 0,1 1 0,-1 0 0,0 0 1,0 0-1,0-1 0,1 1 0,-1 0 0,0 0 0,0 0 1,1 0-1,-1 0 0,0-1 0,0 1 0,1 0 0,-1 0 1,0 0-1,0 0 0,1 0 0,-1 0 0,0 0 1,1 0-1,15-7-68,-14 6 124,33-12-11,0 0-1,41-7 0,-50 14-383,72-12 646,-83 16-1005,-1 1 0,1 1-1,0 0 1,25 4 0,-35-3-5,-1 0 1,1 0 0,-1 0-1,1 1 1,-1-1-1,0 1 1,0 0-1,0 1 1,0-1 0,0 1-1,4 3 1,11 13-2692</inkml:trace>
</inkml:ink>
</file>

<file path=ppt/ink/ink4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24 198 3392,'-19'7'1088,"19"-7"-1053,0 0 0,-1 0-1,1 0 1,0 0 0,0 0 0,0 0 0,-1 0 0,1 0-1,0 1 1,0-1 0,0 0 0,0 0 0,-1 0 0,1 0 0,0 0-1,0 0 1,0 0 0,0 0 0,0 1 0,-1-1 0,1 0-1,0 0 1,0 0 0,0 0 0,0 1 0,0-1 0,0 0-1,0 0 1,0 0 0,0 0 0,0 1 0,0-1 0,-1 0 0,1 0-1,0 0 1,0 0 0,0 1 0,0-1 0,0 0 0,1 0-1,-1 0 1,0 1 0,0-1 0,0 0 0,0 0 0,0 0-1,0 0 1,0 1 0,0-1 0,0 0 0,0 0 0,0 0 0,1 0-1,-1 1 1,0-1 0,0 0 0,0 0 0,0 0 0,1 0-1,12-1 1097,1-1-1,-1 0 0,25-9 0,-13 4-424,131-38 1886,-113 32-1739,-1-2 1,-1-2-1,76-44 0,-96 43-390,-20 16-470,1 0-1,-1 0 0,1 1 1,0-1-1,-1 0 1,1 1-1,0 0 1,0-1-1,0 1 1,0 0-1,0 0 1,0 0-1,4-1 0,-3 3-33,0 1 0,1 0-1,-1-1 1,0 1-1,5 4 1,-1-1 49,-4-3-3,0 0-1,-1 0 0,1 1 0,-1-1 0,0 1 0,1-1 0,-1 1 0,0 0 0,-1 0 0,1 0 0,0 0 0,-1 0 0,0 0 0,1 0 0,0 6 0,0 3 176,0 1-1,1 23 0,-1-7 72,-2-26-213,1 1 1,-1-1-1,1 0 1,0 0 0,0 0-1,0 0 1,3 6-1,-4-8-2,1-1-1,-1 1 1,1 0 0,0 0-1,-1 0 1,1-1-1,0 1 1,0 0 0,-1-1-1,1 1 1,0-1-1,0 1 1,0-1-1,0 1 1,0-1 0,0 0-1,0 1 1,0-1-1,0 0 1,0 0-1,0 0 1,0 0 0,0 0-1,0 0 1,0 0-1,0 0 1,0 0 0,0 0-1,1-1 1,9-2 189,-1-1 1,0-1-1,18-9 1,-2 0-30,197-78-260,-218 90 38,0 1-1,0 0 0,-1 0 1,1 0-1,0 1 1,6-1-1,-9 1 19,-1 0 1,1 0-1,-1 1 0,1-1 1,0 0-1,-1 1 0,0-1 1,1 1-1,-1-1 0,1 1 1,-1 0-1,0-1 0,1 1 1,-1 0-1,0 0 0,0 0 1,0 0-1,1 0 0,-1 0 1,0 1-1,-1-1 0,3 2 1,-1 2 6,0-1 1,0 0-1,0 0 1,-1 1-1,0-1 1,0 1 0,0 0-1,0-1 1,0 1-1,-1 0 1,0 5-1,1 9-52,0 0 0,2-1-1,6 25 1,-4-28-2834,-5-15 2708,0 0 1,0 1-1,0-1 1,0 0-1,0 0 1,0 0-1,0 1 1,0-1-1,0 0 0,0 0 1</inkml:trace>
</inkml:ink>
</file>

<file path=ppt/ink/ink4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2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51 7392,'-7'-24'2373,"3"18"-1424,-6-2-437,9 7-488,1 1 0,0 0 0,0 0-1,0 0 1,0 0 0,-1 0-1,1 0 1,0-1 0,0 1 0,0 0-1,0 0 1,0 0 0,-1 0 0,1-1-1,0 1 1,0 0 0,0 0 0,0 0-1,0 0 1,0-1 0,0 1 0,0 0-1,0 0 1,0 0 0,0-1 0,0 1-1,0 0 1,0 0 0,0 0-1,0-1 1,0 1 0,0 0 0,0 0-1,0 0 1,0-1 0,8-3 20,-6 3-118,0 1 0,1 0 1,-1-1-1,0 1 1,1 0-1,-1 0 0,4 1 1,48 14-394,59 27 0,-81-29 243,-23-10 84,0 1-1,-1 0 1,1 0-1,-1 1 0,9 7 1,-15-11 157,0 1-1,0 0 1,-1-1 0,1 1 0,0 0 0,-1 0 0,1 0 0,-1 0 0,0 0 0,0 0 0,0 0-1,0 1 1,0-1 0,0 0 0,0 0 0,-1 1 0,1-1 0,-1 1 0,0-1 0,0 0-1,0 1 1,0-1 0,0 1 0,-1 2 0,-3 10 699,-1 0 1,-1 0-1,0-1 0,-1 0 0,-9 14 1,7-12 374,0 1 1,-12 33 0,19-45-863,0 1 0,1-1 0,0 1 0,0 0 0,0 0 0,1-1 0,0 1 0,0 7 0,0-11-160,1-1 1,-1 1 0,1-1 0,-1 1 0,1-1 0,-1 0 0,1 1 0,0-1 0,0 0 0,-1 1 0,1-1 0,0 0-1,0 0 1,0 0 0,2 1 0,-1 0-3,0-1-1,0 0 0,0 0 1,0 0-1,0-1 1,0 1-1,1 0 1,-1-1-1,0 1 0,0-1 1,1 0-1,3 0 1,19-2 178,0-1 1,44-12-1,-34 7-197,80-20-4251,-64 15 1665</inkml:trace>
</inkml:ink>
</file>

<file path=ppt/ink/ink4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2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429 518 3904,'-5'-9'2283,"5"8"-2146,0 0 0,-1 0 1,1 0-1,0 0 0,-1 0 0,1 1 1,-1-1-1,1 0 0,-1 0 0,0 0 1,1 1-1,-1-1 0,0 0 1,1 1-1,-1-1 0,0 1 0,0-1 1,0 1-1,1-1 0,-1 1 1,0-1-1,0 1 0,0 0 0,0 0 1,0-1-1,0 1 0,0 0 1,0 0-1,0 0 0,-1 0 0,-2 1-74,0-1 0,0 1 1,0 0-1,0 0 0,0 0 0,0 1 0,0-1 0,-5 4 0,-29 18 128,33-20-150,4-1-30,-74 51 602,67-46-550,0 1-1,0-1 1,1 1-1,0 0 1,0 1-1,-7 12 1,12-16 9,0 0 1,0 0 0,0 1-1,0-1 1,1 1 0,0-1-1,0 1 1,0 9 0,1-13-5,0 0 1,0 0 0,0 0-1,0 0 1,0 0 0,1 0-1,-1 0 1,0 0 0,1 0-1,0 0 1,-1 0-1,1 0 1,0 0 0,0-1-1,0 1 1,0 0 0,0-1-1,1 1 1,-1 0-1,0-1 1,1 0 0,-1 1-1,1-1 1,0 0 0,-1 0-1,1 0 1,3 2 0,-2-2 12,0-1 1,0 0 0,0 0 0,0 0 0,0 0 0,0 0 0,0 0 0,0-1 0,0 1 0,0-1 0,0 0 0,0 0 0,0 0 0,-1-1 0,1 1 0,0 0 0,-1-1 0,1 0 0,2-2 0,5-4 65,-1 1 1,0-2-1,13-15 1,-4 0-30,24-45 0,-27 44-834,-22 37 562,0 1 0,2 0 0,-6 17 0,-9 22 205,-6 12-28,-56 118 252,28-87 74,-82 108 1,130-195-154,0 0 0,1 0 1,0 1-1,-4 9 0,9-18-173,0 0 1,0 0-1,0 1 0,-1-1 1,1 0-1,0 0 0,0 1 0,0-1 1,0 0-1,0 0 0,0 1 1,0-1-1,0 0 0,0 0 0,0 1 1,0-1-1,0 0 0,0 0 1,0 1-1,0-1 0,0 0 0,0 0 1,0 1-1,0-1 0,1 0 1,-1 0-1,0 1 0,0-1 0,0 0 1,0 0-1,0 0 0,1 1 1,-1-1-1,0 0 0,0 0 0,0 0 1,1 0-1,-1 0 0,0 1 0,0-1 1,0 0-1,1 0 0,-1 0 1,0 0-1,1 0 0,11-1 255,4-5-182,-1 0-1,0-1 0,0-1 0,0 0 1,-1-1-1,18-15 0,-7 4-82,-1-1 0,29-31 0,36-53-16,-33 38 4,36-31 68,119-99 0,-154 147-20,50-56-172,-107 106 114,0 1-1,0-1 0,0 0 0,0 0 1,0 0-1,0 0 0,0 0 0,0 0 1,0 0-1,0 0 0,0 0 1,0 0-1,0 0 0,0 0 0,0 0 1,0 0-1,0 0 0,0 0 0,0 0 1,0 0-1,0 0 0,0 0 0,0 0 1,0 0-1,0 0 0,1 0 0,-1 0 1,0 0-1,0 0 0,0 0 0,0 0 1,0 0-1,0 0 0,0 0 0,0 0 1,0 0-1,0 0 0,0 0 1,0 0-1,0 0 0,0 0 0,0 0 1,0 0-1,0 0 0,0 0 0,0 0 1,0 0-1,0 0 0,0 0 0,0 0 1,1 0-1,-1 0 0,0 0 0,0 0 1,0 0-1,0 0 0,0 0 0,-3 6-166,-7 13 64,-24 28-139,-22 37 254,50-73 77,0-1 0,1 1-1,1 0 1,0 1-1,0-1 1,-2 18-1,5-26-29,1 1 0,0-1 0,0 0 0,0 0 0,0 1 0,2 4 0,-2-7-30,0 0 0,0 0 0,1 0 0,-1-1-1,0 1 1,1 0 0,-1 0 0,0-1 0,1 1 0,-1 0-1,1 0 1,-1-1 0,1 1 0,0 0 0,-1-1 0,1 1-1,0-1 1,-1 1 0,1-1 0,0 1 0,-1-1-1,1 0 1,0 1 0,0-1 0,0 0 0,-1 1 0,1-1-1,0 0 1,0 0 0,0 0 0,0 0 0,0 0 0,1 0-1,2-1 49,-1 1 0,1-1 1,0-1-1,0 1 0,-1 0 0,1-1 0,0 0 0,-1 0 0,7-4 0,29-27 180,-29 23-201,43-40 129,-2-3 0,54-75 0,-103 126-240,-1 1 1,0-1-1,0 1 0,1-1 0,-1 1 0,1 0 0,-1-1 0,1 1 0,0 0 1,2-2-1,-3 3 46,-1 0 1,0 0 0,0 0-1,0 0 1,1 0 0,-1 0 0,0 0-1,0 0 1,1 0 0,-1 0-1,0 0 1,0 0 0,1 0-1,-1 0 1,0 0 0,0 1-1,0-1 1,1 0 0,-1 0-1,0 0 1,0 0 0,0 0 0,1 0-1,-1 1 1,0-1 0,0 0-1,0 0 1,0 0 0,1 1-1,-1-1 1,2 14-264,-3 3 169,0-1-1,-6 21 1,5-25 155,-1-1 0,2 1-1,-1 0 1,2 0 0,0 0 0,2 23 0,-1-34-30,-1 1 0,0-1 0,1 1 1,0 0-1,-1-1 0,1 0 0,0 1 0,0-1 0,0 1 1,0-1-1,0 0 0,0 0 0,0 1 0,1-1 0,-1 0 0,0 0 1,1 0-1,-1 0 0,0-1 0,1 1 0,-1 0 0,1-1 0,0 1 1,-1-1-1,1 1 0,-1-1 0,1 0 0,2 1 0,5-1 61,-1 0 1,0 0-1,0 0 0,13-3 0,51-13 168,-1-3 0,107-43-1,-130 41-228,-1-3 0,76-50 0,-99 58-14,-2-2-303,-22 18 288,0 0 0,0 1 0,1-1 1,-1 0-1,0 1 0,0-1 0,0 0 0,0 0 1,0 1-1,0-1 0,0 0 0,0 1 0,-1-1 1,1 0-1,0 1 0,0-1 0,0 0 1,0 0-1,0 1 0,0-1 0,-1 0 0,1 0 1,0 1-1,0-1 0,-21 19-142,0 0 0,0-2 0,-36 21 0,29-19 130,-43 36 0,62-48 21,1 1-16,-1 0 1,-12 16-1,19-23 37,1 1 1,0-1-1,0 0 1,0 1-1,0-1 1,1 1-1,-1-1 0,0 1 1,1-1-1,-1 1 1,1-1-1,-1 1 1,1 0-1,0-1 0,0 1 1,0 0-1,-1-1 1,2 1-1,-1 0 1,0-1-1,0 1 1,0-1-1,1 1 0,-1 0 1,1-1-1,1 3 1,-2-3 7,1 0 0,-1 0 0,1-1 1,0 1-1,0 0 0,-1 0 1,1-1-1,0 1 0,0-1 0,0 1 1,0-1-1,0 1 0,0-1 0,0 1 1,0-1-1,0 0 0,0 1 0,0-1 1,1 0-1,1 0 19,0 0 0,0 0 0,-1 0 0,1-1 0,0 1 0,0-1 0,3-1 0,5-2 72,-1 0-1,17-11 1,-23 13-99,28-19 125,-2-1 1,48-46-1,-62 54-264,-8 5-537,-12 18 92,-9 16 360,11-22 214,-1 1 1,1 0 0,0 0 0,0-1 0,0 2-1,1-1 1,-1 0 0,1 0 0,0 0 0,0 1-1,1-1 1,-1 0 0,1 1 0,0 4 0,0-8 4,1 0 0,-1-1 0,0 1 0,0 0 0,1 0 0,-1-1 0,1 1 0,-1 0 0,0-1 0,1 1 0,-1 0 0,1-1 0,0 1 0,-1-1 0,1 1 0,-1 0 0,1-1 0,0 0 0,-1 1 0,1-1 0,0 1 0,0-1 0,-1 0 0,1 0 0,0 1 0,0-1 0,-1 0 0,1 0 0,0 0 0,1 0-1,3 0 15,1 0 0,-1 0 0,0-1 0,5-1 0,-4 1 16,147-34 361,-61 12-416,216-56 48,-237 54-214,-68 24-147,-8 3 87,-16 5-45,-11 6 191,-81 34-176,110-46 270,-32 17-35,32-16 49,1 0 0,-1 0 0,0 0-1,0 0 1,1 0 0,-1 1 0,1-1 0,0 1 0,-2 3 0,4-6-8,-1 1 1,1-1 0,0 1 0,0 0 0,-1-1-1,1 1 1,0-1 0,0 1 0,0 0 0,0-1-1,0 1 1,0 0 0,0-1 0,0 1-1,0 0 1,0-1 0,0 1 0,0 0 0,1-1-1,-1 1 1,0-1 0,0 1 0,1 0-1,-1-1 1,0 1 0,1-1 0,-1 1 0,1-1-1,-1 1 1,1-1 0,-1 1 0,1-1-1,-1 1 1,1-1 0,-1 0 0,1 1 0,-1-1-1,1 0 1,0 0 0,-1 1 0,1-1 0,0 0-1,-1 0 1,2 0 0,2 2 52,0-1 1,0 0-1,1 0 1,-1-1-1,6 1 1,1-2-11,0 1-1,0-1 1,-1-1 0,1 0 0,0-1 0,-1 0 0,0-1 0,1 0-1,-2 0 1,1-1 0,0 0 0,-1-1 0,14-10 0,-5-1 9,-1 0 0,-1-2 0,0 1 1,-2-2-1,0 0 0,-1-1 0,18-40 0,-8 8-65,-3-1-1,16-66 1,-35 119 8,12-59 23,-12 53-72,0 0-1,0-1 0,-1 0 1,0 1-1,-2-13 0,2 19 26,0-1 0,-1 0-1,1 1 1,0-1-1,-1 1 1,0 0 0,1-1-1,-1 1 1,0-1-1,0 1 1,-1-2 0,1 2 6,1 1 0,-1-1 0,1 1 0,-1 0 0,1-1 0,-1 1 1,1 0-1,-1-1 0,0 1 0,1 0 0,-1 0 0,1 0 0,-1-1 1,0 1-1,1 0 0,-1 0 0,0 0 0,1 0 0,-2 0 0,0 1-12,0-1 0,0 1 0,0 0 0,1 0 0,-1 0 0,0 0 0,1 0 0,-1 0 0,0 0 0,1 0 0,0 1 0,-1-1 0,1 0 0,0 1 0,-2 2 0,-4 7-35,2-1 1,-1 1-1,1 1 1,-6 21-1,10-28 52,-55 215-125,53-206 113,-2 9 49,1 0 0,1-1 0,1 1-1,1 0 1,1 0 0,4 32 0,-3-52 16,-1-1-1,0 0 1,1 0 0,-1 0-1,1 0 1,0 1-1,0-1 1,0 0 0,0 0-1,0 0 1,0-1 0,1 1-1,-1 0 1,0 0-1,1-1 1,0 1 0,-1-1-1,1 1 1,0-1 0,0 0-1,-1 1 1,1-1-1,0 0 1,0 0 0,1-1-1,-1 1 1,0 0 0,0-1-1,0 1 1,0-1-1,1 0 1,1 1 0,8-3 50,-1 0 1,0 0 0,0-1 0,19-7 0,43-24 79,-61 28-105,14-6-23,-1-2-1,0-1 1,-1-1-1,34-29 1,-36 26-22,-20 18-53,-1 0 0,0 0-1,0 0 1,0 1 0,1-1 0,-1 1 0,0-1 0,1 1-1,-1-1 1,0 1 0,1-1 0,-1 1 0,0 0-1,1 0 1,2 0 0,45 2-153,-31 1 141,0 0 0,0 1 0,-1 2 0,0-1 0,0 2 0,0 0 0,20 13 0,-34-18 30,-1 0-1,1 0 0,-1 1 1,0-1-1,0 0 0,0 1 1,0 0-1,0-1 0,-1 1 1,1 0-1,-1 0 1,0 0-1,0 0 0,0 0 1,0 0-1,0 0 0,-1 0 1,1 1-1,-1 2 0,0 0 21,0 1 0,0-1 0,0 1 0,-1-1-1,0 0 1,-1 0 0,1 1 0,-5 8 0,6-15 8,0 0-1,0 0 1,0 0 0,0 0 0,0 0 0,0 1 0,0-1 0,0 0 0,0 0 0,0 0-1,0 0 1,0 0 0,0 0 0,0 1 0,0-1 0,0 0 0,0 0 0,0 0 0,0 0-1,0 0 1,0 0 0,0 0 0,0 1 0,0-1 0,0 0 0,0 0 0,0 0 0,0 0 0,1 0-1,-1 0 1,0 0 0,0 0 0,0 1 0,0-1 0,0 0 0,0 0 0,0 0 0,0 0-1,1 0 1,-1 0 0,0 0 0,0 0 0,0 0 0,0 0 0,0 0 0,0 0 0,0 0-1,1 0 1,-1 0 0,0 0 0,0 0 0,0 0 0,0 0 0,0 0 0,0 0 0,1 0-1,-1 0 1,0 0 0,0 0 0,0 0 0,0 0 0,0 0 0,0 0 0,0 0 0,1-1-1,15-5 357,19-15-91,11-20-211,-29 25-99,28-21 0,-36 28-56,0 2-314,-8 8 178,-3 5 35,-10 20-90,8-19 269,1 0 1,0 1 0,0-1 0,0 1-1,1 0 1,0 0 0,1 0-1,-1 15 1,2-23 26,0 1 0,0 0 0,0-1 0,0 1 0,0-1 0,0 1 0,0 0 0,0-1 0,0 1 0,1 0 0,-1-1 0,0 1 0,0-1 0,1 1 0,-1-1 0,1 1 0,-1-1 0,0 1 0,1-1 0,-1 1 0,1-1 0,-1 1 0,1-1 0,-1 0 0,1 1 0,-1-1 0,1 0 0,0 1 0,-1-1 0,1 0 0,-1 0 0,1 0 0,0 1 0,-1-1 0,1 0 0,0 0 1,0 0-1,4 0 64,-1-1 0,1 1 0,0-1 0,6-1 1,-5 1-19,43-12 130,84-33 1,-40 12-498,-79 31 12,-14 3 284,1 0 0,-1 0 0,0 0 0,0 0 0,0 0 0,0 1-1,1-1 1,-1 0 0,0 0 0,0 0 0,0 0 0,1 0 0,-1 0-1,0 0 1,0 0 0,0 0 0,0 1 0,0-1 0,1 0 0,-1 0-1,0 0 1,0 0 0,0 0 0,0 1 0,0-1 0,0 0 0,0 0-1,1 0 1,-1 0 0,0 1 0,0-1 0,0 0 0,0 0 0,-1 3-34,1-1 1,-1 0-1,1 0 1,-1 0 0,0 0-1,0 0 1,0 0-1,-1 2 1,-3 6 94,-2 4-45,3-6-19,0 0-1,1-1 0,0 1 1,0 1-1,-2 11 1,5-19 22,0 1 0,-1 0-1,1 0 1,0-1 0,0 1 0,1 0 0,-1-1 0,0 1 0,1 0 0,-1 0 0,1-1 0,-1 1 0,1-1 0,0 1 0,-1 0 0,1-1 0,0 1 0,0-1 0,0 0 0,1 1 0,-1-1 0,0 0 0,0 0 0,1 0 0,-1 1 0,0-1 0,1-1 0,-1 1 0,1 0 0,0 0 0,-1-1 0,4 2 0,0-1 44,-1 0-1,1 0 1,0 0 0,0-1-1,0 1 1,0-1 0,0-1-1,0 1 1,0-1-1,0 0 1,0 0 0,5-2-1,7-2 145,31-16 0,-17 5-211,54-37 0,-84 52-8,0 0 1,-1 1 0,1-1 0,0 1 0,0-1 0,0 1-1,-1-1 1,1 1 0,0 0 0,0-1 0,0 1 0,0 0-1,0 0 1,0-1 0,0 1 0,0 0 0,-1 0 0,1 0-1,2 0 1,-3 1 4,1-1 0,-1 0 0,1 1 0,-1-1 0,0 1-1,1-1 1,-1 0 0,1 1 0,-1-1 0,0 1 0,0-1 0,1 1-1,-1-1 1,0 1 0,0-1 0,0 1 0,0 0 0,1-1 0,-1 1 0,0-1-1,0 1 1,0-1 0,0 2 0,-1 4-62,1 1 1,-1-1-1,0 0 1,-3 8-1,-43 186-119,-53 124 447,60-210 534,38-110-654,0 4 46,2-8-169,0 0 1,0 0-1,0 0 1,0 1 0,0-1-1,0 0 1,0 0-1,0 0 1,0 0-1,0 0 1,1 0 0,-1 0-1,0 0 1,0 0-1,0 0 1,0 1-1,0-1 1,0 0-1,0 0 1,0 0 0,1 0-1,-1 0 1,0 0-1,0 0 1,0 0-1,0 0 1,0 0-1,0 0 1,0 0 0,1 0-1,-1 0 1,0 0-1,0 0 1,0 0-1,0 0 1,0 0 0,0 0-1,0 0 1,1 0-1,-1 0 1,0-1-1,0 1 1,0 0-1,0 0 1,0 0 0,0 0-1,0 0 1,0 0-1,0 0 1,1 0-1,-1 0 1,2-1 17,-1-1-1,1 1 1,0 0 0,0 0-1,-1-1 1,1 1 0,-1-1 0,1 0-1,-1 1 1,0-1 0,1 0-1,-1 0 1,0 1 0,0-1-1,0 0 1,-1 0 0,1 0 0,0-3-1,4-7 83,18-48 8,20-80 0,-5 14-180,26-35 11,-48 129-17,1 1 1,37-49-1,-51 76 54,9-12-131,27-27 1,-37 40 85,2 0 0,-1 0 0,0 1-1,1-1 1,-1 1 0,1 0 0,0 0 0,0 0 0,0 0 0,0 0 0,0 1 0,0 0 0,0 0 0,8-1 0,-11 2 51,1 0 0,-1 0 1,0 0-1,0 0 0,0 0 0,0 0 1,0 0-1,0 1 0,0-1 0,0 0 1,0 1-1,1-1 0,-1 1 0,-1-1 1,1 1-1,0 0 0,0-1 0,0 1 1,0 0-1,0-1 0,0 1 0,-1 0 0,1 0 1,0 0-1,-1 0 0,1 0 0,-1 0 1,1 0-1,-1 0 0,1 0 0,-1 0 1,0 0-1,1 0 0,-1 0 0,0 0 1,0 0-1,0 1 0,0-1 0,0 0 1,0 0-1,0 0 0,0 1 0,-1 5-15,-1 0 0,1 0 0,-1 0 0,0 0 0,-5 9 0,-57 110 44,20-42 204,39-75-95,0 1-1,-1-1 0,0 0 0,0 0 0,-10 10 1,8-13 234,6-9-207,4-6-61,0 2-121,1 0 1,0 1 0,0-1 0,1 0 0,0 1-1,0 0 1,1 0 0,0 0 0,0 1 0,7-7-1,4-2-69,0 1-1,26-17 1,-17 16 27,0 1 1,48-19-1,56-9-72,-100 33 114,-22 6-70,-1 0 0,0 1 0,1 0-1,10-1 1,-17 3 69,1 0-1,-1 0 1,0 1-1,0-1 0,0 0 1,1 0-1,-1 0 1,-1 0-1,1 1 0,0-1 1,0 0-1,0 0 1,-1 0-1,1 0 0,-1 2 1,-1 8-4,2-2 38,1 0 0,0 0 0,0-1 0,5 15 0,-6-20 25,1 0 1,0 0-1,0-1 0,1 1 1,-1 0-1,0-1 1,1 1-1,-1-1 0,1 1 1,0-1-1,0 0 1,0 0-1,0 1 0,0-2 1,1 1-1,-1 0 1,1 0-1,2 1 0,-4-3-8,0 1-1,0-1 1,0 0-1,0 0 1,0 0-1,0 0 1,0 0-1,0 0 0,0 0 1,0 0-1,0 0 1,0 0-1,0 0 1,0 0-1,0-1 1,0 1-1,-1 0 1,1-1-1,0 1 1,1-2-1,0 1 18,0-1-1,0 1 1,0-1 0,0 0-1,-1 0 1,1 0 0,-1 0-1,2-2 1,0-2 9,0 0-1,0 0 0,-1 0 1,0 0-1,0 0 1,2-9-1,-4 11-73,1 0 1,-1 0-1,0-1 0,0 1 1,0 0-1,-1 0 1,1 0-1,-1 0 0,0 0 1,0 0-1,-3-7 1,2 9-20,1-1 1,-1 0 0,0 1 0,0-1 0,0 1 0,0 0 0,0-1 0,0 1-1,-1 0 1,1 0 0,-1 1 0,0-1 0,1 0 0,-1 1 0,-6-2 0,2 0 19,0 1 1,0 0 0,0 0-1,0 1 1,-1 0-1,-7 0 1,7 3-24,9 3-12,0-4 65,0 0 0,-1-1 0,1 1 0,0 0 0,0 0 0,0-1 0,0 1 0,0 0 0,0-1 0,2 1 0,3 1 14,1 0 0,0-1 0,-1 0 0,1 0 1,0-1-1,9 0 0,40-6 103,-25 0-38,-1-1 0,0-2 0,0 0 1,55-28-1,-62 27-48,-2-2 0,0 0 0,0-2 0,-1 0 0,-1-1 0,0-1 0,21-23 0,-6-1 5,-2-2 0,-2 0 0,-2-2 0,-2-1-1,34-81 1,-58 122-84,8-25-250,-10 16 32,-1 12 245,1 1 1,0 0-1,0-1 1,0 1 0,-1 0-1,1-1 1,0 1-1,0 0 1,-1 0-1,1-1 1,0 1 0,0 0-1,-1 0 1,1-1-1,0 1 1,-1 0 0,1 0-1,0 0 1,-1 0-1,1 0 1,-1 0-1,1-1 1,0 1 0,-1 0-1,1 0 1,0 0-1,-1 0 1,0 0-3,0 1 0,0-1 1,0 0-1,0 0 0,1 1 0,-1-1 1,0 0-1,0 1 0,1-1 0,-1 1 0,0-1 1,1 1-1,-1-1 0,0 1 0,1-1 1,-1 1-1,0 1 0,-19 19-114,2 0 0,0 2 1,1 0-1,-16 31 0,-49 112 44,74-149 93,1 0 1,1 1-1,1 0 0,0 0 0,-3 35 0,7-44 28,1 0 1,0 0-1,1 0 1,0 0 0,0-1-1,1 1 1,0 0-1,1-1 1,0 1-1,0-1 1,1 0-1,-1 0 1,2 0-1,8 11 1,-3-6 81,0 0 1,1-1-1,1-1 1,0 0 0,0 0-1,26 16 1,-31-23-44,-1-1-1,1 1 1,0-1-1,0 0 1,1 0 0,-1-1-1,1 0 1,-1-1-1,1 1 1,-1-1 0,1-1-1,0 0 1,-1 0-1,1 0 1,0-1 0,14-3-1,-9 0-17,1-2 0,-1 1 0,-1-2 0,1 1-1,-1-2 1,19-14 0,-16 9-16,0 0 0,-1-1-1,0-1 1,13-18 0,-19 23-53,-1-1 0,-1 0 0,0 0 0,7-18 0,-12 26-16,0 1-1,-1 0 1,1-1 0,-1 0 0,1 1-1,-1-1 1,0 1 0,0-1-1,0 1 1,0-4 0,-1 5 6,1 0 1,0 0 0,0 1 0,-1-1-1,1 0 1,-1 0 0,1 0-1,-1 1 1,1-1 0,-1 0-1,1 0 1,-1 1 0,1-1-1,-1 0 1,0 1 0,0-1-1,1 1 1,-1-1 0,0 1-1,0-1 1,1 1 0,-1 0-1,0-1 1,0 1 0,0 0 0,0 0-1,0-1 1,0 1 0,1 0-1,-1 0 1,0 0 0,-2 0-1,-1 1-21,-1 0 0,1 0 0,0 0 0,-1 0 0,1 1 0,0-1-1,0 1 1,0 0 0,0 1 0,0-1 0,-7 6 0,0 1 77,1 0 1,-17 18 0,24-23 33,0 0 1,0 0 0,0 0 0,1 1 0,-1-1-1,1 1 1,0-1 0,0 1 0,0 0 0,1 0 0,0 0-1,0 0 1,0 0 0,0 0 0,1 7 0,0-7-19,1-1 1,0 0-1,0 0 1,0 0 0,0 0-1,0 0 1,1 0 0,0 0-1,0-1 1,0 1-1,0-1 1,0 1 0,1-1-1,0 0 1,-1 0-1,1 0 1,0 0 0,1 0-1,3 2 1,4 2 37,1 0 1,0-2-1,0 1 1,0-1-1,0-1 1,1 0 0,0-1-1,-1 0 1,24 1-1,1-2-960,0-2 0,45-4-1,43-12-7998,-64 11 4581</inkml:trace>
</inkml:ink>
</file>

<file path=ppt/ink/ink4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3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23 877 3488,'-20'14'1115,"20"-14"-1097,0 0 0,0 0 0,-1 1 0,1-1 0,0 0 0,0 0 0,0 0 0,0 1 0,-1-1 0,1 0 0,0 0 0,0 1 0,0-1 0,0 0 0,0 0 1,0 1-1,-1-1 0,1 0 0,0 0 0,0 1 0,0-1 0,0 0 0,0 0 0,0 1 0,0-1 0,0 0 0,0 0 0,0 1 0,1-1 0,-1 0 0,0 0 1,0 1-1,0-1 0,0 1 0,3 2 262,-2-2-172,0-1 0,0 1 1,0-1-1,-1 0 0,1 0 1,0 1-1,0-1 0,0 0 1,0 0-1,0 0 0,0 0 1,-1 0-1,1 0 1,0 0-1,0 0 0,0-1 1,0 1-1,0 0 0,-1 0 1,1-1-1,1 0 0,17-6 779,-1-1 0,0-1-1,-1-1 1,0 0-1,0-1 1,25-23-1,83-90-73,-106 104-578,213-244 389,-119 135-458,18-25 78,-121 143-271,-1-1-1,-1-1 1,0 0-1,-1 0 1,0-1 0,5-15-1,-12 29 12,0-1 0,1 1 0,-1-1 0,0 0 0,1 1 0,-1-1 0,0 1 0,0-1 0,0 0 0,0 1 0,0-1 0,0 0 0,0 1 0,0-1 0,0 0 0,0 1 0,0-1 0,0 1 0,0-1 0,-1 0 0,1 1 0,0-1 0,0 1 0,-1-1 0,1 0 0,-1 0 0,0 1-13,0 0 0,0 0 0,0 0 0,0 0 0,0 0 0,0 1 0,0-1 0,0 0 0,0 1-1,0-1 1,0 1 0,0-1 0,0 1 0,0-1 0,0 1 0,0 0 0,0-1 0,1 1 0,-2 1 0,-15 11-181,-2 2 54,-18 17-1,2 5 187,2 1-1,2 2 0,-47 76 1,35-38 393,3 1 0,-45 128 0,82-198-286,-2 4 57,-4 23 1,8-33-84,1 0 1,0 1 0,-1-1 0,1 1-1,0-1 1,1 1 0,-1-1 0,1 1-1,-1-1 1,1 0 0,2 6-1,-2-8-61,0 1-1,0-1 0,-1 0 1,1 0-1,0 0 0,0 0 1,0 0-1,1 0 0,-1 0 1,0-1-1,0 1 0,0 0 1,1-1-1,-1 1 0,0-1 1,1 1-1,-1-1 0,0 1 1,1-1-1,-1 0 0,0 0 1,1 0-1,-1 0 0,1 0 1,-1 0-1,3 0 0,5-1 110,0-1-1,0 1 0,9-4 0,-15 4-133,56-18 372,111-52 0,-152 62-383,0-1 0,-1-1 0,-1 0 0,0-1 0,0 0 0,-1-2-1,-1 0 1,0 0 0,18-26 0,-9 4-606,-23 36 589,0 0 0,0 0 0,0 0 0,0 0 0,0 0 0,0 0 0,0 0 0,0 0 0,0 0 0,0 0 0,0 0 0,0 0 0,0 0 0,-1 0 0,1 0 0,0 0 1,0 0-1,0 0 0,0 0 0,0 0 0,0 0 0,0 0 0,0 0 0,0 0 0,0 0 0,0 0 0,0 0 0,0 0 0,0 0 0,0-1 0,0 1 0,0 0 0,0 0 0,0 0 0,0 0 0,0 0 0,0 0 0,0 0 0,0 0 0,0 0 0,0 0 0,0 0 0,0 0 0,0 0 0,0 0 0,0 0 0,0 0 0,0-1 0,0 1 0,0 0 0,0 0 0,0 0 1,0 0-1,0 0 0,0 0 0,0 0 0,0 0 0,0 0 0,0 0 0,0 0 0,0 0 0,0 0 0,0 0 0,0 0 0,0 0 0,0 0 0,0 0 0,0 0 0,0-1 0,-4 4-82,4-2 87,0-1 0,-1 1 0,1 0 1,0 0-1,0-1 0,0 1 0,-1 0 0,1 0 1,0 0-1,0-1 0,0 1 0,0 0 0,0 0 1,0 0-1,1-1 0,-1 1 0,0 0 0,0 0 1,1 0-1,-1-1 0,0 1 0,1 0 0,-1-1 1,0 1-1,1 0 0,-1-1 0,1 1 0,0 1 1,23 17 23,-11-8-42,-11-9 6,8 6-80,-1 1 1,13 17 0,-19-22 71,0 1 1,-1-1-1,0 1 1,1 0-1,-2-1 1,1 1 0,0 0-1,-1 0 1,1 8-1,2 77 365,-4-89-329,0 0 0,0 1 0,0-1 1,0 0-1,0 0 0,0 0 0,0 0 1,0 1-1,0-1 0,1 0 1,-1 0-1,0 0 0,1 0 0,-1 0 1,1 0-1,0 0 0,-1 0 0,1 0 1,0 0-1,-1 0 0,1 0 0,0 0 1,0 0-1,1 1 0,0-2 31,0 1-1,0-1 1,0 0-1,0 0 1,0 0-1,0 0 1,0 0-1,0 0 1,0 0 0,0 0-1,0-1 1,0 1-1,2-2 1,145-37 555,157-51-547,-292 85-24,-1-1 0,1 0 0,-2-1 0,22-16 0,-25 18-261,-7 6 16,-3 0 179,1 0 0,-1 0 0,0 0 0,0 0 0,0 1 0,0-2-1,0 1 1,0 0 0,0 0 0,0 0 0,-2 1 0,-24 13-45,-1-1 0,-39 14 0,34-15-21,-50 27 0,67-31 124,8-6-1,1 1 1,0 1 0,0-1 0,0 1 0,1 0 0,-1 1 0,-8 10 0,15-16-19,-1 0 0,1 1 1,0-1-1,-1 1 0,1-1 0,0 1 1,-1-1-1,1 1 0,0-1 0,0 1 0,0 0 1,0-1-1,-1 1 0,1-1 0,0 1 0,0 0 1,0-1-1,0 1 0,0-1 0,0 1 1,0-1-1,0 1 0,1 0 0,-1-1 0,0 1 1,0-1-1,0 1 0,1-1 0,-1 1 0,0-1 1,1 1-1,-1-1 0,0 1 0,1-1 1,-1 1-1,0-1 0,1 1 0,-1-1 0,1 0 1,-1 1-1,2-1 0,0 2 21,0-1 0,0 0 1,1-1-1,-1 1 0,0 0 0,0-1 0,1 1 0,-1-1 1,1 0-1,2 1 0,17-3 226,1 0 1,-1-2-1,38-10 0,-45 10-229,0-1 0,0-1 0,-1 0 0,1 0-1,-1-2 1,0 0 0,-1 0 0,0-1 0,-1-1 0,1 0-1,-2-1 1,0 0 0,0-1 0,15-21 0,-20 28-14,-6 5-32,0 0 0,0 0 0,0 0 0,0 0 0,0 0 0,0 0 0,0 0 0,0 0 0,0 0 0,0 1 0,0-1 0,0 0 0,0 0 0,0 0 0,0 0 1,0 0-1,0 0 0,0 0 0,0 0 0,0 0 0,0 0 0,0 0 0,0 0 0,0 0 0,1 0 0,-1 0 0,0 0 0,0 0 0,0 0 0,0 0 0,0 1 0,0-1 0,0 0 0,0 0 0,0 0 0,0 0 0,0 0 1,0 0-1,0 0 0,0 0 0,0 0 0,-11 21-549,-7 8 454,12-22 139,0 1-1,0 0 1,0 0 0,1 1 0,0-1 0,1 1 0,0 0 0,0 0-1,-4 20 1,7-28 7,1 0-1,0 0 0,0 1 1,0-1-1,0 0 1,0 0-1,0 1 0,0-1 1,0 0-1,0 0 0,1 1 1,-1-1-1,0 0 0,1 0 1,-1 0-1,2 3 0,-1-4-4,-1 1-1,1-1 1,0 1-1,-1-1 1,1 1-1,0-1 0,-1 1 1,1-1-1,0 0 1,0 0-1,-1 1 0,1-1 1,0 0-1,0 0 1,-1 0-1,1 0 0,0 0 1,0 0-1,1 0 1,2 0 28,-1-1 1,1 0 0,-1 0-1,1 0 1,-1-1 0,1 1 0,-1-1-1,0 1 1,5-5 0,41-28 30,1 2 1,84-40-1,-61 43-153,-64 26-2,-1 1 1,1 0-1,0 0 1,0 1-1,0 0 1,14 0 0,-21 1 59,-1 0 0,0 0 0,0 0 0,0 0 0,0 0 0,0 1 0,1-1 0,-1 0 0,0 0 0,0 1 0,0-1 0,0 1 0,0-1 0,0 1 0,0 0 0,0-1 0,0 1 0,0 0 0,0-1 0,-1 1 0,1 0 0,0 0 0,0 0 0,-1 0 0,1 0 0,0 0 0,-1 0 0,1 0 1,-1 0-1,0 0 0,1 0 0,-1 0 0,0 0 0,1 1 0,-1-1 0,0 0 0,0 0 0,0 0 0,0 0 0,0 0 0,0 1 0,-1-1 0,1 0 0,-1 1 0,-2 7 12,-2-1-1,1 1 1,-1-1 0,0-1 0,-1 1-1,-11 11 1,-10 16 66,-14 18 377,39-49-224,5-4-34,11-6 77,-4 2-176,169-85 410,-96 45-822,-81 43 312,3-2-59,0 1 0,0-1 1,0 1-1,9-2 1,-13 4 47,0 0 0,1 0-1,-1-1 1,0 1 0,1 0 0,-1 0 0,0 0 0,0 1 0,1-1-1,-1 0 1,0 0 0,0 1 0,1-1 0,-1 1 0,0-1 0,0 1 0,0-1-1,0 1 1,1 0 0,-1-1 0,0 1 0,0 0 0,0 0 0,-1 0 0,1 0-1,1 1 1,2 4-8,-1 1-1,1 0 0,3 12 0,-4-11 104,0 0 0,1 0 0,5 8-1,-8-15-48,0 0-1,0 0 0,0 0 0,0 0 1,0 0-1,0 0 0,1 0 0,-1-1 0,0 1 1,0-1-1,1 1 0,-1 0 0,0-1 1,1 0-1,-1 1 0,1-1 0,-1 0 1,1 0-1,-1 0 0,0 0 0,1 0 1,-1 0-1,1 0 0,-1-1 0,0 1 1,1 0-1,2-2 0,4-1 81,1 0 0,-1-1-1,10-5 1,-16 8-89,14-9 85,0 0 0,-2-1 0,1-1 0,13-15 0,-1 2 36,109-103-613,-135 127 459,0 0 0,0 0-1,0 0 1,0 0 0,0 1 0,0-1-1,0 0 1,0 1 0,1-1 0,-1 1-1,0-1 1,3 1 0,-4 0 4,1 0-1,-1 0 1,1 0 0,-1 0 0,1 0 0,-1 0-1,1 0 1,-1 0 0,1 0 0,-1 1 0,0-1-1,1 0 1,-1 0 0,1 0 0,-1 1 0,1-1 0,-1 0-1,0 1 1,1-1 0,-1 0 0,0 1 0,1 0-1,0 1-14,0 0 0,0 0 0,0 0 0,-1 1 0,1-1 0,-1 0 0,1 0 0,-1 1 0,0-1 0,0 0 0,0 4 0,-2 8-1,-1-1 0,0 0-1,-1 1 1,0-1 0,-1-1-1,-10 21 1,2-6 26,-51 113 231,63-138-226,-2 5 56,1-1-1,-1 0 1,0-1-1,-5 8 1,7-13-36,1 1-1,-1 0 1,1-1 0,0 1-1,-1 0 1,1-1 0,-1 1-1,0-1 1,1 1 0,-1-1-1,0 1 1,1-1-1,-1 1 1,0-1 0,1 1-1,-1-1 1,0 0 0,0 0-1,1 1 1,-1-1 0,0 0-1,0 0 1,0 0 0,1 0-1,-1 0 1,0 0-1,0 0 1,0 0 0,1 0-1,-1 0 1,0 0 0,0-1-1,1 1 1,-1 0 0,0-1-1,0 1 1,1 0-1,-1-1 1,0 1 0,1-1-1,-1 1 1,0-1 0,1 1-1,-1-1 1,0 0 0,-5-7 45,0-1 1,1 1-1,0-1 1,0 1-1,1-1 1,1-1-1,-4-9 0,2 5-216,0 1 0,-10-18 0,14 29-544,2 4 544,9 7 224,1-4-63,-1-1 0,1 0 0,0 0-1,0-1 1,1-1 0,-1 0 0,15 1 0,82-2 139,-99-1-112,26-2 201,52-8-1,-70 7-149,0-1 0,0-1 0,0-1 1,30-14-1,-29 10-77,-1 0 1,0-1-1,-1-1 1,29-27 0,-9-1-554,-37 47 343,0 0 1,0-1-1,-1 1 1,-2 7-1,0-4 104,-6 15 216,1 0 0,1 0 0,-5 28 0,13-52-97,0 0 0,0 0 0,-1 0 0,1 0 1,0 0-1,0 0 0,0 0 0,0 0 1,0 0-1,0 0 0,1 0 0,-1 0 0,0 0 1,0 0-1,1 0 0,-1 0 0,1 0 1,-1 0-1,1 0 0,0 1 0,0-1 4,0-1-1,0 0 0,-1 1 1,1-1-1,0 0 0,0 1 1,0-1-1,-1 0 1,1 0-1,0 0 0,0 0 1,0 0-1,0 0 0,0 0 1,0 0-1,-1 0 0,1 0 1,0 0-1,1-1 1,5-1 91,1-1-1,-1 0 1,0 0 0,8-6 0,-9 6-139,156-100 347,-128 77-340,-2 0 0,0-2 0,32-38 0,-19 13 56,43-66-1,-65 85-45,97-155-38,-106 165 51,-8 14-64,0 0 0,0 0 0,-1-1 0,0 1 0,-1-1 0,3-13 0,-7 23 45,0 1-1,0 0 1,0 0-1,0 0 1,0-1-1,0 1 1,0 0 0,1 0-1,-1-1 1,0 1-1,0 0 1,0 0-1,0 0 1,-1-1-1,1 1 1,0 0-1,0 0 1,0-1-1,0 1 1,0 0-1,0 0 1,0 0 0,0-1-1,0 1 1,0 0-1,-1 0 1,1 0-1,0 0 1,0-1-1,0 1 1,0 0-1,-1 0 1,1 0-1,0 0 1,-7 3-277,-8 12-9,8-3 202,-1 0 1,-10 25-1,6-11 37,11-25 57,-172 379-302,166-363 389,1 0-1,1 1 0,0 0 1,2 0-1,-3 31 0,6-47-55,0 1 0,0-1 0,0 1 0,0-1 0,1 0 0,0 1 0,-1-1 0,1 0 0,0 1 0,0-1 0,0 0 0,0 0 0,0 0 0,1 0 0,-1 0 0,1 0 0,-1 0 0,1 0 0,0 0 0,0-1 0,-1 1-1,1-1 1,0 1 0,1-1 0,1 1 0,0 0 21,0-1-1,1 1 0,-1-1 0,0 0 1,0 0-1,1-1 0,-1 1 0,1-1 1,-1 0-1,0 0 0,1-1 0,-1 1 1,7-3-1,1 0-24,0-1 0,0-1 0,0 0 0,0-1 0,16-11 0,52-43-22,-53 39-4,-24 19-70,0 0 0,0 0 1,0 0-1,0 0 0,0 0 0,0 1 0,6-2 1,-9 3 57,1 0 0,-1-1 1,0 1-1,1 0 1,-1 0-1,0 0 0,1 0 1,-1 0-1,1 0 1,-1 0-1,0 1 0,1-1 1,-1 0-1,0 0 0,1 0 1,-1 0-1,0 0 1,1 0-1,-1 1 0,0-1 1,1 0-1,-1 0 1,0 1-1,0-1 0,1 0 1,-1 0-1,0 1 0,1-1 1,-1 1-4,0 1-1,1-1 1,-1 0 0,0 0-1,0 0 1,0 1 0,0-1-1,0 0 1,0 0 0,0 0 0,0 1-1,0-1 1,-1 2 0,-5 19-53,0 1 1,-16 33-1,20-52 90,1 0 1,0-1-1,-1 1 1,1 0-1,0 0 0,1 0 1,-1 1-1,1-1 1,0 0-1,0 4 0,0-6-5,0-1 0,1 0-1,-1 0 1,0 0-1,1 0 1,-1 0-1,1 0 1,-1 0-1,1 0 1,0 0 0,-1 0-1,1 0 1,0 0-1,-1-1 1,1 1-1,2 1 1,-2-1 12,1 0 0,-1-1 0,1 1 0,0 0 0,-1-1 0,1 1 0,0-1 0,0 0 0,-1 1-1,1-1 1,0 0 0,0 0 0,2-1 0,8-1 27,-1 0 0,1-1-1,-1-1 1,0 0 0,14-8-1,13-4-5,77-35 137,-103 42-627,-13 9 413,1 0-1,-1 0 1,0 0 0,0 0-1,1 0 1,-1 1 0,0-1-1,1 0 1,-1 0-1,1 1 1,-1-1 0,0 0-1,1 1 1,-1-1-1,1 1 1,-1-1 0,1 1-1,-1 0 1,-27 15-81,21-13 88,1 1 0,-1-1 0,1 1 1,0 1-1,1-1 0,-1 1 0,-5 6 0,11-11 22,-1 1 1,1-1-1,0 1 0,-1-1 0,1 1 1,0 0-1,-1-1 0,1 1 0,0-1 0,0 1 1,-1 0-1,1-1 0,0 1 0,0 0 0,0-1 1,0 1-1,0 0 0,0-1 0,0 1 0,0 0 1,0-1-1,0 1 0,0 0 0,1-1 1,-1 1-1,0 0 0,0-1 0,1 1 0,-1-1 1,0 1-1,1 0 0,-1-1 0,1 1 0,-1-1 1,1 1-1,-1-1 0,1 1 0,-1-1 1,1 1-1,3 1 23,0 1-1,0-1 1,1 1 0,6 1 0,-6-2-14,4 2 44,1-1 0,-1-1 0,1 1-1,0-2 1,0 1 0,13-1 0,-1-1 164,39-4 0,-54 2-199,1 1 1,-1-1-1,0 0 1,0-1-1,0 0 1,0 0-1,0 0 1,11-9-1,-16 11-16,0-1-1,0 1 0,0-1 0,0 1 0,0-1 1,0 0-1,0 0 0,0 0 0,-1 0 1,1-1-1,-1 1 0,0 0 0,1 0 1,-1-1-1,0 1 0,0-1 0,-1 1 0,1-1 1,0 1-1,-1-1 0,0 0 0,1 1 1,-1-1-1,0 0 0,-1 1 0,1-5 1,-1 5-19,0 0 0,0 0 1,0 0-1,0 0 0,-1 0 1,1 0-1,0 0 0,-1 1 1,1-1-1,-1 0 0,0 1 1,0-1-1,1 1 0,-1 0 1,0-1-1,0 1 0,0 0 1,-5-1-1,-2-1-69,0 0 0,-18-3 1,26 6 79,-17-3-39,-27 0 0,31 2 25,1 1 1,-26-7 0,39 7 17,0 0-1,0 0 1,-1 0 0,1 0 0,0 0 0,0 0 0,0 0 0,0 0 0,0 0 0,0 0 0,0 0 0,0 0 0,0 0 0,0 0-1,0 0 1,0 0 0,0 0 0,0-1 0,-1 1 0,1 0 0,0 0 0,0 0 0,0 0 0,0 0 0,0 0 0,0 0 0,0 0-1,0 0 1,0 0 0,0-1 0,0 1 0,0 0 0,0 0 0,0 0 0,0 0 0,0 0 0,0 0 0,0 0 0,0 0 0,1 0-1,-1 0 1,0-1 0,0 1 0,0 0 0,0 0 0,0 0 0,0 0 0,0 0 0,0 0 0,0 0 0,0 0 0,0 0 0,0 0-1,0 0 1,0 0 0,1 0 0,-1 0 0,0 0 0,0 0 0,0 0 0,0 0 0,0 0 0,0 0 0,0 0 0,0 0 0,0 0-1,1 0 1,8-5 22,11 0 56,40-6 0,-18 5-96,40-11 34,41-6-24,-96 19-81,0 1-1,41 2 0,-61 1 70,0 1 1,0-1-1,0 2 0,0-1 0,-1 1 1,1 0-1,8 4 0,-13-5 4,0 0 1,0 0-1,0 0 0,0 0 0,0 1 0,0-1 0,-1 1 0,1-1 0,-1 1 0,1 0 1,-1-1-1,0 1 0,1 0 0,-1 0 0,0 0 0,0 0 0,0 0 0,-1 0 0,1 0 1,0 1-1,-1-1 0,0 0 0,1 0 0,-1 1 0,0 1 0,0-1 55,0-1-1,0 1 0,0-1 1,-1 1-1,1-1 1,-1 0-1,0 1 0,1-1 1,-3 5-1,3-7-27,0 1 0,0-1 0,0 0 0,0 0 0,0 1 0,0-1 0,0 0 0,0 1-1,0-1 1,0 0 0,1 0 0,-1 1 0,0-1 0,0 0 0,0 0 0,1 1 0,-1-1 0,0 0 0,0 0-1,0 0 1,1 1 0,-1-1 0,0 0 0,0 0 0,1 0 0,-1 0 0,0 0 0,1 1 0,-1-1 0,0 0-1,0 0 1,1 0 0,-1 0 0,0 0 0,1 0 0,-1 0 0,0 0 0,1 0 0,-1 0 0,1 0-1,17 1 114,-8-1-143,1 1 0,-1 0-1,0 0 1,0 1 0,12 4 0,-16-5-19,0 2 1,0-1-1,-1 1 1,1 0-1,-1 0 1,0 0-1,0 1 1,0 0-1,-1 0 0,7 7 1,-9-10 33,1 4 61,1 0 0,1 0 0,-1-1 1,1 0-1,0 0 0,-1 0 0,10 4 0,-11-5-866,-22-9-8205,-1-3 3398,-2 0 1808</inkml:trace>
</inkml:ink>
</file>

<file path=ppt/ink/ink4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3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1013 140 8064,'-14'-5'3648,"9"1"-3168,0 1 704,10 6-576,-5 1-3328</inkml:trace>
  <inkml:trace contextRef="#ctx0" brushRef="#br0" timeOffset="1">1 83 10464,'26'-20'4736,"87"9"-4096,-65-1 255,2 7-607,32-7 96,-1 4-224,22 0-96,-8 4-32,-10 1-2079,-14 6 1119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7:25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95 4320,'-9'-55'2464,"8"53"-2235,1 0-1,1 0 1,-1 0 0,0-1 0,0 1 0,1 0-1,-1 0 1,1 0 0,0 0 0,0 0 0,0-1-1,1-1 1,-2 3-209,1 1 0,-1-1 0,0 1 0,1-1 0,-1 1 0,0-1 0,1 1 0,-1-1 0,1 1 0,-1-1 0,1 1 0,-1-1 0,1 1 0,-1-1 0,1 1 0,-1 0 0,1 0 0,0-1 0,-1 1 0,1 0 0,0 0 0,-1-1 0,1 1 0,-1 0 0,1 0 0,0 0-1,-1 0 1,1 0 0,0 0 0,-1 0 0,1 0 0,0 0 0,-1 1 0,1-1 0,0 0 0,-1 0 0,1 1 0,0-1 0,-1 0 0,1 1 0,0 0 0,8 7 220,-1 2 1,1-1-1,-2 1 0,0 0 0,11 20 1,-9-15-35,-1-2 15,17 25 513,-3 2 0,0 1 0,17 49 0,-34-71-349,0 1-1,3 38 1,-6-43-200,0 16 124,0-1 0,-3 0 0,0 0 0,-2 1 1,-1-1-1,-1-1 0,-18 55 0,11-49-124,-2 0 1,-2-1-1,-1-1 0,-1 0 1,-2-2-1,-24 31 0,-96 130 583,139-189-846,-51 78 701,28-47-3866,22-31 2529,-7 7-2066</inkml:trace>
</inkml:ink>
</file>

<file path=ppt/ink/ink4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3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9376,'-5'-8'4256,"37"8"-3680,-14 0-192,0 3-320,1 2-224,2-1 64</inkml:trace>
</inkml:ink>
</file>

<file path=ppt/ink/ink4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3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9216,'45'-73'4192,"171"58"-3648,-100 3-224,-13 4-288,63-9 192,-3 9-128,35 1 192,-14 2-192,-4 10-7008,-27 7 3776</inkml:trace>
</inkml:ink>
</file>

<file path=ppt/ink/ink4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3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1 926 3488,'2'1'6674,"0"-1"-6466,0 0 0,0 0-1,-1 0 1,1 0 0,0 0 0,-1 0 0,1-1-1,0 1 1,-1-1 0,4 0 0,14-12 484,0 0 0,0-1-1,-1 0 1,29-32 0,-2 1-199,35-23 121,12-12-221,-40 28-309,-2-2 0,-3-2-1,-2-2 1,-3-3-1,43-79 1,-75 121-32,15-38-1,-23 48-58,1 1 0,-1-1 0,-1 0 0,1 1-1,-2-1 1,1-17 0,-1 23-26,0 1 1,-1 0-1,1-1 0,0 1 1,-1 0-1,1-1 0,-1 1 1,0 0-1,0 0 0,0 0 1,0 0-1,0-1 0,0 1 1,-1 1-1,1-1 0,-1 0 1,1 0-1,-1 0 0,0 1 0,1-1 1,-1 1-1,0-1 0,0 1 1,0 0-1,0 0 0,0 0 1,-1 0-1,1 0 0,0 0 1,0 1-1,-1-1 0,1 1 1,0 0-1,-1-1 0,1 1 1,0 0-1,-1 0 0,-3 1 0,-2 0-30,0 0-1,-1 1 0,1 0 0,0 0 1,0 1-1,1 0 0,-1 0 0,0 1 1,-9 6-1,4-1 94,1 0 1,-1 0-1,2 2 1,-11 11-1,7-5 70,2 1 1,0 0-1,1 1 0,1 0 0,0 1 0,2 1 0,0-1 1,-6 25-1,2 2 301,2 0 1,-7 79 0,16-108-277,1 0 1,1 0-1,1 0 1,0 0-1,1 0 1,1 0-1,1 0 1,0-1-1,2 1 0,0-1 1,0 0-1,2-1 1,0 0-1,1 0 1,0 0-1,2-1 1,-1-1-1,18 18 1,-25-30-144,0 1 0,0 0 1,0-1-1,0 0 0,0 1 1,1-1-1,-1-1 0,1 1 1,-1 0-1,1-1 0,0 0 0,0 0 1,7 2-1,-8-3-404,0 0-1,0 0 1,0-1 0,0 1-1,0 0 1,0-1-1,0 0 1,-1 1 0,1-1-1,0-1 1,0 1 0,3-2-1,6-8-5491,1 4 1866</inkml:trace>
</inkml:ink>
</file>

<file path=ppt/ink/ink4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3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6400,'-8'-17'7157,"8"17"-7046,13-2 2449,22-1-852,-25 3-839,246-16 2597,-208 12-3048,75-17 0,46-24 21,-116 28-839</inkml:trace>
</inkml:ink>
</file>

<file path=ppt/ink/ink4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3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7456,'-6'1'867,"-3"1"913,17 0 1839,140-5 3121,132 5-5704,-254-1-993,25 2-1742,-46-2 428,0 0-1,1 1 1,8 3 0,-2 4-4702,1 4 1893</inkml:trace>
</inkml:ink>
</file>

<file path=ppt/ink/ink4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9 203 5056,'-8'8'12031,"8"-8"-11940,0-1 0,0 1 0,0-1 0,0 1 1,0-1-1,1 1 0,-1-1 0,0 1 0,0-1 0,1 1 0,-1-1 0,0 1 0,1-1 0,-1 1 0,0-1 0,1 1 0,-1-1 0,1 1 0,-1 0 0,1-1 0,6-7 499,2-6-106,1 1 0,0 0 0,14-14 0,-12 16-461,0 1 1,0 0 0,1 1 0,0 0-1,1 1 1,-1 1 0,2 0 0,-1 1-1,1 0 1,29-6 0,-23 6 26,66-14-57,-75 18-36,-1 1 1,0 0-1,1 0 0,-1 2 0,21 2 1,-30-3 45,1 1 1,-1-1 0,1 1 0,-1 0-1,1 0 1,-1 0 0,1 0 0,-1 0-1,0 1 1,0-1 0,0 1-1,0 0 1,0-1 0,0 1 0,0 0-1,0 0 1,-1 0 0,1 0 0,-1 1-1,0-1 1,1 0 0,-1 1 0,0-1-1,0 0 1,-1 1 0,1 0-1,0-1 1,-1 1 0,1-1 0,-1 1-1,0-1 1,0 1 0,0 0 0,0-1-1,-1 1 1,1 0 0,-1-1 0,1 1-1,-2 2 1,-12 30 5,-1 0 1,-1-1-1,-33 49 0,-5-2 455,-123 143 0,154-198-381,-1 1 518,-41 38 1,125-80 715,26 0-746,114-6 0,-99 12-497,25 1-1941,-120 8-815,-2 3 756</inkml:trace>
</inkml:ink>
</file>

<file path=ppt/ink/ink4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2 409 4800,'0'0'105,"0"0"0,0 0 0,0 0 0,0 0 0,-1-1 0,1 1 0,0 0 1,0 0-1,0 0 0,0 0 0,0-1 0,0 1 0,0 0 0,0 0 0,0 0 0,0 0 0,0-1 0,0 1 0,0 0 0,0 0 1,0 0-1,0 0 0,0-1 0,0 1 0,0 0 0,0 0 0,0 0 0,0 0 0,1 0 0,-1-1 0,0 1 0,0 0 1,0 0-1,8-7 1889,18-8-670,-10 6-791,67-48 929,-46 30-1180,28-24 409,104-104 1,-125 112-593,-42 41-85,3-4-44,0 1 1,1 0-1,0 1 0,0-1 1,10-4-1,-15 8 16,0 0-1,0 1 1,0 0 0,0-1-1,0 1 1,1 0 0,-1 0-1,0-1 1,0 1 0,1 0-1,-1 0 1,0 0 0,0 1-1,0-1 1,1 0 0,1 1-1,-2 0 1,0-1 0,1 1 0,-1 0 0,0 0 0,0 0 0,0 0 0,0 0 0,0 0 1,0 0-1,0 1 0,0-1 0,0 0 0,-1 1 0,1-1 0,0 0 0,0 3 0,2 10 9,0-1 1,-1 1-1,0-1 1,-1 1-1,-2 21 0,1-24-15,-1 50 63,3 73 581,-2-130-553,1 0 0,-1 0 1,1 0-1,0 0 1,0 0-1,1 0 1,-1-1-1,1 1 1,0 0-1,0-1 1,0 1-1,0-1 1,5 6-1,-6-8-14,1 0 0,0 0 0,-1 0-1,1 0 1,-1 0 0,1 0 0,0 0 0,0-1 0,-1 1-1,1-1 1,0 1 0,0-1 0,0 0 0,0 1 0,0-1 0,0 0-1,-1 0 1,1-1 0,0 1 0,0 0 0,0 0 0,0-1-1,0 0 1,-1 1 0,1-1 0,0 0 0,0 0 0,-1 0-1,1 0 1,2-2 0,13-9 191,-2 0 0,27-28 0,-17 16-101,73-80-5,-64 66-490,67-59-1,-97 93 310,0 1 1,0 1-1,0-1 0,0 0 0,0 1 0,1 0 1,4-2-1,-7 4 21,-1 0 1,1-1-1,0 1 1,-1 0-1,1 0 0,0 0 1,0 0-1,-1 0 1,1 0-1,0 0 0,-1 0 1,1 1-1,0-1 1,-1 1-1,1 0 1,0-1-1,-1 1 0,1 0 1,-1 0-1,1 0 1,-1 0-1,2 1 0,6 8 35,-1 0-1,0 0 1,-1 1-1,0 0 1,-1 0-1,8 18 1,7 11-101,-8-14 125,13 34 0,1 1-128,-12-21-3555,-15-39 3611,0-1 1,0 0 0,0 0 0,0 0-1,0 0 1,0 0 0,0 0 0,0 0-1,0 0 1,0 0 0,0 0 0,0 0-1,0 1 1,0-1 0,0 0 0,0 0 0,0 0-1,0 0 1,0 0 0,0 0 0,0 0-1,0 0 1,0 0 0,1 0 0,-1 0-1,0 0 1,0 1 0,0-1 0,0 0-1,0 0 1,0 0 0,0 0 0,0 0 0,0 0-1,0 0 1,0 0 0,0 0 0,0 0-1,0 0 1,1 0 0,-1 0 0,0 0-1,0 0 1,0 0 0,0 0 0,0 0-1,0 0 1,0 0 0,0 0 0,0 0 0,0 0-1,0 0 1,1 0 0,-1 0 0,0 0-1,0 0 1,0 0 0,0 0 0,0 0-1,0 0 1,0 0 0,0 0 0,0 0-1,0 0 1,0 0 0,0-1 0,1 1-1,0-5-2254,-1 1 563</inkml:trace>
</inkml:ink>
</file>

<file path=ppt/ink/ink4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4320,'-8'260'7329,"-25"127"-3938,19-206-2899,5-44 365,8-132-813,1 0 3,-1-1 1,1 1 0,0 0 0,0-1 0,2 8-1,0-7-1535,1-7 209,1-8-921,-3 7 1392,8-13-1400</inkml:trace>
</inkml:ink>
</file>

<file path=ppt/ink/ink4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4640,'7'-1'6808,"-7"2"-6608,2 8 2371,-5 19-2753,2-19 1121,-2 5-372,0-1 0,-7 21 1,7-25-441,0 0 0,1 0 1,0 0-1,0 0 0,0 0 1,2 0-1,-1 0 0,2 16 0,-1-22-156,0 0 0,0 0 0,1 0 0,0 0 0,-1 0 0,1 0 0,0 0 0,1-1-1,-1 1 1,0 0 0,1-1 0,-1 1 0,1-1 0,0 1 0,0-1 0,0 0 0,0 0-1,0 0 1,0 0 0,1 0 0,-1 0 0,1-1 0,3 3 0,4 0-808</inkml:trace>
</inkml:ink>
</file>

<file path=ppt/ink/ink4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 7456,'-18'-23'3392,"10"18"-2944,3 2 192,5 6-448,-5 2-512,5-2 160,0 6-96,5 2 160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28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9 3488,'1'-1'216,"1"0"0,-1 0 0,1 0 0,-1 1 0,1-1 0,-1 0 0,1 1 0,-1-1 0,1 1 0,0-1 0,-1 1 0,1 0 0,0 0 0,-1 0 1,1-1-1,0 2 0,2-1 0,0 0 1271,-4 4-1365,-1-1 0,0 1 0,0 0 1,0-1-1,-1 1 0,1-1 1,-1 1-1,1-1 0,-1 0 0,0 1 1,-1-1-1,1 0 0,0-1 0,-1 1 1,-3 3-1,-6 7 135,-12 19 528,-36 61 0,-13 43 215,15-27-301,33-65-403,2 2 0,2 0 0,-25 78 0,38-87-64,2 0 0,1 0 0,2 0 0,1 0 0,7 74 0,-3-94-36,1 1 1,0 0-1,1-1 0,1 0 0,1 0 1,0 0-1,17 29 0,-18-36-62,1 0 0,1-1 0,-1 0 0,1-1 0,1 1 0,0-1 0,0-1 0,1 1 0,-1-1 0,1-1 0,1 0 0,-1 0-1,18 7 1,-5-8 321,-21-5-477,0 0 0,0 0-1,0 1 1,0-1-1,0-1 1,0 1 0,0 0-1,0 0 1,0 0 0,1 0-1,-1-1 1,0 1-1,0 0 1,0-1 0,0 1-1,1-2 1,3-3-325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7:25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437 549 1888,'0'0'22,"0"0"0,0 0-1,5 0 3780,-10-13 759,3 7-3289,1 4-1048,1 0 1,-1 0-1,0 0 0,1 0 1,-1 0-1,0 0 0,0 1 0,0-1 1,0 0-1,-1 0 0,1 1 0,0-1 1,-1 1-1,1-1 0,-1 1 1,-1-1-1,-2-2 26,0 1 0,-1 0 0,1 1 0,-1-1 1,1 1-1,-1 0 0,0 0 0,0 1 0,0 0 0,0 0 0,0 0 0,0 1 1,-8 0-1,-2 2-104,0 1 1,0 1-1,0 0 0,0 1 1,1 1-1,0 0 0,0 2 1,1-1-1,-18 14 0,15-9-79,0 1 0,1 0 0,1 1 0,0 1 0,1 1 0,-22 32-1,33-43-34,-1 1-1,1-1 1,1 1-1,-1 0 1,1 0-1,0 0 0,0 0 1,0 1-1,1-1 1,-1 10-1,2-14-2,0 0 0,1 0 0,-1 0 0,0 1 0,1-1 0,-1 0 0,1 0 0,-1 0 0,1 0 0,0 0 0,0 0 0,0 0 0,0 0 0,0 0 0,1 0 0,-1-1-1,1 1 1,-1 0 0,1-1 0,-1 1 0,1-1 0,0 0 0,0 1 0,0-1 0,0 0 0,0 0 0,0 0 0,0 0 0,0-1 0,0 1 0,0-1 0,0 1 0,4 0 0,10 1 105,1-1 1,-1 0-1,0-1 1,1-1 0,18-2-1,-4-3 2,54-15 1,-77 19-107,0-1 0,0 0 1,0-1-1,0 1 0,0-2 1,-1 1-1,1-1 0,-1 0 1,-1 0-1,1-1 0,8-9 1,-7 3-3,0 0 0,-1-1 0,0 0 0,-1 0 0,5-17 0,17-70 232,-6-10-239,-7 35 3,-10 38-28,0 1 1,-3-1 0,-1 0 0,-5-49-1,2 62 22,-8-32 0,7 45 8,3 10-35,1 1 0,-1-1 1,0 1-1,0 0 0,0-1 0,0 1 1,0 0-1,-1-1 0,1 1 0,0 0 1,0-1-1,0 1 0,0 0 0,0-1 1,0 1-1,-1 0 0,1-1 0,0 1 1,0 0-1,0-1 0,-1 1 0,1 0 1,0 0-1,0-1 0,-1 1 0,1 0 1,0 0-1,-1 0 0,1-1 0,0 1 1,-1 0-1,1 0 0,0 0 0,-1 0 1,1 0-1,0 0 0,-1 0 0,0-1 1,0 2-4,0 0 0,0-1 0,0 1 0,0 0 0,0 0 1,1-1-1,-1 1 0,0 0 0,0 0 0,0 0 0,0 2 0,-19 35-145,7-8 19,6-16 118,1 0-1,0 0 1,-6 28 0,11-36 10,-2 10 14,0 0 0,2-1 1,-1 1-1,2 18 0,4 21-78,-3-22 95,1 0 0,2 0 0,10 40 0,-2-30-39,-5-14 110,1-1-1,1 0 0,2 0 0,16 30 0,-21-51 17,-1 1 0,1-1 0,0 0 0,1-1 0,8 7 0,4 5 185,-18-17-58</inkml:trace>
</inkml:ink>
</file>

<file path=ppt/ink/ink4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523 566 3488,'0'-3'240,"1"1"-1,-1 0 1,1-1 0,-1 1 0,0 0 0,0-1-1,0 1 1,0 0 0,-1-1 0,1 1 0,0 0-1,-1-1 1,0 1 0,0 0 0,0 0 0,0-1-1,0 1 1,0 0 0,0 0 0,-3-3-1,1 2-83,0 1 0,0 0 0,0 0 0,0 0 0,0 0 0,-1 0 0,1 1 0,0-1 0,-1 1 0,1 0 0,-1 0 0,-4 0 0,-7-1-3,-1 1 0,1 1 1,-1 0-1,-30 5 0,27-1-14,0 0-1,0 1 1,1 1 0,0 1-1,0 0 1,0 1 0,-30 21 0,26-14-40,2 0 1,0 2-1,1 1 1,1 0-1,-21 28 1,33-40-33,2 1 1,-1 0 0,1 1 0,0-1-1,0 1 1,1 0 0,0-1 0,0 1-1,-1 10 1,3-15-20,1 1 1,-1-1-1,1 0 1,0 0-1,0 0 0,0 0 1,1 1-1,-1-1 0,1 0 1,0 0-1,-1 0 1,1 0-1,1 0 0,-1 0 1,0 0-1,1 0 0,-1-1 1,1 1-1,0 0 1,0-1-1,0 1 0,0-1 1,1 0-1,-1 0 0,0 0 1,1 0-1,3 2 1,-1-2 42,0 1 1,1-1 0,-1-1-1,1 1 1,-1-1 0,1 0-1,0 0 1,-1 0 0,1-1-1,0 0 1,-1 0 0,1 0-1,0-1 1,11-3 0,6-2 184,-1-1 1,27-11-1,-45 16-235,13-5 76,-1 0 0,0-1 1,0 0-1,-1-2 0,0 0 1,-1 0-1,16-15 0,-18 12-100,-1 0-1,-1 0 1,0-1-1,9-17 0,27-63 142,-28 50-67,-1-1 0,19-84-1,-23 64-308,-3-2-1,3-88 0,-13 142 114,1 3-173,-1 0 1,-3-19-1,1 26-196,-1 7 212,-4 11 49,-7 33 341,2-1 0,-10 89 0,6 98 584,14-183-667,0-24 125,1-1 1,1 1 0,2-1-1,8 46 1,-9-69-131,-1 0 1,1 0-1,0 0 1,0 0-1,1 0 0,-1-1 1,3 5-1,-3-6-212,0 0 0,0 0 0,0 0 0,1 0 0,-1 0 0,0 0 0,0 0 0,1 0 0,-1 0 0,1-1 0,-1 1 0,1-1 0,-1 1 0,0-1 0,1 0 0,0 1 0,1-1 0,15 3-1561</inkml:trace>
</inkml:ink>
</file>

<file path=ppt/ink/ink4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8 6656,'-1'-8'2733,"0"19"-603,-2 7-1031,-5 5-189,0 0-1,-2-1 1,0 0-1,-26 38 0,-17 36 389,41-68-1207,-2 2 145,1 1 0,1 0 0,-9 41 0,21-72-339,0 1 10,-1 0 0,1-1 0,0 1 0,0 0 0,0 0 0,0-1 0,0 1 0,0 0-1,0-1 1,0 1 0,0 0 0,0 0 0,0-1 0,0 1 0,0 0 0,1 0 0,3 2-985</inkml:trace>
</inkml:ink>
</file>

<file path=ppt/ink/ink4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13 137 6976,'-1'0'165,"1"-1"1,-1 1 0,0 0-1,1 0 1,-1 0-1,1-1 1,-1 1 0,0 0-1,1-1 1,-1 1-1,1-1 1,-1 1 0,1 0-1,-1-1 1,1 1 0,0-1-1,-1 1 1,1-1-1,-1 0 1,1 1 0,0-1-1,0 1 1,-1-1-1,1 0 1,0 1 0,0-1-1,0 1 1,0-1-1,-1-1 1,2 1-21,-1 0 0,1 0 0,-1-1 0,1 1 0,-1 0 0,1 0 0,0 0 0,-1 0 0,1 0 1,0 0-1,0 0 0,0 0 0,1-2 0,6-3 182,0 0 0,17-9 0,-23 13-147,2 0-70,0 0 0,0 0 1,0 0-1,0 0 1,0 0-1,1 1 0,-1 0 1,1 0-1,-1 0 1,0 1-1,1-1 0,-1 1 1,1 0-1,-1 0 0,1 1 1,-1-1-1,1 1 1,-1 0-1,9 3 0,40 16 868,-36-13-605,0 0 0,1-1 0,-1-1 0,1-1 0,30 4 0,-14-8 337,66-8-1,-89 6-707,0 0 0,1-1 0,-1-1 0,0 1 0,-1-2 0,1 0 0,12-8 0,-18 11-230,15-12 314,-10-1-4259,-8 12 3160,11-24-8907,-10 10 6694</inkml:trace>
</inkml:ink>
</file>

<file path=ppt/ink/ink4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 6720,'-8'-4'3040,"-15"33"-2624,6-14 960,2 1-832,-20 7 640,-1 2-704,-9 4-96,5-1-256,-5 7 544,13 5-384</inkml:trace>
</inkml:ink>
</file>

<file path=ppt/ink/ink4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3136,'0'2'824,"0"1"1,-1-1-1,1 1 1,0-1-1,-1 0 1,0 1-1,1-1 1,-3 3-1,2-2-319,-1 0 0,1 0 0,-1-1 0,0 1 0,-4 3 0,-2 1-603,0-1-1,0 0 1,-11 6-1,-12 9 747,11-4-393,0 1 1,-29 33-1,43-43-216,0 0 0,1 0 0,0 1 0,0 0 0,0-1 0,1 2 0,1-1-1,0 0 1,0 1 0,-2 12 0,3-7 22,1 0 0,0 0 0,1 0-1,0 0 1,5 21 0,-4-27-38,2 1 0,-1-1 1,1 0-1,0 0 0,1-1 0,0 1 1,1-1-1,0 0 0,10 14 1,13 9 90,48 41 1,20 20 93,-84-78-187,-4-6 65,0 0-1,-1 1 0,0 0 1,-1 0-1,0 0 0,0 1 1,6 15-1,-9-14-4,0 0 0,0 0 0,-1 1 0,-1-1 0,0 1 0,0-1 0,-1 1 0,-1 0 0,0-1 0,0 1 1,-1-1-1,-1 0 0,0 0 0,-5 14 0,1-10 13,1 0 1,-2-1 0,0 0-1,-1 0 1,0-1-1,-17 19 1,5-11 11,-1 0 1,-39 27-1,53-42-74,-41 30 54,-66 62-1,110-93 149,-2 1-1862,24-6-5783</inkml:trace>
</inkml:ink>
</file>

<file path=ppt/ink/ink4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14 302 3136,'-3'1'506,"-5"2"-196,5 2 2676,17-7-186,8-7-2174,0-2-1,-1 0 0,-1-1 0,21-16 0,73-66-476,-103 84-37,26-24-20,21-17-408,-57 49 293,0 1 0,0 0 1,1 1-1,-1-1 0,0 0 0,1 0 1,-1 0-1,1 1 0,-1-1 0,1 1 0,-1-1 1,1 1-1,0 0 0,-1 0 0,1-1 1,-1 1-1,1 0 0,0 0 0,-1 1 0,1-1 1,-1 0-1,1 0 0,-1 1 0,1-1 1,-1 1-1,1-1 0,1 2 0,-1 0 14,0-1-1,0 1 1,0 0 0,0 0-1,0 1 1,0-1-1,-1 0 1,1 1 0,-1-1-1,1 1 1,-1-1-1,0 1 1,0 0 0,1 3-1,5 26 378,6 47 0,-10-53 60,1 1 0,2-1 0,10 32 0,-15-54-301,1 0-1,0-1 1,-1 1-1,1-1 1,1 1-1,-1-1 1,5 5-1,-6-7-74,0 0-1,0 0 1,0 0-1,0 0 1,1 0-1,-1 0 1,0-1-1,1 1 1,-1 0-1,0-1 1,1 1 0,-1-1-1,1 0 1,-1 1-1,1-1 1,-1 0-1,1 0 1,-1 0-1,1 0 1,-1 0-1,1 0 1,2-1-1,5-2 81,0-1 0,0 0 0,0-1 0,-1 0 0,1 0-1,10-10 1,5-6-54,0-1 0,-2-1 1,30-39-1,6-7-194,-52 62 90,63-63-294,-60 62 283,0 1 1,1 0-1,-1 0 1,1 1-1,0 0 0,15-6 1,-23 12 46,0-1-1,0 0 1,0 1 0,0-1 0,0 1 0,0 0-1,0-1 1,0 1 0,0 0 0,0 1 0,0-1-1,0 0 1,0 0 0,0 1 0,0-1 0,0 1-1,4 1 1,-4 0 7,1-1-1,-1 1 1,0 0 0,1 0-1,-1 0 1,0 0 0,0 1-1,0-1 1,-1 0-1,1 1 1,1 2 0,2 5 63,-1 1 1,0 0-1,0 0 0,-1 0 1,2 13-1,1 14 72,-2-1-1,-1 47 0,-1-46 32,1 1-3651,-4-33 1664</inkml:trace>
</inkml:ink>
</file>

<file path=ppt/ink/ink4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5824,'-1'1'186,"0"1"1,0 0-1,1-1 1,-1 1 0,1 0-1,-1 0 1,1-1-1,0 1 1,0 0-1,0 0 1,0 0-1,0-1 1,0 1-1,0 2 1,1 7 145,-1 176 4313,-5 91-1802,7-40-1858,1-75-546,-1-116-844,10 67-1,-12-113 318,2 5-468</inkml:trace>
</inkml:ink>
</file>

<file path=ppt/ink/ink4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21 3552,'9'-14'1147,"-9"14"-1117,0-1 1,1 1 0,-1 0 0,0-1 0,1 1 0,-1-1 0,0 1 0,1 0 0,-1-1 0,1 1 0,-1 0-1,1 0 1,-1-1 0,1 1 0,-1 0 0,1 0 0,-1 0 0,1 0 0,-1-1 0,1 1 0,-1 0 0,1 0 0,0 0-1,0 0 172,0 0-82,-1 0 0,0 0 0,0 0 0,1 0 0,-1-1 0,0 1 0,0 0 0,1 0 0,-1 0-1,0 0 1,0 0 0,1 0 0,-1 0 0,0 0 0,0 0 0,1 0 0,-1 0 0,0 0-1,1 0 1,-1 0 0,0 0 0,0 1 0,1-1 0,-1 0 0,0 0 0,0 0 0,1 0-1,-1 0 1,0 1 0,0-1 0,1 0 0,2 11 1512,-4 15-482,-1-20-936,1 0 1,-2 0-1,1 0 1,-1 0-1,0 0 0,0 0 1,-6 7-1,-30 33 1164,17-22-903,-9 9-107,2 0 0,-38 58 0,52-67-667,-20 44 1,35-67 252,-1 0-140,1 1 0,0-1 1,-1 0-1,1 0 1,-1 0-1,1 0 0,-1 0 1,0 0-1,1 0 1,-1 0-1,0 0 0,0 0 1,0 0-1,0-1 1,1 1-1,-1 0 1,-2 0-1,-2 0-1435</inkml:trace>
</inkml:ink>
</file>

<file path=ppt/ink/ink4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6304,'-7'-11'2032,"4"12"-913,-4 0 38,11 0 7,-2-1-911,0 1 0,0-1-1,0 1 1,0 0 0,-1 0 0,1 0 0,0 0 0,0 0 0,0 0 0,1 2 0,16 8 922,14-1-115,63 10 0,-56-13-999,63 12 250,-21-5-1605,-27-3-3776,-34-6 2937</inkml:trace>
</inkml:ink>
</file>

<file path=ppt/ink/ink4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565 165 5728,'-5'-3'793,"-1"1"0,0 0 0,0 0 0,0 1 0,0-1 0,0 1 1,-7 0-1,-43 2 1177,51-1-1960,-386 44 2534,373-41-2943,-7 2-2541,9-4-3193</inkml:trace>
  <inkml:trace contextRef="#ctx0" brushRef="#br0" timeOffset="1">88 0 6720,'-13'4'3040,"13"29"-2624,0-10 1792,5-3-1280,-2 8 1056,2 1-1152,4 10-321,1 1-319,3 12 0,0-4-128,6 0 256,-1 0-192,0-8-2015,4-5 1023,-9-15-6304,-3-3 4000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7:25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1 681 3328,'4'5'9264,"4"-3"-8751,0-1 1,0 0 0,0 0 0,14-1 0,7 1 394,-6 1-351,0-2 0,0 0 0,27-5 1,-39 4-394,0-1 0,0-1 0,-1 0 0,0 0 1,1-1-1,-1 0 0,0 0 0,16-12 0,-19 11-99,0-1 0,0 0 0,-1 0 0,0-1 0,0 0 0,-1 0 0,1-1 0,-2 1 0,1-1 0,-1 0 0,0 0 0,-1 0 0,0-1 0,0 1 0,3-19 0,-1-4 30,-1-1-1,1-39 0,-6 52-20,0 1 0,0 0-1,-2 0 1,0 0 0,-9-27 0,-41-84 454,52 127-521,0 0 0,0 0 0,0 0 0,0 0 0,0 0 1,1 0-1,-1 0 0,1 0 0,-1 0 0,1 0 0,0-1 0,0 1 1,0 0-1,0 0 0,1 0 0,-1 0 0,0 0 0,1-1 1,0 1-1,-1 0 0,1 0 0,0 0 0,0 0 0,0 1 0,0-1 1,0 0-1,1 0 0,1-2 0,3-1-8,0 1 1,0-1-1,0 1 0,1 0 1,0 0-1,10-3 0,-7 3-85,0 1 0,0 0-1,0 1 1,18-2 0,-9 2 101,-5 0-18,0 1-1,0 1 0,0 0 0,0 1 0,0 1 0,0 0 1,0 1-1,0 0 0,0 1 0,-1 1 0,0 0 1,0 1-1,21 12 0,-31-16 8,0 0-1,-1-1 1,1 1 0,0 0-1,-1 1 1,1-1 0,-1 0-1,0 1 1,0-1 0,0 1-1,0 0 1,0 0 0,-1-1-1,1 1 1,-1 0 0,0 1 0,1-1-1,-1 0 1,-1 0 0,1 0-1,0 1 1,-1-1 0,0 0-1,0 1 1,0-1 0,0 0-1,0 1 1,-2 3 0,-3 19 221,-2 1 1,-18 44 0,-1 5-103,12-28-79,5-21 80,1 1 1,1 0-1,1 0 1,-2 53-1,7-77-62,1 0-1,1-1 0,-1 1 0,1 0 0,-1 0 1,1 0-1,0 0 0,0-1 0,1 1 1,-1 0-1,1-1 0,0 1 0,-1-1 1,2 0-1,-1 0 0,0 0 0,1 0 0,-1 0 1,1 0-1,0 0 0,0-1 0,0 0 1,0 1-1,0-1 0,1 0 0,4 1 1,8 3 155,0-1 0,0-1 1,1-1-1,-1 0 1,1-1-1,26-1 1,102-12 164,-22-14 55,-120 24-784,0 1 1,-1-1-1,1 0 0,0-1 1,-1 1-1,1 0 0,-1-1 1,1 1-1,2-3 0,3 0-1797</inkml:trace>
</inkml:ink>
</file>

<file path=ppt/ink/ink4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33 3232,'-2'-9'1406,"2"9"-1324,0-1-1,-1 1 1,1 0 0,0 0-1,0 0 1,0-1-1,0 1 1,0 0-1,0 0 1,0 0-1,0-1 1,0 1 0,0 0-1,0 0 1,0 0-1,0-1 1,0 1-1,0 0 1,0 0 0,0 0-1,0-1 1,0 1-1,0 0 1,0 0-1,0 0 1,1-1 0,-1 1-1,0 0 1,0 0-1,0 0 1,0 0-1,0-1 1,1 1 0,-1 0-1,0 0-1,1-1-1,-1 1 1,0 0 0,0-1-1,1 1 1,-1 0 0,0-1-1,0 1 1,0-1 0,0 1-1,0 0 1,1-1-1,-1 1 1,0-1 0,0 1-1,0 0 1,0-1 0,0 1-1,0-1 1,0 1 0,0-1-1,0 1 1,-1 0 0,1-1-1,0 1 1,0-1-1,0 1 1,0 0 0,0-1-1,-1 1 1,1 0 0,0-1-1,0 1 1,-1 0 0,1-1-1,0 1 1,-1 0 0,1 0-1,0-1 1,-1 1-1,1 0 1,0 0 0,-1-1-1,1 1 1,0 0 0,-1 0-1,1 0 1,-1 0 0,1 0-1,0 0 1,-1 0-1,1 0 1,-1 0 0,1 0-1,-1 0 1,1 0 0,0 0-1,-1 0 1,0 0 0,-7 3-3,1 0 1,0 0-1,0 1 0,0 0 1,0 0-1,-8 8 1,-36 33 452,46-40-504,-45 49 745,-60 81 0,90-107-487,0 2 1,2 0 0,-21 48 0,29-54-175,1 1 1,1 0-1,1 0 1,2 1 0,-4 31-1,6-20 60,2-1 0,1 1 0,2 0 0,1-1 0,2 1 1,2-1-1,1 0 0,24 66 0,-20-79-67,1 0 1,1-1-1,0 0 1,2-2-1,26 29 0,-23-28-57,-3-7 17,-13-12-132,0 0-1,-1 0 0,1 1 0,0-1 0,-1 1 1,0 0-1,0-1 0,3 6 0,-3-5-1050,-9-7-3690</inkml:trace>
</inkml:ink>
</file>

<file path=ppt/ink/ink4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3328,'0'0'-82,"2"-25"2825,2 17-405,-4 8-2286,0 0 0,1 0-1,-1 0 1,1 0-1,-1 0 1,0 0 0,1 0-1,-1 0 1,0 1-1,1-1 1,-1 0 0,0 0-1,0 0 1,1 1-1,-1-1 1,0 0 0,1 0-1,-1 1 1,0-1-1,0 0 1,0 0 0,1 1-1,-1-1 1,0 0-1,0 1 1,0-1-1,0 0 1,1 1 0,1 3 79,-1 0 1,1 1-1,0-1 1,-1 1-1,0-1 0,0 0 1,0 8-1,1 33 876,-2-45-985,-9 167 2130,1-5-976,12 62 311,-4-220-1273,0 1-1,0-1 0,1 0 1,-1 1-1,3 4 0,-3-9-194,0 0-1,0 0 0,0 0 1,0 0-1,0 0 1,0 0-1,0 0 0,0 0 1,0 0-1,0 0 0,0 0 1,0 0-1,0-1 0,0 1 1,0 0-1,0 0 0,0 0 1,0 0-1,0 0 0,0 0 1,0 0-1,1 0 0,-1 0 1,0 0-1,0 0 0,0 0 1,0 0-1,0 0 0,0 0 1,0 0-1,0 0 1,0 0-1,0 0 0,0 0 1,0 0-1,0 0 0,0 0 1,0 0-1,0 0 0,0 0 1,0 0-1,1 0 0,-1 0 1,0 0-1,0 0 0,0 1 1,0-1-1,0 0 0,0 0 1,0 0-1,0 0 0,0 0 1,0 0-1,0 0 0,0 0 1,0 0-1,0 0 0,0 0 1,0 0-1,0 0 1,0 0-1,0 0 0,0 0 1,0 0-1,0 0 0,0 1 1,2-7 143,15-64 411,18-61-602,-30 115-56,2 1 1,-1 0-1,2 0 1,0 1-1,1 0 1,13-16-1,-16 22 9,3-4-153,2 1 0,21-20 0,-30 29 193,1 0 0,0 0-1,-1 0 1,1 0 0,0 0 0,0 1-1,0-1 1,0 1 0,1 0 0,-1 0-1,0 0 1,0 0 0,1 1 0,-1 0 0,1-1-1,-1 1 1,0 0 0,1 0 0,3 1-1,-5 0 45,-1-1-1,1 1 1,-1 0-1,1 0 1,-1-1-1,1 1 0,-1 0 1,0 0-1,1 0 1,-1 1-1,0-1 0,0 0 1,0 0-1,0 1 1,0-1-1,0 0 1,0 1-1,-1-1 0,1 1 1,0-1-1,-1 1 1,1 0-1,-1-1 1,0 1-1,1-1 0,-1 1 1,0 0-1,0-1 1,0 3-1,0 4 23,-1 1 0,0-1 0,0 0 1,-2 9-1,0-7 61,0 0 0,-1 0 0,0-1 1,-1 1-1,0-1 0,0 0 0,-1-1 1,0 1-1,-1-1 0,0 0 0,0-1 0,0 1 1,-1-2-1,0 1 0,-1-1 0,1 0 1,-1-1-1,-14 7 0,21-11-29,-18 9-266,20-5-95,8 1 393,-1-3 41,1 0-1,0-1 1,1 0-1,-1 0 1,16 1-1,-4-1 35,12 3-70,57 10-16,-84-14-57,23 4-549,-28-5 328,1 0 0,-1 0 0,1 0 0,-1 0 0,1 0 0,-1 0 0,1 0 0,-1 0 0,1-1 0,-1 1 0,1 0 0,-1 0 0,1 0 0,-1-1 0,1 1 0,-1 0 0,1-1 0,-1 1 0,0 0 0,1-1 0,-1 1 0,1 0 0,-1-1 0,0 1 0,0-1 0,1 1 0,-1-1 1,0 1-1,0-1 0,1 1 0,-1-1 0,0 1 0,0-1 0,0 1 0,0-1 0,0 1 0,0-1 0,0 0 0,0-8-2109</inkml:trace>
</inkml:ink>
</file>

<file path=ppt/ink/ink4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 7136,'-5'-33'3232,"15"27"-2816,-7-3 1408,2 9-1088,4-8 1248,9 5-1120,5-11 415,-1 11-767,9-5-64,6 4-288,-1-4-32,4 8-64,0 0-192,-3 3 64,-6 2-608,1-1 384</inkml:trace>
</inkml:ink>
</file>

<file path=ppt/ink/ink4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7232,'-10'-8'3264,"7"36"-2848,-2-16 1344,5 3-1056,-5 1 992,5 1-992,-4-2-224,8 5-289,-4-12 129,0 4-192,0-7-1503,0-2 703,0-11-5632,10 4 3488</inkml:trace>
</inkml:ink>
</file>

<file path=ppt/ink/ink4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6400,'-3'4'692,"2"-3"-584,0 0 1,1 0-1,-1-1 0,1 1 0,-1 0 1,1 0-1,-1 0 0,1 0 1,0 0-1,0 0 0,-1 0 1,1 0-1,0 0 0,0 0 1,0 0-1,0 0 0,0 0 1,0 0-1,0 2 0,0 7-120,0 25 2538,8 68 0,-4-85-2099,-1 1 236,2 1 0,7 19 0,-12-38-633,0-1-1,0 0 1,0 0-1,0 0 1,0 0 0,0 1-1,0-1 1,0 0-1,0 0 1,1 0-1,-1 0 1,0 1 0,0-1-1,0 0 1,0 0-1,0 0 1,0 0-1,1 0 1,-1 0 0,0 1-1,0-1 1,0 0-1,0 0 1,1 0-1,-1 0 1,0 0-1,0 0 1,0 0 0,1 0-1,-1 0 1,0 0-1,0 0 1,0 0-1,0 0 1,1 0 0,-1 0-1,0 0 1,0 0-1,0 0 1,1 0-1,-1 0 1,0 0 0,0 0-1,0-1 1,0 1-1,1 0 1,-1 0-1,0 0 1,0 0 0,0 0-1,0 0 1,0-1-1,0 1 1,1 0-1,-1 0 1,0 0-1,0 0 1,0-1 0,0 1-1,0 0 1,0 0-1,0 0 1,0 0-1,0-1 1,0 1 0,0 0-1,0 0 1,26-81 1346,-17 49-1449,14-34 1,-19 56 69,1 0 1,0 1-1,1-1 1,0 1-1,0 0 0,1 1 1,12-12-1,-16 16 68,1 1-1,0 0 0,0 0 0,8-5 0,-11 7-38,1 1 0,0-1 0,0 0 0,0 1 0,0-1 0,0 1 0,0 0 0,0 0 0,0 0 0,0 0 0,1 0 0,-1 0-1,0 0 1,0 1 0,2 0 0,4 2 24,0 0 0,0 1 0,0 0-1,0 1 1,-1 0 0,0 0-1,11 10 1,17 12 59,-28-21-216,-5-5-506</inkml:trace>
</inkml:ink>
</file>

<file path=ppt/ink/ink4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9792,'-13'-7'4448,"23"7"-3872,-7 0 1535,10 0-1279,11 0 288,2 0-672,6 0-192,-1 4-160,1-4-160,-6 3 32,1-3-128,-4 0 96,-1 0-3839,1 0 2143</inkml:trace>
</inkml:ink>
</file>

<file path=ppt/ink/ink4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 7712,'-1'-5'648,"-3"-9"471,4 14-1073,-1 0 1,1 0-1,0 0 0,0 0 0,0 0 1,0 0-1,0-1 0,0 1 1,0 0-1,0 0 0,0 0 0,0 0 1,-1 0-1,1 0 0,0-1 1,0 1-1,0 0 0,0 0 1,0 0-1,0 0 0,0 0 0,0 0 1,0-1-1,0 1 0,0 0 1,0 0-1,0 0 0,0 0 0,0 0 1,1-1-1,-1 1 0,0 0 1,0 0-1,0 0 0,0 0 0,0 0 1,0 0-1,0 0 0,0-1 1,0 1-1,0 0 0,0 0 1,1 0-1,-1 0 0,0 0 0,0 0 1,0 0-1,9 6 446,-1 1 1,0 0-1,-1 1 1,0-1-1,0 2 0,-1-1 1,9 14-1,-5-7 60,40 56 1155,40 79 0,-76-123-1403,-1 0 1,-2 1 0,-1 1-1,-1 0 1,-1 0-1,7 51 1,-12-35-160,-2 0 0,-2-1 0,-2 1 0,-2 0-1,-12 53 1,12-74-32,-2-1-1,0 1 0,-2-1 0,-22 43 1,23-51-437,-2-1 1,1 0-1,-2-1 1,0 0-1,0-1 1,-1 0-1,-26 20 1,5-8-1187</inkml:trace>
</inkml:ink>
</file>

<file path=ppt/ink/ink4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5632,'15'-14'6325,"20"-31"-4608,-17 18-1217,40-58 419,11 3-499,-32 40-257,41-62 1,-73 95-118,0 0 0,0 0 1,0-1-1,-1 0 0,3-12 1,-6 18-52,0 1 1,0-1 0,-1 1 0,1-1-1,-1 1 1,0-1 0,0 0 0,0 1-1,0-1 1,-1 1 0,0-1 0,1 1-1,-1-1 1,0 1 0,-1-1 0,1 1-1,-1 0 1,-2-4 0,4 6-32,-1 0 0,0 0 0,0 0 0,0 0 1,0 0-1,0 0 0,0 0 0,0 1 0,0-1 0,0 0 0,0 1 1,0-1-1,0 1 0,0-1 0,0 1 0,-1 0 0,1-1 0,0 1 0,0 0 1,-1 0-1,1 0 0,-2 0 0,1 0-42,-1 1 0,0-1-1,1 1 1,-1 0 0,0 0 0,1 0 0,-1 0 0,1 0-1,-5 3 1,1 1 28,-1 0-1,1 1 1,0 0-1,0-1 1,-8 12 0,7-7 184,0 0 1,1 1-1,1 0 1,-1 0-1,2 0 1,0 0-1,0 0 1,1 1 0,0 0-1,1 0 1,0 0-1,0 21 1,3-23-32,0 0 1,0 0 0,0 0-1,1 0 1,1-1-1,0 1 1,0-1-1,1 1 1,0-1-1,0 0 1,10 13-1,-13-21-187,0 1-1,0-1 0,0 0 1,1 1-1,-1-1 0,1 0 1,-1 0-1,1 0 0,-1 0 1,1 0-1,-1 0 0,1-1 1,0 1-1,0-1 0,2 1 1,-1 0-458,0-1 1,0 0-1,0 0 0,0 0 1,0 0-1,0-1 1,0 1-1,5-2 0,14-3-1708</inkml:trace>
</inkml:ink>
</file>

<file path=ppt/ink/ink4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7296,'13'3'7260,"17"9"-4571,13 4-2628,-37-14-156,1 0 158,0 0 1,1 0 0,8 1-1,3-5-1957,-1-6-3373,-5 2 2931</inkml:trace>
</inkml:ink>
</file>

<file path=ppt/ink/ink4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6304,'0'0'2848,"-5"15"-2464,0-2 1056,10 2-864,-10 13 1472,2-5-1184,-7 11 608,5-3-897,-4 9 65,9 3-384,-5 5-32,5 1-128,0-5 96,5-4-128,0-8-736,-1-9 384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8:24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3072,'0'17'11548,"0"5"-5846,0 104-5059,1-99-385,2 0 0,9 38 0,-5-25 173,-4-32 661,-2-17 550,0-2-1699,2-27 278,-1 0-1,-5-47 1,0 51-1506,-8-39-1,8 64-2277,2 3 1019</inkml:trace>
</inkml:ink>
</file>

<file path=ppt/ink/ink4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3552,'1'-2'458,"-1"1"-1,1-1 1,0 0 0,-1 1-1,1-1 1,0 1 0,0-1 0,0 1-1,0 0 1,0-1 0,0 1-1,0 0 1,1 0 0,-1-1 0,0 1-1,3-1 1,-4 5-263,0 0 0,1 0-1,-1 0 1,1 0 0,0 0 0,1 4 0,5 19 516,-5 112 1041,-3-69-1408,23 308 1069,-10-281-709,-12-96-767,1 0-1,-1 1 1,0-1 0,0 0-1,0 0 1,0 1 0,0-1 0,0 0-1,0 0 1,0 1 0,0-1 0,0 0-1,0 0 1,0 1 0,0-1 0,0 0-1,0 0 1,0 1 0,0-1-1,0 0 1,0 0 0,0 1 0,-1-1-1,1 0 1,0 0 0,0 1 0,0-1-1,0 0 1,0 0 0,-1 0 0,1 1-1,-6-4-4530,6 0 3032</inkml:trace>
</inkml:ink>
</file>

<file path=ppt/ink/ink4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4992,'0'-53'2218,"0"47"-2199,0 2 231,0 1 1,0-1 0,0 0 0,0 1 0,0-1 0,1 1 0,0-1 0,0 1 0,0-1 0,0 1 0,3-5 0,0 0 84,2 0 0,-1 1 1,1 0-1,0 0 0,1 1 1,-1-1-1,1 1 0,1 1 0,-1-1 1,1 1-1,0 1 0,11-6 1,-6 5-177,0 0 0,0 1 0,1 1 0,0 0 0,0 0 0,0 2 0,23-1 1,-18 2 66,0 2 0,0 0 0,22 5 1,-30-4-58,-1 0 1,1 0-1,-1 1 1,0 0-1,0 1 1,-1 0-1,11 8 1,-16-11-65,-1 1-1,0 0 1,1 0 0,3 6 0,-6-8-79,0 0-1,0 0 1,0 0 0,0 1 0,-1-1-1,1 1 1,-1-1 0,1 0 0,-1 1-1,1-1 1,-1 1 0,0-1 0,0 1-1,0-1 1,0 1 0,0-1 0,0 1-1,0 1 1,-3 3 45,1-1 0,-1 1 0,0-1-1,0 0 1,-1 1 0,0-2 0,1 1 0,-2 0-1,-5 4 1,-1 3 48,-12 10-11,0-1 0,-1-1 0,-39 24 0,49-35-471,0-1 0,0 0 1,-1-1-1,0 0 0,-26 7 1,13-3-4155,22-6 2613</inkml:trace>
</inkml:ink>
</file>

<file path=ppt/ink/ink4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97 4576,'-4'-10'1478,"3"8"-1226,0 1 0,1-1 0,-1 0 0,0 1-1,1-1 1,-1 0 0,1 1 0,0-1 0,0 0-1,0 0 1,-1 1 0,2-4 0,-1 3 78,1 0 0,-1 0 0,0 1 0,1-1 0,-1 0 1,0 0-1,0 0 0,0 1 0,-1-3 0,1 3-234,0 0-1,0 0 1,0 0 0,-1 0-1,1-1 1,0 1-1,0 0 1,0 0 0,1 0-1,-1 0 1,0 0-1,0 0 1,1 0-1,-1 0 1,0 0 0,1 0-1,-1 1 1,1-1-1,-1 0 1,1 0 0,-1 0-1,1 0 1,0 1-1,-1-1 1,1 0 0,1 0-1,3-2 70,0 1 0,0 0 1,1 0-1,-1 0 0,0 1 0,1 0 0,-1 0 0,12 0 0,46 2 237,68 12-41,-21-2-199,39 9-205,-126-18-438,-23-2 358,1 0 0,-1 0 0,1 0 0,-1 0 0,1 0 0,-1 0 1,1 0-1,-1 0 0,1 0 0,-1-1 0,1 1 0,-1 0 0,1 0 0,-1 0 0,1 0 0,-1-1 0,1 1 0,-1 0 0,1-1 0,-1 1 0,0 0 0,1-1 1,-1 1-1,0 0 0,1-1 0,-1 1 0,0-1 0,1 1 0,-1-1 0,0 1 0,0-1 0,0 1 0,1 0 0,-1-2 0,0-2-1695</inkml:trace>
</inkml:ink>
</file>

<file path=ppt/ink/ink4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95 4736,'-11'-4'1426,"11"4"-1367,-1 0-1,1 0 1,0-1-1,0 1 1,-1 0-1,1 0 0,0 0 1,0 0-1,-1 0 1,1 0-1,0 0 1,0 0-1,-1 0 0,1 0 1,0 0-1,-1 0 1,1 0-1,0 0 1,0 0-1,-1 0 0,1 0 1,0 0-1,0 0 1,-1 0-1,1 0 1,0 0-1,0 1 0,-1-1 1,1 0-1,0 0 1,0 0-1,-1 0 1,1 1-1,1-1 617,1 0 0,0 0 1,-1 0-1,1 0 0,-1-1 0,1 1 0,-1 0 1,1-1-1,2-1 0,133-63 2141,-135 64-2812,4-2-1,0 0-1,0 0 1,0 0-1,1 1 1,-1 0-1,1 0 1,0 1-1,8-1 0,-13 2-18,1 0-1,-1 0 0,1 1 1,-1 0-1,0-1 0,1 1 1,-1 0-1,1 0 0,-1 0 1,0 1-1,0-1 0,0 0 1,0 1-1,0-1 0,0 1 1,0 0-1,0 0 0,-1 0 0,1 0 1,-1 0-1,1 0 0,-1 0 1,0 0-1,0 1 0,2 3 1,1 5 38,0 1 1,-1-1 0,0 1 0,1 13-1,-1 31 136,-3-42-101,1 0-1,0 1 1,4 17-1,2 6 329,0 1-3649,-2-20 1232</inkml:trace>
</inkml:ink>
</file>

<file path=ppt/ink/ink4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87 3072,'7'-9'6901,"-11"10"-6833,-1 0-1,0-1 1,1 2 0,-1-1 0,1 0-1,-1 1 1,1 0 0,0 0-1,0 0 1,0 0 0,-6 5-1,-7 6 231,-18 17 0,24-20 65,-12 12 123,12-11-88,0-1 0,-20 15 0,30-25-338,1 0 1,-1 1 0,1-1 0,-1 1-1,1-1 1,-1 0 0,0 0-1,1 1 1,-1-1 0,1 0 0,-1 0-1,0 0 1,1 0 0,-1 1 0,1-1-1,-1 0 1,0 0 0,1 0 0,-1 0-1,0-1 1,0 1 0,0 0-25,1-1-1,0 1 1,-1 0 0,1-1 0,0 1 0,-1-1 0,1 1-1,0 0 1,0-1 0,0 1 0,-1-1 0,1 1 0,0-1-1,0 1 1,0-1 0,0 1 0,0-1 0,0 1 0,0 0-1,0-1 1,0 0 0,0-2-4,1 0 0,-1 0-1,1 0 1,0 1 0,0-1 0,0 0 0,0 1-1,3-6 1,0 3-37,1 0 0,-1 0-1,1 1 1,1-1 0,-1 1-1,11-7 1,40-17-160,-50 24 149,8-2-4,1 1 0,19-5 0,-23 8 58,0-1 1,-1 0 0,0-1-1,17-9 1,-20 10-50,-6 2 23,-1 1 1,1 0-1,-1 0 0,1-1 0,0 1 0,-1 0 0,1 0 0,-1-1 1,1 1-1,-1-1 0,1 1 0,-1-1 0,0 1 0,1-1 0,-1 1 1,0-1-1,1 1 0,-1-1 0,0 1 0,1-1 0,-1 1 0,0-1 1,0 0-1,0 1 0,0-1 0,0 1 0,1-1 0,-1 0 0,0 1 1,0-1-1,0 1 0,-1-1 0,1 0 0,0 1 0,0-2 1,2-2 43,0-1 1,1 1-1,-1 0 1,1 0-1,0 0 1,5-5 0,1-3-262,-4 47-913,-1-7 1613,1 28 378,-4-41-777,1 1 1,0-1-1,0 0 0,2 0 0,7 21 0,-4-16 224,-6-11-5509</inkml:trace>
</inkml:ink>
</file>

<file path=ppt/ink/ink4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26 3072,'0'0'90,"0"-1"1,0 1-1,-1-1 1,1 1-1,0-1 1,0 1-1,0-1 1,0 1-1,0-1 0,0 1 1,0-1-1,0 1 1,0-1-1,0 1 1,0-1-1,0 1 1,0-1-1,1 1 0,-1-1 1,0 1-1,0-1 1,1 1-1,-1-1 1,0 1-1,0 0 1,1-1-1,-1 1 1,0-1-1,1 1 0,-1 0 1,1-1-1,-1 1 1,1 0-1,0-1 1,16-8 4796,-16 9-4846,0 0 1,-1 0-1,1 0 0,0 0 1,0 0-1,-1 0 1,1 0-1,0 0 0,0 0 1,-1 0-1,1 1 0,0-1 1,-1 0-1,1 0 0,0 1 1,-1-1-1,1 1 1,0-1-1,-1 0 0,1 1 1,-1-1-1,1 1 0,-1 0 1,1-1-1,-1 1 0,1-1 1,-1 1-1,0 0 1,1 0-1,10 22 446,-8-11-257,-1-1 1,-1 1-1,0 0 1,-1 0-1,-1 17 1,0-1 2,2-3 151,7 45 0,-6-45 202,1 43 1,-3-61 421,-7-15 112,7 7-1128,0 0-1,0 0 0,0 0 1,0 0-1,0 1 1,0-1-1,0 0 1,0 0-1,-1 0 0,1 0 1,0 0-1,-1 0 1,1 0-1,0 0 1,-1 0-1,1 1 0,-1-1 1,1 0-1,-1 0 1,0 1-1,1-1 1,-1 0-1,0 1 1,0-1-1,1 0 0,-1 1 1,0-1-1,0 1 1,0 0-1,0-1 1,0 1-1,0-1 0,-3 0-43,1 0-1,0 0 1,0 0-1,-1 1 1,1-1-1,-1 1 1,1 0-1,0 0 1,-1 0-1,1 0 1,-1 1-1,-5 1 1,-1 0-11,0 1 1,0 0-1,0 1 1,0 0-1,0 0 0,1 1 1,0 0-1,-9 7 1,-3 4 104,1 0 0,-20 21-1,40-37-29,0 0 0,0 0 0,0 1-1,-1-1 1,1 0 0,0 0-1,0 0 1,0 0 0,0 0-1,0 0 1,0 0 0,-1 0 0,1 0-1,0 0 1,0 0 0,0 0-1,0 0 1,0 1 0,0-1-1,0 0 1,0 0 0,0 0 0,0 0-1,-1 0 1,1 0 0,0 0-1,0 1 1,0-1 0,0 0-1,0 0 1,0 0 0,0 0-1,0 0 1,0 1 0,0-1 0,0 0-1,0 0 1,0 0 0,0 0-1,0 0 1,0 0 0,0 1-1,0-1 1,1 0 0,-1 0 0,0 0-1,0 0 1,0 0 0,9-1 1231,-3 0-1102,25-5 232,-1-3 1,0 0-1,51-25 0,-55 23-261,-8 4-112,2 1 0,-1 0 0,1 2 0,22-3 0,7 7-53,-47 0 191,7-10-6767,-5 5 4539</inkml:trace>
</inkml:ink>
</file>

<file path=ppt/ink/ink4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67 1568,'5'-11'1917,"0"1"0,8-14 0,-10 20-1119,-3 3-758,0 1 0,1 0 0,-1-1 0,0 1 0,0 0 0,0-1 0,1 1 0,-1 0 0,0-1 0,0 1 0,0 0 0,0-1 0,1 1 0,-1 0 0,0-1 0,0 1 0,0-1 0,0 1 0,0 0 0,0-1 0,0 1 0,0-1 0,0 1-1,0 0 1,0-1 0,-1 1 0,1-1 0,0 1 0,0 0 0,0-1 0,0 1 0,-1 0 0,1-1 0,0 1 0,0 0 0,0-1 0,-1 1 0,1 0 0,0 0 0,-1-1 0,1 1 0,0 0 0,-1 0 0,1 0 0,0-1 0,-1 1 0,1 0 0,0 0 0,-1 0 0,0 0 0,0-1-5,-1 1 0,0 0 0,0 0 0,1 0 0,-1 0 0,0 0 0,1 1 0,-1-1 0,0 0 0,0 1 0,-2 0 0,-6 4-12,0 1 1,0-1-1,1 2 1,0-1-1,0 2 1,0-1-1,1 1 1,0 0-1,1 0 1,0 1-1,-10 16 1,13-19-9,0 0 0,1 0 0,0 1 0,1-1 0,-1 1 0,1-1 0,0 1 0,1 0 0,0 0 0,0 0 0,0-1 0,1 1 0,0 0 0,0 0 0,1 0 0,0 0 0,0 0 0,0 0 0,1 0 0,3 8 0,5 4 150,1-1 1,25 34-1,-22-35 304,-2 2 1,16 28-1,-26-43-352,0 1 1,0 0 0,-1 0-1,0 0 1,0 0-1,0 0 1,0 0-1,-1 0 1,0 0-1,0 0 1,0 0-1,-1 0 1,0 0 0,-1 5-1,-1 2 143,-1 0-1,-1-1 1,0 0 0,-9 16-1,3-12 666,11-14-958,-1-1-1,1 1 1,-1-1-1,1 0 1,-1 1-1,1-1 1,0 0-1,-1 1 1,1-1-1,-1 0 1,1 0-1,-1 1 1,0-1-1,1 0 1,-1 0-1,1 0 1,-1 0-1,1 0 1,-1 0-1,1 0 1,-1 0-1,-1 0 1,-3 0-804</inkml:trace>
</inkml:ink>
</file>

<file path=ppt/ink/ink4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0:4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4800,'-10'-5'2176,"20"5"-1888,-2 0 1472,5 0-1024,16 0 1248,6 0-1120,6 0-224,-1 0-416,0 0-96,1 0-64,-1 0 576,0 0-352,5 5-4032,-4 7 1984</inkml:trace>
</inkml:ink>
</file>

<file path=ppt/ink/ink4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04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87 413 3648,'0'0'7,"6"-16"1782,-4 13-222,-4 10 622,-7 27-1261,-8 23 96,-2-6-192,2 1 0,-13 69 0,30-107-361,0-13-450,0-1-1,0 0 0,0 0 1,0 0-1,0 0 1,0 0-1,0 0 0,0 1 1,1-1-1,-1 0 1,0 0-1,0 0 0,0 0 1,0 0-1,0 0 1,0 0-1,0 0 0,1 1 1,-1-1-1,0 0 1,0 0-1,0 0 0,0 0 1,0 0-1,0 0 1,1 0-1,-1 0 0,0 0 1,0 0-1,0 0 1,0 0-1,0 0 0,1 0 1,-1 0-1,0 0 1,0 0-1,0 0 0,0 0 1,0 0-1,1 0 1,-1 0-1,3-2 260,0 0 0,0 0 1,-1-1-1,1 1 0,2-4 0,13-9-335,-5 8 49,0 0 1,1 1-1,0 1 0,0 0 1,0 1-1,15-3 0,88-8-124,171-13 359,160-12-64,-67 11 91,-266 22-247,598-22 409,-657 32-201,-1 1 0,97 21-1,-122-14 174,-28-10-92,-2-3-126,1 0-1,-1 1 0,0-1 1,1 1-1,0-1 0,-1 1 0,1-1 1,0 1-1,0-1 0,-1 1 1,3-2-1,6-12 189,-3-4-104,0 0 0,4-29-1,-5 18-211,16-92 36,-13 72-187,22-84 1,-26 122 50,0 1 0,8-16 1,-10 23-412,1 0 0,-1 0 0,1 0 0,0 0 0,0 1 0,0 0 0,0-1 0,1 1-1,4-3 1,8-3-2044</inkml:trace>
</inkml:ink>
</file>

<file path=ppt/ink/ink4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05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71 605 2560,'22'-24'1530,"-19"22"-1129,0-1 0,0 0 0,0 0-1,-1 0 1,1 0 0,3-6 0,-6 8-279,0 1 1,1-1 0,-1 1-1,0 0 1,1-1-1,-1 1 1,0-1-1,0 1 1,1-1 0,-1 1-1,0-1 1,0 1-1,0-1 1,0 0 0,0 1-1,0-1 1,0 1-1,0-1 1,0 1-1,0-1 1,0 1 0,0-1-1,0 1 1,0-1-1,-1 0 1,1 1-61,-1 0 0,0 0-1,1 0 1,-1 0 0,1 0 0,-1 0 0,0 0 0,1 0-1,-1 0 1,1 0 0,-1 0 0,0 1 0,1-1-1,-1 0 1,1 0 0,-1 1 0,0 0 0,-27 18 283,20-11-228,0-1 1,1 2-1,0-1 0,0 1 1,1 0-1,0 1 0,1 0 1,0-1-1,1 2 0,0-1 1,-4 16-1,7-23-59,0 0-1,0 1 1,1-1 0,0 0 0,0 1-1,0-1 1,0 1 0,0-1 0,0 0-1,1 1 1,0-1 0,0 0 0,1 4-1,-1-5 6,0 0 0,0-1 1,0 1-1,0 0 0,1 0 0,-1 0 0,0-1 0,1 1 0,0-1 0,-1 1 0,1-1 0,0 0 0,0 0 1,-1 0-1,1 0 0,0 0 0,0 0 0,0 0 0,1 0 0,3 0 0,-1 0 40,-1 0 0,1-1 0,0 1-1,0-1 1,0 0 0,0-1 0,0 1 0,0-1-1,-1 0 1,1 0 0,0 0 0,-1-1-1,1 0 1,0 0 0,-1 0 0,0 0 0,0-1-1,0 1 1,0-1 0,7-7 0,-7 6-77,0 0 0,-1 0 0,0-1-1,0 0 1,0 1 0,-1-1 0,1 0 0,-1 0 0,0 0 0,-1-1 0,1 1 0,-1 0 0,0-1 0,0 1 0,-1-1 0,0 1 0,0-1 0,0 1 0,-1-6-1,0 4-55,0 0-1,-1 0 0,0 0 0,0 0 0,-1 0 0,1 0 0,-1 1 0,-1-1 0,-6-9 0,7 12 7,-1 0 0,1 1 0,0-1 0,-1 1 0,0-1 0,0 1 0,0 1 0,0-1 0,0 0 0,-1 1 0,1 0 0,-1 0 0,1 0 0,-1 1 0,-7-2 0,9 2 15,-25-3-25,26 4 35,1 0 0,-1 0-1,1 0 1,-1 0 0,0 0 0,1 0-1,-1 0 1,1 0 0,-1 1 0,1-1-1,-1 1 1,1-1 0,0 1-1,-3 1 1,3-2 2,1 0-1,0 1 1,0-1 0,0 0-1,0 0 1,-1 1-1,1-1 1,0 0-1,0 0 1,0 1 0,0-1-1,0 0 1,0 1-1,0-1 1,0 0 0,0 0-1,0 1 1,0-1-1,0 0 1,0 1 0,0-1-1,0 0 1,0 1-1,0-1 1,0 0 0,0 0-1,0 1 1,0-1-1,1 0 1,-1 0 0,0 1-1,0-1 1,0 0-1,0 0 1,1 1 0,-1-1-1,0 0 1,0 0-1,1 0 1,-1 1 0,0-1-1,0 0 1,1 0-1,-1 0 1,0 0 0,0 0-1,1 0 1,-1 0-1,0 0 1,1 1 0,0-1-1,16 4 151,11-1-30,1-1-1,-1-2 0,1-1 1,31-5-1,109-27 226,34-24-183,19-14 102,-233 76-348,0 1-1,0 0 1,0 0-1,1 2 1,0-1-1,-15 16 1,-54 61 131,63-67-154,-8 10 91,2 0-1,1 2 1,-28 48 0,47-72 71,0 0 1,0 0-1,0 1 1,1-1-1,-1 0 0,1 1 1,0 5-1,1-10-28,0 0-1,0 0 1,0 0 0,0 0-1,0 0 1,0 0-1,0 0 1,1 0-1,-1 0 1,0 0 0,1 0-1,-1 0 1,1 0-1,-1 0 1,1 0 0,-1 0-1,1 0 1,0 1-1,0-2-1,0 1 0,0-1 1,0 1-1,0-1 0,0 0 0,1 1 0,-1-1 0,0 0 0,0 0 0,0 0 0,0 0 1,0 0-1,0 0 0,0 0 0,1 0 0,-1 0 0,0 0 0,0-1 0,0 1 0,0 0 1,2-2-1,4-1 61,0 0 0,-1 0 0,1-1 0,0 0 0,-1-1 0,10-8 0,32-36 160,-37 38-193,163-186 82,-133 151-38,-2-3-1,63-103 1,-100 148-97,35-70 32,-32 63-103,0-1-1,-1 0 1,0 0-1,2-16 1,-6 17-177,-3 10 102,-4 7-8,7-6 149,-44 46-269,-73 99 0,104-125 304,1 0 0,1 1 0,-11 30 0,16-36 21,2 0-1,0 0 1,1 0-1,0 1 1,1-1-1,1 18 1,1-28-20,-1-1-1,2 1 1,-1 0 0,1 0 0,-1-1-1,1 1 1,1-1 0,-1 1-1,1-1 1,-1 1 0,1-1 0,0 0-1,1 0 1,-1 0 0,1 0-1,0 0 1,0 0 0,0-1-1,0 1 1,1-1 0,-1 0 0,1 0-1,0 0 1,7 3 0,-3-3 19,-1 0 1,0-1 0,1 0-1,-1 0 1,1-1 0,0 0-1,0 0 1,-1-1 0,1 0-1,0 0 1,0-1 0,-1 0-1,1 0 1,0-1-1,-1 0 1,0 0 0,1-1-1,-1 0 1,12-7 0,7-6-9,-1-1 0,0-1 1,37-36-1,-36 31-41,11-8-8,-17 14-62,0 0 0,19-23 0,-29 26-142,-9 10-57,-9 7-89,-6 9 337,-1 1 0,2 0 1,0 1-1,0 0 0,1 1 0,1 0 1,1 1-1,0 0 0,1 1 0,1 0 1,0 1-1,1-1 0,-5 23 0,11-35 17,0 1 0,0-1-1,1 1 1,-1 10 0,1-13 18,1-1 1,-1 1 0,1-1-1,0 1 1,-1-1-1,1 1 1,0-1-1,0 0 1,1 1 0,-1-1-1,0 0 1,3 3-1,-3-4 0,0 0 0,-1 0 1,1 0-1,0-1 0,0 1 0,0 0 0,0-1 0,-1 1 0,1-1 0,0 1 0,0-1 0,0 1 0,0-1 0,0 1 0,1-1 0,-1 0 0,0 0 0,0 0 0,0 1 0,2-1 0,-1-1 13,0 1 0,1-1 0,-1 1 0,0-1 0,0 0 0,0 0 0,0 0 0,0 0 0,0 0 0,1-1 0,5-5 61,0 1 1,-1-1 0,11-13 0,-15 17-90,30-36 79,-2-2 0,-1 0 1,-3-2-1,-1-2 0,-2 0 1,-3-1-1,-1-1 1,17-65-1,-32 89-144,0 0 0,0-33-1,-4 53 42,-1 0 0,0 0 1,0 0-1,0 0 0,0 0 0,-1 0 0,1 0 0,-1-3 0,0 6 16,1 0-1,0 0 1,0 0-1,0-1 1,0 1 0,0 0-1,-1 0 1,1 0-1,0-1 1,0 1-1,0 0 1,-1 0 0,1 0-1,0 0 1,0 0-1,0 0 1,-1 0 0,1-1-1,0 1 1,0 0-1,-1 0 1,1 0 0,0 0-1,0 0 1,-1 0-1,1 0 1,0 0 0,0 0-1,-1 0 1,1 0-1,0 0 1,0 1 0,-1-1-1,1 0 1,0 0-1,-2 1-12,0 0-1,0 0 0,0 1 0,1-1 0,-1 0 1,0 1-1,-1 2 0,-17 20-5,2 0-1,1 2 1,1 0 0,1 1 0,1 1-1,1 0 1,2 0 0,-9 36-1,13-37 64,2 0-1,0 0 0,2 0 1,1 49-1,3-59-51,0-1-1,2 0 1,-1 1 0,2-1-1,0 0 1,1-1 0,1 1 0,1-1-1,8 16 1,16 16-2067,1-6 517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8:27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3 576,'0'-1'21,"0"1"1,0 0-1,0 0 0,0 0 1,0 0-1,0 0 1,0 0-1,0 0 0,0 0 1,0-1-1,1 1 0,-1 0 1,0 0-1,0 0 0,0 0 1,0 0-1,0 0 1,0 0-1,0 0 0,0 0 1,0 0-1,0 0 0,0-1 1,0 1-1,1 0 0,-1 0 1,0 0-1,0 0 1,0 0-1,0 0 0,0 0 1,0 0-1,0 0 0,1 0 1,-1 0-1,0 0 1,0 0-1,0 0 0,0 0 1,0 0-1,0 0 0,0 0 1,0 0-1,1 0 0,-1 0 1,0 0-1,0 0 1,0 1-1,0-1 0,0 0 1,0 0-1,0 0 0,0 0 1,8 5 2605,-4-5-1400,9 0 3439,-13 3-4431,0-1-1,0 0 0,-1 1 1,1-1-1,-1 0 1,1 1-1,-1-1 0,0 0 1,0 0-1,0 0 0,0 0 1,0 0-1,-1 0 0,1 0 1,-1 0-1,1 0 1,-3 2-1,-8 10 185,-20 31 1,-5 7-176,35-49-265,-2 1-18,0 1 1,0 0-1,1 0 0,-5 9 1,7-13 32,1 0 0,0 0 0,-1 0 1,1 0-1,0 0 0,-1 0 0,1 0 0,0 0 1,0 0-1,0 0 0,0 0 0,0 0 1,0 0-1,0 0 0,0 0 0,1 0 0,-1 0 1,0 0-1,0 0 0,1 0 0,-1-1 1,1 1-1,-1 0 0,1 0 0,-1 0 1,1 0-1,0 0 0,-1-1 0,1 1 0,0 0 1,0-1-1,-1 1 0,1 0 0,1 0 1,49 26 173,-38-21 112,-1 0 0,0 1 0,0 0 0,19 16-1,-31-22-222,1 0 0,0-1 0,0 1 0,0 0 0,0 0 0,-1 0-1,1 0 1,0 0 0,-1 0 0,1 0 0,-1 1 0,1-1 0,-1 0-1,1 0 1,-1 0 0,0 0 0,0 1 0,1-1 0,-1 0 0,0 0-1,0 1 1,-1 0 0,1 0 25,-1 0-1,1 0 1,-1 0 0,0 0-1,0 0 1,0 0 0,0 0-1,-1-1 1,1 1 0,0 0-1,-3 2 1,-3 2 60,-1 0 0,1-1 1,-1 1-1,1-2 0,-11 6 1,-1-3-147,1 0 0,-1-1 0,-30 6 0,40-12-1595,7 0 257,5 0-805,4 0 590</inkml:trace>
</inkml:ink>
</file>

<file path=ppt/ink/ink4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07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65 128 3808,'-3'36'5670,"-12"28"-3611,3-17-818,11-38-1079,-4 13 291,0 0 0,-12 30-1,10-29-34,7-15 220,0-8-601,0 0 0,0 1 0,0-1 0,0 0 0,0 0 0,0 0 1,0 0-1,0 0 0,1 0 0,-1 0 0,0 0 0,0 0 0,0 0 1,0 0-1,0 1 0,0-1 0,0 0 0,0 0 0,0 0 0,0 0 0,0 0 1,0 0-1,0 0 0,0 0 0,1 0 0,-1 0 0,0 0 0,0 0 1,0 0-1,0 0 0,0 0 0,0 0 0,0 0 0,0 0 0,0 0 0,1 0 1,-1 0-1,0 0 0,0 0 0,0 0 0,0 0 0,0 0 0,0 0 1,0 0-1,0 0 0,0 0 0,0 0 0,0 0 0,1 0 0,-1-1 0,32-10 238,-16 7-208,11-3-64,0 1 0,0 1 0,0 2 1,50-1-1,-33 2 7,1022-26 380,-840 18-49,67 1 134,-170 10-358,-122-1-108,1 0-1,-1 0 1,1 0-1,-1 0 1,1 1-1,0-1 1,-1 1-1,1-1 1,1 2-1,-1-1 350,1-12 1162,8-19-952,11-48 1,-6 14-693,-3 13 38,-8 27-410,9-25 1,-13 46 138,-1 2-7,0-1 0,1 1 0,-1 0 0,1 0 1,0-1-1,-1 1 0,1 0 0,0 0 0,-1-1 0,1 1 1,0 0-1,0 0 0,2-2 0</inkml:trace>
</inkml:ink>
</file>

<file path=ppt/ink/ink4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09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97 558 3232,'-2'-19'3125,"0"-25"0,3 44-3070,-1 0-1,0-1 0,0 1 0,0 0 0,0-1 1,0 1-1,0 0 0,-1 0 0,1-1 0,0 1 1,0 0-1,0-1 0,0 1 0,0 0 0,0 0 1,0-1-1,-1 1 0,1 0 0,0 0 0,0-1 1,0 1-1,-1 0 0,1 0 0,0 0 0,0-1 1,0 1-1,-1 0 0,1 0 0,0 0 0,-1 0 1,1-1-1,0 1 0,0 0 0,-1 0 0,1 0 1,0 0-1,-1 0 0,1 0 0,0 0 1,0 0-1,-1 0 0,1 0 0,0 0 0,-1 0 1,1 0-1,0 0 0,0 0 0,-1 0 0,1 1 1,-1-1-1,-12 7 701,7-2-612,0 1 0,0-1-1,1 2 1,0-1 0,0 0-1,0 1 1,1 0 0,0 0 0,0 1-1,1-1 1,-3 8 0,4-8-45,0-1 0,0 0 0,1 1 0,-1-1 0,1 1 0,1-1 0,-1 1 0,1-1 1,1 1-1,-1-1 0,1 1 0,0-1 0,1 1 0,2 7 0,-3-11-33,0-1-1,0 0 1,1 0-1,-1 0 1,1 0-1,-1 0 1,1 0-1,0 0 1,0 0-1,0-1 1,0 1-1,0-1 1,0 1-1,0-1 1,1 0-1,-1 0 1,0 0-1,1 0 1,-1 0-1,1 0 1,-1-1-1,1 1 1,-1-1-1,1 0 1,-1 0-1,1 0 1,-1 0-1,1 0 1,3-1-1,-2 1-15,1-1 0,-1 0 1,1-1-1,-1 1 0,1-1 0,-1 0 0,0 0 0,0 0 0,0 0 0,0-1 0,0 1 0,0-1 0,-1 0 0,1 0 0,5-7 0,-4 2-49,-1 1-1,0-1 1,0 0-1,0 0 0,-1 0 1,0 0-1,-1-1 1,0 1-1,0-1 1,-1 0-1,0 0 1,-1 1-1,0-1 1,0 0-1,0 0 1,-1 1-1,-1-1 1,0 0-1,-4-12 0,5 18-20,-1-1 0,0 1-1,0 0 1,-1-1 0,1 1-1,-1 0 1,0 0 0,0 0-1,0 1 1,0-1 0,0 1-1,0 0 1,-1-1 0,1 1-1,-1 1 1,1-1 0,-1 1-1,-5-2 1,21 1 142,-1 0 0,22-7-1,-3 1-71,288-48 44,-134 28-144,-164 24 50,-12 3-35,0-1 1,0 1-1,8 0 0,-16 1 33,1 0-1,-1 0 0,0 0 0,0-1 0,0 1 0,0 0 0,0 0 0,0 0 1,1 0-1,-1 0 0,0 0 0,0 0 0,0 0 0,0 0 0,0 0 0,0 1 0,1-1 1,-1 0-1,0 0 0,0 0 0,0 0 0,0 0 0,0 0 0,0 0 0,1 0 1,-1 0-1,0 0 0,0 0 0,0 0 0,0 1 0,0-1 0,0 0 0,0 0 1,0 0-1,0 0 0,0 0 0,0 0 0,0 0 0,1 1 0,-1-1 0,0 0 1,0 0-1,0 0 0,0 0 0,0 0 0,0 0 0,0 1 0,0-1 0,0 0 0,0 0 1,-7 9-149,-16 10 9,17-14 150,-140 122-18,126-109 10,-22 28-1,36-39 9,1 0 1,0 0 0,0 1 0,1 0 0,-1 0-1,2 0 1,-5 13 0,7-19 6,1-1 0,0 0 0,-1 1 0,1-1-1,0 1 1,0-1 0,0 1 0,0-1 0,0 0 0,0 1-1,0-1 1,0 1 0,1-1 0,-1 0 0,1 1 0,-1-1 0,1 1-1,0 1 1,0-2 10,0 0 0,0 0 0,0 0 0,0-1 0,0 1 0,0 0 0,0 0 0,1-1 0,-1 1 0,0-1 0,0 1 0,0-1 0,1 1 0,-1-1 0,0 0 0,2 1 0,3-1 44,0 0-1,0 0 1,0-1-1,0 1 0,0-1 1,0-1-1,7-1 1,-2-1-9,0-1-1,0 0 1,0-1 0,0 0 0,-1-1 0,0 0 0,-1-1-1,1 0 1,10-11 0,9-14 34,31-44 0,-57 73-94,26-37 29,-3-1 0,-1-1 1,-2 0-1,-2-2 0,-3-1 0,15-51 0,-30 88-81,-1 0 0,0 0-1,-1 0 1,1-13 0,-1 22 46,-1-1 0,0 1 0,0 0 0,0 0 0,0-1 0,0 1 0,0 0 0,0 0 1,0-1-1,0 1 0,0 0 0,0 0 0,0-1 0,0 1 0,0 0 0,0 0 0,-1-1 0,1 1 1,0 0-1,0 0 0,0 0 0,0-1 0,0 1 0,0 0 0,-1 0 0,1 0 0,0-1 0,0 1 0,0 0 1,-1 0-1,1 0 0,-6 5-183,-6 17-2,-5 18 245,1 1-1,1 1 1,3 0 0,-13 79 0,17-57 326,3 0 1,5 108 0,0-170-354,0 5 82,1 0-1,-1 0 1,1 0-1,1 0 1,3 11 0,-5-17-91,1 0 0,-1 0-1,1 0 1,0 0 0,-1 0 0,1 0 0,0 0 0,-1 0 0,1 0 0,0 0 0,0 0 0,0-1 0,0 1 0,0 0 0,0-1 0,0 1 0,0 0-1,0-1 1,1 1 0,-1-1 0,0 0 0,0 1 0,0-1 0,0 0 0,1 0 0,-1 0 0,0 0 0,0 0 0,1 0 0,-1 0 0,0 0 0,0 0-1,0-1 1,1 1 0,-1 0 0,0-1 0,0 1 0,0-1 0,2 0 0,17-9 32,36-24 0,-14 7-131,-19 14 69,0-1 0,0-1 0,-1-2 0,-1 0 0,-1-1 0,20-24 0,-38 40 3,0-1-1,0 1 1,0-1-1,-1 0 1,0 0-1,1 0 1,-1 0 0,0 0-1,0 0 1,-1 0-1,2-3 1,-2 5 1,0 0 1,0 1 0,0-1-1,0 0 1,0 1 0,-1-1-1,1 0 1,0 1 0,0-1-1,0 0 1,-1 1-1,1-1 1,0 0 0,-1 1-1,1-1 1,0 1 0,-1-1-1,1 1 1,-1-1 0,1 1-1,-1-1 1,0 0 0,0 0-12,-1 1 1,1-1-1,0 1 1,-1 0-1,1-1 1,-1 1-1,1 0 1,-1 0-1,1 0 1,-1 0-1,1 0 1,-1 0-1,1 0 1,-1 0-1,-1 1 1,-8 2-6,0 0 0,0 1 0,0 0 0,0 1 0,1 0 0,-17 10-1,12-4 10,-1 0 0,1 1 0,-20 22 0,25-23-11,2 0-1,-1 0 1,2 1-1,-13 24 1,16-27 23,0 0 0,0 0-1,1 1 1,1 0 0,-1-1 0,2 1 0,-2 18-1,3-24 35,0 0 0,0 0-1,1 0 1,-1 0 0,1-1 0,0 1-1,1 0 1,-1 0 0,1-1-1,-1 1 1,1 0 0,0-1 0,5 6-1,-5-8 12,-1 0-1,1-1 1,0 1-1,0-1 1,0 0 0,0 0-1,0 1 1,1-1-1,-1-1 1,0 1-1,0 0 1,0 0-1,0-1 1,2 0-1,6-3 15,-1 0 1,1 0-1,-1-1 0,0-1 0,0 0 0,0 0 0,-1 0 0,0-1 0,0-1 0,0 1 1,8-12-1,0-2 8,23-38 0,-27 39-29,34-53 19,-3-3 0,42-102 1,-61 119-69,-4 0 1,17-79 0,-27 83-765,-27 94 570,-21 81 0,36-114 211,-8 32 114,1 2-1,2-1 1,2 1-1,0 59 1,5-70-362,2-1 1,1 1-1,1-1 1,2 0-1,0 0 1,2 0-1,12 26 1,-3-18-1025</inkml:trace>
</inkml:ink>
</file>

<file path=ppt/ink/ink4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17.1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211 52 1728,'1'-3'181,"10"-27"744,-10 29-769,-1 0 0,1-1 0,0 1 0,-1 0 0,1 0 0,0 0 0,0 0 0,-1 0 0,1 1 0,0-1 0,0 0-1,0 0 1,0 0 0,0 1 0,0-1 0,0 0 0,1 1 0,-1-1 0,0 1 0,0 0 0,0-1 0,3 1 0,-4 0-95,1 0 0,-1 0 0,0 0 0,1 1 0,-1-1 0,0 0 0,1 1 0,-1-1 0,0 0 0,1 1 0,-1-1 0,0 0 0,0 1 0,1-1 0,-1 0 0,0 1 0,0-1 0,0 1 0,1-1 0,-1 0 0,0 1 0,0-1 0,0 1 0,0-1 0,0 1 0,0-1 0,0 0 0,0 1 0,0-1 0,0 1 0,-1 16 715,-5 9 331,0 0 0,-14 34 0,4-13-450,-22 77 473,0 3-183,-65 149 0,89-241-376,14-34-575,0-1 0,0 0 1,0 1-1,0-1 0,0 1 1,0-1-1,0 0 0,0 1 1,0-1-1,0 1 0,-1-1 1,1 0-1,0 1 0,0-1 1,0 0-1,-1 1 0,1-1 1,0 0-1,-1 0 0,1 1 1,0-1-1,0 0 0,-1 0 1,1 1-1,0-1 0,-1 0 1,1 0-1,-1 0 0,0 1 1,-1-1-148,0 3-153</inkml:trace>
</inkml:ink>
</file>

<file path=ppt/ink/ink4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19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1506 3968,'1'-3'246,"-1"1"0,1 0 0,0-1 0,0 1 0,1 0 0,-1 0 0,0 0 0,1 0 0,2-3 0,0-1 323,9-15 442,-1-1 0,10-26-1,-5 11-191,145-250 2628,24 19-1796,-170 247-1590,1 0-1,38-37 1,-52 55-66,-1 1 0,1 0 0,0 0 1,0 0-1,5-2 0,-7 4 3,-1-1 0,1 1 0,0 0 0,-1 0 1,1 0-1,-1-1 0,1 1 0,-1 0 0,1 0 0,0 0 0,-1 0 0,1 0 0,-1 0 0,1 0 0,0 0 0,-1 0 0,1 0 0,-1 0 0,1 1 0,0-1 0,-1 0 0,1 0 0,-1 1 1,1-1-1,-1 0 0,1 0 0,-1 1 0,1-1 0,-1 1 0,1-1 0,-1 0 0,0 1 0,1-1 0,-1 1 0,1-1 0,-1 1 0,0-1 0,0 1 0,1 0 0,-1-1 0,0 1 0,0 0 1,2 5 19,-1 1 1,-1-1-1,1 0 1,-1 0-1,0 0 1,-1 0-1,0 0 1,1 0-1,-4 8 1,-18 56 297,20-65-295,-14 37 363,-38 72 0,53-113-357,1 0-1,-1 0 1,1 1-1,0-1 1,-1 0-1,1 0 1,0 1 0,0-1-1,0 0 1,0 3-1,0-4-10,0 0 1,0 1-1,0-1 0,0 0 0,0 1 1,0-1-1,0 0 0,1 1 0,-1-1 1,0 0-1,0 1 0,0-1 0,0 0 1,1 0-1,-1 1 0,0-1 0,0 0 0,1 0 1,-1 0-1,0 1 0,0-1 0,1 0 1,-1 0-1,0 0 0,0 0 0,1 1 1,-1-1-1,0 0 0,1 0 0,-1 0 0,0 0 1,1 0-1,-1 0 0,0 0 0,1 0 1,-1 0-1,0 0 0,1 0 0,-1 0 1,0 0-1,1 0 0,-1 0 0,0-1 0,1 1 1,-1 0-1,0 0 0,0 0 0,1 0 1,-1-1-1,1 1 0,8-6 78,1 0-1,-1 0 1,1-1-1,-2-1 1,11-9-1,-9 7-30,-8 8-67,116-98-301,-117 99 276,0 0 1,0 0 0,1 0-1,-1 0 1,0 1 0,1-1-1,-1 0 1,0 1 0,1-1-1,-1 1 1,1 0 0,-1-1-1,1 1 1,-1 0 0,1 0-1,-1 0 1,1 0 0,-1 0-1,1 0 1,-1 0 0,3 1-1,-3 0 17,0 0 0,0-1 0,0 1-1,1 0 1,-1 0 0,0 0 0,0 0 0,0 0-1,-1 1 1,1-1 0,0 0 0,0 0 0,-1 1-1,1-1 1,0 0 0,-1 1 0,0-1-1,1 0 1,-1 1 0,1 2 0,1 16 3,-1-1 1,-1 26-1,-1-27 25,2 0 0,-1-1-1,6 27 1,-5-42 6,0 1 1,0-1-1,0 1 1,0-1-1,0 0 0,0 0 1,1 1-1,-1-1 0,1 0 1,0 0-1,-1-1 1,1 1-1,0 0 0,4 2 1,-4-3 17,-1 0 1,1 0 0,0 0-1,0 0 1,-1 0 0,1-1-1,0 1 1,0-1 0,0 1-1,0-1 1,0 0 0,0 1-1,0-1 1,0 0-1,0 0 1,0-1 0,0 1-1,-1 0 1,1-1 0,4 0-1,1-3 33,0 0-1,0 0 0,0 0 0,-1-1 1,1 0-1,-1 0 0,10-12 0,36-51-1,-4 6-485,-47 61 401,-1 1 0,0 0 0,0 0-1,0-1 1,0 1 0,0 0 0,0 0 0,0 0 0,1-1-1,-1 1 1,0 0 0,0 0 0,0 0 0,1 0 0,-1-1-1,0 1 1,0 0 0,0 0 0,1 0 0,-1 0 0,0 0-1,0 0 1,1 0 0,-1 0 0,0 0 0,0 0 0,1-1-1,-1 1 1,0 0 0,0 0 0,1 1 0,-1-1 0,0 0-1,0 0 1,0 0 0,1 0 0,-1 0 0,0 0 0,0 0-1,1 0 1,-1 0 0,2 13-222,-6 28 224,3-33 10,0 3 27,0 0 0,2 19 0,-1-26 9,1 0 0,-1 0 0,1-1 0,0 1 0,0 0 1,0 0-1,1-1 0,-1 1 0,1-1 0,4 7 0,-5-9 1,1 0-1,-1 0 1,0 0-1,0 0 1,1-1 0,-1 1-1,0 0 1,1-1-1,-1 1 1,1-1 0,-1 1-1,1-1 1,-1 0-1,1 0 1,-1 0 0,1 0-1,-1 0 1,1 0-1,-1 0 1,1 0 0,-1-1-1,0 1 1,2-1-1,7-1 94,-1-1 0,12-6 0,-19 9-111,18-10 44,-1 1 0,-1-2 0,0-1 0,0 0 0,-1-1 0,-1-1 0,23-24 0,-6-2-4,-2-2 1,35-62 0,56-124 98,-114 213-122,6-12-12,-2 0 1,0-1-1,-2-1 1,9-39-1,-3-7-303,7-86 0,-23 145 29,-2 17-26,-2 10 117,-22 106-123,1-18 273,-14 126-1,18 85 224,21-302-138,1-1 0,0 1 0,0-1-1,1 0 1,2 9 0,-4-15-53,1-1 0,-1 1 0,0 0 0,1 0 0,-1 0 0,1 0-1,-1 0 1,1-1 0,-1 1 0,1 0 0,-1-1 0,1 1 0,0 0 0,0-1 0,-1 1 0,1 0 0,0-1 0,0 1 0,-1-1 0,3 1 0,-2-1 1,0 0 1,0-1 0,0 1-1,0 0 1,0-1-1,0 1 1,0-1-1,0 1 1,0-1-1,0 1 1,0-1-1,0 0 1,0 0-1,0 1 1,0-1-1,-1 0 1,1 0-1,0 0 1,-1 0-1,1 0 1,0 0 0,0-2-1,14-24 141,20-56 1,-31 73-147,13-37-24,19-41-287,-35 87 284,-1 0 0,0 1 0,0-1 0,1 0 0,-1 1 0,1-1 1,-1 1-1,0-1 0,1 1 0,-1-1 0,1 1 0,-1-1 0,1 1 0,0-1 0,-1 1 0,1-1 0,-1 1 0,1 0 1,0-1-1,0 1 0,0 0-7,-1 0 0,1 1 0,-1-1 0,0 1 1,1-1-1,-1 0 0,1 1 0,-1-1 0,0 1 1,1-1-1,-1 1 0,0-1 0,0 1 0,1 0 1,-1-1-1,0 1 0,0-1 0,0 1 0,0-1 1,0 1-1,0 0 0,0-1 0,0 1 0,0-1 1,0 1-1,0-1 0,0 1 0,0 0 0,0 0 1,-5 90-318,2-60 355,1 0 0,2 0-1,4 41 1,-3-67 9,0 0-1,1-1 1,-1 1-1,1 0 1,2 4-1,-3-7 0,0 0 0,0 0 0,0 0-1,0 0 1,1-1 0,-1 1 0,1 0-1,-1-1 1,1 1 0,-1-1 0,1 0-1,0 0 1,0 1 0,3 0 0,-1 0 5,0-1 1,0-1 0,1 1 0,-1-1 0,0 1-1,0-1 1,1 0 0,-1-1 0,0 1-1,6-2 1,4-2 10,23-7 0,-10 0-15,0-1 1,0-1-1,-2-1 1,1-2-1,-2 0 0,0-2 1,-1 0-1,29-30 1,128-158 21,-174 199-235,-8 9-210,-10 15 54,-85 146 352,14-28 132,82-132-122,-1-1 0,1 1 0,0 0 0,0-1 0,0 1-1,1 0 1,-2 4 0,2-7-13,0 1 0,0 0-1,0-1 1,0 1 0,0-1-1,0 1 1,0-1 0,0 1-1,1 0 1,-1-1 0,0 1-1,0-1 1,0 1 0,1-1 0,-1 1-1,0-1 1,0 1 0,1-1-1,-1 1 1,0-1 0,1 1-1,-1-1 1,1 0 0,-1 1-1,1-1 1,-1 0 0,1 1-1,-1-1 1,1 0 0,-1 0 0,1 1-1,-1-1 1,1 0 0,-1 0-1,1 0 1,-1 0 0,1 1-1,0-1 1,2 0 18,-1 0 1,0-1-1,0 1 1,0 0-1,1-1 0,-1 1 1,0-1-1,0 0 1,0 1-1,0-1 0,0 0 1,0-1-1,0 1 1,0 0-1,2-2 0,23-24 189,-13 9-179,-1 1 1,0-2-1,-2 0 1,14-28-1,28-85-241,-43 105 58,-9 25-140,-2 4 101,-12 38-92,12-34 265,-7 29-20,1 0-1,-4 67 1,11-93-8,1 1 0,0-1 0,0 0 0,3 12 0,-3-18 53,0 0-1,0 0 0,0 0 0,0-1 0,0 1 0,1 0 0,-1-1 0,1 1 0,0-1 0,0 1 0,0-1 1,0 0-1,0 0 0,0 0 0,0 0 0,1 0 0,2 1 0,-3-2 8,0-1-1,-1 0 1,1 1-1,0-1 1,0 0-1,-1 0 1,1 0 0,0 0-1,0-1 1,0 1-1,-1 0 1,1-1-1,0 1 1,-1-1 0,1 0-1,0 1 1,-1-1-1,1 0 1,-1 0-1,1 0 1,-1 0 0,3-2-1,5-5 55,0-1-1,9-9 1,-13 12-58,17-18 100,32-48-1,-17 22-26,105-140 53,-118 160-143,-1-1 0,-2-1 1,35-69-1,-36 46 18,24-100 0,-40 136-57,15-74-447,-18 92 460,-1 0 1,0 0 0,1 0-1,-1 0 1,0 0 0,0 0 0,0 0-1,0 0 1,0-1 0,0 1-1,0 0 1,0 0 0,0 0-1,0 0 1,-1 0 0,1 0-1,0 0 1,-1-1 0,-1 2-2,1 1 0,0 0 0,0 0 0,0 0 1,0 0-1,0-1 0,0 1 0,0 0 0,1 1 0,-1-1 0,0 0 1,0 0-1,1 0 0,-1 0 0,1 1 0,-1 1 0,-37 79-51,-28 90 0,53-131-102,2 2 1,2 0 0,2 0 0,2 1-1,1-1 1,5 82 0,1-107-1494,-1 26-1462,-2-40 2077,1 0-1,-1 0 0,0 0 0,0 0 1,-1 4-1,-2 1-2067</inkml:trace>
</inkml:ink>
</file>

<file path=ppt/ink/ink4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19.4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9 5984,'-48'-9'2688,"38"9"-2336,5 0 544,10 0-576,5 0 64,7 4-224,6-4-160,3 0-32,-2 0 96,-8 5-32,-6-5-3552,-5 0 1952</inkml:trace>
</inkml:ink>
</file>

<file path=ppt/ink/ink4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19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383 88 6464,'-50'-11'2944,"74"11"-2560,7 0 288,6 0-448,24-4 544,2 4-448,32-13 224,0 6-320,13-9 0,-5 8-128,-9-1 0,-17 6-32,-19 0-64,-13 3 32,-19-5-3296,-7 10 1792</inkml:trace>
  <inkml:trace contextRef="#ctx0" brushRef="#br0" timeOffset="1">43 33 6400,'-42'-4'3264,"52"4"-3008,3 0-224,27-9 64,5 6-64,36-9 256,4 7-160</inkml:trace>
</inkml:ink>
</file>

<file path=ppt/ink/ink4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21.4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344 491 2720,'3'-3'505,"12"-13"4165,-15 16-4630,0 0-1,1 0 1,-1 0 0,0-1-1,0 1 1,0 0-1,0 0 1,0 0 0,0 0-1,0 0 1,0 0-1,0 0 1,0 0 0,0 0-1,0 0 1,0 0-1,0 0 1,0-1 0,0 1-1,0 0 1,0 0-1,0 0 1,0 0 0,0 0-1,0 0 1,0 0 0,0 0-1,0 0 1,0-1-1,0 1 1,0 0 0,0 0-1,0 0 1,0 0-1,0 0 1,0 0 0,0 0-1,0 0 1,0 0-1,0 0 1,0-1 0,0 1-1,0 0 1,0 0-1,0 0 1,0 0 0,0 0-1,-1 0 1,1 0-1,0 0 1,0 0 0,0 0-1,0 0 1,0 0-1,-13 4 677,-10 6-340,1 1-1,0 1 1,1 1-1,0 1 1,1 1 0,-26 24-1,-42 57 292,72-76-527,2-1 0,0 2 0,-12 26 0,26-47-136,-4 6 84,2 1 1,-1-1-1,-1 8 0,3-13-31,1 1-1,-1 0 0,1 0 0,0-1 1,0 1-1,0 0 0,0 0 1,0-1-1,0 1 0,1 0 0,-1-1 1,1 1-1,-1 0 0,1-1 1,-1 1-1,1 0 0,1 1 1,-1-2-18,0 0 1,-1-1 0,1 1-1,0 0 1,0-1 0,0 1-1,0-1 1,0 1 0,0-1 0,0 0-1,0 1 1,0-1 0,0 0-1,0 0 1,1 1 0,-1-1-1,0 0 1,0 0 0,0 0 0,0-1-1,0 1 1,0 0 0,0 0-1,0 0 1,2-1 0,28-11 394,-10 1-317,-1-1 0,-1 0 0,0-2 0,29-25 0,-25 15 12,0-1-1,32-45 1,-20 17-300,-34 62-325,-10 37 308,-3 39 225,11-76 19,1 1 0,0-1 1,1 0-1,0 0 0,0 1 0,1-1 1,4 11-1,-6-17-4,1 0 0,1-1 1,-1 1-1,0 0 0,1-1 1,-1 1-1,1-1 0,0 0 1,0 0-1,-1 0 0,2 0 0,-1 0 1,0 0-1,0 0 0,1 0 1,-1-1-1,1 1 0,3 1 1,-3-3 9,0 1 0,0 0 0,0-1 0,0 0 1,0 1-1,0-1 0,0 0 0,0-1 1,0 1-1,0 0 0,0-1 0,0 0 0,0 0 1,0 0-1,0 0 0,0 0 0,-1 0 1,5-3-1,9-6 57,-1-1 0,0 0 0,-1-1 1,0 0-1,13-17 0,58-78-363,-70 87 231,-7 7-58,2 2-1,-1 0 1,1 0 0,16-13-1,-25 24 67,-1-1-1,1 1 1,-1-1 0,1 1-1,-1 0 1,1-1 0,-1 1-1,1 0 1,0 0 0,-1 0-1,1-1 1,0 1 0,-1 0-1,1 0 1,0 0 0,-1 0-1,1 0 1,-1 0 0,1 0-1,0 0 1,-1 0-1,1 1 1,0-1 0,-1 0-1,1 0 1,0 1 0,-1-1-1,1 0 1,-1 0 0,1 1-1,0 0 1,0 0 1,0-1 0,0 1 0,-1 0 0,1 0 0,0 1 0,-1-1 0,1 0 0,0 0 0,-1 0 0,1 0 0,-1 0 0,0 1 0,1-1 0,-1 0 0,0 3 0,1 12 97,-2 1 0,0-1 0,-4 26 0,-17 48 346,12-58-336,-7 29 530,17-57-245,3-7-41,7-12 16,-10 14-362,18-29-30,0 0 0,3 1 0,0 2 0,47-49 1,-62 71-17,0 0 1,0 0-1,1 1 0,9-6 1,-15 10 29,0-1 1,1 0-1,-1 1 1,0-1-1,0 1 1,0-1-1,0 1 0,0 0 1,1 0-1,-1-1 1,0 1-1,0 0 1,0 0-1,1 0 1,-1 0-1,0 0 0,0 1 1,1-1-1,-1 0 1,0 1-1,0-1 1,0 0-1,0 1 1,0-1-1,0 1 1,1 0-1,-1-1 0,0 1 1,-1 0-1,1 0 1,0 0-1,0-1 1,0 1-1,0 0 1,1 2-1,1 4 17,-1 0 1,1 1-1,-1-1 0,0 1 1,-1-1-1,0 1 0,0-1 0,0 1 1,-1 9-1,0-7 51,0 0 0,1 0 0,0 0 0,5 15 0,-6-23-35,1 0 1,0 0-1,0-1 1,0 1-1,0 0 1,0-1-1,0 1 1,0-1-1,1 1 1,-1-1-1,1 1 1,-1-1-1,1 0 1,-1 0-1,1 0 0,0 1 1,0-2-1,-1 1 1,1 0-1,0 0 1,0-1-1,0 1 1,0-1-1,0 1 1,0-1-1,0 0 1,0 0-1,0 0 1,0 0-1,0 0 0,2-1 1,6 0 40,0-1 0,0 0 0,0-1-1,14-6 1,-6 1-46,-1 0 0,-1-1 1,1-1-1,-1 0 0,-1-1 0,15-14 0,77-85 187,-56 55-326,-38 41 27,4-5-341,-17 19 437,0 0 0,1 0-1,-1-1 1,0 1 0,0 0 0,0 0-1,0 0 1,0 0 0,0 0 0,0 0 0,0 0-1,0 0 1,0 0 0,1 0 0,-1 0-1,0 0 1,0 0 0,0 0 0,0 0 0,0 0-1,0 0 1,0 0 0,0 0 0,0 0-1,0 0 1,1 0 0,-1 0 0,0 0 0,0 0-1,0 0 1,0 1 0,0-1 0,0 0-1,0 0 1,0 0 0,0 0 0,0 0-1,0 0 1,0 0 0,0 0 0,1 0 0,-1 0-1,0 0 1,0 0 0,0 1 0,0-1-1,0 0 1,0 0 0,0 0 0,0 0 0,0 0-1,0 0 1,0 0 0,0 0 0,0 0-1,0 0 1,0 1 0,0-1 0,0 0-1,0 0 1,-4 16-83,-2 2 45,-2 1-1,-11 20 1,2-5 37,-73 149-65,85-174 109,2 0 0,-1 0-1,-3 16 1,6-22-19,1 0 0,-1 0 0,1 0 0,-1 1 0,1-1 0,0 0 0,1 0 0,-1 1 0,0-1 0,1 0 1,0 0-1,0 0 0,0 1 0,2 3 0,-2-6-13,-1 0 0,1 0 1,-1 0-1,1 0 0,-1-1 0,1 1 1,0 0-1,0 0 0,-1-1 1,1 1-1,0-1 0,0 1 0,0-1 1,0 1-1,-1-1 0,1 1 1,0-1-1,0 0 0,0 1 0,0-1 1,2 0-1,-2 0 10,1 0-1,0 0 1,-1 0-1,1 0 1,0-1-1,0 1 1,-1-1 0,1 1-1,-1-1 1,1 0-1,2-1 1,3-3 54,-1 0-1,0 0 1,1 0 0,7-10 0,-7 6-39,0 0 0,0 0 0,-1-1 0,0 0 1,8-20-1,-8 16-19,138-321 509,-114 251-559,-4-1 0,17-96 1,-41 171 10,1-2-68,-1 0-1,0 0 1,-1 0 0,-1 0 0,0-1 0,-1-12 0,1 24 75,0 0 1,0 0 0,-1 0 0,1 0 0,0 1-1,0-1 1,-1 0 0,1 0 0,0 0 0,-1 0-1,1 1 1,-1-1 0,1 0 0,-1 0-1,1 1 1,-1-1 0,0 0 0,0 0 0,0 1 4,1-1 1,-1 1 0,0 0 0,1 0 0,-1 0 0,1 0 0,-1 0 0,0 0-1,1 0 1,-1 0 0,1 0 0,-1 0 0,1 0 0,-1 1 0,0-1 0,1 0-1,-1 0 1,1 0 0,-1 1 0,1-1 0,-2 1 0,-2 3-37,-1 0 1,1 0-1,0 0 0,0 0 1,-4 8-1,-12 17-57,2 2-1,2 0 0,-17 41 1,23-42 108,1 0 1,1 0 0,1 1-1,-3 46 1,7-34 115,3-1 0,7 74 1,-5-101-157,0 1 0,1-1 1,1 0-1,1 0 1,0 0-1,1-1 0,0 1 1,1-1-1,1-1 1,0 1-1,20 22 0,-18-25-1046,1 0 0,0 0 0,1-2 0,15 11 0,22 10-2137</inkml:trace>
</inkml:ink>
</file>

<file path=ppt/ink/ink4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23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1056 2144,'-7'4'712,"8"2"-69,0-6-570,-1 1 1,0-1-1,1 0 1,-1 0-1,0 0 1,1 1-1,-1-1 1,0 0-1,1 0 1,-1 0-1,0 0 1,1 0-1,-1 0 1,0 0-1,1 0 1,-1 0-1,0 0 1,1 0-1,-1 0 1,1 0-1,-1 0 1,0 0-1,1 0 1,-1-1-1,1 1 1,0 0 222,7-2 162,0-1 0,-1 0 0,1 0 0,-1 0 0,1-1 0,-1 0 0,0 0 0,-1-1 0,1 0 0,-1 0 0,0-1 0,0 0 0,0 0 0,6-10 0,5-9-112,-1-1 0,21-45 0,-28 53-72,65-116 517,-36 66-356,-7 8 72,41-108 0,-43 91-203,23-106-1,-51 175-341,1 1-45,0 0 0,-1 0 0,0 0 0,0-12 0,-4 17-354,0 6 186,-5 12-5,-50 165-42,35-102 324,-91 262 390,-39-21 541,-26-17-85,126-218 862,65-101-1307,0 1 0,29-28-1,47-33-357,27-28-176,10-39 166,-56 54-41,109-130-31,-166 205 7,-9 11-12,-1 0 0,1-1 0,0 1 1,0 0-1,0 0 0,1 1 0,3-3 0,-7 4 14,1 1 0,-1 0 0,0 0 0,0 0 1,1 0-1,-1 0 0,0 0 0,1 0 0,-1 0 0,0 0 0,0 0 0,1 0 0,-1 0 0,0 0 0,0 0 1,1 0-1,-1 0 0,0 1 0,0-1 0,1 0 0,-1 0 0,0 0 0,0 0 0,1 0 0,-1 1 1,0-1-1,0 0 0,0 0 0,1 0 0,-1 1 0,0-1 0,0 0 0,0 0 0,0 1 0,0-1 1,1 0-1,-1 0 0,0 1 0,0-1 0,0 0 0,0 0 0,0 1 0,0-1 0,0 0 0,0 0 0,0 1 1,0-1-1,0 0 0,0 1 0,0-1 0,0 0 0,0 0 0,0 1 0,0-1 0,-1 0 0,-2 15-71,0-1 0,-8 20 0,4-13 92,-20 54-29,-13 51 195,38-121-129,1 0 0,1 1 1,-1-1-1,1 1 0,0-1 0,1 7 1,-1-11-31,0 0 0,0 0 0,0 0 1,1 0-1,-1 1 0,0-1 1,0 0-1,1 0 0,-1 0 0,1 0 1,-1 0-1,1 0 0,0 0 1,-1 0-1,1 0 0,0 0 0,0 0 1,0 0-1,-1 0 0,1-1 1,0 1-1,0 0 0,0-1 1,0 1-1,0 0 0,0-1 0,1 0 1,-1 1-1,0-1 0,0 1 1,0-1-1,0 0 0,2 0 0,2 0 54,-1-1 0,1 1 0,-1-1 0,0 0 0,0 0 0,1-1 0,-1 1 1,0-1-1,4-3 0,34-22 209,-37 23-240,40-32 43,-3-2 0,39-44 1,24-22-234,-102 101 158,2-2-57,1 0-1,0 0 1,1 0 0,6-3-1,-12 7 34,-1 1 0,1-1 0,0 1 0,0 0 0,-1-1-1,1 1 1,0 0 0,0-1 0,0 1 0,-1 0-1,1 0 1,0 0 0,0-1 0,0 1 0,0 0 0,0 0-1,-1 0 1,1 1 0,0-1 0,0 0 0,0 0 0,0 0-1,0 1 1,-1-1 0,1 0 0,0 1 0,0-1-1,-1 1 1,1-1 0,0 1 0,0-1 0,-1 1 0,1-1-1,-1 1 1,1 0 0,0-1 0,-1 1 0,1 0 0,-1-1-1,0 1 1,1 0 0,-1 0 0,0 0 0,1-1 0,-1 2-1,2 5 36,-1-1-1,0 1 0,-1 0 0,0-1 0,0 1 1,0-1-1,-2 12 0,-1 7 19,-2 26-1,-18 67-1,16-82 59,7-34-23,-4 17 198,4-15 30,5-12 352,60-133-216,-50 114-520,1 0 0,39-48 0,-51 70 63,1-2-44,0 1 1,0 0-1,1 0 0,0 1 0,0 0 0,0 0 0,0 0 1,1 0-1,10-4 0,-17 9 50,1-1-1,0 1 1,0-1 0,0 1 0,0 0-1,1 0 1,-1-1 0,0 1 0,0 0 0,0 0-1,0 0 1,0 0 0,0 0 0,0 0-1,0 0 1,0 1 0,0-1 0,0 0-1,0 0 1,0 1 0,0-1 0,0 1-1,0-1 1,2 2 0,-2-1-1,0 1 1,0-1-1,0 0 1,-1 1 0,1-1-1,0 1 1,-1-1-1,1 1 1,-1 0-1,1-1 1,-1 1 0,0-1-1,0 1 1,1 2-1,-2 7-2,1 0-1,-1 1 1,-5 17-1,5-24 25,-23 92 34,-2 4 100,25-97-97,1 1 1,-1-1-1,1 1 0,0 0 0,0 6 0,0-10-34,0-1-1,0 1 0,1 0 0,-1 0 0,0-1 1,0 1-1,0 0 0,1 0 0,-1-1 0,0 1 0,0 0 1,1-1-1,-1 1 0,1-1 0,-1 1 0,1 0 0,-1-1 1,1 1-1,-1-1 0,1 1 0,-1-1 0,1 1 1,0-1-1,-1 0 0,1 1 0,0-1 0,-1 0 0,1 1 1,0-1-1,0 0 0,-1 0 0,1 0 0,0 0 1,0 0-1,-1 0 0,1 0 0,0 0 0,0 0 0,-1 0 1,1 0-1,1 0 0,12-4 65,0-1 1,0 0-1,0-1 1,0 0-1,23-15 1,60-49 174,99-95-425,-136 119 64,-48 37-124,-16 18-170,-5 8 313,-16 31-115,-50 70 0,7-11 396,53-76-61,15-29-117,-1-1 0,1 1 1,-1-1-1,1 1 0,0-1 0,-1 1 1,1 0-1,0-1 0,0 1 0,0-1 0,0 1 1,1-1-1,-1 1 0,0 0 0,1-1 1,-1 1-1,1-1 0,0 3 0,0-4-4,-1 1 0,1-1 1,-1 1-1,1-1 0,-1 1 0,1-1 0,0 1 0,-1-1 0,1 1 0,-1-1 0,1 0 0,0 1 0,-1-1 1,1 0-1,0 0 0,0 0 0,-1 1 0,1-1 0,0 0 0,-1 0 0,1 0 0,0 0 0,0 0 0,-1 0 1,1-1-1,0 1 0,0 0 0,-1 0 0,1 0 0,0-1 0,-1 1 0,1 0 0,0-1 0,0 0 0,22-15 169,-21 14-140,6-6-7,0-1-1,0 0 1,-1 0 0,0 0-1,9-18 1,23-54 37,-34 71-53,4-11-14,6-11-226,11-38 0,-24 68-298,-2 9 281,-1 22 214,0-9 3,1-4 0,1-1-1,0 0 1,5 23 0,-5-34 47,0 1 0,1-1 0,-1 0 0,0 0-1,1 0 1,0 0 0,0-1 0,0 1-1,1 0 1,-1-1 0,1 1 0,0-1 0,0 0-1,0 0 1,0 0 0,0-1 0,6 5 0,-7-7-11,0 1 1,0 0-1,1 0 1,-1-1-1,0 1 1,0-1 0,0 0-1,0 0 1,0 0-1,0 0 1,1 0-1,-1 0 1,0 0-1,0-1 1,0 1 0,0-1-1,0 1 1,0-1-1,0 0 1,0 0-1,3-2 1,3-1 41,-1-1-1,-1-1 1,13-11 0,57-63 178,25-22-71,-63 69-175,-2-1 1,55-67-1,-67 67 36,-2-1 0,-1-1 0,25-57 0,-18 23-85,20-77 0,-39 117 16,-2 6-38,-1 0 0,6-43 0,-13 47-159,2 19 233,-1 1 0,0-1 0,0 1 0,0-1 0,0 1 0,0-1-1,-1 1 1,1-1 0,0 1 0,0-1 0,0 1 0,0 0 0,0-1 0,-1 1-1,1-1 1,0 1 0,0-1 0,-1 1 0,1 0 0,0-1 0,-1 1 0,1 0-1,0-1 1,-1 1 0,1 0 0,-1-1 0,1 1 0,0 0 0,-1 0-1,1-1 1,-1 1 0,1 0 0,-1 0 0,-1 0-7,0 1 1,1-1-1,-1 1 1,1 0-1,-1 0 1,1 0-1,0 0 1,-1 0-1,1 0 1,0 0-1,0 0 1,0 0-1,-2 3 1,-19 28-137,-87 181-323,99-191 461,-20 42 39,3 0 0,-18 71 0,35-100 23,2 1-1,2 1 1,1 0 0,2-1 0,2 58-1,2-79-261,0 0 0,1 0 0,1 0 0,0-1 0,8 21 0,7 3-623</inkml:trace>
</inkml:ink>
</file>

<file path=ppt/ink/ink4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23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38 6880,'-85'-37'3136,"70"45"-2720,12-8-224,3 4-192,13 1-96,9-2 64,23 2-3296,10-2 1824</inkml:trace>
</inkml:ink>
</file>

<file path=ppt/ink/ink4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26.2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1289 4224,'-23'-6'1365,"15"5"819,16 0-549,-5-2-1217,1 1 1,0-1-1,-1 1 1,1-1-1,-1 0 0,0-1 1,0 1-1,5-8 1,3-2 199,11-14 52,-1-1 0,20-33 0,30-67 191,29-43-223,-86 150-471,2-4-58,2 0 0,1 1 0,36-37-1,-54 61-147,-1-1 0,1 0 0,0 1 0,0-1 0,0 0 0,0 1 0,0-1 0,0 1 0,0-1-1,0 1 1,0 0 0,0-1 0,2 1 0,-3 0 25,1 0 1,-1 0-1,1 0 0,-1 1 0,1-1 1,-1 0-1,1 0 0,-1 1 0,1-1 1,-1 0-1,1 1 0,-1-1 0,0 1 1,1-1-1,-1 0 0,0 1 0,1-1 1,-1 1-1,0-1 0,1 1 0,-1-1 1,0 1-1,0-1 0,0 1 0,1-1 1,-1 1-1,0 0 0,0-1 0,0 1 0,2 12 22,0-1-1,0 1 0,-2-1 0,0 21 1,-9 55-134,7-75 130,-22 144 124,15-112 11,-23 65-1,27-95 11,-12 24 0,15-36-65,0 1-1,0-1 1,-1 0 0,1 0-1,-1 1 1,1-1-1,-1-1 1,0 1 0,0 0-1,0-1 1,-5 4 0,7-6-57,0 0 0,0 0 0,0 0 1,0 0-1,0 1 0,0-1 0,0-1 1,0 1-1,0 0 0,0 0 0,0 0 1,0 0-1,0-1 0,0 1 0,0 0 1,0-1-1,0 1 0,0-1 0,0 1 1,0-1-1,0 0 0,0 1 0,1-1 1,-1 0-1,0 0 0,1 1 0,-1-1 1,0 0-1,1 0 0,-1 0 0,1 0 0,-1-1 1,-2-3 13,0 0 0,0 0 0,0-1 0,-1-5 0,-6-20-175,1-1 1,-8-52 0,17 68-189,0 16 306,0 0 0,1 0 0,-1 0 1,0 0-1,1 0 0,-1 0 0,0 0 0,1-1 0,-1 1 1,0 0-1,1 0 0,-1 0 0,0 0 0,1 0 1,-1 0-1,0 1 0,1-1 0,-1 0 0,0 0 1,1 0-1,-1 0 0,0 0 0,1 0 0,0 1 0,14 3-50,9-2 103,0-1 0,0-1 1,0-2-1,0 0 0,0-1 1,39-11-1,-21 2 62,1-2-1,-2-2 1,0-1 0,-1-3-1,43-27 1,118-90 301,-170 114-321,0-2 0,-2-1 0,0-1 0,35-46 0,-42 42-36,-1 0 1,-1-2 0,26-63-1,30-113-447,-72 195 333,2-5-14,7-34 0,-13 49 65,1-1 0,-1 1 0,1-1 0,-1 1 0,-1-1-1,1 1 1,-1 0 0,1-1 0,-1 1 0,-1-1 0,1 1 0,0 0 0,-3-5 0,3 8 10,0 1 1,1-1 0,-1 0-1,0 0 1,1 1 0,-1-1-1,0 0 1,0 1 0,0-1-1,0 1 1,0-1-1,0 1 1,1 0 0,-1-1-1,0 1 1,0 0 0,0 0-1,0 0 1,0-1 0,0 1-1,0 0 1,0 0 0,0 0-1,0 1 1,0-1 0,0 0-1,0 0 1,0 0-1,0 1 1,0-1 0,0 1-1,0-1 1,-1 1 0,-2 0-25,-1 1 16,0 1 1,0-1-1,0 1 0,1 0 1,-1 0-1,1 0 1,-1 1-1,1-1 0,0 1 1,0 0-1,1 1 0,-1-1 1,-4 9-1,1-4-2,-15 23-18,1 2-1,1 1 1,-16 38-1,-34 112 49,47-113 79,3 1-1,3 1 1,3 0-1,-7 139 1,20-192 34,1 0 0,1-1-1,5 33 1,-5-48-86,0 1-1,1-1 0,-1 0 0,1 0 0,0 0 1,0 0-1,1-1 0,-1 1 0,1-1 1,0 1-1,1-1 0,-1 0 0,1 0 0,0 0 1,0-1-1,0 1 0,0-1 0,0 0 1,7 3-1,-5-3 23,1 0-1,1-1 1,-1 0 0,0 0 0,0 0 0,1-1 0,-1 0 0,1-1 0,11 0 0,-2-2 7,-1 0 0,-1 0 0,25-8 0,-17 2-30,-1-1 1,0 0-1,0-2 0,-1-1 1,0-1-1,-1 0 0,0-1 1,30-30-1,-15 8 14,-2-1 1,-1-1-1,33-52 0,-38 42-215,-23 32-65,-6 12 41,-7 8-64,-3 9 155,0 0 0,0 1 1,1 1-1,1-1 0,-9 18 1,1-2 53,1-4 70,-94 157 114,103-170-98,-10 23-29,17-33 29,0 0-1,0 0 1,0 0-1,1 0 1,-1 0 0,1 1-1,0-1 1,0 0 0,0 0-1,0 0 1,1 4-1,-1-6-19,0 0 0,1 0 0,-1 0 0,1 0 0,-1 0 0,1 0 0,-1 0 0,1 0 0,-1 0 0,1-1 0,0 1 0,-1 0 0,1 0-1,0 0 1,0-1 0,0 1 0,0 0 0,0-1 0,-1 1 0,1-1 0,0 1 0,0-1 0,1 0 0,-1 1 0,0-1 0,2 1 0,-1-1 10,0 0 0,1 0 0,-1 0 0,0 0 0,0 0-1,1-1 1,-1 1 0,0-1 0,0 1 0,1-1 0,-1 0 0,0 0 0,0 0 0,3-2 0,5-4 20,0-1 0,0-1 0,0 0 0,-1 0 0,-1-1 0,0 0-1,13-20 1,43-87 64,-44 77-49,50-106 36,-48 98-484,-18 38-31,-4 10 405,0 0 0,0 0 0,0 0 1,0 0-1,0 0 0,0 0 0,0 0 1,0 0-1,0 0 0,0 0 0,0 0 1,0 0-1,0 0 0,0 1 0,0-1 1,0 0-1,0 0 0,0 0 0,0 0 1,0 0-1,0 0 0,0 0 0,0 0 1,0 0-1,-1 0 0,1 0 1,0 0-1,0 0 0,0 0 0,0 0 1,0 0-1,0 0 0,0 0 0,0 0 1,0 0-1,0 0 0,0 0 0,0 0 1,0 0-1,0 0 0,0 0 0,0 0 1,0 0-1,0-1 0,0 1 0,0 0 1,0 0-1,0 0 0,0 0 0,0 0 1,0 0-1,-1 0 0,1 0 0,0 0 1,0 0-1,0 0 0,-11 20-305,1 11 294,1-1-1,2 1 1,1 0 0,1 1 0,1 0-1,2 33 1,1-60 65,1 0-1,0 1 0,0-1 1,1 0-1,0 0 1,-1 0-1,2 0 1,-1-1-1,0 1 1,1 0-1,0 0 1,0-1-1,6 9 1,-7-12-30,-1 0 1,1 0-1,0-1 1,0 1-1,0 0 1,0-1-1,0 1 0,0-1 1,0 1-1,0-1 1,0 0-1,0 1 1,1-1-1,-1 0 1,0 0-1,0 0 1,0 0-1,0 0 1,0 0-1,0 0 1,1 0-1,-1 0 1,0 0-1,0-1 1,0 1-1,0 0 1,0-1-1,2 0 0,3-2 30,1 0 0,-1-1 0,0 0 0,6-4 0,30-27 154,44-49 0,-69 66-187,20-19 7,-4 5-56,-1-3-1,33-43 1,-34 28 48,-1-2 0,-3 0 1,24-64-1,84-245-88,-118 318 6,14-39-187,-29 66-181,-2 16 429,0-1 0,0 1 0,0 0 1,0 0-1,0 0 0,0 0 0,0 0 0,0 0 1,0-1-1,0 1 0,0 0 0,0 0 0,0 0 1,0 0-1,0 0 0,0-1 0,0 1 0,0 0 1,0 0-1,0 0 0,0 0 0,0 0 1,0 0-1,0-1 0,0 1 0,0 0 0,0 0 1,0 0-1,-1 0 0,1 0 0,0 0 0,0 0 1,0 0-1,0-1 0,0 1 0,0 0 1,0 0-1,-1 0 0,1 0 0,0 0 0,0 0 1,0 0-1,0 0 0,0 0 0,-1 0 0,1 0 1,0 0-1,0 0 0,0 0 0,0 0 1,0 0-1,-1 0 0,1 0 0,0 0 0,0 0 1,0 0-1,0 0 0,0 0 0,0 1 0,-1-1 1,1 0-1,0 0 0,-8 7-211,-4 17 11,-60 174-84,0 1 232,44-130 170,-32 124 1,53-165-32,2 1 0,1 1 0,1-1 0,2 0 0,1 1 0,1-1 1,6 35-1,-5-52 49,0 0 1,7 20 0,-6-28-88,-1 1 0,0 0 0,1-1 1,0 1-1,0-1 0,0 0 0,0 0 1,7 6-1,-8-8-27,0-1 0,-1 0-1,1 1 1,0-1 0,0 0 0,0 0-1,0 0 1,0-1 0,0 1 0,0 0-1,0-1 1,0 0 0,0 1 0,0-1-1,0 0 1,0 0 0,0 0 0,0 0-1,0 0 1,1-1 0,-1 1 0,0-1-1,0 1 1,0-1 0,0 0 0,3-1-1,3-2 6,0-1-1,0 0 1,-1-1-1,13-11 1,127-122 130,-65 60 203,-67 65-328,14-18-1,-26 28-43,0 0-1,0 0 0,0-1 1,0 1-1,-1-1 0,0 1 0,0-1 1,0 0-1,2-9 0,-4 13 11,0 0-1,0 0 1,0 0-1,0 0 1,0 0-1,0 0 1,0 0 0,0 0-1,0 0 1,-1 0-1,1 0 1,0 0-1,-1 0 1,1 0-1,-1 1 1,1-1-1,-1 0 1,1 0-1,-1 0 1,1 0-1,-1 1 1,0-1-1,0 0 1,1 1 0,-1-1-1,0 0 1,0 1-1,0-1 1,0 1-1,1-1 1,-1 1-1,0 0 1,0-1-1,-1 1 1,-2-1-32,1 0-1,0 1 1,-1 0 0,1-1 0,0 1-1,-1 0 1,1 1 0,-4 0 0,1 0-7,1 0 0,0 1 0,0 0 0,1 0 0,-1 1 0,0-1 0,-5 5 0,6-5 14,-3 3 33,0 1 0,1-1 1,0 1-1,0 0 0,0 0 0,1 1 0,0 0 1,0 0-1,1 0 0,-6 11 0,2 0-22,1 1-1,0-1 1,-4 26 0,8-30 58,0-1 0,2 0-1,-1 1 1,2 0 0,1 21 0,-1-30-9,1 0 0,0-1 0,0 1 0,0-1 0,0 1 0,0-1 0,1 0 0,0 1 0,0-1 0,0 0 0,1 0 1,-1 0-1,1-1 0,0 1 0,0-1 0,0 1 0,1-1 0,-1 0 0,8 5 0,-8-7 7,1 1 1,0-1 0,0 0 0,-1 0 0,1 0-1,0 0 1,0-1 0,0 1 0,0-1-1,0 0 1,0 0 0,0-1 0,0 1 0,0-1-1,0 0 1,0 0 0,4-2 0,-3 2 1,8-3 27,0-1 1,0 0-1,-1 0 0,0-2 1,0 1-1,20-16 1,-30 20-55,47-34 55,-1-3 0,-2-2 0,-2-2-1,56-68 1,-82 88-81,62-71-511,-80 94 521,0 0 0,0 0 0,0 0 0,0 0 1,0-1-1,0 1 0,0 0 0,0 0 0,0 0 0,0 0 0,0 0 1,0-1-1,1 1 0,-1 0 0,0 0 0,0 0 0,0 0 0,0 0 0,0 0 1,0 0-1,0-1 0,1 1 0,-1 0 0,0 0 0,0 0 0,0 0 1,0 0-1,0 0 0,1 0 0,-1 0 0,0 0 0,0 0 0,0 0 0,0 0 1,0 0-1,1 0 0,-1 0 0,0 0 0,0 0 0,0 0 0,0 0 1,1 0-1,-1 0 0,0 0 0,0 0 0,0 0 0,0 0 0,0 1 0,0-1 1,1 0-1,-1 0 0,0 0 0,0 0 0,0 0 0,0 0 0,0 0 1,0 1-1,0-1 0,1 0 0,-2 15-178,-7 23 139,7-35 20,-25 110-10,-15 53-21,28-120 276,-30 67-1,29-87 6,13-25-197,0 0-1,0 1 1,0-1 0,0 0 0,0 0-1,0 0 1,-1 0 0,1 0-1,0 0 1,-1 0 0,1-1-1,0 1 1,-1 0 0,-2 0-1,4-1-9,-1 0 0,1 0 0,-1 0-1,0 0 1,1 0 0,-1 0 0,0 0-1,1 0 1,-1 0 0,1 0 0,-1 0-1,0-1 1,1 1 0,-1 0 0,1 0-1,-1-1 1,1 1 0,-1 0 0,1-1 0,-1 1-1,1 0 1,-1-1 0,1 1 0,-1-1-1,1 1 1,0-1 0,-1 1 0,1-1-1,0 1 1,-1-1 0,1 0 0,0 1-1,0-1 1,-1 1 0,1-1 0,0 0-1,0 1 1,0-1 0,0 1 0,0-1-1,0 0 1,0 1 0,0-1 0,0 0 0,0-4 0,0 1 0,1-1 1,-1 1-1,3-8 1,1 0-40,0 1 1,0 0-1,1 0 1,0 0-1,1 1 1,1 0-1,-1 0 1,1 1-1,1-1 1,0 2-1,0-1 1,1 1 0,0 0-1,18-11 1,49-22-1490,-25 19-6441,-43 18 3917,-3 3 1440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8:2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8 188 4800,'1'0'470,"-1"0"-314,0 0 1,0-1-1,0 1 1,1 0 0,-1 0-1,0 0 1,0 0-1,0 0 1,1 0 0,-1 0-1,0 0 1,0 0-1,1 0 1,-1 0 0,0 0-1,0 0 1,0 0-1,1 0 1,-1 0 0,0 0-1,0 0 1,1 0-1,-1 0 1,0 0-1,0 0 1,0 0 0,1 1-1,0-1 627,-1 1-626,4 10 2124,-4 20-1433,0-25 69,-1 14 321,-5 30 0,3-31-663,-1 30 0,5-42-311,0 7 147,-1-14-376,0 0 0,0 1 0,0-1 1,0 0-1,0 0 0,0 1 1,0-1-1,0 0 0,0 0 0,0 1 1,0-1-1,0 0 0,0 0 1,0 1-1,0-1 0,0 0 0,0 0 1,0 0-1,0 1 0,-1-1 0,1 0 1,0 0-1,0 0 0,0 1 1,0-1-1,-1 0 0,1 0 0,0 0 1,0 0-1,0 1 0,-1-1 1,1 0-1,0 0 0,-1 0 0,2-6 233,-1 0-1,-1 0 0,1 0 0,-2-9 0,1 11-195,0-13-30,2 1-1,-1-1 1,2 0-1,5-26 1,0 0 44,-2 6 45,2-1 1,18-60-1,-24 95-130,0 0 0,1 0 0,-1 0 0,1 0 0,-1 1 0,1-1 0,0 0-1,3-3 1,-5 6 1,1-1-1,-1 1 1,1-1-1,-1 1 1,1 0 0,-1-1-1,1 1 1,-1 0-1,1 0 1,-1-1-1,1 1 1,0 0-1,-1 0 1,1 0-1,-1 0 1,1-1-1,0 1 1,-1 0-1,1 0 1,-1 0 0,1 0-1,0 0 1,-1 1-1,1-1 1,-1 0-1,1 0 1,0 0-1,-1 0 1,1 1-1,-1-1 1,1 0-1,-1 1 1,1-1-1,-1 0 1,1 1 0,-1-1-1,1 1 1,-1-1-1,1 0 1,-1 1-1,0-1 1,1 1-1,-1 0 1,0-1-1,0 1 1,1 0-1,3 5 27,-1 1 0,0 0-1,0 0 1,-1 1-1,1-1 1,-2 0 0,1 1-1,-1-1 1,0 1 0,0 0-1,-1-1 1,0 1-1,-1 0 1,-1 9 0,0-7 47,0 0 0,0-1 1,-1 1-1,0-1 0,-1 0 0,0 0 1,0 0-1,-1 0 0,0-1 1,-10 13-1,13-18-54,0-1 1,0 0-1,0 0 0,0 0 1,-1-1-1,1 1 0,0 0 1,-1-1-1,1 1 0,-1-1 1,1 0-1,-1 0 0,0 0 1,1 0-1,-1-1 0,0 1 1,-5 0-1,8-1-96,0 0 1,0 0-1,-1 0 0,1 0 1,0 0-1,0 0 0,-1 0 1,1 0-1,0 0 0,0-1 1,-1 1-1,1 0 0,0 0 1,0 0-1,0 0 0,-1 0 1,1 0-1,0-1 1,0 1-1,0 0 0,-1 0 1,1 0-1,0-1 0,0 1 1,0 0-1,0 0 0,0 0 1,-1-1-1,1 1 0,0 0 1,0 0-1,0-1 0,0 1 1,0 0-1,0 0 0,0-1 1,0 1-1,0 0 0,0 0 1,0-1-1,0 1 0,0 0 1,0-1-1,4-11-3020,-3 9 2435,1-1-353,0-1-1,1 1 1,-1-1 0,1 1-1,4-5 1,3-5-1365,2-2 298</inkml:trace>
</inkml:ink>
</file>

<file path=ppt/ink/ink4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26.5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9 140 7552,'-8'-16'3424,"53"9"-2976,-14-1 1184,4 8-992,25-12 160,-2 4-480,27-17-64,-4 13-160,14-5-64,-5 6 0,-14-1-736,-9 4 384,-22 5-3968,-17 3 2368</inkml:trace>
</inkml:ink>
</file>

<file path=ppt/ink/ink4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26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1 137 7040,'8'3'3200,"55"-6"-2752,0-6 576,4 4-640,51-10-96,-2-1-160,42-7 96,-5 3-128,8-9-2848,-17 9 1504</inkml:trace>
</inkml:ink>
</file>

<file path=ppt/ink/ink4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29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1240 4064,'-2'-1'224,"1"1"-157,1 0 1,0 0-1,-1 0 1,1 0-1,0 0 1,-1-1-1,1 1 1,0 0-1,-1 0 1,1 0-1,0 0 1,0 0-1,-1-1 1,1 1-1,0 0 1,-1 0-1,1-1 1,0 1-1,0 0 1,-1 0-1,1-1 1,0 1-1,0 0 1,0-1-1,0 1 1,-1 0-1,1-1 1,0 1-1,0 0 1,0-1-1,0 0 1,10-10 6316,-6 7-5896,1 0 0,-1-1 0,5-7 0,35-61 1558,23-36-797,-42 77-932,1 1-1,38-34 0,68-51 343,-105 93-560,21-20 55,-22 20-38,1 0 0,33-22-1,-59 45-123,0-1-1,-1 1 0,1-1 0,0 0 0,0 1 0,0-1 0,-1 1 0,1 0 1,0-1-1,0 1 0,0 0 0,0 0 0,0-1 0,0 1 0,0 0 0,0 0 1,-1 0-1,1 0 0,0 0 0,0 0 0,0 0 0,0 1 0,0-1 0,0 0 1,0 0-1,0 1 0,0-1 0,-1 0 0,1 1 0,0-1 0,0 1 0,0 0 1,-1-1-1,1 1 0,0-1 0,0 2 0,1 0-8,-1 0 0,0 1 0,-1-1 0,1 0 0,0 0 1,-1 0-1,1 0 0,-1 1 0,0-1 0,1 0 0,-1 1 0,0-1 0,-1 4 0,-2 8 61,0 1 1,-1-1-1,-1 0 0,-12 25 0,5-11 7,-79 165 648,81-169-279,10-20-126,6-14 69,7-11-266,2 1-1,0 1 1,34-33 0,-34 36-52,9-7-70,2 0 1,1 2-1,0 0 0,2 2 1,0 1-1,1 2 0,64-25 1,-86 37-34,1 2 0,13-3 1,-19 4 46,0 1 0,0-1 0,0 1 0,0 0 0,0 0 0,-1 1 0,1-1 0,0 0 0,0 1 0,4 1 0,-7-2 1,1 1 0,0-1 0,-1 0 0,1 1-1,0-1 1,-1 1 0,1-1 0,-1 0 0,1 1-1,-1 0 1,1-1 0,-1 1 0,1-1 0,-1 1 0,1 0-1,-1-1 1,0 1 0,1 0 0,-1-1 0,0 1-1,0 0 1,0-1 0,1 1 0,-1 0 0,0 0 0,0-1-1,0 1 1,0 0 0,0 0 0,0-1 0,-1 2-1,-7 21 69,6-19-40,-25 53 195,-2 0 0,-42 58 1,63-103 270,12-20-175,16-21-25,-4 8-227,1 2-1,1 0 1,1 0-1,39-29 1,93-50-121,-133 88 48,-14 7-6,7-4-65,0 1 0,13-5 0,-22 10 57,0 0 0,1 0-1,-1 0 1,1 1 0,0-1-1,-1 1 1,1-1 0,0 1-1,-1 0 1,1 0-1,0 0 1,-1 0 0,1 1-1,0-1 1,4 2 0,-6-1 18,0-1 1,0 1 0,0 0 0,0-1-1,0 1 1,0 0 0,0 0 0,-1 0-1,1 0 1,0 0 0,0 0 0,-1 0-1,1 0 1,-1 0 0,1 0 0,0 0-1,-1 0 1,0 0 0,1 0-1,-1 1 1,0-1 0,0 0 0,0 0-1,1 0 1,-2 3 0,1 2-2,0 0 0,-1 0 0,-3 11 0,3-12 16,-15 52-6,9-34 79,1 0 0,-5 41-1,10-59-26,1 1-1,0-1 0,2 11 0,-2-15-27,0 1 0,0-1 0,1 0 0,-1 0 1,0 1-1,1-1 0,-1 0 0,1 0 0,-1 0 0,1 0 0,-1 0 0,1 0 0,0 0 0,0 0 0,0 0 0,-1 0 0,1 0 1,0 0-1,0-1 0,0 1 0,0 0 0,0-1 0,2 2 0,-1-2 0,-1 0 1,1 0-1,-1 0 1,1 0-1,-1 0 1,0 0 0,1 0-1,-1-1 1,1 1-1,-1 0 1,1-1-1,-1 0 1,0 1-1,1-1 1,-1 0-1,0 1 1,0-1-1,1 0 1,0-1-1,26-25 149,-21 20-135,20-21 16,102-95 95,12 11-290,-118 98-257,-23 14 393,0 0 0,0 0 0,1 0 0,-1-1 0,0 1 0,0 0 0,0 0 0,1 0 0,-1 0 0,0 0 0,0 0 0,1 0 0,-1 0 0,0 0 0,0 0 0,0 0 0,1 0 0,-1 0 0,0 0 0,0 0 0,1 0 0,-1 1 0,0-1 0,0 0 0,0 0 0,1 0 0,-1 0 0,0 0 0,0 0 0,1 1 0,-1 0-3,0-1 1,0 1-1,0 0 0,0 0 0,0-1 0,0 1 1,-1 0-1,1-1 0,0 1 0,0 0 1,0-1-1,-1 1 0,1 0 0,0-1 0,-1 2 1,-10 17-128,-24 32 0,24-36 173,1-1 0,0 1 0,2 1-1,-8 16 1,14-27-43,-3 6 14,1 0 1,-3 15-1,7-23 12,-1 0 1,1 0-1,0 0 0,0 0 0,0 0 0,0 3 0,1-5-4,-1 0-1,0 0 1,0 0-1,1 0 1,-1 0-1,0 0 1,1-1-1,-1 1 1,1 0-1,-1 0 1,1 0-1,-1 0 1,1-1-1,0 1 1,-1 0-1,1-1 1,0 1-1,1 0 1,0 0 19,0-1-1,-1 0 1,1 0-1,0 0 1,0 0 0,0 0-1,0-1 1,-1 1-1,1 0 1,0-1-1,0 1 1,-1-1 0,1 0-1,0 0 1,-1 1-1,1-1 1,1-2 0,29-17 166,33-28 0,-35 25-206,51-30 0,-61 41 25,-15 8-102,0 1 0,1 0 0,-1 0 1,1 0-1,-1 1 0,1-1 0,0 1 0,10-2 1,-15 4 74,-1 1 0,1-1 0,-1 0 0,1 0 0,-1 0 0,1 1 1,-1-1-1,1 0 0,-1 0 0,0 1 0,1-1 0,-1 1 0,1-1 0,-1 0 1,0 1-1,1-1 0,-1 1 0,0-1 0,0 0 0,0 1 0,1-1 0,-1 1 1,0-1-1,0 1 0,0-1 0,0 1 0,0-1 0,0 1 0,0 0 0,2 17 39,-2-17-28,0 16-66,0 0-1,4 18 1,-3-29 96,0-1 1,1 1 0,-1-1-1,1 1 1,0-1-1,1 0 1,-1 0 0,1 0-1,0 0 1,4 5-1,-6-9-15,0 0-1,0 0 1,0 0-1,1 0 1,-1 0-1,0 0 1,0 0-1,1-1 1,-1 1-1,0 0 1,1-1-1,-1 1 1,0-1-1,1 1 1,-1-1-1,1 0 0,2 1 1,-2-1 9,1-1 0,0 1 0,0 0 0,0-1 0,-1 0 0,1 1 0,0-1 0,4-3 0,1 0 27,0 0 0,-1-1 0,0 0 0,0-1-1,9-9 1,102-113 255,1-2-456,-113 123 87,-3 4 15,0 1 0,-1-1 0,1 0 0,0 1-1,1 0 1,3-3 0,-7 5 41,0-1-1,1 1 0,-1 0 1,0 0-1,0 0 0,1 0 0,-1-1 1,0 1-1,0 0 0,1 0 1,-1 0-1,0 0 0,1 0 1,-1 0-1,0 0 0,0 0 1,1 0-1,-1 0 0,0 0 0,1 0 1,-1 0-1,0 0 0,0 0 1,1 0-1,-1 0 0,0 0 1,1 1-1,-1-1 0,0 0 1,0 0-1,1 0 0,-1 0 1,0 0-1,0 1 0,0-1 0,1 0 1,-1 0-1,0 1 0,0-1 1,0 0-1,0 0 0,1 0 1,-1 1-1,0-1 0,0 0 1,0 1-1,0-1 0,0 0 0,0 0 1,0 1-1,0-1 0,0 0 1,0 1-1,0-1 0,0 0 1,0 0-1,0 1 0,0-1 1,0 0-1,0 1 0,-4 16-173,4-17 172,-18 45-16,-2-2 1,-38 64 0,24-47 148,31-55-110,1-1 34,0-1-1,0 0 0,0 0 1,0 1-1,0-2 1,-5 6-1,7-8-39,-1 0-1,1 1 1,0-1 0,-1 0-1,1 0 1,0 1-1,-1-1 1,1 0-1,0 0 1,-1 1-1,1-1 1,0 0 0,-1 0-1,1 0 1,-1 0-1,1 0 1,-1 0-1,1 0 1,0 0-1,-1 0 1,1 0 0,-1 0-1,1 0 1,0 0-1,-1 0 1,1 0-1,-1 0 1,1 0 0,0 0-1,-1-1 1,1 1-1,-1 0 1,1 0-1,0 0 1,-1-1-1,1 1 1,0 0 0,-1-1-1,1 1 1,0 0-1,0-1 1,-1 1-1,1 0 1,0-1-1,0 1 1,0 0 0,-1-1-1,1 1 1,0-1-1,-7-22 148,6 17-169,0 0 0,1 0 0,0 0 0,0 0 0,0 0 0,2-9 0,-2 14-6,0-1 1,1 0 0,-1 0 0,1 1-1,0-1 1,0 1 0,-1-1-1,1 1 1,0-1 0,0 1 0,0-1-1,1 1 1,-1 0 0,0-1 0,0 1-1,1 0 1,-1 0 0,1 0-1,-1 0 1,1 0 0,-1 0 0,1 1-1,0-1 1,-1 0 0,3 1 0,32-7 5,1 1 0,45 0 1,11-1 232,-68 3-150,0 0-1,0-1 1,43-16 0,-56 16-72,0-1 0,0 0 0,-1-1-1,1 0 1,-1 0 0,-1-1 0,0-1 0,0 0 0,12-14 0,0-7 43,-1-2-1,-2 0 0,31-70 1,-5 5-2,35-86-6,-64 144-58,-11 29-46,0-1 0,-1 0 0,-1 0 1,4-16-1,-7 26 52,0 1 1,0-1-1,0 0 1,0 1-1,0-1 0,0 0 1,0 1-1,0-1 1,0 0-1,0 1 1,0-1-1,0 0 0,-1 1 1,1-1-1,-1-1 1,1 2 6,0 0 1,0 0 0,-1 0-1,1-1 1,0 1 0,0 0-1,-1 0 1,1 0 0,0 0-1,0 0 1,-1 0 0,1-1-1,0 1 1,-1 0-1,1 0 1,0 0 0,0 0-1,-1 0 1,1 0 0,0 0-1,-1 0 1,1 0 0,-1 0-1,0 1-14,-1 0-1,1-1 1,-1 1-1,1 0 1,-1-1-1,1 1 0,0 0 1,-1 0-1,1 0 1,-2 2-1,-2 3-6,0 1 0,0 0 0,0 1-1,1-1 1,0 1 0,0 0 0,-4 15 0,5-14 12,-18 55-12,-16 77 0,0 67 197,26-132-39,1 116-1,12-115-1888,-1-65-7476,-2-17 8341,1 1 1,-1-1 0,0 1-1,0 0 1,-1-1 0,1 1-1,-4-6 1,1 1-15,-2-3 203,0 0 0,-1 1 0,0 0 0,-13-16-1,-43-41 1723,31 33 1259,-2 0-37,21 23-952,1-1-1,0 0 1,1-1-1,1 0 1,-14-25-1,23 37-1149,0-1 0,0 1-1,0-1 1,0 1 0,0-1-1,1 0 1,-1 1 0,1-1 0,0 1-1,0-1 1,0 0 0,0 1-1,0-1 1,0 0 0,1 1-1,-1-1 1,1 0 0,0 1-1,0-1 1,0 1 0,0 0 0,3-5-1,-1 2 13,1 1 0,0-1 0,1 1 0,-1 0 0,1 0 0,0 0 0,0 0 0,10-4 0,12-6-69,0 1-1,2 2 0,-1 0 0,50-10 1,-27 11-601,98-6 1,7 20-5630,-91 3 2837</inkml:trace>
</inkml:ink>
</file>

<file path=ppt/ink/ink4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31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436 96 4160,'-1'-11'498,"1"8"-348,0 1-1,-1-1 1,1 0 0,0 0-1,1 0 1,-1 0 0,1 1-1,1-6 1,14-42 2730,-16 45-856,-4 14-1317,-5 29 23,-1-1 0,-2 0 0,-20 40 0,23-54-552,-33 72 774,-54 92 0,-130 157 2088,213-322-2629,13-23-384,0 1 1,0 0-1,0 0 1,0 0-1,0 0 1,1 0-1,-1 0 1,0 0-1,0 0 1,0 1 0,0-1-1,0 0 1,1 0-1,-1 0 1,0 0-1,0 0 1,0 0-1,0 0 1,0 0-1,0 0 1,1 0-1,-1 0 1,0 0-1,0 1 1,0-1 0,0 0-1,0 0 1,0 0-1,0 0 1,0 0-1,0 0 1,0 1-1,0-1 1,1 0-1,-1 0 1,0 0-1,0 0 1,0 0-1,0 0 1,0 1-1,0-1 1,0 0 0,0 0-1,0 0 1,0 0-1,0 0 1,0 1-1,0-1 1,-1 0-1,1 0 1,18-9 287,-13 6-146,200-117 80,-111 63-557,-86 52 196,17-7-180,-24 11 276,1 1 0,-1-1 0,0 1 0,1 0 0,-1 0-1,1 0 1,-1 0 0,1 0 0,-1 0 0,0 0 0,1 0 0,-1 0 0,1 1 0,-1-1 0,0 1 0,1-1 0,0 2 0,-1-2 5,0 1 1,0 0 0,-1-1-1,1 1 1,0 0 0,-1 0-1,1 0 1,-1-1 0,1 1-1,-1 0 1,0 0 0,1 0-1,-1 0 1,0 0 0,1 0-1,-1 0 1,0 0 0,0 0-1,0 0 1,0 0-1,0 0 1,0 1 0,-4 26-145,4-26 148,-4 13-10,-1 0-1,-6 15 1,4-14 73,-7 32 1,12-43-28,2 0 1,-1-1-1,0 1 1,1 0 0,0 0-1,0 0 1,1 0-1,0 0 1,-1 0 0,1 0-1,2 5 1,-2-8-1,1 0-1,-1 0 1,0 0 0,0 0 0,1 0 0,-1 0 0,1-1-1,0 1 1,-1-1 0,1 1 0,0-1 0,0 1 0,0-1-1,0 0 1,0 0 0,0 0 0,1 0 0,-1 0 0,0-1-1,0 1 1,1-1 0,-1 1 0,0-1 0,3 0 0,4 1 37,0-1 1,-1 0-1,1-1 1,-1 0-1,12-2 1,289-87 203,-277 79-236,8-3-7,0-1 1,-1-2 0,-1-2 0,68-46-1,-95 54-230,-10 6 62,-6 6-11,-86 43 1,38-20 164,1 2 0,-80 54 0,128-77 15,0-1 0,1 1 0,-1-1 0,1 1 0,0 0 0,0 1 0,0-1 0,0 1 0,0-1 0,1 1 0,0 0 0,0 0 0,0-1 0,0 2 0,-2 6 0,4-10-15,0-1 0,-1 1 0,1-1 0,0 1 0,0 0 0,0-1 0,0 1 0,0 0 0,0-1 0,1 1 0,-1 0 0,0-1 0,0 1 0,0 0 0,1-1 0,-1 1 0,0-1 0,0 1 0,1 0 0,-1-1 0,1 1 0,-1-1 0,0 1 0,2 0 0,-1 0 11,0-1-1,0 1 1,0-1-1,0 0 1,1 1-1,-1-1 1,0 0-1,0 0 1,0 1-1,1-1 1,-1 0-1,2 0 1,5-1 87,0-1 0,0 1 0,11-5 0,-14 4-66,15-4 65,0-1 0,-1-1 0,0-1-1,-1-1 1,0-1 0,20-14 0,-25 14-122,0 0 0,0 0 0,-1-1 0,-1-1-1,0 0 1,0-1 0,16-29 0,-16 27-564,-18 29 86,-1-2 438,1 1 1,-1 0 0,2 1-1,-7 15 1,12-24 80,0-1 0,0 0 0,1 1-1,-1-1 1,1 1 0,-1-1 0,1 1 0,0-1 0,1 1 0,0 3-1,-1-5 5,1 0-1,-1 0 1,1 0-1,0 0 1,0 0-1,0 0 1,0 0-1,0-1 0,1 1 1,-1-1-1,0 1 1,1-1-1,-1 1 1,1-1-1,0 1 1,-1-1-1,1 0 1,3 1-1,-2 0 6,0-1 0,1 0 1,-1 0-1,0 0 0,1 0 0,-1-1 0,1 1 1,-1-1-1,1 0 0,-1 0 0,1 0 0,0-1 1,3 0-1,2-1 24,0 0 0,0-1 1,14-6-1,-7 1-45,0-1-1,-1-1 1,0 0 0,0-1 0,24-23 0,56-72 70,-81 90-94,88-124 22,-87 118-83,-10 13 32,-3 6-9,0 1 0,0-1 1,0 0-1,0 1 1,5-5-1,-18 48-451,-86 194 419,97-234 79,-4 6 42,1 0 0,0 0-1,1 0 1,-1 0 0,2 0 0,-1 1-1,1-1 1,0 1 0,0 11 0,1-19-29,0 1 0,0-1 0,0 1 0,0 0 0,1-1 0,-1 1 1,0-1-1,0 0 0,1 1 0,-1-1 0,0 1 0,0-1 0,1 1 0,-1-1 1,1 0-1,-1 1 0,0-1 0,1 1 0,-1-1 0,1 0 0,-1 0 0,1 1 1,-1-1-1,1 0 0,-1 0 0,1 0 0,-1 1 0,1-1 0,-1 0 1,1 0-1,-1 0 0,1 0 0,-1 0 0,1 0 0,0 0 0,-1 0 0,1 0 1,-1 0-1,2-1 0,24-8 303,-21 7-281,20-10-10,-2-1 1,0-1 0,-1-1-1,38-33 1,-26 18 1,22-18-340,-55 47 293,0 1 0,0-1 1,0 1-1,0-1 0,0 1 1,0-1-1,0 1 1,0-1-1,0 1 0,0 0 1,0 0-1,0-1 1,0 1-1,0 0 0,0 0 1,0 0-1,0 0 1,1 0-1,-1 1 0,0-1 1,0 0-1,0 0 0,0 1 1,0-1-1,0 1 1,0-1-1,0 1 0,0-1 1,0 1-1,-1-1 1,1 1-1,2 1 0,1 2 15,-1 1 0,1-1 0,-1 1 0,0 0 0,3 6 0,0 0-11,-2-6 33,-1 0 0,1-1-1,0 1 1,0-1 0,1 0-1,-1 0 1,1 0 0,0 0 0,0-1-1,0 0 1,0 0 0,1 0-1,-1-1 1,1 1 0,0-1-1,-1-1 1,8 2 0,-8-2 2,0-1 0,0 1-1,0-1 1,0 0 0,0-1 0,0 1 0,0-1-1,0 0 1,0 0 0,0-1 0,0 1 0,0-1 0,-1 0-1,1-1 1,-1 1 0,0-1 0,1 0 0,-1 0-1,0 0 1,-1 0 0,5-5 0,-2 1-12,0-1 0,0 0 1,-1 0-1,0 0 0,-1-1 0,1 0 1,-2 0-1,1 0 0,-1 0 0,-1 0 1,0-1-1,0 1 0,-1-1 0,1-16 1,-2 22-33,-1 1 0,1-1 0,0 1 1,-1-1-1,-1-6 0,1 10 11,1-1 0,0 0 0,0 1 1,-1-1-1,1 0 0,0 1 0,-1-1 0,1 1 0,-1-1 0,1 0 0,0 1 0,-1-1 0,0 1 0,1-1 0,-1 1 1,1 0-1,-1-1 0,1 1 0,-1 0 0,0-1 0,1 1 0,-1 0 0,0-1 0,1 1 0,-1 0 0,0 0 0,0 0 1,1 0-1,-1 0 0,0 0 0,1 0 0,-1 0 0,0 0 0,0 0 0,-1 1 0,0 0-10,0 0 0,-1 0 0,1 0-1,0 1 1,0-1 0,0 1 0,0-1-1,0 1 1,0 0 0,0 0 0,0 0 0,-1 2-1,-19 31-48,17-28 69,2-1-11,-9 12 5,1 1 0,1 1 1,-15 41-1,23-55 26,0 0 0,1 0 0,0 0-1,1 0 1,-1 0 0,1 1 0,0-1-1,1 8 1,0-10 4,0-1 0,0 1 0,1 0-1,-1 0 1,1 0 0,-1-1 0,1 1-1,0-1 1,1 1 0,-1-1 0,1 0-1,-1 0 1,7 6 0,-4-6 29,0 1 0,0-1 0,1 0 0,-1 0 0,1 0 1,0-1-1,0 0 0,0 0 0,0 0 0,0-1 0,10 1 0,4 0 49,0-2-1,28-1 1,88-11-2242,-45 2-3988,-77 8 4589,35-2-2176</inkml:trace>
</inkml:ink>
</file>

<file path=ppt/ink/ink4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33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8 617 4800,'-7'0'2935,"25"-1"-185,-7 0-2247,-1-1-1,1 0 0,-1-1 1,0 0-1,0 0 1,0-1-1,-1-1 1,1 1-1,8-7 1,-4 1-261,-1 0 1,0-1-1,-1 0 1,0 0-1,13-18 1,16-27 359,42-76 1,101-144 720,-176 264-1237,5-6-412,-13 18 321,0 0 1,0 0 0,0-1-1,0 1 1,0 0 0,0 0-1,0 0 1,0 0 0,0 0-1,0 0 1,0 0 0,0 0-1,0 0 1,1 0 0,-1 0-1,0 0 1,0 0 0,0 0-1,0 0 1,0-1 0,0 1-1,0 0 1,0 0 0,0 0-1,0 0 1,1 0 0,-1 0-1,0 0 1,0 0 0,0 0 0,0 0-1,0 0 1,0 0 0,0 0-1,0 0 1,0 1 0,1-1-1,-1 0 1,0 0 0,0 0-1,0 0 1,0 0 0,0 0-1,0 0 1,0 0 0,0 0-1,0 0 1,0 10-119,-16 106-139,-40 210 284,26-222 191,25-91-97,0-1-1,-1 1 1,0-1-1,-1 0 1,-14 17 0,20-27-91,-1 0 0,1 0 0,-1-1 0,1 1 0,-1 0 0,0-1 0,0 0 0,0 1 0,0-1 0,0 0 0,0 0 1,0 0-1,0 0 0,0-1 0,0 1 0,0 0 0,-1-1 0,1 0 0,0 1 0,0-1 0,-1 0 0,1 0 0,0 0 0,-1-1 0,1 1 0,0 0 1,0-1-1,0 0 0,-1 1 0,1-1 0,0 0 0,0 0 0,0 0 0,0 0 0,0-1 0,0 1 0,1 0 0,-1-1 0,-2-2 0,-29-34 18,30 35-16,1 0 0,-1 0 1,1-1-1,0 1 0,-2-5 0,2 3-60,0 1-1,0 0 1,-1 0 0,0 0-1,-4-5 1,7 9 22,0 0 1,0 0-1,0 0 0,0 0 1,0 0-1,1 0 1,-1 0-1,0 0 0,0 0 1,0 0-1,0 0 1,0 0-1,0 0 1,0 0-1,0-1 0,1 1 1,-1 0-1,0 0 1,0 0-1,0 0 1,0 0-1,0 0 0,0 0 1,0 0-1,0 0 1,0 0-1,0-1 0,0 1 1,0 0-1,0 0 1,0 0-1,1 0 1,-1 0-1,0 0 0,0 0 1,0-1-1,0 1 1,0 0-1,0 0 1,0 0-1,0 0 0,-1 0 1,1 0-1,0 0 1,0 0-1,0-1 0,0 1 1,17 5-252,-12-3 258,14 3 80,0-2-1,0 0 0,1-1 0,-1-1 1,35-2-1,-36 0-36,171-10 297,-148 7-230,0-3 1,65-18 0,-76 13-34,0 0 0,-1-2 1,0 0-1,-1-3 0,-1 0 0,-1-1 0,0-2 1,-1-1-1,-2-1 0,41-46 0,-56 57-36,-3 6-22,0 0 1,-1-1-1,0 0 0,0 0 1,0 0-1,5-12 0,-9 18-18,0-1 0,0 1 0,1 0 0,-1 0 0,0-1 1,0 1-1,0 0 0,0 0 0,0-1 0,0 1 0,0 0 0,0 0 0,0-1 0,0 1 0,0 0 0,0-1 0,0 1 0,0 0 0,0 0 0,0-1 0,0 1 0,0 0 0,0 0 0,0-1 0,0 1 0,-1 0 0,1 0 0,0-1 0,0 1 0,0 0 0,0 0 0,-1 0 0,1-1 0,0 1 0,0 0 1,0 0-1,-1 0 0,1-1 0,0 1 0,0 0 0,-1 0 0,1 0 0,0 0 0,0 0 0,-1 0 0,1 0 0,0 0 0,0 0 0,-1 0 0,1 0 0,0 0 0,-1 0 0,1 0 0,0 0 0,0 0 0,-1 0 0,1 0 0,0 0 0,-1 0 0,-2 1-20,1 0-1,-1 0 0,1 0 0,-1 0 1,1 0-1,-1 1 0,-2 1 0,-5 5-25,0 0-1,1 1 0,0 0 0,-9 12 0,-33 49 81,5-7 65,13-23-40,12-16-28,-31 48 0,50-68 7,-1 0 1,2 0-1,-1 1 0,0-1 1,1 0-1,0 1 1,0-1-1,-1 6 1,2-9-18,0-1 0,0 1 0,0 0 1,0 0-1,0 0 0,0 0 1,0 0-1,0 0 0,0-1 1,1 1-1,-1 0 0,0 0 0,1 0 1,-1 0-1,0-1 0,1 1 1,-1 0-1,1 0 0,-1-1 0,1 1 1,-1 0-1,1-1 0,0 1 1,-1-1-1,1 1 0,0 0 0,-1-1 1,1 0-1,0 1 0,0-1 1,0 1-1,-1-1 0,1 0 0,0 0 1,0 1-1,0-1 0,0 0 1,0 0-1,-1 0 0,1 0 1,0 0-1,0 0 0,0 0 0,0 0 1,0 0-1,1-1 0,4 0 57,0-1-1,0 1 1,0-1-1,0-1 1,0 1 0,-1-1-1,1 0 1,-1 0-1,0 0 1,0-1-1,0 0 1,6-5-1,5-8-35,27-35 0,-37 44-24,17-24 48,-2-1 0,26-53 1,24-76-442,-52 117-85,-48 103-262,21-36 731,1-1 1,-9 45-1,14-52 16,1 0 1,0 0-1,0 0 1,2 0-1,0 0 0,2 15 1,-1-23 22,-1 0 0,1-1 0,-1 0 1,2 1-1,-1-1 0,0 0 0,1 0 1,0 0-1,0 0 0,8 8 0,-8-10 0,0 0-1,0-1 1,0 1-1,0-1 1,1 0-1,-1 0 1,0 0-1,1 0 0,0-1 1,-1 1-1,1-1 1,0 0-1,0 0 1,0-1-1,0 1 1,7-1-1,3 0 27,-1-1 0,1 0 1,-1-2-1,0 1 0,0-2 1,0 1-1,0-2 0,0 0 0,-1 0 1,22-14-1,-19 8-89,-1 0 0,0-1 1,-1 0-1,0-1 0,21-29 0,-16 18-90,0 1-1,32-31 1,-50 53 101,0 1 1,0 0-1,0 0 1,1-1-1,-1 1 1,0 0-1,0 0 1,1-1-1,-1 1 1,0 0-1,1 0 1,-1 0-1,0 0 0,0-1 1,1 1-1,-1 0 1,0 0-1,1 0 1,-1 0-1,0 0 1,1 0-1,-1 0 1,0 0-1,1 0 1,-1 0-1,0 0 1,1 0-1,-1 0 0,0 0 1,1 0-1,-1 0 1,0 1-1,1-1 1,-1 0-1,0 0 1,0 0-1,1 0 1,-1 1-1,0-1 1,0 0-1,1 0 1,-1 0-1,0 1 0,0-1 1,1 0-1,-1 0 1,0 1-1,0-1 1,0 0-1,0 1 1,4 16-162,-5 6 156,-2 0 1,-1-1-1,0 1 1,-10 28-1,-4 16 182,18-66-150,0-1 1,0 0 0,-1 1 0,1-1 0,0 0 0,0 1 0,0-1 0,0 1-1,0-1 1,0 1 0,0-1 0,0 0 0,0 1 0,0-1 0,0 1 0,0-1-1,0 0 1,1 1 0,-1-1 0,0 1 0,0-1 0,0 0 0,1 1 0,7-4 273,14-20-100,-17 17-186,58-70 99,-38 45-174,49-48 0,-71 76 39,1 0 0,0 0 0,1 0 0,4-3 1,-8 5 15,0 1 0,0 0 0,-1-1 0,1 1 0,0-1 1,0 1-1,0 0 0,0 0 0,0-1 0,0 1 0,-1 0 0,1 0 1,0 0-1,0 0 0,0 0 0,0 0 0,0 0 0,0 0 1,0 1-1,-1-1 0,1 0 0,0 0 0,0 1 0,0-1 1,0 1-1,-1-1 0,1 1 0,0-1 0,0 1 0,0 0 1,1 1-10,-1 0 0,-1 0 1,1-1-1,0 1 0,0 0 1,-1 0-1,1 0 0,-1 0 1,1 0-1,-1 0 0,0 0 1,0 0-1,0 0 0,0 0 1,-1 3-1,-7 32-34,6-30 57,-18 50 22,13-39 98,1-1-1,-5 25 1,11-42-108,0 0 0,-1 1 0,1-1 0,0 0 0,0 1 0,0-1 0,0 1 1,0-1-1,0 0 0,0 1 0,0-1 0,0 0 0,0 1 0,0-1 0,1 1 0,-1-1 0,0 0 0,0 1 0,0-1 0,0 0 1,1 1-1,-1-1 0,0 0 0,0 0 0,0 1 0,1-1 0,-1 0 0,1 1 0,10-1 186,14-13-76,-23 12-109,62-41 86,-44 28-136,1 0-1,25-12 0,-43 25 6,-1-1-1,1 1 1,0 1-1,-1-1 1,1 0-1,0 1 1,5-1 0,-8 1 19,1 0 1,0 0-1,-1 0 1,1 0 0,0 0-1,0 0 1,-1 0-1,1 1 1,0-1-1,-1 0 1,1 0 0,-1 1-1,1-1 1,0 0-1,-1 1 1,1-1 0,-1 1-1,1-1 1,-1 1-1,1-1 1,-1 1 0,1-1-1,-1 1 1,0 0-1,1-1 1,-1 1 0,0-1-1,1 1 1,-1 0-1,0-1 1,0 1-1,0 0 1,1-1 0,-1 2-1,0 6-24,0 0 0,0 0-1,-1-1 1,0 1 0,-1 0 0,1-1-1,-5 11 1,-3 23 280,9-40-233,-1 0-1,1 0 1,0 1 0,0-1 0,0 0-1,1 0 1,-1 0 0,0 0 0,0 1-1,1-1 1,-1 0 0,0 0 0,1 0-1,-1 0 1,1 0 0,-1 0 0,1 0-1,0 0 1,-1 0 0,1 0 0,0-1 0,0 1-1,0 0 1,0 0 0,0-1 0,-1 1-1,1 0 1,0-1 0,1 1 0,-1-1-1,0 1 1,0-1 0,0 0 0,0 1-1,0-1 1,0 0 0,0 0 0,1 0-1,-1 0 1,1 0 0,7 1 39,0-1 0,0-1 1,-1 0-1,10-2 0,-14 3-48,17-4 6,0-2 0,0 0 0,0-1 0,-1-1 0,0-1 0,-1 0-1,29-20 1,3-7 41,62-58 0,-102 84-17,0-1 1,0 0 0,-1 0-1,17-26 1,-25 34-54,0-1 1,0 1 0,0-1 0,0 1 0,-1-1-1,1 0 1,-1 0 0,0 1 0,0-1 0,-1 0-1,1 0 1,-1 0 0,0 0 0,0 0-1,0 0 1,0 0 0,-1 0 0,0 0 0,0 0-1,0 0 1,0 0 0,0 1 0,-3-6 0,3 7 11,0 1 0,0 0 1,0-1-1,0 1 0,0 0 1,0 0-1,0 0 0,0 0 1,-1 0-1,1 0 0,0 0 1,-1 0-1,1 0 0,-1 0 1,1 1-1,-1-1 0,1 1 1,-1-1-1,1 1 0,-1 0 1,1-1-1,-1 1 0,0 0 1,1 0-1,-1 0 1,0 0-1,1 0 0,-1 1 1,1-1-1,-1 0 0,0 1 1,-2 1-1,-2 0-16,-1 1 0,1 0 0,0 1 0,0 0-1,1 0 1,-9 7 0,1 1 67,1 1 0,0 1 0,0 0 0,2 1 0,0 0 0,0 0 0,1 1 0,1 1 0,1-1 0,1 1 0,0 0 0,1 1 1,0-1-1,-3 37 0,8-50-2,0-1-1,0 1 1,0 0 0,0 0 0,1-1 0,-1 1 0,1-1 0,0 1 0,0-1 0,1 1 0,-1-1 0,1 1 0,-1-1 0,1 0 0,0 0 0,0 0 0,1 0 0,-1 0 0,1 0 0,-1-1 0,1 1 0,0-1-1,0 0 1,0 0 0,0 0 0,0 0 0,4 1 0,4 1 63,0-1 0,1 0 0,-1 0 0,1-2 0,16 2 0,62-4 55,-76 1-163,151-12-1641,-57-8-5131,-61 8 3299</inkml:trace>
</inkml:ink>
</file>

<file path=ppt/ink/ink4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36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73 841 5312,'-6'-3'545,"-2"-3"833,8 6-1303,0-1-1,0 1 1,0 0 0,0-1-1,0 1 1,0 0-1,0-1 1,0 1-1,0 0 1,1 0-1,-1-1 1,0 1 0,0 0-1,0-1 1,1 1-1,-1 0 1,0 0-1,0 0 1,1-1-1,-1 1 1,0 0 0,0 0-1,1 0 1,-1 0-1,0-1 1,1 1-1,-1 0 1,0 0-1,1 0 1,-1 0-1,1 0 1,3-2 318,0 0 0,0-1 0,0 1 0,6-6 0,4-3 346,21-16-36,0-2-1,-2-2 1,47-55 0,49-51-426,-125 133-292,0 0-12,1 0 0,-1 0 0,1 1 0,-1-1 0,8-3 0,-11 6 25,0 1 1,0 0-1,0 0 0,0-1 1,0 1-1,-1 0 1,1 0-1,0 0 1,0 0-1,0 0 0,0 0 1,0 0-1,0 0 1,0 0-1,-1 0 1,1 0-1,0 1 0,0-1 1,0 0-1,0 1 1,-1-1-1,1 1 1,0-1-1,0 1 0,-1-1 1,1 1-1,0-1 1,-1 1-1,1 0 1,0-1-1,-1 1 0,1 0 1,-1-1-1,1 1 1,-1 0-1,0 0 1,1 0-1,-1-1 0,1 3 1,1 3 29,-1-1 0,1 1 1,-1-1-1,0 1 0,-1 0 1,1 0-1,-1 0 0,0-1 1,-1 1-1,1 0 0,-4 11 0,2 2 65,-11 55 187,-3 0 0,-3-1 0,-50 124 0,-52 57 278,-18-11 554,45-81 540,79-139 169,25-42-1146,172-278-397,-3-27-444,-33 84 59,-112 190 52,3 2 0,70-71 0,-91 104-18,1 0-1,0 1 1,1 1-1,27-14 0,-41 25 46,0 0-1,0 0 0,0 0 0,1 1 1,-1-1-1,1 1 0,-1 0 0,0 1 0,1-1 1,0 1-1,6 0 0,-8 1 9,0-1-1,-1 1 1,1-1 0,-1 1-1,1 0 1,-1 0-1,1 0 1,-1 1 0,0-1-1,1 0 1,-1 1 0,0 0-1,0-1 1,0 1-1,0 0 1,0 0 0,-1 0-1,1 0 1,-1 1-1,3 3 1,0 3-5,-1-1 0,0 0 0,0 1 0,-1-1 0,0 1 0,-1-1 0,0 1-1,0 0 1,0 0 0,-1 0 0,-1 0 0,0-1 0,0 1 0,-5 16 0,3-11 33,-2 0 0,0-1 0,0 0 0,-1 0 0,-1 0 0,0-1 0,-1 0 0,-14 17 0,-6 0 125,-1 0 1,-1-3-1,-42 30 0,44-36 196,-2-1 0,-60 30 0,82-45-260,0-1 0,0 0 0,0-1 0,-13 2 0,18-3-29,0-1 1,1 0-1,-1 0 1,0 0-1,0 0 1,0-1-1,1 1 0,-1-1 1,0 1-1,1-1 1,-1 0-1,0 0 1,1 0-1,-1-1 1,-3-2-1,5 4-35,0-1 0,0 0 1,0 1-1,1-1 0,-1 0 0,0 1 1,1-1-1,-1 0 0,1 0 0,-1 0 1,1 0-1,-1 0 0,1 0 0,-1 1 1,1-1-1,0 0 0,-1 0 0,1 0 0,0 0 1,0 0-1,0 0 0,0 0 0,0 0 1,0 0-1,0 0 0,0 0 0,1 0 1,-1 0-1,0 0 0,0 0 0,1 0 1,-1 0-1,1-1 0,1-2-14,0 1 0,1 0 0,-1 0 0,0 0 0,1 0 0,0 1 1,4-5-1,4-1-10,0 1 1,1 0 0,0 1 0,0 0 0,22-6-1,65-15-61,-87 24 72,136-31-98,135-34-108,-247 58 212,209-62 52,-235 69-11,-8 3-39,0 0 1,0-1 0,1 0 0,-1 0 0,0 0-1,0 0 1,0 0 0,0 0 0,0 0 0,0-1 0,3-2-1,-1-3-88,-8 7-81,-18 8-80,-31 20 204,2 2 0,1 2 0,2 2 0,-65 60 1,107-89 89,1-1 0,0 1 0,1 0 0,-1 1 0,1-1 0,0 1 0,1 0 0,-1 0 0,1 0 1,-3 8-1,6-13-30,0-1 1,-1 1 0,1 0 0,0-1-1,0 1 1,0 0 0,-1 0 0,1-1-1,0 1 1,0 0 0,0 0 0,0-1-1,0 1 1,1 0 0,-1 0 0,0-1-1,0 1 1,0 0 0,1 0 0,-1-1-1,0 1 1,1 0 0,-1-1 0,0 1-1,1 0 1,-1-1 0,1 1 0,-1-1-1,1 1 1,-1-1 0,1 1 0,0-1-1,-1 1 1,1-1 0,0 1 0,-1-1-1,1 0 1,0 1 0,-1-1 0,1 0-1,0 0 1,0 0 0,-1 0 0,1 1-1,0-1 1,0 0 0,4 0 53,-1 0 1,1-1-1,-1 1 1,0-1-1,1 0 1,6-2-1,23-10 121,1-2 1,52-31-1,-73 38-217,14-9-20,0-1 0,-1-1 0,-1-2 1,-1 0-1,0-2 0,-2-1 0,-1 0 0,-1-2 0,21-32 0,-40 51-90,-2 7 131,0 1-1,0-1 0,0 0 1,0 0-1,0 0 1,0 0-1,0 0 0,0 0 1,0 0-1,0 0 1,0 0-1,0 0 0,-1 0 1,1 0-1,0 0 1,0 0-1,0 0 1,0 0-1,0 0 0,0 0 1,0 0-1,0 0 1,0 0-1,0 0 0,0 0 1,-1 0-1,1 0 1,0 0-1,0 0 0,0 0 1,0 0-1,0 0 1,0 0-1,0 0 1,0 0-1,0 0 0,0 0 1,0 0-1,0 0 1,-1 0-1,1 0 0,0 0 1,0 0-1,0 0 1,0 0-1,0-1 0,0 1 1,0 0-1,0 0 1,0 0-1,0 0 1,0 0-1,0 0 0,0 0 1,0 0-1,0 0 1,0 0-1,0 0 0,0-1 1,0 1-1,-9 8-61,1 0-1,0 0 1,1 1 0,-9 13-1,-2 2 49,17-23 21,-12 14 6,1 1 0,0 0 0,1 0 0,1 2-1,-13 27 1,22-43 8,1 0-1,-1 0 0,1 0 0,-1 0 1,1 0-1,-1 0 0,1 0 0,0 0 1,0 0-1,0 0 0,0 1 1,1-1-1,-1 0 0,0 0 0,1 0 1,0 0-1,-1 0 0,1 0 0,0 0 1,0-1-1,0 1 0,0 0 1,0 0-1,0-1 0,1 1 0,-1 0 1,1-1-1,-1 1 0,1-1 0,-1 0 1,1 0-1,0 1 0,0-1 1,0 0-1,-1 0 0,1-1 0,3 2 1,5 1 49,0 0 0,0 0 0,0-1 1,0 0-1,21 0 0,-14-1-28,0-1 0,0-1 0,-1-1 0,1 0 0,0-1 0,0-1 0,-1 0 0,0-1 0,0-1 0,0-1 0,-1 0 0,0-1 0,0-1 0,-1 0 0,19-16 0,-9 3-76,-2-2 0,0-1 0,21-32 0,-27 37-73,-11 15 82,-1 0-1,0-1 0,4-6 0,-7 8 28,4-2-82,0 8-36,3 4 73,9 6-80,-12-8 119,0-1-1,1 1 1,-1-1-1,10 4 1,45 16 163,-17-7-190,0 1 0,57 34 0,-96-48 9,-1-1 0,0 0-1,1 1 1,-1 0 0,0-1-1,-1 1 1,1 0 0,0 1-1,-1-1 1,0 0 0,4 7-1,-5-7 15,-1-1 0,1 0-1,0 0 1,-1 1-1,1-1 1,-1 0 0,0 1-1,0-1 1,0 0 0,0 1-1,0-1 1,0 0 0,-1 1-1,1-1 1,-1 0-1,0 1 1,0-1 0,1 0-1,-2 0 1,1 0 0,-2 4-1,-9 8 199,0 2 177,9-11-198,4-4-55,28-7 369,-16 4-470,0-1-1,17-6 0,-16 2 15,0 0-1,0 0 0,0-1 0,19-16 1,44-44 33,-50 43-130,-14 17-202,-13 7 270,0 1 0,0 0 0,1 0 1,-1 1-1,0-1 0,0 0 0,0 0 0,0 0 0,1 0 0,-1 0 1,0 0-1,0 0 0,0 0 0,0 0 0,1 0 0,-1 0 1,0 0-1,0 1 0,0-1 0,0 0 0,0 0 0,1 0 0,-1 0 1,0 0-1,0 1 0,0-1 0,0 0 0,0 0 0,0 0 0,0 0 1,0 1-1,0-1 0,0 0 0,0 0 0,1 0 0,-1 1 0,0-1 1,0 4-48,-1-1 1,1 1 0,0 0 0,-1-1 0,-1 6 0,-13 42-182,9-34 299,0 2-1,-2 21 1,7-39-48,1 0 0,0 0 1,-1 1-1,1-1 0,0 0 0,0 0 0,0 1 1,0-1-1,1 0 0,-1 0 0,0 1 0,0-1 1,1 0-1,-1 0 0,1 0 0,-1 1 0,1-1 1,-1 0-1,1 0 0,0 0 0,-1 0 0,1 0 1,0 0-1,0 0 0,0 0 0,0-1 0,0 1 1,0 0-1,0 0 0,0-1 0,0 1 0,0-1 1,0 1-1,1-1 0,-1 1 0,0-1 0,0 0 1,2 1-1,3-1 36,0 1 0,0-1 0,0 0-1,0-1 1,0 0 0,10-2 0,15-5-2,0-1 0,-1-1 0,0-2 0,-1-1 0,44-27 0,-53 26-39,1 0 1,-2-1-1,0-1 1,19-21 0,60-81-16,-2-18-86,125-236 0,-204 341-157,22-65 0,-36 83 122,-3 13 122,0 0 0,0 0 0,0 0 0,0 0-1,0 0 1,0-1 0,0 1 0,0 0 0,0 0 0,0 0-1,0 0 1,0 0 0,0 0 0,0 0 0,0-1-1,0 1 1,-1 0 0,1 0 0,0 0 0,0 0-1,0 0 1,0 0 0,0 0 0,0 0 0,0 0-1,0 0 1,0-1 0,-1 1 0,1 0 0,0 0-1,0 0 1,0 0 0,0 0 0,0 0 0,0 0-1,0 0 1,-1 0 0,1 0 0,0 0 0,0 0 0,0 0-1,0 0 1,0 0 0,-1 0 0,-1 1-37,0 1 0,0-1 0,0 1 0,0-1 0,0 1 0,0 0 0,0 0 1,-2 2-1,-24 29-32,2 2 0,1 1 0,1 0 0,2 2 1,-24 59-1,-65 214 227,80-187-51,28-109-52,1 1 1,1 0-1,0 0 0,2 0 0,3 30 1,-3-42-22,-1-1 0,1 1 0,1 0-1,-1 0 1,0-1 0,1 1 0,0 0 0,3 5 0,-3-7-4,-1-1-1,1 1 0,-1-1 0,1 1 0,0-1 1,-1 1-1,1-1 0,0 0 0,0 0 1,0 0-1,0 0 0,0 0 0,0-1 1,0 1-1,0 0 0,4 0 0,1-1 15,0 0 0,-1 0 0,1 0 1,0-1-1,0 0 0,-1 0 0,1-1 0,-1 1 0,1-1 0,-1-1 0,8-3 0,7-6-106,36-26-1,-21 14 2,152-107 65,-187 130-10,0 0-1,0 1 1,-1-1 0,1 0-1,0 1 1,0-1 0,0 1-1,0-1 1,0 1-1,0-1 1,0 1 0,0 0-1,0 0 1,0-1 0,0 1-1,0 0 1,0 0 0,0 0-1,0 0 1,1 0 0,-2 1 2,1-1 1,-1 1-1,1-1 1,-1 1-1,1 0 1,-1-1-1,1 1 1,-1 0-1,0-1 1,0 1-1,1 0 1,-1-1-1,0 1 1,0 0-1,0 0 0,0-1 1,1 1-1,-1 0 1,0 0-1,0-1 1,-1 1-1,1 0 1,0 0-1,0-1 1,0 1-1,0 0 1,-1 0-1,1-1 1,-1 2-1,-2 6-21,0 0 0,-1 0 0,0-1 0,0 1 0,-1-1 0,0 0 0,-8 9 0,-4 6 21,-49 61 606,65-82-593,-2 3 37,-1-1 0,1 1 0,0 0 0,0 0 0,0 0 0,1 1 0,-4 7 0,4-7 167,2-5-196,0 0 0,0 0 0,0 0 0,0 0 0,0 0 0,0 0 0,1 0 0,-1 0 0,0 0 0,0 0 0,0 0-1,0 0 1,0 0 0,0 0 0,0 0 0,0 0 0,0 0 0,0 0 0,0 0 0,0 0 0,0 0 0,0 0 0,0 0 0,0 0 0,0 0 0,0 0 0,0 0 0,0 0 0,0 0 0,0 1 0,0-1 0,0 0 0,0 0 0,0 0 0,0 0 0,0 0 0,0 0 0,0 0 0,0 0 0,0 0 0,0 0 0,0 0 0,0 0 0,0 0 0,10-2 362,173-41 110,-117 23-518,-35 9-68,65-12 1,-94 23 76,-1 0 0,0 0 1,1-1-1,-1 1 0,1 0 1,-1 0-1,0 1 0,1-1 1,-1 0-1,0 0 0,1 0 1,-1 1-1,0-1 0,1 1 1,-1-1-1,0 1 0,0 0 1,1-1-1,-1 1 0,0 0 1,0 0-1,0 0 1,0 0-1,0 0 0,0 0 1,1 2-1,-1-2 21,-1 1 0,1 0 0,-1 0 0,1 0 0,-1 0 0,0 0 0,1-1 0,-1 1 0,0 0 0,0 0 0,0 0 0,-1 0 0,1 0 0,0 0 0,-1 0 0,1 0 0,-1-1 0,0 1 0,-1 3 0,-4 6-37,-1-1 1,0 0-1,-1 0 1,-12 13 0,-187 194-84,175-182 144,-14 15 7,-1-2 1,-66 52 0,85-79 83,-1-3 1,0 0 0,-1-1-1,-1-2 1,0-2 0,-1 0-1,-56 13 1,70-22 63,-35 3 0,45-7-122,0 0 0,1 0 0,-1-1 0,1 0 0,-1 0 0,-13-4 1,19 4-47,1 1 1,0 0 0,-1-1-1,1 1 1,0-1 0,0 1-1,-1-1 1,1 0 0,0 1-1,0-1 1,0 0 0,0 0-1,0 0 1,0 0 0,0 0 0,0 0-1,0 0 1,1 0 0,-1-1-1,0 1 1,1 0 0,-1 0-1,0-1 1,1 1 0,0 0-1,-1-1 1,1 1 0,0 0-1,0-1 1,0 1 0,0 0 0,0-1-1,0 1 1,0-1 0,0 1-1,0 0 1,1-1 0,-1 1-1,0 0 1,1 0 0,-1-1-1,2-1 1,2-5 1,1-1 0,1 1 0,-1 0 1,13-13-1,-13 14-24,22-24 17,2 0 0,1 1 0,1 2 1,2 2-1,0 0 0,2 3 0,0 0 0,2 3 0,0 1 0,1 1 0,78-23 0,195-22-2176,-225 48-1381,-18 7-3630,-48 8 4187</inkml:trace>
</inkml:ink>
</file>

<file path=ppt/ink/ink4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36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65 9632,'-24'-57'4384,"61"54"-3840,-5-2 864,7 10-897,35-5 577,-3 7-640,45-2 32,-3-2-288,27-3-256,-14 5 32,-5-5 128,-18 3-32,-18-3-2559,-12 0 1343</inkml:trace>
</inkml:ink>
</file>

<file path=ppt/ink/ink4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36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52 11392,'-26'-40'5151,"3"32"-4479,19 5-704,4 6-128,9-3 256,4 0-32</inkml:trace>
</inkml:ink>
</file>

<file path=ppt/ink/ink4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46.62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553 277 3808,'-1'-38'1227,"-3"29"-828,3 7-309,5 3-211,7 3-18,0 0 1,0 1 0,12 7 0,-8-5 265,20 9 0,20 1 406,1-3-1,62 9 1,116 2 66,-100-17-79,154-12 0,39-12 337,473-35 265,-621 34-1145,776-58 216,-208 75-209,182 36 233,-421-13-178,112-12 121,3-14 192,324-44 87,-944 47-440,700-39 126,-624 35-96,816-33 339,-609 26-289,72-1-72,72-1-7,58 0 0,-187 9-1,134 1-78,-175 2 132,118-10 107,-241 8-144,70-5-12,98-2 29,120 2-182,-219 5 140,131-8 434,-32-14-324,-152 21-131,-110 4 76,-26 1-48,-1 0-1,0 2 0,0 0 1,0 0-1,22 9 0,-30-9-8,0 0-1,-1 1 1,0 0-1,1 0 0,-1 0 1,-1 1-1,1 0 1,-1 0-1,0 1 1,0 0-1,0 0 0,7 11 1,1 5-59,-1 0-1,17 41 1,7 13 5,27 22 424,-20-35-148,-30-42-209,-10-18 116,-1 1-1,0 1 0,0-1 0,-1 0 0,1 1 0,-1-1 0,0 1 1,0-1-1,0 1 0,-1 0 0,2 7 0,-2 54 565,-2-38-446,-1-5 17,1-22-192,1 0 0,-1 0 0,1 0 0,-1 0 1,0 0-1,1 0 0,-1-1 0,0 1 0,1 0 0,-1 0 0,0-1 0,0 1 0,0 0 0,0-1 0,0 1 0,0-1 0,0 1 0,-1 0 0,-3 3-156,5-4 84,-1 0 1,1 1-1,0-1 1,-1 0-1,1 0 1,0 1 0,-1-1-1,1 0 1,-1 0-1,1 1 1,0-1-1,-1 0 1,1 0-1,-1 0 1,1 0-1,-1 0 1,1 0-1,-1 1 1,1-1-1,-1 0 1,0-1 0,-46 10-129,-100-18-64,-235-11 0,101 9 150,-285-13 124,307 16 45,-178 3-261,75 2 29,-731-18 334,296 14-138,-154 35-256,648-24 376,-153 7 118,34 6-294,211-10-96,-1284 9 176,1132-16-38,-317-8-39,455 7-35,-223 2-102,-350 12 222,44-16-28,280-2 67,-344-11-360,626 11 258,-446 5 42,425 11-129,87-8-38,-41 4 115,-75 27-87,233-32 34,-16 1 123,-26 2 1,43-5-75,1 0 1,-1-1-1,0 0 0,1 0 1,-1 0-1,1-1 0,0 0 1,-8-3-1,-55-31-70,-27-10-37,85 42 32,-1 0 1,1 0-1,-1 1 0,0 1 1,0 0-1,-18 0 1,-1 3-82,0 1-1,-1 2 1,1 2 0,1 0 0,-50 18-1,44-10 41,0 1-1,1 2 0,1 2 1,-40 28-1,65-40 44,0 1 0,0 0 0,0 0 1,1 1-1,-12 15 0,18-20-3,0 0 0,0 1 0,1-1 1,-1 1-1,1 0 0,0 0 0,0 0 0,1 0 1,-1 0-1,1 0 0,1 0 0,-1 1 0,0-1 1,1 0-1,1 10 0,-1-12 37,1-1 0,-1 0 0,1 0 0,0 0 0,-1 0 0,1 0 0,0 0 0,0 0 0,1 0 0,-1 0 0,0-1 0,0 1 0,1 0 0,-1-1 0,1 1 0,0-1 0,-1 1 0,1-1 0,0 0 0,0 0 0,0 0 0,0 0 0,0 0 0,0 0 0,4 1 0,5 0-17,-1 0 0,1 0 0,0-1 0,11 0 0,-7 0 6,519 50 410,-243-22-54,-108-12-90,61 6-25,285 36-468,-181-22 93,-248-29 127,612 21 121,0-46-40,-570 12-30,796-43-237,-626 16 125,-140 13 80,569-61 105,-582 64-150,404-39-48,-371 37 107,313-24 95,-344 32-56,365-16-95,1015 17 93,-911 14-77,-191-2 133,-238 1 7,241-1-110,960 1 212,-951-5-100,-161-1-156,-281 2 40,581 12 43,-479-6 173,148-12 1,-134-4-262,209 12 0,-292 1 49,202 19-48,-175-12 43,100 27 0,-141-29 68,-10-2 85,0-1 1,1-1-1,-1 0 0,30 1 1,-47-5-112,0 0 0,0 0 1,0 0-1,0 0 0,-1-1 0,1 1 1,0 0-1,0 0 0,0-1 0,0 1 0,0-1 1,-1 1-1,1-1 0,0 1 0,0-1 1,-1 1-1,1-1 0,0 1 0,-1-1 1,1 0-1,-1 0 0,1 1 0,-1-1 1,1 0-1,-1 0 0,1 1 0,-1-1 1,0 0-1,1 0 0,-1 0 0,0 0 0,0 0 1,0 0-1,0 1 0,0-1 0,0-1 1,1-3 13,-2 0 0,1 0 0,0 0-1,-3-9 1,1 6-65,-1-1-1,0 0 0,0 1 0,-1 0 0,0 0 0,-1 0 0,0 1 0,0-1 0,0 1 0,-9-8 0,-7-6-303,-42-32 0,13 11 182,18 14 87,-51-60 0,73 76 3,2 0 0,-1-1 0,2 0 0,0 0 0,0 0 0,1-1 0,1 0 0,-7-27-1,10 27-135,-1 1 0,0-27-1,3 38 181,0 1 0,0-1-1,0 1 1,0-1-1,-1 0 1,1 1 0,0-1-1,-1 1 1,1-1-1,-1 1 1,0-1-1,0 1 1,1 0 0,-1-1-1,0 1 1,0 0-1,0 0 1,0-1 0,0 1-1,-1 0 1,1 0-1,0 0 1,0 0-1,-1 1 1,1-1 0,-1 0-1,1 0 1,0 1-1,-1-1 1,1 1-1,-1 0 1,0-1 0,1 1-1,-1 0 1,-1 0-1,-7-1-32,0 1 0,0 0-1,1 1 1,-16 2 0,12-1 75,-133 6 199,142-8-235,0-1-1,1 1 1,-1-1 0,0 0-1,1 0 1,-1 0 0,1-1-1,-6-2 1,-10-4 113,4 4-176,0 1-1,-1 1 1,0 1-1,1 0 1,-1 1 0,0 1-1,-20 3 1,10-1 40,-492 55 150,393-42-72,29-4 24,-209 28 18,259-36-361,22-1-933,53-2 404,389-17 702,-415 16 133,1 0 0,-1-1-1,0 1 1,1-1 0,-1 0-1,0 0 1,0 0 0,1-1-1,4-2 1,-8 4-34,0 0 1,1-1-1,-1 1 0,0 0 1,0 0-1,0-1 0,1 1 1,-1 0-1,0 0 0,0-1 1,0 1-1,0 0 0,1-1 1,-1 1-1,0 0 0,0-1 1,0 1-1,0 0 0,0-1 1,0 1-1,0 0 0,0-1 1,0 1-1,0 0 0,0 0 1,0-1-1,0 1 0,0 0 1,-1-1-1,1 1 0,0 0 1,0-1-1,0 1 0,-1-1 0,0 0 7,-1-1-1,1 1 0,-1-1 0,1 1 1,-1 0-1,0-1 0,0 1 0,0 0 0,-3-1 1,-22-8-71,0 1 1,0 2-1,-30-5 1,46 10 60,-312-44 366,-11 21-192,86 11-53,-618-43 191,403 29-2173,454 27 1612,5 1 106,1-1 0,0 1 0,0 0 0,0 0 0,0 1 1,-1-1-1,1 1 0,0-1 0,-5 3 0,8-3 120,0 0 0,0 0 0,0 0 0,-1 0 0,1 0 0,0 0 0,0 0 1,0 0-1,0 0 0,0 0 0,-1 0 0,1 1 0,0-1 0,0 0 0,0 0 0,0 0 0,0 0 0,0 0 0,0 0 0,0 1 0,0-1 0,0 0 0,-1 0 0,1 0 0,0 0 0,0 0 0,0 1 0,0-1 0,0 0 0,0 0 0,0 0 0,0 0 0,0 1 0,0-1 0,0 0 0,0 0 0,0 0 0,0 0 0,1 0 0,-1 1 0,0-1 0,0 0 1,0 0-1,0 0 0,8 7-184,16 6 135,12-2-8,0 0 0,57 8-1,-38-9-1,455 69-40,-472-75 336,-27-1-123,-9 0-9,-3-2-77,0 0 0,0 0 0,-1-1-1,1 1 1,0-1 0,0 1 0,0 0 0,-1-1 0,1 0 0,-2 1 0,-17 4 110,-25 2 0,11-2-28,-1083 129 1204,775-106-1087,316-24-742,25-4 517,1 0 1,0 0-1,0 0 1,-1 0 0,1 0-1,0 0 1,0 0 0,0 0-1,-1 0 1,1 0-1,0 0 1,0 0 0,0 0-1,-1 0 1,1 0-1,0 0 1,0 1 0,0-1-1,-1 0 1,1 0 0,0 0-1,0 0 1,0 0-1,0 0 1,-1 1 0,1-1-1,0 0 1,0 0-1,0 0 1,0 0 0,0 1-1,0-1 1,0 0 0,-1 0-1,1 0 1,0 1-1,0-1 1,0 0 0,0 0-1,0 1 1,10 2-263,43-2 61,-21-2 168,819 9 23,-716-7 197,-113-3 569,-26 1-524,-37-2 151,-135 0-297,-608 7-59,-169 24 123,-373 5-278,1198-34-490,-135-19-1,252 19 503,8 1 11,0-1 0,0 1 0,0 0 0,0-1 0,0 0 0,0 0-1,-5-1 1,8-1-376,5 0 291,9 0-28,202-13-210,-125 12 472,334-32 184,-177 13-82,-139 13-67,120-9 366,166-18-285,-283 23-80,23-6 27,-131 19 14,-2 1-55,0-1 0,0 1 0,0 0 0,0-1 0,0 0 0,0 1 0,0-1 0,0 0 0,0 0 0,-1 0 0,1 0 0,0 0 0,1-2 0,-3 3-46,0-1 0,0 1 0,0-1 0,0 1-1,0-1 1,0 1 0,0-1 0,0 1 0,0 0 0,0-1 0,0 1-1,0-1 1,0 1 0,0-1 0,0 1 0,-1 0 0,1-1-1,0 1 1,0-1 0,-1 1 0,1 0 0,0-1 0,0 1-1,-1 0 1,0-1 0,-9-8-25,-9-1 3,-1 1 0,0 1 0,0 1 0,-33-7 0,-88-10 19,114 20 10,-129-17-117,-256-1-1,-206 63-52,175 20 186,267-36-6,-8 2 13,-297 38 72,-1012 62-191,1289-118 89,-540 22-22,-1-17 241,682-14-172,-508-9 144,276-4-281,-226-10 146,470 21-94,-110-2-4,122 5-5,1 2 0,-40 8 0,74-11-12,0 1-1,0 0 1,1 0 0,-1 0 0,0 0 0,1 1 0,-1-1 0,1 1 0,-6 4 0,9-6 37,-1 1 0,1-1 0,-1 1 0,1-1 0,0 1 0,-1-1 0,1 1 0,0-1 0,-1 1 0,1 0 0,0-1 0,0 1 0,0-1 0,-1 1 0,1 0 0,0-1 0,0 1 0,0 0 0,0-1 0,0 1 0,0 0 0,0-1 0,1 2 0,-1 0-7,1 0 0,0-1-1,0 1 1,0 0 0,0 0 0,1-1-1,-1 1 1,0-1 0,1 1-1,-1-1 1,3 2 0,10 8-15,0-2 0,0 0 0,1 0-1,1-1 1,-1-1 0,21 6 0,37 9 118,136 20 0,-13-16 71,217-1 1,279-46 46,-675 20-194,658-52 158,-102-35 342,-553 84-383,5 0 124,0-1 0,0-1 1,-1-2-1,46-20 0,-69 28-231,1-1 0,-1 0-1,0 0 1,1 0 0,-1 0 0,0 0-1,0 0 1,0 0 0,0 0-1,0 0 1,0 0 0,1-2 0,-2 2-16,1 1 0,-1-1 0,0 1 0,0-1 0,0 1 1,0-1-1,0 1 0,0-1 0,0 1 0,0-1 0,0 0 1,0 1-1,0-1 0,0 1 0,0-1 0,0 1 0,0-1 1,-1 1-1,1-1 0,0 1 0,0-1 0,-1 1 0,1-1 1,-2-1-15,0 0 0,0 0 0,-1 0 0,1 0 0,0 1 0,-1-1 0,1 1 0,-1-1 1,0 1-1,1 0 0,-6-1 0,-9-3-74,-2 2 0,1 0 0,0 0-1,-1 2 1,-35 2 0,-320 36-137,243-20 256,-580 71-170,57 2 271,-78 10 214,711-97-342,16-2-21,0 0 0,0 0 0,0-1 0,0 0 0,0 0 0,0 0 0,0 0 0,-7-2 0,10-1-253,8-3-43,7 0 231,0 0 0,0 0 1,1 2-1,-1-1 0,1 2 1,24-4-1,-5 1 27,112-22-10,41-7 101,100-14-23,166-30-108,290-80-18,-556 112 214,-184 47-100,235-65 406,-224 61-337,-2 2 37,0-2 0,1 1 0,-1-2 0,0 1 0,-1-2 0,12-6 0,-21 11-94,-1 1 1,1 0-1,-1-1 0,1 1 1,-1-1-1,1 1 0,-1-1 1,1 1-1,-1-1 0,1 0 1,-1 1-1,0-1 0,1 1 0,-1-1 1,0 0-1,1 1 0,-1-2 1,0 1-10,0 1 0,0 0 0,0-1 1,0 1-1,-1-1 0,1 1 0,0 0 0,0-1 1,0 1-1,-1 0 0,1-1 0,0 1 1,0 0-1,-1-1 0,1 1 0,0 0 0,0 0 1,-1-1-1,1 1 0,0 0 0,-1 0 0,1 0 1,-1-1-1,-4-1 10,0 1 0,1 0 0,-1-1 0,-9 0 1,-50-2-62,-87 4 1,-21 8 13,-353 33 171,333-24-49,76-8-65,-1079 98-188,1051-94 143,-113 15-275,222-20-313,26-3 238,9-5 361,0 1 0,0-1 0,0 0 0,0 0 1,0 1-1,-1-1 0,1 0 0,0 0 0,0 1 0,0-1 0,0 0 1,0 0-1,0 0 0,0 1 0,1-1 0,-1 0 0,0 0 0,0 1 1,0-1-1,0 0 0,0 0 0,0 0 0,0 1 0,0-1 0,1 0 1,-1 0-1,18 13-326,12 2 230,2-2-1,0-1 1,1-1 0,50 9 0,139 14 213,-175-29-117,403 32 381,-1-29 179,-316-8-71,-106-3-69,-27 3-387,1 0-1,0 0 1,0 0-1,0 0 1,0-1-1,-1 1 1,1 0-1,0 0 1,0 0-1,0-1 1,-1 1-1,1 0 0,0-1 1,0 1-1,-1-1 1,1 1-1,0-1 1,-1 1-1,1-1 1,-1 0-1,2-1 1,-3 2-10,1-1 0,-1 0 0,0 1 0,1-1 1,-1 0-1,0 1 0,1-1 0,-1 1 0,0-1 0,0 1 0,0 0 0,1-1 1,-1 1-1,0 0 0,0-1 0,0 1 0,0 0 0,0 0 0,-1 0 1,-122-22 84,77 16-129,-891-73 163,-6 115-5,877-30-176,-143 20-512,204-25 461,1 0 0,0 1 0,-1-1-1,-8 5 1,14-6 93,0 0-1,0 0 1,-1 0-1,1 1 1,0-1-1,-1 0 1,1 0 0,0 0-1,0 0 1,-1 0-1,1 1 1,0-1-1,0 0 1,0 0-1,-1 0 1,1 1-1,0-1 1,0 0-1,0 0 1,-1 1 0,1-1-1,0 0 1,0 1-1,0-1 1,0 0-1,0 0 1,0 1-1,0-1 1,0 0-1,0 1 1,0-1-1,0 0 1,0 1 0,0-1-1,0 0 1,0 0-1,0 1 1,0-1-1,0 0 1,0 1-1,0-1 1,0 0-1,1 0 1,-1 1-1,0-1 1,0 0 0,0 0-1,0 1 1,1-1-1,-1 0 1,0 1-1,3 1-15,-1 0-1,1 0 0,0-1 1,0 1-1,0 0 1,0-1-1,0 0 0,0 0 1,6 2-1,35 5-39,-22-5 46,247 23 122,5-23-21,-252-3-84,427-15 34,-303 8-32,336-17-83,-437 24 32,-43 0 66,-1 1 0,1-1 1,0 0-1,0 1 0,0-1 0,-1 1 1,1-1-1,2 2 0,-2 3 97,-10 0 0,1-2-67,-1-1 0,0 0 0,-9 1 0,-982 216 438,328-62-150,534-124-123,107-28-282,27-6-146,9-3-40,171-52-369,-94 32 539,342-82-111,-336 86 211,305-59 22,-134 40 43,106-17 245,-341 52-232,-9 2 13,-13 2 45,-5-1 107,-278 2 43,138 3-250,-293 10 169,212-6 110,-1-8 47,96-1-253,151-3-807,39 7 411,76 2 160,58 6 75,64 8 32,41 12-230,376 92-2325,-324-41-1813</inkml:trace>
</inkml:ink>
</file>

<file path=ppt/ink/ink4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47.767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1551 195 3392,'4'-55'1088,"-3"53"-1051,-1 0 1,0 0-1,0 0 0,0 0 1,0 0-1,0 0 0,0 0 1,-1 0-1,1 0 1,-1 0-1,1 0 0,-1 0 1,0 0-1,0 0 0,0 1 1,0-1-1,0 0 1,0 0-1,0 1 0,0-1 1,-1 1-1,1-1 0,-1 1 1,-1-2-1,-2 1-27,0 0-1,0 0 0,1 0 1,-1 1-1,0 0 1,0 0-1,-8-1 0,8 1-26,-168-15 97,-423-39 2213,425 48-1786,-276 25-1,432-17-553,4-1-16,0 1 0,1 1 0,-1-1 0,-20 8 0,31-9 66,-1 0 1,1 0 0,-1 0 0,1 1-1,-1-1 1,1 0 0,-1 0 0,1 1-1,-1-1 1,1 1 0,-1-1-1,1 0 1,0 1 0,-1-1 0,1 1-1,0-1 1,-1 1 0,1-1-1,0 1 1,0 0-1,0-1-1,0 0 1,0 1-1,0-1 0,0 0 1,0 1-1,0-1 1,0 0-1,0 1 1,0-1-1,1 0 1,-1 1-1,0-1 1,0 0-1,0 0 1,1 1-1,-1-1 0,0 0 1,0 0-1,1 1 1,-1-1-1,1 0 1,2 2 13,0 0 1,0 0-1,1-1 0,-1 1 1,5 0-1,25 7 112,44 5-1,-34-7-83,-25-4-27,692 105 398,-393-77-262,125 13 387,-369-38 217,-61-7-441,-12-1-203,-10-1-14,-17-3-130,0 1 0,-41-2 0,15 2 12,-182-34-130,224 34-1374,25 4 367,-5 1 635,37-2-2292,63-12 0,26-16 1266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8:29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6240,'0'-15'1936,"0"3"2384,11 47 53,-7 23-2872,-5 100 1,-1-120-1295,-8 104 476,9-137-573,1-4-73,0 0 1,-1 0-1,1-1 1,0 1-1,0 0 0,0 0 1,0 0-1,0 0 1,0 0-1,0 0 1,0 0-1,0 0 1,0 0-1,1 0 0,-1-1 1,0 1-1,0 0 1,1 0-1,-1 0 1,1 1-1,0-2-11,-1 0-1,1-1 1,-1 1-1,1 0 1,-1 0-1,1 0 1,-1 0-1,1-1 1,-1 1-1,1 0 1,-1-1-1,1 1 1,-1 0-1,0-1 1,1 1 0,-1 0-1,1-1 1,-1 1-1,0-1 1,1 0-1,10-13 42,10-18-29,17-22-344,-34 49 261,0 0-1,1 0 1,0 1 0,-1-1 0,2 1 0,-1 0 0,9-4-1,-13 7 50,0 1 0,0-1 0,0 1 0,0 0-1,0-1 1,0 1 0,0 0 0,1 0 0,-1 0 0,0 0-1,0 0 1,0 0 0,0 0 0,0 1 0,1-1-1,-1 0 1,0 0 0,0 1 0,0-1 0,0 1-1,0-1 1,0 1 0,0 0 0,0-1 0,0 1 0,-1 0-1,1-1 1,0 1 0,0 0 0,0 0 0,-1 0-1,1 0 1,-1 0 0,1 0 0,0 0 0,0 2 0,2 4 137,1 0 0,-2 0 0,5 15 0,-6-19-89,3 15 150,-1-1 1,-1 1 0,0 21-1,4 26 364,-1-40-385,-5-25 38,5 1-202,-1-1 1,1 0 0,0-1-1,0 1 1,0-1 0,0 0-1,-1 0 1,1 0 0,0-1-1,-1 0 1,1 0 0,-1 0-1,0 0 1,0-1 0,5-3-1,-3 1 17,-1 0 0,1 0 0,-1 0-1,0-1 1,0 0 0,-1 0 0,0 0-1,0-1 1,-1 0 0,1 1 0,-1-1 0,-1 0-1,1-1 1,-1 1 0,-1 0 0,1-1-1,-1 1 1,0-1 0,-1 1 0,0-1 0,0 1-1,-1-1 1,-2-11 0,3 19-43,0 0 0,0-1-1,0 1 1,0 0 0,0-1 0,0 1 0,0 0 0,0-1-1,0 1 1,0 0 0,0 0 0,0-1 0,-1 1 0,1 0-1,0-1 1,0 1 0,0 0 0,0 0 0,-1-1 0,1 1-1,0 0 1,0 0 0,-1-1 0,1 1 0,0 0 0,-1 0-1,1 0 1,-1-1 0,-4 8-226,-3 16-5,0 8 180,4-16 134,0 0 1,-1 22-1,4-32-56,1-1 0,0 1 0,0-1 0,1 1 0,-1-1 0,1 0 0,0 1 0,0-1 0,1 0 1,-1 1-1,1-1 0,0 0 0,3 4 0,-5-7-7,0 0 1,1-1-1,-1 1 1,1-1-1,-1 1 1,1-1-1,-1 1 1,1-1-1,-1 1 1,1-1-1,-1 0 1,1 1 0,0-1-1,-1 0 1,1 1-1,0-1 1,-1 0-1,1 0 1,0 0-1,-1 0 1,1 1-1,0-1 1,-1 0-1,2 0 1,0-1 17,0 1 1,-1-1-1,1 1 1,0-1-1,-1 0 0,1 1 1,-1-1-1,1 0 1,-1 0-1,2-1 1,4-5 47,0 1 0,-1-1 0,6-8 0,-10 13-96,2-2 18,-2 0-54,1 1 0,0 0 0,0 0 0,0 0 0,6-5 0,-8 7 43,0 1 1,0-1 0,0 1-1,0 0 1,0-1 0,0 1-1,0 0 1,0-1 0,0 1-1,0 0 1,0 0 0,0 0-1,0 0 1,0 0 0,0 0-1,1 0 1,-1 1 0,0-1-1,0 0 1,0 0 0,0 1-1,0-1 1,-1 1 0,1-1-1,0 1 1,0-1 0,0 1-1,0-1 1,0 1 0,1 1-1,23 28-65,-21-24 106,0-1-1,0 0 1,1 0-1,0 0 1,-1-1-1,10 7 1,-13-10 2,1 0 1,0 0-1,-1 0 1,1 0-1,-1 0 0,1-1 1,0 1-1,0-1 1,-1 1-1,1-1 0,0 0 1,0 1-1,0-1 1,-1 0-1,1 0 0,0 0 1,0-1-1,0 1 1,-1 0-1,1-1 0,0 1 1,0-1-1,-1 0 1,1 1-1,-1-1 0,4-2 1,-2 1-12,1 1-1,-1-1 1,0-1 0,0 1 0,0 0 0,0-1-1,-1 0 1,1 0 0,-1 1 0,1-2 0,-1 1-1,3-6 1,-3 6-22,-1 1 0,0-1-1,0 1 1,0-1 0,0 0-1,0 1 1,-1-1 0,1 0-1,-1 0 1,0 0 0,1 1-1,-2-1 1,1 0 0,0 0-1,0 0 1,-1 0 0,0 1 0,0-4-1,1 6-4,-1-1-1,1 1 0,0 0 1,0-1-1,0 1 0,-1 0 1,1 0-1,0-1 0,0 1 1,-1 0-1,1-1 0,0 1 1,-1 0-1,1 0 0,0 0 1,0-1-1,-1 1 0,1 0 1,-1 0-1,1 0 0,0 0 1,-1 0-1,1 0 0,0 0 1,-1 0-1,1 0 0,0 0 1,-1 0-1,1 0 0,-1 0 1,1 0-1,0 0 0,-1 0 1,1 0-1,0 0 0,-1 0 1,1 1-1,0-1 0,-1 0 1,1 0-1,0 0 0,-1 1 1,1-1-1,0 0 0,-1 1 1,-12 12 125,12-11-98,0 0 1,0-1 0,1 1 0,-1 0 0,0 0 0,1-1 0,-1 1-1,1 0 1,-1 0 0,1 0 0,0 0 0,0 0 0,0 0 0,0 0 0,0 0-1,0 0 1,0 0 0,1 0 0,0 2 0,1-1 38,-1 0-1,1 0 1,-1 0-1,1 0 1,0-1 0,0 1-1,1-1 1,-1 0 0,0 0-1,6 4 1,0 0 50,0-2 0,0 1 1,0-1-1,1 0 0,0-1 0,0 0 0,13 3 0,-13-5-114,0-1 0,0 1 0,1-1 0,-1-1-1,0 0 1,0 0 0,0 0 0,11-4 0,17-7-3671,-15 6 1441</inkml:trace>
</inkml:ink>
</file>

<file path=ppt/ink/ink4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1:48.86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1196 474 4736,'-5'-2'81,"-82"-38"1221,72 34-1153,-1 2 0,-1-1 0,1 2 0,-21-2 0,-37 1-120,-115 10 0,-137 15 986,-4-22 312,318 1-1197,5 0-29,1 0 0,-1-1 0,0 0 0,0 0 0,1 0 0,-1-1 0,-10-3 0,17 4-103,-1 1-1,1 0 0,0 0 0,0 0 0,0 0 1,0 0-1,-1 0 0,1 0 0,0-1 0,0 1 1,0 0-1,0 0 0,-1 0 0,1 0 0,0-1 1,0 1-1,0 0 0,0 0 0,0 0 0,0-1 1,0 1-1,0 0 0,0 0 0,-1 0 0,1-1 1,0 1-1,0 0 0,0 0 0,0 0 0,0-1 1,0 1-1,0 0 0,1 0 0,-1-1 0,0 1 0,0 0 1,0 0-1,0 0 0,0-1 0,0 1 0,0 0 1,0 0-1,0 0 0,1 0 0,-1-1 0,0 1 1,0 0-1,0 0 0,0 0 0,1 0 0,-1 0 1,0-1-1,0 1 0,0 0 0,1 0 0,-1 0 1,0 0-1,0 0 0,9-5-24,-1 0 0,1 0-1,0 1 1,0 1 0,0 0-1,0 0 1,1 0 0,10 0 0,1-2 5,283-60 174,460-36 0,-207 83-157,-591 27 597,-321 42-491,-1-24 54,28-18 912,301-9-1137,22-2-6,6-1 19,9-4-40,-8 6 77,17-8 13,0 0-1,37-12 1,361-76-442,-318 79 18,34-8-183,100-19-1705,-215 41 2148,26-10 1,-29 6 88,-15 8 80,0 0 0,0 0 0,1-1 0,-1 1 1,0 0-1,0 0 0,0 0 0,0 0 0,0 0 0,0-1 0,1 1 0,-1 0 0,0 0 0,0 0 0,0-1 0,0 1 0,0 0 0,0 0 0,0 0 0,0-1 0,0 1 1,0 0-1,0 0 0,0 0 0,0-1 0,0 1 0,0 0 0,0 0 0,0 0 0,0-1 0,0 1 0,0 0 0,0 0 0,0-1 0,-2 0-8,0 0-1,1 0 0,-1 1 1,0-1-1,1 0 0,-1 1 1,0-1-1,0 1 0,0-1 1,0 1-1,-3-1 0,-34-2 59,-76 3 0,-249 31 363,-8 21 599,173-22-175,92-15-219,-176 28 646,253-37-1214,26-3-34,10-2-4,19-1-2,269-31-8,60-4 0,130 26 165,-434 14-229,-30 1 22,-20-6 42,0 0 1,0 1-1,0-1 0,0 0 1,0 0-1,1 0 0,-1 0 0,0 0 1,0 0-1,0 0 0,0 0 1,0 0-1,0 0 0,0 1 0,0-1 1,0 0-1,0 0 0,0 0 1,0 0-1,0 0 0,0 0 0,0 0 1,0 0-1,0 1 0,0-1 1,0 0-1,0 0 0,0 0 0,0 0 1,0 0-1,0 0 0,0 0 0,0 0 1,0 0-1,0 1 0,0-1 1,-1 0-1,1 0 0,0 0 0,0 0 1,0 0-1,0 0 0,0 0 1,0 0-1,0 0 0,0 0 0,0 0 1,0 0-1,-1 0 0,1 0 1,0 0-1,-14 5 48,-103 14 69,52-9-74,-975 120 165,1004-127-170,0 0-219,-43 8-1,65-5-68,14-6 241,0 0 0,-1 0 0,1 0 0,0 0 0,0 0 0,0 0 0,0 0 0,0 0 0,0 0 0,0 1 0,0-1 0,0 0 0,0 0 0,0 0 0,0 0 0,-1 0 0,1 0 0,0 1 0,0-1 0,0 0 0,0 0 0,0 0 0,0 0 0,0 0 0,0 1 0,0-1 0,0 0 0,0 0 0,1 0 0,-1 0 0,0 0 0,0 0 0,0 1 0,0-1 0,0 0 0,0 0 0,0 0 0,0 0 0,0 0 0,0 0 0,0 0 0,0 1 0,1-1 0,-1 0 1,2 1-110,1 1 0,0-1 1,-1 0-1,1 0 1,0 0-1,-1-1 1,6 2-1,62 6-660</inkml:trace>
</inkml:ink>
</file>

<file path=ppt/ink/ink4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1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281 360 2560,'21'-27'1429,"-20"26"-1279,1-1 1,-1 1-1,1-1 0,-1 1 1,1 0-1,-1 0 0,1 0 0,0 0 1,0 0-1,0 0 0,-1 0 0,1 0 1,2 0-1,8-3 887,-12 4-1034,0 0-1,0-1 0,0 1 0,0 0 0,0 0 0,0 0 0,0 0 0,0 0 0,1 0 0,-1 0 0,0 0 0,0 0 1,0 0-1,0 0 0,0 0 0,0 0 0,0 0 0,0 0 0,1 0 0,-1 0 0,0 0 0,0 0 0,0 0 0,0 0 1,0 0-1,0 0 0,0 0 0,0 0 0,1 0 0,-1 0 0,0 0 0,0 0 0,0 0 0,0 0 0,0 1 1,0-1-1,0 0 0,0 0 0,0 0 0,0 0 0,0 0 0,0 0 0,1 0 0,-1 0 0,0 0 0,0 1 0,-1 6-72,-5 10-121,5-14 237,-2 5 22,1-1 0,-1 1 1,-1-1-1,0 0 0,0 0 0,0 0 0,0-1 0,-11 12 0,-64 56 1350,65-62-1057,0-1 0,-1 0-1,-1-2 1,-16 9 0,28-16-234,0 0 0,-1-1 0,1 1 0,-1-1 0,1 0 0,-1 0 0,1-1 0,-1 1 0,0-1 0,1 0 0,-1 0 0,1-1 0,-1 1 0,-4-2 0,6 1-99,0 0-1,1 0 1,-1 0-1,1 0 1,-1-1-1,1 1 1,-1-1-1,1 1 1,0-1-1,0 0 1,0 0-1,0 0 1,0 0-1,0 0 1,1 0-1,-1-1 1,1 1-1,-1-1 0,1 1 1,0-1-1,0 1 1,0-1-1,-1-4 1,1-1-55,0 0 0,0 1-1,1-1 1,0 0 0,1 1 0,1-13 0,14-44-260,-14 54 215,5-9 10,0 0 0,0 0 0,2 1 0,0 0 0,2 0 0,0 1 0,13-17 0,-7 13 112,0 0 1,1 1-1,28-24 0,-35 35-68,1 0-1,-1 1 0,1 0 0,1 1 0,-1 0 0,1 1 0,0 0 0,20-5 1,-29 10 22,0 0 1,0 0-1,1 1 1,-1 0-1,0-1 1,0 2-1,1-1 0,-1 0 1,0 1-1,0 0 1,0 0-1,1 0 1,-1 0-1,0 1 1,-1-1-1,1 1 1,0 0-1,0 0 1,-1 1-1,1-1 1,-1 1-1,0 0 1,0 0-1,6 6 1,-3-1 38,-1 1 0,0 0 0,0 0 1,-1 0-1,0 0 0,2 11 0,13 59 231,-15-53-176,-1 0-1,-2 0 1,0 0 0,-4 27 0,-20 99 485,-55 163 500,51-233-470,-66 139 0,90-215-363,0 1 1,-1-1 0,0 0-1,-8 9 1,7-11 404,4-9-197,8-20-30,34-87-246,95-174-172,-132 278-6,141-251-322,-106 193 271,31-45-557,-67 106 527,1 0-1,0 1 1,0 0-1,0 0 1,6-4-1,-9 7 62,0 0 1,0 1-1,-1-1 0,1 1 0,0-1 0,0 1 0,0-1 1,0 1-1,0-1 0,0 1 0,0 0 0,0 0 0,0-1 0,0 1 1,0 0-1,0 0 0,0 0 0,0 0 0,0 0 0,0 0 1,0 0-1,0 0 0,0 1 0,0-1 0,0 0 0,0 1 1,0-1-1,0 1 0,-1-1 0,1 1 0,0-1 0,0 1 1,0-1-1,0 1 0,-1 0 0,1-1 0,0 1 0,0 1 0,1 3-5,1 0 0,-1 0-1,-1 1 1,1-1 0,-1 1-1,0-1 1,0 1 0,0-1-1,-1 1 1,0-1 0,-1 11-1,-37 298-101,28-250 150,-10 52 143,-5 36 300,22-120 448,8-53-518,10-27 0,-10 33-354,53-134 164,88-116-125,21 6-410,-125 194 58,-33 51 199,-7 10 8,0 1 0,-1 0 0,2-1 0,-1 1 0,0 0 0,1 0 0,-1 0 0,1 0 0,0 1 0,0-1 0,0 1 0,6-4 0,-9 6 45,1 0 1,-1 0-1,1-1 0,-1 1 1,1 0-1,-1 0 1,1 0-1,-1 0 0,1 0 1,-1 0-1,1 0 0,-1 0 1,1 0-1,-1 0 0,1 0 1,-1 0-1,1 0 0,-1 0 1,1 1-1,-1-1 0,1 0 1,-1 0-1,1 1 0,-1-1 1,1 0-1,-1 0 0,1 1 1,-1-1-1,1 1 0,0 1-9,0-1 0,0 1 0,-1-1 0,1 1 0,0 0-1,-1-1 1,1 1 0,-1 0 0,1 2 0,0 5-21,0-1 1,-1 1 0,-1 12-1,-5 16 44,-1 1-1,-26 69 1,25-82 16,-76 217 41,-16 51 197,96-278-242,-11 41 267,14-52-229,0 1 0,0 0 0,1 0 0,0-1 0,0 1 0,1 0 0,-1 0 0,1 0 0,1 4 0,-1-6-20,0-1-1,0 0 0,0 0 1,1 0-1,-1 0 1,0-1-1,1 1 1,-1 0-1,1 0 0,0-1 1,0 1-1,-1-1 1,1 0-1,0 1 1,0-1-1,0 0 0,1 0 1,-1 0-1,0 0 1,0-1-1,0 1 1,1-1-1,-1 1 1,4-1-1,2 1 41,0 0 0,1-1 0,-1-1 0,0 1 0,16-4 0,-4-3-53,0 0-1,0-1 0,-1-1 0,0-1 0,30-21 0,-26 16-1,-1-2 0,-1-1 0,-1-1 0,26-31 0,62-91 132,-93 120-111,29-34 92,-27 34-132,16-24 0,-30 41-25,-3 4 17,1-1-1,-1 1 1,1 0-1,-1-1 1,0 1-1,1-1 1,-1 1-1,0-1 1,1 1-1,-1-1 1,0 1-1,0-1 1,1 0-1,-1 1 1,0-1-1,0 1 1,0-1-1,0 0 1,0 1-1,0-1 1,0 1-1,0-1 1,0 1-1,0-1 1,0 0-1,0 1 1,-1-1-1,1 0 1,-3 1-190,-5 8 105,0 1 0,1-1 1,0 1-1,0 1 0,-9 17 0,-22 56 29,-53 179 560,90-259-464,1 0 0,-1 1 0,1-1 0,-1 0 0,1 1-1,1-1 1,-1 1 0,1 5 0,-1-8-11,0-1 0,1 1 0,-1 0 0,0-1 1,0 1-1,1 0 0,-1-1 0,0 1 0,1-1 0,-1 1 0,1-1 0,-1 1 0,1 0 0,-1-1 0,1 0 0,-1 1 0,1-1 0,-1 1 0,2 0 0,-1-1 10,0 0 0,-1 0 1,1 0-1,0 0 0,0 0 0,0 0 1,0 0-1,0 0 0,0 0 0,0-1 1,0 1-1,-1 0 0,1 0 0,0-1 1,0 1-1,0-1 0,0 1 0,-1 0 0,2-2 1,2 0 30,-1-1 1,1 0-1,-1 0 1,0 0-1,0-1 1,0 1-1,-1-1 1,3-4-1,18-36 122,-18 35-150,41-99-93,-30 70-192,-15 32-221,-3 16 234,-2 21-7,1-10 183,1 0 0,0-1 1,3 24-1,-1-41 79,0-1 0,1 1-1,-1 0 1,1-1 0,0 1 0,0 0 0,0-1 0,0 1 0,0-1 0,1 1 0,-1-1 0,0 0 0,1 0 0,0 0 0,0 1-1,0-2 1,0 1 0,2 2 0,0-2 13,0 0 0,-1 0-1,1 0 1,0 0 0,0-1 0,0 0-1,0 0 1,0 0 0,1 0-1,6-1 1,7 0 65,-1-1-1,1-1 1,-1-1-1,24-6 1,-40 8-87,28-7 18,-1-1 1,0-2-1,0-1 0,-1-1 1,-1-1-1,0-1 0,-1-1 1,-1-2-1,-1 0 0,0-2 1,-1 0-1,-1-2 0,17-23 1,-19 19 105,0 2-51,-14 17-220,-5 7 135,0 0 0,0 0 0,0 0 0,0 0 0,1 0 0,-1 0 0,0 0 0,0 0 0,0 1 0,0-1-1,0 0 1,0 0 0,0 0 0,0 0 0,0 0 0,0 0 0,0 0 0,0 0 0,0 0 0,0 0 0,0 0 0,0 0 0,0 0 0,0 0 0,0 0 0,0 0 0,0 0 0,0 0 0,0 0 0,0 0 0,0 0 0,0 0 0,0 0 0,0 0 0,0 0-1,0 0 1,0 0 0,0 0 0,-67 161-453,20-55 460,43-97-4,1 0 0,1-1 0,-3 13-1,4-18 41,1 1 0,-1-1-1,1 1 1,0-1-1,0 0 1,1 1 0,-1-1-1,1 1 1,0-1 0,-1 0-1,3 6 1,-2-8-15,-1 0 0,1 0 0,0 0 0,-1-1 0,1 1 0,-1 0 0,1 0 0,0 0-1,0-1 1,0 1 0,-1 0 0,1-1 0,0 1 0,0 0 0,0-1 0,0 1 0,0-1 0,0 0 0,0 1 0,0-1 0,0 0 0,0 0 0,1 1 0,-1-1-1,0 0 1,0 0 0,0 0 0,0 0 0,0-1 0,0 1 0,0 0 0,0 0 0,0-1 0,0 1 0,2-1 0,0 0 26,1-1 1,-1 0 0,0 0-1,1 0 1,-1 0 0,0 0-1,0-1 1,0 1 0,-1-1-1,4-3 1,1-4 18,0-1 0,0 1-1,-1-1 1,-1-1 0,0 1 0,5-16-1,16-77-29,-6 21-327,-19 80-162,0 4 154,-1 14 28,-3 26 118,-38 170-162,9-58 239,-50 216 318,77-349-147,-1 0 1,-1-1-1,-1 0 0,-1 0 1,0 0-1,-1-1 0,-15 19 1,22-34-34,1 0 1,-1 0-1,0 0 1,-6 5-1,8-7-39,1-1-1,-1 1 0,0-1 1,0 1-1,0-1 1,0 0-1,0 1 0,0-1 1,0 0-1,0 0 1,0 1-1,0-1 0,0 0 1,0 0-1,0 0 1,0 0-1,0 0 0,0 0 1,1-1-1,-1 1 1,0 0-1,0 0 0,0-1 1,0 1-1,0-1 1,-1 0-1,0 0-7,0 0 0,1-1 0,-1 1 1,1 0-1,-1-1 0,1 1 0,-1-1 0,1 1 1,0-1-1,0 0 0,0 0 0,0 1 0,0-1 0,0 0 1,1 0-1,-1 0 0,1 0 0,-1 0 0,1-3 0,-1-4-13,1 0 0,0 1 0,3-15 0,-2 11 9,6-36-22,2 0-1,2 1 1,2 1 0,2 0-1,29-59 1,-30 77-18,2 1 0,1 0 0,2 2 0,0 0 0,1 1 0,2 1 1,0 1-1,41-30 0,1 5-56,3 3 0,84-42 0,-142 82 81,-1-1-28,0 1 1,0 0 0,1 1-1,16-5 1,-23 7 18,0 1 0,-1 0-1,1-1 1,0 1 0,0 0 0,0 0-1,0 0 1,0 1 0,-1-1 0,1 0 0,0 1-1,0-1 1,0 1 0,-1-1 0,1 1-1,0 0 1,-1 0 0,1 0 0,0 0 0,-1 0-1,1 0 1,-1 0 0,0 1 0,1-1-1,-1 0 1,0 1 0,0-1 0,0 1-1,0-1 1,1 3 0,0 1 0,-1 0 0,1 0 0,-1-1 0,0 1 0,0 0 0,-1 1 0,1-1 0,-1 0 0,-1 0 0,1 0 1,-2 7-1,1-3 5,-1 0 1,0 0 0,-1 0 0,0 0 0,-7 14-1,-7 3 55,12-20 25,1 0 0,0 1 0,0 0 0,-5 12 0,9-13 422,3-6-244,7-6-110,-8 4-99,13-10-2,0 0-1,-1-2 0,0 0 0,17-21 1,-6 0-118,16-19-94,-37 50 125,0 0 1,0 0-1,0 0 0,0 1 1,6-3-1,-9 5 34,-1 0 0,1 1 0,0-1 0,0 1 0,0-1 0,0 1 0,0 0 0,0-1 0,0 1 0,0 0 0,0 0 0,0-1 0,0 1 0,0 0 0,0 0 0,0 0 0,0 0 0,0 0 0,0 1 0,0-1 0,0 0 0,0 0-1,0 1 1,0-1 0,0 0 0,0 1 0,-1-1 0,1 1 0,0 0 0,0-1 0,0 1 0,0-1 0,-1 1 0,2 1 0,4 7-14,-1 0-1,0 0 1,0 1-1,4 14 1,-6-14 2,1-1 0,0 0 0,0 0 0,1 0 0,9 12 0,-10-17 68,-1 1-1,2-1 1,-1 0 0,0-1-1,1 1 1,-1-1 0,1 0 0,0 0-1,0 0 1,0-1 0,9 4-1,-5-4 14,-1-1-1,1 0 1,-1 0-1,1 0 1,-1-1-1,1 0 1,9-2-1,3 0 31,-1-2 0,1 0 0,-1-1 0,0-1 0,0-1 0,-1-1 0,1-1 0,24-15 0,-36 19-78,-1-1 1,1 1-1,-1-1 1,0 0 0,-1-1-1,1 0 1,-1 0-1,-1 0 1,1-1 0,-1 0-1,-1 0 1,1 0-1,-1-1 1,-1 1-1,0-1 1,0 0 0,0 0-1,-1 0 1,-1 0-1,2-12 1,-3 20-31,0-1-1,0 1 1,0 0-1,0 0 1,0 0 0,0 0-1,-1 0 1,1 0-1,0 0 1,0 0 0,-1 0-1,1 0 1,0 0-1,-1 0 1,1 0 0,-1 0-1,0 0 1,0-1-1,0 2 6,1 0 0,-1 0 0,1-1 0,-1 1-1,1 0 1,-1 0 0,1 0 0,-1 0 0,0 0 0,1 0-1,-1 0 1,1 0 0,-1 0 0,1 0 0,-1 1 0,1-1-1,-1 0 1,1 0 0,-1 0 0,1 1 0,-1-1 0,1 0-1,-1 0 1,0 1 0,-5 4-112,0 0 0,1 0-1,-10 12 1,12-14 149,-14 19-19,0 1-1,2 0 0,-19 38 1,31-56-3,1 1 0,0-1 0,0 1 1,0-1-1,0 1 0,1-1 0,0 1 1,0 0-1,1 0 0,0 6 0,0-9 23,0 1 0,1-1 0,0 1 0,0-1 0,0 1 0,0-1 0,1 1 0,-1-1 0,1 0 0,0 0 1,0 0-1,0 0 0,0 0 0,0 0 0,1-1 0,-1 1 0,6 3 0,-3-2 28,1 0 0,-1-1 0,1 1 1,-1-2-1,1 1 0,0 0 0,0-1 1,0 0-1,0-1 0,1 1 0,-1-1 0,0-1 1,1 1-1,-1-1 0,0 0 0,1 0 1,-1-1-1,0 0 0,1 0 0,-1 0 1,0-1-1,7-2 0,-1-1-2,0-1 0,0 0 0,0-1 0,-1 0 0,0-1 0,-1 0 0,1 0-1,-2-1 1,1-1 0,9-12 0,107-166 321,-110 160-351,142-215 7,-149 230-33,19-28-54,29-55 0,-20 13 24,-3-1-1,31-121 0,-63 196 36,1 0-98,0-1 0,-1 1 0,-1-1-1,1-12 1,-2 21 82,0 0 0,1 0 0,-1 0 0,-1 0 0,1 0 1,0 0-1,0 0 0,0 0 0,0 0 0,-1 1 0,1-1 0,-1-2 0,1 3 16,-1 0-1,1 0 0,0 0 0,0 0 0,0 0 1,-1 0-1,1 0 0,0 0 0,0 0 0,0 0 1,-1 0-1,1 0 0,0 0 0,0 0 0,0 0 1,-1 0-1,1 0 0,0 0 0,0 0 1,0 0-1,-1 0 0,1 0 0,0 0 0,0 1 1,0-1-1,0 0 0,-1 0 0,1 0 0,0 0 1,0 0-1,0 1 0,0-1 0,0 0 0,0 0 1,-1 1-1,-2 3-72,0 1 1,0 0-1,-5 10 1,-144 340-342,131-300 446,2 1 1,-16 82 0,27-98 5,3 0 1,1 1-1,2-1 1,5 56-1,-2-84 29,1 1 0,0-1 0,0 0-1,2 0 1,7 20 0,-10-29-20,1 1 1,-1-1-1,1 0 0,0 0 1,-1 0-1,2 0 0,-1-1 1,0 1-1,0 0 0,1-1 1,-1 0-1,1 1 1,0-1-1,0 0 0,0 0 1,0-1-1,0 1 0,0-1 1,0 1-1,1-1 0,-1 0 1,0 0-1,1-1 1,-1 1-1,6 0 0,-1-2-6,1 0-1,-1 0 1,0 0-1,1-1 1,-1 0 0,0-1-1,0 0 1,-1 0-1,1-1 1,-1 0-1,1 0 1,-1 0-1,0-1 1,8-8-1,6-7-38,0-1 0,30-40 0,-46 54 13,54-81-280,-59 88 263,0 0 1,0 0-1,0-1 0,0 1 0,0 0 0,0 0 1,1 0-1,-1-1 0,0 1 0,0 0 0,0 0 0,0 0 1,0 0-1,0 0 0,1-1 0,-1 1 0,0 0 0,0 0 1,0 0-1,0 0 0,1 0 0,-1 0 0,0 0 0,0 0 1,0-1-1,1 1 0,-1 0 0,0 0 0,0 0 0,0 0 1,1 0-1,-1 0 0,0 0 0,0 0 0,0 0 0,1 0 1,-1 1-1,0-1 0,0 0 0,0 0 0,1 0 1,-1 0-1,0 0 0,0 0 0,0 0 0,0 0 0,1 0 1,-1 1-1,0-1 0,0 0 0,0 0 0,0 0 0,0 0 1,0 1-1,1-1 0,-1 0 0,0 0 0,4 19-223,-4 25 118,-6 8 171,3-36-31,1 1 0,1-1 0,1 1 0,0 0 0,4 28 0,-4-44-8,0 0 1,1 1-1,-1-1 0,0 0 0,1 1 1,-1-1-1,1 0 0,-1 0 0,1 0 1,0 1-1,0-1 0,-1 0 0,1 0 1,0 0-1,0 0 0,0 0 0,0 0 1,0 0-1,0-1 0,1 1 0,-1 0 1,0-1-1,0 1 0,0 0 0,1-1 1,-1 0-1,0 1 0,1-1 1,-1 0-1,0 1 0,1-1 0,-1 0 1,0 0-1,3 0 0,3-1 35,0-1 1,0 1-1,0-1 0,0 0 0,9-5 1,-4 3-16,71-29-8,-1-3-1,-2-4 0,97-65 1,-107 58-388,-84 57 293,1 1-1,0 1 1,-22 25-1,17-17 83,14-16-9,-46 53 118,44-49-88,0 1 0,0 0 1,1 0-1,0 0 0,-5 12 0,10-19-25,-1 0 1,0 0-1,1 0 1,-1 1 0,1-1-1,0 0 1,0 0 0,0 0-1,0 1 1,0-1-1,0 0 1,1 0 0,-1 0-1,1 1 1,-1-1-1,1 0 1,1 3 0,0-2 6,0 0 0,0 0 0,0-1 0,0 1 1,1 0-1,-1-1 0,1 0 0,0 0 1,0 1-1,3 1 0,5 2 43,1-1 1,-1 0-1,1-1 1,0 0-1,14 3 1,-11-4-63,1 0 0,0-2 0,17 1 0,-26-2-485,1 0 0,-1 0 0,1-1 0,0 0 0,-1-1 0,0 0 0,1 0 0,9-4 0,1-3-1346</inkml:trace>
</inkml:ink>
</file>

<file path=ppt/ink/ink4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1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32 6816,'-32'-24'3072,"6"20"-2656,11 1 1184,12 6-960,-7-3 704,6 0-768,4 4-288,4 1-192,6-2 32,8 2-64,3-2-736,3 5 384,-8 1-3296,3-3 1984</inkml:trace>
</inkml:ink>
</file>

<file path=ppt/ink/ink4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1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14 120 8896,'-14'-20'4032,"28"16"-3520,-1-1 352,10 2-576,44-9 672,14 1-544,35-6-64,-3 6-225,22-6-95,-9 9 0,4 1-191,-12 7 95,-10-5-4320,-19 10 2368</inkml:trace>
</inkml:ink>
</file>

<file path=ppt/ink/ink4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1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351 954 3808,'8'-23'2400,"-8"23"-2287,1-1 1,-1 1-1,0-1 0,0 0 1,0 1-1,0-1 1,0 1-1,0-1 1,0 0-1,0 1 0,0-1 1,0 1-1,0-1 1,0 0-1,0 1 1,-1-1-1,1 1 0,0-1 1,0 1-1,-1-1 1,1 1-1,0-1 1,-1 1-1,1-1 0,0 1 1,-1-1-1,1 1 1,-1 0-1,1-1 1,-1 1-1,1-1 0,-1 1 1,1 0-1,-1 0 1,1-1-1,-1 1 1,1 0-1,-1 0 0,1 0 1,-2-1-1,-9 1 10,0 0-1,0 0 1,0 1-1,0 1 1,0-1-1,0 2 1,1 0-1,-1 0 1,1 1-1,0 0 0,0 0 1,0 1-1,0 1 1,-8 6-1,-1 1-14,1 1 0,1 1 0,0 0 1,1 2-1,-27 34 0,37-43-35,0 1 1,0 0 0,0 0-1,2 1 1,-1 0 0,1-1-1,0 2 1,1-1 0,0 0 0,-1 11-1,4-19-43,0-1 1,-1 1-1,1-1 0,0 1 0,0 0 0,0-1 0,1 1 0,-1-1 1,0 1-1,1-1 0,-1 1 0,1-1 0,-1 1 0,1-1 0,0 0 1,-1 1-1,1-1 0,0 0 0,2 3 0,-1-3 12,-1 0 0,1 0 0,0 1 0,-1-1 0,1-1 0,0 1 0,0 0 0,0 0 0,0-1 0,0 1 0,0-1 0,0 0 0,3 1 0,5-1 96,0-1 1,1 0-1,-1 0 1,0-1-1,11-3 1,0-1-24,-1 0 0,0-2 0,-1 0 0,0-1 0,0-1 0,-1-1 0,0-1 0,-1 0 0,0-1 1,-1-1-1,28-30 0,-17 10 8,-1-1 1,-2-1-1,-1-1 1,24-56 0,-26 45-82,-2-2 1,-3 0 0,15-71 0,-26 93-204,0 0 0,-2 0 0,-1 0 0,-3-36 0,1 57 79,0 6 47,0 0 1,0-1-1,0 1 0,0 0 0,0 0 1,0 0-1,0 0 0,-1 0 1,1 0-1,0 0 0,-1 0 1,1 0-1,0 0 0,-1 0 0,1 0 1,-1 0-1,0 0 0,1 0 1,-1 0-1,-1-1 0,2 2 25,-1 0 1,1 0-1,0 0 0,0 0 0,0-1 1,0 1-1,-1 0 0,1 0 0,0 0 1,0 0-1,-1 0 0,1 0 0,0 0 1,0 0-1,0 0 0,-1 0 0,1 0 1,0 0-1,0 0 0,0 0 0,-1 0 1,1 1-1,0-1 0,0 0 0,0 0 1,-1 0-1,1 0 0,0 0 0,0 0 1,0 0-1,0 1 0,-1-1 0,1 0 1,0 0-1,-10 11-97,1 0 1,0 0 0,1 1-1,-13 24 1,6-9 105,-5 7 111,2 1 0,2 0 0,1 1 1,-16 63-1,24-70 15,1 1-1,1 0 1,2 1 0,1-1-1,2 0 1,4 47-1,-2-66-32,0 0-1,0-1 0,1 1 0,1-1 0,0 0 0,0 0 0,10 16 0,-12-22-26,1 0-1,0-1 1,0 1-1,0 0 1,1-1-1,-1 0 0,1 0 1,7 5-1,-8-7-5,0 1-1,0-1 1,0 0-1,0 0 1,-1 0-1,2 0 1,-1-1-1,0 1 1,0-1-1,0 0 1,0 0-1,0 0 1,0 0 0,6-1-1,-3-1-6,1 0-1,0-1 0,-1 1 1,1-1-1,-1 0 1,0-1-1,0 0 1,0 1-1,-1-2 0,1 1 1,-1-1-1,0 0 1,-1 0-1,6-7 1,6-10 22,-1 0 0,16-34 0,-12 21-49,1-4 30,-14 25-155,1 0-1,1 0 1,18-23-1,-26 37 90,0 0 1,0 0-1,0 1 1,0-1-1,0 0 0,0 0 1,0 0-1,0 1 0,0-1 1,0 0-1,0 0 0,0 0 1,0 0-1,1 1 1,-1-1-1,0 0 0,0 0 1,0 0-1,0 0 0,0 1 1,0-1-1,0 0 1,1 0-1,-1 0 0,0 0 1,0 0-1,0 0 0,0 1 1,1-1-1,-1 0 1,0 0-1,0 0 0,0 0 1,1 0-1,-1 0 0,0 0 1,0 0-1,0 0 0,0 0 1,1 0-1,-1 0 1,0 0-1,0 0 0,0 0 1,1 0-1,-1 0 0,0 0 1,0 0-1,0 0 1,1 0-1,-1-1 0,0 1 1,0 0-1,0 0 0,0 0 1,0 0-1,1 0 0,-1 0 1,0-1-1,0 1 1,0 0-1,-2 19-126,2-17 90,-5 30-80,0-3 131,1-1 0,1 1 0,2 0 1,3 42-1,-2-67 38,1 1-1,0-1 1,0 0 0,0 1 0,1-1 0,-1 0 0,1 0 0,0 0-1,0 0 1,1 0 0,-1-1 0,6 7 0,-5-7 6,0-1 0,-1 0 1,1 0-1,0 0 0,0 0 1,0-1-1,0 1 0,0-1 0,0 0 1,0 0-1,1 0 0,-1 0 1,0 0-1,1-1 0,-1 0 0,1 1 1,6-2-1,2 0 47,0-1 0,0 0 1,0 0-1,0-2 0,0 1 0,0-2 1,-1 1-1,0-2 0,20-12 0,-11 5-92,-2-2 0,0 0-1,0-1 1,17-22-1,46-50-204,-81 87 187,0 1 1,1-1-1,-1 1 1,0 0 0,0-1-1,1 1 1,-1 0-1,1-1 1,-1 1-1,0 0 1,1 0 0,-1-1-1,1 1 1,-1 0-1,1 0 1,-1 0-1,1-1 1,-1 1 0,1 0-1,-1 0 1,0 0-1,1 0 1,-1 0 0,1 0-1,-1 0 1,1 0-1,0 0 1,0 1-5,-1 0 0,0-1 0,1 1 0,-1-1 0,1 1 1,-1 0-1,0-1 0,1 1 0,-1 0 0,0 0 0,0-1 0,0 1 0,0 0 0,1 0 1,-1-1-1,0 1 0,0 0 0,-1 1 0,1 12-10,-2-1 1,0 1-1,0-1 1,-1 0-1,-10 26 0,-32 62 147,38-86-155,-41 83 66,-114 249 753,107-213 205,49-127-709,4-5-37,2-6 344,13-35-376,2 1 1,28-53 0,60-86-163,35-67-291,-106 178 218,40-73-62,-58 115-21,2 0 0,0 1 0,27-30 0,-38 48 56,0 0 0,0 0-1,0 0 1,1 1 0,-1 0-1,1 0 1,0 0 0,10-4-1,-15 8 45,0-1-1,0 1 0,0 0 1,0 0-1,0 0 1,0-1-1,0 1 0,0 0 1,0 0-1,0 1 1,0-1-1,0 0 0,0 0 1,0 0-1,0 1 0,0-1 1,0 0-1,0 1 1,0-1-1,-1 1 0,1-1 1,0 1-1,0 0 1,0-1-1,-1 1 0,1 0 1,0-1-1,-1 1 0,1 0 1,0 0-1,-1 0 1,1 0-1,0 1 0,0 1-10,1 1-1,-1-1 1,0 1-1,0 0 1,0 0-1,0-1 0,-1 1 1,1 8-1,-2 0-2,0 1-1,-1 0 1,-1-1-1,-4 16 1,-21 51 150,28-77-121,-13 30 72,-2-1-1,-1 0 0,-1-1 1,-2-1-1,-24 29 0,41-55-27,-1 0-1,0 1 1,0-1-1,0 0 1,-1 0-1,1-1 0,-1 1 1,1-1-1,-1 0 1,-7 3-1,11-5-45,0 0-1,0 0 0,0 0 1,0 0-1,0 0 0,0 0 1,0 0-1,0 0 0,0 0 0,0 0 1,0-1-1,0 1 0,0 0 1,0 0-1,0 0 0,0 0 1,0 0-1,0 0 0,0 0 1,0 0-1,0 0 0,0 0 1,0 0-1,0 0 0,0 0 1,0 0-1,0 0 0,0 0 1,0-1-1,-1 1 0,1 0 0,0 0 1,0 0-1,0 0 0,0 0 1,0 0-1,0 0 0,0 0 1,0 0-1,0 0 0,0 0 1,0 0-1,0 0 0,0 0 1,-1 0-1,1 0 0,0 0 1,0 0-1,0 0 0,0 0 1,0 0-1,0 0 0,0 0 0,0 0 1,0 0-1,0 1 0,0-1 1,0 0-1,0 0 0,0 0 1,-1 0-1,1 0 0,0 0 1,0 0-1,0 0 0,0 0 1,0 0-1,0 0 0,5-7 57,11-8-146,28-19 48,1 3 1,74-39-1,-63 38-20,3-1-147,124-50 0,-180 81 163,1 1 0,0 0 0,0 0 1,0 0-1,0 0 0,6 0 0,-9 1 36,0 0 0,-1 0 0,1 0 0,0 1 0,-1-1 0,1 0 0,0 0 0,-1 0 0,1 1 0,0-1 0,-1 0 0,1 1 0,-1-1 0,1 0 0,-1 1 0,1-1-1,0 1 1,0 0 0,-1 0 5,1 0-1,-1 0 0,0 0 0,1 0 1,-1-1-1,0 1 0,0 0 0,1 0 0,-1 0 1,0 0-1,0 0 0,0 0 0,0 0 1,0 0-1,-1 0 0,1 2 0,-4 9-11,-1 0-1,0 0 0,0-1 0,-1 1 0,0-1 1,-1-1-1,-10 12 0,-2 6 23,4-8 25,8-11-6,0 1-1,-11 20 1,17-28-17,0 0 0,0 0 0,0 0 0,0 0 0,0 1 0,1-1-1,-1 0 1,1 0 0,0 0 0,0 0 0,0 1 0,0-1 0,0 0 0,0 0 0,0 0 0,1 0 0,-1 1 0,1-1 0,-1 0-1,1 0 1,2 4 0,-2-5 6,0 1-1,1-1 0,-1 0 0,0 1 1,1-1-1,-1 0 0,1 0 0,-1 0 1,1 0-1,0 0 0,0 0 0,-1 0 1,1 0-1,0-1 0,0 1 0,0-1 1,0 0-1,-1 1 0,1-1 0,3 0 1,2 0 69,1 0 1,-1-1 0,14-3-1,-16 3-40,0-1 1,1 0-1,-1 0 0,0 0 0,0 0 0,-1-1 0,1 0 0,-1 0 0,1 0 0,-1 0 1,0-1-1,4-4 0,-2 2-23,-1-1 0,0 0 0,0 0 0,-1-1-1,0 1 1,0-1 0,3-9 0,-3 2-45,0 0 1,0 0-1,-1 0 0,-1-1 0,-1 1 0,0-1 0,-3-30 0,2 43 1,0 0-1,-1 0 1,1 0-1,-1 1 0,0-1 1,0 0-1,0 0 1,0 1-1,0-1 1,-1 1-1,1-1 0,-1 1 1,1-1-1,-1 1 1,0 0-1,0 0 0,0 0 1,0 0-1,0 0 1,-1 0-1,1 1 1,0-1-1,-1 1 0,0 0 1,1-1-1,-1 1 1,0 0-1,1 1 1,-1-1-1,0 0 0,0 1 1,0-1-1,0 1 1,1 0-1,-1 0 1,0 0-1,0 1 0,0-1 1,0 1-1,0-1 1,1 1-1,-1 0 1,-3 1-1,5-1 19,0-1-1,0 0 1,0 1 0,0-1-1,0 0 1,0 1 0,0 0-1,0-1 1,0 1 0,1-1-1,-1 1 1,0 0 0,0 0-1,0-1 1,1 1 0,-1 0-1,1 0 1,-1 0 0,0 0-1,1 0 1,0 0 0,-1 0-1,1 0 1,-1 0 0,1 0-1,0 0 1,0 0 0,0 0-1,0 0 1,0 0 0,0 0-1,0 1 1,0-1 0,0 0-1,0 0 1,0 0 0,1 0-1,-1 0 1,0 0 0,2 1-1,-1 1-1,1 0 0,0 0 0,0-1 0,0 1 0,0-1 0,0 0 0,1 0 0,-1 0 0,1 0 0,0 0-1,-1 0 1,6 2 0,-3-2 22,-1-1 0,1 1 0,-1-1 0,1 0 0,-1-1 0,1 1 0,0-1 0,0 0 0,-1 0 0,1 0 0,0-1 0,-1 1 0,1-1 0,0 0 0,-1-1 0,1 1 0,-1-1 0,8-4-1,5-3 44,-1-2-1,0 0 0,19-17 0,-8 6 6,151-101 280,-92 66-124,-62 40-204,-1-1 1,0-1 0,-2-1-1,0-1 1,33-44-1,-29 27-50,-1 0 0,-2-1 0,19-47 0,-10 17 24,41-104-174,-71 168 118,1-1-1,0 1 1,-1-1 0,0 0-1,-1 1 1,1-1 0,-1-7-1,-4 6-273,4 7 328,-1 0-1,1 0 1,-1 0 0,1 0 0,0 0 0,-1 0-1,1 0 1,-1 0 0,1 1 0,0-1 0,-1 0-1,1 0 1,0 0 0,-1 1 0,1-1-1,-1 0 1,1 0 0,0 1 0,0-1 0,-1 0-1,1 1 1,0-1 0,0 0 0,-1 1 0,1-1-1,0 0 1,0 1 0,0-1 0,-1 0 0,1 1-1,0-1 1,0 1 0,-23 44-181,-20 59-1,-12 56 214,46-133-36,-5 12 15,2 1 0,2 1 0,-8 67 0,15-75-9,2 0 1,2 0-1,5 37 0,-3-49 76,1-1 1,0 1-1,2-1 1,0 0 0,2-1-1,10 22 1,-14-34 21,1 0 0,-1 0 1,1-1-1,9 11 1,-12-15-58,0 0 1,0 0 0,1 0 0,-1-1-1,0 1 1,1 0 0,-1-1-1,1 0 1,0 1 0,-1-1 0,1 0-1,0 0 1,0-1 0,0 1 0,5 0-1,-2-1-4,-1-1 0,1 0 0,-1 0 0,0-1-1,1 1 1,-1-1 0,0 0 0,0-1 0,0 1 0,0-1-1,-1 0 1,1 0 0,-1 0 0,1-1 0,5-7-1,7-6 66,-1-2 0,17-26 0,-11 13-27,66-92 120,-70 92-223,-17 31 11,-1-1 1,1 1 0,-1 0-1,1-1 1,-1 1 0,1-1-1,-1 1 1,0-1 0,0 1-1,1-1 1,-1 1 0,-1-1 0,1 1-1,0-1 1,0 1 0,0-1-1,-1 1 1,1-1 0,-1-1-1,0 2 10,1 1-1,-1-1 0,1 1 0,-1-1 1,0 1-1,1 0 0,-1-1 0,1 1 1,-1 0-1,0-1 0,1 1 1,-1 0-1,0 0 0,1-1 0,-1 1 1,0 0-1,1 0 0,-1 0 0,0 0 1,1 0-1,-2 0 0,-15 4-146,14-4 108,-3 2 21,0 0 1,1 1-1,0-1 1,-1 1-1,1 0 1,0 0 0,0 0-1,1 1 1,-1 0-1,1 0 1,0 0-1,0 1 1,0-1-1,0 1 1,-4 7 0,0 2 23,0 0 1,1 0 0,1 1 0,-6 21-1,7-21 54,1 0 0,0 1 0,2 0-1,0-1 1,0 1 0,2 29-1,0-39-13,1 0 0,0-1 0,0 1-1,1 0 1,-1 0 0,1-1-1,0 1 1,1-1 0,-1 0 0,1 0-1,0 0 1,1 0 0,-1 0 0,1 0-1,0-1 1,0 0 0,0 0-1,0 0 1,1 0 0,0-1 0,7 5-1,1-2-20,-1-1 0,1 0 0,0 0-1,0-2 1,1 1 0,-1-2 0,1 0 0,25 1-1,-24-3-816,0-1 0,0-1-1,0 0 1,24-6 0,3-5-1278</inkml:trace>
</inkml:ink>
</file>

<file path=ppt/ink/ink4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1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48 8128,'-24'-20'3680,"29"9"-3168,-1 6-800,11 5 64,15-8-2656,6 4 1600</inkml:trace>
</inkml:ink>
</file>

<file path=ppt/ink/ink4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2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1113 2656,'0'0'92,"0"1"1,0 0-1,0 0 1,0-1-1,0 1 1,1 0-1,-1-1 1,0 1-1,0 0 1,0-1-1,0 1 1,1 0-1,-1-1 1,0 1-1,1 0 1,-1-1-1,1 1 1,-1-1-1,0 1 1,1-1-1,-1 1 1,1-1-1,0 1 1,-1-1-1,1 1 1,-1-1 0,1 0-1,0 1 1,-1-1-1,1 0 1,-1 1-1,1-1 1,0 0-1,0 0 1,-1 0-1,1 0 1,0 0-1,-1 0 1,1 0-1,0 0 1,0 0-1,-1 0 1,1 0-1,0 0 1,-1 0-1,2-1 1,2 0 190,-1 0 1,1 0 0,-1-1-1,1 1 1,-1-1 0,0 0 0,0 0-1,6-4 1,4-8 145,0 1 1,-2-2-1,12-16 0,142-182 958,-68 114-1129,37-42 55,-102 100-182,-2-1 1,-2-1 0,-2-2 0,-1 0 0,-3-2-1,20-60 1,-38 95-143,2-5 96,6-25-1,-11 38-142,0 1 1,-1-1-1,1 1 0,-1-1 0,0 0 1,0 1-1,0-1 0,0 1 0,-1-1 1,0 0-1,1 1 0,-1-1 0,-2-3 1,3 6 39,-1 1 1,1 0 0,0-1-1,0 1 1,-1-1 0,1 1 0,0 0-1,0-1 1,-1 1 0,1 0 0,0 0-1,-1-1 1,1 1 0,-1 0-1,1 0 1,0 0 0,-1-1 0,1 1-1,-1 0 1,1 0 0,0 0 0,-1 0-1,1 0 1,-1 0 0,1 0-1,0 0 1,-1 0 0,1 0 0,-1 0-1,1 0 1,-1 0 0,1 0 0,0 0-1,-1 0 1,1 1 0,-1-1-1,1 0 1,-1 0 0,-14 12-244,13-10 193,-10 9 2,1 1-1,0 1 1,-11 18 0,10-15 80,-44 62 485,-65 122 0,111-180-370,0 1 0,2 0 0,0 1 0,2 0 0,0 0 0,1 0 1,2 0-1,0 1 0,1 0 0,1 0 0,2-1 0,0 1 0,8 41 1,-8-57-37,1 0 1,0 0 0,0-1 0,1 1 0,0 0 0,0-1 0,0 0 0,1 1 0,0-1 0,0-1 0,1 1 0,0-1 0,0 1-1,0-1 1,0-1 0,1 1 0,10 6 0,-11-9-20,-1 1 0,0-1 0,1 0 0,-1-1-1,1 1 1,-1-1 0,1 0 0,0 0 0,0-1 0,-1 1-1,1-1 1,0 0 0,8-1 0,-6 0 8,0-1-1,0 0 1,1 0-1,-1-1 1,0 0 0,-1 0-1,14-9 1,-2-1 36,-1-1 0,0-1 0,-1 0 0,26-33 0,102-144 592,-134 171-660,-10 21-59,0 0-1,1-1 0,-1 1 0,0-1 0,0 1 1,0-1-1,1 1 0,-1-1 0,0 1 0,0-1 1,0 1-1,0-1 0,0 1 0,0-1 0,0 1 0,0-1 1,0 1-1,0-1 0,0 1 0,0-1 0,0 0 1,0 1-1,0-1 0,-1 1 0,1 0 0,0-1 1,-1 0-1,-9 19-396,4-7 409,1 0 0,0 1 0,1-1 0,0 1 0,1 0-1,0 0 1,0 0 0,0 20 0,2-14 39,1 0 0,1 0 0,0 0 0,2 0 0,5 23 0,-6-34-4,0 0 1,0 0-1,1 0 1,6 10-1,-7-15-8,-1 1 0,1 0 0,0-1 0,0 0-1,0 0 1,0 1 0,0-1 0,0 0 0,1-1 0,-1 1-1,1 0 1,-1-1 0,1 1 0,4 1 0,1-1 41,0-1 0,-1 0 0,1 0 0,0-1 0,0 0 0,-1 0 0,1-1 0,12-2 1,5-3 64,31-10 0,-2-4-18,69-36 0,45-38-24,0-25 286,-153 108-424,-15 11 24,1 0-1,0-1 0,-1 1 1,1-1-1,0 1 0,-1-1 0,1 1 1,-1-1-1,1 0 0,-1 1 1,0-1-1,1 1 0,-1-1 1,1 0-1,-1 0 0,0 0 0,0 1-1,-1 0 0,0 0 0,1 0 0,-1 0 0,0 0 0,1 1-1,-1-1 1,0 0 0,1 0 0,-1 1 0,0-1 0,1 0 0,-1 1 0,0-1-1,1 1 1,-1-1 0,1 0 0,-1 1 0,0 0 0,-31 26-96,0 0-1,-43 51 1,-46 72 329,120-148-214,-45 62 222,41-56-151,0 0 0,1 1 0,0-1 0,1 1 1,0 0-1,-3 10 0,6-18-51,-1 1-1,1 0 0,0 0 1,0-1-1,-1 1 1,1 0-1,0 0 1,0 0-1,1-1 1,-1 1-1,0 0 1,1 0-1,-1-1 1,1 1-1,-1 0 1,1-1-1,0 1 1,0-1-1,-1 1 1,1 0-1,1-1 1,-1 0-1,0 1 1,0-1-1,0 0 1,1 0-1,-1 1 1,0-1-1,3 1 1,-1-1 14,0 0 1,0 0-1,0 0 1,0 0-1,0-1 0,0 1 1,0-1-1,0 0 1,0 0-1,0 0 1,0 0-1,0-1 1,0 1-1,0-1 0,0 0 1,5-2-1,3-1 20,-1-2 1,0 1-1,0-1 0,-1-1 0,0 0 0,0 0 0,0-1 0,-1 0 0,11-14 0,9-13 39,24-43 0,-34 51-13,25-43-12,35-47-114,-64 100 38,-10 13-49,0 0-1,-1 0 1,1-1 0,-1 0-1,3-7 1,-5 12 55,-1 0 0,0 0 0,0 0-1,0 0 1,0 0 0,0 0 0,0 0 0,0 0 0,0 0 0,0 0-1,0 0 1,0 0 0,0 0 0,0 0 0,0 0 0,0-1 0,0 1 0,0 0-1,0 0 1,0 0 0,0 0 0,0 0 0,0 0 0,0 0 0,0 0-1,0 0 1,0 0 0,0 0 0,0 0 0,0 0 0,0-1 0,0 1 0,0 0-1,0 0 1,0 0 0,0 0 0,0 0 0,0 0 0,0 0 0,0 0-1,0 0 1,0 0 0,-1 0 0,1 0 0,0 0 0,0 0 0,0 0 0,0 0-1,0 0 1,0 0 0,0 0 0,0 0 0,0 0 0,0 0 0,0 0-1,0 0 1,0 0 0,-1 0 0,1 0 0,0 0 0,0 0 0,0 0-1,0 0 1,0 0 0,0 0 0,-7 4-205,0 2 146,0 1 0,1 1 1,0-1-1,1 1 1,-1 0-1,1 0 0,1 1 1,0-1-1,-6 17 1,-1 10 138,-7 45 1,14-59-23,1-8-11,-3 12 63,2 0 0,-3 47 0,7-68-76,0 0 0,0 0 0,1 0 0,0-1-1,0 1 1,2 6 0,-3-9-16,0 0 1,1 0-1,-1 0 0,0-1 1,1 1-1,-1 0 0,1 0 0,-1 0 1,1-1-1,0 1 0,-1 0 0,1-1 1,0 1-1,-1 0 0,1-1 0,0 1 1,0-1-1,0 1 0,0-1 1,-1 0-1,1 1 0,0-1 0,0 0 1,0 1-1,0-1 0,0 0 0,0 0 1,0 0-1,0 0 0,0 0 0,0 0 1,1 0-1,4-2 43,0 0 0,0 0 0,0 0 0,0-1 0,-1 0 0,1 0 0,6-5 0,36-31 96,-38 31-123,155-124 174,-96 79-190,-37 28-310,56-35 0,-67 51 104,-20 9 184,-1 0 1,1-1-1,-1 1 0,1 0 0,-1 0 0,1 0 1,-1-1-1,1 1 0,-1 0 0,1 0 0,-1 0 1,1 0-1,-1 0 0,1 0 0,-1 0 1,1 0-1,-1 0 0,1 1 0,-1-1 0,1 0 1,-1 0-1,1 0 0,-1 1 0,1-1 0,-1 0 1,1 0-1,-1 1 0,1-1 0,-1 0 0,0 1 1,1-1-1,-1 1 0,0-1 0,1 0 1,-1 1-1,0-1 0,0 1 0,1-1 0,-1 1 1,1 9-6,-1 0 1,-1 0-1,0 0 1,0 0 0,-1 0-1,-5 16 1,3-7-32,-15 53-16,10-42 179,1 1 0,-5 46 0,14-58 343,-1-19-452,1 0 1,-1 1-1,0-1 1,0 0-1,0 0 1,0 0-1,0 1 1,0-1-1,0 0 1,1 0-1,-1 0 1,0 0-1,0 1 1,0-1-1,0 0 1,0 0-1,1 0 1,-1 0-1,0 0 1,0 0-1,0 0 1,1 1-1,-1-1 1,0 0-1,0 0 1,1 0-1,-1 0 1,0 0-1,0 0 1,0 0-1,1 0 1,-1 0-1,0 0 1,0 0-1,1 0 1,-1 0-1,0-1 1,3 0 27,-1-1 0,0 0 1,1 0-1,-1 0 0,0 0 1,0 0-1,0 0 0,-1-1 1,4-4-1,50-89 291,-40 66-352,1 0-1,2 2 0,29-37 0,-38 53-104,-6 8 52,0 1-1,0-1 0,0 1 0,0-1 1,1 1-1,-1 0 0,1 0 0,0 0 0,7-3 1,-10 6 67,-1-1 0,1 1 0,-1 0 0,1 0 1,0 0-1,-1 0 0,1 0 0,-1 0 0,1 0 0,-1 0 1,1 0-1,0 0 0,-1 0 0,1 1 0,-1-1 1,1 0-1,-1 0 0,1 1 0,-1-1 0,1 0 1,-1 0-1,1 1 0,-1-1 0,0 1 0,1-1 0,-1 0 1,0 1-1,1-1 0,-1 1 0,0-1 0,1 1 1,-1-1-1,0 1 0,0-1 0,1 1 0,-1-1 1,0 1-1,0-1 0,0 1 0,0 0 0,1 3-15,0 1 0,0-1 0,-1 1 0,1 7 0,-5 63-61,1-51 171,2 0 1,1 1-1,5 46 1,-5-69-69,0-1 1,0 1-1,0-1 1,1 1 0,-1-1-1,0 1 1,1-1-1,0 0 1,-1 1-1,1-1 1,0 0 0,-1 1-1,1-1 1,0 0-1,0 0 1,0 0 0,0 1-1,0-1 1,0 0-1,0-1 1,1 1-1,-1 0 1,0 0 0,1 0-1,-1-1 1,0 1-1,1-1 1,-1 1 0,1-1-1,-1 1 1,1-1-1,-1 0 1,1 0-1,-1 0 1,1 0 0,-1 0-1,1 0 1,-1 0-1,0 0 1,1 0 0,1-1-1,4-2 45,0 1-1,0-1 1,-1 0 0,1-1 0,-1 1-1,0-1 1,6-5 0,37-33 209,74-81 1,-52 49-229,-46 49-71,3-3-118,48-40 0,-74 67 103,-1 0-1,1 0 0,0 0 0,-1 0 1,1 0-1,0 0 0,-1 1 0,1-1 1,0 1-1,0-1 0,0 1 0,-1 0 1,3-1-1,-3 1 26,0 1 0,0-1 1,0 0-1,0 0 0,0 1 0,-1-1 1,1 1-1,0-1 0,0 0 0,0 1 1,-1 0-1,1-1 0,0 1 0,0-1 1,-1 1-1,1 0 0,-1 0 0,1-1 1,-1 1-1,1 0 0,-1 0 0,1 0 1,-1-1-1,1 1 0,-1 0 0,0 0 1,0 0-1,0 0 0,1 0 0,-1 2 1,1 12-48,0 0 0,-1 1 0,0-1 1,-5 28-1,1-14 53,-20 147 150,16-135-1,-3 0 0,-18 47 0,27-81-52,-1 0 0,-1 0 0,1 0 0,-1-1-1,0 0 1,-8 9 0,11-14-68,0 0-1,1 0 1,-2 0 0,1 0-1,0 0 1,0 0-1,0 0 1,0 0 0,-1 0-1,1-1 1,0 1 0,-1 0-1,1-1 1,0 0-1,-1 1 1,1-1 0,-1 0-1,1 1 1,-1-1-1,1 0 1,0 0 0,-1 0-1,1 0 1,-1-1-1,1 1 1,-1 0 0,1-1-1,-1 1 1,1 0-1,0-1 1,-1 0 0,1 1-1,0-1 1,0 0 0,-1 0-1,1 0 1,0 0-1,0 0 1,-1-1 0,-2-2 4,0-1 1,0 1 0,1-1-1,0 0 1,0 0 0,0 0-1,-2-6 1,-11-37-51,-13-68-30,28 115 38,1 0 0,0-1 1,0 1-1,-1 0 0,1-1 1,0 1-1,0 0 0,1-1 1,-1 1-1,0-3 0,1 4 14,-1 0 0,0 0-1,0 0 1,0 0 0,0-1 0,0 1-1,0 0 1,0 0 0,1 0 0,-1 0 0,0 0-1,0 0 1,0 0 0,0 0 0,0-1-1,1 1 1,-1 0 0,0 0 0,0 0-1,0 0 1,0 0 0,1 0 0,-1 0 0,0 0-1,0 0 1,0 0 0,0 0 0,1 0-1,-1 0 1,0 0 0,0 0 0,1 1-1,9 6-256,-3-1 280,1 0-1,-1-1 1,1 0-1,0 0 1,0-1-1,0 0 1,17 6-1,-20-9 10,1 1-1,0-1 1,0 0 0,0 0-1,0 0 1,0-1 0,0 0 0,0 0-1,0-1 1,0 1 0,0-1-1,0-1 1,8-2 0,0-2 8,-1-1 0,0 0 1,0-1-1,18-15 1,45-44 51,-43 37-81,0 0-54,2 1 0,71-45 0,-103 72 3,0 0-1,0 1 1,0 0-1,0-1 1,0 1-1,6-1 1,-9 2 38,0 0 0,1 0 1,-1 0-1,0 0 0,1 0 1,-1 0-1,1 0 0,-1 0 1,0 1-1,1-1 0,-1 0 1,0 0-1,1 0 0,-1 0 1,0 0-1,1 1 0,-1-1 1,0 0-1,1 0 0,-1 0 1,0 1-1,1-1 0,-1 0 1,0 0-1,0 1 0,1-1 1,-1 1-5,0 0 0,0 0 0,1 0 0,-1 0 0,0 0 0,0 0 0,0 0 0,0 0 0,0 0 0,-1 0 1,1 0-1,0 0 0,0 0 0,-1 0 0,0 1 0,-21 65 25,2 1 1,-10 70-1,29-131 31,0 1 0,1 0 0,-1-1 0,2 10 0,0-14-11,-1-1-1,1 1 1,-1 0-1,1 0 1,0-1-1,0 1 1,0 0 0,0-1-1,1 1 1,-1-1-1,1 1 1,-1-1-1,1 0 1,2 3-1,-2-4-8,-1 0 0,1 0 0,-1 0 0,1-1 0,0 1 0,-1 0 0,1-1 0,0 1 0,-1-1 0,1 0 0,0 0-1,0 1 1,-1-1 0,1 0 0,3-1 0,1 1 39,1-1-1,-1 0 1,9-4 0,4-1-24,-1-2 1,-1-1 0,1 0 0,-2-1-1,1-1 1,-1 0 0,-1-1 0,27-28-1,1-6 124,54-77 0,15-37-34,-22-2-98,-54 93-18,120-216 15,-113 218-611,-42 66 576,11-22-243,-12 23 247,0 0 0,0 0 0,0-1 0,1 1 0,-1 0-1,0-1 1,0 1 0,0 0 0,0 0 0,0-1 0,0 1 0,0 0 0,0-1-1,0 1 1,0 0 0,0 0 0,0-1 0,0 1 0,0 0 0,0-1-1,0 1 1,0 0 0,0-1 0,0 1 0,0 0 0,0 0 0,-1-1-1,1 1 1,0 0 0,0 0 0,0-1 0,0 1 0,-1 0 0,1 0-1,0 0 1,0-1 0,-1 1 0,1 0 0,0 0 0,0 0 0,-1 0-1,1-1 1,0 1 0,-1 0 0,1 0 0,0 0 0,0 0 0,-1 0-1,1 0 1,0 0 0,-1 0 0,1 0 0,0 0 0,0 0 0,-1 0-1,1 0 1,0 0 0,-1 0 0,1 0 0,0 0 0,0 1 0,-1-1-1,1 0 1,0 0 0,-1 0 0,1 1 0,-2-1-10,1 1 0,-1 0 0,1 0 0,0-1 0,-1 1 0,1 0-1,0 0 1,-1 1 0,1-1 0,-1 2 0,-16 17-118,1 2 0,2 0 0,-22 40 0,-33 81 109,47-92-71,-56 140 102,68-156 87,1 0 1,2 0-1,-6 57 0,13-88-72,1-1 0,0 0 0,0 0-1,0 0 1,0 1 0,1-1 0,-1 0 0,1 0-1,1 5 1,-2-8-14,1 1 0,-1-1 0,0 1 1,1-1-1,-1 1 0,0-1 0,1 0 0,-1 1 0,1-1 0,-1 1 0,1-1 0,-1 0 0,1 1 0,-1-1 0,1 0 0,-1 0 0,1 1 1,-1-1-1,1 0 0,0 0 0,1 0 4,-1 0 0,0 0 1,1 0-1,-1 0 0,0 0 1,1 0-1,-1-1 0,0 1 1,1-1-1,-1 1 1,0-1-1,2 0 0,88-56 402,-69 41-500,1 0 0,0 2 0,46-19 0,-67 32 68,0 0 1,1 1-1,-1-1 0,0 1 0,0 0 1,1-1-1,2 1 0,-4 0 11,0 0-1,-1 0 0,1 0 0,-1 1 0,1-1 0,0 0 0,-1 0 0,1 0 0,-1 1 0,1-1 0,-1 0 0,1 0 1,-1 1-1,1-1 0,-1 1 0,1-1 0,-1 0 0,0 1 0,1-1 0,-1 1 0,1-1 0,-1 1 0,0-1 0,0 1 1,1-1-1,-1 1 0,0-1 0,0 1 0,0 0 0,1-1 0,-1 1 0,0-1 0,0 1 0,0 0 0,0-1 1,0 2-1,-1 22-185,-6 29 0,5-38 212,-1 0 0,2 0 1,0 1-1,1-1 1,4 28-1,-4-39 2,1-1 0,0 0 0,0 0 0,0 1-1,0-1 1,1 0 0,-1 0 0,1 0 0,0-1 0,0 1 0,0 0-1,0-1 1,1 1 0,-1-1 0,0 0 0,1 1 0,0-1 0,0-1-1,-1 1 1,7 3 0,-4-4-5,-1 1 0,0-1 0,1 0 0,-1-1 0,1 1 0,-1-1 0,0 1 0,1-1 0,-1-1 0,1 1 0,-1-1 0,1 1 0,-1-1 0,0-1 0,6-1 0,4-3 4,1-1 0,-1 0 0,-1-2 0,1 1 0,-2-1 0,1-1 0,-1 0 0,13-15 0,-1-2-13,-1-2 0,29-44 0,-44 57-268,-8 9 55,-1 7 192,1 0 0,0 0 1,-1-1-1,1 1 0,0 0 0,-1 0 0,1 0 0,0 0 0,-1 0 0,1 0 0,-1 0 0,1 0 0,0 0 0,-1 0 0,1 0 0,0 0 0,-1 0 0,1 1 0,0-1 0,-1 0 1,1 0-1,-1 1 0,-4 1-7,1 0 1,-1 1-1,0 0 1,1 0-1,0 1 1,0-1-1,0 1 1,0 0-1,-5 7 1,2-2-10,1 0 1,0 1-1,-8 19 0,9-16 48,0 0 0,1 0-1,-4 22 1,7-29-8,0-1 1,1 1 0,0 0-1,0 0 1,0 0-1,0 0 1,1-1-1,0 1 1,0 0-1,1-1 1,2 7 0,-4-11-2,1 1 1,-1-1 0,1 1 0,0-1 0,0 0 0,-1 1 0,1-1 0,0 0 0,0 1 0,0-1-1,1 0 1,-1 0 0,0 0 0,0 0 0,1 0 0,-1 0 0,0 0 0,1 0 0,-1-1-1,1 1 1,-1 0 0,1-1 0,-1 0 0,1 1 0,0-1 0,-1 0 0,1 0 0,-1 1-1,1-1 1,0-1 0,-1 1 0,1 0 0,0 0 0,-1 0 0,1-1 0,-1 1 0,1-1-1,-1 0 1,1 1 0,-1-1 0,1 0 0,-1 0 0,0 0 0,1 0 0,-1 0 0,2-2 0,6-6 47,0 0 1,-1 0 0,0-1-1,8-12 1,24-47 42,-32 55-95,-1 2 9,9-23 0,-15 32-23,1-1 0,-1 0 0,-1 0 0,1 1 0,-1-1 0,1 0-1,-1 0 1,0 0 0,0 1 0,-2-6 0,2 7-9,0 1-1,-1 0 1,1 0-1,-1-1 1,1 1 0,-1 0-1,0 0 1,0 0-1,1 0 1,-1 0 0,0 0-1,0 0 1,0 0-1,0 0 1,0 0 0,0 1-1,0-1 1,-1 0-1,1 1 1,0-1 0,0 1-1,-1-1 1,1 1-1,0 0 1,0-1 0,-1 1-1,-1 0 1,-2-1-16,-1 1 1,1 0-1,-1 0 0,1 0 1,-8 2-1,-16 4 56,1 1 0,-30 12 1,110-34 69,57-9 0,55-1-190,-131 22 56,1 1 1,63 5 0,-88-2 5,1 0 1,-1 1 0,1 0-1,15 6 1,-24-8 31,1 1 0,0 0-1,-1-1 1,1 1 0,-1 0-1,1 0 1,-1 0 0,1 0 0,-1 0-1,0 0 1,1 1 0,-1-1 0,0 0-1,0 1 1,0-1 0,0 0 0,0 1-1,0 0 1,0-1 0,-1 1-1,1-1 1,-1 1 0,1 0 0,-1-1-1,1 1 1,-1 0 0,0 0 0,0-1-1,0 1 1,0 0 0,0 0-1,0-1 1,-1 5 0,-5 7 18,0 1 0,-1-1 0,0 0 0,-1 0 0,-15 18 0,17-23-14,-17 21 118,-27 27 0,30-36 91,15-13-34,9-7 131,16-10 31,86-68-272,-63 45-344,78-47-1,-115 76 229,0 2 0,0-1 0,9-3 0,-14 6 38,0 0-1,0-1 0,0 1 0,0 0 1,0 0-1,0 0 0,1 0 0,-1-1 1,0 2-1,0-1 0,0 0 0,0 0 1,0 0-1,0 0 0,0 1 0,1-1 1,-1 0-1,0 1 0,0-1 0,0 1 1,0 0-1,0-1 0,-1 1 0,1 0 1,0-1-1,1 2 0,-1 0-8,1 0-1,-1 0 0,0 1 1,0-1-1,-1 0 0,1 1 1,0-1-1,-1 1 0,1-1 1,-1 1-1,0 4 0,-2 30 1,1-28 30,-4 32 35,2-21 41,1 0 0,0 0 1,1 0-1,2 0 0,2 24 0,-2-42-34,-1 0 1,1 1 0,0-1-1,-1 0 1,1 1-1,0-1 1,0 0-1,1 0 1,-1 0-1,0 0 1,1 0-1,-1 0 1,1 0-1,3 3 1,-4-4-28,1 0 1,0 0-1,-1 0 1,1-1-1,0 1 1,-1-1-1,1 1 1,0-1-1,-1 1 1,1-1-1,0 0 1,0 0-1,0 0 1,-1 0-1,1 0 1,0 0-1,0-1 1,-1 1-1,1-1 1,0 1-1,2-2 1,13-6 70,-1-1 0,-1 0 1,1-1-1,-2-1 0,27-24 0,-12 10-10,109-98 16,25-1-379,-145 111 103,-11 8 117,3-2-276,-9 8 98,-2 6-16,0-3 244,-13 40-66,-2 0 1,-40 75-1,29-74 324,-61 76 1,84-116-194,-1 0 0,0 0 0,-7 6 0,10-10-25,1 1 0,-1-1 0,0 0-1,0 0 1,0 0 0,1-1-1,-1 1 1,0 0 0,0-1-1,0 1 1,0-1 0,0 0-1,0 1 1,-4-1 0,4-1-18,1 1-1,-1 0 1,1-1 0,0 0-1,-1 1 1,1-1 0,0 0-1,-1 1 1,1-1 0,0 0-1,0 0 1,0 0 0,-1 0-1,1 0 1,0 0 0,1-1-1,-1 1 1,0 0 0,0 0-1,0-1 1,1 1 0,-1-1-1,1 1 1,-1 0 0,1-1-1,0 1 1,-1-1 0,1 1-1,0-3 1,-1-2-6,1 0 0,0-1 0,0 1 0,0 0 0,2-11 0,1 7-4,0-1-1,0 1 1,1 0-1,0 0 0,8-12 1,-9 16-20,1 1 1,0-1 0,0 1-1,0 0 1,1 0 0,0 0-1,0 0 1,0 1 0,9-6-1,3 1-74,1 2 0,0 0-1,34-9 1,-14 6-231,24-7-2140,-16 5-1830,-2-2-3810,-30 10 5013</inkml:trace>
</inkml:ink>
</file>

<file path=ppt/ink/ink4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2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6976,'-45'0'3168,"18"3"-2752,19 2-96,8-2-256,-5 1-32,5 1 0</inkml:trace>
</inkml:ink>
</file>

<file path=ppt/ink/ink4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2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15 8320,'-23'5'3744,"28"-2"-3232,8 1 64,6 1-416,31-5 1184,3 0-736,51-5 160,-1 1-448,9 1-65,-4 3-159,-19-8-128,-12 8 0,-17-5-2015,-12 5 1119,-20-4-4480,-6 1 3008</inkml:trace>
  <inkml:trace contextRef="#ctx0" brushRef="#br0" timeOffset="1">41 40 8960,'-40'-17'4064,"40"26"-3520,5-6-448,3 2-160,5-2 384,6 1-160,2 1-768,8-2 320,-8-3-5184,-3 5 3008</inkml:trace>
</inkml:ink>
</file>

<file path=ppt/ink/ink4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2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5 145 7232,'-5'-11'3264,"32"11"-2848,10-5 768,7 5-736,38-7 832,-2-1-768,54-12-32,2 3-288,17-6 96,-15 3-192,7 0-3488,-14 7 1856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04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2 112 1728,'0'-1'26,"0"1"1,0 0-1,0 0 1,-1 0-1,1-1 1,0 1-1,0 0 1,0 0-1,0-1 1,0 1-1,0 0 1,0 0-1,0-1 1,0 1-1,0 0 1,0 0-1,0-1 1,0 1-1,0 0 1,0 0-1,0-1 1,0 1-1,0 0 1,0 0-1,0 0 1,0-1-1,0 1 1,1 0-1,-1 0 1,0-1-1,0 1 1,0 0-1,0 0 1,0 0-1,1 0 1,-1-1-1,0 1 1,0 0-1,0 0 1,1 0-1,-1 0 1,0 0-1,1-1 1,11-7 2526,-11 7-1398,17 1 12360,-11 4-11947,3-3-1195,-1 0 0,0-1 0,1 0 0,-1 0 0,15-3-1,-7 1-279,189-14 823,57-6-488,-219 17-363,132-10 393,-150 14-275,-1-2 0,40-8 0,-65 11-180,1 0 1,-1 0-1,0 0 0,0 0 1,0 0-1,0 0 0,1 0 0,-1 0 1,0 0-1,0 0 0,0 0 0,0 0 1,1 0-1,-1 0 0,0 0 1,0 0-1,0 0 0,0 0 0,0-1 1,1 1-1,-1 0 0,0 0 0,0 0 1,0 0-1,0 0 0,0 0 1,0 0-1,1-1 0,-1 1 0,0 0 1,0 0-1,0 0 0,0 0 0,0 0 1,0-1-1,0 1 0,0 0 1,0 0-1,-10-9-888,7 8 182,0-1-1,0 1 1,0 0 0,0 0-1,0 0 1,0 0 0,0 1-1,0 0 1,0-1 0,-1 1-1,1 0 1,0 0 0,0 1 0,0-1-1,-6 2 1,-2 5-1558</inkml:trace>
</inkml:ink>
</file>

<file path=ppt/ink/ink4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2 409 4800,'0'0'105,"0"0"0,0 0 0,0 0 0,0 0 0,-1-1 0,1 1 0,0 0 1,0 0-1,0 0 0,0 0 0,0-1 0,0 1 0,0 0 0,0 0 0,0 0 0,0 0 0,0-1 0,0 1 0,0 0 0,0 0 1,0 0-1,0 0 0,0-1 0,0 1 0,0 0 0,0 0 0,0 0 0,0 0 0,1 0 0,-1-1 0,0 1 0,0 0 1,0 0-1,8-7 1889,18-8-670,-10 6-791,67-48 929,-46 30-1180,28-24 409,104-104 1,-125 112-593,-42 41-85,3-4-44,0 1 1,1 0-1,0 1 0,0-1 1,10-4-1,-15 8 16,0 0-1,0 1 1,0 0 0,0-1-1,0 1 1,1 0 0,-1 0-1,0-1 1,0 1 0,1 0-1,-1 0 1,0 0 0,0 1-1,0-1 1,1 0 0,1 1-1,-2 0 1,0-1 0,1 1 0,-1 0 0,0 0 0,0 0 0,0 0 0,0 0 0,0 0 1,0 0-1,0 1 0,0-1 0,0 0 0,-1 1 0,1-1 0,0 0 0,0 3 0,2 10 9,0-1 1,-1 1-1,0-1 1,-1 1-1,-2 21 0,1-24-15,-1 50 63,3 73 581,-2-130-553,1 0 0,-1 0 1,1 0-1,0 0 1,0 0-1,1 0 1,-1-1-1,1 1 1,0 0-1,0-1 1,0 1-1,0-1 1,5 6-1,-6-8-14,1 0 0,0 0 0,-1 0-1,1 0 1,-1 0 0,1 0 0,0 0 0,0-1 0,-1 1-1,1-1 1,0 1 0,0-1 0,0 0 0,0 1 0,0-1 0,0 0-1,-1 0 1,1-1 0,0 1 0,0 0 0,0 0 0,0-1-1,0 0 1,-1 1 0,1-1 0,0 0 0,0 0 0,-1 0-1,1 0 1,2-2 0,13-9 191,-2 0 0,27-28 0,-17 16-101,73-80-5,-64 66-490,67-59-1,-97 93 310,0 1 1,0 1-1,0-1 0,0 0 0,0 1 0,1 0 1,4-2-1,-7 4 21,-1 0 1,1-1-1,0 1 1,-1 0-1,1 0 0,0 0 1,0 0-1,-1 0 1,1 0-1,0 0 0,-1 0 1,1 1-1,0-1 1,-1 1-1,1 0 1,0-1-1,-1 1 0,1 0 1,-1 0-1,1 0 1,-1 0-1,2 1 0,6 8 35,-1 0-1,0 0 1,-1 1-1,0 0 1,-1 0-1,8 18 1,7 11-101,-8-14 125,13 34 0,1 1-128,-12-21-3555,-15-39 3611,0-1 1,0 0 0,0 0 0,0 0-1,0 0 1,0 0 0,0 0 0,0 0-1,0 0 1,0 0 0,0 0 0,0 0-1,0 1 1,0-1 0,0 0 0,0 0 0,0 0-1,0 0 1,0 0 0,0 0 0,0 0-1,0 0 1,0 0 0,1 0 0,-1 0-1,0 0 1,0 1 0,0-1 0,0 0-1,0 0 1,0 0 0,0 0 0,0 0 0,0 0-1,0 0 1,0 0 0,0 0 0,0 0-1,0 0 1,1 0 0,-1 0 0,0 0-1,0 0 1,0 0 0,0 0 0,0 0-1,0 0 1,0 0 0,0 0 0,0 0 0,0 0-1,0 0 1,1 0 0,-1 0 0,0 0-1,0 0 1,0 0 0,0 0 0,0 0-1,0 0 1,0 0 0,0 0 0,0 0-1,0 0 1,0 0 0,0-1 0,1 1-1,0-5-2254,-1 1 563</inkml:trace>
</inkml:ink>
</file>

<file path=ppt/ink/ink4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4320,'-8'260'7329,"-25"127"-3938,19-206-2899,5-44 365,8-132-813,1 0 3,-1-1 1,1 1 0,0 0 0,0-1 0,2 8-1,0-7-1535,1-7 209,1-8-921,-3 7 1392,8-13-1400</inkml:trace>
</inkml:ink>
</file>

<file path=ppt/ink/ink4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4640,'7'-1'6808,"-7"2"-6608,2 8 2371,-5 19-2753,2-19 1121,-2 5-372,0-1 0,-7 21 1,7-25-441,0 0 0,1 0 1,0 0-1,0 0 0,0 0 1,2 0-1,-1 0 0,2 16 0,-1-22-156,0 0 0,0 0 0,1 0 0,0 0 0,-1 0 0,1 0 0,0 0 0,1-1-1,-1 1 1,0 0 0,1-1 0,-1 1 0,1-1 0,0 1 0,0-1 0,0 0 0,0 0-1,0 0 1,0 0 0,1 0 0,-1 0 0,1-1 0,3 3 0,4 0-808</inkml:trace>
</inkml:ink>
</file>

<file path=ppt/ink/ink4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 7456,'-18'-23'3392,"10"18"-2944,3 2 192,5 6-448,-5 2-512,5-2 160,0 6-96,5 2 160</inkml:trace>
</inkml:ink>
</file>

<file path=ppt/ink/ink4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523 566 3488,'0'-3'240,"1"1"-1,-1 0 1,1-1 0,-1 1 0,0 0 0,0-1-1,0 1 1,0 0 0,-1-1 0,1 1 0,0 0-1,-1-1 1,0 1 0,0 0 0,0 0 0,0-1-1,0 1 1,0 0 0,0 0 0,-3-3-1,1 2-83,0 1 0,0 0 0,0 0 0,0 0 0,0 0 0,-1 0 0,1 1 0,0-1 0,-1 1 0,1 0 0,-1 0 0,-4 0 0,-7-1-3,-1 1 0,1 1 1,-1 0-1,-30 5 0,27-1-14,0 0-1,0 1 1,1 1 0,0 1-1,0 0 1,0 1 0,-30 21 0,26-14-40,2 0 1,0 2-1,1 1 1,1 0-1,-21 28 1,33-40-33,2 1 1,-1 0 0,1 1 0,0-1-1,0 1 1,1 0 0,0-1 0,0 1-1,-1 10 1,3-15-20,1 1 1,-1-1-1,1 0 1,0 0-1,0 0 0,0 0 1,1 1-1,-1-1 0,1 0 1,0 0-1,-1 0 1,1 0-1,1 0 0,-1 0 1,0 0-1,1 0 0,-1-1 1,1 1-1,0 0 1,0-1-1,0 1 0,0-1 1,1 0-1,-1 0 0,0 0 1,1 0-1,3 2 1,-1-2 42,0 1 1,1-1 0,-1-1-1,1 1 1,-1-1 0,1 0-1,0 0 1,-1 0 0,1-1-1,0 0 1,-1 0 0,1 0-1,0-1 1,11-3 0,6-2 184,-1-1 1,27-11-1,-45 16-235,13-5 76,-1 0 0,0-1 1,0 0-1,-1-2 0,0 0 1,-1 0-1,16-15 0,-18 12-100,-1 0-1,-1 0 1,0-1-1,9-17 0,27-63 142,-28 50-67,-1-1 0,19-84-1,-23 64-308,-3-2-1,3-88 0,-13 142 114,1 3-173,-1 0 1,-3-19-1,1 26-196,-1 7 212,-4 11 49,-7 33 341,2-1 0,-10 89 0,6 98 584,14-183-667,0-24 125,1-1 1,1 1 0,2-1-1,8 46 1,-9-69-131,-1 0 1,1 0-1,0 0 1,0 0-1,1 0 0,-1-1 1,3 5-1,-3-6-212,0 0 0,0 0 0,0 0 0,1 0 0,-1 0 0,0 0 0,0 0 0,1 0 0,-1 0 0,1-1 0,-1 1 0,1-1 0,-1 1 0,0-1 0,1 0 0,0 1 0,1-1 0,15 3-1561</inkml:trace>
</inkml:ink>
</file>

<file path=ppt/ink/ink4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8 6656,'-1'-8'2733,"0"19"-603,-2 7-1031,-5 5-189,0 0-1,-2-1 1,0 0-1,-26 38 0,-17 36 389,41-68-1207,-2 2 145,1 1 0,1 0 0,-9 41 0,21-72-339,0 1 10,-1 0 0,1-1 0,0 1 0,0 0 0,0 0 0,0-1 0,0 1 0,0 0-1,0-1 1,0 1 0,0 0 0,0 0 0,0-1 0,0 1 0,0 0 0,1 0 0,3 2-985</inkml:trace>
</inkml:ink>
</file>

<file path=ppt/ink/ink4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13 137 6976,'-1'0'165,"1"-1"1,-1 1 0,0 0-1,1 0 1,-1 0-1,1-1 1,-1 1 0,0 0-1,1-1 1,-1 1-1,1-1 1,-1 1 0,1 0-1,-1-1 1,1 1 0,0-1-1,-1 1 1,1-1-1,-1 0 1,1 1 0,0-1-1,0 1 1,-1-1-1,1 0 1,0 1 0,0-1-1,0 1 1,0-1-1,-1-1 1,2 1-21,-1 0 0,1 0 0,-1-1 0,1 1 0,-1 0 0,1 0 0,0 0 0,-1 0 0,1 0 1,0 0-1,0 0 0,0 0 0,1-2 0,6-3 182,0 0 0,17-9 0,-23 13-147,2 0-70,0 0 0,0 0 1,0 0-1,0 0 1,0 0-1,1 1 0,-1 0 1,1 0-1,-1 0 1,0 1-1,1-1 0,-1 1 1,1 0-1,-1 0 0,1 1 1,-1-1-1,1 1 1,-1 0-1,9 3 0,40 16 868,-36-13-605,0 0 0,1-1 0,-1-1 0,1-1 0,30 4 0,-14-8 337,66-8-1,-89 6-707,0 0 0,1-1 0,-1-1 0,0 1 0,-1-2 0,1 0 0,12-8 0,-18 11-230,15-12 314,-10-1-4259,-8 12 3160,11-24-8907,-10 10 6694</inkml:trace>
</inkml:ink>
</file>

<file path=ppt/ink/ink4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 6720,'-8'-4'3040,"-15"33"-2624,6-14 960,2 1-832,-20 7 640,-1 2-704,-9 4-96,5-1-256,-5 7 544,13 5-384</inkml:trace>
</inkml:ink>
</file>

<file path=ppt/ink/ink4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3136,'0'2'824,"0"1"1,-1-1-1,1 1 1,0-1-1,-1 0 1,0 1-1,1-1 1,-3 3-1,2-2-319,-1 0 0,1 0 0,-1-1 0,0 1 0,-4 3 0,-2 1-603,0-1-1,0 0 1,-11 6-1,-12 9 747,11-4-393,0 1 1,-29 33-1,43-43-216,0 0 0,1 0 0,0 1 0,0 0 0,0-1 0,1 2 0,1-1-1,0 0 1,0 1 0,-2 12 0,3-7 22,1 0 0,0 0 0,1 0-1,0 0 1,5 21 0,-4-27-38,2 1 0,-1-1 1,1 0-1,0 0 0,1-1 0,0 1 1,1-1-1,0 0 0,10 14 1,13 9 90,48 41 1,20 20 93,-84-78-187,-4-6 65,0 0-1,-1 1 0,0 0 1,-1 0-1,0 0 0,0 1 1,6 15-1,-9-14-4,0 0 0,0 0 0,-1 1 0,-1-1 0,0 1 0,0-1 0,-1 1 0,-1 0 0,0-1 0,0 1 1,-1-1-1,-1 0 0,0 0 0,-5 14 0,1-10 13,1 0 1,-2-1 0,0 0-1,-1 0 1,0-1-1,-17 19 1,5-11 11,-1 0 1,-39 27-1,53-42-74,-41 30 54,-66 62-1,110-93 149,-2 1-1862,24-6-5783</inkml:trace>
</inkml:ink>
</file>

<file path=ppt/ink/ink4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14 302 3136,'-3'1'506,"-5"2"-196,5 2 2676,17-7-186,8-7-2174,0-2-1,-1 0 0,-1-1 0,21-16 0,73-66-476,-103 84-37,26-24-20,21-17-408,-57 49 293,0 1 0,0 0 1,1 1-1,-1-1 0,0 0 0,1 0 1,-1 0-1,1 1 0,-1-1 0,1 1 0,-1-1 1,1 1-1,0 0 0,-1 0 0,1-1 1,-1 1-1,1 0 0,0 0 0,-1 1 0,1-1 1,-1 0-1,1 0 0,-1 1 0,1-1 1,-1 1-1,1-1 0,1 2 0,-1 0 14,0-1-1,0 1 1,0 0 0,0 0-1,0 1 1,0-1-1,-1 0 1,1 1 0,-1-1-1,1 1 1,-1-1-1,0 1 1,0 0 0,1 3-1,5 26 378,6 47 0,-10-53 60,1 1 0,2-1 0,10 32 0,-15-54-301,1 0-1,0-1 1,-1 1-1,1-1 1,1 1-1,-1-1 1,5 5-1,-6-7-74,0 0-1,0 0 1,0 0-1,0 0 1,1 0-1,-1 0 1,0-1-1,1 1 1,-1 0-1,0-1 1,1 1 0,-1-1-1,1 0 1,-1 1-1,1-1 1,-1 0-1,1 0 1,-1 0-1,1 0 1,-1 0-1,1 0 1,2-1-1,5-2 81,0-1 0,0 0 0,0-1 0,-1 0 0,1 0-1,10-10 1,5-6-54,0-1 0,-2-1 1,30-39-1,6-7-194,-52 62 90,63-63-294,-60 62 283,0 1 1,1 0-1,-1 0 1,1 1-1,0 0 0,15-6 1,-23 12 46,0-1-1,0 0 1,0 1 0,0-1 0,0 1 0,0 0-1,0-1 1,0 1 0,0 0 0,0 1 0,0-1-1,0 0 1,0 0 0,0 1 0,0-1 0,0 1-1,4 1 1,-4 0 7,1-1-1,-1 1 1,0 0 0,1 0-1,-1 0 1,0 0 0,0 1-1,0-1 1,-1 0-1,1 1 1,1 2 0,2 5 63,-1 1 1,0 0-1,0 0 0,-1 0 1,2 13-1,1 14 72,-2-1-1,-1 47 0,-1-46 32,1 1-3651,-4-33 1664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04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46 135 7808,'-24'0'2506,"24"0"-2458,-1 0-1,1 0 0,0 0 0,-1 0 0,1 0 1,0 0-1,-1 0 0,1 0 0,-1 0 1,1 0-1,0 0 0,0 0 0,-1-1 0,1 1 1,0 0-1,-1 0 0,1 0 0,0-1 1,-1 1-1,1 0 0,0 0 0,0-1 0,0 1 1,-1 0-1,1-1 0,0 1 0,0 0 1,0-1-1,-1 1 0,1 0 0,0-1 0,0 1 1,0 0-1,0-1 0,0 1 0,0-1 16,0 1 0,0 0 0,0 0 0,0 0 0,0-1 0,0 1 0,0 0 0,0 0 0,0 0-1,0-1 1,-1 1 0,1 0 0,0 0 0,0 0 0,0 0 0,-12 0 9971,14 0-9415,40 0 646,17 1-633,0-3 1,115-17 0,-75-3-720,63-12-341,-57 15-3489,-37 9-186,-5-1-3687,-8 2 2270</inkml:trace>
</inkml:ink>
</file>

<file path=ppt/ink/ink4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5824,'-1'1'186,"0"1"1,0 0-1,1-1 1,-1 1 0,1 0-1,-1 0 1,1-1-1,0 1 1,0 0-1,0 0 1,0 0-1,0-1 1,0 1-1,0 2 1,1 7 145,-1 176 4313,-5 91-1802,7-40-1858,1-75-546,-1-116-844,10 67-1,-12-113 318,2 5-468</inkml:trace>
</inkml:ink>
</file>

<file path=ppt/ink/ink4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21 3552,'9'-14'1147,"-9"14"-1117,0-1 1,1 1 0,-1 0 0,0-1 0,1 1 0,-1-1 0,0 1 0,1 0 0,-1-1 0,1 1 0,-1 0-1,1 0 1,-1-1 0,1 1 0,-1 0 0,1 0 0,-1 0 0,1 0 0,-1-1 0,1 1 0,-1 0 0,1 0 0,0 0-1,0 0 172,0 0-82,-1 0 0,0 0 0,0 0 0,1 0 0,-1-1 0,0 1 0,0 0 0,1 0 0,-1 0-1,0 0 1,0 0 0,1 0 0,-1 0 0,0 0 0,0 0 0,1 0 0,-1 0 0,0 0-1,1 0 1,-1 0 0,0 0 0,0 1 0,1-1 0,-1 0 0,0 0 0,0 0 0,1 0-1,-1 0 1,0 1 0,0-1 0,1 0 0,2 11 1512,-4 15-482,-1-20-936,1 0 1,-2 0-1,1 0 1,-1 0-1,0 0 0,0 0 1,-6 7-1,-30 33 1164,17-22-903,-9 9-107,2 0 0,-38 58 0,52-67-667,-20 44 1,35-67 252,-1 0-140,1 1 0,0-1 1,-1 0-1,1 0 1,-1 0-1,1 0 0,-1 0 1,0 0-1,1 0 1,-1 0-1,0 0 0,0 0 1,0 0-1,0-1 1,1 1-1,-1 0 1,-2 0-1,-2 0-1435</inkml:trace>
</inkml:ink>
</file>

<file path=ppt/ink/ink4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6304,'-7'-11'2032,"4"12"-913,-4 0 38,11 0 7,-2-1-911,0 1 0,0-1-1,0 1 1,0 0 0,-1 0 0,1 0 0,0 0 0,0 0 0,0 0 0,1 2 0,16 8 922,14-1-115,63 10 0,-56-13-999,63 12 250,-21-5-1605,-27-3-3776,-34-6 2937</inkml:trace>
</inkml:ink>
</file>

<file path=ppt/ink/ink4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565 165 5728,'-5'-3'793,"-1"1"0,0 0 0,0 0 0,0 1 0,0-1 0,0 1 1,-7 0-1,-43 2 1177,51-1-1960,-386 44 2534,373-41-2943,-7 2-2541,9-4-3193</inkml:trace>
  <inkml:trace contextRef="#ctx0" brushRef="#br0" timeOffset="1">88 0 6720,'-13'4'3040,"13"29"-2624,0-10 1792,5-3-1280,-2 8 1056,2 1-1152,4 10-321,1 1-319,3 12 0,0-4-128,6 0 256,-1 0-192,0-8-2015,4-5 1023,-9-15-6304,-3-3 4000</inkml:trace>
</inkml:ink>
</file>

<file path=ppt/ink/ink4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33 3232,'-2'-9'1406,"2"9"-1324,0-1-1,-1 1 1,1 0 0,0 0-1,0 0 1,0-1-1,0 1 1,0 0-1,0 0 1,0 0-1,0-1 1,0 1 0,0 0-1,0 0 1,0 0-1,0-1 1,0 1-1,0 0 1,0 0 0,0 0-1,0-1 1,0 1-1,0 0 1,0 0-1,0 0 1,1-1 0,-1 1-1,0 0 1,0 0-1,0 0 1,0 0-1,0-1 1,1 1 0,-1 0-1,0 0-1,1-1-1,-1 1 1,0 0 0,0-1-1,1 1 1,-1 0 0,0-1-1,0 1 1,0-1 0,0 1-1,0 0 1,1-1-1,-1 1 1,0-1 0,0 1-1,0 0 1,0-1 0,0 1-1,0-1 1,0 1 0,0-1-1,0 1 1,-1 0 0,1-1-1,0 1 1,0-1-1,0 1 1,0 0 0,0-1-1,-1 1 1,1 0 0,0-1-1,0 1 1,-1 0 0,1-1-1,0 1 1,-1 0 0,1 0-1,0-1 1,-1 1-1,1 0 1,0 0 0,-1-1-1,1 1 1,0 0 0,-1 0-1,1 0 1,-1 0 0,1 0-1,0 0 1,-1 0-1,1 0 1,-1 0 0,1 0-1,-1 0 1,1 0 0,0 0-1,-1 0 1,0 0 0,-7 3-3,1 0 1,0 0-1,0 1 0,0 0 1,0 0-1,-8 8 1,-36 33 452,46-40-504,-45 49 745,-60 81 0,90-107-487,0 2 1,2 0 0,-21 48 0,29-54-175,1 1 1,1 0-1,1 0 1,2 1 0,-4 31-1,6-20 60,2-1 0,1 1 0,2 0 0,1-1 0,2 1 1,2-1-1,1 0 0,24 66 0,-20-79-67,1 0 1,1-1-1,0 0 1,2-2-1,26 29 0,-23-28-57,-3-7 17,-13-12-132,0 0-1,-1 0 0,1 1 0,0-1 0,-1 1 1,0 0-1,0-1 0,3 6 0,-3-5-1050,-9-7-3690</inkml:trace>
</inkml:ink>
</file>

<file path=ppt/ink/ink4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3328,'0'0'-82,"2"-25"2825,2 17-405,-4 8-2286,0 0 0,1 0-1,-1 0 1,1 0-1,-1 0 1,0 0 0,1 0-1,-1 0 1,0 1-1,1-1 1,-1 0 0,0 0-1,0 0 1,1 1-1,-1-1 1,0 0 0,1 0-1,-1 1 1,0-1-1,0 0 1,0 0 0,1 1-1,-1-1 1,0 0-1,0 1 1,0-1-1,0 0 1,1 1 0,1 3 79,-1 0 1,1 1-1,0-1 1,-1 1-1,0-1 0,0 0 1,0 8-1,1 33 876,-2-45-985,-9 167 2130,1-5-976,12 62 311,-4-220-1273,0 1-1,0-1 0,1 0 1,-1 1-1,3 4 0,-3-9-194,0 0-1,0 0 0,0 0 1,0 0-1,0 0 1,0 0-1,0 0 0,0 0 1,0 0-1,0 0 0,0 0 1,0 0-1,0-1 0,0 1 1,0 0-1,0 0 0,0 0 1,0 0-1,0 0 0,0 0 1,0 0-1,1 0 0,-1 0 1,0 0-1,0 0 0,0 0 1,0 0-1,0 0 0,0 0 1,0 0-1,0 0 1,0 0-1,0 0 0,0 0 1,0 0-1,0 0 0,0 0 1,0 0-1,0 0 0,0 0 1,0 0-1,1 0 0,-1 0 1,0 0-1,0 0 0,0 1 1,0-1-1,0 0 0,0 0 1,0 0-1,0 0 0,0 0 1,0 0-1,0 0 0,0 0 1,0 0-1,0 0 0,0 0 1,0 0-1,0 0 1,0 0-1,0 0 0,0 0 1,0 0-1,0 0 0,0 1 1,2-7 143,15-64 411,18-61-602,-30 115-56,2 1 1,-1 0-1,2 0 1,0 1-1,1 0 1,13-16-1,-16 22 9,3-4-153,2 1 0,21-20 0,-30 29 193,1 0 0,0 0-1,-1 0 1,1 0 0,0 0 0,0 1-1,0-1 1,0 1 0,1 0 0,-1 0-1,0 0 1,0 0 0,1 1 0,-1 0 0,1-1-1,-1 1 1,0 0 0,1 0 0,3 1-1,-5 0 45,-1-1-1,1 1 1,-1 0-1,1 0 1,-1-1-1,1 1 0,-1 0 1,0 0-1,1 0 1,-1 1-1,0-1 0,0 0 1,0 0-1,0 1 1,0-1-1,0 0 1,0 1-1,-1-1 0,1 1 1,0-1-1,-1 1 1,1 0-1,-1-1 1,0 1-1,1-1 0,-1 1 1,0 0-1,0-1 1,0 3-1,0 4 23,-1 1 0,0-1 0,0 0 1,-2 9-1,0-7 61,0 0 0,-1 0 0,0-1 1,-1 1-1,0-1 0,0 0 0,-1-1 1,0 1-1,-1-1 0,0 0 0,0-1 0,0 1 1,-1-2-1,0 1 0,-1-1 0,1 0 1,-1-1-1,-14 7 0,21-11-29,-18 9-266,20-5-95,8 1 393,-1-3 41,1 0-1,0-1 1,1 0-1,-1 0 1,16 1-1,-4-1 35,12 3-70,57 10-16,-84-14-57,23 4-549,-28-5 328,1 0 0,-1 0 0,1 0 0,-1 0 0,1 0 0,-1 0 0,1 0 0,-1 0 0,1-1 0,-1 1 0,1 0 0,-1 0 0,1 0 0,-1-1 0,1 1 0,-1 0 0,1-1 0,-1 1 0,0 0 0,1-1 0,-1 1 0,1 0 0,-1-1 0,0 1 0,0-1 0,1 1 0,-1-1 1,0 1-1,0-1 0,1 1 0,-1-1 0,0 1 0,0-1 0,0 1 0,0-1 0,0 1 0,0-1 0,0 0 0,0-8-2109</inkml:trace>
</inkml:ink>
</file>

<file path=ppt/ink/ink4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 7136,'-5'-33'3232,"15"27"-2816,-7-3 1408,2 9-1088,4-8 1248,9 5-1120,5-11 415,-1 11-767,9-5-64,6 4-288,-1-4-32,4 8-64,0 0-192,-3 3 64,-6 2-608,1-1 384</inkml:trace>
</inkml:ink>
</file>

<file path=ppt/ink/ink4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7232,'-10'-8'3264,"7"36"-2848,-2-16 1344,5 3-1056,-5 1 992,5 1-992,-4-2-224,8 5-289,-4-12 129,0 4-192,0-7-1503,0-2 703,0-11-5632,10 4 3488</inkml:trace>
</inkml:ink>
</file>

<file path=ppt/ink/ink4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6400,'-3'4'692,"2"-3"-584,0 0 1,1 0-1,-1-1 0,1 1 0,-1 0 1,1 0-1,-1 0 0,1 0 1,0 0-1,0 0 0,-1 0 1,1 0-1,0 0 0,0 0 1,0 0-1,0 0 0,0 0 1,0 0-1,0 2 0,0 7-120,0 25 2538,8 68 0,-4-85-2099,-1 1 236,2 1 0,7 19 0,-12-38-633,0-1-1,0 0 1,0 0-1,0 0 1,0 0 0,0 1-1,0-1 1,0 0-1,0 0 1,1 0-1,-1 0 1,0 1 0,0-1-1,0 0 1,0 0-1,0 0 1,0 0-1,1 0 1,-1 0 0,0 1-1,0-1 1,0 0-1,0 0 1,1 0-1,-1 0 1,0 0-1,0 0 1,0 0 0,1 0-1,-1 0 1,0 0-1,0 0 1,0 0-1,0 0 1,1 0 0,-1 0-1,0 0 1,0 0-1,0 0 1,1 0-1,-1 0 1,0 0 0,0 0-1,0-1 1,0 1-1,1 0 1,-1 0-1,0 0 1,0 0 0,0 0-1,0 0 1,0-1-1,0 1 1,1 0-1,-1 0 1,0 0-1,0 0 1,0-1 0,0 1-1,0 0 1,0 0-1,0 0 1,0 0-1,0-1 1,0 1 0,0 0-1,0 0 1,26-81 1346,-17 49-1449,14-34 1,-19 56 69,1 0 1,0 1-1,1-1 1,0 1-1,0 0 0,1 1 1,12-12-1,-16 16 68,1 1-1,0 0 0,0 0 0,8-5 0,-11 7-38,1 1 0,0-1 0,0 0 0,0 1 0,0-1 0,0 1 0,0 0 0,0 0 0,0 0 0,0 0 0,1 0 0,-1 0-1,0 0 1,0 1 0,2 0 0,4 2 24,0 0 0,0 1 0,0 0-1,0 1 1,-1 0 0,0 0-1,11 10 1,17 12 59,-28-21-216,-5-5-506</inkml:trace>
</inkml:ink>
</file>

<file path=ppt/ink/ink4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9792,'-13'-7'4448,"23"7"-3872,-7 0 1535,10 0-1279,11 0 288,2 0-672,6 0-192,-1 4-160,1-4-160,-6 3 32,1-3-128,-4 0 96,-1 0-3839,1 0 2143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17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3808,'12'-2'17123,"4"0"-13815,12-2-6380,-16 3 4726,163-11-1254,-156 11-381,70 0 308,69 3 58,-87-3-130,-71 1-63,8-7-3237,-3-3-2224,-1 9 3008</inkml:trace>
</inkml:ink>
</file>

<file path=ppt/ink/ink4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 7712,'-1'-5'648,"-3"-9"471,4 14-1073,-1 0 1,1 0-1,0 0 0,0 0 0,0 0 1,0 0-1,0-1 0,0 1 1,0 0-1,0 0 0,0 0 0,0 0 1,-1 0-1,1 0 0,0-1 1,0 1-1,0 0 0,0 0 1,0 0-1,0 0 0,0 0 0,0 0 1,0-1-1,0 1 0,0 0 1,0 0-1,0 0 0,0 0 0,0 0 1,1-1-1,-1 1 0,0 0 1,0 0-1,0 0 0,0 0 0,0 0 1,0 0-1,0 0 0,0-1 1,0 1-1,0 0 0,0 0 1,1 0-1,-1 0 0,0 0 0,0 0 1,0 0-1,9 6 446,-1 1 1,0 0-1,-1 1 1,0-1-1,0 2 0,-1-1 1,9 14-1,-5-7 60,40 56 1155,40 79 0,-76-123-1403,-1 0 1,-2 1 0,-1 1-1,-1 0 1,-1 0-1,7 51 1,-12-35-160,-2 0 0,-2-1 0,-2 1 0,-2 0-1,-12 53 1,12-74-32,-2-1-1,0 1 0,-2-1 0,-22 43 1,23-51-437,-2-1 1,1 0-1,-2-1 1,0 0-1,0-1 1,-1 0-1,-26 20 1,5-8-1187</inkml:trace>
</inkml:ink>
</file>

<file path=ppt/ink/ink4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5632,'15'-14'6325,"20"-31"-4608,-17 18-1217,40-58 419,11 3-499,-32 40-257,41-62 1,-73 95-118,0 0 0,0 0 1,0-1-1,-1 0 0,3-12 1,-6 18-52,0 1 1,0-1 0,-1 1 0,1-1-1,-1 1 1,0-1 0,0 0 0,0 1-1,0-1 1,-1 1 0,0-1 0,1 1-1,-1-1 1,0 1 0,-1-1 0,1 1-1,-1 0 1,-2-4 0,4 6-32,-1 0 0,0 0 0,0 0 0,0 0 1,0 0-1,0 0 0,0 0 0,0 1 0,0-1 0,0 0 0,0 1 1,0-1-1,0 1 0,0-1 0,0 1 0,-1 0 0,1-1 0,0 1 0,0 0 1,-1 0-1,1 0 0,-2 0 0,1 0-42,-1 1 0,0-1-1,1 1 1,-1 0 0,0 0 0,1 0 0,-1 0 0,1 0-1,-5 3 1,1 1 28,-1 0-1,1 1 1,0 0-1,0-1 1,-8 12 0,7-7 184,0 0 1,1 1-1,1 0 1,-1 0-1,2 0 1,0 0-1,0 0 1,1 1 0,0 0-1,1 0 1,0 0-1,0 21 1,3-23-32,0 0 1,0 0 0,0 0-1,1 0 1,1-1-1,0 1 1,0-1-1,1 1 1,0-1-1,0 0 1,10 13-1,-13-21-187,0 1-1,0-1 0,0 0 1,1 1-1,-1-1 0,1 0 1,-1 0-1,1 0 0,-1 0 1,1 0-1,-1 0 0,1-1 1,0 1-1,0-1 0,2 1 1,-1 0-458,0-1 1,0 0-1,0 0 0,0 0 1,0 0-1,0-1 1,0 1-1,5-2 0,14-3-1708</inkml:trace>
</inkml:ink>
</file>

<file path=ppt/ink/ink4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7296,'13'3'7260,"17"9"-4571,13 4-2628,-37-14-156,1 0 158,0 0 1,1 0 0,8 1-1,3-5-1957,-1-6-3373,-5 2 2931</inkml:trace>
</inkml:ink>
</file>

<file path=ppt/ink/ink4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6304,'0'0'2848,"-5"15"-2464,0-2 1056,10 2-864,-10 13 1472,2-5-1184,-7 11 608,5-3-897,-4 9 65,9 3-384,-5 5-32,5 1-128,0-5 96,5-4-128,0-8-736,-1-9 384</inkml:trace>
</inkml:ink>
</file>

<file path=ppt/ink/ink4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3552,'1'-2'458,"-1"1"-1,1-1 1,0 0 0,-1 1-1,1-1 1,0 1 0,0-1 0,0 1-1,0 0 1,0-1 0,0 1-1,0 0 1,1 0 0,-1-1 0,0 1-1,3-1 1,-4 5-263,0 0 0,1 0-1,-1 0 1,1 0 0,0 0 0,1 4 0,5 19 516,-5 112 1041,-3-69-1408,23 308 1069,-10-281-709,-12-96-767,1 0-1,-1 1 1,0-1 0,0 0-1,0 0 1,0 1 0,0-1 0,0 0-1,0 0 1,0 1 0,0-1 0,0 0-1,0 0 1,0 1 0,0-1 0,0 0-1,0 0 1,0 1 0,0-1-1,0 0 1,0 0 0,0 1 0,-1-1-1,1 0 1,0 0 0,0 1 0,0-1-1,0 0 1,0 0 0,-1 0 0,1 1-1,-6-4-4530,6 0 3032</inkml:trace>
</inkml:ink>
</file>

<file path=ppt/ink/ink4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4992,'0'-53'2218,"0"47"-2199,0 2 231,0 1 1,0-1 0,0 0 0,0 1 0,0-1 0,1 1 0,0-1 0,0 1 0,0-1 0,0 1 0,3-5 0,0 0 84,2 0 0,-1 1 1,1 0-1,0 0 0,1 1 1,-1-1-1,1 1 0,1 1 0,-1-1 1,1 1-1,0 1 0,11-6 1,-6 5-177,0 0 0,0 1 0,1 1 0,0 0 0,0 0 0,0 2 0,23-1 1,-18 2 66,0 2 0,0 0 0,22 5 1,-30-4-58,-1 0 1,1 0-1,-1 1 1,0 0-1,0 1 1,-1 0-1,11 8 1,-16-11-65,-1 1-1,0 0 1,1 0 0,3 6 0,-6-8-79,0 0-1,0 0 1,0 0 0,0 1 0,-1-1-1,1 1 1,-1-1 0,1 0 0,-1 1-1,1-1 1,-1 1 0,0-1 0,0 1-1,0-1 1,0 1 0,0-1 0,0 1-1,0 1 1,-3 3 45,1-1 0,-1 1 0,0-1-1,0 0 1,-1 1 0,0-2 0,1 1 0,-2 0-1,-5 4 1,-1 3 48,-12 10-11,0-1 0,-1-1 0,-39 24 0,49-35-471,0-1 0,0 0 1,-1-1-1,0 0 0,-26 7 1,13-3-4155,22-6 2613</inkml:trace>
</inkml:ink>
</file>

<file path=ppt/ink/ink4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97 4576,'-4'-10'1478,"3"8"-1226,0 1 0,1-1 0,-1 0 0,0 1-1,1-1 1,-1 0 0,1 1 0,0-1 0,0 0-1,0 0 1,-1 1 0,2-4 0,-1 3 78,1 0 0,-1 0 0,0 1 0,1-1 0,-1 0 1,0 0-1,0 0 0,0 1 0,-1-3 0,1 3-234,0 0-1,0 0 1,0 0 0,-1 0-1,1-1 1,0 1-1,0 0 1,0 0 0,1 0-1,-1 0 1,0 0-1,0 0 1,1 0-1,-1 0 1,0 0 0,1 0-1,-1 1 1,1-1-1,-1 0 1,1 0 0,-1 0-1,1 0 1,0 1-1,-1-1 1,1 0 0,1 0-1,3-2 70,0 1 0,0 0 1,1 0-1,-1 0 0,0 1 0,1 0 0,-1 0 0,12 0 0,46 2 237,68 12-41,-21-2-199,39 9-205,-126-18-438,-23-2 358,1 0 0,-1 0 0,1 0 0,-1 0 0,1 0 0,-1 0 1,1 0-1,-1 0 0,1 0 0,-1-1 0,1 1 0,-1 0 0,1 0 0,-1 0 0,1 0 0,-1-1 0,1 1 0,-1 0 0,1-1 0,-1 1 0,0 0 0,1-1 1,-1 1-1,0 0 0,1-1 0,-1 1 0,0-1 0,1 1 0,-1-1 0,0 1 0,0-1 0,0 1 0,1 0 0,-1-2 0,0-2-1695</inkml:trace>
</inkml:ink>
</file>

<file path=ppt/ink/ink4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95 4736,'-11'-4'1426,"11"4"-1367,-1 0-1,1 0 1,0-1-1,0 1 1,-1 0-1,1 0 0,0 0 1,0 0-1,-1 0 1,1 0-1,0 0 1,0 0-1,-1 0 0,1 0 1,0 0-1,-1 0 1,1 0-1,0 0 1,0 0-1,-1 0 0,1 0 1,0 0-1,0 0 1,-1 0-1,1 0 1,0 0-1,0 1 0,-1-1 1,1 0-1,0 0 1,0 0-1,-1 0 1,1 1-1,1-1 617,1 0 0,0 0 1,-1 0-1,1 0 0,-1-1 0,1 1 0,-1 0 1,1-1-1,2-1 0,133-63 2141,-135 64-2812,4-2-1,0 0-1,0 0 1,0 0-1,1 1 1,-1 0-1,1 0 1,0 1-1,8-1 0,-13 2-18,1 0-1,-1 0 0,1 1 1,-1 0-1,0-1 0,1 1 1,-1 0-1,1 0 0,-1 0 1,0 1-1,0-1 0,0 0 1,0 1-1,0-1 0,0 1 1,0 0-1,0 0 0,-1 0 0,1 0 1,-1 0-1,1 0 0,-1 0 1,0 0-1,0 1 0,2 3 1,1 5 38,0 1 1,-1-1 0,0 1 0,1 13-1,-1 31 136,-3-42-101,1 0-1,0 1 1,4 17-1,2 6 329,0 1-3649,-2-20 1232</inkml:trace>
</inkml:ink>
</file>

<file path=ppt/ink/ink4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87 3072,'7'-9'6901,"-11"10"-6833,-1 0-1,0-1 1,1 2 0,-1-1 0,1 0-1,-1 1 1,1 0 0,0 0-1,0 0 1,0 0 0,-6 5-1,-7 6 231,-18 17 0,24-20 65,-12 12 123,12-11-88,0-1 0,-20 15 0,30-25-338,1 0 1,-1 1 0,1-1 0,-1 1-1,1-1 1,-1 0 0,0 0-1,1 1 1,-1-1 0,1 0 0,-1 0-1,0 0 1,1 0 0,-1 1 0,1-1-1,-1 0 1,0 0 0,1 0 0,-1 0-1,0-1 1,0 1 0,0 0-25,1-1-1,0 1 1,-1 0 0,1-1 0,0 1 0,-1-1 0,1 1-1,0 0 1,0-1 0,0 1 0,-1-1 0,1 1 0,0-1-1,0 1 1,0-1 0,0 1 0,0-1 0,0 1 0,0 0-1,0-1 1,0 0 0,0-2-4,1 0 0,-1 0-1,1 0 1,0 1 0,0-1 0,0 0 0,0 1-1,3-6 1,0 3-37,1 0 0,-1 0-1,1 1 1,1-1 0,-1 1-1,11-7 1,40-17-160,-50 24 149,8-2-4,1 1 0,19-5 0,-23 8 58,0-1 1,-1 0 0,0-1-1,17-9 1,-20 10-50,-6 2 23,-1 1 1,1 0-1,-1 0 0,1-1 0,0 1 0,-1 0 0,1 0 0,-1-1 1,1 1-1,-1-1 0,1 1 0,-1-1 0,0 1 0,1-1 0,-1 1 1,0-1-1,1 1 0,-1-1 0,0 1 0,1-1 0,-1 1 0,0-1 1,0 0-1,0 1 0,0-1 0,0 1 0,1-1 0,-1 0 0,0 1 1,0-1-1,0 1 0,-1-1 0,1 0 0,0 1 0,0-2 1,2-2 43,0-1 1,1 1-1,-1 0 1,1 0-1,0 0 1,5-5 0,1-3-262,-4 47-913,-1-7 1613,1 28 378,-4-41-777,1 1 1,0-1-1,0 0 0,2 0 0,7 21 0,-4-16 224,-6-11-5509</inkml:trace>
</inkml:ink>
</file>

<file path=ppt/ink/ink4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26 3072,'0'0'90,"0"-1"1,0 1-1,-1-1 1,1 1-1,0-1 1,0 1-1,0-1 1,0 1-1,0-1 0,0 1 1,0-1-1,0 1 1,0-1-1,0 1 1,0-1-1,0 1 1,0-1-1,1 1 0,-1-1 1,0 1-1,0-1 1,1 1-1,-1-1 1,0 1-1,0 0 1,1-1-1,-1 1 1,0-1-1,1 1 0,-1 0 1,1-1-1,-1 1 1,1 0-1,0-1 1,16-8 4796,-16 9-4846,0 0 1,-1 0-1,1 0 0,0 0 1,0 0-1,-1 0 1,1 0-1,0 0 0,0 0 1,-1 0-1,1 1 0,0-1 1,-1 0-1,1 0 0,0 1 1,-1-1-1,1 1 1,0-1-1,-1 0 0,1 1 1,-1-1-1,1 1 0,-1 0 1,1-1-1,-1 1 0,1-1 1,-1 1-1,0 0 1,1 0-1,10 22 446,-8-11-257,-1-1 1,-1 1-1,0 0 1,-1 0-1,-1 17 1,0-1 2,2-3 151,7 45 0,-6-45 202,1 43 1,-3-61 421,-7-15 112,7 7-1128,0 0-1,0 0 0,0 0 1,0 0-1,0 1 1,0-1-1,0 0 1,0 0-1,-1 0 0,1 0 1,0 0-1,-1 0 1,1 0-1,0 0 1,-1 0-1,1 1 0,-1-1 1,1 0-1,-1 0 1,0 1-1,1-1 1,-1 0-1,0 1 1,0-1-1,1 0 0,-1 1 1,0-1-1,0 1 1,0 0-1,0-1 1,0 1-1,0-1 0,-3 0-43,1 0-1,0 0 1,0 0-1,-1 1 1,1-1-1,-1 1 1,1 0-1,0 0 1,-1 0-1,1 0 1,-1 1-1,-5 1 1,-1 0-11,0 1 1,0 0-1,0 1 1,0 0-1,0 0 0,1 1 1,0 0-1,-9 7 1,-3 4 104,1 0 0,-20 21-1,40-37-29,0 0 0,0 0 0,0 1-1,-1-1 1,1 0 0,0 0-1,0 0 1,0 0 0,0 0-1,0 0 1,0 0 0,-1 0 0,1 0-1,0 0 1,0 0 0,0 0-1,0 0 1,0 1 0,0-1-1,0 0 1,0 0 0,0 0 0,0 0-1,-1 0 1,1 0 0,0 0-1,0 1 1,0-1 0,0 0-1,0 0 1,0 0 0,0 0-1,0 0 1,0 1 0,0-1 0,0 0-1,0 0 1,0 0 0,0 0-1,0 0 1,0 0 0,0 1-1,0-1 1,1 0 0,-1 0 0,0 0-1,0 0 1,0 0 0,9-1 1231,-3 0-1102,25-5 232,-1-3 1,0 0-1,51-25 0,-55 23-261,-8 4-112,2 1 0,-1 0 0,1 2 0,22-3 0,7 7-53,-47 0 191,7-10-6767,-5 5 4539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18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0 159 2976,'9'-9'21339,"9"2"-23738,-8 3 3693,65-22-138,133-30 0,-192 53-999,62-12 381,33-9-318,-109 23-476,0 0 1,0 0-1,0 0 1,0 0-1,0 0 1,0 0-1,0 0 1,0-1-1,1-1 1,1 2-1196</inkml:trace>
</inkml:ink>
</file>

<file path=ppt/ink/ink4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67 1568,'5'-11'1917,"0"1"0,8-14 0,-10 20-1119,-3 3-758,0 1 0,1 0 0,-1-1 0,0 1 0,0 0 0,0-1 0,1 1 0,-1 0 0,0-1 0,0 1 0,0 0 0,0-1 0,1 1 0,-1 0 0,0-1 0,0 1 0,0-1 0,0 1 0,0 0 0,0-1 0,0 1 0,0-1 0,0 1-1,0 0 1,0-1 0,-1 1 0,1-1 0,0 1 0,0 0 0,0-1 0,0 1 0,-1 0 0,1-1 0,0 1 0,0 0 0,0-1 0,-1 1 0,1 0 0,0 0 0,-1-1 0,1 1 0,0 0 0,-1 0 0,1 0 0,0-1 0,-1 1 0,1 0 0,0 0 0,-1 0 0,0 0 0,0-1-5,-1 1 0,0 0 0,0 0 0,1 0 0,-1 0 0,0 0 0,1 1 0,-1-1 0,0 0 0,0 1 0,-2 0 0,-6 4-12,0 1 1,0-1-1,1 2 1,0-1-1,0 2 1,0-1-1,1 1 1,0 0-1,1 0 1,0 1-1,-10 16 1,13-19-9,0 0 0,1 0 0,0 1 0,1-1 0,-1 1 0,1-1 0,0 1 0,1 0 0,0 0 0,0 0 0,0-1 0,1 1 0,0 0 0,0 0 0,1 0 0,0 0 0,0 0 0,0 0 0,1 0 0,3 8 0,5 4 150,1-1 1,25 34-1,-22-35 304,-2 2 1,16 28-1,-26-43-352,0 1 1,0 0 0,-1 0-1,0 0 1,0 0-1,0 0 1,0 0-1,-1 0 1,0 0-1,0 0 1,0 0-1,-1 0 1,0 0 0,-1 5-1,-1 2 143,-1 0-1,-1-1 1,0 0 0,-9 16-1,3-12 666,11-14-958,-1-1-1,1 1 1,-1-1-1,1 0 1,-1 1-1,1-1 1,0 0-1,-1 1 1,1-1-1,-1 0 1,1 0-1,-1 1 1,0-1-1,1 0 1,-1 0-1,1 0 1,-1 0-1,1 0 1,-1 0-1,1 0 1,-1 0-1,-1 0 1,-3 0-804</inkml:trace>
</inkml:ink>
</file>

<file path=ppt/ink/ink4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3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4800,'-10'-5'2176,"20"5"-1888,-2 0 1472,5 0-1024,16 0 1248,6 0-1120,6 0-224,-1 0-416,0 0-96,1 0-64,-1 0 576,0 0-352,5 5-4032,-4 7 1984</inkml:trace>
</inkml:ink>
</file>

<file path=ppt/ink/ink4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54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29 2976,'2'-2'322,"0"0"0,-1 1 1,1-1-1,0 0 0,0 1 1,0 0-1,0-1 0,0 1 0,0 0 1,0 0-1,0 0 0,1 0 0,3-1 1,10-4 1881,-9 3 35,-14 16-1040,-162 296 2049,91-157-2661,46-92-470,-74 150 171,54-66-363,61-151-4519,11-16 1573,-12 13 1405,17-15-688</inkml:trace>
</inkml:ink>
</file>

<file path=ppt/ink/ink4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55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8 173 7968,'-1'0'206,"0"-1"0,1 0 0,-1 0 0,0 1 1,1-1-1,-1 0 0,1 0 0,-1 0 0,1 0 0,0 0 0,-1 0 1,1 0-1,0 0 0,0 0 0,0 0 0,-1 0 0,1-1 1,1 1-103,-1 0 0,0 1 0,1-1 0,-1 0 1,0 1-1,1-1 0,-1 1 0,1-1 1,-1 1-1,1-1 0,-1 1 0,1-1 1,-1 1-1,1-1 0,0 1 0,-1 0 0,1-1 1,-1 1-1,1 0 0,0-1 0,0 1 1,-1 0-1,1 0 0,0 0 0,-1 0 0,1 0 1,1 0-1,38-8 1180,38-13-1,10-2-693,199-34 54,-190 38-744,-71 14 56,-9 1-53,0 1-1,22-1 1,-31 5-500,-9 1-258,-8 4-1261,-40 15-3228,16 2 3206</inkml:trace>
</inkml:ink>
</file>

<file path=ppt/ink/ink4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55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28 124 6400,'-7'0'651,"-13"3"2289,30-3-750,15-1 602,44-6 0,67-25-604,-39 8-1470,212-37-595,-308 61-382,0-1-1,0 1 1,0 0 0,-1 0-1,1 0 1,0 0-1,0 0 1,0 0 0,0 0-1,0 0 1,0 0 0,0 0-1,-1 0 1,2 1-1,-1-1-25,-1 0 0,0 1-1,0-1 1,1 1 0,-1-1 0,0 0-1,0 1 1,0-1 0,0 1-1,0-1 1,0 1 0,0-1-1,0 0 1,0 1 0,0-1-1,0 1 1,0-1 0,0 1-1,0-1 1,0 0 0,0 1-1,0-1 1,0 1 0,-1-1-1,1 0 1,0 1 0,-4 13-3027</inkml:trace>
</inkml:ink>
</file>

<file path=ppt/ink/ink4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2:56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180 116 4896,'-6'0'42,"1"0"950,0 0 0,0 0 0,0 0 0,0 1 0,0 0 0,-6 2 0,-6 3 64,1 0 0,-23 14 0,34-17-894,0 0 0,0 0 0,0 1-1,1 0 1,-1-1 0,1 2 0,0-1-1,1 0 1,-1 1 0,1 0 0,-5 7-1,7-11-122,1 1 0,-1-1 0,0 0 0,1 1-1,-1-1 1,1 0 0,-1 1 0,1-1 0,0 0-1,-1 1 1,1-1 0,0 1 0,0-1 0,0 1-1,0-1 1,0 1 0,1-1 0,-1 0 0,0 1-1,1-1 1,-1 1 0,1-1 0,-1 0-1,1 1 1,0-1 0,-1 0 0,1 0 0,0 0-1,0 1 1,0-1 0,0 0 0,0 0 0,0 0-1,0 0 1,0-1 0,0 1 0,1 0 0,-1 0-1,0-1 1,1 1 0,-1-1 0,0 1 0,1-1-1,2 1 1,4 1 74,-1-1 0,1 1 0,0-2 1,-1 1-1,1-1 0,0 0 0,8-2 0,-5 1 13,-1-1-1,1-1 1,-1 0-1,0 0 1,0-1 0,11-5-1,-16 7-108,-1-1 0,0 1 0,0-1 0,0 0 0,-1 0 0,1 0 1,-1-1-1,1 1 0,-1-1 0,0 0 0,-1 0 0,1 0 0,-1 0 0,1 0 0,2-8 0,-5 10-31,1-1 0,0 0 0,-1 0 1,0 1-1,0-1 0,0 0 0,0 0 0,0 0 0,0 0 0,-1 1 0,1-1 1,-1 0-1,0 0 0,0 1 0,0-1 0,0 1 0,0-1 0,0 1 0,-1-1 1,1 1-1,-1-1 0,0 1 0,0 0 0,-3-3 0,-5-4-95,0 1 0,0 1 0,-1-1 0,-11-5 0,15 9 105,-27-19 591,34 23-579,0 0 1,0 0-1,-1-1 1,1 1-1,0 0 1,0 0-1,0 0 1,0 0 0,0-1-1,0 1 1,-1 0-1,1 0 1,0 0-1,0-1 1,0 1-1,0 0 1,0 0-1,0 0 1,0-1-1,0 1 1,0 0-1,0 0 1,0-1 0,0 1-1,0 0 1,0 0-1,0 0 1,0-1-1,0 1 1,0 0-1,0 0 1,1 0-1,-1-1 1,0 1-1,0 0 1,0 0-1,0 0 1,0 0-1,0-1 1,1 1 0,-1 0-1,0 0 1,0 0-1,0 0 1,1 0-1,-1 0 1,0-1-1,0 1 1,0 0-1,1 0 1,-1 0-1,0 0 1,0 0-1,0 0 1,1 0 0,-1 0-1,19-5 269,-14 4-187,30-7 63,0 3 0,0 0 0,0 3 0,1 0-1,55 7 1,-80-4-131,0 0-1,0 1 0,0 0 1,0 1-1,0 0 0,10 5 0,-17-6 13,-1 0-1,1 0 0,-1 0 1,1 0-1,-1 1 0,0 0 1,0-1-1,0 1 1,0 0-1,-1 0 0,1 0 1,-1 1-1,0-1 0,0 1 1,0-1-1,0 1 0,0 0 1,-1 0-1,2 5 0,4 33 398,-6-31-226,1 1 0,0 0 1,1-1-1,7 20 0,-8-28-163,-1 1-1,1-1 1,0 0 0,0 0-1,1 0 1,-1 0-1,0-1 1,1 1-1,0-1 1,0 1-1,-1-1 1,1 0-1,1 0 1,-1 0 0,0-1-1,0 1 1,1-1-1,-1 1 1,8 0-1,1 1-34,0-2-1,0 0 1,1 0-1,18-2 1,50-9-3346,-58 6-151,1-1 0,37-14 1,-7-1-1439</inkml:trace>
</inkml:ink>
</file>

<file path=ppt/ink/ink4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3:02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321 845 2720,'-4'-7'537,"2"7"433,0 12 1404,0 3-895,-5 5-611,-1-1 1,0 0-1,-12 18 1,-3 8-61,-82 203 1234,-16 33-142,119-278-1743,-10 19 1140,12-22-1284,0 0 0,0 0 0,0 0 1,0 0-1,0 0 0,0 0 0,0 0 0,0 0 0,0 0 0,0 0 0,0 1 0,0-1 0,0 0 1,0 0-1,-1 0 0,1 0 0,0 0 0,0 0 0,0 0 0,0 0 0,0 0 0,0 0 0,0 0 1,0 0-1,0 0 0,-1 0 0,1 0 0,0 0 0,0 0 0,0 0 0,0 0 0,0 0 0,0 0 1,0 0-1,0 0 0,0 0 0,-1 0 0,1 0 0,0 0 0,0 0 0,0 0 0,0 0 1,0 0-1,0 0 0,0 0 0,0-1 0,0 1 0,0 0 0,-1 0 0,1 0 0,0 0 0,0 0 1,0 0-1,0 0 0,0 0 0,0 0 0,0 0 0,0-1 0,0 1 0,0 0 0,0-18 827,6-28-618,21-83 0,25-45-309,-40 139 79,2 1-1,1 0 0,1 1 1,27-40-1,10-5-33,86-99-1,-135 173 32,-1 0-1,1 0 1,0 1-1,1-1 1,-1 1 0,1 0-1,-1 0 1,9-3-1,-11 5 16,0 0 0,-1 1-1,1-1 1,0 1-1,-1 0 1,1 0 0,0-1-1,-1 1 1,1 0-1,0 0 1,0 1 0,-1-1-1,1 0 1,0 0-1,-1 1 1,1-1 0,0 1-1,-1 0 1,1-1-1,-1 1 1,1 0 0,-1 0-1,1 0 1,-1 0-1,0 0 1,1 0 0,-1 1-1,0-1 1,2 2-1,0 3 39,1-1 0,-1 1 0,0 0-1,0 0 1,-1 0 0,0 0 0,0 0-1,0 1 1,-1-1 0,1 1 0,-1 6-1,0-2 41,-1 0 0,0 0 0,-1 0 0,0 0 0,-5 20-1,2-18-1,-1 1-1,0-1 0,0 0 1,-1-1-1,-1 1 1,0-1-1,-10 11 0,14-18-10,-1 0 0,0-1 0,0 0 0,0 0 1,0 0-1,-1 0 0,1-1 0,-1 1 0,0-1 0,0 0 0,-1-1 0,1 1 0,-1-1 0,1 0 0,-1-1 0,1 1 0,-1-1 0,-12 1 0,26-8-234,0 1-1,0 1 1,10-5 0,204-77 100,-59 27 308,-122 42-127,72-42 0,-98 49 12,0-1-1,-1 0 1,0-1-1,0 0 1,-2-2-1,1 1 1,-2-1-1,0-1 1,-1 0-1,11-20 1,-18 26-44,0-1-1,0 1 1,-1-1 0,0 0-1,-1 0 1,0 0 0,0 0-1,-2-17 1,1 13-117,0 14 29,0 0 1,0 0-1,0 0 1,0-1-1,0 1 1,0 0-1,0 0 1,0 0-1,0 0 1,0 0-1,0-1 1,0 1-1,0 0 1,0 0-1,0 0 1,0 0-1,0 0 0,0-1 1,0 1-1,0 0 1,0 0-1,0 0 1,0 0-1,0 0 1,0 0-1,0 0 1,0-1-1,1 1 1,-1 0-1,0 0 1,0 0-1,0 0 1,0 0-1,0 0 1,0 0-1,1 0 0,-1 0 1,0 0-1,0 0 1,0 0-1,0 0 1,0 0-1,0 0 1,1 0-1,-1 0 1,0 0-1,0 0 1,0 0-1,0 0 1,0 0-1,1 0 1,-1 0-1,0 0 1,0 0-1,0 0 1,0 0-1,0 0 0,0 0 1,0 0-1,1 0 1,-1 0-1,0 0 1,0 1-1,0-1 1,0 0-1,8 8-115,-5 0 111,1 0-1,-1 1 1,0 0-1,-1-1 1,0 1 0,1 10-1,2 57 170,-4-44-156,-1 6 50,-1-28-25,1-1 1,0 1 0,1 0 0,0 0-1,0-1 1,1 1 0,0-1 0,1 1-1,4 10 1,-7-19-14,1 0 0,0 1-1,0-1 1,0 0 0,0 1-1,0-1 1,0 0 0,0 0-1,1 0 1,-1 0 0,0 0-1,1 0 1,-1-1 0,1 1-1,-1 0 1,0-1 0,1 1-1,0 0 1,-1-1 0,1 0-1,-1 1 1,1-1 0,-1 0-1,1 0 1,0 0 0,-1 0-1,3-1 1,4 0 8,0-1 0,0 0-1,0 0 1,9-4 0,-11 4-77,162-68 155,-136 56-201,82-41-184,-114 55 278,0 0 1,0-1 0,0 1-1,0 0 1,0 0 0,1 0-1,-1 0 1,0 0 0,0 0-1,0 0 1,0 0 0,0 0 0,0 0-1,0 0 1,0 0 0,1 0-1,-1 0 1,0 0 0,0 0-1,0 0 1,0 0 0,0 0-1,0 0 1,0 0 0,0 0 0,1 0-1,-1 0 1,0 0 0,0 0-1,0 0 1,0 0 0,0 0-1,0 0 1,0 0 0,1 0-1,-1 0 1,0 0 0,0 0 0,0 0-1,0 0 1,0 0 0,0 0-1,0 0 1,0 1 0,0-1-1,0 0 1,-2 6-68,-11 12 72,12-18 1,-49 55 180,34-40-135,1 2 1,-22 29 0,36-45-47,0 0 0,0 1 1,0-1-1,0 1 0,0-1 0,1 1 1,-1 0-1,0-1 0,1 1 0,-1-1 1,1 1-1,0 0 0,0 0 0,-1-1 0,1 1 1,0 0-1,0-1 0,1 1 0,0 3 1,-1-4 8,1 0-1,0 0 1,0 0 0,0 0 0,0 0 0,0 0 0,0 0 0,0 0 0,0 0 0,1-1-1,-1 1 1,0 0 0,0-1 0,1 1 0,-1-1 0,0 1 0,1-1 0,-1 0 0,0 0-1,1 0 1,-1 0 0,0 1 0,1-2 0,2 1 0,3 0 58,1-1 1,0 0-1,-1 0 1,1-1-1,-1 0 0,1 0 1,-1-1-1,0 0 1,0 0-1,0-1 1,-1 1-1,12-10 0,-13 9-109,0 0-1,0-1 0,0 0 0,0 0 0,-1 0 0,0 0 0,0-1 0,0 0 1,-1 0-1,1 0 0,-2 0 0,1 0 0,-1-1 0,4-12 0,-4 4-86,-1 1 0,0 0-1,-1-25 1,-1 32 30,0-1 0,0 1 0,0 0 0,-1 0 0,0-1 0,0 1 0,-1 1 0,0-1 0,-5-8 0,7 13 74,0 0 0,-1 0 0,1 0-1,-1 0 1,0 1 0,0-1 0,1 1 0,-1-1 0,0 1 0,0-1-1,0 1 1,-1 0 0,1 0 0,0 0 0,0 0 0,0 1 0,-1-1-1,1 0 1,-1 1 0,1 0 0,0-1 0,-1 1 0,1 0 0,-1 0-1,1 1 1,0-1 0,-1 0 0,1 1 0,0-1 0,-1 1 0,1 0-1,0 0 1,0 0 0,0 0 0,-1 0 0,1 0 0,0 1 0,0-1-1,1 1 1,-1-1 0,0 1 0,1 0 0,-1 0 0,1 0 0,-1 0 0,1 0-1,0 0 1,-1 0 0,1 0 0,1 0 0,-1 1 0,0-1 0,0 0-1,1 1 1,-1-1 0,1 5 0,0-2 22,0-1-1,0 1 1,0 0-1,1 0 1,0 0 0,0-1-1,0 1 1,0 0-1,1-1 1,0 1 0,0-1-1,0 0 1,1 1-1,-1-1 1,1 0 0,0 0-1,0-1 1,1 1-1,-1-1 1,1 0-1,-1 1 1,1-1 0,0-1-1,5 4 1,5 1 97,0 0 1,0-1-1,1 0 1,0-1-1,0-1 1,18 3-1,-25-5-33,0 0 1,0-1-1,1 0 1,-1-1-1,0 0 1,0 0-1,1-1 1,-1 0-1,0-1 1,0 1-1,0-2 1,0 1-1,13-6 1,-12 2-10,1 0 0,-1-1 0,0 0 0,13-14 0,30-38 118,-38 43-122,160-181-13,-119 135 8,-22 25-35,-1-1 1,-2-2-1,35-62 0,20-83-387,-86 184 296,-2 4-3,-8 8-10,-76 108 203,68-91-88,-6 10 19,3 0-1,1 2 1,1 0-1,3 1 1,1 1-1,2 1 1,2 0-1,-8 58 1,16-82-25,2 1 1,0 0 0,2 0-1,0 0 1,1 0-1,1 0 1,4 20-1,-4-32 24,1-1 0,-1 0 0,1 1 0,0-1 0,1 0 0,0-1-1,0 1 1,10 11 0,-10-13 27,0-1-1,1 0 1,0 0-1,0 0 1,0-1-1,0 0 1,0 0-1,1 0 1,-1-1-1,1 1 1,0-2-1,9 3 1,-6-2-31,0-1 1,-1 0 0,1 0-1,0-1 1,0-1-1,-1 1 1,1-2-1,0 1 1,-1-1-1,1 0 1,-1-1 0,0 0-1,16-7 1,0-4-411,0-1 0,42-35 0,-62 47 273,-3 3 90,-1 0 0,0 0 0,0 0 0,0 0 0,1 0 0,-1 0 0,0 0 0,0 0 0,0 0 0,0 0 0,1 1-1,-1-1 1,0 0 0,0 0 0,0 0 0,0 0 0,1 0 0,-1 1 0,0-1 0,0 0 0,0 0 0,0 0 0,0 1 0,0-1 0,0 0 0,0 0-1,0 0 1,0 1 0,1-1 0,-1 0 0,0 0 0,0 0 0,0 1 0,0-1 0,-1 0 0,1 0 0,0 1 0,0-1 0,0 0 0,-2 4-5,0 1 0,0-1 0,0 0 1,-1 0-1,1 0 0,-1-1 0,0 1 1,-6 5-1,-13 18 300,20-24-271,0 0-1,0 1 1,1-1-1,-1 0 0,1 1 1,0-1-1,-1 8 1,2-10-7,-1 0 0,2 1 0,-1-1 1,0 0-1,0 0 0,0 1 0,0-1 0,1 0 1,-1 0-1,1 0 0,-1 1 0,1-1 1,-1 0-1,1 0 0,-1 0 0,1 0 0,0 0 1,0 0-1,0 0 0,-1 0 0,1-1 1,0 1-1,0 0 0,0 0 0,0-1 0,2 2 1,0 0 44,1-1 1,0 1 0,-1-1 0,1 0 0,0 1 0,0-2 0,0 1 0,0 0 0,0-1 0,0 0 0,0 0 0,0 0 0,0 0-1,0 0 1,5-2 0,-3 0 17,-1 0 1,1 0-1,-1 0 0,1-1 0,-1 0 0,0 0 0,0 0 1,0 0-1,8-8 0,-8 6-41,0 0-1,0-1 1,-1 0 0,1 1-1,-1-1 1,-1-1 0,1 1-1,2-7 1,-4 8-66,-1 1 0,1-1-1,-1 0 1,0 0 0,0 1 0,-1-1 0,1 0-1,-1 0 1,0 0 0,0 0 0,-1 1-1,0-6 1,0 7-13,0 0 0,0 0 0,0 0 0,-1 0 1,1 0-1,-1 0 0,1 1 0,-1-1 0,0 1 0,0-1 0,0 1 0,0-1 0,-1 1 0,-2-2 0,-1 0 27,1 1 0,-1 0 0,0 0 1,1 0-1,-10-2 0,14 5 31,1-1 0,0 1 0,0 0 0,-1 0 0,1 0 0,0 0 0,0 0 0,0 0 0,-1-1 0,1 1 0,0 0 0,0 0 0,0 0 0,0-1 0,0 1 0,-1 0-1,1 0 1,0 0 0,0-1 0,0 1 0,0 0 0,0 0 0,0-1 0,0 1 0,0 0 0,0 0 0,0 0 0,0-1 0,0 1 0,0 0 0,0 0 0,0-1 0,0 1 0,0 0 0,0 0 0,0-1 0,0 1 0,0 0 0,0 0 0,0 0 0,1-1 0,-1 1 0,0 0 0,0 0 0,0 0 0,0-1 0,1 1 0,-1 0 0,0 0 0,0 0 0,10-10 99,-9 9-89,16-12 7,0 0 0,1 2-1,35-18 1,60-20-93,-85 38 92,1 1-1,0 2 0,0 0 0,36-3 1,-60 10-38,1 1 0,-1 0 1,1 0-1,-1 0 0,1 1 1,-1 0-1,1 0 0,-1 0 1,9 4-1,-11-4 25,-1 0 0,1 0 0,-1 1 0,1-1 0,-1 1 0,0 0 0,0-1 0,0 1-1,0 0 1,0 0 0,0 0 0,0 1 0,-1-1 0,1 0 0,-1 1 0,0-1 0,1 1 0,-1-1 0,0 1 0,1 5 0,-1 2 96,0 1 0,-1-1 1,0 1-1,-1 0 1,0-1-1,0 1 1,-1-1-1,-1 0 1,0 0-1,0 0 0,-7 14 1,9-23-103,1 0 1,-1 0-1,1 0 1,0 1-1,-1-1 0,1 0 1,0 0-1,0 0 1,0 0-1,-1 0 1,1 1-1,0-1 0,1 2 1,-1-3-1,0 1 0,0-1 0,1 0 1,-1 0-1,0 0 0,0 1 0,0-1 0,1 0 0,-1 0 1,0 0-1,0 0 0,1 0 0,-1 0 0,0 1 0,0-1 1,1 0-1,-1 0 0,0 0 0,1 0 0,-1 0 1,0 0-1,0 0 0,1 0 0,-1 0 0,0 0 0,0 0 1,1 0-1,-1-1 0,0 1 0,1 0 0,-1 0 0,0 0 1,1 0-1,3-2 15,-1 0-1,1 0 1,0-1 0,-1 1-1,6-5 1,38-40-53,-35 34 45,0 0-1,1 1 1,1 0 0,0 1-1,25-15 1,-38 25-13,0 1 0,-1-1 0,1 1 0,0-1 0,0 1 1,0 0-1,0 0 0,0-1 0,0 1 0,0 0 0,0 0 0,0 0 0,0 0 1,0 0-1,0 0 0,0 0 0,0 1 0,0-1 0,0 0 0,0 1 0,0-1 1,0 0-1,0 1 0,-1-1 0,1 1 0,0-1 0,0 1 0,0 0 0,-1-1 0,1 1 1,0 0-1,-1-1 0,1 1 0,0 0 0,-1 0 0,1 1 0,2 3 53,-1 0 0,1 0 0,-1 0 0,-1 1-1,2 5 1,3 24-4,-1 0 0,-2 0 0,-4 68 1,1-44-2360,-3-30-3910,2-13 3510</inkml:trace>
</inkml:ink>
</file>

<file path=ppt/ink/ink4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3:02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12 11136,'-53'-12'5056,"61"12"-4417,2 0 1217,8 4-1152,27-4 224,8 5-576,24-5-224,-1 3-64,19-3-1280,-5 0 672,13-3-4127,-9 3 2559</inkml:trace>
</inkml:ink>
</file>

<file path=ppt/ink/ink4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3:04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369 556 5056,'0'-11'1239,"0"-4"2134,-3-26-1,3 40-3260,0 0 1,-1 0 0,1 0 0,0 0 0,-1 0 0,1-1 0,-1 1-1,1 0 1,-1 0 0,0 0 0,0 1 0,1-1 0,-1 0-1,0 0 1,0 0 0,0 0 0,0 1 0,0-1 0,0 0-1,0 1 1,0-1 0,0 1 0,0-1 0,0 1 0,0-1 0,0 1-1,0 0 1,0 0 0,-1 0 0,1-1 0,0 1 0,-2 1-1,-3-1 60,0 0-1,1 0 1,-1 1-1,-11 3 1,1 1 15,-1 1-1,1 1 1,0 1 0,0 0-1,-27 19 1,18-8 183,1 0-1,-30 34 1,46-46-273,0 1 0,1 0 0,0 0 0,1 0 0,0 1 0,0 0 1,1 1-1,0-1 0,-4 15 0,8-22-70,1-1 0,-1 1 0,1 0 0,0 0 0,0-1 0,0 1 0,0 0 1,0-1-1,0 1 0,0 0 0,0 0 0,1-1 0,-1 1 0,1 0 0,-1-1 0,1 1 0,0-1 1,0 1-1,-1-1 0,1 1 0,0-1 0,0 1 0,1-1 0,-1 0 0,0 0 0,0 1 0,1-1 1,-1 0-1,0 0 0,1 0 0,-1-1 0,1 1 0,0 0 0,1 0 0,6 2 86,-1 0 0,0-1 0,1 0 0,0-1 0,12 1 0,3-1-21,0-1-1,-1-1 1,1-2 0,-1 0-1,27-8 1,-34 7-87,0-1 0,-1-1 1,0 0-1,0-2 0,0 1 1,-1-1-1,0-1 0,-1-1 1,20-18-1,-26 22-4,9-9-76,21-14 0,-37 29 63,0 0 1,1-1 0,-1 1-1,0 0 1,0 0 0,0 0-1,1 0 1,-1-1 0,0 1-1,0 0 1,1 0 0,-1 0-1,0 0 1,0 0 0,1 0 0,-1 0-1,0 0 1,0 0 0,1 0-1,-1-1 1,0 1 0,0 1-1,1-1 1,-1 0 0,0 0-1,1 0 1,-1 0 0,0 0-1,0 0 1,1 0 0,-1 0-1,0 0 1,0 0 0,1 1-1,-1-1 1,2 11-114,-8 15 178,6-25-53,-1 4 8,-6 17 214,2 0 0,0 0 0,-3 45 0,8-66-205,0 0 1,0 0 0,0 0 0,0 0 0,0 0-1,0 0 1,0 0 0,1 0 0,-1 0 0,0 0-1,1 0 1,-1 0 0,0 0 0,1 0 0,-1-1-1,1 1 1,0 0 0,-1 0 0,1 0 0,0-1-1,-1 1 1,2 1 0,0-2 11,-1 1 0,0-1 0,0 1 0,0-1 0,1 0-1,-1 0 1,0 0 0,0 0 0,1 0 0,-1 0 0,0 0 0,1 0 0,-1 0 0,0 0 0,2-1 0,5-2 50,1-1 0,-1 1 0,0-1 1,8-6-1,-11 7-153,26-17 49,-1-1 0,49-46 0,45-58-499,-119 120 451,-5 4 67,1 1 0,-1-1 1,0 1-1,1-1 0,-1 1 0,0-1 0,1 1 0,-1 0 0,1-1 0,-1 1 0,1 0 0,-1-1 0,1 1 1,-1 0-1,1 0 0,-1-1 0,1 1 0,-1 0 0,1 0 0,-1 0 0,1 0 0,-1 0 0,1 0 0,0 0 1,0 0 7,-1 0 0,0 1 0,0-1 0,1 1 0,-1-1 0,0 1 0,0-1 0,1 1 0,-1-1 0,0 1 0,0-1 0,0 1 0,0-1 0,0 1 0,0-1 0,0 1 0,0-1 0,0 1 0,0-1 0,0 1 0,-6 31 237,-6-2-26,5-13-46,-7 22 0,13-34-145,0-1-1,0 1 1,1-1-1,-1 1 1,1-1-1,0 1 1,0 0-1,0-1 1,1 1-1,1 5 1,-1-9-7,-1 1 1,1-1 0,0 1-1,0-1 1,0 1 0,0-1-1,0 0 1,0 0 0,1 1-1,-1-1 1,0 0 0,1 0 0,-1 0-1,1 0 1,-1-1 0,1 1-1,-1 0 1,1-1 0,0 1-1,-1-1 1,1 1 0,0-1-1,2 1 1,4 0 121,0 0-1,1-1 1,10 0-1,-8-2-101,-1 1 1,0-1-1,0-1 0,0 0 0,0 0 0,0-1 0,-1 0 1,1-1-1,-1 0 0,0 0 0,-1-1 0,1 0 0,13-13 1,0-4-37,-1 0 1,0-1-1,20-33 1,-27 36 35,23-46-1,-36 65-105,0 0 0,0 0-1,0 0 1,1 0 0,-1 1 0,0-1-1,1 1 1,-1-1 0,1 1-1,3-3 1,-2 198-158,-3-189 260,0 0 0,1 0 0,-1 0 0,1 0 0,0 0 0,0 0 0,1 0 0,-1-1 0,5 8-1,-5-10-3,0 0 0,0-1 0,0 1 0,0-1 0,0 0-1,0 1 1,1-1 0,-1 0 0,1 0 0,-1 0 0,1 0 0,-1 0-1,1 0 1,-1 0 0,1 0 0,0-1 0,0 1 0,-1-1-1,1 1 1,0-1 0,0 0 0,0 0 0,-1 0 0,1 0-1,0 0 1,0 0 0,0 0 0,2-1 0,14-3 14,0-1 1,-1-1-1,1-1 1,-2 0-1,1-1 1,26-18 0,1-4-84,42-39 1,82-80-103,-168 148 135,0 1-1,1 0 1,-1-1 0,1 1-1,-1 0 1,1-1 0,-1 1-1,0 0 1,1 0 0,-1-1-1,1 1 1,-1 0 0,1 0 0,0 0-1,-1 0 1,1-1 0,-1 1-1,1 0 1,0 0 0,0 1-1,-1-1-1,0 0 1,1 0 0,-1 0 0,0 1 0,0-1 0,1 0-1,-1 0 1,0 1 0,1-1 0,-1 0 0,0 1 0,0-1-1,0 0 1,1 1 0,-1-1 0,0 0 0,0 1 0,0-1-1,0 0 1,0 1 0,3 26-299,-3-17 345,3 15-56,1-1 1,1 0-1,9 28 0,-11-44 55,0 0 0,0 0 0,1 0-1,0-1 1,0 1 0,1-1 0,0 0 0,1 0-1,-1-1 1,1 1 0,0-1 0,12 8 0,-14-11-11,1-1 0,-1 0 0,0 0 1,1-1-1,-1 1 0,1-1 1,0 0-1,-1 0 0,1 0 0,0-1 1,-1 0-1,1 0 0,0 0 1,0 0-1,-1-1 0,1 0 0,0 0 1,-1 0-1,1 0 0,-1-1 1,1 0-1,5-3 0,4-3-18,0 0-1,0-1 1,-1 0-1,-1-1 1,16-16 0,-21 19-29,0 0 0,0 0 1,0-1-1,-1 0 0,0 0 1,-1-1-1,9-17 0,-13 23-11,0 0 0,0 1 0,0-1 0,-1 0-1,1 1 1,-1-1 0,1-4 0,-1 6 10,0 1 0,-1-1-1,1 0 1,0 0 0,0 0 0,-1 0 0,1 0 0,0 0 0,-1 0-1,1 0 1,-1 1 0,1-1 0,-1 0 0,0 0 0,1 1 0,-1-1-1,0 0 1,1 1 0,-1-1 0,0 0 0,0 1 0,0-1 0,1 1-1,-1 0 1,0-1 0,0 1 0,-1-1 0,-2 0 4,1 0 0,-1 1-1,1-1 1,-1 1 0,0 0 0,1 0 0,-1 0 0,1 0 0,-1 0-1,0 1 1,1 0 0,-1-1 0,1 1 0,-1 1 0,1-1 0,-1 0 0,1 1-1,0 0 1,0 0 0,0 0 0,-5 4 0,0 0 57,0 2 1,1-1-1,0 1 0,0 0 1,0 1-1,-6 10 1,5-6-70,-15 26 34,21-35 22,1-1 1,-1 1 0,1 0-1,-1 0 1,1 0 0,0 0-1,1 0 1,-1 5 0,1-8-13,0 1 1,0-1 0,0 1 0,0-1 0,0 0 0,0 1 0,1-1 0,-1 0 0,1 1 0,-1-1 0,1 0 0,-1 0 0,1 0 0,0 1 0,0-1 0,-1 0 0,1 0-1,0 0 1,0 0 0,0 0 0,0 0 0,0 0 0,1-1 0,-1 1 0,0 0 0,0-1 0,0 1 0,1 0 0,-1-1 0,0 0 0,1 1 0,-1-1 0,0 0-1,1 1 1,-1-1 0,0 0 0,3 0 0,4 0 37,0-1 0,1 0 0,-1 0 0,14-4 0,32-11-2,-1-3 0,61-30-1,22-8-270,-131 54 162,1 1 0,0 1 0,0-1 0,0 1 1,8-1-1,-13 2 50,1 0 0,-1 0 0,0 0 0,0 0 0,0 0 0,0 0-1,0 1 1,0-1 0,0 0 0,0 1 0,0-1 0,0 1 0,0-1 0,0 1 0,0-1 0,0 1 0,0 0 0,0-1 0,-1 1 0,1 0 0,0 0 0,0-1 0,-1 1 0,1 0 0,0 0 0,-1 0 0,1 0 0,-1 0 0,1 0 0,-1 0 0,0 0 0,0 0 0,1 0 0,-1 0 0,0 0 0,0 2 0,1 3 25,-1 1 1,0-1-1,-1 1 1,1-1 0,-1 0-1,-1 1 1,-1 6 0,-19 45 324,9-24-187,13-34-148,0 1 0,-1-1 1,1 1-1,0-1 0,0 1 1,0-1-1,0 1 0,0-1 1,-1 1-1,1-1 0,0 1 1,0-1-1,0 1 0,0 0 1,1-1-1,-1 1 0,0-1 1,0 1-1,0-1 1,0 1-1,0-1 0,1 1 1,-1-1-1,0 1 0,0-1 1,1 0-1,0 1 0,-1 0-2,1-1 0,0 1-1,0-1 1,-1 0 0,1 1-1,0-1 1,0 0 0,0 0 0,0 0-1,0 0 1,0 0 0,-1 0-1,1 0 1,0 0 0,1 0-1,5-1-32,-1-1 0,1 0 0,7-3 1,-13 5 15,6-3-102,-1 0-1,0-1 1,7-4-1,-9 5 89,0 1-1,-1-1 0,1 1 1,0 0-1,0 0 1,1 0-1,-1 1 1,8-2-1,-11 3 17,-1 0 0,1 0 0,0 0 0,0 0 0,-1 0 0,1 0 0,0 0 0,-1 0 0,1 0 0,0 0-1,0 1 1,-1-1 0,1 0 0,0 1 0,-1-1 0,1 0 0,-1 1 0,1-1 0,-1 1 0,1-1 0,0 1 0,0 0 0,0 0 1,0 1 1,0-1 0,-1 1-1,1 0 1,0-1-1,-1 1 1,1 0 0,-1-1-1,1 3 1,0 5 58,0 0-1,-1 18 1,0-18 41,-1-3-68,2 14 237,0-19-241,-1-1 0,0 1 0,0-1 0,0 0 0,0 1 1,0-1-1,1 0 0,-1 1 0,0-1 0,0 1 0,1-1 0,-1 0 0,0 1 1,0-1-1,1 0 0,-1 0 0,0 1 0,1-1 0,-1 0 0,0 0 0,1 1 1,-1-1-1,1 0 0,-1 0 0,0 0 0,1 0 0,-1 0 0,1 0 0,-1 0 1,1 0-1,-1 0 0,0 0 0,1 0 0,-1 0 0,1 0 0,-1 0 1,1 0-1,-1 0 0,0 0 0,1 0 0,0-1 0,11-4 115,0 0-1,0-1 1,-1-1-1,21-15 1,-22 16-96,45-38 2,-1-3-1,63-69 1,-79 77-35,118-137-119,-123 132 78,-2-2 0,30-58 0,-5-18 199,-54 115-129,-4 7-21,-7 10-3,-88 151 59,87-145-47,-12 26 45,2 0-1,1 2 1,-13 47 0,23-60-86,2 1 0,1 0 0,1 1 0,2-1 0,1 40 0,2-62-133,0 0 0,1 0 1,1 0-1,0 0 0,0 0 1,1 0-1,0 0 0,0-1 1,1 1-1,1-1 0,0 0 1,0 0-1,0-1 0,1 1 1,9 9-1,-11-14-197,27 28-2503,-29-29 2227,1-1 0,-1 0-1,1 0 1,0-1 0,0 1-1,0-1 1,0 1 0,0-1 0,0 0-1,0 0 1,4 1 0,-7-2 536,0 0 0,1 0 0,-1 0 0,0 0 0,0 0 0,1 0 0,-1 1 0,0-1 0,0 0 0,1 0 0,-1 0 0,0 0 0,0 0 0,1 0 0,-1 0 0,0 0 0,1-1 1,-1 1-1,0 0 0,0 0 0,1 0 0,-1 0 0,0 0 0,0 0 0,1 0 0,-1-1 0,0 1 0,0 0 0,0 0 0,1 0 0,-1 0 0,0-1 0,0 1 0,0 0 0,0 0 1,1-1-1,-1 1 0,0 0 0,0 0 0,0-1 0,-4-11-3633,2 8 2873,-6-16-2497</inkml:trace>
</inkml:ink>
</file>

<file path=ppt/ink/ink4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3:05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50 129 11296,'-49'-44'5120,"59"33"-4449,3 2 2305,8 9-1760,34-8 992,3 0-1280,24-4-544,-6 9-224,14-6-160,-14 5 0,14-3-800,-9 2 448,-1-3-3936,-7 8 2368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6:1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37 10400,'-26'-28'4704,"17"25"-4096,4-2-608,5 10-128,-5-5-576,10 0-2048,9 8 1664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33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19 3904,'5'-18'7434,"-7"19"-7319,0 1 0,0-1 0,0 1 0,0 0 0,1 0 0,-1 0-1,1 0 1,-1 0 0,1 0 0,-2 4 0,-6 9 115,-56 59 783,45-53-759,1 1 1,0 1 0,-27 46 0,35-48-158,1 2 1,0-1 0,2 1 0,1 0 0,1 1 0,1 0 0,1 0 0,1 0 0,1 0 0,1 30 0,1-48 4,1 1 1,0-1-1,0 1 0,1-1 1,0 0-1,0 1 0,0-1 1,1 0-1,0 0 0,0-1 1,0 1-1,1-1 0,0 1 1,0-1-1,0 0 1,1 0-1,0-1 0,0 0 1,0 1-1,0-2 0,0 1 1,1-1-1,0 1 0,0-1 1,6 2-1,-6-3-32,0 1 1,0-1-1,0-1 0,0 1 1,0-1-1,1 0 0,-1 0 1,0-1-1,1 0 0,-1 0 1,0 0-1,1-1 0,-1 0 1,0 0-1,9-4 0,0-1 19,0-1 0,-1 0 0,-1-1-1,1 0 1,-1-2 0,-1 1 0,1-2 0,16-17-1,3-9 26,38-57 0,-60 80-133,15-22 53,-1-1 0,30-62 0,-51 93-43,0-2 0,-1 1-1,1 0 1,-1 0 0,-1-1 0,1 1 0,-1-1 0,-1 1 0,0-1 0,0 1 0,0-1 0,-1 0 0,0 1-1,0-1 1,-1 1 0,0 0 0,0-1 0,-1 1 0,0 0 0,0 0 0,0 1 0,-1-1 0,0 1 0,-1 0 0,1 0-1,-7-7 1,4 7-39,-1 0 0,1 0 0,-1 0 0,0 1-1,0 1 1,-1-1 0,1 1 0,-1 0 0,0 1-1,0 0 1,-14-2 0,17 4 31,-1 0-1,0 0 1,0 1-1,1 0 1,-1 0-1,0 1 1,0 0 0,1 0-1,-1 0 1,0 1-1,1 0 1,0 1-1,-1-1 1,1 1 0,0 0-1,-11 8 1,9-4 32,0 1 0,0-1 0,0 2 1,1-1-1,0 1 0,-6 11 0,7-12-19,-1-1 0,1 1 0,-2-2 0,1 1 0,-1-1 0,0 0-1,-9 6 1,5-5 15,1 1 0,1 0 0,-12 11 0,16-13-27,2-2 29,0 0 1,1 0-1,-1 0 1,-2 5-1,5-9-15,1 1 0,-1 0-1,1 0 1,-1-1 0,1 1 0,0 0 0,-1 0-1,1 0 1,0 0 0,0 0 0,0 0-1,0 0 1,-1-1 0,1 1 0,0 0-1,1 0 1,-1 0 0,0 0 0,0 0-1,0 0 1,0 0 0,1 0 0,-1-1 0,0 1-1,1 0 1,-1 0 0,1 0 0,-1 0-1,2 1 1,1 0-4,0 1 0,0 0 0,1-1 0,-1 0 0,1 0 0,-1 0 0,1 0 0,0 0 0,0-1 0,0 0 0,0 0 0,0 0 0,4 1 0,9 0 99,31-1-1,-47-1-86,26-1 91,0-2 0,-1-1 0,35-10 0,35-5 43,-75 13 415,-16 4-1370,-13 5-4440,0 2 834,7 3 1456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21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3808,'-1'4'17965,"2"5"-20171,-6 109 3245,1 43-275,6-103-420,-7 67 0,0-82-109,3-24-159,0-1 1,1 30-1,2 36 153,-2-46-383</inkml:trace>
</inkml:ink>
</file>

<file path=ppt/ink/ink5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39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1 819 4064,'36'-8'5978,"-18"1"-5099,-1 1 0,-1-2 0,1 0 0,16-12-1,54-46 622,-58 41-1152,-1-2 0,-1-1-1,-1-2 1,-2 0 0,-1-1 0,-1-2 0,19-40 0,-37 66-323,8-17 151,0 1-1,1 1 0,32-40 0,-40 56-139,0 0 130,-1 13 192,-3 1-270,0-1 0,-1 1 0,0 0 0,0 0 1,0-1-1,-3 9 0,0 14-12,2-14-60,-1 62 25,2-66-9,1-1 0,1 1 1,0 0-1,5 18 1,-5-26-31,0 1 1,0-1 0,0 0 0,1 1 0,-1-1-1,1 0 1,0-1 0,1 1 0,-1 0 0,1-1 0,-1 0-1,1 0 1,0 0 0,0 0 0,0-1 0,0 1-1,1-1 1,-1 0 0,1 0 0,6 1 0,3 1 71,1-1 1,-1-1-1,1 0 1,0-1 0,23-1-1,-13-1 19,-1-2-1,0 0 0,0-1 0,36-12 0,-47 11-68,1 0-1,-1-1 0,-1 0 0,1 0 1,-1-2-1,-1 1 0,1-2 0,-1 1 0,12-14 1,-16 14 8,-1 0-1,0 0 1,-1-1 0,0 1 0,0-2 0,0 1 0,-2 0-1,1-1 1,-1 1 0,2-11 0,-3 14-37,-1-1 0,0 1 0,-1 0 0,1 0 0,-1 0 0,0-1 1,-1 1-1,1 0 0,-1 0 0,0 0 0,-1 0 0,0 0 0,0 0 0,0 0 0,0 0 0,-7-10 0,8 15-8,1 0 0,-1 0 0,0 1-1,1-1 1,-1 0 0,0 0 0,0 1-1,0-1 1,0 1 0,0-1 0,0 1 0,0-1-1,0 1 1,0-1 0,0 1 0,0 0-1,0-1 1,0 1 0,0 0 0,0 0-1,0 0 1,0 0 0,0 0 0,0 0 0,0 0-1,0 0 1,0 1 0,0-1 0,0 0-1,0 1 1,0-1 0,0 0 0,0 1-1,0 0 1,0-1 0,0 1 0,0-1 0,0 1-1,-1 1 1,-3 3-48,0-1-1,0 2 1,0-1-1,-5 8 1,7-9 44,-2 3-32,-12 13-22,2 2 0,0-1 0,-22 48 0,34-62 84,1 0-1,0 0 1,0 1 0,0-1 0,1 1 0,0-1 0,0 15 0,1-17 4,1 1 1,0-1-1,0 0 0,0 0 0,1 0 1,-1 0-1,1 0 0,0-1 1,1 1-1,-1-1 0,1 1 0,6 7 1,-4-6 75,1 1-1,1-1 1,-1 0 0,11 7 0,-13-10-66,0-1 0,0 0 0,0 1 1,0-1-1,0-1 0,1 1 0,-1-1 0,1 1 0,-1-1 0,6 0 0,0-1 40,1 0-1,-1-1 0,0 0 1,1 0-1,-1-2 1,0 1-1,0-1 0,11-5 1,10-6-94,33-20 0,-33 16 155,-3 3-69,-1-1 0,27-22-1,-42 27-31,0 0 0,0 0-1,-1-1 1,-1 0 0,18-26-1,-13 13-26,18-39 0,-33 63-5,0 1 0,0 0-1,0 0 1,0 0-1,0 0 1,0 0 0,0 0-1,0 0 1,1 0-1,-1 0 1,0 0 0,0 0-1,0 0 1,0 0-1,0 0 1,0 0 0,0-1-1,0 1 1,1 0 0,-1 0-1,0 0 1,0 0-1,0 0 1,0 0 0,0 0-1,0 1 1,0-1-1,1 0 1,-1 0 0,0 0-1,0 0 1,0 0-1,0 0 1,0 0 0,0 0-1,0 0 1,0 0 0,1 0-1,-1 0 1,0 0-1,0 0 1,0 0 0,0 1-1,0-1 1,0 0-1,0 0 1,0 0 0,0 0-1,0 0 1,0 0-1,0 0 1,0 0 0,0 1-1,0-1 1,0 0 0,0 0-1,7 13-75,5 18 85,-9-18 0,1 0 0,-2 0 0,0 0 0,0 0 0,-1 1 0,-1-1 0,-2 18 0,0-16 39,-1 1 0,-1-1-1,-1 0 1,-8 19-1,10-26-21,-1-1-1,-1 1 0,1-1 1,-1 0-1,0 0 0,-1-1 0,0 1 1,0-1-1,-10 8 0,13-12 5,1 0-1,-1-1 0,0 1 0,1-1 1,-1 0-1,0 0 0,0 0 1,0 0-1,1 0 0,-1-1 1,0 1-1,0-1 0,0 0 0,0 0 1,0 0-1,0 0 0,0 0 1,0-1-1,0 0 0,0 1 1,0-1-1,0 0 0,0 0 0,1 0 1,-1-1-1,0 1 0,-3-3 1,-2-2-46,1 0 1,-1 0-1,1-1 1,0 0 0,1 0-1,0-1 1,-7-9 0,6 9-18,-1-3-437,9 9 232,6 3 103,39 11 104,82 10 0,-108-19 107,-1-2 0,0-1 0,1 0 0,-1-2 0,0 0 0,0-1 0,23-7 0,-26 4-52,-1 0 0,-1-1 0,1-1 0,-1-1 0,-1 0 0,22-19 0,-18 11-16,1-2-48,-12 15-40,-6 7-65,-19 41 221,13-32-63,1-1 0,-5 17 1,8-23-1,1-2-6,0 1 0,1-1 0,-1 0 0,1 1 0,-1 4 0,1-8 4,0 1 0,0-1 0,0 0 1,0 1-1,0-1 0,0 0 0,0 1 0,1-1 1,-1 0-1,0 1 0,0-1 0,0 0 1,0 1-1,1-1 0,-1 0 0,0 0 0,0 1 1,1-1-1,-1 0 0,0 0 0,0 1 0,1-1 1,0 0 14,-1 0 1,1 1 0,0-1 0,-1 0 0,1 0 0,0 0-1,0 0 1,-1 0 0,1 0 0,0 0 0,-1 0-1,1-1 1,0 1 0,-1 0 0,2-1 0,6-3 24,0 0 1,0-1 0,0 0-1,-1 0 1,0-1 0,7-7-1,15-10-20,10-8 4,6-4-71,-45 35 36,0 0 1,0 0-1,0 0 0,0 0 1,0 0-1,0 0 0,0 0 1,0 0-1,0 0 0,0 0 1,1 0-1,-1 0 0,0 0 1,0-1-1,0 1 0,0 0 1,0 0-1,0 0 0,0 0 0,0 0 1,0 0-1,1 0 0,-1 0 1,0 0-1,0 0 0,0 0 1,0 0-1,0 0 0,0 0 1,0 0-1,0 0 0,0 0 1,1 0-1,-1 1 0,0-1 1,0 0-1,0 0 0,0 0 1,0 0-1,0 0 0,0 0 1,0 0-1,0 0 0,0 0 1,0 0-1,1 0 0,-1 0 1,0 0-1,0 1 0,0-1 1,0 0-1,0 0 0,0 0 1,0 0-1,0 0 0,0 0 1,0 0-1,0 0 0,0 0 1,0 1-1,0-1 0,0 0 1,-2 11-106,-11 22 67,10-27-6,2-2 17,-5 9-41,-5 22-1,10-30 79,0-1-1,0 1 1,1-1-1,0 1 1,0 0-1,0-1 1,0 1-1,1 0 1,1 5 0,-2-8 4,1 0 0,-1-1 0,1 1 1,0 0-1,0 0 0,0-1 0,0 1 1,0-1-1,0 1 0,0-1 0,0 1 1,0-1-1,1 0 0,-1 0 0,1 1 1,-1-1-1,3 1 0,0 0 11,-1-1 0,0 0 0,1 0 0,-1 0 0,1 0 0,-1-1 0,1 1 0,5-1-1,4 0 56,0-1 0,-1-1 0,25-6 0,-6 0 71,58-24 0,-73 25-146,0-1 1,-1-1-1,0 0 0,0-1 0,16-15 0,-14 9 14,-2-1 1,0-1-1,-1 0 0,-1-1 0,21-39 1,-13 12 9,29-87 0,-12-3 56,-36 130-122,0-1 1,-1 1-1,0-1 1,0 1-1,0 0 1,-1-1-1,1 0 1,-2-7-1,1 14 34,0-1-1,0 1 1,0 0-1,0 0 0,0-1 1,0 1-1,0 0 1,0-1-1,0 1 1,0 0-1,0 0 0,0-1 1,0 1-1,0 0 1,0 0-1,0-1 1,0 1-1,-1 0 1,1 0-1,0-1 0,0 1 1,0 0-1,0 0 1,0 0-1,-1-1 1,1 1-1,0 0 0,0 0 1,0 0-1,-1 0 1,1 0-1,0-1 1,0 1-1,-1 0 0,1 0 1,0 0-1,0 0 1,-1 0-1,1 0 1,0 0-1,0 0 0,-1 0 1,1 0-1,0 0 1,0 0-1,-1 0 1,1 0-1,0 0 1,0 0-1,-1 0 0,1 0 1,0 0-1,0 0 1,-1 0-1,1 1 1,0-1-1,-1 0 0,-10 12-160,3-1 149,0 1 1,1 0-1,0 0 1,-9 26-1,-13 55-53,17-53 41,-17 73 39,25-94 30,2 0 0,0 0 0,0 37 0,3-46-24,0 0-1,0 0 1,1 0 0,1 0 0,0 0 0,0-1 0,0 1 0,7 9 0,-9-16 11,1 0 0,0 1 0,0-2 1,0 1-1,0 0 0,1 0 0,-1-1 1,1 1-1,0-1 0,0 0 0,0 0 1,0 0-1,0 0 0,0 0 0,0-1 1,0 0-1,1 1 0,-1-1 0,1 0 1,-1-1-1,1 1 0,-1 0 0,1-1 1,-1 0-1,7 0 0,-2-2 13,0 1 0,0-1 0,0 0 0,0-1 0,0 0 0,-1 0 0,1-1 0,7-4 0,53-40 97,-61 43-137,20-18 20,0-1 1,-2 0-1,-1-2 0,-1-1 0,26-41 1,-3-4 29,37-83 0,-57 99-128,-24 49 67,0 0 0,0 0 0,0-1-1,-1 1 1,2-14 0,-3 20 10,0 0-1,0 1 1,0-1-1,0 0 1,0 0-1,-1 0 1,1 1-1,0-1 1,0 0-1,0 0 1,-1 1-1,1-1 1,0 0-1,-1 1 1,1-1-1,-1 0 1,1 1-1,-1-1 1,1 0-1,-1 1 1,1-1-1,-1 1 1,1-1-1,-1 1 1,0-1-1,1 1 1,-1 0-1,0-1 1,1 1-1,-1 0 1,0-1-1,0 1 1,1 0-1,-1 0 1,-1 0-1,-1 0-16,1-1 0,-1 2 0,0-1 0,1 0 0,-1 1 0,1-1-1,-1 1 1,1 0 0,-4 1 0,2 0 5,-1 0 1,1 1-1,-1 0 1,1 0-1,0 0 1,0 0-1,-6 8 0,1-2 8,-2 3-5,0 0 1,1 0-1,1 2 1,0-1-1,1 1 1,0 0 0,-7 18-1,-32 108 72,44-130-45,-37 166 253,39-171-246,0-1-1,1 1 1,-1 0 0,1-1 0,0 1 0,1 0 0,-1-1 0,1 1 0,0 0 0,0-1 0,4 10 0,-4-12-3,0 0 1,0 0-1,1 0 1,-1-1-1,1 1 0,-1 0 1,1 0-1,0-1 1,0 1-1,0-1 1,-1 0-1,2 1 1,-1-1-1,0 0 0,0 0 1,0 0-1,0-1 1,1 1-1,-1 0 1,0-1-1,1 0 0,-1 1 1,0-1-1,1 0 1,2 0-1,9-2 23,0 1 1,-1-2-1,1 0 0,-1-1 0,14-5 1,-8 3 62,1-1-91,-1-2-1,0 0 1,28-18 0,-15 8-32,-15 8 1,17-14 0,-9 6-90,-28 53 530,-11 18-337,8-30-41,5-19-41,0 0 1,0 0-1,0 0 0,1 0 0,-1 0 1,1 0-1,0 0 0,-1 0 0,2 0 1,-1 4-1,1 3 10,-1-9-4,0 0 0,0 0 0,0 0 1,1-1-1,-1 1 0,0 0 0,0 0 0,0 0 0,1 0 1,-1-1-1,0 1 0,1 0 0,-1 0 0,1-1 0,0 2 1,0-2 13,0 1 0,0-1 0,0 0 0,0 0 0,0 0 0,0 0 0,0 0 0,0 0 0,1 0 0,-1 0 0,0 0 0,0-1 0,0 1 0,0 0 0,1-1 0,6-2-14,-1 0 1,0 0-1,0 0 0,0-1 1,0 0-1,11-10 0,35-35-44,-11 9-27,-44 56-9,-1 0 0,-7 24 0,9-39 74,1 0 1,-1 0 0,1 0 0,0 0 0,-1 0 0,1 0-1,0 0 1,0 0 0,0 0 0,-1 0 0,1 0 0,0 0 0,0 0-1,1 0 1,-1 0 0,0 0 0,1 2 0,-1-3 71,16-8 30,-9 4-77,4-2 0,1 0-84,0 0-1,0 0 1,0 1 0,1 0 0,23-5 0,-35 10 60,0 0 0,0 0 0,0 0 0,0 0 0,0 0 0,0 0 0,1 0 0,-1 0 0,0 0 0,0 0 0,0 1 1,0-1-1,0 0 0,0 1 0,0-1 0,0 1 0,0-1 0,0 1 0,0 0 0,-1-1 0,1 1 0,0 0 1,0 0-1,0-1 0,-1 1 0,1 0 0,0 0 0,-1 0 0,1 0 0,-1 0 0,1 0 0,-1 0 0,0 0 0,1 0 1,-1 0-1,0 0 0,0 0 0,1 0 0,-1 0 0,0 0 0,0 0 0,0 1 0,0-1 0,-1 0 0,1 0 0,0 1 1,-3 6-122,-1 15 241,4-23-123,0 1 1,0 0-1,0-1 1,0 1-1,0-1 0,0 1 1,0-1-1,1 1 1,-1-1-1,0 1 1,0-1-1,0 0 1,1 1-1,-1-1 1,0 1-1,1-1 0,-1 0 1,0 1-1,1-1 1,-1 1-1,1-1 1,-1 0-1,1 0 1,-1 1-1,0-1 1,1 0-1,-1 0 1,1 0-1,-1 1 0,1-1 1,-1 0-1,1 0 1,-1 0-1,1 0 1,-1 0-1,1 0 1,0 0-1,0 0 1,15-1-21,-1 0 1,1-1 0,-1-1 0,20-5 0,60-25 29,-72 24 15,18-8-83,0-2 0,67-42 1,-107 61 58,-1-1 1,0 1 0,1-1 0,-1 1 0,1 0 0,-1-1 0,1 1 0,-1 0 0,1 0-1,-1-1 1,1 1 0,-1 0 0,1 0 0,-1 0 0,1-1 0,-1 1 0,1 0 0,-1 0 0,1 0-1,-1 0 1,1 0 0,0 0 0,0 0 0,-5 11-188,-19 18 13,10-16 171,0-1 0,-1-1 1,0 0-1,-24 13 0,16-11-13,-22 18 0,43-29-1,-14 12-129,15-14 144,0 0-1,0 0 1,0 1-1,0-1 1,0 0-1,0 0 0,0 0 1,0 0-1,0 1 1,0-1-1,0 0 1,0 0-1,0 0 1,0 0-1,0 1 1,0-1-1,0 0 0,0 0 1,0 0-1,0 1 1,0-1-1,0 0 1,0 0-1,0 0 1,0 0-1,0 0 1,0 1-1,0-1 0,0 0 1,1 0-1,-1 0 1,0 0-1,0 1 1,12 1 65,-4-2-28,0-1 1,0 0 0,-1 0 0,1-1 0,0 0 0,-1 0-1,1-1 1,-1 0 0,12-7 0,2-2-31,34-29 1,-14 10-209,-41 30 194,1 1 1,-1-1 0,1 1 0,0 0-1,-1-1 1,1 1 0,-1 0 0,1 0-1,0-1 1,-1 1 0,1 0 0,0 0-1,-1 0 1,1 0 0,0 0 0,-1 0 0,2 0-1,-2 0 1,1 0-1,-1 0 1,0 0 0,1 0-1,-1 1 1,0-1-1,0 0 1,1 0-1,-1 1 1,0-1-1,1 0 1,-1 0 0,0 1-1,0-1 1,0 0-1,1 1 1,-1-1-1,0 0 1,0 1 0,0-1-1,0 1 1,1-1-1,-1 3-24,0-1-1,1 1 1,-1 0-1,0-1 1,0 1-1,0-1 1,-2 5 0,0 3 1,-1 0 1,0 0 0,-1-1-1,0 1 1,-8 12 0,-31 43 141,30-46-54,-24 33 54,-82 87 0,90-110-23,-43 35-1,52-49 13,-1-1 0,0 0 0,-34 16 1,51-28-56,-1-1-1,1 1 1,-1 0 0,1-1 0,-1 0 0,1 0 0,-1 0 0,0-1 0,0 0 0,-8 0 0,10-1-32,1 1-1,0-1 1,0 0-1,-1 1 1,1-1-1,0 0 1,0-1-1,0 1 1,0 0-1,0 0 1,0-1-1,0 0 0,1 1 1,-1-1-1,0 0 1,1 1-1,-1-1 1,1 0-1,0 0 1,0 0-1,0-1 1,0 1-1,0 0 1,-1-3-1,0-3-48,0 0 0,0-1 0,0 1-1,1-1 1,0 1 0,1-1 0,0 1 0,0-1-1,1 1 1,0-1 0,0 1 0,1-1-1,0 1 1,1 0 0,0-1 0,0 2 0,6-11-1,-2 6-360,0 0-1,1 1 0,0 0 1,1 0-1,0 1 0,1 0 1,0 1-1,0 0 0,1 1 1,15-10-1,18-6-2915,3 5 1029</inkml:trace>
</inkml:ink>
</file>

<file path=ppt/ink/ink5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39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29 9312,'-26'-17'4192,"26"14"-3616,3-2 640,2 10-768,8-10-384,5 5-64,14-3-352,8 6 224,1-3-160,-6 0 160,-6 0-704,-3 0 448,-8 0-2080,-4 8 1376,-11 1-3040,-3 2 2336</inkml:trace>
</inkml:ink>
</file>

<file path=ppt/ink/ink5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40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91 7552,'-22'-23'3424,"31"15"-2976,1 3 1536,6 2-1184,21-9 1152,-1 4-1121,9-4-223,0 7-384,5-2-288,-5 2 0,-5 2-96,-4 3 64,-1 0-3679,-3 8 2079</inkml:trace>
</inkml:ink>
</file>

<file path=ppt/ink/ink5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41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11 434 5408,'-2'-1'219,"-7"-6"2229,15 5 194,9-3-1455,1-1-722,-1-1 1,0 0-1,0-1 1,-1-1-1,0 0 1,0-1-1,-1-1 1,12-12-1,-7 4-249,-2-1 0,0 0 0,-2 0 0,19-34 0,-10 14 57,-10 18 185,17-37 0,-22 40-216,-3 6 160,11-22-1,-11 27 124,-9 21-173,-2 2-327,-36 126 712,36-115-627,1 1 1,1 0-1,-1 38 0,5-61-54,0 1 0,1-1 0,-1 0-1,1 1 1,2 5 0,-3-9-42,1 0 1,-1-1 0,0 1 0,0 0-1,0-1 1,1 1 0,-1-1 0,0 1-1,1 0 1,-1-1 0,0 1-1,1-1 1,-1 1 0,1-1 0,-1 1-1,1-1 1,-1 0 0,1 1 0,-1-1-1,1 0 1,-1 1 0,1-1-1,0 0 1,-1 1 0,1-1 0,-1 0-1,1 0 1,0 0 0,-1 0 0,1 0-1,0 0 1,-1 0 0,1 0-1,0 0 1,-1 0 0,1 0 0,0 0-1,-1 0 1,1 0 0,-1-1 0,1 1-1,0 0 1,-1 0 0,1-1-1,-1 1 1,1 0 0,-1-1 0,2 0-1,10-9 67,0-1-1,0 0 0,-1 0 1,12-17-1,-4 4-39,80-84-152,-78 88 61,2 0 0,48-33 0,-69 52 50,0 0 1,0 0 0,0 0 0,1 0 0,-1 0 0,0 0-1,0 0 1,1 1 0,-1-1 0,5 0 0,-7 1 9,1 1 0,-1-1 0,1 0 0,-1 0 0,1 0 0,-1 0 0,1 0 0,-1 0 0,1 1 0,-1-1 0,1 0 0,-1 0 0,0 1 0,1-1 0,-1 0 0,1 1 0,-1-1 0,0 0 1,1 1-1,-1 0 0,1 0 8,-1 0 0,1 0 0,-1 0 0,0 0 1,1 0-1,-1 1 0,0-1 0,0 0 0,0 0 1,0 0-1,0 0 0,0 0 0,0 2 0,-4 15 100,-1-1 0,-1 1 0,0-1 0,-1-1 0,0 1-1,-12 16 1,2 0-63,16-31-40,0 0 6,0 0-1,0 0 0,0 0 0,0 0 1,1-1-1,-1 1 0,1 0 0,-1 4 1,1-5-16,0-1 0,0 0 0,0 0 0,0 1 0,0-1 0,0 0 0,0 0 0,1 0 0,-1 1 0,0-1 0,0 0 0,0 0 1,0 0-1,1 1 0,-1-1 0,0 0 0,0 0 0,0 0 0,1 0 0,-1 0 0,0 0 0,0 1 0,1-1 0,-1 0 0,0 0 1,0 0-1,1 0 0,-1 0 0,0 0 0,0 0 0,1 0 0,-1 0 0,0 0 0,0 0 0,1 0 0,-1 0 0,0 0 0,0 0 0,1 0 1,-1-1-1,45-28-165,-41 26 150,1 1 1,-1 0 0,0 0 0,1 1-1,-1-1 1,1 1 0,0 0 0,7 0 0,-9 0 16,-1 1 0,1 0 1,0 1-1,-1-1 0,1 0 1,0 1-1,-1 0 1,1-1-1,0 1 0,-1 0 1,0 0-1,1 1 1,-1-1-1,1 0 0,-1 1 1,3 2-1,8 8 42,0 1 0,-1 1 0,0 0 0,-1 0 0,17 29 0,-23-37 6,-3-12 68,-4-13-344,-9-4-3774,10 14 2603</inkml:trace>
</inkml:ink>
</file>

<file path=ppt/ink/ink5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41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32 7296,'-13'-20'3328,"23"12"-2912,-7 5-544,7 3-32</inkml:trace>
</inkml:ink>
</file>

<file path=ppt/ink/ink5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4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7 471 5056,'-7'3'5449,"17"-11"-824,-6 5-5073,167-158 5038,1-2-3516,-139 136-841,45-36 171,-68 55-311,1 1 0,0 0 0,1 0 0,0 2 0,15-6 0,-26 10-73,1 1 1,-1-1 0,1 1-1,0-1 1,-1 1-1,1 0 1,0 0 0,-1 0-1,1 0 1,0 0-1,-1 0 1,3 1 0,-4-1-7,1 1 1,0-1-1,0 1 1,-1-1-1,1 1 1,0-1-1,-1 1 1,1-1-1,-1 1 1,1 0-1,-1-1 1,1 1-1,-1 0 1,1 0-1,-1-1 1,0 1-1,1 0 1,-1 0-1,0 0 1,1-1-1,-1 1 1,0 0-1,0 0 1,0 0-1,0 1 1,0 9 86,-1-1 1,0 1-1,-1-1 1,0 0-1,-4 12 1,2-4 20,-10 29-18,-39 88 1,35-92 43,13-35-99,0 1-2,5-9-43,0 0 0,0 0-1,0 0 1,0 1 0,-1-1 0,1 0-1,0 0 1,0 0 0,0 0 0,0 0-1,0 1 1,0-1 0,0 0 0,0 0-1,0 0 1,0 0 0,0 1 0,1-1-1,-1 0 1,0 0 0,0 0 0,0 0-1,0 0 1,0 0 0,0 1 0,0-1-1,0 0 1,0 0 0,0 0 0,0 0 0,1 0-1,-1 0 1,0 0 0,0 1 0,0-1-1,0 0 1,0 0 0,0 0 0,1 0-1,-1 0 1,0 0 0,0 0 0,0 0-1,2 0 9,-1 0 0,0 0 0,0-1 0,0 1 0,0 0 0,0-1-1,0 1 1,0-1 0,0 1 0,0-1 0,0 1 0,0-1 0,0 0 0,0 1 0,0-1-1,0 0 1,-1 0 0,2-1 0,18-23 93,13-21-58,-6 7-132,51-58 0,-67 85 44,-1 2 35,17-15 0,-24 23-5,-1 0 0,1 0 0,-1 0 0,1 1 0,0-1 0,-1 1 0,1 0 0,0 0-1,0 0 1,0 0 0,0 0 0,0 1 0,3-1 0,-5 1 15,0 0-1,0 1 1,0-1-1,0 0 0,0 1 1,0-1-1,0 0 1,0 1-1,0-1 0,0 1 1,0 0-1,-1-1 1,1 1-1,0 0 1,0-1-1,-1 1 0,1 0 1,0 0-1,-1 0 1,1 0-1,-1-1 0,1 1 1,-1 0-1,1 0 1,-1 0-1,0 0 1,1 0-1,-1 0 0,0 0 1,0 0-1,0 0 1,0 0-1,0 0 0,0 2 1,0 4 54,0 1 0,0-1 0,-2 11 0,-13 45 236,1-4-150,14-51-87,2-6-2,8-12 27,-1 1-63,4-5-11,9-8 0,0 1-1,1 1 0,26-18 0,-47 37-7,1 0 0,-1-1 0,0 1 0,0 0 0,1 1 0,-1-1 0,1 0 0,-1 1 0,4-1 0,-5 1 0,0 0 0,-1 0 0,1 0 0,0 0 0,0 0 0,0 0 0,0 0 0,0 0 0,0 1 0,-1-1 0,1 0 0,0 1 0,0-1 0,0 1 0,-1-1 0,1 1 0,0-1 0,-1 1 0,1-1 0,0 1 0,-1 0 0,1-1 0,-1 1 0,1 0 0,-1-1 0,1 1 0,0 1 0,0 5 2,1-1-1,-1 0 1,-1 0-1,1 1 1,-1-1-1,-1 13 1,-8 49 85,5-46-70,1-1 0,1 1 0,1 25 0,1-44-7,0 0 0,1 0-1,-1 0 1,1 0 0,0-1 0,-1 1 0,1 0 0,1 0 0,-1-1 0,0 1 0,1-1 0,-1 1 0,1-1 0,0 0 0,0 0 0,-1 0 0,2 0 0,-1 0 0,0 0 0,0 0 0,1 0 0,-1-1 0,1 0 0,-1 1 0,1-1 0,-1 0-1,1 0 1,0 0 0,0-1 0,-1 1 0,6 0 0,7 1 31,0-1 0,0-1 0,0 0 0,24-5-1,-30 4-34,13-2-11,0-2 1,0 0 0,-1-2 0,0 0 0,0-1-1,-1-1 1,0-1 0,-1-1 0,26-19 0,-15 7 96,0-1 1,-2-1 0,-1-1-1,39-50 1,-59 67-75,-5 7-24,0 0 0,-1 1 0,0-1 0,1 0 0,-1 0 0,0 0 0,0 0 0,0 0 0,0 0 0,1-3 0,-2 5 2,0 0 1,0 0-1,0-1 1,0 1-1,0 0 1,0 0-1,0-1 1,0 1-1,0 0 0,0 0 1,0-1-1,0 1 1,0 0-1,0 0 1,0-1-1,0 1 1,0 0-1,0 0 0,0-1 1,0 1-1,0 0 1,0 0-1,-1 0 1,1-1-1,0 1 1,0 0-1,0 0 1,0 0-1,-1-1 0,1 1 1,0 0-1,-9 1-129,5 1 97,1-1 0,-1 1-1,1 0 1,0 1 0,-3 2 0,-31 30-35,-35 47-1,-5 6 242,62-74-89,-15 17 1,28-29-91,0 1 1,1 0-1,-1-1 1,0 1-1,1 0 1,-1 0-1,1 0 1,0 0-1,0 0 0,0 3 1,1-5 12,-1-1-1,1 1 1,0-1 0,0 1-1,0-1 1,0 1 0,0-1-1,0 1 1,0-1 0,0 1-1,0-1 1,0 1 0,1-1 0,-1 1-1,0-1 1,0 1 0,0-1-1,0 0 1,1 1 0,-1-1-1,0 1 1,1-1 0,-1 1-1,0-1 1,1 0 0,-1 1-1,0-1 1,1 0 0,-1 1 0,1-1-1,-1 0 1,0 0 0,1 0-1,-1 1 1,1-1 0,-1 0-1,1 0 1,-1 0 0,1 0-1,-1 0 1,1 0 0,-1 0-1,1 0 1,-1 0 0,1 0 0,-1 0-1,1 0 1,0 0 0,2-1 22,1 1 1,-1-1 0,0 0 0,0 0-1,7-3 1,0-2 30,0-1 1,-1 0-1,1-1 0,-1 0 0,-1 0 0,10-12 1,-6 7-237,21-18 0,-32 30 169,0 0 1,0 0 0,0 1-1,0-1 1,0 1-1,0-1 1,0 0 0,0 1-1,0 0 1,0-1-1,0 1 1,0 0 0,0-1-1,1 1 1,-2 0 4,1 0 1,-1 0-1,0 0 1,1 1-1,-1-1 1,0 0-1,0 0 0,1 0 1,-1 0-1,0 1 1,0-1-1,1 0 1,-1 0-1,0 1 1,0-1-1,0 0 1,1 0-1,-1 1 1,0-1-1,0 0 0,0 1 1,0-1-1,0 0 1,0 0-1,0 1 1,1-1-1,-1 0 1,0 1-1,0-1 1,0 1-1,-1 4-28,1 1 0,-1-1 0,1 1 0,-3 6 0,1-3 43,-5 21-14,4-19 8,0-1 1,1 0-1,1 0 0,0 1 1,0-1-1,1 16 0,0-24 12,1-1 0,-1 0 0,0 0 0,1 0 1,-1 0-1,1 0 0,-1 1 0,1-1 0,0 0 0,-1 0 0,1 0 0,0 0 0,0-1 0,0 1 0,0 0 0,0 0 0,0 0 0,0-1 0,0 1 0,0-1 0,0 1 0,0 0 1,0-1-1,0 0 0,0 1 0,1-1 0,-1 0 0,0 0 0,0 1 0,1-1 0,-1 0 0,0 0 0,0 0 0,2-1 0,6 1 50,-1-2-1,1 1 0,15-5 0,-12 3-66,20-5 16,-1-1 0,0-1 0,0-2 0,-1 0 0,0-3 0,-1 0 0,-1-2 0,-1-1 0,0-1 0,29-28 0,23-34-703,-96 100 548,-2-1 0,0 0-1,-41 28 1,-73 33 157,114-68-33,1 0 0,-24 20 0,41-31 23,0 1-1,1-1 1,-1 0 0,1 1-1,-1-1 1,1 1 0,-1-1-1,1 1 1,0-1 0,-1 1-1,1-1 1,-1 1 0,1 0-1,0-1 1,0 1 0,-1-1-1,1 1 1,0 1 0,0-2-5,0 0 1,0 0 0,0 1-1,1-1 1,-1 0 0,0 0-1,0 1 1,0-1 0,1 0-1,-1 0 1,0 0 0,0 0-1,1 1 1,-1-1 0,0 0-1,1 0 1,-1 0 0,0 0-1,0 0 1,1 0 0,-1 0-1,0 0 1,1 1 0,-1-1-1,0 0 1,1-1 0,27 0 34,-25 0-38,22-3 9,-1-1 0,0-2-1,33-13 1,11-3-98,-66 22 81,0 1 1,1-1-1,-1 1 1,1-1-1,0 1 0,-1 0 1,1 0-1,-1 0 1,1 0-1,4 2 0,-6-2 7,0 0-1,0 1 1,0-1-1,0 1 1,0-1-1,0 1 1,0 0-1,-1-1 0,1 1 1,0 0-1,0-1 1,-1 1-1,1 0 1,0 0-1,-1 0 1,1 0-1,-1 0 1,1-1-1,-1 1 1,1 0-1,-1 0 1,0 0-1,1 0 0,-1 0 1,0 0-1,0 1 1,0-1-1,0 0 1,0 2-1,-1 4-7,1 1-1,-2 0 0,1-1 1,-1 1-1,-1-1 0,1 1 1,-1-1-1,0 0 0,-5 8 0,-6 14 6,-90 194 34,-22-5-42,101-179 130,16-23 38,0-2 0,-1 1-1,-1-1 1,0-1 0,-1 1-1,-17 14 1,28-28-148,1 1 1,0-1-1,-1 1 0,1-1 0,-1 0 1,1 0-1,-1 1 0,1-1 0,-1 0 1,1 0-1,-1 1 0,1-1 0,-1 0 0,1 0 1,-1 0-1,1 0 0,-1 0 0,1 0 1,-1 0-1,1 0 0,-1 0 0,1 0 1,-1 0-1,0 0 0,1 0 0,-1 0 1,1-1-1,-1 1 0,1 0 0,-1-1 0,0 0-6,0 0-1,0 0 0,0 0 0,0 0 1,1-1-1,-1 1 0,0 0 0,1 0 1,-1-1-1,1 1 0,0 0 0,-1-2 1,0-5-18,0 0 0,0 0 0,1-15 0,4-9-55,1-1-1,2 1 1,1 1 0,1-1-1,2 1 1,26-51 0,-30 68-488,0 1 1,1 0 0,1 0-1,0 1 1,21-22 0,-22 27-654,0 0 0,1 1-1,0-1 1,0 2 0,0-1 0,1 1 0,-1 1-1,1-1 1,14-2 0,17-3-2200</inkml:trace>
</inkml:ink>
</file>

<file path=ppt/ink/ink5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43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 10208,'5'-3'9119,"-10"6"-7327,5 6-1056,-9-1-448,4-1-160,-5 1-352,10 4 128,-3-4-1728,3 0 1024,13-8-5279</inkml:trace>
</inkml:ink>
</file>

<file path=ppt/ink/ink5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45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442 636 4384,'-20'-14'6588,"17"11"-6147,-1 0 0,0 0 0,0 0 0,0 1 0,0 0-1,0 0 1,0 0 0,0 0 0,-8-1 0,0 1-176,0 1 0,0 1 0,0 0 0,0 0 0,0 1 0,1 1 0,-1 0 0,0 0 0,1 1 0,-1 1 1,1 0-1,0 0 0,-15 9 0,6-2-150,0 1-1,1 1 1,0 1 0,1 1 0,-30 32 0,42-40-121,0-1-1,0 2 1,1-1 0,1 1 0,-1 0-1,1 0 1,-6 16 0,9-19 39,-1 0-1,1-1 1,0 1 0,1 0 0,-1 0 0,1 0-1,0 0 1,0 0 0,0 0 0,1 0-1,0 0 1,0-1 0,0 1 0,0 0 0,5 8-1,-5-11-1,0 0-1,0 0 1,0 0 0,0-1-1,0 1 1,1 0-1,-1-1 1,1 1-1,-1-1 1,1 1-1,0-1 1,-1 0-1,1 0 1,0 1-1,0-1 1,0-1 0,0 1-1,0 0 1,0 0-1,0-1 1,0 1-1,0-1 1,0 0-1,0 1 1,1-1-1,-1 0 1,0 0-1,0 0 1,0-1 0,0 1-1,3-1 1,4-2 18,0 0 1,-1 0-1,1-1 1,-1 0-1,15-10 1,-11 6-36,0-2 1,0 1-1,-1-1 0,17-21 0,-18 20-10,46-56-211,87-141 1,-118 170 229,114-195-76,-135 226 46,-1-1 0,1 1 0,-1 0 0,-1-1-1,5-15 1,-7 23 9,0-1 0,0 1-1,0 0 1,0-1-1,0 1 1,1-1 0,-1 1-1,0-1 1,0 1-1,0 0 1,0-1-1,0 1 1,0-1 0,-1 1-1,1-1 1,0 1-1,0 0 1,0-1 0,0 1-1,0-1 1,-1 1-1,1 0 1,0-1 0,0 1-1,-1-1 1,1 1-1,0 0 1,-1-1 0,1 1-1,0 0 1,-1 0-1,1-1 1,0 1-1,-1 0 1,1 0 0,0-1-1,-1 1 1,1 0-1,-1 0 1,1 0 0,-1 0-1,1 0 1,0 0-1,-1 0 1,1 0 0,-1 0-1,1 0 1,-1 0-1,-3 0 20,1 1 0,-1 0-1,0 1 1,1-1 0,-4 2-1,4-2-8,-12 7 49,1 0 1,0 0 0,1 1-1,-1 1 1,2 0-1,-1 1 1,2 1 0,-1 0-1,2 0 1,-1 1-1,2 0 1,-10 17 0,8-11-31,1 2 0,0-1 1,2 1-1,0 1 0,2 0 0,0 0 1,1 0-1,-2 31 0,6-39 0,1 0 0,0 0 0,1 0 1,0 0-1,1 0 0,1-1 0,0 1 0,10 23 0,-11-31 0,1-1-1,0 1 1,0 0 0,0-1-1,1 1 1,0-1 0,0 0-1,0 0 1,1-1 0,-1 1-1,1-1 1,0 0 0,0 0-1,1-1 1,-1 1 0,1-1 0,0-1-1,0 1 1,0-1 0,0 0-1,7 2 1,-4-3 17,0 0 1,0 0-1,0-1 0,0 0 1,-1 0-1,1-1 1,0 0-1,0-1 0,0 0 1,-1 0-1,1-1 0,-1 0 1,1 0-1,-1-1 0,0 0 1,-1-1-1,1 0 1,6-5-1,2-4-54,-2 1-1,1-2 1,-2 0 0,0-1-1,0 0 1,17-32 0,-9 17-86,4-6 256,-24 34-227,1 1 1,-1-1-1,1-1 0,-1 1 0,0 0 1,0 0-1,0 0 0,-1-1 1,1-3-1,-2 11-5,1 0 0,-1 0-1,0 0 1,-1 0 0,-1 5 0,-4 13 162,-8 45 197,-7 36 90,21-97-337,0-1 1,0 1-1,1 0 0,0 0 0,0 0 1,1-1-1,-1 1 0,1 0 0,0 0 1,1-1-1,-1 1 0,1-1 0,0 1 1,1-1-1,-1 0 0,5 6 0,-7-10-16,1 0 1,0 0-1,0 0 0,-1 0 0,1-1 0,0 1 1,0 0-1,0 0 0,0-1 0,0 1 0,0-1 1,0 1-1,0-1 0,0 1 0,0-1 0,0 0 1,0 1-1,1-1 0,-1 0 0,0 0 0,0 0 1,0 0-1,0 0 0,0 0 0,1 0 0,-1 0 0,1-1 1,4-1 61,-1 1 1,0-1 0,1 0 0,5-5 0,-7 6-87,45-29 59,-1-1 0,86-73 0,-127 98-60,44-38-323,-51 43 301,1 1 0,0-1 0,0 1 0,0-1 0,0 1 0,0-1 0,0 1 1,-1-1-1,1 1 0,0 0 0,0-1 0,0 1 0,2 0 0,-3 0 12,0 0 1,0 0-1,0 0 1,0 0-1,1 0 1,-1 0-1,0 0 1,0 0-1,0 1 1,0-1-1,0 0 0,0 0 1,1 0-1,-1 0 1,0 0-1,0 0 1,0 0-1,0 0 1,0 1-1,0-1 1,0 0-1,0 0 1,0 0-1,0 0 1,0 0-1,0 1 1,1-1-1,-1 0 1,0 0-1,0 0 0,0 0 1,0 0-1,0 1 1,0-1-1,-4 11-117,-15 21 101,-1 0 0,-36 40 1,-10 16 4,44-51 36,0 1-1,-22 57 0,-17 84 107,60-174-109,-16 44 658,12-40-354,4-13 57,8-25 140,3 1-491,1 0 0,1 1 1,25-38-1,-18 36-57,1 2 0,43-46 0,-19 25 6,232-289-118,-263 318 47,33-40 8,-41 53 23,1 0-1,0 1 1,0-1-1,0 1 1,0 1-1,12-7 1,-17 10 57,-1 1 1,1-1-1,0 1 1,0 0-1,-1-1 0,1 1 1,0 0-1,0-1 1,-1 1-1,1 0 1,0 0-1,0 0 1,0 0-1,0 0 0,-1 0 1,1 0-1,0 0 1,0 0-1,0 0 1,0 0-1,-1 1 1,1-1-1,0 0 0,0 0 1,0 1-1,-1-1 1,1 1-1,0-1 1,-1 1-1,1-1 0,0 1 1,-1-1-1,1 1 1,-1-1-1,1 1 1,0 0-1,-1-1 1,0 1-1,1 0 0,-1 0 1,1-1-1,-1 1 1,0 0-1,0 0 1,1-1-1,-1 1 1,0 0-1,0 1 0,1 4 17,0 0 0,-1 0-1,1 0 1,-1 0 0,-2 9 0,2-10 3,-2 17 48,-1 0 1,-2-1 0,-8 31 0,4-29 59,-19 35 1,24-51-123,0 1 0,-1-1 0,0-1 1,0 1-1,0-1 0,-1 0 0,0 0 0,-9 7 1,116-80-1732,-3 3 1686,-98 64 43,1 1 0,-1-1-1,0 0 1,0 0 0,0 1 0,0-1-1,1 0 1,-1 0 0,0 1-1,0-1 1,0 0 0,0 0 0,0 1-1,0-1 1,0 0 0,0 0-1,0 1 1,0-1 0,0 0 0,0 1-1,0-1 1,0 0 0,0 0-1,0 1 1,0-1 0,0 0-1,0 0 1,0 1 0,-1-1 0,1 0-1,0 1 1,-4 21 9,-1 4 23,6 48-38,-2-72 27,1-1 0,0 1 0,0-1 0,0 1 0,1-1 0,-1 1 0,0-1 0,1 1 0,-1-1 0,0 1 0,1-1 0,0 0 0,-1 1 0,1-1 0,0 0 0,0 0 0,0 1 0,1 0 0,-2-1 229,2-8 321,2 1-547,-1 0 0,0-1 1,0 1-1,0-1 0,-1 0 1,0 0-1,0 0 0,-1 0 1,0 0-1,0 0 0,-1-12 1,0 2-252,-1 0 1,-1-1 0,-7-29-1,9 44 172,0 3 54,0-1-1,0 0 1,0 1-1,0-1 1,0 1-1,0-1 1,0 1-1,0-1 1,-1 1-1,1-1 1,0 1-1,0-1 1,0 1-1,-1-1 1,1 1-1,0-1 1,0 1-1,-1-1 1,1 1-1,-1 0 1,1-1-1,0 1 0,-1-1 1,1 1-1,-1-1 1,18 5-15,0-2-1,1 0 1,18 0 0,-21-4 69,1 0 0,0-1 1,0 0-1,-1-2 1,0 0-1,19-8 0,-3-2 47,55-35 0,-57 30 9,0-3 1,-1 0 0,-1-1 0,38-46-1,-36 32-68,-1 0 0,-1-2 0,22-47-1,-31 52 1,-1 4-243,24-61 0,-39 81 67,-5 13-29,-11 19-34,-7 23 263,1 1 0,2 0 0,3 2 0,1-1 0,2 2 0,3 0 0,1 0 0,3 0 0,2 1 0,2 0 0,8 80 0,-5-116 12,0 0 1,1 0 0,5 12 0,-8-22-58,1 0-1,0 0 1,1-1 0,-1 1 0,0 0 0,1-1-1,-1 1 1,1-1 0,0 1 0,0-1-1,0 0 1,0 0 0,0 0 0,1 0-1,-1 0 1,0-1 0,1 1 0,-1-1-1,4 2 1,-4-3 3,1 1 1,0-1-1,-1 0 0,1 0 0,-1 0 1,1 0-1,0-1 0,-1 1 0,1-1 1,-1 1-1,1-1 0,-1 0 0,1 0 0,-1 0 1,0 0-1,1 0 0,-1-1 0,0 1 1,0-1-1,0 0 0,3-2 0,4-5 1,0-1 0,15-21-1,-19 24-64,11-14-110,19-36 1,-30 46 70,1 0 1,-2 0 0,0-1 0,0 1 0,2-18 0,-5 28 68,-1-1 1,0 1-1,0-1 0,1 1 1,-1 0-1,0-1 1,-1 1-1,1 0 0,0-1 1,0 1-1,-1-1 1,1 1-1,0 0 0,-1-1 1,-1-1-1,2 2 9,0 1 0,-1 0 0,1-1 0,0 1 0,-1 0 0,1 0 0,-1-1 0,1 1 0,-1 0 0,1 0 1,-1-1-1,1 1 0,-1 0 0,1 0 0,-1 0 0,1 0 0,-1 0 0,1 0 0,-1 0 0,-16 5-105,9 0 154,1-1 0,1 1 0,-1 0 0,1 1 0,0-1 0,0 1 0,1 1 0,-1-1 0,-5 10 0,1 1 189,0 0 1,-14 38-1,21-50-208,2 1-1,-1 0 1,0 0 0,1 0-1,0 1 1,1-1-1,-1 0 1,1 0 0,0 0-1,2 11 1,-1-13-27,0 0 0,0 0 1,1 0-1,-1 0 0,1-1 0,0 1 1,0 0-1,0-1 0,0 0 0,1 1 1,-1-1-1,1 0 0,0 0 0,0 0 1,0-1-1,0 1 0,7 3 1,0 0-192,1-2 0,-1 1 0,1-1 0,-1-1 0,14 3 1,1-2-1286,32 2 1,-31-5-659,-1-1 1,0-1 0,39-7 0,8-4-1783</inkml:trace>
</inkml:ink>
</file>

<file path=ppt/ink/ink5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46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11 787 4480,'-1'0'76,"1"0"1,-1 0-1,1 0 0,-1 0 1,1 0-1,-1 1 1,1-1-1,-1 0 0,1 0 1,-1 1-1,1-1 1,-1 0-1,1 1 0,0-1 1,-1 0-1,1 1 0,0-1 1,-1 1-1,1-1 1,0 1-1,-1-1 0,1 0 1,0 1-1,0-1 1,0 1-1,-1-1 0,1 1 1,0-1-1,0 1 0,0 0 1,0-1-1,0 1 1,0-1-1,0 1 0,0-1 1,0 1-1,0-1 1,0 1-1,1-1 0,-1 1 1,0-1-1,0 1 1,0-1-1,1 1 0,-1-1 1,0 1-1,1-1 0,-1 0 1,0 1-1,1-1 1,-1 1-1,0-1 0,1 0 1,-1 1-1,1-1 1,-1 0-1,1 0 0,-1 1 1,1-1-1,-1 0 0,1 0 1,-1 0-1,1 0 1,0 1-1,2 0 256,0 0-1,1-1 1,-1 1-1,0-1 1,1 1-1,-1-1 1,1 0-1,-1 0 1,0-1-1,1 1 1,-1-1-1,1 1 1,2-2-1,1 0-1,49-12 1118,56-22-1,-86 27-1329,0-1-1,0-1 0,-1-1 1,0-1-1,-1-1 0,-1-2 1,30-24-1,-14 3 0,-1-2 1,39-54-1,56-94 443,-113 156-446,19-40 1,-32 57-85,-2 1 0,0-1 1,0 0-1,-1 0 0,3-24 1,-7 35-3,1 0 1,-1-1-1,0 1 1,0-1-1,0 1 0,0-1 1,-1 1-1,1-1 1,-1 1-1,0 0 1,0-1-1,0 1 1,0 0-1,-3-5 0,3 7-20,1 0 0,-1 0-1,0 0 1,1 0 0,-1 1 0,0-1-1,1 0 1,-1 0 0,0 1-1,0-1 1,0 0 0,0 1-1,0-1 1,0 1 0,0-1 0,0 1-1,0-1 1,0 1 0,0 0-1,0 0 1,-2-1 0,1 1-8,0 0 0,0 1 0,0-1 0,0 0 0,0 1 0,0-1 0,0 1 0,0 0 0,0-1 0,-3 3 0,-3 2-2,1 0-1,-1 0 1,-12 13-1,4-1 116,0 0 0,-21 33-1,34-46-92,-10 16 116,0 1-1,1 0 1,-9 25 0,-20 70 409,32-83-322,0 1 1,3 0 0,-5 63-1,10-81-143,1 0 0,1 1-1,0-1 1,1 0 0,1 0-1,0 0 1,1 0-1,1-1 1,1 0 0,10 22-1,-13-32-72,0 0 1,0-1-1,0 1 0,1 0 0,-1-1 1,1 0-1,0 0 0,1 0 0,6 4 0,-9-6-166,-1-1-1,2 0 0,-1 0 0,0-1 0,0 1 0,0 0 0,0-1 0,0 1 0,1-1 0,-1 0 1,0 0-1,0 0 0,1 0 0,-1 0 0,0 0 0,0 0 0,0-1 0,1 1 0,-1-1 0,0 0 1,0 0-1,0 0 0,0 0 0,0 0 0,0 0 0,2-2 0,45-32-6746,-21 14 3802</inkml:trace>
</inkml:ink>
</file>

<file path=ppt/ink/ink5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47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55 9792,'-22'-13'3173,"22"13"-3137,0 0 0,0 0 1,0-1-1,0 1 0,0 0 0,0 0 0,0 0 1,0 0-1,0-1 0,0 1 0,0 0 0,0 0 0,0 0 1,0 0-1,0 0 0,0-1 0,0 1 0,0 0 1,0 0-1,0 0 0,0 0 0,0 0 0,1 0 1,-1-1-1,0 1 0,0 0 0,0 0 0,0 0 1,0 0-1,1 0 0,-1 0 0,0 0 0,0 0 1,0 0-1,0 0 0,0 0 0,1 0 0,-1-1 1,0 1-1,0 0 0,0 0 0,0 0 0,1 0 1,-1 0-1,0 1 0,0-1 0,9-3 391,31-7 2619,46-4 0,108 4-1997,-101 11-572,-52 0-1400,-4-1-3692,-38 0 4242,1 0-1,-1 1 1,0-1 0,0 0 0,0 0-1,1 1 1,-1-1 0,0 1-1,1-1 1,-1 1 0,0-1 0,1 1-1,-2 0 1,-1 2-796,-12 8-1545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22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6 2656,'0'-5'7714,"4"12"-2258,-4-1-5736,-21 49 3699,-15 24-2594,20-42-560,-36 62-1,23-59-136,-43 46-1,61-73-99,-42 42 143,47-48-138,1 0 0,0 1 1,-7 12-1,42-18 916,-7-4-817,0 0-1,24-5 1,-8 0 1,149-26 513,-159 28-541,-13 2-94,0 0 0,19 0 0,-29 5-155,-4-2-496</inkml:trace>
</inkml:ink>
</file>

<file path=ppt/ink/ink5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47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37 9472,'-18'-5'4288,"49"1"-3712,-8-1 2047,-1 5-1535,15-3 992,2 0-1216,6-6 0,0 9-512,0-5-288,0 5-64,-9-3 0,1 6 0,-11-3-1760,1 0 960,-4 0-3647,-1 0 2495</inkml:trace>
</inkml:ink>
</file>

<file path=ppt/ink/ink5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47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17 109 10208,'0'-24'3290,"0"24"-3230,0 0-1,0-1 0,0 1 1,0 0-1,0-1 1,0 1-1,0 0 0,0-1 1,0 1-1,1 0 1,-1-1-1,0 1 0,0 0 1,0-1-1,0 1 1,0 0-1,0-1 0,1 1 1,-1 0-1,0 0 1,1-1-1,3-4 417,2 0 1,-1 0-1,0 1 1,1 0-1,0 0 1,0 0-1,0 1 1,0 0-1,0 0 1,9-3-1,11-2 293,36-7-1,-54 13-665,0 0-1,0 0 1,1 1-1,-1 0 0,1 1 1,-1 0-1,0 0 1,1 1-1,14 3 0,-21-4-70,-1 0-1,0 1 0,1 0 0,-1-1 1,0 1-1,0-1 0,0 1 1,0 0-1,0 0 0,0 0 0,0 0 1,0 0-1,0 0 0,0 0 0,0 0 1,0 0-1,-1 0 0,1 0 1,-1 0-1,1 1 0,-1-1 0,1 0 1,-1 1-1,1-1 0,-1 0 1,0 3-1,0 0 60,0 1 0,0-1 0,0 1 0,-1 0 0,0-1 0,0 1 0,0-1 0,-3 7 0,-95 191 741,42-102-690,-43 81 708,93-168-735,2-3-14,0 0-1,1 0 1,0 0-1,-5 21 1,8-29-86,1 0 1,0 0-1,-1 0 1,1 0 0,0 0-1,0 0 1,0 0-1,1 0 1,-1 0-1,0 0 1,1 0-1,-1 0 1,1 0-1,0 0 1,0 0 0,0 0-1,0 0 1,0 0-1,0-1 1,0 1-1,0 0 1,1-1-1,-1 1 1,1-1-1,-1 1 1,1-1 0,0 0-1,-1 0 1,1 0-1,0 0 1,0 0-1,3 1 1,4 1-4,0-2 1,-1 1-1,1-1 0,0 0 1,0-1-1,0 0 0,0-1 1,14-2-1,-2 1-182,91-10-3019,-54 4 1450</inkml:trace>
</inkml:ink>
</file>

<file path=ppt/ink/ink5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5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7 4320,'5'-7'10965,"-13"8"-9040,-1 5-1107,-1 0 1,-12 12-1,6-6-452,-28 20 238,10-8-93,-55 51 1,58-44-390,2 2-1,1 1 1,1 1-1,-34 61 1,60-93-120,-13 20-3,2 2 1,1-1-1,-13 39 0,22-56 16,0 0 0,1 1 1,0-1-1,0 0 0,0 0 0,1 1 1,0-1-1,1 0 0,-1 1 0,2-1 0,-1 0 1,1 0-1,0 0 0,0 0 0,1 0 0,-1 0 1,2-1-1,3 7 0,10 10 45,1-2 0,1 0 0,30 25 0,13 15 25,-48-44-79,0 0-1,-1 1 0,-1 1 0,-1 0 1,9 21-1,-1 5 11,16 56 0,-27-69 192,7 66-1,-9-57 130,-3-14-127,-2 0 0,0 1 0,-2-1 0,-1 0 0,-1 0 0,-1 0 0,-9 30 0,2-20-83,-1-1 0,-2-1 0,-1 0 0,-29 47 0,-13 3 94,48-74-688,0 0 1,-1-1 0,0 0 0,0 0 0,-14 9 0,7-7-1747,12-8-2390</inkml:trace>
</inkml:ink>
</file>

<file path=ppt/ink/ink5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5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36 260 5632,'-1'0'72,"-22"3"2345,11-3 1408,24-7-191,21-16-3260,-19 12-35,16-12 29,-23 16-303,1 0 0,0 1-1,0 0 1,1 1-1,0 0 1,0 0 0,12-4-1,-19 8-50,0 1 0,0-1 0,0 1 0,0 0 0,0 0 0,0 0 0,0 0 0,0 0 0,0 1 0,0-1 0,0 0 0,0 1 0,0 0 0,0-1 0,0 1 0,0 0 0,-1 0 0,1 0 0,0 0 0,-1 0 0,1 1 0,0-1 0,-1 0 0,1 1 0,-1-1 0,0 1 0,2 2 0,0 0 74,0 0 1,-1 1-1,0-1 1,0 1-1,0-1 1,0 1-1,-1 0 1,0 0-1,0 0 1,1 9-1,-5 73 1413,1-57-966,2 32 0,0-59-445,0 0-1,0 0 1,1 0 0,0 1-1,-1-1 1,3 5 0,-2-7-51,-1 0 0,1 0 0,-1-1 0,1 1 1,-1 0-1,1 0 0,0-1 0,-1 1 0,1 0 0,0-1 1,-1 1-1,1-1 0,0 1 0,0-1 0,-1 1 0,1-1 0,0 0 1,0 1-1,0-1 0,0 0 0,0 0 0,0 1 0,-1-1 1,1 0-1,0 0 0,0 0 0,0 0 0,0 0 0,0-1 1,0 1-1,0 0 0,1-1 0,9-2 80,-1-1-1,0 0 1,0 0-1,10-7 1,41-27 4,-46 27-103,33-22-69,-2-3 0,-1-1 0,-2-3 0,59-70 0,-27 24-143,-72 84 191,-1-1 0,1 0 1,0 1-1,0 0 0,0-1 1,0 1-1,0 0 0,0 1 1,1-1-1,-1 0 1,1 1-1,-1 0 0,7-2 1,-7 3 8,-1 0 0,0 1 0,1-1 0,-1 0 0,0 1 0,0-1 0,1 1 0,-1 0 0,0-1 0,0 1 0,0 0 0,1 0 0,-1 1 0,0-1 0,-1 0 0,1 1 0,0-1 0,0 1 0,-1 0 1,1-1-1,-1 1 0,3 3 0,3 6 56,1 0 1,-2 0-1,1 1 1,5 16-1,16 53 225,-10-26-223,-13-39-201,0 0 1,-1 0-1,4 31 0,-6-34-1703,-2-11 1371,0 0 0,1 0 0,-1 0 0,0 0 0,0 0 0,0 0 0,0 0 0,0 0 0,-1-1-1,0 5 1,0 2-1676</inkml:trace>
</inkml:ink>
</file>

<file path=ppt/ink/ink5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5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12 6144,'-15'-11'1978,"15"11"-1845,-1 1-1,1-1 0,-1 0 0,1 1 0,-1-1 1,1 1-1,-1-1 0,1 1 0,-1 0 0,1-1 1,0 1-1,-1-1 0,1 1 0,0 0 1,0-1-1,-1 1 0,1 0 0,0 0 0,-2 8 430,1 0 0,0 0 0,1 0 0,-1 0 0,3 15 1,0 7 299,-3 243 3990,-18 137-1709,18-399-3080,-29 333 1074,29-328-1116,-17 157 309,16-164-395,0 9-1877,4-15-213,4-7-979,2-3 959</inkml:trace>
</inkml:ink>
</file>

<file path=ppt/ink/ink5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5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288 140 5472,'3'-13'3112,"-3"12"-2825,1 0 1,-1-1-1,0 1 0,1 0 1,-1-1-1,0 1 1,0 0-1,0-1 0,0 1 1,0-1-1,0 1 0,-1-3 1,0-3 400,-1 1 0,0-1 0,0 1-1,0-1 1,-1 1 0,0 0 0,0 0 0,-1 0 0,0 0 0,-8-9 0,9 12-580,-1 0 0,1 0-1,0 1 1,-1 0 0,1-1 0,-1 1-1,0 1 1,1-1 0,-1 0 0,0 1-1,0 0 1,0 0 0,0 0 0,0 1-1,-1-1 1,1 1 0,0 0 0,0 0-1,-8 1 1,6 0-93,0 0 0,-1 1 0,1 0 0,0 0 0,0 0-1,0 1 1,0 0 0,0 0 0,1 0 0,-1 1 0,1 0 0,0 0 0,0 0 0,-8 11 0,7-9 15,1 1 0,0 0 0,1 0 1,0 1-1,0 0 0,0-1 0,1 1 1,0 0-1,1 1 0,-1-1 0,0 9 1,0 20 394,2 1 1,5 60 0,-1-55-397,-1 26-701,-8 83 0,6-149 574,-3 19-2270,2-22 2216,1 1 0,0-1 0,0 1 0,0-1 0,0 0 0,0 1 1,-1-1-1,1 1 0,0-1 0,0 0 0,-1 1 0,1-1 0,0 0 0,-1 1 1,1-1-1,0 0 0,-1 0 0,1 1 0,0-1 0,-1 0 0,1 0 0,-1 0 1,1 1-1,-1-1 0,1 0 0,0 0 0,-1 0 0,1 0 0,-1 0 1,1 0-1,-1 0 0,1 0 0,0 0 0,-1 0 0,1 0 0,-1 0 0,1 0 1,-1 0-1,1-1 0,0 1 0,-1 0 0,0 0 0,-8-5-2146</inkml:trace>
</inkml:ink>
</file>

<file path=ppt/ink/ink5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5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95 6464,'-19'-23'2944,"24"18"-2560,-5 2 2112,5 3-1440,-1-8 1280,11 4-1377,6-7 641,6 6-928,23-7 192,4 4-512,8-1-256,1 6-96,-8 0-224,-5 3 128</inkml:trace>
</inkml:ink>
</file>

<file path=ppt/ink/ink5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5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 7040,'-1'-1'248,"0"1"-1,0 0 1,1 0 0,-1-1 0,0 1 0,0 0 0,0 0-1,1 0 1,-1 0 0,0 0 0,0 0 0,0 0 0,0 0 0,1 1-1,-1-1 1,0 0 0,0 0 0,1 1 0,-1-1 0,0 0-1,0 1 1,1-1 0,-1 1 0,0-1 0,1 1 0,-1-1-1,0 1 1,1 0 0,-1-1 0,1 1 0,-1 0 0,1-1-1,0 1 1,-1 0 0,0 1 0,-4 4 190,-7 10 1155,-19 33 0,19-28-1084,-10 21 640,-24 65-1,35-77-970,-79 207-1053,77-213-3359,12-16 2069</inkml:trace>
</inkml:ink>
</file>

<file path=ppt/ink/ink5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5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9984,'2'0'584,"-1"0"0,1 1 0,-1-1 0,1 1 0,-1-1 0,1 1 0,-1 0 1,0-1-1,1 1 0,-1 0 0,0 0 0,0 0 0,2 2 0,22 18 1441,1 6-1372,0 1-1,31 47 1,4 5-2931,-56-74 1261,0-1 0,1 1 0,-1-1 0,12 8-1,-14-11 267,0 0-1,0-1 0,1 1 1,-1-1-1,1 0 0,-1 0 0,1 0 1,-1 0-1,1 0 0,0-1 1,5 0-1,18 0-2832</inkml:trace>
  <inkml:trace contextRef="#ctx0" brushRef="#br0" timeOffset="1">477 157 6976,'-23'-22'3168,"-4"19"-2752,9 0 1952,5 6-1376,-19 0 1216,1 10-1281,-14-1-255,8 0-448,-3-1-32,14 6-96,-11-9-256,16 1 64,-11-18-2911,14 4 1631</inkml:trace>
</inkml:ink>
</file>

<file path=ppt/ink/ink5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6:5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7456,'0'0'3392,"18"20"-2944,-8-4 2720,-2 1-1824,1 10 1215,0 6-1471,5 18 640,-1 1-992,-5 8-96,7-1-416,-6-5-128,4-11-64,-3-7-192,-2-7 96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23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3488,'3'-9'12967,"0"28"-9290,2 7-3410,-3 11 595,-2 0-1,-8 59 1,3-39-343,2-32-369,2-19-124,0-1 0,0 1 0,0 0-1,1 0 1,0 0 0,1 7 0,0 15 182,-1-27-331,0-1 26,0 0 0,0 0-1,-1 0 1,1 0 0,0 0 0,0 0-1,0 0 1,-1 0 0,1 0 0,0 0-1,0 0 1,0 0 0,-1 0 0,1 0-1,0 1 1,0-1 0,0 0 0,0 0-1,-1 0 1,1 0 0,0 0 0,0 0-1,0 1 1,0-1 0,0 0 0,-1 0-1,1 0 1,0 0 0,0 1 0,0-1-1,0 0 1,0 0 0,0 0-1,0 1 1</inkml:trace>
</inkml:ink>
</file>

<file path=ppt/ink/ink5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7:1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47 5056,'-3'-15'13688,"2"28"-13819,-17 114 1919,7-31-1176,6-61-349,-16 84 543,16-100-660,0-1 1,-1 0 0,-1 0 0,-11 21-1,16-35-46,0-1-1,0 1 0,-1-1 0,1 0 1,-1 0-1,0 0 0,0 0 0,-6 4 0,8-6-50,-1 0 0,0 0-1,0 0 1,0 0 0,1 0-1,-1 0 1,0-1 0,0 1-1,0-1 1,0 0 0,0 0-1,0 1 1,0-1-1,-1 0 1,1-1 0,0 1-1,0 0 1,0 0 0,0-1-1,-3-1 1,1 1-13,0-1 0,0 0 0,0 0-1,0-1 1,0 1 0,1-1 0,-1 0 0,1 0 0,0 0 0,-5-6 0,-9-16-96,1 0 0,1-2 0,-14-35 0,3 2-13,3-2 0,-24-105 0,47 164 67,-2-3-80,1 0 0,0 0 1,0-11-1,1 16 84,-1-1 0,2 1 0,-1 0 0,0 0 0,0-1 0,0 1 0,0 0 0,1 0 0,-1-1 0,1 1 0,-1 0 0,1 0 1,-1 0-1,1 0 0,0 0 0,-1 0 0,1 0 0,0 0 0,0 0 0,0 0 0,0 0 0,0 0 0,0 1 0,0-1 0,1-1 0,4 0 53,0 1-1,1-1 1,-1 1-1,0 0 1,0 0 0,0 1-1,1 0 1,-1 0-1,12 2 1,6-1 51,91 5 306,262 4 1562,-333-10-1960,-30 0 21,-1 0-1,0 0 0,0-1 1,1-1-1,13-3 1,-26 5-133,1-1 0,0 1 0,-1-1 0,1 0 0,-1 1 0,1-1 1,-1 0-1,0 0 0,1 0 0,-1 0 0,0 0 0,0-1 0,1 1 1,-1 0-1,0 0 0,1-3 0,-1 3-245,-1 0-1,0 0 1,1-1 0,-1 1 0,0 0-1,0 0 1,0 0 0,0 0-1,0 0 1,0 0 0,0 0 0,0 0-1,0 0 1,-1 0 0,1 0-1,0 0 1,-1 0 0,1 0-1,0 0 1,-1 0 0,0 0 0,1 0-1,-1 0 1,1 1 0,-1-1-1,0 0 1,-1-1 0</inkml:trace>
</inkml:ink>
</file>

<file path=ppt/ink/ink5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7:1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26 6304,'0'-26'3584,"0"35"4377,-2 4-3827,-15 59-2448,10-42-1226,-5 54 0,0 1-362,11-70-145,3-5-1180,-2-11 577,0 0 0,0 0 0,0-1-1,1 1 1,-1 0 0,0 0 0,1 0 0,-1 0 0,1 0 0,0 0 0,-1 0 0,1 0 0,0 0 0,-1 0 0,1 1 0,0-1 0,0 0 0,0 0 0,0 1 0,0-1 0,0 0 0,0 1 0,0-1 0,0 1 0,1-1 0,11-4-2534</inkml:trace>
</inkml:ink>
</file>

<file path=ppt/ink/ink5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7:1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73 8896,'-12'-1'2162,"8"1"-361,9 2 1292,0-1-2444,0-1 0,1 0 0,-1 0 0,0 0 0,0-1 0,0 1 0,1-1 0,7-3 0,9-1 160,173-22 1446,-6 0-3950,-152 19-3292,-24 6 2588</inkml:trace>
</inkml:ink>
</file>

<file path=ppt/ink/ink5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7:1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72 4480,'-2'-2'382,"-1"1"-1,1-1 1,0 0 0,0 0-1,-2-7 6217,15 10-1059,5-1-5105,1 0 67,314-12 3350,-98 0-3861,-229 12-217,1 0 0,0-1 0,0 0 1,7-1-1,-11 2-67,0-1 0,0 1 0,0 0 0,0 0 0,0-1 0,-1 1 0,1-1 0,0 1 0,0 0 0,0-1 0,0 0 0,-1 1 0,1-1 0,0 0 1,-1 1-1,1-1 0,0 0 0,-1 1 0,1-1 0,-1 0 0,1 0 0,-1 0 0,0 0 0,1 0 0,-1 0 0,0 1 0,1-1 0,-1-2 0,0-4-2500</inkml:trace>
</inkml:ink>
</file>

<file path=ppt/ink/ink5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7:1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6880,'-5'-7'5952,"11"3"-2902,22-3 526,-23 6-3238,0 0 0,0 0 1,0-1-1,-1 1 1,1-1-1,0 0 0,4-3 1,2-3-158,0 0 0,-1-1 1,0 0-1,16-19 0,-19 21-167,0-1 0,0 1 0,1 0 0,11-8 0,-18 15-3,-1-1 1,1 1 0,0 0-1,-1 0 1,1 0 0,-1-1 0,1 1-1,0 0 1,-1 0 0,1 0-1,-1 0 1,1 0 0,0 0 0,-1 0-1,1 0 1,0 1 0,-1-1-1,1 0 1,-1 0 0,1 0 0,-1 1-1,1-1 1,0 0 0,-1 1-1,1-1 1,-1 0 0,1 1-1,-1-1 1,0 1 0,1-1 0,-1 0-1,1 1 1,-1-1 0,0 1-1,1 0 1,-1-1 0,0 1 0,1 0-1,11 27 449,-9-20-342,24 67 186,-26-73-445,-1-1 0,1 1 0,0-1 0,-1 1 0,1-1 0,0 1-1,0-1 1,0 0 0,0 1 0,0-1 0,0 0 0,3 2 0,5 5-937</inkml:trace>
</inkml:ink>
</file>

<file path=ppt/ink/ink5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7:1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17 231 5056,'-14'6'2205,"11"-1"1451,16-4-1149,-10-1-2169,0 1-1,0-1 0,0 0 0,0-1 0,1 1 1,-1 0-1,5-2 0,12-6 751,25-11-1,-4 1-521,182-79 1120,-209 91-1572,48-21 229,-55 25-329,0-1 0,0 2 0,0-1 0,0 1 1,0 0-1,0 0 0,8 1 0,-12 1 11,0-1-1,-1 1 1,1-1-1,-1 1 1,1 0-1,-1 0 0,1 0 1,-1 0-1,1 1 1,-1-1-1,0 1 1,0-1-1,0 1 1,0 0-1,0 0 1,0-1-1,0 2 0,-1-1 1,1 0-1,-1 0 1,2 4-1,3 5 111,-1 1-1,-1 0 1,5 17-1,0-1-36,-6-20-26,1 5 126,1 0-1,12 22 1,-16-33-146,1 1 0,-1-1 0,1 1 1,0-1-1,0 0 0,0 0 1,0 0-1,0 0 0,0 0 1,1 0-1,-1 0 0,1-1 0,-1 1 1,1-1-1,0 0 0,0 0 1,-1 0-1,6 1 0,-4-2-4,0 0-1,0 0 1,-1-1-1,1 0 1,0 0-1,-1 0 1,1 0-1,-1-1 1,1 1-1,-1-1 1,0 0-1,0 0 1,0 0-1,4-3 1,5-4 2,33-22-42,57-53 1,-13 9 139,-63 54-156,-17 13-53,0 0 1,1 1-1,17-10 1,-25 16 56,-1 0 0,1 1 1,0-1-1,0 1 1,-1-1-1,1 1 1,0 0-1,0 0 0,0 0 1,-1 0-1,1 0 1,0 0-1,0 0 0,0 0 1,-1 1-1,1-1 1,0 1-1,0-1 1,-1 1-1,1 0 0,-1 0 1,1-1-1,0 1 1,-1 0-1,0 1 1,1-1-1,-1 0 0,0 0 1,2 2-1,4 5 23,-1-1-1,-1 1 0,1 1 1,4 10-1,-3-8 3,5 10-441,0 1 0,-1 0 0,12 38 0,-19-34-2940,-7-9-4117,2-12 4672</inkml:trace>
</inkml:ink>
</file>

<file path=ppt/ink/ink5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7:1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7968,'-11'22'2565,"10"-20"-2463,0 0 0,1 0 0,-1 0-1,1 0 1,-1 0 0,1 0 0,0 0 0,0 0 0,0 3 0,-1 26 156,-4 84 2481,10 79 2016,-2-96-3270,16 278 882,-8-183-2222,-10-104-1008,-1-56-3501</inkml:trace>
</inkml:ink>
</file>

<file path=ppt/ink/ink5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7:1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 7456,'0'-1'460,"-1"0"0,1 0 1,0-1-1,-1 1 0,1 0 0,0 0 1,0-1-1,0 1 0,0 0 0,0-3 3037,-1 7-702,-2 2-1370,-9 15-734,2 0 0,0 0-1,1 1 1,1 0 0,-5 22-1,10-27-608,0 0 0,2 0-1,-1 0 1,2 1-1,0-1 1,4 21 0,-3-30-345,0 0 0,0-1 0,1 1 0,0 0 0,0-1 1,1 1-1,0-1 0,0 0 0,1 0 0,-1 0 0,1 0 0,1 0 1,-1-1-1,1 0 0,0 0 0,0 0 0,6 4 0,7 0-3608,0-5 1199</inkml:trace>
</inkml:ink>
</file>

<file path=ppt/ink/ink5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7:1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 6976,'-10'-12'3168,"10"7"-2752,0 2-224,0 6-192</inkml:trace>
</inkml:ink>
</file>

<file path=ppt/ink/ink5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7:2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223 439 4992,'1'-3'476,"0"1"0,-1-1 0,1 1-1,0-1 1,-1 1 0,0-1 0,0 1 0,1-1 0,-1 0 0,-1 1 0,1-5 0,-1 7-323,1-1 0,0 0 0,0 0 0,-1 1 1,1-1-1,0 0 0,-1 0 0,1 1 0,-1-1 0,1 1 1,-1-1-1,1 0 0,-1 1 0,1-1 0,-1 1 0,1-1 1,-1 1-1,0-1 0,1 1 0,-1-1 0,0 1 0,0 0 0,1 0 1,-1-1-1,0 1 0,0 0 0,1 0 0,-1 0 0,0 0 1,0-1-1,0 1 0,1 1 0,-1-1 0,0 0 0,0 0 1,0 0-1,1 0 0,-1 0 0,0 1 0,0-1 0,0 1 0,-3 0-55,1 1-1,0 0 0,0-1 1,0 1-1,0 0 0,0 1 0,0-1 1,1 0-1,-4 5 0,-20 25 263,24-29-317,-20 31 295,-26 53-1,36-64-265,-1 2 91,-13 36-1,22-49-138,1 0 0,0 0 0,0 0 0,1 0 0,-1 19 0,3-26 4,1 1 0,0-1-1,0 0 1,0 0-1,0 0 1,1 0-1,-1 0 1,1-1 0,1 1-1,-1-1 1,1 1-1,-1-1 1,1 0-1,1 1 1,4 4 0,-7-8 13,1 1 1,0 0-1,0-1 1,-1 0-1,1 1 1,0-1-1,0 0 1,0 0-1,0 0 1,0 0-1,1 0 1,-1-1-1,0 1 1,0-1-1,1 1 1,-1-1-1,0 0 1,0 0 0,1 0-1,-1 0 1,0 0-1,1 0 1,-1-1-1,0 1 1,0-1-1,0 0 1,1 1-1,-1-1 1,0 0-1,0 0 1,0-1-1,0 1 1,0 0-1,-1-1 1,3-1-1,2-2 6,-2 0 0,1 0 0,-1-1 0,1 0-1,-2 1 1,1-2 0,-1 1 0,1 0 0,1-7 0,3-12 14,7-30 1,48-249 237,-34 153-86,-23 115-163,-1-1 0,0-40 0,4-28 451,-9 105-498,0 0 1,0 0-1,0 0 0,0 0 0,0 0 1,0 0-1,0 0 0,0 0 1,0 0-1,0 0 0,0 0 0,0 0 1,0 0-1,0 0 0,0 0 1,0 0-1,0 0 0,0 0 0,0 0 1,-1 0-1,1-1 0,0 1 1,0 0-1,0 0 0,0 0 0,0 0 1,0 0-1,0 0 0,0 0 1,0 0-1,0 0 0,0 0 0,0 0 1,-2 8 54,-2 12 23,-6 76 511,5 117 0,6-130-413,7 90-108,-2-121-20,6 36-48,-11-87-134,-1 1 1,0-1 0,0 0-1,1 1 1,-1-1 0,1 1-1,-1-1 1,1 0 0,-1 1 0,1-1-1,0 0 1,0 0 0,0 0-1,0 1 1,0-1 0,0 0 0,0 0-1,0 0 1,0-1 0,0 1-1,0 0 1,1 0 0,-1-1-1,2 2 1,-1-2-289,0 0-1,0 0 1,0 0 0,0 0-1,0 0 1,0 0-1,0 0 1,0-1 0,0 1-1,0-1 1,0 1-1,0-1 1,-1 0 0,1 0-1,2-1 1,14-7-2098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23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40 6560,'0'-3'628,"-1"0"0,1 0 0,0-1 0,-1 1 0,2 0 0,-1 0 0,0-1 0,0 1 0,2-5 0,-2 7-556,1 1 0,-1 0 1,0 0-1,0 0 0,0 0 0,0 0 1,0 0-1,0 0 0,0 0 0,0-1 0,0 1 1,0 0-1,0 0 0,0 0 0,0 0 1,1 0-1,-1 0 0,0 0 0,0 0 0,0 0 1,0 0-1,0 0 0,0 0 0,0 0 1,1 0-1,-1 0 0,0 0 0,0 0 1,0 0-1,0 0 0,0 0 0,0 0 0,0 0 1,1 0-1,-1 0 0,0 0 0,0 0 1,0 0-1,0 0 0,0 0 0,0 0 1,0 0-1,1 0 0,-1 0 0,0 0 0,0 0 1,0 0-1,0 0 0,0 0 0,0 1 1,0-1-1,0 0 0,0 0 0,0 0 1,0 0-1,1 0 0,-1 0 0,0 0 0,0 1 1,0-1-1,6 20 2116,24 243 2666,-28-236-4524,3 69-26,-4-53-240,-1-31-2347,0-30-4644,-4-7-140,3 14 4214</inkml:trace>
</inkml:ink>
</file>

<file path=ppt/ink/ink5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7:2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9888,'0'0'3178,"0"0"-3042,0 0 0,1 0 0,-1 0 0,0 0 0,0 0 0,0 0 0,1 0 0,-1 0-1,0 0 1,0 0 0,0 0 0,1 0 0,-1 1 0,0-1 0,0 0 0,0 0 0,1 0 136,-1 0-137,0 1 1,0-1 0,0 0 0,0 0 0,0 0 0,1 1 0,-1-1 0,0 0 0,0 0 0,0 0 0,0 1-1,-6 139 5698,0-1-4791,6-128-988,-7 160 20,5-141-831,1-18-5990,5-13 4561</inkml:trace>
</inkml:ink>
</file>

<file path=ppt/ink/ink5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7:2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23 139 9056,'-18'-7'2922,"18"7"-2825,0 0-1,-1 0 1,1 0-1,0-1 1,0 1-1,-1 0 1,1 0-1,0 0 1,0 0-1,0 0 1,0-1-1,-1 1 1,1 0-1,0 0 1,0 0-1,0 0 1,0-1-1,0 1 1,-1 0-1,1 0 1,0-1-1,0 1 1,0 0-1,0 0 1,0 0-1,0-1 1,0 1-1,0 0 1,0 0-1,0-1 1,0 1-1,0 0 1,0 0-1,0-1 1,0 1-1,0 0 1,0 0-1,0-1 1,0 1-1,0 0 1,1 0-1,-1 0 1,0-1-1,0 1 1,0 0-1,0 0 1,0 0-1,1-1 1,-1 1-1,0 0 1,8-7 1904,1 2-1382,1 0 1,0 1 0,-1 0-1,12-2 1,9-4 90,2 0 210,1 1 1,1 2-1,0 1 1,36-1-1,11-7-232,-16 2-597,-24 5-58,6 0-576,-17 5-3592,-21 5 2161</inkml:trace>
</inkml:ink>
</file>

<file path=ppt/ink/ink5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7:2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40 9376,'1'-7'1314,"-1"4"-609,0 0 1,1 0-1,-1-1 1,1 1-1,0 0 1,0 0-1,0 0 1,3-4-1,-4 7-623,0-1-1,0 1 0,0 0 0,1 0 0,-1 0 1,0 0-1,0 0 0,0 0 0,0 0 0,0 0 0,0 0 1,0 0-1,1 0 0,-1 0 0,0 0 0,0 0 0,0 0 1,0 0-1,0 0 0,0 0 0,1 0 0,0 1 975,-1-1-975,0 0 0,0 0 0,0 1 0,0-1 0,0 0 1,0 0-1,0 0 0,0 0 0,0 0 0,0 0 1,0 0-1,0 1 0,2 5 1233,-3 4-741,0-1 0,-1 0 0,0 1 0,-6 14-1,2-7-188,-2 8-102,-2 0-1,-1-1 1,-1-1 0,0 1 0,-19 23 0,-1 7 42,6-9-1492,7-19-3946,17-20 2826</inkml:trace>
</inkml:ink>
</file>

<file path=ppt/ink/ink5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7:53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11 223 2496,'-10'-11'6944,"23"35"-5952,-9-9-604,-1 1 0,-1 0 0,-1 0 0,0 19 0,-1-12 381,5 30-1,-5-52-698,0-1 0,0 1 1,0-1-1,0 0 0,0 1 0,0-1 0,1 0 1,-1 1-1,0-1 0,0 0 0,1 1 0,-1-1 1,0 0-1,0 1 0,1-1 0,-1 0 0,0 0 1,1 1-1,-1-1 0,1 0 0,-1 0 0,0 0 1,1 1-1,-1-1 0,0 0 0,1 0 0,0 0 1,16-1 493,15-9-497,-14 3 8,0 1-1,1 1 1,-1 1 0,1 1-1,33-2 1,-16-1 12,-24 4 26,0 0 1,18-1-1,98-4-117,32 1-78,-23 7 227,22 2-12,115-1 271,-148-3-424,-112 1 18,364 4 153,-189-7 128,21 1-174,15 9 396,-201-5-338,0-2 0,0 0-1,33-5 1,-49 4-153,1 1 0,-1-1 0,10 2 0,3 0 78,-21-1-51,19 4-117,-15-4 111,0 0-1,0 1 0,0-1 0,7 3 0,12 1 86,-16-4-107,0 0 0,0 0 0,0-1 1,0 0-1,-1-1 0,11-3 0,-5 2-1,0 0-1,0 1 1,0 0 0,16 0-1,-11 1-7,24-6-1,68-10-122,-6 0 849,-102 17-672,0 0 0,1-1 0,-1 1 0,0-1-1,0 1 1,0-1 0,0 0 0,0 0 0,0 1 0,0-1 0,0 0 0,0 0 0,0 0-1,0 0 1,-1 0 0,1 0 0,0 0 0,-1 0 0,1 0 0,-1-1 0,1 1-1,-1 0 1,1 0 0,-1 0 0,0-1 0,0 1 0,0 0 0,1-2 0,-1-5 80,0 0 1,0 0-1,-2-12 1,0 9-129,0-13 27,1 1 1,3-36 0,-2-38-2413,0 76 955</inkml:trace>
</inkml:ink>
</file>

<file path=ppt/ink/ink5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7:55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71 257 2400,'-8'-8'2693,"2"13"310,-2 6-2573,1 1 0,0 0 1,1 0-1,0 0 0,1 1 1,0 0-1,-3 16 0,7-23-316,0 0 0,0 0 0,0 0 0,1 1-1,0-1 1,0 0 0,0 0 0,1 0 0,0 0 0,0 0-1,0 0 1,1 0 0,0 0 0,0 0 0,1 0-1,0-1 1,-1 1 0,6 6 0,-6-9-51,0-1 0,1 1 0,-1-1-1,0 0 1,1 1 0,-1-1 0,1 0 0,0 0 0,-1-1 0,1 1 0,0 0-1,0-1 1,0 0 0,1 0 0,-1 0 0,0 0 0,0 0 0,1-1 0,-1 1-1,0-1 1,1 0 0,-1 0 0,0 0 0,0 0 0,1-1 0,-1 0 0,0 1-1,1-1 1,-1 0 0,4-2 0,1-1 29,0-1 1,-1 1-1,1-1 1,-1 0-1,0-1 0,0 0 1,-1 0-1,0 0 0,0-1 1,6-9-1,-6 7 19,-1 0 1,0 0-1,0 0 0,-1-1 1,-1 1-1,1-1 0,2-14 1,-6 20-79,1 0 0,-1 0 0,0 0 0,0 0 1,0 0-1,0 0 0,-1 0 0,1 0 0,-1 0 0,0 0 1,0 0-1,-1 0 0,1 0 0,-1 1 0,0-1 0,0 0 1,0 1-1,-5-6 0,3 4 20,-1 0-1,0 0 1,-1 1 0,1 0 0,-1-1 0,1 2-1,-1-1 1,-1 1 0,1 0 0,-7-3-1,-1 2 28,11 4-93,0-1-1,-1 0 0,1-1 1,0 1-1,0 0 0,-5-4 0,8 5 21,0 0 0,0 0 0,1 0-1,-1-1 1,0 1 0,0 0-1,0 0 1,0 0 0,0 0-1,0-1 1,0 1 0,0 0 0,0 0-1,0 0 1,0 0 0,0 0-1,1 0 1,-1-1 0,0 1 0,0 0-1,0 0 1,0 0 0,0 0-1,1 0 1,-1 0 0,0 0-1,0 0 1,0 0 0,0 0 0,0-1-1,1 1 1,-1 0 0,0 0-1,0 0 1,50 4 292,41-2-185,52-2-127,16-11 203,-102 6-183,-29 5-33,-27 0 21,-1 0 1,0 0-1,0 0 1,0 1 0,0-1-1,1 0 1,-1 0-1,0 0 1,0 0-1,0 1 1,0-1-1,0 0 1,0 0 0,0 0-1,1 1 1,-1-1-1,0 0 1,0 0-1,0 0 1,0 1-1,0-1 1,0 0 0,0 0-1,0 1 1,0-1-1,0 0 1,0 0-1,0 0 1,0 1-1,0-1 1,-1 0-1,1 0 1,0 0 0,0 1-1,0-1 1,0 0-1,0 0 1,0 0-1,0 0 1,-1 1-1,1-1 1,0 0 0,0 0-1,0 0 1,0 0-1,-1 0 1,1 1-1,-64 48-203,47-32 180,1 0-1,1 1 0,-18 30 0,-31 62 54,60-102-13,0 0 1,-4 14 0,7-20 4,1 0 0,-1-1 1,1 1-1,-1 0 0,1 0 1,0 0-1,0-1 0,0 1 0,0 0 1,0 0-1,0 0 0,0 0 1,1 0-1,-1-1 0,1 1 1,-1 0-1,1 0 0,0-1 0,1 3 1,-2-3-2,1-1 0,-1 0-1,1 1 1,-1-1 0,0 0 0,1 1 0,-1-1 0,1 0 0,-1 0 0,1 1-1,-1-1 1,1 0 0,-1 0 0,1 0 0,-1 0 0,1 0 0,-1 0 0,1 0-1,0 0 1,-1 0 0,1 0 0,-1 0 0,1 0 0,-1 0 0,1 0 0,-1 0 0,1-1-1,19-10 318,13-20-49,-33 30-284,38-42 232,34-54-1,-17 22-118,-25 38-170,-5 5-112,42-66 0,-66 97 139,0-1 0,-1 0 0,1 1 0,0-1 0,-1 0 0,1 1 0,0-1 0,-1 0 0,0 0 0,0 0 0,1 0 0,-1 1 0,0-1 0,0 0 0,-1-3 0,1 5 17,0 0 1,0-1-1,-1 1 0,1 0 0,0-1 0,0 1 0,0 0 0,-1-1 0,1 1 0,0 0 1,0-1-1,-1 1 0,1 0 0,0 0 0,-1-1 0,1 1 0,0 0 0,-1 0 0,1 0 0,0 0 1,-1-1-1,1 1 0,0 0 0,-1 0 0,1 0 0,0 0 0,-1 0 0,1 0 0,-1 0 1,1 0-1,0 0 0,-1 0 0,1 0 0,0 0 0,-1 0 0,1 0 0,-1 1 0,1-1 0,0 0 1,-1 0-1,-17 8-184,7-1 181,0 0 0,1 1 0,-1 0-1,2 1 1,-14 15 0,17-18 15,1 0-1,1 0 1,-1 0 0,1 1-1,0 0 1,1-1 0,-1 1-1,1 1 1,1-1-1,-4 15 1,5-18 19,1-1-1,0 1 1,0 0 0,0-1-1,0 1 1,1-1-1,-1 1 1,1 0 0,0-1-1,0 0 1,0 1-1,0-1 1,1 1 0,0-1-1,-1 0 1,1 0-1,0 0 1,0 0 0,1 0-1,-1-1 1,3 4-1,0-3 31,0 1-1,0-1 0,0 0 0,0 0 1,1 0-1,-1-1 0,1 1 1,0-1-1,0-1 0,-1 1 0,12 0 1,7 0 27,0-1 1,0-1-1,-1-1 1,1-1 0,36-8-1,-25 1-30,1-1-1,62-28 0,-92 36-114,8-4-263,-12 9 119,-6 7-22,-2-1 203,0-1 1,-13 14-1,-4 6-29,-18 26-27,-27 43 125,66-95 11,-6 17 15,7-19-43,1 1 0,0-1 0,0 1 0,0-1 0,0 1 0,0-1-1,0 1 1,0-1 0,0 1 0,0 0 0,0-1 0,0 1 0,0-1 0,0 1 0,0-1-1,0 1 1,0-1 0,1 1 0,-1-1 0,0 0 0,0 1 0,1-1 0,-1 1 0,0-1 0,1 1-1,-1-1 1,0 0 0,1 1 0,-1-1 0,1 0 0,-1 1 0,0-1 0,2 1 0,-1-1 6,0 0 0,0 0 0,0 0 1,0 1-1,1-1 0,-1 0 0,0 0 0,0-1 1,0 1-1,0 0 0,1 0 0,-1 0 0,0-1 1,0 1-1,0-1 0,0 1 0,0-1 0,0 1 1,0-1-1,0 0 0,0 1 0,0-1 0,1-1 1,3-3 29,0 0 1,0 0-1,5-8 0,5-9 71,18-39-1,-8 14 78,50-96 58,-56 99-295,-2 0 0,19-81 1,-33 104 98,-5 20-129,-1 4-34,-13 32-163,6-8 325,2 0 0,1 0 0,2 1 0,0 0 0,2 0 0,1 1 0,1-1 0,2 0 0,5 38 0,-4-48-623,1 0 0,10 34 0,-11-46-33,1 0 0,-1-1 0,1 1 0,0-1 0,5 5 0,-6-7-222,1 0 0,-1 0 0,1 0 0,0-1 0,0 1-1,0-1 1,0 0 0,1 0 0,3 2 0,28 9-4631</inkml:trace>
</inkml:ink>
</file>

<file path=ppt/ink/ink5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7:56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46 384 3552,'0'0'1147,"0"0"-1037,0 0 0,0 0 0,1 0 0,-1 0 0,0 0 0,0 0 0,0 0 0,1 1 0,-1-1 1,0 0-1,0 0 0,0 0 0,1 0 0,-1 0 0,0 0 0,0 0 0,0 1 0,0-1 1,1 0-1,-1 0 0,0 0 0,0 0 0,0 1 0,0-1 0,0 0 0,0 0 0,0 0 0,1 1 1,-1-1-1,0 0 0,0 14 477,-1-1 0,0 1 0,-1-1 0,-1 1 1,0-1-1,-1 0 0,0 0 0,-1-1 0,-12 25 1,10-23 37,4-9 990,5-6-1580,0 0 0,1 0 1,-1 0-1,0 1 1,1-1-1,-1 0 0,1 1 1,-1 0-1,1 0 1,3 0-1,1-1-3,51-6 32,0 3 0,0 2 0,67 7 0,-114-3-63,65 6 41,108-3 0,221-20 1398,-347 13-1239,58-4 195,-4-9 4,136 0 0,-96 20-512,-149-4 110,1-1-1,-1 0 0,0 1 0,1-1 0,4 3 0,8 1 879,-15-32 377,6-22-818,0-86 0,-4 59-467,-3-7 120,1-3-798,4 32-5127,-2 48 2755</inkml:trace>
</inkml:ink>
</file>

<file path=ppt/ink/ink5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2:57:58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90 444 2144,'-6'-17'3685,"-11"22"-586,10 0-2745,0 0 0,0 0 0,0 1 0,1 0 0,-6 7 0,10-11-209,0 1 1,0 0-1,0-1 0,0 1 0,1 0 0,-1 0 0,1 0 0,0 0 0,-1 0 1,1 0-1,1 0 0,-1 1 0,0-1 0,1 0 0,0 0 0,0 5 1,0-6-86,1-1 1,-1 1-1,1 0 1,0-1-1,-1 1 1,1-1-1,0 1 1,0 0-1,0-1 1,0 0-1,0 1 1,1-1-1,-1 0 1,0 0-1,1 1 1,-1-1-1,1 0 1,-1 0-1,1-1 1,-1 1-1,1 0 1,0 0-1,-1-1 1,1 1-1,0-1 1,0 1-1,-1-1 1,1 0-1,2 0 1,4 1 149,0 0-1,1-1 1,-1-1 0,16-1 0,-20 1-141,0 0 1,0 0 0,1 0-1,-1 0 1,0-1 0,0 0-1,0 0 1,0 0 0,-1 0-1,1 0 1,-1-1 0,1 0-1,-1 1 1,6-7 0,-6 4-51,0 1 0,-1 0 1,1-1-1,-1 1 0,0-1 0,0 0 1,0 0-1,-1 0 0,0 0 1,0 0-1,0 0 0,0-6 0,0 6-49,-1 0 0,0 0 0,0-1 0,-1 1 0,1 0 0,-1-1-1,0 1 1,-1 0 0,1 0 0,-4-8 0,3 11 24,1-1 0,-1 1 0,1 0 0,-1 0 0,0-1 0,0 1 0,0 0 0,0 1 0,0-1 0,0 0 0,-1 1 0,1-1 0,0 1 0,-1 0 0,1 0 0,-1 0 0,0 0 0,1 0 0,-1 0-1,0 1 1,-3-1 0,-22 0 449,116 4-54,-50 0-317,1-2-1,60-7 0,-43-2-7,136-24 341,-173 26-338,-14 4-123,-1 0 0,1 1 0,0 0 0,8-1 0,-13 2 50,0 0 0,0 1 0,0-1 0,0 0 0,0 0 0,0 0 0,0 1 0,0-1 0,0 0 0,0 0 0,0 0 0,0 1 0,0-1 0,-1 0 0,1 0 0,0 0 0,0 1 0,0-1 0,0 0 0,0 0 0,0 0 0,0 0 0,0 1 1,-1-1-1,1 0 0,0 0 0,0 0 0,0 0 0,0 0 0,-1 1 0,1-1 0,0 0 0,0 0 0,0 0 0,0 0 0,-1 0 0,1 0 0,0 0 0,0 0 0,0 0 0,-1 0 0,-54 35-172,2 3 1,-75 67-1,98-72 333,28-31-94,0 1 0,0 1 0,0-1-1,0 0 1,1 0 0,-1 1-1,1-1 1,0 1 0,-1 5-1,1-9-37,1 1 0,0-1 0,0 1 0,0 0 0,0-1 0,0 1 0,0-1 0,0 1 0,0-1 1,0 1-1,0-1 0,0 1 0,1-1 0,-1 1 0,0-1 0,0 1 0,0-1 0,1 1 0,-1-1 0,0 1 0,1-1 0,-1 1 0,0-1 0,1 0 0,-1 1 0,1-1 0,-1 1 0,0-1 0,1 0 0,-1 0 0,1 1 0,-1-1 0,1 0 0,-1 0 0,1 1 0,-1-1 0,1 0 0,-1 0 0,1 0 0,0 0 0,-1 0 0,1 0 0,-1 0 0,1 0 0,-1 0 0,1 0 0,0 0 0,4-1 52,-1 0 1,0 0-1,0 0 1,0 0-1,5-3 1,13-8 52,-1-1 0,31-24 1,-45 31-104,11-7 8,0-2 0,-2 0 0,0 0-1,-1-2 1,0 0 0,17-26 0,0-6 14,31-63 0,-52 89-145,-1-1-1,-1 1 1,0-1 0,-2-1-1,5-34 1,-12 58 63,0 0 1,1 0 0,-1 0 0,0 0-1,0 0 1,0 0 0,-1 0 0,1 0-1,0 0 1,0-1 0,0 1-1,-1 1 1,1-1 0,-1 0 0,0-1-1,1 1 25,0 1-1,0 0 1,0 0-1,-1 0 1,1 0-1,0-1 1,0 1-1,-1 0 1,1 0-1,0 0 1,0 0-1,-1 0 1,1 0-1,0 0 1,0 0-1,-1 0 1,1 0-1,0 0 1,-1 0-1,1 0 1,0 0-1,0 0 1,-1 0-1,1 0 1,-13 8-193,4 0 180,1 2 0,0-1 0,0 1-1,1 0 1,0 1 0,-5 11-1,-32 74-37,34-71 106,1 0-1,-10 41 1,17-58-4,1 0 1,-1 0-1,2 0 1,-1 0-1,1 0 1,1 0 0,-1 0-1,1 0 1,1 0-1,0-1 1,0 1-1,0 0 1,4 8-1,-3-12-9,0 1-1,0-1 1,1 0 0,-1 0-1,1 0 1,0 0-1,0 0 1,0-1 0,0 0-1,1 0 1,-1 0-1,1 0 1,0-1 0,0 0-1,0 0 1,0 0-1,0-1 1,0 1 0,7 0-1,3 0 14,0 0 0,0-1 0,0-1 0,0 0 0,24-5-1,-26 3-54,0-1 0,0 0 0,-1-1 0,19-9 0,43-27 34,-71 38-41,0 0 0,0 0 1,0-1-1,-1 1 1,1-1-1,-1 0 0,1 1 1,2-6-1,7-7-148,-8 9-106,-10 10-126,-15 14-44,-12 18 217,20-24 274,1 0-1,1 1 0,-19 28 0,29-40-23,1 0 0,-1 0-1,1 0 1,-1 0 0,1-1 0,-1 1 0,1 0-1,0 0 1,0 0 0,-1 0 0,1 0-1,0 0 1,0 0 0,0 0 0,0 0 0,0 0-1,0 0 1,0 0 0,0 0 0,1 1-1,-1-1 2,1-1-1,-1 1 0,0-1 0,1 1 0,-1-1 0,1 1 1,0-1-1,-1 0 0,1 1 0,-1-1 0,1 0 0,0 0 1,-1 1-1,1-1 0,-1 0 0,1 0 0,0 0 0,-1 0 1,1 0-1,0 0 0,-1 0 0,2 0 0,2 0 37,1-1 0,-1 1 1,0-1-1,1 0 0,-1-1 0,0 1 0,5-3 0,-2 0-4,0 0-1,-1-1 1,0 0-1,0 0 1,0-1-1,0 1 1,6-10-1,30-46 193,-37 52-255,22-36 30,29-67 0,10-50-93,-58 139 39,-6 19 21,2-7 54,0 0-1,5-19 1,-9 30-47,-1 0 0,1 0 0,0 0 0,0 1 0,0-1 0,-1 0 0,1 0 0,0 0 0,0 0 0,0 0 0,-1 1 0,1-1 0,0 0 0,0 0 0,-1 0 0,1 0 0,0 0 0,0 0 0,-1 0 0,1 0 0,0 0 0,0 0 0,-1 0-1,1 0 1,0 0 0,0 0 0,-1 0 0,1 0 0,0 0 0,0 0 0,-1 0 0,1 0 0,0-1 0,0 1 0,0 0 0,-1 0 0,1 0 0,0 0 0,0 0 0,0-1 0,-1 1 0,1 0 0,0 0 0,0 0 0,0-1 0,0 1 0,0 0 0,-1 0 0,1-1 0,0 1 0,0 0 0,0 0-1,0 0 1,0-1 0,0 1 0,0 0 0,0-1 0,0 1 0,0 0 0,0 0 0,0-1 0,0 1 0,0 0 0,0 0 0,0-1 0,0 1 0,1 0 0,-4 1-15,1 1 0,0 0 0,0 0 0,0 0 0,0 1 0,0-1 0,-2 4 0,-4 9-24,0 1 1,2 1 0,-9 29 0,-9 59 107,20-85-49,-4 18 77,2 1 1,-2 58 0,12-52-29</inkml:trace>
</inkml:ink>
</file>

<file path=ppt/ink/ink5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3:04:29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12 3648,'0'0'1173,"5"-11"3408,-4 11-4514,-1 0 0,0 0-1,0 0 1,0 0 0,0 0-1,0 0 1,0 0 0,0 0-1,1 0 1,-1 0 0,0 0 0,0 0-1,0 0 1,0 0 0,0 0-1,0 0 1,0 0 0,1 0-1,-1 0 1,0 0 0,0 0-1,0 0 1,0 0 0,0 0-1,0 0 1,1 0 0,-1 0-1,0 0 1,0 0 0,0 0-1,0 0 1,0 0 0,0 0-1,0 0 1,0 0 0,1 1 0,-1-1-1,0 0 1,0 0 0,0 0-1,0 0 1,0 0 0,0 0-1,0 0 1,0 1 0,0-1-1,0 0 1,0 0 0,0 0-1,0 0 1,0 0 0,0 0-1,0 0 1,0 1 0,0-1-1,0 0 1,0 0 0,0 0-1,0 0 1,0 1 0,1 15 1909,-2 20-420,-3-6-794,-1 0 1,-14 47-1,-2 5-270,5 30-312,11-69 101,-19 74-1,24-116-287,0 0-1,0 0 1,-1 0 0,1 0-1,0 0 1,-1 0-1,1 0 1,-1 0 0,1 0-1,-1 0 1,1 0-1,-1 0 1,0 0 0,1-1-1,-1 1 1,0 0 0,0 0-1,-1 1 1,2-3-74,-1 1 1,1 0-1,0 0 1,0 0 0,-1 0-1,1 0 1,0 0-1,0 0 1,0 0 0,0 0-1,-1 0 1,1 0-1,0 0 1,0-1 0,0 1-1,0 0 1,-1 0-1,1 0 1,0 0 0,0-1-1,0 1 1,0 0-1,0 0 1,0 0-1,-1 0 1,1-1 0,0 1-1,0 0 1,0-1-1,-2-13-3691,6-2 1287</inkml:trace>
</inkml:ink>
</file>

<file path=ppt/ink/ink5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3:04:30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9984,'0'-29'3205,"2"19"-1941,-2 10-1266,2-5 381,1 1-1,0-1 1,0 1 0,0 0 0,1-1 0,-1 1 0,1 1 0,5-5 0,6-3 71,1 2 1,-1 0-1,1 1 1,1 0-1,0 2 1,0 0-1,0 0 1,24-3-1,12 0-77,80-2 0,-108 10-306,93-3 21,-93 4-65,1 2 0,37 7 0,-63-9-25,26 7-840,-25-7 603,0 1 0,0 0 1,0-1-1,0 1 1,0-1-1,0 1 1,0 0-1,0 0 0,-1 0 1,1 0-1,0-1 1,0 1-1,-1 0 0,1 0 1,0 0-1,-1 0 1,1 0-1,-1 1 0,1 0 1,3 9-1767</inkml:trace>
</inkml:ink>
</file>

<file path=ppt/ink/ink5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3:04:30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97 8896,'-11'0'3011,"18"1"462,19-1-11,213-29 437,-169 15-5779,92-31 0,-154 43-689,0 0 0,17-3 0,-11 5-705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24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16 347 4576,'-12'-15'1450,"12"14"-1197,-1-1-1,1 1 0,-1 0 0,1 0 0,0-1 0,-1 1 0,1 0 0,0-1 0,0 1 0,0 0 0,0-1 0,0 1 0,0 0 0,0-1 0,0 1 0,1 0 0,-1 0 0,1-1 0,-1 1 0,1 0 1,-1 0-1,2-2 0,-1 1 142,6-14 1277,1 1 0,13-17 0,-7 11-311,-7 9-869,1 0 0,1 1-1,0 0 1,0 0 0,1 0-1,14-10 1,-21 18-441,0 1 0,0 0 0,0 0 0,1 0 0,-1 0 0,0 1 0,1-1 0,-1 1 0,1 0 0,-1 0-1,1 0 1,0 1 0,0-1 0,-1 1 0,1 0 0,0 0 0,-1 0 0,1 0 0,0 1 0,0-1 0,-1 1 0,1 0 0,-1 0 0,1 1 0,-1-1 0,1 1 0,-1-1 0,0 1 0,4 3 0,4 4 127,-1 0 0,0 1 0,0 0 0,-1 1 0,9 13 0,-12-15 135,1 1-1,0-1 1,1-1 0,0 1 0,0-1 0,1-1 0,18 13 0,-26-19-273,0-1-1,0 0 1,0 0 0,0 1 0,0-1 0,0 0-1,0 0 1,0 0 0,1 0 0,-1 0-1,0 0 1,0-1 0,0 1 0,0 0 0,0 0-1,0-1 1,0 1 0,0-1 0,0 1-1,0-1 1,0 1 0,0-1 0,0 0 0,-1 1-1,1-1 1,0 0 0,0 0 0,-1 0-1,2-1 1,2-2 58,0-1 1,-1 0-1,5-9 0,37-79 20,-11 20-218,-2 18-2540,-27 46 546,1 2-133</inkml:trace>
</inkml:ink>
</file>

<file path=ppt/ink/ink5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3:04:30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78 7040,'6'-12'3658,"-6"12"-3576,0 0-1,0 0 1,0-1 0,0 1 0,0 0-1,0 0 1,0 0 0,0 0 0,-1-1-1,1 1 1,0 0 0,0 0 0,0 0-1,0 0 1,0-1 0,0 1 0,0 0-1,-1 0 1,1 0 0,0 0 0,0 0-1,0 0 1,0 0 0,-1 0 0,1 0-1,0-1 1,0 1 0,0 0 0,0 0-1,-1 0 1,1 0 0,0 0 0,0 0 0,0 0-1,-1 0 1,1 0 0,-2 1 245,-1-1 1,1 1-1,0-1 0,0 1 1,0 0-1,-1 0 1,1 0-1,0 0 0,-3 2 1,-11 9-81,0-1 0,2 2-1,-1 0 1,1 1 0,1 0 0,1 1 0,0 1 0,1-1-1,0 2 1,2 0 0,0 0 0,1 1 0,-7 20 0,12-31-243,1 1 1,0-1 0,1 1 0,0-1-1,0 1 1,0 0 0,1 13 0,1-18 15,-1-1 1,0 1-1,1-1 1,-1 1-1,1-1 1,0 1-1,-1-1 1,1 0-1,0 1 1,1-1-1,-1 0 1,0 0-1,1 1 1,-1-1-1,1 0 1,0-1 0,-1 1-1,1 0 1,0 0-1,0-1 1,0 1-1,1-1 1,-1 0-1,0 1 1,0-1-1,5 1 1,-2-1 30,0 0 1,1 0-1,-1 0 0,1-1 1,-1 0-1,1 0 1,-1 0-1,1-1 0,-1 0 1,0 0-1,1 0 1,-1-1-1,0 0 0,0 0 1,0 0-1,0 0 1,0-1-1,0 0 0,-1 0 1,1 0-1,-1-1 1,6-5-1,1-2 59,-1 0 0,0 0 0,-1-1 0,-1 0 0,0-1 0,12-26 0,-10 16-30,-1 1 0,-2-2 0,0 1 0,6-48 0,-11 60-58,-1-1 1,-1 1 0,0 0-1,0 0 1,-1-1 0,-1 1-1,-2-11 1,3 21-41,1 1 0,0-1 0,0 1 0,0-1 0,-1 0-1,1 1 1,0-1 0,0 0 0,0 1 0,0-1 0,0 1 0,0-1 0,0 0 0,0 1 0,1-1 0,-1 0 0,0 1 0,0-1-1,0 1 1,1-1 0,-1 0 0,0 1 0,1-1 0,-1 1 0,0-1 0,1 1 0,-1-1 0,1 1 0,-1-1 0,1 1-1,-1 0 1,1-1 0,-1 1 0,1-1 0,-1 1 0,1 0 0,-1 0 0,1-1 0,0 1 0,-1 0 0,1 0 0,0 0 0,0 0-1,5-1 59,0 1 0,0 0 0,-1 0 0,9 1 0,1 0 172,1-1-4,4 0 174,0 0 0,33 6 0,-48-5-306,0 0 1,1 0-1,-1 1 1,0 0-1,0 0 1,0 0-1,0 1 1,0 0-1,0 0 1,-1 0-1,1 0 1,-1 1-1,0-1 1,6 7-1,-4 0 160,1 0 0,-1 0 0,0 0 0,7 21-1,12 49 284,-18-57-482,0 0 0,1 0 0,13 24 0,-18-40-19,1 0-1,1-1 1,-1 0-1,1 0 1,0 0-1,1 0 0,-1-1 1,1 0-1,0 0 1,0 0-1,1-1 1,-1 0-1,15 6 1,-15-7-317,0-1 0,0 0 1,0-1-1,0 1 1,0-1-1,0-1 0,1 1 1,11-1-1,23-3-1248</inkml:trace>
</inkml:ink>
</file>

<file path=ppt/ink/ink5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3:04:38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1160 3328,'0'0'132,"0"0"1,0-1-1,0 1 1,0 0-1,0 0 0,1-1 1,-1 1-1,0 0 1,0 0-1,0-1 1,0 1-1,1 0 0,-1 0 1,0-1-1,0 1 1,0 0-1,1 0 1,-1 0-1,0 0 0,0-1 1,1 1-1,-1 0 1,0 0-1,0 0 1,1 0-1,7 0 7369,1 5-3342,17-21-2815,5-11-768,-18 17-241,0-2 0,0 0 0,-1 0 0,18-26 0,-5-4-61,-3 0-1,18-48 1,1-3-210,-30 73-27,-7 11 33,1 1 1,-1-1-1,-1 0 1,4-10 0,-6 12-50,-5 12-269,0 2 160,-2 2 132,1 1 0,1-1-1,-1 1 1,2 0 0,-1 0 0,2 0 0,-1 0 0,-1 17 0,2 0 50,1 0 0,2 30 0,5-6 159,-6-46-183,1-1 1,1 1-1,-1 0 0,1-1 1,-1 0-1,1 1 0,1-1 0,3 7 1,-5-10-54,0 0 0,0-1 1,0 1-1,0 0 0,0 0 1,0 0-1,0 0 1,0-1-1,1 1 0,-1-1 1,0 1-1,0-1 0,1 1 1,-1-1-1,0 0 0,0 1 1,1-1-1,-1 0 1,0 0-1,1 0 0,-1 0 1,0 0-1,1 0 0,-1-1 1,0 1-1,1 0 1,1-1-1,1-1 35,1 0-1,-1 0 1,1-1 0,-1 1-1,0-1 1,7-6 0,56-50 476,-27 23-557,2 1 1,72-46-1,-107 77 13,10-6-40,0 0 0,0 2 0,21-8 0,-38 16 59,1 0 0,0-1 0,0 1 0,0 0 0,-1 0 0,1 0 0,0 0 0,0 0 0,0 0 0,-1 0 0,1 0 0,0 0 0,0 0 0,-1 0 0,1 0 0,0 1 0,0-1 0,0 0 0,-1 1 0,1-1 0,0 0 0,-1 1 0,1-1 0,0 1 0,-1-1 0,1 1 0,-1 0 0,1-1 0,-1 1 0,1-1 0,-1 1 0,1 0 0,-1-1 0,0 1 0,1 0 0,-1 0 0,0-1 0,1 1 0,-1 0 0,0 0 0,0 0 0,0-1 0,0 2 0,1 4 73,-1 0 0,1 0 0,-1 0 0,-2 8 0,-6 37 110,5-35-127,0 1 0,0 21 0,3-38-53,0 0 0,0 1 0,0-1 0,0 0 1,0 0-1,0 0 0,0 0 0,0 1 0,-1-1 0,1 0 0,0 0 1,1 0-1,-1 1 0,0-1 0,0 0 0,0 0 0,0 0 0,0 0 1,0 1-1,0-1 0,0 0 0,0 0 0,0 0 0,0 0 0,0 1 1,1-1-1,-1 0 0,0 0 0,0 0 0,0 0 0,0 0 0,0 0 0,0 1 1,1-1-1,-1 0 0,0 0 0,0 0 0,0 0 0,0 0 0,1 0 1,-1 0-1,0 0 0,0 0 0,0 0 0,1 0 0,-1 0 0,0 0 1,0 0-1,0 0 0,1 0 0,-1 0 0,0 0 0,0 0 0,0 0 1,0 0-1,1 0 0,-1 0 0,0 0 0,0 0 0,0-1 0,0 1 1,0 0-1,1 0 0,9-9 63,-8 7-40,31-32 74,-19 20-195,24-21 1,-37 34 84,-1 1 0,1-1 0,0 0 0,0 1 0,0-1 0,0 1 0,0-1 0,0 1 0,0 0 0,0-1 0,0 1 0,0 0 0,0 0 0,0 0 1,0 0-1,0 0 0,0 0 0,0 0 0,1 0 0,-1 0 0,0 0 0,0 1 0,0-1 0,0 0 0,0 1 0,0-1 0,0 1 0,-1-1 1,1 1-1,0-1 0,0 1 0,0 0 0,0-1 0,-1 1 0,1 0 0,0 0 0,0-1 0,-1 1 0,1 0 0,-1 0 0,1 1 0,3 5 12,0 1-1,0-1 1,-1 0-1,3 10 1,-3-10 50,1 10-78,-3-14 44,-1 0 0,1 0 0,0 0 1,0-1-1,0 1 0,0 0 0,0-1 0,0 1 0,1 0 0,-1-1 0,1 1 0,0-1 1,0 0-1,0 0 0,3 3 0,-4-5-11,-1 1 0,1-1 0,0 0 0,0 0 1,0 0-1,-1 0 0,1 0 0,0 0 0,0 0 0,0 0 0,0 0 1,0 0-1,-1 0 0,1 0 0,0 0 0,0-1 0,0 1 1,-1 0-1,1-1 0,0 1 0,0-1 0,-1 1 0,1-1 0,0 1 1,-1-1-1,1 1 0,-1-1 0,2-1 0,18-22 177,-18 20-156,39-47 220,53-51 1,-1 1-138,-72 75-106,0-2-1,18-33 1,7-29-62,36-103-1,-47 109 57,26-75-18,-60 158 6,-1 0-1,1 0 1,-1 0-1,0 0 1,0 0-1,0 0 1,1 0-1,-1 0 1,0 0-1,0 0 1,0 0-1,-1 0 1,1-2-1,0 3 9,0 0-1,0 0 1,0 0-1,0 0 1,-1-1-1,1 1 1,0 0-1,0 0 1,0 0-1,0 0 1,0 0-1,0 0 1,0 0-1,0 0 1,0 0-1,-1 0 1,1 0-1,0 0 1,0 0-1,0 0 1,0 0-1,0 0 1,0 0-1,0 0 1,0 0-1,-1 0 1,1 0-1,0 0 1,0 0-1,0 0 0,0 0 1,0 0-1,0 0 1,0 0-1,0 0 1,0 0-1,-1 0 1,1 0-1,0 1 1,0-1-1,0 0 1,0 0-1,0 0 1,-7 10-72,-10 24 65,1 0 0,-13 46 0,-16 77 0,25-83 8,17-63 1,-7 22 2,1 1 0,2 0 1,1 0-1,-2 46 0,8-74 4,1 1 0,-1 0 0,1 0 0,1 0 0,-1 0-1,1-1 1,0 1 0,1-1 0,0 1 0,0-1 0,0 0 0,5 6 0,-6-8 14,0-1 0,1 0 0,0-1 0,-1 1 0,1 0-1,0-1 1,0 0 0,1 1 0,-1-1 0,0 0 0,1-1 0,-1 1 0,1-1 0,-1 1-1,1-1 1,0 0 0,0 0 0,0-1 0,-1 1 0,1-1 0,0 0 0,0 0 0,4-1-1,0 0-10,-1 0 0,1-1 0,0-1 0,-1 1 0,1-1 0,-1-1 0,0 1 0,0-1 0,0 0 0,11-9 0,-4 1 19,-1-1 1,0 0 0,16-21 0,-20 24-89,-7 8 59,-1 0 1,1 0-1,0 0 0,-1 0 1,1 0-1,-1 0 1,0 0-1,1-1 1,-1 1-1,0 0 0,0-1 1,-1 1-1,1-1 1,0 1-1,-1-4 0,1 5-4,-1 1-1,1-1 1,-1 1-1,0-1 0,1 1 1,-1-1-1,1 1 0,-1 0 1,1-1-1,0 1 0,-1 0 1,1 0-1,-1-1 0,1 1 1,-1 0-1,1 0 1,0 0-1,-1 0 0,1-1 1,-1 1-1,1 0 0,0 0 1,-1 0-1,1 0 0,0 1 1,-1-1-1,2 0 0,20 2 26,-10 0-68,0 0 0,-1 1 1,0 0-1,13 5 0,-19-6 43,-1 1 0,1 0 0,-1 0 0,1 0 0,-1 0 0,0 0 0,0 1 0,0 0 0,-1 0 0,1 0 0,3 6 0,1 2 62,-2-2-15,0 0-1,13 13 0,-18-22-28,1 0 0,0 0-1,-1 0 1,1 0-1,0 0 1,-1 0-1,1 0 1,0-1-1,0 1 1,0-1 0,0 1-1,0-1 1,4 1-1,26-2 95,-25 0-27,11-1-34,0 0 0,0-2 0,0 0 0,-1-1 1,18-8-1,-7 1-85,0-1 0,30-21 0,-50 28 22,-4 4 15,-1-1-1,1 1 1,0-1 0,0 1 0,0 0 0,0 1-1,0-1 1,7-1 0,-11 3-5,1 0 0,-1 0 1,1 1-1,-1-1 0,1 0 1,-1 0-1,0 1 0,1-1 1,-1 0-1,1 0 0,-1 1 1,0-1-1,1 1 0,-1-1 1,0 0-1,0 1 0,1-1 0,-1 1 1,0-1-1,0 0 0,0 1 1,0-1-1,1 1 0,-1-1 1,0 1-1,0-1 0,0 1 1,0-1-1,0 1 0,0-1 1,0 1-1,0-1 0,0 1 1,-2 18 57,1-12-67,0 1 0,0 0 0,1 13 0,0-18 43,0 0 1,1 0 0,0 0 0,-1 0 0,1 0 0,0 0 0,0 0 0,0 0 0,1 0 0,-1 0 0,1-1 0,2 5-1,-3-7-12,0 1 0,0 0-1,0-1 1,0 1-1,0-1 1,-1 1 0,1-1-1,0 1 1,1-1-1,-1 1 1,0-1 0,0 0-1,0 0 1,0 0-1,0 1 1,0-1 0,0 0-1,0 0 1,0-1-1,0 1 1,0 0 0,1 0-1,-1 0 1,0-1-1,0 1 1,0 0 0,0-1-1,0 1 1,0-1-1,-1 0 1,3 0 0,4-4 26,-1 0 0,1 0 0,6-7 0,-7 7-97,12-11 13,33-22-1,-42 32 16,1 1 0,0 0 0,0 0 0,0 1 0,19-6-1,-28 10 23,0-1-1,1 1 0,-1 0 0,1-1 0,-1 1 1,1 0-1,-1 0 0,1 0 0,-1 0 0,1 0 1,-1 0-1,1 1 0,-1-1 0,1 0 0,-1 1 0,1-1 1,-1 1-1,0-1 0,1 1 0,-1 0 0,0 0 1,0-1-1,1 1 0,-1 0 0,0 0 0,0 0 0,0 0 1,2 3-1,-2-2 21,-1 0 0,1 0 0,0 1 0,-1-1 0,1 0 0,-1 1-1,0-1 1,1 0 0,-1 1 0,0-1 0,-1 1 0,1-1 0,0 0 0,-1 1 0,1-1 0,-1 0 0,-1 3 0,-8 18-24,7-18-4,1-1 1,0 1 0,0-1-1,0 1 1,1 0-1,0 0 1,-1 6-1,2-10 19,0-1 0,1 1-1,-1-1 1,1 0-1,-1 1 1,1-1 0,-1 0-1,1 0 1,-1 1 0,1-1-1,0 0 1,-1 0-1,1 0 1,-1 0 0,1 0-1,-1 0 1,1 0-1,-1 0 1,1 0 0,0 0-1,-1 0 1,1 0-1,-1 0 1,1 0 0,-1 0-1,2-1 1,17-3 148,2-3-155,0 0 0,24-14 0,26-9 50,-25 11-10,-29 12-25,32-10 0,-45 16-17,-1 0 0,0 0 0,1 0 0,-1 0 0,0-1 0,0 1-1,0-1 1,6-3 0,-8 13 4,1 0 0,-1 0 0,0 9 0,-1-10 2,0-1 0,-1 1-1,0-1 1,0 0 0,-1 1 0,1-1 0,-2 0-1,-2 7 1,1-4 88,0 0 1,0 1-1,-3 16 0,3-13-174,4-12 84,-1 0 0,1-1 0,0 1 0,0 0 0,0 0 0,0 0-1,0-1 1,0 1 0,0 0 0,0 0 0,0 0 0,0-1 0,0 1-1,1 0 1,-1 0 0,0-1 0,0 1 0,1 0 0,-1 0-1,1-1 1,-1 1 0,0 0 0,2 0 0,-1 0 3,0 0 1,1 0-1,-1 0 0,1 0 1,-1 0-1,1-1 0,-1 1 1,1 0-1,-1-1 0,4 1 1,1 0 4,1 0 1,-1 0 0,1-1-1,-1 0 1,8-1 0,-4-1 50,1 1 0,18-7 1,-25 6-45,0 1 0,0-1 1,0 0-1,0 0 0,0 0 0,-1-1 1,1 1-1,-1-1 0,7-6 0,74-86 49,11-16 11,-80 96-137,-15 15 54,0 0 1,0 0-1,1 0 1,-1-1-1,0 1 1,1 0-1,-1 0 1,0 0-1,0 0 1,1 0-1,-1 0 1,0 0-1,1 0 1,-1-1-1,0 1 1,1 0-1,-1 0 1,0 0-1,1 0 1,-1 0-1,0 1 1,0-1-1,1 0 1,-1 0-1,0 0 1,1 0-1,-1 0 0,0 0 1,0 0-1,1 1 1,-1-1-1,0 0 1,0 0-1,1 0 1,-1 1-1,0-1 1,0 0-1,1 0 1,-1 1-1,0-1 1,0 0-1,0 0 1,0 1-1,0-1 1,1 0-1,-1 1 1,0-1-1,0 0 1,0 0-1,0 1 1,0-1-1,0 0 1,0 1-1,0-1 1,0 0-1,0 1 0,1 11 30,0-1-1,-1 0 0,0 1 0,-1-1 0,-3 18 0,-17 59 60,17-74-129,-46 145 102,49-157-56,-1 4 26,0-1-1,0 1 1,-1-1 0,-5 8 0,8-13-26,-1 1 1,1-1-1,0 1 1,-1 0-1,1-1 1,-1 1-1,1-1 1,-1 1-1,0-1 1,1 1 0,-1-1-1,0 1 1,1-1-1,-1 0 1,0 1-1,1-1 1,-1 0-1,0 0 1,1 1-1,-1-1 1,0 0-1,0 0 1,1 0-1,-1 0 1,0 0 0,0 0-1,0 0 1,1 0-1,-1 0 1,0 0-1,1-1 1,-1 1-1,0 0 1,0 0-1,1-1 1,-1 1-1,0 0 1,1-1-1,-1 1 1,0-1 0,1 1-1,-1-1 1,1 1-1,-1-1 1,1 0-1,-1 0 1,-5-6-40,1-1-1,-1 1 1,2-1 0,-1 0 0,1-1-1,0 1 1,1-1 0,0 0 0,0 0 0,-2-14-1,4 14 22,0 9 21,1-1 1,0 0 0,0 1 0,0-1-1,0 0 1,-1 1 0,1-1 0,0 0-1,0 1 1,0-1 0,1 0 0,-1 1-1,0-1 1,0 0 0,0 1 0,0-1-1,1 0 1,1-7-288,-1 8 255,10 4-36,-6-3 69,1-1-1,-1 0 1,1 0-1,-1 0 1,0 0-1,1-1 1,-1 0-1,7-2 1,41-16 161,-26 8-25,15-5-52,15-4-1,108-55 0,-125 54 4,-26 14-107,0-1 0,0 0 1,-1 0-1,23-21 0,-41 41-267,-9 12 404,3-9-36,-1 0 6,1 1-1,-9 18 1,18-31-76,0 1 1,0 0-1,0 0 0,1 0 0,0 0 0,0 0 1,0 0-1,0 0 0,1 1 0,-1-1 0,1 0 1,0 0-1,0 0 0,1 1 0,0 4 0,0-8-1,-1 1 0,1-1 0,-1 1 0,1-1 0,0 0-1,-1 1 1,1-1 0,0 0 0,0 0 0,0 0-1,0 0 1,0 1 0,0-1 0,0 0 0,1-1 0,-1 1-1,0 0 1,0 0 0,3 1 0,-1-2 3,0 1 0,0 0 0,0-1 0,0 1 0,0-1 0,0 0 0,0 0 0,0 0 0,4-1 0,3 0 17,0-2-1,-1 1 1,1-2-1,-1 1 1,10-6-1,112-67-48,-114 65 40,0 0-6,6-4-113,1 1-1,29-13 1,-53 27 95,1 0 0,-1 0 1,0 0-1,0 0 0,0 0 0,0 0 1,0 0-1,0 0 0,0 0 1,1 0-1,-1 0 0,0 0 0,0 0 1,0 0-1,0 0 0,0 0 0,0 0 1,0 0-1,1 0 0,-1 0 1,0 0-1,0 0 0,0 0 0,0 0 1,0 1-1,0-1 0,0 0 1,0 0-1,1 0 0,-1 0 0,0 0 1,0 0-1,0 0 0,0 0 1,0 1-1,0-1 0,0 0 0,0 0 1,0 0-1,0 0 0,0 0 0,0 0 1,0 0-1,0 1 0,0-1 1,0 0-1,0 0 0,0 0 0,0 0 1,0 0-1,0 0 0,0 0 1,0 1-1,0-1 0,0 0 0,0 0 1,0 0-1,0 0 0,-1 0 1,1 0-1,0 0 0,0 0 0,0 1 1,-3 6 3,-1 1 25,0 1-1,1-1 1,0 1-1,0 0 1,1 0-1,0 0 0,1 0 1,0 0-1,0 1 1,1 9-1,0-14-17,1 0 0,0 0 0,0 0 0,0-1 0,1 1 0,-1 0 0,1 0 0,0-1 0,0 1 0,1-1 0,0 0 0,-1 1 0,1-1 0,1 0 0,-1-1 0,0 1 0,1-1 0,0 1 0,0-1 0,6 4 0,-1-3-66,0 1 1,1-1-1,-1-1 1,1 1-1,-1-2 0,1 1 1,0-2-1,0 1 1,0-1-1,0-1 0,1 1 1,-1-2-1,17-2 1,-11 1-873,0-2 1,0 0 0,0 0-1,0-2 1,0 0 0,-1-1-1,23-13 1,-33 17 260,-1 0-1,1 1 1,-1-1-1,0-1 1,0 1-1,0-1 1,-1 1-1,1-1 1,-1 0 0,0-1-1,0 1 1,0 0-1,-1-1 1,1 1-1,-1-1 1,0 0-1,0 0 1,-1 0-1,2-6 1,2-30-3418</inkml:trace>
</inkml:ink>
</file>

<file path=ppt/ink/ink5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3:04:38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9 9056,'-40'-9'4096,"17"18"-3552,14-4 256,4 1-544,-3-1-224,8 4-64</inkml:trace>
</inkml:ink>
</file>

<file path=ppt/ink/ink5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3:04:38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1062 48 10304,'-5'-16'4672,"23"8"-4064,-8 1 447,3 7-703,4-8-512,1 8 96,1-9-1183,4 9 703,-10 0-3968,5 4 2496</inkml:trace>
  <inkml:trace contextRef="#ctx0" brushRef="#br0" timeOffset="1">28 200 11040,'-28'-12'5024,"65"20"-4385,-1-8 1345,4 0-1216,32-8 704,4 0-896,19-12-224,-1 8-224,9-4-320,0 1 96,-11 1-1088,-16 8 640,-23-3-3487,-8 4 2239,-31 10-4640,-9 4 3616</inkml:trace>
</inkml:ink>
</file>

<file path=ppt/ink/ink5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3:04:39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74 10464,'-31'-9'4736,"41"-2"-4096,-2 2-704,5 1-96,27-12-2976,10 4 1728</inkml:trace>
</inkml:ink>
</file>

<file path=ppt/ink/ink5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3:04:42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4 886 5888,'-3'-1'7019,"3"1"-6800,1 0 0,0 0 0,-1 0 0,1 0 0,-1 0 1,1 0-1,0 0 0,-1 0 0,1-1 0,-1 1 0,1 0 0,0 0 1,-1 0-1,1-1 0,-1 1 0,1 0 0,-1-1 0,1 1 1,-1 0-1,1-1 0,7-6 418,-1 1 0,-1-1 0,10-11 0,6-7 297,13-14-104,-2-2 0,35-55 0,-20 26-477,59-87 650,-104 153-972,20-25 166,-21 27-184,0 0 0,0 0-1,0 1 1,0 0-1,0-1 1,0 1 0,0 0-1,1 0 1,-1 0-1,0 0 1,1 0 0,-1 1-1,4-2 1,-5 2-11,0 0 0,-1 0 0,1 0 0,0 0-1,0 0 1,-1 0 0,1 0 0,0 1 0,-1-1 0,1 0 0,0 0 0,0 1 0,-1-1 0,1 0 0,0 1 0,-1-1-1,1 0 1,-1 1 0,1-1 0,0 1 0,-1-1 0,1 1 0,0 0 0,0 1 4,-1-1 1,1 1-1,0-1 1,0 1 0,-1 0-1,1-1 1,-1 1-1,1 0 1,-1 3-1,1 4 81,-1 1 0,0-1-1,-2 10 1,1-14-6,-3 20 64,0 0 1,-2-1-1,-15 41 1,-38 65 232,57-123-148,7-11-27,9-9-50,218-160 102,-122 89-382,-102 78 121,38-26-111,-42 29 98,1 0-1,0 1 0,0-1 0,0 1 0,0 1 0,0-1 0,9-1 0,-12 3 21,0 0 0,-1 0 0,1 0 1,0 0-1,-1 0 0,1 1 1,0-1-1,-1 1 0,1-1 1,-1 1-1,1-1 0,-1 1 1,1 0-1,-1 0 0,1 0 0,-1 0 1,0 0-1,1 0 0,-1 0 1,0 0-1,0 1 0,0-1 1,0 0-1,0 1 0,0-1 0,0 1 1,-1-1-1,2 4 0,0-1 24,0 1-1,-1 0 0,1 0 0,-1 0 1,-1 1-1,1-1 0,-1 0 0,0 6 1,-1 0 13,0-1 1,-1 1 0,0 0 0,-1-1-1,-7 17 1,-26 47 267,36-73-301,-1 3 136,6-6-35,14-11 13,24-23-191,-42 35 71,3-4-53,1 0 0,0 1 1,0-1-1,0 1 0,0 0 0,0 0 0,7-3 0,-11 7 51,-1 0 0,1 0 1,-1 0-1,1 0 0,-1 0 0,0 0 1,1 0-1,-1 0 0,1 0 0,-1 0 1,1 0-1,-1 0 0,1 0 0,-1 0 1,0 0-1,1 0 0,-1 1 0,1-1 1,-1 0-1,0 0 0,1 0 0,-1 1 1,0-1-1,1 0 0,-1 1 0,0-1 1,1 0-1,-1 1 0,0-1 0,0 0 1,1 1-1,-1-1 0,0 0 0,0 1 1,0-1-1,1 1 0,-1-1 0,0 1 1,0-1-1,0 0 0,0 2 0,2 18-67,-2-19 69,-5 58 99,3-44-45,1 1 0,0-1 0,2 27 0,-1-41-46,0 1 0,1-1 1,-1 1-1,0-1 1,0 1-1,1-1 0,-1 1 1,1-1-1,-1 0 1,1 1-1,0-1 1,-1 0-1,1 1 0,0-1 1,0 0-1,0 0 1,0 0-1,0 1 0,0-1 1,0 0-1,0 0 1,1-1-1,-1 1 1,0 0-1,2 0 0,1 0 12,-1 0 0,1-1 0,-1 0 0,1 0 0,-1 0-1,1 0 1,0-1 0,-1 1 0,1-1 0,4-2-1,19-5 55,31-15 0,-5 3-59,21-7-71,-1-2 0,-1-4-1,70-43 1,-106 49 30,-36 27 24,0 0 0,0-1 0,0 1 0,0 0 0,1 0-1,-1 0 1,0 0 0,0 0 0,0-1 0,0 1-1,0 0 1,0 0 0,0 0 0,1 0 0,-1 0 0,0 0-1,0 0 1,0 0 0,0-1 0,0 1 0,1 0 0,-1 0-1,0 0 1,0 0 0,0 0 0,0 0 0,1 0-1,-1 0 1,0 0 0,0 0 0,0 0 0,0 0 0,1 0-1,-1 0 1,0 0 0,0 0 0,0 0 0,0 0-1,1 0 1,-1 1 0,0-1 0,0 0 0,-4 6-63,-16 10 44,-1 0-1,-40 21 1,39-24 41,-72 38 85,-19 11 0,110-61-89,1 1 0,-1 0 0,1-1 0,0 1 0,0 0 0,0 0 1,0 0-1,0 0 0,0 0 0,0 1 0,-1 2 0,2-4-13,1-1 0,0 0-1,0 0 1,0 0 0,0 0 0,0 0-1,0 1 1,0-1 0,0 0-1,0 0 1,0 0 0,0 1 0,0-1-1,0 0 1,0 0 0,0 0 0,0 0-1,0 1 1,0-1 0,0 0 0,0 0-1,0 0 1,0 0 0,0 1-1,0-1 1,1 0 0,-1 0 0,0 0-1,0 0 1,0 1 0,0-1 0,0 0-1,0 0 1,1 0 0,-1 0 0,8 2-8,15-6-8,5-5 56,-1 0 1,0-2 0,0-1-1,-1-2 1,25-17 0,-22 12-179,-19 11 80,0 1-1,1 1 0,19-9 0,-30 15 52,1-1-1,-1 1 0,1 0 1,-1 0-1,1 0 1,-1 0-1,1-1 1,-1 1-1,1 0 0,-1 0 1,1 0-1,-1 0 1,1 0-1,-1 1 1,1-1-1,-1 0 1,1 0-1,-1 0 0,1 0 1,-1 0-1,1 1 1,-1-1-1,1 0 1,-1 0-1,1 1 0,-1-1 1,0 0-1,1 1 1,-1-1-1,0 1 1,1-1-1,-1 0 1,0 1-1,1-1 0,-1 1 1,0-1-1,0 1 1,1-1-1,-1 1 1,0-1-1,0 1 0,0-1 1,0 1-1,2 25 99,-2-22-80,0-1-10,0 1 0,1 0 0,-1 0 0,1-1 0,0 1 0,0 0-1,0-1 1,1 1 0,-1-1 0,1 1 0,0-1 0,0 0-1,0 0 1,0 1 0,0-2 0,1 1 0,-1 0 0,1 0-1,0-1 1,0 1 0,4 1 0,-2 0 17,1-1-1,0 0 1,1 0 0,-1-1-1,0 1 1,1-2 0,-1 1-1,1-1 1,-1 0 0,1 0-1,9 0 1,45-5 115,1-2-1,96-22 1,-99 16-219,115-33 137,-164 40 28,-10 5-80,0 0 0,1 0 0,-1 0 0,0 0 0,0 0 0,0 0 0,0 0 0,0 0 0,0 0 0,0 0 0,0-1 0,0 1 0,1 0 0,-1 0 0,0 0 0,0 0 0,0 0 0,0 0 0,0 0 0,0-1 0,0 1 0,0 0 0,0 0 0,0 0 0,0 0 0,0 0 0,0 0 0,0-1 0,0 1 0,0 0 0,0 0 0,0 0 0,0 0 0,0 0 0,0 0-1,0 0 1,0-1 0,-1 1 0,1 0 0,-1-1-8,0 1 1,-1-1-1,1 1 0,0 0 0,-1-1 0,1 1 0,0 0 0,-1 0 0,1 0 0,-1 0 0,1 0 0,0 0 0,-1 0 0,-1 1 0,-26 4-70,-1 1-1,2 1 0,-1 2 1,1 1-1,1 1 0,-30 16 0,54-25 67,-1 0 0,1 0 0,0 0 0,1 0 0,-1 0 0,0 0 0,1 1 0,-5 5 0,6-8 13,1 1 1,0-1-1,0 1 1,-1-1-1,1 1 1,0-1-1,0 1 1,0-1-1,-1 1 1,1-1 0,0 1-1,0-1 1,0 1-1,0-1 1,0 1-1,0-1 1,0 1-1,0-1 1,0 1-1,1-1 1,-1 1-1,0-1 1,0 1 0,1 0-1,-1 0 2,1 0 0,0-1 0,0 1 0,0 0 0,0 0 0,0-1 0,0 1 0,0-1 0,0 1-1,0-1 1,0 1 0,1-1 0,-1 0 0,0 1 0,2-1 0,7 2 2,0-1-1,0-1 1,0 0 0,0 0 0,0-1-1,12-2 1,64-18 253,-40 9-254,-43 11-1,2 0-11,1-1 1,0 1-1,12 0 0,-18 1 0,1 0-1,0 0 0,0 0 0,0 0 1,0 0-1,-1 0 0,1 0 0,0 0 1,0 0-1,0 1 0,-1-1 0,1 0 1,0 0-1,0 1 0,-1-1 0,1 1 1,0-1-1,-1 1 0,1-1 0,0 1 0,-1-1 1,1 1-1,-1-1 0,1 1 0,-1 0 1,1-1-1,-1 1 0,1 0 0,-1 0 1,0-1-1,1 1 0,-1 0 0,0 0 1,0-1-1,1 1 0,-1 0 0,0 0 1,0 1-1,-1 1-15,1 1 0,-1 0 1,0 0-1,-1-1 0,1 1 1,-3 5-1,0-2 16,-76 154 87,49-96-13,-2-2 0,-4-1-1,-77 102 1,112-162-69,-9 12 4,-1 1 0,-1-2 0,-27 24-1,39-37-9,1 1-1,-1-1 0,0 1 1,1-1-1,-1 1 0,0-1 0,1 0 1,-1 1-1,0-1 0,0 0 1,1 0-1,-1 1 0,0-1 0,0 0 1,1 0-1,-1 0 0,0 0 1,0 0-1,1 0 0,-1 0 0,0 0 1,0-1-1,1 1 0,-1 0 1,0 0-1,0-1 0,1 1 0,-2-1 1,2 1 3,-1-1 1,1 0-1,-1 0 1,1 1-1,-1-1 1,1 0-1,0 0 1,-1 0-1,1 0 1,0 1-1,0-1 1,0 0-1,-1 0 1,1 0-1,0 0 1,0 0-1,0 0 1,1 1-1,-1-1 1,0 0-1,0 0 1,0 0-1,1 0 1,-1 0-1,0 1 1,1-1-1,0-1 1,13-26-138,0 1 0,22-29 0,-31 49 130,23-32-24,2 0 0,1 3 0,2 0 0,41-33 0,161-116 146,-169 137-2,-31 22-27,46-25 0,-60 39 84,0 2 0,1 1 0,0 1 0,23-6-1,-41 13-130,0 0-1,-1 1 0,1-1 0,0 1 1,0 0-1,0 0 0,0 1 0,-1-1 0,6 2 1,-8-2-13,1 1 0,-1-1 1,0 1-1,1-1 0,-1 1 0,0-1 1,0 1-1,1 0 0,-1 0 0,0-1 1,0 1-1,0 0 0,0 0 1,0 0-1,0 0 0,0 0 0,-1 0 1,1 1-1,0-1 0,-1 0 1,1 0-1,0 1 0,-1-1 0,0 0 1,1 1-1,-1-1 0,0 0 1,1 1-1,-1 2 0,-1 0 13,0 0 0,0-1 0,0 1 0,0 0 0,-1 0 0,0-1 0,1 1-1,-1 0 1,0-1 0,-1 0 0,-2 4 0,1-2-43,1-1 0,0 1 0,0 0 1,-4 10-1,7-15 7,0 0 1,0 0 0,0 0-1,0 1 1,0-1 0,0 0-1,0 0 1,0 0 0,0 1-1,0-1 1,0 0 0,0 0-1,0 0 1,0 1-1,0-1 1,0 0 0,0 0-1,0 1 1,0-1 0,0 0-1,0 0 1,0 0 0,0 1-1,0-1 1,0 0 0,0 0-1,0 0 1,1 0 0,-1 1-1,0-1 1,0 0 0,0 0-1,0 0 1,0 0-1,1 0 1,-1 1 0,0-1-1,0 0 1,0 0 0,0 0-1,1 0 1,-1 0 0,0 0-1,0 0 1,0 0 0,1 0-1,-1 0 1,0 0 0,0 0-1,1 0 1,-1 0-1,0 0 1,0 0 0,0 0-1,1 0 1,-1 0 0,14-4 99,-11 3-66,31-11-135,-2 0-1,0-2 1,0-2-1,35-23 1,-65 38 92,64-37-299,-60 35 279,1 0 0,0 0 0,0 1-1,0-1 1,1 2 0,-1-1-1,14 0 1,-18 2 22,-1 0 1,0 0-1,1 0 0,-1 0 1,0 0-1,1 1 0,-1 0 1,0-1-1,0 1 0,1 0 1,-1 0-1,0 0 1,0 0-1,0 0 0,0 1 1,-1-1-1,1 0 0,0 1 1,0 0-1,-1-1 0,1 1 1,2 3-1,-1 2 22,0-1 1,-1 1-1,1-1 0,-1 1 1,2 13-1,-2-12 69,0 0-1,0-1 0,0 1 1,6 11-1,-7-18-68,1 1 0,-1 0-1,1-1 1,0 1 0,-1-1 0,1 0 0,0 1-1,0-1 1,0 0 0,0 0 0,0 0 0,0 0-1,0 0 1,0-1 0,0 1 0,0-1 0,1 1-1,-1-1 1,0 0 0,0 0 0,0 0 0,1 0-1,-1 0 1,2-1 0,9-1 72,0 0 1,23-7-1,-29 7-154,26-7 12,31-14 1,-54 19 20,0-1 0,0 0 0,-1-1 0,0 1 0,0-2 1,0 1-1,8-10 0,-15 14 9,0 0-1,0 0 1,0 0 0,-1 0 0,1 0 0,-1 0 0,1-1 0,-1 1-1,0 0 1,2-6 0,-3 8 21,0 0 0,0-1-1,0 1 1,0-1 0,0 1 0,0 0-1,0-1 1,0 1 0,0-1-1,0 1 1,0 0 0,0-1 0,0 1-1,0-1 1,0 1 0,-1 0 0,1-1-1,0 1 1,0 0 0,0-1 0,-1 1-1,1 0 1,0-1 0,0 1-1,-1 0 1,1-1 0,0 1 0,-1 0-1,1 0 1,0-1 0,-1 1 0,-16-3-141,-15 9 41,18-3 105,1 1 0,-1 1 0,1 1 0,0 0-1,1 0 1,0 1 0,0 1 0,0 0 0,-19 18 0,30-26 6,1 1-1,-1 0 1,0-1 0,1 1-1,-1 0 1,1-1-1,-1 1 1,1 0 0,-1 0-1,1 0 1,-1 0 0,1-1-1,0 1 1,-1 0-1,1 0 1,0 0 0,0 0-1,0 0 1,0 0 0,0 0-1,0 0 1,0 0-1,0 0 1,0 0 0,0-1-1,0 1 1,1 0 0,-1 0-1,0 0 1,1 0-1,-1 0 1,1 0 0,-1-1-1,1 1 1,-1 0-1,1 0 1,0 0 0,1 1 27,0 0 1,0 0-1,1-1 1,-1 1-1,0-1 0,0 1 1,1-1-1,-1 0 1,1 0-1,-1 0 1,1 0-1,3 0 0,18 2-14,0-1 0,0-1-1,43-5 1,76-16 181,-95 12-197,-25 4-71,-10 2 18,26-3 1,-28 6 34,-10-1 56,0 1 0,0-1 0,0 0 0,0 0 0,0 0 1,0 0-1,0 0 0,0 0 0,0 0 0,0 0 0,0 0 0,0-1 0,0 1 1,0 0-1,0-1 0,0 1 0,0-1 0,0 1 0,0-1 0,1 0 0,-1 0-27,6-4 34,0-1 1,-1 0-1,1 0 0,-1-1 0,0 0 1,-1 0-1,1 0 0,-1-1 0,5-12 1,8-22-67,13-52 0,-6 18-18,-3 13 67,3 1 1,37-66-1,-6 17-281,-56 110 241,7-21-68,-7 22 75,0 0 0,0-1 0,0 1 0,1 0 0,-1-1 0,0 1 0,0-1 1,0 1-1,0 0 0,0-1 0,0 1 0,0-1 0,0 1 0,0 0 0,0-1 1,-1 1-1,1 0 0,0-1 0,0 1 0,0-1 0,0 1 0,0 0 0,-1-1 1,1 1-1,0 0 0,0 0 0,-1-1 0,1 1 0,0 0 0,0-1 0,-1 1 1,1 0-1,0 0 0,-1 0 0,1-1 0,0 1 0,-1 0 0,1 0 0,0 0 1,-1 0-1,1 0 0,-1 0 0,1-1 0,0 1 0,-1 0 0,1 0 0,-1 0 1,0 1-1,-1-1 1,-1 1 0,0 0 1,0 0-1,1 0 0,-1 0 1,1 0-1,-1 1 0,1-1 1,-1 1-1,1 0 0,0-1 1,0 1-1,0 0 0,0 0 1,-2 3-1,-10 11 13,1 1-1,1 1 0,0 0 1,1 1-1,1 0 1,1 0-1,-12 35 1,-31 154 129,43-167-236,2-10 55,1-7 117,1 1 0,-3 49 0,8-69-44,0-1 0,1 0 1,-1 1-1,1-1 1,2 5-1,-3-8-30,0 0-1,0-1 1,0 1-1,0 0 1,0-1-1,1 1 1,-1-1-1,0 1 1,0-1-1,1 1 1,-1 0-1,1-1 1,-1 1-1,0-1 1,1 1-1,-1-1 1,1 0-1,-1 1 1,1-1-1,-1 1 1,1-1 0,-1 0-1,1 1 1,-1-1-1,1 0 1,0 0-1,-1 0 1,1 1-1,-1-1 1,1 0-1,0 0 1,-1 0-1,1 0 1,0 0-1,-1 0 1,2 0-1,9-5-83,0 0 0,17-11 0,1-1 40,63-35-416,-91 51 448,0 1-1,0-1 1,0 0 0,0 1 0,0 0-1,0-1 1,0 1 0,0 0 0,0-1-1,1 1 1,-1 0 0,0 0 0,0 0 0,0 0-1,0 0 1,1 0 0,-1 0 0,1 1-1,-1-1 8,-1 1 0,1-1 0,0 1-1,-1-1 1,1 1 0,-1-1 0,1 1-1,-1-1 1,1 1 0,-1 0 0,1-1-1,-1 1 1,1 0 0,-1-1 0,0 1-1,1 0 1,-1-1 0,0 1 0,0 1-1,1 4 12,-1-1 0,1 0-1,-1 1 1,-1-1 0,-1 10-1,2-12 8,-1 0 0,1 0 0,0 1-1,0-1 1,0 0 0,0 0 0,1 0-1,-1 0 1,1 0 0,0 0 0,1 3-1,-1-4-7,0 0 0,0 0 0,0 0-1,0 0 1,1-1 0,-1 1 0,0-1 0,1 1-1,-1-1 1,1 1 0,0-1 0,-1 0-1,1 0 1,0 0 0,0 0 0,0 0-1,2 1 1,4 0 20,0 0-1,0 0 1,1-1 0,-1 0-1,16 0 1,46-5-78,-57 2 33,29-2 8,-1-2 1,1-2 0,73-25-1,-123 44 411,-1 1-177,-11 19-1,18-27-184,0 0 0,0 1-1,1 0 1,-1-1 0,0 8-1,2-11-37,0 1 0,0-1 0,0 1 0,0 0 0,0-1 0,0 1 0,0-1-1,0 1 1,1-1 0,-1 1 0,1-1 0,-1 1 0,1-1 0,0 1 0,-1-1 0,1 0-1,0 1 1,0-1 0,0 0 0,2 2 0,3 2-186,0 0-1,1 0 1,0-1-1,0 0 1,0 0-1,0-1 1,1 0-1,-1 0 1,1-1-1,0 0 0,14 2 1,-8-2-2451,26-2-1,16-4-7694,-42 3 6914,7 1-279</inkml:trace>
</inkml:ink>
</file>

<file path=ppt/ink/ink5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3:04:43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 11552,'-13'-12'5215,"26"15"-4511,-3-3 1856,3 9-1536,19-5 576,8 0-960,28 1-224,8-2-256,9-3-608,1 3 224,-6 2-3424,-12 4 2016,-10-9-5823,-13 3 4191</inkml:trace>
</inkml:ink>
</file>

<file path=ppt/ink/ink5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3:04:45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654 622 4480,'-8'-3'1041,"0"1"-1,1 0 1,-1 1 0,0-1 0,0 1 0,-15 1 0,-48 6 1023,57-4-1564,-8 0-183,1 2 0,0 0 0,0 1 1,1 1-1,-1 1 0,1 0 0,0 2 0,1 0 0,0 2 0,-24 17 0,16-7-48,2 1 1,0 2-1,1 0 0,2 2 1,0 0-1,2 2 0,1 0 1,1 1-1,-23 53 0,40-79-220,-1 1 0,1 0-1,0 0 1,0 0 0,0 0-1,1-1 1,-1 1-1,1 0 1,0 0 0,1 8-1,-1-11-19,0 1 0,0-1-1,1 0 1,-1 1 0,1-1-1,-1 0 1,1 0 0,-1 1-1,1-1 1,0 0 0,0 0-1,-1 0 1,1 0 0,0 0-1,0 0 1,0 0 0,0 0-1,0 0 1,1 0 0,-1-1-1,0 1 1,0 0-1,0-1 1,1 1 0,-1-1-1,0 1 1,0-1 0,1 0-1,-1 0 1,0 1 0,1-1-1,-1 0 1,2 0 0,1-1-5,0 1 1,-1-1 0,1 0-1,-1 0 1,1 0-1,-1 0 1,0 0 0,1-1-1,-1 0 1,0 1 0,0-1-1,0 0 1,0-1-1,0 1 1,-1 0 0,1-1-1,2-3 1,5-4 22,76-78 163,-63 63-164,44-47 67,71-81 201,-107 114-245,-2-2 1,-2-1-1,39-82 0,-39 59 152,31-126-1,-48 155-170,8-44 25,-16 65-64,-2 15-12,0 0 0,-1 0 1,1 0-1,0 0 1,0 0-1,0 1 0,0-1 1,0 0-1,0 0 1,0 0-1,0 0 0,0 0 1,0 0-1,0 0 1,0 0-1,0 0 0,0 0 1,0 0-1,0 0 1,-1 0-1,1 0 0,0 0 1,0 0-1,0 0 1,0 0-1,0 0 0,0 0 1,0 0-1,0 0 1,0 0-1,0 0 0,0 0 1,0 0-1,0 0 1,-1 0-1,1 0 0,0 0 1,0 0-1,0 0 1,0-1-1,0 1 0,0 0 1,0 0-1,0 0 1,0 0-1,0 0 0,0 0 1,0 0-1,0 0 1,0 0-1,0 0 0,0 0 1,0 0-1,0 0 1,0 0-1,0 0 0,0-1 1,0 1-1,0 0 1,0 0-1,0 0 0,0 0 1,0 0-1,0 0 1,0 0-1,0 0 0,0 0 1,-14 28-56,-75 231 452,85-248-376,-8 28 115,2 2 1,2 0-1,1 0 0,-2 55 0,8-75-115,2 0-1,0-1 1,1 1-1,1-1 1,1 1-1,0-1 1,2 0-1,0-1 1,2 0-1,14 30 1,-20-46 57,0 1 0,0-1 0,1 1 0,-1-1 1,1 0-1,0 0 0,0 0 0,6 5 0,-8-7-53,1 0 1,-1-1-1,1 1 1,-1-1-1,1 1 1,-1-1-1,1 0 0,-1 1 1,1-1-1,0 0 1,-1 0-1,1 0 0,-1 0 1,1 0-1,-1-1 1,1 1-1,0 0 0,-1-1 1,1 1-1,-1-1 1,1 0-1,-1 1 0,2-2 1,3-2-6,0 0 1,-1 0-1,1 0 1,-1-1-1,0 0 1,0 0-1,0 0 1,7-12-1,28-52-82,-28 46 100,23-39 46,19-37-144,-43 82-319,-11 17 373,1 0 0,-1 0 0,0 0 0,0 0 0,0 0 0,0 0 0,0 0 0,0 0 0,0 0 0,0 0 0,0-1 0,0 1 0,0 0 0,1 0 0,-1 0 0,0 0 0,0 0 0,0 0 0,0 0-1,0 0 1,0 0 0,0 0 0,0 0 0,1 0 0,-1 0 0,0 0 0,0 0 0,0 0 0,0 0 0,0 0 0,0 0 0,0 0 0,0 1 0,0-1 0,1 0 0,-1 0 0,0 0 0,0 0 0,0 0 0,0 0 0,0 0-1,0 0 1,0 0 0,0 0 0,0 0 0,0 0 0,0 1 0,0-1 0,0 0 0,0 0 0,0 13-225,-13 146 232,11-141 94,1 0 1,1 0 0,3 21-1,-3-33-48,1-1-1,0 0 0,0 1 1,1-1-1,0 0 0,0 0 1,0 0-1,0 0 0,1-1 1,0 1-1,-1-1 0,2 1 1,-1-1-1,1 0 0,5 5 1,-6-7-17,-1 0-1,1 0 1,0-1 0,0 1-1,-1-1 1,1 0 0,0 0 0,0 0-1,0 0 1,0-1 0,0 1-1,0-1 1,0 0 0,0 1-1,0-2 1,1 1 0,4-1 0,4-2-30,-1 0 0,0 0 1,16-9-1,19-4-28,-44 15 20,0 1-1,0 0 1,0-1-1,-1 1 1,1 0-1,0 0 1,0 0-1,0 1 1,0-1-1,0 0 1,0 1-1,-1-1 1,1 1-1,0 0 0,0-1 1,-1 1-1,1 0 1,0 0-1,-1 0 1,1 0-1,-1 0 1,1 1-1,-1-1 1,0 0-1,1 1 1,-1-1-1,0 1 1,0-1-1,0 1 1,0 0-1,0-1 1,-1 1-1,1 0 1,1 3-1,0 4-7,1 0-1,-1 0 1,-1 0 0,1 1-1,-1 17 1,-2-7 27,-1 0 0,-1 0 0,0 0 0,-7 21 0,-30 79-12,22-71 119,-20 72 173,-14 37 172,44-143-97,8-15-358,-1 0-1,1 0 1,0 0 0,0 0-1,0 0 1,0 0-1,-1-1 1,1 1 0,0 0-1,0 0 1,0 0 0,0 0-1,0 0 1,-1 0-1,1 0 1,0 0 0,0 0-1,0-1 1,0 1-1,0 0 1,0 0 0,0 0-1,-1 0 1,1 0 0,0-1-1,0 1 1,0 0-1,0 0 1,0 0 0,0 0-1,0 0 1,0-1-1,0 1 1,0 0 0,0 0-1,0 0 1,0 0 0,0-1-1,0 1 1,0 0-1,0 0 1,0-30 273,4 1-210,16-55 1,-18 75-74,51-145-107,-44 132 92,134-310-158,-93 235 72,107-156 0,-154 248 101,22-26-123,-24 30 120,0 0 0,0 0 1,0 0-1,0 0 0,0 0 0,0 0 1,1 0-1,-1 0 0,0 1 0,1-1 1,-1 1-1,1-1 0,-1 1 0,1-1 0,-1 1 1,1 0-1,-1-1 0,1 1 0,-1 0 1,2 0-1,-1 1 16,-1 0 1,0-1-1,0 1 1,0 0-1,0 0 1,0 0-1,0-1 0,0 1 1,0 0-1,0 1 1,-1-1-1,1 0 1,0 0-1,0 0 1,-1 0-1,1 0 1,-1 1-1,1-1 0,-1 0 1,0 1-1,0-1 1,1 0-1,-1 0 1,0 3-1,0 10 80,-1 0 0,-1 0-1,0 0 1,-1 0 0,0 0 0,-8 18-1,7-18-24,-6 18-22,-1 0 0,-2-1-1,-1-1 1,-1 0 0,-2-1-1,-1 0 1,-1-1 0,-30 32-1,38-50-52,11-10 8,0 0-1,0 0 0,0 0 0,0 0 1,0 0-1,0 0 0,0 0 1,0 0-1,-1 0 0,1-1 0,0 1 1,0 0-1,0 0 0,0 0 0,0 0 1,0 0-1,0 0 0,0 0 0,0 0 1,0 0-1,0 0 0,0 0 0,0 0 1,0 0-1,0-1 0,0 1 0,0 0 1,0 0-1,0 0 0,0 0 1,0 0-1,0 0 0,0 0 0,0 0 1,0 0-1,0-1 0,0 1 0,0 0 1,0 0-1,0 0 0,0 0 0,0 0 1,0 0-1,0 0 0,0 0 0,0 0 1,0 0-1,0 0 0,0 0 0,0-1 1,0 1-1,0 0 0,1 0 0,-1 0 1,0 0-1,0 0 0,0 0 1,0 0-1,0 0 0,0 0 0,0 0 1,0 0-1,0 0 0,18-28-345,20-25 166,50-53 0,-68 85 139,0 1-1,2 1 1,0 1 0,1 1-1,29-16 1,-23 17 26,1 1 0,0 1 0,1 1 0,37-9 0,-63 21 11,-1 0 1,1 0 0,-1 0-1,1 1 1,-1 0 0,1 0-1,5 0 1,-10 0 7,0 0-1,1 0 1,-1 0 0,0 0-1,1 0 1,-1 0-1,0 0 1,0 0-1,1 0 1,-1 0 0,0 0-1,1 0 1,-1 1-1,0-1 1,1 0 0,-1 0-1,0 0 1,0 0-1,1 1 1,-1-1 0,0 0-1,0 0 1,1 0-1,-1 1 1,0-1 0,0 0-1,0 0 1,0 1-1,1-1 1,-1 0 0,0 1-1,0-1 1,0 0-1,0 0 1,0 1 0,0-1-1,0 0 1,0 1-1,0-1 1,0 0-1,0 1 1,0-1 0,0 0-1,0 1 1,0-1-1,0 0 1,0 1 0,-12 18 161,5-9-83,-5 9 48,-7 9 43,-28 57-1,43-76-148,-26 69 30,26-68-27,1 1 0,0 1 0,1-1 0,1 0 0,-1 13 0,2-22-15,0 0-1,0-1 1,0 1 0,0 0-1,0 0 1,0-1-1,1 1 1,-1 0-1,1-1 1,-1 1-1,1-1 1,0 1-1,-1 0 1,1-1-1,0 1 1,0-1-1,0 0 1,0 1-1,1-1 1,-1 0-1,0 0 1,0 0-1,1 0 1,-1 0-1,1 0 1,-1 0-1,1 0 1,-1 0-1,1-1 1,-1 1-1,1-1 1,0 1 0,-1-1-1,1 1 1,0-1-1,-1 0 1,1 0-1,0 0 1,0 0-1,-1 0 1,1 0-1,0-1 1,-1 1-1,1-1 1,0 1-1,-1-1 1,1 1-1,-1-1 1,1 0-1,1-1 1,6-3 5,0-1 1,0-1 0,-1 1-1,0-1 1,0-1-1,-1 1 1,0-1 0,12-18-1,-5 4 20,-1-1 0,15-36 0,-17 34-90,9-35 0,-18 51 8,0 1 0,0-1 0,-1 0 0,0 0 0,-1 0 0,0 1 0,0-1 0,-2-9 0,1 15 16,0 0 1,0 1-1,0-1 1,0 0-1,0 1 1,-1-1-1,1 1 0,-1 0 1,0 0-1,0-1 1,1 1-1,-2 0 1,1 0-1,0 1 1,0-1-1,0 0 1,-1 1-1,1-1 1,-1 1-1,1 0 0,-1 0 1,0 0-1,0 0 1,-4-1-1,4 2 33,0-1 0,1 1-1,-1-1 1,0 1 0,0 0-1,0 0 1,1 0 0,-1 1-1,0-1 1,1 1 0,-1-1-1,0 1 1,1 0 0,-1 0-1,0 0 1,1 0 0,-1 0-1,1 1 1,0-1 0,0 1-1,-1 0 1,1-1 0,0 1-1,0 0 1,-1 3 0,2-5-5,1 1 0,0 0-1,-1 0 1,1 0 0,0-1 0,0 1 0,-1 0 0,1 0 0,0 0 0,0 0-1,0-1 1,0 1 0,0 0 0,0 0 0,0 0 0,1 0 0,-1-1 0,0 1-1,0 0 1,1 0 0,-1 0 0,0-1 0,1 1 0,-1 0 0,1 0 0,-1-1 0,1 1-1,-1 0 1,1-1 0,0 1 0,-1-1 0,1 1 0,0-1 0,-1 1 0,2 0-1,4 3 9,0 0-1,0 0 0,9 3 1,-10-5-6,11 6 54,0-1 0,0 0 0,1-2 0,0 0 0,0-1 0,0 0 0,0-2 0,0 0 0,1-1 0,-1 0 0,1-2 0,-1 0 0,1-1 1,-1 0-1,0-2 0,0 0 0,0-1 0,17-7 0,208-109 699,-215 105-722,-1-2-1,-1 0 1,0-2 0,38-40 0,-60 57-24,0 0 1,0-1-1,0 1 0,0-1 1,-1 0-1,0 0 0,1 0 1,-1 0-1,-1 0 0,1 0 1,-1-1-1,0 1 0,0-1 1,0 1-1,0-7 0,0 7-17,1-1-1,-1 1 1,1 0 0,0 0-1,0 0 1,0 0-1,0 0 1,6-7-1,6-12 73,1-8-38,-1-1 1,-2-1-1,-1 0 1,11-62-1,-21 90-31,0 0 1,-1-1-1,0 1 0,0 0 1,0-1-1,0 1 0,-1 0 0,-2-8 1,3 13 4,0 0 1,0 0 0,0-1-1,0 1 1,0 0-1,-1 0 1,1 0 0,0-1-1,0 1 1,0 0-1,0 0 1,-1 0 0,1 0-1,0-1 1,0 1 0,0 0-1,-1 0 1,1 0-1,0 0 1,0 0 0,0 0-1,-1-1 1,1 1-1,0 0 1,0 0 0,-1 0-1,1 0 1,0 0 0,0 0-1,-1 0 1,1 0-1,0 0 1,0 0 0,-1 0-1,1 0 1,0 1-1,-1-1 1,-2 1-16,-1 0-1,1 0 1,-1 0-1,1 1 1,0-1-1,-1 1 1,1 0-1,0 0 1,0 0-1,0 1 1,0-1 0,-4 6-1,-16 17-51,-33 47 0,-16 37-14,35-50 180,-52 111-1,76-139-56,2 1-1,0-1 0,2 2 1,2 0-1,-6 56 0,12-76-19,1 1-1,0 0 0,1-1 0,1 1 0,0-1 0,0 1 0,8 19 0,-9-28-10,1-1-1,0 1 1,0 0 0,1-1-1,-1 1 1,1-1-1,0 0 1,0 0 0,1 0-1,-1 0 1,1 0 0,0-1-1,-1 0 1,2 0-1,-1 0 1,0 0 0,1-1-1,-1 1 1,1-1 0,0 0-1,-1 0 1,9 1-1,-5-2 27,0 0-1,0-1 0,0 0 0,-1 0 0,1-1 0,0 0 1,0 0-1,12-4 0,-4 0 0,-1-1 1,0-1-1,15-8 0,-10 3-52,-1-1 0,0 0 0,0-2 0,25-26 0,-16 10-72,40-55 0,-64 80 109,3-3-85,-1 1 0,0-1 0,8-20-1,-14 29 67,1-1 0,-1 1 0,0 0 0,0-1 0,0 1-1,1 0 1,-1-1 0,0 1 0,0 0 0,0-1 0,0 1-1,0-1 1,0 1 0,0 0 0,0-1 0,0 1 0,0-1-1,0 1 1,0 0 0,0-1 0,0 1 0,0 0 0,-1-1-1,1 1 1,0-1 0,0 1 0,0 0 0,-1-1 0,1 1-1,0 0 1,0 0 0,-1-1 0,1 1 0,0 0 0,0-1-1,-1 1 1,1 0 0,0 0 0,-1 0 0,1-1 0,0 1 0,-1 0-1,1 0 1,-1 0 0,1 0 0,-1 0 0,0 0-1,-1 0 1,1 0 0,0 0-1,-1 0 1,1 0 0,0 0-1,-1 0 1,1 1 0,0-1-1,-3 2 1,-2 1 34,1 1 0,-1 1 0,1-1-1,0 1 1,0 0 0,0 0 0,1 0 0,-1 0 0,1 1 0,1 0-1,-1 0 1,1 0 0,-5 12 0,4-5 59,0-1 0,0 0 0,2 1 0,-1-1 0,1 1 0,0 19 0,3-15 7,0 0 0,0 1 0,2-1 0,0 0 0,1 0 0,1-1 0,7 18 0,-9-26-102,1 0 1,0 0-1,0 0 1,1-1-1,0 0 1,0 0-1,1 0 1,0 0-1,0-1 1,1 0-1,0 0 1,0-1-1,0 1 1,0-2-1,14 8 1,-14-10-335,0 0 0,0 0 0,0-1 0,1 1 0,-1-2 0,0 1 0,0-1 0,1 0 0,-1 0 0,0-1 0,12-3 0,-7 2-1733,1-2 0,-1 0 0,1 0 0,-1-1 0,16-10 1,8-5-3323</inkml:trace>
</inkml:ink>
</file>

<file path=ppt/ink/ink5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3:04:47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 7968,'3'3'859,"-1"1"0,0-1 0,0 1 1,0 0-1,0 0 0,-1 0 0,0 0 1,0 0-1,0 0 0,0 1 0,0 7 1,-1-6-301,0 0 0,-1 0 0,0 0 0,0-1 0,0 1 0,-1 0 0,-4 10 0,0-4-297,-1 1-1,-1-1 0,0 0 1,-1-1-1,0 0 0,-13 13 1,15-17-308,0-1 1,-1 1 0,1-2 0,-1 1 0,-12 5 0,17-9-347,0-1 0,0 1 1,0-1-1,0 0 0,0 0 1,0 0-1,0-1 1,-1 1-1,1-1 0,0 0 1,-1 0-1,1 0 1,0 0-1,-1 0 0,1-1 1,0 1-1,0-1 0,-4-1 1,-4-3-2142</inkml:trace>
</inkml:ink>
</file>

<file path=ppt/ink/ink5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3:04:47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26 698 6976,'-15'-7'2256,"15"7"-2210,0 0 0,-1 0 0,1 0 0,0 0 0,-1 0 0,1 0 0,0 0 0,0 0 0,-1 0 1,1 0-1,0 1 0,-1-1 0,1 0 0,0 0 0,0 0 0,-1 0 0,1 0 0,0 1 0,0-1 0,-1 0 0,1 0 1,0 0-1,0 1 0,0-1 0,-1 0 0,1 0 0,0 1 0,0-1 0,0 1 0,-3 1 1516,13-1 3942,-6-1-5150,0 0 0,-1 0 0,1 0 1,0-1-1,-1 1 0,1-1 0,0 0 0,-1 0 0,4-1 0,23-12 648,45-28 1,-65 36-902,21-13-34,-1-2 0,-1 0 0,-1-2 0,-1-1 0,-1-2 0,-1 0 0,-1-2 0,29-43 0,-18 12 61,-4-1 0,29-74 0,-55 119-37,0 1-1,-1-1 1,0 0 0,2-20-1,-6 17 77,-4 12-143,4 6-24,-1 0-1,1 0 1,0 0-1,-1 0 1,1 0-1,-1 0 1,1 0 0,-1 0-1,1 1 1,-1-1-1,1 0 1,0 0-1,-1 1 1,1-1 0,0 0-1,-1 0 1,1 1-1,0-1 1,-1 0-1,1 1 1,-1 0 0,-8 9 14,1 2 0,0-1 0,0 1 1,-11 24-1,-21 62 437,19-42-225,-29 85 531,44-118-638,1 1 0,0-1 0,2 1 1,-1 32-1,4-27-118,2-1 1,5 32 0,-5-47-88,1 0 0,1-1 0,0 0 0,0 1 0,1-1 0,1-1 0,8 14 0,-12-21-392,1 0 0,-1-1 0,1 0 0,0 1 0,0-1 0,0 0 0,0 0 0,1-1 0,-1 1 0,1-1 0,-1 0 0,1 0 0,0 0 0,0 0 0,6 1 0,16 1-2049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25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0 5312,'-2'0'303,"0"0"0,0 0 1,1 0-1,-1 1 0,0-1 1,0 0-1,0 1 0,1-1 1,-1 1-1,0 0 0,0-1 1,1 1-1,-1 0 0,1 0 1,-1 0-1,0 0 0,-1 2 1,-10 4 1036,6-3-906,-1 1 1,1-1 0,-1 1 0,1 1-1,1-1 1,-12 12 0,1 3 353,-16 22-1,24-29-591,1 1-1,0 0 1,1 1-1,0-1 1,-6 26-1,-16 81 738,29-120-927,-9 55 298,2-1-1,2 2 0,3-1 1,2 0-1,3 0 1,2 1-1,2-2 1,3 1-1,29 90 1,-29-117-149,0-1 1,2 0 0,28 45-1,-33-61-324,0-1-1,1-1 0,1 1 1,0-1-1,0-1 0,1 0 1,0 0-1,1-1 0,0 0 1,0-1-1,13 6 0,8 1-1062</inkml:trace>
</inkml:ink>
</file>

<file path=ppt/ink/ink5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3:04:48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60 10816,'-1'0'271,"0"0"0,1 0 0,-1-1-1,1 1 1,-1 0 0,1 0 0,-1 0 0,1-1 0,-1 1 0,1 0 0,-1-1 0,1 1 0,-1 0 0,1-1 0,-1 1 0,1-1 0,0 1 0,-1-1 0,1 1 0,0-1 0,-1 0 0,14-1 5238,-5 1-5470,92-13 1983,47-4 382,22 7-3945,-164 10 1174,-4 1 88,0 0 1,0 0 0,0 0-1,0 0 1,0-1 0,1 1 0,-1 0-1,0-1 1,0 1 0,0-1 0,1 0-1,3 0-1353</inkml:trace>
</inkml:ink>
</file>

<file path=ppt/ink/ink5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3:04:4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8 120 11552,'-8'0'5215,"31"5"-4511,4-5 2080,8 3-1664,33-6 608,8-2-1024,9-7 64,-8 0-448,-1-4-32,-3 4-192,-1-4-256,-9 4 64,-5-3-1504,-8 7 864,-10-6-3328,-4 11 2240</inkml:trace>
</inkml:ink>
</file>

<file path=ppt/ink/ink5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3:04:49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32 4800,'-4'-2'602,"1"1"1,-1 0-1,0 0 1,0 0 0,1 1-1,-1-1 1,0 1-1,-5 0 1,2 0 608,-38 3 6533,41-2-7403,-1-1-1,1 1 1,0 0-1,0 1 1,0-1-1,-8 4 1,-3 1 576,10-2-138,7-1-270,11 1 22,25-1 201,1-2 0,48-5 0,76-17-460,-148 19-255,180-26-2801,-154 23 1280</inkml:trace>
</inkml:ink>
</file>

<file path=ppt/ink/ink5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3:08:02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65 4736,'0'-1'194,"0"0"0,-1 1 0,1-1 0,0 0 0,0 0 0,0 1 0,-1-1 0,1 0 0,0 0 0,0 0 0,0 1 0,0-1 0,0 0-1,0 0 1,0 0 0,1 1 0,-1-1 0,0 0 0,0 0 0,1 1 0,0-2 0,12-9 2430,1 2-1718,-13 8-837,0 0 0,0 0 0,0 0 0,0 1 0,1-1 0,-1 0 0,0 0 0,1 1 0,-1-1 0,1 1-1,-1-1 1,1 1 0,-1-1 0,1 1 0,-1 0 0,1 0 0,-1 0 0,1 0 0,-1 0 0,1 0 0,-1 0 0,1 0 0,-1 1 0,1-1 0,-1 1 0,1-1 0,-1 1 0,0-1 0,1 1 0,-1 0 0,0 0 0,0 0-1,1-1 1,-1 1 0,0 0 0,0 1 0,0-1 0,0 0 0,1 1 0,1 3 59,0-1-1,0 0 0,0 1 1,-1-1-1,0 1 1,0 0-1,0-1 1,0 1-1,-1 0 0,2 10 1,2 124 746,-5-137-819,0 0-1,0 1 0,1-1 0,-1 0 0,0 0 0,1 1 1,-1-1-1,1 0 0,0 0 0,-1 0 0,1 1 0,2 2 0,-2-5-6,0 1-1,0-1 0,-1 0 0,1 1 1,0-1-1,0 0 0,0 1 0,0-1 1,0 0-1,0 0 0,0 0 0,0 0 0,-1 0 1,1 0-1,0 0 0,1 0 0,19-4 53,-10 2-21,172-22-5,296-16 108,-342 36-189,154-5 40,-179 10 1,-35 2 674,-77-3-679,0 0 0,1 0 0,-1 0 0,0 0 0,0 0 0,0 0 0,0 0 0,1 0 0,-1 0 0,0 0 0,0 0 0,0-1 0,0 1 0,1 0 0,-1 0 0,0 0 1,0 0-1,0 0 0,0 0 0,0 0 0,0 0 0,1-1 0,-1 1 0,0 0 0,0 0 0,0 0 0,0 0 0,0 0 0,0-1 0,0 1 0,0 0 0,0 0 0,0 0 0,0 0 0,0-1 0,0 1 0,0 0 0,0 0 1,0 0-1,0 0 0,0-1 0,0 1 0,0 0 0,0 0 0,0 0 0,-3-8 600,3 6-701,-50-134 152,43 116-1344,6 3 341</inkml:trace>
</inkml:ink>
</file>

<file path=ppt/ink/ink5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3T23:08:04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1 393 4224,'2'0'942,"1"-1"0,0 1 0,0-1-1,-1 0 1,1 1 0,0-1 0,-1 0 0,6-3 0,24-18 1567,29-35-2185,-56 53 46,-1-1-327,12-10 123,0-2 1,-1 0-1,0-1 0,11-20 0,-16 23-31,-2-1-1,0-1 1,12-32 0,-20 47-129,1 0 1,0 0-1,-1-1 1,0 1-1,0 0 1,0-1-1,0 1 1,0 0-1,0 0 1,0-1-1,-1 1 1,1 0-1,-1 0 1,0-1 0,1 1-1,-1 0 1,0 0-1,0 0 1,0 0-1,-1 0 1,1 0-1,0 0 1,-1 1-1,0-1 1,1 0-1,-1 1 1,0-1-1,0 1 1,1-1-1,-4 0 1,2 0-22,0 1 1,-1 0 0,1 0-1,0 0 1,-1 0 0,1 0-1,-1 1 1,0-1-1,1 1 1,-1 0 0,1 0-1,-1 0 1,0 1 0,1-1-1,-1 1 1,1 0 0,-1 0-1,1 0 1,-4 2-1,0 1 75,0 0 0,1 0-1,0 1 1,-1 0-1,1 0 1,1 0 0,-1 1-1,1 0 1,0 0-1,0 0 1,1 1 0,0-1-1,0 1 1,0 0-1,1 0 1,-3 9 0,0 4 147,0 0 0,2 0 0,0 1-1,-2 38 1,5-47-75,1 1-1,1-1 0,-1 0 0,6 24 0,-5-32-88,0 0 0,0-1-1,0 1 1,1 0 0,-1-1-1,1 1 1,0-1 0,0 0-1,0 1 1,1-1 0,-1 0-1,1 0 1,0-1 0,0 1-1,-1 0 1,2-1 0,-1 0-1,0 0 1,6 3 0,-2-3 20,0 0 1,0 0 0,0-1 0,0 1-1,0-2 1,0 1 0,0-1-1,0 0 1,0-1 0,0 0 0,0 0-1,0 0 1,0-1 0,0 0 0,7-3-1,6-3 10,-1-1 0,0-1 1,31-21-1,-28 15-58,0-1 0,34-36 0,31-47-18,-86 99 3,49-57-320,-50 57 310,0 1 0,1 0-1,-1 0 1,0 0 0,0-1-1,0 1 1,0 0-1,0 0 1,1 0 0,-1 0-1,0-1 1,0 1 0,0 0-1,0 0 1,1 0 0,-1 0-1,0 0 1,0-1-1,1 1 1,-1 0 0,0 0-1,0 0 1,0 0 0,1 0-1,-1 0 1,0 0 0,0 0-1,1 0 1,-1 0-1,0 0 1,0 0 0,1 0-1,-1 0 1,0 0 0,2 10-161,-7 20 74,4-26 71,-5 32 116,-5 60-1,11-84-21,0 1 0,0-1 0,1-1 0,1 1 0,0 0 0,0 0 0,2 0 0,-1-1 0,7 13 0,-10-22-47,1-1-1,-1 0 1,1 0 0,0 1-1,-1-1 1,1 0-1,0 0 1,0 0 0,0 0-1,0 1 1,0-1 0,0-1-1,0 1 1,0 0-1,0 0 1,1 0 0,-1-1-1,0 1 1,3 1 0,-3-3-6,0 1 0,1 0 0,-1 0 0,0-1 0,0 1 0,0-1 0,1 1 0,-1-1 0,0 1 0,0-1 0,0 0 0,0 0 0,0 1 0,0-1 0,0 0 0,-1 0 0,1 0 0,0 0 0,0 0 0,-1 0 0,1 0 0,-1 0 0,2-2 0,10-19 144,-1 0 0,15-47-1,8-53-128,-15 50-184,-18 67 101,7-27-62,-8 30 73,1 0 0,-1 1 1,0-1-1,0 0 0,0 0 1,0 0-1,0 0 0,0 1 1,0-1-1,-1 0 0,1 0 1,-1 1-1,-1-4 0,2 6 29,-1-1-1,1 0 0,-1 1 1,1-1-1,-1 1 1,1 0-1,0-1 0,-1 1 1,1-1-1,0 1 0,-1 0 1,1-1-1,0 1 1,0 0-1,-1-1 0,1 1 1,0 1-1,-1 1 23,1 0 1,-1 1-1,1-1 0,0 0 1,0 1-1,0-1 0,0 0 1,0 1-1,1-1 0,0 0 1,-1 0-1,1 1 0,1-1 1,-1 0-1,0 0 0,1 0 1,-1 0-1,1 0 0,0-1 1,0 1-1,0-1 0,0 1 1,1-1-1,-1 1 0,5 2 1,-2-1 29,0-1 0,-1 0 0,2-1 1,-1 1-1,0-1 0,0 0 1,1 0-1,-1 0 0,1-1 0,0 0 1,-1 0-1,1 0 0,0-1 1,7 0-1,13-4 44,-1 0 1,1-1-1,-1-2 1,0-1-1,0 0 0,-1-2 1,-1-1-1,1-1 0,-2-1 1,36-26-1,-53 35-39,-1 0 0,0 0 0,-1 0 0,5-7 0,-1-4-278,-7 14 220,0 1 0,0 0 0,0-1-1,0 1 1,0 0 0,0-1 0,0 1-1,0 0 1,0 0 0,0-1-1,0 1 1,0 0 0,0 0 0,0-1-1,-1 1 1,1 0 0,0-1-1,0 1 1,0 0 0,0 0 0,-1 0-1,1-1 1,0 1 0,0 0 0,0 0-1,-1 0 1,1-1 0,0 1-1,0 0 1,-1 0 0,1 0 0,0 0-1,0 0 1,-1 0 0,1-1-1,0 1 1,-1 0 0,1 0 0,-3 0-23,-1 0 0,1 0 0,0 0 0,0 0 1,0 1-1,0-1 0,-1 1 0,1 0 0,-4 1 0,-29 14-35,19-8 27,8-4 54,-1 1-1,0 1 1,1-1-1,0 2 0,1-1 1,-1 1-1,1 1 1,0-1-1,1 1 1,0 1-1,0-1 0,-8 16 1,12-19 29,-1 2 0,1-1 0,0 0 1,1 1-1,0-1 0,0 1 0,0-1 1,1 1-1,0 0 0,0 0 0,1 0 0,0 0 1,0 0-1,0 0 0,1-1 0,0 1 0,0 0 1,1 0-1,0-1 0,5 11 0,-6-14-17,0-1 0,0 1 0,1-1 0,-1 0 0,1 0 0,0 0 0,-1 0 0,1 0 0,0 0 0,0 0 0,0-1 0,1 1 0,-1-1 0,0 1 0,0-1 0,1 0 0,-1 0 0,1 0 0,-1 0 0,1 0 0,0-1 0,-1 1 0,1-1 0,0 0 0,-1 0 0,1 0 0,0 0 0,-1 0 0,1 0 0,0-1 0,4-1 0,5-1 37,0-1 0,-1-1-1,0 0 1,0 0 0,18-12 0,2-6-97,56-50 0,-56 45 42,-2 5-91,-27 21 84,0 1 0,1-1 0,-1 1 0,1 0 0,0-1-1,-1 1 1,1 1 0,0-1 0,-1 0 0,6 0 0,-8 1 3,1 0 1,-1 0-1,1 1 1,-1-1-1,1 0 0,-1 0 1,1 0-1,-1 1 1,1-1-1,-1 0 0,1 1 1,-1-1-1,0 0 1,1 1-1,-1-1 0,1 1 1,-1-1-1,0 0 1,0 1-1,1-1 0,-1 1 1,0-1-1,0 1 1,1-1-1,-1 1 0,0-1 1,0 1-1,0-1 1,0 1-1,0 0 0,0-1 1,0 1-1,0-1 1,0 1-1,0-1 0,0 1 1,0 0-1,-4 28 29,2-22 47,0 6-30,-29 137 331,29-140-179,5-13 237,7-15 30,-9 17-535,22-42 74,29-42 0,-50 82-36,0 1 1,-1-1 0,1 1 0,0 0-1,0 0 1,1 0 0,-1 0 0,0 0 0,1 0-1,-1 1 1,1-1 0,4-1 0,-7 3 26,1 0 1,0-1 0,0 1 0,0 0-1,0 0 1,0 0 0,0 0-1,-1 0 1,1 0 0,0 0-1,0 1 1,0-1 0,0 0 0,0 0-1,-1 1 1,1-1 0,1 1-1,0 0 7,-1 0 1,1 1-1,-1-1 0,0 0 0,0 1 0,0-1 0,0 0 0,0 1 0,0 0 0,0-1 0,1 4 0,4 12 184,0 1 0,3 23 0,-5-21 132,12 33 1,-14-45-230,2-1 1,-1 1 0,1-1-1,0 0 1,0 0 0,1 0-1,10 11 1,-12-16-71,0 1 1,0-1 0,-1 0-1,2 0 1,-1 0-1,0-1 1,0 1-1,0-1 1,1 1-1,-1-1 1,1 0-1,-1-1 1,1 1-1,-1-1 1,1 1-1,-1-1 1,1 0 0,0 0-1,-1-1 1,7 0-1,11-5-974,0 0 0,0-2-1,29-14 1,-44 19 360,33-17-3430,-32 16 1123,0 0-1,12-11 1,4-7-3219</inkml:trace>
</inkml:ink>
</file>

<file path=ppt/ink/ink5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10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93 3072,'0'0'976,"5"-7"2176,-5 5-2596,1 0 1,-1-1 0,0 1-1,0 0 1,1-1 0,-2 1-1,1 0 1,0-1 0,0 1-1,-1 0 1,1-1 0,-1 1-1,0 0 1,1 0 0,-3-4-1,2 3-457,-1 0 0,1 1 1,0-1-1,-1 1 0,0-1 0,1 1 0,-1 0 0,0 0 0,0 0 0,0 0 1,0 0-1,-1 0 0,1 0 0,0 1 0,-1-1 0,1 1 0,-1 0 0,0-1 1,1 1-1,-1 1 0,0-1 0,0 0 0,0 1 0,1-1 0,-1 1 1,0 0-1,0 0 0,0 0 0,0 0 0,0 0 0,0 1 0,1-1 0,-1 1 1,0 0-1,0 0 0,1 0 0,-1 0 0,0 0 0,1 1 0,0-1 0,-1 1 1,1 0-1,0 0 0,-1 0 0,-2 3 0,-4 6 92,0 0 0,1 0 0,0 1 0,0 0 0,-7 20 0,-24 69 821,19-43-647,17-48-308,0 0 1,1 0-1,0 0 1,0 0-1,1 1 1,1-1-1,-1 0 1,2 1-1,0-1 1,0 1-1,1-1 1,3 14-1,6 10 168,2 0 0,20 40 0,-19-44-143,-11-23-10,1 0 0,0 0 0,0 0 0,1-1 0,0 0 1,0 0-1,0 0 0,8 6 0,-10-9-21,0-1-1,1 1 0,-1-1 1,1 0-1,-1 0 1,1 0-1,0-1 1,0 1-1,-1-1 0,1 0 1,0 0-1,0-1 1,0 1-1,0-1 1,0 1-1,0-1 0,8-1 1,0-2 21,1 0 1,-1-1-1,0 0 1,18-10-1,43-28 158,8-16-104,-41 28 25,-31 23-117,0 0 0,-1-1 0,0 0-1,-1 0 1,1-1 0,-2 0 0,9-13 0,-11 15-2,0-1 1,0 0 0,-1 0-1,0 0 1,0 0 0,-1-1-1,0 1 1,-1-1 0,2-16-1,-3 15-2,0 0 0,0 0-1,-1 0 1,0 0-1,0 1 1,-1-1 0,-1 1-1,0-1 1,0 1-1,-6-11 1,2 7-14,-1 0 0,0 1 1,-1 0-1,0 0 0,-1 1 0,-1 0 1,0 1-1,0 0 0,-13-8 0,6 6-2,-2 1 0,1 0 0,-1 2 0,-1 0-1,-29-8 1,16 8-487,0 0-1,-1 2 0,-1 2 1,-62-1-1,98 5 330,-1 1 0,1 0 0,0 0 0,-1 0 0,1 0 0,0 0 0,-1 0 1,1 0-1,0 0 0,-1 0 0,1 0 0,0 0 0,-1 0 0,1 0 0,0 0 0,-1 0 0,1 0 0,0 1 0,-1-1 0,1 0 0,0 0 0,-1 0 0,1 0 0,0 1 0,0-1 0,-1 0 0,1 0 0,0 1 0,0-1 0,-1 0 0,1 0 0,0 1 0,0-1 0,0 0 1,0 0-1,-1 1 0,1-1 0,0 0 0,0 1 0,0-1 0,0 0 0,0 1 0,0-1 0,0 0 0,0 1 0,0-1 0,0 0 0,0 1 0,1 0-159,-1 0 0,1 0 0,-1 0-1,1 0 1,-1 0 0,1 0 0,0-1 0,0 1 0,-1 0 0,1-1-1,0 1 1,0 0 0,0-1 0,0 1 0,0-1 0,1 1 0,31 6-7233</inkml:trace>
</inkml:ink>
</file>

<file path=ppt/ink/ink5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31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88 8896,'-42'-64'3296,"34"55"-2560,-2 3-224,10 1-128,0 1-320,10 4-128,3 0-448,0 4 288,11 7-2304,2 9 1408,6 13-4192</inkml:trace>
</inkml:ink>
</file>

<file path=ppt/ink/ink5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29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57 2912,'3'-2'592,"1"-1"1,-1 0-1,1 1 0,-1 0 0,6-2 1,-6 2 637,1 0-1,-1 0 1,0 0 0,1-1 0,2-2 0,-5 4-891,0 0 0,0 0-1,0 0 1,-1 0 0,1-1 0,0 1 0,-1 0-1,1 0 1,-1-1 0,1 1 0,-1 0 0,1-1-1,-1 1 1,0 0 0,0-1 0,0-1 0,0 2-206,-16 9 1691,16-8-1579,-11 8-437,-24 12 96,34-20 113,1 1-1,0-1 1,0 0-1,-1 0 0,1 0 1,0 1-1,-1-1 1,1 0-1,0 0 0,-1 0 1,1 0-1,0 0 1,-1 0-1,1 0 0,-1 0 1,1 0-1,0 0 1,-1 0-1,1 0 0,0 0 1,-1 0-1,1 0 0,-1-1 1,-3 1-101,3 0 69,0 0 1,1 1 0,-1 0-1,1-1 1,-1 1 0,1-1-1,-1 1 1,1 0 0,-1-1-1,1 1 1,-1 0 0,1-1-1,0 1 1,0 0 0,-1 0-1,1-1 1,0 1 0,0 2-1,-2 2-11,2-4 76,0-1-1,0 1 1,0-1-1,0 1 1,0-1-1,0 0 1,1 1-1,-1-1 1,0 1-1,0-1 1,1 1-1,-1-1 1,0 0-1,0 1 1,1-1-1,-1 0 1,0 1-1,1-1 1,-1 0-1,1 1 1,-1-1-1,1 0 1,16 14 180,1-1-26,-13-7-122,1 0-1,-1 1 0,0-1 0,-1 1 0,1 0 1,-1 0-1,-1 1 0,1-1 0,2 12 1,-4-13-43,-1 0 1,0 0-1,0 0 1,0 0-1,-1 0 1,0 0-1,0 0 1,0 0-1,-1 0 1,0 0-1,0 0 1,-1 0-1,-2 8 1,-1-4 35,0 1 0,-1-2 0,0 1 0,0-1 0,-1 0 0,0 0 1,-1 0-1,0-1 0,-11 8 0,7-6-382,0-1 0,-16 8 0,12-8-2283,-26 9 0,39-17 1404,-5 1-3082,8-2 4103,0-1 0,0 1 1,0 0-1,0-1 0,0 1 0,0-1 0,0 1 1,0 0-1,0-1 0,0 1 0,0 0 0,0-1 1,0 1-1,0 0 0,0-1 0,0 1 0,0 0 0,1-1 1,-1 1-1,0 0 0,0-1 0,0 1 0,1 0 1,-1-1-1,0 1 0,0 0 0,1-1 0,15-24-5045</inkml:trace>
</inkml:ink>
</file>

<file path=ppt/ink/ink5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30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1 382 4224,'2'2'8466,"5"-6"-6096,7-9-1441,3-5-332,0 1-1,1 1 1,38-26 0,16-13 45,-34 23-531,30-28 231,-59 51-212,-1 0 0,1-1 0,-2-1 0,1 1-1,5-12 1,15-34 713,-35 63-1200,-5 10 378,-8 16 37,-29 55 227,44-79-222,1 0-1,1 0 0,0 1 1,0-1-1,1 1 1,0 0-1,0 18 0,2-22-26,0-1 0,1 0 0,0 0-1,0 0 1,1 0 0,-1 0 0,1 0-1,0 0 1,0 0 0,1-1 0,-1 1-1,1-1 1,0 0 0,0 1 0,1-1-1,-1-1 1,1 1 0,0 0 0,0-1-1,0 0 1,0 0 0,1 0 0,-1-1-1,1 1 1,0-1 0,8 3 0,-5-4 10,0 0 0,-1 0 0,1-1-1,0-1 1,-1 1 0,1-1 0,0 0 0,-1-1 0,1 1 0,9-5 0,9-4-9,37-22 1,-39 20-176,-12 5 148,5-1 129,17-13 1,-29 18-100,-1 0 1,1-1 0,-1 0 0,0 0 0,-1 0 0,1 0 0,0 0-1,2-7 1,-4 8-43,-1 0-1,0 0 0,0 0 0,0-1 0,-1 1 1,1 0-1,-1-1 0,0 1 0,0 0 1,0-1-1,0 1 0,-1 0 0,1-1 1,-1 1-1,0 0 0,0 0 0,0 0 1,0-1-1,-2-2 0,2 5-18,1 0 0,-1-1-1,0 1 1,1 0 0,-1-1 0,0 1 0,0 0 0,0 0-1,0 0 1,0 0 0,0 0 0,0 0 0,-1 0 0,1 0-1,0 1 1,0-1 0,-1 0 0,1 1 0,-1-1 0,1 1-1,0-1 1,-1 1 0,1 0 0,-1 0 0,1-1 0,-1 1-1,1 0 1,-1 0 0,1 0 0,-1 1 0,1-1 0,0 0-1,-1 1 1,1-1 0,-1 0 0,1 1 0,0 0-1,-1-1 1,1 1 0,0 0 0,0 0 0,-1-1 0,1 1-1,-1 1 1,-2 1 35,0 0-1,0 0 0,0 1 1,1-1-1,0 1 0,-1 0 1,1 0-1,0 0 0,1 0 1,-1 0-1,1 0 0,0 1 1,0 0-1,0-1 0,-2 9 1,3-6 80,-1 0 1,1 1-1,1-1 1,-1 0-1,1 0 1,1 0-1,-1 0 1,1 0-1,0 1 1,1-1-1,0 0 1,0-1-1,0 1 1,1 0-1,0-1 1,0 1-1,6 7 1,-4-8-38,0-1 0,0 0 0,0 0 0,0 0 0,1 0-1,0-1 1,0 0 0,0-1 0,1 1 0,-1-1 0,1 0 0,0 0 0,10 2 0,-2-2-3,1 1 0,-1-2-1,1 0 1,0-1 0,19-1 0,49-8-206,-72 6-831,0 0 0,0-1 0,-1-1 0,23-9 0,-33 13 619,1-1-1,0 0 0,-1 0 0,1 1 0,-1-1 0,0 0 0,1-1 1,-1 1-1,0 0 0,0 0 0,0 0 0,0-1 0,0 1 0,0-1 1,0 1-1,1-3 0,0-14-2280</inkml:trace>
</inkml:ink>
</file>

<file path=ppt/ink/ink5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33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 3232,'-2'0'9108,"2"0"-8812,-1 0-1,1 0 1,0 0-1,-1 0 1,1 0-1,-1 0 1,1 0-1,0 0 1,-1 0 0,-16 5 405,0 0 1,1 1 0,0 0 0,-19 12 0,31-16-649,0 0 0,0 0 0,1 0 0,-1 1 0,1 0 0,-1 0 0,1 0 1,0 0-1,0 0 0,0 1 0,1-1 0,-1 1 0,1 0 0,0 0 0,0 0 0,0 0 0,-2 6 0,3-6-24,1 0-1,0 0 0,-1 0 0,1-1 0,1 1 0,-1 0 0,0 0 1,1 0-1,0 0 0,0-1 0,0 1 0,0 0 0,1-1 0,-1 1 1,1-1-1,0 0 0,0 1 0,0-1 0,0 0 0,4 4 0,-2-3 13,-1 0 1,1-1-1,0 1 0,-1-1 0,2 0 0,-1 0 0,0 0 0,1 0 0,5 2 0,-7-4 12,0 0 0,1 0 0,-1-1-1,0 1 1,0-1 0,0 0-1,0 0 1,1 0 0,-1 0-1,0 0 1,0-1 0,0 1-1,0-1 1,0 0 0,0 0-1,5-2 1,5-3 22,1 0-1,-2 0 1,1-1 0,-1-1-1,0 0 1,0-1 0,-1 0-1,15-16 1,-17 14-200,1 0-1,1 1 1,21-17 0,-31 26-78,-1 6 209,0-1 0,0 1-1,0 0 1,1-1 0,0 1 0,0-1 0,0 1 0,1-1-1,-1 0 1,5 8 0,3 11 88,-8-18-15,0-1-1,1 0 1,0 1-1,0-1 1,5 7-1,-6-9-44,0-1 0,1 0-1,-1 0 1,1 1-1,-1-1 1,0 0 0,1 0-1,0-1 1,-1 1-1,1 0 1,-1 0 0,1-1-1,0 1 1,0-1-1,-1 1 1,1-1 0,0 0-1,0 0 1,3 0-1,-3 0 4,0-1-1,0 1 0,1-1 0,-1 0 1,0 1-1,0-1 0,0 0 1,0 0-1,0-1 0,0 1 1,3-2-1,22-21 137,-19 17-131,17-19 81,-18 18-147,1 0 0,0 1 0,16-12 0,-24 18-1,0 1 1,1-1 0,-1 1-1,1 0 1,-1-1 0,0 1 0,1-1-1,-1 1 1,0-1 0,0 1-1,1-1 1,-1 0 0,0 1 0,0-1-1,0 1 1,0-1 0,0 1-1,0-1 1,0 1 0,0-2 0,1 0-567,3 8 406,-2-4 199,0 1-1,0 0 1,0-1 0,0 1-1,0-1 1,1 0-1,0 0 1,-1 1-1,1-2 1,0 1 0,0 0-1,0-1 1,0 1-1,0-1 1,0 0-1,0 0 1,0 0-1,1 0 1,-1-1 0,0 1-1,4-1 1,7 0 202,0 0 0,0-2 0,25-4 0,-13 1-307,-12 3 182,1-1 0,-1 0 0,13-6-1,-23 8-66,-1 0 0,0 0 0,0-1-1,0 1 1,0-1 0,0 0-1,-1 0 1,1 0 0,0 0 0,-1 0-1,0-1 1,1 1 0,-1-1-1,0 0 1,0 1 0,0-1-1,-1 0 1,1 0 0,0-3 0,-1 5-45,-1 0 0,1 0 0,-1 0 0,0 0 0,0 0 0,1 0 0,-1 0 0,0 0 0,0 0 0,0 0 0,0 0 0,0 0 0,-1 0 0,1 0 0,0 0 0,0 0 0,-1 0 0,1 0 0,0 0 0,-1 0 0,1 0 0,-1 0 0,1 0 0,-2-1 0,1 1-17,0 0 0,-1 1 1,1-1-1,0 0 0,0 1 0,-1-1 0,1 1 1,-1-1-1,1 1 0,0 0 0,-1-1 1,1 1-1,-1 0 0,1 0 0,-3 0 0,0 1 11,-1-1 0,1 1 0,-1 0-1,0 0 1,1 0 0,-1 0-1,1 1 1,0 0 0,0 0 0,-5 3-1,6-3 62,0 0 0,0 1-1,1-1 1,-1 1 0,1 0-1,0 0 1,0 0 0,0 0-1,0 1 1,0-1 0,0 0-1,1 1 1,0-1 0,0 1-1,0-1 1,0 1 0,0 0-1,1-1 1,0 1 0,-1 0-1,1 0 1,1-1 0,-1 1 0,1 0-1,-1-1 1,1 1 0,0 0-1,0-1 1,0 1 0,1-1-1,0 1 1,-1-1 0,1 0-1,2 3 1,8 10 137,0-1 1,0 0-1,1-1 1,1 0 0,1-2-1,30 23 1,-37-30-125,1-1 0,-1 0 0,0 0 0,1-1 0,0 0 0,0 0 1,11 1-1,-13-3-64,-1 0-1,1-1 1,0 0 0,-1 0-1,1-1 1,-1 0 0,1 0 0,-1 0-1,1-1 1,-1 0 0,7-3 0,-5 0-921,0 0 0,0 0 0,-1 0 0,0-1 0,0 0 0,0 0 0,-1-1 0,0 0 0,7-11 0,-3 5-2777,20-20-1,-3 9-1110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26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 5568,'-3'-3'840,"-4"-3"370,7 6-1195,0 0 1,0 0-1,0 0 1,0 0-1,0 0 1,0 0-1,0 0 0,0 0 1,-1 0-1,1 0 1,0 0-1,0 0 1,0 0-1,0 0 1,0-1-1,0 1 1,0 0-1,0 0 1,0 0-1,0 0 1,0 0-1,0 0 1,0 0-1,-1 0 0,1 0 1,0 0-1,0 0 1,0 0-1,0 0 1,0 0-1,0 0 1,0 0-1,0 0 1,0 0-1,0 0 1,0 0-1,-1 0 1,1 0-1,0 0 0,0 0 1,0 0-1,0 1 1,0-1-1,0 0 1,0 0-1,0 0 1,0 0-1,0 0 1,0 0-1,0 0 1,0 0-1,0 0 1,0 0-1,0 0 1,0 0-1,-1 0 0,1 0 1,0 1-1,0-1 1,0 0-1,0 0 1,0 0-1,0 0 1,10 4 2010,9 4-1044,-1 0 0,-1 2 0,21 13-1,-11-6-38,-13-9-691,-1 2 0,1-1 1,-2 2-1,1 0 1,-2 0-1,1 1 1,-2 0-1,0 1 0,0 1 1,-1-1-1,11 24 1,3 11 379,-2 1 0,-2 0 0,-2 2 0,16 86 0,-26-94-373,-2 0-1,-2 0 1,-1 1 0,-3 0-1,-1-1 1,-10 49-1,6-58-156,-2-1 1,-22 59-1,25-79-193,-1 1 1,-1-1 0,0 0-1,-1-1 1,0 0 0,-1 0-1,0-1 1,-1 0-1,-13 11 1,16-16-568,0-1 1,-1 0-1,0-1 0,-10 5 0,15-8 214,-16 10-1450</inkml:trace>
</inkml:ink>
</file>

<file path=ppt/ink/ink5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37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313 330 4160,'-1'-4'807,"0"-1"-1,0 0 1,0 1-1,0-10 1,1 10 155,0-1 0,0 1 0,-1-1 0,0 1 0,-2-7 0,2 10-826,1-1 0,-1 1 0,0-1 0,0 1 0,0-1 0,0 1 0,0 0 0,-1-1 0,1 1 0,0 0 0,-1 0 0,1 0 0,0 0 0,-1 0 0,1 0 0,-1 0 0,0 0 0,-2 0 0,1 0-49,0 1 1,0-1 0,-1 1-1,1 0 1,0 0-1,-1 0 1,1 0-1,0 0 1,-1 1-1,1 0 1,0-1 0,0 1-1,0 0 1,0 1-1,-1-1 1,2 1-1,-1-1 1,0 1-1,-4 3 1,-4 3 122,1 0 0,0 1 1,-14 16-1,-4 7 256,-34 50 0,52-66-345,0 0 0,1 0 0,1 1 0,1 1 0,-9 30 0,14-44-65,1 1-1,1-1 0,-1 1 0,1-1 1,0 1-1,0-1 0,0 1 0,0-1 0,1 1 1,-1-1-1,1 0 0,1 1 0,-1-1 1,1 0-1,-1 0 0,1 1 0,0-1 1,5 6-1,-2-4 37,0 0-1,1 0 1,0-1 0,0 0 0,0 0 0,0 0 0,1-1 0,0 0-1,13 6 1,-10-6-26,1 0-1,-1-1 1,1 0-1,0 0 1,0-1-1,0 0 1,0-1 0,0-1-1,16 0 1,-10-2-25,1-1 0,-1 0 0,1-2 0,-1 0 0,18-8 0,-10 4-6,-4 2-55,26-14 0,-42 19 59,-1-1 1,1 1-1,-1-1 1,0 0-1,0-1 1,0 1-1,0-1 1,-1 1-1,1-1 1,-1 0-1,4-6 1,-7 9-57,1 0-1,-1 0 1,1 1 0,-1-1 0,1 0 0,-1 0-1,0 0 1,1 0 0,-1 0 0,0 0-1,0 0 1,0 0 0,0 0 0,0 0-1,0 0 1,0 1 0,0-1 0,0 0 0,0 0-1,-1-1 1,1 1-12,-1 1 0,1-1 1,-1 1-1,1-1 0,-1 1 0,1-1 0,-1 1 0,1-1 1,-1 1-1,0 0 0,1-1 0,-1 1 0,1 0 0,-1 0 1,0-1-1,1 1 0,-1 0 0,0 0 0,1 0 0,-1 0 1,-1 0-1,0 0-11,-1 0 0,0 0 0,0 1 0,0-1 0,0 1 0,0-1 1,1 1-1,-1 0 0,0 0 0,1 0 0,-1 1 0,-2 1 0,0 1 18,0 1 0,1-1 0,0 1 0,0 0 0,0 0 0,1 0 0,0 1 0,0-1 0,0 1 0,0 0 0,1-1 0,0 1 0,0 0 0,0 8 0,1-13 46,1 1 0,0-1 0,0 0 0,0 1 0,1-1 1,-1 1-1,0-1 0,0 0 0,1 1 0,-1-1 0,1 0 1,-1 1-1,1-1 0,-1 0 0,1 0 0,0 0 0,0 1 1,0-1-1,-1 0 0,1 0 0,0 0 0,0 0 0,1 0 0,-1-1 1,0 1-1,0 0 0,0 0 0,1-1 0,-1 1 0,0-1 1,0 1-1,2 0 0,3 1 60,0-1 0,0 1 0,0-1 0,0 0 0,12 0 0,18-1 166,-1-2-1,41-6 1,-65 6-263,-1 0 1,1-1-1,-1 0 0,0 0 1,0-1-1,-1 0 0,1-1 1,-1 0-1,0-1 1,0 0-1,14-13 0,-22 18 5,0 0 1,-1 1-1,1-1 0,0-1 0,0 1 0,-1 0 1,1 0-1,-1 0 0,1 0 0,-1 0 0,1-1 1,-1 1-1,0 0 0,1 0 0,-1-1 0,0 1 1,0 0-1,0 0 0,0-1 0,0 1 0,0 0 1,-1 0-1,1-1 0,0 1 0,-1 0 0,1 0 1,0 0-1,-1-1 0,0 1 0,1 0 0,-1 0 1,0 0-1,-1-2 0,0 1-35,0-1 0,0 1-1,-1 0 1,1-1 0,-1 1 0,1 0 0,-1 1 0,0-1-1,0 0 1,0 1 0,0-1 0,-3 0 0,-8-1-88,-1 1 0,1 1 0,0 0 0,0 0 0,-1 2 0,-17 2 0,-24 0 56,54-3 59,4 1 192,3 1-97,0 0 1,0-1 0,0 1-1,1-1 1,-1 0 0,0-1 0,1 1-1,-1-1 1,7-1 0,55-7 370,-53 6-412,205-37 234,-207 37-252,0 1 0,1 0 0,-1 1 0,1 1 0,13 1 1,-23-1-21,1-1 0,0 1 1,-1-1-1,1 1 0,-1 1 1,1-1-1,-1 0 0,0 1 1,1-1-1,-1 1 0,0 0 1,0 0-1,0 1 0,0-1 1,-1 1-1,1-1 0,0 1 1,-1 0-1,0 0 0,0 0 1,3 4-1,-5-4 17,1 0 0,0 0 0,-1 0 0,0 0 1,1 1-1,-1-1 0,-1 0 0,1 0 0,0 0 0,-1 0 0,1 0 1,-1 0-1,0 0 0,-2 4 0,1-1 41,0-1 0,-1 0 0,1 0-1,-1 0 1,0 0 0,-1-1 0,-3 5 0,6-8 187,5-8 222,-3 2-304,1 2-184,-1 1 1,1-1-1,0 1 1,0 0-1,0 0 1,0 0-1,5-3 1,13-14-200,-15 12 151,1 0 0,0 0 0,11-10 0,-14 15 39,0 0 1,0-1-1,0 1 1,1 0 0,-1 0-1,1 1 1,-1-1-1,1 1 1,0 0-1,-1 0 1,6-1-1,-7 2-21,0 0-1,1 0 1,-1 0-1,0 1 1,0-1-1,1 1 1,-1-1-1,0 1 1,0 0-1,0 0 1,0 0-1,0 0 1,0 0-1,0 0 1,3 3-1,3 3-61,0 0-1,8 11 1,1 0 163,-9-10 43,0 0 62,1-1 1,14 11 0,-19-16-100,0 0 1,-1 0-1,1 0 0,0-1 1,-1 1-1,1-1 1,0 0-1,0 0 1,0-1-1,0 1 0,5-1 1,1 0-21,-1 0 1,0 0-1,0-1 1,1-1-1,-1 0 1,0 0-1,0 0 1,0-1 0,-1-1-1,1 0 1,-1 0-1,14-9 1,-8 3 17,0 0 1,-1-1 0,-1 0 0,0-1 0,-1-1 0,17-22 0,53-88-423,-81 123 357,0-1 0,0 1 1,0-1-1,1 1 0,-1-1 1,0 1-1,0-1 1,1 1-1,-1 0 0,0-1 1,1 1-1,-1-1 0,1 1 1,-1 0-1,0-1 1,1 1-1,-1 0 0,1 0 1,-1-1-1,1 1 1,-1 0-1,1 0 0,-1 0 1,1 0-1,-1 0 0,1-1 1,-1 1-1,1 0 1,-1 0-1,1 0 0,-1 0 1,1 0-1,-1 1 0,1-1 1,0 0-1,-1 0 1,1 0-1,-1 0 0,1 1 1,-1-1-1,0 0 0,1 0 1,-1 1-1,1-1 1,-1 0-1,1 1 0,-1-1 1,0 0-1,1 1 1,-1-1-1,0 1 0,1-1 1,-1 1-1,0 0 0,2 2-22,0 0-1,-1 0 0,1 0 0,-1 0 0,0 1 0,1 5 0,2 14 60,-2 0-1,0 1 0,-2-1 1,0 0-1,-2 1 0,0-1 1,-9 32-1,10-49 35,-1 1-1,-1-1 1,1 0 0,-1 0 0,-5 8 0,8-13-45,-1 0 1,1-1-1,-1 1 0,1 0 1,-1 0-1,0 0 1,1 0-1,-1-1 1,0 1-1,0 0 1,1 0-1,-1-1 1,0 1-1,0-1 1,0 1-1,0-1 1,0 1-1,0-1 1,0 0-1,0 1 0,0-1 1,0 0-1,0 0 1,0 0-1,0 0 1,0 0-1,0 0 1,-1 0-1,1 0 1,0 0-1,0 0 1,0-1-1,0 1 1,0 0-1,0-1 1,0 1-1,0-1 1,0 1-1,1-1 0,-1 1 1,0-1-1,-1-1 1,-2-1-11,1-1 0,-1 0 0,1 0 0,0 0 0,0 0 0,0-1 0,0 1 0,1-1 0,-3-8 0,2 5-205,1 1-1,0-1 1,0 0 0,1 1-1,-1-15 1,24 30-579,16 11 1145,-31-14-274,0-1 1,0-1 0,0 1 0,0-1 0,1 0 0,-1-1 0,1 0-1,0 0 1,0-1 0,13 2 0,-7-4-1,0 1 0,0-2 0,-1 1 0,1-2 0,0 0 0,-1-1 0,16-6 0,-2 0 34,38-23 1,-57 29-75,-1-1 0,0 0 0,0 0 0,0-1 0,-1 0 0,1 0 0,-1 0 0,-1-1 0,8-10 0,-6 6-93,-5 8-26,0 1 1,0-1-1,-1 1 1,1-1-1,-1 0 1,0 1-1,1-1 1,0-5-1,-7 12-573,-3 3 655,2 1-1,-1 0 0,1 1 1,0-1-1,0 1 1,1 0-1,1 1 0,0-1 1,-6 17-1,8-17-17,1-3 19,0 0 1,0 0-1,0 0 0,0 0 1,1 11-1,1-15-4,-1 0-1,0-1 1,1 1-1,-1 0 1,1-1-1,0 1 1,-1 0-1,1-1 1,0 1-1,0-1 1,0 1-1,0-1 1,0 0-1,0 0 1,1 1-1,-1-1 1,0 0-1,1 0 1,-1 0-1,0 0 1,1 0-1,0 0 1,-1-1-1,1 1 1,-1 0-1,3 0 1,4 1 99,1-1 0,-1 1 0,1-1 0,15-1 0,37-3 118,-60 3-229,16-2-35,-1 1 1,1-2-1,-1 0 1,1-2-1,-1 1 1,0-2-1,-1 0 1,1-1-1,-1 0 1,-1-2-1,1 1 1,24-22 0,-25 19 34,-4 3-17,16-16 0,-25 22 5,1 0-1,0 0 1,0 0 0,-1-1-1,1 1 1,-1 0 0,0-1-1,0 1 1,0-1 0,0 1-1,0-1 1,0 1 0,-1-1-1,1-3 1,-1 5-6,0 1 1,0 0-1,0 0 0,0 0 1,0-1-1,0 1 0,0 0 1,0 0-1,0 0 1,0-1-1,-1 1 0,1 0 1,0 0-1,0 0 0,0 0 1,0-1-1,0 1 0,-1 0 1,1 0-1,0 0 1,0 0-1,0 0 0,0-1 1,-1 1-1,1 0 0,0 0 1,0 0-1,0 0 0,-1 0 1,1 0-1,0 0 1,0 0-1,0 0 0,-1 0 1,1 0-1,0 0 0,0 0 1,0 0-1,-1 0 0,1 0 1,0 0-1,0 0 1,0 0-1,-1 0 0,1 0 1,0 0-1,0 0 0,0 1 1,-1-1-1,1 0 0,0 0 1,0 0-1,0 0 1,0 0-1,0 0 0,-1 1 1,1-1-1,0 0 0,-15 11-95,12-8 46,-65 55-204,12-9 195,51-46 107,-31 28 56,34-28-101,-1 0 0,1-1 0,-1 1 0,1 0 0,0 1 0,0-1 0,0 0 0,1 0 1,-3 8-1,4-11 21,0 1 0,-1-1 0,1 1 0,0-1 1,0 1-1,0-1 0,0 1 0,0 0 1,0-1-1,0 1 0,0-1 0,0 1 0,0-1 1,0 1-1,0-1 0,1 1 0,-1-1 1,0 1-1,0-1 0,1 1 0,-1-1 0,0 1 1,0-1-1,1 0 0,-1 1 0,0-1 1,1 1-1,-1-1 0,1 0 0,-1 1 0,1-1 1,1 1 11,0 0 0,-1-1 1,1 0-1,-1 1 0,1-1 1,0 0-1,0 0 0,-1 0 1,1 0-1,2 0 0,3-1-11,-1 0-1,1 0 0,-1-1 0,9-3 1,-4 0-49,-1-2 1,0 1 0,0-1 0,0-1-1,-1 0 1,0 0 0,0 0 0,-1-1-1,0-1 1,12-19 0,3-10 18,28-64 0,-41 82 23,20-41 29,56-87-1,61-70 24,-145 217-19,8-17-413,-10 19 368,0 0 0,0 0-1,0-1 1,0 1 0,0 0 0,0 0 0,0 0 0,0-1 0,0 1-1,0 0 1,0 0 0,0 0 0,0 0 0,0-1 0,0 1 0,0 0-1,0 0 1,0 0 0,0-1 0,0 1 0,0 0 0,0 0-1,0 0 1,-1-1 0,1 1 0,0 0 0,0 0 0,0 0 0,0 0-1,-1-1 1,-9 3-199,1 2 204,1 1-1,1-1 1,-1 1-1,1 1 1,0-1 0,0 1-1,0 1 1,1-1-1,0 1 1,0 0 0,1 1-1,0-1 1,0 1-1,-5 12 1,-4 12 19,1 0 0,-11 48 0,18-62-57,-12 48 339,2 0 0,-12 122 0,27-184-269,1 1 0,0 0 1,0 0-1,0 0 0,1 0 1,0 0-1,0-1 0,0 1 0,0 0 1,1-1-1,0 1 0,3 6 0,-3-8 11,0 0 0,1 0 0,-1-1-1,1 1 1,0-1 0,-1 1 0,1-1-1,0 0 1,0 0 0,1 0-1,-1 0 1,0-1 0,1 0 0,-1 1-1,0-1 1,1 0 0,4 0 0,5 1 55,0 0 1,0-1 0,0-1 0,0 0 0,0-1 0,23-4 0,-3-3 120,44-16 1,-68 21-191,0-1-1,-1 0 1,0-1 0,0 0 0,0 0-1,0-1 1,-1 0 0,0 0 0,0-1-1,0 0 1,-1 0 0,0-1 0,0 1-1,7-15 1,-12 18-47,1 1 1,-1-1-1,0 1 0,0-1 0,0 0 1,0 0-1,-1 0 0,1 1 0,-1-1 1,0-7-1,0 11 5,0-1 1,0 1-1,0 0 1,0-1-1,0 1 1,0-1-1,0 1 1,-1 0-1,1-1 1,0 1-1,0-1 1,0 1-1,0 0 1,-1-1-1,1 1 1,0 0-1,0-1 1,-1 1-1,1 0 1,0-1-1,0 1 1,-1 0-1,1-1 1,0 1-1,-1 0 1,1 0-1,0 0 1,-1-1-1,1 1 1,-1 0-1,1 0 1,0 0-1,-1 0 1,1 0-1,-1 0 1,1 0-1,0 0 1,-1 0-1,1 0 1,-1 0-1,1 0 1,-1 0-1,1 0 1,0 0-1,-1 0 1,1 0-1,-1 0 1,1 0-1,0 1 0,-1-1 1,1 0-1,0 0 1,-1 1-1,-24 13-145,21-12 139,-6 5 37,1 0 1,0 1 0,0 0-1,0 0 1,1 0 0,-10 14-1,15-17 2,-1 0 0,1 0 0,0 0 0,0 0 0,1 1 0,-1-1 0,1 1 0,0-1 0,1 1 0,-1 0 0,1-1 0,1 1 0,-1 0 0,1 9 0,0-12 30,1 1 0,0 0 0,0-1 0,1 1-1,-1-1 1,1 1 0,-1-1 0,1 1 0,0-1 0,0 0-1,1 0 1,-1 0 0,1 0 0,-1-1 0,1 1 0,0-1-1,0 1 1,0-1 0,0 0 0,0 0 0,1-1 0,-1 1-1,1 0 1,6 1 0,-3-1 19,1 0 0,0 0 0,0-1-1,-1 0 1,1 0 0,0-1 0,0 0-1,0 0 1,0-1 0,15-3 0,10-6 12,48-23 0,-55 22 79,-22 9-125,1 0 0,-1 0 0,1 0 0,0 1 0,0 0 0,0-1-1,0 2 1,0-1 0,0 1 0,0 0 0,0 0 0,1 0 0,-1 1 0,0-1 0,0 1 0,0 0 0,-1 1 0,1 0 0,0-1 0,5 4 0,167 66 326,-73-32-262,-83-30-316,50 20-48,-23-6-4190,-32-14 884,-12-3 1126,-4-6 2308,0 1 1,0-1-1,0 0 1,0 0-1,0 0 0,0 0 1,0 1-1,0-1 0,0 0 1,0 0-1,0 0 1,0 0-1,-22 6-6737,-7-9 1739</inkml:trace>
</inkml:ink>
</file>

<file path=ppt/ink/ink5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37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52 11648,'-85'-48'5247,"85"45"-4543,8 3-1728,11 0 417,4 0-1089,8 3 960,1 9-2304,8 4 1696,18-7-3808</inkml:trace>
</inkml:ink>
</file>

<file path=ppt/ink/ink5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39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78 803 4736,'-4'-24'1530,"4"23"-1452,0 0 0,0 0 0,0 0 0,0 0 0,0 0 0,0 0 0,0 0 0,0 0 0,0 0 0,0 0 0,1 0 0,-1 0 0,0 1 0,1-3 0,1-5 1360,-1 5-934,-2 0-1,1 0 1,0 0-1,0 1 1,-1-1-1,0 0 1,1 0-1,-1 0 0,0 1 1,0-1-1,-1 1 1,1-1-1,0 1 1,-3-4-1,4 6-460,-1 0 0,1 0-1,0 0 1,0 0 0,-1 0 0,1 0-1,0 0 1,-1 0 0,1 0-1,0 0 1,0 0 0,-1 0 0,1 0-1,0 0 1,-1 0 0,1 0-1,0 0 1,0 0 0,-1 0 0,1 0-1,0 0 1,-1 0 0,1 1 0,0-1-1,0 0 1,0 0 0,-1 0-1,1 0 1,0 1 0,0-1 0,-1 0-1,1 0 1,0 1 0,0-1 0,0 1-1,-8 10 447,7-10-356,-6 10 113,0 0-1,1 0 1,1 1-1,0 0 1,1 0-1,-5 21 1,8-28-167,0 0 0,0 0-1,1 0 1,-1 0 0,1 0 0,1 0 0,-1 0 0,1 0 0,0 0 0,0 0 0,0 0 0,0 0 0,1-1 0,0 1-1,0-1 1,0 1 0,1-1 0,0 1 0,0-1 0,3 4 0,-4-6-33,0 0-1,0 0 1,0-1 0,0 1-1,1 0 1,-1-1 0,0 1-1,1-1 1,-1 0 0,1 0-1,0 0 1,-1 0 0,1-1-1,0 1 1,-1-1 0,1 1-1,0-1 1,0 0 0,-1 0-1,1 0 1,0 0 0,0-1-1,-1 1 1,5-2 0,-3 1-39,-1-1 1,1 1-1,0-1 1,-1 0 0,1 0-1,-1 0 1,0-1 0,0 1-1,1-1 1,-2 0 0,1 1-1,0-1 1,-1-1 0,1 1-1,3-7 1,-4 4-6,1 0-1,-2 0 1,1 0 0,0 0-1,-1-1 1,-1 1 0,1 0 0,-1-1-1,0 1 1,0-1 0,-1 1-1,1 0 1,-2-1 0,1 1 0,-1 0-1,0 0 1,0 0 0,0 0-1,-1 0 1,0 0 0,0 1 0,-1-1-1,1 1 1,-8-8 0,6 9-40,0 0 1,-1 0 0,0 0 0,1 0-1,-1 1 1,-1 0 0,1 0 0,-10-2-1,2-1 107,10 5-64,-1-2 121,9-4 26,1 3-56,0 1 1,0 0 0,0 0-1,0 1 1,0-1 0,10-2-1,3-2-36,2-1-8,1 0 0,0 1 0,0 1 0,1 1 0,-1 1 0,39-2 0,-43 5-52,0 2 0,0 0-1,0 1 1,-1 0 0,1 1 0,-1 1 0,0 1 0,1 1-1,18 8 1,-27-10 27,0 1 1,-1 0-1,0 0 0,1 1 0,-2-1 0,1 2 0,-1-1 1,0 1-1,0 0 0,-1 0 0,9 14 0,-12-18-15,0 1 0,0-1 0,-1 1 0,0-1 0,1 1 0,-1 0-1,0 0 1,-1-1 0,1 1 0,-1 0 0,0 0 0,1 0 0,-2 0 0,1 0 0,0-1-1,-1 1 1,0 0 0,0 0 0,0-1 0,0 1 0,-1 0 0,1-1 0,-1 1 0,0-1-1,0 0 1,0 1 0,0-1 0,-1 0 0,-2 2 0,-11 13 377,10-8 315,29-18-478,7-4-270,-23 8 17,4-3-79,1 1 0,-1 0 0,1 0 0,0 2 0,0-1 0,22-4 1,-32 9 80,-1 0 1,1 0-1,-1 0 1,1 0-1,0 0 1,-1 1-1,1-1 1,0 1-1,-1-1 1,1 1 0,-1-1-1,1 1 1,-1 0-1,1 0 1,-1-1-1,0 1 1,1 0-1,-1 1 1,0-1-1,0 0 1,0 0-1,2 3 1,2 2-21,-1 1-1,-1 0 1,6 13 0,-6-14 70,-1-1 0,1 1 1,0-1-1,0 1 0,4 4 1,-4-7 76,0 1 0,0-1 0,1 0 1,-1 0-1,1 0 0,-1-1 0,1 1 1,8 2-1,-10-4-75,0 0-1,1-1 1,-1 1 0,0-1 0,1 0 0,-1 0-1,0 0 1,1 0 0,-1 0 0,1 0 0,-1-1-1,0 1 1,1-1 0,-1 0 0,0 1 0,1-1-1,-1 0 1,3-2 0,12-7 43,-1 0 1,0 0-1,0-2 1,-1 0-1,-1-1 1,0 0-1,-1-1 1,19-26 0,55-91-219,-26 38-126,71-118 24,-115 177 219,-1 1 0,-1-2 0,-2 0 0,14-60 0,-24 80-13,0 3-114,0-1 1,-1 1-1,0-1 1,-1 0-1,0 1 1,-3-26-1,2 38 154,0 0 0,0-1 0,0 1-1,0 0 1,0 0 0,0 0 0,0 0-1,0-1 1,0 1 0,0 0 0,0 0 0,0 0-1,0 0 1,0 0 0,0-1 0,-1 1-1,1 0 1,0 0 0,0 0 0,0 0 0,0 0-1,0-1 1,0 1 0,-1 0 0,1 0-1,0 0 1,0 0 0,0 0 0,0 0 0,0 0-1,-1 0 1,1 0 0,0 0 0,0 0-1,0 0 1,0 0 0,-1 0 0,1 0-1,0 0 1,0 0 0,0 0 0,0 0 0,-1 0-1,1 0 1,0 0 0,0 0 0,-9 8-79,-8 16-20,-9 22 15,-21 31 75,17-35 65,2 2 0,2 1 0,-23 56 0,26-39 3,3 1-1,2 1 1,-11 83 0,27-135 24,1 1 1,0-1-1,1 1 1,2 21-1,-1-31-24,-1 1 0,1 0 0,0-1-1,0 1 1,0-1 0,1 0-1,-1 1 1,1-1 0,-1 0-1,1 0 1,0 0 0,0 0 0,1 0-1,-1 0 1,1-1 0,-1 1-1,1-1 1,0 0 0,0 0-1,4 3 1,-3-4-20,-1 1 1,1-1-1,0 0 0,0-1 0,-1 1 0,1-1 0,0 1 0,0-1 1,0-1-1,0 1 0,0 0 0,-1-1 0,7-1 0,0-1 52,0 0-1,0-1 0,17-9 1,-11 4-44,0-2 1,-1 0 0,-1-1-1,1 0 1,12-16 0,58-74-248,-76 93-55,-9 9 249,1 0 0,-1 0 0,0 0 0,0 0 1,1 0-1,-1 0 0,0 0 0,0 0 0,0 0 1,1 0-1,-1 0 0,0 0 0,0 0 0,1 0 1,-1 0-1,0 0 0,0 0 0,1 0 0,-1 0 0,0 0 1,0 0-1,0 0 0,1 1 0,-1-1 0,0 0 1,1 0-1,-1 1-16,1 1 0,0-1-1,0 0 1,-1 1 0,1-1 0,-1 1 0,1-1 0,-1 0 0,0 1 0,1-1-1,-1 1 1,0 2 0,1 24-134,-5 48 0,0 1 267,3-58 61,1 24 113,0-41-241,0 0-1,0 1 1,1-1 0,-1 0 0,1 0-1,0 0 1,-1 1 0,1-1 0,0 0-1,0 0 1,1 0 0,-1 0 0,0-1-1,3 4 1,-2-4 10,-1 0-1,1 0 1,0 0-1,-1-1 1,1 1 0,0-1-1,-1 1 1,1-1-1,0 0 1,0 1 0,-1-1-1,1 0 1,0 0-1,0 0 1,-1-1-1,4 1 1,-2-1-3,1 0 0,0 0 1,0 0-1,-1 0 0,1-1 0,5-2 0,14-10-73,0 1-1,38-14 0,-60 26 12,1 0 0,-1 1 0,0 0 0,0-1 0,1 1 0,-1 0 0,0 0 0,1 0 0,-1 0 0,0 0-1,1 0 1,-1 0 0,0 0 0,2 1 0,-2-1-3,-1 0 1,1 0-1,0 1 1,-1-1-1,1 1 1,-1-1-1,1 0 1,-1 1-1,1-1 0,-1 1 1,1-1-1,-1 1 1,0-1-1,1 1 1,-1 0-1,0-1 0,0 1 1,1-1-1,-1 1 1,0 1-1,1 2-29,-1-1 0,0 1 0,0 0 0,0 0 0,-1 0 0,1 0 0,-1-1 0,-2 8 0,-71 269-188,62-229 278,-28 76 1,32-107 19,0-2 0,-1 1 0,-1-1 0,-1-1 1,-1 0-1,0 0 0,-15 14 0,24-28-34,0 0 0,0 0 0,0-1 0,0 1 1,0-1-1,-1 0 0,1 0 0,-1 0 0,1 0 0,-1-1 0,0 1 0,0-1 0,0 0 0,0 0 0,0-1 0,0 1 0,0-1 0,0 0 1,0 0-1,0 0 0,0 0 0,0-1 0,0 0 0,0 0 0,1 0 0,-1 0 0,0 0 0,0-1 0,1 0 0,-8-4 0,8 3 2,-1 0-1,0 0 1,1 0 0,0-1-1,0 0 1,0 1-1,0-1 1,0 0-1,1-1 1,0 1-1,0 0 1,0-1-1,0 1 1,-1-8-1,-1-6 20,1 1 0,-1-30 0,2 13 7,2-1 0,1 0 0,8-44 0,-5 58-53,0 1 0,2-1 0,0 1 0,2 0 0,0 0 0,19-32 0,-23 45-3,2 0 0,-1 1 0,1-1-1,0 1 1,0 0 0,0 1 0,1-1-1,0 1 1,0 1 0,1-1 0,-1 1-1,14-5 1,-12 6-405,0 0-1,0 0 1,0 1 0,1 0-1,-1 1 1,0 0 0,1 0-1,-1 1 1,1 1 0,-1-1-1,13 4 1,-17-3-315,0 0 0,0 1 0,0 0 0,-1 0 1,1 1-1,0-1 0,-1 1 0,1 0 0,-1 0 0,7 7 0,0 2-1296,0 1 0,10 15 1,-13-18 1380,30 38-4982</inkml:trace>
</inkml:ink>
</file>

<file path=ppt/ink/ink5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40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25 788 4480,'-19'24'1539,"18"-23"-1387,1 1 1,-1-1-1,0 0 0,1 1 0,-1-1 1,1 1-1,0-1 0,-1 1 0,1-1 1,0 1-1,0-1 0,0 1 1,0-1-1,0 1 0,0-1 0,1 4 1,1 8 2140,-2-12-2172,0-1-1,0 1 1,0 0 0,0 0-1,0 0 1,0 0 0,0-1-1,0 1 1,0 0 0,0 0-1,1 0 1,-1-1 0,0 1-1,1 0 1,-1 0-1,0-1 1,1 1 0,-1 0-1,1-1 1,-1 1 0,1 0-1,-1-1 1,1 1 0,0-1-1,-1 1 1,1-1-1,0 1 1,0-1 0,-1 1-1,1-1 1,0 0 0,0 1-1,-1-1 1,1 0 0,0 0-1,1 0 1,2 1 133,1-1 1,-1 0-1,0 0 1,0 0-1,1-1 1,-1 1 0,0-1-1,0 0 1,0 0-1,0-1 1,0 1-1,5-4 1,4-1 121,-1-2 0,17-12 0,27-28 204,-3-1 0,54-66 0,-28 31-368,-42 44-49,-11 11-474,32-27 0,-58 57 291,0-1-1,0 0 1,0 1 0,0-1-1,1 0 1,-1 1-1,0-1 1,0 0-1,0 1 1,0-1-1,0 1 1,0-1 0,0 0-1,0 1 1,0-1-1,0 1 1,0-1-1,0 0 1,-1 1-1,1-1 1,0 0 0,0 1-1,0 0 1,-22 81-7,-14 107 0,27-140 49,5-20 308,1-1 1,1 1 0,3 53-1,-1-81-296,0 0 1,0 0-1,0 0 0,1 0 0,-1 0 0,0 0 0,0 0 0,0 0 0,1 0 1,-1 0-1,1 0 0,-1 0 0,1 0 0,-1 0 0,1-1 0,-1 1 0,1 0 0,0 0 1,-1 0-1,1-1 0,1 2 0,-1-2 2,0 0-1,0 1 1,0-1 0,0 0-1,0 0 1,0 0 0,0 0-1,-1 0 1,1 0 0,0-1-1,0 1 1,0 0 0,0 0-1,0-1 1,-1 1 0,1 0-1,0-1 1,0 1 0,1-1-1,2-2 55,0-1 0,0 1-1,0 0 1,-1-1 0,1 0-1,-1 0 1,6-8 0,49-102 203,-33 64-237,31-49 0,-22 52 18,46-48-1,-26 31 41,-17 21-139,-3-2 0,35-61 1,-43 59-32,-3-1 1,23-65 0,-42 97 77,-4 16-21,0 0 0,0 0 0,0 0-1,0 0 1,0 0 0,0 0 0,0 0-1,0 0 1,0 0 0,0 0-1,0 0 1,0 1 0,-1-1 0,1 0-1,0 0 1,0 0 0,0 0 0,0 0-1,0 0 1,0 0 0,0 0-1,0 0 1,0 0 0,0 0 0,0 0-1,0 0 1,0 0 0,0 0 0,0 0-1,-1-1 1,1 1 0,0 0-1,0 0 1,0 0 0,0 0 0,0 0-1,0 0 1,0 0 0,0 0 0,0 0-1,0 0 1,0 0 0,0 0 0,0 0-1,0 0 1,0 0 0,0 0-1,0 0 1,0 0 0,0 0 0,0 0-1,0-1 1,-17 29-24,-114 177-16,106-168 136,-7 10 102,2 2 0,2 2-1,-24 60 1,-29 126 253,53-147-147,16-62-166,9-24-55,1 1 0,0 0 0,0-1 0,0 1 0,1 0 0,-1 0 0,0 10 0,8-25 316,34-73-151,-26 51-333,1 1 0,1 1 0,2 0 0,23-28 0,-39 55 41,0 0-1,0 1 0,1 0 1,-1-1-1,6-2 0,-8 4 40,1 1-1,-1 0 0,1-1 1,-1 1-1,1 0 0,0 0 1,-1 0-1,1 0 0,-1 0 1,1-1-1,0 1 1,-1 0-1,1 0 0,-1 0 1,1 0-1,0 1 0,-1-1 1,1 0-1,-1 0 0,1 0 1,0 0-1,-1 1 0,1-1 1,-1 0-1,1 0 0,-1 1 1,1-1-1,-1 1 0,1-1 1,-1 0-1,0 1 0,1-1 1,-1 1-1,1-1 0,-1 1 1,0-1-1,1 1 1,-1-1-1,0 2 0,6 9-8,-1 0 0,0 1 0,3 12 0,9 21 1,-10-27 66,2 0 0,0-1 1,1 0-1,15 18 0,-21-30-29,1 1 1,0-1-1,0 0 1,1-1-1,-1 1 0,1-1 1,0 0-1,0-1 1,0 1-1,0-1 0,1 0 1,-1-1-1,1 0 1,0 0-1,9 2 0,-8-3 10,0 0 0,0-1-1,0 0 1,0-1-1,0 1 1,0-1 0,0-1-1,0 1 1,-1-2-1,1 1 1,0-1-1,-1 0 1,0 0 0,0-1-1,0 0 1,0 0-1,0-1 1,-1 0-1,0 0 1,0 0 0,0-1-1,-1 0 1,0 0-1,0-1 1,0 1-1,-1-1 1,0 0 0,4-8-1,3-9-80,-1 0 0,-1-1 0,-1 0 0,-1-1 0,-1 1 0,-1-1 0,2-40 0,-7 63-19,0 0-1,-1 0 1,1 1 0,-1-1-1,1 1 1,-1-1 0,0 0-1,-1-3 1,1 6 55,1-1 0,0 1 0,0-1 1,-1 1-1,1 0 0,0-1 0,-1 1 0,1-1 0,0 1 1,-1 0-1,1-1 0,-1 1 0,1 0 0,0 0 1,-1-1-1,1 1 0,-1 0 0,1 0 0,-1 0 1,1-1-1,-1 1 0,1 0 0,-1 0 0,1 0 0,-1 0 1,1 0-1,-1 0 0,1 0 0,-1 0 0,1 0 1,-1 0-1,1 1 0,-1-1 0,1 0 0,-1 0 1,1 0-1,-1 0 0,1 1 0,0-1 0,-1 0 0,1 1 1,-1-1-1,1 0 0,0 1 0,-1-1 0,1 0 1,0 1-1,-1-1 0,1 1 0,0-1 0,-1 1 1,-5 6 5,0 1 0,1 0 0,0 0 0,0 0 1,1 0-1,0 1 0,0 0 0,1-1 0,-3 13 1,-1 12 98,-4 42 1,10-65-52,0 2 28,0 0 1,1 0 0,0 0-1,1 0 1,0 0-1,1 0 1,6 22 0,-6-30-145,-1 0 0,0 0-1,1 0 1,0 0 0,0-1 0,0 1 0,1-1 0,-1 1 0,1-1 0,-1 0 0,1 0 0,0 0 0,1 0 0,-1 0-1,0-1 1,1 1 0,-1-1 0,1 0 0,0 0 0,0 0 0,0-1 0,0 1 0,0-1 0,0 0 0,0 0 0,4 0 0,6 0-1844,-1-1 1,0 0-1,22-4 1,-29 3 963,1 0 0,-1-1 0,1 0 0,-1 0 0,0 0 0,0-1 0,0 0 1,11-7-1,12-17-4456</inkml:trace>
</inkml:ink>
</file>

<file path=ppt/ink/ink5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41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49 11296,'-50'-9'4192,"55"14"-3264,3-5-257,10-5 257,19 2-640,21 0-160,10-2-128,12 1-224,1-4 128,19 0-2623,21 0 1471,4 8-4768</inkml:trace>
</inkml:ink>
</file>

<file path=ppt/ink/ink5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43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8 804 5984,'0'0'58,"0"0"0,0 0 0,-1 0 0,1 0 0,0 0 0,-1 0 0,1 0 0,0 0 0,0 0 0,-1 0-1,1 0 1,0 0 0,0 0 0,-1 0 0,1 0 0,0 0 0,0 0 0,-1 0 0,1 0 0,0 1 0,0-1 0,-1 0 0,-1 7 6331,3-7-6185,0 0 0,0-1-1,0 1 1,0-1 0,0 1-1,-1-1 1,1 1 0,0-1-1,0 1 1,0-1 0,-1 0-1,2-1 1,4-3 305,3-1 31,0-1-1,-1 0 1,1-1-1,11-14 1,27-40 412,-18 23-698,144-168 1432,-98 126-956,-65 69-587,-1 0-1,0-1 0,-1 0 1,10-22-1,3-4 5,-19 35-157,1-1 1,-1 0-1,0 0 0,0 0 0,0 0 1,-1 0-1,0 0 0,0 0 1,0 0-1,0-10 0,-1 10-22,0 1-285,-2 7-28,-5 8 410,-35 57 159,33-55-175,-14 18-53,0 2 0,-21 43 0,-26 79 113,-3 6 168,-12-8 111,-9-1 198,84-140-109,10-12-467,0 0 0,0 0 0,0 0 0,0 0 0,0 0 0,0-1 0,0 1 0,0 0 0,0 0 0,0 0 0,0 0 0,0 0 0,0 0 0,0 0 0,0 0 0,0 0 0,0 0 0,0 0-1,0 0 1,0 0 0,0-1 0,0 1 0,0 0 0,0 0 0,0 0 0,0 0 0,0 0 0,0 0 0,0 0 0,0 0 0,0 0 0,0 0 0,0 0 0,0 0 0,0 0 0,0 0 0,0 0 0,0 0 0,0 0 0,0-1 0,0 1 0,-1 0 0,1 0-1,0 0 1,0 0 0,0 0 0,0 0 0,0 0 0,0 0 0,0 0 0,0 0 0,0 0 0,0 0 0,0 0 0,0 0 0,0 0 0,0 0 0,-1 0 0,1 0 0,0 0 0,0 0 0,0 0 0,0 0 0,0 0 0,0 1 0,0-1 0,0 0 0,0-2 18,1-1 1,0 1-1,0 0 1,0 0-1,0 0 1,0 0-1,0 1 1,1-1 0,1-2-1,10-9-15,0 1 0,1 1-1,29-18 1,50-23-68,-88 49 59,165-91 49,-135 72-51,0-2 0,50-46 0,-38 28-30,-14 13 71,33-36 1,-62 55 10,-5 10-162,-2 6 60,-11 51-77,-12 93 0,25-136 209,1 0 0,0 0 0,3 18 0,-2-25-90,1 1 0,-1-1 0,2 0 0,-1 0 0,1 0 0,0 0 0,7 12 0,-9-18 33,0 0 0,0 0 1,0 0-1,1 0 1,-1-1-1,0 1 1,1 0-1,-1 0 1,1-1-1,-1 1 0,1-1 1,-1 1-1,1-1 1,-1 0-1,1 0 1,-1 1-1,1-1 0,-1 0 1,1 0-1,-1-1 1,1 1-1,0 0 1,1-1-1,3 0 60,1-1 0,-1 1 0,0-1 0,9-5 0,8-4-29,-1-2 1,-1 0 0,0-1-1,-1-2 1,-1 0 0,0-1-1,-1 0 1,16-22 0,-30 34-75,25-31-5,-2-1-1,35-63 1,-61 97 12,0 0 0,1 0-1,-1 0 1,0 1 0,-1-1 0,2-5 0,-2 7-34,10 18-511,-3-7 538,0 1 0,-2 1 0,1-1 0,-2 1 0,1 0 1,-2 0-1,3 13 0,-1-10-87,-3 0 92,1 0-1,-2 0 1,0 0-1,-1 0 0,-3 29 1,-3-10-66,4-23 124,0-1 0,0 20 0,2 24-159,0-53 126,0 1 0,0-1-1,1 0 1,-1 0 0,0 0 0,1 0 0,-1 1 0,1-1 0,-1 0 0,1 0-1,0 0 1,-1 0 0,1 0 0,0 0 0,0 0 0,0 0 0,0-1 0,0 1-1,0 0 1,0 0 0,0-1 0,0 1 0,0-1 0,0 1 0,0-1-1,0 1 1,0-1 0,3 1 0,-1 0 36,1 0 0,-1-1 0,1 1 1,-1-1-1,1 0 0,0 0 0,-1 0 0,8-2 0,-5 0-27,0 0-1,0 0 0,0-1 1,0 0-1,0-1 1,-1 1-1,1-1 0,-1 0 1,9-9-1,-4 2 10,-1 1 0,1-2 0,11-18 0,-9 8-17,-2 0 0,0-2 0,9-31 0,6-15 16,-7 19-517,-13 67-25,-4 29 393,-1-1 1,-9 57 0,8-94 106,-3 22 152,-2 0 1,-1 0-1,-16 44 0,23-72-126,0 0-1,-1 0 1,1 0-1,-1 0 1,1 0-1,0 0 1,-1 0-1,0 0 1,1 0 0,-1 0-1,0-1 1,1 1-1,-1 0 1,0 0-1,0-1 1,0 1-1,1 0 1,-1-1-1,0 1 1,0-1-1,0 1 1,0-1 0,0 0-1,0 1 1,0-1-1,0 0 1,0 0-1,0 1 1,0-1-1,-2 0 1,1-1 3,1 1 1,-1 0-1,0-1 0,0 0 1,1 1-1,-1-1 0,1 0 1,-1 0-1,1 0 1,-1 0-1,1 0 0,0 0 1,-1 0-1,1-1 1,0 1-1,0 0 0,0-1 1,-1-1-1,-3-4 3,1-1 1,1 0-1,-1 1 0,1-1 1,1 0-1,-1-1 0,1 1 1,-1-12-1,-4 0-371,6 19 340,1-1 0,-1 0-1,0 0 1,0 0 0,1 0-1,-1 0 1,1 0 0,-1-3-1,1 5 6,0 0-1,1-1 1,-1 1-1,0 0 0,0 0 1,0 0-1,0 0 0,0 0 1,0-1-1,0 1 0,0 0 1,0 0-1,0 0 0,1 0 1,-1 0-1,0-1 0,0 1 1,0 0-1,0 0 0,0 0 1,1 0-1,-1 0 0,0 0 1,0 0-1,0 0 0,1 0 1,-1 0-1,0 0 1,0 0-1,0 0 0,0 0 1,1 0-1,-1 0 0,0 0 1,0 0-1,0 0 0,0 0 1,1 0-1,-1 0 0,0 0 1,0 0-1,1 0 0,6 2-76,4 3 67,0-2 0,0 0 0,16 3 0,-10-3 16,-5-1-7,1-2-1,-1 0 0,0 0 0,0-1 0,23-5 0,-10 3 123,9-2-5,1-1-1,47-16 1,-69 18-85,0-1 0,0-1 0,-1 0 0,0-1 0,0 0 0,0-1 0,-1 0 0,-1-1 0,14-13 0,-9 5 18,-1-1 0,-1 0-1,-1-1 1,16-32 0,29-90 206,-34 72-271,-4-1 0,-2-1-1,-4-1 1,5-79 0,-18 147-37,1 0 1,-1-1-1,0 1 1,0 0-1,-1 0 1,1 0-1,-1 0 1,-2-7-1,1 9-74,-1 6 3,-43 115-122,20-61 128,5-15 233,-20 63-1,-30 193 243,59-228-229,3 0 0,3 0-1,3 1 1,3 0 0,10 78-1,-8-132-228,8 43-368,1-22-3111,-11-39 3511,0 0 0,0 0-1,0 1 1,0-1 0,0 0-1,0 0 1,0 0 0,0 1-1,1-1 1,-1 0-1,0 0 1,0 0 0,0 1-1,0-1 1,0 0 0,0 0-1,0 0 1,0 0 0,0 1-1,1-1 1,-1 0 0,0 0-1,0 0 1,0 0 0,0 0-1,0 0 1,1 1 0,-1-1-1,0 0 1,0 0 0,0 0-1,1 0 1,-1 0 0,0 0-1,0 0 1,0 0 0,1 0-1,-1 0 1,0 0 0,0 0-1,0 0 1,1 0-1,-1 0 1,0 0 0,0 0-1,0 0 1,0 0 0,1 0-1,-1 0 1,0 0 0,0 0-1,0-1 1,1 1 0,-1 0-1,0 0 1,0 0 0,0 0-1,5-14-3197,-4-42-4317,-1 15 2379</inkml:trace>
</inkml:ink>
</file>

<file path=ppt/ink/ink5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44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44 172 10048,'-44'-63'5285,"44"62"-5158,0 0 0,0-1-1,0 1 1,0 0 0,0 0 0,1 0 0,-1 0 0,0 0 0,1 0 0,-1 0-1,0 0 1,1 0 0,-1 0 0,1 0 0,-1 0 0,1 0 0,0 0-1,-1 0 1,1 1 0,0-1 0,0 0 0,1 0 0,0-2 363,3-2-261,0 0 1,0 0-1,1 0 1,-1 1-1,1 0 1,0 0-1,0 1 1,1-1-1,-1 1 0,1 1 1,7-3-1,11-2-140,44-5 0,-57 10-18,30-4-551,1 2 0,-1 2 0,1 2 0,56 7 0,-96-7 340,1 0-494,1 1 0,0-1 0,-1 1 0,1 0 0,0 0 0,-1 1 0,1-1 0,-1 1 0,0 0 0,0 0-1,7 5 1,-1 6-5520</inkml:trace>
</inkml:ink>
</file>

<file path=ppt/ink/ink5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44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12 9888,'-40'-6'3648,"45"6"-2816,3-5-256,11 5-864,7 5 32,6-5-800,13 0 576,0 6-2528,4 2 1696,23 12-3520</inkml:trace>
</inkml:ink>
</file>

<file path=ppt/ink/ink5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45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0 864 6816,'2'0'2197,"2"1"-1939,1 0 0,0 0-1,0 0 1,-1-1 0,1 0 0,0 0-1,0 0 1,0 0 0,-1-1 0,1 0-1,0 0 1,-1 0 0,8-4 0,4-1 427,-1-1 0,25-14 0,-22 9-360,-1-1-1,-1 0 1,0-1 0,-1 0 0,0-1 0,15-22-1,68-110 712,-79 116-804,70-127 582,-72 121-492,-1 0 1,15-55-1,-26 74-192,4-10 107,-2-1 1,-1 1 0,-1-2-1,0-32 1,-7 53-287,-2 10-15,-7 16-33,10-15 93,-16 35-13,1 1-1,3 0 1,-12 47-1,25-82 40,-12 43 147,3 2-1,-5 77 1,9 96 375,5-214-511,0 12 18,0 0-1,7 33 1,-6-45 7,1 0 1,0 0 0,1 0 0,-1 0 0,1-1 0,1 1 0,-1-1 0,1 0 0,0 0 0,6 7 0,-8-11-26,1 0-1,-1 0 1,1 0 0,0 0-1,-1 0 1,1-1-1,0 1 1,0-1 0,0 0-1,0 0 1,0 0 0,0 0-1,1 0 1,-1-1 0,0 1-1,0-1 1,0 0-1,1 0 1,-1 0 0,0-1-1,0 1 1,1-1 0,-1 1-1,3-2 1,5-2 16,0 1 0,-1-2 0,0 0 0,0 0-1,17-11 1,-18 9-4,-1-1 0,1 1 0,-1-1 0,-1-1 1,1 1-1,-1-1 0,-1-1 0,0 1 0,0-1 0,-1 0 0,7-18 0,-9 18-47,0 1 0,0-1 0,0 0 0,-2 0 0,1 0 0,-1 0 0,-1 0 0,1 0 0,-2 0-1,1 0 1,-2 0 0,1 0 0,-5-16 0,5 24-11,-1-1-1,1 0 1,0 1-1,-1-1 0,1 1 1,-1-1-1,0 1 1,0 0-1,0 0 1,0 0-1,0 0 0,0 0 1,0 0-1,-1 1 1,1-1-1,-1 1 1,1-1-1,-5 0 1,5 1 17,0 1 1,1-1 0,-1 1 0,0 0 0,1-1 0,-1 1 0,0 0 0,0 0 0,1 1 0,-1-1-1,0 0 1,1 0 0,-1 1 0,0-1 0,1 1 0,-1 0 0,1-1 0,-1 1 0,1 0 0,-1 0-1,1 0 1,-1 0 0,1 0 0,0 0 0,0 0 0,-1 1 0,1-1 0,0 0 0,0 1 0,0-1-1,0 1 1,0 1 0,-6 11 6,1 0-1,0 0 1,2 1-1,-1 0 1,-3 25-1,5-19 63,1 1-1,1 0 0,3 31 0,-1-43 5,0-1-1,1 0 1,5 18-1,-7-25-11,1 1-1,0-1 1,0 1-1,0-1 0,1 1 1,-1-1-1,0 0 1,1 0-1,0 0 1,-1 0-1,1 0 0,0 0 1,0 0-1,0-1 1,0 1-1,1-1 1,-1 1-1,0-1 0,3 2 1,1-2-29,0 0 0,0 0 0,0-1 1,0 1-1,0-1 0,0 0 0,0-1 0,0 0 1,0 0-1,0 0 0,-1 0 0,10-4 0,-2 0 36,-1-1-1,0 0 0,0 0 0,19-14 1,-18 9-8,-1 0 1,0 0-1,0-1 1,19-27 0,33-62-51,-42 65 48,-4 5-5,-12 18-140,1 1-1,0 0 0,1 0 0,13-13 0,-21 25 72,0 0 1,0 0-1,0-1 1,0 1-1,0 0 1,0 0-1,0 0 1,1 0-1,-1 0 1,0 0-1,0 0 0,0 0 1,0 0-1,0 0 1,0 0-1,1 0 1,-1-1-1,0 1 1,0 0-1,0 0 1,0 0-1,0 0 1,1 0-1,-1 0 1,0 0-1,0 0 1,0 0-1,0 1 0,0-1 1,1 0-1,-1 0 1,0 0-1,0 0 1,0 0-1,0 0 1,0 0-1,0 0 1,0 0-1,1 0 1,-1 0-1,0 0 1,0 1-1,0-1 0,4 8-137,-1 13 129,-2 21-13,-2 1 1,-6 41 0,-1 9 118,7 6 367,1-98-435,0-1 0,0 0-1,1 0 1,-1 1 0,0-1 0,0 0-1,0 0 1,1 1 0,-1-1-1,0 0 1,0 0 0,0 0 0,1 1-1,-1-1 1,0 0 0,0 0 0,1 0-1,-1 0 1,0 0 0,1 0-1,-1 1 1,0-1 0,0 0 0,1 0-1,-1 0 1,0 0 0,1 0 0,-1 0-1,0 0 1,1 0 0,-1 0-1,0 0 1,1-1 0,-1 1 0,0 0-1,0 0 1,1 0 0,11-4 172,-5 0-170,0-1-1,0 0 1,-1 0-1,1-1 0,-1 0 1,-1 0-1,7-8 1,31-52 134,-32 47-220,1 1 0,17-21 0,-29 39 56,0 0 0,0 0 0,0 0-1,0-1 1,0 1 0,0 0 0,1 0 0,-1 0 0,0 0-1,0 0 1,0 0 0,0 0 0,0-1 0,0 1 0,0 0-1,1 0 1,-1 0 0,0 0 0,0 0 0,0 0 0,0 0-1,0 0 1,1 0 0,-1 0 0,0 0 0,0 0 0,0 0-1,0 0 1,0 0 0,1 0 0,-1 0 0,0 0 0,0 0-1,0 0 1,0 0 0,0 0 0,1 0 0,-1 0 0,0 0-1,0 0 1,0 1 0,0-1 0,0 0 0,0 0 0,0 0-1,1 0 1,2 10-124,-2 11 154,-1-2 114,-6 30 0,3-29-205,3 15 98,0-34-19,0-1 0,0 1 0,0-1 0,0 0 0,0 1 0,0-1 0,0 1 0,0-1 0,0 0 0,1 1 0,-1-1 0,0 1 0,0-1 0,0 0 0,1 1 0,-1-1 0,0 0 1,1 1-1,-1-1 0,0 0 0,0 0 0,1 1 0,-1-1 0,1 0 0,-1 0 0,0 0 0,1 1 0,-1-1 0,0 0 0,1 0 0,-1 0 0,1 0 0,-1 0 0,1 0 0,-1 0 0,0 0 0,1 0 0,-1 0 0,1 0 0,-1 0 0,0 0 0,1 0 0,-1 0 0,1-1 0,-1 1 0,21-7 41,-19 6-24,27-15 18,-24 13-20,1-1-1,-1 1 1,0 1 0,1-1-1,0 1 1,-1 0-1,8-2 1,-12 4-31,0 0 0,0 1 1,0-1-1,-1 0 0,1 0 0,0 0 1,0 0-1,-1 1 0,1-1 1,0 0-1,0 1 0,-1-1 0,1 0 1,0 1-1,-1-1 0,1 1 1,0-1-1,-1 1 0,1-1 0,-1 1 1,1 0-1,-1-1 0,1 1 1,-1 0-1,0-1 0,1 1 0,-1 0 1,0 0-1,1 0 0,7 26-41,-7-21 47,0 0-15,0 0 45,1 0 1,-1 0 0,1 0-1,1 0 1,3 7-1,-5-11-9,0 0 0,1 0-1,-1-1 1,1 1 0,-1-1-1,1 0 1,-1 1 0,1-1 0,0 0-1,0 0 1,-1 0 0,1 0-1,0 0 1,0 0 0,0 0-1,0-1 1,0 1 0,0-1-1,5 1 1,13 0-159,1-1-1,28-3 1,-10 0-490,-26 2 45,38-2-2286,-21-4-2334,-26 6 3714,-38-10-11257</inkml:trace>
</inkml:ink>
</file>

<file path=ppt/ink/ink5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46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63 13472,'-21'-35'4991,"29"35"-3903,37-8-288,10 3-768,38 2-192,6 0-32,-1-2 128,10 1-800,19 4 480,7 12-3999,-16 11 2431,-25 10-5088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27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58 2976,'-2'-8'16328,"12"1"-12188,19-5-6638,-25 10 3845,11-3-1331,-4 0 5,-1 1-1,1 1 1,0 0-1,0 0 1,0 1-1,19-1 1,-13 3 16,0 1 1,22 3 0,-35-3-20,-1-1 0,1 1 0,-1 0 0,1 0 0,-1 0 0,1 0 0,-1 1 0,0 0 0,1-1 0,-1 1 0,0 0 0,0 0 0,0 1 0,-1-1 0,1 1 0,-1-1 0,3 4 0,-4-3-4,0-1 1,0 1-1,0 0 1,-1-1-1,1 1 1,-1 0-1,1 0 1,-1-1-1,0 1 1,0 0-1,-1 0 1,1 0-1,0-1 1,-1 1-1,0 0 0,0-1 1,1 1-1,-3 2 1,-3 9 68,-1 0-1,-9 14 1,5-9-131,-80 162 474,37-75 385,49-99-692,5-7-116,0 0 1,0 0 0,0 0 0,0 0 0,1 0 0,-1 0 0,0 0 0,0 0 0,0 0 0,0 0 0,0 0 0,0 0 0,0 0-1,0 0 1,0 0 0,0 0 0,0 0 0,0 0 0,0 0 0,0 0 0,0 0 0,0 0 0,0 0 0,0 0 0,0 0-1,0 0 1,0 0 0,0 0 0,0 1 0,0-1 0,0 0 0,0 0 0,0 0 0,0 0 0,0 0 0,0 0 0,0 0 0,0 0-1,0 0 1,0 0 0,0 0 0,0 0 0,0 0 0,0 0 0,0 0 0,0 0 0,0 0 0,0 0 0,0 0 0,1 0 145,-1 0-109,0 0-1,1-1 1,-1 1 0,0-1 0,1 1-1,-1 0 1,0-1 0,1 1 0,-1 0 0,1 0-1,-1-1 1,1 1 0,-1 0 0,0 0-1,1 0 1,-1 0 0,1-1 0,-1 1-1,1 0 1,-1 0 0,1 0 0,17-3 273,-12 3-253,104-23 254,-48 9-191,18 0-97,44-11-1012,-119 23-959,5 15-9357</inkml:trace>
</inkml:ink>
</file>

<file path=ppt/ink/ink5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57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72 9056,'-31'-40'3360,"17"31"-2624,1-2-192,8 7-32,5-1-384,0 2 0,8 3-2112,6 8 1088,-1 1-2592,2 2 1952,1-2-2208</inkml:trace>
</inkml:ink>
</file>

<file path=ppt/ink/ink5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47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42 386 3904,'-4'0'472,"0"2"-1,0-1 1,0 0 0,0 1-1,0 0 1,0 0 0,0 0-1,-6 5 4726,10-6-5064,1 0-1,-1-1 1,0 1 0,0-1-1,0 1 1,1 0 0,-1-1-1,0 1 1,1-1-1,-1 1 1,0-1 0,1 1-1,-1-1 1,1 1-1,-1-1 1,1 0 0,-1 1-1,1-1 1,-1 0-1,1 1 1,-1-1 0,1 0-1,0 1 1,-1-1-1,1 0 1,-1 0 0,1 0-1,0 0 1,-1 0-1,1 0 1,-1 0 0,1 0-1,0 0 1,-1 0-1,1 0 1,0 0 0,26-3 1493,-26 2-1455,43-10 1302,69-27 0,-92 30-1358,1 0-40,-1-1 0,0-1 0,0-2-1,-1 0 1,34-27 0,-40 27-30,-1-1 0,0 0 0,-1 0 0,-1-1 0,0-1 0,-1 0 0,0 0 0,8-19 0,-11 18-18,3-4 26,-1-1 0,9-33 0,-16 45-38,-5 8 17,2 1-27,1 1-1,-1 0 1,0 0-1,0 0 1,1 0-1,-1 0 1,1 0-1,-1 1 1,1-1 0,-1 0-1,1 2 1,-10 39 365,-6 59 1,14-89-239,1 0 0,1 1 1,0-1-1,3 18 0,-3-30-98,0 1 0,1 0 0,-1-1 0,0 1 0,1-1 0,-1 1 0,1 0 0,-1-1 0,1 1 0,0-1 0,-1 1 0,1-1 0,-1 1 0,1-1 0,0 0-1,-1 1 1,1-1 0,0 0 0,-1 0 0,1 1 0,0-1 0,0 0 0,-1 0 0,1 0 0,0 0 0,0 0 0,1 0 0,20-2 311,-10-3-159,-1 0 0,1 0 0,19-13 0,-7 4-151,26-12 141,79-27 0,-123 51-136,1-1 0,-1 1 0,1 1 0,-1-1 0,1 1 0,0 0 0,9 1 0,-13 0-21,-1 0 0,0 0 0,0 1-1,0-1 1,1 1 0,-1 0 0,0 0 0,0 0 0,0 0 0,0 0-1,0 0 1,0 0 0,-1 1 0,1-1 0,0 0 0,0 1 0,-1 0 0,1-1-1,-1 1 1,0 0 0,1 0 0,-1 0 0,0 0 0,0 0 0,0 2-1,1 2 4,0 0 0,0 0 0,-1 0-1,0 0 1,0 10 0,3 14 167,-4-29-174,1 0-1,0 0 0,-1-1 0,1 1 0,0 0 0,-1 0 0,1 0 0,0 0 0,0-1 0,0 1 0,-1 0 0,1-1 0,0 1 1,0-1-1,0 1 0,0-1 0,0 1 0,1-1 0,-1 0 0,0 1 0,0-1 0,0 0 0,0 0 0,0 0 0,0 0 0,0 0 1,0 0-1,1 0 0,-1 0 0,0 0 0,1-1 0,4 0 15,-1 0 1,1 0-1,0 0 0,9-5 1,60-25 28,-64 26-189,21-13 0,-26 14 131,0 0 0,1 1 0,-1 0 0,1 0 1,0 0-1,0 0 0,12-1 0,-18 3-6,1 1 0,-1 0 0,0 0-1,1 0 1,-1 0 0,0 0 0,0 0-1,1 1 1,-1-1 0,0 0 0,0 1 0,1-1-1,-1 1 1,0-1 0,0 1 0,0 0 0,0-1-1,0 1 1,0 0 0,0 0 0,0 0 0,0-1-1,0 1 1,0 0 0,0 1 0,2 3-3,0 0 1,-1 0-1,1 1 0,1 8 1,-2-10-13,-1 0-1,0 0 1,1 0 0,0 0 0,0-1 0,3 5 0,-4-7 11,-1 0 0,1-1 0,0 1 0,-1 0 0,1-1 0,-1 1 0,1 0 0,-1-1 0,1 1 0,-1 0 0,0 0 0,1 0 0,-1-1 0,0 1 0,0 0-1,1 1 1,-1 0-400,4 4-2101,-3 24-12487,-1-21 9137</inkml:trace>
</inkml:ink>
</file>

<file path=ppt/ink/ink5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47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17 9056,'-59'-17'3360,"59"22"-2624,0-10-192,14 5-2848,12 0 1632,19 5-3296</inkml:trace>
</inkml:ink>
</file>

<file path=ppt/ink/ink5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49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15 788 6560,'-2'0'175,"-10"1"1678,11 1-994,7 3-104,-4-5-438,0-1 1,0 1-1,0 0 0,1-1 0,-1 0 0,0 1 0,0-1 0,0 0 0,-1 0 0,1 0 0,0 0 1,2-2-1,0 1 419,13-7-381,0 0 1,-1-1 0,-1-1-1,0 0 1,0-1-1,-1-1 1,0 0-1,-1-1 1,-1 0-1,0-1 1,16-28-1,26-56 35,17-30 207,-40 81-156,3 1 0,66-73 0,-91 111-314,50-59 487,-59 68-615,0 0-1,0 0 1,0 0-1,0 0 1,0 0-1,0 0 1,0 0-1,0 0 1,0 0-1,0 0 1,-1 0-1,1 0 1,0 0-1,0 0 1,0 0 0,0 0-1,0 0 1,0 0-1,0 0 1,0 0-1,0 0 1,0-1-1,0 1 1,0 0-1,0 0 1,0 0-1,0 0 1,0 0-1,0 0 1,0 0 0,0 0-1,0 0 1,0 0-1,0 0 1,0-1-1,0 1 1,0 0-1,0 0 1,0 0-1,0 0 1,0 0-1,0 0 1,0 0-1,0 0 1,0 0 0,0 0-1,0 0 1,0 0-1,0-1 1,0 1-1,0 0 1,0 0-1,0 0 1,-8 5-21,1 2 8,0 0 0,1 1 0,0-1 1,1 1-1,0 0 0,0 0 0,-7 17 0,-20 68-231,20-56 233,-12 32 140,4-12 29,2 0-1,-19 108 0,33-143 36,-2 11 103,6-30-259,0-1 0,0 0 1,0 0-1,0 0 1,1 0-1,-1 0 0,1 0 1,-1 0-1,1 0 1,-1 0-1,1 0 1,2 2-1,-2-3-7,0 0 1,0 0-1,0 0 1,0 0-1,0-1 1,0 1-1,0 0 1,0-1-1,1 1 1,-1-1-1,0 0 1,0 1-1,1-1 1,-1 0-1,0 1 0,1-1 1,-1 0-1,0 0 1,1 0-1,-1 0 1,0-1-1,1 1 1,-1 0-1,2-1 1,34-10 307,-35 10-334,16-6 2,-1-1 0,0 0 0,0-2 0,-1 0 0,0-1 0,24-21 0,-20 12 9,0 0 0,-2-2 0,30-43 0,105-201 149,-65 107-49,-81 146-104,0-1-1,-1 1 0,7-22 1,-9 23 78,-3 11-51,-1 2-4,-6 18 86,-14 47 478,-20 112 0,-2 8 113,22-124-417,-45 96 0,64-156-267,0 0-1,0 0 1,0 0-1,0 1 1,1-1-1,-1 0 1,1 1-1,0 3 1,0-6-3,0 0 0,1 1 1,-1-1-1,0 0 0,1 0 0,-1 0 1,0 1-1,1-1 0,-1 0 0,1 0 1,-1 0-1,0 0 0,1 0 1,-1 0-1,1 0 0,-1 0 0,0 1 1,1-1-1,-1-1 0,1 1 0,-1 0 1,0 0-1,1 0 0,0 0 0,-1 0 30,4 0-43,0-1 0,0 0 0,0 0 0,-1 0 0,1 0 0,0 0 0,-1-1 0,1 1 0,5-5 0,31-22-25,-34 23 21,5-4-47,-5 4-42,-1 1 1,1-1 0,0 1 0,11-5-1,-16 8 74,0 1-1,0-1 1,1 1-1,-1-1 1,0 1-1,0 0 1,1-1-1,-1 1 1,0 0 0,1 0-1,-1 0 1,1 0-1,-1 0 1,0 0-1,1 1 1,-1-1-1,0 0 1,1 1-1,-1-1 1,0 1-1,0-1 1,1 1-1,-1 0 1,0-1-1,0 1 1,0 0-1,0 0 1,0 0-1,0 0 1,1 1-1,12 15 84,-6-6 167,1-1 1,18 17 0,-24-24-190,1 0-1,0-1 1,0 1 0,0-1 0,0 0 0,0 0 0,0 0-1,1-1 1,-1 1 0,0-1 0,1 0 0,6 0-1,15-1 65,-1-1 0,1-1-1,42-9 1,-65 10-109,7-1 13,-1 0 0,1-1-1,-1 0 1,0 0 0,0-1 0,0 0 0,0-1 0,-1 0 0,0-1 0,13-9-1,-20 14-26,-1 0-1,1 0 1,0 1-1,0-1 1,-1 0-1,1 0 0,0 0 1,-1 0-1,1 0 1,-1 0-1,1 0 0,-1 0 1,0 0-1,1 0 1,-1 0-1,0 0 1,1-3-1,-2 4-10,1-1 0,0 0 1,0 0-1,-1 0 0,1 1 0,0-1 0,-1 0 1,1 1-1,0-1 0,-1 0 0,1 1 0,-1-1 1,1 0-1,-1 1 0,0-1 0,1 1 0,-1-1 1,-1 0-1,-1-1-15,0 1 1,0-1-1,-1 1 1,1 0-1,0 0 1,-1 0-1,1 1 0,-1-1 1,-6 1-1,2 0 24,1 0-1,-1 1 1,0 0-1,0 1 1,-8 2-1,14-4 19,0 1 0,0 0 1,0 0-1,0 0 0,0 0 0,-1 0 0,2 0 0,-1 0 1,0 0-1,0 1 0,0-1 0,1 1 0,-1 0 0,0-1 0,1 1 1,0 0-1,-1 0 0,1 0 0,0 0 0,0 0 0,-1 4 0,1-5 3,1 0-1,0 1 1,1-1 0,-1 0-1,0 1 1,0-1-1,0 0 1,1 1-1,-1-1 1,1 0-1,-1 0 1,1 1-1,-1-1 1,1 0-1,0 0 1,0 0-1,-1 0 1,1 0-1,0 0 1,0 0-1,0 0 1,0 0-1,0 0 1,3 1 0,1 2 41,1-1 0,0 0 0,10 4 1,11 2-6,0-1 0,48 7 1,-31-7-104,-16-3-1317,47 1 0,-40-5-2733,1-1-3712,-30 0 3391</inkml:trace>
</inkml:ink>
</file>

<file path=ppt/ink/ink5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49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77 11712,'-35'-8'5311,"38"3"-4607,7 2 736,7-1-928,11-4 0,7-4-320,28-1-544,32 1 160,21 4-3136,-3 5 1793,-5 3-5313,13 0 3840,5 8-192</inkml:trace>
</inkml:ink>
</file>

<file path=ppt/ink/ink5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50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5 285 5056,'-4'-6'1599,"3"12"2263,21-5 1010,3 1-3350,-8-3-1222,-1 0 0,1-1 0,-1-1 0,0 0 0,0-1 0,0 0 0,0-1 0,-1-1-1,1 0 1,-2-1 0,1 0 0,21-17 0,-28 19-263,-1 0-1,-1 0 0,1 0 1,-1-1-1,1 0 1,-2 0-1,1 0 1,-1 0-1,4-9 1,-1 0 113,-1 0 1,6-32-1,-10 41-126,0 1 1,-1-1-1,1 0 0,-2-12 0,1 16-24,0 1 0,-1-1 0,1 1 0,0 0 0,-1-1-1,1 1 1,-1-1 0,1 1 0,-1 0 0,1-1 0,-1 1-1,0 0 1,0-1 0,0 1 0,0 0 0,0 0 0,0 0-1,0 0 1,0 0 0,0 0 0,0 0 0,-1 1 0,-1-2-1,2 2-3,0-1 0,0 1 0,0 0 0,0 0-1,0 0 1,0 0 0,0 0 0,0 0 0,0 0 0,-1 0-1,1 1 1,0-1 0,0 0 0,0 1 0,0-1-1,0 0 1,0 1 0,0-1 0,0 1 0,0 0 0,0 0-1,-18 17 80,15-14-52,-12 14 177,0 0 0,-18 29 0,31-42-135,-1 1-1,1 0 0,0 0 0,0 0 0,1 1 0,0-1 0,0 0 1,0 1-1,1 0 0,0-1 0,0 1 0,1 0 0,0 9 0,0-13-21,1 0 0,-1-1 0,1 1-1,0-1 1,0 1 0,0-1 0,0 0-1,0 1 1,0-1 0,1 0 0,-1 0-1,1 0 1,-1 0 0,1 0 0,0 0 0,0 0-1,0 0 1,0-1 0,0 1 0,0-1-1,1 0 1,-1 1 0,0-1 0,1 0-1,-1 0 1,5 0 0,-2 1 26,1-1-1,-1-1 1,1 1 0,0-1-1,0 0 1,-1 0 0,1 0-1,0-1 1,-1 0 0,1 0-1,6-3 1,165-73-61,-119 49-175,71-24 1,-122 49 194,0 1 0,0 0 0,1 1 0,-1-1 0,11 1 0,-15 1-12,0 0 0,1 1 0,-1-1-1,0 1 1,0-1 0,0 1 0,0 0-1,0 1 1,0-1 0,0 0 0,0 1 0,0-1-1,0 1 1,4 4 0,1 2 74,0 1-1,-1 0 1,0 1 0,0 0-1,9 19 1,12 17 620,-22-36-555,1-1-1,0 1 1,1-2 0,-1 1-1,19 14 1,-17-17 31,-6-3-401,1-1-1,-1 1 1,1-1 0,6 3-1,-9-4-289,1-1 0,0 0-1,-1 1 1,1-1 0,0 0-1,-1 0 1,1 0 0,0 0-1,-1 0 1,1 0 0,0 0-1,-1 0 1,1-1 0,-1 1-1,3-2 1,12 0-6663,-6-3 4278</inkml:trace>
</inkml:ink>
</file>

<file path=ppt/ink/ink5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50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14 8224,'-1'-1'110,"1"0"195,-1-1 1,0 1-1,-1 0 0,1 0 1,0 0-1,0 0 0,0 0 0,-1 0 1,1 0-1,-3-1 0,4 2-167,-1 0 0,0 0 0,0 1-1,0-1 1,1 0 0,-1 0-1,0 0 1,0 1 0,0-1 0,1 0-1,-1 1 1,0-1 0,1 1 0,-1-1-1,0 1 1,1-1 0,-1 1-1,1-1 1,-1 1 0,1 0 0,-1-1-1,1 1 1,-1 0 0,0 1 0,-9 11 1279,-8 13 124,-1-1 1,-2-1 0,-32 31-1,-110 66 290,49-47-3358,113-74 1211,-1 1 1,1 0-1,0 0 0,0 0 0,0-1 1,0 1-1,0 0 0,0 0 0,0 1 0,0-1 1,0 0-1,0 0 0,-1 3 0,2-4 160,0 0 0,0 1 0,0-1 0,0 0 0,0 0 0,0 1 0,0-1 0,0 0 0,0 1 0,0-1 0,0 0 0,1 0 0,-1 1 0,0-1 0,0 0 0,0 0 0,0 1 0,1-1 0,-1 0 0,0 0 0,0 1 0,0-1 0,1 0 0,-1 0 0,0 1 0,14 4-3542,11-1 818</inkml:trace>
</inkml:ink>
</file>

<file path=ppt/ink/ink5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53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9 469 8128,'-9'-14'2618,"20"9"-826,0-1 0,17-13 0,83-55 925,32-24-1669,55-60 686,-186 150-1591,-5 8-24,-7 1-102,0 0-1,1 0 1,-1 1-1,0-1 1,0 0-1,0 0 1,0 0-1,0 0 1,0 0-1,0 0 1,0 1-1,0-1 1,0 0 0,-1 0-1,1 0 1,0 0-1,-2 2 1,-5 19 170,-2 0 0,-22 40 1,-32 39-38,-13 24 247,-43 154 447,29-60 40,79-197-714,6-14 1,1 1-1,1-1 1,-4 10 0,7-17-135,0-1 0,0 1 0,-1 0-1,1 0 1,0-1 0,-1 1 0,1 0 0,0 0-1,-1-1 1,1 1 0,-1 0 0,1-1 0,-1 1-1,0 0 1,0-1-19,1-1 0,0 1-1,0 0 1,-1-1 0,1 1-1,0-1 1,0 1 0,-1-1-1,1 1 1,0-1 0,0 1-1,0-1 1,0 1 0,0-1-1,0 0 1,0 1 0,0-1-1,0 1 1,0-1 0,0 1-1,0-1 1,0 1 0,0-1-1,1 1 1,-1-2 0,8-54-76,3 0-1,2 0 1,2 1 0,3 1-1,2 1 1,2 0 0,39-64-1,135-181-314,-122 191 82,-62 90 245,19-26 0,-28 39 28,1 0 0,0 0 0,0 0 0,0 1 0,0 0 0,0 0 0,8-4 0,-11 6 17,0 1-1,0 0 0,-1-1 0,1 1 1,0 0-1,0-1 0,0 1 0,0 0 1,-1 0-1,1 0 0,0-1 1,0 1-1,0 0 0,0 0 0,0 1 1,0-1-1,-1 0 0,1 0 1,0 0-1,0 0 0,0 1 0,0-1 1,-1 0-1,1 1 0,0-1 0,0 1 1,-1-1-1,1 1 0,0-1 1,-1 1-1,1 0 0,0-1 0,-1 1 1,1 0-1,-1-1 0,1 1 1,-1 0-1,1 1 0,1 3 6,0 0-1,0 1 1,-1-1-1,1 0 1,-1 7-1,-1-12-1,3 19 97,-1 1 1,-1 0-1,-1-1 1,-1 1 0,-1-1-1,0 1 1,-2-1-1,0 0 1,-10 29 0,10-38-11,-1 0-1,0 0 1,0 0 0,-1-1 0,0 1 0,0-2 0,-1 1 0,-9 8 0,10-11-42,-1-1 0,1 0 0,-1 0 1,0-1-1,0 0 0,0 0 1,0-1-1,-1 0 0,0 0 0,1-1 1,-1 1-1,-9 0 0,15-3-18,-1 0-1,0 0 1,0-1-1,1 1 1,-1 0-1,0-1 0,1 0 1,-5-1-1,6 1-27,0 1-1,0 0 0,1-1 0,-1 1 0,0 0 0,1-1 1,-1 1-1,0-1 0,1 1 0,-1-1 0,1 0 0,-1 1 1,1-1-1,-1 0 0,1 0-4,0 1 0,0 0 0,-1-1 1,1 1-1,0-1 0,0 1 0,0-1 1,0 1-1,1 0 0,-1-1 0,0 1 0,0-1 1,0 1-1,0 0 0,0-1 0,0 1 1,1-1-1,-1 1 0,0 0 0,0-1 0,0 1 1,1 0-1,-1-1 0,0 1 0,1 0 0,-1-1 1,0 1-1,1 0 0,7-6-105,1 1 1,-1 0-1,1 0 0,0 1 0,0 0 1,1 1-1,15-4 0,-10 2 60,481-139-88,-434 125 301,0-2 1,68-34-1,-128 54-137,1 0 0,-1-1-1,1 1 1,-1-1 0,0 1-1,0-1 1,0 0 0,0 0-1,0 0 1,2-3 0,-3 2-52,-6 5-19,-5 4-18,-44 34 76,-56 43 65,84-61-49,1 1-1,-23 28 0,47-50-22,-7 8 34,1 0 0,-7 12-1,13-19-21,-1 0 0,1 0 0,0 0 1,0 1-1,0-1 0,0 0 0,0 0 0,1 1 0,-1-1 0,1 1 0,0-1 0,-1 1 0,1-1 0,0 1 0,1-1 0,0 5 0,-1-5 7,1-1 0,0 1 0,0-1-1,0 1 1,0-1 0,0 1 0,0-1-1,1 0 1,-1 0 0,0 0-1,1 0 1,-1 0 0,0 0 0,1 0-1,-1 0 1,1 0 0,0 0-1,-1-1 1,1 1 0,0-1 0,-1 0-1,1 1 1,0-1 0,0 0-1,-1 0 1,1 0 0,0 0 0,-1 0-1,3-1 1,7 0 8,-1 0-1,1-1 1,14-5-1,-24 7-29,14-5-56,0-1 0,-1 0 0,0-1 1,0-1-1,0 0 0,-1 0 0,0-2 0,-1 1 0,0-2 0,-1 1 0,17-21 0,-17 18 48,-9 9-62,1 0 0,0 0 0,0 1 0,0 0 0,1-1 0,-1 1 0,1 0 0,7-4 0,-10 8 52,-1-1 0,1 1 0,-1-1 0,1 1 0,-1 0 0,1-1-1,-1 1 1,1 0 0,-1 0 0,0-1 0,1 1 0,-1 0 0,0 0-1,0 0 1,1 0-3,0 6 8,1-1-1,-1 1 1,-1 0 0,1 0-1,-1 0 1,0 0 0,-1 7-1,0-7 50,0 0-1,1 0 0,0 1 1,1-1-1,0 0 0,0 0 1,2 8-1,-1-9-5,4 9 355,-5-15-363,-1 0 1,1 1-1,-1-1 1,1 1-1,-1-1 0,1 0 1,-1 1-1,1-1 1,0 0-1,-1 0 0,1 0 1,-1 1-1,1-1 1,0 0-1,-1 0 0,1 0 1,0 0-1,-1 0 1,1 0-1,-1 0 1,1 0-1,0 0 0,-1 0 1,2-1-1,7-2 5,1-1 1,-1 0-1,0-1 0,-1 0 1,1 0-1,-1-1 0,0 0 1,12-12-1,19-13-127,-37 29 78,37-23-4,-35 23-31,0 0-1,-1 0 0,1 1 1,0-1-1,0 1 1,0 0-1,0 0 0,8 0 1,-11 3 72,-1 0 1,1-1-1,-1 1 1,0 0-1,0 0 1,1 0-1,-2 0 1,1 2-1,0-3-8,-5 42 240,16-40-10,-4-3-223,-1 0-1,1-1 1,0 0-1,0 0 1,0-1-1,0 0 1,-1 0-1,1 0 1,6-4-1,2 0 1,33-14-19,16-7-88,-57 25 81,0 0 1,-1 0-1,1 1 1,0 0-1,-1 0 1,1 1-1,12 1 1,-16-1-14,-1 0 0,1 1 0,-1 0 0,0-1 0,1 1 0,-1 0 0,0 0 1,0 1-1,0-1 0,1 0 0,-1 1 0,-1-1 0,1 1 0,0 0 0,0-1 0,-1 1 0,1 0 1,-1 0-1,1 0 0,-1 0 0,0 0 0,2 4 0,1 5 25,0-1 0,-1 1 1,3 20-1,1 2 360,-6-28-308,1 0 1,0 0-1,0 0 1,0 0-1,0 0 0,1-1 1,0 1-1,0-1 1,6 7-1,-8-10-26,1 1 0,0-1-1,0 0 1,0 1 0,-1-1 0,1 0-1,0 0 1,0-1 0,0 1-1,0 0 1,1-1 0,-1 1 0,0-1-1,0 0 1,0 1 0,0-1 0,1 0-1,-1 0 1,0-1 0,0 1-1,0 0 1,0-1 0,0 1 0,0-1-1,3-1 1,2-1 8,-1 0-1,1 0 1,-1-1 0,1 0-1,-1 0 1,-1-1 0,11-9-1,33-43 224,-41 46-237,18-25-47,36-71 1,-12 20-63,-28 53-72,37-47 1,-58 80 152,-1 1 0,0 0 1,0-1-1,1 1 0,-1-1 0,0 1 0,1 0 1,-1-1-1,0 1 0,1 0 0,-1-1 0,0 1 1,1 0-1,-1 0 0,1-1 0,-1 1 0,0 0 1,1 0-1,-1 0 0,1 0 0,-1 0 0,1-1 1,-1 1-1,1 0 0,-1 0 0,1 0 0,-1 0 0,0 0 1,1 0-1,-1 0 0,1 1 0,-1-1 0,1 0 1,-1 0-1,1 0 0,-1 0 0,1 1 0,-1-1 1,0 0-1,1 0 0,-1 1 0,1-1 0,0 2-7,0-1-1,0 1 0,0 0 1,0-1-1,0 1 0,-1 0 0,1-1 1,-1 1-1,1 0 0,-1 3 0,2 13-43,-1 0-1,-1 1 1,-4 33-1,2-26 70,0-2 26,-1-1-1,-2 1 1,-12 39 0,14-52-24,-26 61 22,26-64 1,-1-1 0,0 0 0,0 0 0,-1 0 1,0-1-1,0 1 0,-8 6 0,12-13-62,1 1 0,-1-1-1,1 1 1,-1-1 0,0 1 0,0-1 0,1 1 0,-1-1-1,0 0 1,0 1 0,1-1 0,-1 0 0,0 0-1,0 0 1,0 0 0,1 0 0,-1 1 0,0-1-1,0 0 1,0-1 0,0 1 0,1 0 0,-1 0-1,0 0 1,0 0 0,1-1 0,-1 1 0,0 0-1,0-1 1,1 1 0,-1-1 0,0 1 0,1-1 0,-1 1-1,0-1 1,1 1 0,-1-1 0,1 1 0,-1-1-1,1 0 1,-1 1 0,0-2 0,-1-2-157,0 1 1,0-1-1,0 0 0,1 0 1,-1 1-1,1-1 0,-1-5 1,0-16-17,2 24 168,0-1 0,0 1-1,0-1 1,0 1 0,0 0 0,0-1 0,0 1 0,1 0-1,-1-1 1,1 1 0,-1 0 0,1 0 0,-1-1-1,2-1 1,-1 3 14,1-1 0,-1 1 0,0 0-1,1-1 1,-1 1 0,1 0 0,-1 0 0,0 0 0,1 0-1,-1 0 1,0 0 0,1 1 0,-1-1 0,0 0-1,1 1 1,-1-1 0,0 1 0,1 0 0,-1-1 0,0 1-1,1 1 1,11 3 88,12-1 199,0-2-1,1 0 1,0-1 0,33-4 0,-19 1-15,-22 1-209,1-1 0,-1 0 0,1-2 1,-1 0-1,33-12 0,-40 11-48,0 0 1,0 0-1,0-2 0,-1 1 1,0-1-1,0 0 1,-1-1-1,0 0 0,0-1 1,7-10-1,2-5 75,-2 0-1,22-43 1,-37 66-53,10-20-161,-6 18-59,-5 14-10,-34 201 1115,32-203-843,0 1-1,1-1 0,1 1 1,-1-1-1,2 0 1,-1 1-1,1-1 0,3 13 1,-3-21-44,-1 1-1,1-1 1,-1 0 0,1 0 0,-1 0 0,1 0-1,0 1 1,0-1 0,0 0 0,-1 0-1,1 0 1,0-1 0,0 1 0,0 0 0,0 0-1,1 0 1,-1-1 0,0 1 0,0-1 0,2 1-1,0 0 18,0 0 0,1 0 0,-1-1-1,0 1 1,1-1 0,-1 0-1,7 0 1,0-2-46,0 0-1,0 0 0,0-1 1,14-5-1,301-158-1057,-306 154 1005,-16 10-89,-7 5-196,-15 10 368,1 1-1,0 0 0,1 2 1,-29 32-1,44-45-13,0 1 1,-1 0-1,1 0 1,1 0-1,-1 0 1,0 0 0,1 0-1,0 1 1,-1 4-1,2-8 5,0 0-1,0 0 1,0 0 0,-1 0-1,1 0 1,1 0 0,-1 0-1,0 0 1,0 0 0,0 0-1,0 0 1,1 0 0,-1 0-1,0 0 1,1 0-1,-1 0 1,1 0 0,-1 0-1,1-1 1,0 1 0,-1 0-1,1 0 1,0-1 0,-1 1-1,1 0 1,0-1 0,0 1-1,0-1 1,0 1-1,-1-1 1,1 1 0,0-1-1,0 1 1,0-1 0,0 0-1,0 0 1,0 0 0,0 1-1,0-1 1,0 0-1,0 0 1,2-1 0,5 1-19,1-1 0,-1 0-1,1 0 1,-1-1 0,0 0 0,0-1 0,0 0 0,0 0 0,0-1 0,-1 0 0,11-6 0,-12 6-32,-1-1 1,1 1-1,-1-1 1,0 0 0,0 0-1,-1 0 1,1-1-1,-1 1 1,0-1 0,-1 0-1,1 0 1,-1-1-1,0 1 1,2-9-1,-4 12 8,-1 0-1,0 0 1,1-1-1,-1 1 0,0 0 1,0 0-1,-1-1 1,1 1-1,-1 0 0,0 0 1,1 0-1,-4-6 1,1 3-35,0 0 0,0 0 0,0 0 1,-1 1-1,-5-6 0,8 10 56,1 1 0,-1-1-1,1 1 1,-1-1 0,1 1-1,-1-1 1,1 0 0,-1 1-1,1-1 1,0 1 0,-1-1 0,1 0-1,0 0 1,0 1 0,-1-1-1,1 0 1,0 1 0,0-1-1,0 0 1,0 0 0,0 1 0,0-2-1,1 1 13,-1 0 0,1 1 0,0-1 0,0 0 0,-1 1 0,1-1 0,0 1 0,0-1 0,0 1 0,0-1 0,-1 1 0,1-1 0,0 1 0,0 0 0,0 0 0,2-1 0,33-9 54,-9 2 36,1 2 0,34-5-1,-57 11-23,0 0 0,0 0 0,0 0 0,0 1 0,0 0 0,0 0 0,0 0 0,0 1 0,0 0 0,-1 0 0,1 0 0,-1 0 0,1 1 0,-1-1 1,0 1-1,7 6 0,-8-6-20,0 0 0,0 0 0,0 1 0,0-1 0,-1 1 0,1-1 0,-1 1 0,0 0 0,0 0 0,-1 0 0,1 0 0,-1 0 0,0 0 0,0 0 0,0 0 0,0 1 0,-1-1 0,0 0 0,0 8 0,-2 4 198,-9 28-1,11-44-240,0 0 0,-1 0-1,1 0 1,0 0 0,0 0-1,0 1 1,0-1 0,0 0 0,0 0-1,0 0 1,0 0 0,0 0 0,0 0-1,0 0 1,0 0 0,0 0 0,0 0-1,0 1 1,0-1 0,0 0 0,0 0-1,0 0 1,0 0 0,0 0 0,0 0-1,0 0 1,0 0 0,0 0 0,0 0-1,0 0 1,0 0 0,0 1-1,1-1 1,-1 0 0,0 0 0,0 0-1,0 0 1,0 0 0,0 0 0,0 0-1,0 0 1,0 0 0,0 0 0,0 0-1,0 0 1,0 0 0,0 0 0,1 0-1,-1 0 1,0 0 0,0 0 0,0 0-1,0 0 1,0 0 0,0 0 0,8-3 58,14-12-254,-10 6 64,20-13-81,4-2 80,73-37 0,-105 59 126,0 1-1,0-1 1,0 1 0,0-1 0,0 1 0,0 1 0,1-1 0,-1 0 0,0 1-1,1 0 1,-1 0 0,0 0 0,1 1 0,-1 0 0,0 0 0,0 0-1,0 0 1,1 0 0,-1 1 0,0 0 0,-1-1 0,1 2 0,0-1 0,5 4-1,4 5 84,1-1 0,19 23 0,6 4-201,-36-34-398,0 0 1,0 0-1,0 0 1,0 1-1,0-1 1,-1 1-1,4 6 0,-5-9 31,0 1 0,-1-1 0,1 1-1,-1 0 1,1-1 0,-1 1 0,0 0 0,1 0-1,-1-1 1,0 1 0,0 0 0,0-1-1,-1 1 1,1 0 0,0 0 0,-1-1 0,1 1-1,-1 0 1,1-1 0,-1 1 0,0-1-1,0 1 1,-1 2 0,-5 4-1281,-1 0-1,-1 0 1,1-1 0,-1 0-1,-13 8 1,20-14 1674,-42 30-2599</inkml:trace>
</inkml:ink>
</file>

<file path=ppt/ink/ink5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53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88 13376,'-76'-43'4959,"66"38"-3871,5-3-288,15 5-3328,-2-6 1217,5 1-1921,6 1 1856,7 2-3040</inkml:trace>
</inkml:ink>
</file>

<file path=ppt/ink/ink5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0:54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43 512 5632,'1'-2'404,"0"0"0,-1 1 0,1-1 0,0 1 1,0-1-1,0 1 0,0-1 0,0 1 0,0 0 0,0-1 0,0 1 0,0 0 1,3-2-1,-2 2 614,0-1 1,0 0 0,0 0 0,0 0-1,-1 0 1,3-5 0,-3 7-918,-1-1 1,0 1-1,0-1 0,0 1 1,0 0-1,0-1 1,0 1-1,0-1 0,1 1 1,-1-1-1,0 1 1,-1-1-1,1 1 0,0 0 1,0-1-1,0 1 1,0-1-1,0 1 1,0-1-1,0 1 0,-1 0 1,1-1-1,0 1 1,0 0-1,-1-1 0,1 1 1,0 0-1,-1-1 1,1 1-1,0 0 0,-1-1 1,1 1-1,0 0 1,-1 0-1,1-1 0,0 1 1,-1 0-1,1 0 1,-1 0-1,1 0 1,-1 0-1,1-1 0,0 1 1,-1 0-1,1 0 1,-1 0-1,1 0 0,-1 0 1,0 1-1,-1-2 18,-1 1-1,0 0 0,0 1 0,1-1 1,-1 0-1,-4 2 0,4-1-99,1 0-1,0 0 0,-1 1 0,1-1 0,0 1 1,0-1-1,0 1 0,0 0 0,0 0 1,0 0-1,0 0 0,1 0 0,-1 0 1,1 0-1,0 1 0,-1-1 0,1 0 1,0 1-1,0-1 0,0 1 0,1-1 1,-1 1-1,0 4 0,1-2 6,-1 1 0,1-1 0,0 0 0,1 0 0,-1 0 0,1 0 0,0 1 0,0-1 0,1 0 0,0 0 0,2 5 0,0-4 46,-1 0 0,1 0 0,0-1 0,1 1 0,-1-1 0,1 0 0,0 0 0,8 5 0,-11-8-45,0-1 0,1 1 0,-1-1 0,0 1 0,1-1-1,-1 0 1,1 0 0,-1 0 0,1 0 0,-1 0 0,1-1 0,0 1 0,-1-1 0,1 1 0,0-1 0,0 0 0,-1 0-1,1-1 1,0 1 0,0 0 0,-1-1 0,1 0 0,0 1 0,2-2 0,-3 0-34,0 1 0,-1-1 0,1 1 0,0-1 0,-1 0 0,1 0 0,-1 0 0,1 0 0,-1 0 0,0 0 0,0 0 0,0 0 0,0 0 0,0-1 0,0 1 0,-1 0 0,1-1 0,-1 1 0,1 0 0,-1-1 0,0 1 0,0-1 0,0 1 0,0 0 0,-1-1 0,0-2 0,1 0-46,-1 0 0,-1 0 0,1 0 1,-1 0-1,1 0 0,-1 1 0,-1-1 0,1 0 0,-1 1 0,1 0 0,-8-8 1,7 8-2,-1 0 0,0 1 0,0-1 0,0 1 0,-1 0 0,1 0 0,-1 1 0,1-1 0,-11-2 0,8 3 67,-1 0 98,13 0 117,-2 1-144,-1 0 0,0 0 0,1 0-1,-1-1 1,0 1 0,1 0 0,-1-1 0,0 1-1,0-1 1,0 0 0,0 0 0,2-2-1,20-29 494,-2-3-162,23-53 0,17-30-173,-51 101-251,1 1-1,1 0 0,1 1 1,0 0-1,1 1 0,0 1 1,1 1-1,1 0 0,0 1 1,19-10-1,-34 21-2,0-1 0,1 1 0,-1 0 0,0 1 1,1-1-1,-1 0 0,0 1 0,4-1 0,-5 1 11,-1 0 0,1 0 0,-1 0 0,1 1 0,0-1 0,-1 0 0,1 0 0,-1 1 0,1-1 0,-1 0 0,1 1 0,-1-1 0,1 1 0,-1-1 0,0 1 0,1-1 0,-1 1 0,1-1 0,-1 1-1,0-1 1,0 1 0,1-1 0,-1 1 0,0-1 0,0 1 0,0 0 0,1-1 0,-1 1 0,0-1 0,0 1 0,0 0 0,0-1 0,0 1 0,0-1 0,0 1 0,-1 0 0,1 0 0,-1 17-31,0-1 0,-8 32 0,6-31 29,-54 204 253,-17 4 213,13-43-220,57-170-219,-45 134 313,35-111 46,-38 69 1,51-103-360,0-1 1,1 0-1,-1 1 1,0-1-1,0 0 1,0 1-1,0-1 1,0 0-1,0 0 1,0 0-1,0 0 1,0 0 0,-1 0-1,1 0 1,0 0-1,-1-1 1,1 1-1,-3 1 1,3-2-18,1-1 1,-1 1 0,1 0 0,0 0 0,-1 0-1,1 0 1,-1-1 0,1 1 0,-1 0-1,1 0 1,0-1 0,-1 1 0,1 0 0,0-1-1,-1 1 1,1 0 0,0-1 0,-1 1 0,1 0-1,0-1 1,0 1 0,0-1 0,-1 0-1,0-2 3,0 0 0,0 0 0,0-1 0,1 1-1,-1-5 1,1-10 40,0 0-1,1 0 1,1 1 0,6-29 0,-1 18-75,1 1 1,16-36 0,-20 53 38,0 2 1,0-1-1,1 0 0,1 1 1,-1 0-1,1 0 1,1 0-1,-1 1 0,1 0 1,0 0-1,1 1 0,0 0 1,0 0-1,0 1 0,1 0 1,-1 0-1,1 1 0,15-5 1,20-2-503,81-11-1,-52 14-4987,-65 7 3896,-6 1 1150,0-1 0,0 1-1,0 0 1,0 0 0,0 0 0,0 0 0,0 0 0,-1 0 0,1 0 0,0 1 0,0-1 0,0 1 0,0-1 0,-1 1 0,3 1 0,10 11-6784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27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45 6560,'-14'-4'12288,"16"5"-11003,22 3-436,-1-2 0,0-1 1,1 0-1,30-4 1,-7 0-569,74-5 199,46-1-6,115-3 17,-267 11-832,29-4 629,-41 4-1030,0 0 0,0 0 0,-1 0 0,1 0-1,0 0 1,3-2 0</inkml:trace>
</inkml:ink>
</file>

<file path=ppt/ink/ink5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1:01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133 274 6240,'2'2'7579,"8"7"-3439,-3-3-3685,1-1-1,15 10 0,-16-12-232,0 0 1,1-1-1,0 1 0,0-2 1,-1 1-1,1-1 0,0 0 1,0-1-1,0 0 0,0 0 1,0 0-1,0-1 0,10-3 1,-13 3-178,-1 0 0,1-1 0,-1 1 0,1-1 0,-1-1 0,0 1 0,0 0-1,0-1 1,0 0 0,0 0 0,-1 0 0,1-1 0,-1 1 0,0-1 0,0 0 0,0 1 0,0-2 0,-1 1 0,1 0 0,-1 0 0,0-1 0,-1 1 0,2-6 0,0-1 3,-2 0 1,1 1-1,-1-1 1,-1 0-1,0 0 1,-1 0-1,-3-21 1,1 19-92,0 0-1,-1 0 1,-1 1 0,0-1 0,0 1 0,-8-12-1,12 21 28,-1 1 0,0-1 0,1 1 0,-1 0 0,0 0 0,0-1 0,0 1 0,0 1 0,0-1 0,-1 0 1,1 0-1,-1 1 0,1 0 0,-1-1 0,-2 0 0,3 2 14,0-1 0,-1 1 0,1 0 0,0 0 0,0 0 0,-1 0 0,1 0 1,0 1-1,0-1 0,0 0 0,-1 1 0,1 0 0,0 0 0,0-1 0,0 1 0,0 1 1,0-1-1,0 0 0,-2 2 0,-6 6 33,0 0 1,1 0-1,0 1 1,-9 13-1,-11 11 223,-5 3 37,2-4 209,3 1 0,-32 46 1,57-75-423,1 1 1,0 0-1,0-1 1,0 1 0,1 0-1,0 1 1,0-1 0,1 0-1,-2 7 1,3-9-12,0-1 1,0 1-1,1-1 1,-1 1-1,1-1 1,-1 1-1,1-1 1,0 1 0,1-1-1,-1 0 1,0 1-1,1-1 1,0 0-1,0 0 1,0 0-1,0-1 1,0 1-1,5 4 1,0 0 48,1 0 1,0-1-1,0 0 1,0 0-1,1-1 1,0 0-1,0 0 0,0-1 1,1 0-1,13 3 1,-9-4-46,1 0 0,-1-2 0,0 1 1,0-2-1,1 0 0,-1-1 0,16-2 0,166-31-1434,-67 8-3844,-113 22 3147,1 0 0,-1-1 0,18-8 0,-28 10 1111,0 0 0,0 0 1,0-1-1,0 1 0,0-1 0,-1-1 0,0 1 1,0-1-1,0 0 0,4-7 0,7-19-1856</inkml:trace>
</inkml:ink>
</file>

<file path=ppt/ink/ink5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1:03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22 4064,'-10'-2'1133,"11"-2"-819,-1 3-176,1 1 0,-1-1-1,0 0 1,0 1 0,1-1 0,-1 1 0,0-1-1,0 0 1,0 1 0,0-1 0,0 0 0,0 1 0,0-1-1,0 1 1,0-1 0,0 0 0,0 1 0,0-1-1,-1 1 1,-4-3 3881,-9 8-1191,-25 15 416,15-8-2116,0 1-1,1 1 1,-32 27 0,53-40-1082,1 1 0,-1 0 1,0-1-1,1 1 0,-1 0 1,1 0-1,0 0 1,0 0-1,0 0 0,0 0 1,0 1-1,0-1 0,0 0 1,1 0-1,-1 1 0,1-1 1,-1 1-1,1-1 0,0 0 1,0 1-1,0-1 1,0 0-1,1 1 0,0 3 1,1-2-20,-1 0 0,1-1 0,-1 1 1,1-1-1,0 1 0,0-1 0,1 0 1,-1 0-1,1 0 0,0 0 1,-1 0-1,1-1 0,0 1 0,5 2 1,-3-2-252,1 0 1,0 0 0,0 0 0,0-1 0,0 0 0,0 0 0,1 0 0,6 0 0,-5-1-774,1-1 1,-1 0-1,0 0 1,0-1-1,0 0 1,1 0-1,-1-1 1,0 0-1,14-6 1,0-3-3628</inkml:trace>
</inkml:ink>
</file>

<file path=ppt/ink/ink5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1:03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84 7136,'-18'-49'2656,"8"41"-2080,7-4-160,3 9 288,-5-5-480,5 5-288,8 3-896,2 11-1504,3 4 1536</inkml:trace>
</inkml:ink>
</file>

<file path=ppt/ink/ink5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1:04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7136,'-1'0'137,"0"1"0,1-1-1,-1 0 1,0 0 0,0 1 0,1-1 0,-1 0 0,0 1 0,1-1 0,-1 1 0,1-1-1,-1 1 1,0-1 0,1 1 0,-1-1 0,1 1 0,-1 0 0,1-1 0,0 1 0,-1 0-1,1-1 1,0 1 0,-1 0 0,1 0 0,0-1 0,0 1 0,0 0 0,0 0 0,-1-1-1,1 1 1,0 0 0,1 1 0,-1 37 1857,1-23-1300,-3 95 3410,-28 194 0,28-291-3975,-1 3 350,-2 31 1,6-48-439,-1 0 1,1 0-1,-1 0 1,1 0 0,-1 0-1,1 0 1,-1 0-1,1 0 1,-1 0 0,1 0-1,-1-1 1,1 1-1,-1 0 1,1 0 0,-1 0-1,1-1 1,-1 1-1,0 0 1,2-1 0,52-42 299,-31 28-557,1 1 0,36-15 0,-47 24 15,0 0-1,0 1 1,0 1-1,1 0 1,0 1-1,26-2 0,-39 4 192,0 0-1,-1 0 0,1 0 0,0 0 0,0 0 1,0 1-1,0-1 0,0 0 0,-1 0 1,1 0-1,0 1 0,0-1 0,0 1 1,-1-1-1,1 0 0,0 1 0,1 0 0,-2 0 12,0-1 0,1 1 0,-1-1 0,0 1 0,0-1 0,0 1 0,1 0 0,-1-1 0,0 1 0,0-1 0,0 1 0,0-1 0,0 1 0,0-1 0,0 1 0,0 0 0,0-1-1,0 1 1,0-1 0,-1 1 0,0 2 38,0-1 0,0 1 1,0-1-1,0 0 0,-1 0 0,1 1 0,-1-1 0,0 0 0,1-1 0,-3 3 0,-2 0 76,1 0 1,-1-1-1,-10 5 0,-12 6 275,26-13-328,1 0 0,-1 0 0,1 1 0,-1-1 0,1 0 0,0 1 0,-1-1 0,1 1 0,0-1 0,0 1 0,-2 2 0,3-2-26,1-1-1,-1 0 1,0 0 0,0 0 0,1 0-1,-1 0 1,1 0 0,-1 0-1,1 0 1,-1 0 0,1 0 0,0 0-1,-1 0 1,1 0 0,0 0-1,0 0 1,0-1 0,1 2 0,0 0 32,40 36 319,-25-24-535,26 29-1,-40-40-536,0 0-1,0 0 0,0 0 1,0-1-1,5 4 1,7 0-4481,-14-6 4618,0 0-1,-1 0 1,1 0 0,0 0-1,0 0 1,-1 0 0,1 0-1,0 0 1,0 0 0,0-1-1,-1 1 1,1 0 0,0 0-1,0-1 1,0 0-1,11-7-3050,1-3 1092</inkml:trace>
</inkml:ink>
</file>

<file path=ppt/ink/ink5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1:04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60 7136,'-10'-17'2656,"10"14"-2080,0-5-160,5 4 2272,3-4-1568,10 0 384,11 4-897,11-4 257,9 8-512,10 8-32,-6 1-192,2-3-384,-2 8 160,-8-3-1248,-9 1 737,1 5-5089,-2-3 3136</inkml:trace>
</inkml:ink>
</file>

<file path=ppt/ink/ink5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1:04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9312,'-23'0'3424,"20"9"-2656,3-6 2080,3 5-513,7-4-1759,-1-4-192,0 0-256,0 0-864,-1 5 384,2-5-3295,3 0 2015,6 0-5920</inkml:trace>
</inkml:ink>
</file>

<file path=ppt/ink/ink5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1:05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57 7712,'-2'2'454,"-1"1"0,1-1 1,0 1-1,0-1 0,0 1 1,0 0-1,0 0 0,0 0 1,1 0-1,0 0 0,-1 0 1,1 0-1,-1 7 0,1-3 164,0 1 0,1 0 1,0-1-1,1 1 0,0 8 0,8 16 497,-7-26-787,0 0 1,-1-1-1,1 1 1,0 10-1,3-24 851,6-36-525,-8 28-571,1-1 0,1 1 0,0 1 0,1-1 0,12-22 0,-10 26 8,-6 9-28,0 0 0,-1 0 0,1 0-1,0 0 1,0 1 0,1-1 0,-1 1 0,0-1-1,1 1 1,0 0 0,-1 0 0,1 0-1,6-2 1,-4 2 25,0 0-1,0 1 0,0 0 1,0 0-1,0 0 0,0 1 1,0-1-1,0 1 0,1 0 1,8 2-1,-2 0-127,-1 1 0,1 0-1,19 9 1,-8 2-3207,-22-13 2682,0 0 0,0 0 0,0-1 1,0 1-1,0 0 0,0 0 0,-1 0 0,1 0 1,0 1-1,-1-1 0,1 0 0,-1 0 1,1 0-1,-1 0 0,0 0 0,1 1 1,-1-1-1,0 2 0,0 8-5264</inkml:trace>
</inkml:ink>
</file>

<file path=ppt/ink/ink5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1:05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65 11296,'-19'-20'4192,"33"15"-3264,9-10-257,-10 7 1249,9 0-1184,6 0-64,7 8-448,15 4-448,8 8 128,13 3-832,6 2 512,-1 3-4863,-3 0 2879,-6-12-4128</inkml:trace>
</inkml:ink>
</file>

<file path=ppt/ink/ink5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1:05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32 5056,'-14'-17'1888,"14"14"-1472,-5 3-128,5-4 64,-5 4-256,5-5-608,0 2 288</inkml:trace>
</inkml:ink>
</file>

<file path=ppt/ink/ink5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1:06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28 116 6976,'-3'-1'298,"3"1"-206,-1-1 0,1 1 0,-1 0-1,0-1 1,1 1 0,-1 0-1,1-1 1,-1 1 0,0 0-1,1 0 1,-19 4 15917,24-8-16894,72-43 2773,-61 39-1689,0 1 0,0 0 0,0 1 0,0 1 0,1 0 0,24-2-1,-32 5-190,0 2-1,0-1 0,0 2 0,1-1 1,-1 1-1,0 0 0,0 1 0,0 0 0,0 1 1,-1 0-1,1 0 0,-1 0 0,15 10 1,6 8 169,-22-16-35,0 1-1,0-1 1,0 0-1,13 5 1,-9-6 101,-1 0-1,1 0 1,0-1 0,21 2-1,-26-4-167,0-1 0,0 0 0,0 0 0,0-1 0,0 0 0,0 0 0,-1 0-1,1-1 1,0 0 0,10-4 0,-7 1-291,0-1 0,0 0 0,8-7 0,-14 11-549,0-1 0,0 0 0,0 1 0,0-1 0,-1 0 0,1-1 0,-1 1 0,0 0-1,0-1 1,3-7 0,-4 9-303,-1 0 0,0 0-1,1 0 1,-1 0-1,0 0 1,-1 0-1,1 0 1,-1-3 0,-3-11-4948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28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83 1248,'-12'2'11469,"11"-1"-10895,-7 2 5425,21-23-2612,-8 14-3262,1 1 0,0-1 0,0 1 0,1 0 0,-1 0 0,1 1 0,0-1 0,0 2 0,1-1 0,-1 1 0,1 0 0,9-2 0,-7 2-102,1 1-1,-1 0 1,1 1 0,0 0-1,0 1 1,0 0 0,-1 1-1,21 3 1,-28-4-18,-1 1 0,1 0 0,-1 0 0,1-1 0,-1 2 0,1-1 0,-1 0 0,0 0 0,1 1 0,-1-1 0,0 1 0,0 0 0,0 0 0,0-1 0,0 1 0,-1 1 0,1-1-1,2 4 1,-3-3 13,1 1-1,-1-1 0,0 1 0,-1-1 0,1 1 0,0-1 1,-1 1-1,0 0 0,0-1 0,0 1 0,0-1 0,-1 1 1,1 0-1,-2 3 0,-2 7 9,0 0 0,-2-1-1,1 0 1,-2 0 0,-12 21 0,-48 56 68,29-40-12,37-49-81,-1 0 1,1 1-1,0-1 1,0 1 0,0-1-1,0 1 1,1 0-1,-1-1 1,0 1 0,1 0-1,-1-1 1,1 1-1,0 0 1,-1 0 0,1 0-1,0-1 1,0 1 0,0 0-1,0 0 1,0 0-1,1-1 1,-1 1 0,2 3-1,-1-2 4,1-1 0,0 0 0,0 1 0,0-1-1,0 0 1,0 0 0,0 0 0,0 0 0,1-1 0,-1 1 0,1-1 0,-1 1-1,6 1 1,8 3-24,0-1 0,30 6 0,3 0-4,-25-4 39,72 24 256,-86-27-222,0 1-1,0 0 1,0 1-1,-1 0 1,0 0-1,17 15 1,-25-19-2,1-1-1,-1 1 1,0 0 0,0 0-1,0 0 1,0 0 0,0-1-1,0 1 1,0 0 0,0 1-1,-1-1 1,1 0 0,-1 0-1,0 0 1,1 0 0,-1 0-1,0 0 1,0 1 0,-1-1-1,1 0 1,0 0 0,-1 0-1,1 0 1,-2 4 0,0-2 23,0 1 0,0-1 0,0 0 0,-1 1 0,0-1 0,1 0 0,-2-1 0,1 1 0,0 0 0,-6 4 0,-2 0 77,-1 0 1,0-1-1,-1 0 0,-22 9 0,10-6 44,-44 9 0,55-16-173,0 0 0,0-1 0,0-1 0,0 0 0,0-1 0,-18-3 0,23 2-60,0-1 0,1 0 0,-1-1 0,0 1-1,1-2 1,-1 0 0,1 0 0,0 0 0,0-1 0,-13-10-1,3-1-2157,-30-34 0,38 39-1404,-15-26-1,8 10-6369,12 15 5739</inkml:trace>
</inkml:ink>
</file>

<file path=ppt/ink/ink5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1:06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74 10144,'-29'-4'3258,"28"4"-3123,1 0 0,0 0 0,0-1-1,-1 1 1,1 0 0,0 0 0,-1 0-1,1 0 1,0 0 0,-1 0 0,1 0-1,0 0 1,-1 0 0,1 0 0,0 0-1,0 0 1,-1 0 0,1 0 0,0 0-1,-1 1 1,1-1 0,0 0 0,-1 0-1,1 0 1,0 0 0,0 0 0,-1 1-1,1-1 1,0 0 0,-1 1 0,2-1-66,-1 0 1,0 0 0,0 0 0,0 1 0,1-1 0,-1 0 0,0 0-1,0 0 1,1 0 0,-1 1 0,0-1 0,0 0 0,1 0-1,-1 0 1,0 0 0,0 0 0,1 0 0,-1 0 0,0 0 0,1 0-1,-1 0 1,0 0 0,0 0 0,1 0 0,-1 0 0,0 0 0,1-1-1,50-18 3766,1 4-2993,1 3-1,1 2 1,0 3-1,77-2 1,-113 9-639,103 4 954,-100-3-1693,-1-1-1,24-2 1,7-1-4111,-36 3 1880,30 1-3943,-7 6-511</inkml:trace>
</inkml:ink>
</file>

<file path=ppt/ink/ink5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1:07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13216,'-1'0'121,"1"1"0,0-1 0,-1 0 0,1 0 0,0 0 0,0 1 0,-1-1 1,1 0-1,0 1 0,0-1 0,-1 0 0,1 0 0,0 1 0,0-1 0,0 1 1,0-1-1,-1 0 0,1 1 0,0-1 0,0 0 0,0 1 0,0-1 0,0 0 1,0 1-1,0-1 0,0 1 0,0-1 0,0 0 0,0 1 0,0-1 0,0 0 1,1 1-1,-1-1 0,0 0 0,0 1 0,0-1 0,0 0 0,1 1 0,-1-1 1,0 0-1,0 1 0,1-1 0,-1 0 0,1 1 0,4 7 359,3 15 697,0 1 1,-2-1-1,-1 1 1,3 32-1,-6-45-1032,10 88 764,-2 132 1,-10-216-918,-1-1 1,-1 0 0,0 0 0,-6 22 0,-14 24-4763,21-57 4396,0-1-286,0 0 1,0 0 0,0 1 0,0-1-1,0 1 1,0-1 0,1 0 0,-1 1 0,1-1-1,0 1 1,0-1 0,0 1 0,0-1-1,0 1 1,1 2 0,10 10-5490</inkml:trace>
</inkml:ink>
</file>

<file path=ppt/ink/ink5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1:09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3392,'7'1'11252,"-6"4"-10355,-3 46 674,0 21-465,4-13-295,4-1-1,1 0 1,3 0 0,24 75-1,104 274 1958,-136-399-6763,-4-19-2287,-2-21 2144</inkml:trace>
</inkml:ink>
</file>

<file path=ppt/ink/ink5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01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45 3808,'-5'-3'13546,"18"3"-11321,-12 0-2164,0 0 1,0 0-1,0 0 0,0 0 0,0 0 1,0 0-1,0 0 0,0 0 0,0 0 1,0 0-1,2-1 0,8-5 276,-9 4-312,1 1 0,-1 0 1,1-1-1,-1 1 0,1 0 0,0 1 0,4-2 1,-4 1 3,-1 0 1,0 1-1,1-1 1,-1 0-1,0 0 1,4-3-1,-4 3-20,0 0-1,0 0 0,0 0 0,0 0 0,0 0 0,0 1 1,4-2-1,75-1 514,-68-1-375,-13 4-134,0 0 0,0 0 0,0 0 0,1 0 0,-1 0 0,0 0 0,0 0 0,0 0 0,0-1 0,0 1 0,1 0 0,-1 0 0,0 0 0,0 0 0,0 0 0,0 0 0,1 0 0,-1 0 0,0 0 0,0 0 0,0 0 0,0 0 0,1 0 0,-1 0-1,0 0 1,0 0 0,0 0 0,0 0 0,1 0 0,-1 0 0,0 1 0,0-1 0,0 0 0,0 0 0,0 0 0,1 0 0,-1 0 0,0 1 510</inkml:trace>
</inkml:ink>
</file>

<file path=ppt/ink/ink5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02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3488,'3'2'15323,"14"-2"-11997,-10 0-3313,0-1-1,0 0 0,12-3 0,-7 1 102,1 0 0,-1 1-1,0 0 1,15 0 0,21-3 165,11-5-145,84-19 500,-123 23-517,1 2 1,-1 0-1,1 1 0,32 0 1,-50 7 720</inkml:trace>
</inkml:ink>
</file>

<file path=ppt/ink/ink5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03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13 7712,'1'-7'2837,"0"2"1109,-8 5 70,0 3-3516,0 1 0,0 0 0,0 0 0,0 1 0,1 0-1,-11 9 1,3 1 36,-19 23 0,31-36-536,1-1 1,0 1-1,0-1 0,0 1 0,-1 0 1,2 0-1,-1 0 0,0-1 0,0 1 1,0 0-1,1 0 0,-1 0 1,1 0-1,0 0 0,0 0 0,-1 0 1,1 0-1,0 0 0,1 0 0,-1 0 1,0 0-1,1 0 0,-1 0 1,1 0-1,-1 0 0,1 0 0,0 0 1,0 0-1,0-1 0,0 1 0,0 0 1,0-1-1,0 1 0,1 0 1,-1-1-1,1 0 0,-1 1 0,3 1 1,1 1-129,-3-2-290,0 0 0,0 0 0,0 0 0,0-1 1,0 1-1,0 0 0,1-1 0,-1 0 0,0 0 0,1 1 0,-1-1 0,1-1 0,4 2 0,23 0-5160,-12-4 3354</inkml:trace>
</inkml:ink>
</file>

<file path=ppt/ink/ink5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03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17 108 7392,'-13'-36'2720,"10"24"-2080,3-3-224,0 7 288,0-1-480,0 1-576,0 0 160,0-1-1920,3 6 1184,7 3-3200,-2 3 2304,11 11 224</inkml:trace>
</inkml:ink>
</file>

<file path=ppt/ink/ink5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04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15 6048,'-1'-1'170,"1"0"0,-1 0 0,1 0 0,-1 0 0,0 0 1,1 0-1,-1 0 0,0 0 0,0 0 0,0 0 0,-1-1 0,1 2-100,0-1 0,0 1-1,1 0 1,-1 0 0,0 0 0,0 0-1,0 0 1,0 0 0,0 0-1,0 0 1,1 0 0,-1 0 0,0 0-1,0 1 1,0-1 0,-1 1-1,-2 1 365,0 0-1,0 0 0,1 0 0,-1 1 0,1-1 1,-1 1-1,1 0 0,0 0 0,0 0 0,0 1 1,0-1-1,1 1 0,-1 0 0,1-1 0,-3 7 1,-3 9 50,0 0 0,-5 21 0,10-29-89,-23 72 1373,-24 140 0,48-207-1636,0 0-1,1 0 1,1 0 0,1 1 0,0-1 0,2-1 0,3 18-1,-4-24-382,1 0 0,0 0 1,1 0-1,0 0 0,0-1 0,1 0 0,0 0 0,0 0 0,1 0 0,0-1 0,0 0 0,1 0 0,11 8 0,-15-12-434,1-1 0,-1 0 0,1 0 0,0-1 0,0 1 0,0-1 0,0 0 0,0 0-1,0 0 1,8 0 0,6 0-4189</inkml:trace>
</inkml:ink>
</file>

<file path=ppt/ink/ink5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04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21 7456,'-1'-6'1003,"1"6"-860,0-1-1,0 0 1,-1 0 0,1 0 0,0 1-1,0-1 1,0 0 0,-1 1-1,1-1 1,0 0 0,-1 0-1,1 1 1,-1-1 0,1 0-1,0 1 1,-1-1 0,0 1 0,1-1-1,-1 1 1,-1-1 1104,3 13 770,-2-6-1458,6 121 2902,1 63-1099,-2-124-1733,1 11-31,-2 9 405,1-47-305,8-55-314,56-114-938,-63 121 455,0 0 0,0 0 1,1 1-1,0 0 0,7-9 1,-12 17 274,-1 9-40,-1 0 0,0 0 0,-1 0 1,0 0-1,-1 0 0,1 0 0,-2 0 1,1-1-1,-1 1 0,-8 12 0,11-20-248,3 1 184,0 1 4,0-1 1,1 0-1,-1 0 1,0 0 0,1 0-1,0-1 1,-1 1-1,1-1 1,6 3 0,43 13-88,-47-15-359,1 0-1,-1 0 1,1-1-1,-1 1 1,1-1 0,0 0-1,-1-1 1,8 1 0,5 3-4170,-7-1 856,-2-2-2241</inkml:trace>
</inkml:ink>
</file>

<file path=ppt/ink/ink5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05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29 10720,'-19'-12'3968,"16"4"95,6 8-2239,7 0-1024,4-5-288,9 5-320,4 0-448,4-4 160,4 4-1312,2 4 768,2 4-3167,3 0 2111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12 3648,'3'-4'573,"4"-4"6182,-6 8-6701,-1 0-1,0 0 1,0 0 0,1 0 0,-1 0 0,0 0 0,1 0 0,-1 0 0,0 0 0,0 0 0,1 1 0,-1-1 0,0 0-1,0 0 1,1 0 0,-1 0 0,0 0 0,0 1 0,0-1 0,1 0 0,-1 0 0,0 0 0,0 1 0,0-1 0,1 0-1,-1 0 1,0 1 0,0-1 0,0 0 0,0 0 0,0 1 0,-1 10 753,-8 12-102,8-21-577,-2 3 17,-1 0-1,1 0 1,-1 0 0,0 0-1,0 0 1,-1-1 0,1 0-1,-8 5 1,-45 28 562,31-22-535,8-4 24,-1-1 0,0-1 0,-32 9 0,49-17-155,-1 0-1,0 0 1,1 0-1,-1-1 1,0 0 0,0 1-1,1-1 1,-1 0-1,0-1 1,0 1 0,0 0-1,1-1 1,-6-1-1,-8-7-2496,10 0 734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30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30 2400,'0'-1'96,"0"1"0,0-1 0,0 0 0,0 0 0,1 0 0,-1 1 0,0-1 0,0 0 0,1 0 0,-1 1 0,0-1 0,1 0 0,-1 0 0,1 1 0,-1-1 0,1 0 0,-1 1 0,1-1 0,0 1 0,0-2 0,10-11 9871,-18 28-8158,-87 133 2036,68-108-3294,-29 65 1,-9 47 206,34-73-147,-29 121-1,44-131-338,-10 111 0,23-138-224,1-1 0,2 1 0,1-1 0,11 50 0,-8-70-44,1 1 0,2 0 0,0-1 0,1-1 0,1 0 0,15 23 0,82 102-640,21-4-2782,-96-110 663,2-3-1,43 31 0,-5-13-630</inkml:trace>
</inkml:ink>
</file>

<file path=ppt/ink/ink5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05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10880,'-28'4'4032,"28"1"-3136,5 1 1535,0 3-703,3-1-2336,-3-5-1632,3 6 1249,2-9-2977</inkml:trace>
</inkml:ink>
</file>

<file path=ppt/ink/ink5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05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27 392 9888,'-3'12'1230,"0"-1"-1,2 1 1,-1 0 0,1-1 0,1 1 0,1 15 0,-1-1 1008,2 1-885,-1-23-175,0-19-791,-2-2-421,2 0 1,0 0-1,1 0 1,1 1-1,0-1 0,6-17 1,-8 32 62,-1 1 0,1-1 1,0 1-1,-1 0 0,1-1 0,0 1 0,0 0 1,0 0-1,0 0 0,0 0 0,0 0 0,0 0 1,0 0-1,1 0 0,-1 0 0,0 0 0,0 0 0,1 1 1,-1-1-1,0 1 0,1-1 0,-1 1 0,1-1 1,-1 1-1,1 0 0,-1 0 0,1 0 0,-1 0 1,1 0-1,2 0 0,4 1 119,0 1 1,1 0-1,-1 0 0,11 5 1,-2-1-95,36 13 92,-32-11-501,1-1 0,-1 0 0,27 3 0,-46-10-88,9 1-646,-6-2-1476</inkml:trace>
  <inkml:trace contextRef="#ctx0" brushRef="#br0" timeOffset="1">32 72 10208,'-27'-32'3776,"22"32"-2912,5-3 863,9-2-1343,0 1 1888,5-4-1280,4 5 416,14-2-832,3 1-480,6 1-96,-1-2-256,0 5 160,-4 5-1312,1-2 800,-6 6-3711,-4-1 2399,-5-1-5824</inkml:trace>
</inkml:ink>
</file>

<file path=ppt/ink/ink5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06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 8128,'0'0'80,"-1"0"-1,1-1 1,0 1 0,0 0 0,0 0 0,0-1 0,0 1-1,0 0 1,0 0 0,0-1 0,0 1 0,0 0-1,0 0 1,0-1 0,0 1 0,0 0 0,0 0 0,0-1-1,0 1 1,0 0 0,0 0 0,0-1 0,0 1 0,0 0-1,0 0 1,1-1 0,-1 1 0,0 0 0,0 0 0,0 0-1,0-1 1,1 1 0,9-2 943,17 7-625,-22-4-75,8 2 324,-1 0-1,0 1 1,0 0-1,0 1 0,-1 1 1,0 0-1,0 0 1,0 1-1,-1 0 0,1 1 1,13 14-1,-15-12-341,-1-1 0,0 2 0,-1-1 0,0 1 0,0 0 0,-1 1 0,5 11 0,6 23 275,-3 0 0,-1 1-1,11 78 1,-19-84-416,-2 1 1,-2 0-1,-1 0 1,-10 67 0,6-91-624,0 0 1,-2 0 0,-10 25 0,-12 18-6650,20-43 3110,3-6 692</inkml:trace>
</inkml:ink>
</file>

<file path=ppt/ink/ink5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07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15 8320,'1'-15'11647,"1"22"-11165,-1-1 1,1 1-1,-1-1 0,0 1 0,0 0 0,-1-1 0,0 1 0,-1 9 0,1-1-117,-7 153 1578,7-157-1896,-1 63-8,1-42-981,-4 41-1,3-60-560,-1 4-1943,-5-6-2895,-4-10-1428,-1-9 5752,-9-14-506</inkml:trace>
</inkml:ink>
</file>

<file path=ppt/ink/ink5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07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10880,'0'-1'159,"0"1"1,1-1 0,-1 1-1,0 0 1,0-1-1,0 1 1,0-1 0,1 1-1,-1-1 1,0 1 0,1 0-1,-1-1 1,0 1-1,0 0 1,1-1 0,-1 1-1,1 0 1,-1 0 0,0-1-1,1 1 1,-1 0-1,1 0 1,-1 0 0,0-1-1,1 1 1,-1 0 0,1 0-1,-1 0 1,1 0 0,-1 0-1,1 0 1,0 0-1,22 0 761,-13 0 1084,71 9 3852,-45-10-5504,64 3-1260,-34 5-5917,-61-6 5501,-3 0 787,0-1-1,0 1 0,0-1 1,1 0-1,-1 0 0,0 0 1,0 0-1,0 0 0,0 0 1,0 0-1,3-2 0,16-7-4848</inkml:trace>
</inkml:ink>
</file>

<file path=ppt/ink/ink5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07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36 9984,'-3'-4'3616,"3"4"-3403,0 0 0,-1 0-1,1 0 1,0 0 0,-1 0 0,1 0-1,0 0 1,0 0 0,-1 0 0,1 0-1,0 0 1,0 0 0,-1 0-1,1 0 1,-1 0 0,-8 6 4185,8-5-4180,0 0 0,0 0 0,-1 0 1,1 0-1,0-1 0,0 1 1,-1 0-1,1-1 0,0 1 0,0-1 1,-1 1-1,-2-1 0,4 0 257,2 0-283,4-2-194,0-1 1,0 1-1,8-6 0,1 0-98,-15 8 122,1-1-1,-1 1 0,1 0 1,-1-1-1,0 1 0,1-1 1,-1 1-1,0-1 0,1 1 1,-1-1-1,0 1 0,0-1 1,1 0-1,-1 1 0,0-1 1,0 1-1,0-1 0,0 1 1,0-2-1,0 2 27,-10-9-1680,42 6-19546</inkml:trace>
</inkml:ink>
</file>

<file path=ppt/ink/ink5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08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75 8800,'1'-8'16397,"12"6"-16780,4 0 443,19-15 232,-33 16-265,0-1 1,0 0-1,-1 0 0,1 0 0,-1 0 1,1 0-1,-1 0 0,0-1 0,0 1 1,3-5-1,-5 6-16,0 1 1,1 0-1,-1-1 1,0 1-1,0-1 1,0 1-1,1-1 0,-1 1 1,0-1-1,0 1 1,0-1-1,0 1 1,0-1-1,0 1 1,0-1-1,0 1 0,0 0 1,0-1-1,0 1 1,0-1-1,0 1 1,0-1-1,-1 1 1,1-1-1,0 1 0,0-1 1,-1 1-1,1-1 1,-1 1 12,0-1-1,1 1 1,-1-1 0,0 1 0,0-1-1,0 1 1,0 0 0,1-1 0,-1 1 0,0 0-1,0 0 1,0 0 0,-2 0 0,-27 3 623,14 1-79,9-2-380,0 0-1,0-1 0,-13 1 0,19-2 69,19-4-421,-5 1-445,-10 1-626,0 1 0,0 0 0,1 0 0,-1 1 0,0-1 0,1 1 0,-1-1 0,1 1 0,-1 0 0,0 0 0,1 1 0,-1-1 0,7 2 0,4 5-4588</inkml:trace>
</inkml:ink>
</file>

<file path=ppt/ink/ink5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08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31 10464,'-20'-8'15217,"4"15"-14019,16-7-1167,0 0 0,0 0 0,0 0 0,0 0 0,0 0 0,0 0 0,0 0 0,1 0 0,-1 0 0,0 0 0,0 0-1,0 0 1,0 0 0,0 0 0,0 1 0,0-1 0,0 0 0,0 0 0,0 0 0,0 0 0,0 0 0,1 0 0,-1 0 0,0 0 0,0 0 0,0 0 0,0 0-1,0 1 1,0-1 0,0 0 0,0 0 0,0 0 0,0 0 0,0 0 0,0 0 0,0 0 0,0 0 0,0 0 0,0 1 0,0-1 0,0 0 0,0 0 0,0 0-1,0 0 1,0 0 0,0 0 0,-1 0 0,1 0 0,0 0 0,0 0 0,0 1 0,0-1 0,0 0 0,0 0 0,0 0 0,0 0 0,0 0 0,14 1 105,6-5-25,-8 3-195,0-2 0,0 1 0,0-2 0,16-6-1,-26 10-320,-8-7-4987,-2 4 2192,-5 6-4975</inkml:trace>
</inkml:ink>
</file>

<file path=ppt/ink/ink5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3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1 480,'0'3'288</inkml:trace>
</inkml:ink>
</file>

<file path=ppt/ink/ink5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3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0 576,'-2'3'8722,"-3"3"-4246,-24 40-2768,8-13-813,16-26-687,0 1 1,0 0-1,1 0 0,-5 11 0,4-10 1313,11-21-109,8-7-1166,-11 14-176,1 1 0,-1-1 0,1 0 0,-1 0 0,-1 0 0,4-7 0,-3 3 302,-5 16-88,0 5-160,1-10-96,1 0-1,-1 1 0,1-1 0,-1 1 0,0-1 0,0 0 0,-2 4 1,2-4 48,-1 1 0,1-1 0,-1 0 1,1 1-1,0-1 0,0 0 1,0 1-1,0 0 0,-1 4 0,3-7 15,2-9 421,23-20-225,2-6-382,-16 19 108,-9 12 147,-15 12 81,10-7-212,-14 11-79,0 0 0,-14 15 0,30-23-1674,17-3-7847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30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5312,'0'0'69,"0"0"0,0 0 0,0-1 0,0 1 0,0 0 0,0 0-1,0 0 1,0-1 0,0 1 0,0 0 0,0 0 0,0 0 0,0-1 0,0 1 0,0 0 0,0 0 0,0 0 0,0-1 0,0 1 0,1 0 0,-1 0 0,0 0 0,0 0 0,0-1 0,0 1 0,0 0-1,0 0 1,1 0 0,-1 0 0,0 0 0,0 0 0,0-1 0,0 1 0,1 0 0,-1 0 0,0 0 0,0 0 0,1 0 0,7 5 1906,13 18 422,-17-18-1949,200 254 6448,-145-168-5379,78 160 0,-112-190-1082,-2 0 0,14 66 0,13 126 676,-43-205-1019,-1 0 0,-3 0-1,-1 0 1,-8 72 0,2-88-52,-2 0 0,-1 0 0,-1-1 0,-2 0 0,-1-1 0,-2 0 0,-17 30 0,18-40-434,0-1-1,-2 0 1,-18 19 0,10-16-2095,-46 35 0,11-20-4166,9-10 2047</inkml:trace>
</inkml:ink>
</file>

<file path=ppt/ink/ink5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48.24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10 123 2144,'-9'-5'660,"13"9"-359,20 13 13,36 18 2235,-37-21-1788,1 0 0,0-1 1,38 14-1,-47-23-594,0-1-1,1 0 1,-1-1 0,26 0 0,65-7 319,-83 4-382,355-43 1304,182-20 139,198 36-107,-331 16-1297,-351 8-142,245-32-71,-3-11 577,-304 44-96,26 1-1,-39 2-393,-1 0-1,0 0 0,0 0 1,1 0-1,-1 0 0,0 0 1,1 0-1,-1 0 1,0 0-1,0 0 0,1 0 1,-1 0-1,0 0 0,1 0 1,-1 0-1,0 0 1,0 0-1,1 0 0,-1-1 1,0 1-1,0 0 0,1 0 1,-1 0-1,0 0 1,0-1-1,0 1 0,1 0 1,-1 0-1,0 0 1,0-1-1,0 0-20,0 1 0,-1 0 0,1-1 0,0 1 1,0 0-1,-1 0 0,1-1 0,-1 1 0,1 0 0,0 0 0,-1-1 1,1 1-1,-1 0 0,1 0 0,0 0 0,-1 0 0,1 0 0,-1-1 1,1 1-1,-1 0 0,-13-1-66,1 1 0,0 0 0,0 0-1,-1 1 1,-20 5 0,-3 0 21,-71 6 53,-415 61 387,295-32-7,-222 45-336,113-20 119,-31 7-281,-615 103 418,898-164-906,70-9 294,15-3 297,0 0 0,0 0-1,0 1 1,0-1 0,0 0 0,-1 0-1,1 0 1,0 0 0,0 0 0,0 0 0,0 0-1,0 1 1,0-1 0,0 0 0,0 0 0,0 0-1,0 0 1,0 0 0,0 1 0,0-1-1,0 0 1,0 0 0,0 0 0,0 0 0,0 1-1,0-1 1,0 0 0,0 0 0,0 0-1,0 0 1,0 0 0,0 1 0,0-1 0,0 0-1,0 0 1,0 0 0,0 0 0,0 0 0,1 0-1,-1 1 1,0-1 0,2 1-15,-1 1 1,1-1-1,0 0 1,0 0-1,0 0 0,0 0 1,0 0-1,1-1 1,2 2-1,12 1 6,1-1 1,-1 0-1,1-1 0,29-3 0,1 1 2,240-7 181,-169 3-230,437-28-86,56-1 429,-560 32-256,534-9 264,-224 8-274,-274 1-2727,137-21 0,-205 20 1667,1-2 1,-1 0 0,0-1-1,0-1 1,-1-1 0,0 0 0,33-21-1,2-7-539</inkml:trace>
</inkml:ink>
</file>

<file path=ppt/ink/ink5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49.41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0 509 6144,'4'-2'2459,"8"1"-2401,-6 0 182,97 1 222,-2 0-545,108-18-60,-137 11 195,492-68 2370,-435 56-1804,139-23 251,151-20 6,139 3-400,-123 30-255,377-31 189,-551 38-299,267-35 196,-497 52-208,73-15 1297,-94 14-700,-10 6-683,1 0 0,-1 0-1,0 0 1,0-1 0,0 1 0,0 0 0,0 0 0,0 0-1,0-1 1,0 1 0,0 0 0,0 0 0,0 0-1,0-1 1,0 1 0,0 0 0,0 0 0,0 0 0,0-1-1,-1 1 1,1 0 0,0 0 0,0 0 0,0-1-1,0 1 1,0 0 0,0 0 0,0 0 0,-1 0 0,1-1-1,-1 0 2,-1 0 0,1 0 0,-1 0 0,1 1-1,-1-1 1,1 0 0,-1 0 0,0 1 0,-2-1-1,-29-4-40,0 2 0,0 2-1,-46 3 1,57-1 40,-339 31 199,259-21-166,-395 59 282,198-25-297,195-31-18,-448 56 520,-398 14-100,605-72-1386,380-4 740,37-4 166,0-2 0,72-9 0,244-28 110,-147 11 15,640-7-797,-692 43-3413,-98 2-1152</inkml:trace>
</inkml:ink>
</file>

<file path=ppt/ink/ink5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2:56.15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2926 308 992,'-1'-5'120,"1"4"-80,-1 0-1,1-1 0,-1 1 0,1 0 0,0 0 0,0-1 0,0 1 0,0 0 1,0 0-1,0-1 0,0 1 0,0 0 0,0 0 0,1-1 0,-1 1 0,0 0 1,1 0-1,-1 0 0,1 0 0,0 0 0,-1-1 0,1 1 0,0 0 0,14-16 3435,-14 17-3448,0 0 0,0 0 0,0 1 0,0-1 0,0 0 0,0 1 0,0-1 0,0 1 1,0-1-1,0 1 0,0-1 0,0 1 0,-1-1 0,1 1 0,0 0 0,0 0 0,0 1 0,1-1 44,7 6 35,-1-1 1,1 1-1,1-2 1,-1 1-1,1-2 1,0 1-1,0-1 1,0-1 0,0 1-1,1-2 1,-1 0-1,1 0 1,12 0-1,156-10 1073,-77 1-697,288-17 756,-102 10-916,-72 5-93,304-19 339,305-17 66,179 5-526,-754 33-114,98-1 9,1239-57 227,-1584 65-232,18-1 146,-1-1 0,32-7 1,-45 5 33,-10-1-58,-15-1-21,-4 4-72,1 1 1,-22 2-1,-8-1-25,-196-13-49,-89 1 120,-291-5 32,517 17-175,-418 2 86,4 19 95,155-3-78,70-5 5,-390 13 235,581-23-267,-767 16 332,645-14-183,-361 38 86,565-40-322,12-2 33,0 1-1,0 0 1,0 0-1,0 2 1,-21 7-1,34-10 45,0-1 0,0 1 0,-1-1 0,1 1 0,0 0 0,0-1 0,0 1 0,0 0 0,1 0 0,-1 0 0,0-1 0,0 1 0,0 0 0,1 0 0,-1 0 0,-1 2 0,2-2-1,0 0 1,0-1 0,0 1 0,0 0-1,0 0 1,0-1 0,0 1 0,0 0-1,0-1 1,1 1 0,-1 0-1,0-1 1,0 1 0,0 0 0,1-1-1,-1 1 1,0 0 0,1-1 0,-1 1-1,1-1 1,0 1 0,2 2-10,-1 0 1,1-1-1,1 1 1,-1-1-1,0 0 1,0 0-1,1-1 1,-1 1-1,5 1 1,11 2 14,0-1 0,0 0 0,0-2 0,0 0 0,21-1 0,3 1 10,323 5 220,-313-9-234,742-27-35,1 16 215,-158 4-245,-279 7 90,217 2 38,-277 8 223,-214-5 113,-137 5-203,-24-3-168,-100 11-21,-698 56 248,381-37-166,-147 12-107,-25-5 38,561-35 86,-650 25-140,686-30-88,1 4 0,-105 22 0,170-28 109,0 0 0,0 1 0,0-1 0,0 1 1,0 0-1,0 0 0,0 0 0,0 0 0,0 0 1,1 0-1,-1 0 0,0 0 0,1 1 0,-3 2 0,3-3 13,1-1-1,0 1 1,0-1-1,-1 1 0,1-1 1,0 1-1,0-1 1,0 1-1,0 0 0,0-1 1,0 1-1,0-1 1,0 1-1,0 0 0,0-1 1,0 1-1,0-1 1,0 1-1,0 0 0,1 0 1,0 0 5,-1 1 0,1-1 0,0 0 0,0 1 1,0-1-1,0 0 0,0 0 0,1 1 0,-1-1 0,2 1 1,3 2 1,1 0 1,-1-1 0,1 0-1,0 0 1,0-1 0,1 1 0,-1-1-1,0-1 1,12 2 0,308 24-100,-321-27 96,567-7 142,-465 3-103,510-25 87,-108 5-204,1078-44 78,-529 45 336,-1044 23-314,23 0 113,1-1 0,63-10 0,-99 11-112,0-1 0,0 0 1,-1 0-1,1 1 0,0-1 0,0-1 0,-1 1 1,1 0-1,-1-1 0,1 1 0,-1-1 1,0 0-1,0 0 0,1 0 0,-1 0 0,-1 0 1,1 0-1,0-1 0,0 1 0,-1-1 1,1 1-1,-1-1 0,0 1 0,0-1 0,0 0 1,0 0-1,0 1 0,-1-1 0,1 0 1,-1-4-1,1-1-21,0 0-1,0 0 1,1 0 0,0 0 0,0 1-1,1-1 1,0 1 0,6-11 0,-3 3-217,-5 9 134,-4 9 345,-6 14-180,0 0-1,1 1 1,2 0 0,-10 35 0,5-14-61,-18 46 41,-11 40-206,33-97 159,1-1 1,-4 46-1,4-33 719,6-40-718,0 0 1,0 1 0,0-1-1,0 1 1,0-1-1,0 0 1,0 1 0,0-1-1,1 1 1,-1-1-1,0 0 1,0 1 0,0-1-1,0 0 1,1 1-1,-1-1 1,0 0 0,0 1-1,1-1 1,-1 0-1,0 0 1,1 1 0,-1-1-1,0 0 1,1 0-1,-1 0 1,0 1 0,1-1-1,13 0 277,11-8-52,-10 1-287,-8 5 65,1-2 1,-1 1-1,1-1 1,-1 0-1,0 0 1,-1-1-1,1 0 1,-1 0-1,0-1 1,8-9-1,-5 4-24,0 0 7,0 0 0,-1-1 0,0-1 0,0 1 0,9-25 0,4-26-28,-2-1-1,17-115 0,-35 167 42,-1 9-54,0-1-1,0 1 1,1-1-1,0 1 1,-1-1 0,1 1-1,0-1 1,1 1-1,-1 0 1,1-1-1,2-3 1,-3 5 20,0 1 0,0 0-1,1-1 1,-1 1 0,1 0 0,-1-1 0,0 1 0,1 0 0,0 0 0,-1 0-1,1 1 1,0-1 0,-1 0 0,1 1 0,0-1 0,0 1 0,0-1 0,2 1-1,3-2 81,1 0-1,-1-1 1,0 0-1,1 0 0,-1-1 1,-1 1-1,1-2 1,0 1-1,10-10 0,8-2-211,-24 16-118,-6 23-732,1-12 932,-4 18 117,-1 1 1,-2-1 0,-1-1-1,-1 0 1,-1-1 0,-1 0-1,-38 48 1,32-51-153,-29 27-1,39-41 171,-1-1 0,0 0-1,0 0 1,-26 12-1,24-16 47,0 0 0,-18 4 0,-3 0-66,-21 4-246,21-6 294,-4-1-21,0-1 0,-46-2 0,76-3-65,-192 0-34,17-2 80,-66 6-114,-160 4-23,117-1 26,-117 5 212,-81 4-162,-81 5-28,199-10 62,44-2 44,-172 5-223,108-5 316,22-7-150,189-4-102,-458 10-52,368 9 186,36-2-6,-224 19-139,409-29 189,-127 5-27,70-6-109,-190 10 12,-104-7 75,255-8-107,132 1 45,-91 4-506,106-4 511,-1 0 0,0 0 0,0 0-1,1 0 1,-1 0 0,0 0 0,1 0 0,-1 1-1,0-1 1,1 0 0,-1 1 0,0-1 0,1 0-1,-1 1 1,0-1 0,1 0 0,-1 1 0,1-1-1,-1 1 1,0 0 0,1 0 4,0-1-1,0 1 1,0-1-1,0 1 1,0-1 0,0 1-1,0-1 1,0 1-1,0-1 1,0 1-1,0-1 1,0 1 0,1-1-1,-1 0 1,0 1-1,0-1 1,1 1-1,-1-1 1,0 0 0,0 1-1,1-1 1,-1 1-1,3 2-15,0 0 1,0-1-1,1 1 0,-1-1 0,5 4 0,13 3 83,1 0-1,-1-1 1,36 8 0,-12-3-2,37 9-143,170 24 0,200-21 126,-331-25-72,357-6-98,232-16 308,-128 5-288,-316 8 54,76-3 111,-277 9-43,692-41 49,-156 0 96,-318 27-308,29-3 93,238-22 305,-213 16-178,150-8-209,-337 26 83,312-9 188,-321 17-120,187 0-77,-258-2-763,-1 4 1,0 3-1,77 15 1,-142-19 743,9 2-588,-1 0 1,15 6 0,-23-8 384,-1 0 0,0 1 0,0 0 0,0-1 0,-1 1-1,1 0 1,0 1 0,-1-1 0,1 0 0,-1 1 0,0-1 0,1 1 0,1 3 0,-2-2 30,-1 0 0,1 0 0,-1 0 1,1 1-1,-1-1 0,-1 0 0,1 0 0,-1 0 0,1 1 0,-1 4 1,-1-4-157,0 0 1,0 0 0,0 0 0,0 0-1,-1 0 1,-2 6 0</inkml:trace>
</inkml:ink>
</file>

<file path=ppt/ink/ink5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3:03.20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325 233 2560,'-3'-2'179,"-1"0"0,1 0 0,-1 1 0,1-1 0,-1 1 1,0 0-1,1 0 0,-1 0 0,0 0 0,0 1 0,-6-1 0,9 1 1,0 0-1,0-1 1,-1 1 0,1 0-1,0-1 1,0 0-1,0 1 1,0-1 0,0 0-1,-1 1 1,1-1-1,-1-1 1,1 1-21,1 0 0,-1 0 1,0 1-1,0-1 0,0 0 1,0 1-1,-1-1 0,1 1 0,0-1 1,0 1-1,-3-1 810,4 0-922,0 1-1,0 0 1,1 0 0,-1-1-1,0 1 1,1 0-1,-1 0 1,0-1 0,1 1-1,-1 0 1,0 0-1,1 0 1,-1-1 0,0 1-1,1 0 1,-1 0 0,1 0-1,-1 0 1,0 0-1,1 0 1,-1 0 0,0 0-1,1 0 1,-1 0-1,1 0 1,16 0 113,-10 0-7,111-5 787,151-27 0,36-3-494,132 15-142,-50 8-464,48 1 202,-325 10-12,1 6-1,-1 4 0,172 37 1,-264-42 9,-5 0 126,0-1 0,1-1-1,18 2 1,-31-4-152,-1 0-1,0 0 1,0 0-1,1 0 0,-1 0 1,0 0-1,1 0 1,-1 0-1,0 0 1,1 0-1,-1 0 0,0 0 1,1 0-1,-1 0 1,0 0-1,1 0 1,-1-1-1,0 1 1,0 0-1,1 0 0,-1 0 1,0 0-1,1-1 1,-1 1-1,0 0 1,0 0-1,0 0 0,1-1 1,-1 1-1,0 0 1,0 0-1,0-1 1,1 1-1,-1 0 1,0-1-1,0 1 0,0-1-3,0 1 0,-1-1-1,1 1 1,0-1-1,-1 1 1,1-1-1,0 1 1,-1-1-1,1 1 1,-1-1 0,1 1-1,-1 0 1,1-1-1,-1 1 1,1 0-1,-1 0 1,1-1 0,-1 1-1,1 0 1,-2 0-1,-37-12 0,-1 3 0,0 1-1,-72-4 1,81 9 52,-802-25 201,460 46-255,5 20 212,-333 105-602,641-126 284,0 3 0,1 2 0,-65 35 0,118-53 73,-1 0-1,1 0 0,0 0 1,0 0-1,0 1 0,-9 10 1,14-13 15,0-1 0,0 0 0,0 0 1,0 1-1,0-1 0,0 0 1,1 1-1,-1-1 0,0 1 0,1-1 1,-1 1-1,1-1 0,0 1 1,-1-1-1,1 1 0,0 0 0,0-1 1,0 1-1,0-1 0,0 1 1,0 0-1,0-1 0,1 1 0,-1-1 1,1 1-1,-1-1 0,1 1 0,0-1 1,-1 1-1,1-1 0,0 1 1,0-1-1,0 0 0,0 0 0,0 1 1,0-1-1,0 0 0,2 1 1,3 2 4,0 1 0,0-1 1,1-1-1,-1 1 1,1-1-1,0 0 1,0-1-1,0 0 0,0 0 1,10 1-1,6 0 21,0 0-1,25-2 1,18-1 106,273-7 117,-272 2-209,155-8 8,199-6-261,376-7 226,-66 41-172,-680-13 215,83 5 339,-111-7-38,-22 1-202,-4-1-14,0 0-95,-146 12 71,70-3-93,-539 36 121,3-20-95,42 1-30,396-17 26,-253 27-23,116-7 5,224-21-277,72-4-7,15-1 131,10 2 78,-2-3 58,0 0 1,0 0-1,0-1 1,1 1 0,-1-1-1,11 0 1,37-1 11,-49 0-9,160-14 212,-25 1-49,619-41 80,-472 30 41,700-50 132,-157 30-349,-188 21 111,-215 10-109,653-13-18,-967 24-85,597 5 138,-2 18-116,-3 16 1,-314-13 141,118-18 268,-457-8-332,37-4 202,-75 4-138,0-1 0,-1 0 0,1 0 0,20-9-1,-31 11-122,0 0-1,0 0 1,0 0-1,0-1 0,0 1 1,0 0-1,0-1 0,-1 1 1,1-1-1,0 1 1,-1-1-1,1 0 0,-1 0 1,0 0-1,0 0 0,1 0 1,-1 0-1,-1 0 1,1 0-1,0 0 0,0 0 1,-1-1-1,1 1 0,-1 0 1,0-1-1,1-3 1,-2 4-24,1-1 0,-1 0-1,1 0 1,-1 0 0,0 0 0,0 1 0,0-1 0,-1 0 0,1 1 0,-1-1 0,1 1 0,-1-1 0,0 1 0,0 0 0,0 0 0,0 0 0,0 0 0,0 0 0,-5-3 0,5 4 4,0 0 0,0 0 0,1-1 0,-1 1 0,1-1 0,-1 1 0,1-1 0,-1 1 0,1-1 0,0 0 1,0 0-1,0 0 0,0 0 0,0 0 0,0 0 0,1 0 0,-1 0 0,1 0 0,-1-2 0,0 3 16,1-1 0,-1 1 0,0 0 0,0-1 0,0 1 0,0 0 0,0 0 1,0 0-1,0 0 0,-1 0 0,1 0 0,0 0 0,0 0 0,-1 0 0,1 0 0,-1 1 0,1-1 0,-2 0 0,-24-9-43,-1 1 1,1 2-1,-1 1 1,-53-6-1,42 7 13,-388-29-30,247 25-40,-423-36 449,256 19-158,-326-10-180,-984 7-16,389 61 16,452 40-240,381-12 84,353-48 338,-13 7-676,89-18 396,5-1 69,0 0 0,0 1-1,0-1 1,0 0-1,0 0 1,1 1-1,-1-1 1,0 1-1,0-1 1,0 1-1,0-1 1,0 1 0,0-1-1,-1 2 1,2-1 9,0-1 1,0 0 0,0 1 0,0-1 0,0 0 0,0 0 0,0 1 0,0-1 0,0 0 0,0 1-1,0-1 1,0 0 0,0 0 0,0 1 0,1-1 0,-1 0 0,0 0 0,0 1 0,0-1-1,0 0 1,0 0 0,1 1 0,-1-1 0,0 0 0,0 0 0,0 0 0,1 1 0,-1-1-1,0 0 1,0 0 0,1 0 0,3 2-19,-1 0 1,1 0-1,0 0 0,0-1 0,8 2 0,21 3-45,0-1-1,65 0 0,72-13 111,-155 7-43,545-59-81,-505 54 82,565-74 58,-587 76-54,650-74 166,64 20-230,-659 54 13,538-20 23,220 20-36,-577 3 81,153 6-172,-199 6 174,542 46 198,-495-33-233,-227-22 301,1-2 0,71-9-1,-102 8-202,-13 1-94,0 0 0,0 0 0,0 0 0,0 0 0,0 0 0,0 0 0,0 0 0,0 0 0,0 0 0,0 0-8,0 0 8,0 0-28,0 0 28,0 0 0,0 0 0,0 0 0,0 0 0,0 0 0,-1 0 0,1 0 0,0 0 0,0 0 0,0 1 0,0-1 0,0 0-1,0 0 1,0 0 0,0 0 0,0 0 0,0 0 0,0 0 0,0 0 0,0 0 0,1 0 0,-1 0 0,0 0 0,-21 7-500,16-6 599,-23 9-115,1 1-1,0 2 0,1 1 1,-30 20-1,21-13 11,-57 27 0,35-26 25,-106 26 0,-70-2 44,-299 17-18,495-61-27,-613 36 303,-89-23-318,447-12-24,-416 22 173,371-11-210,-95 9-110,131-6 179,-62 4 80,-131 6-2,101-6 0,-59 2-159,202-6-63,-26 2 296,-182 0-223,1 38 6,417-49-27,2 2 0,-41 15 0,66-21 23,0 2 0,1 0-1,0 0 1,0 1 0,0 0-1,1 1 1,0 1 0,1 0-1,-16 16 1,25-23 33,0-1 0,-1 1 0,1-1 1,0 1-1,0 0 0,0-1 0,0 1 0,1 0 1,-1 0-1,0-1 0,1 1 0,-1 0 0,1 0 1,0 0-1,0 0 0,-1 0 0,1 0 0,0 0 1,1 0-1,-1 3 0,1-3 17,0 0 1,0-1-1,0 1 1,0 0-1,0 0 1,0-1-1,1 1 1,-1-1-1,0 1 1,1-1-1,-1 1 1,1-1-1,0 0 1,-1 0-1,1 0 0,0 0 1,0 0-1,3 1 1,12 4-13,1 0-1,0-1 1,0-2-1,0 0 1,36 2 0,98-11-111,-114 3 131,522-55 49,-291 26-47,1238-115-59,-509 101-51,3 54 1,-858-5 114,306 14 10,-316-8 32,841 33 279,-837-40-294,405-6-43,236-23 231,-690 25-174,111-2-331,230-8 425,-24 5 173,-337 7 322,-68 0-628,0 0 0,0 0 0,0 0-1,0 0 1,0 0 0,0 0-1,0-1 1,0 1 0,0 0-1,0 0 1,0 0 0,0 0-1,0 0 1,1 0 0,-1 0-1,0-1 1,0 1 0,0 0-1,0 0 1,0 0 0,0 0-1,0 0 1,0 0 0,0 0-1,0-1 1,0 1 0,0 0-1,0 0 1,0 0 0,-1 0-1,1 0 1,0 0 0,0 0-1,0 0 1,0-1 0,0 1-1,0 0 1,0 0 0,0 0-1,0 0 1,0 0 0,0 0-1,0 0 1,-1 0 0,1 0-1,0 0 1,0 0 0,0-1 0,0 1-1,0 0 1,-7-2 3,0-1 1,0 1 0,0 0-1,0 0 1,-1 1-1,1 0 1,0 1-1,-8-1 1,-8 0 29,-154-5-347,29 4 182,-160-8 5,-22 0 340,-12 2-176,76 3-41,-283-4-126,364 7 129,-1321 6 4,1260-1-11,-190 6 7,146-1-1,-76 4 0,-599 49-89,546-31 231,-56 8-56,155-11-28,108-10-183,-266 18 79,-164 30 254,373-11-560,141-12 341,20-5 11,65-24-26,-52 22-1,43-18 329,22-8-60,26-8-287,5-1-8,11-4-61,20-6-52,-5 4 13,-16 3 198,1 1 0,-1 0-1,16-1 1,-17 3-60,-1-1 0,16-3 0,-16 2-86,0 0 1,16 0 0,-16 43-7107,-8-20 4403,6 22-289,-5-9 1077</inkml:trace>
</inkml:ink>
</file>

<file path=ppt/ink/ink5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3:07.29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272 486 4736,'2'-3'140,"0"1"-1,0-1 1,0 1 0,1 0 0,-1-1 0,1 1-1,-1 0 1,1 1 0,0-1 0,0 0-1,0 1 1,0-1 0,0 1 0,0 0 0,0 0-1,0 0 1,0 1 0,5-1 0,10-2 384,0 0 1,-1-2-1,25-8 0,49-26 1951,26-9-493,-106 44-1658,0 0 0,-1-1-1,0 0 1,0 0 0,14-11-1,41-39 1861,-57 48-2059,-2 3-108,0 0-1,-1 0 1,2 1 0,-1 0-1,13-5 1,4-2-11,34-19-130,-18 9 37,1 1 1,62-20-1,163-17-226,13 24 50,-109 22 268,184 12-1,173 37 22,-391-27 3,13 3 26,85 6 72,-134-20 998,-98-1-890,-23 0-17,-78 4-342,-106 19-1,128-13 209,-157 24-28,-56 6-43,65-14-27,-456 55-100,370-48 113,5 0 13,-162 14 15,376-41 108,-101 4-57,113-5-1027,183-1 650,35-1 192,1029-39-138,-528 32 64,-429 8 181,297 19 192,-295-9 1381,-220-14-1637,-62 3-120,-107 19-1,4 0 314,-220 26-56,-3 18-93,25 5-17,26-4 186,3 0-243,218-42 103,122-24-11,-30 5-141,-43 15 0,85-18-693,17-4 781,312-32 126,-228 20-67,922-59-297,-277 57 399,-589 22-84,25 0 1092,-191-7-1093,1 0 0,-1-1 0,1 1 0,0 0 0,-1-1 0,1 1 0,-1-1-1,1 1 1,-1-1 0,1 1 0,-1-1 0,1 1 0,-1-1 0,0 0 0,1 1-1,-1-1 1,0 1 0,0-1 0,1 0 0,-1 1 0,0-1 0,0 0-1,0 0 1,0 1 0,0-1 0,0 0 0,0 1 0,0-2 0,3-9-237,28-18-20,-5 7-30,-26 22 276,0-1-1,1 1 1,-1 0-1,0-1 0,1 1 1,-1 0-1,0-1 0,1 1 1,-1-1-1,0 1 1,0-1-1,0 1 0,1 0 1,-1-1-1,0 1 0,0-1 1,0 1-1,0-1 1,0 1-1,0-1 0,0 1 1,0-1-1,0 1 0,0-1 1,0 1-1,0-1 1,0 1-1,0-1 0,0 1 1,-1 0-1,1-1 0,-1-1 6,0 1-1,0 0 1,0 0-1,0 0 1,0 0-1,-1 0 1,1 0-1,0 0 1,0 1-1,-3-2 1,-5-2-25,0 1 1,-15-4-1,22 7-10,-54-10-30,0 2 0,-89-1 0,113 8 45,-49-2 4,-171-10 61,-792-39-97,107 47 79,546 6-719,691-7-152,-1 0 922,403-18-139,-681 23 39,158-13 125,-32 2 30,282-17-57,-307 16-55,122-30 0,-100 15 89,129-19 25,-247 44-277,-1 1 0,0 1 1,29 3-1,-51-2 114,0 0-1,0 1 1,0-1-1,0 1 1,1 0-1,-1 0 1,0 0-1,0 0 1,-1 0-1,1 1 1,0-1-1,0 1 1,-1 0-1,1-1 1,-1 1-1,1 1 1,-1-1-1,4 4 1,-3-1-23,0 1 1,-1-1-1,1 0 1,-1 1-1,0 0 1,0-1-1,-1 1 1,2 9-1,3 34-165,-4-30 385,1 0 1,8 31-1,-11-50-157,0 0 1,0 0-1,0 0 0,0 1 0,0-1 1,0 0-1,0 0 0,1 0 0,-1 1 1,0-1-1,0 0 0,0 0 1,0 0-1,0 0 0,0 1 0,1-1 1,-1 0-1,0 0 0,0 0 0,0 0 1,0 0-1,1 1 0,-1-1 0,0 0 1,0 0-1,0 0 0,1 0 0,-1 0 1,0 0-1,0 0 0,0 0 0,1 0 1,-1 0-1,0 0 0,0 0 0,1 0 1,-1 0-1,0 0 0,0 0 0,1 0 1,8-8 447,10-19-273,-17 24-120,59-75-978,-57 92 209,-3-2 698,1 0 0,-2 0 1,0 0-1,0 1 0,-4 14 0,2 0-4,-2 43 67,1-11 280,-2 1 0,-14 60 0,17-110-74,2-8-230,0-1 0,0 1 1,-1-1-1,1 1 0,0 0 0,-1-1 1,1 1-1,-1-1 0,0 1 1,1-1-1,-1 0 0,-1 2 0,2-3-42,0 0 0,-1 0 0,1 1 0,0-1 0,0 0 0,-1 0 0,1 0 0,0 0-1,0 0 1,-1 0 0,1 0 0,0 0 0,0-1 0,-1 1 0,1 0 0,0 0 0,0 0 0,-1 0-1,1 0 1,0 0 0,0 0 0,0 0 0,-1-1 0,1 1 0,0 0 0,0 0 0,0 0 0,-1 0-1,1-1 1,0 1 0,0 0 0,0 0 0,0-1 0,0 1 0,0 0 0,0 0 0,-1 0 0,1-1-1,0 1 1,0 0 0,0-1 0,-5-12 155,5 11-162,-5-16-23,-4-36-1,0-3 79,1 19 25,5 19-91,-10-29-1,12 43-6,-1 0 0,-1 0 1,1 0-1,-1 0 1,0 0-1,0 1 0,0-1 1,0 1-1,-9-8 0,6 7-8,-1 1 0,0 0 0,0 1 0,0 0 0,-1 0 0,1 0-1,-1 1 1,-9-2 0,9 2 17,-57-12 314,-121-9-1,120 17-303,-157-11 17,71 6 58,-203 2-378,118 6 287,167 2-75,0 2 0,1 4 0,-1 2 0,1 4 0,0 3 0,-131 44-1,91-17 169,-280 93-291,190-77 532,176-51-383,0 1 83,0-1 0,0-2 0,0 0 0,-28 1 0,20-4 45,18 0-8,0-1 1,0 0-1,-20-3 0,28 1-35,0 0 1,0 0 0,0 0 0,0-1-1,0 1 1,0-1 0,0 0 0,1-1-1,0 1 1,0-1 0,0 0 0,-5-6-1,-16-13 13,24 21-40,-1 1 0,0-1 0,0 0 0,1 1-1,-1-1 1,1 0 0,0 0 0,-1 0-1,1 0 1,0 0 0,0 0 0,0 0 0,1 0-1,-1-1 1,0 1 0,1 0 0,-1-4 0,1 2-19,0 0 1,0 1-1,1-1 0,0 1 1,-1-1-1,1 1 1,0-1-1,1 1 1,-1-1-1,3-4 1,2-1-8,1 0-1,-1 0 1,1 0 0,1 1 0,0 0 0,15-12 0,71-45-65,-16 14 101,-53 35-69,106-57-123,66-31 305,-189 100-290,-2 1 86,1 0 0,-1 1 0,1-1 0,9-1 1,-14 4-134,0 0 0,0-1 0,-1 1 0,1 0 0,0 0 0,0 0 0,-1 1 0,1-1 0,0 0 0,-1 1 0,1-1 0,0 1 0,-1-1 0,1 1 0,-1 0 0,1 0 1,0 0-1,-1-1 0,0 2 0,1-1 0,-1 0 0,0 0 0,2 2 0,-1 0-204,1 0-1,-1 1 1,0-1 0,-1 1-1,1-1 1,-1 1 0,2 5-1,0 6-2493,1 22 0</inkml:trace>
</inkml:ink>
</file>

<file path=ppt/ink/ink5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3:36.7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432 12 2144,'0'-1'26,"0"1"0,0 0 0,0 0 1,0-1-1,0 1 0,0 0 0,0 0 0,0-1 0,0 1 1,0 0-1,0 0 0,0-1 0,0 1 0,0 0 0,0 0 1,0-1-1,0 1 0,0 0 0,0 0 0,0-1 0,0 1 0,0 0 1,1 0-1,-1 0 0,0-1 0,0 1 0,0 0 0,12-4 9772,-17 15-8510,0 5-605,-1 0 0,-13 25 0,1-3-44,-19 52 319,-5-1 1,-69 108-1,89-164-733,-1 0 0,-2-1 0,-1-1 0,-55 48 0,65-70-529,7-9-1705</inkml:trace>
</inkml:ink>
</file>

<file path=ppt/ink/ink5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3:37.1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77 7808,'-21'-8'5904,"27"8"-3355,46-3 178,92-17 0,-53 6-1643,163-13 532,-140 22-1733,-112 6-784,-14-1-5089,4 4 3815</inkml:trace>
</inkml:ink>
</file>

<file path=ppt/ink/ink5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3:37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56 6560,'-20'0'2117,"25"4"465,5 0-1116,0-1-610,0 0-1,0-1 1,0-1 0,0 0-1,0 0 1,0-1 0,0 0-1,15-2 1,10-4 331,35-10 1,-46 10-646,23-6-290,-17 3-518,1 2 1,0 1-1,58-4 1,-86 10-214,-1 0 1,0 0 0,0 0 0,0 0-1,1 1 1,-1-1 0,0 1 0,0-1 0,0 1-1,0 0 1,4 2 0,6 6-5980,1 3 2522</inkml:trace>
</inkml:ink>
</file>

<file path=ppt/ink/ink5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3:38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149 101 3328,'1'-19'2218,"4"0"7062,-5 19-9232,-7 2 1387,-5 4-534,-4 8-364,0 0 0,0 1 1,2 1-1,0 0 0,1 1 0,-17 29 0,28-42-481,0 0 0,0 0 0,0 0 0,0 0 0,0 0 0,1 1 0,0-1 0,0 1 0,-1 7 0,2-10-7,0 1 0,0-1-1,1 0 1,-1 0 0,0 1 0,1-1-1,0 0 1,-1 0 0,1 0-1,0 1 1,0-1 0,0 0 0,0 0-1,1-1 1,-1 1 0,0 0-1,1 0 1,-1 0 0,1-1 0,0 1-1,1 1 1,0-1 1,0-1 0,-1 1 0,1 0 0,0-1 0,0 1 0,0-1 0,0 0 0,0 0 0,0 0 1,0 0-1,0 0 0,0-1 0,1 1 0,-1-1 0,0 0 0,0 0 0,1 0 0,-1-1 0,0 1 0,0-1 0,0 0 0,0 0 0,1 0 0,-1 0 0,-1 0 0,1-1 0,0 1 0,0-1 1,0 0-1,-1 1 0,4-4 0,-1 0-28,-1 1-1,1-1 1,-1 0 0,-1 0 0,1 0 0,-1-1 0,1 1 0,-1-1 0,-1 0 0,1 0-1,-1 0 1,0 0 0,-1 0 0,1 0 0,0-9 0,-1 7-9,-1 0 0,1 0-1,-1 0 1,-1 0 0,0 1 0,0-1 0,0 0-1,-1 0 1,-3-8 0,0 3-37,4 10-24,0 1-1,0-1 1,0 0 0,0 1 0,0-1 0,-1 1 0,1-1 0,-1 1-1,1 0 1,-1 0 0,0 0 0,0 0 0,0 0 0,0 0 0,0 0-1,-4-2 1,6 4 54,0 0-1,0 0 1,0 0-1,0 0 1,1 0-1,-1 0 1,0 0-1,0 0 0,0 0 1,0-1-1,0 1 1,0 0-1,0 0 1,1 0-1,-1 0 1,0 0-1,0 0 1,0 0-1,0-1 0,0 1 1,0 0-1,0 0 1,0 0-1,0 0 1,0 0-1,0-1 1,0 1-1,0 0 1,0 0-1,0 0 1,0 0-1,0 0 0,0-1 1,0 1-1,0 0 1,0 0-1,0 0 1,0 0-1,0 0 1,0-1-1,0 1 1,0 0-1,0 0 1,0 0-1,0 0 0,-1 0 1,1 0-1,0 0 1,0-1-1,0 1 1,0 0-1,0 0 1,0 0-1,0 0 1,-1 0-1,1 0 1,0 0-1,22-5 365,-3 1-257,26-14 98,-30 12-123,1 0 0,29-7 0,-34 11-64,-1 0 0,1 1 0,0 1 0,-1 0 0,1 0 0,-1 1 0,1 0 0,18 5 0,-23-4 28,0 0 0,0 1-1,0-1 1,0 1 0,-1 0 0,1 1 0,-1 0 0,0-1-1,0 2 1,0-1 0,0 1 0,-1-1 0,0 1 0,0 0-1,6 10 1,-4-2 180,1 1 0,7 23 0,-11-25-57,1 0 1,1-1-1,0 1 1,13 19-1,-14-27-147,-1 0-1,0 0 0,1-1 0,0 0 0,0 1 0,0-2 0,0 1 0,0 0 0,0-1 0,1 0 0,0 0 0,-1 0 0,1 0 0,0-1 0,0 0 0,0 0 0,0 0 0,-1 0 0,1-1 0,0 0 0,1 0 1,8-2-1,2 0-392,0-1 0,-1-1 0,1-1 0,-1 0 0,26-13 0,-24 9-1454,1 0 0,-2-2 1,27-21-1,7-8-1711</inkml:trace>
</inkml:ink>
</file>

<file path=ppt/ink/ink5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3:40.9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1129 3968,'-9'8'11221,"11"-8"-11083,-1 0-1,1 0 1,-1-1 0,1 1-1,-1-1 1,0 1 0,1-1-1,-1 0 1,0 1 0,1-1-1,-1 0 1,0 0 0,0 0-1,1 0 1,-1 0 0,0 0-1,1-2 1,16-24 813,-17 25-898,76-147 1176,3-4-1060,46-85 172,-121 226-349,-1 0 0,0 0 0,-1 0 0,0 0 0,0-1 0,-2 1 0,1-15 0,-1 26 3,-1 0-1,0 0 1,0 0-1,0 0 1,-1 0-1,1 0 1,0-1 0,0 1-1,-1 0 1,1 0-1,0 0 1,-1 0-1,1 0 1,-1 0-1,1 0 1,-1 1 0,0-1-1,-1-2 1,2 3 0,-1 0 1,0-1-1,0 1 0,1-1 1,-1 1-1,0 0 1,0 0-1,0-1 1,0 1-1,1 0 1,-1 0-1,0 0 0,0 0 1,0 0-1,0 0 1,0 0-1,1 0 1,-2 1-1,-2 0 5,0 0 0,1 1-1,-1-1 1,1 1 0,-1 0 0,1 0 0,0 0-1,-6 5 1,-19 22 270,2 1 0,-32 46 1,44-55-43,1 0 0,0 2 1,-13 37-1,-15 70 235,11 12-10,12-54-133,-12 86 285,22-123-330,7-47-207,0-1 0,1 1 1,0-1-1,0 1 0,0 0 1,0-1-1,0 1 0,1-1 0,0 1 1,-1-1-1,1 1 0,0-1 0,1 0 1,1 5-1,-2-8-60,-1 1 0,0-1 1,0 0-1,1 0 0,-1 0 0,0 0 1,1 0-1,-1 0 0,0 0 1,0 0-1,1 0 0,-1 0 0,0 0 1,0 0-1,1 0 0,-1 0 0,0 0 1,0 0-1,1 0 0,-1 0 0,0-1 1,1 1-1,-1 0 0,0 0 0,0 0 1,0 0-1,1 0 0,-1-1 0,0 1 1,0 0-1,0 0 0,1-1 0,11-9 41,-9 7-18,8-8 109,-1-1 0,0 0 0,13-20 1,-2 0-25,-2 4-225,-2-1-1,27-62 1,-12 22 107,-30 63-128,1 2-265,2 11 194,4 22 54,-8-25 146,0-1 0,0 1-1,0 0 1,0 0 0,1-1-1,0 1 1,0 0 0,0-1 0,3 5-1,3 1 24,1 0 0,1-1 0,-1 1 0,1-2 0,0 0-1,1 0 1,0-1 0,0 0 0,0 0 0,1-2 0,0 1 0,0-2 0,0 1-1,0-2 1,0 1 0,1-2 0,-1 0 0,1 0 0,23-3 0,-24 0 5,0 0 0,-1-1 0,1-1 0,-1 0 1,15-8-1,49-32 311,-31 12-439,-44 32 98,0 0 1,0 0-1,0 0 1,0 0-1,0 0 1,1 0-1,-1 0 1,0 0-1,0 0 1,0 0-1,0 0 1,0 0-1,0-1 1,0 1-1,0 0 1,0 0-1,0 0 1,0 0-1,0 0 1,0 0-1,0 0 1,0 0-1,0 0 1,0 0-1,1 0 1,-1 0-1,0 0 1,0 0-1,0 0 1,0 0-1,0 0 1,0 0 0,0 0-1,0 0 1,0 0-1,0 0 1,1 0-1,-1 0 1,0 0-1,0 0 1,0 0-1,0 0 1,0 0-1,0 0 1,0 0-1,0 0 1,0 0-1,0 0 1,0 0-1,0 0 1,0 0-1,1 0 1,-1 0-1,0 1 1,0-1-1,0 0 1,0 0-1,0 0 1,-2 6-58,-4 8 5,1-2 23,0 0-1,-7 24 1,-3 10-57,12-39 85,0-3 13,1 1 0,0 0 0,0 0 0,1 0 0,-1 0 0,1 0-1,0 0 1,0 1 0,1-1 0,0 0 0,0 0 0,0 8 0,1-8 42,0-1 0,0 1 1,0-1-1,1 0 0,0 1 1,3 5-1,-5-9-26,1 0 0,0 0 0,-1 0 0,1 0 0,0-1-1,-1 1 1,1 0 0,0-1 0,0 1 0,0 0 0,0-1 0,-1 1 0,1-1 0,0 0 0,0 1 0,0-1 0,0 0 0,0 1 0,0-1 0,0 0-1,0 0 1,0 0 0,0 0 0,0 0 0,0 0 0,0 0 0,0 0 0,0-1 0,0 1 0,0 0 0,0 0 0,0-1 0,0 1 0,2-2 0,1 0 0,0 0 0,0-1 0,0 0 0,0 1 0,0-2 0,-1 1 0,1 0 0,-1-1 0,0 1 0,0-1 0,0 0 0,-1 0 0,1 0 0,-1 0 0,0-1 0,3-8 0,-2 1-23,0 1 0,0-1 0,-2 0 0,1 0 0,-1-19 0,-2 23-30,1 1 1,-2-1-1,1 1 0,-1-1 1,0 1-1,0-1 1,-1 1-1,0 0 0,-1 0 1,1 1-1,-1-1 1,-1 1-1,1-1 0,-1 1 1,0 0-1,-11-9 1,16 15 22,0 0 0,0 0 0,0-1 0,0 1 1,0 0-1,-1 0 0,1-1 0,0 1 1,0 0-1,0 0 0,-1 0 0,1 0 0,0-1 1,0 1-1,-1 0 0,1 0 0,0 0 1,0 0-1,-1 0 0,1 0 0,0 0 0,-1 0 1,1 0-1,0 0 0,0 0 0,-1 0 1,1 0-1,0 0 0,0 0 0,-1 0 0,1 0 1,0 0-1,-1 0 0,1 0 0,0 0 1,0 0-1,-1 0 0,1 1 0,0-1 1,0 0-1,0 0 0,-1 0 0,1 0 0,0 1 1,0-1-1,0 0 0,-1 0 0,1 0 1,0 1-1,0-1 0,0 0 0,0 0 0,0 1 1,0-1-1,-1 0 0,1 1 0,0-1 1,0 0-1,0 0 0,0 1 0,0-1 0,0 0 1,0 0-1,0 1 0,0-1 0,1 1 1,0 1 5,0-1 1,1 1-1,-1 0 0,1-1 1,0 1-1,-1-1 1,1 1-1,0-1 1,0 0-1,0 0 1,0 0-1,0 0 1,0 0-1,0 0 1,1 0-1,-1-1 1,0 1-1,0-1 1,1 0-1,3 1 1,2-2 8,0 0 0,0 0 0,0 0-1,12-5 1,-18 6-5,28-11 56,-1 0 1,0-3-1,0 0 0,-1-1 1,32-25-1,120-93 227,-145 103-254,-1-2-1,37-44 1,-50 53 9,-2-1 0,-1-1-1,-1-1 1,15-28 0,-11 11 12,17-49 1,-29 68-125,-2 0 0,-1 0-1,6-49 1,-12 72 41,1 0-1,-1 0 1,0-1-1,0 1 0,0 0 1,0 0-1,-1-1 1,1 1-1,0 0 1,0 0-1,-1-1 1,1 1-1,-1 0 1,1 0-1,-1 0 0,0-2 1,0 3 20,1 0 0,0 0 0,0 0 0,0 0-1,-1-1 1,1 1 0,0 0 0,0 0 0,0 0 0,-1 0 0,1 0 0,0 0 0,0 0 0,-1 0-1,1 0 1,0 0 0,0 0 0,-1 0 0,1 0 0,0 0 0,0 0 0,0 0 0,-1 0-1,1 0 1,0 0 0,0 1 0,0-1 0,-1 0 0,-8 10-109,4 1 13,-1 0-1,-6 23 1,5-14 6,-74 227-61,61-180 238,-3 20-103,-20 165 0,40-223 99,1 0 0,3 36-1,-1-61-39,1 0 1,-1-1-1,1 1 0,0-1 0,1 1 1,-1-1-1,4 7 0,-5-9-22,0-1-1,1 1 1,-1 0-1,1 0 1,-1 0-1,1-1 1,-1 1 0,1 0-1,0-1 1,-1 1-1,1 0 1,0-1-1,-1 1 1,1-1-1,0 1 1,0-1 0,0 1-1,0-1 1,-1 0-1,1 1 1,0-1-1,0 0 1,0 0 0,0 0-1,0 0 1,0 1-1,0-1 1,0 0-1,-1-1 1,1 1-1,0 0 1,0 0 0,0 0-1,0 0 1,0-1-1,1 0 1,3-3 49,1 0-1,-1 0 1,0-1 0,-1 1-1,1-1 1,6-10 0,100-150 247,-8 38-318,-30 39-56,-26 26 146,-3-3 1,38-76 0,20-78 34,-63 131-94,-15 39 65,-13 29 53,-2-1 0,9-26 0,-33 92-391,-26 102 203,-97 228 0,19-104 192,-35 85 331,148-340-436,-9 25 231,16-29-95,-1-12-164,0 1 0,0-1 0,0 0-1,1 0 1,-1 0 0,0 1 0,0-1 0,1 0 0,-1 0-1,0 0 1,0 1 0,1-1 0,-1 0 0,0 0-1,0 0 1,1 0 0,-1 0 0,0 0 0,1 0-1,-1 0 1,0 1 0,1-1 0,-1 0 0,2-1 18,0 1 0,0 0 0,0-1 0,-1 1 0,1-1 0,0 0 0,-1 1 1,1-1-1,2-1 0,6-5 9,0 0 0,0-1 0,-1 0 0,0 0 0,8-11 0,38-51-31,-36 44 14,127-146-245,-141 167 190,0 1-1,-1-1 1,2 1 0,-1 0 0,11-6-1,-15 10 31,0-1-1,0 0 0,0 1 1,0-1-1,1 1 0,-1-1 0,0 1 1,0 0-1,0 0 0,1-1 1,-1 1-1,0 0 0,0 0 0,0 0 1,1 0-1,-1 0 0,0 1 0,0-1 1,0 0-1,1 0 0,-1 1 1,0-1-1,0 1 0,0-1 0,0 1 1,0 0-1,0-1 0,0 1 1,0 0-1,0 0 0,0-1 0,0 1 1,0 0-1,-1 0 0,1 0 1,0 0-1,-1 0 0,1 1 0,63 133-113,-60-127 146,-1 0-15,1 2 55,1 0 0,9 14 0,-11-21-65,-1 1-1,1-1 1,0 0 0,1 0 0,-1 0 0,1 0 0,-1 0-1,1-1 1,4 3 0,-1-2-499,-1 0 0,1 0 1,0-1-1,0 0 0,0 0 0,0 0 0,0-1 1,0 0-1,9 0 0,-2-2-2166,0 0 1,1-1-1,20-5 0,-11 3-84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07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23 2656,'0'0'8293,"6"-7"-3133,-3 2-3199,-4 4-1871,1 1 1,-1-1 0,1 0 0,-1 1 0,0-1-1,1 0 1,-1 1 0,0-1 0,1 0 0,-1 1 0,0-1-1,0 1 1,1-1 0,-1 1 0,0 0 0,0-1-1,0 1 1,0 0 0,1 0 0,-1-1 0,0 1 0,0 0-1,0 0 1,0 0 0,0 0 0,0 0 0,0 0-1,0 0 1,-1 1 0,-6 2-9,1-1 0,-1 2 0,1-1 1,0 1-1,0 0 0,0 1 0,0-1 0,1 2 0,-9 7 0,-7 4 104,18-14-159,0 0 0,0 0-1,0 0 1,1 1 0,-1-1 0,-4 8 0,-2 2 25,2 0 1,0 1 0,-8 20 0,14-30-50,1-1 0,0 1 0,-1 0 0,1 0 0,1-1 0,-1 1 0,0 0 0,1 0 0,0 0 0,0-1 0,0 1 0,0 0 0,1 0 0,0 0 0,-1 0 0,1-1 0,1 1 1,-1 0-1,4 6 0,-5-9 17,1 0 0,0 0 0,0 0 0,0-1 1,0 1-1,-1 0 0,1 0 0,0-1 0,0 1 1,0-1-1,0 1 0,1 0 0,-1-1 0,0 0 1,0 1-1,0-1 0,0 0 0,0 0 0,0 1 1,1-1-1,-1 0 0,0 0 0,0 0 0,0-1 1,1 1-1,-1 0 0,0 0 0,2-1 0,3-2 97,1 1-1,-1-1 1,11-6-1,-11 5-42,60-36 101,32-17-505,-98 57 321,1 0 0,-1 0 0,0 0-1,1 0 1,-1 0 0,0 0 0,1 0 0,-1 0 0,0 0-1,1 0 1,-1 0 0,0 0 0,1 0 0,-1 0-1,0 0 1,0 1 0,1-1 0,-1 0 0,0 0-1,1 0 1,-1 1 0,0-1 0,0 0 0,1 0-1,-1 1 1,0-1 0,0 0 0,0 0 0,0 1-1,1-1 1,-1 0 0,0 1 0,7 13 1,-6-11-1,21 51 22,-14-33-19,14 27 0,-18-41 74,0 0 0,0-1 0,1 1-1,0-1 1,0-1 0,1 1 0,10 9 0,-15-14-46,0-1 0,1 1-1,-1 0 1,0-1 0,0 1 0,0-1-1,0 1 1,1-1 0,-1 1-1,0-1 1,0 0 0,1 0-1,-1 0 1,0 0 0,1 1 0,-1-2-1,0 1 1,0 0 0,1 0-1,-1 0 1,2-1 0,0 0 24,-1-1 0,1 1 0,-1 0-1,1-1 1,-1 0 0,0 0 0,0 1 0,1-1 0,1-4 0,3-2 54,-1-1 1,0 0 0,0 0 0,5-14-1,-1 0 1,-3 10-53,-1 0-1,-1 0 0,0 0 0,-1-1 1,0 1-1,2-19 0,-6 26-163,1-6 326,0 0 1,-1-12 0,0 21-470,-1 0 1,1 0 0,0 0-1,-1 0 1,0 0-1,0 0 1,0 1 0,0-1-1,0 0 1,-1 1 0,1-1-1,-1 1 1,1-1 0,-3-1-1</inkml:trace>
</inkml:ink>
</file>

<file path=ppt/ink/ink5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3:41.3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15 10208,'-50'0'4640,"50"5"-4032,5-5 1855,4 0-1471,9 0 992,8 4-1120,19-8 64,0-1-544,32-3-160,-1 5-128,24 0-928,-11 3 448,1 0-4352,-9 3 2625</inkml:trace>
</inkml:ink>
</file>

<file path=ppt/ink/ink5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3:43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338 156 2976,'0'0'96,"-1"0"0,1-1 0,0 1 0,-1 0 0,1-1 0,0 1 0,-1 0 0,1-1 0,0 1 0,0-1 0,0 1 0,-1 0 0,1-1 0,0 1 0,0-1 0,0 1 0,0-1 0,0 1 0,0-1 0,0 1 0,0-1 0,0 1 0,0-1 0,0 1 0,0-1 0,0 1 0,0 0 0,0-1 0,0 1-1,0-1 1,1 1 0,-1-1 0,0 1 0,1-1 0,12-17 3370,-6 9-2302,-5 7-901,-1-1-1,1 1 1,-1 0 0,1-1-1,-1 1 1,0 0 0,0-1-1,0 0 1,0 1 0,0-1-1,0 0 1,-1 1 0,0-1-1,1 0 1,-1 0 0,0 1-1,0-1 1,0 0 0,-1 0-1,1 1 1,-1-1-1,1 0 1,-3-4 0,1 4-91,-1-1-1,0 1 1,0-1 0,0 1 0,0 0-1,0 0 1,-1 0 0,1 1 0,-1-1-1,0 1 1,1 0 0,-1 0 0,0 0 0,-1 1-1,1-1 1,0 1 0,0 0 0,-1 0-1,1 0 1,0 1 0,-7-1 0,2 1-93,1 0 0,-1 0 0,0 1 1,1 0-1,-1 1 0,0 0 0,1 0 1,0 0-1,-1 1 0,-9 5 0,6 0-1,1-1 0,0 2 0,0-1-1,1 2 1,0-1 0,0 1 0,1 1-1,1 0 1,0 0 0,0 1 0,-10 20 0,10-14 39,0 0 0,1 1 1,0 0-1,2 1 0,0-1 1,2 1-1,-3 27 0,6-38-60,0-1 0,0 0 0,0 1 0,1-1 0,0 0 0,1 0 0,4 14-1,-5-18-35,1-1 0,0 0 0,0 1-1,0-1 1,0 0 0,0 0-1,0-1 1,1 1 0,-1 0 0,1-1-1,0 1 1,0-1 0,0 0-1,0 0 1,0 0 0,0 0-1,1-1 1,-1 1 0,6 1 0,5 0 55,0 0 1,0-1 0,0 0 0,24 0 0,56-9 243,-61 3-327,0-2 0,-1-2 0,0 0 0,-1-2 0,0-2 0,-1-1 0,0-1 0,0-1 0,-2-2 0,0-1 0,-1-1 0,31-29 0,58-47-180,-113 93 165,-1 0 0,1 1 0,0-1 0,-1 1 0,1 0 0,0 0-1,0 0 1,0 0 0,0 0 0,0 0 0,0 1 0,0 0 0,0-1 0,0 1-1,5 1 1,-6-1 29,0 1 0,1-1 0,-1 1 0,0 0 0,0 0 0,0 0 0,0 0 0,0 0 0,0 0 0,0 1 0,-1-1 0,1 0 0,0 1 0,-1 0 0,1-1 0,-1 1-1,1 0 1,-1 0 0,0 0 0,2 2 0,0 4-33,14 29 230,-16-34-171,-1-1 0,1 1 0,-1-1 0,1 1 0,-1-1 0,0 1 0,0-1 0,0 1 0,0-1 0,0 1 0,-1-1 0,1 1 0,-2 3 0,2-6-12,0 1 0,-1-1 0,1 1 0,0-1 0,-1 0 0,1 1 0,0-1 0,-1 0 0,1 1-1,0-1 1,-1 0 0,1 1 0,-1-1 0,1 0 0,-1 0 0,1 1 0,-1-1 0,1 0 0,-1 0 0,1 0 0,-1 0 0,1 0 0,-1 0-1,0 0 1,-17-2 256,-15-9-196,33 11-82,-35-18 131,26 13-160,1 0-1,-2 0 0,1 1 0,0 1 0,-12-4 1,18 7-4,1-1 1,-1 1 0,1 0 0,-1 0-1,0 0 1,1 0 0,-1 1 0,0-1-1,1 0 1,-1 1 0,1 0 0,-1 0 0,1 0-1,-1 0 1,1 0 0,-1 0 0,1 1-1,0-1 1,0 1 0,0-1 0,0 1 0,0 0-1,0 0 1,-2 2 0,-6 11 28,1 0 1,0 0-1,1 0 1,0 1-1,2 0 0,-8 27 1,11-32 53,0 0-1,1 0 1,0 0 0,1 1-1,0 13 1,1-18 27,0-1 0,1 0 1,0 1-1,0-1 0,1 0 0,-1 0 1,2 0-1,-1 0 0,0 0 0,7 10 1,-8-15-62,-1-1 0,1 1 1,-1 0-1,1-1 0,-1 1 1,1-1-1,0 1 0,-1-1 1,1 1-1,0-1 1,0 1-1,-1-1 0,1 0 1,0 1-1,0-1 0,0 0 1,-1 0-1,1 0 0,0 0 1,0 0-1,0 0 1,0 0-1,-1 0 0,1 0 1,0 0-1,0 0 0,0 0 1,-1 0-1,1-1 1,0 1-1,0 0 0,1-1 1,1-1 2,0 0 1,1 0-1,-1 0 1,0 0 0,5-4-1,0-2-5,-1-1-1,1 1 1,-2-1 0,1-1-1,-1 1 1,6-13 0,24-62-70,-32 71 13,2 0-102,-1 0-1,-1-1 1,0 1-1,-1-1 1,2-19 0,-4 39 135,0 0 1,1-1 0,0 1-1,0 0 1,1-1 0,0 1-1,-1-1 1,8 9 0,-5-5 1,4 3 46,-1 0 1,1-1-1,1 0 0,0 0 0,1-1 0,0-1 1,0 1-1,1-2 0,0 0 0,22 11 1,-25-14 52,1-1 0,-1-1 0,1 0 0,0 0 1,0-1-1,20 2 0,-22-4-31,-1 0 0,0 0 0,0-1 0,1 0 0,-1 0 0,0 0 1,0-1-1,0-1 0,0 1 0,10-6 0,-11 4-50,-1 0-1,1 0 1,0 0 0,-1-1 0,0 0-1,0 0 1,-1-1 0,1 1 0,-1-1 0,0 0-1,4-9 1,2-7-12,15-42 1,-24 61 3,52-168-60,-48 156-202,-5 15 254,0 0 0,0 0 0,1 0 0,-1 0 0,0 0 0,0 0 0,0 0 0,0 0 0,0 0 0,0 0 0,0-1 0,0 1 0,1 0 0,-1 0 0,0 0 0,0 0 0,0 0 0,0 0 0,0 0 0,0 0 0,0 0 0,1 0 0,-1 0 0,0 0 0,0 0 0,0 1 0,0-1 0,0 0 0,0 0 0,0 0 0,0 0 0,1 0 0,-1 0 0,0 0 1,0 0-1,0 0 0,0 0 0,0 0 0,0 0 0,0 0 0,0 1 0,0-1 0,0 0 0,0 0 0,0 0 0,0 0 0,1 0 0,-1 0 0,0 0 0,0 1 0,0-1 0,0 0 0,4 6-103,-1 2 73,-1 0 0,0 0 0,0 0 0,-1 1 0,1 8 0,0 46 79,-2-49-27,1 60 82,0-6 174,-8 68 1,7-133-248,-1 1 0,0 0-1,0-1 1,0 1 0,0 0 0,0-1 0,-1 1 0,0-1 0,-4 6-1,5-7-16,1-1-1,-1-1 1,0 1-1,0 0 1,0 0 0,0 0-1,0 0 1,0-1-1,0 1 1,0 0-1,0-1 1,0 1-1,0-1 1,0 1-1,0-1 1,-1 1-1,1-1 1,0 0-1,0 0 1,0 0-1,-1 1 1,1-1-1,0 0 1,0-1-1,-1 1 1,1 0-1,0 0 1,0 0-1,-1-1 1,1 1-1,0-1 1,-2 0-1,-3-3-42,-1 1-1,1-1 0,-1-1 1,1 0-1,0 1 1,1-2-1,-1 1 1,1-1-1,0 0 0,1 0 1,-1 0-1,1 0 1,-4-10-1,8 16 33,0-1 0,-1 1-1,1-1 1,0 1 0,0-1 0,0 1-1,0-1 1,0 1 0,0-1-1,0 1 1,0-1 0,0 1 0,0-1-1,0 1 1,1-1 0,-1 1 0,0-1-1,0 1 1,0-1 0,1 1 0,-1-1-1,0 1 1,0 0 0,1-1-1,-1 1 1,0-1 0,1 1 0,-1 0-1,1-1 1,-1 1 0,0 0 0,1 0-1,-1-1 1,1 1 0,-1 0 0,1 0-1,-1 0 1,1-1 0,-1 1-1,1 0 1,-1 0 0,1 0 0,-1 0-1,1 0 1,3 0-28,-1-1 0,0 1 0,1 0 0,-1 0 0,5 1 0,71 16-127,-55-11 153,0-1 1,0 0-1,41 1 1,-37-7 154,0 0 1,47-9-1,-63 7-105,0 0 1,0-1-1,0 0 1,0 0-1,-1-1 1,0-1-1,0 0 0,15-11 1,-23 14-38,1 0 1,-1 0-1,0 0 0,0-1 1,0 1-1,0-1 0,-1 0 1,1 0-1,-1 0 1,0 0-1,0 0 0,-1-1 1,1 1-1,-1 0 0,0-1 1,0 1-1,0-1 0,-1 0 1,1 1-1,-2-8 1,1 5-19,-1 0 0,-1 0 1,1 0-1,-1 0 0,-1 0 1,1 0-1,-1 1 0,0-1 1,0 1-1,-1 0 0,0 0 0,-8-10 1,10 14-9,0 0 1,0 0-1,-1-1 0,1 1 1,0 1-1,-1-1 0,0 0 1,1 1-1,-1-1 0,0 1 1,0 0-1,0 0 1,0 0-1,0 0 0,0 0 1,0 1-1,0-1 0,0 1 1,0 0-1,0 0 0,-1 0 1,-5 1-1,6 0 12,-1 0 0,1 1 0,-1-1 0,1 0 0,0 1 0,0 0-1,-1 0 1,1 0 0,0 0 0,1 0 0,-1 1 0,0-1 0,1 1 0,-1 0 0,1-1 0,0 1-1,0 0 1,0 1 0,-2 5 0,1-4 10,1 0 0,-1 1 0,1-1-1,1 1 1,-1-1 0,1 1 0,0 0-1,0 0 1,1 0 0,-1 0 0,1 0 0,1-1-1,-1 1 1,1 0 0,0 0 0,0 0-1,1-1 1,0 1 0,0-1 0,0 1 0,1-1-1,4 9 1,8 6 62,1 0 0,0-1 0,2-1 0,28 24 0,-35-33 3,0 1 0,1-2 0,0 1 0,0-2 0,26 13 0,-32-18-32,-1 0 1,1-1-1,-1 1 1,1-1 0,0 0-1,-1 0 1,1-1 0,0 0-1,0 0 1,0 0 0,-1-1-1,1 0 1,0 0 0,-1 0-1,1-1 1,0 1-1,7-5 1,-3 0-21,0 0 0,-1 0 0,0-1 0,0 0 0,-1-1 0,0 0 0,0 0 0,-1-1 0,0 0 0,0 0 0,-1-1 0,0 0 0,9-20 0,-1-6 27,-2 0-1,15-67 1,9-111-208,-27 193-353,-1 174 172,-5-40 608,0 34-105,-4-114-30,-2 1 0,-7 41 0,9-74-111,1 1 1,0-1-1,-1 0 1,1 1-1,-1-1 0,1 0 1,-1 1-1,0-1 1,1 0-1,-1 0 1,0 0-1,0 0 0,0 0 1,0 0-1,0 0 1,0 0-1,0 0 1,-2 1-1,3-2-9,-1 0 0,0 1 0,1-1 0,-1 0 0,0 0 0,1 0 0,-1 0 0,0 0 0,0 0 0,1 0 0,-1 0 0,0 0 0,1-1 0,-1 1 0,0 0 0,1 0 0,-1-1 0,0 1 0,1 0 0,-1-1 0,1 1 0,-1 0 0,1-1 0,-1 1 0,0-1 0,1 1 0,0-1 0,-1 1 0,1-1 0,-1 0 0,1 1 0,0-1 0,-1 1-1,1-1 1,0 0 0,-1 0 0,-15-31-35,1 0 0,-17-51-1,30 77 14,1 4 31,0-1 1,0 0-1,1 0 1,-1 0-1,1 1 1,-1-7-1,1 8-7,1 1-1,-1-1 1,0 0-1,0 0 0,0 0 1,1 1-1,-1-1 0,0 0 1,1 0-1,-1 1 0,1-1 1,-1 1-1,1-1 1,-1 0-1,1 1 0,0-1 1,-1 1-1,1-1 0,-1 1 1,1-1-1,0 1 0,0-1 1,-1 1-1,1 0 1,0 0-1,0-1 0,-1 1 1,1 0-1,0 0 0,0 0 1,0 0-1,7-1 64,0 1 1,0 1-1,0-1 0,0 1 1,0 1-1,0-1 0,0 1 0,-1 1 1,12 4-1,0 0-11,209 76 37,-113-39-340,-70-30-1095,-28-10-2189,-1 1 1,19 9-1,-30-11 946,-4-2 1999,0 0 0,0 0-1,0-1 1,0 1 0,0-1 0,0 1 0,0 0 0,1-1 0,-1 0 0,0 1 0,0-1 0,0 0-1,1 0 1,-1 0 0,0 1 0,0-1 0,1 0 0,0-1 0,-8-4-2827</inkml:trace>
</inkml:ink>
</file>

<file path=ppt/ink/ink5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3:45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238 4 6560,'0'0'115,"0"0"0,0 0 0,0 0 0,0-1 0,0 1 0,1 0 0,-1 0 0,0 0 0,0-1 0,0 1 0,0 0 0,0 0 0,1 0 0,-1 0 0,0 0 1,0-1-1,0 1 0,0 0 0,1 0 0,-1 0 0,0 0 0,0 0 0,0 0 0,1 0 0,-1 0 0,0 0 0,0 0 0,0 0 0,1 0 0,-1 0 0,0 0 0,0 0 0,1 0 0,-1 0 0,0 0 0,0 0 0,0 0 0,1 0 1,-1 0-1,0 0 0,0 0 0,0 0 0,1 0 0,-1 1 0,0-1 0,0 0 0,13 6 2880,-11-5-2213,0 0-416,0 1 0,0-1 0,0 0 1,-1 1-1,1 0 0,-1-1 0,1 1 1,-1 0-1,1 0 0,-1 0 0,0 0 1,0 0-1,0 0 0,0 0 0,0 0 1,-1 0-1,1 0 0,0 4 0,0 0 46,0 1 0,0 0 0,-1-1 0,0 13 0,-2-8-232,0 0-1,-1 0 1,0 0 0,-1 0 0,0-1-1,0 1 1,-1-1 0,-1 0-1,0-1 1,0 0 0,-1 1 0,-11 11-1,-3 1-365,0-2-1,-2-1 0,-37 26 0,49-38-1221,0 0 0,-13 6 0,19-11 388,1 0 1,0-1-1,0 0 1,-1 0 0,-5 1-1,-6-1-2446</inkml:trace>
</inkml:ink>
</file>

<file path=ppt/ink/ink5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3:52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1259 2144,'-3'2'7198,"10"-1"-2701,-2-2-5376,3-3 1418,0 0 1,-1 0 0,0-1-1,1 0 1,-2 0 0,1 0-1,8-11 1,43-51 307,-33 37-481,61-83 95,-64 81-389,56-93 153,-27 40-178,2 4 67,59-95 642,-92 138-391,-18 34-331,0 0 0,0 0-1,-1 0 1,0 0 0,0-1-1,0 1 1,0-5-1,-1 9-35,0 0 0,0-1-1,0 1 1,0 0 0,0 0-1,0 0 1,0 0 0,0 0-1,0 0 1,0 0-1,0 0 1,0 0 0,0 0-1,0 0 1,0-1 0,0 1-1,0 0 1,0 0 0,0 0-1,0 0 1,0 0 0,0 0-1,0 0 1,0 0-1,0 0 1,-1 0 0,1 0-1,0 0 1,0 0 0,0 0-1,0 0 1,0 0 0,0 0-1,0 0 1,0 0-1,0 0 1,0 0 0,0 0-1,-1 0 1,1 0 0,0 0-1,0 0 1,0 0 0,0 0-1,0 0 1,0 0 0,0 0-1,0 0 1,0 0-1,0 0 1,-1 0 0,1 0-1,0 0 1,0 0 0,0 0-1,0 0 1,0 0 0,-8 6-74,-5 7-21,-2 10 83,2 1 1,0 0-1,1 1 0,-14 43 0,15-38 62,-4 9 7,-10 25 425,2 2-1,-18 88 0,40-146-445,-1 0 1,1 1-1,1-1 0,0 0 1,0 1-1,2 15 0,-1-22-10,-1 0 0,1 0 0,-1 0-1,1 0 1,0 1 0,0-1 0,0 0 0,0-1 0,0 1-1,0 0 1,1 0 0,-1 0 0,1-1 0,-1 1-1,1-1 1,0 1 0,-1-1 0,1 0 0,0 1-1,0-1 1,0 0 0,0 0 0,0 0 0,0-1 0,0 1-1,1 0 1,-1-1 0,0 0 0,3 1 0,1-1 40,0 0 1,0 0 0,0-1 0,-1 0-1,1 0 1,11-4 0,-3 2 74,5-2-77,-1 0 1,0-1-1,-1-1 1,1 0-1,-1-2 0,20-12 1,17-22 44,-38 29-75,0 0 1,-1-1 0,23-30 0,28-60 76,31-92 16,-79 157-122,3-9 6,24-83 0,-36 99 22,-2-1 1,-1 0-1,1-49 1,-7 76-8,1-13 3,0 1 0,-1 0 0,-2-1 0,0 1 0,-6-25 0,8 42-8,-7-14 59,7 15-77,0 1-1,0 0 0,-1 0 1,1-1-1,0 1 1,0 0-1,-1 0 0,1 0 1,0-1-1,0 1 1,-1 0-1,1 0 0,0 0 1,-1 0-1,1 0 0,0 0 1,-1 0-1,1-1 1,0 1-1,0 0 0,-1 0 1,1 0-1,0 0 1,-1 0-1,1 0 0,0 1 1,-1-1-1,1 0 1,0 0-1,-1 0 0,1 0 1,0 0-1,-1 0 1,1 0-1,0 1 0,0-1 1,-1 0-1,1 0 0,0 0 1,0 1-1,-1-1 1,1 0-1,0 0 0,0 1 1,0-1-1,-1 0 1,1 1-1,0-1 0,0 0 1,0 0-1,0 1 1,-6 9 63,1 0 0,1 1 0,0-1 0,0 1 0,1 0 0,-3 16 0,-2 10 53,-24 71 305,-23 91 292,32-96-66,-56 156 0,58-203-267,-33 60 0,61-122-149,9-13-336,56-87-359,-20 27 420,-49 76 13,0-2-13,1 0 0,0 0-1,0 0 1,6-5-1,-9 9 41,-1 1 0,1-1 0,0 1-1,0-1 1,-1 1 0,1-1 0,0 1-1,0-1 1,-1 1 0,1 0 0,0-1-1,0 1 1,0 0 0,0 0 0,-1 0-1,1-1 1,0 1 0,0 0 0,0 0-1,0 0 1,0 0 0,0 1 0,-1-1-1,1 0 1,0 0 0,0 1 0,0-1-1,0 0 1,-1 1 0,1-1 0,0 0-1,0 1 1,-1-1 0,1 1 0,0 0-1,-1-1 1,1 1 0,0 0-1,7 10-19,-1 0-1,-1 0 0,0 0 0,0 1 0,-1 0 0,5 20 0,10 19-11,-16-41 73,2 0 1,-1 0-1,1 0 0,0-1 1,1 0-1,0 0 1,12 11-1,-14-16-14,-1 0 1,1-1-1,-1 0 0,1 0 0,0 0 1,0-1-1,0 0 0,1 1 1,-1-2-1,0 1 0,1-1 0,-1 0 1,1 0-1,0 0 0,-1-1 1,11 0-1,-6-1-21,0 0 0,0 0 1,0-1-1,0 0 0,0-1 1,-1 0-1,1-1 0,-1 0 1,0 0-1,0-1 0,-1 0 1,1 0-1,-1-1 0,0 0 1,-1-1-1,1 0 0,-1 0 1,0-1-1,-1 1 0,0-1 1,0-1-1,-1 1 0,6-14 1,-10 21-2,4-11-26,0-1 0,4-14 1,-8 24 6,0 1 1,-1-1 0,1 0-1,-1 0 1,0 0 0,0 0-1,0 0 1,0 0 0,0 0-1,0 0 1,-1 0-1,0 0 1,1 0 0,-1 1-1,-2-6 1,2 8 11,1 0 0,0-1 0,-1 1 0,1 0 1,-1-1-1,1 1 0,-1 0 0,1 0 0,0 0 0,-1-1 0,1 1 0,-1 0 0,1 0 0,-1 0 0,1 0 0,-1 0 0,1 0 1,-1 0-1,1 0 0,-1 0 0,1 0 0,-1 0 0,1 0 0,-1 0 0,1 1 0,-1-1 0,1 0 0,-1 0 0,1 0 0,0 1 1,-1-1-1,1 0 0,-1 1 0,1-1 0,0 0 0,-1 1 0,1-1 0,0 0 0,-1 1 0,1 0 0,-16 16-28,6-2 37,0 0 0,-13 27-1,19-34 18,1 1-1,0-1 1,1 0 0,-1 1-1,2-1 1,-1 1 0,0 14-1,2-20 4,0 0 0,1 0 0,-1 1 0,1-1-1,-1 0 1,1 0 0,0 0 0,0 0-1,1 0 1,-1 0 0,0 0 0,1-1-1,0 1 1,-1 0 0,5 3 0,-3-3-5,1 0 0,0 1 0,0-1 0,0-1 0,0 1 0,0-1 0,0 1 0,1-1 0,6 2 0,-2-1 0,1-1 1,0 0 0,0 0 0,0-1 0,0-1-1,0 1 1,0-1 0,0-1 0,13-2-1,-9 1-5,1-1 0,0-1 0,-1 0 0,0 0 0,0-2 0,0 0 0,20-13 0,-24 13-20,54-34 113,-56 35-144,0 1 1,1 1 0,-1 0-1,1 0 1,0 1-1,10-2 1,-16 4 28,-1 0 0,1 0 1,0 0-1,-1 0 0,1 1 1,-1-1-1,1 1 0,0 0 0,-1 0 1,0 0-1,1 0 0,-1 0 1,0 0-1,4 3 0,4 3 84,-1 0 0,8 10 0,0-2-44,-8-7-6,0-1 0,0-1 0,1 1 0,0-2-1,0 1 1,14 4 0,-17-7 19,1-1 0,0 0 0,0-1-1,-1 0 1,1 0 0,0-1 0,0 1 0,0-2-1,13-1 1,-5 0-27,-1-1 1,1-1-1,-1 0 1,17-7-1,-28 9-17,0 0 0,0 0-1,0 0 1,0-1 0,0 1 0,-1-1-1,1 0 1,-1 0 0,1-1 0,-1 1 0,0-1-1,-1 1 1,1-1 0,0 0 0,-1 0-1,0 0 1,0 0 0,2-8 0,-3 9-24,-1 0 1,0 0-1,0 0 1,0 0-1,0-1 1,0 1-1,-1 0 1,1 0-1,-3-6 1,3 8 7,0 0 1,-1 0-1,1-1 1,-1 1-1,1 0 0,-1 0 1,1 0-1,-1-1 1,0 1-1,1 0 1,-1 0-1,0 0 0,0 0 1,0 0-1,0 1 1,0-1-1,0 0 0,0 0 1,0 1-1,0-1 1,0 0-1,0 1 0,-1-1 1,1 1-1,0 0 1,-2-1-1,-4 2 14,1 1 1,-1 0-1,0 0 0,1 0 0,0 1 1,-13 7-1,15-8 30,0 1 0,0-1 0,1 1 0,-1 1 0,0-1 0,1 0 0,0 1 0,0 0 0,0 0 0,0 0 0,1 0 0,-4 8 0,5-10-6,0 0 1,0 0-1,0 0 0,1 0 0,-1 0 0,1 1 1,-1-1-1,1 0 0,0 0 0,0 1 0,0-1 1,0 0-1,1 1 0,-1-1 0,1 0 1,-1 0-1,1 0 0,0 1 0,-1-1 0,1 0 1,0 0-1,1 0 0,-1 0 0,0 0 1,0-1-1,1 1 0,-1 0 0,4 2 0,3 3 35,1-1 0,0 0-1,1-1 1,-1 0 0,1 0-1,0-1 1,0 0 0,1-1-1,-1 0 1,12 1 0,-11-2-467,0-1 0,0 0 0,0-1 0,0 0 1,21-3-1,-25 1-576,-1 1 0,1-1 1,0 0-1,-1-1 0,9-3 1,-10 3-772,-1 0 0,1 0 0,-1 0 0,7-7 0,6-9-2094</inkml:trace>
</inkml:ink>
</file>

<file path=ppt/ink/ink5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3:53.3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59 157 8544,'-40'-5'3872,"25"13"-3360,12-8 1696,3 4-1312,3-4 1279,7 8-1279,11-3 672,11 6-896,36-19-224,14 5-288,47-17-1024,-3-13 448,-4-7-3999,17-3 2463,19 3-6144</inkml:trace>
</inkml:ink>
</file>

<file path=ppt/ink/ink5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3:54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6 297 3488,'-5'-1'11061,"14"-2"-4109,-3-1-8848,1-3 2299,-1 0 1,-1-1 0,1 1-1,-1-1 1,8-16-1,-7 11-190,7-15 40,-2 0 0,0-1 0,5-30 0,-5 20 298,-3 8-119,-8 31-429,0 1 0,0-1-1,0 0 1,0 0 0,0 0 0,0 0 0,0 0-1,0 0 1,0 0 0,0 0 0,0 0 0,0 0-1,0 0 1,0 0 0,0 0 0,0 0 0,0 0-1,0 0 1,0 0 0,0 0 0,0 0 0,1 0 0,-1 0-1,0 0 1,0 0 0,0 0 0,0 0 0,0 0-1,0 0 1,0 0 0,0 0 0,0 0 0,0 0-1,0 0 1,0 0 0,0-1 0,0 1 0,0 0-1,0 0 1,0 0 0,0 0 0,0 0 0,0 0 0,0 0-1,0 0 1,0 0 0,0 0 0,0 0 0,0 0-1,0 0 1,0 0 0,2 7 152,-1 11 45,-2 19 288,4 84 829,-1-106-1153,0 1 0,1-1 0,0 0 0,2 0 0,9 24 0,-13-36-138,1 0 0,-1 0-1,1 0 1,0 0-1,-1-1 1,1 1-1,1-1 1,-1 1-1,5 3 1,-6-5-14,0-1 1,0 1-1,1 0 1,-1-1-1,0 1 1,1-1-1,-1 1 1,0-1 0,1 0-1,-1 0 1,1 0-1,-1 1 1,0-1-1,1 0 1,-1-1-1,1 1 1,-1 0-1,0 0 1,1-1 0,-1 1-1,1-1 1,-1 1-1,0-1 1,0 1-1,2-2 1,15-10 189,0 0 0,31-30 0,0 0-264,120-99 227,-167 139-160,0 1 1,0-1-1,0 0 0,0 1 0,1 0 1,-1-1-1,5-1 0,-7 3-10,1 0 0,0 0 0,0 0 0,-1 0 0,1 0 0,0 0 0,0 0 0,-1 0 0,1 0 0,0 1 0,0-1 0,-1 0 0,1 0 0,0 1 0,-1-1 0,1 1 0,0-1 0,-1 0 1,1 1-1,-1-1 0,1 1 0,0-1 0,-1 1 0,1 0 0,-1-1 0,0 1 0,1-1 0,-1 1 0,1 0 0,-1-1 0,0 2 0,4 6-3,-1 0 0,-1 0 0,1 1 0,-1-1 0,-1 0 0,0 1-1,0 0 1,0 9 0,-1-3 17,2 16 83,-2 1-1,-2-1 1,0 0 0,-13 53-1,13-76-40,0 0 0,-1 0-1,0 0 1,-1-1 0,-7 14-1,10-20-43,1 1 0,-1-1 0,0 0-1,0 1 1,0-1 0,0 0 0,0 1-1,0-1 1,0 0 0,0 0 0,-1 0-1,1 0 1,0 0 0,-1-1-1,1 1 1,0 0 0,-1 0 0,1-1-1,-1 1 1,1-1 0,-1 0 0,0 1-1,1-1 1,-1 0 0,1 0 0,-1 0-1,0 0 1,1 0 0,-1 0 0,1 0-1,-1-1 1,1 1 0,-1 0-1,0-1 1,1 0 0,0 1 0,-3-2-1,-2-1 9,0-1 0,0 0 0,0 0 0,1 0 0,0 0 0,0-1 0,0 0 0,0 0 0,1-1 0,-6-7 0,-2-6 3,1 0 0,-9-22 0,19 39-16,0-1 0,0 1 0,0 0 1,0-1-1,1 1 0,-1 0 0,1-1 0,0 1 0,0-1 0,0 1 1,0-1-1,0-3 0,1 5 1,-1 0 1,1-1-1,-1 1 1,1 0-1,-1-1 1,1 1-1,0 0 1,0 0-1,0-1 1,0 1-1,0 0 1,0 0-1,0 0 1,0 0-1,0 0 1,0 1 0,0-1-1,1 0 1,-1 0-1,0 1 1,1-1-1,-1 1 1,3-1-1,3-1-17,0 1 1,1 0-1,-1 0 0,0 0 0,1 1 1,-1 0-1,1 1 0,-1 0 0,1 0 1,-1 0-1,0 1 0,10 4 0,-2 0-463,1 0 0,-1 1-1,0 1 1,19 14 0,-8-2-5907,38 36 0,-40-32 3158</inkml:trace>
</inkml:ink>
</file>

<file path=ppt/ink/ink5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3:55.1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35 8384,'-77'-20'3808,"59"17"-3328,13-2-1440,5 2-1792,5-1 1760</inkml:trace>
</inkml:ink>
</file>

<file path=ppt/ink/ink5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3:56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41 593 4736,'-20'5'1530,"9"2"-580,11-7-704,0 0 1,-1 1-1,1-1 0,0 0 1,-1 0-1,1 1 0,-1-1 0,1 0 1,-1 0-1,1 0 0,0 1 1,-1-1-1,1 0 0,-1 0 0,1 0 1,-1 0-1,1 0 0,-1 0 0,1 0 1,-1 0-1,0 0 0,4-1 597,0 0 0,0 0 0,0-1 0,-1 1 0,1-1 0,4-2 0,2-3-443,0 0 1,0 0 0,14-15 0,4-14 210,24-40 0,-9 11-206,-14 24-105,87-118 239,-95 136-443,0 0 1,2 1 0,0 2 0,37-27-1,-48 40-94,-3 1 128,0 0-1,1 1 1,10-6 0,-17 10-99,0 0 1,-1 1-1,1-1 0,-1 1 1,1-1-1,0 1 1,-1-1-1,1 1 1,0 0-1,0 0 1,-1 0-1,1 0 1,0 0-1,-1 0 1,1 0-1,0 1 1,-1-1-1,1 0 1,0 1-1,-1 0 1,1-1-1,0 1 1,-1 0-1,0 0 0,3 1 1,-3-1-19,0 1-1,0-1 1,-1 0-1,1 1 1,0-1 0,0 1-1,-1-1 1,1 1-1,-1-1 1,0 1 0,1-1-1,-1 1 1,0-1-1,0 1 1,0-1 0,0 1-1,0 2 1,-6 32 102,5-34-110,-22 79 147,1-9 53,-46 165 568,63-209-523,6-26-96,2-7-8,17-38-34,-8 20-164,0 1 0,1-1 0,19-22 0,51-54 57,-60 76-9,0 0 0,2 2 0,0 0 1,2 2-1,0 1 0,33-16 0,-57 32-6,1 0 0,0 1-1,0-1 1,1 1 0,-1 0-1,8-1 1,-11 2 10,0 0-1,0-1 0,0 1 1,0 0-1,0 0 1,0 1-1,0-1 0,0 0 1,-1 0-1,1 0 0,0 1 1,0-1-1,0 0 1,0 1-1,0-1 0,0 1 1,-1-1-1,1 1 1,0-1-1,0 1 0,-1-1 1,1 1-1,0 0 0,-1 0 1,1-1-1,-1 1 1,1 0-1,-1 0 0,1 0 1,-1-1-1,0 1 1,1 0-1,-1 0 0,0 0 1,0 0-1,1 0 0,-1 0 1,0 1-1,0 8 75,0 0-1,0 0 1,-1 0 0,-1 0-1,-2 10 1,-17 52 233,13-47-208,-52 150 652,43-128-633,16-45-107,0 1 0,0 0-1,1 0 1,-1-1-1,1 1 1,-1 0-1,1 0 1,0 0-1,0-1 1,1 6-1,-1-8-7,0 1 0,0-1 0,0 1 0,1-1 0,-1 1-1,0-1 1,0 1 0,1-1 0,-1 1 0,0-1 0,1 1 0,-1-1-1,1 1 1,-1-1 0,1 0 0,-1 1 0,0-1 0,1 0 0,0 1-1,1-1-1,-1 1-1,0-1 0,0 0 0,0 0 1,0 0-1,0 0 0,1 0 0,-1 0 0,0 0 1,0 0-1,0 0 0,0-1 0,2 0 0,6-2 21,0-1 0,0 0 0,0-1 0,-1 0 0,0 0-1,0-1 1,13-11 0,45-54-125,-48 50 73,0-1 26,-13 15 5,0 0 0,1 1 0,0 0 0,0 0 0,0 0 0,14-10 0,-19 16-2,-1 0 0,0 0 1,1 0-1,-1 0 0,0 0 0,1-1 0,-1 1 0,1 0 0,-1 0 0,0 0 1,1 0-1,-1 0 0,0 0 0,1 0 0,-1 0 0,1 0 0,-1 0 1,0 1-1,1-1 0,-1 0 0,0 0 0,1 0 0,-1 0 0,0 0 0,1 1 1,-1-1-1,0 0 0,0 0 0,1 1 0,-1-1 0,0 0 0,0 0 1,1 1-1,-1-1 0,0 0 0,0 1 0,0-1 0,1 0 0,-1 1 0,0 0 1,5 17-128,-5-13 105,5 27-39,0 46 0,-5-50 89,2 0 0,9 50 0,-10-75-11,0-1 1,-1 1 0,1-1-1,0 0 1,0 1 0,0-1-1,0 0 1,1 0-1,-1 0 1,1 0 0,-1 0-1,1 0 1,0 0-1,-1 0 1,5 2 0,-5-3-6,0-1 0,1 1-1,-1-1 1,1 1 0,-1-1 0,1 0 0,-1 1 0,1-1 0,-1 0 0,1 0 0,-1 0 0,1 0-1,-1 0 1,1-1 0,-1 1 0,1 0 0,-1-1 0,0 1 0,1-1 0,-1 1 0,1-1 0,-1 0 0,0 0-1,0 1 1,1-1 0,1-2 0,0 0 1,1 0-1,-1 0 1,1-1-1,-1 1 1,0-1-1,0 0 1,0 0-1,-1 0 1,0-1-1,4-7 1,-3 4 10,-1 0 0,0 0 1,0 0-1,-1 0 0,1-16 0,-2 7-26,-1 1-1,-1-1 0,0 1 0,-1 0 0,-10-30 0,11 40-15,-2-7 10,0 0 1,-1 1-1,-1-1 0,0 1 0,-12-18 1,15 27-15,1-1 0,-1 1 0,0 0 0,-1 0-1,1 0 1,-1 0 0,1 0 0,-1 1 0,-6-4 0,9 6 20,1 0 1,-1 0-1,0-1 1,1 1-1,-1 0 0,0 0 1,1 0-1,-1 0 0,1 0 1,-1 0-1,0 0 0,1 0 1,-1 0-1,0 0 0,1 0 1,-1 0-1,0 1 0,1-1 1,-1 0-1,1 0 1,-1 1-1,0-1 0,1 0 1,-1 1-1,1-1 0,-1 1 1,1-1-1,-1 1 0,1-1 1,0 1-1,-1-1 0,1 1 1,0-1-1,-1 1 0,1-1 1,0 1-1,-1 0 1,1-1-1,0 1 0,0-1 1,0 1-1,0 0 0,0-1 1,-1 1-1,1 1 0,0 1 2,0 1 1,1-1-1,-1 0 0,1 1 0,-1-1 0,1 0 0,0 1 0,2 3 0,-2-3 3,1 0 0,0 0 0,1-1 0,-1 1 0,0 0 0,1-1 0,0 0 0,0 0 0,0 0 0,0 0 0,1 0 0,-1 0 0,1-1 0,0 0 0,-1 0 0,1 0 0,0 0 0,0 0 0,0-1 0,8 2 0,2-3 84,1 0-1,-1-1 0,0-1 1,0 0-1,0-1 1,18-5-1,4-5-87,38-18 0,-61 25 20,5-2 41,0 0 1,0-2 0,-1 0-1,26-20 1,-30 15 81,-11 12-283,-3 2 357,35 6-25236</inkml:trace>
</inkml:ink>
</file>

<file path=ppt/ink/ink5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3:57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1888,'0'0'1952</inkml:trace>
</inkml:ink>
</file>

<file path=ppt/ink/ink5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4:01.7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82 938 1472,'19'-16'1840,"-17"15"-1363,0 0 1,0 0-1,0 0 1,0 0-1,-1-1 1,11-8 8868,-16 8-6258,-12 0-2110,-1-1 136,-36-13 1057,39 14-1825,1 0-271,12 0-64,-1 0 389,2 2-369,0 0 1,0 0-1,0 0 0,-1 0 1,1 0-1,0 0 1,0 0-1,0 0 1,-1 0-1,1 0 1,0 0-1,0-1 1,0 1-1,0 0 1,0 0-1,-1 0 1,1 0-1,0-1 1,0 1-1,0 0 1,0 0-1,0 0 0,0 0 1,0-1-1,0 1 1,-1 0-1,1 0 1,0 0-1,0-1 1,0 1-1,0 0 1,0 0-1,0 0 1,0-1-1,0 1 1,0 0-1,0 0 1,1 0-1,-1-1 1,0 1-1,0 0 0,0 0 1,0 0-1,0-1 1,0 1-1,0 0 1,0 0-1,0 0 1,1-1-1,16-30 960,20-54 0,8-17-450,-35 84-400,65-108 134,-34 58 157,-38 62-553,-2 6 318,-6 4 127,4-4-320,0 1-4,3-1 12,-1 0 313,-6 4-405,-8 13 44,-14 23-1,-3 4 25,23-35 17,1 1-1,1 0 1,-1 0 0,2 0-1,-1 1 1,1-1 0,-3 16 0,3-7 1,1 0 1,0 0-1,1 30 1,2-40-1,2 1 1,-1-1-1,1 1 0,1-1 1,0 0-1,5 13 1,5 12 60,-12-30-64,0-1-1,0 0 1,0 1 0,1-1 0,0 0 0,0 0 0,0 0-1,0 0 1,0-1 0,0 1 0,4 2 0,-1-1 19,0 0 0,1 0 0,-1-1 0,13 6 0,-13-8 26,0 0 1,0-1 0,0 1-1,0-1 1,0 0 0,1-1-1,7 0 1,-10 0-44,-1 0 0,1 0-1,0-1 1,-1 1 0,1 0-1,-1-1 1,0 0 0,1 1 0,-1-1-1,0 0 1,0 0 0,0 0-1,3-5 1,21-34 41,-21 33-41,14-24 62,52-94-91,-56 100 96,0 2 0,2 0 1,32-36-1,4-4 2,-25 27-81,-2-2 0,-1 0 1,26-57-1,-38 65 19,-1 0 0,-1 0 0,7-43 0,-9 45 38,-7 24-60,0-1 0,-1 1 0,1-1-1,-1 0 1,1-9 0,-2 12 8,0 0 0,0 0 0,0 0 0,1 0 0,-1 0 0,1 0-1,0 1 1,0-1 0,2-4 0,-3 7-1,0 0 0,0 0 0,0 0 0,0 0 0,0 0 0,0 0 0,0 0 1,0 0-1,0 0 0,0 0 0,1-1 0,-1 1 0,0 0 0,0 0 0,0 0 0,0 0 0,0 0 0,0 0 0,0 0 0,0 0 0,0 0 0,0 0 0,0 0 0,0 0 0,0 0 1,0 0-1,0-1 0,0 1 0,0 0 0,-1 0 0,1 0 0,0 0 0,0 0 0,0 0 0,0 0 0,0 0 0,0 0 0,0 0 0,0 0 0,0 0 0,0 0 0,0 0 1,0 0-1,0 0 0,0 0 0,0 0 0,0 0 0,0 0 0,0 0 0,0 0 0,-1 0 0,1-1 0,0 1 0,0 0 0,0 0 0,0 0 0,0 0 0,0 0 0,0 0 0,0 1 1,0-1-1,0 0-4,-1 0 0,1 0 0,0 0 0,0 0 0,-1 1 0,1-1 0,0 0 0,0 0 0,0 1 0,0-1 0,-1 0 0,1 0 1,0 1-1,0-1 0,0 0 0,0 0 0,0 1 0,0-1 0,0 0 0,0 1 0,0-1 0,0 0 0,0 0 0,0 1 0,0 0 0,0 48-19,-8 65-1,2-73-24,3-9 90,-11 42 0,-7 10 179,-12 100 1,16-49 32,16-70 15,1-64-84,0 0-150,0 0-37,-1 0 0,1 0 1,-1 0-1,1 0 0,-1 0 0,1 0 1,-1 0-1,1-1 0,-1 1 0,0 0 1,1 0-1,-1 0 0,0 0 0,0-1 1,-1 2-1,-5 6 27,-2 12-107,-21 31-1,6-11 60,17-31 182,15-23-83,7-10-106,25-48-1,5-10 80,-26 56-85,28-30 0,-12 15-27,-25 30 52,0 1 1,1 0-1,0 1 0,20-13 1,-1 0-68,-27 20 72,-1 0 0,1 0 1,0 1-1,-1-1 0,1 1 1,0 0-1,0 0 0,0 0 0,0 0 1,-1 1-1,6-1 0,-6 0 8,-1 2 1,0-1-1,0 0 0,1 0 0,-1 0 0,0 0 0,0 1 0,1-1 0,-1 1 0,0-1 0,0 1 0,0-1 0,0 1 0,0 0 0,0 0 0,0-1 0,0 1 1,0 0-1,0 0 0,0 0 0,0 0 0,-1 0 0,1 0 0,0 0 0,-1 0 0,1 0 0,0 1 0,-1-1 0,0 0 0,1 3 0,1 3 8,-1 1 0,0 0 0,0 0 0,-1 14 0,2 18 22,3-2-4,-4-18-25,2 0 1,1-1-1,8 28 1,-12-47-1,3 7-20,0 0 0,0 0 0,7 11 0,-10-17 22,1 0 0,0 0 0,0 1 0,0-1 0,0 0 0,0 0 0,0 0 0,0 0 0,0 0 0,0 0 0,1 0 0,-1-1 0,0 1 0,1 0 0,-1-1 0,0 1 0,1-1 0,-1 1 0,1-1 0,-1 0 0,1 0 0,-1 1-1,1-1 1,-1 0 0,1 0 0,1-1 0,7-1 9,-1-2 0,0 1 0,0-1 0,0 0 0,0-1-1,-1 0 1,1 0 0,9-10 0,60-57 50,-63 56-65,41-43 56,50-46-211,-47 48 143,-57 56 23,3-4-49,-4 4 2,-4 2-2,-1 1 67,0 1 0,1-1 1,-1 1-1,0 0 0,1 1 0,0-1 0,0 0 0,0 1 1,0 0-1,-3 6 0,0-2-35,-12 19-43,2 1-1,0 1 1,-22 59 0,-16 100 111,52-182-58,0 0 0,1 1 0,0-1 0,1 1 0,0-1 0,0 1 0,1 8 0,-1-14 4,0 0-1,1 0 1,-1-1-1,0 1 1,0 0 0,1-1-1,-1 1 1,1 0 0,-1-1-1,1 1 1,-1-1-1,1 1 1,-1-1 0,1 1-1,-1-1 1,1 1-1,0-1 1,-1 0 0,1 1-1,-1-1 1,1 0-1,0 1 1,0-1 0,-1 0-1,1 0 1,0 0 0,0 0-1,-1 1 1,1-1-1,0 0 1,-1 0 0,1-1-1,0 1 1,0 0-1,-1 0 1,1 0 0,0 0-1,0-1 1,-1 1-1,2-1 1,1 0 4,0 0 1,0 0-1,-1 0 1,1-1-1,0 1 1,-1-1-1,1 0 1,4-4-1,0-2-25,0-1 0,-1-1 0,0 1 0,0-1 0,5-13 1,18-56-105,-19 52 124,15-54-62,7-14 44,-30 90 24,0 0 0,0 0-1,0 0 1,-1-1 0,1 1 0,-1 0 0,0-1 0,-1 1 0,1-1 0,-1 1 0,-1-9-1,0 10-25,1 4 13,-1-1-1,1 1 1,0 0-1,0 0 1,0 0-1,0-1 0,0 1 1,0 0-1,0 0 1,0 0-1,0-1 1,0 1-1,0 0 1,-1 0-1,1-1 0,1 1 1,-1 0-1,0 0 1,0-1-1,0 1 1,0 0-1,0 0 0,0 0 1,0-1-1,0 1 1,0 0-1,0 0 1,0 0-1,1-1 0,-1 1 1,0 0-1,0 0 1,0 0-1,0-1 1,1 1-1,-1 7-102,-2 2 89,1-1-1,0 1 0,1-1 0,-1 1 1,2-1-1,0 10 0,12 55 169,-3-28-227,-7-24 96,2 0 1,1 0-1,1 0 1,0-1 0,12 23-1,-18-42-15,-1 0-1,1 0 0,-1 0 1,1 0-1,0 0 1,0 0-1,-1 0 1,1 0-1,0-1 1,0 1-1,0 0 1,0 0-1,0-1 0,0 1 1,0 0-1,0-1 1,0 1-1,0-1 1,0 1-1,2-1 1,-2 0 3,0 0 0,0 0 1,1 0-1,-1 0 0,0-1 0,0 1 1,0 0-1,0-1 0,0 1 1,0-1-1,0 1 0,0-1 1,0 1-1,0-1 0,0 0 1,2-1-1,1-3 16,1-1 0,-1 1 0,0-1 1,0 0-1,4-9 0,49-91 185,-49 93-213,0-1-1,0 1 1,2 1 0,-1 0-1,2 0 1,-1 1 0,1 0-1,1 1 1,0 0 0,15-9-1,-26 18 1,0 1-1,0-1 1,1 0 0,-1 0-1,0 1 1,0-1-1,1 1 1,-1-1-1,0 1 1,1 0-1,-1 0 1,1-1 0,-1 1-1,0 0 1,1 0-1,-1 0 1,1 0-1,1 1 1,-2-1 7,0 1 0,0 0 0,-1-1 1,1 1-1,0 0 0,0-1 0,0 1 1,-1 0-1,1 0 0,0 0 0,-1-1 0,1 1 1,-1 0-1,1 0 0,-1 0 0,1 0 1,-1 0-1,0 0 0,0 0 0,1 0 0,-1 0 1,0 0-1,0 0 0,0 2 0,1 20 113,-2 0-1,0 0 1,-9 40-1,1 2 26,8-42-199,1-21 102,1-3-22,2 0-25,-1-1 1,0 0-1,0 1 1,0-1-1,0 0 0,0 0 1,0 0-1,0-1 0,2-4 1,8-9 76,11-9-54,1 0 0,1 1-1,55-40 1,-77 62-29,1 0-1,-1 0 1,1 1 0,-1-1-1,1 1 1,0-1-1,-1 1 1,1 0 0,0 1-1,0-1 1,0 1-1,0 0 1,6 0 0,-8 0-1,1 1 0,-1-1 1,1 1-1,-1 0 1,0 0-1,1 0 0,-1 0 1,0 0-1,0 1 1,1-1-1,-1 1 0,0-1 1,-1 1-1,1 0 1,0-1-1,0 1 0,-1 0 1,1 0-1,-1 1 1,0-1-1,3 4 0,3 13 62,0-1 0,-1 1 0,4 23-1,-7-26-66,1 0 0,1 0 0,1 0 0,13 28 0,-18-43 20,0 1 0,0 0 0,0 0 0,0-1 0,0 1 0,1-1 0,-1 1 0,0-1 0,1 0 0,-1 1 0,1-1 0,0 0 0,-1 0 0,1 0 0,0 0 0,0 0 0,0 0 0,-1-1 0,1 1 0,0-1 0,0 1 0,0-1 0,0 0-1,0 0 1,0 0 0,0 0 0,0 0 0,0 0 0,0 0 0,0-1 0,0 1 0,0-1 0,0 1 0,-1-1 0,1 0 0,0 1 0,2-3 0,3-1-37,1-1 0,-1 0 0,0 0 0,0-1 0,-1 0 0,12-13 0,-2-2 13,-1-1-1,-1-1 1,13-29-1,-11 23 22,22-35 0,-30 54 63,13-21 119,-20 30-177,0-1 0,-1 1 0,1-1-1,0 1 1,-1-1 0,1 1 0,-1-1 0,1 1 0,-1-1-1,0 0 1,1 1 0,-1-1 0,0 0 0,0 1 0,0-1-1,-1 1 1,1-3 0,0 4-8,-1 0 0,1 0 1,0-1-1,0 1 0,0 0 0,-1 0 0,1 0 1,0 0-1,0 0 0,0 0 0,-1 0 1,1 0-1,0 0 0,0 0 0,0 0 0,-1 0 1,1 0-1,0 0 0,0 0 0,0 1 0,0-1 1,-1 0-1,1 0 0,0 0 0,0 0 0,0 0 1,0 0-1,-1 0 0,1 0 0,0 1 0,0-1 1,0 0-1,0 0 0,0 0 0,0 0 0,-1 1 1,-6 6-77,3-1 62,0 0 1,0 0-1,1 0 0,-1 1 1,1 0-1,1-1 1,-3 9-1,-10 53-89,11-44 95,-33 225 90,34-220-117,2-20 31,0-1-1,0 1 1,1 0-1,2 16 1,-2-25 6,0 0 1,0 0 0,0 0-1,0 0 1,0-1 0,0 1-1,0 0 1,0 0 0,0 0-1,0 0 1,0 0 0,0 0-1,0 0 1,0 0 0,0 0-1,1 0 1,-1 0 0,0 0-1,0 0 1,0 0 0,0 0-1,0 0 1,0-1 0,0 1-1,0 0 1,0 0 0,1 0-1,-1 0 1,0 0 0,0 0-1,0 0 1,0 0 0,0 0-1,0 0 1,0 0 0,0 1 0,0-1-1,0 0 1,1 0 0,-1 0-1,0 0 1,0 0 0,0 0-1,0 0 1,0 0 0,0 0-1,0 0 1,0 0 0,0 0-1,0 0 1,0 0 0,0 0-1,0 0 1,1 1 0,-1-1-1,0 0 1,0 0 0,0 0-1,0 0 1,7-15-30,5-24-57,-6 11 62,-2-1 0,1-50 0,-2 14-53,0 39 31,3-78-212,-4 91 140,-2 13 115,0 0 1,0 0-1,0 0 1,0-1-1,0 1 0,1 0 1,-1 0-1,0 0 0,0 0 1,0 0-1,0 0 1,0 0-1,0 0 0,0 0 1,1 0-1,-1 1 0,0-1 1,0 0-1,0 0 0,0 0 1,0 0-1,0 0 1,0 0-1,1 0 0,-1 0 1,0 0-1,0 0 0,0 0 1,0 0-1,0 0 1,0 1-1,0-1 0,0 0 1,0 0-1,0 0 0,0 0 1,0 0-1,0 0 0,1 0 1,-1 0-1,0 1 1,0-1-1,0 0 0,0 0 1,0 0-1,0 0 0,1 5-24,1-1-1,-1 0 1,0 0 0,1 8-1,17 110 22,17 153 44,-33-196 199,-4-1-1,-11 93 0,9-147-155,-12 44 0,12-56-35,-1-1 0,-1 0 0,0 0 0,0 0 0,-13 18 0,17-28-44,1 0 1,-1 0-1,0 0 0,1 0 1,-1 0-1,0 0 1,0 0-1,0-1 0,0 1 1,0 0-1,0-1 1,0 1-1,0 0 0,0-1 1,0 1-1,0-1 1,0 0-1,-1 1 0,1-1 1,0 0-1,0 0 1,0 1-1,-1-1 0,1 0 1,0 0-1,0 0 1,-1-1-1,1 1 0,0 0 1,0 0-1,0-1 1,0 1-1,-1-1 0,1 1 1,0-1-1,0 1 1,0-1-1,0 0 0,0 1 1,0-1-1,-1-2 1,-4-2-47,0-1 1,1 0-1,0-1 1,0 1-1,-5-10 1,-9-20-341,1-1 0,-18-52 0,20 46 197,10 29 115,1 0 1,1 0-1,0-1 1,-4-28-1,8 39 61,-1 0-1,1 0 1,1 0 0,-1 0 0,0 0-1,1 0 1,0 0 0,0 0 0,0 0-1,0 1 1,1-1 0,-1 0-1,1 1 1,0-1 0,0 1 0,0 0-1,0-1 1,1 1 0,0 0-1,-1 1 1,1-1 0,0 0 0,0 1-1,4-3 1,11-6-6,1 1-1,1 1 1,31-10 0,66-14 83,-65 19-20,-19 5 76,0-1 1,-1-2-1,55-28 1,-76 34-72,1-1 0,-1-1 1,-1 0-1,0 0 0,0-1 1,0 0-1,-1-1 0,0 0 1,-1 0-1,0-1 0,-1 0 1,11-22-1,-13 20-10,0 0 1,-1 0-1,0-1 0,2-22 1,-5 28-24,0 0 0,-1 1 0,0-1 1,0 0-1,-1 0 0,0 1 1,0-1-1,-1 1 0,-4-13 0,5 18-9,0-1-1,0 1 0,0 0 1,-1-1-1,1 1 1,-1 0-1,1 0 0,-1 0 1,0 0-1,1 0 0,-1 1 1,0-1-1,0 0 0,-4-1 1,4 2-4,1 1 0,0 0 0,0-1 1,-1 1-1,1 0 0,-1 0 0,1 0 1,0 0-1,-1 0 0,1 0 0,0 0 1,-1 0-1,1 1 0,0-1 0,-1 0 1,1 1-1,0-1 0,0 1 0,0-1 1,-1 1-1,1 0 0,0 0 0,0-1 0,0 1 1,0 0-1,0 0 0,0 0 0,-1 1 1,-3 4 34,1 0 1,0 1-1,0-1 1,0 1-1,1-1 1,0 1 0,0 0-1,1 0 1,-1 0-1,2 1 1,-1-1-1,1 0 1,-1 11 0,2-1 51,-1-1 1,2 1 0,1-1 0,0 1 0,4 17 0,-4-27-85,1 1-1,0 0 1,0-1-1,0 1 1,1-1-1,0 0 1,0 0 0,1 0-1,0-1 1,0 1-1,1-1 1,0-1 0,0 1-1,0-1 1,1 0-1,-1 0 1,1-1-1,8 4 1,-10-6-47,0 0 0,0 0 1,0-1-1,0 0 0,0 0 0,0 0 1,0-1-1,0 0 0,1 0 0,-1 0 1,0-1-1,10-1 0,6-3-1292,37-15 1,-41 14 303,6-3-2111,0-1 1,34-20-1,0-8-5784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08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67 3808,'-14'-7'1227,"14"7"-1111,-1 0 1,0 0-1,1-1 1,-1 1-1,1 0 1,-1 0-1,0 0 1,1 0-1,-1 0 1,1 0 0,-1 0-1,0 0 1,1 0-1,-1 0 1,1 0-1,-1 1 1,1-1-1,-2 0 1,2 0 111,0 1 0,-1-1 0,1 0 0,0 0 0,-1 0 0,1 0 1,-1 0-1,1 0 0,0 0 0,-1 0 0,1 1 0,-1-2 0,1 1 0,0 0 0,-1 0 0,1 0 0,-1 0 0,1 0 1,0 0-1,-1 0 0,1 0 0,0-1 0,-1 1 0,1 0 0,0 0 0,-1 0 0,1-1 0,0 1 0,-1 0 0,1-1 1,-6-4 3209,13 0-2589,-5 2-740,2 1 0,-1 0-1,0 0 1,0 0 0,1 0-1,-1 1 1,1-1 0,-1 1-1,1 0 1,4-1 0,12-4 61,-5 0-36,0 1-1,18-3 1,-29 7-105,0 1 0,0-1 0,0 1 0,0 0 0,-1 0 0,1 0 1,0 0-1,0 1 0,0-1 0,0 1 0,-1 0 0,1 1 0,0-1 0,5 3 0,-9-4 4,1 1 0,0-1 0,-1 1 0,1-1 0,0 1 0,-1-1 0,1 1 0,-1 0 0,1-1 0,-1 1 0,1 0 0,-1-1-1,0 1 1,1 0 0,-1-1 0,0 1 0,1 0 0,-1 0 0,0-1 0,0 1 0,0 0 0,0 0 0,0 1 0,0 0 16,0-1-1,-1 1 1,1 0-1,-1 0 1,1-1-1,-1 1 1,0 0-1,0-1 1,0 1-1,-1 1 1,-3 4 69,-1 0 0,0 0 0,-9 7 0,14-13-112,-1 1-26,-1 0 1,1 1 0,0-1 0,-1 1 0,1-1 0,0 1-1,1 0 1,-1 0 0,-2 4 0,4-5 14,0-1-1,0 0 1,-1 1 0,1-1-1,1 0 1,-1 0-1,0 1 1,0-1 0,0 0-1,1 1 1,-1-1 0,1 0-1,-1 0 1,1 1 0,-1-1-1,1 0 1,0 0 0,-1 0-1,1 0 1,0 0 0,0 0-1,0 0 1,0 0 0,0 0-1,0 0 1,0-1 0,2 2-1,24 19 55,-11-10 46,-2 0 0,1 1 0,-2 1 0,1 0 0,12 18 0,-24-29-14,-1 0 0,1 0 0,-1 0 0,0 1 0,0-1 0,0 0 0,0 1 0,-1-1 0,1 0 0,-1 1 0,1-1 0,-1 1 0,0-1 0,0 1 0,0-1 0,0 1 0,-1 3 0,1-3-20,-2 0-1,1 0 1,0 0 0,-1 0 0,1 0 0,-1 0 0,0 0 0,0 0 0,0-1 0,0 1 0,-4 3 0,-5 3 59,-1 0-1,-1 0 1,0-1-1,-21 10 1,23-13-6,4-1-108,-1-1 0,0-1 0,0 1 0,0-1 0,0-1-1,-15 2 1,-8-1-3999,34-2 2786,-1 1 0,1 0 0,0 0 0,-1 1 0,1-1 0,3 3 0,5 2-1442,13 6-540</inkml:trace>
</inkml:ink>
</file>

<file path=ppt/ink/ink5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4:03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36 524 3136,'-35'20'14026,"38"-20"-13592,1-1 1,0 1-1,-1-1 0,1 0 1,-1 0-1,1 0 0,-1 0 0,0-1 1,0 0-1,1 1 0,-1-1 1,0 0-1,3-3 0,5-5 85,20-21-1,-16 15-8,12-16-248,-2 0 0,0-2 1,27-52-1,-10 16-42,74-114 1028,-105 163-898,-9 14-122,-7 12 116,-6 15-252,1 1-1,0 0 1,2 0-1,-8 27 1,9-26-32,5-15-28,-63 218 848,64-218-850,0 0 1,0-1 0,1 1-1,-1 0 1,1 0 0,2 11-1,-2-17-15,0 1 0,1 0-1,-1-1 1,1 1 0,-1-1-1,1 1 1,-1-1 0,1 0-1,0 1 1,0-1 0,-1 1-1,1-1 1,0 0 0,0 0-1,1 0 1,-1 0 0,0 1-1,0-1 1,0-1 0,1 1-1,-1 0 1,0 0 0,1 0-1,-1-1 1,1 1 0,-1-1-1,1 1 1,-1-1 0,1 0-1,0 1 1,-1-1 0,4 0-1,1 0 22,0-1-1,0 0 0,0-1 0,0 1 0,0-1 0,0 0 0,-1 0 0,1-1 0,-1 0 0,10-6 1,1-2-9,-1-1 1,15-15 0,-2-2-67,45-61 1,-12 12 8,-60 77 29,-1 0 0,1 1-1,-1-1 1,1 1 0,0-1-1,-1 0 1,1 1 0,0-1 0,-1 1-1,1 0 1,0-1 0,0 1 0,-1 0-1,1-1 1,0 1 0,0 0 0,0 0-1,0-1 1,0 1-2,-1 1 0,1-1 1,0 0-1,-1 0 0,1 0 0,-1 0 0,1 1 1,-1-1-1,1 0 0,-1 1 0,1-1 0,-1 0 1,1 1-1,-1-1 0,1 0 0,-1 1 0,0-1 1,1 1-1,-1 0 0,2 2-11,0 0 0,-1 0 0,0 0 0,0 0 0,0 0 0,0 0 0,1 6 0,3 26 163,1 48 1,-3 4 132,-3-86-228,6-5 68,1-2-101,-1-1 0,0 0-1,-1 0 1,0 0 0,0 0-1,7-15 1,13-19-54,-23 39 26,4-6 3,0 0 0,0 0-1,1 1 1,0 0-1,8-7 1,-13 13 0,0 0 0,0-1 0,0 1-1,0 0 1,0 0 0,1 0 0,-1 1 0,0-1 0,0 0 0,1 1-1,-1 0 1,0-1 0,1 1 0,-1 0 0,0 0 0,1 0 0,-1 0-1,0 1 1,1-1 0,-1 1 0,0-1 0,1 1 0,-1 0 0,0 0-1,0 0 1,0 0 0,3 2 0,40 29 129,-34-23-92,1 0 0,0-1 1,0 0-1,0-1 0,1-1 0,17 7 0,-15-8-239,1-1-1,-1 0 0,1-1 0,0 0 0,0-2 1,0 0-1,1-1 0,19-2 0,0-2-2075,-20 3-778,1-1 0,-1-1-1,0 0 1,26-9 0,-14-2-3596</inkml:trace>
</inkml:ink>
</file>

<file path=ppt/ink/ink5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4:03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181 21 10624,'-91'-20'3936,"64"20"-3040,-4 8-256,18-4-1920,4 1 576,4-5-768,0 3 864,15 8-1888,8 6 1408,14 0-3648</inkml:trace>
</inkml:ink>
</file>

<file path=ppt/ink/ink5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4:06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1161 5632,'-2'1'495,"-16"18"9675,33-19-7460,-13-1-2497,0 0-1,0 0 0,-1 1 0,1-1 0,0 0 0,-1 0 1,1-1-1,0 1 0,-1 0 0,1-1 0,-1 1 1,0 0-1,1-1 0,0-2 0,17-27 1133,-18 29-1163,59-141 1573,-21 45-1014,-29 80-292,-10 18-444,0 0 0,0 0 0,1 0 0,-1 0 0,0 0 0,0 0 0,0 0 0,0 0 0,0 0 0,0 0 0,0 0 0,1 0 0,-1 0 0,0 0 0,0 0 0,0 0 0,0-1 0,0 1 0,0 0 0,1 0 0,-1 0 0,0 1 0,0-1 0,0 0 0,0 0 0,0 0 0,0 0 0,0 0 0,1 0 0,-1 0 0,0 0 0,0 0 0,0 0 0,0 0 0,0 0 0,0 0 0,0 0 0,0 0 0,1 1 0,-1-1 0,0 0 0,0 0 0,0 0 0,0 0 0,0 0 0,0 0 0,0 0 0,0 1 0,0-1 0,0 0 0,0 0 0,0 0 0,0 0 0,0 0 0,0 0 0,0 1-1,2 32 205,-2-26-207,-31 412 1297,4-140-647,24-237-378,-2 1 0,-21 81 0,28-136-236,0 0 0,0 0-1,0-22 1,-2 17-35,33-401 63,-21 336-88,3 0 1,4 1-1,32-84 0,-38 130-3,1 0-1,28-47 0,-36 73 33,0-1 0,1 1 0,-1 0-1,2 1 1,-1-1 0,1 1-1,1 1 1,-1 0 0,1 0 0,1 0-1,-1 1 1,17-7 0,-23 11-2,0 1 0,1 0 0,0 0 0,-1 0 0,1 0 0,0 0 0,-1 1 0,1 0 0,0-1 0,0 1 0,-1 1 0,1-1 0,0 1 0,0-1 0,-1 1 0,1 0 1,-1 0-1,1 1 0,-1-1 0,1 1 0,-1 0 0,0 0 0,1 0 0,-1 0 0,0 0 0,-1 1 0,1-1 0,0 1 0,-1 0 0,1 0 0,-1 0 0,0 0 0,0 0 0,0 0 0,0 1 0,1 3 0,2 8 59,1 1-1,-2-1 0,0 1 0,-1 0 0,0 0 0,0 28 0,-3-12 65,-2-1 1,-8 50-1,8-70-110,0 0 0,-1-1 0,0 1 1,-1-1-1,-8 17 0,10-23-3,0 0 0,0-1 0,-1 1 0,0-1 0,1 0 0,-1 1 0,0-1 0,-1-1 0,1 1 0,0 0 0,-1-1 0,0 1 0,1-1 0,-1 0 0,0-1 0,0 1 0,-6 1 0,-1-1-17,1 0 1,0-1-1,-1-1 1,1 0-1,0 0 1,-1-1-1,-14-3 1,7 0-96,0-1 0,1 0 0,-25-12 0,31 12-118,10 2-10,19 2-107,-4 2 304,191-8-179,-167 3 227,0-2-1,-1-1 1,54-19 0,187-91-18,-11-23 166,-167 80 451,-100 60-616,0 0 0,0 0 1,0 0-1,-1 0 0,1 0 0,0 0 0,0 0 1,0 0-1,0 0 0,0 0 0,0 0 0,0 0 0,0 0 1,0 0-1,0 0 0,0 0 0,0 0 0,0 0 1,-1 0-1,1 0 0,0 0 0,0 0 0,0-1 1,0 1-1,0 0 0,0 0 0,0 0 0,0 0 0,0 0 1,0 0-1,0 0 0,0 0 0,0 0 0,0 0 1,0 0-1,0 0 0,0 0 0,0 0 0,0 0 1,0 0-1,0-1 0,0 1 0,0 0 0,0 0 0,0 0 1,0 0-1,0 0 0,0 0 0,0 0 0,0 0 1,0 0-1,0 0 0,0 0 0,0 0 0,0 0 1,0 0-1,0-1 0,0 1 0,0 0 0,0 0 0,0 0 1,0 0-1,-8 0 57,-1 4-19,0 0 0,0 0-1,0 0 1,0 1 0,1 1-1,0-1 1,-12 12 0,-17 15 37,2 3 0,-44 55 1,38-43 27,29-32-82,-16 17 79,-39 56-1,49-62-88,14-21-10,-1 0 0,2 1 0,-1 0 0,0-1 0,1 1 0,0 0 0,1 0 0,-1 1 0,-1 9 0,4-15-3,-1-1 0,1 1 0,0 0 0,0 0 0,0 0 0,0-1 0,0 1 0,0 0 0,0 0 0,1 0-1,-1-1 1,0 1 0,0 0 0,1 0 0,-1-1 0,0 1 0,1 0 0,-1 0 0,0-1 0,1 1 0,-1-1 0,1 1 0,0 0 0,0 0 2,0-1-1,0 1 0,0-1 0,1 1 1,-1-1-1,0 0 0,0 0 1,0 1-1,0-1 0,0 0 1,0 0-1,1 0 0,-1 0 0,2-1 1,5 0 11,0-2 0,0 1 0,13-7 0,-13 6-11,10-5-12,0-1 0,0-1-1,-1-1 1,-1 0 0,1-1 0,-2-1-1,0 0 1,-1-1 0,0-1 0,-1 0 0,18-27-1,3-12-19,-3-2 1,33-78-1,-61 128-12,0-1-1,0 1 1,-1-1 0,0 0 0,0 0 0,0-8 0,-2 56-57,4 121 57,-2-133 68,2 0-1,1 0 1,12 43 0,-15-67-28,0 0 1,0 1-1,0-1 0,1 0 1,-1 0-1,1-1 1,5 8-1,-6-10 9,-1-1 0,1 0-1,-1 1 1,1-1 0,0 0 0,0 0-1,-1 0 1,1 0 0,0 0 0,0 0-1,0 0 1,0-1 0,0 1 0,0-1-1,0 1 1,0-1 0,0 0 0,0 0-1,1 0 1,-1 0 0,0 0 0,0-1-1,2 0 1,0 0-5,0 0 0,0 0 0,0-1 0,0 1-1,0-1 1,-1 0 0,1-1 0,0 1 0,-1 0 0,0-1 0,0 0-1,0 0 1,0 0 0,5-6 0,0-4 17,0 1 0,11-25-1,-13 22 18,-3 10-35,57-126 109,-52 109-90,0-1 0,-2 0 0,8-47 0,-14 64-31,0 1 0,0 0 0,-1-1 1,0 1-1,0 0 0,0 0 0,-1-1 0,0 1 0,0 0 1,0 1-1,0-1 0,-6-8 0,8 12 6,-1 1 0,1-1-1,0 1 1,-1 0 0,1-1 0,0 1 0,0-1-1,-1 1 1,1-1 0,0 1 0,0-1 0,0 1-1,0 0 1,-1-1 0,1 1 0,0-1 0,0 1-1,0-1 1,0 0 0,0 1 0,1-1 0,-1 1-1,0 0 1,0-1 0,0 1 0,0-1 0,1 0-1,-1 0-10,1 1 0,0 0 0,-1-1-1,1 1 1,-1 0 0,1-1-1,0 1 1,0 0 0,-1 0 0,1 0-1,0-1 1,-1 1 0,1 0 0,0 0-1,0 0 1,0 0 0,5 1-82,0-1 1,-1 1 0,10 3-1,-3 0 87,0 0 0,0 1 0,-1 1 0,1 0-1,-1 0 1,0 1 0,-1 0 0,0 1 0,0 1-1,-1-1 1,0 1 0,0 1 0,-1 0 0,10 15 0,-4-1 11,0 1 0,-2 0 1,-1 1-1,-1 1 1,10 40-1,-9-17 51,-8-33-69,1 1 0,10 28-1,-14-45 16,1 0-1,-1 1 1,1-1 0,-1 0-1,1 0 1,0 0-1,-1 0 1,1 0-1,0 0 1,0 0-1,0-1 1,-1 1-1,1 0 1,0 0 0,0-1-1,0 1 1,0 0-1,1-1 1,-1 1-1,0-1 1,0 1-1,0-1 1,2 1-1,-1-1-24,1 0-1,-1-1 1,0 1-1,0 0 1,1-1-1,-1 1 1,0-1-1,0 1 1,0-1-1,0 0 1,4-2-1,2-2-37,-1 0-1,1 0 0,-1-1 0,0 0 0,8-10 0,70-83-291,-85 98 358,1 1 0,-1-1 1,0 1-1,1-1 0,-1 1 0,1-1 0,-1 1 1,1-1-1,-1 1 0,1 0 0,-1-1 0,1 1 0,0-1 1,-1 1-1,1 0 0,-1 0 0,1-1 0,0 1 1,-1 0-1,1 0 0,0 0 0,-1 0 0,1 0 1,0 0-1,-1 0 0,1 0 0,0 0 0,-1 0 0,1 0 1,0 0-1,-1 1 0,1-1 0,0 0 0,-1 0 1,2 1-1,-1 0-9,-1 0 1,1 0-1,0 0 0,0 0 1,0 0-1,-1 0 1,1 0-1,-1 0 1,1 0-1,-1 0 0,1 0 1,-1 0-1,1 1 1,-1-1-1,0 0 0,0 0 1,0 0-1,1 3 1,4 77-57,-4-75 56,0 1 1,1-1-1,0 0 1,0 0-1,1 0 1,-1 0-1,1-1 1,4 7-1,-4-8 1,-3-3 13,1 0-1,-1 0 1,1 0 0,0 0-1,0 0 1,-1 0 0,1-1-1,0 1 1,0 0-1,0-1 1,0 1 0,0 0-1,0-1 1,0 1 0,0-1-1,0 0 1,0 1-1,0-1 1,0 0 0,0 1-1,0-1 1,1 0 0,-1 0-1,0 0 1,0 0 0,0 0-1,0 0 1,2-1-1,3 0 6,-1-1 0,0 0 0,0 0 0,8-5 0,-7 4-16,10-5 6,-1-1 0,0-1 0,-1-1-1,0 0 1,-1 0 0,13-15-1,63-84-88,-72 88 86,130-196 87,-124 176-67,-2-1-1,-2-2 1,26-86-1,18-144 127,-40 135-315,-23 139 163,0 0-1,1 0 0,-1 0 1,0 1-1,0-1 1,0 0-1,0 0 1,0 0-1,0 0 1,0 1-1,-1-1 1,1 0-1,0 0 1,0 1-1,-1-1 1,1 0-1,0 0 1,-1 1-1,1-1 0,-1 0 1,1 1-1,-1-2 1,0 2 7,1 0 1,0 0-1,0 0 1,0 0-1,-1 0 1,1-1-1,0 1 1,0 0-1,-1 0 1,1 0-1,0 0 1,0 0-1,0 0 0,-1 0 1,1 1-1,0-1 1,0 0-1,-1 0 1,1 0-1,0 0 1,0 0-1,0 0 1,-1 0-1,1 0 1,0 1-1,0-1 1,-1 0-1,-6 11 31,2 5-17,0 0 0,1 1 0,1 0 0,-2 21 0,0-1 18,-10 58 48,-27 191 695,34-133-455,7-104-254,1 12 20,12 94 1,-10-144-71,0 1 0,0 0 0,1-1 0,0 1 0,9 17 0,-12-28-7,1 0-1,-1 0 1,1 0 0,-1 0-1,1 0 1,-1-1-1,1 1 1,0 0-1,-1 0 1,1-1-1,0 1 1,0 0-1,-1-1 1,1 1-1,0-1 1,0 1 0,0-1-1,0 1 1,0-1-1,0 0 1,0 1-1,0-1 1,0 0-1,0 0 1,0 0-1,0 0 1,0 0 0,0 0-1,0 0 1,0 0-1,0 0 1,0 0-1,0 0 1,0-1-1,0 1 1,0 0-1,0-1 1,1 0-1,0 0 1,1-1 0,0 0 0,-1 0-1,1 0 1,-1 0 0,0 0-1,0-1 1,0 1 0,0-1-1,3-4 1,52-119 200,-43 92-261,0 0-1,2 2 1,31-48 0,-46 79 56,0-1 0,0 1 1,0-1-1,0 1 0,0 0 1,1-1-1,-1 1 0,0 0 0,1 0 1,-1 0-1,1 0 0,-1 0 1,1 1-1,-1-1 0,1 0 1,-1 1-1,1-1 0,3 0 0,-4 1-5,-1 0 0,1 0 0,0 0 0,0 1 0,-1-1 0,1 0 0,0 0 0,0 1-1,-1-1 1,1 0 0,0 1 0,0-1 0,-1 1 0,1-1 0,-1 1 0,2 0 0,-1 1 5,1 0 0,-1 0 0,1 0 1,-1 0-1,0 0 0,0 0 1,1 4-1,6 26 149,-1 0 1,-1 1-1,1 44 1,-2-23-43,18 91-110,-11-98 60,-11-43-55,1 0-1,-1-1 1,1 1 0,0 0-1,0-1 1,1 1 0,-1-1-1,1 1 1,3 3 0,-4-6-7,-1 0 0,1-1 0,0 1 1,-1 0-1,1-1 0,-1 1 0,1-1 1,0 1-1,-1-1 0,1 0 1,0 0-1,0 0 0,-1 0 0,1 0 1,0 0-1,-1 0 0,1-1 0,0 1 1,0-1-1,-1 1 0,1-1 0,-1 1 1,3-2-1,6-3-27,-1 0 1,14-10-1,-18 11 29,17-13-8,-2 0 0,0-2 0,-1-1 0,32-42 0,-16 19 26,-23 28-6,-4 5-8,0 1 0,1-1-1,16-13 1,-24 23-4,0-1 0,0 0 0,0 1 0,0-1 0,-1 1 0,1-1 0,1 1 0,-1-1 0,0 1 0,0-1-1,0 1 1,0 0 0,0 0 0,0 0 0,2 0 0,-2 0 0,0 0 0,-1 0 0,1 0 1,-1 1-1,1-1 0,0 0 0,-1 1 0,1-1 0,-1 0 0,1 1 0,-1-1 0,1 1 0,-1-1 1,0 1-1,1-1 0,-1 1 0,1-1 0,-1 1 0,0-1 0,1 2 0,0 2-2,0 0 0,0 0 0,0 0 0,0 0-1,-1 1 1,1-1 0,-1 5 0,-1 14-13,-1 0 0,-1 0-1,-1 0 1,-1-1 0,-1 1 0,-1-1 0,-18 38-1,-1-9 20,-2-2-1,-35 49 0,29-53 19,-43 47 1,-48 35 33,115-117-60,-6 5 15,0 1 1,-26 17-1,38-30-39,-1 0-1,1 0 1,-1-1-1,0 1 1,0-1-1,0 0 1,0-1-1,0 1 0,0-1 1,0 0-1,-1 0 1,1 0-1,0-1 1,-1 0-1,-7-1 1,10 1 3,1-1 0,0 1 0,-1-1 0,1 0 0,0 0 1,0 0-1,-1 0 0,1-1 0,0 1 0,0 0 0,0-1 1,0 1-1,1-1 0,-1 0 0,-1-2 0,0 0 19,0 1 1,1-1-1,0-1 0,0 1 1,0 0-1,0-1 0,-1-5 1,0-5 78,1 1 0,0-1 1,0-27-1,3 28-19,-1-1-1,2 1 0,0 0 1,0 0-1,1 1 0,1-1 1,1 0-1,0 1 0,7-15 1,-6 18-40,0 0 0,1 1 0,0-1 1,0 1-1,1 0 0,0 1 0,0 0 0,1 0 1,0 1-1,1 0 0,16-9 0,40-16-66,123-40-1,-125 49 57,18-5-324,90-18-1,-62 27-6942,-102 19 6375,23-5-5263,-30 4 5722,0 1 0,-1 0 0,1 0 0,0 0 0,0-1 0,0 1 0,0-1 0,0 1 0,0 0 1,-1-1-1,1 0 0,0 1 0,0-1 0,-1 1 0,1-1 0,0 0 0,-1 1 0,1-1 0,-1 0 0,1 0 0,-1 0 0,1 1 1,-1-1-1,0 0 0,1-1 0,-1 0-42,0 0 0,0-1 1,-1 1-1,1 0 1,-1 0-1,1 0 0,-2-3 1,-10-25-1573</inkml:trace>
</inkml:ink>
</file>

<file path=ppt/ink/ink5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4:06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4 14528,'-62'-4'6538,"65"7"-5038,8 1-659,125 10 3607,73-11-2660,-135-4-1507,447-6-1243,-514 7 900,113-1-5826,-44 5-2922,-52 0 1136</inkml:trace>
</inkml:ink>
</file>

<file path=ppt/ink/ink5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4:07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72 208 17695,'-53'-33'6560,"39"27"-5088,9-3-416,14-2-1440,4-6 0,10-6 32,4-5 192,-1-6-2624,11 8 1536,18 6-10687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10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146 100 4480,'-13'-10'13181,"14"9"-12949,0 3 211,1-1 0,0 0 0,0 0 1,0 0-1,0 0 0,0 0 0,1 0 0,3 1 1,27 7-204,-29-8-194,1 0 1,-1-1-1,1 1 0,7-1 1,-11 0-29,1 0 1,-1 0-1,0-1 1,1 1 0,-1 0-1,0-1 1,0 1-1,1-1 1,-1 1-1,0-1 1,0 0-1,0 1 1,0-1 0,0 0-1,0 0 1,0 0-1,0 0 1,0 0-1,0 0 1,0 0-1,1-2 1,1-2 130,0-1-1,-1 1 1,1-1-1,2-11 1,-5 16-135,1-1 0,-1 0 0,0 0 1,0 1-1,0-1 0,0 0 0,0 0 0,0 1 0,0-1 1,-1 0-1,1 0 0,0 1 0,-1-1 0,0 0 0,1 1 0,-1-1 1,0 1-1,0-1 0,0 1 0,0-1 0,0 1 0,0-1 0,-2-1 1,0 1-17,1 1 0,0-1 0,-1 0 1,1 1-1,-1 0 0,0 0 0,1 0 1,-1 0-1,0 0 0,0 0 0,0 1 0,1-1 1,-1 1-1,0 0 0,0 0 0,0 0 1,-5 0-1,-5 1 66,4 0-30,1 1 1,-1 0-1,1 1 1,0 0-1,0 0 1,-12 8-1,9-6 18,1-1-5,1 1 0,0 1-1,0-1 1,0 1 0,1 1 0,0 0 0,0 0-1,-9 11 1,15-15-42,1 0-1,-1 0 1,0 0-1,1 1 0,0-1 1,0 1-1,0-1 1,0 1-1,1-1 1,-1 1-1,1-1 1,0 1-1,0-1 0,0 1 1,1-1-1,-1 1 1,1-1-1,0 1 1,0-1-1,0 1 1,0-1-1,3 6 0,0 0 0,1 0 0,0-1 0,1 1 0,0-1 0,0 0 0,0 0 0,9 6 0,-11-10 41,0-1 0,0 1 0,1-1 0,-1 0 1,1 0-1,0-1 0,0 1 0,0-1 1,0-1-1,0 1 0,1 0 0,-1-1 1,0 0-1,1-1 0,-1 1 0,1-1 0,-1 0 1,1 0-1,-1-1 0,1 1 0,-1-1 1,0 0-1,1-1 0,5-1 0,78-31-167,-70 25 68,40-15-323,-51 21-921,0 1-1,17-3 1,-24 5 990,0 0 0,0 0 0,0 0 0,0 0 0,0 0 0,0 0 0,0 0 0,0 0 0,0 0-1,0 0 1,0 1 0,0-1 0,0 0 0,0 1 0,0-1 0,0 0 0,0 1 0,0 0 0,0-1-1,-1 1 1,1-1 0,0 1 0,0 0 0,-1 0 0,1-1 0,0 1 0,-1 0 0,1 0 0,-1 0 0,1 0-1,-1 0 1,1 0 0,-1 0 0,0 0 0,1 0 0,-1 0 0,0 0 0,0 1 0,5 20-3356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13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60 3072,'-4'-9'11088,"-2"7"-7891,8-3-117,-2 4-3021,1-1 1,-1 1-1,0 0 1,0 0-1,0-1 1,1 1 0,-1 0-1,1-1 1,-1 1-1,1 0 1,-1 0-1,1 0 1,0 0-1,0-1 1,0 1 0,-1 0-1,1 0 1,0 1-1,0-1 1,0 0-1,0 0 1,0 0-1,1 1 1,-1-1 0,0 0-1,0 1 1,0-1-1,1 1 1,1-1-1,3-2-45,0 1 0,0 0 1,1 0-1,-1 1 0,0-1 0,1 1 0,-1 1 0,1-1 0,0 1 0,11 1 0,8 2 110,-23-3-91,1 0 0,0 0 0,-1 1 0,1-1 0,-1 1 0,1 0 0,-1 0 0,1 0 0,-1 0 0,0 1 0,0-1 1,1 1-1,4 3 0,-7-4-8,0 1 0,0-1 0,0 1 0,0-1 1,0 1-1,0 0 0,-1-1 0,1 1 0,0 0 0,-1-1 1,1 1-1,-1 0 0,0 0 0,1 0 0,-1-1 1,0 1-1,0 0 0,0 0 0,-1 3 0,0 0 8,0 1-1,0-1 1,0 1-1,-1-1 1,-2 7-1,-16 26 286,-41 59-1,60-96-312,-69 106 214,69-107-216,1 1-1,0-1 1,0 0 0,0 0 0,0 0-1,0 0 1,0 0 0,0 1-1,-1-1 1,1 0 0,0 0 0,0 0-1,0 1 1,0-1 0,0 0 0,0 0-1,0 0 1,0 1 0,0-1-1,0 0 1,0 0 0,0 0 0,0 1-1,0-1 1,0 0 0,0 0 0,0 0-1,0 0 1,1 1 0,-1-1-1,0 0 1,0 0 0,0 0 0,0 0-1,0 1 1,0-1 0,0 0 0,1 0-1,-1 0 1,0 0 0,0 0-1,0 1 1,1-1 0,12 3 269,18-4 200,33-7-232,-32 4-176,36-1 0,-36 4-153,-24 0-1280,0 0 0,0 1 0,0 0-1,0 0 1,10 3 0,-1 3-1041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14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2496,'8'2'20852,"-4"-1"-24025,87 2 4208,28 1-288,-46-3-546,81-3 462,54-7-225,72-7 222,-184 7-482,-6 0-160,115 2 0,270 6 440,-332-1-293,73-2 38,-105-1-97,42-2-270,-151 7-71,0 0 1,0-1 0,0 1-1,0 0 1,0-1 0,0 0-1,4-1 1,-5 1-27,0 1-1,0-1 1,-1 1-1,1-1 1,-1 0-1,1 1 1,0-1-1,-1 0 1,1 1-1,-1-1 1,1 0-1,-1 0 1,0 0-1,1 0 1,-1 1 0,0-1-1,0 0 1,1-1-1,2-7-2372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16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80 227 4320,'5'-5'12341,"13"-13"-7869,12-13-4464,123-115 621,-116 120-629,-37 26 9,0 0-1,0 0 1,0 0 0,0 0-1,1 0 1,-1-1-1,0 1 1,0 0 0,1 0-1,-1 0 1,0 0 0,0 0-1,0 0 1,1 0-1,-1 0 1,0 0 0,0 0-1,1 0 1,-1 0 0,0 0-1,0 0 1,0 0 0,1 0-1,-1 0 1,0 1-1,0-1 1,1 0 0,-1 0-1,0 0 1,0 0 0,0 0-1,0 0 1,1 1-1,-1-1 1,0 0 0,0 0-1,0 0 1,0 0 0,0 1-1,1-1 1,-1 0-1,0 0 1,0 0 0,0 1-1,0-1 1,0 0 0,0 0-1,0 1 1,0-1 0,0 0-1,0 0 1,0 1-1,4 12 40,-4-12-46,1 13 69,0 0 0,-1 1 0,-1-1 1,-5 29-1,4-23-22,-1-5 12,0-1 1,-1 1-1,0-1 1,-1 0-1,-1 0 0,-7 14 1,-51 76 33,21-39 63,-14 26 52,-18 31-159,45-80 293,13-20 267,14-19-480,6-10-30,8-13 35,-3 10-164,1 0 1,-1 1-1,2 0 1,-1 0 0,17-10-1,-18 13 16,1 1 0,-1 0 0,1 1 0,0 0 0,0 0-1,1 1 1,18-4 0,-23 6 23,1 1-1,0 0 1,0 0-1,-1 0 1,1 1-1,0 0 0,-1 0 1,1 0-1,-1 1 1,1 0-1,-1 0 1,0 0-1,1 1 1,-1-1-1,0 1 1,-1 0-1,1 1 1,-1-1-1,1 1 0,-1 0 1,0 0-1,0 1 1,-1-1-1,1 1 1,2 5-1,11 14 237,-13-18-226,1 1 0,-1-1 0,0 1 0,-1 0 0,5 11 1,-8-30-5382,1 1 1701,0-1 1,3-17-1,8 1-122,3 4 549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16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3904,'0'9'10310,"0"4"-4775,-1 14-4116,-6 34-1,2-25-1040,2 1 1,3 64-1,1-46-1561,-1-56 745,0-1 1,1 0-1,-1 1 0,1-1 1,-1 0-1,1 1 0,0-1 1,0 0-1,-1 1 0,1-1 1,0 1-1,1 0 0,1-3 1,19-17-3926,-16 15 2608,10-9-666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17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 4160,'-3'-4'11893,"11"27"-8037,-6 4-2806,0 0 0,-2 0 1,-4 28-1,0 24-659,6-26 51,-1-30-1078,-1-19-851,1-16-3990,-1 8 3912,1 0 1,-1 0-1,0 1 1,0-1-1,0 0 1,-1 0-1,-1-4 1,-1 7-1471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34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60 2656,'10'-9'2592,"-10"9"-2415,1 0 0,-1-1 1,0 1-1,0 0 0,1 0 0,-1 0 0,0-1 0,0 1 1,0 0-1,1 0 0,-1-1 0,0 1 0,0 0 0,0-1 1,0 1-1,0 0 0,1 0 0,-1-1 0,0 1 0,0 0 0,0-1 1,0 1-1,0 0 0,0-1 0,0 1 0,0 0 0,0-1 1,0 1-1,0 0 0,-1-1 0,1-5 155,-2 5-130,0 0 0,0 0 0,-1 0 1,1 1-1,0-1 0,-1 1 0,1-1 0,-1 1 1,1 0-1,-1 0 0,-4 1 0,2 0-114,0-1-1,0 1 1,0-1-1,-8 0 1,-22 2 168,5 3 71,-1 2 0,-42 16 0,62-19-296,0 1 0,1 0 0,0 1 0,0 0 0,0 0 0,1 1 0,0 1 0,0-1 0,1 2 0,-9 9 0,10-8 37,0-1 0,1 2 0,0-1 1,0 1-1,1 0 0,0 0 0,1 0 0,1 1 0,0-1 0,0 1 0,1 0 0,0 0 0,1 0 0,1 0 0,0 0 0,2 16 0,-1-22 3,0-1 0,0 1 0,1 0 0,-1-1 0,1 1 0,0-1 0,1 1 0,0-1 0,0 0 0,0 0 0,0 0 0,8 8 0,-5-8 42,0 1 0,0-1 0,1 0 1,0-1-1,-1 1 0,2-1 0,-1-1 0,11 4 0,1-1 89,0 0 0,1-2 0,0-1 0,-1 0 0,1-2 0,33 0 0,-34-2-72,0 0 0,0-2 0,31-7 1,-41 7-83,0 0 0,0 0 0,-1-1 0,1 0 1,-1-1-1,0 1 0,0-2 0,-1 1 0,12-12 1,-7 4 9,0-1-1,-1 0 1,-1-1 0,0 0 0,-1 0 0,9-22 0,-1-7 41,16-55-1,-31 92-130,0 1-1,-1-1 1,0 1-1,0-1 0,0 1 1,-1-1-1,0 0 1,0 1-1,0-1 0,-1 0 1,0 1-1,-1-1 1,1 1-1,-1-1 0,-1 1 1,1 0-1,-7-11 1,7 14 11,0 0 1,0 1-1,0-1 1,-1 1-1,1 0 1,-1 0-1,0 0 1,0 0-1,0 0 1,0 0-1,0 1 1,-6-3-1,4 2 15,-1 0 0,-1 0 0,1 1 0,0 0 0,0 0 0,-7 0-1,-35 3-185,40 0-1001,8-2 972,0 0-1,-1 1 0,1-1 1,-1 0-1,1 0 1,-1 0-1,1 0 0,-1 0 1,1 0-1,-1 0 1,1 0-1,-1 0 1,1 0-1,-1 0 0,1 0 1,-1 0-1,1 0 1,-1 0-1,1 0 0,0-1 1,-1 1-1,1 0 1,-1 0-1,1-1 1,-1 1-1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17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27 142 3552,'-26'-7'17280,"26"7"-16742,0-3-440,0 1 0,0-1 0,1 1 0,-1-1 0,1 1 0,0-1 0,-1 1 0,1-1 0,0 1 0,0 0 0,1 0 0,-1 0 0,0-1 0,1 1 0,-1 0 0,1 1 0,0-1 0,3-3 0,2-2 93,-3 2-93,1 0-1,0 1 0,-1 0 1,2 0-1,-1 1 0,0-1 1,1 1-1,-1 0 0,1 0 1,0 1-1,0 0 1,0 0-1,0 0 0,1 1 1,-1 0-1,0 0 0,1 1 1,6-1-1,0 2 92,0 1 0,0 0-1,0 1 1,0 0 0,0 1 0,0 0-1,21 11 1,-14-5 44,-8-3 18,0-1 0,0-1 0,24 7-1,-33-11-201,1 0-1,-1-1 1,0 1 0,1-1-1,-1 0 1,0 0-1,1 0 1,-1 0-1,1-1 1,-1 1-1,0-1 1,0 0 0,1 0-1,-1 0 1,0-1-1,0 1 1,0-1-1,0 1 1,0-1 0,4-3-1,-4 1-157,8-5 287,14-17-1,-22 22-529,0 1 1,0-1 0,0 0-1,-1-1 1,0 1-1,0 0 1,0-1-1,2-6 1,-1 4-1292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21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1312,'0'-1'442,"1"0"-1,-1 0 1,1 0 0,-1 0 0,1 0-1,-1 0 1,1 0 0,0 0-1,0 0 1,-1 0 0,1 0-1,0 0 1,0 1 0,0-1 0,2-1-1,-2 2-173,0-1 1,0 0-1,0 1 0,0-1 0,-1 0 0,1 0 1,0 0-1,0 0 0,0 0 0,-1 0 0,1 0 0,0 0 1,-1 0-1,2-4 3704,1 14-2473,-1 2-1089,0 1 0,0-1-1,-1 1 1,-1 0 0,-2 21 0,1-1-37,9 511 2645,-9-474-2872,2 73 796,9-155-542,-4-1-360,0 0-1,-1 1 1,0-2-1,3-14 1,2-9-24,5-13-115,19-55-52,-26 86 135,1 1 0,0 0-1,15-22 1,-21 36 10,0 0 0,0 0 0,1 1 0,0 0 0,0-1 0,0 2 0,0-1 1,8-5-1,-11 8 2,-1 1 0,1 0 1,0 0-1,-1-1 0,1 1 1,0 0-1,-1 0 0,1 0 1,0 0-1,0 0 0,-1 0 1,1 0-1,0 0 0,-1 0 1,1 0-1,0 0 0,0 0 0,-1 0 1,1 1-1,0-1 0,-1 0 1,1 1-1,0-1 0,-1 0 1,1 1-1,-1-1 0,1 1 1,0-1-1,-1 1 0,1-1 1,-1 1-1,1-1 0,-1 1 1,0-1-1,1 1 0,-1 0 1,0-1-1,1 1 0,-1 0 1,0 0-1,2 4 63,0 1 0,0-1 1,-1 0-1,1 7 0,-2-11-76,16 182 488,-13-111-20,-3-21-316,-1-37-72,1 1 1,3 26 0,2-25 301,-3-10-1038,0-15-5548,-2 1 3969,1 1 1,4-15 0,-4 21 1987,3-18-5794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22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529 7 3072,'-5'-6'8744,"4"5"-8284,-8 3 3821,-12 13-3287,5-2 393,-9 0-430,-1-1 0,-1-2 0,-51 14 0,47-15-534,21-6-337,-52 15-109,1 2-1,-85 41 1,135-54-1668,23-8-1635,1-1 2199,67-5-6953,-31 4 3067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23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75 4736,'4'-3'13957,"-8"-8"-12069,2 7-1730,0 1 0,0-1 0,0 1 0,-1-1 0,1 1 0,-1 0 1,0 0-1,0 0 0,0 1 0,0-1 0,0 1 0,0-1 0,-1 1 1,0 0-1,1 0 0,-1 1 0,0-1 0,0 1 0,-6-2 0,2 1-103,-1 0 0,1 1-1,0 0 1,-1 0 0,1 1-1,-1 0 1,-9 1 0,1 1 17,1 1 0,0 1 1,0 0-1,0 1 1,1 1-1,-1 0 0,-24 15 1,33-17-57,0 1 0,0 0 0,1 0 0,0 1 0,0 0 0,0 0 1,1 0-1,0 0 0,0 1 0,0 0 0,1 0 0,0 0 0,1 1 0,0 0 1,0-1-1,0 1 0,-2 12 0,4-10-4,0-1 1,0 1-1,1 0 1,0 0-1,0-1 1,1 1-1,1-1 0,0 1 1,0-1-1,4 12 1,-3-14 11,0 0 0,1 1 0,0-1-1,0-1 1,0 1 0,1-1 0,0 1 0,0-1 0,0-1 0,1 1 0,0-1 0,13 9 0,-1-4 32,0 0-1,1-2 1,0 0-1,1-1 1,0-1 0,0 0-1,1-2 1,-1-1-1,1 0 1,0-1 0,-1-2-1,1 0 1,33-4 0,-45 2-53,1 0-1,15-5 1,-23 7-335,0-1-1,0 0 0,0 0 0,0 0 0,0 0 0,0 0 0,0 0 0,0 0 0,0-1 0,0 1 0,-1-1 0,1 1 0,-1-1 0,1 0 0,-1 0 1,0 0-1,3-3 0,5-23-8302,-2 10 4785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24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3136,'4'-3'14751,"-3"-2"-14598,0 1-1,0 0 1,0-1-1,1 1 1,0 0-1,-1 0 1,1 0-1,1 0 1,-1 0-1,0 1 1,1-1-1,0 1 1,5-6-1,-3 4 33,0 0-173,0 1-1,0 1 1,1-1-1,-1 1 1,1 0-1,0 0 0,0 1 1,0-1-1,6 0 1,0-1-9,4-1 99,0 1 0,0 0 0,1 2 0,-1 0 0,1 1 0,16 0 0,-32 1-82,1 0-1,-1 0 1,0 0 0,1 1-1,-1-1 1,0 0-1,0 0 1,1 1-1,-1-1 1,0 1-1,0-1 1,0 1-1,0-1 1,0 1 0,0 0-1,1 0 1,-2-1-1,1 1 1,0 0-1,0 0 1,0 0-1,0 0 1,0 0-1,-1 0 1,1 0 0,0 0-1,-1 1 1,1-1-1,-1 0 1,1 2-1,0 0 13,-1 0 0,0 0 0,0-1-1,0 1 1,0 0 0,0 0 0,0-1 0,-1 1-1,1 0 1,-1-1 0,0 1 0,0 0-1,0-1 1,-1 3 0,-20 34 213,-1-2 1,-1-1-1,-3-1 0,-57 59 1,76-84-219,7-9-20,0 1 0,0-1 1,0 0-1,0 1 0,0-1 1,0 0-1,0 0 0,0 0 1,-1 0-1,1 0 1,0 0-1,-3 1 0,3-2 79,23 0 47,5 0-160,47 7-1,-62-5 26,1 1 0,-1 0 0,0 1 0,0 0 0,-1 1 0,13 6 0,-21-9-16,3 1 146,-1 0 1,1 1-1,-1-1 0,8 8 1,-12-10-101,-1-1 0,1 1-1,-1-1 1,1 1 0,-1 0 0,0-1 0,1 1 0,-1-1 0,1 1 0,-1 0 0,0 0 0,1-1 0,-1 1 0,0 0 0,0-1-1,0 1 1,0 0 0,0 0 0,0-1 0,0 1 0,0 0 0,0 0 0,0-1 0,0 1 0,0 0 0,0-1 0,0 1-1,-1 0 1,1 0 0,0-1 0,-1 1 0,1 0 0,0-1 0,-1 1 0,1-1 0,-1 1 0,1 0 0,-1-1 0,1 1-1,-1-1 1,1 1 0,-1-1 0,0 0 0,1 1 0,-1-1 0,0 0 0,1 1 0,-1-1 0,0 0 0,0 1 0,-11 4 224,0 1 0,-1-2 0,1 0 1,-1 0-1,-17 2 0,-66 4 125,93-10-364,-5 0-60,1 0 0,-1 0-1,1-1 1,0 0 0,-1 0-1,-8-4 1,-22-8-3701,29 8 1187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29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54 1728,'0'0'15,"0"0"0,-1-1 0,1 1 0,0 0-1,0 0 1,0 0 0,0 0 0,0 0 0,-1 0 0,1 0 0,0-1 0,0 1 0,0 0 0,0 0-1,0 0 1,0 0 0,0-1 0,-1 1 0,1 0 0,0 0 0,0 0 0,0 0 0,0-1 0,0 1-1,0 0 1,0 0 0,0 0 0,0-1 0,0 1 0,0 0 0,0 0 0,0 0 0,0 0-1,0-1 1,0 1 0,0 0 0,1 0 0,-1 0 0,0 0 0,0-1 0,0 1 0,0 0 0,0 0-1,0 0 1,0 0 0,1 0 0,-1-1 0,0 1 0,0 0 0,0 0 0,0 0 0,0 0 0,1 0-1,-1 0 1,0 0 0,4-2 239,0-11 3826,-4 12-3818,1 0 0,-1 0 0,1 0 1,-1 0-1,1 0 0,-1 0 0,0 0 0,0 0 1,0 0-1,1 0 0,-1 0 0,0 0 0,0 0 1,0 0-1,-1 0 0,1 0 0,0 0 1,-1-2-1,-5-7 6678,6 10-6873,-3 5 62,1 0 0,0 0 0,0 0 0,1 0 0,0 0 0,-1 0 0,1 9 1,-1 42 211,1-22-174,-5 272 1355,4-105-799,17 457 1019,-14-630-1702,25 413 1037,23 35 48,-42-384-2927,-7-143-6140,0 23 5367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32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0 416 3136,'1'7'3968,"2"-6"-3532,-1 1 0,1-1 0,-1 0 1,1 0-1,0 0 0,-1 0 0,1-1 0,0 1 1,0-1-1,-1 0 0,1 0 0,0 0 1,0 0-1,0 0 0,-1 0 0,1-1 0,0 1 1,4-2-1,2-2 145,0 0 0,0-1 0,16-11 0,-2 2 161,-13 8-498,0 0 1,0-1-1,0 0 0,-1-1 1,0 0-1,-1 0 0,9-12 0,-13 16-136,-1 0 0,-1-1-1,1 0 1,0 1 0,-1-1-1,0 0 1,0 0 0,-1 0-1,0 0 1,1 0 0,-2 0-1,1-1 1,0 1 0,-1 0-1,0-1 1,-1 1 0,1 0-1,-2-8 1,-2-1 41,-1 1 0,-7-16 0,6 16 25,-8-27 0,13 16 235,2 14-120,0 8-293,0 0 0,0 1 0,0-1 0,1 0 0,-1 0 0,1 1 0,-1-1 0,1 1 0,0-1 0,3-1-1,-4 2 29,8-4-18,-1 0 0,1 0 1,1 1-1,-1 0 0,11-2 1,1-2 142,-13 6-100,0-1 0,0 1 1,1 0-1,-1 1 1,0 0-1,1 0 0,-1 1 1,1 0-1,14 2 0,-20-2-19,0 1-1,0 0 1,0-1-1,0 1 0,0 0 1,0 1-1,0-1 1,-1 1-1,1-1 0,0 1 1,-1 0-1,0 0 1,1 0-1,-1 0 1,0 0-1,0 0 0,0 1 1,0-1-1,0 1 1,0-1-1,-1 1 0,0 0 1,1 0-1,-1-1 1,0 1-1,0 0 0,0 0 1,-1 0-1,1 6 1,2 34 574,-3 0 0,-6 57 1,5-85-484,0 0 0,1 0 0,1 15 0,0-26-97,-1 0-1,1 0 1,0 0-1,0-1 1,0 1-1,0-1 1,1 1-1,0-1 0,-1 1 1,1-1-1,0 0 1,1 0-1,-1 0 1,1 0-1,-1 0 1,1 0-1,3 2 0,-5-4-14,1-1 0,-1 1-1,1 0 1,-1-1-1,1 1 1,-1-1 0,1 1-1,0-1 1,-1 0-1,1 0 1,0 0 0,-1 0-1,1 0 1,0 0-1,-1 0 1,4-1 0,28-10-60,-25 8 25,36-11-416,4-1-6044,-40 10 3724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34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1312,'4'7'19823,"21"-8"-18372,49-12-717,120-6 0,-101 11-447,253-23 1009,-315 30-1307,-29 1-74,-15 4-4337,9-3 3128,0 0-1,0 1 0,1-1 1,-1 1-1,0 0 1,1 0-1,-6 5 0,3 3-4603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34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19 4736,'0'-1'278,"0"0"1,0 0 0,1 1-1,-1-1 1,0 0-1,1 0 1,-1 0-1,1 0 1,-1 1-1,1-1 1,-1 0 0,1 0-1,-1 1 1,1-1-1,0 0 1,-1 1-1,1-1 1,0 1-1,-1-1 1,1 1 0,0-1-1,5-1 4479,-7 17-523,-1-6-3686,-1 1 0,0-1-1,-1 0 1,0 0 0,0 0 0,-1-1-1,0 1 1,-10 12 0,3-7-553,0-1 1,-1-1 0,-27 23-1,32-30-503,-6 6-2006,7 0-2608,7-1-1197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57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17 992,'4'-6'15854,"-7"3"-13618,2 3-2118,0-1 0,0 0 0,0 0 0,0 1 0,-1-1 0,1 0-1,0 1 1,0-1 0,0 1 0,0 0 0,-1-1 0,1 1 0,0 0 0,0 0 0,-1 0 0,1 0 0,0 0 0,-1 0-1,1 0 1,-3 0 0,-27 11 500,12-3-533,15-7-82,1 0 1,-1 1-1,1-1 0,0 1 1,-1 0-1,1 0 1,0 0-1,0 1 1,0-1-1,1 1 1,-1-1-1,0 1 1,1 0-1,0 0 1,0 0-1,0 0 0,0 1 1,0-1-1,1 0 1,-1 1-1,1-1 1,0 1-1,0 0 1,0-1-1,1 1 1,-1 0-1,1 0 0,0-1 1,0 1-1,0 0 1,0 0-1,1-1 1,-1 1-1,1 0 1,0-1-1,3 7 1,2 2-60,36 87 907,-34-79-514,-1 2 1,7 37 0,-13-48-224,0-1 1,-2 15-1,1-6-73,-4 2-397,-4-5-4259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35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 0 4064,'0'0'1307,"-1"6"-801,-4 38 463,-2 0-1,-2 0 1,-2-1-1,-21 55 1,-211 462 4385,148-368-4495,74-155-572,-3 6 796,25-41-722,4-4-738,12-9-1950,18-17-4108,-9 8 3246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57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86 5824,'-21'-12'2602,"21"11"-2383,0 1 0,3-5 4599,-2 4-4599,-1 1 0,0 0 0,0 0 0,1 0 0,-1 0-1,1 0 1,10-7 1729,-7 6-1553,114-41 5221,-102 37-5562,0 1 1,0 1 0,0 1 0,33-1-1,-37 4-1019,1 0 0,18 3-1,-22-1-1045,1-1 0,-1 1 0,16 8 0,-8-1-4063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58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 4384,'6'-3'10791,"-9"7"-7833,-6 4-2140,0 0-1,1 1 1,0 0 0,0 0 0,1 0 0,-6 12 0,11-18-810,1-1 0,-1 1 0,1 0 0,0 0 0,0-1 0,0 1 0,0 0 0,1 0 0,-1 0 1,1 0-1,-1 0 0,1 0 0,0 0 0,1 0 0,-1 0 0,0 0 0,1 0 0,-1 0 0,1 0 1,0 0-1,0-1 0,0 1 0,1 0 0,-1 0 0,1-1 0,-1 1 0,1-1 0,0 0 1,3 4-1,-3-4-383,0-1 1,0 0-1,-1 0 1,1 1-1,0-1 1,0-1 0,1 1-1,-1 0 1,0 0-1,0-1 1,0 1 0,0-1-1,0 0 1,4 0-1,-2 0-748,0 0 0,0 0 0,0 0 0,1-1 1,-1 0-1,6-2 0,3-4-4573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0:58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47 7872,'-17'-21'2944,"8"16"-2304,9-2-160,0 4 1632,0 0-1248,0-2-64,4 2-1216,5 3 224,-1 0-1824,0 0 1120,1 0-3136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00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45 1888,'-1'-3'239,"0"0"0,0 0 0,0 0-1,0 0 1,0 0 0,0-5 0,1-10 5310,-1 18-5278,0 0 1,0 0-1,0 0 1,0 0-1,0 0 0,0 0 1,1 0-1,-1 0 1,0 0-1,0 0 0,0 1 1,0-1-1,0 0 1,1 0-1,-1 1 0,0-1 1,-1 2-1,-4 6 94,1 1 0,0 0 0,1 0-1,0 0 1,1 1 0,-5 15 0,-6 62 434,9-56-227,-52 634 2943,52-257-2080,7-371-1342,13 186 854,3 66-277,-18 0-497,-1-121-179,-8-66-3471,9-99 982,0-6 306,0-9-1687,0-12 1119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02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87 4480,'-8'2'16509,"13"-4"-14651,3-2-1558,0 0-1,12-8 0,-13 7-290,-1 1 1,2 0-1,-1 0 0,10-3 0,18-5-52,-19 6 79,1 0 1,1 1-1,-1 1 1,20-2-1,-22 5-20,-7 0-25,1 0-1,-1 1 1,9 0-1,-15 0 8,1 1-1,-1-1 0,0 1 1,1-1-1,-1 1 0,0 0 1,0 0-1,1 0 0,-1 0 1,0 0-1,0 0 0,0 1 1,0-1-1,-1 1 1,3 2-1,-3-3 20,0 0-1,0 0 1,-1 1-1,1-1 1,0 0 0,-1 1-1,1-1 1,-1 0 0,0 1-1,1-1 1,-1 1-1,0-1 1,0 1 0,0-1-1,0 1 1,0-1 0,0 0-1,0 1 1,-1-1 0,1 1-1,-1-1 1,1 1-1,-1-1 1,1 0 0,-1 1-1,-1 1 1,-1 2 26,0 0 1,0 0-1,-1 0 0,0 0 1,-4 4-1,-52 47-77,28-27 150,-34 40 0,-61 106 328,121-165-419,2-5 25,3-2-23,0-1 0,-1 0 0,1 0 0,-1 0 0,0 0 0,0 0 0,-4 3 1,3 1 359,3-5-382,0-1 0,0 0 0,0 0 0,0 0 0,0 0 0,0 1 0,0-1-1,0 0 1,0 0 0,0 0 0,0 0 0,0 1 0,0-1 0,0 0 0,0 0 0,0 0-1,0 0 1,0 1 0,0-1 0,0 0 0,-1 0 0,1 0 0,0 0 0,0 0 0,0 0 0,0 1-1,0-1 1,0 0 0,-1 0 0,1 0 0,0 0 0,0 0 0,0 0 0,0 0 0,-1 0-1,1 0 1,0 0 0,0 0 0,0 0 0,0 0 0,-1 0 0,1 0 0,0 0 0,-1 0 693,5-11-453,0 6-239,0 0-1,1 0 0,-1 0 1,1 0-1,0 1 1,1 0-1,-1 0 0,1 0 1,-1 1-1,1 0 1,0 0-1,0 0 0,10-2 1,4-1 22,1 1 0,40-5 0,-6 3-62,1 3 1,76 4-1,-129 0 203,3 0-582,-1 1 0,0 0 1,1 0-1,6 2 1,-11-3 131,0 0 1,0 1-1,0-1 1,0 1-1,0-1 1,0 1 0,0-1-1,0 1 1,0-1-1,-1 1 1,1 0 0,0 0-1,0-1 1,-1 1-1,1 0 1,0 0-1,-1 0 1,1 0 0,-1 0-1,1 0 1,-1 0-1,0 0 1,1 0 0,-1 0-1,0 0 1,0 0-1,1 0 1,-1 2-1,-3 18-7846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8:59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53 2560,'-38'0'4264,"20"0"2464,31-2 1149,2-1-5868,-7 1-2180,-1 0 1,1 1 0,12-2 0,95 6 921,-58 0-427,-1-2-1,94-12 1,-127 9-343,-15 2 151,-1-1 1,16-2 0,-22 2-176,0 1 0,1 0 0,-1-1 0,0 1 0,0-1 1,1 1-1,-1-1 0,0 0 0,0 1 0,0-1 0,0 0 0,0 0 0,0 0 0,0 0 1,0 0-1,0 0 0,-1 0 0,1 0 0,0 0 0,0 0 0,-1 0 0,1-2 0,0-7-3152,-7 12-1556,-12 14-4047,15-13 7575,-9 8-2057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00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63 6240,'-14'0'2005,"14"0"-1940,-1 0 0,1 0-1,0 0 1,0 0 0,0 0 0,0 0-1,0-1 1,-1 1 0,1 0-1,0 0 1,0 0 0,0 0 0,0 0-1,0 0 1,0 0 0,-1 0 0,1 0-1,0 0 1,0 0 0,0-1 0,0 1-1,0 0 1,1-5 4851,17-1 64,-11 6-4313,0-1 0,0 1 0,8 1 0,4 0-126,0-1 1,25-3-1,10 0-181,269-11-621,-309 13-1522,0-1 1,0-1 0,0 0-1,20-8 1,-9 0-1359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00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29 4800,'-7'-13'1557,"7"13"-1488,0 0-1,0-1 1,0 1 0,0 0-1,0-1 1,0 1-1,0 0 1,0-1 0,0 1-1,0 0 1,0-1-1,1 1 1,-1 0-1,0 0 1,0-1 0,0 1-1,1 0 1,-1 0-1,0-1 1,0 1 0,1 0-1,-1 0 1,0-1-1,1 1 1,-1 0 0,0 0-1,1 0 1,-1 0-1,0 0 1,1-1 0,-1 1-1,0 0 1,1 0-1,-1 0 1,3-1 1439,6-6 2915,-6 15-145,1 4-3416,0 2-220,-1-1 0,-1 1 0,0-1 1,0 1-1,-2 25 0,1 5 59,7 238 734,-6-256-298,0-9-4925,-1 5-10931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01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76 7296,'-42'0'2368,"22"5"7205,39-2-8749,-1-1 1,1 0-1,-1-1 1,20-3-1,0 2-349,49 0 323,183-3 322,-208-1-1009,1-3 0,77-18 0,-135 23-216,51-14-613,-52 15 88,0-1 1,0 0-1,0 0 0,-1 0 1,1 0-1,0-1 0,-1 1 1,0-1-1,1 0 0,3-4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01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6240,'4'-15'9696,"-2"46"-4158,0 4-3814,2 42-1029,9 327 1497,-12-392-2311,-1-1 1,0 0-1,-1 1 1,-4 19 0,11-62-12309,-6 13 9857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8:35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95 4320,'-9'-55'2464,"8"53"-2235,1 0-1,1 0 1,-1 0 0,0-1 0,0 1 0,1 0-1,-1 0 1,1 0 0,0 0 0,0 0 0,0-1-1,1-1 1,-2 3-209,1 1 0,-1-1 0,0 1 0,1-1 0,-1 1 0,0-1 0,1 1 0,-1-1 0,1 1 0,-1-1 0,1 1 0,-1-1 0,1 1 0,-1-1 0,1 1 0,-1 0 0,1 0 0,0-1 0,-1 1 0,1 0 0,0 0 0,-1-1 0,1 1 0,-1 0 0,1 0 0,0 0-1,-1 0 1,1 0 0,0 0 0,-1 0 0,1 0 0,0 0 0,-1 1 0,1-1 0,0 0 0,-1 0 0,1 1 0,0-1 0,-1 0 0,1 1 0,0 0 0,8 7 220,-1 2 1,1-1-1,-2 1 0,0 0 0,11 20 1,-9-15-35,-1-2 15,17 25 513,-3 2 0,0 1 0,17 49 0,-34-71-349,0 1-1,3 38 1,-6-43-200,0 16 124,0-1 0,-3 0 0,0 0 0,-2 1 1,-1-1-1,-1-1 0,-18 55 0,11-49-124,-2 0 1,-2-1-1,-1-1 0,-1 0 1,-2-2-1,-24 31 0,-96 130 583,139-189-846,-51 78 701,28-47-3866,22-31 2529,-7 7-2066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29:02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20 292 5984,'-14'-6'1920,"13"4"-1136,0 0 1,0 0-1,1 0 1,-1 0-1,1 1 1,-1-1-1,1 0 0,-1 0 1,1 0-1,0-3 1,1-1-312,0 0 0,1 0 0,0 0 0,0 0 0,0 0 0,1 1 0,-1-1 0,1 1 0,4-6 0,0 0 166,2-3 29,0 1-1,1 0 1,18-19-1,-26 29-603,1 1-1,0-1 0,0 1 0,0 0 0,0 0 1,0 0-1,0 0 0,0 0 0,1 1 0,-1-1 1,1 1-1,-1 0 0,1 0 0,-1 0 0,1 1 1,0-1-1,-1 1 0,1 0 0,0 0 0,0 0 0,-1 1 1,5 0-1,-5 0-8,0 0 0,0 0 0,0 1 0,0-1 0,0 1 0,0 0 0,0 0 0,-1 0 1,1 0-1,3 5 0,22 28 465,-14-15-228,-1-3 49,34 39 653,-41-50-826,0 0-1,1 0 1,-1-1-1,2 0 0,-1 0 1,12 5-1,-15-8-120,-1-1-1,1 1 1,0-1 0,-1-1-1,1 1 1,0 0-1,0-1 1,-1 0 0,1 0-1,0 0 1,0 0-1,6-1 1,-4-1-15,0 0 1,0 0-1,-1 0 1,1 0-1,0-1 1,-1 0-1,6-4 0,1-2-94,-1-1 0,0 0-1,0 0 1,-1-1-1,14-20 1,-8 10-197,-9 13-827,-1-1-1,0 1 1,0-1 0,-1 0 0,0-1-1,-1 1 1,6-18 0,-4-15-7271,-2 7 2613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21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49 2304,'-1'-5'1953,"0"0"-1,0-1 1,1 1 0,0-9-1,0 1 2780,0 19-2049,-1 37-2011,-14 84-1,-20 40 523,11-61-760,-21 144 195,43-239-650,1-5 8,0 0-1,0-1 1,1 1 0,-1 0-1,1 0 1,1 0-1,0 7 1,1-6-1535,-12-23-6488,8 11 6848,1 1-1,0-1 1,0 0 0,0 1-1,0-9 1,0-10-1660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22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89 124 3072,'-39'-36'1712,"35"33"-1199,1 0 0,0-1-1,0 1 1,1-1 0,-5-6 0,5 7 209,0 0 0,0 0-1,0 0 1,-1 0 0,1 0 0,-1 1-1,0-1 1,-4-3 0,5 4 578,6 3-234,8 4 45,0 1-715,0 0-1,0 0 0,0-2 1,1 0-1,0 0 1,23 3-1,-18-4-74,-1 0 0,1-1-1,0-1 1,0-1 0,0-1 0,27-4-1,113-37 522,-102 25-857,-43 14-175,14-4-531,-16 0-4405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26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1 816 4224,'4'4'11232,"-3"-6"-11051,-1 0 0,1 0 0,-1 0 1,1 0-1,0 0 0,0 0 1,0 0-1,0 0 0,0 0 0,0 1 1,3-4-1,4-8 118,17-32 388,-16 25-461,2 1 0,22-32 0,-14 31 94,-1 1 0,2 0-1,33-23 1,-48 38-249,-4 3-51,0 0 1,0 0 0,1 0 0,-1 0 0,0 1-1,1-1 1,-1 0 0,1 0 0,-1 1 0,1-1-1,-1 1 1,1 0 0,-1-1 0,1 1 0,-1 0-1,1 0 1,0 0 0,-1 0 0,1 0-1,-1 0 1,1 0 0,-1 0 0,1 1 0,0-1-1,-1 1 1,1-1 0,-1 1 0,0 0 0,1-1-1,-1 1 1,1 0 0,-1 0 0,0 0 0,0 0-1,0 0 1,1 0 0,-1 0 0,0 1-1,0-1 1,-1 0 0,1 0 0,0 1 0,0-1-1,-1 1 1,1-1 0,0 1 0,-1-1 0,1 2-1,6 27 72,5 48 0,-6-36-36,-3-21 58,11 35-1,-13-51-85,1 0 0,-1-1 0,1 1 0,0-1 0,1 1 0,-1-1 0,1 0 0,0 0 0,0 0 0,0 0 0,1 0 0,-1-1 0,6 5 0,-8-8-15,0 1 0,0-1 0,0 1 0,1-1 0,-1 0 0,0 1 0,0-1 0,0 0 1,1 0-1,-1 0 0,0 0 0,0 0 0,1 0 0,-1 0 0,0-1 0,0 1 0,0 0 0,1-1 0,-1 1 0,0-1 0,0 1 0,0-1 0,0 1 0,0-1 1,0 0-1,0 1 0,1-2 0,2-2-7,1 0-1,-1 0 1,7-9 0,6-12 55,-1-1 0,0 0 0,-2-1-1,17-46 1,-27 53-204,-4 18 116,0-1-1,1 0 0,-1 0 1,1 1-1,0-1 1,1-4-1,-1 6 25,-2 2-4,-4 7-13,-6 15 13,3 2 12,1 1 1,2 0-1,0 0 0,2 1 1,1-1-1,1 1 0,3 29 1,-2-50 8,6 37 101,-6-40-89,1-1 1,-1 0 0,1 1-1,0-1 1,0 0-1,0 0 1,0 0 0,0 0-1,0 1 1,0-1-1,0-1 1,1 1-1,-1 0 1,4 3 0,-5-5-11,1 0 1,-1 0-1,1 0 1,-1 1-1,1-1 1,-1 0 0,1 0-1,0 0 1,-1 0-1,1 0 1,-1 0-1,1 0 1,-1 0-1,1 0 1,-1 0 0,1 0-1,-1 0 1,1-1-1,0 1 1,-1 0-1,1 0 1,-1 0 0,0-1-1,1 1 1,-1 0-1,1-1 1,-1 1-1,1 0 1,-1-1-1,0 1 1,1-1 0,-1 1-1,0-1 1,1 1-1,-1-1 1,11-21 64,-3-13-10,-1 0 0,-1-1-1,0-40 1,0 8-29,-5 34-490,-1 28 161,0 25 158,4 119 140,-4-132 37,0-1 0,1 1 0,-1 0 0,1 0 0,0-1 0,1 1 0,-1-1 0,1 1 0,3 6 0,-4-12-32,-1 0 0,1 0 0,-1 0 0,1 0 0,-1 0 0,1 1 0,0-1 0,-1 0 0,1-1 0,-1 1 0,1 0 0,-1 0 0,1 0 0,-1 0 0,1 0-1,0-1 1,-1 1 0,1 0 0,-1 0 0,1-1 0,-1 1 0,0 0 0,1-1 0,-1 1 0,1 0 0,-1-1 0,1 0 0,17-15 140,-10 5-98,-1-1 0,0 0 1,9-20-1,-2 3-25,1-1-85,-11 20 32,0 0 1,1 0-1,0 1 1,1 0-1,0 0 1,1 0 0,8-8-1,-15 16 18,1 1 0,-1-1 0,1 1 0,-1 0 0,1-1 0,-1 1 0,1-1 0,-1 1 0,1 0 0,0 0 0,-1-1 1,1 1-1,0 0 0,-1 0 0,1 0 0,0-1 0,-1 1 0,1 0 0,-1 0 0,1 0 0,0 0 0,-1 0 0,1 1 0,0-1 0,-1 0 0,1 0 0,0 0 0,-1 0 0,1 1 0,0-1 0,-1 0 0,1 1 0,-1-1 0,1 0 0,-1 1 0,1-1 0,-1 1 0,1-1 0,-1 1 0,1-1 0,-1 1 0,0-1 0,1 1 0,-1-1 0,0 1 0,1 0 0,-1 0 0,3 5-31,-1 0 0,1 0-1,2 13 1,-4-14 48,13 78 220,-7-34-198,2 15 299,-9-63-337,0-1 1,0 0-1,0 0 1,0 1 0,0-1-1,0 0 1,0 0-1,0 1 1,1-1-1,-1 0 1,0 0-1,0 1 1,0-1-1,0 0 1,0 0-1,1 1 1,-1-1-1,0 0 1,0 0-1,0 0 1,1 1 0,-1-1-1,0 0 1,0 0-1,1 0 1,-1 0-1,0 0 1,0 1-1,1-1 1,6-5 123,5-17 109,15-39 37,12-25-127,-31 72-233,1-1 1,0 1-1,15-19 0,-23 32 74,1-1-1,-1 0 1,1 1 0,-1 0-1,1-1 1,-1 1 0,1 0-1,0 0 1,0 0-1,3-2 1,-4 3 6,-1 0 0,1 0 0,-1 0 0,1 0 0,-1 0 0,1 0 0,-1 0 1,1 0-1,0 0 0,-1 0 0,1 0 0,-1 0 0,0 0 0,1 0 0,-1 1 0,1-1 0,-1 0 0,1 0 0,0 1 0,0 0 2,0 0 0,-1 0 0,1 0 1,0 0-1,0 0 0,-1 0 0,1 0 0,-1 0 0,1 0 0,-1 0 0,1 2 0,6 23 2,5 47 0,-8-45 19,10 38 1,-13-63 17,0-1 0,0 1 0,0 0 0,0-1 0,1 1 0,-1 0 0,4 3 0,-5-6-18,1 1 0,-1 0-1,1-1 1,0 1-1,-1-1 1,1 1-1,-1-1 1,1 1-1,0-1 1,-1 0 0,1 1-1,0-1 1,-1 0-1,1 1 1,0-1-1,0 0 1,-1 0-1,1 0 1,0 0 0,0 1-1,-1-1 1,1 0-1,0 0 1,0-1-1,-1 1 1,1 0-1,0 0 1,1-1 0,1-1 3,1 0 1,-1 0-1,0 0 1,0-1-1,0 0 1,0 0-1,0 1 1,0-2-1,-1 1 1,0 0-1,1 0 1,2-7-1,4-8 146,8-27 0,-2 9-44,-6 12-150,9-34 0,-11 32-205,-7 26 229,0 0 0,0-1 0,0 1 0,0 0 0,1 0 0,-1 0 0,0 0 0,0 0 0,0 0 0,0 0 0,0-1 0,0 1 0,0 0 0,0 0 0,0 0 0,0 0 0,0 0 0,1 0 0,-1 0 0,0 0 0,0 0 0,0 0 0,0 0 0,0 0 0,0 0 0,0 0 0,0-1 0,1 1 0,-1 0 0,0 0 0,0 0-1,0 0 1,0 0 0,0 0 0,0 0 0,1 0 0,-1 1 0,0-1 0,0 0 0,0 0 0,0 0 0,0 0 0,0 0 0,0 0 0,1 0 0,-1 0 0,0 0 0,0 0 0,0 0 0,0 0 0,0 0 0,0 0 0,0 1 0,0-1 0,0 0 0,0 0 0,0 0 0,1 0 0,-1 0 0,0 0 0,0 0 0,0 1 0,0-1 0,8 14-118,6 20 164,-3 10 17,9 84 1,-15-91-47,-4-25 19,1-5 43,-1 1 0,0-1 0,-1 0 0,0 1 0,0-1 0,0 1 0,-3 13 0,3-21-61,0 0 0,0 1 0,0-1 0,-1 0 0,1 1 0,0-1 0,0 0 0,0 0 0,0 1 1,0-1-1,0 0 0,-1 0 0,1 1 0,0-1 0,0 0 0,0 0 0,0 0 0,-1 1 0,1-1 0,0 0 0,0 0 0,-1 0 0,1 0 1,0 1-1,0-1 0,-1 0 0,1 0 0,0 0 0,0 0 0,-1 0 0,1 0 0,0 0 0,-1 0 0,1 0 0,0 0 0,0 0 0,-1 0 0,1 0 1,-1 0-1,-10-10 146,-6-17-193,11 12 3,1 0 1,-5-27-1,5 21 64,5 20-61,-1-1 0,1 1 0,0 0 0,-1 0 0,1-1 0,0 1 0,0 0 0,0 0 0,0-1 0,0 1 0,0 0 0,0-1 0,0 1 0,0 0 0,1 0 0,-1-1 0,1 1 0,-1 0 0,1 0 0,-1-1 0,1 1 0,1-1 0,0 1 32,0 1 0,1 0 0,-1 0 0,0 0 0,1 1 0,-1-1 0,0 0 0,1 1 0,-1-1 0,2 2 0,15 2 0,-13-4 20,0-1 0,0 0 0,1 0 0,-1 0 0,0-1 0,0 0 0,0 0 0,-1 0 0,1-1 0,10-6 0,1-3-11,-1 0 0,15-15-1,-16 14 147,26-19-1,-32 24-185,-6 4-21,-2 5-20,-1 0 136,0 10-346,2 9 253,-1-1 1,2 0-1,8 29 1,-6-27 3,-3-12 60,1 0-1,0-1 1,1 1 0,0-1-1,1 0 1,0 0 0,10 14-1,-14-21-27,-1-1 0,1 1 1,0 0-1,-1-1 0,1 1 0,0-1 0,0 1 0,0-1 0,-1 1 1,1-1-1,0 1 0,0-1 0,0 0 0,0 1 0,0-1 0,-1 0 1,1 0-1,0 0 0,0 0 0,0 0 0,2 0 0,-1 0 14,0-1 0,1 1 0,-1-1 0,0 0 0,0 1 0,0-1 0,0 0 0,4-3-1,0 0 29,-1 0-1,0-1 0,0 1 0,0-1 1,7-10-1,-1-3-30,-1-1-1,0 0 1,7-22-1,-3 7-7,2-6 54,-2-1 0,-1-1 0,-3 0 0,9-69 1,-5-173-146,-21 147-356,7 137 416,0-1 0,0 0 0,0 0 0,0 1 0,0-1 1,0 0-1,0 0 0,0 0 0,0 1 0,0-1 1,0 0-1,0 0 0,-1 1 0,1-1 0,0 0 1,-1 1-1,1-1 0,0 0 0,-1 1 0,1-1 1,-1 0-1,1 1 0,-1-1 0,1 1 0,-1-1 0,0 1 1,1-1-1,-2 0 0,2 2 10,-1-1-1,0 0 1,1 0-1,-1 1 1,0-1 0,1 1-1,-1-1 1,0 1-1,1-1 1,-1 1 0,1-1-1,-1 1 1,1-1-1,-1 1 1,1 0 0,-1-1-1,1 1 1,-1 0-1,1-1 1,0 1 0,0 0-1,-1 0 1,1-1-1,0 1 1,0 0 0,0 0-1,0 1 1,-7 27-37,2 1 0,-1 39 0,4 61-99,2-101 139,0 2 19,-1 26 95,14 111 1,-8-121-115,-4-30 145,5 28 1,19 83 369,-23-111-485,-2-14 22,1 0-1,-1 1 1,1-1 0,0 0 0,-1 0-1,1 1 1,1-1 0,1 4 0,7-27 377,4-14-313,11-39 0,-4 12-111,-20 56-18,0 0 0,0 0-1,0 0 1,0 0 0,-1 0-1,0-5 1,0 8-102,0 4 27,-1 64-383,3 79 713,3-111-183,-4-32-27,0 0 1,-1 0 0,1 0-1,0 0 1,0 0 0,0-1 0,0 1-1,0 0 1,0 0 0,0-1-1,1 1 1,-1-1 0,1 1-1,1 1 1,-2-3-19,0 1 0,0-1 1,0 0-1,0 0 0,0 0 0,0 1 0,0-1 0,0 0 1,0 0-1,0 0 0,0 0 0,0 0 0,-1 0 0,1-1 1,0 1-1,0 0 0,0 0 0,0-1 0,0 1 0,0-1 1,0 1-1,-1-1 0,2 0 0,19-15-8,-18 13 43,11-10 66,21-25 0,-30 32-82,0-1 0,0 0 0,-1 0 0,1 0 0,-2-1 0,6-12 0,-8 12-97,-5 10-92,3 0 140,0-1 0,0 0-1,0 0 1,1 0 0,-1 1-1,1-1 1,-1 0 0,1 0-1,-1 1 1,1-1 0,-1 3-1,1 11-39,1-1 0,2 17 1,-2-25 68,0-1 1,1 0 0,-1 0 0,1 0 0,0 0 0,1 0-1,-1 0 1,1 0 0,3 4 0,-4-6 1,1 0 0,-1 0 0,0-1 1,1 1-1,-1-1 0,1 0 0,0 1 0,5 2 0,-7-5 7,0 1 0,1-1-1,-1 1 1,1-1 0,-1 0-1,1 0 1,-1 0 0,1 0-1,-1 0 1,1 0 0,-1 0-1,1 0 1,-1 0 0,0-1-1,1 1 1,-1-1 0,1 1-1,-1-1 1,0 1 0,1-1-1,-1 0 1,2-1 0,2-1 2,0-1 0,0 0 0,-1-1 0,1 1 0,-1-1 1,0 0-1,0 0 0,-1 0 0,0 0 0,1-1 1,-2 1-1,1-1 0,-1 0 0,0 1 0,0-1 1,0-1-1,0-6 0,0 3-12,-1 0-1,-1 1 1,1-1-1,-2 0 1,1 1-1,-1-1 1,-1 0-1,0 1 1,0-1 0,-6-15-1,4 19-17,0 0 0,1 1 0,-2-1 0,1 1 0,-1 0 0,0 0-1,0 0 1,0 1 0,0 0 0,-1 0 0,0 0 0,0 0 0,-8-3 0,14 7 4,-1 0 1,1 0 0,-1 0-1,1 0 1,-1-1-1,1 1 1,-1 0-1,1-1 1,0 1-1,-1 0 1,1 0 0,-1-1-1,1 1 1,0-1-1,0 1 1,-1 0-1,1-1 1,0 1-1,-1-1 1,1 1 0,0-2-1,0 2 12,0 0 0,0-1 0,0 1 0,0 0 0,1-1 0,-1 1 0,0 0 0,0-1 0,1 1 0,-1 0 0,0 0 0,0-1 0,1 1-1,-1 0 1,0 0 0,1-1 0,-1 1 0,0 0 0,1 0 0,-1 0 0,1-1 0,25-5 110,-22 5-219,14-3 140,77-14-145,-83 16 101,0 2-1,0 0 0,0 0 1,-1 1-1,1 0 0,14 4 1,-24-4 12,0 0 0,0 0 0,1 0-1,-1 0 1,0 0 0,0 1 0,0-1 0,-1 1 0,1-1 0,0 1 0,0 0 0,-1 0-1,1 0 1,-1 0 0,0 0 0,1 0 0,-1 0 0,0 0 0,0 0 0,-1 1 0,1-1 0,0 0-1,-1 1 1,1 3 0,1 8 61,0-1 0,-2 1 0,0 16-1,0-16 59,0-8-189,0 7 251,1-12 6,2-7 2,1-6-167,1 1 0,1-1 0,7-12-1,-5 11-28,-6 9-14,0 1 0,0-1 0,0 1 0,1 0-1,-1 0 1,1 0 0,0 0 0,4-4 0,-6 7 21,-1 0 1,0 0-1,0 0 1,0 0-1,0 0 1,1 0-1,-1 0 1,0 0-1,0 0 1,0 0-1,0 0 0,1 0 1,-1 0-1,0 0 1,0 0-1,0 0 1,0 0-1,1 0 1,-1 0-1,0 0 1,0 1-1,0-1 1,0 0-1,1 0 1,-1 0-1,0 0 1,0 0-1,0 0 1,0 0-1,0 1 0,0-1 1,1 0-1,-1 0 1,0 0-1,0 0 1,0 1-1,0-1 1,1 4 6,24 37 136,-21-31-23,1 3 124,1 0-1,10 16 1,-14-26-287,0 0 0,0 0 0,1 0 0,-1 0 0,1-1 0,0 1 0,-1-1 0,1 1 0,0-1 0,1 0 0,-1 0 0,0 0 0,6 1-1,-6-2 519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26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 7136,'-21'-3'9711,"35"6"-8996,9 2-849,-16-4-118,-1 0 1,0 1 0,0-1-1,0 1 1,9 4 0,16 9-5210,-16-11 453,-3-1 1925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27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76 8640,'-41'-3'3904,"46"6"-3392,-2-3 1632,6 0-1280,11-3 1279,8 3-1247,13-7 256,5-1-672,3-2-288,-4 2-128,5-6 64,-6 7-64,7-4-448,-3 7 192,-2 0-3840,-1 8 2177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27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63 10816,'-66'-37'4000,"54"37"-3136,-2-4-1,14 1-895,0-5 96,0 5-32,5-1-575,4 1 287,3 3-3008,3 10 1824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29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82 2496,'4'-27'7117,"-4"27"-7062,0 0 0,0 0 0,0 0 0,0 0 0,0 0 1,0 0-1,0 0 0,0 0 0,0 0 0,0-1 0,0 1 1,0 0-1,0 0 0,0 0 0,0 0 0,0-1 552,0 1-552,3 15 1497,2 39 156,-2 0 1,-5 75-1,-1-99-1161,-2 0 0,-1 0 1,-1-1-1,-21 56 0,26-76-369,2-8-135,0 0-1,0-1 0,0 1 1,0 0-1,0-1 1,0 1-1,0 0 0,0-1 1,0 1-1,0-1 1,0 1-1,0 0 0,-1-1 1,1 1-1,0 0 1,-1-1-1,1 1 0,0-1 1,-1 1-1,1-1 1,-1 1-1,1-1 1,-1 1-1,1-1 0,-1 1 1,1-1-1,-1 0 1,0 1-1,-10-1 742,10 0-769,1 0 1,-1 0-1,0 0 0,1 0 1,-1 0-1,1-1 0,-1 1 1,0 0-1,1 0 0,-1-1 1,1 1-1,-1 0 1,1-1-1,-1 1 0,1-1 1,-1 1-1,1 0 0,-1-1 1,1 1-1,-1-1 0,1 1 1,0-1-1,-1 0 0,1 1 1,0-1-1,-1 1 0,1-1 1,0 1-1,0-1 1,0 0-1,0 1 0,0-1 1,-1 0-1,1 1 0,0-2 1,2-26 598,-1 22-586,2-13 85,1 0 0,1 0 0,1 1 0,1 0 0,0 0 0,14-23 0,-1 0-67,-7 13-45,2-8-13,3 1-1,1 1 1,24-34 0,-37 59 30,4-4-36,0 1 0,23-22 1,-31 32 18,0 0 1,1 0 0,-1 0 0,1 0 0,0 0 0,0 0 0,0 1 0,0 0 0,0-1 0,0 1 0,0 0 0,0 1 0,0-1 0,1 0 0,-1 1 0,0 0-1,0 0 1,1 0 0,-1 0 0,5 1 0,-5 0-2,0 0 0,-1 1 0,1-1 0,-1 1 0,1-1-1,-1 1 1,0 0 0,0 0 0,1 0 0,-1 0 0,-1 0-1,1 0 1,0 1 0,0-1 0,-1 1 0,0-1 0,1 1 0,-1 0-1,0 0 1,1 4 0,1 2 61,-1 0 0,0 0 0,-1 0 0,1 1 0,-1 11 0,-1 1 123,-1 1 1,-1 0 0,0 0-1,-9 33 1,9-50-156,0 1 1,-1-1-1,1 1 1,-1-1 0,0 0-1,-1 0 1,1 0-1,-1 0 1,0 0 0,-1-1-1,1 0 1,-1 0-1,0 0 1,-1-1 0,1 1-1,-1-1 1,1-1-1,-1 1 1,-10 3 0,2-2-3,-1-2 0,1 1 1,-1-2-1,0 0 1,0-1-1,0-1 1,-15-1-1,7 1-76,23 0 48,0 0 0,-1 0-1,1 0 1,0 0 0,0 0-1,0 0 1,0 0 0,-1 0 0,1 0-1,0 0 1,0 0 0,0 0-1,0 0 1,-1 0 0,1 0 0,0 0-1,0 0 1,0 0 0,0 0-1,-1 0 1,1 0 0,0 0 0,0-1-1,0 1 1,0 0 0,0 0-1,0 0 1,-1 0 0,1 0 0,0 0-1,0-1 1,0 1 0,0 0-1,0 0 1,0 0 0,0 0 0,0-1-1,0 1 1,0 0 0,0 0-1,0 0 1,0 0 0,0-1 0,0 1-1,0 0 1,0 0 0,0 0-1,0 0 1,0-1 0,0 1 0,0 0-1,0 0 1,0 0 0,0 0-1,0 0 1,0-1 0,1 1 0,43 3-218,16-5 444,-53 1-206,-1 0 0,0 0 0,1-1 1,-1 0-1,0 0 0,0 0 0,8-5 1,2-3-46,1-1 1,-1-1 0,-1-1 0,19-19 0,1-9-4452,-33 39 3668,0-1 0,1 1 0,-1 0 0,0 0 0,1 0 0,-1 1 0,1-1 0,0 0 0,4-1 0,12-3-2663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33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5 700 4480,'0'0'125,"-1"0"-1,1 0 1,0 0 0,0-1 0,0 1 0,-1 0-1,1 0 1,0 0 0,0 0 0,-1-1 0,1 1-1,0 0 1,0 0 0,0-1 0,0 1 0,-1 0-1,1 0 1,0-1 0,0 1 0,0 0-1,0 0 1,0-1 0,0 1 0,0 0 0,0 0-1,0-1 1,0 1 0,0 0 0,0-1 0,0 1-1,0 0 1,0 0 0,0-1 0,0 1 0,0 0-1,0-1 1,0 1 0,0 0 0,1 0 0,-1-1-1,0 1 1,0 0 0,0 0 0,0 0 0,1-1-1,-1 1 1,0 0 0,1 0 0,15-11 3148,-3 3-2277,-4-3-218,0 0 0,-1 0 1,11-18-1,-10 14-217,20-25-1,-3 9-3,-6 7-254,40-37 0,-58 59-315,-1 1 69,0-1 0,1 1 0,0 0 0,-1-1 0,1 1-1,0 0 1,-1 0 0,1 0 0,0 0 0,2 0 0,-3 1-33,-1 0 0,1 0 0,-1 0 0,0 0 0,1 0 0,-1 0 0,0 0 0,1 0 0,-1 0 0,1 1 0,-1-1 1,0 0-1,1 0 0,-1 0 0,0 1 0,1-1 0,-1 0 0,0 0 0,0 1 0,1-1 0,-1 1 0,7 14 363,-3-1-213,-1 0 0,0 0 0,-2 0 0,1 24 0,-2-26-36,1 0 1,3 21-1,-3-28-114,0-1 1,0 0-1,1 1 0,0-1 1,-1 0-1,2 0 0,-1 0 0,0 0 1,1 0-1,3 4 0,-4-6 6,-1 0 0,1 0 1,0 0-1,0 0 0,0 0 0,0-1 0,0 1 0,0-1 0,0 1 0,0-1 0,1 0 0,-1 0 0,1 0 0,-1 0 0,1 0 1,-1 0-1,1-1 0,-1 1 0,1-1 0,0 0 0,-1 0 0,1 0 0,0 0 0,4-1 0,-5 1-7,11-2 23,-1 0 0,0 0 1,0-1-1,0-1 0,0 0 1,11-6-1,-11 4-31,0-1 0,-1 0 1,0-1-1,-1 0 0,1 0 0,9-11 1,3-3-198,-24 23 154,0 1-1,0-1 1,0 1-1,0 0 0,1 0 1,-1-1-1,0 1 1,1 0-1,-1 0 1,1 3-1,-3 23 13,3-26 4,0 1 1,1 0-1,0-1 0,-1 1 1,1 0-1,0-1 1,0 1-1,0-1 1,1 1-1,2 4 1,-4-7 33,1 1 0,-1 0 0,1-1 0,-1 1 0,1 0 0,-1-1-1,1 1 1,-1-1 0,1 1 0,0-1 0,-1 1 0,1-1 0,0 1 0,-1-1 0,1 1 0,0-1 0,0 0 0,-1 0 0,1 1 0,0-1 0,0 0 0,-1 0 0,1 0 0,0 0 0,0 0 0,0 0 0,0 0 0,-1 0 0,1 0 0,0 0 0,0 0 0,-1-1 0,1 1 0,0 0 0,0 0 0,-1-1 0,1 1 0,0-1 0,1 0 0,-1 0-16,1-1 1,-1 1 0,0-1 0,0 0 0,1 1 0,-1-1 0,0 0-1,0 0 1,-1 0 0,1 1 0,0-1 0,-1 0 0,1 0 0,-1 0 0,1 0-1,-1 0 1,0 0 0,0-1 0,0 1 0,0 0 0,0 0 0,-1 0-1,1 0 1,-1 0 0,1 0 0,-1 0 0,-1-3 0,0 1-28,0 0 0,0 1 0,0-1 0,0 0 0,-1 1 0,1 0 0,-1-1 0,0 1 0,0 0 0,0 1 0,0-1 0,-1 0 0,-6-3 0,8 5 0,0 0 1,0 1-1,1-1 0,-1 1 0,0-1 1,0 1-1,0 0 0,0 0 0,0 0 0,0 0 1,-3 0-1,-4 1-114,9-1 133,0 0 1,0 0-1,0 0 0,0 0 0,0 0 0,0 0 0,0 0 1,-1 0-1,1 0 0,0 1 0,0-1 0,0 0 0,0 0 1,0 0-1,0 0 0,0 0 0,0 0 0,0 0 0,0 0 0,0 0 1,0 0-1,0 0 0,0 1 0,0-1 0,0 0 0,0 0 1,0 0-1,0 0 0,0 0 0,0 0 0,0 0 0,0 0 1,0 0-1,0 1 0,0-1 0,0 0 0,0 0 0,0 0 1,0 0-1,0 0 0,0 0 0,1 0 0,-1 0 0,0 0 1,0 0-1,0 0 0,0 0 0,0 0 0,0 0 0,0 0 1,0 1-1,0-1 0,0 0 0,0 0 0,1 0 0,-1 0 0,0 0 1,5 4-19,0 1 0,1-1 1,-1 0-1,1-1 1,8 5-1,-11-7 45,-1 0-1,1 0 0,-1-1 0,1 1 1,0 0-1,-1-1 0,1 0 1,0 0-1,-1 0 0,1 0 1,0 0-1,-1 0 0,1-1 0,0 0 1,-1 1-1,1-1 0,3-1 1,-2 0-3,-1 0 0,1 1 0,-1-1 0,1 0 1,-1-1-1,0 1 0,0-1 0,0 1 1,0-1-1,0 0 0,0 0 0,-1 0 0,0 0 1,1-1-1,-1 1 0,0 0 0,2-6 1,9-23 37,-1 0 0,15-64 1,0-70 56,-23 111-79,-8 59-140,-1 21 61,0 1 0,2 0-1,1 52 1,0-26 132,7 171 101,-5-217-178,2 0 1,-1 0 0,0 0-1,1 0 1,0 0 0,3 5-1,-4-9 6,0 0 1,0-1-1,0 1 0,1 0 0,-1-1 0,0 1 0,0-1 0,1 1 0,-1-1 1,3 2-1,-3-3-3,0 1 0,0-1 0,0 0 0,0 1 0,-1-1 0,1 0 0,0 0 1,0 0-1,0 1 0,0-1 0,0 0 0,0 0 0,-1-1 0,1 1 0,0 0 1,0 0-1,0 0 0,0 0 0,0-1 0,-1 1 0,1 0 0,0-1 0,0 1 0,1-1 1,2-3 6,0 1 0,0-1 1,0 0-1,0 0 1,-1 0-1,1 0 1,-1-1-1,0 0 1,-1 1-1,1-1 0,2-7 1,1-3-80,-1 0 0,6-28 0,-10 35 14,-1 8 32,1 0 1,-1 0 0,0 0-1,0 0 1,0 0 0,0 0-1,0 0 1,0 1 0,0-1-1,0 0 1,0 0 0,0 0-1,0 0 1,1 0 0,-1 0-1,0 0 1,0 0 0,0 0-1,0 0 1,0 0 0,0 0-1,0 0 1,0 0 0,0 0-1,1 0 1,-1 0 0,0 0-1,0 0 1,0 0 0,0 0-1,0 0 1,0 0 0,0-1-1,0 1 1,0 0 0,0 0-1,1 0 1,-1 0 0,0 0-1,0 0 1,0 0 0,0 0-1,0 0 1,0 0 0,0 0-1,0 0 1,0-1 0,0 1 0,0 0-1,0 0 1,0 0 0,0 0-1,0 0 1,0 0-1,9 6 2,5 2 5,0-1 0,0 0 0,1-1 0,0-1 0,1 0 0,-1-1 0,25 3 0,-25-5 96,0-1 0,1-1-1,-1 0 1,23-4 0,-21-1 34,3 0 70,-17 6-156,-23 15-266,17-13 232,0-1 0,0 1 0,0 0-1,1 0 1,-1 0 0,1 0 0,-1 0 0,1 0 0,0 1-1,0-1 1,1 1 0,-1 0 0,1 0 0,-2 6 0,3-10-4,1 0 1,0 0 0,-1 1 0,1-1-1,0 0 1,-1 0 0,1 0 0,0 0-1,-1 0 1,1 0 0,0 0 0,-1 0-1,1 0 1,0 0 0,-1 0 0,1 0-1,-1 0 1,1 0 0,1-1 0,16-3 92,-13 2-74,0 0 1,-1-1 0,1 1 0,-1-1 0,0 0 0,0 0 0,0 0 0,0 0 0,0-1-1,5-7 1,12-9-126,-21 20 94,0 0 0,1 0 0,-1 0 1,1 0-1,-1 0 0,1 0 0,-1 1 1,0-1-1,1 0 0,-1 0 0,1 0 1,-1 0-1,0 1 0,1-1 0,-1 0 1,0 0-1,1 0 0,-1 1 0,0-1 1,1 0-1,-1 1 0,0-1 0,0 0 1,1 1-1,-1-1 0,0 0 0,0 1 1,0-1-1,0 1 0,1-1 0,10 19-267,-8-12 215,3 3 110,-5-8-16,0 1 0,0-1 0,0 0 0,1 0 0,-1 0 0,4 3 0,-5-4-28,1-1 0,-1 1 1,1-1-1,0 0 0,-1 1 0,1-1 0,0 0 0,-1 0 1,1 0-1,-1 1 0,1-1 0,0 0 0,0 0 0,-1 0 1,1 0-1,0 0 0,-1 0 0,1 0 0,0 0 1,-1 0-1,1-1 0,0 1 0,-1 0 0,1 0 0,-1 0 1,1-1-1,0 1 0,-1 0 0,1-1 0,0 0 1,2-1 22,0-1-1,0 0 1,0 1 0,0-1 0,-1 0 0,0-1 0,1 1 0,-1 0 0,0-1 0,1-4 0,13-36 100,-9 17 0,-1 0-1,3-54 1,-6-55-229,-3 108 23,0 17 25,-1 1 0,-1-1 0,-2-12 0,4 23 43,0 0 1,0 0 0,0 0 0,0 0 0,0 0 0,0 0 0,0 0 0,0 0 0,0 0-1,0 0 1,0 0 0,0 0 0,-1 0 0,1 1 0,0-1 0,0 0 0,0 0 0,0 0 0,0 0-1,0 0 1,0 0 0,0 0 0,0 0 0,0 0 0,0 0 0,0 0 0,0 0 0,0 0-1,0 0 1,0 0 0,0 0 0,0 0 0,0 0 0,0 0 0,0 0 0,-1 0 0,1 0 0,0 0-1,0 0 1,0 0 0,0 0 0,0 0 0,0 0 0,0 0 0,0 0 0,0 0 0,0 0-1,0-1 1,0 1 0,0 0 0,0 0 0,0 0 0,0 0 0,0 0 0,0 0 0,-3 9-184,-2 10 38,0 19 173,1 0 1,2 1 0,2-1 0,1 0 0,2 1-1,9 41 1,-11-73 15,1 0 0,1-1-1,-1 1 1,1 0 0,0-1-1,8 11 1,-7-11 21,-4-5-47,0-1 0,0 0 0,0 0 0,0 1 0,1-1 0,-1 0 0,0 0 0,0 0 0,0 1 0,1-1 0,-1 0 0,0 0 0,0 0 0,1 1 0,-1-1 0,0 0 0,0 0 0,1 0 0,-1 0 0,0 0 0,0 0 0,1 0 0,-1 0 0,0 0 0,1 0 0,-1 0 0,0 0 0,0 0 0,1 0 0,-1 0 0,0 0 0,1 0 0,9-8 162,-8 6-158,0-1 0,0 0 0,0 0-1,-1 1 1,1-1 0,-1 0 0,2-5 0,21-64 115,-24 69-149,1 1 0,0 0 1,0 0-1,0 1 1,0-1-1,0 0 1,0 0-1,0 0 1,0 1-1,1-1 1,-1 1-1,1-1 1,0 1-1,-1-1 0,1 1 1,0 0-1,0 0 1,0 0-1,-1 0 1,1 0-1,0 0 1,0 0-1,0 1 1,3-1-1,6-1-7,0 0-1,0 1 0,18 1 1,-1-1 48,41 0 44,-42 1 128,-26 2-208,0 0 0,0-1 0,0 1 0,0-1 0,0 1 1,-1 0-1,1 0 0,-1-1 0,1 4 0,0-4 9,-1 2 14,1 0 0,0 0 0,-1 0 0,0 0 0,1 0 1,-1 0-1,0 0 0,-1 0 0,0 4 0,0 8-35,1-4 60,0-7-40,-1 1 0,1-1 0,0 0 0,0 1 0,1-1 0,-1 0 0,1 1 0,0-1 0,0 0 0,1 0 0,-1 0 0,1 1 0,0-2 0,0 1 0,4 6 0,-5-9 34,1 1-1,-1-1 1,1 0-1,0 1 1,0-1 0,0 0-1,0 0 1,0 0 0,0-1-1,0 1 1,0 0 0,0-1-1,0 1 1,0-1 0,0 0-1,1 0 1,-1 1 0,2-2-1,6 1 1,0-1 0,17-5 1,-11 3 148,-14 2-172,0 0 0,1 1 0,-1-1 0,0 0 0,0 0 0,-1 0 0,1 0 0,0 0 0,2-3 0,4 0 52,-6 3-46,-1 0 0,1 1 0,0-1 0,0 0-1,-1 0 1,1 0 0,0-1 0,-1 1-1,0 0 1,1 0 0,-1-1 0,0 1-1,2-3 1,13-23 136,-11 21-116,-1 0 0,0-1 0,4-12 0,3-14 21,-2-1 0,7-46 0,-7 28 14,-3 15-158,-2 0-1,-1-38 1,-3 75 81,0-1 0,0 1 0,0-1 0,0 0 0,0 1-1,0-1 1,0 1 0,0-1 0,0 1 0,0-1 0,0 1 0,0-1 0,0 0 0,0 1-1,-1-1 1,1 1 0,0-1 0,0 1 0,-1-1 0,1 1 0,0 0 0,-1-1-1,1 1 1,-1-1 0,1 1 0,0 0 0,-1-1 0,1 1 0,-1 0 0,1-1 0,-2 1-1,2 0 3,-1 0 1,0 0-1,1 0 0,-1 0 0,1 0 0,-1 1 0,1-1 0,-1 0 0,0 0 0,1 1 0,-1-1 0,1 0 0,-1 1 0,1-1 0,-1 0 0,1 1 0,0-1 0,-1 1 0,1-1 1,0 1-1,-1-1 0,1 1 0,0-1 0,-1 2 0,0 0 3,0 1 0,0 0 0,0 0 0,0 0 0,0 0 0,1 0 0,-1 3 0,0 7-24,-6 27 38,1 1 0,3 0 0,1 1 0,2-1 0,2 0 0,2 0 0,11 51 0,5-38 63,-20-53-55,0-1 1,0 1-1,0-1 0,0 0 1,0 1-1,0-1 0,1 1 1,-1-1-1,0 1 0,0-1 1,0 0-1,1 1 0,-1-1 1,0 0-1,1 1 0,-1-1 1,0 0-1,1 1 0,-1-1 1,0 0-1,1 0 0,-1 1 1,0-1-1,1 0 0,-1 0 1,1 0-1,0 1 0,0-1-6,0 0-1,0 0 1,0 0-1,0-1 0,0 1 1,0 0-1,0 0 1,0 0-1,0-1 1,0 1-1,2-2 0,0 1-5,-1-1-1,1 0 1,0 0-1,-1 0 0,1 0 1,-1 0-1,4-5 0,43-58 255,-49 67-302,0 0-1,-1 0 1,1 0-1,0 1 1,0-1-1,0 0 1,1 0-1,-1 0 1,0 0-1,1 0 1,1 4-1,10 30 245,-10-31-190,-2-4 5,1 1 0,-1 0 0,1 0 0,0-1 0,0 1-1,0 0 1,0-1 0,0 1 0,0-1 0,0 1 0,0-1-1,1 0 1,-1 1 0,0-1 0,1 0 0,-1 0 0,1 0-1,0 0 1,-1 0 0,1 0 0,0-1 0,-1 1 0,1 0-1,0-1 1,0 1 0,0-1 0,0 0 0,-1 0 0,5 0-1,2-1 19,-1 0 0,1-1 0,0 0-1,-1 0 1,13-6 0,-7 3-41,-4 1 48,1 0 0,-1-1 0,0 0 0,0 0-1,0-1 1,-1 0 0,0-1 0,12-12-1,-10 7-36,0-1-1,-1 1 0,0-2 1,-1 1-1,7-16 0,2-13-42,-1-2-1,18-84 0,-28 101 55,-1 0 0,-1 0 0,0-38 0,-4 58-50,-1-1 1,1 1 0,-2 0-1,1 0 1,-1 0 0,0 0-1,-5-9 1,5 10 6,1 4 0,1 0 1,-1 0 0,0 1 0,1-1 0,-1 0-1,0 1 1,0-1 0,-2-1 0,-3 2-141,-3 9 21,4-1 173,0 0 0,0 1 0,1 0 0,0 0-1,0 0 1,1 1 0,0-1 0,-2 12 0,1 4-43,-3 45-1,4-12 305,6 74-1,-1-110-253,1 0 0,1 0 1,0-1-1,2 0 0,0 0 1,18 38-1,-22-55-7,-1-1-1,1 1 1,-1-1-1,1 1 1,0-1-1,0 0 1,0 0-1,0 0 1,0 0-1,1 0 1,2 2-1,-4-3-2,1-1-1,-1 1 1,1-1-1,-1 1 1,1-1-1,-1 1 1,1-1-1,0 0 1,-1 0-1,1 0 1,-1 0-1,1 0 1,-1 0-1,1 0 0,0-1 1,-1 1-1,1 0 1,-1-1-1,1 1 1,-1-1-1,3-1 1,2-2 3,0 0 0,-1-1 1,1 1-1,-1-1 0,7-8 0,5-5-114,7-11 64,-23 31-30,0 1-1,0 0 1,0 0 0,-1 0-1,1 0 1,-1 0-1,0 3 1,4 17-33,1 0 394,-4-23-284,-1 0 0,1 0 0,0 0 0,0 0 0,0 0 0,-1 0 0,1 0 1,0 0-1,0 0 0,0-1 0,-1 1 0,1 0 0,0-1 0,-1 1 0,1 0 0,1-2 0,21-9-39,-16 8 49,-7 3-42,0-1 0,1 1 0,-1 0 0,1-1 0,-1 1 0,1 0 0,-1 0 0,1-1 0,-1 1 0,1 0 0,-1 0 0,1 0 0,-1 0 0,1 0 1,-1 0-1,1 0 0,-1 0 0,1 0 0,-1 0 0,1 0 0,-1 0 0,1 0 0,-1 0 0,1 0 0,-1 0 0,1 1 0,-1-1 0,0 0 0,1 0 0,-1 1 0,1-1 0,-1 0 0,1 1 0,-1-1 0,0 0 1,1 1-1,-1-1 0,0 0 0,1 1 0,-1-1 0,0 1 0,0-1 0,1 1 0,-1-1 0,0 1 0,0-1 0,0 1 0,0-1 0,0 1 0,0 0 0,2 2 72,-1-1-64,0 1 0,-1-1-1,1 0 1,-1 0-1,0 1 1,1-1 0,-1 0-1,0 0 1,0 1 0,-1 3-1,-6 27-59,4-22 91,-3 12-21,-1-1 0,-15 31-1,-1 2 138,22-53-148,-7 18 234,8-19-207,0 0 0,-1-1 0,1 1 0,0 0 0,-1-1 0,1 1 0,-1 0 1,1-1-1,-1 1 0,1-1 0,-1 1 0,1-1 0,-1 1 0,1-1 0,-1 1 0,0-1 1,1 0-1,-1 1 0,0-1 0,-1 1 0,2-2-15,0 0 0,0 1 0,0-1 0,0 0 0,0 1 0,0-1 0,0 0 0,0 1-1,1-1 1,-1 0 0,0 1 0,0-1 0,1 0 0,-1 1 0,0-1 0,0 1 0,1-1 0,-1 1 0,1-2 0,8-10 23,0-1 0,0 1 0,1 0 0,17-14 1,11-7-2959,1 2-5340,-29 25 4927,-4 4-961,-2 2 1332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33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59 7136,'-8'-8'3232,"13"-3"-2816,-2 4 160,6 4-416,3-8-224,0 7 32,5-3-1184,-5 3 640,0 1-3392,1 6 2176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9:21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437 549 1888,'0'0'22,"0"0"0,0 0-1,5 0 3780,-10-13 759,3 7-3289,1 4-1048,1 0 1,-1 0-1,0 0 0,1 0 1,-1 0-1,0 0 0,0 1 0,0-1 1,0 0-1,-1 0 0,1 1 0,0-1 1,-1 1-1,1-1 0,-1 1 1,-1-1-1,-2-2 26,0 1 0,-1 0 0,1 1 0,-1-1 1,1 1-1,-1 0 0,0 0 0,0 1 0,0 0 0,0 0 0,0 0 0,0 1 1,-8 0-1,-2 2-104,0 1 1,0 1-1,0 0 0,0 1 1,1 1-1,0 0 0,0 2 1,1-1-1,-18 14 0,15-9-79,0 1 0,1 0 0,1 1 0,0 1 0,1 1 0,-22 32-1,33-43-34,-1 1-1,1-1 1,1 1-1,-1 0 1,1 0-1,0 0 0,0 0 1,0 1-1,1-1 1,-1 10-1,2-14-2,0 0 0,1 0 0,-1 0 0,0 1 0,1-1 0,-1 0 0,1 0 0,-1 0 0,1 0 0,0 0 0,0 0 0,0 0 0,0 0 0,0 0 0,1 0 0,-1-1-1,1 1 1,-1 0 0,1-1 0,-1 1 0,1-1 0,0 0 0,0 1 0,0-1 0,0 0 0,0 0 0,0 0 0,0 0 0,0-1 0,0 1 0,0-1 0,0 1 0,4 0 0,10 1 105,1-1 1,-1 0-1,0-1 1,1-1 0,18-2-1,-4-3 2,54-15 1,-77 19-107,0-1 0,0 0 1,0-1-1,0 1 0,0-2 1,-1 1-1,1-1 0,-1 0 1,-1 0-1,1-1 0,8-9 1,-7 3-3,0 0 0,-1-1 0,0 0 0,-1 0 0,5-17 0,17-70 232,-6-10-239,-7 35 3,-10 38-28,0 1 1,-3-1 0,-1 0 0,-5-49-1,2 62 22,-8-32 0,7 45 8,3 10-35,1 1 0,-1-1 1,0 1-1,0 0 0,0-1 0,0 1 1,0 0-1,-1-1 0,1 1 0,0 0 1,0-1-1,0 1 0,0 0 0,0-1 1,0 1-1,-1 0 0,1-1 0,0 1 1,0 0-1,0-1 0,-1 1 0,1 0 1,0 0-1,0-1 0,-1 1 0,1 0 1,0 0-1,-1 0 0,1-1 0,0 1 1,-1 0-1,1 0 0,0 0 0,-1 0 1,1 0-1,0 0 0,-1 0 0,0-1 1,0 2-4,0 0 0,0-1 0,0 1 0,0 0 0,0 0 1,1-1-1,-1 1 0,0 0 0,0 0 0,0 0 0,0 2 0,-19 35-145,7-8 19,6-16 118,1 0-1,0 0 1,-6 28 0,11-36 10,-2 10 14,0 0 0,2-1 1,-1 1-1,2 18 0,4 21-78,-3-22 95,1 0 0,2 0 0,10 40 0,-2-30-39,-5-14 110,1-1-1,1 0 0,2 0 0,16 30 0,-21-51 17,-1 1 0,1-1 0,0 0 0,1-1 0,8 7 0,4 5 185,-18-17-58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34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350 239 8544,'-12'-18'3872,"7"18"-3360,10-8 640,2 5-736,5-9 960,0 2-769,5-9-31,4 9-352,8-5-288,0 7 32,3 2-288,-3 1 192,0 5-2495,-5 8 1439</inkml:trace>
  <inkml:trace contextRef="#ctx0" brushRef="#br0" timeOffset="1">49 13 9376,'-49'-5'4256,"54"2"-3680,-5-1-1472,0 8 384,7-4-1952,5 0 1344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36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10 261 2400,'-10'9'10543,"10"-9"-10465,1 0 1,-1 0-1,0 0 0,0 0 0,0 0 1,0 0-1,0 0 0,0 0 1,0 0-1,0 0 0,1 0 1,-1 0-1,0 0 0,0 0 1,0 0-1,0 0 0,1 0 705,-1 0-704,3-2 188,0 0 0,0 1 0,0-1 0,0 0 1,-1 0-1,1-1 0,-1 1 0,1 0 0,-1-1 0,0 0 1,2-3-1,20-36 419,-16 25-312,14-27 26,-12 23-200,0 1 0,1 0 0,17-21 0,-26 39-200,7-8 103,-9 10-98,1-1 1,-1 1-1,0 0 0,0 0 0,0 0 0,1 0 1,-1 0-1,0 0 0,0 0 0,1 0 0,-1 0 1,0 0-1,0 0 0,0 0 0,1 0 0,-1 0 1,0 1-1,0-1 0,0 0 0,1 0 0,-1 0 1,0 0-1,0 0 0,0 0 0,0 0 0,1 1 1,-1-1-1,0 0 0,0 0 0,0 0 0,0 0 0,0 1 1,0-1-1,1 0 0,-1 0 0,0 0 0,0 0 1,0 1-1,0-1 0,0 0 0,0 0 0,0 1 1,0-1-1,0 0 0,0 0 0,0 0 0,0 1 1,0-1-1,0 0 0,0 0 0,0 1 0,2 19 222,0 0-1,-2 35 1,0-24-37,-8 189 946,4-171-762,-3 0 1,-1-1 0,-17 54-1,18-88-2,3-13-17,1-11 92,1 0-298,2 0 0,-1-1 1,2 1-1,2-19 1,0-2-97,22-155-11,-22 171-56,27-123-53,-22 112 5,0 0-1,2 0 1,14-26 0,-22 48 31,1-1 0,0 1 1,0-1-1,0 1 0,1 0 1,-1 0-1,1 0 0,0 1 0,0-1 1,0 1-1,6-4 0,-8 6 20,1 0-1,-1 0 1,0 0-1,0 1 0,0-1 1,1 1-1,-1-1 0,0 1 1,1-1-1,-1 1 0,0 0 1,1 0-1,-1 1 0,0-1 1,1 0-1,-1 1 0,0-1 1,1 1-1,-1 0 0,0 0 1,0-1-1,0 2 0,0-1 1,0 0-1,0 0 1,2 2-1,0 1 16,0 0 0,-1 0 0,1 0 0,-1 0 0,0 0 0,0 1 0,-1-1 0,0 1 0,1 0 0,-1 0 0,-1 0 0,1 0 0,-1 0 1,0 0-1,0 0 0,0 8 0,0 5 153,-1 0 1,0 1-1,-5 23 1,4-32-124,-1-1 0,0 1 0,0-1 0,-5 10 0,6-16-12,0 0 1,-1 0-1,1-1 0,-1 1 1,0 0-1,1 0 0,-1-1 1,-1 1-1,1-1 0,0 0 1,0 0-1,-1 0 1,0 0-1,1 0 0,-5 2 1,5-3-21,-1-1 0,1 1 0,-1-1 0,1 0 0,0 1 0,-1-1 0,1-1 0,-1 1 0,1 0 0,0 0 0,-1-1 0,1 1 0,-1-1 1,1 0-1,0 0 0,0 0 0,-4-2 0,18-2-279,-2 2 220,1 0 1,-1 1-1,20-2 1,-16 2 90,-1 0 0,18-5 1,-10 0 7,-1-1-1,0-1 1,-1-1 0,0-1 0,21-15 0,-30 19 2,-1-1 1,0 0 0,-1 0-1,0 0 1,0-1 0,10-15-1,-16 21-37,0-1 0,0 1-1,0-1 1,0 0-1,-1 0 1,0 1 0,1-1-1,-1 0 1,-1 0 0,1 0-1,0 0 1,-1 0-1,0 0 1,0 0 0,0 0-1,-1 0 1,1 0 0,-1 0-1,0 0 1,0 0 0,-3-6-1,4 9-24,0 0 0,-1 0 0,1 0 0,-1 0 0,0 0 0,1 0-1,-1 0 1,0 0 0,1 0 0,-1 0 0,0 0 0,0 0 0,0 1 0,0-1 0,0 0-1,0 1 1,0-1 0,0 1 0,0-1 0,0 1 0,0-1 0,0 1 0,-1 0 0,1-1-1,0 1 1,0 0 0,0 0 0,0 0 0,-1 0 0,1 0 0,0 0 0,0 0 0,0 1-1,-1-1 1,1 0 0,-1 1 0,0 0 10,0 0-1,0 0 0,0 0 1,0 1-1,1-1 0,-1 0 1,0 1-1,1-1 0,-1 1 1,1 0-1,0-1 1,-1 1-1,1 0 0,0 0 1,0 0-1,0 0 0,0 0 1,1 0-1,-2 2 1,2 3 2,-1 0 0,1-1 1,0 1-1,0 0 0,1-1 1,0 1-1,0 0 1,1-1-1,0 1 0,0-1 1,0 1-1,1-1 1,0 0-1,0 0 0,0 0 1,1-1-1,0 1 1,6 6-1,-7-10 21,0 0 1,0 1-1,0-1 1,1-1-1,-1 1 1,0 0-1,1-1 1,-1 0-1,1 0 1,0 0-1,-1 0 1,1 0-1,0-1 1,-1 1-1,1-1 0,0 0 1,0-1-1,-1 1 1,1 0-1,0-1 1,6-2-1,7-2 20,0 0 0,0-2 0,18-9 1,-29 12-10,46-22 37,-23 11-111,0 1 0,46-15 1,-72 28 72,-1 0 0,0 1 1,0 0-1,1-1 0,-1 1 1,0 0-1,1 0 0,-1 0 1,0 1-1,1-1 0,-1 0 1,0 1-1,1 0 0,-1-1 1,0 1-1,0 0 1,0 0-1,0 0 0,0 1 1,0-1-1,0 0 0,0 1 1,0-1-1,-1 1 0,1 0 1,2 3-1,2 3 124,-1 0 1,1 1-1,-2 0 1,7 16-1,-9-21-151,0 3-148,-1-6 156,-1 0 1,0-1-1,0 1 1,1 0-1,-1 0 1,0-1-1,1 1 1,-1 0-1,1-1 1,-1 1-1,1 0 1,-1-1-1,2 2 1,-2-2-341,1 0 1,0 0 0,-1 0-1,1 0 1,0 0 0,-1 0 0,1 0-1,0 0 1,0-1 0,-1 1-1,1 0 1,0 0 0,-1 0-1,1-1 1,0 1 0,-1 0 0,1-1-1,-1 1 1,2-2 0,6-3-5342,3 1 1825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38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8 288 2656,'4'-11'13472,"-4"15"-11478,-1 13-890,-4 22 1,2-22-695,0 23 0,6 59 28,-2-80-333,1 1 0,1 0 0,7 23 0,-5-22 72,-5-20-157,0-1-1,0 1 1,1 0 0,-1 0 0,0 0-1,1 0 1,-1 0 0,0 0-1,1 0 1,-1 0 0,1 0 0,0-1-1,-1 1 1,1 0 0,-1 0 0,1-1-1,0 1 1,0 0 0,-1-1-1,1 1 1,1 0 0,-1-1 4,0 0 1,0 0-1,-1 0 1,1 0-1,0 0 1,-1 0-1,1 0 1,0 0-1,-1-1 1,1 1-1,0 0 1,-1 0-1,1-1 1,-1 1-1,1 0 1,0-1-1,-1 1 1,1-1-1,-1 1 1,1-1-1,-1 1 1,1-1-1,-1 1 1,0-1-1,1 1 1,-1-1-1,1-1 1,7-12 132,-1 0 0,-1-1 0,8-28-1,-8 25-100,35-104 18,-35 107 113,8-32 0,-14 85 22,1 51-114,0-69-137,4 37 404,-4-52-300,0 1 0,1 0 0,-1-1 0,1 1 0,0-1 0,1 0 0,3 8 0,-5-13-55,-1 1 1,1-1-1,-1 1 1,0-1 0,1 1-1,-1-1 1,1 1-1,-1-1 1,1 0 0,0 1-1,-1-1 1,1 0-1,-1 0 1,1 1-1,0-1 1,-1 0 0,1 0-1,0 0 1,-1 0-1,1 1 1,0-1 0,-1 0-1,1 0 1,0-1-1,-1 1 1,1 0 0,-1 0-1,1 0 1,0 0-1,-1 0 1,1-1 0,0 1-1,-1 0 1,1-1-1,-1 1 1,2-1 0,1-1 29,0 0 1,0 0-1,-1-1 1,1 1 0,2-4-1,56-75 233,-48 61-256,1 0 0,1 1-1,1 1 1,0 1 0,29-24-1,-35 33 13,-8 6-55,0 0 1,0 0 0,0 1-1,0-1 1,0 1 0,0-1-1,0 1 1,1 0 0,-1 0-1,0 0 1,6-1 0,-7 2 32,-1 0 1,1 0 0,0 0 0,0 0 0,-1 1 0,1-1-1,0 0 1,0 1 0,-1-1 0,1 0 0,0 1-1,-1-1 1,1 1 0,0-1 0,-1 1 0,1-1 0,-1 1-1,1-1 1,-1 1 0,1 0 0,-1-1 0,1 1 0,-1 0-1,0-1 1,1 1 0,-1 0 0,0 0 0,1 1-1,3 24 258,-4-19-247,4 48 156,-3-34 2,5 33 0,-6-54-167,0 1 0,0-1 0,0 0-1,0 0 1,0 0 0,1 1 0,-1-1 0,0 0 0,0 0 0,0 0 0,0 1 0,0-1 0,0 0 0,0 0 0,1 0-1,-1 1 1,0-1 0,0 0 0,0 0 0,0 0 0,1 0 0,-1 0 0,0 0 0,0 1 0,0-1 0,1 0-1,-1 0 1,0 0 0,0 0 0,1 0 0,-1 0 0,0 0 0,0 0 0,0 0 0,1 0 0,-1 0 0,0 0 0,12-5 182,9-12-30,22-27-40,-33 32-151,1 1 0,0 0 0,1 1 0,0 0 0,0 1 0,15-8 0,-26 16 23,-1 1-1,1 0 1,0-1-1,0 1 1,-1 0-1,1 0 1,0 0-1,0-1 1,-1 1-1,1 0 1,0 0-1,0 0 1,-1 0-1,1 0 1,0 1-1,0-1 1,-1 0-1,1 0 1,0 0-1,0 1 1,-1-1-1,1 0 1,0 1-1,-1-1 1,1 1-1,0-1 1,-1 1-1,1-1 1,-1 1-1,1-1 1,-1 1-1,1-1 1,-1 1-1,2 1 1,0 2 16,0 0 0,0 0 1,-1 0-1,3 7 0,-2-5-16,3 9 52,11 25 380,-16-40-417,0 1 0,0-1 0,1 0 0,-1 1 0,0-1 0,0 0 0,0 0 0,1 1 0,-1-1 0,0 0 0,0 0 0,1 0 0,-1 1 0,0-1 0,0 0-1,1 0 1,-1 0 0,0 0 0,1 0 0,-1 0 0,0 1 0,0-1 0,1 0 0,-1 0 0,0 0 0,1 0 0,-1 0 0,0 0 0,1 0 0,-1 0 0,0 0 0,1 0 0,-1-1 0,0 1 0,1 0 0,12-9-29,9-19 167,51-89-148,-70 116-280,2 8 167,5 14 195,-2-4 105,-7-15-175,1 0 0,-1 0 0,1 0 0,-1 0 0,1 0 0,-1 0 0,1-1 0,0 1 0,0-1 0,0 1 0,0-1 0,0 0-1,4 2 1,-4-3 23,1 1 0,-1-1 0,0 0-1,0 0 1,0 0 0,1 0 0,-1 0-1,0-1 1,0 1 0,0-1-1,0 1 1,0-1 0,0 0 0,0 0-1,0 0 1,2-1 0,2-1-18,0-1-1,0 0 1,-1 0 0,0 0 0,0 0-1,0-1 1,0 0 0,-1 0 0,1 0 0,3-8-1,-3 4 8,0 0-1,-1 0 1,0 0-1,-1-1 1,1 0-1,1-11 0,-2-5 37,0 0 0,-1 0 0,-2-1 0,-3-33 0,-6 1-137,6 38-76,3 21 158,-1 0 0,1 0 1,0 0-1,0 1 0,0-1 0,0 0 0,0 0 0,0 0 1,0 0-1,0 0 0,0 0 0,0 0 0,0 0 0,0 0 0,-1 0 1,1 0-1,0 0 0,0 0 0,0 1 0,0-1 0,0 0 1,0 0-1,0 0 0,0 0 0,-1 0 0,1 0 0,0 0 1,0 0-1,0 0 0,0 0 0,0 0 0,0 0 0,0 0 0,-1 0 1,1-1-1,0 1 0,0 0 0,0 0 0,0 0 0,0 0 1,0 0-1,0 0 0,0 0 0,-1 0 0,1 0 0,0 0 0,0 0 1,0 0-1,0 0 0,0-1 0,0 1 0,0 0 0,0 0 1,0 0-1,0 0 0,0 0 0,0 0 0,0-1 0,-5 13-4,3 6-63,0 0-1,2 1 0,0-1 0,1 0 1,6 35-1,-2-12 218,4 14 125,2-1 0,26 72-1,-16-55-159,2-2-920,-19-83-9307,-6-1 7093,0-1 0,-1 1-1,-7-19 1,9 32 2622,-8-33-2771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39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190 180 6464,'-48'-8'3658,"39"6"-1306,3 0 1317,12 6-714,6 1-2668,0-1-1,1 0 1,-1-1-1,20 3 1,-6-2-184,81 11-451,-52-9-1899,0 3-3376,-30-2 2903</inkml:trace>
  <inkml:trace contextRef="#ctx0" brushRef="#br0" timeOffset="1">63 22 9888,'-46'-18'4480,"34"22"-3904,7-4-736,10 0-32,-5-4-672,4 0-2272,9 4 1888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41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14 666 3808,'0'0'114,"-1"0"0,0 0-1,1 0 1,-1 0 0,0 0 0,1 0 0,-1 1 0,0-1-1,1 0 1,-1 1 0,0-1 0,1 0 0,-1 1-1,1-1 1,-1 1 0,0-1 0,0 1 0,1 0 15,0-1 1,0 0 0,0 1-1,0-1 1,-1 0 0,1 1-1,0-1 1,0 0 0,0 1-1,0-1 1,0 0 0,0 1-1,0-1 1,0 1 0,0-1-1,0 0 1,0 1 0,0-1-1,0 0 1,0 1 0,1-1-1,-1 0 1,0 1 0,0-1-1,0 0 1,0 1 0,1-1-1,-1 0 1,0 0 0,0 1-1,1-1 1,-1 0 0,0 0-1,0 1 1,1-1 0,-1 0-1,0 0 1,1 0 0,-1 1-1,1-1 1,2 2 279,0 0 0,0-1-1,0 1 1,1-1 0,-1 1 0,1-1 0,-1 0 0,1-1-1,-1 1 1,1-1 0,-1 1 0,1-1 0,4 0 0,-2-1 2,1 0 0,-1 0 0,1-1 1,-1 0-1,0 0 0,11-5 0,0-2-70,0 0 0,-1-1 0,1-1 0,-2-1 0,0 0 0,0-1 0,17-21 0,-16 15-243,-1-1 0,-1 0 1,-1-1-1,-1-1 0,15-34 1,-25 52-99,68-173 149,-51 120-104,16-72 1,-34 125-13,-1 0 0,0 0 1,0 0-1,-1 0 1,1 0-1,-1 0 0,-1-5 1,2 8-34,0 1 0,0-1 0,0 1 1,0 0-1,-1-1 0,1 1 0,0-1 1,0 1-1,0 0 0,-1-1 0,1 1 1,0 0-1,0-1 0,-1 1 0,1 0 1,0-1-1,0 1 0,-1 0 0,1 0 1,-1-1-1,1 1 0,0 0 0,-1 0 1,1-1-1,0 1 0,-2 0 0,1 0-6,1 1 0,-1 0 0,0-1-1,0 1 1,1-1 0,-1 1 0,0 0-1,0-1 1,1 1 0,-1 0-1,1 0 1,-1 0 0,1 0 0,-1-1-1,1 1 1,0 0 0,-1 0 0,1 1-1,-9 21 90,1 1-1,-6 35 0,-4 52 315,14-85-305,2-9-59,-7 34 123,3 1 0,2 102 1,5-139-41,0 1 0,2-1 1,0 0-1,1 0 1,7 17-1,-11-31-98,1 0 0,-1 0 1,1 0-1,-1 1 0,1-1 0,0 0 0,0-1 0,-1 1 0,1 0 0,0 0 1,0 0-1,0 0 0,0-1 0,0 1 0,0 0 0,0-1 0,0 1 0,1-1 0,-1 1 1,0-1-1,0 0 0,0 1 0,0-1 0,1 0 0,-1 0 0,0 0 0,0 0 0,1 0 1,-1 0-1,0 0 0,0 0 0,0-1 0,1 1 0,-1 0 0,0-1 0,0 1 1,0-1-1,0 1 0,0-1 0,0 1 0,2-2 0,3-2 29,-1 0-1,1 0 1,-1 0-1,0-1 1,7-7-1,41-44 45,-31 34-109,-1-1 0,22-31 1,-43 54 12,0-1 1,0 1 0,0 0 0,0 0 0,0-1-1,0 1 1,1 0 0,-1 0 0,0 0-1,0-1 1,0 1 0,0 0 0,0 0 0,0 0-1,1-1 1,-1 1 0,0 0 0,0 0 0,0 0-1,1 0 1,-1 0 0,0 0 0,0-1 0,0 1-1,1 0 1,-1 0 0,0 0 0,0 0 0,1 0-1,-1 0 1,0 0 0,0 0 0,1 0 0,3 13 8,0 6-17,-2-6 32,1 0-1,5 17 0,-6-27 26,-1 1 0,1-1 0,0 0 0,0 1 0,0-1-1,0 0 1,0 0 0,1 0 0,-1 0 0,1-1 0,0 1 0,6 3 0,-7-5-6,1-1 1,-1 0-1,0 0 0,1 0 1,-1 0-1,1 0 0,-1 0 1,0-1-1,1 1 0,-1-1 1,0 1-1,1-1 0,-1 0 1,3-1-1,-1 0 11,13-6-55,-1 0 0,0 0 0,-1-2 0,0 0 0,16-14 0,7-4 138,-19 13-50,-14 11-121,1-1 0,-1 1 0,1 1-1,0-1 1,0 1 0,10-4 0,-16 7 34,1 0 0,-1 0 0,1 0-1,-1-1 1,1 1 0,0 0 0,-1 0-1,1 1 1,-1-1 0,1 0 0,0 0 0,-1 0-1,1 0 1,-1 0 0,1 1 0,-1-1-1,1 0 1,-1 0 0,1 1 0,-1-1 0,1 0-1,-1 1 1,1-1 0,-1 0 0,0 1-1,1-1 1,-1 1 0,0-1 0,1 1 0,-1-1-1,0 1 1,1-1 0,-1 1 0,0-1 0,0 1-1,1 1 1,3 23 76,-3-20-87,1 15 115,1 22 0,-3-36-34,0 0 1,-1 0 0,1 0-1,-1 0 1,0-1 0,-1 1-1,0 0 1,-2 6 0,9-19 46,1 0 0,0 0 0,7-7 0,15-16-75,11-12-453,-29 69 245,-9-25 181,3 8 337,1-19-141,-2 3-273,-1 3 60,0 0-1,0 0 0,0 0 0,0 0 0,0 1 0,0-1 1,5-3-1,-7 5-2,1 1 1,-1 0 0,1-1-1,0 1 1,-1 0-1,1-1 1,-1 1-1,1 0 1,-1 0 0,1-1-1,0 1 1,-1 0-1,1 0 1,0 0 0,-1 0-1,1 0 1,-1 0-1,1 0 1,0 0 0,-1 0-1,1 0 1,0 0-1,-1 0 1,1 1-1,-1-1 1,1 0 0,0 0-1,-1 1 1,1-1-1,-1 0 1,1 1 0,-1-1-1,1 0 1,-1 1-1,1-1 1,-1 1 0,1-1-1,-1 1 1,0-1-1,1 1 1,-1-1-1,0 1 1,1-1 0,-1 1-1,0 0 1,0-1-1,0 1 1,1 0 0,-1 0-1,3 7-95,-1-2 138,1 0 0,-1-1 1,1 1-1,5 6 0,-7-11-17,-1 1 1,1-1-1,0 0 0,0 0 1,0 0-1,1 0 0,-1 0 1,0 0-1,0-1 0,0 1 1,1 0-1,-1-1 0,0 1 1,1 0-1,-1-1 0,1 0 1,-1 1-1,0-1 0,1 0 1,-1 0-1,1 0 0,-1 0 1,1 0-1,1 0 0,40-9-92,49-16 0,-69 18 207,-16 5-124,-1-1-1,0 1 1,0-1 0,7-4 0,-10 5 22,-1 1 0,0-1 1,1 0-1,-1 0 1,0 0-1,0 0 1,0 0-1,-1 0 0,1 0 1,0-1-1,-1 1 1,3-5-1,-3 3-27,-1 0-1,1 0 1,0 0-1,-1 0 1,0 0-1,0 0 1,0 0-1,-1 0 1,1 0-1,-1 1 1,0-1 0,0 0-1,0 0 1,-1 0-1,-2-4 1,4 6-10,-1 1 1,0-1-1,1 1 1,-1-1 0,0 1-1,0 0 1,0-1-1,0 1 1,-1 0 0,1 0-1,0 0 1,0 0-1,-1 0 1,1 0-1,0 0 1,-1 0 0,1 1-1,-1-1 1,1 0-1,-1 1 1,0 0 0,1-1-1,-1 1 1,1 0-1,-1 0 1,0-1-1,1 1 1,-1 0 0,0 1-1,1-1 1,-1 0-1,1 0 1,-1 1 0,0-1-1,1 1 1,-1-1-1,1 1 1,-1 0 0,-1 1-1,1-1 3,-1 1 0,1 0 0,0 0 0,-1 0 0,1 0 0,0 0-1,0 0 1,1 1 0,-1-1 0,0 1 0,1-1 0,-1 1 0,1 0 0,0-1 0,0 1 0,0 0 0,-1 5-1,2-5 35,-1-1 0,1 1 0,0-1 0,0 1 0,0-1 0,0 0 0,0 1 0,1-1-1,-1 1 1,1-1 0,-1 0 0,1 1 0,0-1 0,0 0 0,0 0 0,0 1 0,0-1 0,1 0-1,-1 0 1,1 0 0,2 2 0,5 3 56,0 0 0,0 0 0,0-1-1,1-1 1,0 0 0,0 0 0,1-1 0,17 5-1,30 4-1294,0-6-6292,-42-5 3803,-7-1-908,-2-1 1567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41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 8896,'-14'-3'4032,"14"-1"-3520,0 1 1568,0 6-1248,0-6-353,10 3-287,-3-5-288,2 2 64,-1-5-192,0 8 128,-4-3-2911,5 6 1631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42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96 11872,'-57'8'5375,"60"-2"-4671,6-9 1536,7 3-1376,21-8 512,8 1-832,13-7-160,-5-1-256,22-6-32,-5 6-32,15-1-2016,-2 6 1056,-10 10-8095,-6 7 4991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56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23 4640,'-7'-11'1504,"7"10"-1457,0 1 0,0 0 0,0-1 0,-1 1 0,1 0 0,0 0 0,0-1 0,-1 1 0,1 0 0,0 0 0,-1 0 0,1-1 0,0 1 0,-1 0 0,1 0 0,0 0 0,-1 0 0,1 0 0,0 0 0,-1 0 0,1-1 0,-1 1 0,-4-2 1069,4 2-815,1 0 0,-1-1 0,1 1-1,-1-1 1,1 1 0,-1 0 0,1-1 0,-1 1-1,1 0 1,-1 0 0,0-1 0,1 1 0,-1 0 0,1 0-1,-1 0 1,1 0 0,-1 0 0,0 0 0,1 0-1,-1 0 1,0 0 0,1 0 0,-1 0 0,1 0 0,-1 0-1,0 0 1,1 1 0,-1-1 0,1 0 0,-1 0-1,1 1 1,-1-1 0,1 0 0,-1 1 0,1-1 0,-1 1-1,-2 8-67,2 1 0,-1-1 0,1 0 0,1 0-1,0 11 1,0-20-232,3 132 1145,2-70-895,2 0 0,26 101-1,-26-136-204,1 1-1,2-2 0,1 1 1,0-1-1,3-1 0,0 0 1,24 32-1,-34-52-405,-1 0-1,1-1 1,0 0-1,1 1 1,-1-1 0,10 6-1,-14-9 198,1-1 0,-1 0-1,0 0 1,0 0-1,1 1 1,-1-1 0,0 0-1,1 0 1,-1 0 0,0 0-1,1 0 1,-1 1-1,1-1 1,-1 0 0,0 0-1,1 0 1,-1 0 0,0 0-1,1 0 1,-1 0-1,0 0 1,1-1 0,-1 1-1,0 0 1,1 0 0,-1 0-1,0 0 1,1 0-1,-1 0 1,0-1 0,1 1-1,-1 0 1,0 0 0,1-1-1,-1 1 1,0 0-1,0 0 1,1-1 0,-1 1-1,0-1 1,3-3-2866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1:57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30 6880,'0'-1'248,"-3"-15"1846,2 4 2689,-1 67 464,-3 42-3706,3-77-1049,-12 83 681,1-16-426,12-78-587,0 4 770,-1-13-440,0-9-161,-1-7-297,0 0 1,0-26-1,-1-12 122,2 38-157,-1 1-28,2 0-1,0 0 1,1-26 0,1-26 57,11 78-143,7 4 117,0-1 0,1-1 0,30 15 0,66 24 57,-4-2-23,-108-49 33,-1 1 1,0 0 0,0 0 0,0 0 0,0 1-1,3 2 1,-6-5-56,0 1-1,0-1 1,0 0 0,0 0-1,0 0 1,0 0 0,0 1-1,1-1 1,-1 0-1,0 0 1,0 0 0,0 0-1,0 1 1,0-1-1,0 0 1,0 0 0,0 0-1,0 1 1,0-1 0,0 0-1,0 0 1,0 0-1,0 0 1,0 1 0,0-1-1,-1 0 1,1 0 0,0 0-1,0 1 1,0-1-1,0 0 1,0 0 0,0 0-1,0 0 1,0 0-1,-1 1 1,1-1 0,0 0-1,0 0 1,0 0 0,0 0-1,-1 0 1,1 0-1,0 0 1,0 0 0,0 0-1,0 0 1,-1 0 0,1 1-1,0-1 1,0 0-1,0 0 1,-1 0 0,1 0-1,0 0 1,0-1 0,-19 4 319,18-3-322,-202 5-26,126-6-3422,72 1 2693,1 0 0,-1 1 0,1-1-1,0 1 1,-8 2 0,10-3 314,1 1 0,-1 0 0,0 0-1,1 0 1,-1 0 0,0 0 0,1 0 0,-1 0 0,1 0-1,0 0 1,-1 1 0,1-1 0,0 1 0,0-1 0,0 1-1,-2 2 1,-3 21-3226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2:01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11 278 4480,'0'0'129,"-1"1"-1,0-1 1,0 1 0,0 0 0,1 0 0,-1-1-1,0 1 1,1 0 0,-1 0 0,1 0-1,-1 0 1,1 0 0,-1 0 0,1 0 0,0 0-1,-1 0 1,1 0 0,0 0 0,0 0 0,0 0-1,-1 0 1,1 0 0,0 0 0,1 0-1,-1 0 1,0 0 0,0 0 0,0 0 0,1 0-1,-1 0 1,0 0 0,1 0 0,-1 0 0,1 0-1,-1 0 1,1-1 0,-1 1 0,1 0-1,1 1 1,1 3 386,1-1 0,0 1-1,1-1 1,-1 0 0,9 6 0,0-1 156,1 0 0,1 0 0,-1-2 0,21 8 0,-29-13-457,-1 0-1,1-1 0,0 1 0,0-1 1,0-1-1,10 1 0,-12-1-115,-1-1-1,0 1 1,0-1-1,0 1 0,0-1 1,0 0-1,0 0 1,0-1-1,0 1 1,0-1-1,0 1 1,-1-1-1,5-3 1,-5 3-29,0 0 0,0 0 1,0-1-1,0 1 1,0-1-1,-1 1 0,1-1 1,-1 1-1,0-1 0,0 0 1,0 0-1,0 0 0,1-4 1,-1 2 8,-1-1 1,1 1-1,-1-1 0,0 1 1,-1-1-1,-1-9 1,-2 1-28,0-1 0,-1 0 0,-1 1 0,-7-14 1,11 23-75,-1 0 0,0 0 0,0 1 0,-1-1 1,1 1-1,-1 0 0,-6-5 0,9 8 12,0 0 0,0 0 0,0 0 0,0 0 0,-1 0 0,1 1 0,0-1 0,-1 0 0,1 1 0,-1-1 0,1 1 0,-1 0 0,1-1 1,-1 1-1,1 0 0,-1 0 0,1 0 0,-1 0 0,1 0 0,-1 0 0,1 0 0,-1 0 0,1 1 0,-1-1 0,1 1 0,0-1 0,-1 1 0,1 0 0,0-1 0,-3 3 0,-1 2-8,0 0 1,0 0-1,0 0 0,1 1 0,0 0 1,0 0-1,1 0 0,0 0 1,0 1-1,0 0 0,-3 11 0,1 3 265,0 0-1,-3 37 1,8-52-187,0 1 0,0 0 1,0-1-1,1 1 0,0 0 0,1-1 1,0 1-1,4 11 0,-1-7 102,1 0 1,0 0-1,14 19 1,-17-26-89,0 0 1,1-1-1,-1 1 0,1-1 1,0 0-1,-1 0 1,1 0-1,8 4 1,-10-6-40,0-1 1,0 1 0,0 0-1,0 0 1,0-1 0,1 1-1,-1-1 1,0 0 0,0 0-1,0 0 1,1 0 0,-1 0-1,0 0 1,0 0 0,0-1 0,0 1-1,1-1 1,-1 0 0,0 0-1,0 1 1,3-3 0,12-10 92,0-1 0,-2 0 0,1-1 0,21-28 1,13-12 73,-8 15-220,48-37 1,-87 75 20,0 0 0,-1 0 1,1 0-1,0 1 0,0-1 0,0 1 1,1-1-1,-1 1 0,0 0 1,0 1-1,1-1 0,-1 0 1,7 1-1,-8 0 3,1 0 1,-1 1 0,1 0-1,-1-1 1,1 1-1,-1 0 1,0 0-1,0 0 1,0 0 0,1 1-1,-1-1 1,0 0-1,0 1 1,-1 0-1,1-1 1,0 1 0,0 0-1,-1 0 1,1 0-1,0 2 1,3 4 38,-1 1-1,-1-1 1,1 1 0,-1-1-1,-1 1 1,0 0 0,0 0-1,-1 0 1,0 0 0,0 1-1,-1-1 1,0 0 0,-1 0-1,0 0 1,-4 15 0,-3-4 52,4-12-25,9-15 82,21-27-186,-7 11 71,42-57-97,-59 77 48,0 0-1,0 1 0,0-1 1,1 1-1,-1 0 0,0-1 1,1 1-1,-1 0 1,1 1-1,5-4 0,-7 5 9,0-1-1,0 1 1,0 0 0,0 0-1,0-1 1,0 1 0,0 0-1,0 0 1,0 0 0,0 0-1,0 0 1,0 0-1,0 1 1,0-1 0,0 0-1,0 0 1,0 1 0,-1-1-1,1 1 1,0-1-1,0 1 1,0-1 0,0 1-1,0-1 1,-1 1 0,1 0-1,0-1 1,-1 1 0,1 0-1,0 0 1,-1-1-1,1 1 1,-1 0 0,1 0-1,-1 0 1,0 0 0,1 1-1,2 4 23,-1 0 0,0 0-1,0 1 1,-1-1 0,0 0-1,0 1 1,0-1 0,-1 0-1,0 1 1,0-1 0,-2 9-1,1-9 87,1 1 1,0-1-1,0 1 0,0-1 0,1 0 0,1 7 0,11-36-84,0-1-1,-2-1 1,11-32-1,0 0-267,-9 37 127,-13 19 117,0 1 1,0-1 0,1 1-1,-1 0 1,0-1 0,0 1 0,1-1-1,-1 1 1,0 0 0,1-1-1,-1 1 1,1 0 0,-1 0-1,0-1 1,1 1 0,-1 0 0,1 0-1,-1-1 1,1 1 0,-1 0-1,1 0 1,-1 0 0,0 0-1,1 0 1,-1 0 0,1 0-1,-1 0 1,1 0 0,-1 0 0,1 0-1,-1 0 1,1 0 0,-1 0-1,1 1 1,-1-1 0,1 0-1,-1 0 1,0 0 0,1 1 0,-1-1-1,1 0 1,-1 0 0,0 1-1,1-1 1,-1 0 0,0 1-1,1-1 1,-1 1 0,0-1-1,0 0 1,1 1 0,6 13 39,0 0 0,7 23 0,-9-22-4,0-1-1,15 26 0,-15-32-18,0 0-1,0 0 1,1-1 0,1 1 0,11 10-1,-15-15 17,0-1 0,1 0 0,-1 0 0,0 0-1,1 0 1,-1-1 0,1 0 0,0 1-1,-1-1 1,1 0 0,0-1 0,0 1 0,0-1-1,-1 1 1,1-1 0,0 0 0,5-1 0,-1-1 10,0 1 1,0-2 0,0 1-1,-1-1 1,1 0 0,-1 0 0,1-1-1,-1 0 1,0-1 0,0 0 0,-1 0-1,0 0 1,1 0 0,-2-1 0,8-9-1,-1 0-17,-2 0 0,1-1 0,-2-1 0,0 0 0,10-27 0,4-39-391,-23 83 364,0-1 1,0 1-1,1-1 0,-1 1 1,0-1-1,0 1 0,0 0 1,1-1-1,-1 1 0,0-1 1,0 1-1,1-1 0,-1 1 1,0 0-1,1-1 0,-1 1 1,1 0-1,-1-1 0,0 1 1,1 0-1,0 0-4,-1 0 0,0 0 0,0 0 0,1 0 0,-1 0 0,0 0 0,1 1 0,-1-1 1,0 0-1,0 0 0,1 0 0,-1 1 0,0-1 0,0 0 0,0 0 0,1 1 0,-1-1 0,0 0 0,0 0 0,0 1 0,0-1 0,0 0 0,0 1 1,8 28-261,-6-20 371,8 33-39,16 49-142,-22-78 136,1 0 0,1-1 1,0 0-1,15 21 0,-21-32-47,1 0-1,-1-1 1,0 1-1,1 0 1,-1-1 0,1 1-1,-1-1 1,1 1-1,-1-1 1,1 1-1,0-1 1,-1 1-1,1-1 1,0 1 0,-1-1-1,1 0 1,0 1-1,-1-1 1,1 0-1,0 0 1,0 0-1,-1 1 1,1-1 0,0 0-1,0 0 1,-1 0-1,1 0 1,0 0-1,0-1 1,-1 1-1,1 0 1,0 0 0,0 0-1,-1-1 1,1 1-1,0 0 1,-1 0-1,1-1 1,0 1-1,-1-1 1,1 1 0,-1-1-1,1 1 1,0-1-1,-1 1 1,1-1-1,-1 1 1,0-1-1,1 0 1,-1 1 0,1-2-1,2-3 47,0 0 0,0 0 0,-1 0 0,0 0 0,2-8 0,20-104-45,-3 7-67,-21 110 32,0-1 0,0 0 0,0 0-1,1 1 1,-1-1 0,0 0 0,0 0 0,0 0 0,1 1-1,-1-1 1,0 0 0,1 1 0,-1-1 0,1 0 0,-1 1-1,1-1 1,-1 1 0,2-2 0,5 15-418,-4-7 528,3 9-53,-1 0 0,0 0 0,5 27 0,1 49 22,-10-83-22,0 1 0,-1-1 0,-1 13 0,0-19-11,1 0-1,-1 1 0,1-1 1,-1 0-1,0 0 0,1 0 0,-1 0 1,-2 2-1,3-3-8,-1 0 1,1-1-1,-1 1 0,1-1 0,-1 1 0,0 0 1,1-1-1,-1 1 0,0-1 0,1 1 1,-1-1-1,0 0 0,0 1 0,1-1 1,-1 0-1,0 0 0,0 1 0,0-1 0,0 0 1,1 0-1,-2 0 0,0 0-24,0 0 0,0-1 0,0 1 0,0 0 0,0-1-1,0 0 1,1 1 0,-1-1 0,0 0 0,0 0 0,1 0 0,-1 0 0,1 0 0,-1-1-1,1 1 1,-1 0 0,1-1 0,0 1 0,-1-1 0,1 1 0,0-1 0,0 1 0,0-1-1,0 0 1,1 0 0,-1 1 0,0-1 0,0-2 0,3 3 15,0-1-1,0 1 1,0 0 0,0 0 0,0 1 0,0-1-1,0 0 1,0 1 0,4-1 0,1-1-28,1 0 1,-1 0-1,0 0 1,0-1-1,-1 0 1,8-4-1,36-25-32,-38 24 42,-2 1 63,-1 0-1,1 0 0,-1-1 1,15-17-1,120-178-193,-130 187 124,-14 16 15,1-1 1,-1 1-1,0 0 0,1 0 0,-1-1 0,0 1 1,1 0-1,-1 0 0,1-1 0,-1 1 1,1 0-1,-1 0 0,1 0 0,-1 0 0,0 0 1,1 0-1,-1 0 0,1 0 0,-1 0 1,1 0-1,-1 0 0,1 0 0,-1 0 0,1 0 1,-1 0-1,1 0 0,-1 0 0,1 1 0,-1-1 1,0 0-1,1 0 0,-1 0 0,1 1 1,-1-1-1,0 0 0,1 1 0,-1-1 0,0 0 1,1 1-1,-1-1 0,0 0 0,0 1 1,1-1-1,-1 1 0,0 0 0,3 5-27,0 0-1,0 1 1,-1-1 0,0 1-1,-1 0 1,2 9 0,2 46 95,-4-39-70,0-9 8,-1 0 0,0-1 1,-1 1-1,-1 0 1,-4 19-1,5-28 18,-1 0 0,1 0-1,-1 0 1,0 0 0,-1-1 0,1 1 0,-1 0-1,0-1 1,0 0 0,-1 0 0,1 0-1,-1 0 1,0 0 0,0-1 0,0 0 0,0 1-1,-7 2 1,2-1 15,0-1-1,0-1 1,-1 0 0,1 0-1,-1-1 1,0 0 0,0 0-1,0-1 1,0-1 0,0 1-1,1-2 1,-1 1 0,0-2-1,0 1 1,-12-4 0,3 1-444,15 6 166,11 4 135,2-1 100,1 0 0,-1 0 0,1-1 0,0-1 0,21 5 0,53 5-6,-70-11 48,0-2-1,0 1 1,0-1 0,1-1 0,-2-1 0,1 0-1,23-6 1,-30 5-25,1 0 1,-1 0-1,0 0 0,0-1 0,0 0 1,-1 0-1,0-1 0,1 1 1,-1-1-1,-1-1 0,1 1 0,-1-1 1,0 0-1,0 0 0,5-11 1,3-10 28,-1-1 0,-2 0 1,0-1-1,6-39 1,-8 36-12,-13 107-502,3-27 525,0-22 44,3 28 0,-1-43-61,1-1 0,1 0 0,0 1 0,1-1 1,5 15-1,-7-24-27,-1 1 0,1-1 0,0 0 0,-1 0-1,1 1 1,0-1 0,0 0 0,0 0 0,0 0 0,0 0 0,0 0 0,0 0 0,0-1 0,0 1 0,1 0 0,-1-1-1,0 1 1,0 0 0,1-1 0,-1 1 0,0-1 0,1 0 0,-1 0 0,1 1 0,-1-1 0,0 0 0,1 0 0,-1 0-1,1 0 1,-1-1 0,0 1 0,1 0 0,-1 0 0,0-1 0,1 1 0,-1-1 0,2 0 0,6-3 42,-1 0 1,0-1 0,0 1-1,9-9 1,-16 13-47,25-19 38,-1-2-1,0 0 1,-2-2-1,24-28 0,-40 42-62,1 1-1,9-9 0,-15 18-242,-3 4 98,-6 14 26,3-7 114,3-7 28,-3 10-2,0-1 1,1 1-1,-1 20 1,4-32 7,0 1 0,0-1-1,0 1 1,0-1 0,0 0 0,1 1 0,0-1 0,0 1-1,0-1 1,0 0 0,0 0 0,1 0 0,-1 0 0,1 0-1,0 0 1,0 0 0,0 0 0,0 0 0,0-1 0,5 4-1,-4-4 11,-1 0-1,1 0 0,0-1 0,0 1 0,0-1 1,0 0-1,0 0 0,0 0 0,0 0 0,0 0 0,0-1 1,0 1-1,1-1 0,-1 0 0,0 0 0,0 0 1,0 0-1,1-1 0,-1 0 0,0 1 0,0-1 0,0 0 1,0 0-1,0-1 0,0 1 0,0-1 0,0 1 1,-1-1-1,1 0 0,-1 0 0,1 0 0,-1 0 0,0 0 1,1-1-1,-1 1 0,-1-1 0,1 0 0,0 1 1,0-1-1,-1 0 0,0 0 0,0 0 0,2-4 0,-2 0-17,1-1-1,-1 1 0,0 0 0,-1-1 0,1 0 1,-2 1-1,1-1 0,-1 1 0,0-1 0,-1 1 1,1 0-1,-2-1 0,1 1 0,-1 0 0,0 0 1,0 1-1,-1-1 0,0 1 0,0-1 0,0 1 1,-1 0-1,0 1 0,0-1 0,-1 1 0,1 0 0,-1 0 1,-9-5-1,-37-17-172,52 27 181,0-1 0,-1 1 0,1 0 1,-1-1-1,1 1 0,0-1 0,-1 1 0,1-1 0,0 1 1,0-1-1,-1 1 0,1-1 0,0 1 0,0-1 1,0 1-1,0-1 0,0 1 0,0-1 0,0 0 0,0 1 1,0-1-1,0 1 0,0-1 0,0 1 0,0-1 1,0 1-1,0-1 0,0 0 0,1 1 0,-1-1 0,0 1 1,0-1-1,1 1 0,-1-1 0,0 1 0,1 0 1,-1-1-1,2-2-32,0 1 1,-1-1-1,1 1 0,0 0 1,0-1-1,4-2 0,69-45-142,-63 43 141,0 1 0,1 1 0,-1 0 0,23-5 0,-33 9 31,0 1 0,0-1-1,0 1 1,0 0 0,0 0-1,0 0 1,1 0 0,-1 0 0,0 0-1,0 0 1,0 1 0,0-1-1,0 1 1,0-1 0,0 1 0,0 0-1,0 0 1,0 0 0,0 0-1,-1 0 1,1 1 0,0-1 0,-1 0-1,1 1 1,-1-1 0,1 1-1,-1 0 1,0-1 0,1 1-1,-1 0 1,0 0 0,0 0 0,0 0-1,-1 0 1,1 0 0,0 3-1,2 7 47,0 1 0,-2-1-1,1 0 1,-2 24-1,0-31 4,0 84 49,2-92-51,1 1-1,-1-1 1,0 1 0,0-1-1,-1 0 1,1 0-1,-1 0 1,1 0 0,0-4-1,11-36 115,-7 22-179,0-1-1,12-24 0,-18 46 10,0 0 0,0-1 0,1 1-1,-1 0 1,0 0 0,0-1 0,0 1-1,0 0 1,0 0 0,0 0-1,1-1 1,-1 1 0,0 0 0,0 0-1,0 0 1,1-1 0,-1 1-1,0 0 1,0 0 0,0 0 0,1 0-1,-1 0 1,0-1 0,0 1 0,1 0-1,-1 0 1,0 0 0,1 0-1,-1 0 1,0 0 0,0 0 0,1 0-1,-1 0 1,0 0 0,0 0 0,1 0-1,-1 0 1,0 0 0,0 0-1,1 1 1,-1-1 0,0 0 0,0 0-1,1 0 1,-1 0 0,0 0-1,0 0 1,1 1 0,-1-1 0,0 0-1,0 0 1,0 0 0,0 1 0,1-1-1,-1 1 1,8 14 80,17 69 326,0-14-368,-19-45-1238,-4-8-6825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9:23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1 681 3328,'4'5'9264,"4"-3"-8751,0-1 1,0 0 0,0 0 0,14-1 0,7 1 394,-6 1-351,0-2 0,0 0 0,27-5 1,-39 4-394,0-1 0,0-1 0,-1 0 0,0 0 1,1-1-1,-1 0 0,0 0 0,16-12 0,-19 11-99,0-1 0,0 0 0,-1 0 0,0-1 0,0 0 0,-1 0 0,1-1 0,-2 1 0,1-1 0,-1 0 0,0 0 0,-1 0 0,0-1 0,0 1 0,3-19 0,-1-4 30,-1-1-1,1-39 0,-6 52-20,0 1 0,0 0-1,-2 0 1,0 0 0,-9-27 0,-41-84 454,52 127-521,0 0 0,0 0 0,0 0 0,0 0 0,0 0 1,1 0-1,-1 0 0,1 0 0,-1 0 0,1 0 0,0-1 0,0 1 1,0 0-1,0 0 0,1 0 0,-1 0 0,0 0 0,1-1 1,0 1-1,-1 0 0,1 0 0,0 0 0,0 0 0,0 1 0,0-1 1,0 0-1,1 0 0,1-2 0,3-1-8,0 1 1,0-1-1,0 1 0,1 0 1,0 0-1,10-3 0,-7 3-85,0 1 0,0 0-1,0 1 1,18-2 0,-9 2 101,-5 0-18,0 1-1,0 1 0,0 0 0,0 1 0,0 1 0,0 0 1,0 1-1,0 0 0,0 1 0,-1 1 0,0 0 1,0 1-1,21 12 0,-31-16 8,0 0-1,-1-1 1,1 1 0,0 0-1,-1 1 1,1-1 0,-1 0-1,0 1 1,0-1 0,0 1-1,0 0 1,0 0 0,-1-1-1,1 1 1,-1 0 0,0 1 0,1-1-1,-1 0 1,-1 0 0,1 0-1,0 1 1,-1-1 0,0 0-1,0 1 1,0-1 0,0 0-1,0 1 1,-2 3 0,-3 19 221,-2 1 1,-18 44 0,-1 5-103,12-28-79,5-21 80,1 1 1,1 0-1,1 0 1,-2 53-1,7-77-62,1 0-1,1-1 0,-1 1 0,1 0 0,-1 0 1,1 0-1,0 0 0,0-1 0,1 1 1,-1 0-1,1-1 0,0 1 0,-1-1 1,2 0-1,-1 0 0,0 0 0,1 0 0,-1 0 1,1 0-1,0 0 0,0-1 0,0 0 1,0 1-1,0-1 0,1 0 0,4 1 1,8 3 155,0-1 0,0-1 1,1-1-1,-1 0 1,1-1-1,26-1 1,102-12 164,-22-14 55,-120 24-784,0 1 1,-1-1-1,1 0 0,0-1 1,-1 1-1,1 0 0,-1-1 1,1 1-1,2-3 0,3 0-1797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2:01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1172 37 10048,'-70'-29'4544,"42"26"-3936,20-2-544,3 10-160,-7-5 32,8 0 64,-8 0-1408,9 0 768,-7 3-3488,10 4 2304</inkml:trace>
  <inkml:trace contextRef="#ctx0" brushRef="#br0" timeOffset="1">109 150 10976,'-58'-47'4960,"20"43"-4321,30 1-894,4 3-1,4-8-320,9 5 320,15-4-1824,5 7 1152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2:04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1177 3904,'-2'-5'1480,"-3"9"-396,0 4 5040,7-8-5653,0-1 0,-1 1 0,1-1 0,0 1 0,0-1 0,-1 0 0,1 0 1,-1 0-1,1 0 0,-1 0 0,1 0 0,2-3 0,0 0-73,-1 0-1,1 0 1,-1 0-1,4-6 0,3-11 100,-1 0-1,-1 0 1,0-1-1,7-42 1,-2 9 2,11-26 149,-10 37-164,12-67 0,-25 109-430,-1 0 0,0 0 0,0 0 0,0 0 0,0 0 0,0 0 0,-1 0 0,1 0 0,0 1 1,-1-1-1,0 0 0,1 0 0,-2-3 0,0 2-138,4 6-105,8 10-141,-5-3 372,0 0-1,-1 1 1,0-1-1,-1 1 1,0 0-1,2 21 1,2 0 41,-7-28-72,26 94 200,-22-84-197,1-1-1,1 0 1,0 0-1,1-1 1,9 13 0,-14-22 9,1 0 1,-1 0 0,1 0-1,0-1 1,0 0 0,0 1-1,0-1 1,0 0 0,0-1-1,1 1 1,-1 0 0,0-1-1,1 0 1,0 0 0,-1 0-1,1 0 1,0-1 0,-1 1 0,1-1-1,0 0 1,-1 0 0,1 0-1,0 0 1,0-1 0,-1 0-1,1 0 1,3-1 0,3-1 10,-1 0 1,1-1 0,-1 0 0,0-1-1,0 0 1,-1 0 0,1-1 0,13-13 0,0-3-3,32-44 0,-11 12 117,-31 39-137,14-23 0,-10 14-89,-10 7 82,-3 8 44,-4 18-93,-23 98-62,0 97 365,23-201-241,2 36 227,11-139 262,-8 38-458,-3 40 15,0 0-1,6-25 1,-5 39-73,0-1-79,-1 1 0,0 0-1,0-1 1,-1 1 0,0-11-1,8 36-60,-4-7 83,-2 0 0,4 17 1,0 5 32,0-5 22,14 45 60,-16-62 4,-1-1 1,2 0-1,-1 0 0,1-1 1,9 13-1,-12-18-44,0-1 0,0 0 0,0 0 0,0 0 0,0 0 0,0 0 0,1 0 0,-1-1 0,1 1 0,-1-1 0,1 0 0,-1 0 0,1 0 0,0 0 0,0 0 0,-1 0 0,1-1 0,0 1 0,0-1 0,0 0 0,0 0 0,0 0 0,0 0 0,-1 0 0,1-1 0,0 1 0,0-1 0,0 0 0,-1 0 0,1 0-1,0 0 1,-1 0 0,1-1 0,4-2 0,6-7 56,1 0 1,-1-1-1,-1 0 0,13-17 0,42-61 56,-47 62-120,69-109 90,-74 107-106,-1 0 1,-2 0-1,10-34 0,25-188 10,-41 203 0,-2 0-1,-1 0 1,-8-87 0,4 133-26,1 1 1,0-1 0,-1 1-1,1-1 1,-1 0-1,1 1 1,-1-1 0,0 1-1,-2-4 1,2 6 20,1-1-1,0 1 1,0 0 0,0-1 0,-1 1-1,1 0 1,0-1 0,0 1-1,-1 0 1,1 0 0,0-1 0,-1 1-1,1 0 1,0 0 0,-1 0 0,1 0-1,0-1 1,-1 1 0,1 0 0,-1 0-1,1 0 1,0 0 0,-1 0 0,1 0-1,-1 0 1,1 0 0,0 0 0,-1 0-1,1 0 1,0 0 0,-1 0 0,1 1-1,-1-1 1,1 0 0,0 0 0,-1 0-1,1 0 1,0 1 0,-1-1 0,1 0-1,0 0 1,0 1 0,-1-1-1,-11 17-215,9-9 217,0 1 1,0-1-1,1 1 0,-2 14 0,2-12 16,-32 319-55,32-291 113,2 1 0,1-1 0,2 0 0,12 54 0,-1-31 183,44 113 0,-54-165-159,0 0 0,8 12 0,-11-20-67,1 1-1,-1-1 0,1 0 1,0 0-1,-1 0 0,1 0 1,0 0-1,0-1 0,0 1 1,1 0-1,-1-1 0,0 0 1,0 1-1,1-1 0,2 1 0,-3-2-16,-1 0 0,1 0 0,-1 0 0,1 0 0,0 0 0,-1 0 0,1-1-1,-1 1 1,1 0 0,-1-1 0,0 1 0,1-1 0,-1 0 0,1 1 0,-1-1-1,0 0 1,1 0 0,-1 0 0,0 0 0,0 0 0,0 0 0,0 0-1,1-2 1,4-5 45,0 1-1,7-14 0,-11 18-31,13-24 6,0 0 0,-1-2 0,-2 1 0,-1-1 0,13-58 0,-23 86-25,-1 1 0,0-1 0,0 0 0,0 0 1,0 0-1,0 0 0,0 0 0,0 0 0,0 0 0,0 0 0,0 0 0,0 0 0,-1 0 0,1 0 1,0 0-1,-1 0 0,1 0 0,-1 1 0,1-1 0,-2-2 0,2 3-7,-1 0 0,0-1 0,0 1-1,1 0 1,-1-1 0,0 1 0,0 0 0,0 0-1,0 0 1,1 0 0,-1 0 0,0 0 0,0 0 0,0 0-1,1 0 1,-1 0 0,0 0 0,0 0 0,0 1-1,1-1 1,-1 0 0,0 1 0,0-1 0,1 0-1,-1 1 1,-1 0 0,0 1-11,0 0 0,0 0 0,0 0 0,0 1-1,0-1 1,0 1 0,0-1 0,1 1 0,-1 0 0,1 0 0,0-1-1,0 1 1,-1 4 0,-9 41 74,10-37-6,1 0-1,0 0 1,0 0 0,2-1 0,-1 1-1,1 0 1,1-1 0,0 1 0,0-1-1,1 0 1,0 0 0,1 0 0,9 14-1,-10-19-21,0 1-1,1-1 0,0 0 0,-1 0 1,1 0-1,1-1 0,-1 0 0,1 0 1,0 0-1,0-1 0,9 4 0,-6-3 39,1-1-1,-1-1 0,0 1 1,1-2-1,-1 1 1,1-1-1,18-1 0,-18 0-211,0-1 0,0 0 0,-1-1 0,1 0 0,0 0-1,-1-1 1,1-1 0,-1 1 0,0-2 0,0 1 0,0-1 0,-1 0 0,1-1-1,-1 0 1,-1 0 0,1-1 0,6-7 0,-11 10-262,-1 0-1,1 0 1,-1 0 0,1 0-1,-1-1 1,0 1 0,-1-1 0,1 1-1,1-10 1,-2 8-432,-1 0-1,0 1 1,0-1 0,0 0 0,-1 0 0,0 0-1,0 0 1,0 1 0,-1-1 0,1 0-1,-1 1 1,-5-9 0,-5-9-5004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2:04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34 8736,'-14'-6'2810,"9"6"-908,5 0-1857,0 0-1,0 0 1,0 1-1,0-1 1,0 0-1,0 0 1,0 0-1,0 0 1,0 0-1,0 0 1,0 1-1,0-1 1,0 0-1,0 0 0,0 0 1,0 0-1,0 0 1,0 0-1,0 0 1,0 1-1,1-1 1,-1 0-1,0 0 1,0 0-1,0 0 1,0 0-1,0 0 1,0 0-1,0 0 1,1 0-1,-1 0 1,0 0-1,0 0 1,0 0-1,0 0 1,0 0-1,0 0 1,1 0-1,-1 0 1,0 0-1,0 0 1,28 6 3170,35 1 1,75-3-691,-130-4-2345,54-2 57,82-11 0,-58-3-6567,-65 8 101,-3-1 1925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2:44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0 2080,'7'0'7984,"-8"0"-7877,1 1 0,-1-1 0,0 0 0,1 1 0,-1-1 0,0 1 0,1-1 0,-1 1 0,1 0 0,-1-1 0,1 1 0,-1-1 0,1 1 0,-1 0 0,1-1 0,0 1 0,-1 0 0,1 0 0,0-1 0,0 1 0,-1 0 0,1 0 0,0-1 0,0 1 0,0 0 0,0 0 0,0 0 0,0 1 0,0 32-457,0-25 733,-7 221 774,7-220-1098,0-1 1,3 19-1,1 13 152,-19 290 1301,2-102-997,16 373 279,3-332 7,-7-176-567,0-46-29,-3 0-1,-17 84 0,8-49 71,-4 114 0,19 52 261,1-180-246,17 172 75,-2-35-143,-16-184-319,-1-11-182,0 1 0,-1 0-1,0-1 1,-4 21 0,4-32 214,0 0 1,0 0-1,0 1 1,0-1-1,0 0 1,0 0-1,0 1 1,0-1-1,0 0 1,0 0-1,0 1 1,0-1-1,0 0 1,0 0-1,-1 1 1,1-1 0,0 0-1,0 0 1,0 0-1,0 1 1,0-1-1,-1 0 1,1 0-1,0 0 1,0 0-1,0 1 1,-1-1-1,1 0 1,0 0-1,0 0 1,-1 0-1,1 0 1,-8-7-2955,0-8 577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2:48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223 669 1824,'-11'-9'4863,"18"3"-2382,33-21 63,-25 15-2075,2 1 0,18-9 1,1 4 37,75-23 0,43 1-12,27-7 1,-115 27-276,108-16 0,74 7-37,-141 17 10,493-15 383,-420 22-341,116 3-49,57 0 227,-150-3-383,182-6 405,-6 0-385,-167 2 461,-8 1-579,614-8 505,-504-5-41,-65 2-499,114-11 394,-109 7-214,-138 12-132,100-5 132,-93 11-107,142-2-10,107 0 302,-340 5-210,318 13 504,-59 0-278,30 5-98,-119 0 34,-22-3-119,-35-4-222,102-5 425,-159-7-228,13 1 53,198-4 79,-61-4-30,-17 0-248,-132 5 206,-45 2-56,60-8-1,45-3 135,-72 8-208,-10 0 4,207-21 232,-233 16-74,0-1-1,79-31 1,-58 17 25,135-53-251,-190 74 44,1 1 0,0-1 0,0 2 0,0-1 0,11 0 0,-17 2 4,0 0 1,0 0-1,0 0 0,0 1 1,0-1-1,0 0 0,0 1 1,0 0-1,0-1 0,0 1 1,0 0-1,0 0 0,0 0 1,0 1-1,-1-1 0,1 0 0,0 1 1,-1-1-1,1 0 0,-1 1 1,0 0-1,1-1 0,-1 1 1,0 0-1,1 3 0,3 4-7,-2 0 0,1 1 0,-1-1 0,0 1 0,-1 0 0,-1 0 0,1 0-1,-1 14 1,5 90-66,0 0 232,2 99-245,1 112 38,-9-310 61,-3 262 26,-19 5 91,0-74-12,-34 198-146,27-254 179,14-65-58,-40 127-1,-19-32-1,10-7 182,15 5-277,38-138-4,-8 45 116,3 2 0,4 0 0,-1 166 0,12-215-55,1 29-58,1-36 83,-2-24-72,2 0 1,-1 0 0,1 0-1,0 0 1,3 9 0,-4-13-16,0 0-46,9 13-239,-8-17 241,-18 2-1110,-45 8 721,15-2 352,-52 2 1,42-5 28,-530 31-9,408-29 22,-31 1 32,56-7-57,-145 3 66,79-2 2,-55 3-70,132 2 138,-489 42 109,154 22-77,69-9 103,230-39-132,-601 73 332,739-93-359,-469 36 290,8-27 249,0-26 140,266 0-756,-205-16 191,-1-21 15,53-20-56,120 20 197,-473-26-181,30 86-160,105 63 107,193 0 336,356-60-290,31-6 32,1-1 1,-1-2 0,-38 3 0,60-7-118,-1 0 0,1 0 0,0-1 0,0 1 1,0-1-1,0 0 0,0-1 0,0 1 0,0-1 0,0 0 1,1 0-1,-1-1 0,1 1 0,-1-1 0,1 0 1,0 0-1,0 0 0,0-1 0,1 1 0,-1-1 1,1 0-1,0 0 0,0 0 0,0-1 0,0 1 1,1-1-1,-3-7 0,-3-7-204,0-1 0,2 0 1,0-1-1,2 1 0,0-1 0,1 0 1,1 0-1,1 0 0,1-1 0,5-38 1,1 17-1907,2 1 1,1 0-1,2 1 0,18-40 1,15-24-4940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2:52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509 344 1984,'7'3'-1269,"7"7"12617,-18-20-6814,0 4-4325,0 1 1,0 1-1,-1-1 1,0 1-1,0-1 1,0 1-1,-8-4 1,6 3-46,-2-1-17,0 0 0,-1 0 0,0 1 0,0 0 0,-1 1 1,1 1-1,-1-1 0,1 1 0,-20-2 0,24 5-136,-1-1 1,0 1-1,1 0 0,-1 1 1,1 0-1,-1 0 0,0 0 1,1 1-1,0 0 0,-1 0 1,1 0-1,0 1 0,0 0 1,0 0-1,1 1 0,-11 7 1,6-1 18,0-1 1,0 1-1,2 1 0,-1 0 1,1 0-1,1 1 1,0-1-1,0 2 0,-6 17 1,7-13 21,1-7 105,1 1 0,0-1-1,1 1 1,0 0-1,-1 12 1,4-20-103,0 1 0,0-1-1,0 0 1,1 0 0,-1 0 0,1 0 0,-1 1-1,1-1 1,0 0 0,0 0 0,1 0-1,-1-1 1,1 1 0,-1 0 0,1 0 0,0-1-1,0 1 1,0-1 0,0 0 0,0 1-1,1-1 1,4 3 0,14 7 575,-28-3-682,1 0-1,-2 0 1,-9 9 0,7-8 6,1 1 1,-11 14 0,6-2 86,0 0 0,1 2 0,-17 47 0,24-54 14,1-1 0,1 1 0,0 0 0,2 1 1,0-1-1,1 33 0,1-46-20,0-1 0,1 1-1,0-1 1,0 1 0,0-1 0,0 0-1,1 0 1,0 0 0,-1 0 0,2 0 0,-1 0-1,0 0 1,1 0 0,0-1 0,-1 1-1,2-1 1,-1 0 0,0 0 0,0 0-1,1 0 1,0-1 0,-1 1 0,1-1 0,0 0-1,0 0 1,1-1 0,-1 1 0,0-1-1,0 0 1,1 0 0,-1 0 0,1 0 0,-1-1-1,0 0 1,1 0 0,-1 0 0,1-1-1,-1 1 1,1-1 0,-1 0 0,8-3 0,-2 0 18,0 0-1,0-1 1,-1 0 0,18-13 0,34-33 191,-51 42-207,267-242 220,-250 227-192,-2-2 0,29-35 1,-41 43-64,0-1 0,-1 0 0,-1-1 0,15-39 0,-10 9-71,-2-1 1,-3-1 0,10-103-1,-20 138-34,0 0 0,-1 0 0,0 0 0,-1 0 0,-8-32 0,8 45 55,0 0 1,0 0-1,-1 1 0,0-1 0,0 1 1,-4-7-1,5 9 37,1 1 0,-1-1 0,1 0 0,-1 1 1,1-1-1,-1 1 0,1-1 0,-1 1 0,1-1 0,-1 1 0,0 0 0,1-1 1,-1 1-1,0 0 0,1-1 0,-1 1 0,0 0 0,0 0 0,1 0 0,-1 0 1,0 0-1,0-1 0,1 1 0,-1 1 0,0-1 0,0 0 0,1 0 0,-1 0 0,0 0 1,0 0-1,1 1 0,-1-1 0,0 0 0,1 1 0,-1-1 0,0 0 0,1 1 1,-1-1-1,0 2 0,-3 0-24,1 1 0,0 0 1,1 0-1,-1 0 0,1 0 0,-3 4 1,-2 6-12,0-1 1,1 1-1,1 0 1,-6 20 0,-9 57 9,13-57 87,-3 13-70,-24 130 95,30-146-20,1 1 1,2 0 0,4 52-1,1-46 40,2-1 0,1 0 0,1-1 0,21 53 0,-25-78-44,0 0 1,1-1-1,0 1 1,1-1-1,0 0 1,13 14-1,-17-21-32,0 0-1,0 0 1,1 0-1,-1 0 1,0-1-1,1 1 1,-1-1 0,1 0-1,-1 1 1,1-1-1,-1 0 1,1-1 0,0 1-1,0 0 1,-1-1-1,1 1 1,0-1-1,0 0 1,0 0 0,0 0-1,-1-1 1,1 1-1,0 0 1,0-1 0,-1 0-1,1 0 1,0 0-1,-1 0 1,1 0-1,-1 0 1,4-3 0,2-1 43,1-2 0,-1 1 0,-1-1 0,0 0 0,1-1 0,-2 0 0,1 0 0,-2 0 0,8-13 0,0-4-50,0 0 0,9-32 0,-20 51-49,0-1 0,-1 1 1,1-1-1,-1 1 0,-1-1 1,1 1-1,-1-1 0,0 0 1,-1 1-1,1-1 0,-4-10 1,4 15 25,-1 0 1,0-1 0,0 1-1,0 0 1,0 0 0,0 0 0,0-1-1,0 1 1,-1 1 0,1-1-1,-1 0 1,1 0 0,-1 0 0,0 1-1,0-1 1,0 1 0,0-1-1,0 1 1,0 0 0,0 0 0,0 0-1,0 0 1,-1 0 0,1 1-1,0-1 1,-1 0 0,1 1 0,0 0-1,-1 0 1,1 0 0,-1 0-1,1 0 1,-1 0 0,-2 1 0,3-1 5,0 1 0,0 0 0,1 0 0,-1-1 0,0 1 0,0 0 0,1 1 0,-1-1 0,1 0 0,-1 0 0,1 1 0,-1-1 0,1 0 0,0 1 0,0 0 0,0-1 0,0 1 0,0 0 0,0-1 0,0 1 0,0 0 0,1 0 0,-2 2 0,-1 8-40,1-1 0,-3 20 0,4-27 44,-2 21 30,2 0 0,0 0 0,4 26 0,-1-35-8,0 0-1,1 0 1,1 0-1,0-1 1,13 30 0,-15-41 23,0-1 0,0 1 0,0 0 0,1 0 0,-1-1 0,1 0 0,0 1 0,0-1 1,1 0-1,-1 0 0,0-1 0,1 1 0,0-1 0,-1 0 0,6 3 0,-3-3-1,0-1-1,-1 1 1,1-1 0,0 0-1,0 0 1,0-1-1,0 0 1,-1 0-1,1 0 1,7-2 0,4-1-14,-1-2 1,1 0-1,-1 0 1,0-2 0,0 0-1,25-16 1,-8 2-19,0-1-1,-2-2 1,-1-1 0,28-31-1,-43 42-45,0 1-1,32-22 1,-46 35 99,-4 0-74,-1 0 0,1 1 0,0 0 0,-1 0 0,1 0 0,0 0 1,0 0-1,0 1 0,0 0 0,0-1 0,0 1 0,-3 3 1,-31 28-10,36-32 38,-14 14-27,1 1 0,1 0 1,-13 20-1,21-29 10,1 1-1,0-1 0,0 1 1,1 0-1,0 0 0,0 0 0,1 0 1,0 0-1,1 0 0,-2 15 1,4-18 7,-1-1 1,1 0 0,0 0-1,0 0 1,1 0 0,-1 0-1,1 0 1,0 0 0,0 0-1,0 0 1,0-1 0,1 1-1,-1-1 1,1 0 0,0 0-1,0 0 1,0 0 0,1 0-1,6 4 1,-6-4 24,1 0 0,1 0 1,-1 0-1,0 0 0,1-1 0,-1 0 0,1 0 0,0 0 1,0-1-1,0 0 0,0 0 0,0-1 0,9 0 0,-9-1 6,1 0-1,-1-1 1,0 0-1,0 0 1,0-1-1,-1 1 1,1-1-1,0-1 0,-1 1 1,0-1-1,0 0 1,0 0-1,0 0 1,7-10-1,3-6 27,0 1 0,16-33 0,93-176 35,-99 184-103,-2-1 0,-2-1 0,-2-1 0,-1 0 0,-3-2 0,-2 1 0,8-63 0,-18 70-16,-1 0 1,-3-46-1,-4 57-177,0 16-44,4 14 225,1 0 0,0-1-1,0 1 1,0 0 0,-1 0-1,1-1 1,0 1 0,0 0-1,-1 0 1,1 0-1,0-1 1,-1 1 0,1 0-1,0 0 1,-1 0 0,1 0-1,0 0 1,-1-1 0,1 1-1,0 0 1,-1 0 0,1 0-1,0 0 1,-1 0 0,1 0-1,0 0 1,-1 0 0,1 0-1,-1 1 1,0-1-13,0 1 0,0 0 1,0 0-1,0 0 0,0 0 0,0-1 1,0 1-1,0 0 0,0 1 1,0-1-1,1 0 0,-1 0 0,0 0 1,1 0-1,-1 1 0,1-1 1,-1 3-1,-6 27-82,5-20 48,-10 58 64,-5 125-1,16 75 247,2-132-108,0-93-85,11 70 0,-5-86 413,-7-27-458,0 0 0,0 0 0,1-1 0,-1 1 0,0 0 1,1-1-1,-1 1 0,0 0 0,1-1 0,-1 1 0,1-1 0,-1 1 0,1-1 0,-1 1 0,1-1 0,-1 1 0,1-1 0,-1 1 0,1-1 0,0 1 0,-1-1 0,1 0 1,0 0-1,-1 1 0,1-1 0,0 0 0,0 0 0,-1 0 0,1 0 0,0 1 0,0-1 0,23 0 174,-17-1-160,0-1 0,0 0 0,0 0 0,0-1 0,-1 1 0,1-1 1,-1-1-1,1 1 0,-1-1 0,0-1 0,-1 1 0,1-1 0,-1 0 0,0 0 0,0 0 1,0-1-1,-1 1 0,7-12 0,0-4 28,0-1 0,-1 0-1,-1 0 1,8-30 0,-14 40-57,0 0-1,0 0 0,-1 0 1,-1 0-1,0 0 1,-2-19-1,0 25-29,0-1 1,-1 1-1,0 0 0,0 0 0,-1 0 0,0 0 1,0 0-1,-7-10 0,10 16 29,0-1 1,0 1-1,0 0 0,0 0 1,0-1-1,0 1 0,0 0 1,0 0-1,0-1 0,0 1 1,0 0-1,0-1 0,0 1 1,0 0-1,0 0 0,0 0 1,0-1-1,0 1 0,0 0 1,1 0-1,-1-1 0,0 1 1,0 0-1,0 0 0,0 0 1,1-1-1,-1 1 0,0 0 1,0 0-1,0 0 0,1 0 1,-1 0-1,0-1 0,0 1 1,1 0-1,-1 0 0,0 0 1,0 0-1,1 0 1,-1 0-1,0 0 0,0 0 1,1 0-1,-1 0 0,0 0 1,0 0-1,1 0 0,7 1 4,0 1-1,-1 0 1,1 0 0,-1 0-1,1 1 1,-1 0 0,0 1-1,0 0 1,0 0 0,-1 0-1,12 10 1,-15-11-14,-1 0 1,1 0-1,-1 1 0,0-1 0,0 1 1,0-1-1,0 1 0,0 0 0,-1 0 1,0 0-1,0 0 0,0 0 0,1 6 1,0 8-31,-1 29 1,-1-45 51,0 213 46,5-187 187,-5-26-160,2-3-58,0 1-1,0 0 1,0-1-1,0 1 1,0-1-1,-1 0 1,1 0-1,0 1 1,0-1-1,-1 0 0,1-1 1,0 1-1,-1 0 1,1 0-1,-1-1 1,0 1-1,1-1 1,-1 1-1,0-1 1,0 1-1,1-3 0,4-6 4,-1 0-1,7-18 0,-6 12-9,43-78 69,5-12 83,-48 96-400,-6 10 232,0 0-1,0 0 0,0-1 1,0 1-1,0 0 1,0 0-1,0 0 1,0 0-1,0 0 1,0 0-1,0 0 1,0 0-1,0 0 1,1 0-1,-1 0 1,0 0-1,0 0 1,0 0-1,0 0 0,0 0 1,0 0-1,0 0 1,0 0-1,0 0 1,0 0-1,0 0 1,0 0-1,0 0 1,0 0-1,0 0 1,0 0-1,1 0 1,-1 0-1,0 0 1,0 0-1,0 0 0,0 0 1,0 0-1,0 0 1,0 0-1,0 0 1,0 0-1,0 0 1,0 0-1,0 0 1,0 0-1,0 0 1,0 0-1,0 1 1,0-1-1,0 0 0,0 0 1,0 0-1,0 0 1,0 0-1,0 0 1,0 0-1,0 0 1,0 0-1,0 0 1,1 0-1,-2 0 1,1 0-1,0 0 1,0 1-1,1 19-13,-2-9-4,1 19-23,7 51-1,-5-70 86,0 0-1,1 0 1,0 0 0,1 0-1,0-1 1,1 0-1,11 19 1,-15-27-25,0-1 0,0 1 0,0-1 0,1 1 0,-1-1-1,0 0 1,1 1 0,-1-1 0,1 0 0,0 0 0,-1 0 0,1 0 0,0-1-1,0 1 1,-1 0 0,1-1 0,0 1 0,0-1 0,2 1 0,0-1 3,0 0 0,0 0 0,-1-1 0,1 1 0,0-1 0,0 0 0,-1 0 0,1 0 0,4-2 0,6-4 22,0-1 1,-1 0-1,20-17 1,-30 24-39,31-28-12,-1-2 0,-2-1 1,39-51-1,-49 49 55,-21 32-201,-6 5 85,-4 4 49,6-1 9,0-1 0,0 1-1,1-1 1,0 1 0,0 0 0,1 0-1,-4 11 1,3-5 8,0 0 0,1 1 0,-2 13-1,3-15 57,1 1-1,0 0 0,1 0 1,3 22-1,-4-32-39,1 1-1,0 0 1,-1-1-1,1 1 1,0-1 0,1 0-1,-1 1 1,0-1-1,0 0 1,1 0 0,0 0-1,-1 0 1,1 0 0,0 0-1,0 0 1,0 0-1,0-1 1,0 1 0,0-1-1,1 1 1,-1-1-1,0 0 1,1 0 0,-1 0-1,1 0 1,-1-1 0,1 1-1,2 0 1,-2-1-116,0 0 0,0 0 1,-1 0-1,1 0 0,0-1 0,-1 1 1,1-1-1,0 1 0,-1-1 0,1 0 1,-1 0-1,1 0 0,3-3 0,-3 3-597,-1-1-1,0 0 0,0 0 1,0 0-1,0 0 0,0 0 1,0 0-1,-1 0 1,1-1-1,-1 1 0,1 0 1,-1-1-1,0 1 0,0-1 1,0 0-1,0 1 0,-1-1 1,1 0-1,-1 0 1,1-5-1,-1-3-2025,0 2 1113,0 0 0,0 1 0,-3-11 0,-8-11-1348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2:53.3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55 10816,'-33'-3'4000,"28"-1"-3136,5 1 1343,5 0-1631,-1-2-224,8 2-224,5-5-576,-2 1 256,7-1-2239,-6 5 1343,1-1-3008,-5 4 2336,-4-3-3328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2:53.6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90 130 10144,'-60'-8'3744,"43"3"-2912,5 2 1471,24 3-543,12-3-992,5-1 320,12-4-608,24-3-384,34 1-64,9-5-96,-9 1 0,-9 3-1408,-8-1 768,0 5-4479,4 4 2879,1-13-4288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2:56.6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196 641 3648,'-3'-6'12911,"-2"6"-12670,1 1 0,0 0 0,-1 0 0,1 0-1,0 1 1,0-1 0,0 1 0,0 0 0,0 0-1,0 0 1,0 1 0,1-1 0,-1 1-1,-2 3 1,-4 3-112,1 0 0,1 1 0,-13 17 0,7-6 111,2 0 1,0 0-1,-10 28 0,17-37-193,1 0 0,1 1 1,0-1-1,0 1 0,2 0 0,-1 0 1,1 24-1,2-33-10,0 0 0,0-1 0,0 1-1,0 0 1,0 0 0,1-1 0,-1 1 0,1-1 0,0 1 0,0-1 0,0 0-1,1 0 1,-1 0 0,1 0 0,0 0 0,-1 0 0,5 2 0,-5-3-15,0-1 1,0 0 0,0 0 0,0 0-1,0 0 1,0 0 0,0-1-1,0 1 1,0 0 0,0-1 0,0 0-1,1 1 1,-1-1 0,0 0-1,0 0 1,0 0 0,1 0 0,-1-1-1,0 1 1,0-1 0,0 1-1,0-1 1,0 0 0,0 1 0,0-1-1,0 0 1,0-1 0,0 1-1,0 0 1,-1 0 0,1-1 0,2-2-1,1-1 25,-1-1-1,1 1 0,-2-1 0,1 0 1,-1 0-1,1 0 0,-2 0 1,4-8-1,12-57 343,-14 53-320,9-35 83,0-2-193,13-108-1,-20-49 45,-8 159-164,-17-103-1,17 143 71,2 8 45,-1 1-1,0-1 1,0 0 0,0 1-1,-1-1 1,1 1 0,-1 0-1,0-1 1,-5-7 0,6 12 39,1 0 0,0-1 0,0 1 1,0 0-1,-1 0 0,1-1 0,0 1 1,-1 0-1,1 0 0,0 0 1,0-1-1,-1 1 0,1 0 0,0 0 1,-1 0-1,1 0 0,0 0 0,-1 0 1,1-1-1,0 1 0,-1 0 0,1 0 1,0 0-1,-1 0 0,1 0 0,-1 0 1,1 1-1,0-1 0,-1 0 1,-7 8-123,-3 17 22,1 17 87,2 0-1,-5 65 0,11-89 41,-2 26 208,2-1 0,2 0 0,10 84 0,-6-99-154,5 33 345,31 108 0,-39-166-418,1 2 55,-1 0 1,1 1-1,1-1 1,-1 0 0,4 4-1,-6-8-42,0-1 0,1 1 0,-1 0-1,1-1 1,-1 1 0,1-1 0,0 1 0,-1-1-1,1 1 1,-1-1 0,1 0 0,0 1 0,-1-1-1,1 1 1,0-1 0,0 0 0,-1 0-1,1 0 1,0 1 0,0-1 0,-1 0 0,1 0-1,0 0 1,0 0 0,-1 0 0,1 0-1,0 0 1,0-1 0,-1 1 0,1 0 0,0 0-1,0-1 1,-1 1 0,1 0 0,0-1-1,-1 1 1,1 0 0,0-1 0,-1 1 0,1-1-1,-1 1 1,2-2 0,4-5 40,0 0 0,0-1 0,-1 0 0,0 0 1,0 0-1,-1 0 0,0-1 0,4-11 0,4-9 14,7-10-28,1 1 1,48-67 0,-59 96-152,-4 9-98,-5 1 185,1 0 0,-1 0-1,1 0 1,-1 0-1,1 0 1,-1 0-1,1 0 1,-1 0-1,0 0 1,0 0-1,0 2 1,2 6 99,15 100-209,-13-90 288,1 0-1,14 32 1,-16-45-132,-1-1 0,1 0 0,0 0 0,0 0 0,1 0-1,0-1 1,-1 1 0,1-1 0,1 0 0,-1 0 0,1 0 0,0-1 0,9 6 0,-12-8 7,0-1-1,1 1 1,-1-1 0,0 1-1,1-1 1,-1 1-1,0-1 1,1 0-1,-1 0 1,0-1 0,1 1-1,-1 0 1,0-1-1,1 1 1,-1-1 0,0 0-1,0 0 1,1 0-1,-1 0 1,0 0 0,0 0-1,0 0 1,2-3-1,3-2 31,0 0 0,0-1 0,-1 1 0,10-13 1,0-5 8,19-39 1,-20 36-92,18-26-1,-33 52 20,0 1-1,0 0 1,0 0-1,0 0 1,0 0-1,0 0 1,0 0-1,0 0 1,0-1-1,0 1 1,0 0-1,1 0 1,-1 0-1,0 0 1,0 0-1,0 0 1,0 0-1,0 0 1,0 0-1,1 0 1,-1 0-1,0 0 1,0-1 0,0 1-1,0 0 1,0 0-1,1 0 1,-1 0-1,0 0 1,0 0-1,0 0 1,0 0-1,0 0 1,1 1-1,-1-1 1,0 0-1,0 0 1,0 0-1,0 0 1,0 0-1,4 7-128,0 11 13,-2 173 95,-3-104 23,-4 153 98,4-234-84,-2 92 286,-17 103 0,16-183-135,1-13 162,0-12 120,-2-51-162,4-105 0,10 49-359,-1 42 13,-2-3 6,4 1 0,35-132 0,-38 183-49,16-35 0,-20 51 56,1 0 0,0 1 1,0-1-1,0 1 0,1 0 0,0 0 0,0 0 0,11-9 0,-15 14 37,0 1 0,-1-1 0,1 1 0,0-1 0,-1 1 1,1 0-1,0-1 0,-1 1 0,1 0 0,0-1 0,0 1 0,-1 0 0,1 0 0,0 0 0,0 0 0,0 0 0,-1 0 0,1 0 0,1 0 0,-1 0 8,-1 1 0,1-1 0,-1 0 0,1 1 0,-1-1 0,1 0 0,-1 1 0,1-1 0,-1 1 0,0-1 0,1 1 0,-1-1 0,1 1 0,-1-1 0,0 1 0,0 0 0,1-1 0,-1 1 0,0 0 0,1 4 4,0 0 1,0 0-1,-1 0 1,0 9-1,0-10-5,-2 22 42,-1 0 0,-2-1-1,0 1 1,-16 44 0,14-48 20,1-6 12,4-12-72,1 0-1,-1 0 1,1-1-1,0 1 1,0 0 0,0 5-1,1-7 48,4-11 79,10-8-152,1 0-1,0 1 0,1 1 0,36-27 1,-41 33-19,20-13 16,49-26 0,-3 1 93,-89 66-225,-3 3 149,1 1 0,0 0 0,2 1 0,1 0 0,0 1 0,-10 41 0,18-40-18,3-25 39,0-1 1,0 1-1,0-1 0,0 1 1,0-1-1,0 1 0,0-1 1,0 1-1,0-1 0,1 1 1,-1-1-1,0 1 0,0-1 1,1 1-1,-1-1 0,0 1 1,1-1-1,-1 1 0,1-1 4,-1 0 0,1 0-1,-1 0 1,1 1 0,-1-1-1,1 0 1,-1 0-1,1 0 1,-1 0 0,1 0-1,-1-1 1,1 1-1,-1 0 1,1 0 0,-1 0-1,0 0 1,1 0 0,-1-1-1,1 1 1,-1 0-1,1 0 1,-1-1 0,0 1-1,1-1 1,5-3 16,-1-1 1,0 0-1,-1 0 1,1 0-1,-1 0 1,0-1 0,0 0-1,-1 0 1,0 0-1,0 0 1,0 0-1,0-1 1,-1 1-1,0-1 1,1-8-1,0-4-54,-1-1-1,0 1 1,-2-1 0,-1-20-1,1 30 3,-1-1 1,-1 1-1,1 0 0,-2-1 1,1 1-1,-1 0 0,-9-17 1,5 18-134,4 5-42,10 4 89,25 5 165,62 1 0,-81-7-40,0 0 1,0 0-1,-1-1 0,1-1 1,0 0-1,-1-1 0,23-10 1,-26 9 8,1 0-1,-1 0 1,-1-1 0,1 0-1,-1-1 1,0 0 0,-1 0-1,1-1 1,-1 0 0,-1 0 0,0-1-1,0 0 1,0 0 0,-1 0-1,-1-1 1,8-19 0,3-16 4,-2-1 0,-1 0-1,-3-1 1,-1 0 0,1-74 0,-9 113-79,0-1 0,-1 1-1,1 0 1,-2-1 0,-4-15 0,6 24 47,0-1-1,0 1 1,0-1 0,0 1 0,0 0-1,-1-1 1,1 1 0,0-1 0,0 1 0,0-1-1,-1 1 1,1-1 0,0 1 0,-1 0 0,1-1-1,0 1 1,-1 0 0,1-1 0,0 1-1,-1 0 1,1 0 0,-1-1 0,1 1 0,-1 0-1,1 0 1,-1 0 0,1-1 0,0 1-1,-1 0 1,1 0 0,-1 0 0,1 0 0,-1 0-1,1 0 1,-1 0 0,1 0 0,-1 0-1,0 1 1,0-1-9,-1 1 0,1-1 0,0 1 0,0 0 0,0 0 0,0 0 0,0 0 0,1 0 0,-1-1 0,0 2-1,0-1 1,1 0 0,-1 0 0,-1 2 0,-3 11-38,1 0 0,0 0-1,1 0 1,1 0 0,-2 20-1,2-11 18,-27 446 379,31-421-110,13 75 0,-14-117-203,-1-1-16,0-1-1,1 1 0,0-1 0,0 1 0,0-1 1,1 0-1,0 1 0,-1-1 0,1 0 0,1 0 1,2 4-1,-5-8-5,0 0 0,1 1-1,-1-1 1,0 0 0,1 1 0,-1-1 0,1 0 0,-1 1 0,1-1 0,-1 0-1,0 0 1,1 0 0,-1 1 0,1-1 0,-1 0 0,1 0 0,-1 0-1,1 0 1,-1 0 0,1 0 0,-1 0 0,1 0 0,-1 0 0,1 0 0,-1 0-1,1 0 1,-1-1 0,1 1 0,-1 0 0,1 0 0,-1 0 0,0-1-1,1 1 1,-1 0 0,1-1 0,14-15 203,-12 12-150,106-158 182,-100 147-281,-3 6 38,-1 0 0,-1-1 0,0 0 0,6-20-1,-10 30-3,0-1-1,1 1 0,-1 0 0,0-1 1,0 1-1,0 0 0,0-1 0,0 1 1,0 0-1,1 0 0,-1-1 0,0 1 1,0 0-1,0-1 0,0 1 0,0 0 1,0-1-1,0 1 0,0 0 0,-1-1 1,1 1-1,0 0 0,0-1 0,0 1 1,0 0-1,0-1 0,0 1 0,-1 0 1,1 0-1,0-1 0,0 1 0,0 0 1,-1 0-1,1-1 0,0 1 0,0 0 1,-1 0-1,1 0 0,0-1 0,-1 1 1,1 0-1,0 0 0,0 0 0,-1 0 1,1 0-1,0 0 0,-1 0 0,1-1 1,0 1-1,-1 0 0,1 0 0,0 0 1,-1 0-1,1 1 0,0-1 0,-1 0 1,1 0-1,0 0 0,-1 0 0,1 0 1,-2 1-16,0-1 0,0 1 0,1 0 0,-1 0 0,1 0 0,-1 0 0,1 0 0,-1 0 0,1 0 0,-2 2 0,0 2 26,0-1 0,0 1 0,1-1 0,0 1 0,0 0 0,0 0 0,0 0 0,1 0 0,0 1 0,0-1 0,1 0 0,-1 0 0,1 1 0,0-1 0,0 0 0,1 0 0,0 1 0,0-1 0,3 10 0,-1-6 5,0 0 1,1 0-1,0 0 0,1 0 0,-1-1 1,2 0-1,-1 0 0,1 0 1,0-1-1,9 8 0,-8-8 47,1-1-1,0 0 1,0-1-1,0 1 1,1-2-1,0 1 1,0-1-1,11 3 1,-15-5-294,1-1 0,0 0-1,-1 0 1,1 0 0,0 0 0,-1-1 0,1 0 0,0-1 0,0 1 0,-1-1 0,1 0 0,0 0-1,-1-1 1,1 1 0,7-5 0,-11 5-178,1 0 0,-1 0 0,0-1 0,0 1-1,0-1 1,0 1 0,0-1 0,0 0 0,0 0-1,-1 0 1,1 0 0,-1 0 0,1 0 0,-1 0 0,0 0-1,0-1 1,0 1 0,0 0 0,0-1 0,0 1-1,-1-1 1,1 1 0,-1-1 0,0 1 0,1-1 0,-1 0-1,-1 1 1,1-1 0,0 1 0,0-1 0,-1 1-1,0-3 1,-10-21-5723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2:56.9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160 86 8960,'-90'-23'3328,"64"23"-2592,2-3-192,17-2-224,-3-1-288,7-2-512,6-2 256,10-2-2240,12 6 1376,4-7-4320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9:40.1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22 201 2816,'0'0'78,"0"0"0,0 0 1,-1 0-1,1 0 0,0 0 0,0 0 0,0 0 1,0 0-1,0 0 0,0-1 0,0 1 0,0 0 1,0 0-1,-1 0 0,1 0 0,0 0 0,0 0 1,0 0-1,0 0 0,0-1 0,0 1 1,0 0-1,0 0 0,0 0 0,0 0 0,0 0 1,0 0-1,0-1 0,0 1 0,0 0 0,0 0 1,0 0-1,0 0 0,0 0 0,0 0 0,0-1 1,0 1-1,0 0 0,2 7 3773,-2-2-3693,-1 1 0,0-1 1,0 0-1,0 0 0,-3 6 0,3-6-83,-1 0 0,1 0-1,0 0 1,0 0 0,0 7-1,0 6 457,-5 25 0,7-20 1879,0-23-2389,0 0 0,1 0-1,-1 0 1,0 0 0,1 0 0,-1-1-1,0 1 1,1 0 0,1-2 0,-1 2 22,67-17 277,133-14 0,-99 22-166,133-17 231,11 2-23,5 15-194,-144 6-171,150 1 354,-250 2-371,34 0 116,1 2 0,-1 1 0,74 17 0,-92-13-165,-17-5 218,1 0 1,0 0-1,0 0 0,11 0 0,-18-2-9,1 0 0,-1-1 0,1 1-1,-1-1 1,1 1 0,-1-1 0,1 1-1,-1-1 1,0 0 0,1 0-1,-1 0 1,0 0 0,0 0 0,1 0-1,0-2 1,17-20 405,-16 18-419,6-8-91,-1 0 0,-1-1-1,0 0 1,8-25 0,14-62-310,-23 73-470,-4 11-4142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01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0 856 2912,'0'18'7264,"0"-10"-2896,5-37 3102,14-37-7273,-5 17 231,33-94-217,-5 14-75,-34 98-127,0 0 0,2-40 0,-1 4 6,-5 40-42,-1 0 1,-1 1-1,-1-1 1,-3-37-1,0 24-110,3 22 29,-1 15 67,1 0 1,0 0-1,0 0 0,0 1 0,0-1 1,1 0-1,-1 1 0,1-1 0,0 1 1,2-4-1,-3 5 169,0-1-126,-2 1-82,-3 1 158,3 1-74,0-1 0,0 1 0,1-1 1,-1 0-1,0 1 0,0 0 0,1-1 0,-1 1 0,1-1 1,-1 1-1,0 0 0,1-1 0,-1 1 0,1 0 0,-1 1 0,-2 1-1,-7 8 23,2-2 15,0 0 0,0 0 1,1 1-1,0-1 0,1 2 1,-9 17-1,4-1 165,6-17-147,1-1 1,-5 18-1,-35 199 122,39-194 19,2 0-1,2 63 0,1-57-178,0-31 35,1 1 0,0-1 0,3 11 0,0-2 189,-1-5-274,1 7-96,3 24 279,-7-41-47,1 1-43,3 4-32,-3-4-36,0-1-1,1 1 1,-1 0 0,0 0 0,0-1 0,0 1-1,0 0 1,-1 0 0,1 0 0,-1 0-1,1 0 1,-1 0 0,1 1 0,-1 3 0,0-4 24,0 2-49,1-1-1,0 1 1,0-1-1,0 1 1,0-1-1,0 0 1,1 0-1,2 5 1,4 10 49,-6-13-3,0 0 0,-1-1 0,2 1 0,-1-1 0,0 1 1,1-1-1,0 0 0,6 7 0,-7-8-18,0-1 1,1-1-1,-1 1 0,0 0 1,1-1-1,-1 1 1,1-1-1,-1 1 1,1-1-1,0 0 0,-1 0 1,1-1-1,0 1 1,0 0-1,0-1 1,4 1-1,-3-1 5,-1 0 0,0 0 0,0-1 0,0 1 0,0 0 0,0-1 0,0 0 1,0 0-1,0 0 0,0 0 0,0 0 0,0-1 0,0 1 0,-1-1 0,1 0 0,3-2 0,3-1-4,-8 5-6,-1 0-1,1 0 1,-1 0 0,1 0 0,-1 0 0,1-1-1,0 1 1,-1 0 0,1 0 0,-1-1 0,1 1-1,-1 0 1,1-1 0,-1 1 0,1-1 0,-1 1-1,1-2 1,0 2 305,0-1-301,0 0 0,0 0-1,0 0 1,1 0 0,-1 0 0,0 0 0,0 0-1,0 0 1,-1 0 0,1-1 0,0 1 0,0 0 0,-1 0-1,1-1 1,-1 1 0,1-1 0,-1 1 0,1 0-1,-1-1 1,0 1 0,0-3 0,6-14 134,-5 16-149,0 1 1,0-1-1,0 0 1,0 0-1,-1 0 1,1 0-1,0-4 1,3-30 32,-4 36-96,-5 0-133,2 2 143,2-1-100,-2 14-1297,2-12 649,0 0 0,0-1-1,0 1 1,0 0 0,-1-1 0,-3 6 0,4-7-122,0 1 0,0 0-1,0-1 1,0 1 0,-1-1 0,1 1 0,-1-1 0,1 1-1,-1-1 1,-3 2 0,-8-6-2174,-6-7 863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06.9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6 837 2560,'-2'1'167,"2"-1"-141,0 0-1,0 0 1,0 0 0,0 0 0,-1 0 0,1 0 0,0 0 0,0 0 0,0 0 0,0 0 0,-1 0 0,1 0-1,0 0 1,0 0 0,0 0 0,0 1 0,0-1 0,0 0 0,-1 0 0,1 0 0,0 0 0,0 0 0,0 0-1,0 1 1,0-1 0,0 0 0,0 0 0,0 0 0,0 0 0,0 0 0,-1 1 0,1-1 0,0 0-1,0 0 1,0 0 0,0 0 0,0 1 0,0-1 0,0 0 0,0 0 0,0 0 0,0 0 0,1 1 0,-1-1-1,0 0 1,0 0 0,1 1 1001,3 14 1319,-2-4 1263,1-18 306,4-20-1786,3-33-611,-5 31-1119,0 0 0,0-35 0,-5 61-354,0 0 0,1-1 0,0 1 0,-1 0 1,1 0-1,0 0 0,1 0 0,-1 0 0,1 0 0,-1 0 1,1 0-1,0 0 0,0 1 0,0-1 0,0 1 1,0-1-1,1 1 0,-1 0 0,1 0 0,0 0 0,3-2 1,-2 1-15,1 1 1,-1 0 0,1-1 0,0 2 0,-1-1 0,1 1 0,0-1-1,0 1 1,0 1 0,0-1 0,0 1 0,0 0 0,8 0 0,-11 1-10,0-1 1,-1 0 0,1 1-1,0-1 1,-1 1 0,1 0-1,-1 0 1,1-1 0,-1 1-1,1 0 1,-1 0 0,0 0-1,1 1 1,-1-1-1,0 0 1,0 0 0,0 1-1,0-1 1,0 1 0,0-1-1,0 1 1,-1-1 0,1 1-1,0-1 1,-1 1 0,1 0-1,0 2 1,0 5 87,0 0-1,-1 0 1,0 0-1,-1 11 1,1 0 126,-3 38 63,2-37-211,0 0 0,1 1 0,4 31 0,-1-30-119,-4-19 56,1-1-1,0 0 1,1 1-1,-1-1 0,1 1 1,-1-1-1,1 0 1,0 0-1,0 1 1,0-1-1,1 0 1,-1 0-1,1 0 0,3 4 1,-4-6-16,-1-1 1,1 1-1,0-1 1,0 1-1,0-1 0,0 0 1,0 1-1,0-1 1,0 0-1,0 0 0,0 1 1,0-1-1,0 0 1,0 0-1,0 0 0,0 0 1,0 0-1,0-1 1,0 1-1,0 0 0,0 0 1,0-1-1,0 1 1,0 0-1,0-1 0,0 1 1,0-1-1,1-1 1,26-20-103,-24 19 126,39-35 122,172-145-80,-186 161-108,70-59 114,-93 76-55,-1 0 1,0-1 0,-1 0-1,1 1 1,-1-1 0,0-1-1,4-8 1,-8 15-25,1-1 1,-1 1-1,0-1 0,0 1 1,1-1-1,-1 1 0,0-1 0,0 1 1,0-1-1,0 0 0,0 1 1,0-1-1,0 1 0,0-1 1,0 1-1,0-1 0,0 0 1,0 1-1,0-1 0,0 1 1,0-1-1,-1 1 0,1-2 1,-1 2-7,1 0 0,-1-1 1,1 1-1,-1 0 1,1-1-1,-1 1 0,1 0 1,-1 0-1,1 0 1,-1 0-1,0 0 0,1-1 1,-1 1-1,1 0 1,-1 0-1,0 0 0,1 1 1,-2-1-1,-27 9-126,28-8 134,-17 6 15,1 2 0,0 0-1,0 1 1,1 0 0,-26 24-1,33-26 2,0 1-1,1 0 1,0 0-1,1 1 0,0 0 1,0 0-1,1 1 0,0-1 1,1 1-1,-5 16 1,8-20-17,1 0 1,-1 0-1,1 0 1,1 1-1,0 8 1,0-13 9,0-1-1,0 1 1,0-1-1,0 0 1,1 1-1,-1-1 1,1 1-1,-1-1 1,1 0-1,0 0 1,0 0-1,0 1 1,0-1-1,1 0 1,-1 0-1,1 0 1,-1-1 0,1 1-1,2 2 1,-3-4 12,0 1 0,1 0 0,-1-1 0,1 1 0,-1-1 0,1 0 0,-1 0 1,1 1-1,0-1 0,-1 0 0,1 0 0,-1-1 0,1 1 0,-1 0 1,1 0-1,-1-1 0,1 1 0,-1-1 0,1 1 0,-1-1 0,1 0 0,-1 1 1,2-2-1,3-2 12,0-1 0,0 1 0,9-9 1,4-8 11,0 0 0,25-37 0,25-52-58,-49 76-167,-20 34 170,0 0-1,0 1 0,0-1 1,0 0-1,0 0 0,0 0 1,0 0-1,0 0 0,0 0 1,0 0-1,0 0 0,0 1 0,0-1 1,0 0-1,0 0 0,0 0 1,1 0-1,-1 0 0,0 0 1,0 0-1,0 0 0,0 0 1,0 0-1,0 0 0,0 0 1,0 0-1,0 1 0,0-1 1,1 0-1,-1 0 0,0 0 1,0 0-1,0 0 0,0 0 1,0 0-1,0 0 0,0 0 1,0 0-1,1 0 0,-1 0 1,0 0-1,0 0 0,0 0 1,0 0-1,0 0 0,0 0 1,0-1-1,0 1 0,0 0 1,1 0-1,-1 0 0,0 0 1,0 0-1,0 12-54,0-12 56,5 121-22,-4-114 73,0 0 0,1-1 0,3 13 0,3 10 37,-8-28-74,0-1 1,0 1-1,0 0 1,0-1-1,0 1 1,0-1-1,0 1 1,0-1-1,1 1 0,-1 0 1,0-1-1,0 1 1,0-1-1,1 1 1,-1-1-1,0 1 1,1-1-1,-1 1 1,0-1-1,1 1 1,-1-1-1,1 0 1,-1 1-1,1-1 1,-1 0-1,1 1 1,0-1-1,-1 0 9,1 0-1,0 0 0,0 0 1,-1-1-1,1 1 0,0 0 1,-1-1-1,1 1 0,0-1 1,-1 1-1,1-1 1,-1 1-1,1-1 0,-1 1 1,1-1-1,-1 1 0,1-2 1,5-6 49,0-1 0,4-11 0,-7 16-190,50-98 336,-49 95-345,0 1-1,1 0 1,0 0 0,10-9 0,-15 37-44,-4 94 597,1-91-176,3-24 150,7-20-128,3-8-269,0-1 1,2 2 0,18-31-1,-13 35-118,-16 20 99,0 1-1,0 0 1,0 0 0,1-1 0,-1 1 0,0 0 0,0 0 0,1 0 0,-1 0 0,1 0 0,-1 1 0,3-2 0,-3 3 27,0-1 1,0 1-1,0 0 1,0 0-1,0-1 1,0 1-1,-1 0 1,1 0-1,0 0 1,-1 0-1,1 0 1,-1 0-1,1 0 1,-1 0-1,1 2 1,0-1-5,6 14-17,7 22 0,3 7 195,-13-36-126,1 0 1,0-1 0,0 1 0,1-1 0,0 0 0,11 10 0,-16-18-44,0 0 0,0 1 0,0-1 0,0 0 0,0 0 0,0 1 0,0-1 0,0 0 0,0 0 0,0 0 1,0 0-1,0-1 0,0 1 0,0 0 0,0 0 0,0-1 0,0 1 0,0 0 0,0-1 0,0 1 0,0-1 1,0 0-1,0 1 0,1-2 0,18-15 122,0-1 1,34-40-1,-31 33-170,10-11 74,-32 34-42,1-1 0,-1 1 0,0 0 1,0 0-1,0 0 0,0-1 0,0 1 0,-1-1 1,1-2-1,-1 4 69,7-25-16,-6 14-172,-1 8-60,4 9 49,-1 1 112,0-1 1,-1 1-1,0-1 0,0 1 1,0 0-1,-1 0 0,0 0 0,1 11 1,1 4-67,0-4 110,-1-7-12,0 1 0,-1-1 0,0 1 0,-1-1 0,-1 17 0,0-22 21,0 0 1,0 0 0,-1 0-1,1-1 1,-1 1 0,0 0-1,0-1 1,-5 8 0,6-11-22,0 1 1,-1-1 0,1 1-1,0-1 1,-1 1 0,1-1-1,-1 0 1,1 0 0,-1 0-1,0 0 1,1 0 0,-1 0-1,0 0 1,0-1 0,0 1 0,1 0-1,-1-1 1,0 0 0,0 1-1,0-1 1,0 0 0,0 0-1,0 0 1,0 0 0,-2-1-1,-2 0 7,0-1 0,0 0 0,0 0-1,0 0 1,1-1 0,-1 1-1,1-1 1,-6-4 0,-3-4-18,-18-18 0,19 17-176,-24-17 0,36 28 103,2 3-53,5 5 120,0 0-1,1 0 1,-1 0-1,1-1 1,1 0 0,-1 0-1,1-1 1,0 0-1,1 0 1,-1-1-1,14 6 1,-15-8 29,0-1 0,-1 1 0,1-1 0,0 0 0,0-1 0,0 0 0,-1 0 0,1 0 0,0-1 1,0 0-1,0 0 0,-1-1 0,1 0 0,-1 0 0,1 0 0,-1-1 0,0 0 0,12-7 0,-7 2-11,0 1 0,-1-2 0,1 1 0,-2-1 0,1-1 0,-1 0 0,-1 0 0,14-23 1,-13 22-17,-8 9 7,1 0 0,-1 0 0,1 0 0,-1 0 0,0 0 0,0-1 0,0 1 0,0 0 0,0 0 0,0-3 0,2-5 47,-2 8-52,0-1 0,-1 1 0,1-1 0,-1 1 0,1 0 0,-1-1 0,0-2 0,0 4-81,-3 40-59,0 10 79,3-45 76,1 1 1,-1-1-1,1 0 0,-1 0 1,1 0-1,0 0 0,1 0 1,3 7-1,-3-4 12,2 3-26,-4-10 9,0 0 0,1 1 0,-1-1 0,0 0 0,1 0-1,-1 1 1,0-1 0,0 0 0,1 0 0,-1 0 0,0 0 0,1 0-1,-1 0 1,0 0 0,1 1 0,-1-1 0,0 0 0,1 0-1,-1 0 1,0 0 0,1 0 0,-1 0 0,0-1 0,1 1-1,-1 0 1,0 0 0,1 0 0,-1 0 0,0 0 0,1 0-1,-1 0 1,1-1 0,2-1 10,1 1 1,-1-1-1,0-1 0,1 1 1,-1 0-1,0-1 0,0 1 1,0-1-1,-1 0 0,1 0 1,-1 0-1,1-1 0,-1 1 1,0 0-1,0-1 0,1-4 0,21-33-21,-19 27-16,-3 9 54,0 1 0,0 0-1,0-1 1,1 1 0,0 0 0,0 1 0,4-6 0,-2 3-67,6-9 45,0-2 0,-1 1 0,-1-1 0,-1-1 0,0 1 1,9-32-1,17-114 31,-27 122-50,-1-3-136,-2-1 0,-1-50 0,-12 123-272,-27 261 134,31-252 352,-12 107 131,16-128-158,0 1 0,1-1-1,0 1 1,1-1 0,4 18-1,-3-26 14,4 14 159,-6-22-208,1 1 0,-1-1 1,0 1-1,1-1 0,-1 1 1,0-1-1,1 0 0,-1 1 0,0-1 1,1 1-1,-1-1 0,1 0 1,-1 1-1,1-1 0,-1 0 1,1 0-1,-1 0 0,1 1 1,-1-1-1,1 0 0,-1 0 0,1 0 1,-1 0-1,1 0 0,-1 0 1,1 0-1,-1 0 0,1 0 1,-1 0-1,1 0 0,-1 0 1,1 0-1,0 0 0,-1 0 0,1-1 1,10-4 15,-1 0 0,-1-1 0,1 0 0,11-11 0,21-12-149,-15 13 150,24-13 11,-40 23-82,-9 5 16,1-1 0,-1 0 0,1 1 0,-1 0 0,1 0 0,0 0 0,-1 0 0,7-1 0,-9 2-17,1 2 40,0-1 0,0 1 0,-1-1-1,1 1 1,-1-1 0,1 1-1,-1 0 1,0-1 0,0 1 0,0 0-1,0-1 1,0 1 0,0 2-1,0-3 8,0 10-29,0 1 0,1-1-1,0 1 1,1-1 0,6 23 0,-6-28 73,0 1-1,0-1 1,1 0 0,0-1 0,0 1-1,5 6 1,-7-11-35,-1 0 0,1-1-1,0 1 1,0 0 0,0 0 0,0 0 0,0-1-1,0 1 1,0 0 0,0-1 0,0 1-1,1-1 1,-1 1 0,0-1 0,0 0-1,2 1 1,-1-1 3,-1 0-1,1-1 0,-1 1 1,1 0-1,-1-1 1,1 1-1,-1-1 0,0 1 1,1-1-1,-1 0 1,0 1-1,0-1 0,1 0 1,-1 0-1,0 0 1,0 0-1,2-2 0,2-3 17,0-1-1,0-1 1,0 1-1,-1 0 1,0-1-1,3-8 1,10-18-95,-15 29 61,0 0 1,0 0-1,0 0 1,-1-1-1,0 1 1,0 0-1,0-1 1,-1-7-1,0 13 5,0 0 1,1 0-1,-1 0 1,0 0-1,0-1 0,0 1 1,0 0-1,0 0 0,0 0 1,0 0-1,0 0 0,0 0 1,0 0-1,0 0 0,0-1 1,0 1-1,-1 0 0,1 0 1,0 0-1,0 0 1,0 0-1,0 0 0,0 0 1,0 0-1,0 0 0,0 0 1,0-1-1,0 1 0,0 0 1,0 0-1,0 0 0,0 0 1,-1 0-1,1 0 0,0 0 1,0 0-1,0 0 1,0 0-1,0 0 0,0 0 1,0 0-1,0 0 0,0 0 1,-1 0-1,1 0 0,0 0 1,0 0-1,0 0 0,0 0 1,0 0-1,0 0 0,0 0 1,-1 0-1,-5 5-121,4-3 104,1 0-1,0-1 1,-1 1-1,1 0 1,0 0-1,0 0 1,-1 3-1,0 6 33,0 0 0,1 0 1,0 1-1,1-1 0,0 0 0,2 12 0,-1-18-3,0 1 0,0-1 0,0 0 0,1 0-1,0 1 1,0-1 0,0 0 0,1-1 0,-1 1 0,1 0 0,0-1 0,1 1-1,-1-1 1,8 7 0,-11-10 1,1-1 0,0 1-1,-1-1 1,1 0 0,0 1-1,0-1 1,-1 1 0,1-1-1,0 0 1,0 0 0,-1 1-1,1-1 1,0 0 0,0 0-1,0 0 1,-1 0 0,1 0-1,0 0 1,0 0 0,0 0 0,0 0-1,1-1 1,-1 0 3,1 1 0,-1-1 1,1 0-1,-1 0 0,1 0 0,-1 0 0,0 0 1,0-1-1,1 1 0,0-2 0,2-2 6,0-1 0,-1 1 0,0-1 0,5-12-1,-5 9-13,0 1-1,-1-1 1,0 0-1,-1-1 0,1 1 1,-1-14-1,-1 19-9,0 1 0,-1-1 0,1 1-1,-1-1 1,1 1 0,-1 0 0,0 0 0,0-1 0,-1 1 0,1 0 0,-1 0-1,1 0 1,-1 0 0,0 0 0,0 0 0,0 1 0,-1-1 0,1 1 0,-1-1-1,1 1 1,-4-2 0,5 3 8,-1 1 0,0-1 1,1 0-1,-1 1 0,0-1 0,0 1 0,1 0 0,-1 0 0,0 0 1,0 0-1,0 0 0,-3 0 0,-9 1-223,14-1 267,-3-1-112,15-4 42,0 0 1,1 1 0,15-3-1,-17 5 24,-1 1 0,1 1-1,0 0 1,0 0-1,0 1 1,18 4-1,-26-4 10,1 0 1,-1 0-1,0 0 0,1 0 1,-1 0-1,0 1 0,0-1 1,0 1-1,0 0 0,-1 0 1,1 0-1,0 0 0,-1 1 1,1-1-1,-1 1 0,0 0 1,0-1-1,0 1 0,0 0 1,0 0-1,-1 0 0,1 0 1,-1 0-1,0 1 0,0-1 1,0 0-1,-1 1 0,1-1 1,-1 0-1,1 1 0,-2 6 1,1 30 158,0-39 140,3-2-295,0 0 0,-1-1 0,1 1 0,-1-1 0,1 1 0,-1-1 0,0 0 0,0 0 0,0 0 0,4-4 0,-2 1 17,19-18 64,-5 6-108,25-21-1,-37 33-30,0 1 0,1 0-1,-1 0 1,1 1-1,0 0 1,0 0-1,0 0 1,12-2-1,-16 5 28,0 0 1,-1 0-1,1 0 0,-1 1 0,1-1 0,-1 1 1,1 0-1,-1-1 0,0 1 0,1 0 1,-1 0-1,0 1 0,1-1 0,-1 0 0,3 4 1,32 28 28,-33-30 39,0 2-22,-1 0 0,1-1 0,0 2 0,3 6-1,3 6-23,-8-16 296,0 0-684,-1 0 0,0 0 0,0 0 0,1 0 0,-1 0 1,-1 0-1,2 4 0,-2-4-164,0-1 0,0 0 0,0 0 1,0 0-1,0 0 0,0 0 0,-1 1 1,1-1-1,0 0 0,-1 0 0,1 0 0,-1 0 1,1 0-1,-1 0 0,1 0 0,-1 0 1,0 0-1,0 0 0,-1 0 0,1 1 71,0-1-1,0 0 1,-1 0-1,1 0 1,-1 0-1,1 0 1,-1-1-1,0 1 1,1 0-1,-1-1 1,0 1-1,1-1 1,-1 0-1,-3 1 1,-26-1-2901,26 0 3101,-35-4-2344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07.3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45 9152,'-28'-11'3360,"23"14"-2592,10-6 1632,-1 0-929,-1-1-1215,2-4-512,4 2 128,-2 1-1663,1-2 991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07.6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704 45 9632,'-12'-8'3584,"17"11"-2784,7 2-256,-5-5 1695,6 0-1343,8 0 576,8-5-896,7 2-320,10 0-160,-1-2-192,-8-2 64,-4 4-1600,-4 0 896,-9-2-3007,-8 2 2079,-3-1-4640</inkml:trace>
  <inkml:trace contextRef="#ctx0" brushRef="#br0" timeOffset="1">39 66 9152,'-38'-8'4128,"38"13"-3584,9-10-1824,3 2 480,0 0 480,9-4-1568,4-1 1056,3 5-3616,4-12 2496,-10-3 480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07.9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0 125 7968,'9'-4'2944,"20"4"-2272,24-3-192,-12-1 2208,25 0-1568,4-4 863,4-2-1151,0-1-448,4-4-256,9 1-64,-1-1-32,-4 1-2752,-4 2 1473,-8 1-6049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22.0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25 737 4160,'-24'13'3413,"32"2"-1024,-4-11-2046,0 0-1,0-1 0,1 0 0,-1 0 0,1 0 1,-1 0-1,1-1 0,0 0 0,0 0 0,0 0 1,0-1-1,0 1 0,1-1 0,-1-1 1,0 1-1,0-1 0,7 0 0,-9 0-226,1-1 0,-1 0 0,0 0 0,0 0 0,0 0 0,0-1 0,-1 1 0,1-1 0,0 0 0,0 0 0,-1 0 0,1 0 0,-1 0 0,0 0 0,0-1 0,3-3 0,4-6 184,-1-1 0,8-18 0,-6 13-57,-4 5-79,0 0-1,-1-1 1,0 0 0,-1 1 0,-1-2 0,2-16-1,-1 12-50,-1 6 26,-1 0-1,0-23 0,-2 34-121,0-7-88,0 9 69,0 0 1,0-1-1,0 1 1,0 0-1,0 0 1,0 0-1,0 0 0,0 0 1,0 0-1,0 0 1,0 0-1,0 0 0,0-1 1,0 1-1,0 0 1,0 0-1,0 0 1,0 0-1,-1 0 0,1 0 1,0 0-1,0 0 1,0 0-1,0 0 0,0 0 1,0 0-1,0 0 1,0 0-1,-1 0 0,1 0 1,0 0-1,0 0 1,0 0-1,0 0 1,0 0-1,0 0 0,0 0 1,0 0-1,-1 0 1,1 0-1,0 0 0,0 0 1,0 0-1,0 0 1,0 0-1,0 0 1,0 0-1,0 0 0,0 0 1,-1 0-1,1 0 1,0 0-1,0 1 0,0-1 1,0 0-1,0 0 1,0 0-1,0 0 0,0 0 1,0 0-1,0 0 1,0 0-1,0 0 1,0 1-1,0-1 0,0 0 1,0 0-1,0 0 1,0 0-1,-1 2 5,0-1 0,0 1 0,1-1 0,-1 1-1,0 0 1,1-1 0,-1 1 0,1 0 0,0-1 0,0 1 0,-1 0-1,2 2 1,-3 10 125,-27 199 613,20-135-500,-34 214 153,0-62 348,41-212-414,1-10 531,1-19-196,0-30-517,2 1 0,7-45 0,17-91-210,-3 17 51,-15 114-31,22-66-1,-24 96 59,32-89-88,-32 89 48,2 0-1,0 1 1,0 0 0,17-20-1,-23 31 7,1 0-1,-1 1 1,1 0 0,0-1-1,-1 1 1,1 0 0,0 1-1,0-1 1,1 0 0,-1 1-1,0 0 1,0 0-1,1 0 1,-1 0 0,1 0-1,-1 1 1,1-1 0,-1 1-1,1 0 1,-1 0-1,1 0 1,-1 1 0,1-1-1,-1 1 1,1 0 0,-1 0-1,0 0 1,1 0-1,-1 1 1,0-1 0,4 4-1,-3-3 22,0 0 0,0 1 0,0 0-1,0 0 1,-1 0 0,1 0-1,-1 1 1,0-1 0,0 1 0,0 0-1,-1 0 1,1 0 0,-1 0-1,0 0 1,0 1 0,-1-1 0,1 0-1,-1 1 1,0 0 0,0-1-1,0 1 1,-1 0 0,0 6 0,-2 7 50,-1 1 0,-1-1 0,-1 0 0,-1 0 0,0 0 0,-2-1 0,0 0 0,0-1 0,-2 1 0,0-2 0,-1 1 0,0-1 0,-19 18 0,27-30-53,-1 0 0,1 0 0,-1 0 0,0-1-1,1 1 1,-1-1 0,0 0 0,0 0 0,-5 1 0,6-2 11,0 0 1,0-1 0,1 1 0,-1-1-1,0 0 1,0 0 0,0 0 0,1 0-1,-1 0 1,0-1 0,0 1 0,1-1-1,-1 0 1,0 1 0,1-1-1,-4-2 1,1 1 8,-14-9-7,18 11-7,0 0-1,0-1 0,1 1 0,-1-1 0,0 1 1,1-1-1,-1 0 0,0 1 0,1-1 1,-1 0-1,1 1 0,-1-1 0,1 0 1,-1 1-1,1-1 0,-1 0 0,1 0 1,-1-1-1,2 2-12,-1 0 0,0-1 1,0 1-1,1-1 0,-1 1 0,0-1 1,1 1-1,-1 0 0,0-1 0,1 1 1,-1 0-1,1-1 0,-1 1 0,0 0 1,1 0-1,-1-1 0,1 1 0,-1 0 1,1 0-1,-1 0 0,1 0 0,-1 0 1,1 0-1,-1-1 0,1 1 0,-1 0 1,1 0-1,-1 0 0,1 1 0,22-1 76,-17 0-84,18-1 62,0-1 1,1-1-1,-1-1 1,-1-1-1,1-2 1,-1 0 0,30-14-1,10-9 330,72-47 0,-120 68-365,-1 0 0,-1-1-1,16-15 1,-23 19 31,0 0 1,0-1-1,-1 0 0,0 0 1,-1 0-1,1 0 0,-1-1 1,3-9-1,-6 13-51,1 0-1,-1 0 1,0 0 0,-1 0-1,1 0 1,-1-9 0,0 11-13,0 0-1,0 0 1,0 0 0,0 1 0,-1-1-1,1 0 1,-1 0 0,0 0 0,1 1-1,-1-1 1,0 0 0,0 1 0,0-1-1,0 1 1,0-1 0,0 1-1,-2-2 1,36 69-457,-27-53 504,0 1 0,-1 0 0,-1 0 0,5 29 0,1 60-140,-8-66 325,9 45 0,-11-81-187,0 0 0,1 0 0,-1 1 0,0-1 0,0 0 0,1 0 0,-1 0 0,0 0 0,1 0 1,-1 0-1,1 0 0,-1 0 0,1 0 0,0 0 0,-1-1 0,1 1 0,0 0 0,0 0 0,0 0 0,-1-1 1,1 1-1,2 0 0,-2-1-11,0 0 1,0 0 0,0 0 0,0 0-1,-1 0 1,1 0 0,0 0-1,0-1 1,0 1 0,0 0 0,0-1-1,0 1 1,0-1 0,0 1-1,-1-1 1,1 1 0,0-1 0,0 1-1,1-2 1,4-5 26,0-1 1,0 1-1,10-17 1,-2 3-42,1 0 1,0 1 0,2 1 0,38-34 0,88-57-41,-141 108 43,6-3-92,-16 12-91,-8 6 48,11-7 162,0 0 1,1 0 0,-1 0 0,1 1 0,1 0 0,-1 0 0,-3 11 0,1-2-83,2 1 0,-5 21 0,7-21 26,0 0-1,0 0 0,2 24 1,1-33 75,0 1 0,0-1 1,1 1-1,0-1 0,1 0 1,0 0-1,0 0 0,7 13 1,-8-18-26,-1-1 0,1 0 0,0 1 0,-1-1 0,1 0 0,0 0 0,0 0 0,0 0 0,1 0 0,-1-1 0,0 1 0,1-1 1,-1 1-1,1-1 0,4 2 0,-6-3-11,1 0 1,0 0 0,0 1-1,0-1 1,0 0-1,-1 0 1,1-1 0,0 1-1,0 0 1,0-1 0,-1 1-1,1-1 1,0 1 0,0-1-1,-1 0 1,1 0-1,-1 0 1,1 0 0,-1 0-1,1 0 1,-1 0 0,1 0-1,-1-1 1,0 1 0,2-2-1,2-4-1,-1 0 0,1 0 0,-1-1 1,0 1-1,-1-1 0,0 0 0,0 0 0,-1 0 0,0 0 0,0 0 0,-1-1 0,0 1 0,0-1 0,-1 1 1,0-1-1,-1 1 0,-2-13 0,1 9-10,0 1 0,-1 0 0,-1 0-1,1 1 1,-2-1 0,1 1 0,-2-1 0,1 1 0,-1 1 0,-1-1 0,0 1 0,-12-12-1,13 15-66,0 0-1,0 1 0,-1 0 1,1 0-1,-1 1 0,0 0 0,-1 0 1,-13-5-1,21 9 65,0 0-1,0 0 1,0 0 0,-1 0 0,1 0 0,0 0-1,0 0 1,-1 0 0,1 0 0,0 1 0,0-1-1,-1 0 1,1 0 0,0 0 0,0 0 0,-1 0-1,1 0 1,0 0 0,0 1 0,0-1 0,0 0 0,-1 0-1,1 0 1,0 0 0,0 1 0,0-1 0,0 0-1,-1 0 1,1 0 0,0 1 0,0-1 0,0 0-1,0 0 1,0 1 0,0-1 0,0 0 0,0 0-1,0 1 1,0-1 0,0 0 0,0 0 0,0 1-1,0-1 1,0 0 0,0 0 0,0 1 0,0-1-1,0 0 1,0 0 0,0 0 0,1 1 0,-1-1-1,0 0 1,0 0 0,0 0 0,0 1 0,0-1-1,1 0 1,-1 0 0,0 1 0,4 3-6,1 0 0,-1 0 0,1 0 0,0 0 0,0-1 0,0 1 1,0-1-1,1-1 0,7 4 0,9 2 94,23 5 0,-36-11-48,0 0 1,0-1-1,0 0 0,0-1 1,0 0-1,1 0 0,-1-1 1,0 0-1,0 0 0,0-1 0,0 0 1,0-1-1,-1 0 0,1-1 1,-1 1-1,12-8 0,-8 3-3,-1 0 0,0 0 0,0-1 1,-1-1-1,0 0 0,-1 0 0,0-1 0,0 0 0,-1-1 0,8-15 0,-4 3-18,-2 1-1,-1-2 0,-1 1 0,7-35 0,12-103-87,-27 156 81,3-28-91,-1-41 0,-2 49-146,-1 35 186,0-1-1,0 1 0,-4 12 1,-2 15-97,-15 203 181,10-86 158,8-104-68,3 1 0,1-1 0,3 0 0,11 60 0,-5-76 50,-9-32-165,0 0 1,1-1 0,-1 1 0,1 0-1,-1 0 1,1 0 0,-1 0-1,1 0 1,0-1 0,-1 1-1,1 0 1,0 0 0,0-1-10,-1 0-1,0 0 1,1 0 0,-1 0-1,0 0 1,1 0 0,-1 0-1,0 0 1,1 0 0,-1 0-1,0 0 1,1-1 0,-1 1-1,0 0 1,1 0 0,-1 0-1,0 0 1,0-1 0,1 1-1,-1 0 1,0 0 0,0-1-1,0 1 1,1 0 0,-1-1-1,0 1 1,0 0 0,0 0-1,0-1 1,0 1 0,0 0-1,1-1 1,-1 1-1,0 0 1,0-1 0,0 1-1,0-1 1,24-91 359,-15 51-316,-1-9-11,-8 40-105,1 1 1,1 0-1,-1 0 0,1 0 0,1 0 1,0 1-1,0-1 0,1 0 0,6-10 0,-10 18 63,1 1 0,0-1 0,0 1 0,0-1 0,-1 1 0,1-1 0,0 1 0,0-1 0,0 1 0,0 0 0,0 0-1,0-1 1,0 1 0,0 0 0,0 0 0,0 0 0,2 0 0,19 2-43,-21-2 46,31 6-1,36 10 1,23 5 122,-79-19-66,0-1 0,0 0 1,0-1-1,0 0 0,21-4 1,-10 0-6,-11 3-54,0-1 0,0-1-1,0 0 1,0-1 0,15-7 0,18-18 312,-45 29-312,0 0 0,0-1-1,0 1 1,0 0 0,0 0-1,-1-1 1,1 1 0,0 0-1,0 0 1,0-1 0,0 1 0,-1 0-1,1 0 1,0 0 0,0 0-1,-1-1 1,1 1 0,0 0 0,0 0-1,-1 0 1,1 0 0,0 0-1,0 0 1,-1 0 0,1 0-1,0 0 1,-1 0 0,1 0 0,0 0-1,0 0 1,-1 0 0,1 0-1,-1 0 1,-8 4-27,0 0-1,-1 1 1,2 0 0,-1 0-1,0 1 1,1 0-1,0 1 1,1 0 0,-12 12-1,14-13 12,1 0-1,-1 0 1,1 0-1,1 1 1,-1 0 0,1-1-1,0 1 1,1 0-1,-1 1 1,1-1-1,1 0 1,0 0 0,-1 16-1,2-21 38,0 0 0,0 0 0,0 0 0,1 0 0,-1 0 0,1 0 0,-1 0 0,1 0 0,0 0 0,1 3-1,0-5 3,-1-1 0,1 1 0,-1-1 0,1 0 0,-1 1 0,0-1 0,1 0 0,-1 0 0,0 0 0,0 0 0,2-1 0,4-6-77,-1 0 0,1-1 0,-1 0 0,-1 0-1,0 0 1,0 0 0,-1-1 0,0 0 0,0 0-1,3-19 1,-7 28 35,0 1 0,0-1 0,0 1 0,0-1 0,0 1-1,0-1 1,0 1 0,0-1 0,0 1 0,0-1 0,1 1 0,-1-1 0,0 1-1,0-1 1,0 1 0,0-1 0,1 1 0,-1 0 0,0-1 0,1 1 0,-1-1-1,0 1 1,1 0 0,-1-1 0,0 1 0,2-1 0,3 12-210,2 23 304,-4-21-27,0-1 0,0-1-1,10 21 1,-11-27-43,-2-5 1,0 1 0,0-1 0,0 1 0,1-1 0,-1 1 0,0-1 0,0 1 0,1-1 0,-1 1 0,0-1 0,0 1 0,1-1 0,-1 0 0,0 1 0,1-1 0,-1 0 0,1 1 0,-1-1 0,0 0 0,1 1 0,-1-1 0,1 0 0,-1 0 0,1 0 0,-1 1 0,1-1 0,-1 0 0,1 0 0,-1 0 0,1 0 0,-1 0 0,1 0 0,-1 0 0,1 0 0,-1 0 0,1 0 0,-1 0 0,1 0 0,-1 0 0,1-1 0,-1 1 0,1 0 0,-1 0 0,1-1 0,0 1 0,2-3 32,0 1 0,0-1 0,0 1 0,-1-1 0,3-4 0,-1 4-10,31-38 80,-2-2 0,42-67 0,-65 91-105,-1-1-1,-1 0 1,-1 0 0,5-23-1,12-85 72,-22 113-91,-1 0-1,0-1 0,-1 1 1,0-1-1,-1 1 0,-1-1 1,-7-27-1,9 42-2,0 0 0,-1 0 0,1-1 0,-1 1-1,1 0 1,-1 0 0,0 0 0,1 0 0,-1 0 0,0 0 0,-1-2-1,2 3 15,-1 0 0,1 0 1,-1-1-1,1 1 0,0 0 0,-1 0 0,1 0 0,-1-1 0,1 1 0,0 0 0,-1 0 0,1 0 0,-1 0 0,1 0 0,-1 0 0,1 0 0,-1 0 0,1 0 0,0 0 0,-1 0 0,1 0 0,-1 1 0,-1 0-8,1-1 1,-1 1-1,1 0 0,-1 1 0,1-1 0,0 0 1,0 0-1,-1 0 0,1 1 0,0-1 0,0 1 1,1-1-1,-1 1 0,-1 2 0,-5 14 15,2 0 0,0 0 0,1 0-1,-2 26 1,0-8 3,-3 23 76,2 1 1,2-1 0,3 1 0,9 89 0,-5-129-18,0 5 16,2 0-1,0 0 1,13 37-1,-17-61-64,0 0 0,0-1 0,1 1-1,-1 0 1,0 0 0,1-1-1,-1 1 1,0 0 0,1-1 0,-1 1-1,1 0 1,0-1 0,-1 1-1,1-1 1,-1 1 0,1 0 0,0-1-1,-1 0 1,1 1 0,0-1-1,-1 1 1,3-1 0,-3 0-4,1 0-1,0 0 1,0 0 0,0 0 0,0 0-1,0 0 1,-1-1 0,1 1 0,0 0-1,0-1 1,0 1 0,-1-1 0,1 1-1,0-1 1,-1 1 0,1-1 0,1 0-1,2-4 5,1 0-1,-1-1 1,0 1 0,4-7-1,-8 11-9,30-53-35,10-15-119,1 1-24,9-13 135,-50 80 28,1 0 0,0 1 0,-1-1 0,1 0 0,0 1 0,0-1 0,0 1 0,-1-1 0,1 1 0,0-1 0,0 1 0,0-1 0,0 1 0,0 0 0,0 0 0,0-1 0,0 1 0,0 0 0,0 0 0,0 0 0,0 0 0,0 0 0,1 0 0,24 8-90,-14-5 54,19 7 27,-20-6 20,0-1 0,19 4 0,-10-5 84,21 3-18,-40-5 38,11-5-26,-11 20-294,1-5 189,0-1 0,-1 0 0,-1 1 0,1-1 0,-2 1 0,0 9 0,0-9 67,0-1 1,1 1 0,0 0-1,1-1 1,0 1 0,3 10-1,-4-20-29,0 1-1,0-1 1,0 1-1,1-1 1,-1 1-1,0-1 1,0 1-1,1-1 1,-1 1-1,0-1 1,1 1-1,-1-1 1,0 1-1,1-1 1,-1 0-1,1 1 1,-1-1-1,1 0 1,-1 1-1,1-1 1,-1 0-1,1 0 0,-1 1 1,1-1-1,-1 0 1,1 0-1,0 0 1,1 0 2,-1 0 1,1 0 0,0 0-1,-1 0 1,1-1 0,-1 1-1,0-1 1,1 1-1,-1-1 1,3-1 0,1-1-2,0 0 1,0-1-1,0 0 0,6-6 1,12-13-150,1 1 0,1 1 0,36-23 0,-43 33 110,0-1 1,-1-2-1,-1 1 0,0-2 1,-1 0-1,0-1 0,-1 0 1,12-20-1,-13 12-30,0 0 0,-2 0-1,12-40 1,-9 18-25,7-52 1,-17 74 64,1-1-109,-1 0 1,0-35-1,-4 59 111,0 1-1,0-1 1,1 0 0,-1 1-1,0-1 1,0 0-1,0 0 1,-1 1-1,1-1 1,0 0 0,0 1-1,0-1 1,0 0-1,-1 1 1,1-1-1,0 0 1,0 1 0,-1-1-1,1 1 1,-1-1-1,1 0 1,0 1-1,-1-1 1,1 1 0,-1-1-1,0 1 1,1 0-1,-1-1 1,1 1-1,-1-1 1,0 1 0,0 0 18,-1 0 0,1 0 1,0 1-1,0-1 1,0 0-1,0 1 0,0-1 1,0 1-1,0-1 1,0 1-1,0-1 0,0 1 1,1 0-1,-1 0 1,0-1-1,0 1 0,0 0 1,1 0-1,-1 0 0,0 1 1,-4 5-59,0 1-1,1-1 1,0 1 0,0 0 0,-4 14 0,-10 46 270,8-30-107,-7 23 50,3 0-1,-12 102 1,26-152-119,-1 0 0,2 0 0,-1 0 0,1 0 0,1 0 0,0 0 0,1-1 0,0 1 0,0-1 0,1 1 0,10 16 0,-13-25-20,0 0 0,1 0 0,-1-1 0,1 1 1,-1-1-1,1 1 0,0-1 0,0 0 0,-1 1 0,1-1 0,0 0 1,0 0-1,0 0 0,0 0 0,1-1 0,-1 1 0,0-1 0,0 1 1,0-1-1,0 0 0,1 0 0,-1 1 0,0-2 0,0 1 0,1 0 1,-1 0-1,0-1 0,0 1 0,3-2 0,6-2 13,0 0 0,0-1-1,-1 0 1,13-9 0,-13 9-12,5-4-46,-1 0-1,0-1 1,24-21 0,-38 30-40,12 27-102,-4 37 112,-6-55 77,0 4 81,0 0 0,0-1 1,2 0-1,-1 0 0,7 14 0,-9-25-90,-1 0 0,0 0 0,1 0 0,-1 0 0,0 0 0,1 0 0,-1 0 0,0 0 0,1 0 0,-1 0-1,1 0 1,-1-1 0,0 1 0,1 0 0,-1 0 0,0 0 0,1 0 0,-1 0 0,0-1 0,0 1 0,1 0-1,-1 0 1,0-1 0,1 1 0,-1-1 8,6-4-12,0 0 0,-1-1-1,0 0 1,0 0-1,0 0 1,-1-1-1,0 0 1,5-10 0,8-13-20,3-4-80,-1-1-1,25-71 0,14-78 61,-44 137 5,-7 23-25,0 0-1,-2 0 1,-1-1-1,2-37 1,-6 61 42,1 1 1,-1-1-1,0 0 1,0 0-1,0 0 0,-1 0 1,1 0-1,0 0 1,0 0-1,0 0 1,-1 0-1,1 1 0,0-1 1,-1 0-1,0-1 1,1 1 8,-1 1 0,1 0 1,0 0-1,-1 0 1,1 0-1,0 0 0,-1 0 1,1 0-1,0 0 1,0 0-1,-1 0 0,1 0 1,0 1-1,-1-1 1,1 0-1,0 0 0,-1 0 1,1 0-1,0 0 1,0 1-1,-1-1 0,1 0 1,0 0-1,0 0 1,0 1-1,-1-1 0,1 0 1,0 0-1,0 1 1,-4 3-6,1 1 0,0-1 1,1 1-1,-4 5 1,-3 14 75,1 0-1,-11 49 1,-1 54 161,16-97-107,3-20-45,-5 28 9,2-1 0,1 1 0,4 57 0,2-76 2,1 0 0,10 27 0,-14-45-76,0-1 0,1 0-1,-1 1 1,0-1-1,0 1 1,1-1-1,-1 0 1,0 1-1,1-1 1,-1 0-1,0 1 1,1-1-1,-1 0 1,1 1-1,-1-1 1,0 0-1,1 0 1,-1 1-1,1-1 1,-1 0-1,1 0 1,-1 0-1,1 0 1,-1 0-1,1 0 1,-1 0-1,1 0 1,-1 0-1,0 0 1,1 0-1,-1 0 1,1 0-1,-1 0 1,1 0 0,-1 0-1,1-1 1,-1 1-1,1 0 1,-1 0-1,0 0 1,1-1-1,18-11 55,-10 3-62,46-39 34,-49 43-79,1 0-1,0 1 1,-1 0 0,1 0-1,1 1 1,-1 0 0,8-2-1,-13 4 36,0 1 0,-1-1-1,1 1 1,0 0 0,0 0-1,-1 0 1,1 0-1,0 0 1,0 0 0,-1 1-1,1-1 1,0 0 0,-1 1-1,1-1 1,0 1-1,-1 0 1,1 0 0,-1-1-1,1 1 1,-1 0 0,0 0-1,1 0 1,-1 1-1,0-1 1,1 0 0,-1 0-1,0 1 1,0-1-1,0 1 1,0-1 0,-1 1-1,1-1 1,0 1 0,0 1-1,3 7 56,-1 0-1,-1 1 1,0-1-1,2 17 1,-2-10 63,0 2-101,-2-15 11,0 0 0,1 1-1,0-1 1,-1 0 0,1 0 0,1 0 0,-1 0 0,3 5-1,-4-9-10,0 0 0,1 0-1,-1 0 1,0 0-1,1 0 1,-1 0-1,1 0 1,-1 0-1,0 0 1,1 0-1,-1 0 1,0 0 0,1 0-1,-1 0 1,0 0-1,1-1 1,-1 1-1,0 0 1,1 0-1,-1 0 1,0-1-1,1 1 1,-1 0 0,0-1-1,1 1 8,12-12 147,25-27 0,-30 29-188,1 1-1,0 0 0,0 0 0,1 1 1,0 1-1,14-9 0,-23 15-44,2 13 26,-3 0 44,0 1-1,-1 0 0,0 0 1,-1-1-1,-5 21 1,3-16 7,-1 6-3,0 0-1,-2 0 1,-1-1 0,0 0-1,-2-1 1,0 0 0,-2 0 0,-18 26-1,11-22 155,0-2 0,-1 0-1,-45 40 1,45-52 210,18-11-162,12-7-116,26-16-657,-2-1-1,0-2 1,-2-1 0,0-2 0,41-49 0,-62 65-94,-3 4-1308,0-1 0,-1 1-1,13-22 1,-19 29 1547,0 0-1,0 0 1,0 0-1,-1-1 1,1 1-1,0 0 0,-1 0 1,1 0-1,-1-1 1,0 1-1,0 0 1,0 0-1,0-1 1,0 1-1,0 0 1,-1 0-1,1 0 1,-1-1-1,0 1 0,1 0 1,-1 0-1,0 0 1,0 0-1,0 0 1,-1 0-1,1 0 1,-2-2-1,-1 0-106,1 1 0,-1 0 0,0-1 0,-7-3 0,-31-14-1877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22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51 10976,'-14'-11'4064,"23"8"-3168,-1-5-257,-4 4 865,4 1-960,4-5 64,9 5-384,8-2-64,8 2-96,1 0-544,-2 3 256,-2 0-2431,-10 0 1439,-4 0-3616,-7 3 2720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22.7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29 8480,'-65'-15'3136,"57"15"-2432,-5-8-224,10 5-736,3 0 32,-5 3-1024,1 0 672,1 6-960,-2 2-128,0 2 896,5 3-1664,-4-3 1376,1-2-704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25.4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88 3648,'4'-7'7203,"-5"15"-2384,-1-1-4526,1-4-1174,-5 31 2073,-3 41 0,3-25-541,-1 17-77,-30 172 1262,11-128-641,26-110-1130,0 0 0,-1 1 0,1-1 0,0 0 0,-1 0 0,0 0 0,1 0 0,-1 0 0,0 0 0,-1 2 0,-1-3 505,1-11-271,4-70-203,3-1 0,26-136 0,-22 182-84,2 0 1,18-41-1,-24 66-27,0 1 1,1-1-1,0 1 0,0 1 0,1-1 0,1 1 0,-1 0 1,11-8-1,-12 11-5,1 0 1,0 1-1,0 0 1,0 1-1,1 0 1,-1 0-1,1 0 0,0 1 1,0 0-1,0 1 1,16-3-1,-20 5 55,0-1-1,1 1 0,-1 1 0,0-1 0,0 1 1,0-1-1,0 1 0,0 0 0,1 1 1,-2-1-1,1 1 0,0 0 0,0 0 1,6 4-1,-8-5-5,0 1 1,0 0-1,0-1 1,0 1-1,0 0 1,-1 0-1,1 0 1,-1 0-1,1 0 1,-1 1-1,0-1 1,0 0-1,0 1 1,0-1-1,0 0 0,0 1 1,-1-1-1,1 1 1,-1 0-1,1-1 1,-1 1-1,0-1 1,0 1-1,-1 0 1,1 2-1,-2 2 6,-1 0 0,1 0 0,-1-1 0,0 1 0,-1-1 0,0 0 0,0 0 0,-7 9 0,-4 1 130,-23 22 1,32-32-104,-1-1 1,0 1-1,0-1 1,0-1-1,-8 5 1,11-7-56,0-1-1,1 0 1,-1 0 0,0 0-1,0 0 1,1-1 0,-1 1 0,0-1-1,0 0 1,0 0 0,0 0-1,1-1 1,-6 0 0,8 0 5,-22-5-126,23 6 103,-1-1 1,1 1-1,-1 0 0,0 0 0,1 0 0,-1 0 0,1-1 1,-1 1-1,1 0 0,-1-1 0,1 1 0,-1 0 1,1-1-1,-1 1 0,1-1 0,-1 1 0,1-1 0,-1 1 1,1-1-1,0 1 0,-1-1 0,1 1 0,0-1 1,0 1-1,-1-1 0,1 0 0,0 1 0,0-1 1,0 1-1,0-1 0,0 0 0,0 0 0,0 0 16,0 1-1,1-1 1,-1 0-1,1 1 0,-1-1 1,1 1-1,-1-1 1,1 1-1,0-1 1,-1 1-1,1 0 0,-1-1 1,1 1-1,0 0 1,-1-1-1,1 1 1,0 0-1,0 0 0,-1-1 1,2 1-1,19-2 65,-10 2-119,88-9-240,-18 2 619,124-25 0,-195 29-277,-1 0 0,1 0-1,-1-1 1,1-1 0,-1 1-1,-1-1 1,11-7-1,-16 9-33,0 1-1,0-1 1,-1 0-1,1 0 1,0 0-1,-1 0 1,0 0-1,0 0 0,3-5 1,-5 5-17,1 1 0,0 0 0,0 0-1,-1-1 1,0 1 0,1 0 0,-1-1 0,0 1 0,0 0 0,0-1 0,0 1-1,-1 0 1,1-1 0,-1 1 0,1 0 0,-2-4 0,1 5-23,1 0 1,0 0 0,-1 1-1,1-1 1,0 0-1,-1 0 1,1 0 0,-1 1-1,1-1 1,-1 0-1,0 1 1,1-1 0,-1 0-1,0 1 1,1-1-1,-1 1 1,0-1 0,0 1-1,0 0 1,1-1-1,-1 1 1,0 0 0,0-1-1,0 1 1,0 0-1,0 0 1,0 0 0,1 0-1,-1 0 1,0 0-1,0 0 1,0 0 0,0 0-1,0 0 1,0 0-1,0 1 1,1-1 0,-1 0-1,0 1 1,0-1-1,0 0 1,0 1-1,-3 1 13,1 0-1,0 1 0,-1-1 1,1 1-1,0-1 0,0 1 0,1 0 1,-4 3-1,1 2 24,1-1 0,-1 1 0,1-1 1,0 1-1,1 0 0,0 1 0,0-1 0,-1 9 1,3-12 25,1-1 1,-1 0-1,1 0 0,0 0 1,0 1-1,0-1 1,0 0-1,1 0 1,0 0-1,0 0 0,0 0 1,0 0-1,1 0 1,-1 0-1,1 0 1,0 0-1,0-1 0,6 8 1,-7-10-21,0 0 1,0 0 0,0 0-1,1 0 1,-1 0 0,1 0-1,-1 0 1,1 0 0,-1 0-1,1-1 1,-1 1-1,1-1 1,0 1 0,-1-1-1,1 1 1,-1-1 0,1 0-1,0 0 1,0 0 0,-1 0-1,1 0 1,0 0-1,-1-1 1,1 1 0,0 0-1,-1-1 1,1 0 0,-1 1-1,3-2 1,4-2 31,0-1 0,0 0 1,0 0-1,8-9 0,-5 6-68,3-3 43,0 0 1,1 1 0,1 1-1,0 0 1,0 1-1,1 1 1,18-6 0,-25 11-9,0 0 0,0 0 0,0 1 0,0 0 0,1 1 0,-1 0 0,0 0 0,0 1 0,0 1 0,0 0 0,0 0 0,0 1 0,-1 0 0,11 5 0,64 36 694,-32-16-140,-47-25-538,0-1 0,0 0 0,0 0 0,0 0 0,1-1 1,-1 0-1,1 0 0,-1 0 0,1 0 0,-1-1 0,1 0 0,-1 0 1,1-1-1,-1 1 0,9-3 0,-8 1-476,0 0 1,0-1-1,0 1 1,-1-1-1,1-1 1,-1 1-1,0-1 1,8-6-1,-9 6-509,1 0-315,-1 0 0,0 0 1,0 0-1,4-6 0,4-12-5908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27.5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33 315 2720,'25'-17'1632,"-24"16"-1304,0 0 0,1 0 0,-1 0 1,1 0-1,-1 0 0,1 0 0,-1 0 0,1 1 1,0-1-1,-1 1 0,1-1 0,3 0 0,9-4 5352,-20 19-2769,4-9-2323,-52 90 1982,47-84-2351,3-4-111,1 0-1,-1 1 0,1-1 1,1 1-1,-1-1 1,1 1-1,1 0 1,-1 0-1,1 0 1,1 0-1,0 0 1,1 13-1,-2-20-83,1 0-1,0 1 1,1-1-1,-1 0 1,0 0-1,0 1 1,0-1-1,1 0 1,-1 0-1,1 0 1,-1 0-1,1 1 1,-1-1 0,1 0-1,0 0 1,-1 0-1,1 0 1,0 0-1,0 0 1,0 0-1,0-1 1,0 1-1,0 0 1,0 0-1,0-1 1,0 1-1,0-1 1,0 1-1,0-1 1,1 1-1,-1-1 1,0 0-1,0 1 1,1-1-1,-1 0 1,0 0-1,0 0 1,1 0-1,0 0 1,3-1 49,0 0 0,-1 0-1,1 0 1,-1-1 0,1 0 0,-1 0 0,0 0 0,0 0 0,6-5 0,4-4 55,0-2 0,0 0 0,-2 0 0,22-29 0,-33 40-128,48-56-288,-49 58 287,0-1 1,1 1 0,-1 0 0,0-1 0,0 1 0,0-1 0,1 1-1,-1 0 1,0-1 0,1 1 0,-1 0 0,0-1 0,0 1-1,1 0 1,-1 0 0,1-1 0,-1 1 0,0 0 0,1 0-1,-1 0 1,0-1 0,1 1 0,-1 0 0,1 0 0,-1 0 0,1 0-1,0 0 1,2 12 80,-2-9-81,4 44 363,-5-32 55,6 27-1,-3-29-284,4 19 200,-6-30-282,-1 0-1,1 0 1,0-1-1,0 1 1,-1 0-1,1-1 1,0 1-1,0-1 1,1 1-1,-1-1 1,0 1-1,0-1 1,3 2-1,-4-3-26,1 0-1,0 1 0,0-1 1,0 0-1,0 0 1,-1 1-1,1-1 0,0 0 1,0 0-1,0 0 1,0 0-1,0 0 1,0 0-1,-1-1 0,1 1 1,0 0-1,0 0 1,0-1-1,0 1 0,-1 0 1,1-1-1,0 1 1,0-1-1,1 0 0,17-17 277,-15 14-251,7-7 60,9-9-78,44-35-1,-58 51-42,0-1 0,1 1-1,0 1 1,-1-1 0,1 1 0,1 0-1,-1 1 1,0-1 0,1 1-1,-1 1 1,1 0 0,9-1 0,-16 2 10,0 0 0,0 0 0,0 0 0,0 0 0,0 1 0,-1-1 0,1 0 0,0 0 0,0 1 1,0-1-1,0 1 0,0-1 0,-1 1 0,1-1 0,0 1 0,0-1 0,-1 1 0,1 0 0,0-1 1,-1 1-1,1 0 0,-1-1 0,1 1 0,-1 0 0,1 0 0,-1 0 0,1 0 0,-1-1 1,0 1-1,0 0 0,1 0 0,-1 0 0,0 0 0,0 0 0,0 0 0,0 1 0,0 4 48,0 0-1,0 0 1,-1 1-1,-2 7 1,2-10-43,-19 111 291,20-114-284,-1 0-1,1 0 1,0-1-1,0 1 1,0 0-1,0 0 1,0 0-1,0 0 1,0-1-1,0 1 1,0 0-1,0 0 1,0 0 0,0 0-1,1-1 1,-1 1-1,0 0 1,1 0-1,-1-1 1,1 2-1,0-1 0,-1-1 0,1 0-1,-1 0 1,1 0 0,-1 0 0,1 0 0,-1 0-1,1 0 1,0 0 0,-1 0 0,1 0-1,-1 0 1,1 0 0,-1-1 0,1 1-1,-1 0 1,1 0 0,-1 0 0,1-1-1,-1 1 1,0 0 0,1-1 0,0 1 0,6-6 56,-1 1 1,12-13 0,-14 14-86,10-9 2,1-1 0,1 2 1,0 0-1,0 1 0,1 1 1,1 0-1,28-10 0,-44 19 13,-1 0-1,1 0 0,-1 1 0,1-1 1,0 1-1,-1-1 0,1 1 0,0 0 1,0 0-1,-1 0 0,1 0 0,0 0 1,-1 0-1,1 0 0,0 0 0,0 1 0,-1-1 1,1 1-1,0-1 0,-1 1 0,1 0 1,-1-1-1,1 1 0,-1 0 0,1 0 1,-1 0-1,0 0 0,1 0 0,-1 1 0,1 1 1,2 2 40,-1 0-1,-1 1 1,1 0 0,-1-1 0,0 1 0,2 11-1,1 3 79,-3-15-76,-1 0 1,0 1-1,-1-1 0,1 8 0,-1-11 162,1-2-177,0 0 0,0-1-1,-1 1 1,1 0 0,0 0 0,0-1 0,0 1 0,-1 0 0,1-1 0,0 1 0,0-1-1,-1 1 1,1-1 0,0 1 0,-1-1 0,1 0 0,-1 1 0,1-1 0,-1 0 0,1 0-1,9-19 169,-6 13-128,1-5-121,1 0 0,0 1 0,1 0 0,0 0 0,1 1 0,0 0 0,13-13 0,-19 22 124,-2 2-32,12 21-240,-8-16 207,-1 0-1,0 0 1,3 8-1,-2 2-97,-1-6 178,0 0-1,0-1 0,1 1 0,0-1 0,0 0 0,9 12 0,-12-19-66,0-1 0,0 0 0,0 0 0,0 0 0,0 0 0,1 0 0,-1 0 0,0 0 0,1 0 0,-1 0 0,0-1 0,1 1 0,-1-1 0,1 1 0,-1-1 0,1 1 0,-1-1 0,1 0 0,0 0 0,-1 1 0,1-1 0,-1 0 0,1-1 0,-1 1 0,1 0 0,0 0-1,-1-1 1,1 1 0,-1-1 0,1 1 0,1-2 0,5-2 64,-1-1 0,1 1-1,-1-1 1,10-10-1,-8 8-52,32-25-1,54-48 129,-85 70-135,-1 0 0,0-1-1,0 0 1,-1 0 0,0-1-1,10-24 1,5-22-80,15-68-1,-28 87 29,12-70 16,-19 93 2,-2 6-157,-2 21 62,2 34 37,-6 124 366,2-122-249,1 0 0,8 63-1,-3-74 64,2 38-1013,-5-70 559,0 16-2341,0-1-3393,0-19 5880,0 1 0,0-1 0,0 0 0,0 0 0,0 1 0,0-1 0,0 0 0,0 0 0,0 1 0,0-1 0,-1 0 0,-14 2-7902,-7-11 2810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9:41.0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15 4800,'7'-15'3792,"-13"26"256,-6 8-3863,0 0 1,2 2 0,0-1-1,1 1 1,1 1 0,1-1-1,0 1 1,2 1 0,1-1 0,-2 41-1,6-57-105,0-1 1,1 0-1,-1 1 0,1-1 0,0 0 0,1 0 1,0 1-1,-1-1 0,1-1 0,1 1 0,-1 0 0,1 0 1,5 7-1,-2-6 58,0 0 0,0 0 0,0 0 0,1-1 0,0 0 0,0-1 0,14 8 0,6 0 90,0-2 0,1-2 0,54 11 0,-79-18-242,13 2-517,0-1-1,29 1 1,-37-6-4333,-4 2 2763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27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194 359 8128,'-6'-4'992,"5"3"-727,0 0 0,0 0 0,0 0 0,0 0 0,0 0 0,0 0 0,-1 0 0,1 1 0,0-1 0,0 1 0,-1-1 0,-1 0 0,7 1 340,0-1 1,0 0-1,0 0 1,0 0-1,0 0 0,4-3 1,17-5 974,33-3-80,86-6-1,-7 1-3735,-113 15 174,-20 2 792,1 0 0,-1 0-1,0-1 1,0 1-1,1-1 1,6-3 0,-7 1-1594</inkml:trace>
  <inkml:trace contextRef="#ctx0" brushRef="#br0" timeOffset="1">45 81 9056,'-37'-21'3360,"33"21"-2624,1 0-192,6-5-1440,1-1 352,4-1 320,9-1-1568,12-7 992,16 4-2496,25 4 1888,5 7-1344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30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6 733 4992,'0'0'146,"-1"1"0,1-1 0,-1 0 0,1 1-1,0-1 1,-1 0 0,1 1 0,0-1 0,-1 1 0,1-1 0,0 1 0,0-1 0,0 0 0,-1 1 0,1-1 0,0 1 0,0-1 0,0 1-1,0-1 1,0 1 0,0-1 0,0 1 0,0-1 0,0 1 0,0-1 0,0 1 0,0-1 0,0 1 0,0-1 0,0 1 0,1-1 0,-1 1-1,0-1 1,0 1 0,0-1 0,1 1 0,-1-1 0,0 0 0,1 1 0,-1-1 0,0 1 0,1-1 0,0 1 147,0 0 1,1-1-1,-1 1 1,0 0-1,0-1 1,1 1-1,-1-1 0,0 1 1,0-1-1,1 0 1,-1 0-1,0 0 1,1 1-1,-1-1 1,2-1-1,1 1 21,1-1 0,-1-1 0,0 1 0,0-1-1,0 1 1,0-1 0,0 0 0,0-1 0,0 1 0,-1-1-1,6-4 1,4-5 341,17-21 1,-19 20-362,7-9 46,-1-1 1,-1 0-1,14-28 1,34-82 259,-33 68-338,88-172 799,-114 227-1004,0 2 15,-1 1 0,0-2 0,0 1 0,-1 0 0,1-1-1,-2 1 1,1-1 0,1-13 0,-4 21-46,0 0 0,0 0 0,0 0 1,0 0-1,0 0 0,-1 0 0,1 0 0,0 0 0,0 0 1,-1 0-1,1 0 0,0 0 0,-1 0 0,1 0 0,-1 1 1,1-1-1,-1 0 0,-1-1 0,2 1-10,-1 1-1,0 0 1,1-1-1,-1 1 1,0 0-1,0 0 1,1 0-1,-1-1 1,0 1-1,1 0 1,-1 0-1,0 0 1,0 0-1,1 0 1,-1 0 0,0 0-1,0 0 1,1 1-1,-2-1 1,-1 1-5,0 0 0,0 1 0,0-1-1,0 1 1,0 0 0,0 0 0,1 0 0,-1 0 0,-3 3 0,-3 6 63,0 0 0,1 1 0,0 0 0,1 0 0,0 0 0,1 1 0,0 0 0,-6 25 0,1 8 131,-8 61 1,6-27-227,10-63 123,-5 20-107,2 0-1,-1 52 1,6-84 45,2 0 1,-1-1 0,1 1-1,1 6 1,-2-9-30,1-1-1,-1 1 1,1-1-1,-1 0 1,1 1 0,0-1-1,0 0 1,0 1 0,-1-1-1,1 0 1,0 0-1,1 0 1,-1 0 0,0 0-1,2 2 1,0-3 18,0 0-1,0 0 1,-1 0 0,1 0-1,0 0 1,0-1 0,0 1 0,0-1-1,-1 0 1,1 0 0,0 0-1,2-1 1,11-6-1,-1-1 0,-1-1 0,20-15 0,15-11 20,-44 33-49,37-22-48,-37 23 47,-1 0 0,0 0-1,1 1 1,-1 0 0,1 0 0,-1 0 0,1 0 0,5 0 0,-9 1 39,16 7-106,-16-7 86,0 1 1,1 0 0,-1 0-1,0 0 1,0 0 0,0 0-1,0 0 1,0 0 0,0 0-1,0 0 1,0 0 0,0 1-1,0-1 1,-1 0 0,1 1-1,-1-1 1,1 0 0,-1 1-1,1-1 1,-1 1 0,0-1-1,1 1 1,-1-1-1,0 1 1,0-1 0,0 1-1,-1 1 1,0 6-12,0-1 0,-1 1 0,-4 13 0,1-8 137,1 1-31,2-9-53,0 0-1,1-1 1,0 1 0,-1 10-1,2-15 28,1-1-12,4-1-57,0 1-1,-1-1 0,1 0 1,0 0-1,-1-1 0,0 1 1,1-1-1,-1 0 0,6-4 1,37-26 47,-39 26-46,22-16 1,-11 7-101,0 2 0,1 0-1,28-14 1,-47 26 72,1 1-1,-1-1 0,0 0 0,1 1 0,-1 0 1,1-1-1,-1 1 0,1 0 0,-1 0 1,1 0-1,-1 0 0,1 0 0,-1 0 0,0 0 1,1 1-1,-1-1 0,1 0 0,1 1 0,-2 0 12,0 0-1,-1-1 1,1 1 0,0 0-1,0-1 1,0 1-1,-1 0 1,1 0-1,0-1 1,-1 1-1,1 0 1,-1 0-1,1 0 1,-1 0-1,1 0 1,-1 0-1,0 0 1,0 0-1,1 0 1,-1 0-1,0 0 1,0 0-1,0 0 1,0 2-1,0 5 69,-1 1-1,1 0 0,-1-1 1,-4 14-1,3-14 2,2-7-68,0 0-1,0-1 1,0 1-1,0-1 1,0 1-1,-1-1 1,1 1-1,0-1 1,0 1-1,0-1 1,-1 1-1,1-1 1,0 0-1,-1 1 1,1-1-1,0 1 1,-1-1-1,1 0 1,0 1-1,-1-1 1,1 0-1,-1 1 1,0-1-1,0 1-22,7-5 186,0-3-198,0-1 0,-1 0 0,0 0 0,5-9 0,6-11-68,5 10 58,-21 18 42,0 0 1,0-1-1,0 1 0,1 0 0,-1 0 0,0 0 0,0 0 1,0 0-1,0 0 0,1 0 0,-1 0 0,0 0 1,0 0-1,0 0 0,1 0 0,-1 0 0,0 0 1,0 0-1,0 0 0,1 0 0,-1 0 0,0 0 1,0 0-1,0 0 0,1 0 0,-1 0 0,0 0 1,0 0-1,0 0 0,1 0 0,-1 1 0,0-1 1,0 0-1,0 0 0,0 0 0,0 0 0,1 0 1,-1 1-1,0-1 0,0 0 0,0 0 0,0 0 1,0 0-1,0 1 0,0-1 0,0 0 0,4 8-160,-2-2 178,-1-1 4,0 1-1,-1 0 1,1 0-1,-1-1 1,0 1 0,-1 0-1,0 6 1,-1 18 348,2-24-348,-1 0 1,0 0-1,0 0 0,0 0 1,-2 7-1,2-12 118,3 0-223,-2 3 80,10 5-47,-8-8 68,0 0-1,0 0 1,0 0-1,0 0 1,0 0 0,0-1-1,0 1 1,1-1-1,-1 0 1,0 0-1,0 0 1,4 0 0,-5 0 34,-1-2-64,0-1 0,0 0 1,0 1-1,0-1 0,-2-4 1,2 7 8,-7-21-153,5 15 133,0 0 1,0 0-1,1 0 0,0-1 1,-1-12-1,1 1-167,1 8 140,0 0 1,2-18-1,-2 25 36,0 1 0,1 0 0,0-1 0,-1 1 0,1 0 0,0 0 0,0 0 0,0-1 0,1 1 0,-1 0 0,0 0 1,1 0-1,-1 1 0,1-1 0,0 0 0,3-2 0,-4 4 7,1 0-1,-1 0 1,0 0 0,1 0 0,-1 1 0,0-1 0,1 1 0,-1-1-1,0 1 1,0-1 0,1 1 0,-1 0 0,0-1 0,0 1-1,0 0 1,0 0 0,1 1 0,1 1 0,8 6 68,0 1 1,-1 0-1,0 1 1,11 16-1,19 20 118,-37-44-155,1 0-1,0 0 1,0 0-1,0-1 1,1 1-1,-1-1 1,0 0-1,1-1 1,0 1-1,-1-1 1,1 1 0,0-2-1,0 1 1,-1 0-1,1-1 1,5 0-1,8-1 33,-1 0 0,0-1 0,19-6 0,-24 5-40,0 0 0,0-1 0,0 0 1,-1-1-1,1-1 0,15-10 0,-21 12-8,0 0 0,0-1 0,0 0 0,-1 0 0,0 0 0,0-1 0,0 0 0,-1 0 0,0 0 0,0 0 0,0-1 0,3-7 0,4-24-129,-10 36 110,-1-1 1,1 0-1,-1 1 1,0-1-1,0 0 1,0 1-1,0-1 1,-1 0-1,1 1 1,-1-1-1,1 0 1,-3-4-1,3 7 10,0 0-1,0-1 1,0 1-1,-1-1 1,1 1 0,0 0-1,0-1 1,-1 1-1,1 0 1,0-1-1,0 1 1,-1 0 0,1 0-1,0-1 1,-1 1-1,1 0 1,-1 0 0,1 0-1,0-1 1,-1 1-1,1 0 1,-1 0-1,1 0 1,0 0 0,-1 0-1,1 0 1,-1 0-1,1 0 1,-1 0 0,1 0-1,0 0 1,-1 0-1,1 0 1,-1 0-1,1 0 1,0 0 0,-1 0-1,1 1 1,-1-1-1,1 0 1,0 0 0,-1 0-1,1 1 1,0-1-1,-1 0 1,1 1-1,0-1 1,-1 0 0,-17 21 65,12-13-3,2-3-19,0 1 0,0-1 0,0 1 0,1 0-1,0 0 1,0 0 0,-4 11 0,6-13-14,0-1 0,1 1 0,-1-1 1,0 1-1,1-1 0,0 1 1,0 0-1,0-1 0,0 1 0,0-1 1,1 1-1,0 0 0,-1-1 0,1 0 1,3 7-1,-1-4-7,1-1 0,-1 0-1,1 0 1,0 0 0,0 0 0,0-1 0,0 0 0,8 6-1,-9-8-14,1 0-1,-1 0 1,1 0-1,-1 0 1,1-1-1,-1 0 1,1 0-1,0 0 1,0 0-1,0 0 1,-1-1-1,1 0 0,0 1 1,5-2-1,0 0-688,-1 0 0,16-4 0,2-5-5573,-23 9 5483,-3 0 311,1 1 1,0 0-1,-1 0 1,1 0-1,-1-1 0,1 1 1,0 0-1,-1 0 1,1-1-1,4-7-6014,-7 1 675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31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733 92 11456,'-29'-11'5215,"29"6"-4095,5 2-1056,-2 0-384,6-1 192,-2 1-1951,-2-2 1151,0 2-2912,-5 0 2144,-10 3-3360</inkml:trace>
  <inkml:trace contextRef="#ctx0" brushRef="#br0" timeOffset="1">22 260 9632,'-22'-7'3584,"27"10"-2784,15-6-256,6-2 704,10-1-800,10-6 2079,7-2-1407,9-4-224,28-8-576,21-7-288,-3-4-64,-11 5-2656,-10-4 1472,-5 2-6495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44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0 635 2912,'3'8'13710,"-2"-8"-13267,9-3 4806,15-20-6941,-13 12 2861,169-112 255,-156 106-1021,52-24 0,-75 40-393,0 0 0,0 0 1,0 1-1,0-1 1,0 0-1,0 1 0,1 0 1,-1-1-1,0 1 1,0 0-1,1 0 0,-1 0 1,0 1-1,0-1 1,1 0-1,-1 1 0,4 1 1,-4-1 6,0 0-1,-1 0 1,1 1 0,0-1-1,0 1 1,-1-1 0,1 1-1,-1 0 1,0-1 0,1 1-1,-1 0 1,0 0 0,0 0-1,1 4 1,1 4 77,0-1 1,-1 1-1,0 0 1,-1 1-1,0-1 1,-1 13-1,0-5 116,-2 1 0,0-1 1,-1 0-1,-10 36 0,13-54-206,0 0 1,0 0-1,0 0 1,0 0-1,0 0 1,0 0-1,0 0 1,0 0 0,0 0-1,0 0 1,0 0-1,0 0 1,0 0-1,1 0 1,-1 0-1,0 0 1,0 0-1,0 0 1,0 0-1,0 0 1,0 0-1,0 0 1,0 0-1,0 1 1,0-1-1,0 0 1,0 0-1,0 0 1,0 0-1,0 0 1,0 0-1,0 0 1,0 0-1,0 0 1,0 0-1,0 0 1,1 0-1,-1 0 1,0 0-1,0 0 1,0 0 0,0 1-1,0-1 1,0 0-1,0 0 1,0 0-1,0 0 1,0 0-1,0 0 1,-1 0-1,1 0 1,0 0-1,0 0 1,0 0-1,0 0 1,0 0-1,0 0 1,8-7 73,8-15 83,5-13-177,2 1 0,1 0 0,38-40 0,-61 73 11,0 0-1,-1 0 1,1 1-1,0-1 0,0 0 1,0 0-1,-1 1 1,1-1-1,0 1 1,0-1-1,0 1 1,0-1-1,0 1 1,0-1-1,0 1 0,0 0 1,0 0-1,0 0 1,1-1-1,-1 1 1,0 0-1,0 0 1,0 0-1,0 1 0,0-1 1,1 0-1,0 1 15,-1 0 1,0-1-1,0 1 0,0 0 0,0 0 0,0 0 0,0 0 0,0 0 0,0 0 0,0 0 0,0 1 0,0-1 1,-1 0-1,1 0 0,0 1 0,-1-1 0,1 0 0,-1 1 0,1 1 0,0 6 36,0 0 0,0-1 0,-1 1 0,0 0 0,-1 0 0,-1 9 0,-2 20 376,4 16-192,0-53-210,0 0-1,0-1 1,0 1-1,0 0 0,0-1 1,0 1-1,1 0 0,-1-1 1,0 1-1,0-1 0,0 1 1,1 0-1,-1-1 0,0 1 1,0-1-1,1 1 0,-1-1 1,1 1-1,-1-1 0,0 1 1,1-1-1,-1 1 0,1-1 1,-1 1-1,1-1 0,-1 0 1,2 1-1,0-1 10,-1 1 0,0-1 0,1 0 0,-1 0 0,1 0 0,-1 0 0,1 0 0,-1 0 0,1 0 0,-1 0 0,3-2 0,2 0-7,0 0 0,-1 0 0,1-1 0,9-6 0,13-17 47,-6 4-51,13-14-58,-26 26 4,0 0 1,1 0 0,20-14 0,-19 12-4,-6 6 10,-4 7-1,0 1-1,0-1 1,-1 1-1,1-1 1,-1 1-1,1-1 1,-1 1-1,1-1 1,-1 1-1,0 1 1,5 31 7,6 30 388,-10-58-340,1-1 0,-1 1 0,1 0-1,1-1 1,-1 1 0,1-1 0,0 0 0,4 6-1,-5-9 20,0 0 0,0 0-1,0 0 1,0 0-1,0 0 1,1 0-1,-1-1 1,3 3 0,-3-4-29,-1 1 1,1-1 0,-1 0 0,0 1 0,1-1-1,0 0 1,-1 0 0,1 0 0,-1 0 0,1 0-1,-1 0 1,1 0 0,-1-1 0,1 1 0,-1 0-1,3-2 1,1 0-9,0 1 0,0-1 1,-1-1-1,1 1 0,0-1 0,-1 0 0,0 0 0,1 0 1,-1 0-1,0-1 0,-1 1 0,5-7 0,10-12 26,-12 16-37,-1-1-1,0 0 1,0 0 0,6-14-1,-2 10 17,-9 10-29,1 1 0,0-1 0,-1 1 0,1-1 0,-1 0 0,1 0 0,-1 1 0,1-1 0,-1 0 0,1 0 0,-1 1 0,1-3-1,-1 54-130,1-40 212,0 0 1,1 0-1,0 0 0,5 15 1,0-2 110,-7-23-172,0 0 1,1-1-1,-1 1 1,0-1-1,0 1 1,0-1-1,1 1 1,-1-1-1,0 1 0,1-1 1,-1 1-1,0-1 1,1 1-1,-1-1 1,1 1-1,-1-1 1,0 0-1,1 1 1,-1-1-1,1 0 1,-1 1-1,1-1 1,0 0-1,0 1 0,0-1 3,1 0 0,-1 0 0,0 0 0,0 0-1,0 0 1,1 0 0,-1-1 0,0 1 0,0 0-1,0-1 1,2 0 0,4-2 23,0-1 1,-1 0 0,8-6-1,-8 5 11,32-22-341,-20 13 267,1 1 0,1 1-1,29-14 1,111-25-432,-146 48 470,-8 2-30,-18 13-261,-28 11 342,-54 41-1,92-62-59,0-1 0,0 1 0,0 0 0,0 0 0,1 1 0,-1-1 0,0 0 0,1 1 0,0-1 0,-1 1 0,1-1 0,0 1 0,0-1 0,0 1 0,0 4 0,1-5 7,0 0 0,0-1 0,0 1-1,0-1 1,0 1 0,0-1-1,1 1 1,-1-1 0,1 1-1,-1-1 1,1 1 0,-1-1 0,1 1-1,0-1 1,0 0 0,0 0-1,-1 1 1,1-1 0,0 0-1,1 0 1,-1 0 0,0 0 0,0 0-1,0 0 1,1 0 0,-1 0-1,0 0 1,1-1 0,1 2-1,5 0 23,0 0-1,0 0 0,0 0 1,0-1-1,0 0 0,0 0 1,16-2-1,57-9 128,-78 10-143,23-5-9,-1-1-1,0-1 0,39-16 1,-52 17-54,0 0 0,0-1 1,-1-1-1,0 1 0,0-2 1,-1 0-1,0 0 0,-1-1 1,9-11-1,-6 5-57,-1 0-1,0-1 1,-2 0-1,0 0 1,11-32-1,3-26-761,13-83-1,-33 142 777,1-3 56,-1 0 0,0-25 0,-3 36 9,0-1 0,-1 0 0,0 1 0,0-1 0,-1 1 1,0-1-1,-5-11 0,7 19 55,0 0 0,0 0 0,-1 1 0,1-1-1,0 0 1,-1 1 0,1-1 0,-1 0 0,1 1 0,-1-1 0,1 0 0,-1 1 0,1-1 0,-1 1 0,0-1-1,1 1 1,-1-1 0,0 1 0,1-1 0,-1 1 0,-1-1 0,1 1-9,0 0 1,1 0 0,-1 1-1,0-1 1,0 0-1,1 0 1,-1 0-1,0 1 1,1-1 0,-1 0-1,0 1 1,1-1-1,-1 0 1,1 1-1,-1-1 1,0 1-1,1-1 1,-1 1 0,0 0-1,-2 3 15,0 0 1,1 0-1,-1 1 0,1-1 0,-4 9 1,0 8 72,1 1 1,1-1 0,0 1 0,0 42 0,2-29-19,2-27-50,-5 158 434,6-148-402,0 0 0,2 0-1,0 0 1,1 0 0,0-1-1,14 34 1,-15-46-35,0 1 0,0-1-1,0 0 1,1 0 0,-1 0-1,1-1 1,0 1 0,1-1-1,-1 0 1,1 0 0,0 0-1,0-1 1,10 6 0,-8-6-15,1 0 0,-1 0 0,1-1 1,0 0-1,0-1 0,0 1 0,0-2 1,0 1-1,13-2 0,0 0 5,0-1-1,0-1 1,39-11-1,-50 11-139,0-1 0,-1 0 0,1 0 0,-1-1 0,0 0 0,0 0 0,0-1 0,-1-1 0,15-13 0,-19 15 78,-1 1-1,0-1 0,0 0 1,-1 0-1,1 0 0,-1 0 1,2-9-1,-3 12 34,-1 0 0,1 0 0,-1 0-1,0 0 1,0 0 0,0 1 0,0-1 0,0 0-1,0 0 1,-1 0 0,0-3 0,1 4-8,0 0 1,-1 1 0,1-1-1,-1 0 1,1 0-1,-1 1 1,0-1 0,1 0-1,-1 0 1,0 1-1,1-1 1,-1 1-1,0-1 1,0 1 0,0-1-1,1 1 1,-1-1-1,0 1 1,0 0 0,0-1-1,0 1 1,0 0-1,0 0 1,-1 0 0,-1 0 26,0 0 1,0 0 0,1 0 0,-1 1-1,0 0 1,0-1 0,1 1 0,-1 0-1,0 0 1,1 0 0,-1 1 0,1-1-1,-1 1 1,1-1 0,0 1 0,-3 2-1,0 1 83,-1 0-1,1 0 1,0 1-1,1 0 1,-5 7-1,7-10-57,0 0-1,0 1 1,1-1 0,-1 0-1,1 1 1,0-1-1,0 1 1,0 0-1,1-1 1,-1 1 0,1 0-1,0 0 1,0-1-1,0 1 1,0 0 0,1 0-1,0-1 1,-1 1-1,1-1 1,1 1-1,-1 0 1,0-1 0,1 0-1,0 1 1,0-1-1,0 0 1,0 0 0,0 0-1,1 0 1,-1 0-1,1-1 1,0 1-1,-1-1 1,1 0 0,1 0-1,4 3 1,-2-2-11,1 0 1,0-1 0,0 0-1,-1-1 1,1 1 0,1-1 0,-1 0-1,0-1 1,0 0 0,0 0-1,0 0 1,0-1 0,0 0-1,0-1 1,10-2 0,0-2-72,-1-1 1,1 0 0,-2-1 0,1-1 0,15-10 0,-23 14 6,-1-1 1,1 0 0,-1 0-1,0 0 1,0-1 0,6-8-1,-13 15 21,0 0 0,-1 0 1,1 0-1,-1 0 0,1 0 0,0 0 0,-1 0 0,1 0 0,0 0 0,-1 0 0,1 0 1,0 0-1,-1 0 0,1 1 0,0-1 0,-1 0 0,1 0 0,0 0 0,-1 1 1,1-1-1,-1 1 0,-2 3 41,-1 1 0,1 0 1,0 0-1,1 0 0,-1 1 1,1-1-1,0 0 0,0 1 1,1 0-1,-1-1 0,1 1 1,1 0-1,-1 0 0,1 8 1,0-13-17,4-1-37,-1 0-1,0-1 0,1 1 1,-1-1-1,1 0 0,-1 0 1,0 0-1,0 0 1,1-1-1,-1 1 0,0-1 1,0 0-1,0 0 0,-1 0 1,1 0-1,0 0 1,-1-1-1,1 1 0,-1-1 1,0 1-1,0-1 0,0 0 1,0 0-1,-1 0 1,1 0-1,-1-1 0,1 1 1,-1 0-1,0 0 0,-1-1 1,1 1-1,0-1 0,-1-3 1,0 5 24,0 0 0,0 0 0,-1 0-1,1 1 1,-1-1 0,1 0 0,-1 0 0,1 0 0,-1 0 0,0 1 0,0-1 0,0 0 0,0 1 0,0-1 0,-1 1-1,1-1 1,0 1 0,-1-1 0,1 1 0,-1 0 0,1 0 0,-1 0 0,0 0 0,-2-1 0,-1-1-21,0 2 1,0-1-1,1 0 1,-1 1-1,0 0 1,-1 0-1,1 1 1,-7-1-1,-7-1 61,31-3 358,24-1-63,58-6-20,-79 11-230,1 0 0,-1 2 0,0 0-1,19 3 1,-24-2-4,1 1 0,-1-1 0,18 9 0,-27-11-45,1 1 1,0 0 0,-1 0 0,1-1 0,-1 1 0,1 0 0,-1 1-1,1-1 1,-1 0 0,0 0 0,1 0 0,-1 1 0,0-1 0,0 1 0,0-1-1,0 1 1,0-1 0,-1 1 0,1 0 0,0-1 0,-1 1 0,1 0-1,-1 0 1,1 0 0,-1-1 0,0 1 0,0 0 0,0 0 0,0 3-1,-1-2 17,0-1-1,-1 1 1,1 0-1,-1 0 1,1-1-1,-1 1 1,0 0-1,0-1 0,0 0 1,0 0-1,0 1 1,-1-1-1,1 0 1,-5 2-1,4-2-126,4-4-26,6-5 10,34-25-121,19-12 203,-56 41 10,5-3-15,-1 1 0,1 0 0,0 0 0,17-5 0,-24 9 41,1 0 0,-1 1 0,1-1 0,-1 1 0,0 0 0,1 0 0,-1 0 1,1 0-1,-1 0 0,1 0 0,-1 1 0,0-1 0,1 1 0,-1-1 0,0 1 0,1 0 0,-1 0 0,0 0 0,0 0 1,0 1-1,0-1 0,0 1 0,0-1 0,0 1 0,3 3 0,32 51 1111,-33-51-1104,-1-2 36,-1 1 0,1-1 0,0 0 1,0 1-1,1-1 0,6 4 0,-8-6-67,0 0-1,0 0 0,1-1 0,-1 1 1,1-1-1,-1 1 0,0-1 1,1 0-1,-1 0 0,0 0 1,1 0-1,-1-1 0,1 1 1,-1 0-1,3-2 0,12-2-1246,-1-1 0,0 0 0,-1-1 0,22-12 0,-27 12-347,-1 0 1,1 0 0,-1-1-1,-1-1 1,0 1 0,0-1 0,11-14-1,-9 7-1095,13-22 0,3-16-1547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47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22 849 4320,'-4'3'695,"3"-3"-440,0 1 0,-1 0 0,1 0 0,0-1 0,0 1 0,0 0 0,0 0 0,0 0 0,0 1 0,0-1-1,0 0 1,0 0 0,1 0 0,-1 1 0,-1 4 5231,10-10-2868,-2-1-2159,0-1 0,0 0-1,-1 0 1,0-1-1,0 0 1,0 1-1,4-12 1,-2 6-122,60-104 1200,21-33 211,-83 140-1594,1 0-1,1 1 1,0 0-1,8-9 1,-15 17-142,0 1 1,1-1-1,-1 0 1,0 0-1,0 0 1,1 0-1,-1 0 0,0 0 1,0 1-1,1-1 1,-1 0-1,0 0 1,0 0-1,0 1 1,1-1-1,-1 0 0,0 0 1,0 1-1,0-1 1,0 0-1,0 0 1,1 1-1,-1-1 1,0 0-1,0 0 0,0 1 1,0-1-1,0 0 1,0 1-1,1 9 97,-1-1 0,0 1-1,0 0 1,-1 0 0,-1-1 0,1 1 0,-4 9-1,2-4-39,-5 12 14,0-1 0,-1 1 0,-2-1 1,-27 47-1,22-34 477,53-86-563,3 1 1,1 3-1,77-64 0,-116 106 6,46-37 42,-43 35-66,0 0 0,0 0 1,0 0-1,0 1 1,1 0-1,-1 0 0,12-3 1,-16 5 15,0 0-1,0 0 1,-1 0 0,1 0 0,0 0 0,0 0-1,0 0 1,0 0 0,0 1 0,-1-1 0,1 0-1,0 0 1,0 1 0,0-1 0,-1 1 0,1-1-1,0 0 1,0 1 0,-1-1 0,1 1 0,0 1-1,1-1 9,-1 1-1,0-1 0,0 1 0,-1-1 1,1 1-1,0 0 0,0 0 0,-1-1 0,1 4 1,0 2 27,0-1 0,0 1 0,-1 0 0,-1 8 1,-1 7 46,-1-1 1,-1 0 0,-1 0-1,0-1 1,-2 1 0,-12 25-1,10-32 156,8-12-113,5-8-190,14-22-133,-1 1 0,12-32 0,12-19 39,-32 62 147,2-2 89,20-28 1,-31 45-85,1 1 0,-1-1 0,1 0 0,0 0 0,0 0 0,0 0 0,-1 1 0,1-1 0,0 0 0,0 1 0,0-1 1,0 1-1,0-1 0,0 1 0,0 0 0,1-1 0,-1 1 10,-1 0-1,1 0 1,-1 0 0,1 0-1,-1 0 1,1 0 0,-1 1 0,1-1-1,-1 0 1,1 0 0,-1 1-1,1-1 1,-1 0 0,1 0 0,-1 1-1,0-1 1,1 0 0,-1 1-1,0-1 1,1 1 0,-1-1 0,0 0-1,1 2 1,1 1 12,-1 1 0,1 0 1,-1-1-1,0 1 0,0 0 0,-1 0 1,1 7-1,1 52 464,-14 120 1,11-139-336,14-56-81,68-91-1164,-40 48 1066,-28 37-92,-3 4 1,16-16-1,-26 30 130,0 0 0,0 0 0,0 0 0,0 0 0,0 0-1,0 1 1,0-1 0,0 0 0,0 0 0,0 0 0,0 0 0,0 0 0,0 0-1,0 0 1,0 0 0,0 0 0,0 0 0,0 0 0,0 0 0,0 0 0,0 0-1,0 1 1,0-1 0,0 0 0,0 0 0,0 0 0,0 0 0,0 0 0,0 0-1,0 0 1,1 0 0,-1 0 0,0 0 0,0 0 0,0 0 0,0 0 0,0 0-1,0 0 1,0 0 0,0 0 0,0 0 0,0 0 0,0 0 0,0 0 0,0 0-1,0 0 1,0 0 0,1 0 0,-1 0 0,0 0 0,0 0 0,0 0 0,0 0-1,0 0 1,0 0 0,0 0 0,0 0 0,0 0 0,0 0 0,0 0 0,-2 12-190,-6 13-57,0 2 515,1 0 1,-6 54 0,13-80-263,-1 1 1,1-1 0,0 1 0,0 0 0,0-1-1,0 1 1,0-1 0,0 1 0,0-1 0,1 1 0,-1-1-1,1 1 1,-1-1 0,1 1 0,-1-1 0,1 0-1,0 1 1,0-1 0,-1 0 0,1 1 0,0-1 0,0 0-1,0 0 1,1 0 0,-1 0 0,0 0 0,0 0-1,0 0 1,1 0 0,-1 0 0,1-1 0,-1 1 0,0-1-1,1 1 1,-1-1 0,1 1 0,-1-1 0,1 0-1,-1 0 1,1 0 0,0 1 0,2-2 0,0 1 15,-1 0 0,1 0-1,-1-1 1,1 0 0,-1 1 0,1-1 0,-1 0 0,1-1 0,-1 1 0,0-1 0,1 1-1,-1-1 1,0 0 0,0 0 0,-1-1 0,1 1 0,5-5 0,-6 4-54,0 0 0,-1 0 1,1 1-1,-1-1 0,1 0 1,-1 0-1,0-1 0,0 1 1,0 0-1,0 0 0,-1 0 0,1-1 1,-1 1-1,0 0 0,0-1 1,0 1-1,0 0 0,-1-1 1,1 1-1,-1 0 0,-1-4 1,0 1-16,0 0 0,0 0 0,0 1 0,-1-1 0,1 1 0,-1-1 0,-5-4 0,-2-3-147,-17-16 0,27 27 98,7 3 104,16 2 174,4 1-2,-15-4-122,-1 0 0,1 0 0,0-1 1,-1-1-1,1 0 0,-1-1 0,0 0 0,17-7 0,-13 3 9,0-1 1,0 0-1,0-1 0,-1-1 1,14-13-1,9-13 54,-2 0-1,57-80 1,-87 109-118,5-7 14,-1 0 0,-1 0 1,0-1-1,0 0 1,-2 0-1,0-1 1,-1 0-1,0 0 1,4-30-1,-5 16-39,-2 18 1,0 1-1,-1-1 1,0 1-1,-1-1 0,-2-21 1,2 32 4,-1 0 1,1-1 0,0 1-1,0 0 1,-1 0-1,1 0 1,-1 0 0,1-1-1,-1 1 1,0 0-1,1 0 1,-1 0 0,0 0-1,-1-1 1,2 2 15,0 0 1,0 0-1,-1-1 1,1 1-1,0 0 0,0 0 1,0 0-1,-1 0 1,1 0-1,0 0 1,0 0-1,0 0 0,-1 0 1,1 0-1,0 0 1,0 0-1,-1 0 1,1 0-1,0 0 1,0 0-1,0 1 0,-1-1 1,1 0-1,0 0 1,0 0-1,0 0 1,0 0-1,-1 0 0,1 1 1,-6 10 8,-24 90 138,15-42-21,1 0 121,3 0 1,-5 89-1,13-114-119,1-13-67,-3 32 136,2 0 0,4 55 0,-1-104-174,1 0-1,-1 0 1,1 0-1,0 0 1,0-1-1,1 1 1,-1 0-1,1-1 1,-1 1-1,3 3 1,-3-6-13,-1-1 0,1 1 1,0 0-1,-1-1 0,1 1 1,-1-1-1,1 1 1,0-1-1,0 1 0,-1-1 1,1 1-1,0-1 0,0 0 1,-1 1-1,1-1 0,0 0 1,0 0-1,0 0 0,0 0 1,0 0-1,1 0-3,0 0 0,-1-1 0,1 1 0,-1 0-1,1-1 1,-1 0 0,0 1 0,1-1 0,-1 0 0,0 0 0,1 0-1,-1 0 1,0 0 0,2-2 0,7-9-124,0 0 0,-1-1 1,-1 0-1,0 0 0,-1-1 0,7-17 0,-8 16 10,1 0 0,1 1 0,0 0 0,1 0 0,14-17 0,-15 25 119,-8 6-10,1 0 0,-1 1 0,0-1 0,1 0 0,-1 1 0,0-1 0,0 0 0,1 1 0,-1-1 0,0 1 0,0-1 0,0 0 0,1 1 0,-1-1 0,0 1 0,0-1 0,0 0 0,0 1 0,0-1 0,0 1 0,0-1 0,0 1 0,0-1 0,0 1 0,0 74 230,-1-57-142,1-1 1,0 0-1,1 1 0,1-1 0,5 21 0,-6-37-83,-1 1 0,1 0 0,-1 0 0,1 0 0,0 0 0,0-1 0,0 1 0,0 0 0,0-1 0,0 1 0,0 0 0,1-1-1,-1 0 1,1 1 0,-1-1 0,1 0 0,-1 0 0,1 0 0,0 0 0,-1 0 0,1 0 0,0 0 0,0 0 0,0-1 0,-1 1-1,1-1 1,0 1 0,0-1 0,0 0 0,0 0 0,0 0 0,0 0 0,0 0 0,3-1 0,5-1 9,-1 0 1,1-1-1,-1-1 1,1 1 0,12-8-1,-4-1-115,0 0 0,0 0 0,-1-2-1,-1 0 1,15-17 0,2 0-53,-27 24 81,0 1-191,-5 6 128,-2 5 37,-4 13-86,1-4 247,1 0-1,0 0 1,1 0 0,0 17-1,2-29-43,0-1-1,0 0 0,0 1 1,0-1-1,0 1 0,1-1 1,-1 0-1,1 1 0,-1-1 1,1 0-1,-1 1 0,1-1 1,0 0-1,-1 0 0,1 0 1,0 0-1,0 0 0,0 1 1,0-1-1,0-1 0,0 1 1,0 0-1,0 0 0,0 0 1,0-1-1,1 1 0,-1 0 1,0-1-1,1 1 0,-1-1 1,2 1-1,-1-1 2,1 1 0,-1-1 0,0 0 0,0 0 0,0 0 0,1 0 0,-1-1 0,0 1 0,0-1 0,0 1 0,0-1 0,1 0 0,-1 1 0,0-1 0,0 0 0,-1 0 0,1-1 0,4-2-1,-3 1-7,1 0 0,-1-1-1,0 1 1,0-1-1,0 0 1,0 0 0,-1 0-1,1-1 1,-1 1-1,0-1 1,-1 1 0,1-1-1,-1 1 1,0-1-1,1-7 1,-1 8-50,-2 1 1,1-1 0,0 0-1,-1 1 1,1-1-1,-1 1 1,0 0-1,0-1 1,0 1-1,-1 0 1,1-1-1,-1 1 1,0 0-1,0 0 1,0 0 0,0 1-1,0-1 1,-1 0-1,1 1 1,-1-1-1,-4-2 1,2 1-5,-1 1-1,1-1 1,-1 1 0,0 1 0,0-1 0,0 1-1,0 0 1,0 0 0,-1 1 0,1-1 0,-1 1 0,1 1-1,-10 0 1,45-11-25,2 2 152,-4 2 206,1 0 0,30-3-1,-55 10-258,-1-1-1,1 1 1,0 0-1,0 0 1,-1 1-1,1-1 1,0 0-1,0 1 1,-1 0-1,1 0 0,0-1 1,-1 2-1,1-1 1,-1 0-1,1 0 1,-1 1-1,0-1 1,0 1-1,1 0 1,-1 0-1,0 0 1,-1 0-1,1 0 1,0 0-1,-1 0 1,1 1-1,1 3 1,0 0 44,-1 0 1,0 0 0,0 0 0,-1 0 0,0 0-1,0 1 1,-1-1 0,1 0 0,-1 1-1,-2 12 1,-4 34 266,3-47-134,8-20-168,-3 11-48,9-19-63,22-30 1,-29 46 56,1 1-1,-1-1 1,1 1 0,1 0-1,-1 0 1,0 1 0,1-1 0,0 1-1,0 0 1,7-2 0,-11 5 34,1 0 1,-1 1 0,0 0-1,1-1 1,-1 1 0,0 0-1,1 0 1,-1 0 0,0 1-1,1-1 1,-1 1 0,0-1-1,1 1 1,-1 0 0,0-1-1,0 1 1,0 0 0,0 1-1,0-1 1,2 2 0,7 4 132,-1 1 0,13 13 1,-14-13-191,9 9 111,1-2 0,1 0 0,0-1 0,0-1 0,2-1 1,36 15-1,-49-23-58,-6-3-186,-1 0 0,0 0 1,1 0-1,-1 0 1,1 0-1,-1-1 1,1 1-1,-1-1 0,1 1 1,-1-1-1,1 0 1,-1 0-1,5-1 0,-5-2-2369,-2 3 2382,0 0-1,0 0 0,0-1 0,0 1 1,0 0-1,0 0 0,0 0 0,0-1 1,0 1-1,0 0 0,0 0 0,0-1 1,0 1-1,0 0 0,0 0 0,0 0 1,-1 0-1,1-1-159,-5-7-3422,-25-20-4740,0-6 5115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48.3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662 154 9728,'-24'-8'3584,"16"5"-2208,16-1-4000,4-2 1312,-3-2-160,3 4 896,0 0-3776,-7-3 2400,-10 7 384</inkml:trace>
  <inkml:trace contextRef="#ctx0" brushRef="#br0" timeOffset="1">1 76 11232,'7'-3'4128,"22"3"-3200,25 0-257,-26 0 2017,9 0-1600,13-3 128,28-4-736,20-1-448,13 1-64,-15-4-2112,-11 0 1184,-10 1-4895,-6-6 3263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35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185 351 2816,'2'-1'567,"1"-1"0,-1 1 0,1 0-1,-1 0 1,1 1 0,0-1 0,4-1 0,2 0 2956,-20-2 429,1 4-3578,1 1-1,-1 1 1,1 0-1,-1 0 0,1 1 1,0 0-1,-11 5 1,8-3-222,1 1 1,0 1 0,0 0 0,0 0-1,-10 10 1,16-13-110,1 1-1,-1-1 1,1 1 0,0 1 0,0-1-1,0 0 1,1 1 0,-4 7-1,6-10-7,0-1-1,0 1 0,1 0 0,-1-1 0,1 1 0,-1 0 1,1 0-1,0 0 0,0-1 0,0 1 0,1 0 0,-1 0 1,0 0-1,1-1 0,0 1 0,0 0 0,0-1 0,0 1 1,0-1-1,0 1 0,4 4 0,-3-4 20,0 0 0,1 0 0,-1-1-1,1 1 1,-1 0 0,1-1 0,0 0 0,0 0 0,0 0-1,0 0 1,0 0 0,1 0 0,-1-1 0,1 0 0,-1 1 0,1-2-1,-1 1 1,1 0 0,7 0 0,-6-1 13,0 0 0,0-1 1,0 0-1,0 0 0,0 0 0,0 0 1,0-1-1,-1 0 0,1 0 0,-1 0 0,1-1 1,-1 1-1,0-1 0,5-4 0,10-9 5,-2-1 0,0-1 0,-1 0-1,-1-1 1,-1-1 0,0 0 0,-2-1 0,0 0-1,-1-1 1,-2 0 0,0-1 0,11-47 0,-17 50-69,-1-1 1,-1 0 0,-1 0 0,-1 0 0,-1 1-1,-5-27 1,7 43-110,-1-1 0,0 0 0,0 0 0,-1 0 0,0 0 0,1 1-1,-1-1 1,-1 1 0,-4-8 0,7 12 94,0 0 0,-1 0 0,1 0 0,0 0-1,0 0 1,-1 0 0,1 0 0,0 0 0,0 0 0,0 0 0,-1 0 0,1 0 0,0 0 0,0 0-1,-1 0 1,1 0 0,0 0 0,0 0 0,-1 1 0,1-1 0,0 0 0,0 0 0,0 0-1,0 0 1,-1 0 0,1 1 0,0-1 0,0 0 0,0 0 0,0 0 0,-1 0 0,1 1 0,0-1-1,0 0 1,0 0 0,0 1 0,0-1 0,0 0 0,0 0 0,0 0 0,0 1 0,0-1-1,0 0 1,0 0 0,0 1 0,-5 15 103,4-13-78,-6 22 207,0 1 0,2-1 0,-3 47 0,7-50-99,-1 10 277,4 50 0,13 30 247,-11-90-410,1 1 0,16 40-1,-20-59-173,1-1 0,0 1 0,0 0-1,0 0 1,0-1 0,4 4-1,-5-6-47,-1 0-1,1-1 0,-1 1 1,1-1-1,-1 1 0,1-1 0,0 1 1,-1-1-1,1 0 0,0 1 1,-1-1-1,1 0 0,0 0 0,-1 1 1,1-1-1,0 0 0,0 0 0,-1 0 1,1 0-1,0 0 0,0 0 1,-1 0-1,1 0 0,0 0 0,-1 0 1,1 0-1,0 0 0,0-1 0,-1 1 1,1 0-1,0 0 0,-1-1 1,1 1-1,0-1 0,-1 1 0,1-1 1,-1 1-1,1-1 0,-1 1 0,1-1 1,-1 1-1,1-1 0,0 0 1,63-86 237,-6 8-202,-28 46-73,-21 24-6,0 0 1,12-17-1,-13 17 99,-8 8-73,0 1 1,0 0 0,1 0 0,-1 0 0,0 0 0,0 0 0,0 0 0,0 0 0,0 0 0,0 0 0,0 0-1,0 0 1,0 0 0,0 0 0,0 0 0,0 0 0,1 0 0,-1 0 0,0 0 0,0 0 0,0 0-1,0 0 1,0 0 0,0 0 0,0 0 0,0 0 0,0 0 0,0 0 0,1 0 0,-1 0 0,0 0 0,0 0-1,0 0 1,0 0 0,0 0 0,0 0 0,0 0 0,0 0 0,0 0 0,0 0 0,0 0 0,0 1-1,0-1 1,0 0 0,1 0 0,-1 0 0,0 0 0,0 0 0,0 0 0,0 0 0,0 0 0,-1 19-454,0-4 778,1-9-291,1 1 0,0-1-1,0 0 1,0 1 0,1-1-1,4 11 1,-4-13 16,0 0-1,-1-1 1,2 1-1,-1 0 1,0-1 0,1 0-1,-1 1 1,1-1-1,0 0 1,0 0 0,4 2-1,-5-4-28,0 0 0,0 0 0,0 0 0,0-1 0,0 1 0,0-1 0,0 1-1,0-1 1,0 0 0,0 0 0,0 0 0,0 0 0,0 0 0,0 0 0,0-1 0,0 1 0,3-2-1,-1 1-22,1-1-1,0 0 0,-1 0 1,0 0-1,9-7 0,-3 2 56,1-2 0,-1 0 0,0 0 0,-1-1 0,11-14 0,-16 19 15,-3 4-64,-1 0-1,0 1 1,1-1-1,-1 1 1,1-1-1,-1 1 1,0-1-1,1 0 1,-1 1-1,0-1 1,0 0-1,0 1 1,1-1 0,-1 0-1,0 1 1,0-1-1,0 0 1,0 0-1,0 1 1,0-2-1,3-23 152,-2 21-180,1-1 0,0 1 0,0-1 0,0 1 0,1 0 0,-1 0 0,6-6 0,-6 14-336,-1 9 255,0 15 177,-1-20-29,1 1 0,0 0-1,0 0 1,1-1 0,0 1 0,1-1 0,0 1 0,1-1-1,-1 0 1,9 12 0,-11-18-11,1-1 0,0 0 0,0 0 0,0 0 0,0 0-1,0 0 1,0 0 0,0 0 0,0 0 0,0-1 0,1 0 0,-1 1-1,0-1 1,0 0 0,1 0 0,-1 0 0,0 0 0,0 0 0,4-1 0,-5 1-7,5-2 9,0 0 1,0 0-1,-1 0 1,1 0-1,-1-1 1,9-5-1,6-6-177,10-2 133,-24 12 39,0 0 0,0-1 1,-1 0-1,1 0 0,-1 0 0,8-12 1,-11 14-32,0 1-1,-1-1 1,1 0 0,-1 1 0,0-1 0,0 0 0,0 0 0,0 0-1,-1 0 1,1 0 0,-1 0 0,0 0 0,1 0 0,-1 0 0,-1 0-1,1 0 1,0 0 0,-1 0 0,0-3 0,-1 1-31,-8-23 37,9 26-43,0 0 0,1 1-1,-1-1 1,0 0 0,0 1 0,-1-1-1,1 1 1,0-1 0,0 1-1,-1 0 1,1-1 0,-3 0 0,3 2 33,0 0 0,1 1 0,-1-1 1,1 0-1,-1 1 0,1-1 0,-1 1 1,1-1-1,-1 1 0,1-1 1,-1 1-1,1-1 0,0 1 0,-1-1 1,1 1-1,0 0 0,-1-1 1,1 1-1,0 0 0,0-1 0,0 1 1,-1 1-1,-6 20 79,7-21-67,-1 3 39,1 1 1,-1-1-1,1 0 0,0 1 0,0-1 1,0 1-1,1-1 0,0 0 1,-1 1-1,2-1 0,-1 0 1,0 0-1,3 5 0,-1-3 67,0 0-1,0 1 0,1-1 0,0 0 0,0-1 0,1 1 1,7 7-1,-8-10-78,0 0 0,0-1-1,0 1 1,0-1 0,0 0 0,1-1 0,-1 1 0,0 0 0,1-1-1,0 0 1,-1 0 0,1-1 0,0 1 0,-1-1 0,1 0 0,4-1 0,10-1-37,0 0 0,29-9 1,-33 7-147,0 0-559,40-11-2334,-49 13 1634,0 0 1,0 0 0,-1-1 0,1 0 0,-1 0-1,9-7 1,-13 9 1046,0 0 0,0 1 0,-1-1 0,1 0 0,0 0 0,-1 0 0,1 0 0,0 0 0,-1 0 0,2-2 0,-1-14-5386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37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13 616 5888,'-3'0'343,"3"-1"-283,0 1 1,0 0-1,-1 0 1,1 0-1,0 0 1,-1 0-1,1 0 0,0 0 1,-1 0-1,1 0 1,0 0-1,-1 0 1,1 0-1,0 0 1,0 0-1,-1 0 0,1 0 1,0 0-1,-1 1 1,1-1-1,0 0 1,0 0-1,-1 0 1,1 0-1,0 1 0,0-1 1,-1 0-1,1 0 1,0 0-1,0 1 1,0-1-1,-1 0 1,1 0-1,0 1 0,0-1 1,0 0-1,0 1 1,0-1-1,0 0 1,-1 0-1,1 3 2175,18-7 2549,12-13-3257,-1-1 0,28-23 0,-28 16-1386,0-1 0,-2-1 0,-1-1 0,-1-2-1,-1 0 1,28-48 0,-16 17 710,50-120 0,-73 130-131,-11 46-441,-5 5-138,-4 10-81,-11 66 360,-14 131 1,30-189-361,-2 15 111,2-1 0,2 43-1,1-57-88,1-1 0,1 1-1,1-1 1,0 0 0,12 30 0,-14-44-47,-1 0 1,0 0-1,1 0 1,-1-1-1,1 1 1,0 0-1,0-1 1,0 0-1,0 1 1,0-1-1,1 0 1,-1 0-1,3 2 1,-3-3-5,0-1 1,0 1-1,-1 0 1,1-1-1,0 1 1,0-1-1,0 0 1,-1 0-1,1 0 1,0 0-1,0 0 1,0 0-1,0 0 1,0 0-1,-1-1 1,1 1-1,0-1 1,0 1-1,-1-1 1,1 0-1,0 0 1,-1 0-1,3-1 1,5-3-58,0-1-1,0 0 1,-1-1 0,0 0-1,0 0 1,-1-1 0,1 0 0,-2 0-1,1-1 1,-1 0 0,0 0-1,-1 0 1,6-16 0,-8 12-287,-3 13 305,0 0 0,0-1-1,0 1 1,0 0-1,0 0 1,0 0 0,-1 0-1,1 0 1,0 0 0,0 0-1,0 0 1,0 0 0,0-1-1,0 1 1,0 0-1,-1 0 1,1 0 0,0 0-1,0 0 1,0 0 0,0 0-1,0 0 1,0 0 0,-1 0-1,1 0 1,0 0-1,0 0 1,0 0 0,0 0-1,0 0 1,0 0 0,-1 0-1,1 0 1,0 0-1,0 0 1,0 1 0,0-1-1,0 0 1,0 0 0,-1 0-1,1 0 1,0 0 0,0 0-1,0 0 1,0 1-1,-1-1 1,0 1 0,0 0 0,0 1 0,0-1 0,0 0 0,1 0 0,-1 0 0,0 0 0,1 1 0,-1-1 0,1 0 0,-1 1 0,1-1-1,-1 0 1,1 1 0,0-1 0,0 3 0,-1 8-32,2 17 91,0-28-52,-1 1 1,0 0 0,1-1-1,-1 1 1,1-1 0,-1 1-1,1-1 1,0 1 0,0-1-1,0 1 1,0-1 0,0 0-1,0 0 1,2 3 0,-1-2 29,1-1 0,-1 1 0,0 0 0,1-1 0,-1 1 0,1-1 0,-1 0 0,6 2 0,-7-3-11,1 0 0,-1 0 0,1 0 0,0 0 0,-1 0 0,1 0 0,-1 0 0,1-1 0,0 1 0,-1 0 0,1-1-1,-1 0 1,1 1 0,-1-1 0,0 0 0,1 1 0,-1-1 0,2-1 0,-2 1-16,0 0-1,0 0 1,0 0-1,0 0 1,0 0-1,0 0 1,-1 0-1,1 0 1,0 0-1,-1 0 1,1-1-1,0 1 1,-1 0-1,0 0 1,1-1-1,-1 1 1,0 0-1,0-1 1,1 1 0,-1 0-1,0-1 1,0 1-1,0 0 1,-1-1-1,1 1 1,0 0-1,0-1 1,-1 1-1,1 0 1,-1 0-1,1 0 1,-2-3-1,-2-3-149,-1 0-1,1 0 1,-1 0-1,-7-7 1,7 8 99,-25-24-388,30 27 627,5 3-85,6 3 9,-11-3-107,14 2 5,-1-1 0,0 0 0,1 0 0,20-3 1,-19 2 6,165-14-1507,-133 7-1445,-3-4-3526,-44 11 6271,1 0 0,-1 0 0,0-1 0,1 1 0,-1 0 0,1 0 0,-1 0 0,1-1 0,-1 1 0,0 0 0,1 0 0,-1-1 0,1 1 0,-1 0 0,0-1 0,1 1 0,-1 0 0,1-1 0,-4-6-2657,-16-3-289,16 8 2952,-29-15-2970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37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3 129 10048,'-3'-3'3712,"20"-2"-2880,20-6-224,-13 4 1279,17-4-1151,21 0 128,4 1-512,-1-1-448,2-1 32,-2-2-1120,13-1 640,13 4-4127,3 4 2591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40.6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17 717 5632,'-12'1'1933,"12"-1"-1893,0 0 0,-1 1 0,1-1-1,0 0 1,-1 0 0,1 0 0,0 0 0,0 1 0,-1-1-1,1 0 1,0 0 0,0 1 0,-1-1 0,1 0-1,0 1 1,0-1 0,0 0 0,0 0 0,0 1-1,-1-1 1,1 0 0,0 1 0,0-1 0,0 0-1,0 1 1,0 1 2202,2-2-1757,-1 0 0,1 0 0,0 0 0,-1-1 0,1 1 0,-1-1 0,1 0 0,-1 1 0,3-2-1,23-19 1199,-18 14-812,-4 2-586,88-75 2877,-78 65-2902,-1 0-1,0-1 1,20-32-1,9-37 655,-6 11-521,-35 71-385,0-1 1,0 1-1,1-1 1,-1 1-1,1 0 1,0 0-1,5-4 1,-7 6-4,-1 1 0,1-1 0,0 1 0,0 0 0,0-1-1,0 1 1,0 0 0,0-1 0,0 1 0,0 0 0,0 0 0,0 0 0,0 0 0,0 0 0,0 0 0,0 0 0,0 0 0,0 1 0,0-1-1,0 0 1,-1 0 0,1 1 0,0-1 0,0 1 0,0-1 0,0 1 0,0-1 0,-1 1 0,1-1 0,0 1 0,0 0 0,-1-1 0,1 1-1,0 0 1,-1 0 0,1 1 0,9 11 19,-1 1-1,-1 1 0,0-1 1,-1 2-1,0-1 0,-2 1 1,6 21-1,-9-31 10,-1 0 1,0 0-1,-1 0 1,1-1-1,-1 1 1,0 0-1,-1 0 1,1 0-1,-4 10 1,4-13-20,-1 1-1,-1-1 1,1 0 0,0 0-1,-1 0 1,0 0 0,0 0-1,0 0 1,0 0 0,0-1-1,0 1 1,-1-1 0,1 0 0,-1 1-1,0-1 1,1 0 0,-7 3-1,-1-1 8,0-1 0,0 0 0,0 0-1,0-1 1,-1 0 0,1 0 0,-1-2 0,1 1-1,-12-2 1,-2-1-184,0 0-1,-44-13 1,66 15 126,0 0 0,0-1 0,-1 0 0,1 0 0,0 0 0,0 0 0,0 0 0,0 0 1,0 0-1,0-1 0,-2-1 0,12-1-96,18-1 236,1 2 1,35 0-1,10-1 77,-49 1-144,82-12 238,-89 12-144,0-1 0,-1-1 0,1 0 0,20-11 0,-27 11-72,0 0-1,-1-1 1,0 1-1,0-1 1,0-1-1,-1 0 1,0 0-1,11-14 1,-17 20-57,-1 0 0,1 0 0,-1 0 0,1 0 1,-1 0-1,0 0 0,1 0 0,-1 0 1,0 0-1,0 0 0,1 0 0,-1 0 1,0 0-1,0 0 0,-1-1 0,1 0-31,0 2-18,-7 15 112,6-5-32,0 1 1,1-1-1,0 1 0,2 17 1,1 12 77,-3-34-42,1 0-1,0 0 1,0 0 0,0 0 0,1 0-1,0 0 1,0 0 0,1-1-1,4 10 1,-6-15-57,-1 1 0,1-1 0,-1 1 0,0-1-1,1 0 1,-1 1 0,1-1 0,-1 1 0,1-1 0,-1 0 0,1 0 0,0 1-1,-1-1 1,1 0 0,-1 0 0,1 0 0,-1 0 0,1 1 0,0-1-1,-1 0 1,1 0 0,-1 0 0,1 0 0,0 0 0,-1-1 0,1 1-1,-1 0 1,1 0 0,0 0 0,-1 0 0,1-1 0,-1 1 0,1 0 0,-1-1-1,1 1 1,17-13 110,10-14 74,59-50-201,-76 69-33,-1 0 0,1 2 0,0-1-1,1 1 1,0 1 0,24-8 0,-33 12 27,0 1 0,0-1-1,0 0 1,-1 1 0,1 0 0,0 0 0,0 0 0,0 0 0,0 0 0,0 1-1,0-1 1,-1 1 0,1 0 0,0 0 0,0 0 0,-1 0 0,1 0 0,0 0-1,2 3 1,-2-1 28,0-1-1,0 1 1,0 0-1,-1 0 0,1 1 1,-1-1-1,0 0 1,0 1-1,0 0 0,-1-1 1,1 1-1,-1 0 1,1 6-1,0-6 7,-1 1 1,0 0-1,-1-1 0,1 1 1,-1 0-1,0 0 0,0-1 1,-1 1-1,0 0 0,-1 7 0,2-8 332,5-9-302,6-10-164,-3 4 97,0 1 0,1 0 0,0 0-1,0 1 1,13-9 0,-6 3-54,-15 15 64,27-21-130,-27 20 121,0 0 0,0 1 1,0-1-1,1 1 1,-1-1-1,0 1 0,0 0 1,1 0-1,-1-1 0,2 1 1,-3 0 2,1 0 1,-1 0-1,1 1 0,-1-1 1,1 0-1,-1 0 1,1 0-1,-1 0 0,1 1 1,-1-1-1,1 0 1,-1 0-1,0 1 1,1-1-1,-1 0 0,1 1 1,-1-1-1,0 0 1,1 1-1,-1-1 0,0 1 1,0-1-1,1 1 1,-1-1-1,0 1 0,3 7-4,0 0-1,-1 1 1,-1-1-1,2 13 1,3 16 82,1-12 215,-6-25-273,-1 0 0,1 1 0,-1-1 0,1 0-1,-1 0 1,1 1 0,-1-1 0,1 0-1,0 0 1,-1 0 0,1 0 0,-1 0-1,1 0 1,0 0 0,-1 0 0,1 0-1,-1 0 1,1 0 0,-1 0 0,1 0-1,1-1 1,12-3 163,-12 4-163,1-2-15,0 1 1,0-1-1,0 0 0,0 0 1,0 0-1,0 0 1,0 0-1,3-5 0,13-9-18,29-14 21,-27 18-3,-1-1 0,30-25 0,-50 37-7,1 1 0,0-1 0,0 0-1,0 0 1,0 0 0,-1 1 0,1-1 0,0 0 0,-1 0 0,1 0 0,-1 0 0,1 0 0,-1 0 0,0-1-1,1 0 1,-1 2 9,0 0 0,0 0 0,0 0 0,0 0 0,0-1 0,0 1 1,0 0-1,-1 0 0,1 0 0,0 0 0,0 0 0,0 0 0,0 0 0,0 0 0,0 0 0,0 0 0,0-1 0,0 1 0,-1 0 0,1 0 0,0 0 0,0 0 0,0 0 0,0 0 0,0 0 0,0 0 0,0 0 0,-1 0 0,1 0 0,0 0 0,0 0 0,0 0 0,0 0 0,0 0 0,0 0 0,-1 0 0,1 0 0,0 0 0,0 0 0,0 0 0,-12 7-114,3 0 81,0 0-1,1 2 0,0-1 1,0 1-1,0 0 1,1 0-1,-8 15 0,-2 7 47,-15 38 1,31-67 7,1-1 0,-1 1 0,0 0 0,1 0 0,-1 1 0,1-1 0,-1 0 0,1 0 1,0 0-1,0 0 0,0 0 0,0 0 0,0 0 0,0 0 0,1 1 0,-1-1 1,1 0-1,1 3 0,-1-4 105,3-7 81,-1 0-173,0 0 0,-1 0-1,0 0 1,0-1 0,-1 1 0,1 0 0,-2-1-1,2-7 1,1-12-53,-1 17-46,-1 0 0,0 1-1,0-12 1,0 12-203,1 8-8,3 16 54,-2 15 272,0 0 0,-5 54 0,-16 63 370,16-135-394,-1 0 1,0 0-1,-1 0 0,-1 0 0,-9 20 0,13-32-20,1 0-1,-1 0 1,0 0-1,1 1 0,-1-1 1,0 0-1,0 0 1,0 0-1,0 0 0,0 0 1,0-1-1,0 1 0,0 0 1,0 0-1,0-1 1,0 1-1,-1 0 0,1-1 1,0 1-1,0-1 1,-3 1-1,3-1-19,0-1 0,-1 1 1,1 0-1,0-1 0,0 1 0,-1 0 1,1-1-1,0 1 0,0-1 0,0 0 0,-1 1 1,1-1-1,0 0 0,0 0 0,0 0 1,0 0-1,-1-1 0,-2-3-96,0-1 0,0 0 1,1 1-1,0-1 0,0 0 0,0 0 0,-1-7 1,2 8 61,1 1-1,0-1 1,0 1 0,1-1 0,-1 1 0,1-1 0,0 1 0,0-1 0,1 0 0,-1 1 0,1-1 0,0 1 0,0-1 0,1 1 0,1-5 0,0 3 31,1 0 0,-1 1 0,1 0 0,0 0 0,0 0 0,0 0 0,1 1 0,0-1 0,9-5 0,7-3 57,1 1-1,0 1 0,1 1 0,34-10 0,-52 18-38,59-19 0,107-42 208,-149 53-209,0-1 0,-2-1-1,1-1 1,-2 0 0,31-28-1,-43 34 44,0-1 0,0-1 0,-1 0-1,0 0 1,0 0 0,-1 0 0,0-1-1,0 0 1,2-11 0,3-12 13,8-50 0,-17 78-53,7-35 18,1-42-1,-8 67-2,-1 1-1,0-1 1,-1 1-1,-1 0 1,0-1-1,-7-21 1,9 36-20,0-1 1,0 1-1,-1-1 1,1 1-1,0-1 1,0 1 0,0-1-1,0 1 1,-1-1-1,1 1 1,0-1-1,-1 1 1,1-1-1,0 1 1,-1 0-1,1-1 1,0 1-1,-1-1 1,1 1-1,-1 0 1,1 0-1,-1-1 1,0 1-1,1 0 2,-1 0 0,1 0-1,-1 0 1,1 1 0,-1-1-1,1 0 1,0 0 0,-1 1-1,1-1 1,0 0 0,-1 1-1,1-1 1,0 0 0,-1 1-1,1-1 1,0 1 0,0-1-1,-1 0 1,1 1 0,0 0 0,-9 28 34,-8 121 354,9-75-245,8-68-137,-8 56 191,3-1 0,5 85 0,0-139-174,0-2 20,1 1 0,-1-1 0,1 0 1,1 1-1,2 9 0,-3-15-31,-1 0 0,1 0 1,-1 0-1,1 0 1,-1 0-1,1 0 0,-1-1 1,1 1-1,0 0 0,0 0 1,0 0-1,-1-1 1,1 1-1,0 0 0,0-1 1,0 1-1,0-1 0,0 1 1,0-1-1,0 1 1,0-1-1,0 0 0,1 1 1,-1-1-1,0 0 0,0 0 1,0 0-1,0 0 1,0 0-1,0 0 0,0 0 1,1 0-1,-1 0 1,0-1-1,0 1 0,0 0 1,0-1-1,0 1 0,0-1 1,1 0-1,28-14 61,0-2 0,32-24 0,-12 8 39,-45 30-146,0-1 1,-1 1 0,0-1-1,6-6 1,-9 10 38,-1-1 0,1 1 0,0-1 0,-1 0 0,1 1 0,0-1 0,-1 0 0,1 0 0,-1 0 1,1 1-1,-1-1 0,0 0 0,1 0 0,-1 0 0,0 0 0,0 0 0,1 0 0,-1 0 0,0 0 0,0 0 0,0 0 0,0 0 1,0 1-1,0-1 0,-1 0 0,1 0 0,0 0 0,0 0 0,-1 0 0,1 0 0,0 0 0,-1 0 0,1 1 0,-2-2 0,1 1 6,0 0 0,-1 1-1,1-1 1,0 1-1,-1-1 1,1 1-1,-1 0 1,1 0-1,0-1 1,-1 1-1,1 0 1,-1 0-1,1 1 1,-1-1-1,1 0 1,0 0-1,-1 1 1,-2 0-1,1 0 28,-1 0 0,1 0 1,0 1-1,-1-1 0,1 1 0,-5 3 0,7-4-16,0 0 0,0-1 0,1 1 1,-1 0-1,0 1 0,0-1 0,1 0 0,-1 0 0,1 0 0,-1 0 0,1 0 0,-1 1 0,1-1 1,0 0-1,-1 1 0,1-1 0,0 0 0,0 0 0,0 1 0,0-1 0,0 0 0,0 1 0,0-1 0,1 0 1,-1 0-1,0 1 0,1-1 0,-1 0 0,1 0 0,-1 0 0,1 1 0,0-1 0,-1 0 0,1 0 1,0 0-1,1 1 0,1 2 46,1 0 0,0 0 1,0 0-1,0-1 0,0 0 1,1 1-1,6 2 0,-3-1-19,0 0 1,1-1-1,-1 0 0,1-1 1,0 0-1,0 0 0,0-1 1,1 0-1,17 1 0,2-4-679,0-1-1,-1-2 0,50-12 1,-36 6-4449,-14 3-3508,-19 6 5743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9:41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121 22 4160,'-3'-11'1192,"3"11"-1135,0 0 0,0-1 0,0 1 0,0 0-1,0 0 1,0-1 0,0 1 0,0 0 0,0-1-1,0 1 1,0 0 0,0 0 0,0-1 0,0 1-1,0 0 1,0-1 0,0 1 0,0 0 0,0 0-1,0-1 1,0 1 0,0 0 0,0 0 0,1-1-1,-1 1 1,0 0 0,0 0 0,0-1 0,1 1-1,-1 0 1,0 0 0,0 0 0,0-1 0,1 1-1,3-1 3633,-17 22-3024,-12 20 723,-34 76-1,36-63 293,23-54-1660,0 0 1,0 0-1,-1 0 1,1 0-1,0 0 0,0 0 1,0 0-1,0 0 1,-1 0-1,1 0 0,0 0 1,0 0-1,0 0 1,0 0-1,-1-1 0,1 1 1,0 0-1,0 0 1,0 0-1,0 0 1,0 0-1,-1 0 0,1 0 1,0-1-1,0 1 1,0 0-1,0 0 0,0 0 1,0 0-1,0 0 1,0-1-1,-1 1 1,1 0-1,0 0 0,0 0 1,0 0-1,0-1 1,0 1-1,0 0 0,0 0 1,0 0-1,0-1 1,0 1-1,0 0 1,0 0-1,0 0 0,0 0 1,0-1-1,1 1 1,-1 0-1,0 0 0,0 0 1,0 0-1,0-1 1,0 1-1,0 0 1,0 0-1,0 0 0,1 0 1,-1 0-1,0 0 1,0-1-1,0 1 0,20-46 461,-7 14-322,-9 23-114,2-5 51,0 0 0,1 1-1,1 0 1,0 0-1,11-13 1,-18 25-103,1-1 0,-1 1-1,1-1 1,0 1 0,-1 0 0,1 0-1,0 0 1,0 0 0,0 0 0,0 0-1,0 0 1,0 1 0,0-1 0,0 1-1,0-1 1,0 1 0,0 0 0,0 0-1,0 0 1,0 0 0,0 0 0,0 0-1,0 1 1,0-1 0,0 1 0,0-1-1,0 1 1,0 0 0,0 0 0,0 0-1,0 0 1,-1 0 0,1 0 0,0 0-1,-1 1 1,1-1 0,-1 1 0,3 1-1,3 7 3,4 3 41,0 2-1,9 17 1,-10-16-95,15 19 0,5 7 465,-30-42-377,0 1 0,0-1 1,0 0-1,0 0 1,0 1-1,1-1 0,-1 0 1,0 0-1,0 0 0,0 1 1,0-1-1,0 0 0,0 0 1,0 1-1,0-1 0,0 0 1,0 0-1,0 1 1,0-1-1,0 0 0,0 0 1,-1 1-1,1-1 0,0 0 1,0 0-1,0 0 0,0 1 1,0-1-1,0 0 0,-1 0 1,1 1-1,-10 4 288,-19 1-384,23-5 120,-20 3 109,0 2-1,-29 11 0,41-12-850,0 1 0,-18 11 0,-4 9-5631,26-16 3376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41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34 10880,'-70'-18'4032,"51"18"-3136,2 0-257,17-5-2686,8 2 959,4-1 672,9 1-2080,8 3 1376,4 3-4096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49.9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20 270 3552,'-3'1'301,"1"0"0,-1 0 0,1 0 0,-8 6 6393,15-5-6098,1-1 0,-1 0 0,1-1 0,-1 1 0,1-1 0,-1 0 0,1 0 0,5-2 1,1 0 9,-1 0 1,21-8-1,-19 5-308,0-1-1,-1-1 0,1 0 1,-1 0-1,16-15 1,51-51 366,-51 45-451,33-25 0,-58 50-208,7-4 163,0 0 1,-1-1-1,0-1 1,10-11 0,-17 14 134,-2 5-141,-1 3-30,-18 21 321,15-14-326,0 0-1,0 1 1,1 0-1,1-1 1,0 1-1,0 0 1,1 0 0,0 0-1,1 15 1,0-19-81,0-1 0,1 1 0,0-1 1,1 1-1,-1-1 0,1 1 0,0-1 1,0 0-1,1 0 0,0 0 0,0 0 1,0 0-1,0-1 0,1 1 0,-1-1 1,1 0-1,0 0 0,6 4 0,-8-6-36,0-1 0,0 1-1,1-1 1,-1 0 0,0 0 0,0 0-1,1 0 1,-1 0 0,0-1 0,1 1-1,-1-1 1,1 1 0,-1-1-1,1 0 1,-1 0 0,1 0 0,-1 0-1,1-1 1,-1 1 0,1-1 0,-1 1-1,0-1 1,5-2 0,2-1 71,-1-1 0,1-1 0,-1 0 0,12-11-1,5-3 18,-25 20-98,75-49 75,-64 43-48,1 0 1,0 0 0,0 2 0,23-7 0,-33 10-10,1 1 1,-1-1-1,0 1 1,1 0-1,-1 0 1,1 0-1,-1 0 1,1 0-1,-1 1 1,1-1 0,-1 1-1,1-1 1,-1 1-1,0 0 1,1 0-1,-1 0 1,3 2-1,-2-1 13,-1 0 0,1 1 0,-1-1 0,1 1 0,-1-1 0,0 1 0,0 0 0,0 0 0,0 0 0,-1 0 0,2 4 0,1 4 35,-1-1 1,0 1 0,-1 0 0,0 1 0,-1-1 0,0 18 0,4 2 301,7-52-203,-1-8-183,-7 17-70,1 0 0,0 1 1,0 0-1,1 0 1,8-11-1,-9 16 104,-1 0-32,0 0 1,1 1-1,0-1 0,0 1 1,9-6-1,-12 9 22,0 1 1,0 0 0,1 0-1,-1 0 1,0 0-1,1 0 1,-1 1 0,0-1-1,1 1 1,-1-1-1,1 1 1,-1 0-1,1 0 1,-1 0 0,1 0-1,-1 1 1,1-1-1,-1 1 1,5 1-1,19 7 123,39 21-1,16 6-1280,-77-34 175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50.3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1 9312,'-62'0'3424,"57"0"-2656,2 0 448,11 7-2016,8 0-864,13 0 928,5 4-3456,2 1 2336,-2-6-1376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54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254 437 4736,'-17'0'4239,"0"1"0,-19 4 0,22-2-3370,1 0-1,0 1 0,-17 7 0,23-8-816,0 0 0,1 0 1,-1 1-1,1 0 0,0 0 0,0 1 1,0-1-1,1 1 0,-1 0 0,1 1 0,1-1 1,-1 1-1,1 0 0,0 1 0,0-1 1,1 0-1,-4 10 0,3-5 65,1-1 0,0 1 1,1 0-1,-1 16 0,3-23-74,0 0 1,0-1-1,0 1 0,0 0 1,1-1-1,-1 1 0,1-1 0,0 1 1,0-1-1,0 1 0,1-1 1,-1 1-1,1-1 0,0 0 0,0 0 1,0 0-1,4 5 0,-4-7-10,-1 0-1,0 0 0,0 0 1,1-1-1,-1 1 1,0-1-1,1 1 0,-1-1 1,0 1-1,1-1 1,-1 0-1,1 1 0,-1-1 1,1 0-1,-1 0 1,1 0-1,-1 0 0,0-1 1,1 1-1,-1 0 1,1 0-1,-1-1 0,0 1 1,1-1-1,2-1 1,3-1 27,-1-1 0,1 0 0,9-8 0,-14 10-55,31-25-147,-1-1 1,-2-2-1,-1-1 0,33-45 0,-52 62 88,-1-1-1,-1-1 1,0 1-1,0-2 1,-2 1 0,0-1-1,-1 1 1,-1-1 0,3-20-1,-1-16-22,-1-89-1,-5 135 94,-1-25-164,1 31 135,0 0 1,-1 0-1,1-1 0,0 1 1,0 0-1,-1-1 0,1 1 1,-1 0-1,1 0 0,-1 0 0,1 0 1,-1-1-1,0 1 0,1 0 1,-1 0-1,0 0 0,0 0 1,-1-1-1,1 2 14,1 0-1,0 0 1,0 0 0,0 0-1,-1 0 1,1 0 0,0 0-1,0 0 1,0 0-1,-1 0 1,1 0 0,0 0-1,0 0 1,0 0 0,0 1-1,-1-1 1,1 0 0,0 0-1,0 0 1,0 0 0,0 0-1,0 0 1,-1 1 0,1-1-1,0 0 1,0 0-1,0 0 1,0 0 0,0 1-1,0-1 1,0 0 0,-1 0-1,-3 10 82,-1 0 0,1 1 0,1-1 0,0 1 0,0-1 0,-2 20 0,1-6 16,-2 7 52,2 1 0,1-1 0,1 1 0,2 0 0,1-1-1,2 1 1,1-1 0,1 1 0,14 44 0,-12-49-92,10 25 169,-15-46-213,0 0 0,1-1 1,0 1-1,0-1 0,1 1 0,4 5 0,-7-10-7,0 1 1,1-1-1,-1 0 1,0 1-1,0-1 1,1 0-1,-1 0 0,1 0 1,-1 0-1,1 0 1,0 0-1,-1-1 1,1 1-1,0 0 0,-1-1 1,1 1-1,0-1 1,0 0-1,-1 0 1,1 1-1,0-1 0,0 0 1,0 0-1,-1-1 1,1 1-1,0 0 1,0-1-1,-1 1 1,1-1-1,0 1 0,-1-1 1,1 0-1,0 0 1,-1 0-1,1 0 1,1-1-1,5-5-39,0-1 0,-1 1 0,0-1-1,0-1 1,6-10 0,0 2-135,45-48-325,2-1 365,-58 63 108,13-18 95,-15 20-82,0 1 0,0 0 1,0 0-1,1-1 0,-1 1 0,0 0 1,0-1-1,0 1 0,0 0 0,0-1 1,0 1-1,1 0 0,-1-1 0,0 1 0,0 0 1,0-1-1,0 1 0,0-1 0,0 1 1,-1 0-1,1-1 0,0 1 0,0 0 1,0-1-1,0 1 0,0 0 0,0-1 1,-1 1-1,1 0 0,0 0 0,0-1 0,0 1 1,-1 0-1,1 0 0,0-1 0,0 1 1,-1 0-1,1 0 0,0-1 0,-1 1 1,1 0-1,0 0 0,0 0 0,-1 0 1,1 0-1,0-1 0,-1 1 0,1 0 0,-1 0 1,1 0-1,0 0 0,-1 0 0,1 0 1,0 0-1,-1 0 0,1 0 0,-1 1 1,-1-1 37,-1 1 0,1-1 1,-1 1-1,1 0 1,-1 0-1,-3 2 1,-1 1 166,4-3-187,0 0 0,0 0 0,0 1-1,0-1 1,1 1 0,-1 0 0,0 0-1,1 0 1,0 0 0,-1 0 0,1 0 0,0 1-1,0-1 1,0 1 0,1-1 0,-1 1-1,1 0 1,-1 0 0,1 0 0,0 0 0,0 0-1,0 0 1,-1 5 0,-1 8-32,0 1 0,1 0-1,0 23 1,2-32 34,0-1 0,1 0 1,0 0-1,0 0 0,1 0 0,-1 0 0,2 0 0,-1-1 0,1 1 0,6 10 1,-8-15 6,0-1 1,0 1-1,0-1 1,1 1-1,-1-1 1,0 0-1,1 1 1,-1-1-1,1 0 1,0 0-1,-1 0 1,1 0-1,0 0 1,0 0-1,0-1 1,-1 1-1,1-1 1,0 1-1,0-1 1,0 0-1,3 1 1,-2-2 3,1 1 1,-1 0-1,1-1 1,-1 0-1,1 1 1,-1-2-1,0 1 0,1 0 1,-1 0-1,0-1 1,3-2-1,7-5 215,-10 7-298,-1 0 0,1 0 1,0 0-1,0 0 0,5-1 1,16-7 156,0-1 0,0-1 0,-2-1 0,43-32 1,-33 21 29,-17 14-61,0-1-1,-1-1 1,21-22 0,-23 20-6,-3 4-24,-1 1 0,8-14 0,-16 23-46,0 0 1,0 0-1,0 0 1,0 0-1,0 0 1,0-1-1,0 1 1,0 0-1,0 0 1,0 0-1,0 0 1,0 0-1,0 0 1,0-1-1,0 1 1,0 0-1,0 0 1,0 0-1,0 0 1,0 0-1,0 0 1,0 0-1,0 0 1,0 0-1,1-1 1,-1 1-1,0 0 1,0 0-1,0 0 1,0 0-1,0 0 1,0 0-1,0 0 1,0 0-1,1 0 1,-1 0-1,0 0 1,0 0-1,0 0 1,0 0-1,0 0 1,0 0-1,1 0 1,-1 0-1,0 0 1,0 0-1,0 0 1,0 0-1,0 0 1,0 0-1,0 0 1,1 0-1,-1 0 1,0 0-1,0 0 1,0 10-108,-4 14 159,-27 154 147,0 0 258,26-154-400,0-5-44,-12 37 0,16-56-7,1 1 1,0 0 0,0-1-1,0 1 1,0-1 0,-1 1-1,1-1 1,0 1 0,-1-1 0,1 1-1,0-1 1,-1 1 0,1-1-1,-1 1 1,1-1 0,0 0-1,-1 1 1,1-1 0,-1 0-1,1 1 1,-1-1 0,1 0 0,-1 0-1,0 1 1,0-2-13,1 1-1,0 0 1,-1-1-1,1 1 1,0-1 0,-1 1-1,1-1 1,0 1-1,0-1 1,-1 0 0,1 1-1,0-1 1,0 1-1,0-1 1,0 1 0,0-1-1,0 0 1,0 1-1,0-1 1,0 1 0,0-1-1,0 1 1,0-1-1,0 0 1,0 1 0,1-2-1,19-115-699,-13 67 479,1-1 0,17-51 1,-20 85 224,1 0-1,1 1 1,0-1 0,1 2 0,1-1 0,0 1 0,1 0 0,1 1-1,22-23 1,-32 36 31,0 0 0,1 0-1,-1 0 1,1 0 0,-1 0-1,1 0 1,-1 1 0,1-1-1,-1 1 1,1-1 0,0 1 0,-1-1-1,1 1 1,0 0 0,-1 0-1,1 0 1,0 0 0,0 0-1,-1 0 1,1 0 0,0 1-1,-1-1 1,1 0 0,-1 1 0,1 0-1,0-1 1,-1 1 0,1 0-1,-1 0 1,0 0 0,1 0-1,-1 0 1,0 0 0,1 0 0,-1 0-1,0 1 1,0-1 0,0 0-1,0 1 1,0-1 0,0 1-1,0-1 1,-1 1 0,1-1-1,-1 1 1,1 0 0,-1-1 0,1 1-1,-1 2 1,0 4 94,0-1 0,-1 0 0,0 1 1,0-1-1,-1 0 0,0 0 0,0 0 0,-1 0 1,-6 12-1,4-8-64,4-8-33,0 0-1,-1 0 1,1 0 0,-1 0 0,-3 4 0,5-6-29,-1 0 0,0 0-1,0-1 1,0 1 0,0 0 0,0 0 0,0-1 0,-1 1 0,1 0 0,0-1-1,0 1 1,0-1 0,-1 0 0,1 1 0,0-1 0,0 0 0,-1 0 0,-1 0 0,2 0-123,2-1 112,0-1-1,0 1 1,0-1-1,0 1 1,0-1-1,0 1 1,0 0-1,1 0 1,-1-1-1,1 1 1,-1 0-1,1 0 1,-1 0-1,1 1 1,1-2-1,4-2-107,5-4 123,0 2 0,0-1-1,0 2 1,14-5 0,54-14 16,-57 18 55,-15 5 11,-8 1-74,1 0 0,-1 0 1,0 0-1,1 0 0,-1 0 0,0 0 1,1 0-1,-1 0 0,0 1 1,1-1-1,-1 0 0,0 0 1,1 0-1,-1 0 0,0 1 1,1-1-1,-1 0 0,0 0 1,0 0-1,1 1 0,-1-1 1,0 0-1,0 0 0,0 1 1,1-1-1,-1 0 0,0 1 1,0-1-1,0 0 0,0 1 1,0-1-1,0 0 0,0 1 1,1-1-1,-1 0 0,0 1 1,0-1-1,0 0 0,0 1 1,-1-1-1,1 0 0,0 1 1,0-1-1,0 0 0,0 1 1,0-1-1,0 0 0,-1 1 0,1-1 4,-5 31-16,3-21-18,0 0 1,0 20 0,2-11 159,4 32-1,-3-44-91,1 1 0,0-1-1,0 0 1,0 0 0,1 0-1,0 0 1,7 10 0,-10-16-35,1 0 1,-1 0 0,1 0 0,0 0 0,-1 0 0,1 0-1,0-1 1,0 1 0,0 0 0,0 0 0,0-1 0,0 1-1,-1-1 1,1 1 0,1-1 0,-1 1 0,0-1 0,0 0-1,0 1 1,0-1 0,0 0 0,0 0 0,2 0 0,-1 0 12,0 0 1,0-1-1,0 1 1,0-1-1,-1 0 1,1 1-1,0-1 1,0 0-1,-1 0 1,1 0-1,0-1 1,1-1 0,3-2-53,-1-1 1,0 0 0,0 0 0,0 0-1,7-14 1,-8 13-53,0-1 0,-1 0 0,0 0-1,-1-1 1,0 1 0,0 0 0,0-1 0,-1 1-1,0-11 1,-2 14 30,1 0 0,0 0-1,-1 0 1,0 0 0,0 0 0,-1 0-1,1 0 1,-1 0 0,0 0 0,-1 1-1,1-1 1,-1 1 0,0 0 0,0-1-1,0 1 1,-6-5 0,-2 0 45,0 0 0,0 1 0,-1 1-1,0 0 1,-1 1 0,1 0 0,-1 1 0,0 0 0,-1 1 0,-19-4 0,20 8 150,20 6 195,-7-5-304,1 0 1,0 0-1,-1 0 0,1-1 1,0 1-1,0 0 1,-1 0-1,1-1 0,0 1 1,0 0-1,0-1 0,0 1 1,0-1-1,0 1 0,0-1 1,2 1-1,82-1 430,12-2-237,-57 2-147,-1-1 0,68-12 1,-19-2-27,-49 10 105,-30 4-68,-8 1-74,0 0 0,0 0 1,1 0-1,-1 0 0,0 0 0,0-1 1,0 1-1,1 0 0,-1-1 1,0 1-1,0-1 0,0 1 0,0-1 1,0 0-1,2-1 0,-3 2 367,1-1-347,2-2-64,-2 2-112,1 1 136,-1 0 0,1-1 0,-1 1-1,1-1 1,0 1 0,-1-1 0,1 0 0,-1 1 0,1-1 0,-1 0 0,0 0 0,2-2 0,19-16-23,-11 8 1,1 1 21,-1 0-1,0-1 0,-1 0 0,0 0 0,-1-1 0,13-22 0,-14 20-63,-2 0 1,0-1-1,0 0 0,-2 0 1,0-1-1,0 1 0,-2-1 0,0 0 1,0 1-1,-2-19 0,0 31 37,0 0 1,-1 0-1,1 0 0,-1 0 0,0 0 1,-1-3-1,2 5 28,0 1 0,-1-1 0,1 1 1,0 0-1,0-1 0,-1 1 0,1-1 0,0 1 0,0 0 0,-1-1 1,1 1-1,-1 0 0,1-1 0,0 1 0,-1 0 0,1 0 1,0-1-1,-1 1 0,1 0 0,-1 0 0,1 0 0,-1 0 1,1 0-1,-1-1 0,1 1 0,0 0 0,-1 0 0,1 0 1,-1 0-1,1 0 0,-1 0 0,1 0 0,-1 1 0,1-1 1,-1 0-1,1 0 0,0 0 0,-1 0 0,1 1 0,-1-1 1,1 0-1,-1 0 0,1 1 0,0-1 0,-1 0 0,0 1 1,-4 4 20,0 1 1,1 0 0,-1-1 0,1 2-1,0-1 1,1 0 0,-1 1 0,1-1-1,-3 12 1,4-13 3,-14 35 257,1 0 0,2 1 1,2 1-1,-6 45 0,16-75-222,0-1-1,1 1 1,0 0 0,0 0-1,2 0 1,-1-1 0,1 1-1,1 0 1,0-1 0,1 0-1,0 0 1,8 14 0,-10-22-28,-1 0 1,1 0-1,0-1 1,1 1-1,-1-1 1,0 1-1,1-1 1,-1 0-1,1 0 1,0 0-1,0 0 0,0-1 1,0 1-1,3 0 1,-1 0 3,0-1-1,0 1 1,0-2 0,1 1-1,-1 0 1,0-1 0,0 0-1,7-1 1,7-2-15,-1-1-1,1-1 1,32-12-1,-43 14-38,17-6-140,32-18 0,-50 24 43,0-1 0,-1-1 0,1 1 0,-1-1 0,0 0-1,0-1 1,0 1 0,8-13 0,-13 18 114,-1-1 0,1 1 0,-1-1 0,0 1 0,0-1-1,1 1 1,-1-1 0,0 1 0,0-1 0,1 1 0,-1-1 0,0 1 0,0-1 0,0 1 0,0-1 0,0 0 0,0 1 0,0-1 0,0 1 0,0-1 0,0 1-1,0-1 1,0 1 0,-1-1 0,1 1 0,0-1 0,0 0 0,0 1 0,-1-1 0,1 1 0,0 0 0,-1-1 0,1 1 0,0-1 0,-1 1 0,1-1 0,-1 1 0,1 0-1,0-1 1,-1 1 0,1 0 0,-1 0 0,1-1 0,-1 1 0,1 0 0,-1 0 0,0-1 0,-1 1 28,0-1 0,0 1 1,0 0-1,0-1 0,0 1 0,1 0 1,-1 0-1,0 0 0,0 0 0,0 0 1,0 1-1,0-1 0,-3 1 0,3 0 25,0 0-1,0 0 0,0 1 1,0-1-1,0 0 0,0 1 0,0-1 1,0 1-1,1 0 0,-1-1 1,0 1-1,1 0 0,-1 0 0,0 3 1,1-4-12,0 1 1,1-1-1,0 1 1,-1-1-1,1 1 1,0-1-1,0 1 1,0-1-1,0 1 1,0-1-1,0 1 1,0-1-1,0 1 1,1-1-1,-1 1 1,1-1-1,-1 1 1,1-1-1,-1 0 1,1 1-1,0-1 1,0 0-1,1 2 1,3 4 120,0 0 0,1 0-1,0-1 1,1 0 0,-1 0 0,1 0 0,0-1 0,1 0 0,12 7-1,-17-11-205,1 1 0,-1-1-1,1 0 1,-1 0 0,1 0-1,-1-1 1,1 1-1,-1-1 1,1 0 0,0 0-1,4-1 1,-5 1-232,0-1 0,0 0 0,0 0 0,0 0 1,-1 0-1,1-1 0,0 1 0,-1-1 0,1 1 1,-1-1-1,0 0 0,1 0 0,-1 0 0,0-1 0,2-2 1,-2 4-328,-1-1 1,0 0-1,0 1 1,0-1 0,0 0-1,0 0 1,0 1 0,0-1-1,-1 0 1,1 0-1,0-2 1,-1 3 291,0-1 1,0 1-1,0 0 0,-1 0 1,1 0-1,0 0 0,-1 0 1,1 0-1,0 0 1,-1 0-1,1 0 0,-1 0 1,1 0-1,-1 0 0,0 0 1,1 1-1,-1-1 0,0 0 1,0 0-1,0 1 0,1-1 1,-1 0-1,0 1 0,0-1 1,-2 0-1,-7-4-1111,-1 1-1,0 0 1,0 1-1,-15-4 1,-28-3-217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54.4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73 10624,'-38'-3'3936,"42"3"-3040,1 0-256,-2-3-2048,11-5 640,1 1-416,1-4 736,9 0-2208,13-1 1472,20-6-3584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57.7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51 2240,'4'-13'4531,"0"-2"-909,-4 14-3450,1 1 1,-1 0-1,0-1 1,0 1 0,0-1-1,0 1 1,0 0-1,0-1 1,0 1 0,-1 0-1,1-1 1,0 1-1,0-1 1,0 1 0,0 0-1,0-1 1,-1 1 0,1 0-1,0-1 1,0 1-1,0 0 1,-1 0 0,1-1-1,0 1 1,0 0-1,-1 0 1,1-1 0,0 1-1,-1 0 1,0-1 0,1 1-35,-1 0 0,0 0-1,0 0 1,1 0 0,-1 0 0,0 0 0,0 0 0,1 0 0,-1 0 0,0 0 0,0 0 0,1 0 0,-1 0 0,0 0 0,0 1 0,1-1 0,-1 0 0,0 1 0,1-1 0,-1 0 0,1 1 0,-2 0 0,-13 14 899,5-5-464,4-4-393,0-1-1,0 1 1,1 0-1,0 0 1,0 0-1,0 1 0,1 0 1,0 0-1,0 0 1,-2 8-1,4-9-65,0 0-1,1 0 0,-1-1 1,2 1-1,-1 0 0,1 0 1,-1 0-1,2 1 1,-1-1-1,1 0 0,0-1 1,0 1-1,0 0 1,3 7-1,-3-12-89,-1 1 1,0-1-1,1 0 0,0 1 1,-1-1-1,1 0 0,-1 0 1,1 0-1,0 0 0,0 0 1,0 0-1,0 0 0,0 0 1,0 0-1,0 0 0,0 0 1,0 0-1,0-1 0,2 2 1,-1-2-19,-1 0 0,0 0-1,0 1 1,0-1 0,0-1 0,1 1 0,-1 0 0,0 0 0,0 0 0,0-1 0,0 1 0,0 0-1,0-1 1,1 1 0,-1-1 0,0 1 0,1-2 0,4-3-68,-1 1 0,0-1 0,0 0 1,0-1-1,-1 1 0,4-7 0,8-15-465,19-41 0,-29 54 514,-2 3 17,-3 10-33,-1 0 0,0-1 0,1 1 0,-1 0 0,1 0 0,0-1 0,0 1 0,-1 0 1,1 0-1,1-2 0,4 14 194,9 5 228,-3-2-7,0-1 0,21 16 1,-29-25-342,1-1-1,0 1 1,1-1 0,-1-1 0,0 1 0,1-1 0,-1 0 0,1 0 0,0 0 0,0-1 0,9 1 0,0-1 122,-1-2 0,1 1 0,-1-2 0,1 0 0,25-7 0,65-29 196,-84 28-272,33-20-1,-47 23 12,-6 33 207,-3-5-223,0 0 1,-1 0 0,-7 23-1,-2 11 10,0-10 38,12-38-145,1-15-56,0 1-1,1-1 1,0 1-1,0-1 1,1 1-1,0 0 1,6-11-1,5-13-85,-6 9 70,2 0 1,1 0-1,21-33 0,-24 45 49,0 0 1,0 1-1,0-1 0,1 2 0,12-10 1,-18 17 52,-1-1 0,1 1 0,0 0 0,-1 0 0,1 0 0,5 0 0,1-2 18,-8 3 305,-1 7-300,0-2-26,-1 0 0,0-1 0,0 1-1,-1-1 1,1 1 0,-1-1 0,0 0 0,0 0 0,0 0-1,-1 0 1,1 0 0,-1 0 0,-5 5 0,4-5 9,1 0 1,-1-1-1,0 1 1,0-1-1,0 1 1,-1-1-1,1-1 1,-1 1 0,1-1-1,-1 1 1,-10 2-1,3-4-144,10-1 103,0 0-1,1 0 1,-1 0-1,1 1 1,-1-1 0,1 0-1,-1 1 1,-2 0-1,-3 2-545,6-6 341,2 3 197,-1-1 1,1 0-1,0 1 0,0-1 1,-1 0-1,1 1 0,0-1 1,0 1-1,0-1 1,0 1-1,-1 0 0,1-1 1,2 1-1,14-4-97,-3 1 24,0 0 1,0 1 0,22-1-1,-26 3 369,-3-1-317,-1 1 0,1 0-1,-1 1 1,11 1 0,-16-2 55,0 1 0,0-1 0,1 0 1,-1 1-1,0-1 0,0 1 0,0-1 1,0 1-1,0-1 0,0 1 0,0 0 1,0 0-1,0-1 0,0 1 0,-1 0 1,1 0-1,0 0 0,0 0 0,-1 0 1,1 0-1,-1 0 0,1 0 0,-1 0 1,1 0-1,-1 0 0,1 0 0,-1 1 1,0-1-1,0 0 0,0 0 0,0 2 1,0 10 27,-1 0 1,-1 0 0,0-1-1,-1 1 1,0 0 0,-1-1-1,0 0 1,-1 0 0,-1 0-1,0-1 1,-11 17 0,14-24 157,1-5-86,2-10-72,6-18-158,0 12 120,0 0 0,1 1 0,0-1 0,1 1 0,21-29 0,-22 36-24,1-1-1,0 1 0,1 0 1,0 1-1,0 0 1,1 0-1,-1 1 0,2 1 1,18-10-1,-8 6 48,-7 3 12,0 1 0,1 0 0,0 1 0,25-5 0,-36 9-21,1 1 1,-1 0-1,0 1 1,0-1 0,0 1-1,1-1 1,5 3-1,-8-2 2,0-1-1,-1 1 0,1-1 0,0 1 1,-1 0-1,1 0 0,-1 0 0,1 0 1,-1 0-1,0 0 0,1 0 1,-1 0-1,0 0 0,0 0 0,1 1 1,-1-1-1,0 1 0,0-1 0,-1 1 1,2 2-1,-2-3-3,0 1 0,0-1 1,0 0-1,0 1 0,0-1 0,0 0 1,-1 1-1,1-1 0,-1 0 0,1 1 1,-1-1-1,1 0 0,-1 0 0,0 0 0,0 1 1,1-1-1,-1 0 0,0 0 0,0 0 1,0 0-1,0-1 0,0 1 0,0 0 1,0 0-1,-3 1 0,-1 1 33,-1 0-1,0 0 0,-11 4 1,1-3-138,0 0 1,0 0-1,0-1 1,0-1 0,-19 0-1,18 0 9,15-1 67,0-1 0,0 0 1,0 1-1,0-1 1,0 0-1,-1 0 0,1 0 1,0 0-1,-2-1 1,13 4 0,0 0 1,0-1-1,0-1 1,0 0-1,0 0 1,1 0-1,16-2 1,-7 0 48,5 1 66,1-2-1,-1 0 1,0-2 0,0-1-1,-1-1 1,1 0-1,-1-2 1,0-1 0,-1-1-1,0 0 1,26-19 0,-48 29-98,12-9 61,-12 6-146,-9 1-183,1 25 112,6-17 161,1 1 1,0-1-1,0 1 0,1-1 1,0 1-1,0-1 0,0 1 0,1-1 1,0 1-1,0-1 0,0 1 0,1-1 1,0 0-1,1 0 0,-1 0 1,7 11-1,-8-15 5,0-1 0,0 0 0,0 0-1,0 0 1,0 1 0,1-1 0,-1 0 0,0 0 0,0-1 0,1 1 0,-1 0 0,1 0 0,-1-1-1,0 1 1,1-1 0,0 1 0,-1-1 0,1 1 0,-1-1 0,1 0 0,-1 0 0,1 0 0,0 0-1,-1 0 1,3-1 0,3 0-1,0-1 0,0 0 0,0-1-1,10-4 1,2-1-70,24-8-28,57-19 154,-68 24-15,-22 7-25,0 0 0,13-2-1,-15 6-78,-6 3 3,-7 4-49,4-6 72,-5 8 14,0 0 0,1 0 0,-5 12 0,9-18 16,0 0-1,0 0 1,0 0 0,1 0-1,-1 0 1,1 0-1,0 0 1,-1 0-1,1 0 1,1 1 0,-1-1-1,0 0 1,1 0-1,-1 0 1,3 5 0,-3-8 11,0 1 0,1 0 0,-1-1 1,1 1-1,-1 0 0,0-1 1,1 1-1,-1-1 0,1 1 0,0 0 1,-1-1-1,1 1 0,-1-1 1,1 0-1,0 1 0,-1-1 0,1 0 1,0 1-1,-1-1 0,1 0 1,0 1-1,1-1 0,-1 0-5,1 0 0,0 0 0,0 0-1,0 0 1,0 0 0,0-1 0,-1 1-1,1 0 1,2-2 0,1 0-47,0 0-1,0 0 1,0-1 0,0 0-1,5-4 1,7-5-149,-13 10 127,-1 0 0,1-1 0,-1 1-1,1-1 1,-1 0 0,0 0 0,0 0 0,0 0 0,0 0-1,-1-1 1,0 1 0,1-1 0,1-5 0,-4 9 44,0-1 0,1 0 0,-1 0 0,0 1 0,0-1 0,0 0 0,0 1 0,0-1 0,0 0 0,0 1-1,-1-1 1,1 0 0,0 0 0,0 1 0,0-1 0,-1 0 0,1 1 0,0-1 0,-1 1 0,1-1 0,0 0 0,-2 0 0,1 0 9,0-1 0,-1 1 0,1 0 0,-1 0 0,0 0-1,1 0 1,-1 0 0,-2-1 0,-3 0-39,0-1 0,-16-2 0,8 4 112,4 0 172,19 1-259,33 0 500,1 2-1,0 1 1,70 17-1,-100-16-274,1 1 0,-1 0 0,16 10 0,0-1 159,-6-2-167,-17-9-127,0 0-1,1 0 0,-1-1 0,0 0 1,1 0-1,-1 0 0,1-1 0,8 2 1,23-1 167,55-3 1,-72-1-589,1-1 0,-1 0 1,-1-2-1,27-8 0,-35 9 279,-7 3-757,0 0 0,-1 0 0,1-1 0,-1 1 0,1-1 0,-1 0 0,4-2 0,-7 4 573,1-1-1,-1 1 0,0-1 0,1 1 0,-1-1 0,1 1 0,-1-1 0,0 1 0,0-1 1,1 1-1,-1-1 0,0 1 0,0-1 0,0 1 0,0-1 0,1 0 0,-1 1 1,0-1-1,0 1 0,0-2 0,-1 1-186,1-1 1,-1 1 0,1-1-1,-1 1 1,1 0-1,-1 0 1,0 0 0,0-1-1,0 1 1,1 0-1,-1 0 1,-2-1 0,-10-10-2864,-2-5-1194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58.0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473 1 9632,'-32'13'5034,"27"-8"-3585,4-2-1021,-4 1 204,-1 0-1,1-1 0,-1 1 0,0-1 1,0 0-1,-12 3 0,2 0 294,-210 103 2546,147-69-5155,75-38 968,-1 0 0,1-1 0,0 0 0,-9 2-1,-11 4-5350,16-4 905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58.4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0 13472,'-7'0'4991,"10"6"-3903,1-1 2048,-8 2-2240,1 0 704,-6 0-928,1 4-192,-1-4-288,1 4-1952,-4-6 928,3-2-4384,1-3 2913,-8-3-7009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3:58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318 0 6976,'-2'1'597,"1"1"0,-1-1 0,1 0 0,0 0 0,0 1 0,-1-1 0,1 1 0,0-1 0,0 1 0,0 0 0,1-1 0,-2 3 0,-8 13 2116,-35 50 1197,-16 41-2711,52-91-1351,0-1-1,-13 16 1,15-23-600,1-1-1,-2-1 1,1 1 0,-1-1 0,-11 8 0,17-13 388,0-1 1,0 0-1,0 0 1,-1 1-1,1-1 1,0 0-1,0-1 0,-1 1 1,1 0-1,0-1 1,-1 1-1,1-1 1,-1 0-1,1 0 1,-1 0-1,1 0 1,0 0-1,-1 0 0,1-1 1,-1 1-1,1-1 1,0 0-1,-3-1 1,-28-11-4661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4:5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7 875 2144,'-1'2'520,"0"0"-1,0 0 1,0 0 0,1 0 0,-1 0-1,1 0 1,-1 4 0,1-3-356,-1 0 0,1 1 0,0-1 0,1 0 0,-1 0 0,0 0-1,1 0 1,0 1 0,0-1 0,0 0 0,0 0 0,0 0 0,3 4 0,-4-6-131,1-1 1,-1 0-1,0 0 0,0 0 0,0 0 0,0 0 1,1 0-1,-1 1 0,0-1 0,0 0 0,0 0 1,1 0-1,-1 0 0,0 0 0,0 0 1,0 0-1,1 0 0,-1 0 0,0 0 0,0 0 1,0 0-1,1 0 0,-1 0 0,0 0 1,0 0-1,0 0 0,1 0 0,-1 0 0,0 0 1,0-1-1,0 1 0,1 0 0,-1 0 1,0 0-1,0 0 0,0 0 0,1-1 0,7-8 592,-3 3-133,5-5-74,0-2-1,0 1 1,-1-2 0,11-21 0,-10 18-150,16-27 103,-3 8-127,27-64 0,13-67 134,35-119 385,-97 283-783,0 0-1,0 0 1,1 1 0,-1-1 0,1 0-1,-1 0 1,1 1 0,3-4-1,-5 6 12,1-1 0,-1 1 0,0 0 0,1-1 0,-1 1 0,1 0-1,-1 0 1,1-1 0,-1 1 0,1 0 0,-1 0 0,1 0 0,-1 0-1,1 0 1,0-1 0,-1 1 0,1 0 0,-1 0 0,2 1 0,-1-1 0,0 0 1,0 1-1,1-1 1,-1 1 0,0 0-1,0-1 1,0 1-1,0 0 1,0 0-1,0 0 1,0-1 0,0 2-1,5 5 15,0 0-1,-1 0 1,-1 1 0,1 0-1,-1-1 1,5 14-1,14 51 53,-19-56-64,-1-6 14,48 184 29,-15 4 201,-34-185-128,-1 1 1,-1 0 0,-2 22 0,1-32-41,1 0-1,-1 0 1,0 0 0,0 0-1,0 0 1,-1 0-1,1 0 1,-1-1-1,0 1 1,0-1 0,0 1-1,0-1 1,-1 0-1,1 0 1,-1 0 0,-4 3-1,5-5 10,0 1 0,0-1-1,0 0 1,0 0 0,0-1-1,0 1 1,-1 0 0,1-1-1,0 1 1,-1-1 0,1 0-1,0 0 1,-1 0 0,-3 0-1,-30-8 372,35 8-443,-20-7 33,1-1-1,-37-20 1,7 3-57,-41-12-1087,90 37 944,27 6-464,35 14 680,-45-13-30,0-1 0,0-2 1,0 1-1,1-2 0,-1 0 0,19 1 1,-24-5 50,0 0 0,0 0 1,0-1-1,0 0 0,0-1 1,0 0-1,-1-1 0,1 0 1,-1 0-1,0-2 0,0 1 1,-1-1-1,1 0 0,-1-1 1,-1 0-1,1 0 0,-1-1 1,-1 0-1,1-1 0,-1 0 1,7-12-1,-9 14 4,-5 5-120,1 1 0,0 0 0,0-1-1,-1 1 1,1 0 0,0 0 0,0 0 0,0 0 0,0 0-1,2-1 1,1 5-253,1 9 187,0 19 61,0-1 0,1 57-1,-5 304 321,-2-205 211,-3-160 86,2-19 77,4-16 148,-1 0-701,0 0 0,-1 1 1,0-1-1,-1 0 0,-1-9 0,-1-18-40,2-51-61,3 0 0,5 0 0,22-111 0,-20 152-75,3 0 1,1 0-1,35-76 0,-44 113 13,0-1 0,1 1 0,1 0 0,0 0 0,0 1 0,8-9 0,-13 15 41,1 1 0,0-1 0,0 1 0,-1-1 0,1 1 0,0-1 0,0 1 0,0 0 0,0 0 0,0 0 0,1 0 0,-1 0 0,0 0 0,0 1 0,1-1 0,-1 1 0,0 0 0,1-1 0,-1 1 0,1 0 0,-1 1 0,0-1 0,1 0 0,-1 1 0,0-1 0,0 1 0,1-1 0,-1 1 0,0 0 0,0 0 0,0 0 0,0 1 0,2 0 0,3 3 17,-1 0-1,0 1 1,0-1-1,0 1 1,-1 1-1,0-1 0,0 1 1,-1-1-1,0 1 1,0 1-1,0-1 1,-1 0-1,0 1 1,2 10-1,-2-8 29,-1 0 0,-1 0 0,0 0 0,0 0 0,-1 0-1,0 0 1,-1 0 0,0 1 0,0-1 0,-6 19 0,4-21 44,0 0 0,0-1 1,0 1-1,-1-1 0,0 0 0,-1 0 0,-8 10 0,11-14-37,-1 0 1,0-1-1,0 1 0,0-1 0,0 1 0,-1-1 1,1 0-1,-1 0 0,1 0 0,-1-1 0,0 1 1,0-1-1,0 0 0,1 0 0,-1 0 0,0-1 1,-7 1-1,3-1 57,0 0-1,0-1 1,-13-3 0,19 4-87,0 0 0,0-1 1,1 0-1,-1 1 0,0-1 0,1 0 0,-1 0 0,0 1 0,1-1 0,-1-1 0,1 1 1,0 0-1,-1 0 0,1 0 0,0-1 0,0 1 0,-1-1 0,1 1 0,0-1 0,1 1 1,-3-4-1,3 4-12,0 0 1,0 0-1,0-1 1,0 1 0,1 0-1,-1 0 1,0 0-1,0 0 1,1 0 0,-1 0-1,1 0 1,-1 0-1,1 0 1,-1 0-1,1 0 1,0 0 0,-1 0-1,1 0 1,1 0-1,14-15-6,-5 10-26,0 1 0,0 0 0,0 0-1,0 1 1,17-4 0,61-8-184,-44 9 217,123-19-98,-167 26 114,-1-1-1,1 1 0,0 0 0,0 0 0,0 0 0,-1 0 0,1 0 0,0 0 0,0 0 1,0 0-1,-1 0 0,1 0 0,0 0 0,0 0 0,-1 1 0,2-1 0,-1 1-2,-1 0 0,1 0 0,-1-1 0,1 1 0,-1 0 0,0 0 0,0 0 0,1-1 0,-1 1 0,0 0 0,0 0 0,0 0 0,0 0 0,0 0 0,0 0-1,0-1 1,0 2 0,0 4-11,0-1 0,0 0 0,0 1-1,1-1 1,0 0 0,0 0 0,0 1 0,0-1-1,1 0 1,0 0 0,0 0 0,0-1-1,1 1 1,0 0 0,0-1 0,7 8-1,-9-11 29,0 0 1,1 0-1,-1 0 0,0-1 0,1 1 0,-1 0 0,1-1 0,-1 1 0,1-1 0,-1 0 0,1 1 0,0-1 0,-1 0 0,1 0 1,-1 0-1,3 0 0,-1-1 2,0 1 0,0 0 0,0-1 0,0 0 0,0 0 0,5-1 0,-5 0 6,-1 1-1,1-1 1,0 1-1,-1-1 0,1 0 1,-1 0-1,0 0 1,0 0-1,1 0 1,-1 0-1,-1-1 0,1 1 1,0-1-1,-1 0 1,1 1-1,-1-1 0,0 0 1,0 0-1,0 0 1,0 0-1,0 0 0,0 0 1,-1 0-1,0 0 1,0 0-1,0 0 1,0 0-1,0 0 0,0 0 1,-1 0-1,1 0 1,-1 0-1,0 0 0,0 0 1,0 0-1,-1 0 1,1 1-1,0-1 1,-1 0-1,-2-3 0,2 4-36,0 0 0,0 0-1,-1 0 1,1 0 0,0 0-1,-1 0 1,1 1 0,-1-1-1,0 1 1,1-1 0,-1 1-1,0 0 1,0 0 0,0 0-1,0 1 1,0-1 0,0 1-1,0-1 1,-4 1 0,-20 7-489,27-7 503,-1 0-1,1 0 1,0 0 0,0 0-1,0 0 1,-1 0-1,1 0 1,0 0-1,0 0 1,0 1-1,0-1 1,-1 0 0,1 0-1,0 0 1,0 0-1,0 0 1,0 1-1,0-1 1,-1 0-1,1 0 1,0 0 0,0 0-1,0 1 1,0-1-1,0 0 1,0 0-1,0 0 1,0 1-1,0-1 1,0 0 0,0 0-1,0 0 1,0 1-1,0-1 1,0 0-1,0 0 1,0 0-1,0 1 1,0-1 0,0 0-1,0 0 1,0 0-1,0 1 1,0-1-1,1 0 1,-1 0-1,0 0 1,0 0 0,0 1-1,0-1 1,0 0-1,1 0 1,-1 0-1,0 0 1,0 0-1,0 0 1,0 1 0,1-1-1,-1 0 1,1 0 3,0 1-1,0 0 1,0-1 0,0 1 0,0-1 0,0 1 0,0-1 0,0 0 0,1 1 0,-1-1-1,2 0 1,5 0-11,0-1 0,1-1-1,-1 0 1,0 0-1,16-6 1,17-5-109,-19 7 173,-7 2-111,1 1 0,29-3 0,-42 6 40,1-1 0,-1 1 0,1 1 0,0-1 0,-1 0 0,1 1-1,-1 0 1,1 0 0,-1 0 0,0 0 0,1 1 0,-1-1 0,0 1 0,0 0 0,0-1-1,0 2 1,0-1 0,3 3 0,-4-2 25,0 0 0,-1 0 0,1 0 0,-1 1 0,0-1 0,0 0 0,0 1 0,0-1-1,-1 1 1,1-1 0,-1 1 0,0-1 0,0 1 0,0-1 0,-1 1 0,1-1 0,-1 0 0,0 1 0,-1 3 0,9-12 244,1 1 1,-1 0 0,10-4 0,34-18-485,-39 18 289,-5 3-125,0 0-1,0 1 0,0 0 1,16-6-1,-22 10 54,0-1-1,1 1 1,-1 0-1,1-1 1,-1 1 0,1 0-1,-1 0 1,1 0-1,-1 0 1,1 0-1,-1 0 1,1 0-1,-1 1 1,1-1-1,-1 0 1,0 1 0,1 0-1,-1-1 1,0 1-1,1 0 1,-1-1-1,0 1 1,0 0-1,1 0 1,-1 0-1,0 0 1,0 0 0,0 0-1,0 0 1,0 1-1,-1-1 1,1 0-1,0 0 1,0 2-1,11 29-107,-11-26 122,1 0-1,0 0 1,1 0 0,5 11-1,5 8 42,-11-22-21,-1 1-1,1 0 0,0-1 1,0 1-1,0-1 0,0 0 0,1 0 1,-1 0-1,6 4 0,-8-6-11,1 0-1,-1-1 0,1 1 0,0 0 0,-1-1 0,1 1 1,0-1-1,0 1 0,-1-1 0,1 1 0,0-1 0,0 0 1,0 1-1,0-1 0,0 0 0,-1 0 0,1 0 0,0 1 1,0-1-1,0 0 0,0 0 0,1-1 0,3 1 68,3-7-7,-5 6-59,0-1 22,0 0 0,0 0 0,0 0 0,0 0 0,-1 0 0,1-1 0,0 1 0,-1-1 0,3-3 0,41-58 218,-28 31-260,58-115 82,-75 146-67,96-245 121,-71 174-224,12-38 20,-33 93 109,-1-1-1,-1 1 1,0-1 0,-1-22-1,-2 39-67,0-1-1,0 0 1,-1 1-1,1-1 1,-1 1-1,-1-5 1,2 7 21,0 0-1,0-1 1,0 1 0,0 0 0,0 0 0,0 0 0,0-1-1,-1 1 1,1 0 0,0 0 0,0 0 0,0-1 0,0 1 0,-1 0-1,1 0 1,0 0 0,0 0 0,0 0 0,-1 0 0,1-1-1,0 1 1,0 0 0,0 0 0,-1 0 0,1 0 0,0 0-1,0 0 1,-1 0 0,1 0 0,-1 0-8,1 1 0,-1-1 0,0 0 0,1 1 0,-1-1 0,1 1 0,-1-1 0,1 1 0,-1-1 0,1 1 0,-1 0 1,1-1-1,0 1 0,-1 0 0,1 0 0,-14 26-47,2 0 1,-16 53 0,20-45 11,1 0 0,1 1 0,0 57 0,16 106 23,-8-183 43,0-1 0,1 1-1,6 18 1,-6-27-6,-1 0 0,2 0 0,-1 0 0,1 0-1,0 0 1,0-1 0,1 0 0,8 9 0,-9-10-11,4 3 68,0-1 1,0 1-1,11 6 0,-16-12-8,0 0 0,0-1-1,1 1 1,-1-1-1,0 0 1,0 1-1,1-2 1,-1 1-1,1 0 1,-1-1 0,1 1-1,-1-1 1,1 0-1,4-1 1,-3 0 1,0 0 1,0 0 0,0-1 0,0 1 0,0-1-1,0-1 1,-1 1 0,1-1 0,0 1 0,-1-1-1,0-1 1,0 1 0,6-7 0,3-4-61,-1-1 1,15-25 0,-15 21-90,16-18-1,-26 35 66,0 0-1,0 0 0,-1 0 1,1 0-1,1 0 0,-1 1 1,0-1-1,0 1 0,5-2 1,-6 2 22,-1 1-1,1 0 1,0 0 0,0 0 0,0 0-1,0 0 1,0 0 0,0 0-1,0 0 1,0 1 0,0-1 0,0 0-1,0 0 1,0 1 0,0-1 0,0 1-1,0-1 1,0 1 0,-1-1 0,1 1-1,0-1 1,0 1 0,-1 0 0,1 0-1,0-1 1,-1 1 0,1 0 0,0 1-1,3 3 69,0 0 0,0 0 0,-1 0-1,0 1 1,0-1 0,-1 1 0,1-1 0,-1 1-1,0 0 1,-1 0 0,2 10 0,-11-33 150,8 16-215,-1-1 0,1 1 0,-1-1 0,0 1 0,1-1 0,-1 1 0,0 0 0,0-1 0,0 1 0,0 0 1,0 0-1,0-1 0,0 1 0,0 0 0,0 0 0,-1 0 0,1 0 0,0 1 0,-1-1 0,1 0 0,-1 1 0,1-1 0,-1 0 1,1 1-1,-1 0 0,1-1 0,-1 1 0,1 0 0,-1 0 0,1 0 0,-1 0 0,0 0 0,1 0 0,-1 0 0,1 1 0,-1-1 1,1 1-1,-1-1 0,1 1 0,-1-1 0,1 1 0,-1 0 0,1 0 0,0-1 0,-1 1 0,0 2 0,-10 8-60,2 0 0,0 0 0,0 1 0,-13 21-1,21-28 41,-1 0-1,0 0 0,1 1 1,0-1-1,0 0 0,1 1 1,-1-1-1,1 1 0,0 9 1,1-13 40,0 0 0,0 1 1,0-1-1,0 0 0,1 0 1,-1 0-1,1 0 0,0 0 1,-1 0-1,1 0 0,0-1 0,0 1 1,0 0-1,1 0 0,-1-1 1,0 1-1,1 0 0,-1-1 1,1 1-1,-1-1 0,1 0 1,-1 0-1,1 1 0,0-1 0,0 0 1,0 0-1,0-1 0,0 1 1,3 1-1,-3-2 17,0 0-1,0 1 1,0-1-1,0 0 1,1 0-1,-1 0 1,0 0-1,0-1 1,0 1-1,0-1 1,0 1-1,0-1 1,0 0-1,0 1 1,0-1-1,0 0 1,0 0-1,-1-1 1,1 1 0,0 0-1,1-2 1,3-3 75,0 1 1,-1-1 0,0 0 0,5-9 0,-3 3-79,0-1-1,-1-1 1,-1 1 0,0-1 0,-1 0 0,2-14 0,-2 8-199,14-35 1,-18 73-166,0 0 0,4 25 0,-3-39 292,0 10 42,1-1 0,1 1-1,0-1 1,9 21 0,-12-33 25,1 1-1,-1 0 1,1-1-1,0 1 1,0-1-1,0 1 1,0-1 0,0 1-1,0-1 1,0 0-1,0 0 1,0 1 0,1-1-1,-1 0 1,1 0-1,-1 0 1,1 0-1,-1-1 1,1 1 0,-1 0-1,1-1 1,-1 1-1,1-1 1,0 1 0,0-1-1,-1 0 1,1 0-1,0 0 1,-1 0-1,1 0 1,0 0 0,0 0-1,-1 0 1,4-2-1,3-1 94,0 0-1,-1-1 1,1 0-1,-1-1 1,13-10-1,-14 10-105,15-10 100,-6 3-192,1 0 0,0 1 0,1 1-1,0 0 1,25-9 0,-40 18 65,-1 0-1,1 1 0,0-1 0,0 1 1,0-1-1,0 1 0,0 0 1,0 0-1,1 0 0,-1 0 0,0 0 1,0 0-1,0 1 0,0-1 1,0 1-1,0-1 0,0 1 0,-1 0 1,1-1-1,0 1 0,0 0 1,0 0-1,-1 1 0,1-1 0,-1 0 1,1 1-1,-1-1 0,1 0 1,1 3-1,-1 0 17,1 0 1,-1 0-1,0 1 0,-1-1 1,1 0-1,-1 1 0,0-1 1,0 0-1,0 1 0,-1 0 1,1 8-1,-1-11 20,0-1 0,0 1 0,0-1 0,0 1 0,0-1 1,0 1-1,1-1 0,-1 1 0,1-1 0,-1 0 0,1 2 0,0-2 0,-1-1-1,0 0 0,1 1 1,-1-1-1,1 0 1,-1 0-1,0 1 1,1-1-1,-1 0 0,1 0 1,-1 0-1,1 0 1,-1 0-1,1 1 1,-1-1-1,1 0 0,-1 0 1,0 0-1,1 0 1,-1 0-1,1 0 0,-1-1 1,1 1-1,-1 0 1,1 0-1,-1 0 1,1 0-1,-1 0 0,0-1 1,1 1-1,11-6-12,-1 0 0,-1-1 0,1 0 0,-1 0 0,16-16 0,5-3-51,-28 23 9,1 0 0,0 0-1,1 1 1,-1-1 0,0 1-1,7-2 1,-10 3 30,0 1 1,0 0-1,1 0 0,-1-1 1,0 1-1,0 0 0,1 0 0,-1 0 1,0 0-1,0 0 0,1 1 1,-1-1-1,0 0 0,0 1 0,0-1 1,1 1-1,-1-1 0,0 1 1,0-1-1,0 1 0,0 0 0,0-1 1,0 1-1,0 0 0,0 0 1,0 0-1,0 0 0,-1 0 0,1 0 1,0 1-1,3 4-52,-1 1 0,0 0 1,0-1-1,2 12 0,6 14-63,-3-13 107,-7-14 45,1 0-1,1 0 1,-1 0 0,5 7-1,-6-11-21,0 1 1,1-1-1,-1 1 0,0-1 1,1 0-1,-1 0 0,1 0 1,-1 0-1,1 0 0,0 0 0,-1 0 1,1 0-1,0-1 0,0 1 1,-1-1-1,1 1 0,3-1 1,0 0 50,1 0 1,0 0 0,0 0-1,-1-1 1,1 0 0,0 0-1,-1-1 1,11-4 0,43-22 118,-52 24-136,4-2-6,0-1 1,-1 0-1,1-1 0,-2 0 1,1-1-1,15-19 0,-19 22-27,-1-1-1,0 0 1,-1 0 0,0 0-1,0-1 1,0 0-1,-1 0 1,0 1 0,-1-2-1,0 1 1,2-11-1,-4 18-10,1-1-1,-1 1 1,0 0 0,0 0-1,0-1 1,0 1-1,0 0 1,0-1-1,0 1 1,0 0-1,-1 0 1,1-1-1,0 1 1,-1 0 0,1 0-1,-1 0 1,1-1-1,-1 1 1,0 0-1,0 0 1,-1-1-1,1 1-19,0 1 0,-1 0 0,1 0 0,0 0 0,-1 0 0,1 0 0,0 0 0,-1 0 0,1 0 0,0 0 0,-1 0 0,1 1 0,0-1-1,-1 1 1,1-1 0,0 1 0,0 0 0,0-1 0,0 1 0,-2 1 0,-6 4-30,0 1 0,0 0 0,1 0 0,0 1 0,0 0 0,1 1 0,0-1 0,1 1 0,-1 1 0,2-1 0,-6 11 0,9-15 50,1 0 0,-1-1 0,0 1 1,1 0-1,0 0 0,0 0 0,1 0 0,-1 6 0,1-9 5,1 0-1,-1-1 1,0 1-1,1 0 1,-1 0-1,1-1 1,0 1-1,-1 0 1,1-1-1,0 1 1,0-1-1,0 1 1,0-1-1,0 1 1,1-1-1,-1 0 1,0 0-1,1 1 1,-1-1-1,1 0 1,-1 0-1,1 0 1,-1-1-1,1 1 1,2 1-1,4 1 39,1-1 0,0 0-1,0 0 1,-1-1 0,1 0 0,0 0-1,0-1 1,0 0 0,0 0 0,16-4 0,5-2 9,52-19 0,-57 15-2,1-1 0,-1-1 0,-1-1 0,43-30 0,-59 35-71,-3 4-102,-8 13 1,-11 19 21,9-21 76,1 0-1,1 0 0,-1 1 0,1 0 1,-4 13-1,7-19 31,0 0-1,0 0 1,-1 0 0,1 0 0,1 0-1,-1 0 1,0 0 0,0 0 0,1 0-1,-1 0 1,1 0 0,-1-1 0,1 1-1,0 0 1,0 0 0,0-1 0,0 1-1,0 0 1,0-1 0,1 1 0,-1-1 0,0 1-1,1-1 1,-1 0 0,1 0 0,-1 1-1,1-1 1,0 0 0,2 1 0,-2-1 21,0-1 1,1 1 0,-1 0 0,0-1-1,0 1 1,0-1 0,0 0 0,1 1-1,-1-1 1,0 0 0,0-1 0,1 1-1,-1 0 1,0-1 0,0 1 0,0-1-1,0 1 1,1-1 0,-1 0 0,0 0-1,3-2 1,0 0 0,-1 0-1,1-1 1,-1 1 0,0-1-1,0 0 1,0 0-1,5-8 1,-4 5-1,0 0 0,6-13 1,-10 17-20,0 0 0,0 1 0,0-1 0,0 0 0,-1 0 0,0 1 0,1-1 0,-1 0 0,0 0 0,0 0 0,0 1 1,-1-4-1,1 4-10,-1 0 0,1 1 1,-1-1-1,1 0 0,-1 0 0,1 1 1,-1-1-1,0 1 0,0-1 1,0 1-1,0-1 0,0 1 1,0 0-1,0-1 0,-2 0 1,2 1-3,0 0 0,-1 1 0,1-1 1,0 1-1,0-1 0,-1 1 1,1 0-1,0-1 0,-1 1 0,1 0 1,0 0-1,-1 0 0,1 0 1,0 0-1,-1 0 0,1 0 0,0 1 1,-2 0-1,-1 0-10,0 1-1,0-1 1,1 1-1,-1 0 1,1 0 0,-1 1-1,1-1 1,0 1 0,0 0-1,0 0 1,-3 3-1,-9 9-61,11-12 56,1 0 0,0 1 1,1-1-1,-1 1 0,0-1 1,1 1-1,-3 6 0,5-10 22,-1 1 1,1 0-1,-1 0 1,1-1-1,0 1 1,0 0-1,-1 0 1,1 0-1,0 0 1,0-1-1,0 1 1,0 0-1,0 0 1,0 0-1,0 0 1,0-1-1,0 1 0,0 0 1,1 0-1,-1 0 1,0-1-1,1 1 1,-1 0-1,0 0 1,1-1-1,-1 1 1,1 0-1,-1-1 1,1 1-1,-1 0 1,1-1-1,-1 1 0,1-1 1,0 1-1,0-1 1,-1 1-1,1-1 1,0 1-1,-1-1 1,1 0-1,0 1 1,0-1-1,0 0 1,-1 0-1,1 0 1,0 0-1,0 1 1,1-2-1,3 2 28,0-1 1,0 0-1,0 0 0,0-1 1,0 1-1,-1-1 0,1 0 1,9-3-1,39-20-47,-26 11 82,42-21-32,-40 19-33,0 1 0,59-20 0,-86 34-13,0-1 0,-1 1 0,1-1 0,0 1 0,-1 0-1,1 0 1,0-1 0,-1 1 0,1 1 0,0-1 0,-1 0-1,1 0 1,0 0 0,-1 1 0,4 0 0,-4 0 7,0 0 0,-1 0 0,1 0 0,0 0 0,-1 0 0,1 0 0,-1 0 0,1 0 0,-1 0 0,1 0 0,-1 0 0,0 0 0,1 0 0,-1 0 0,0 0 0,0 0 0,0 1 0,0-1 0,0 0 0,0 0 0,0 0 0,0 0 0,-1 2 0,-5 32 103,3-22-120,1 1 1,-2 22-1,4-33 31,0 0-1,0 0 0,1 0 1,-1 0-1,1 0 0,-1 0 1,1 0-1,0 0 0,0 0 1,0 0-1,0-1 1,1 1-1,-1 0 0,1-1 1,0 1-1,0-1 0,2 3 1,-2-4 25,-1 0 1,1 0-1,-1 0 1,0 0-1,1-1 1,-1 1-1,1-1 0,-1 1 1,1-1-1,0 0 1,-1 1-1,1-1 1,-1 0-1,1 0 1,0 0-1,-1 0 1,1 0-1,-1-1 1,1 1-1,0 0 1,-1-1-1,3-1 1,4-1 46,0 0 1,15-10 0,-18 10-132,17-10 59,39-30 0,-58 41-28,-1 1 0,0 0-1,1-1 1,-1 1-1,1 0 1,-1 0 0,4-1-1,-6 2 15,0 0 1,1 0-1,-1-1 0,1 1 0,-1 0 0,1 0 0,-1 0 0,1 0 0,-1 0 1,1 0-1,-1 0 0,1 0 0,-1 0 0,1 0 0,-1 0 0,1 0 0,-1 0 0,1 0 1,-1 1-1,1-1 0,-1 0 0,0 0 0,1 0 0,-1 1 0,1-1 0,-1 0 1,0 1-1,1-1 0,-1 0 0,0 1 0,1-1 0,-1 0 0,0 1 0,1-1 0,-1 1 1,0-1-1,0 0 0,1 1 0,-1-1 0,0 1 0,0-1 0,0 1 0,0-1 1,0 1-1,0-1 0,0 1 0,0 0 0,0 25 52,-1-17-54,0 0 0,1 0 1,0 0-1,1 1 0,0-1 1,5 18-1,-6-26 23,1 0 0,-1 1 1,1-1-1,0 0 0,-1 1 0,1-1 1,0 0-1,0 0 0,0 1 0,0-1 1,0 0-1,0 0 0,0 0 0,0 0 1,0-1-1,0 1 0,1 0 0,-1 0 1,0-1-1,1 1 0,-1-1 0,0 1 1,1-1-1,-1 1 0,1-1 0,-1 0 1,0 0-1,1 0 0,-1 0 0,1 0 0,-1 0 1,1 0-1,-1 0 0,1 0 0,-1-1 1,0 1-1,1-1 0,-1 1 0,1-1 1,-1 1-1,0-1 0,0 0 0,2-1 1,15-12 59,-1-1 1,-1-1-1,16-19 1,40-59 241,-49 63-284,-17 22-83,1 0 0,1 0-1,0 1 1,0 0 0,0 0-1,17-11 1,-25 19 37,1 0 0,0-1 0,-1 1 0,1 0 0,0-1 0,-1 1 0,1 0 1,0 0-1,0 0 0,-1-1 0,1 1 0,0 0 0,-1 0 0,1 0 0,0 0 0,0 0 0,-1 0 0,1 1 0,0-1 0,-1 0 0,1 0 0,0 0 1,1 1-1,-1 0-5,0 0 1,0 0 0,0 0 0,0 0 0,0 0-1,-1 0 1,1 0 0,0 0 0,0 0 0,-1 1-1,2 1 1,0 5-35,0-1 0,0 1 1,2 11-1,-4-14 35,3 24 86,-1-1 0,-1 1 0,-2-1 1,-6 41-1,7-66-32,-1 1 1,0 0 0,0-1 0,0 1 0,0-1 0,0 1 0,-1-1-1,-1 3 1,2-5-15,1 0 1,-1 0-1,1 0 0,-1 0 0,0-1 1,1 1-1,-1 0 0,0-1 0,0 1 1,0-1-1,1 1 0,-1 0 0,0-1 1,0 0-1,0 1 0,0-1 0,0 0 0,0 1 1,0-1-1,0 0 0,0 0 0,0 0 1,0 0-1,0 0 0,0 0 0,0 0 1,0 0-1,0 0 0,0 0 0,0-1 0,0 1 1,-1-1-1,-4-2 21,0 1-1,1-2 1,-1 1 0,1-1-1,-1 0 1,1 0 0,0 0-1,-8-10 1,4 4-119,9 10 68,-1 0 1,1 0-1,0 0 1,0 0-1,0 0 1,0 0-1,0 0 1,0 0-1,-1-1 1,1 1-1,0 0 1,0 0-1,0 0 1,0 0-1,0 0 1,0-1-1,0 1 0,0 0 1,0 0-1,0 0 1,0 0-1,0-1 1,0 1-1,0 0 1,0 0-1,0 0 1,0 0-1,0-1 1,0 1-1,0 0 1,0 0-1,0 0 1,0 0-1,0 0 1,0-1-1,0 1 1,0 0-1,0 0 0,0 0 1,1 0-1,-1 0 1,0-1-1,9-2-130,16 2 93,-4 2 119,-1 1 0,36 9 1,-17-3 3,37 11-11,19 2 297,-88-20-397,0 0 1,0-1 0,0 0 0,1 0-1,-1-1 1,0 1 0,0-2-1,7-1 1,-8 1-1243,-1 0-1,1 0 1,0-1-1,-1 0 1,8-6 0,0 5-1635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6:2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36 4800,'0'-2'449,"0"1"-160,0 0 0,0 0 0,0 0 1,0 0-1,0 0 0,0 0 0,0 0 0,0 0 1,1 0-1,-1 0 0,0 0 0,1 0 0,-1 0 0,0 0 1,1 0-1,0-1 0,0-9 2181,-3 7-1516,0 5 379,-1 5-1254,-73 196 1671,-68 283 1034,115-371-2015,2-10-71,20-66-477,6-32 54,0 1 1,0-1-1,-4 12 1,4-16-49,1-2-216,1 0 0,-1 1-1,0-1 1,0 0 0,0 0-1,0 0 1,0 0 0,0 0-1,0 0 1,0 1 0,0-1 0,0 0-1,0 0 1,0 0 0,0 0-1,0 0 1,0 0 0,0 1-1,0-1 1,0 0 0,0 0-1,0 0 1,0 0 0,-1 0 0,1 0-1,0 1 1,0-1 0,0 0-1,0 0 1,0 0 0,0 0-1,0 0 1,0 0 0,0 0 0,-1 0-1,1 0 1,0 1 0,0-1-1,0 0 1,0 0 0,0 0-1,0 0 1,-1 0 0,1 0-1,0 0 1,0 0 0,0 0 0,0 0-1,0 0 1,0 0 0,-1 0-1,1 0 1,0 0 0,0 0-1,0 0 1,0 0 0,0 0-1,-1 0 1,1 0 0,0-1 0,0 1-1,0 0 1,0-28 320,1 11-235,-1 7-55,1 0 0,0 0 0,1 1 0,0-1 0,1 0 0,0 1 0,0 0 0,1 0 0,0 0 0,1 0 0,0 0 0,0 1 0,9-11 0,-4 7-57,1 1 0,0 0 0,0 0 1,1 1-1,1 1 0,-1 0 0,27-13 1,-6 4-4,52-22-147,-75 36 81,0 0-1,0 1 0,1 0 1,-1 1-1,1 0 0,16 0 1,-24 2 74,1 1 1,-1-1 0,0 1 0,0 0 0,1-1-1,-1 2 1,0-1 0,0 0 0,0 0 0,0 1-1,-1 0 1,1 0 0,0-1 0,-1 1-1,1 1 1,-1-1 0,1 0 0,-1 1 0,0-1-1,0 1 1,0 0 0,-1-1 0,1 1 0,0 0-1,-1 0 1,0 0 0,0 0 0,0 1 0,0-1-1,0 0 1,-1 0 0,0 1 0,1-1 0,-1 4-1,-3 9 54,-1 0-1,-1 0 1,0 0-1,0-1 1,-2 1-1,-14 23 0,16-29-13,-8 14 11,-1 0 0,-1-1 0,-1-1 0,-1 0 0,-33 33 0,39-46 3,0 0 1,0-1-1,-21 11 1,26-15-16,-2 1 28,-1 0 0,1 0 0,-1-1-1,0-1 1,0 0 0,0 0 0,-1 0-1,1-1 1,-1-1 0,-12 2 0,19-3-50,0 0 1,0 0-1,0 0 1,0-1-1,0 1 1,0-1-1,0 0 1,0 1-1,0-1 1,0-1-1,0 1 1,0 0 0,1-1-1,-1 1 1,1-1-1,-1 0 1,1 0-1,-1 0 1,1 0-1,0 0 1,0-1-1,0 1 1,0 0-1,1-1 1,-1 0-1,1 1 1,-1-1 0,1 0-1,0 0 1,0 0-1,0 0 1,0 0-1,1 0 1,-1-3-1,0 0-19,1 0-1,0 0 0,0 0 1,1 0-1,0 1 1,0-1-1,0 0 1,0 1-1,1-1 0,0 0 1,0 1-1,1 0 1,-1 0-1,1 0 0,0 0 1,1 0-1,4-5 1,-4 6-16,0 0 0,1 0 0,-1 1 0,1-1 1,0 1-1,0 0 0,0 1 0,1-1 0,-1 1 1,0 0-1,1 0 0,0 1 0,-1 0 0,1 0 0,0 0 1,10 0-1,6 2 36,1 1 0,-1 1 1,26 6-1,-26-4 10,0-2-1,30 3 1,-42-6 24,0-1 0,0 1 0,0-1 0,0-1-1,-1 0 1,1 0 0,-1-1 0,1 0 0,-1-1 0,0 0 0,0-1 0,-1 1-1,1-1 1,8-8 0,48-48 290,-46 44-283,-1 2-56,25-28 0,-36 35 18,0 1 0,17-13 1,4-4-149,-31 63-598,-8 56 716,-2 19 280,12-85-130,0 49 178,1-76-286,0 0 1,0 0 0,1 0 0,-1 0 0,1 0-1,-1 0 1,1 0 0,0-1 0,1 4 0,-1-5-10,-1 1 0,0-1 0,1 0-1,-1 1 1,1-1 0,-1 1 0,1-1 0,-1 0 0,1 0 0,-1 1 0,1-1 0,-1 0 0,1 0 0,-1 1 0,1-1 0,-1 0-1,1 0 1,0 0 0,-1 0 0,1 0 0,-1 0 0,1 0 0,-1 0 0,1 0 0,0 0 0,-1 0 0,1-1 0,-1 1 0,1 0 0,-1 0-1,1 0 1,-1-1 0,1 1 0,-1 0 0,1-1 0,-1 1 0,1 0 0,-1-1 0,1 1 0,-1-1 0,0 1 0,1-1 0,18-18 407,33-41 0,-26 29-348,11-12-113,2 1 0,1 3 1,3 1-1,48-33 1,-89 69-16,19-10-323,-20 12 369,-1 0 1,0 0 0,1 0 0,-1 0 0,0 0 0,1 0 0,-1-1 0,1 1 0,-1 0 0,0 0 0,1 1 0,-1-1 0,1 0 0,-1 0 0,0 0 0,1 0 0,-1 0 0,0 0 0,1 0 0,-1 1 0,0-1 0,1 0 0,-1 1-2,1-1 1,-1 1-1,0 0 1,1-1-1,-1 1 1,0 0-1,0-1 1,0 1-1,1-1 1,-1 1-1,0 0 1,0-1-1,0 1 1,0 0-1,0-1 1,0 1-1,0 0 1,-1 0-1,-1 14-42,-1 0 0,-10 28-1,-16 32 42,-3-1-1,-59 101 1,65-132 13,-101 179 153,111-191-122,-125 234 661,135-254-626,-1 0 1,0 0 0,0-1-1,-1 0 1,-15 16-1,22-25-53,0 0-1,0 0 0,-1 0 1,1 0-1,0 0 1,-1-1-1,1 1 1,0 0-1,-1-1 0,1 1 1,-1-1-1,1 1 1,-1-1-1,1 0 0,-1 1 1,1-1-1,-1 0 1,-1 0-1,2 0 0,-1-1 0,1 1 1,0-1-1,-1 1 0,1-1 0,0 1 0,0-1 0,0 0 0,-1 0 1,1 0-1,0 1 0,0-1 0,0 0 0,0 0 0,0-1 0,0 0 1,-3-4 16,1 0 1,0 0 0,1 0-1,-1 0 1,1 0 0,-2-12 0,1 3-24,1 0 1,0 0 0,2-1 0,-1 1 0,2 0 0,0 0 0,1 0-1,1 0 1,0 0 0,0 0 0,11-23 0,-9 27 9,0 0-1,1 0 1,0 0 0,1 1 0,0 0 0,1 0 0,0 1-1,0 0 1,1 0 0,0 1 0,1 0 0,0 1 0,0 0-1,20-10 1,-1 5-37,1 1 0,0 2-1,1 0 1,0 2 0,0 2 0,0 1-1,1 1 1,-1 2 0,38 2 0,-42 4 146,-26-5-233,-1 0-1,1 0 1,0 0 0,-1 0 0,1 0-1,-1 0 1,1 0 0,-1 0 0,1 1-1,0-1 1,-1 0 0,1 0 0,-1 1-1,1-1 1,-1 0 0,1 1 0,-1-1-1,1 0 1,-1 1 0,0-1-1,1 1 1,-1-1 0,0 1 0,1-1-1,-1 1 1,0-1 0,1 1 0,-1-1-1,0 1 1,0 0 0,0-1 0,1 1-1,-4 7-1927,0 0 0,-1 0-1,0 0 1,0-1 0,0 1 0,-1-1-1,-6 7 1,-7 10-2050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9:45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1 710 4064,'-1'1'5965,"14"-3"-3194,7-9-2184,0-1 1,-2-1-1,1-1 1,-2 0-1,21-22 1,-28 26-503,3-4 116,-1 0 0,13-19 0,-23 30-192,1 0 0,-1-1-1,0 0 1,-1 1 0,1-1-1,0 0 1,-1 0-1,0 0 1,0 0 0,0 0-1,-1 0 1,1 0 0,-1 0-1,0 0 1,-1-7-1,1 9-47,0 1-1,0 0 0,-1 0 0,1-1 0,0 1 0,-1 0 0,1 0 0,-1 0 0,0-1 0,1 1 0,-1 0 0,0 0 0,1 0 0,-1 0 0,0 0 1,0 0-1,0 0 0,0 1 0,0-1 0,0 0 0,0 0 0,0 1 0,-1-1 0,1 1 0,0-1 0,0 1 0,0-1 0,-1 1 0,1 0 0,0 0 0,-1-1 1,1 1-1,0 0 0,0 0 0,-1 0 0,1 1 0,0-1 0,-1 0 0,1 0 0,-2 1 0,-3 1-38,0 0 1,0 1-1,0-1 0,0 1 1,1 0-1,-9 7 0,10-7 119,1 0 0,0 0 0,0 0-1,1 1 1,-1-1 0,0 1 0,1-1 0,0 1-1,0 0 1,0 0 0,1 0 0,-1 0 0,1 0-1,0 1 1,-1 5 0,0 7 133,0 1 0,2 27 0,1-22-47,-1-19-81,1 0 1,-1 0-1,1 0 1,0 0-1,0 0 1,0 0 0,1 0-1,0 0 1,-1-1-1,1 1 1,1-1-1,-1 1 1,0-1 0,1 0-1,0 0 1,0 0-1,0 0 1,0 0-1,0 0 1,0-1 0,1 0-1,-1 0 1,1 0-1,0 0 1,-1 0 0,1-1-1,0 1 1,0-1-1,5 1 1,4-2 72,-1 0 1,1-1-1,-1 0 1,1 0 0,-1-2-1,15-4 1,73-29 127,-88 31-227,24-13 122,0-1 1,61-45-1,-77 51-63,9-10 49,-1 0 0,-2-2 0,28-32 0,-47 50-101,16-19-29,-1-1 0,-1-2 0,26-44-1,-36 52-21,0 0-1,-2 0 0,-1-1 1,0-1-1,-2 1 0,4-26 1,-8 38-58,-1 1 0,-1-15 0,0 21 15,0 0-1,0 0 1,-1 0-1,1 0 1,-1 0-1,0 0 0,0 0 1,0 0-1,0 1 1,0-1-1,-3-3 1,4 5 28,-1 1 0,0-1 0,0 0 0,0 0 0,0 1 0,0-1 0,0 0 0,0 1 0,0-1 0,0 1 0,0 0 0,0-1 0,0 1 0,-1 0 0,1-1 0,0 1 0,0 0 0,0 0 0,0 0 0,0 0 0,-1 0 1,1 0-1,0 1 0,0-1 0,0 0 0,-2 1 0,-2 1-27,1-1 1,0 1-1,0 0 1,0 0-1,-5 4 0,0 1 23,0 0 0,1 1 0,1 0 0,-1 0 0,1 0-1,-11 19 1,-28 59-142,42-78 182,-19 43 19,1 1 0,-23 89 0,40-123 113,1 0 1,-2 33 0,5-44-50,1 0 0,0-1 0,1 1 0,0 0 0,0-1 0,0 1 0,1-1 0,0 0 0,0 1 0,0-1 0,4 6 0,-4-9-18,0 0 1,0-1-1,0 1 1,0-1-1,0 0 0,0 1 1,0-1-1,1 0 0,-1 0 1,1-1-1,-1 1 0,1-1 1,0 1-1,0-1 1,0 0-1,0 0 0,0 0 1,0 0-1,0 0 0,0-1 1,0 1-1,0-1 0,6 0 1,4-1 20,0-1 1,0 0-1,0-1 1,17-6-1,-10 3-8,5 0-23,118-39 138,-126 39-120,-1-2 0,0 0-1,0 0 1,0-2 0,-1 0 0,15-13 0,-27 20-91,0 1 0,-1 0 0,1-1 1,-1 1-1,0-1 0,0 0 0,3-5 0,-5 8 7,0 0 0,0 0-1,0-1 1,0 1 0,0 0 0,0-1-1,0 1 1,0 0 0,0-1 0,0 1 0,0 0-1,0-1 1,0 1 0,0 0 0,0-1-1,0 1 1,0 0 0,0-1 0,0 1-1,0 0 1,-1 0 0,1-1 0,0 1-1,0 0 1,0-1 0,-1 1 0,1 0 0,0 0-1,0 0 1,-1-1 0,0 0-22,-1 1 1,1-1 0,-1 1-1,1-1 1,-1 1 0,1 0-1,-1-1 1,1 1-1,-1 0 1,-3 0 0,-6 1-29,-1 0 0,0 1 1,0 0-1,0 0 0,1 2 1,-19 7-1,22-8 53,1 0 0,0 0 1,0 1-1,0 0 0,1 1 0,-1 0 0,1 0 0,0 0 0,0 0 0,1 1 1,-6 8-1,10-12 40,0 0 0,0 0 0,0 0 0,1 0 0,-1 0 0,1 0 0,-1 0 0,1 0 0,0 1 0,0-1 0,0 0 0,0 0 1,0 0-1,0 1 0,1-1 0,-1 0 0,1 0 0,-1 0 0,1 0 0,0 0 0,0 0 0,0 0 0,0 0 0,0 0 0,0 0 0,1 0 0,-1-1 0,1 1 0,-1 0 1,1-1-1,-1 1 0,1-1 0,0 0 0,0 0 0,0 1 0,0-1 0,0 0 0,0-1 0,0 1 0,0 0 0,0-1 0,0 1 0,0-1 0,1 1 0,-1-1 0,0 0 1,0 0-1,3 0 0,20-5 115,-1-1 1,0-2-1,0 0 0,29-14 1,-11 4-110,-24 11 45,5-2-103,0-1 0,25-15 0,-45 24 19,1-1 0,-1 1 0,1-1 0,-1 1 1,1 0-1,5 0 0,-5 4 89,-4-3-88,0 0 1,1 0-1,-1 1 0,1-1 1,-1 0-1,0 1 0,1-1 1,-1 0-1,1 1 0,-1-1 1,0 0-1,0 1 1,1-1-1,-1 1 0,0-1 1,0 1-1,1-1 0,-1 1 1,0-1-1,0 1 0,0 0 1,1 3 2,-1 1-1,0-1 1,0 1 0,0-1 0,-1 1 0,1-1 0,-3 7 0,0 9 54,-1 6-19,-9 32-1,12-45 415,1-13-441,0 0-1,0 0 1,0 0 0,1 0-1,-1 0 1,0 0-1,0 0 1,0 0-1,0 0 1,0 0-1,0 0 1,1 0-1,-1 0 1,0 0-1,0 0 1,0 0-1,0 0 1,0 0-1,1 0 1,-1 0-1,0 0 1,0 0-1,0 0 1,0 0-1,0 0 1,0 0-1,1 0 1,-1 0-1,0 0 1,0-1-1,0 1 1,0 0-1,0 0 1,0 0-1,0 0 1,0 0-1,0 0 1,0 0-1,1-1 1,-1 1-1,0 0 1,0 0-1,19-28 325,-1 2-310,-3 12-78,0 0 0,1 1 0,32-20 0,-39 28 56,9-6-16,1 2 0,0 0 0,26-8 0,-44 16 2,0 1 1,0 0 0,1-1-1,-1 1 1,0 0 0,1 0 0,-1 0-1,0 0 1,1 0 0,-1 0-1,2 1 1,-2-1 1,-1 0-1,1 0 1,0 1-1,-1-1 1,0 0-1,1 0 1,-1 1-1,1-1 1,-1 0-1,1 1 1,-1-1-1,0 1 1,1-1-1,-1 1 1,0-1-1,1 0 1,-1 1-1,0-1 1,1 2-1,-1 0 2,0 0 0,1-1-1,-1 1 1,0 0-1,0 0 1,0 0-1,-1-1 1,1 1-1,0 0 1,-1 0-1,1 0 1,-1-1-1,0 1 1,-1 2-1,-43 78 208,42-77-109,7-6 278,9-6-122,97-58-179,-80 49 1,-12 5-139,1 2 0,0 0 1,0 1-1,41-11 0,-58 19 52,0-1 0,0 1 0,0 0 0,0 0 0,0 0 0,0 0 1,0 0-1,2 1 0,-4-1 19,1 0 0,-1 0-1,1 0 1,-1 0 0,1 1 0,-1-1 0,0 0 0,1 0 0,-1 0 0,1 1 0,-1-1 0,0 0 0,1 0 0,-1 1 0,0-1 0,1 0 0,-1 1 0,0-1 0,0 0-1,1 1 1,-1-1 0,0 0 0,0 1 0,1 0 0,-2 2-16,5 41-141,-4-41 152,1 0 0,-1 0 1,1 1-1,-1-1 0,1 0 0,0 0 1,0 0-1,1 0 0,-1 0 1,0 0-1,1 0 0,0 0 1,2 2-1,-3-3 26,0-1 0,1 1 0,-1-1-1,0 0 1,1 1 0,-1-1 0,1 0 0,-1 0 0,1 0 0,0 0 0,-1 0 0,1-1 0,0 1 0,0 0-1,-1-1 1,1 1 0,0-1 0,0 0 0,0 0 0,0 0 0,-1 0 0,5 0 0,5-3 69,-1-1 0,1 0 0,-1 0 1,0-1-1,0-1 0,12-9 1,-12 9-134,3-2 44,-1 0 0,-1 0 1,1-1-1,-2-1 0,20-20 0,-30 29-9,1 1-1,-1-1 1,0 0-1,1 1 1,-1-1-1,0 1 1,1-1-1,-1 0 1,0 0-1,0 1 1,1-1-1,-1 0 1,0 1-1,0-1 1,0 0-1,0 0 1,0 1-1,0-1 0,0 0 1,0-1-1,-1 1-4,1 1 0,-1-1-1,1 1 1,-1-1 0,1 1-1,-1-1 1,0 1 0,1-1-1,-1 1 1,0-1 0,1 1-1,-1 0 1,0-1 0,1 1-1,-1 0 1,0 0 0,0-1-1,1 1 1,-1 0 0,0 0-1,0 0 1,0 0 0,1 0-1,-1 0 1,-1 0 0,-2 1-17,0 0 0,1 0 0,-1 0 1,0 0-1,0 1 0,1-1 1,-1 1-1,1 0 0,-1 0 0,1 0 1,0 0-1,0 1 0,-5 5 0,3-4 35,0 1-1,0 1 0,1-1 1,0 1-1,0-1 0,0 1 0,-3 8 1,5-9 18,0-1 0,1 1 0,0 0 0,0-1 0,0 1 0,0 0 0,1 0 0,0 0 0,0 0 0,0 0 1,1 0-1,-1-1 0,1 1 0,0 0 0,1 0 0,1 5 0,-2-10-6,-1 1 0,1 0 0,-1 0 0,1-1 0,-1 1 0,1 0 0,0-1 0,-1 1 0,1 0 0,0-1 0,0 1 0,0-1 0,-1 1 1,1-1-1,0 0 0,0 1 0,0-1 0,0 0 0,0 1 0,0-1 0,-1 0 0,1 0 0,0 0 0,0 0 0,0 0 0,0 0 0,0 0 0,0 0 0,0 0 0,0-1 0,1 1 0,6-2 64,-1-1-1,15-6 1,-12 5-115,25-10-27,-1-1 57,0 2 1,1 2-1,49-10 1,-52 21-169,-15 1 152,-16-1 22,0 0-1,-1 0 0,1 0 0,0 0 0,0 0 1,0 1-1,0-1 0,0 0 0,0 1 0,-1-1 1,1 0-1,0 1 0,0-1 0,-1 1 1,1-1-1,0 1 0,0 0 0,-1-1 0,1 1 1,-1 0-1,1 0 0,-1-1 0,1 1 0,-1 0 1,1 0-1,-1 0 0,0-1 0,1 1 0,-1 0 1,0 0-1,0 0 0,0 0 0,1 0 1,-1 0-1,0 0 0,0-1 0,0 1 0,-1 0 1,1 1-1,0 5 11,-1-1 0,0 1 0,-1-1 0,-1 8 0,-4 5-16,5-17 45,1 1 0,1-1 0,-1 0 0,0 1 0,0-1 0,1 0 0,-1 1 0,1 2 0,0-4-31,0-1 0,0 0 0,0 0 0,0 0 0,1 0-1,-1 1 1,0-1 0,0 0 0,0 0 0,0 0 0,0 0 0,0 0 0,1 0-1,-1 0 1,0 1 0,0-1 0,0 0 0,0 0 0,1 0 0,-1 0 0,0 0-1,0 0 1,0 0 0,1 0 0,-1 0 0,0 0 0,0 0 0,0 0 0,0 0-1,1 0 1,-1 0 0,0 0 0,0 0 0,0 0 0,1 0 0,-1 0-1,0-1 1,17-7 266,41-34-221,-36 25-67,27-16-1,1 0-90,-41 30-206,-6 7 124,-6 14 77,-1-6 151,3 4-7,-1 1 0,2-1 0,0 0 0,3 20 0,-2-33-18,0 1-1,-1-1 1,1 1-1,0-1 1,1 0-1,-1 0 1,4 6-1,-5-8 2,0-1 0,1 1 0,-1-1-1,1 1 1,-1-1 0,1 1 0,-1 0 0,1-1-1,-1 0 1,1 1 0,0-1 0,-1 1-1,1-1 1,-1 0 0,1 1 0,0-1-1,0 0 1,-1 0 0,1 1 0,0-1 0,-1 0-1,1 0 1,0 0 0,0 0 0,-1 0-1,1 0 1,0 0 0,0 0 0,-1 0-1,1-1 1,0 1 0,-1 0 0,1 0 0,0-1-1,-1 1 1,1 0 0,0-1 0,-1 1-1,1-1 1,0 0 0,63-46 419,31-22-534,63-46 195,-140 99-75,0 0-1,-1-2 0,-1 0 1,-1-1-1,26-40 1,-27 33-88,-1 0 1,-1 0 0,-1-1 0,10-40 0,-20 65 23,-1 0 0,1 0 0,-1 1 0,0-1 0,1 0-1,-1 0 1,0 1 0,0-1 0,0 0 0,-1 0 0,1 1 0,-1-4 0,0 5 27,1 0-1,-1 0 1,0 0 0,0 1-1,1-1 1,-1 0 0,0 1 0,0-1-1,1 0 1,-1 1 0,1-1-1,-1 1 1,0-1 0,1 1 0,-1-1-1,1 1 1,-1 0 0,-8 12-39,1-1-1,0 1 1,1 1 0,-5 14 0,-6 11 43,1-5 41,-24 70 0,39-98-23,1 0-1,0 0 0,0 0 0,0 0 1,1 1-1,0-1 0,0 0 0,1 0 1,0 1-1,0-1 0,2 7 1,2 1 54,0 0 0,0 0 0,12 20 0,-13-28 22,-1-1 1,1 1-1,0 0 0,0-1 0,1 0 0,0 0 1,0 0-1,0-1 0,8 6 0,-10-8-166,0 0 1,1 0-1,-1-1 0,0 1 1,1-1-1,-1 0 0,1 0 1,-1-1-1,1 1 0,0 0 1,-1-1-1,1 0 0,-1 0 1,1 0-1,0-1 0,-1 1 1,1-1-1,5-1 0,-4 1-604,32-14-4253,-36 15 4601,0 0 1,0-1-1,-1 1 0,1 0 0,0-1 1,0 1-1,0-1 0,-1 1 0,1-1 1,0 1-1,0-1 0,-1 0 1,1 1-1,0-1 0,-1 0 0,1 0 1,-1 1-1,1-1 0,-1 0 0,0 0 1,1 0-1,-1 0 0,0 0 0,1 0 1,-1 1-1,0-1 0,0 0 0,0 0 1,0 0-1,0 0 0,0-2 0,-1-2-2470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4:5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18 165 6560,'-17'-21'2976,"21"8"-2592,9 3 928,3 7-800,18-12 832,2 7-736,34-10 448,5 7-608,23-4-96,-3 9-224,-1-6 64,-12 6-128,14-7 192,-14 7-160,12-1-2976,-7 7 1536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0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417 116 2656,'0'-2'305,"0"1"1,1-1-1,-1 0 0,0 0 1,1 0-1,-1 1 0,1-1 1,0 0-1,0 1 0,1-3 1,-2 3-100,1 0 1,0 0-1,-1-1 1,1 1-1,-1 0 1,1-1-1,-1 1 1,1 0-1,-1-3 1,0 2-49,-1 0 1,0 0 0,1 0 0,-1 0-1,0 1 1,0-1 0,0 0 0,0 0-1,0 1 1,-3-4 0,-16-16 800,17 17-864,-1 0-28,0 1 1,0 0-1,0 0 1,0 1-1,0-1 1,0 1-1,-1 0 1,1 0-1,-1 1 1,0-1-1,1 1 1,-1 0-1,0 0 1,0 0-1,0 1 1,-6 0-1,-4 0 52,0 1-1,0 0 1,-27 7-1,27-4-52,0 0 0,0 1 0,1 0 0,-1 1 1,-22 14-1,29-15-92,0 1 0,1 0 0,-1 0 0,1 1 0,1-1 0,-1 2 1,1-1-1,0 1 0,1 0 0,-7 12 0,6-9 44,1 1 0,0 0 0,1 0 1,1 0-1,-1 0 0,-2 25 0,6-31 39,0 0-1,0 0 1,0 0 0,0 0-1,1 0 1,0 0 0,0 0-1,1-1 1,0 1-1,0 0 1,0-1 0,0 1-1,1-1 1,0 0 0,0 0-1,1 0 1,4 6 0,-1-4 67,1 0 1,-1 0 0,2-1-1,-1 0 1,0 0 0,1-1 0,0 0-1,0 0 1,1-1 0,-1-1-1,1 1 1,17 2 0,-13-4 216,0-1 1,0-1-1,1-1 0,16-2 0,-19-3-16,-12 6-321,1 0 0,-1-1 0,0 1 0,0 0 0,0 0 0,1-1 0,-1 1 0,0 0 0,0-1 0,0 1 0,0 0 0,0 0 0,0-1 0,1 1 0,-1 0 0,0-1 0,0 1 0,0 0 0,0-1 0,0 1 0,0 0 0,0-1 0,0 1 0,-1 0 0,1-1 0,0 1 0,0 0 0,0-1 0,0 1 0,0 0 0,0 0 0,-1-1 0,1 1 0,0 0 0,0-1 0,0 1 0,-1 0 0,1-1-1,-2 1-37,0 0 0,1-1 0,-1 1 0,0 0 0,1 0 0,-1 0 0,0 0 0,0 0 0,1 0 0,-1 0 0,0 0 0,1 1 0,-1-1 0,0 1 0,-2 1 0,4-2 29,-8 3-41,0 0 0,0 1 0,0 0 0,1 0 0,0 1 0,0-1 0,0 2 1,-10 10-1,8-7 13,1 0 1,0 1-1,1 0 1,0 0 0,-8 16-1,14-24 46,0 0 0,0 0 0,0 0-1,0 0 1,1 1 0,-1-1 0,1 0-1,-1 0 1,1 0 0,0 0 0,0 1 0,0-1-1,0 0 1,0 0 0,0 1 0,1-1 0,-1 0-1,1 0 1,-1 0 0,1 0 0,0 0-1,0 1 1,0-2 0,0 1 0,0 0 0,0 0-1,1 0 1,-1 0 0,1-1 0,-1 1 0,3 1-1,-1 0 69,1-1-1,-1 0 1,1 0-1,-1 0 0,1-1 1,0 1-1,-1-1 1,1 0-1,0 0 0,0 0 1,0 0-1,0-1 1,0 1-1,0-1 0,0 0 1,6-1-1,9-3 62,-1 0 0,0-1 0,0-1 1,-1-1-1,1 0 0,17-12 0,93-64-37,-108 68-149,-9 7 2,12-8-38,-22 15 55,0 0 0,1 1 1,-1-1-1,0 0 0,1 1 1,-1 0-1,1-1 0,-1 1 0,0 0 1,1 0-1,-1 0 0,1-1 1,-1 2-1,1-1 0,1 0 1,-2 0 15,0 1-1,0-1 1,0 1 0,-1-1 0,1 1 0,0 0-1,0-1 1,0 1 0,-1 0 0,1-1-1,0 1 1,-1 0 0,1 0 0,-1 0 0,1 0-1,-1-1 1,1 1 0,-1 0 0,1 0 0,-1 0-1,0 0 1,0 0 0,1 0 0,-1 0 0,0 0-1,0 2 1,-1 29 247,0-29-243,-4 69 207,4-63 22,2-6 210,1-6-1,6-6-212,3-3-141,70-69 109,-72 74-253,0 0 0,1 0-1,-1 0 1,1 1 0,1 1 0,-1 0-1,18-6 1,-27 10 45,0 1 0,1-1 0,-1 1-1,0 0 1,0-1 0,1 1 0,-1 0 0,0 0 0,0 0-1,1 0 1,-1 0 0,0 0 0,1 0 0,-1 1-1,0-1 1,0 0 0,0 1 0,1-1 0,-1 1 0,0-1-1,0 1 1,0 0 0,0-1 0,2 3 0,-2-2 15,0 1 0,0-1 0,-1 1 0,1-1 0,0 1 0,-1-1 1,1 1-1,-1 0 0,1-1 0,-1 1 0,0 0 0,0-1 0,0 1 0,0 0 0,0 0 1,0-1-1,-1 3 0,0 12-58,0-10 75,0 1 0,0 0 0,0 0 0,0-1 0,-6 13 0,1-4 301,7-15-292,-1 1 1,0-1-1,0 0 1,1 0-1,-1 0 1,0 1-1,1-1 1,-1 0-1,0 0 1,1 0-1,-1 0 1,0 0-1,1 0 1,-1 0-1,0 0 1,1 0-1,-1 0 0,1 0 1,-1 0-1,0 0 1,1 0-1,-1 0 1,0 0-1,1 0 1,-1 0-1,0 0 1,1 0-1,-1-1 1,0 1-1,1 0 1,-1 0-1,1-1 1,6-2 22,1 0 0,-1-1 0,0 0 0,0-1 0,-1 0 0,1 0 0,11-11 0,11-9-32,-3 6 42,-9 8-109,22-21 0,-38 31 25,0 0-1,1 0 1,-1 0 0,0 0 0,0 0 0,1 0 0,-1 1 0,0-1 0,1 0-1,-1 1 1,1-1 0,-1 1 0,1-1 0,-1 1 0,1 0 0,-1-1-1,1 1 1,-1 0 0,2 0 0,-2 0 13,0 1 1,0-1-1,0 1 0,0-1 0,0 1 0,0-1 1,0 1-1,-1 0 0,1-1 0,0 1 1,0 0-1,-1 0 0,1 0 0,0-1 1,-1 1-1,1 0 0,-1 0 0,1 0 0,-1 0 1,0 0-1,1 0 0,-1 0 0,0 0 1,0 0-1,0 0 0,0 0 0,1 0 1,-2 2-1,3 27-54,-2-19 61,0 0 1,3 16-1,0-14-114,-1-4 178,0 0 0,0 0 0,1 0 0,7 16 0,-10-24-28,1 1 1,0-1 0,0 1 0,0-1-1,0 0 1,0 1 0,0-1-1,0 0 1,0 0 0,1 0-1,-1 0 1,0 0 0,1 0-1,-1 0 1,1 0 0,-1-1-1,1 1 1,-1-1 0,1 1-1,-1-1 1,1 1 0,0-1 0,-1 0-1,1 0 1,0 0 0,-1 0-1,1 0 1,0 0 0,-1 0-1,1 0 1,-1-1 0,1 1-1,1-1 1,2-1 10,0 0 0,0-1 0,0 1 1,-1-1-1,1 0 0,-1 0 0,0 0 0,0-1 0,0 0 0,6-7 0,3-6-16,15-26-1,-18 27-14,23-54-161,-31 75-22,0 1 0,-1-1 0,0 0 0,1 11 0,-1-6 169,1 1-1,0-1 1,0 0 0,1 0 0,1 0 0,-1 0 0,2 0 0,8 15 0,-12-23 44,1 0 0,-1 0 0,1 0 0,-1 0 0,1 0 0,0 0 0,0 0 0,0-1 0,0 1 0,0-1 1,0 1-1,1-1 0,-1 0 0,0 0 0,1 0 0,-1 0 0,4 0 0,-3 0 22,0-1-1,1 0 1,-1 0-1,1 0 1,-1 0-1,0-1 1,1 0 0,-1 1-1,0-1 1,0 0-1,6-3 1,0 0 22,-1-1-1,1-1 1,-1 0 0,0 0 0,0 0-1,0-1 1,10-13 0,18-27-154,-3-1 0,47-91 0,-79 136 43,0 0 0,1 0-1,0 1 1,0-1 0,0 0 0,0 0-1,0 1 1,1-1 0,-1 1 0,1 0 0,2-2-1,-4 4 13,-1 0 1,1 0-1,-1 0 0,1 1 0,0-1 0,-1 0 0,1 0 0,-1 1 0,1-1 0,-1 0 1,1 1-1,-1-1 0,0 0 0,1 1 0,-1-1 0,1 1 0,-1-1 0,0 1 1,1-1-1,-1 1 0,0-1 0,0 1 0,1-1 0,-1 1 0,0 0 0,0-1 0,0 1 1,0-1-1,0 1 0,0 0 0,3 5-62,1 3 27,-1 1 0,0 0 0,0 0 0,2 19 1,1 46-78,-3-38 252,-2-19-61,0 0 0,-1 1 1,-5 29-1,5-46-45,-1-1 0,1 0 0,0 1 0,-1-1 0,1 0 0,-1 1 0,1-1 0,-1 0 0,1 0-1,-1 1 1,0-1 0,0 0 0,0 0 0,0 0 0,0 0 0,0 0 0,0 0 0,0 0 0,0 0 0,-2 0 0,1 0 24,0 0 0,0 0 0,0-1 1,-1 1-1,1-1 0,0 0 0,0 0 0,-1 0 1,1 0-1,0 0 0,-4-1 0,-5-1 64,0-1 1,1-1-1,-1 0 0,-10-6 1,14 7-164,-12-4-223,15 6-48,10 5-82,5 0 395,1 1 0,-1-2 0,1 1 0,0-2 0,-1 1 0,1-2-1,13 1 1,-19-2 71,1 0 0,-1 0 0,1 0 0,-1-1 0,1 0 0,-1-1 0,1 0 0,-1 0 0,0 0-1,0 0 1,0-1 0,0 0 0,-1 0 0,11-8 0,-12 7-13,0 0 0,0-1 0,0 0 0,0 0 0,-1 0 0,1 0 0,3-10 0,1-3-5,5-21 1,-3 8-22,7-16-220,15-76-1,-32 122 183,0 1 0,0-1 0,0 1 0,0 0 0,0-1 0,0 1 0,0-1 0,0 1 0,1 0 0,-1-1 0,0 1 0,0-1-1,0 1 1,0 0 0,1-1 0,-1 1 0,0 0 0,0-1 0,1 1 0,-1 0 0,0-1 0,0 1 0,1 0 0,-1-1 0,5 9-301,3 26 129,-7-27 181,9 48 59,-3 0 1,-2 0-1,-3 57 0,-2-110 5,0-1 0,0 1-1,0 0 1,0-1-1,0 1 1,-1-1 0,1 1-1,0-1 1,-1 1 0,1-1-1,-1 1 1,0-1-1,0 1 1,-1 1 0,2-2-31,-1-1 1,1 0-1,0 0 1,0 1 0,-1-1-1,1 0 1,-1 0-1,1 0 1,0 1 0,-1-1-1,1 0 1,0 0-1,-1 0 1,1 0 0,-1 0-1,1 0 1,0 0-1,-1 0 1,1 0 0,-1 0-1,0 0 1,0-1 0,0 1 0,0 0 0,0-1 0,0 0 1,0 1-1,0-1 0,0 0 0,0 1 0,0-1 0,-1-1 1,0 0-38,0 0 0,0 0-1,0 0 1,1 0 0,-1-1 0,0 1 0,1 0 0,0-1 0,-2-4 0,-1 1-52,6 8 20,0-1 0,0 1 0,0 0 0,0 0 0,1-1 0,-1 1 0,1-1 0,-1 0 0,0 0 0,1 0 0,0 0 0,-1 0 0,1 0 0,0-1 0,-1 1 0,1-1 0,0 0 0,4 0 0,-1 0 98,0 0 1,0-1-1,0 0 0,0 0 1,0 0-1,0-1 0,0 0 1,0 0-1,5-3 0,15-9 2,0 0-1,-2-2 0,1-1 0,-2-2 1,-1 0-1,21-22 0,-28 25-124,32-26-1,-47 42 65,1-1-1,-1 1 1,0 0-1,0-1 1,1 1-1,-1 0 1,1 0-1,-1 0 1,0-1-1,1 1 1,-1 0-1,0 0 1,1 0-1,-1 0 1,1 0-1,-1 0 1,0 0-1,1 0 1,-1 0-1,1 0 1,-1 0-1,0 0 1,1 0-1,-1 0 1,1 0-1,-1 0 1,0 0-1,1 1 1,-1-1-1,1 0 1,0 1-12,-1 0 0,1-1 0,0 1 1,-1 0-1,1 0 0,-1 0 0,1 0 1,-1 0-1,1 0 0,-1 0 0,1 2 1,4 34-258,-5-31 269,2 38-178,-2-26 173,4 26 0,-3-39 53,0 1 0,1-1 0,-1 1 0,1-1 0,0 0 0,1 1-1,-1-1 1,7 8 0,-8-11-3,0-1 1,0 0-1,0 1 1,0-1-1,0 0 1,1 0-1,-1 0 0,0 0 1,1 0-1,-1 0 1,1 0-1,-1-1 0,1 1 1,-1 0-1,1-1 1,0 1-1,-1-1 1,3 1-1,-1-1-4,0 0 0,-1-1 1,1 1-1,0 0 0,-1-1 0,1 1 1,-1-1-1,1 0 0,-1 0 0,5-2 1,0-2-5,1 0 0,-1 0 0,-1-1 0,1 1 0,11-14 0,-4 3 31,-2 3-95,-1 0 0,10-17-1,-21 48-463,-6 7 224,4-15 268,-1 0 1,0 17 0,3-24 0,-1 0-1,2 0 1,-1 0 0,0 1-1,1-1 1,-1 0 0,1 0-1,0 0 1,0 0-1,0 0 1,1 0 0,2 5-1,-3-7 31,-1 0-1,1 0 0,0 0 0,0 0 1,-1 0-1,1-1 0,0 1 0,0 0 1,0 0-1,0-1 0,0 1 0,0 0 1,0-1-1,0 1 0,0-1 1,0 0-1,1 1 0,-1-1 0,0 0 1,0 1-1,0-1 0,3 0 0,-2 0 20,0-1-1,1 1 1,-1-1-1,0 0 1,0 1-1,1-1 1,-1 0 0,0 0-1,0-1 1,4-2-1,-1 0 25,1-1 1,-1 0-1,0 0 0,0 0 1,0-1-1,6-9 0,-10 12-65,1 0 0,0-1 0,-1 1 0,0 0-1,1 0 1,-1-1 0,-1 1 0,1-1 0,0 1 0,-1-1-1,0 1 1,0-1 0,0 1 0,0-1 0,0 1-1,-1-1 1,1 1 0,-1-1 0,0 1 0,0 0 0,-1-1-1,1 1 1,-1 0 0,1 0 0,-1 0 0,0 0 0,0 0-1,0 0 1,-5-3 0,6 5-17,0 0 1,-1 0-1,1 0 0,-1 0 1,1 1-1,-1-1 0,1 0 1,-1 1-1,1-1 1,-1 1-1,0 0 0,1 0 1,-1-1-1,0 1 0,-2 1 1,-27 4-121,21-3 92,-4 4-59,11-4 103,7-4-1,11-4 54,22-7-1,-16 6-31,1 0-82,0 2 0,0 1-1,0 0 1,0 2 0,36-1 0,-53 3 51,0 1 0,0-1 0,-1 0 0,1 1-1,0 0 1,0 0 0,0 1 0,-1-1 0,8 5 0,-10-5 22,-1 0 1,1 0-1,-1 0 0,1 0 0,-1 0 0,0 0 0,0 1 1,1-1-1,-1 0 0,0 1 0,0-1 0,0 1 0,-1-1 1,1 1-1,0 0 0,0-1 0,-1 1 0,1 0 0,-1 0 1,0-1-1,1 1 0,-1 0 0,0 0 0,0 0 0,0-1 1,0 1-1,-1 0 0,1 2 0,-5 17-110,3-12 152,0 1-1,-1 16 1,3-26-40,0 1 0,0-1 1,0 0-1,0 0 0,1 1 0,-1-1 1,0 0-1,0 1 0,0-1 1,1 0-1,-1 0 0,0 1 1,1-1-1,-1 0 0,0 0 0,0 0 1,1 1-1,-1-1 0,0 0 1,1 0-1,-1 0 0,0 0 0,1 0 1,-1 0-1,0 0 0,1 0 1,-1 0-1,0 0 0,1 0 1,-1 0-1,1 0 0,-1 0 0,0 0 1,1 0-1,-1 0 0,0 0 1,1 0-1,-1 0 0,1-1 0,15-4 346,20-17-67,-14 9-410,1 0-1,0 2 1,26-10 0,-47 21 110,-1-1 0,0 1 0,1 0-1,-1 0 1,0-1 0,1 1 0,-1 0 0,0 0 0,1 0 0,-1 1-1,0-1 1,1 0 0,-1 0 0,0 1 0,0-1 0,1 1 0,-1-1-1,0 1 1,0-1 0,1 1 0,-1 0 0,0-1 0,0 1 0,0 0-1,0 0 1,0 0 0,0 0 0,-1 0 0,1 0 0,1 2-1,2 4 24,-1 0 0,0-1-1,0 1 1,2 13-1,3 3-117,-3-9 203,6 11-40,-26-31-12020,10 3 9670,-11-6-1475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0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1189 138 6464,'-17'-15'2944,"17"4"-2560,0 4-352,0 1-256</inkml:trace>
  <inkml:trace contextRef="#ctx0" brushRef="#br0" timeOffset="1">53 21 7040,'-41'-13'3200,"34"8"-2752,2 2 96,10 6-384,-2-6-576,6 3 224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0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31 4320,'0'-1'278,"0"-1"1,0 1 0,0-1-1,0 1 1,0-1-1,0 1 1,1-1 0,-1 1-1,0-1 1,1 1-1,-1-1 1,1 1 0,-1 0-1,1-1 1,0 1-1,0 0 1,0 0 0,0-1-1,-1 1 1,4-2-1,-1 35 538,-13 78 680,2-38-810,-17 314 1415,23-362-1586,-6 37-1,7-60-479,1 0 0,0 0 1,0 0-1,0 0 0,0 0 0,0 0 0,0 0 0,0 0 0,0 0 0,0 0 0,1 1 0,-1 0 691,0-9 1226,1 3-1909,1 0 1,-1 0 0,1-1-1,0 1 1,0 0-1,0 1 1,3-5-1,5-10-71,-3 5-5,2 0-1,0 0 1,0 1 0,1 0 0,1 0 0,0 1-1,0 1 1,22-16 0,-29 24-12,0-1-1,0 1 1,0 0 0,0 0-1,0 1 1,1-1 0,-1 1-1,1 0 1,-1 0 0,9 0-1,-10 0 27,-1 1 0,0 0 0,0 0 0,1 1 0,-1-1 0,0 0 0,0 1 0,1 0 0,-1-1 0,0 1 0,0 0 0,0 0 0,0 0 0,0 0 0,0 1 0,0-1 0,0 1 0,0-1 0,-1 1 0,1-1 0,-1 1 0,1 0 0,1 3 0,-1-2 14,0 0-1,-1 0 0,0 1 0,1-1 1,-1 0-1,0 1 0,0 0 0,-1-1 0,1 1 1,-1-1-1,0 1 0,0 0 0,0-1 0,0 1 1,-2 6-1,0-5 42,1 0 1,-1 0-1,-1 0 1,1 0-1,-1 0 1,1 0-1,-1-1 1,-1 0-1,-6 8 1,5-6 60,-2 0 1,1-1-1,0 0 1,-1 0-1,0 0 1,0-1-1,-1 0 1,1 0-1,-1-1 1,0 0-1,0 0 1,0-1-1,-11 2 1,7-2 24,9-2-115,0 1-1,0-1 1,0 0 0,0 0 0,0 0-1,-1 0 1,1 0 0,0-1 0,0 1-1,0-1 1,1 0 0,-1 0 0,0 0 0,0 0-1,0 0 1,1-1 0,-1 1 0,-2-3-1,-4 3-161,8 2-198,6-1-109,41-3 563,0-1 0,0-3 1,0-1-1,61-21 0,-84 22 33,1-2 0,33-16-1,-46 19-102,-1 0-1,0 0 1,0-1-1,-1 0 1,0-1 0,0 0-1,10-12 1,-17 18-6,14-17 67,-11 16-232,-5 11-243,-4 7 262,2 0 0,-3 23-1,1 3 252,3-37-99,1-1 1,0 1-1,0-1 1,0 1-1,0-1 1,1 1-1,-1-1 0,1 1 1,2 5-1,-3-9-14,1 1-1,-1-1 1,1 1-1,-1-1 0,1 0 1,-1 1-1,0-1 1,1 0-1,-1 0 1,1 1-1,-1-1 0,1 0 1,0 0-1,-1 0 1,1 0-1,-1 0 1,1 0-1,-1 0 0,1 0 1,-1 0-1,1 0 1,-1 0-1,1 0 0,0 0 1,0 0-1,16-4 414,-16 4-359,3-1-4,-1 0 0,1-1-1,-1 1 1,0-1 0,1 0-1,-1 0 1,0 0 0,0 0-1,0-1 1,-1 1 0,1-1 0,0 1-1,2-5 1,3-4-55,-1-1 1,8-17-1,-10 19-30,0 0-1,1 0 0,12-15 0,-18 24-4,1 0 0,0 0 0,-1 1 0,1-1-1,0 0 1,-1 1 0,1-1 0,0 0 0,0 1 0,-1-1-1,1 1 1,0-1 0,0 1 0,0 0 0,0-1 0,1 1-1,-1 0 13,-1 0 0,1 0-1,-1 0 1,0 0 0,0 1-1,1-1 1,-1 0 0,0 0 0,1 1-1,-1-1 1,0 0 0,0 0-1,1 1 1,-1-1 0,0 0-1,0 1 1,0-1 0,1 0-1,-1 1 1,0-1 0,0 0-1,0 1 1,0-1 0,0 1-1,0-1 1,0 0 0,0 1-1,1 6-80,-1 0-1,-1 0 0,0 9 0,0-10 61,-5 35 101,-22 78 1,6-32-1,15-55-42,-30 123 184,27-121-84,-2 0 0,-23 48-1,32-75-58,-1-1-1,0 1 1,0 0 0,0-1-1,-1 0 1,0 0-1,-1-1 1,-7 8-1,11-12-33,0 0-1,1 0 1,-1 0 0,0 0-1,0-1 1,0 1-1,0 0 1,1-1 0,-1 1-1,0-1 1,-4 1-1,5-1-19,0-1-1,0 1 1,0 0-1,0 0 1,0 0-1,0-1 1,0 1-1,1 0 1,-1-1-1,0 1 1,0-1 0,0 1-1,0-1 1,0 1-1,1-1 1,-1 0-1,0 1 1,1-1-1,-1 0 1,0 1-1,1-1 1,-1 0-1,1 0 1,-1 0-1,1 0 1,-1-1-1,-1-5-4,0 0 0,0-1-1,1 1 1,0-1-1,1 1 1,-1-1 0,1 1-1,1-1 1,0 1-1,0-1 1,0 1 0,4-12-1,2-3-9,1 0-1,19-38 0,-16 41 23,1 0 1,1 1-1,1 0 0,0 1 1,2 1-1,-1 0 0,35-25 1,-33 30-7,1 0-1,1 1 1,0 1 0,29-10 0,-8 8-207,-37 10-466,-1 1 0,1 0 0,0 0 0,0 0 0,0 0 0,-1 0 0,6 1 0,0 3-1741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0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19 2720,'12'-18'1653,"-15"25"3185,1 6-3464,-6 26-1085,-5 0 765,-11 66-1,0 22-278,-16 97 210,38-182-833,2-31 36,-1-1 0,0 1 0,0 0 0,-1-1 0,-4 12 0,3-17 989,5-5-984,-1 0 53,-1 0-342,0 0 0,0 0 0,0-1 1,0 1-1,0 0 0,0 0 0,0-1 0,0 1 0,0 0 1,0 0-1,0-1 0,0 1 0,1 0 0,-1 0 0,0-1 1,0 1-1,0 0 0,0 0 0,1 0 0,-1 0 1,0-1-1,0 1 0,0 0 0,1 0 0,-1 0 0,0 0 1,0 0-1,1 0 0,-1-1 0,0 1 0,0 0 0,1 0 1,-1 0-1,1 0 0,3-1-1857,7-4 87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1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0 919 3136,'0'0'1029,"9"-3"3819,0-4-3505,-1-1-1,0 0 1,11-15 0,34-60 474,-31 45-1299,0 2-156,-8 11-84,32-41 0,-46 65-286,1 0-1,0 1 1,-1-1 0,1 0 0,0 1-1,-1-1 1,1 1 0,0-1 0,-1 1-1,1-1 1,0 1 0,0-1 0,0 1 0,0 0-1,-1-1 1,3 1 0,-2 0 4,-1 0 1,1 0-1,-1 0 1,1 0-1,-1 0 1,1 0-1,-1 1 1,1-1-1,-1 0 1,1 0-1,-1 1 1,1-1-1,-1 0 0,1 0 1,-1 1-1,1-1 1,-1 1-1,0-1 1,1 0-1,-1 2 1,2 0 1,-1 0 1,0 0-1,0 1 1,0-1-1,0 1 1,0-1-1,0 1 1,-1-1-1,1 4 0,2 93 410,-4-75 294,20-41 343,10-9-1080,2 1-1,42-27 0,-72 51 21,0 1 0,0-1 0,0 0-1,0 1 1,0-1 0,0 0 0,1 1 0,-1-1-1,0 1 1,0 0 0,0-1 0,1 1-1,-1 0 1,0 0 0,0 0 0,1 0-1,-1 0 1,0 0 0,0 0 0,1 0-1,-1 0 1,0 1 0,0-1 0,1 0 0,-1 1-1,0-1 1,0 1 0,0 0 0,0-1-1,0 1 1,0 0 0,0-1 0,0 1-1,0 0 1,0 0 0,0 0 0,0 0 0,-1 0-1,1 0 1,0 0 0,-1 0 0,1 0-1,-1 0 1,1 1 0,0 1 0,1 4-14,0 0 0,0 1 1,0-1-1,-1 1 0,0-1 1,-1 11-1,0-14 40,1 0 0,0 0 0,-1 0 0,1 0 0,1-1 0,-1 1 0,1 0 0,-1 0 0,1-1 0,0 1 0,0-1 0,0 1 0,1-1 0,-1 0 0,5 4 0,-5-5 35,0-1 0,0 0 0,0 0 0,0 0 0,0 0-1,1 0 1,-1-1 0,0 1 0,0-1 0,1 1 0,-1-1 0,0 0 0,0 0 0,1 0-1,-1 0 1,0 0 0,1-1 0,-1 1 0,0 0 0,0-1 0,0 0 0,1 0 0,-1 1-1,3-3 1,3-2 18,0 1 0,-1-1 0,1 0 0,-1-1 0,8-8 0,-2 1-19,-1-1 0,-1 0 0,0-1-1,-1 0 1,14-28 0,30-89 92,-11 25-159,-30 81 19,65-149 55,-62 133-105,-2-1-1,11-52 0,-23 79-312,-2 16 361,0 0-1,0 0 1,0 0 0,0-1-1,0 1 1,-1 0 0,1 0 0,0 0-1,0 0 1,0 0 0,0 0-1,0 0 1,0 0 0,0 0 0,0 0-1,0 0 1,0 0 0,0 0-1,0 0 1,0 0 0,0 0 0,-1 0-1,1 0 1,0 0 0,0-1-1,0 1 1,0 0 0,0 0 0,0 0-1,0 0 1,0 0 0,0 0-1,0 1 1,-1-1 0,1 0-1,0 0 1,0 0 0,0 0 0,0 0-1,0 0 1,0 0 0,0 0-1,0 0 1,0 0 0,0 0 0,0 0-1,0 0 1,-1 0 0,1 0-1,0 0 1,0 0 0,0 0 0,0 0-1,0 1 1,0-1 0,0 0-1,0 0 1,0 0 0,0 0-1,0 0 1,0 0 0,0 0 0,0 0-1,0 0 1,0 1 0,-14 22-419,11-17 416,-12 24-60,1 0 0,1 1-1,2 0 1,-14 59 0,13-17 52,4 1 0,0 106 0,8-159 109,5 41 0,-4-56-57,0-1 0,0 0-1,1 0 1,-1 0 0,1 0 0,0 0 0,0 0 0,1 0 0,-1-1-1,1 1 1,0-1 0,1 0 0,4 5 0,-7-8 0,1 1-1,0-2 1,0 1 0,0 0 0,0 0 0,0 0 0,0-1 0,0 1-1,0-1 1,0 0 0,0 1 0,0-1 0,0 0 0,0 0 0,0 0-1,0-1 1,0 1 0,0 0 0,0-1 0,0 1 0,0-1 0,0 0-1,3-1 1,3-2 73,-1 0-1,1 0 1,-1-1-1,12-9 0,6-7-83,-1-2 0,-1 0-1,-1-2 1,-1 0 0,-1-1-1,-1-1 1,20-40 0,-28 49-92,-9 17 30,-1-1 0,1 0 0,-1 0 0,0-1-1,1 1 1,-1 0 0,0 0 0,0-1 0,-1 1 0,1 0 0,0-4 0,2 8-167,-1-1 205,0 0 0,0 0 0,0 1 1,0-1-1,0 1 0,0-1 0,0 1 0,0 0 1,2 3-1,3 9-109,0 1 1,-2-1-1,0 1 1,7 29-1,-7-8 76,2 38-1,-6-59 70,4 27 0,-3-37 1,-1 0 0,1 1 0,0-1 0,0 0 0,0 0 0,1 0 0,-1 0 0,6 6 0,-7-10-16,0 0 1,0-1-1,0 1 0,0-1 1,-1 1-1,1-1 0,0 1 0,0-1 1,1 0-1,-1 1 0,0-1 1,0 0-1,0 0 0,0 0 1,0 0-1,0 0 0,0 0 1,0 0-1,0 0 0,0 0 0,0 0 1,0-1-1,0 1 0,0 0 1,0-1-1,0 1 0,2-2 1,3-1 99,0 0 1,-1 0-1,9-7 1,-5 2-96,0-1 0,-1 0 1,0 0-1,-1-1 0,0 0 1,-1 0-1,0 0 0,7-19 1,12-18-40,-18 33-78,-2 4-263,-4 24 66,-1 127 351,0-140 261,13-14 406,65-50-548,-34 29-340,-37 29 100,0-1-1,0 2 0,1-1 1,0 1-1,11-5 0,-17 8 45,0 1 1,-1-1-1,1 1 0,0-1 0,0 1 0,0 0 0,0 0 1,0 0-1,0 0 0,0 0 0,-1 0 0,1 0 0,3 1 1,-3 0 5,-1 0 0,0 0 0,0-1 0,0 1 0,0 0 0,1 0 0,-1 0 0,0 0 0,0 0 0,-1 0 0,1 0 0,0 1 0,0-1 0,0 0 0,-1 0 0,1 1 0,-1-1 0,1 0 0,-1 1 0,1 2 0,1 8 16,-1 0 0,0 0 0,0 0 0,-1 0 0,-1 1 0,0-1 0,-1 0-1,-4 17 1,5-20 280,3-7-44,11-10 59,-5 2-283,10-7 37,-1-1 1,26-25-1,-32 27-105,1 1 0,0 0 0,1 1 0,0 0 0,1 1-1,16-8 1,-30 16 33,1 1 0,0-1 1,0 1-1,0 0 0,0 0 0,0 0 0,0-1 0,0 1 0,-1 0 0,1 0 0,0 0 0,0 0 0,0 0 0,0 1 0,0-1 0,0 0 0,0 0 1,0 0-1,0 1 0,-1-1 0,1 1 0,0-1 0,0 1 0,0-1 0,-1 1 0,1-1 0,0 1 0,-1-1 0,1 1 0,0 0 0,-1 0 0,1-1 1,-1 1-1,1 0 0,-1 0 0,1-1 0,-1 1 0,0 0 0,1 0 0,-1 0 0,0 0 0,1 1 0,1 6-22,0 0 0,-1 0-1,1 16 1,-1-12-9,1 4-11,-2-9 86,1 1 0,0-1 0,0 1 0,1-1 0,0 0 1,0 1-1,0-1 0,1 0 0,5 8 0,-8-15-15,1 1 0,-1-1-1,0 0 1,1 0 0,-1 1-1,1-1 1,-1 0 0,1 0-1,-1 0 1,0 1 0,1-1-1,-1 0 1,1 0 0,-1 0-1,1 0 1,-1 0 0,1 0-1,-1 0 1,1 0 0,-1 0-1,1 0 1,-1-1 0,1 1-1,-1 0 1,1 0 0,-1 0-1,0 0 1,1-1 0,-1 1-1,1 0 1,0-1 0,13-11 321,-6 3-271,-2 0 0,1-1 1,-2 0-1,9-18 1,14-47 51,-9 22-145,-8 25-33,-6 11-73,2 1 0,0 0 0,1 1 0,11-17 0,-19 31 129,0 1-1,0 0 1,0 0-1,0 0 1,0 0-1,0 0 1,0 0 0,0 0-1,0 0 1,1 0-1,-1 0 1,0 0-1,0 0 1,0 0-1,0 0 1,0 0 0,0 0-1,0 0 1,0 0-1,0 0 1,0 0-1,1 0 1,-1 0 0,0 0-1,0 0 1,0 0-1,0 0 1,0 0-1,0 0 1,0 0 0,0 0-1,0 0 1,0 0-1,1 0 1,-1 0-1,0 0 1,0 0 0,0 0-1,0 0 1,0 0-1,0 0 1,0 0-1,0 0 1,0 0-1,0 1 1,0-1 0,0 0-1,0 0 1,0 0-1,0 0 1,0 0-1,1 0 1,-1 0 0,0 0-1,3 10-64,2 14 34,1 34-104,-3 116 0,-4-94 473,1-79-309,0 0 0,0-1 0,0 1 0,0 0 0,0-1 0,0 1 0,0 0 1,0 0-1,0-1 0,0 1 0,0 0 0,0-1 0,-1 1 0,1 0 0,0-1 0,-1 1 0,1 0 0,0-1 0,-1 1 0,1-1 0,-1 1 0,1-1 0,-1 1 0,0 0 1,0-1-1,0 0 0,1 0 0,-1 0 0,0 0 0,0 0 0,1 0 0,-1 0 0,0 0 0,0-1 0,1 1 0,-1 0 0,0-1 0,1 1 0,-1 0 0,0-1 0,1 1 0,-1-1 0,0 0 0,-6-5 63,1 0 0,-11-13 0,17 19-89,-5-9-40,0 1-1,1 0 0,-5-12 1,14 25-834,-1 0 801,0-1 1,1 1 0,8 7-1,-8-9 105,1 1-1,-1-1 1,1-1-1,0 1 1,0-1-1,0 0 1,0 0-1,0-1 1,0 1-1,0-1 1,1-1-1,-1 1 1,0-1-1,1 0 1,-1-1-1,7-1 1,3-2 4,0 0 1,0-2-1,0 0 1,-1-1-1,0 0 0,24-16 1,-13 5 32,-1-1 0,36-37 0,-58 53-72,2-2-87,0 0 0,0 1 0,11-8 0,-16 12 89,1 0 0,-1 0-1,0 0 1,0 0 0,0 0 0,0 0 0,1 0-1,-1 0 1,0 0 0,0 0 0,0 0 0,0 1-1,1-1 1,-1 0 0,0 0 0,0 0 0,0 0-1,0 0 1,0 1 0,0-1 0,0 0 0,1 0-1,-1 0 1,0 0 0,0 1 0,0-1 0,0 0-1,0 0 1,0 0 0,0 1 0,0-1 0,0 0-1,0 0 1,0 0 0,0 1 0,0-1 0,0 0-1,0 0 1,0 0 0,0 0 0,0 1 0,-1-1-1,1 12-23,-11 50-275,2-17 401,8-39-89,1-1 1,0 0-1,0 0 0,1 0 1,-1 0-1,3 7 0,-3-10 19,1-2-15,-1 1-1,0 0 0,1-1 1,-1 1-1,1 0 1,-1-1-1,1 1 0,-1-1 1,1 1-1,-1-1 0,1 1 1,0-1-1,-1 1 1,1-1-1,0 0 0,0 1 1,-1-1-1,1 0 0,0 0 1,0 1-1,-1-1 1,1 0-1,0 0 0,0 0 1,-1 0-1,1 0 0,0 0 1,0 0-1,0 0 1,-1 0-1,1 0 0,1-1 1,28-6 317,-27 6-320,37-12-19,52-27 0,-16 6 8,-45 23 71,-18 7 67,21-11 0,-28 11-123,-7 2-67,-11 5-2,3 3 2,-1-1 0,1 2-1,1-1 1,-1 2-1,1-1 1,1 1 0,-1 0-1,1 0 1,1 1 0,-11 18-1,16-26 65,0 0-1,1 0 1,-1 1-1,1-1 1,-1 0-1,1 0 1,0 1-1,-1-1 1,1 0-1,0 1 1,0-1-1,0 0 1,0 1 0,0-1-1,0 0 1,0 1-1,1-1 1,-1 0-1,0 0 1,2 3-1,-1-2-4,0-1 0,0 1 1,0-1-1,1 0 0,-1 0 0,0 1 0,1-1 0,-1 0 1,1 0-1,-1 0 0,1 0 0,-1-1 0,4 2 0,4 1 53,1 0-1,0-1 0,0-1 1,14 2-1,-21-3-20,26 1-157,30-1 0,-1-5-4825,-57 6 4721,-1-1 1,1 0-1,0 0 0,0 0 0,-1-1 0,1 1 0,0 0 1,0 0-1,0 0 0,-1 0 0,1-1 0,0 1 1,-1 0-1,1-1 0,0 1 0,-1-1 0,1 1 1,0-1-1,-1 1 0,1-1 0,-1 1 0,1-1 1,-1 1-1,1-1 0,-1 0 0,1 1 0,0-2 1,-1 2 218,7-8-2530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1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 6464,'-20'-5'2944,"11"-2"-2560,6 4 224,6 6-416,-6-3-224,-1 0-2912,8 0 1600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1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951 45 7040,'-32'-11'4640,"35"11"-4608,6 0-64,3 0 0,0 0 32,5 0-160,0 3 96</inkml:trace>
  <inkml:trace contextRef="#ctx0" brushRef="#br0" timeOffset="1">13 66 7136,'-12'-11'3232,"41"11"-2816,-8-3 640,3 3-672,22-7 480,7-1-512,29-2-96,5 2-160,11 0 0,-8 5-64,1-4 192,-9 7-128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1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0 864 3072,'0'0'3557,"8"-6"-362,106-121 1279,50-61-3535,-142 160-841,-12 13-47,2 0 0,0 1-1,0 1 1,20-17 0,-31 29-55,-1 1-1,1-1 1,-1 1-1,1-1 1,-1 1 0,1-1-1,-1 1 1,1 0 0,0-1-1,-1 1 1,1 0 0,0-1-1,-1 1 1,1 0 0,0 0-1,-1 0 1,1 0-1,0-1 1,0 1 0,-1 0-1,1 0 1,0 0 0,-1 1-1,1-1 1,0 0 0,-1 0-1,1 0 1,0 0 0,0 1-1,-1-1 1,1 0 0,-1 1-1,1-1 1,0 0-1,-1 1 1,1-1 0,-1 1-1,1-1 1,-1 1 0,1-1-1,-1 1 1,1-1 0,-1 1-1,0 0 1,1-1 0,-1 1-1,0 0 1,1 1 0,1 3 4,-1-1 1,0 2 0,0-1 0,0 0 0,0 8 0,2 23 122,-3 1-1,0 0 1,-10 61 0,-3-18 740,13-73 85,3-8-266,8-13 30,115-210-718,-113 203-50,17-21-1,-26 36 20,1 0 1,0 1-1,1-1 1,-1 1-1,1 1 1,0-1 0,13-7-1,-18 12 21,0-1 0,0 0 0,0 1 0,1-1 0,-1 1 0,0 0-1,0-1 1,1 1 0,-1 0 0,0 0 0,1 0 0,-1 0 0,0 0 0,0 0 0,1 0 0,-1 0 0,0 1 0,1-1-1,-1 0 1,0 1 0,0-1 0,0 1 0,1-1 0,-1 1 0,0 0 0,0 0 0,0-1 0,0 1 0,0 0-1,0 0 1,0 0 0,-1 0 0,1 0 0,0 0 0,0 0 0,-1 0 0,1 0 0,-1 1 0,1-1 0,-1 0 0,1 2-1,2 4 16,-1 0-1,-1 0 0,0 0 0,1 0 1,-2 0-1,1 8 0,-3 10 98,0 1 0,-11 45 0,2-11 363,10-47-177,1-13-270,0 0-1,0 0 1,0 0-1,0 0 1,0 0-1,0 0 0,0 0 1,0 1-1,0-1 1,0 0-1,0 0 1,0 0-1,0 0 0,0 0 1,0 0-1,0 0 1,0 0-1,0 0 1,0 0-1,0 1 0,0-1 1,0 0-1,0 0 1,0 0-1,1 0 1,-1 0-1,0 0 0,0 0 1,0 0-1,0 0 1,0 0-1,0 0 1,0 0-1,0 0 0,0 0 1,0 0-1,1 0 1,-1 0-1,0 0 1,0 0-1,0 0 0,0 0 1,0 0-1,0 0 1,0 0-1,0 0 1,1 0-1,-1 0 0,0 0 1,0 0-1,0 0 1,0 0-1,0 0 0,0 0 1,0 0-1,0 0 1,0 0-1,1 0 1,3-4 87,31-48 295,-7 12-258,71-96-190,-79 111-6,2 1-1,0 0 1,31-23-1,-49 43-16,0 1 0,1 0 0,-1 1 0,0-1 0,1 1 0,8-3-1,-12 4 68,0 1-1,0 0 0,0 0 1,0 0-1,0 0 1,0-1-1,0 1 0,0 1 1,0-1-1,0 0 0,0 0 1,0 0-1,0 0 0,-1 1 1,1-1-1,0 0 1,0 1-1,0-1 0,0 1 1,0-1-1,0 1 0,-1-1 1,1 1-1,0 0 0,0-1 1,-1 1-1,1 0 1,-1 0-1,1-1 0,0 1 1,-1 0-1,0 0 0,1 0 1,-1 0-1,1 0 0,-1 0 1,0 0-1,0-1 1,1 1-1,-1 0 0,0 0 1,0 0-1,0 1 0,3 26 25,-2 0-1,-1 0 1,-3 31-1,0-12-3,2-17-2,0-9 98,0 0 0,1 1 0,6 38 0,-5-58-87,-1-1 0,0 1-1,1 0 1,-1 0-1,1 0 1,0 0-1,0 0 1,0-1-1,0 1 1,0 0-1,0-1 1,0 1 0,0-1-1,0 1 1,1-1-1,-1 1 1,1-1-1,-1 0 1,1 0-1,0 0 1,-1 0 0,1 0-1,0 0 1,0 0-1,2 0 1,-1 0 6,0-1 0,0 0 0,0 0 0,0 0 1,0 0-1,0 0 0,1-1 0,-1 1 0,0-1 1,0 0-1,-1 0 0,1 0 0,0 0 0,0-1 1,4-2-1,34-24 81,-1-3 1,42-40 0,-71 61-107,203-180 101,-202 174 60,-10 9-172,-2 7 6,0 0-1,0 0 1,-1 0 0,1-1-1,0 1 1,0 0 0,0 0-1,-1 0 1,1 0-1,0 0 1,0 0 0,0 0-1,-1-1 1,1 1 0,0 0-1,0 0 1,-1 0 0,1 0-1,0 0 1,0 0 0,-1 0-1,1 0 1,0 0 0,0 0-1,-1 1 1,1-1-1,0 0 1,0 0 0,0 0-1,-1 0 1,1 0 0,-5 2-28,0 0 0,1 0 0,-1 1 0,1-1 0,0 1 0,-1 0 0,-5 6 0,-29 31-92,38-40 124,-27 32 0,0 0-1,3 2 0,0 1 0,3 1 0,-24 49 1,33-49 20,13-34 5,-1 0-1,1 0 1,-1 0-1,1 0 1,0-1-1,0 1 1,0 0-1,0 0 1,0 0-1,1 0 1,-1 0-1,0 0 1,1 0-1,-1 0 1,1-1-1,0 1 1,1 2-1,-1-3 7,0 0-1,1 0 0,-1 0 0,0 0 1,0-1-1,1 1 0,-1-1 1,0 1-1,1-1 0,-1 1 0,1-1 1,-1 0-1,0 0 0,1 0 0,-1 1 1,1-1-1,-1-1 0,1 1 1,-1 0-1,1 0 0,-1 0 0,2-1 1,5-1 79,0-1 1,13-4 0,-9 1-63,-1 0 0,0-1-1,0 0 1,-1-1 0,1 0 0,-2 0 0,1-1-1,-1 0 1,-1-1 0,11-15 0,2-7 3,-1-1 1,19-43 0,-39 74-65,5-6-18,-2 1 0,1-1-1,-1 0 1,0-1-1,-1 1 1,3-16 0,-5 24 25,0 0 1,0 0 0,0 0 0,0-1 0,0 1 0,0 0-1,0 0 1,0 0 0,0 0 0,0 0 0,0 0 0,0-1-1,0 1 1,0 0 0,-1 0 0,1 0 0,0 0 0,0 0-1,0 0 1,0 0 0,0 0 0,0-1 0,0 1 0,0 0-1,0 0 1,0 0 0,0 0 0,-1 0 0,1 0 0,0 0-1,0 0 1,0 0 0,0 0 0,0 0 0,0 0 0,0 0-1,-1 0 1,1 0 0,0 0 0,0 0 0,0 0 0,0 0-1,0 0 1,0 0 0,0 0 0,-1 0 0,1 0 0,0 0-1,0 0 1,0 0 0,0 0 0,0 0 0,0 0-1,0 0 1,-1 0 0,1 0 0,0 0 0,0 0 0,0 0-1,0 0 1,0 1 0,0-1 0,0 0 0,0 0 0,0 0-1,0 0 1,0 0 0,0 0 0,-1 1 0,-6 8-224,3 0 153,0 0 0,1 0-1,0 1 1,-2 16 0,-4 41 5,9-60 91,0 0 1,0 0 0,0 0-1,0-1 1,1 1-1,1 0 1,-1 0 0,1 0-1,0-1 1,6 13-1,-6-15-8,1 1 0,0-1 0,-1 0 0,2-1 0,-1 1 0,0 0-1,1-1 1,-1 0 0,1 0 0,0 0 0,0 0 0,1-1-1,-1 1 1,0-1 0,10 3 0,-10-4 24,1 0-1,-1 0 1,0-1 0,1 0-1,-1 1 1,1-2 0,-1 1-1,1 0 1,-1-1 0,0 0 0,1 0-1,-1 0 1,0-1 0,0 1-1,0-1 1,5-2 0,4-4 27,1 0-1,-1-1 1,14-13 0,194-186-30,-203 190-15,-11 11 4,-1 0 0,1 0 0,8-13 1,-13 16-88,-4 4 45,-8 9-42,-8 14-192,-3 4 92,-21 34 0,20-21 136,1 0 1,-20 51-1,40-88 39,0 1 0,0-1 0,0 0 1,1 1-1,-1-1 0,1 1 0,0-1 0,0 1 0,0-1 0,2 7 1,-2-9-8,0 1 0,1-1 1,-1 0-1,1 0 0,-1 0 1,1 1-1,-1-1 0,1 0 1,0 0-1,0 0 0,0 0 1,-1 0-1,1 0 0,0 0 0,0-1 1,0 1-1,0 0 0,1 0 1,-1-1-1,0 1 0,0-1 1,0 1-1,0-1 0,1 1 1,-1-1-1,0 0 0,0 1 1,1-1-1,-1 0 0,0 0 1,2 0-1,4-1 29,-1 1 0,0-1 0,1-1-1,-1 1 1,0-1 0,0 0 0,0-1 0,0 1 0,-1-1-1,1 0 1,-1-1 0,8-5 0,-2 1 20,-1-1 0,0 0-1,-1-1 1,0 0 0,8-12 0,4-11-93,-1-2-1,17-40 1,-29 62-57,-3 8-43,-5 5 134,0 0-1,1 0 1,-1 0 0,0 0 0,0 0-1,0 0 1,0 0 0,0 0-1,0 1 1,1-1 0,-1 0-1,0 0 1,0 0 0,0 0-1,0 0 1,0 0 0,0 0-1,0 0 1,0 0 0,0 0-1,0 1 1,1-1 0,-1 0-1,0 0 1,0 0 0,0 0-1,0 0 1,0 0 0,0 1-1,0-1 1,0 0 0,0 0 0,0 0-1,0 0 1,0 0 0,0 0-1,0 1 1,0-1 0,0 0-1,0 0 1,0 0 0,0 0-1,0 0 1,-1 0 0,1 17-127,-2 0 0,0-1 1,-6 23-1,-18 49 40,-29 66-110,-26 89 420,31-92 273,49-147-433,-1-1 0,0 1 1,0 0-1,-1 0 1,1-1-1,-1 0 0,0 1 1,-5 4-1,7-8-44,1 1 0,-1 0 0,0-1 0,0 1 0,0-1 0,0 1 0,0-1 0,0 0 0,0 1 0,1-1 0,-1 0 0,0 0 0,0 1 0,0-1 0,0 0 0,0 0 0,0 0 0,0 0 0,0 0 0,0-1 0,0 1 0,0 0 0,0 0 0,0-1 0,0 1 0,0 0 0,0-1 0,0 1 0,0-1 0,0 1 0,1-1 0,-1 0 0,0 1 0,0-1 0,1 0 0,-1 0 0,0 1 0,1-1 0,-1 0 0,1 0 0,-1 0 0,1 0 0,-1-1 0,-4-6-9,1-1 0,0-1-1,0 1 1,1-1 0,1 1 0,-1-1 0,1 0 0,1 0-1,0 0 1,0 0 0,2-13 0,-1 9-55,1 0 0,1 1 0,1-1 0,-1 1 0,2-1 0,0 1 1,10-22-1,-9 26 45,1 1 0,-1-1 0,1 1 0,1 1 1,-1-1-1,1 1 0,0 1 0,1-1 0,0 1 0,16-10 1,5 1-19,0 1 0,31-10 0,13-5-31,-34 10 52,-1-1 1,0-2 0,60-48-1,-88 62 32,2-2-111,0 1 0,16-10 0,-27 18 74,0 1 1,0-1-1,0 1 0,0-1 0,0 1 1,0 0-1,0-1 0,1 1 1,-1 0-1,0 0 0,0 0 0,0 0 1,1 0-1,-1 0 0,0 0 1,0 0-1,0 0 0,0 0 0,1 1 1,-1-1-1,0 0 0,0 1 1,0-1-1,0 1 0,0 0 0,0-1 1,0 1-1,0 0 0,0-1 1,0 1-1,0 0 0,-1 0 0,1 0 1,0 0-1,0 0 0,-1 0 1,1 0-1,-1 0 0,1 0 0,0 2 1,2 6-3,0-1 0,0 0 0,-1 1 0,2 11 0,-3-10 14,1-3-38,0 1 555,2-13 63,1-3-613,8-13 76,-5 7-115,1 0-1,0 1 1,1 0 0,1 0 0,0 1 0,22-19 0,-31 29 47,1 0-1,-1 1 1,1-1-1,-1 1 1,1 0-1,-1 0 1,1-1 0,0 2-1,0-1 1,0 0-1,-1 1 1,1-1-1,0 1 1,0 0-1,0 0 1,0 0-1,0 0 1,0 0-1,-1 1 1,1-1-1,0 1 1,0 0 0,0 0-1,-1 0 1,1 0-1,-1 0 1,1 1-1,-1-1 1,1 1-1,-1 0 1,0-1-1,1 1 1,-1 0-1,0 0 1,0 1-1,1 1 1,12 16 22,-2 1 0,21 40-1,-31-55 7,0 0 0,1 0 0,-1 0 0,1-1-1,0 1 1,1-1 0,-1 0 0,1 0 0,9 6-1,-11-9 19,1 1-1,0-1 0,0 0 0,0 0 0,1 0 0,-1-1 0,0 0 0,1 1 1,-1-1-1,1-1 0,-1 1 0,1-1 0,-1 0 0,1 0 0,6-1 0,-1 0 13,0-1 0,0-1 0,-1 0 0,1 0-1,-1-1 1,0 0 0,0 0 0,0-1 0,0-1 0,-1 1-1,0-1 1,0 0 0,-1-1 0,1 0 0,9-13 0,-7 6 20,0 0 0,-1-1 1,0 0-1,-1-1 0,-1 1 1,-1-1-1,0-1 1,4-22-1,-9 35-63,1-1-44,-1 0 0,0 0 1,0 0-1,-1 0 0,1 0 1,-1 0-1,-1-9 0,1 13 41,0 1 0,0 0 0,0 0 0,0-1 0,0 1 0,0 0 0,0-1-1,0 1 1,0 0 0,0 0 0,0-1 0,0 1 0,0 0 0,0-1 0,-1 1 0,1 0 0,0 0-1,0-1 1,0 1 0,0 0 0,-1 0 0,1 0 0,0-1 0,0 1 0,0 0 0,-1 0 0,1 0-1,0 0 1,0-1 0,-1 1 0,1 0 0,0 0 0,-1 0 0,1 0 0,0 0 0,0 0-1,-1 0 1,1 0 0,0 0 0,-1 0 0,1 0 0,0 0 0,0 0 0,-1 0 0,1 0 0,0 0-1,-1 0 1,1 0 0,0 0 0,0 0 0,-1 0 0,1 1 0,0-1 0,0 0 0,-1 0 0,1 0-1,0 0 1,0 1 0,0-1 0,-1 0 0,-11 16-132,5 0 53,0 0 0,0 0 1,2 0-1,-6 30 0,9-36 109,1 0 0,0 0 0,1-1 0,0 1 0,0 0 0,1 0 0,1-1 0,-1 1 0,7 17 0,-8-25-13,1-1 0,-1 1 0,1-1 0,0 1 0,0-1 0,-1 1 0,1-1 0,0 0 0,0 1-1,0-1 1,1 0 0,-1 0 0,0 0 0,0 0 0,1 0 0,-1 0 0,0 0 0,1 0 0,-1-1 0,1 1 0,-1 0-1,1-1 1,0 1 0,-1-1 0,1 0 0,-1 0 0,1 1 0,0-1 0,-1 0 0,1 0 0,0-1 0,-1 1 0,3-1-1,3 0 31,0-1-1,0 0 0,-1-1 0,1 0 1,-1 0-1,7-4 0,15-12 12,0-1 0,-2-1 0,0-2 0,29-33 1,129-151 110,-160 177-130,-2-2 0,-2 0 0,0-1-1,-3-2 1,17-42 0,-25 54-50,-4 12-22,-1 0-1,0 0 1,-1 0 0,0 0 0,2-21 0,-5 32 30,0 0 1,0-1 0,0 1-1,0 0 1,0 0 0,0-1 0,0 1-1,0 0 1,0 0 0,0-1-1,0 1 1,0 0 0,0 0 0,0-1-1,0 1 1,0 0 0,0 0 0,0 0-1,0-1 1,0 1 0,0 0-1,0 0 1,-1-1 0,1 1 0,0 0-1,0 0 1,0 0 0,0-1-1,0 1 1,-1 0 0,1 0 0,0 0-1,0 0 1,0-1 0,-1 1-1,1 0 1,0 0 0,0 0 0,-1 0-1,1 0 1,0 0 0,-1 0-12,0 1 0,1-1 0,-1 0 0,1 1 0,-1-1 0,1 1 0,0-1 0,-1 1 0,1-1 0,-1 1 0,1 0 0,0-1 0,-1 1 0,1-1 0,0 1 0,0 0 0,-39 86-329,24-56 319,2 0 0,-11 36-1,15-32 65,1 1-1,2 1 0,1 0 0,2-1 1,2 1-1,5 67 0,-3-97 13,0 0 1,1 0-1,0 0 0,4 10 1,-5-15-14,0 1 1,0-1-1,0 1 1,0-1-1,1 0 0,-1 0 1,1 0-1,0 0 1,-1 0-1,1 0 1,0 0-1,0-1 0,0 1 1,5 2-1,-5-3-11,-1-1-1,1 0 1,-1 0-1,1 0 1,-1 1-1,1-1 1,0-1 0,-1 1-1,1 0 1,-1 0-1,1-1 1,-1 1-1,1 0 1,-1-1-1,1 0 1,-1 1-1,1-1 1,-1 0-1,0 0 1,1 0-1,1-1 1,2-3 30,1 0 0,-1 0 0,7-8 0,7-13-33,-1-1 0,18-35 0,5-8-47,-29 52-386,-21 50 432,2-12-69,0 1-1,1 0 1,1 0 0,1 0-1,-3 38 1,7-55 74,1 0 0,-1 0 1,0 0-1,1 0 0,2 6 0,-3-9-12,0 0 1,0-1-1,1 1 1,-1 0-1,0 0 0,1-1 1,-1 1-1,0 0 1,1-1-1,-1 1 0,1 0 1,0-1-1,-1 1 1,1-1-1,-1 1 0,1-1 1,0 1-1,-1-1 1,1 1-1,0-1 0,-1 0 1,1 0-1,0 1 1,0-1-1,0 0 0,-1 0 1,1 0-1,0 1 1,0-1-1,0 0 1,-1 0-1,2-1 0,19-3 28,0-2-1,0 0 0,28-14 0,-1 1 22,153-58-15,-189 73-46,4-3 7,21-11 0,-36 18-11,0-1 1,-1 1-1,1-1 1,0 1-1,-1-1 1,1 1-1,0 0 1,-1-1-1,1 1 0,0 0 1,0 0-1,0 0 1,-1-1-1,1 1 1,0 0-1,0 0 1,0 0-1,-1 0 0,1 0 1,0 0-1,0 1 1,1-1-1,-1 1 13,0 1-1,0-1 1,0 1-1,0-1 1,0 1-1,0-1 0,0 1 1,-1 0-1,1-1 1,0 3-1,0-3 123,16-11-5925,3-6 3141,-20 16 2654,0 0 0,0 0 0,0-1 1,0 1-1,1 0 0,-1 0 0,0 0 0,0 0 0,0 0 0,0 0 0,0 0 0,0 0 0,0 0 0,0 0 0,0 0 0,0-1 0,0 1 1,0 0-1,1 0 0,-1 0 0,0 0 0,0 0 0,0 0 0,0 0 0,0 0 0,0-1 0,0 1 0,0 0 0,0 0 0,0 0 1,0 0-1,0 0 0,0 0 0,0 0 0,0-1 0,0 1 0,0 0 0,0 0 0,-1 0 0,1 0 0,0 0 0,0 0 0,0 0 0,0-1 1,0 1-1,0 0 0,0 0 0,0 0 0,0 0 0,0 0 0,0 0 0,-1 0 0,2-1-24,-1 2-34,0-4-141,0 3 209,0 0 1,0 0 0,0 0-1,0-1 1,0 1-1,0 0 1,0 0-1,0 0 1,0 0-1,0 0 1,0 0 0,0 0-1,0-1 1,0 1-1,0 0 1,0 0-1,-1 0 1,1 0 0,0 0-1,0 0 1,0 0-1,0 0 1,0-1-1,0 1 1,0 0-1,0 0 1,0 0 0,0 0-1,0 0 1,-1 0-1,1 0 1,0 0-1,0 0 1,0 0 0,0 0-1,0 0 1,0 0-1,0 0 1,-1 0-1,1 0 1,0 0-1,0 0 1,0 0 0,0 0-1,0 0 1,0 0-1,0 0 1,-1 0-1,1 0 1,0 0 0,0 0-1,0 0 1,0 0-1,0 0 1,-1 0-1,-4 1 889,4-2-466,0 1-402,1 0 1,-1 0 0,0 0-1,1 0 1,-1 0 0,0 0 0,0 1-1,1-1 1,-1 0 0,0 0-1,1 0 1,-1 1 0,0-1-1,1 0 1,-1 1 0,0-1 0,1 0-1,-1 1 1,1-1 0,-1 1-1,1-1 1,-1 1 0,1-1-1,-1 2 1,-40 53 199,40-53-217,-13 20 312,1 0 0,1 1-1,-16 42 1,27-61-273,0 1 1,0-1-1,0 0 0,1 0 0,-1 0 1,1 1-1,0-1 0,1 0 1,-1 0-1,1 1 0,1 5 0,-1-8 15,0 0 0,-1 0 0,1 0 0,0 0 0,0 0 0,1 0 0,-1-1 0,0 1 0,0 0 0,1-1 0,-1 1 0,1-1 0,0 1 0,-1-1 0,1 1 0,0-1 0,0 0 0,0 0 0,0 0 0,0 0 0,0-1 0,4 2 0,3 0 121,1-1-1,-1 0 1,1-1 0,-1 0-1,1 0 1,0-1-1,-1 0 1,16-4-1,5-4-92,38-16 0,-21 7 23,126-40-1194,-130 43-1723,-35 11 16,1 0 0,13-9 0,-14 9-138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1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7136,'0'-7'3232,"21"1"-2816,4 1 704,4 2-704,33-7 960,8 2-768,15-3-32,2 7-352,4-7-64,-14 8-96,10-9-128,-13 9 32,4-5-1888,-13 1 1056,-7 7-4096,-12 7 2784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9:45.8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65 7136,'-5'-3'743,"-13"-8"848,12 4 2384,74-9 1407,-33 10-4604,37-3 0,414-4 582,-462 14-2565,34 6 0,-32-2-209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2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430 713 4064,'0'-2'209,"0"0"-1,0 0 1,1 0 0,-1 1-1,1-1 1,-1 0 0,1 0 0,0 0-1,0 1 1,-1-1 0,1 0 0,2-1-1,-2 2 39,0-1 0,0 1 0,-1-1-1,1 1 1,0-1 0,-1 1 0,1-1-1,-1 1 1,1-1 0,-1 1 0,1-4-1,-1 4-116,0 0-1,0 0 0,0 0 1,0 0-1,0 0 0,0 0 1,-1 0-1,1-1 0,0 1 0,-1 0 1,1 0-1,0 1 0,-1-1 1,1 0-1,-1 0 0,1 0 1,-1 0-1,0 0 0,1 0 1,-1 1-1,0-1 0,0 0 0,-1-1 1,0 2-58,1-1 1,-1 1-1,1-1 1,-1 1 0,1 0-1,-1 0 1,0-1-1,1 1 1,-1 0 0,0 0-1,1 1 1,-1-1-1,-2 1 1,-6 2-81,1 0 0,-1 0 1,-16 10-1,22-11 154,-40 23-19,2 1-1,1 3 1,-71 62 0,52-33 20,52-50-108,1 1 1,0 0-1,1 0 1,0 0-1,-6 13 1,11-20-1,0 0 0,0-1 1,0 1-1,1 0 1,-1 0-1,0 0 0,1 0 1,0 0-1,0 0 1,-1 0-1,1 0 0,0 0 1,0 0-1,1 0 1,0 4-1,-1-5-1,1 0-1,0 0 1,0 0-1,0 0 1,0 0-1,0 0 1,0 0-1,0 0 1,0 0-1,0-1 1,0 1-1,1 0 1,-1-1-1,0 1 1,0-1-1,1 1 1,-1-1-1,0 0 1,1 1-1,-1-1 1,0 0-1,1 0 0,-1 0 1,3 0-1,8 0 58,0 0 0,-1-1 0,1-1-1,0 0 1,0 0 0,0-1 0,-1-1-1,0 1 1,1-2 0,-1 0 0,-1 0-1,1-1 1,-1-1 0,12-8 0,-4 0-17,-1-1 0,0 0 0,-1-1 0,-1 0 0,0-2 0,16-26 0,1-11 98,-2-1 0,24-63 0,-45 95-211,-1-1 0,-1 0 1,-1 0-1,-1 0 0,-1 0 0,-2-1 0,0 0 0,-4-39 0,2 61-16,0 0 1,-1 0 0,0-1 0,0 1-1,0 0 1,-3-8 0,4 12 36,0 1 1,-1-1-1,1 1 0,0-1 1,0 1-1,0-1 0,-1 1 1,1-1-1,0 1 0,-1-1 1,1 1-1,0-1 1,-1 1-1,1 0 0,0-1 1,-1 1-1,1-1 0,-1 1 1,1 0-1,-1 0 1,1-1-1,-1 1 0,1 0 1,-1 0-1,1-1 0,-1 1 1,1 0-1,-2 0 1,1 0-5,0 1 0,1-1 0,-1 0 1,0 1-1,0-1 0,0 1 1,1 0-1,-1-1 0,0 1 1,1-1-1,-1 1 0,0 0 0,1 0 1,-1-1-1,0 2 0,-3 6-73,0 0 0,-6 15 1,9-21 81,-11 31-18,2 1 0,0 0 1,3 1-1,1-1 0,1 1 1,2 1-1,2-1 0,1 0 1,1 0-1,2 1 0,2-1 1,9 36-1,-11-60 129,0-1-1,0 1 1,1-1-1,1 0 1,10 19-1,-14-27-54,1 0-1,-1 0 1,1-1-1,-1 1 0,1 0 1,0 0-1,0-1 1,-1 1-1,1-1 0,0 0 1,0 1-1,1-1 0,-1 0 1,0 0-1,0 0 1,0-1-1,1 1 0,-1-1 1,0 1-1,1-1 1,-1 0-1,1 1 0,-1-1 1,0 0-1,1-1 1,-1 1-1,1 0 0,-1-1 1,0 1-1,0-1 1,1 0-1,-1 0 0,3-2 1,11-5 62,-1 0 0,0-2 0,-1 0-1,0 0 1,0-2 0,20-21 0,66-90 128,-68 82-282,14-20-173,-47 87-620,-5 1 728,-3 18 69,1 1-1,-1 63 1,9-102 78,0 0 0,1 1 0,1-1 0,-1 0 0,1 1 0,0-1 0,5 11 0,-6-15-8,0-1 0,0 0 0,0 0 0,0 0 0,0-1 0,1 1 0,-1 0 0,0 0 0,1-1 0,-1 1 0,1 0 1,0-1-1,0 0 0,-1 1 0,1-1 0,0 0 0,0 0 0,0 0 0,0 0 0,0 0 0,1-1 0,-1 1 0,0-1 0,0 1 0,0-1 0,1 0 1,-1 0-1,0 0 0,3 0 0,1-2 41,1 0-1,-1 0 1,0 0 0,0-1 0,0 0 0,0 0 0,-1-1 0,1 0 0,-1 0-1,8-7 1,-1-1-38,0 0 0,18-27 0,-5 2-75,-16 22-80,2 0 1,15-19-1,-26 34 117,1-1-1,-1 1 1,1-1-1,-1 1 1,0-1 0,1 1-1,-1-1 1,1 1-1,-1 0 1,1-1-1,-1 1 1,1 0 0,0-1-1,-1 1 1,1 0-1,-1 0 1,1 0 0,0-1-1,-1 1 1,1 0-1,0 0 1,-1 0-1,1 0 1,-1 0 0,1 0-1,0 0 1,-1 0-1,1 0 1,0 1 0,-1-1-1,1 0 1,-1 0-1,1 0 1,0 1-1,-1-1 1,1 0 0,-1 1-1,1-1 1,-1 0-1,1 1 1,-1-1 0,1 1-1,-1-1 1,0 1-1,1-1 1,-1 1-1,1-1 1,-1 1 0,0-1-1,0 1 1,1 0-1,-1-1 1,0 1-1,0 0 1,0-1 0,0 1-1,0-1 1,0 2-1,3 22-28,-1-1 0,-1 1-1,-1 0 1,-4 29-1,2-40 5,-25 218-340,13-126 380,-2 10 471,-41 146 0,55-253-332,-1 1 412,1 1 1,-3 16-1,12-56 187,73-293-694,-18 119 144,20 7-202,-62 154-127,29-43 1,-39 71 90,0 0 0,1 1 0,1 1 0,0 0 0,1 0 0,18-14 1,-24 22-2,0 1 1,0 0-1,0 0 0,1 0 1,-1 1-1,14-4 1,-19 6 34,1 1 1,-1-1 0,0 1-1,0-1 1,1 1 0,-1 0-1,0 0 1,1 0 0,-1 0-1,0 1 1,1-1 0,-1 0-1,0 1 1,0 0 0,0-1-1,1 1 1,-1 0 0,0 0-1,0 0 1,0 1 0,0-1-1,0 0 1,-1 1 0,1-1-1,0 1 1,-1 0 0,1-1-1,1 3 1,1 3-5,-1 0 0,1 0 0,-1 0 0,-1 1 0,1-1 0,-1 1 0,-1-1 0,1 1 0,-1 0 0,-1-1 0,1 1 0,-1 0 0,0 0 0,-1 0 0,-3 13 0,2-12 59,-1 0 1,0 0-1,0 0 0,-1 0 1,0 0-1,0-1 1,-1 0-1,-1 0 1,1 0-1,-1 0 0,0-1 1,-10 9-1,8-9-15,0-1-1,0 0 1,-1 0 0,1-1-1,-1 0 1,-1 0-1,1-1 1,-19 5 0,8-6 16,16-4-41,13-3-7,102-29-169,114-51 0,-213 79 180,-6 2-29,0 0 1,0 0 0,1 1 0,-1 0 0,1 0 0,0 1 0,-1-1 0,1 1 0,8 0 0,-14 1 8,0 1 1,0-1-1,0 0 1,0 1-1,0-1 1,0 0-1,0 1 1,0-1-1,0 1 0,0 0 1,-1-1-1,1 1 1,0 0-1,0-1 1,0 1-1,-1 0 0,1 0 1,-1 0-1,1-1 1,0 1-1,-1 0 1,0 0-1,1 0 1,-1 0-1,1 0 0,-1 0 1,0 0-1,0 0 1,0 0-1,1 2 1,-1 4-7,0 0 0,0 0 1,-2 12-1,0-7 20,-3 24-6,3-30 3,1-1-1,0 1 0,0 0 0,0 0 0,1-1 0,0 1 0,0 0 0,1 0 1,1 11-1,-1-17 10,-1 1 1,0 0 0,0-1-1,1 1 1,-1-1 0,0 1-1,1-1 1,-1 1 0,1-1-1,-1 1 1,0-1 0,1 1-1,-1-1 1,1 1 0,0-1-1,-1 0 1,1 1 0,-1-1-1,1 0 1,-1 0 0,1 1-1,0-1 1,0 0 0,1 0 12,0 1 0,0-1 0,-1 0 0,1 0 1,0-1-1,0 1 0,0 0 0,2-1 0,2-1 31,-1 0 0,0 0 0,1-1 0,8-5 0,-6 1-21,0 1 0,-1-1 0,0 0 0,-1-1 1,0 0-1,10-16 0,-9 13-18,-1 0 0,0 0 0,-1-1 0,-1 1 0,0-1 0,0 0 1,-1-1-1,0 1 0,-1 0 0,-1-1 0,0 0 0,-1 1 0,-1-22 1,0 31-44,1 0 1,-1 0-1,0 0 1,0 0-1,0 0 1,0 1-1,-1-1 1,1 1-1,-1-1 1,1 0-1,-1 1 1,0 0-1,0 0 1,0-1-1,0 1 1,0 0-1,-1 1 1,1-1-1,-1 0 1,1 1-1,-4-2 1,4 2 6,-1 0 1,1 0-1,-1 1 1,1-1-1,-1 1 0,1-1 1,-1 1-1,1 0 1,-1 0-1,1 0 1,-1 0-1,1 1 1,-1-1-1,1 1 1,-1-1-1,1 1 1,0 0-1,-1 0 1,1 0-1,0 0 1,0 0-1,0 1 1,0-1-1,-4 4 1,5-4 14,1-1 1,-1 1 0,0-1 0,1 1-1,-1-1 1,1 1 0,-1 0 0,1-1-1,-1 1 1,1 0 0,0-1 0,-1 1-1,1 0 1,0 0 0,-1-1 0,1 1-1,0 0 1,0 0 0,0 0-1,0-1 1,0 1 0,0 0 0,0 0-1,0 0 1,0-1 0,0 2 0,1-1 0,0 1 1,-1-1 0,1 0 0,0 0-1,0 1 1,0-1 0,0 0-1,0 0 1,0 0 0,0 0 0,0 0-1,1-1 1,1 2 0,2 1 7,0 0 0,0-1 0,1 0 0,-1 0-1,1 0 1,9 1 0,0-2 2,0-1 0,0 0 0,0 0 0,0-2 0,0 0 0,0-1 0,0 0 1,0-1-1,16-7 0,-8 1 73,-1-1 1,0-1 0,-1-1 0,36-28 0,103-104-102,-136 121 51,-1-1 1,-2-1 0,34-51-1,-36 44-35,0-1 0,-2 0-1,-2-2 1,-1 0 0,17-69-1,-31 102-15,1 1-1,0 0 0,-1-1 1,0 1-1,1-1 0,-1 1 1,0-1-1,0 1 0,-1-1 1,1 1-1,0-1 1,-1 1-1,1 0 0,-1-1 1,0 1-1,-1-3 0,2 4 12,-1 1 0,1-1 0,0 1 0,-1 0-1,1-1 1,0 1 0,-1 0 0,1-1 0,0 1-1,-1 0 1,1 0 0,0-1 0,-1 1 0,1 0 0,-1 0-1,1 0 1,-1-1 0,1 1 0,-1 0 0,1 0 0,0 0-1,-1 0 1,1 0 0,-1 0 0,1 0 0,-1 0-1,0 0 1,0 1-13,-1-1 0,1 1-1,0-1 1,-1 1 0,1 0 0,0-1-1,-1 1 1,1 0 0,-1 1 0,-4 3-37,1 0 0,1 1 0,-6 7 0,-6 10 14,2 1 1,-17 39-1,-18 61 23,30-75-41,1 3 73,2 1 0,2 0 0,3 1 1,2 0-1,3 1 0,0 77 0,6-107 56,6 40 0,-5-57-45,0 0 0,1-1 0,0 1 0,1-1 0,0 1 0,0-1 0,0 0 1,1 0-1,6 9 0,-8-14 3,0 0 1,0 0 0,0 0 0,0 0-1,0-1 1,0 1 0,0-1-1,0 1 1,1-1 0,-1 0-1,0 0 1,1 0 0,-1 0 0,6 1-1,-4-2 17,1 1 0,0-1 0,-1 0 0,1 0 0,0-1 0,0 1 0,7-3 0,2-1 52,0-1 0,-1-1 0,1 0 0,17-11 1,-18 8-65,1 0 0,-1-1 0,0-1 0,-1 0 0,0 0 0,-1-2 0,0 1 0,-1-1 0,-1-1 1,0 0-1,-1 0 0,0 0 0,-1-1 0,7-22 0,-12 30-35,1 0 0,-2 0 0,1 0 0,0-10 0,-2 15-10,1 0-1,-1 0 1,0 1-1,0-1 1,0 0-1,-1 0 1,1 1-1,0-1 1,-1 0-1,1 1 1,-1-1-1,1 0 1,-1 1-1,0-1 1,0 1-1,0-1 1,1 1-1,-2-1 1,1 1-1,0 0 1,0-1-1,-3-1 1,3 2 3,0 1 0,-1-1 0,1 1 1,0 0-1,-1-1 0,1 1 1,0 0-1,-1 0 0,1 0 1,-1 0-1,1 0 0,-1 0 0,1 0 1,0 1-1,-1-1 0,1 0 1,0 1-1,-1-1 0,1 1 0,0-1 1,-1 1-1,-1 1 0,-2 1-28,0 1-1,0 0 1,-9 8-1,-1 4 5,1 1 0,1 1 0,0 0 0,2 0 0,0 2 0,1-1 0,-12 35 0,20-48 24,0 0-1,0 0 0,1 0 1,0 0-1,0 0 0,1 0 0,0 1 1,0-1-1,1 9 0,0-11 23,0 0-1,0-1 0,0 1 1,0 0-1,0-1 1,1 0-1,0 1 0,0-1 1,0 0-1,0 0 1,0 0-1,0 0 0,1 0 1,0 0-1,-1-1 1,7 4-1,-1 0 51,0-1 1,1 0-1,-1-1 1,1 0-1,0-1 0,1 0 1,-1 0-1,0-1 0,1 0 1,0 0-1,-1-1 1,1-1-1,0 1 0,0-2 1,-1 1-1,1-1 1,0-1-1,11-3 0,-11 2-5,0 0 0,0-1 0,0 0 0,-1-1 0,0 0 0,0-1 0,0 0 0,12-10 0,-9 5-35,0-1 1,-1-1 0,-1 0 0,16-25 0,73-125-179,-98 161 117,11-14-140,-12 16 177,0 0-1,0-1 1,1 1-1,-1 0 1,0 0-1,0 0 1,1 0-1,-1-1 1,0 1-1,0 0 1,1 0-1,-1 0 1,0 0-1,1 0 1,-1 0-1,0 0 1,1 0-1,-1 0 0,0 0 1,0 0-1,1 0 1,-1 0-1,0 0 1,1 0-1,-1 0 1,0 0-1,1 0 1,-1 0-1,0 1 1,0-1-1,1 0 1,-1 0-1,0 0 1,0 0-1,1 1 1,-1-1-1,0 0 1,0 0-1,0 1 1,1-1-1,-1 0 0,0 0 1,0 1-1,0-1 1,0 0-1,0 0 1,1 1-1,-1-1 1,0 0-1,0 1 1,0-1-1,0 0 1,0 0-1,0 1 1,0-1-1,0 1 1,3 10-60,-1 1 0,0 0-1,-1 0 1,0 22 0,-6 51 45,3-61 78,-1-1-1,-1 1 1,-1-1 0,-1 0 0,-11 28 0,17-49-15,-1-1 1,0 1-1,0-1 1,0 1-1,0 0 1,0-1-1,0 1 0,0-1 1,-1 0-1,1 0 1,-1 1-1,1-1 1,0 0-1,-3 1 0,3-2-24,0 1 0,0-1 0,0 0-1,0 0 1,0 0 0,0 0-1,0 0 1,0 0 0,-1 0 0,1 0-1,0 0 1,0 0 0,0-1-1,0 1 1,0 0 0,1-1-1,-1 1 1,0-1 0,0 1 0,0-1-1,0 1 1,0-1 0,0 0-1,1 1 1,-1-1 0,-1-1 0,-1-1-10,2 1-17,-1 1-1,1-1 0,-1 1 0,1-1 0,0 0 0,-1 0 0,1 1 0,-1-5 1,-5-4-78,10 10 35,1 1 15,1-1 0,-1 1-1,1 0 1,-1 0 0,6 3 0,12 2 9,42 5 292,-19-5-1122,-15 0-2532,-6 0 1006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2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 10208,'-12'-4'4640,"4"8"-4032,3-4 288,5 3-609,-3-3 545,-1 3-512,-5-6-1600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34.4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419 22 2656,'0'0'4250,"-6"-5"-1695,-2 1-2176,0 1-1,-1 1 1,0 0 0,1 0-1,-1 0 1,-15 0 0,3 3-281,-1 0-1,0 2 1,1 0 0,0 1 0,-22 8 0,28-7-73,0 0-1,1 1 1,0 1-1,0 1 1,0 0-1,1 0 1,-17 16 0,24-19-7,0 1 0,1 0 0,0 1 0,0-1 1,1 1-1,-1 0 0,2 0 0,-1 0 0,-4 15 1,6-18 12,1 0 0,0 0 0,0 1 0,0-1 0,0 0 1,1 1-1,0-1 0,0 0 0,0 1 0,0-1 0,1 0 1,0 0-1,0 1 0,0-1 0,0 0 0,1 0 0,-1 0 1,1 0-1,4 6 0,-4-7 12,1 0 0,0 0-1,-1-1 1,1 1 0,0-1 0,0 1 0,1-1-1,-1 0 1,0 0 0,1-1 0,-1 1 0,5 1-1,5 0 25,0 0-1,16 2 0,-4-1-64,146 36-6,-151-34 40,0 1-1,-1 2 1,0-1 0,0 2-1,-1 1 1,23 17 0,-35-23 30,-1 0 1,0 0 0,0 0 0,-1 0 0,1 1 0,-1 0 0,0 0-1,-1 0 1,5 10 0,-7-14-28,0 0 0,0 0-1,0 0 1,-1 1 0,1-1-1,-1 1 1,1-1 0,-1 0-1,0 1 1,0-1 0,0 1-1,0-1 1,-1 0 0,1 1 0,-1-1-1,1 0 1,-1 1 0,0-1-1,0 0 1,0 0 0,0 0-1,0 1 1,0-1 0,-1 0-1,1-1 1,-1 1 0,1 0-1,-1 0 1,-3 2 0,-4 2 39,0 0 1,0-1-1,0 0 0,-1-1 1,0 0-1,0 0 0,0-1 1,-15 2-1,-12 1 89,-39 1-1,40-4 70,-33 1-134,61-6 43,9-3 20,1 4-150,-1 0 0,0 0-1,1 0 1,-1 0 0,1 0-1,0 0 1,-1 0 0,3 0-1,90-23-19,-21 7 32,87-34-158,-127 37 178,0-1 0,54-34 0,171-143 213,-214 156-104,-32 28-78,-8 5 50,0 0 1,0 0-1,0 0 1,-1 0-1,6-7 0,-9 10-127,0 0-1,0 0 1,0 0-1,0 0 0,0 0 1,0 0-1,0 0 1,0 0-1,0-1 0,0 1 1,0 0-1,0 0 1,0 0-1,0 0 0,0 0 1,0 0-1,0 0 1,0 0-1,0 0 0,0-1 1,0 1-1,0 0 0,-1 0 1,1 0-1,0 0 1,0 0-1,0 0 0,0 0 1,0 0-1,0 0 1,0 0-1,0 0 0,0 0 1,-1 0-1,1 0 1,0 0-1,0 0 0,0 0 1,0 0-1,0 0 1,0 0-1,0 0 0,0 0 1,0 0-1,-1 0 1,1 0-1,0 0 0,0 0 1,0 0-1,0 0 1,0 0-1,0 0 0,0 0 1,-3 0-23,0 1 0,1 0 1,-1-1-1,1 1 0,-1 0 1,1 0-1,-1 0 0,1 0 1,0 1-1,-1-1 0,1 1 0,0-1 1,-3 4-1,-30 31-6,24-24 18,10-10 10,-114 133 52,102-117-75,0 1 0,1 1 0,1 0 1,0 1-1,-12 38 0,22-57 36,-1 4 43,0 0-1,1 0 1,-1 8-1,2-13-40,-1 0 0,1 0-1,0 0 1,0-1 0,0 1-1,0 0 1,0 0 0,0-1-1,0 1 1,0 0 0,1 0-1,-1-1 1,0 1 0,0 0 0,1 0-1,-1-1 1,0 1 0,1 0-1,-1-1 1,1 1 0,-1 0-1,0-1 1,1 1 0,0-1-1,-1 1 1,1-1 0,-1 1-1,1-1 1,0 1 0,-1-1 0,1 1-1,0-1 1,-1 0 0,1 0-1,0 1 1,0-1 0,4 0 51,0 0 1,-1 0-1,1 0 0,0-1 1,-1 1-1,1-1 1,-1 0-1,1-1 1,-1 1-1,0-1 0,1 0 1,6-4-1,2-2 24,0-1-1,15-14 0,-21 17-42,9-8-12,0-1-1,-1-1 0,-1 0 1,0-1-1,-1-1 1,-1 0-1,-1-1 0,17-36 1,-19 35-74,-1 1 0,-1-1 1,8-33-1,-15 42-255,0 11 289,0 0 1,0 0-1,0 0 1,0 0-1,0 0 1,0-1-1,0 1 1,0 0-1,0 0 1,0 0-1,-1 0 1,1 0-1,0 0 1,0 0-1,0 0 1,0 0-1,0 0 1,0 0-1,0 0 1,0 0-1,-1 0 1,1 0 0,0 0-1,0 0 1,0 0-1,0 0 1,0 0-1,0 0 1,0 0-1,0 0 1,-1 0-1,1 0 1,0 0-1,0 0 1,0 0-1,0 0 1,0 0-1,0 1 1,0-1-1,0 0 1,0 0-1,0 0 1,-1 0-1,1 0 1,0 0-1,-1 2-10,-1-1-1,1 1 1,0 0-1,0 0 1,0 0-1,0 0 1,0-1-1,-1 4 1,-1 10-11,-1 1-1,2-1 1,0 1 0,1 0 0,2 21-1,-1-23 30,0-2 6,1 0 1,0 0-1,0 0 0,2 0 0,-1 0 0,2 0 0,6 17 0,-8-26 40,-1 1 1,1 0-1,0-1 0,0 0 0,0 0 0,0 1 1,1-1-1,-1 0 0,1-1 0,0 1 0,0 0 1,0-1-1,0 0 0,0 1 0,1-1 0,-1-1 1,0 1-1,1 0 0,0-1 0,-1 0 1,1 0-1,0 0 0,0 0 0,-1 0 0,1-1 1,0 0-1,5 0 0,-4 0-10,-1-1 0,0 0 0,1-1 0,-1 1 0,0-1 0,0 0 0,0 0 0,0 0 0,0 0 0,-1-1 0,1 1 0,-1-1 0,6-5 0,4-6 43,21-28 1,-28 34-63,14-20-84,26-49 0,-29 51-351,-17 26 404,1 0 0,-1-1 1,0 1-1,1 0 0,-1-1 0,0 1 1,1 0-1,-1-1 0,0 1 0,1 0 1,-1 0-1,1 0 0,-1-1 0,0 1 1,1 0-1,-1 0 0,1 0 0,-1 0 1,1 0-1,-1 0 0,1 0 0,0 0 1,-1 0 10,1 1 1,-1-1 0,1 0 0,-1 1-1,1-1 1,-1 1 0,0-1 0,1 1 0,-1 0-1,0-1 1,1 1 0,-1-1 0,0 1-1,1 0 1,-1-1 0,0 1 0,0-1-1,0 1 1,0 0 0,0-1 0,0 2-1,2 13-33,-2 1 0,0-1 0,-1 0 0,0 1 0,-7 27 0,2-7 199,4-16-68,1-14-26,1 0-1,-1 0 1,0 0 0,0 0 0,-3 7-1,4-12 290,2-3-104,5-8 22,12-18-130,28-44-173,-40 62-22,1 1 1,1-1 0,0 1-1,18-14 1,-26 22 24,1 0 0,-1 0 1,0 0-1,1 0 0,-1 0 0,1 1 0,-1-1 1,1 0-1,-1 1 0,1 0 0,0-1 0,-1 1 1,1 0-1,-1 0 0,1-1 0,0 1 0,-1 1 1,1-1-1,0 0 0,-1 0 0,1 1 0,1-1 1,-1 2 4,0-1 1,0 0-1,0 0 1,0 1-1,-1-1 1,1 1 0,0-1-1,-1 1 1,0 0-1,1 0 1,-1 0-1,0 0 1,0 0 0,0 0-1,2 3 1,-2 1 22,1 0 1,-1 1-1,0-1 0,0 0 1,0 0-1,-1 0 1,0 9-1,1 25 291,-1-40-284,1 0 0,-1 0 0,0 1 0,0-1 0,0 0 0,0 0 0,0 0 0,0 1 0,0-1 0,0 0 0,0 0 0,1 0 0,-1 1 0,0-1 0,0 0 0,0 0 0,0 0 0,1 0 0,-1 0 0,0 1 0,0-1 0,0 0 0,1 0 0,-1 0 0,0 0 0,0 0 0,0 0 0,1 0 0,-1 0 0,0 0 0,0 0 0,1 0 0,-1 0 0,0 0 0,0 0 0,1 0 0,12-4 241,12-13-68,-15 8-220,0 0 1,16-22-1,-21 23-6,1 0-1,0 1 1,1 0-1,-1 0 1,1 1-1,1 0 1,-1 0-1,13-7 1,-19 13 23,0-1 0,1 1 1,-1-1-1,0 1 1,1 0-1,-1-1 1,1 1-1,-1 0 0,1 0 1,-1 0-1,1 0 1,-1 0-1,1 0 1,-1 0-1,1 1 0,-1-1 1,1 0-1,-1 1 1,0 0-1,1-1 0,-1 1 1,0 0-1,1-1 1,-1 1-1,0 0 1,0 0-1,0 0 0,0 0 1,0 0-1,0 0 1,0 0-1,0 1 1,1 0-1,3 6-16,-1 0 0,0 0-1,-1 1 1,5 12 0,-2-3 157,-3-11-90,1 1-1,0 0 1,0-1-1,0 1 1,7 6-1,-10-12-13,0 0 0,1-1 0,-1 0-1,1 1 1,-1-1 0,1 0 0,0 0 0,0 0-1,-1 0 1,1 0 0,0 0 0,0 0-1,0 0 1,0-1 0,0 1 0,0-1 0,0 0-1,0 0 1,0 1 0,0-1 0,0 0-1,0-1 1,0 1 0,0 0 0,0-1 0,3 0-1,0-1 5,0 0-1,0 0 0,-1-1 0,1 0 0,-1 0 1,1 0-1,-1-1 0,0 1 0,0-1 0,0 0 1,-1 0-1,1 0 0,-1-1 0,0 1 1,3-7-1,1-1 31,-1-2-1,0 1 1,-1 0 0,5-22 0,-5 15 25,-2 11-140,-1 0 0,0-1 0,2-18 0,-4 28 54,0 0 0,0 0 0,0-1 0,0 1 0,0 0 0,0 0 0,0 0 0,0-1 0,0 1 0,0 0 1,0 0-1,0 0 0,0 0 0,0-1 0,0 1 0,0 0 0,0 0 0,0 0 0,0 0 0,0-1 0,0 1 0,0 0 0,0 0 1,0 0-1,0 0 0,-1-1 0,1 1 0,0 0 0,0 0 0,0 0 0,0 0 0,0 0 0,-1-1 0,1 1 0,0 0 1,0 0-1,0 0 0,0 0 0,0 0 0,-1 0 0,1 0 0,0 0 0,0 0 0,0 0 0,-1 0 0,1 0 0,0 0 1,0 0-1,0 0 0,0 0 0,-1 0 0,1 0 0,0 0 0,0 0 0,0 0 0,-1 0 0,1 0 0,0 0 0,0 0 1,0 0-1,-9 10-225,1 10 88,1 0 1,-8 39 0,13-49 221,0 0 1,1 0-1,1 0 1,0 0-1,0 0 0,1 0 1,0 0-1,4 15 1,-4-21-43,0 0 0,1 0 0,0-1-1,-1 1 1,2 0 0,-1-1 0,0 1 0,1-1 0,-1 0 0,1 0 0,0 0 0,0 0 0,0 0 0,1-1 0,-1 1 0,1-1 0,-1 0 0,1 0 0,0 0 0,-1 0 0,1-1 0,0 0 0,0 0 0,0 0 0,5 1 0,7-1 6,-1 1 1,1-2-1,-1 0 0,0-1 1,23-4-1,-22 1-1142,1 0 1,0-1 0,20-9-1,-13 5-3563,-7 5 1404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37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62 2976,'16'-25'8501,"-18"22"-6612,-3 6-1110,-6 8-226,-15 18-112,1 2 0,-37 58 0,61-87-404,-1 1 1,1-1 0,0 1-1,0-1 1,0 1 0,0-1-1,0 1 1,0 0-1,1-1 1,0 1 0,-1 0-1,1-1 1,0 1 0,0 0-1,1 4 1,-1-6-5,1 1 1,0-1-1,0 1 0,-1-1 1,1 0-1,0 1 0,0-1 1,0 0-1,0 0 0,0 1 1,1-1-1,-1 0 0,0 0 1,0-1-1,1 1 1,-1 0-1,1 0 0,-1-1 1,0 1-1,1 0 0,-1-1 1,1 0-1,0 1 0,-1-1 1,1 0-1,-1 0 0,3 0 1,0 1 31,0-1 0,0 0 0,0 0 0,0 0 1,0-1-1,0 1 0,0-1 0,-1 0 0,1 0 0,0-1 1,0 1-1,-1-1 0,1 0 0,-1 1 0,1-2 1,-1 1-1,5-4 0,-3 2-21,-1-1 0,0 0 0,0 0 0,0 0 1,-1 0-1,0-1 0,0 1 0,0-1 0,-1 0 0,4-9 0,-1 0-50,-1 0 0,0 0 0,-1 0 0,-1-1-1,1-21 1,-2 31-145,1 10 69,0 10-5,-1 7 100,1 1 0,7 29-1,-5-29 142,-3-16-104,1-1 0,-1 1-1,1-1 1,0 0 0,0 0-1,1 1 1,4 6 0,-6-10-18,0-1 0,0 1-1,0-1 1,0 0 0,0 0 0,1 1 0,-1-1 0,0 0 0,1 0 0,-1 0 0,1 0 0,-1-1-1,1 1 1,-1 0 0,1-1 0,-1 1 0,1-1 0,0 1 0,-1-1 0,1 0 0,0 0 0,-1 1-1,1-1 1,0-1 0,-1 1 0,1 0 0,0 0 0,0 0 0,1-1 0,4-2 94,0 0 1,0 0-1,-1-1 1,1 1-1,-1-1 1,10-8-1,32-34 54,-4 3-29,-31 32-119,-8 6-88,0 1 0,0-1 0,0 1 0,0 0 0,1 1 0,-1-1 0,1 1 0,0 0 0,11-3 0,-16 6 39,0 0 0,0 0 0,0 0 0,0 0 0,0 1 1,0-1-1,0 0 0,0 1 0,-1-1 0,1 0 0,0 1 1,0-1-1,0 1 0,0-1 0,0 1 0,-1 0 0,1-1 0,0 1 1,0 0-1,-1 0 0,1-1 0,-1 1 0,2 2 0,-1-1-6,1 1-1,-1-1 0,1 1 0,-1 0 1,0 0-1,1 5 0,1 12 35,-1 1 0,0 0 0,-2 0 0,-2 29-1,-18 83 26,6-50-41,-20 159 677,32-230-421,29-122 1370,28-28-1328,-42 109-276,54-98-232,-2 2-50,-61 114 240,67-134-164,-69 141 150,1 0-1,-1 0 0,1 0 0,-1 1 1,1-1-1,1 1 0,-1 0 0,0 0 1,1 0-1,6-4 0,-10 7 36,1 0 0,-1 0 0,0 0 0,1 0 0,-1 0 0,0 0 0,1 0 0,-1 0 0,0 0 0,1 0 0,-1 0 0,0 0 0,1 0 0,-1 1 0,0-1 0,1 0 0,-1 0 0,0 0 0,0 1 0,1-1 0,-1 0 0,0 0 0,0 1 0,0-1 0,1 0 0,-1 0 0,0 1 0,0-1 0,0 0 0,0 1 0,0-1 0,1 0 0,-1 1 0,0-1 0,0 0 0,0 1 0,0-1 0,0 0 0,0 1 0,0-1 0,0 0 0,0 1 0,1 17 48,-1-17-44,0 13 37,-1 0 1,0 0-1,-1 0 0,0 0 1,-1 0-1,0 0 0,-1 0 1,-1-1-1,0 0 0,-11 20 1,7-16-26,8-14 52,-1 1 0,0 0-1,0-1 1,0 1 0,0-1 0,-1 1 0,1-1-1,-5 4 1,7-7 5,2-1-62,-1 1 0,1-1 0,-1 1 0,0-1 1,0 0-1,1 0 0,-1 0 0,0 0 0,0 0 1,0 0-1,2-2 0,0-1-45,1-1 0,0 1 0,0 0 0,1 0 0,0 0 0,-1 0 1,1 1-1,0 0 0,1 0 0,-1 0 0,9-3 0,-11 5 28,0 0 1,0 1-1,-1-1 0,1 1 1,0 0-1,0 0 0,-1 0 1,1 0-1,0 0 0,0 0 1,0 1-1,-1-1 0,1 1 1,0 0-1,-1 0 1,1 0-1,0 0 0,-1 0 1,0 0-1,1 1 0,-1 0 1,0-1-1,1 1 0,-1 0 1,0 0-1,0 0 0,2 3 1,1 2-28,-1 0 1,0 0-1,0 0 1,-1 1-1,0-1 0,0 1 1,0 0-1,-1 0 1,0 0-1,0 12 1,1 9-51,-4 47-1,1-52 94,-2 48 178,-12 75 0,-1-68 392,10-67-293,5-12-278,0 0 0,0 0 0,0 1 0,0-1 0,0 0 0,-1 0 0,1 0-1,0 0 1,0 0 0,0 0 0,0 0 0,0 0 0,0 0 0,0 0 0,0 0 0,0 0-1,0 0 1,0 0 0,-1 0 0,1 0 0,0 0 0,0 0 0,0 0 0,0 0 0,0 0 0,0 0-1,0 0 1,0 0 0,0 0 0,0 0 0,0-1 0,-1 1 0,1 0 0,0 0 0,0 0-1,0 0 1,0 0 0,0 0 0,0 0 0,0 0 0,0 0 0,0 0 0,0 0 0,0 0-1,0 0 1,0 0 0,0-1 0,0 1 0,0 0 0,0 0 0,-2-13 273,1-25-203,3 0 1,1 0 0,1 0 0,14-51-1,-11 64-61,1 0 0,0 1 0,2-1 0,24-41 0,-4 15-146,2 1 0,2 1 0,49-52 0,-75 92 50,1 0 1,-1 1-1,11-7 1,-17 13 60,0 1 1,0-1-1,0 1 1,1 0-1,-1 0 0,0 0 1,0 0-1,1 0 1,-1 0-1,1 0 0,-1 1 1,0-1-1,1 1 1,-1 0-1,1 0 1,-1 0-1,1 0 0,-1 0 1,1 1-1,-1-1 1,4 2-1,-4-2 19,-1 1 0,1 0 1,-1 0-1,1 0 0,0 1 0,-1-1 0,0 0 1,1 1-1,-1-1 0,0 0 0,0 1 0,0 0 0,0-1 1,0 1-1,0 0 0,0-1 0,0 1 0,-1 0 1,1 0-1,-1 0 0,1 0 0,-1-1 0,0 5 1,1 2 12,-1 0 1,-1 0 0,1 0 0,-3 10 0,0-6-18,0 0 1,0-1-1,-2 0 1,1 1-1,-1-2 1,-1 1-1,-7 11 0,8-14 53,-1 0-1,0 0 0,0-1 0,-1 0 0,0-1 0,0 1 0,-1-1 0,1-1 0,-13 7 0,2-2 160,14-6-157,-1-1 0,0 0 1,0-1-1,0 1 1,-1-1-1,1 0 1,-1-1-1,-9 3 1,20-5-76,0 0 0,0 1 0,0-2 0,8-2 0,13-3 81,22-1-217,83-19 265,-111 20-87,0-1-1,-1-1 1,0-1-1,-1 0 1,0-1-1,0-1 1,-1-1-1,-1 0 0,16-18 1,-28 27 25,0 0-1,0 0 1,-1 0-1,1 0 1,-1-1 0,0 0-1,4-7 1,-6 9-39,-1 0 1,1 0 0,0 0 0,-1 0-1,0 0 1,0 0 0,0 0-1,0 0 1,0 0 0,-1 0-1,1 0 1,-1 0 0,0 0-1,1 0 1,-1 1 0,-1-1 0,-2-5-1,3 1-72,1 7 60,0 0 0,0 0 0,0 0 0,0 0 0,0 0 0,0 0 1,0 0-1,0 0 0,0 0 0,0 0 0,0 0 0,1 0 0,-1 0 0,0 0 0,0 0 1,0 0-1,0 0 0,0 0 0,0 0 0,0 0 0,0 0 0,0 0 0,0 0 0,0 0 1,0 0-1,0 0 0,0 0 0,0 0 0,1 1 5,-1 0-1,0 0 1,1 0 0,0 0-1,-1 0 1,1 0 0,0 0 0,-1 0-1,1 0 1,0-1 0,1 2-1,6 8-143,-3 2 103,0-1 1,-1 1 0,0 0 0,-1 1 0,3 22 0,0 1 6,-2-15 79,-3-11 20,0-1 0,1 0 0,4 12 0,-5-19-48,0 0-1,0 0 1,-1 0-1,1-1 1,0 1-1,0 0 1,1-1 0,-1 1-1,0-1 1,1 1-1,-1-1 1,0 1-1,1-1 1,0 0-1,-1 0 1,1 0-1,0 0 1,-1 0-1,1 0 1,0-1-1,2 2 1,5-1 55,0 0 0,0 0 1,0-1-1,0 0 1,0-1-1,0 0 1,0 0-1,12-4 1,9-4-119,30-13 1,16-13-211,-76 35 258,0 0 0,0 0 0,1 0 0,-1 0 0,0-1 0,0 1 0,0 0 0,0 0 0,1 0 0,-1 0 0,0 0 0,0 0 0,0 0 0,0 0 0,1 0 0,-1 0 0,0 0 0,0 0 0,0 0 0,1 0 0,-1 0 0,0 0 0,0 0 0,0 0 0,1 0 0,-1 0 0,0 0 0,0 0 0,0 0 0,0 1 0,1-1 0,-1 0 0,0 0 0,0 0 0,0 0 0,0 0 0,0 0 0,1 1 0,-1-1 0,0 0 0,0 0 0,0 0 0,1 12-83,-5 16 31,3-26 58,0 0-1,1-1 0,0 1 0,-1-1 0,1 1-1,0 0 1,0-1 0,0 1 0,0 0 0,0-1 0,0 1-1,0 0 1,0-1 0,1 1 0,-1-1 0,1 1 0,-1 0-1,1-1 1,0 1 0,-1-1 0,1 1 0,0-1 0,0 0-1,0 1 1,0-1 0,0 0 0,1 0 0,-1 0 0,0 0-1,0 0 1,1 0 0,1 1 0,1 1 42,-1-1-1,1 0 1,0 0 0,0 0 0,0-1-1,0 1 1,1-1 0,-1 0 0,7 1-1,-9-2-27,0 0-1,0 0 1,0-1-1,-1 1 0,1 0 1,0-1-1,0 1 1,-1-1-1,1 1 0,0-1 1,0 0-1,-1 1 1,1-1-1,-1 0 0,1 0 1,-1-1-1,1 1 1,-1 0-1,0 0 0,0-1 1,1 1-1,-1 0 1,0-1-1,0 1 0,0-1 1,1-2-1,-1 1-8,0 0 0,1 0-1,-1-1 1,-1 1 0,1 0-1,0 0 1,-1-1 0,1 1-1,-1-1 1,0 1 0,0 0-1,-1-1 1,1 1 0,-1 0-1,-1-6 1,-5-20-185,6 27 165,0 1 1,0-1 0,1 1 0,-1 0 0,0-1-1,0 1 1,0 0 0,0-1 0,-1 1 0,1 0-1,0 0 1,0 0 0,-1 0 0,1 0 0,-3-1 0,-12-3 4,6 1 29,10 4-19,0-1 0,0 1 0,0 0 0,0 0 1,0 0-1,0-1 0,0 1 0,0 0 0,0 0 0,0 0 0,0 0 0,0-1 1,0 1-1,1 0 0,-1 0 0,0 0 0,0-1 0,0 1 0,0 0 0,0 0 0,0 0 1,0 0-1,1-1 0,-1 1 0,0 0 0,0 0 0,0 0 0,0 0 0,1 0 1,-1 0-1,0 0 0,0-1 0,0 1 0,0 0 0,1 0 0,-1 0 0,0 0 0,1 0 1,11-7-18,1 0 1,1 1-1,-1 1 1,1 0-1,0 0 1,29-4-1,-27 7-9,-1 1 0,22 1 0,-32 0 22,-1 0-1,1 1 1,-1 0-1,0 0 1,0 0-1,1 0 1,-1 1-1,0-1 1,0 1-1,0 0 1,0 0 0,-1 1-1,5 2 1,1 4 68,0 0 0,-1 1 0,0 0 0,-1 0 0,0 1 0,-1-1 0,6 14 0,-6-15-11,-1 0 1,1 0 0,1-1 0,-1 0 0,2-1-1,-1 1 1,1-1 0,0-1 0,0 1 0,0-1 0,1-1-1,0 0 1,1 0 0,17 6 0,-22-9-549,0-1 1,0-1-1,0 1 1,0-1-1,0 0 1,0 0-1,7-1 1,-4-1-1556,0 0 0,1 0 0,-1-1-1,0 0 1,-1 0 0,9-6 0,1 1-997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37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507 10 5632,'0'0'141,"0"0"-1,0-1 1,0 1 0,0-1-1,0 1 1,0-1 0,0 1-1,0 0 1,0-1 0,0 1 0,-1-1-1,1 1 1,0-1 0,0 1-1,0 0 1,0-1 0,-1 1 0,1 0-1,0-1 1,0 1 0,-1-1-1,1 1 1,0 0 0,-1-1-1,1 1 97,-1 0 0,1 0 0,-1 1-1,1-1 1,-1 0 0,1 0 0,0 0-1,-1 0 1,1 1 0,-1-1 0,1 0 0,0 0-1,-1 1 1,1-1 0,0 0 0,-1 0-1,1 1 1,0-1 0,-1 1 0,1-1-1,0 0 1,0 1 0,-1 0 0,-2 2 189,-1 1 1,0-1 0,0 1 0,0-1 0,0-1-1,-1 1 1,1 0 0,-8 2 0,7-2-167,-109 49 2104,-28 15-1469,121-55-947,0 1-1,1 0 1,1 2-1,-27 24 1,39-31-708,-1 0 0,2 1 0,-11 15 0,-1 14-6045,12-16 2944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40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37 181 3968,'-4'0'173,"-12"-2"2214,14 6-411,6 5 458,-1-5-2061,-1-1 0,1 0-1,0 0 1,0-1-1,0 1 1,0-1 0,1 1-1,-1-1 1,0 0 0,1 0-1,0 0 1,-1-1-1,1 1 1,0-1 0,6 1-1,-1 0-31,-1 0 0,0-1-1,0-1 1,0 1-1,1-1 1,15-2 0,-18 0-246,1 0 1,-1 0 0,1 0-1,-1-1 1,0 1-1,0-2 1,-1 1 0,1-1-1,0 0 1,-1 0 0,0 0-1,0-1 1,0 1-1,-1-1 1,0-1 0,0 1-1,5-8 1,-6 8-67,0-1 1,0 1 0,0-1-1,-1 0 1,0 0-1,0 0 1,-1 0-1,1 0 1,-1 0-1,0-1 1,-1 1-1,0 0 1,0 0 0,0-1-1,-1 1 1,0 0-1,0 0 1,-4-12-1,5 16-42,-1 0 1,0 0-1,0 0 0,1 1 0,-1-1 0,-1 0 0,1 0 0,0 1 0,0-1 0,-1 1 0,1-1 0,0 1 1,-1 0-1,0-1 0,1 1 0,-1 0 0,0 0 0,-3-2 0,3 3-7,-1-1 0,1 1 0,-1 0 1,1 0-1,0 0 0,-1 0 0,1 0 0,-1 0 0,1 1 1,0-1-1,-1 1 0,1-1 0,-4 3 0,-6 3-45,1 0 0,-1 1 0,1 1 1,-16 14-1,15-13 86,1 0-20,-49 42 142,54-45-85,0 0-1,1 0 0,0 0 0,0 1 1,0 0-1,1 0 0,-4 9 0,7-14-18,0 0 0,0 1-1,1-1 1,-1 0 0,1 0-1,-1 0 1,1 1-1,0-1 1,0 0 0,0 1-1,0-1 1,1 0 0,-1 0-1,0 0 1,1 1 0,0-1-1,-1 0 1,1 0-1,0 0 1,0 0 0,0 0-1,1 0 1,-1 0 0,0 0-1,1 0 1,-1-1 0,1 1-1,-1-1 1,1 1-1,0-1 1,0 1 0,3 1-1,6 3 199,0 0-1,0-1 0,1-1 1,19 6-1,-28-9-181,12 3 92,0 0 0,1-2 0,-1 0 0,0 0-1,1-2 1,-1 0 0,28-3 0,32-12-798,0-9-3473,-1 1-8094,-46 14 8789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41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2 3552,'-4'-1'418,"1"1"-1,-1 0 1,0 0 0,1 0 0,-1 0-1,0 0 1,0 1 0,1 0 0,-1 0 0,1 0-1,-7 3 1,-4-5 3957,11 1-1829,10 2-1361,7 0-431,0 0-1,1-1 1,-1-1-1,1 0 1,22-4-1,-17 2-479,0 1 1,23 2-1,24 0 46,-39-2-752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42.2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3 6976,'-1'-1'171,"1"1"0,0 0 0,-1 0 0,1 0 0,0-1 0,-1 1 0,1 0 1,-1 0-1,1 0 0,0 0 0,-1 0 0,1 0 0,-1 0 0,-3 2 3818,4-1-3845,0-1 1,0 1 0,0 0 0,0 0-1,0 0 1,-1 0 0,1 0 0,0-1-1,0 1 1,0 0 0,-1 0 0,1 0-1,-1 0 1,0 0 0,1 0 41,-6 14 740,2-6-438,0 0 1,0 1-1,-2 13 1,5-19-454,1 0-1,0-1 1,0 1 0,0 0 0,0 0 0,0 0 0,1-1 0,0 1 0,0 0-1,0-1 1,0 1 0,3 5 0,-3-6-124,16 27 403,-16-28-579,1-1 0,-1 1 0,1 0 0,-1-1-1,1 0 1,0 1 0,0-1 0,0 0-1,-1 0 1,1 0 0,0 0 0,0 0-1,4 0 1,9 4-1729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42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40 5312,'-17'-26'2400,"8"20"-2080,6 2 608,6 4-576,-3-3-640,4 6-224,9 4 384,3 1-1632,1 3 992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43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5216,'0'0'1696,"6"9"768,0 14-1063,-1 1 0,-1 0 1,1 45-1,-8 73 585,2-123-1530,4 182 1363,1-109-603,0-95-987,0-1 1,-1 1-1,1-1 0,-1 0 1,6-8-1,14-25-338,56-63-1,-52 74-177,-26 25 260,1 0 0,-1 0-1,0 0 1,1 0 0,-1 0 0,0 0-1,1 1 1,0-1 0,-1 0 0,1 1-1,-1-1 1,1 1 0,0 0-1,-1-1 1,1 1 0,0 0 0,-1 0-1,4 0 1,-5 1 24,1-1 1,-1 0-1,0 0 0,0 1 0,1-1 1,-1 0-1,0 1 0,0-1 0,0 0 1,0 1-1,0-1 0,1 0 0,-1 1 1,0-1-1,0 0 0,0 1 0,0-1 1,0 0-1,0 1 0,0-1 0,0 0 1,0 1-1,0-1 0,0 0 0,0 1 1,-1-1-1,1 0 0,0 1 0,-4 10 13,4-10-15,-3 5 36,1 0-1,-1 0 1,0 0-1,-1-1 0,1 0 1,-1 1-1,0-1 1,0-1-1,-8 8 0,9-10-6,0 1 0,0-1 0,1 1 0,-1 0 0,1 0 0,0 0 0,-1 0 0,1 0 0,1 1 0,-3 4 0,3-6 2,1-1 0,0 1 0,0-1 0,-1 1 0,1-1-1,0 1 1,1-1 0,-1 1 0,0 0 0,0-1 0,1 1-1,-1-1 1,0 0 0,1 1 0,0-1 0,-1 1 0,1-1-1,0 0 1,0 1 0,0-1 0,0 0 0,0 0 0,0 0-1,0 0 1,0 0 0,0 0 0,0 0 0,2 1 0,2 1 33,-1 0 0,0 0 1,0 0-1,1-1 0,0 0 0,-1 0 1,1 0-1,0-1 0,0 1 1,7 0-1,-9-2-308,1 0 1,-1 0-1,1 0 0,-1 0 1,0-1-1,6 0 1,-5-1-774,0 1 0,-1 0 1,1-1-1,0 0 0,-1 0 1,4-3-1,5-2-1783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9:47.1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101 611 3136,'0'0'139,"-1"-1"0,1 0 0,0 1 1,0-1-1,0 0 0,0 1 0,0-1 0,0 0 1,0 1-1,0-1 0,0 0 0,0 0 0,0 1 1,1-1-1,-1 0 0,0 1 0,0-1 0,1 0 1,-1 1-1,0-1 0,1 1 0,-1-1 0,1 1 0,-1-1 1,0 0-1,1 1 0,0 0 0,0-2 0,0 2 111,-1-1 0,1 1 0,0-1-1,-1 0 1,1 1 0,-1-1 0,1 0-1,-1 1 1,1-1 0,-1 0 0,0 0 0,1 1-1,-1-1 1,0 0 0,0 0 0,1-1-1,-2 1-37,0 0 0,0 1 0,0-1 0,0 0 1,-1 0-1,1 1 0,0-1 0,0 0 0,0 1 0,0-1 0,-3 0 0,3 1-63,-8 2 0,1 0 0,-1 1 1,1 0-1,0 0 0,0 1 1,1 0-1,-14 9 0,20-12-108,-1 0 0,1 0 0,0 1 0,-1-1 0,1 0-1,0 0 1,-1 1 0,1-1 0,0 1 0,0-1 0,0 1 0,1-1 0,-1 1-1,0-1 1,0 1 0,1 0 0,-1 0 0,1-1 0,0 1 0,-1 0 0,1 0-1,0-1 1,0 1 0,0 0 0,1 3 0,-1-3 22,1 0 0,0 0 0,0 0-1,0 0 1,0 0 0,0 0 0,1-1 0,-1 1 0,0 0 0,1-1-1,-1 1 1,1-1 0,0 1 0,-1-1 0,1 0 0,0 1 0,0-1-1,0 0 1,3 1 0,0 0 8,0-1 1,0 1-1,1-1 0,-1 0 0,0-1 0,1 1 0,-1-1 1,1 0-1,-1 0 0,0-1 0,1 0 0,-1 0 1,0 0-1,11-4 0,0-1 106,0-2 0,-1 0 0,19-12 0,-32 19-150,0 0 0,0-1 0,-1 1 0,1 0 1,-1 0-1,1-1 0,-1 1 0,0-1 0,0 1 0,1-1 0,-1 0 0,0 0 0,1-2 0,-2 3-30,0 0 0,0 0 0,0 0 0,0 0 0,0 0 0,0 0 0,0 0 0,0 1 0,0-1 0,-1 0 0,1 0 0,0 0-1,-1 0 1,1 0 0,0 1 0,-1-1 0,1 0 0,-1 0 0,1 1 0,-1-1 0,0 0 0,1 1 0,-1-1 0,0 0 0,1 1 0,-1-1 0,0 1 0,0 0-1,1-1 1,-1 1 0,0-1 0,0 1 0,0 0 0,-1-1 0,-9-3-100,0-1 0,-1 1 0,1 1 0,-1 0 0,-22-2-1,26 6 29,-1 0 520,8-2-189,5-2-87,62-35 1535,-38 23-1477,-1-2 1,0 0-1,47-41 0,-50 32-122,0 0-1,-2-1 1,22-36 0,49-96 132,-79 132-162,2-5-14,-13 25-98,0-1 1,1 1-1,0 0 0,0 0 0,8-8 0,-12 14 23,0 1 0,0-1-1,1 1 1,-1 0 0,0-1 0,1 1-1,-1-1 1,1 1 0,-1 0 0,1 0 0,-1-1-1,0 1 1,1 0 0,-1 0 0,1 0 0,-1-1-1,1 1 1,-1 0 0,1 0 0,0 0 0,-1 0-1,1 0 0,-1 0 1,0 1-1,1-1 0,-1 0 1,0 0-1,1 0 0,-1 1 1,0-1-1,0 0 0,0 0 1,1 1-1,-1-1 0,0 0 1,0 1-1,0-1 0,1 0 1,-1 1-1,0-1 0,0 0 1,0 1-1,0-1 0,2 23-413,-2-21 425,-15 167-246,7-108 200,-1 13-29,-22 91 1,30-161 77,-87 302 41,73-268 47,-1 0-1,-2 0 0,-1-2 1,-2 0-1,-47 59 0,63-89-71,-3 4 89,0-1 0,0 1 0,-1-2 0,0 0 0,-13 9 0,21-15-76,-1-1-1,0 0 0,0 0 1,0 0-1,0 0 0,0 0 1,0-1-1,0 1 0,0-1 1,0 1-1,-1-1 0,1 0 1,0 0-1,0 0 0,0 0 1,0 0-1,0 0 0,-1 0 1,1-1-1,0 1 0,0-1 1,0 0-1,0 1 0,0-1 1,0 0-1,0 0 0,0 0 1,1-1-1,-1 1 0,0 0 1,1-1-1,-1 1 0,1-1 1,-1 1-1,1-1 0,0 0 1,-2-2-1,1 1-33,0 0-1,0 0 1,0-1 0,1 1 0,0 0-1,-1-1 1,1 1 0,0-1-1,0 0 1,1 1 0,-1-1 0,1 0-1,0 1 1,0-1 0,0 0 0,0 1-1,1-1 1,0 0 0,-1 1-1,1-1 1,1 1 0,2-8 0,-1 5-6,0 0 0,0 0 0,1 1 1,0-1-1,0 1 0,1 0 0,-1 0 0,1 0 1,0 1-1,1-1 0,8-5 0,0 3 5,0 0 0,0 1-1,1 0 1,0 1 0,22-5-1,79-7-54,-39 7 48,-39 4-199,20-3 175,-20 1-7388,-30 7 4972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43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13 6976,'-6'-2'307,"-4"-2"2751,23 3 899,87 4 1230,-49-1-4671,0-2 1,61-7-1,-100 5-651,0 1 0,22 0 0,-9 5-4116,-8 2 1633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43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 7712,'-8'10'3520,"8"4"-384,0-9-2016,0 2 255,0-1-831,0-1-288,0-2-32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44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5 139 5408,'-1'7'1615,"1"0"1,0 0-1,1 13 1,-1 33 3148,-2-42-4071,1-10-507,1 1 1,0-1 0,-1 0 0,1 1-1,0-1 1,0 0 0,0 1 0,0-1-1,0 0 1,0 4 0,1-22 1813,0-2-1909,1 0 0,1 0 1,1 1-1,0-1 0,2 1 1,0 0-1,8-18 0,-10 27-210,0-1 105,0 1-1,0 0 1,7-10-1,-10 17 24,0 1 0,0-1 0,0 1 0,0-1 0,0 1 0,1-1 0,-1 1 0,0 0 0,1 0 0,-1 0 0,1 0 0,-1 0 0,1 0 0,0 0 0,-1 0 0,1 1 0,0-1 0,-1 1 0,1-1 0,0 1 0,0 0 0,0-1 0,-1 1 0,4 0 0,8 3 60,0 1 0,0 0 0,0 1 0,20 11 0,17 6 45,-38-18-496,34 12 1140,-22-12-2320,-3-4-3535,-20 0 5014,-1 0-77,0 0 0,0 0-1,1 0 1,-1 0-1,0 0 1,0 0 0,1 0-1,-1 0 1,0-1-1,1 1 1,-1 0 0,0 0-1,0 0 1,1 0-1,-1 0 1,0 0 0,0 0-1,1-1 1,-1 1-1,0 0 1,0 0 0,0 0-1,1-1 1,-1 1-1,0 0 1,0 0 0,0-1-1,0 1 1,0 0-1,1 0 1,-1-1 0,0 1-1,0 0 1,0 0-1,0-1 1,0 1 0,0 0-1,0 0 1,0-1-1,0 1 1,0 0 0,0-1-1,0 1 1,0 0-1,0-8-2761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44.4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 9632,'3'-11'4384,"6"4"-3840,-1 2 2207,4 5-1631,17-7 96,4 7-736,13 0-192,-2 4-160,6-1-32,-4 5-32,-1-1-256,-4 4 96,-9-3-2368,-7 2 1376,-9 6-7103,1-3 4543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46.0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13 194 2976,'-12'-7'9013,"12"7"-8864,7-8 643,-1 1 0,0-1 0,0 0-1,6-11 1,8-11 198,-4 8-428,-9 11-442,0 1 0,1 1 0,0-1 1,0 1-1,1 1 0,19-15 0,-28 23-121,1-1 1,0 1-1,0-1 0,0 1 0,0-1 0,-1 1 1,1 0-1,0 0 0,0-1 0,0 1 0,0 0 1,0 0-1,0 0 0,0 0 0,0 0 0,0 0 0,-1 0 1,1 0-1,0 1 0,0-1 0,0 0 0,0 0 1,1 1-1,0 1 30,0-1 1,-1 0 0,1 1-1,0-1 1,-1 1-1,0-1 1,1 1-1,-1-1 1,0 1-1,2 2 1,1 6 170,0-1 0,0 1 0,3 13 1,-6-20-172,0 2 51,2 5 183,0 1 1,0-1-1,1 0 0,0 0 1,1-1-1,0 1 0,10 13 1,-14-22-206,0 1 1,1-1 0,-1 0 0,1 1 0,0-1 0,-1 0-1,1 0 1,0-1 0,0 1 0,0 0 0,-1 0-1,1-1 1,0 1 0,0-1 0,0 0 0,0 1 0,0-1-1,0 0 1,0 0 0,4-1 0,-1 0 34,0 0 1,0 0 0,0 0-1,0-1 1,0 1-1,-1-1 1,6-3 0,21-14-54,-1-2 1,46-39 0,-67 51-376,2-4-3442,-5 5-1893,-20 25-2963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46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 6656,'0'-1'220,"0"0"0,0 0 0,0 0 1,0 0-1,0 1 0,0-1 0,0 0 0,0 0 1,0 0-1,0 0 0,1 0 0,-1 1 0,0-1 1,1 0-1,-1 0 0,1 0 0,-1 1 0,0-1 1,1 0-1,0 1 0,-1-1 0,1 0 0,-1 1 1,1-1-1,0 1 0,-1-1 0,1 1 0,0-1 1,0 1-1,0-1 0,-1 1 0,2-1 0,9-5 828,-4 3-531,-1-1 0,1 1 0,0 0-1,0 0 1,9-2 0,-12 4-391,-1 1 0,1-1 0,0 1 1,-1-1-1,1 1 0,0 0 0,-1 1 0,1-1 1,-1 0-1,1 1 0,0 0 0,5 2 0,4 2 331,0 0 1,0-1-1,0-1 0,1 0 0,-1-1 0,1-1 0,0 1 0,0-2 0,25-2 0,28-1 131,21-2-429,-65 3-199,13-2-3200,-27 3 1394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47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5 134 4384,'-5'3'9429,"10"-3"-8598,0-1 0,0 1 1,-1-1-1,1 0 0,6-2 0,1-2-538,0 0-1,11-8 0,4-1 276,-5 4-271,0-2 1,0 0-1,-1-1 1,33-28 0,-54 41-296,1-1 1,-1 1 0,1-1 0,-1 1-1,0-1 1,1 1 0,-1 0-1,1-1 1,-1 1 0,1 0 0,0 0-1,-1-1 1,1 1 0,-1 0 0,1 0-1,-1 0 1,1-1 0,0 1-1,0 0 1,-1 1-7,1-1 0,-1 0-1,0 0 1,0 0 0,1 1 0,-1-1-1,0 0 1,0 0 0,0 1 0,1-1-1,-1 0 1,0 1 0,0-1 0,0 0-1,0 1 1,0-1 0,0 0 0,0 1 0,1-1-1,-1 0 1,0 1 0,0-1 0,0 0-1,-1 1 1,-3 30-149,3-26 208,-15 63-85,-11 70 263,-9 207 654,29-270-590,7-30-12,1-21 17,-1-23-249,-29 7 518,13-8-554,0-1-39,1 1 0,-1 1 1,-29 6-1,175-23 2156,-99 13-2129,117-6 112,-118 5-321,-18 0-3565,-17 19-7937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48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0 7872,'1'0'337,"0"1"1,0-1 0,0 1-1,0-1 1,0 1 0,0-1-1,0 1 1,-1 0-1,1-1 1,0 1 0,0 0-1,-1 0 1,1-1 0,0 1-1,-1 0 1,1 0 0,-1 0-1,1 0 1,0 2-1,10 22 2431,-10-21-2545,2 4 246,-1 0-1,0 1 0,-1-1 0,0 1 0,0-1 0,-1 14 0,-6 52 683,5-63-1056,-1 1-63,0 1 1,-1-1-1,-1 0 1,1 0-1,-2 0 1,0 0-1,0-1 1,-1 0-1,0 0 0,-1 0 1,-9 9-1,11-14-387,-1 0-1,0-1 1,0 1-1,0-1 1,-1-1-1,0 1 1,0-1-1,-8 3 0,-27 15-1564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51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307 771 3232,'-12'-30'5754,"11"29"-5644,1 0 0,-1 0 0,1 0 0,-1 0 0,0 1 0,1-1 0,-1 0 0,0 0 0,0 1 0,0-1 0,0 0 0,0 1 0,1-1 0,-1 1 0,0-1 0,0 1 0,-1-1 0,1 1 0,0 0 0,0 0 0,0-1 0,0 1 0,0 0 0,0 0 0,0 0 0,-2 0 0,-2 0 32,0 0 0,-1 1 0,1-1 0,-9 3 0,3 1-34,-1 0 0,1 1 0,-1 1 0,1 0 0,1 0 0,-1 1 0,1 0 0,0 1 0,1 0-1,0 0 1,-12 16 0,8-8-12,0 0 1,2 1-1,0 0 0,0 1 0,2 0 0,-10 27 0,17-40-29,0 1-1,1 0 0,-1 0 1,1 0-1,0-1 1,1 1-1,0 0 0,0 0 1,1 10-1,-1-13-19,1 0 0,0 0 0,0-1 0,0 1 0,0 0 0,0 0 0,0-1-1,1 1 1,0-1 0,-1 1 0,1-1 0,0 0 0,0 0 0,0 1 0,0-1 0,1-1 0,-1 1 0,1 0-1,-1-1 1,1 1 0,3 1 0,1-1 38,-1 1 1,1-1-1,0 0 0,0-1 0,0 0 1,0 0-1,0-1 0,0 1 0,0-1 0,9-2 1,-2 0 109,1-1 0,-1 0 0,25-10-1,-24 7-118,-1-1 0,0 0-1,-1-2 1,0 1-1,0-2 1,-1 1-1,0-2 1,0 0-1,-2 0 1,1-1-1,11-17 1,-1-2 87,-2-1-1,-1-1 1,23-61 0,-26 52-128,-2-1 1,8-47-1,-14 37-117,-3 0 0,-2 0 0,-6-70 0,4 118 64,-1-15-174,0 0 0,-2 0 0,0 1 0,-10-33 0,13 51 172,-1 0 0,1 0 0,0 0-1,-1 0 1,1 0 0,0 1 0,-1-1 0,1 0 0,-1 0 0,1 0 0,-1 1 0,0-1 0,1 0-1,-1 0 1,0 1 0,1-1 0,-1 1 0,0-1 0,0 1 0,-1-2 0,1 2 7,0 0 0,1 0 0,-1 1 0,0-1 0,1 0 0,-1 0 0,0 0 1,1 1-1,-1-1 0,0 0 0,1 0 0,-1 1 0,1-1 0,-1 1 0,1-1 0,-1 1 0,1-1 0,-1 1 1,1-1-1,-1 1 0,0 0 0,-3 5-31,1-1 1,-1 1 0,1 1-1,-3 8 1,-6 17 15,2 1 0,-11 64 0,4 73 69,15-133 109,2-1-1,2 1 0,1-1 1,1 0-1,2 0 0,15 46 1,-12-53 96,-2-5 186,14 30-1,-20-52-388,0 0-1,0 0 1,0 0-1,0 0 1,0 0-1,1 0 1,-1 0 0,1-1-1,-1 1 1,1-1-1,0 1 1,0-1-1,-1 1 1,1-1 0,0 0-1,0 0 1,0 0-1,4 1 1,-4-1-12,0-1 0,1 0-1,-1 0 1,0 0 0,0 0 0,0-1 0,1 1-1,-1 0 1,0-1 0,0 0 0,0 1 0,0-1 0,0 0-1,0 0 1,0 0 0,0 0 0,0 0 0,-1-1-1,1 1 1,2-3 0,10-10 96,0-2 0,-1 1 0,13-20 0,5-8-11,-5 11-128,41-52 51,-40 49-615,-28 59 64,-2 2 438,0-7 59,2 0 0,-1 0 0,3 27 0,1-31 27,0 0-1,1 0 0,6 20 0,-7-29 16,1 0-1,-1-1 1,1 1-1,0-1 1,0 0-1,1 0 1,0 0-1,-1 0 1,2 0-1,-1-1 1,6 5-1,-8-7 0,0-1 1,1 1-1,-1-1 0,0 0 0,1 0 1,-1 0-1,1 0 0,-1 0 0,1 0 1,0-1-1,-1 1 0,1-1 0,0 0 1,-1 0-1,1 0 0,0 0 0,-1 0 1,1-1-1,0 1 0,-1-1 0,4 0 1,0-2 46,0 1 1,0-1 0,0-1 0,0 1 0,0-1-1,-1 0 1,6-5 0,3-4-13,-1-1 1,0 0-1,-2-1 0,1 0 0,11-23 1,-10 18-46,10-19 5,-1 0 1,20-52-1,11-55-269,62-281 0,-114 414-30,-3 10 29,-2 9 19,-13 47-80,-17 105 151,14-49 158,-39 176 61,22-99-18,17-91 134,-60 167 0,1-84 154,65-153-270,0-1 0,-2 0 0,-1-1-1,-34 36 1,42-50-21,-11 11 64,18-19-79,1 0 0,0 0 0,0 0 0,-1 0 1,1 0-1,-1-1 0,1 1 0,-1 0 0,1-1 0,-1 1 1,1-1-1,-1 0 0,-2 1 0,4-1-21,0 0 1,0 0-1,-1-1 0,1 1 1,0 0-1,0 0 0,0 0 1,-1 0-1,1-1 0,0 1 1,0 0-1,0 0 1,0 0-1,-1-1 0,1 1 1,0 0-1,0 0 0,0 0 1,0-1-1,0 1 0,0 0 1,0 0-1,0-1 0,0 1 1,0 0-1,0-1 0,0 1 1,0 0-1,0 0 0,0-1 1,0 1-1,0-1 1,1-8 45,4-1-48,0 0 1,1 1-1,0 0 0,0 0 1,1 1-1,8-8 1,4-7 105,92-99 219,-78 90-290,-2-2 0,-1-1 0,45-70 0,-24 15 20,41-68-16,41-41 59,-118 177-102,22-35 5,54-115 1,-7-36 64,-38 92-97,-4-10-652,-39 118 184,-6 12 151,-6 15 141,-19 68 106,-11 34-40,-87 177 290,1-1-172,18-40 273,55-151 93,34-72-208,14-27-72,-1 1 0,0-1 1,-10 12-1,3-5 148,12-13-202,-1-1-1,1 1 1,0-1 0,0 1-1,-1-1 1,1 0 0,0 1 0,0-1-1,-1 1 1,1-1 0,0 0-1,-1 1 1,1-1 0,-1 0-1,1 0 1,0 1 0,-1-1 0,1 0-1,-1 0 1,1 0 0,-1 1-1,1-1 1,-1 0 0,1 0-1,-1 0 1,1 0 0,-1 0-1,1 0 1,-1 0 0,1 0 0,-1 0-1,1 0 1,-1 0 0,1 0-1,-1 0 1,0-1 0,1 0-12,0 1 1,0-1-1,0 0 0,0 1 1,-1-1-1,1 0 1,0 1-1,0-1 1,1 0-1,-1 0 0,0 1 1,0-1-1,0 0 1,0 1-1,1-1 1,-1 0-1,0 1 0,0-1 1,1 1-1,-1-1 1,1 0-1,-1 1 1,0-1-1,1 1 0,-1-1 1,1 1-1,0-1 1,8-8-7,0 1 0,0 1 0,1 0 0,0 0 0,0 1 0,1 0 0,20-8 0,86-24-111,-70 25 195,-4-1-41,0-1 1,0-3-1,45-25 0,-69 32-13,-1-1 1,0 0-1,-1-2 0,0 0 0,-1-1 1,0 0-1,-2-2 0,23-31 0,-25 29 45,-1 0 0,0-1 0,10-29 0,-18 40-77,0 0 1,0-1 0,-1 1 0,0-1-1,-1 1 1,0-1 0,0 0-1,-1 1 1,0-1 0,-3-12 0,3 20-22,0 0 1,-1 0 0,0 1-1,1-1 1,-1 1 0,0-1-1,0 1 1,1-1 0,-1 1-1,0-1 1,-1 1 0,1 0-1,0-1 1,0 1 0,-1 0-1,-1-2 1,2 3 11,0-1 0,0 1 0,0 0 0,0-1 0,0 1 1,0 0-1,0-1 0,0 1 0,0 0 0,0 0 0,0 0 0,0 0 0,0 0 0,0 0 0,0 0 1,0 1-1,0-1 0,0 0 0,0 1 0,0-1 0,0 0 0,0 1 0,0-1 0,0 1 0,0-1 1,1 1-1,-1 0 0,0-1 0,-1 2 0,-2 3-25,0 0 0,0 0 1,0 1-1,0-1 0,1 1 0,0 0 1,0 0-1,1 0 0,-2 7 0,-14 61 250,16-67-182,-2 16 55,1 0 0,1 1 0,1-1 0,4 44 0,-3-61-32,1-1 0,0 0-1,1 0 1,-1 0 0,1 0 0,0 0 0,0-1 0,5 9 0,-6-12-17,0 1-1,0-1 1,0 1 0,0-1-1,0 0 1,1 1 0,-1-1 0,1 0-1,-1 0 1,1 0 0,-1 0-1,1 0 1,0 0 0,-1-1-1,1 1 1,0-1 0,0 1-1,-1-1 1,1 1 0,0-1-1,0 0 1,0 0 0,-1 0-1,1 0 1,0 0 0,0 0-1,3-1 1,5-2 45,1-1 1,-2 0-1,1 0 1,0-1-1,10-7 1,47-35-129,-56 39 64,231-187 179,-219 176-204,-5 5-178,34-22 0,-40 32-16,-12 4 200,0 1 1,0-1-1,1 0 0,-1 0 1,0 0-1,0 0 1,1 0-1,-1 0 1,0 0-1,0 0 1,1 1-1,-1-1 0,0 0 1,0 0-1,0 0 1,1 1-1,-1-1 1,0 0-1,0 0 1,0 0-1,0 1 1,1-1-1,-1 0 0,0 1 1,0 1-29,1 1 1,-1-1-1,0 0 1,1 1-1,-1-1 0,-1 5 1,0 4 9,1 11-11,0 1 90,0 0 0,1-1 1,1 1-1,1-1 0,9 33 0,-9-45-8,0 0-1,2 0 1,-1 0-1,1 0 1,11 16-1,-14-24-23,-1 0-1,1 0 0,0 0 1,0 0-1,0 0 1,0 0-1,0-1 1,0 1-1,1-1 1,-1 1-1,0-1 0,1 0 1,-1 0-1,1 0 1,-1 0-1,1 0 1,0-1-1,-1 1 0,1-1 1,0 0-1,0 0 1,-1 0-1,1 0 1,0 0-1,-1 0 0,1-1 1,0 1-1,-1-1 1,4-1-1,9-4 44,-1-1-1,0-1 1,0 0 0,-1 0-1,0-1 1,-1-1-1,21-21 1,-9 6 74,-1-2 0,28-42 0,-44 58-105,21-34-89,-26 41 14,0 0-1,0 0 1,-1 0-1,1-1 1,-1 1-1,0 0 1,0-1-1,0-7 1,-1 11 28,0 0 0,0 0 0,0 0 0,0 0 1,0 0-1,0-1 0,0 1 0,0 0 0,-1 0 1,1 0-1,-1 0 0,1 0 0,0 0 1,-1 0-1,0 1 0,1-1 0,-1 0 0,1 0 1,-1 0-1,0 0 0,0 1 0,0-1 0,1 0 1,-3 0-1,1 0-7,0 0 0,1 1 0,-1-1 0,0 1 0,0 0 0,0-1 1,0 1-1,0 0 0,0 0 0,0 1 0,0-1 0,-3 1 0,-2 1-27,0 0-1,0 0 1,0 1 0,0 0-1,-11 7 1,10-4 40,0 0 0,0 1 0,1 1 1,0-1-1,0 1 0,1 0 0,0 0 0,0 1 0,1 0 1,-5 10-1,5-8 57,0 1-1,1 0 1,1 0 0,-1 0 0,2 0-1,0 0 1,-1 24 0,3-30-26,0 0-1,1 0 1,0-1 0,0 1 0,0 0-1,4 10 1,-4-14-6,0 0-1,0 1 1,0-1 0,0 0-1,1 0 1,-1 0-1,1 0 1,-1 0 0,1-1-1,0 1 1,0 0-1,-1-1 1,1 1 0,0-1-1,0 0 1,1 1-1,-1-1 1,4 1 0,-2-1 26,0 0 1,0-1 0,0 1 0,0-1 0,0 0 0,0 0 0,0-1 0,0 1-1,0-1 1,5-1 0,4-2 31,20-10 1,-26 11-69,27-14 38,-2-1 0,53-37 0,50-57-26,-130 108-39,1-1-22,-1-1 0,1 1 0,1 0 0,-1 1 0,1 0 0,9-5 0,-15 9 36,-1-1 1,1 1 0,-1 0 0,1 0-1,-1-1 1,1 1 0,-1 0 0,1 0 0,-1 0-1,1 0 1,-1 0 0,1 0 0,-1 0-1,1 0 1,-1 0 0,1 0 0,0 0 0,-1 0-1,1 0 1,-1 0 0,1 0 0,-1 0-1,1 1 1,-1-1 0,0 0 0,1 0 0,-1 1-1,1-1 1,-1 0 0,1 1 0,-1-1-1,0 0 1,1 1 0,-1-1 0,0 1 0,1-1-1,-1 1 1,0-1 0,0 0 0,1 1-1,-1-1 1,0 1 0,0-1 0,0 1 0,0-1-1,1 1 1,-1 0 0,0-1 0,0 1-1,0 4 13,0 0 0,0 0-1,-1 0 1,-1 7-1,1-6 4,-3 18-15,-9 26 0,-1 4-49,7-27 137,5-19 42,0 1-1,0 0 1,-1 15-1,3-24-111,0 0-1,0-1 1,1 1-1,-1 0 0,0 0 1,0 0-1,0 0 1,0 0-1,0 0 1,0 0-1,1 0 1,-1-1-1,0 1 1,0 0-1,0 0 0,0 0 1,1 0-1,-1 0 1,0 0-1,0 0 1,0 0-1,0 0 1,1 0-1,-1 0 1,0 0-1,0 0 0,0 0 1,1 0-1,-1 0 1,0 0-1,0 0 1,0 1-1,0-1 1,0 0-1,1 0 1,-1 0-1,0 0 0,0 0 1,0 0-1,0 0 1,0 0-1,1 1 1,-1-1-1,0 0 1,0 0-1,0 0 0,0 0 1,0 0-1,0 1 1,0-1-1,0 0 1,0 0-1,0 0 1,0 0-1,0 1 1,0-1-1,0 0 0,0 0 1,0 0-1,0 1 1,0-1-1,0 0 1,0 0-1,0 0 1,0 0-1,0 1 1,0-1-1,10-12 149,2-6-64,11-26 0,-17 30-154,2 0 0,-1 1 0,1 0 0,17-20 1,-23 31 19,0 0 1,0 0 0,0 0-1,0 0 1,1 1 0,3-3-1,-6 4 27,1-1-1,-1 1 0,1 0 0,-1 0 0,1 0 0,-1 0 0,0 0 0,1 0 0,-1 0 0,1 0 0,-1 0 0,1 0 0,-1 0 0,0 0 0,1 0 1,-1 0-1,1 0 0,-1 0 0,0 1 0,1-1 0,-1 0 0,1 0 0,-1 0 0,0 1 0,1-1 0,-1 0 0,0 1 0,1-1 0,-1 0 0,0 1 0,0-1 1,1 0-1,-1 1 0,0-1 0,0 0 0,0 1 0,1-1 0,-1 1 0,0-1 0,0 0 0,0 1 0,0-1 0,0 1 0,0-1 0,0 1 0,0 0 1,1 8-19,0 0 0,0 0 1,-2 16-1,0-17 30,1-1 0,0 1 0,0 0 0,1-1 0,0 1 0,0-1 0,4 11 0,-3-13 59,-1 1 0,2-1-1,-1 0 1,1-1 0,0 1 0,0 0 0,0-1-1,7 8 1,-8-11-36,-1 1-1,1-1 0,0 0 1,0 0-1,0 0 1,0 0-1,0 0 0,0-1 1,1 1-1,-1 0 1,0-1-1,0 0 0,0 1 1,1-1-1,-1 0 1,0 0-1,0-1 0,1 1 1,-1 0-1,0-1 1,0 1-1,0-1 0,1 0 1,-1 1-1,3-3 1,13-6 55,-1 0 0,-1-1 1,1-1-1,26-24 1,53-58 200,-4-10-134,-77 83-129,0-1 0,-2 0-1,16-35 1,-12 14 10,15-69-1,-29 101-20,5-18-72,-2-1 1,0 0 0,2-53-1,-8 76 21,0 5 31,1 0-1,-1 0 1,0 0-1,0 0 0,0 0 1,0 0-1,0 0 1,0 0-1,0 0 0,-1 0 1,1 0-1,0 1 0,-1-1 1,1 0-1,0 0 1,-1 0-1,1 0 0,-1 0 1,1 1-1,-2-2 1,2 2 10,0 0 1,0 0-1,0 0 1,0 0-1,0 0 1,0 0-1,-1-1 1,1 1-1,0 0 1,0 0-1,0 0 1,0 0-1,0 0 1,-1 0-1,1 0 1,0 0-1,0 0 1,0 0 0,0 1-1,0-1 1,-1 0-1,1 0 1,0 0-1,0 0 1,0 0-1,0 0 1,0 0-1,0 0 1,-1 0-1,1 0 1,0 0-1,0 1 1,0-1-1,0 0 1,0 0-1,0 0 1,0 0 0,0 0-1,0 0 1,0 1-1,-1-1 1,1 0-1,-2 4-24,1 0-1,-1 0 0,1 0 1,-1 0-1,0 7 1,-1 1-9,-30 113-197,24-90 267,1 0 0,2 0 0,-2 47 0,9 106 107,1-154-917,1 0 0,11 52 0,-6-69-3426,-8-17 4020,0 0 1,1 1-1,-1-1 1,0 0-1,1 0 1,-1 1-1,0-1 1,1 0-1,-1 0 1,1 1-1,-1-1 1,0 0-1,1 0 1,-1 0 0,1 0-1,-1 0 1,1 0-1,-1 1 1,1-1-1,-1 0 1,0 0-1,1-1 1,-1 1-1,1 0 1,-1 0-1,1 0 1,-1 0-1,1 0 1,-1 0-1,0-1 1,1 1 0,0 0-52,0-1 0,-1 1 1,1-1-1,0 0 0,-1 1 1,1-1-1,-1 0 0,1 1 1,-1-1-1,1 0 0,-1 1 1,1-1-1,-1 0 0,0 0 1,0 0-1,1 1 0,-1-1 1,0 0-1,0 0 0,0 0 1,0 0-1,0 1 0,0-1 1,0 0-1,0 0 0,0 0 1,0-1-1,0-5-1410,4-19-1593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52.1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66 9056,'-21'-14'4096,"26"7"-3552,-1 4 2176,-1-2-1601,9-2 449,5 3-928,9-3-320,1 7-192,2-3-32,0 3-64,0-5-224,-3 5 96,-6-3-3328,1 3 1857,-9-3-6241,-4-1 4352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9:49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40 808 5408,'-24'-3'1728,"23"3"-1592,1 0 1,-1 0 0,0 1 0,0-1-1,0 0 1,1 0 0,-1 0-1,0 0 1,0 1 0,1-1 0,-1 0-1,0 1 1,1-1 0,-1 1-1,0-1 1,1 0 0,-1 1 0,1 0-1,-1-1 1,0 2 3,17-4 3476,1-5-2922,-1 0 0,0-2 0,0 0 1,0 0-1,-1-2 0,20-17 0,37-40 596,94-114 1,-137 144-1071,-19 24-158,0 0-1,18-17 1,-27 31-74,-1 0-1,0-1 0,1 1 1,-1-1-1,0 1 0,1 0 1,-1-1-1,1 1 1,-1 0-1,0 0 0,1-1 1,-1 1-1,1 0 0,-1 0 1,1-1-1,-1 1 0,1 0 1,-1 0-1,1 0 0,-1 0 1,1 0-1,-1 0 0,1 0 1,-1 0-1,1 0 1,-1 0-1,1 0 0,-1 0 1,1 0-1,-1 0 0,1 1 1,-1-1-1,1 0 0,-1 0 1,1 1-1,1 0-19,-2 1 1,1-1-1,0 1 0,0-1 0,0 0 1,-1 1-1,1 0 0,-1-1 1,1 1-1,-1-1 0,1 3 0,0 7-57,0-1 0,-1 19-1,-2-12 97,-1-1 1,0 0-1,-1 0 0,-11 29 0,-33 59 102,35-79-83,-1 1 97,-1 0-1,-29 36 1,42-59-89,0 0 1,0-1-1,0 1 1,-1-1-1,1 1 1,-1-1-1,0 0 1,0 0-1,0 0 1,-4 2-1,6-4-17,-1 1-1,0-1 1,0 0 0,0 1 0,0-1-1,0 0 1,1 0 0,-1 0 0,0 0-1,0-1 1,0 1 0,0-1 0,0 1-1,1-1 1,-1 1 0,0-1 0,0 0-1,1 0 1,-1 0 0,-2-1 0,-10-9 30,1-1 1,0 0-1,-17-20 1,22 24-105,-10-16-39,17 24 92,1 0 0,0-1 0,0 1 0,0 0 0,0 0 0,0 0 0,0 0 0,0 0 1,0 0-1,0 0 0,0 0 0,0 0 0,0-1 0,0 1 0,0 0 0,0 0 0,0 0 0,0 0 0,0 0 0,0 0 0,0 0 0,0 0 0,0-1 0,0 1 0,0 0 0,0 0 1,0 0-1,0 0 0,0 0 0,0 0 0,0 0 0,0 0 0,0-1 0,0 1 0,0 0 0,0 0 0,0 0 0,0 0 0,1 0 0,-1 0 0,0 0 0,0 0 0,0 0 1,0 0-1,0 0 0,0 0 0,0 0 0,0 0 0,0 0 0,1 0 0,-1-1 0,0 1 0,0 0 0,0 0 0,0 0 0,0 0 0,0 0 0,0 0 0,1 0 0,-1 1 0,0-1 1,0 0-1,0 0 0,10 0-101,2 3 116,0 0-1,0-2 1,0 1 0,0-1 0,0-1 0,0-1 0,19-2-1,-6 1 32,194-22 235,-181 18-150,-1-2-1,0-1 1,45-18 0,-79 26-161,1-1 0,0 1 0,-1-1 1,0 0-1,1 0 0,-1 0 0,0 0 0,0-1 1,0 1-1,0-1 0,3-3 0,-6 6 28,0-1 0,0 1 0,0 0 0,0 0 0,0 0 0,0 0 0,0 0 0,0 0 0,0 0 0,0 0 0,0 0 0,0 0 0,0 0 0,0 0 0,0-1 0,0 1 0,0 0 0,0 0 0,0 0 0,0 0 0,0 0 0,0 0 0,0 0 0,0 0 0,0 0-1,0 0 1,0 0 0,0-1 0,0 1 0,0 0 0,0 0 0,0 0 0,0 0 0,0 0 0,0 0 0,0 0 0,0 0 0,0 0 0,0 0 0,0 0 0,-1 0 0,1 0 0,0 0 0,0 0 0,0 0 0,0 0 0,0 0 0,0 0 0,0 0 0,0 0 0,0 0 0,0 0 0,0 0 0,-1 0 0,1 0-1,0 0 1,0 0 0,0 0 0,0 0 0,0 0 0,0 0 0,0 0 0,0 0 0,0 0 0,0 0 0,0 0 0,-1 0 0,1 0 0,-12 2-158,-16 8 51,21-7 95,0 1-1,0 0 1,0 0-1,1 0 1,0 1-1,0 0 1,-9 9-1,13-12 21,1 0 1,0 0-1,-1 0 0,1 0 0,0 0 1,0 0-1,0 0 0,0 0 0,0 1 1,1-1-1,-1 0 0,1 1 0,0-1 1,-1 0-1,1 1 0,0-1 1,0 0-1,0 1 0,1-1 0,-1 0 1,1 1-1,-1-1 0,1 0 0,0 1 1,0-1-1,0 0 0,0 0 1,0 0-1,2 3 0,0-1 43,-1 0-1,1-1 1,-1 0-1,1 1 1,0-1-1,0 0 0,1 0 1,-1-1-1,1 1 1,5 3-1,-8-6-12,1 1-1,0 0 0,0-1 0,-1 1 1,1-1-1,0 1 0,0-1 0,0 0 0,0 0 1,0 0-1,0 0 0,0 0 0,-1 0 1,1-1-1,0 1 0,0-1 0,0 1 1,0-1-1,-1 0 0,1 1 0,0-1 0,0 0 1,-1 0-1,1 0 0,1-2 0,2-1-3,-1-1-1,1 1 0,-1-1 1,-1 0-1,1 0 0,0 0 1,-1 0-1,0-1 1,2-6-1,-3 9-45,-1 0 0,0-1 1,0 1-1,0 0 0,0 0 0,-1-1 1,1 1-1,-1-1 0,0 1 0,0 0 0,0-1 1,0 1-1,-1-1 0,1 1 0,-1 0 1,0-1-1,0 1 0,-2-5 0,1 6-13,0-1 0,-1 0 0,1 1-1,-1-1 1,1 1 0,-1 0 0,0 0-1,0 0 1,0 0 0,0 0 0,0 1-1,0-1 1,0 1 0,-1 0 0,1 0 0,0 0-1,-1 0 1,1 1 0,-1-1 0,-4 1-1,7 0 29,1 0-1,-1 0 1,1 0-1,-1 0 1,1 0-1,-1 0 1,1 0-1,-1 0 1,1 0-1,-1 0 1,1 0-1,-1 0 1,1 0-1,-1 1 1,1-1-1,-1 0 1,1 0-1,-1 1 1,1-1-1,-1 0 1,1 1-1,-1-1 1,1 0-1,0 1 1,-1-1-1,1 1 1,0 0-1,0-1-1,0 1 1,0-1 0,0 1 0,0-1-1,1 1 1,-1-1 0,0 1 0,1-1-1,-1 1 1,0-1 0,1 0 0,-1 1-1,0-1 1,1 0 0,-1 1 0,1-1-1,-1 0 1,0 1 0,1-1 0,-1 0-1,1 0 1,-1 0 0,1 1 0,-1-1 0,1 0-1,0 0 1,6 2 46,0 1 0,0-1 0,0-1 0,1 0 0,-1 0 0,0 0 0,1-1 0,-1 0 0,0 0 0,1-1 0,-1 0-1,0 0 1,1-1 0,6-2 0,11-5 18,0 0 0,-1-1-1,-1-2 1,1 0 0,-2-2-1,0 0 1,-1-2-1,0 0 1,-1-1 0,18-21-1,12-18-74,44-65 0,33-73-24,-102 149-202,-23 40 167,0 0 0,0 0 0,-1 0 0,1 0 1,-1 0-1,-1 0 0,2-7 0,-3 12 63,1-1 1,0 1-1,0 0 1,0-1-1,0 1 1,-1 0-1,1 0 1,0 0-1,0-1 1,0 1-1,-1 0 0,1 0 1,0 0-1,-1-1 1,1 1-1,0 0 1,0 0-1,-1 0 1,1 0-1,0 0 1,-1 0-1,1 0 0,0 0 1,0-1-1,-1 1 1,1 0-1,0 0 1,-1 1-1,1-1 1,0 0-1,-1 0 1,1 0-1,0 0 0,-1 0 1,1 0-1,0 0 1,-1 1-1,-11 2-68,7 0 35,0 0-1,0 0 1,0 1-1,1-1 1,0 1-1,-8 8 1,-20 29-93,26-33 137,-18 27-30,1 2-1,-27 61 1,-26 86 290,52-124-157,22-54-112,-8 17 118,1 1 0,1 0 0,-9 49 0,17-69-68,-1 0 1,1 0-1,0 1 0,1-1 1,-1 0-1,0 0 1,1 0-1,0 0 1,0 0-1,3 5 1,-4-7-3,1-1 0,0 1 0,0-1 1,0 1-1,0-1 0,1 1 1,-1-1-1,0 0 0,0 0 0,1 0 1,-1 0-1,1 0 0,-1 0 1,1 0-1,0 0 0,-1 0 0,1-1 1,0 1-1,-1-1 0,1 1 1,0-1-1,0 0 0,-1 0 0,1 0 1,2 0-1,8 0 43,0-1 1,0-1 0,-1 0-1,1-1 1,14-5-1,56-25-15,-70 27-37,0 1-24,-1-1 0,1 0 1,-1-1-1,-1 0 0,13-10 0,-17 11-15,2-2-59,0 1-1,1 0 0,-1 1 0,2 0 1,9-6-1,-19 16-345,-5 5 303,-8 10-41,5-8 155,0 0 1,1 1 0,-8 18-1,13-26 21,0-1-1,1 1 1,0-1-1,0 1 1,0 0-1,1 0 1,-1-1-1,1 1 1,0 0-1,0 0 1,0 0-1,0-1 1,1 1-1,-1 0 1,1 0-1,0-1 0,2 6 1,-2-8-4,0 0 1,0 1-1,0-1 0,0 0 1,0 0-1,1 0 1,-1 0-1,0 0 0,0 0 1,1-1-1,-1 1 0,1 0 1,-1-1-1,0 1 1,1-1-1,-1 1 0,1-1 1,0 0-1,-1 1 0,1-1 1,-1 0-1,1 0 1,-1 0-1,1 0 0,-1-1 1,1 1-1,2-1 0,8-1 85,0-1 0,18-6-1,-19 5-108,251-83-241,-229 75 279,42-20 1,-75 32-40,1 0-1,-1 0 1,1 0-1,-1 0 1,0 0-1,1 0 1,-1-1-1,0 1 1,1 0 0,-1 0-1,0 0 1,1 0-1,-1-1 1,0 1-1,0 0 1,1 0 0,-1-1-1,0 1 1,0 0-1,1-1 1,-1 1-1,0 0 1,0 0 0,0-1-1,0 1 1,1 0-1,-1-1 1,0 1-1,0-1 1,0 1 0,-10-4-209,-20 4-145,4 2 344,0 1 0,0 1 0,0 2 0,-44 15 0,62-18 5,-1 1 1,1 0-1,0 0 0,0 1 1,-9 6-1,15-10 18,1 1 0,-1-1 0,0 0-1,0 1 1,1-1 0,-1 1 0,1 0-1,0-1 1,-1 1 0,1 0 0,0 0 0,0 0-1,0 0 1,0 0 0,1 0 0,-1 0-1,0 0 1,1 0 0,0 0 0,-1 1 0,1-1-1,0 0 1,0 0 0,0 0 0,0 1-1,1-1 1,0 3 0,-1-3-2,1 0 1,0-1-1,1 1 1,-1 0-1,0-1 0,0 1 1,1-1-1,-1 0 0,0 1 1,1-1-1,0 0 1,-1 0-1,1 0 0,0 0 1,-1 0-1,1 0 1,0 0-1,0-1 0,0 1 1,0-1-1,0 1 1,0-1-1,0 0 0,0 1 1,2-1-1,6 0 67,0 0 0,0-1 0,14-2 1,1-3 14,0 0 1,0-2-1,-1-1 1,37-19-1,-42 19-64,0-1 0,-1-1 0,17-13 0,-25 16 18,0-1 0,-1 0 0,0 0 0,-1 0 0,0-1 0,7-12 0,5-11-25,-2-2 1,15-39 0,21-75-210,-48 130 176,3-8-36,-1-1 1,5-33-1,-12 57 8,-1 0-1,0 1 0,0-1 1,0 0-1,0 0 1,-1 0-1,1 0 0,-3-5 1,3 8 26,0 0 1,-1 0 0,1 0 0,0 0 0,-1 0 0,1 0-1,-1 1 1,0-1 0,1 0 0,-1 0 0,1 1-1,-1-1 1,0 0 0,0 1 0,1-1 0,-1 0-1,0 1 1,0-1 0,0 1 0,0 0 0,0-1 0,0 1-1,1 0 1,-1-1 0,0 1 0,0 0 0,0 0-1,0 0 1,0 0 0,0 0 0,0 0 0,0 0-1,0 0 1,0 0 0,0 1 0,0-1 0,0 0-1,-1 1 1,-4 1-10,1 1-1,0-1 0,-1 1 0,1 1 1,0-1-1,1 0 0,-1 1 1,1 0-1,-7 7 0,2 0 4,0 1 0,0 0 0,-6 14 0,4-7 48,2 2 1,0-1-1,1 1 1,1 0-1,1 1 0,1 0 1,1 0-1,1 0 0,1 0 1,1 1-1,1-1 1,1 0-1,4 28 0,-3-39-5,1 0-1,1 0 0,-1 0 1,2-1-1,-1 1 0,2-1 1,-1 0-1,1-1 0,1 1 1,0-1-1,0 0 0,1-1 1,0 0-1,0 0 0,18 12 1,-23-18-287,1 0 1,-1 0 0,0-1 0,1 1 0,-1-1-1,1 0 1,-1 0 0,1 0 0,-1-1 0,1 1-1,6-1 1,-1 0-1573,0-1 0,0-1 0,12-3 0,-10 2-857,10-1-684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52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76 9568,'-9'-33'4320,"18"12"-3776,-5 5-256,4 10-288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55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196 648 4992,'-1'-1'195,"1"1"0,0-1 1,-1 0-1,1 0 0,0 1 0,-1-1 1,1 1-1,-1-1 0,1 0 1,-1 1-1,1-1 0,-1 1 0,0-1 1,1 1-1,-1-1 0,0 1 1,1-1-1,-1 1 0,0 0 0,1 0 1,-1-1-1,0 1 0,0 0 0,1 0 1,-1 0-1,0-1 0,0 1 1,0 0-1,1 0 0,-1 0 0,0 1 1,0-1-1,0 0 0,1 0 0,-1 0 1,0 0-1,0 1 0,1-1 1,-2 1-1,-4 2 431,-1-1 1,1 1 0,-8 6-1,12-8-794,-8 6 291,-1 1 1,1 0-1,0 1 0,1 0 1,0 0-1,0 1 0,1 0 1,0 1-1,1 0 0,0 0 0,1 0 1,0 1-1,1 0 0,0 0 1,-5 23-1,9-31-61,0 1 1,0-1-1,1 1 0,0-1 1,0 1-1,0-1 0,0 1 1,1-1-1,0 1 0,0-1 1,0 1-1,0-1 0,1 0 1,0 1-1,0-1 0,0 0 1,0 0-1,0 0 0,1-1 1,0 1-1,0-1 0,0 1 1,0-1-1,0 0 0,1 0 1,-1 0-1,1-1 0,0 1 1,0-1-1,0 0 0,0 0 1,0 0-1,1-1 0,-1 1 1,0-1-1,1 0 0,-1 0 1,1-1-1,-1 1 0,1-1 1,0 0-1,-1 0 0,1-1 1,-1 1-1,1-1 0,-1 0 1,9-3-1,-4 0-36,0 0-1,0 0 1,0-1-1,0-1 1,-1 1-1,0-1 1,0-1 0,-1 1-1,0-2 1,0 1-1,0-1 1,-1 0-1,0 0 1,0 0-1,-1-1 1,-1 0 0,1 0-1,-1 0 1,-1-1-1,0 1 1,0-1-1,-1 0 1,0 0 0,0 0-1,-1 0 1,-1 0-1,0 0 1,-1-12-1,0 17-45,0 1 0,0-1 0,-1 1 0,0-1 0,0 1 0,0-1 0,0 1 0,-1 0 0,1 0 0,-1 0 0,0 1 0,0-1 0,-1 1 0,-4-5 0,6 6-3,0 1 1,0-1 0,0 1-1,-1-1 1,1 1-1,0 0 1,-1 0 0,1 0-1,-1 0 1,1 0-1,-1 0 1,0 1 0,1-1-1,-1 1 1,0 0-1,1 0 1,-1 0-1,0 0 1,1 0 0,-1 1-1,1-1 1,-1 1-1,0 0 1,1 0 0,-1 0-1,1 0 1,-3 1-1,4-1 25,-1 0 0,1 0-1,0 0 1,0 0 0,-1 0 0,1 1-1,0-1 1,0 0 0,0 1-1,0-1 1,1 0 0,-1 1-1,0-1 1,0 1 0,1-1-1,-1 1 1,1 0 0,0-1 0,-1 1-1,1 0 1,0 1 0,0-2 9,0 1 1,0-1 0,0 0-1,0 0 1,1 0 0,-1 0 0,0 0-1,1 1 1,-1-1 0,1 0-1,-1 0 1,1 0 0,-1 0-1,1 0 1,0 0 0,0 0 0,-1 0-1,1-1 1,0 1 0,0 0-1,0 0 1,0-1 0,0 1-1,0 0 1,0-1 0,0 1 0,0-1-1,0 1 1,0-1 0,3 1-1,2-1 75,-1 0-1,1-1 1,0 1-1,0-1 0,-1 0 1,1 0-1,-1-1 0,1 0 1,10-4-1,-2 0 48,17-5 36,0-1-212,1 2-1,1 1 1,0 1-1,37-4 1,-68 12 31,1 0-1,0-1 1,0 2-1,0-1 0,-1 0 1,1 0-1,0 1 1,0 0-1,-1-1 1,1 1-1,0 0 1,-1 0-1,1 1 1,-1-1-1,0 0 1,1 1-1,-1 0 1,0-1-1,0 1 1,0 0-1,0 0 1,0 0-1,0 0 1,0 1-1,-1-1 1,1 0-1,-1 1 1,2 4-1,0 2-2,0 0 0,-1 1 0,0-1 0,-1 1 0,0 0-1,-1 17 1,-8 62 185,7-80-138,-13 70 73,-3 0-1,-28 76 0,19-68 15,-73 274 452,89-328 106,-18 44 1,24-71-357,1-5-60,3-5 367,4-29-541,2-1 0,2 1 1,1 0-1,2 1 0,18-40 0,79-152-133,-88 185 12,19-37 1,145-261-3,-183 334 26,12-17-109,1-1 0,0 2 0,26-27 0,-39 44 93,0 1 0,1 0-1,-1 0 1,0 0 0,1 0 0,-1 0-1,1 0 1,0 0 0,-1 0 0,1 0-1,0 1 1,-1-1 0,1 1-1,0-1 1,0 1 0,1-1 0,-2 2 16,0-1 0,0 0 0,0 0 0,0 1 0,-1-1 1,1 0-1,0 1 0,0-1 0,-1 1 0,1-1 0,0 1 0,0 0 1,-1-1-1,1 1 0,-1 0 0,1-1 0,-1 1 0,1 0 0,-1-1 1,1 1-1,-1 0 0,1 0 0,-1 0 0,0 0 0,0-1 1,1 1-1,-1 0 0,0 0 0,0 0 0,0 1 0,2 12-11,-1 0-1,-1 0 1,0 0-1,-1 0 1,0 0-1,-6 24 0,-3-2 114,-18 46-1,20-61 20,-11 22-1,15-36-36,-1 0 1,1 0-1,-1 0 0,-1 0 1,1-1-1,-9 7 1,8-9-21,6-5-19,10-10 41,108-64-136,-82 54 61,76-44-61,111-73 435,-217 133-377,1 0 0,-1 0 0,-1-1-1,1 0 1,-1 0 0,0 0 0,7-12 0,-11 17-4,0-1 0,0 0 0,-1 1 0,1-1-1,0 0 1,-1 0 0,1 1 0,-1-1 0,1 0 0,-1 0 0,0 0 0,0 1 0,0-1-1,0 0 1,0 0 0,0 0 0,-1 0 0,1 1 0,0-1 0,-1 0 0,0 0 0,1 1-1,-1-1 1,0 0 0,0 1 0,0-1 0,0 1 0,0-1 0,0 1 0,0-1 0,-1 1-1,1 0 1,0 0 0,-1-1 0,1 1 0,-1 0 0,1 0 0,-1 1 0,-1-2 0,-3-1-33,1 0 0,-1 1 0,1 0 1,-1 0-1,0 0 0,0 1 0,1 0 1,-1 0-1,0 0 0,0 1 0,0 0 0,0 0 1,0 0-1,0 1 0,0 0 0,0 0 1,0 1-1,0-1 0,0 1 0,-10 5 1,10-3 29,0 0 0,0 0 0,1 0 0,-1 0 0,1 1 0,0 0 0,1 0 0,-1 0 0,1 1 0,0-1 0,0 1 0,1 0 0,-1 0 0,1 1 0,1-1 0,-1 1 0,-2 12 0,3-11 17,1 0-1,0 0 1,1 0 0,0 0 0,0 0 0,1 0 0,-1 0 0,2 0 0,2 10 0,-2-12 24,-1-1 1,1 0-1,1 0 1,-1 0-1,1 0 0,0 0 1,0-1-1,0 1 1,0-1-1,1 0 0,0 0 1,0 0-1,0 0 1,7 4-1,-4-4-14,0 0 0,0 0 0,0-1-1,1 0 1,0 0 0,-1-1 0,1 0 0,0 0 0,0-1 0,0 0-1,9 0 1,-6-1 20,-1-1-1,-1 0 0,1-1 1,0 0-1,0 0 0,-1-1 1,1-1-1,10-4 1,-1-3 17,0 0 1,-1-1 0,0-1 0,-1-1 0,0 0 0,-1-2-1,23-28 1,53-74-120,-84 104-230,-13 25-57,2 0 335,0 1-1,0 0 1,1 0-1,1 1 1,0 18 0,0-6-35,-1-5 80,1 0 0,1 0 0,1-1 0,1 1 0,1 0 0,1-1 0,0 1 0,9 22 0,-12-39-18,1-1 1,0 1 0,-1 0-1,1 0 1,0-1-1,0 1 1,1-1-1,-1 0 1,0 1 0,1-1-1,0 0 1,-1 0-1,1-1 1,0 1-1,0-1 1,0 1 0,0-1-1,0 0 1,0 0-1,0 0 1,0 0-1,1-1 1,-1 1 0,0-1-1,7 0 1,1-1 16,1 0 0,-1 0-1,1-1 1,-1 0 0,0-1 0,11-4 0,12-7-7,-1 0 0,-1-2 0,0-2 0,44-32 0,-24 10 164,75-75 0,-115 104-148,-10 10-71,1-1 1,-1 1-1,0-1 1,0 0-1,-1 1 1,1-1-1,0 0 1,0 0-1,-1 0 1,1-1-1,-1 1 1,0 0-1,1-3 1,-10 8-250,-3 9 255,0 0-1,1 0 1,0 1-1,-10 16 1,9-12 58,-40 52 13,23-31-19,-25 43 0,52-80-24,-2 5 60,-1 1 1,-4 13 0,8-18-40,-1-1 0,1 1 0,0-1 0,-1 1 1,1-1-1,0 1 0,0-1 0,0 1 0,1 1 0,-1-2-9,0-1-1,0 1 1,0 0 0,1-1-1,-1 1 1,0-1-1,0 1 1,1-1 0,-1 1-1,0-1 1,1 0-1,-1 1 1,1-1 0,-1 1-1,1-1 1,-1 0-1,0 1 1,1-1 0,-1 0-1,1 1 1,0-1-1,-1 0 1,2 0 0,-1 1 16,1-1 1,-1 0-1,1 0 1,-1 0-1,1 0 1,-1 0-1,1 0 1,-1-1-1,1 1 1,-1 0-1,1-1 1,-1 1-1,0-1 1,1 1-1,-1-1 1,1 0-1,1-1 1,22-19 104,-18 14-107,8-8-15,-2-1 0,1 0 0,-2-1 1,0-1-1,16-32 0,-13 23-218,28-40 0,-42 67 182,-1 0 0,0-1-1,0 1 1,0 0 0,1-1 0,-1 1 0,0 0 0,0 0-1,1-1 1,-1 1 0,0 0 0,1 0 0,-1-1 0,0 1 0,1 0-1,-1 0 1,0 0 0,1 0 0,-1 0 0,0 0 0,1-1 0,-1 1-1,1 0 1,3 6-212,-3 16 230,-1-20-4,-1 32 18,0-9-19,1-1 1,5 30-1,-5-47 29,2-1 0,-1 0 0,1 1 0,0-1 0,0 0-1,0 0 1,1-1 0,0 1 0,0 0 0,0-1 0,1 0 0,0 0-1,7 8 1,-8-11 19,0 0 0,0 0 0,0 0 1,1 0-1,-1 0 0,1-1 0,-1 1 0,1-1 0,0 0 0,-1 0 0,1 0 0,0-1 0,0 1 0,-1-1 0,1 0 0,0 0 0,0 0 1,0-1-1,-1 1 0,1-1 0,0 0 0,0 0 0,5-3 0,3-1 12,1 0-1,0-2 1,-1 0 0,-1 0-1,14-10 1,2-5-4,-1-2-1,-1 0 0,39-48 1,-29 26-40,42-75 0,-57 82 34,29-75 0,2-44-33,10-23-118,-58 171 91,7-13-56,0-2 0,-2 1 1,-2-1-1,6-34 0,-11 57 51,-2-17-313,1 19 327,0-1 1,0 1 0,0-1 0,0 1 0,0 0 0,0-1-1,-1 1 1,1 0 0,0 0 0,0-1 0,-1 1 0,1 0-1,0-1 1,0 1 0,-1 0 0,1 0 0,0-1-1,-1 1 1,1 0 0,0 0 0,-1 0 0,1 0 0,0-1-1,-1 1 1,1 0 0,0 0 0,-1 0 0,1 0 0,0 0-1,-1 0 1,1 0 0,-1 0 0,1 0 0,0 0 0,-1 0-1,1 0 1,0 0 0,-1 1 0,1-1 0,0 0-1,-1 0 1,1 0 0,0 0 0,-1 1 0,1-1 0,0 0-1,-1 0 1,1 0 0,-1 1 0,-3 2-5,0 0 0,0 0 0,1 0 0,-1 0 0,1 0 0,0 1-1,-1 0 1,2-1 0,-1 1 0,0 1 0,1-1 0,-3 6 0,-3 8-42,-9 35 0,9-24 36,-2 2 40,-76 269 38,75-249 3,2 0 0,2 0 1,3 0-1,1 55 0,4-100-59,-1 9 128,1 0 1,6 28 0,-6-40-94,-1 0-1,1 0 1,0 0-1,0 0 1,0 0-1,0-1 1,1 1-1,-1 0 1,1-1 0,-1 1-1,1-1 1,0 0-1,0 0 1,0 1-1,0-1 1,1-1-1,-1 1 1,1 0-1,-1 0 1,1-1-1,3 2 1,-4-3-18,0 1-1,1-1 1,-1 0 0,0 1 0,1-1 0,-1-1-1,1 1 1,-1 0 0,0-1 0,1 1 0,-1-1-1,0 1 1,1-1 0,-1 0 0,0 0 0,0 0-1,0 0 1,0-1 0,3-2 0,0 2 9,10-8 23,16-15 0,-3 4-64,233-160-53,-248 168-217,-15 12 114,-9 9 49,-2 3 89,0 1 1,1 0 0,0 1 0,1 0 0,1 1 0,0 1 0,1-1 0,0 2 0,1-1 0,1 1 0,0 0 0,1 0 0,1 1 0,-4 22 0,9-36 67,-1 1 0,1-1 1,0 0-1,0 1 1,0-1-1,1 1 1,-1-1-1,1 1 0,0-1 1,-1 0-1,2 1 1,-1-1-1,0 0 1,1 0-1,-1 0 0,1 0 1,3 4-1,-4-6-19,1 1-1,0 0 1,0-1 0,0 0-1,0 1 1,0-1-1,0 0 1,0 0 0,0 0-1,1-1 1,-1 1-1,0 0 1,1-1-1,-1 0 1,0 1 0,1-1-1,-1 0 1,0 0-1,1 0 1,-1 0-1,0-1 1,1 1 0,-1-1-1,0 1 1,0-1-1,3-1 1,3-1 12,0-1 0,-1 0 0,1 0 0,-1-1 0,0 0 0,0 0 0,-1 0 0,1-1 0,-1 0 0,-1 0 0,9-12 0,-3 2-43,0-1 1,-1 0-1,-1-1 0,6-18 0,-11 27 8,-1-1-1,0 0 1,0 0-1,-1 0 1,1-16-1,-3 23-14,0 0 0,0-1 0,0 1 0,-1 0 0,0-1 0,1 1 0,-1 0-1,0-1 1,-2-3 0,2 6 9,0-1-1,0 0 1,0 1-1,0-1 1,-1 0-1,1 1 1,-1-1-1,1 1 1,-1 0 0,1 0-1,-1-1 1,0 1-1,1 0 1,-1 0-1,0 1 1,-3-2-1,-4-1 11,0 0-1,0 1 0,0 0 1,0 0-1,0 1 0,0 1 1,0-1-1,0 1 1,-1 1-1,1 0 0,0 0 1,0 1-1,0 0 0,-12 5 1,20-6 125,4-1-42,9 0-12,14-1-41,68-8 111,-63 5-156,1 1 0,-1 1 1,0 2-1,37 4 0,-64-4 21,-1 1 1,1 0-1,0-1 0,-1 1 1,1 1-1,-1-1 0,1 0 1,-1 1-1,0 0 0,0 0 1,1 0-1,-1 0 0,-1 0 1,1 1-1,0-1 0,0 1 1,-1 0-1,0-1 0,1 1 1,-1 0-1,0 1 0,-1-1 1,1 0-1,2 7 1,1 11 426,3 37 1,-7-40-268,1-1 1,1 1-1,8 24 1,-9-38-133,0 0 0,0 1 0,0-1 1,1 0-1,0 0 0,0 0 0,0-1 0,0 1 0,0-1 1,1 1-1,-1-1 0,1 0 0,0 0 0,0-1 1,0 1-1,1-1 0,-1 0 0,0 0 0,1 0 0,0-1 1,-1 0-1,1 0 0,6 1 0,2 0-8,0-1 0,0-1 1,-1 0-1,1-1 0,0 0 0,0-1 0,22-6 0,-18 2-478,1 0 0,-1-1 0,0-1 0,-1-1 0,1 0 0,16-13 0,-21 12-1395,0 0 0,0 0 0,-1-1 0,13-17 0,1-3-1653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5:56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5 341 12480,'-5'-23'5631,"75"2"-4895,-5 3 160,10 3-640,40-17 672,-4-2-512,41-10-64,-7 5-224,7 2-224,-25 7 32,-13 8-1792,-18 7 992,-6 5-5119,-13 10 3327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0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3072,'-1'-15'3407,"2"3"5090,0 20-7863,0-1 1,0 1-1,5 10 1,1 6-340,0 0 0,-2 0 0,3 37 0,-1 76 441,-5-86-535,-2 24 77,0-38-14,4 45 0,-3-68-75,-1 25 0,0-17 35,0-20-240,-12 6-9679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0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13 100 4384,'-12'-3'9360,"13"6"-6310,1-2-2906,1 0 0,-1 0 0,0-1 0,0 1 0,0-1 0,0 0 0,0 1 0,1-1-1,-1 0 1,0 0 0,5-1 0,27-8 267,-10 2-197,258-36 1248,-183 32-1244,45-7 275,251 2 1,-306 17-424,-69-1-4540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0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5888,'0'0'1898,"0"-3"-1135,0-6-230,0 2 2070,1 12-2054,-1 0-1,2-1 1,-1 1 0,1-1 0,2 8-1,0-5-151,-1 1 0,-1-1 0,2 10 0,-1-1 155,5 34 1001,3 85 0,-8-74-1291,-1-37-319,-1 0 0,-4 32 0,1-64-3762,1 1 1852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0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17 183 6304,'-16'-10'6629,"22"6"-4714,36-7 277,-20 6-1488,1 0 0,29-3-1,-31 7-563,24-2 593,48-9 0,-84 10-537,0 0 0,0 1 0,0 0 0,0 1 0,0 0 0,1 0 0,-1 1 0,0 0 0,0 1 0,-1 0 0,17 5 0,-21-5-111,0 0 0,1-1 0,-1 1 0,1-1 0,-1 0 0,1-1 1,0 1-1,-1-1 0,1 1 0,0-2 0,-1 1 0,1 0 0,0-1 1,-1 0-1,1 0 0,-1 0 0,1-1 0,-1 1 0,0-1 0,1 0 0,-1 0 1,0-1-1,0 1 0,0-1 0,-1 0 0,7-6 0,47-45 17,-20 16-2806,-21 23 1210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0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25 2976,'0'0'121,"-1"-1"-1,0 0 1,0 1 0,1-1-1,-1 1 1,0-1 0,0 1-1,0-1 1,1 1 0,-1 0-1,0-1 1,0 1 0,-2 0-1,2 0 376,0 0-1,-1 0 0,1 0 1,0 0-1,-1 0 0,1 1 1,0-1-1,0 0 0,-1 1 0,1 0 1,0-1-1,0 1 0,-2 1 1,11-1 3801,39-1-3581,61 2 404,-71 0-520,54-3 0,45-7 370,-112 4-845,-21 3-112,1 0-1,-1 1 1,1-1 0,-1 1-1,1 0 1,4 0 0,-7 1 83,-2-4-1377,-2-8-7838,-1 13 6506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0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6976,'0'0'47,"0"0"0,0 0 1,0 0-1,0-1 0,-1 1 1,1 0-1,0 0 0,0 0 1,0 0-1,0 0 0,0 0 1,0 0-1,0 0 0,0 0 1,0 0-1,0 0 0,0 0 1,0-1-1,0 1 0,0 0 1,0 0-1,0 0 0,0 0 1,0 0-1,0 0 0,0 0 1,0 0-1,1 0 0,-1 0 1,0 0-1,0 0 0,0-1 1,0 1-1,0 0 0,0 0 0,0 0 1,0 0-1,0 0 0,0 0 1,0 0-1,0 0 0,0 0 1,0 0-1,0 0 0,1 0 1,-1 0-1,0 0 0,0 0 1,0 0-1,0 0 0,0 0 1,0 0-1,0 0 0,0 0 1,0 0-1,0 0 0,11-2 1914,22 0 400,-3 1-1071,245-14 2059,-254 13-3213,1 1-596,-7 1-2608,-4 3 1042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0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4064,'0'-3'487,"0"0"-1,0 0 1,1 1-1,-1-1 1,1 0 0,-1 1-1,1-1 1,0 0 0,0 1-1,0-1 1,3-3 0,-4 6-430,0 0 0,1 0 0,-1 0 0,0 0 0,1 0 0,-1 1 0,0-1 0,0 0 0,1 0 0,-1 0 0,0 0 0,0 0 0,1 1 0,-1-1 0,0 0 0,0 0 0,0 1 0,1-1 0,-1 0 0,0 0 0,0 1 0,0-1 0,0 0 0,1 0 0,-1 1 0,0-1 0,0 0 0,0 1 0,0-1 1,5 13 663,1 16 296,-2-1 0,-1 1 0,-2 0 0,-2 34 0,1-20-284,0 34 28,-5 214 403,4-260-801,2-20-837,-1-9-500,0-7-2212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9:49.8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174 29 7872,'-70'-18'3584,"25"11"-3104,23 4 160,10 6-448,-3-3-160,6 0-32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0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 6656,'-1'-1'731,"1"1"-650,0 0 0,0 0 1,0 0-1,0 0 0,-3 1 2112,3-1-2111,-4 7 1790,-3 19-851,-2 3-132,0-12-426,-1 0 0,-1-1 0,0 0 1,-19 21-1,-60 51 1254,34-35-1201,56-52-507,-4 2 84,1 0 0,0 1 0,0 0 0,-5 7 1,8-10-73,0-1 0,-1 1 0,1-1 0,0 1 1,-1 0-1,1-1 0,0 1 0,0 0 1,0-1-1,0 1 0,0 0 0,0-1 0,0 1 1,0 0-1,0 0 0,0-1 0,0 1 1,0 0-1,0-1 0,0 1 0,1 0 0,-1-1 1,0 1-1,0-1 0,1 1 0,-1 0 1,0-1-1,1 1 0,-1-1 0,1 1 0,-1-1 1,1 1-1,-1-1 0,1 1 0,-1-1 0,1 0 1,0 1-1,-1-1 0,1 0 0,-1 1 1,1-1-1,0 0 0,7 3 137,0 0 0,0-1 1,-1 0-1,1-1 0,0 1 0,16-1 0,48-5 90,-57 3-163,167-25 354,34-1-249,-127 23-904,-84 4-901,-14 20-14967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0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96 6240,'-3'-1'470,"3"0"-409,0 1 0,0 0 0,-1 0-1,1 0 1,0 0 0,0-1-1,0 1 1,0 0 0,0 0 0,-1 0-1,1 0 1,0 0 0,0 0-1,0 0 1,-1-1 0,1 1-1,0 0 1,0 0 0,-1 0 0,1 0-1,0 0 1,0 0 0,0 0-1,-1 0 1,1 0 0,0 0 0,0 0-1,-1 0 1,1 0 0,0 0-1,0 0 1,0 1 0,-1-1-1,1 0 1,0 0 0,0 0 0,0 0-1,-1 0 1,1 0 0,0 1-1,0-1 1,-1 2 1905,26-4 2074,12-4-2592,1 0-755,202-19 1965,72-8-1364,-177 22-1082,-31 3-882,-92 6-455,-2-1-4763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0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37 156 4384,'-7'1'1798,"1"0"1,-1 0 0,-8-1-1,15 0-1745,0 0 1,0 0-1,-1 0 0,0-1 797,1 1-797,0 0 0,0 0 0,0 0 0,0 0 0,0 0 0,0 0 0,0 0 0,0 0 0,0 0 1,0 0-1,0-1 0,0 1 0,0 0 0,0 0 0,0 0 0,0 0 0,0 0 0,0 0 1,0 0-1,1-1 796,-1 1-795,0 0-1,0 0 0,0 0 0,7-8 1161,11-9-332,-18 16-757,23-20 487,1 2-1,30-20 1,-40 31-543,0 0 1,0 1-1,1 1 0,0 0 1,0 1-1,17-4 0,-29 9-46,0-1 0,1 1 0,-1-1 1,0 1-1,0 0 0,1 0 0,-1 1 0,0-1 0,0 1 0,0-1 1,0 1-1,0 0 0,0 0 0,0 1 0,0-1 0,0 0 0,0 1 1,3 3-1,-4-4 14,0 1 0,0 0 0,0 0 0,-1 0 0,1 0 0,-1 0 0,1 1 0,-1-1 0,0 0 0,0 1 0,0-1 0,0 1 0,-1-1 0,1 1 0,0-1 0,-1 1 0,0 0 0,0-1 0,0 1 0,0-1 0,0 1 0,0 0 0,-2 3 0,-1 5 17,0-1 0,-1 1 0,0-1 0,-1 0 0,0-1 0,-1 1 0,0-1-1,-13 16 1,7-13-54,7-6 0,0-1 0,0 1 0,1 0 0,0 0 0,-6 9 0,6-7-1,-5 10 13,9-18-8,-1 1 0,1 0 0,0 0 0,0-1 0,0 1 0,0 0 0,0 0 0,0-1 0,0 1 0,0 0 0,0 0 0,1-1 0,-1 1 0,0 0 0,0-1 0,1 1 0,-1 0 0,0-1 0,1 1 0,-1 0 0,1-1 0,-1 1 0,2 0 0,18 20-49,44 45-78,-57-57 275,0 0 0,-1 0 0,0 0 0,-1 1 0,1 0 0,3 11 0,-9-19-97,1 0 1,-1 0-1,0 0 1,1 0-1,-1 0 1,0 0-1,0 0 1,0 0-1,-1 0 1,1 0-1,0 0 1,-1 0-1,1 0 1,-1 0-1,0-1 1,0 1-1,1 0 1,-1 0-1,0 0 1,-1-1-1,1 1 1,0 0-1,0-1 1,-1 0-1,1 1 1,-1-1-1,1 0 1,-1 1-1,-2 0 1,-4 3 104,0 0-1,0 0 1,-1-1 0,-12 4 0,14-6-134,1 0-1,-1-1 1,0 1 0,1-2-1,-1 1 1,0-1 0,-11 0-1,-47-10 5,42 5-20,-43-10-1445,27 2-2660,24 7 2041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1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62 2496,'2'-8'1337,"1"-6"4563,-3 14-5841,0 0 0,0 0 0,0 0 0,0 0 0,0 0 0,0 0 0,0 0 0,-1 0 0,1 0 0,0-1 0,0 1 0,0 0 0,0 0 0,0 0 1,0 0-1,0 0 0,0 0 0,0 0 0,-1 0 0,1 0 0,0 0 0,0 0 0,0 0 0,0 0 0,0 0 0,0 0 0,0 0 0,-1 0 0,1 0 0,0 0 0,0 0 0,0 0 0,0 0 0,0 0 0,0 0 0,0 0 0,-1 0 0,1 0 0,0 0 0,0 0 0,0 0 0,0 0 0,0 0 0,0 1 0,0-1 0,0 0 1,0 0-1,0 0 0,-1 0 0,1 0 0,0 0 0,0 0 0,0 0 0,0 1 0,-11 8 729,-12 15-626,12-9 65,0 0 0,1 1 0,1 0 0,0 1 0,2 0 0,-10 27 0,13-31-144,1 1 1,0-1-1,0 1 0,2-1 0,0 1 1,0 0-1,1-1 0,1 1 0,3 22 1,-3-33-33,0 0 1,0 0 0,0 0 0,0 0 0,0 0 0,1 0 0,-1 0-1,1-1 1,0 1 0,0-1 0,0 1 0,0-1 0,3 3 0,-4-4-5,1 0 0,-1 0 0,1 0 0,0 0 1,0 0-1,-1 0 0,1-1 0,0 1 1,0 0-1,0-1 0,0 0 0,0 1 1,0-1-1,0 0 0,0 0 0,0 0 1,0 0-1,0 0 0,0-1 0,0 1 1,3-1-1,1-2 67,0 1 0,0-1 0,0-1 0,0 1 0,0-1 1,-1 0-1,6-5 0,37-37 128,-27 24-187,27-28 35,23-22-372,-70 71 260,-1 1 0,1-1-1,0 1 1,-1-1-1,1 1 1,0-1 0,-1 1-1,1-1 1,0 1 0,0-1-1,-1 1 1,1 0-1,0 0 1,0-1 0,0 1-1,-1 0 1,1 0-1,0 0 1,0 0 0,0 0-1,1 0 1,-1 0 16,-1 1 0,1-1 0,0 1 1,-1-1-1,1 1 0,-1-1 0,1 1 0,0-1 0,-1 1 1,1-1-1,-1 1 0,0 0 0,1-1 0,-1 1 1,1 0-1,-1 0 0,0-1 0,1 2 0,1 6 53,-1-1 0,0 0 0,1 16 0,-2-14-53,1 2 20,1 1 1,0-1-1,1 0 0,0 1 1,0-1-1,7 12 0,-9-20 48,1 1-1,-1-1 0,1 0 0,0 1 1,1-1-1,-1 0 0,0 0 1,1 0-1,0-1 0,-1 1 0,1 0 1,0-1-1,0 0 0,1 0 0,-1 0 1,0 0-1,1 0 0,-1-1 0,1 0 1,0 1-1,-1-1 0,6 0 0,-6 0 10,-1-2-1,1 1 0,-1 0 1,1 0-1,-1-1 0,1 1 1,-1-1-1,1 0 0,-1 0 1,0 0-1,1 0 1,-1 0-1,0 0 0,0-1 1,0 1-1,0-1 0,0 1 1,0-1-1,0 0 0,3-3 1,1-3 68,-1-1 1,0 1 0,8-17 0,-10 18-43,3-6 4,8-15 164,12-36 0,-22 55-248,-2-1 0,0 1 0,0-1 0,0 0 0,-1 1 0,-1-1 0,0 0 0,-1-10 0,0 10 45,0 0 1,-1 0 0,0 0-1,-4-11 1,4 18-223,1 0 0,-1 0 0,0 0 0,0 0 1,0 0-1,-2-2 0,1 2-603,1 0 1,-1 1-1,0 0 1,0 0-1,0 0 0,-5-3 1,15-14-12875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1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 5216,'-3'-1'636,"3"1"-560,-1 0 0,1 0 0,0-1 0,0 1 0,-1 0 0,1 0 0,0 0 0,-1 0 0,1 0 0,0 0 0,0-1 0,-1 1 0,1 0 0,0 0 0,0-1 0,-1 1 0,1 0 0,0 0 1,0 0-1,0-1 0,-1 1 0,1 0 0,0-1 0,0 1 0,0 0 0,0-1 0,0 1 0,0 0 0,-1-1 0,2 0 245,0 1-1,0-1 1,0 0-1,0 1 1,0-1-1,0 0 1,0 1-1,0 0 1,1-1-1,-1 1 1,0 0 0,0-1-1,0 1 1,0 0-1,0 0 1,3 0-1,32-4 565,-26 4-456,28-5 324,-27 3-582,1 0 0,-1 1 1,1 0-1,0 1 0,-1 0 0,21 4 0,-32-4-153,1 0-1,-1 0 1,1 0-1,-1 0 1,1 1-1,-1-1 1,1 0-1,-1 0 1,1 1-1,-1-1 1,1 0-1,-1 1 1,0-1-1,1 0 1,-1 1-1,1-1 1,-1 1-1,0-1 0,1 1 1,-1-1-1,0 1 1,0-1-1,1 1 1,-1-1-1,0 1 1,0-1-1,0 1 1,0-1-1,0 1 1,0-1-1,0 1 1,0-1-1,0 1 1,0-1-1,0 1 1,0 0-1,0-1 1,0 1-1,0-1 0,0 1 1,-1-1-1,1 1 1,0-1-1,0 1 1,-1-1-1,1 1 1,0-1-1,-1 0 1,1 1-1,-1 0 1,-3 4 59,0 1 1,-1-1 0,-5 7 0,4-7-6,5-3-63,-15 15 54,1 1 0,1 0 0,-19 32 0,32-48-56,0 1-1,0-1 0,0 0 0,0 1 0,1-1 0,-1 1 0,1-1 0,0 1 0,-1-1 1,1 1-1,0-1 0,1 1 0,-1 0 0,0-1 0,1 1 0,-1-1 0,1 0 0,0 1 1,0-1-1,0 1 0,0-1 0,0 0 0,0 0 0,1 0 0,-1 0 0,1 0 0,3 4 1,4 3 43,0-1 0,1 0 0,0-1 0,15 9 0,3 1 75,-9-5 250,0 0 1,-1 1-1,27 24 0,-44-36-329,0-1 0,-1 1-1,1-1 1,-1 1 0,1-1-1,-1 1 1,1 0-1,-1-1 1,1 1 0,-1 0-1,0-1 1,1 1 0,-1 0-1,0-1 1,0 1-1,0 0 1,1 0 0,-1-1-1,0 1 1,0 0 0,0 0-1,0-1 1,0 1-1,0 0 1,-1 0 0,1-1-1,0 3 1,-1-2 2,0 0 0,0 1 0,0-1 1,0 0-1,-1 1 0,1-1 0,0 0 0,0 0 0,-1 0 0,1 0 1,-1 0-1,-1 0 0,-6 4 21,-1-1 0,0-1 0,-11 3 0,19-5-62,-91 16 306,18-5-871,72-11 273,1 0 0,-1 0 1,1 0-1,-1 0 0,1 0 1,0 0-1,-1 0 0,-2 3 1,3-1-548,-1-1 1,1 0 0,0 1-1,0-1 1,0 1 0,0 0 0,1-1-1,-1 1 1,1 0 0,-2 4-1,-1 10-1642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1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4224,'0'-7'10245,"16"6"-8320,-1-2-1785,-1 2 1,1-1-1,22 2 0,6-1 94,229-25 966,9-1-555,66 4-37,-173 14 37,220 18 1,-127 1-43,-108-6-92,51-8 33,-203 4-676,-1-1 1,1 0-1,0 0 0,7-3 0,3-3-4259,-9 3 1442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1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94 2912,'-1'-13'797,"1"9"-525,-1 0-1,1 1 0,0-1 0,0 0 1,0 0-1,1 1 0,-1-1 0,1 0 1,0 0-1,2-5 0,5-14 2479,-5 14-1154,-2 8-719,-1 3 71,6 39-36,15 327 1757,-18-296-2197,9 66 51,-3-35-70,-9-100-363,0-1 1,1 1 0,-1-1 0,1 1-1,0-1 1,-1 1 0,2 2-1,-1-5-62,-1 1-1,0-1 1,0 0-1,0 0 0,0 1 1,0-1-1,1 0 0,-1 0 1,0 0-1,0 0 0,0 1 1,0-1-1,1 0 0,-1 0 1,0 0-1,0 0 1,1 0-1,-1 0 0,0 1 1,0-1-1,1 0 0,-1 0 1,0 0-1,0 0 0,1 0 1,-1 0-1,0 0 0,1 0-1,0-1-1,-1 1 1,1 0-1,-1-1 1,1 1-1,-1 0 1,1-1-1,-1 1 0,1-1 1,-1 1-1,1-1 1,-1 1-1,0-1 1,1 1-1,0-2 0,2-5 53,1 1 0,-1-1 0,0 0 0,2-9 0,5-11-4,6-9-61,0 1-1,41-61 1,-46 77-122,-9 13 99,1 1 0,0 0 0,0 1 0,4-7 0,-6 10-7,0 0 0,0 0 0,0 0 1,0 0-1,0 0 0,1 0 1,-1 1-1,0-1 0,0 0 0,0 1 1,1-1-1,-1 1 0,0 0 0,1-1 1,-1 1-1,0 0 0,1 0 0,-1-1 1,0 1-1,1 0 0,-1 0 0,3 1 1,-3-1 9,0 1 0,1-1 0,-1 1-1,0-1 1,0 1 0,0 0 0,0-1 0,0 1 0,0 0 0,0 0 0,0 0 0,0 0 0,0 0 0,0 0 0,-1 0 0,1 0 0,0 0 0,-1 0-1,1 0 1,-1 0 0,1 1 0,-1-1 0,1 0 0,-1 0 0,0 3 0,2 3 93,-1 0 1,-1 0-1,1 9 1,-2-13-84,1 72 322,-12 93 1,10-153-264,0-9-104,1 1 1,0-1-1,1 0 0,-1 1 0,1-1 0,1 1 1,0 5-1,-4-21-7531,2-5 5189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1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13 4576,'-12'-13'1450,"11"13"-1403,0 0 0,1 0 0,-1 0 0,1 0 0,-1 1 0,1-1 0,-1 0 0,1 0-1,-1 0 1,1 1 0,-1-1 0,1 0 0,-1 0 0,1 1 0,-1-1 0,1 0 0,0 1-1,-1-1 1,1 1 0,0-1 0,-1 1 0,1-1 0,-1 1 0,-32 24 3595,16-10-2651,-1 0 0,-37 23 0,-43 15 61,61-35-918,0 3 0,-36 26 0,72-46-200,-1 0 1,0 1-1,0-1 1,1 1-1,-1-1 1,1 1-1,-1-1 1,1 1-1,0 0 1,0 0-1,0-1 1,0 1-1,-2 4 1,6 5-543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1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41 3808,'0'0'1227,"7"-6"1706,-7 5-2541,0 0 0,0 0 0,0 0 0,0 0 0,0 0 0,0 0 0,0 0 0,-1 0 0,1 0 0,0 0 0,-1 0 0,1 0 0,-1-2 0,-2 1-176,0 1-1,1-1 1,-1 0 0,0 1 0,0 0 0,0-1 0,0 1 0,0 0 0,0 1 0,-6-2 0,-31-1 768,33 3-896,0 1 0,0-1 0,1 2-1,-1-1 1,0 1 0,1 0-1,-10 4 1,-3 3 114,-19 13-1,4-3 81,19-10-95,0 0-1,-16 13 0,24-17-121,1 1 0,0 0 0,0 0 0,1 1 0,0-1 0,-8 14-1,10-15-26,0 1 0,1-1 0,-1 1-1,1-1 1,1 1 0,-1 0-1,1 0 1,0 0 0,0 0 0,0 8-1,2-6 44,0-1 0,0 0-1,0 0 1,1 1 0,0-1 0,1 0-1,-1 0 1,5 7 0,-3-7 29,0 1 1,1 0-1,-1-1 0,2 0 1,-1 0-1,1-1 1,0 1-1,0-1 1,1-1-1,10 8 0,-12-9-41,1-1-1,-1-1 0,1 1 0,0-1 0,-1 0 0,1 0 0,0 0 0,0-1 0,1 0 0,-1 0 0,0-1 0,0 1 0,0-1 1,0-1-1,9-1 0,2-1 65,0-2 1,0 0-1,0-1 1,-1-1-1,0 0 1,0-1-1,14-10 1,35-30-1627,-7-5-7245,-45 41 5704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1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56 117 3328,'-12'-14'2912,"12"14"-2854,0 0 0,0 0 0,0 0 0,0 0 0,0 0 0,0 0-1,0 0 1,0 0 0,0 0 0,0 0 0,1 0 0,-1 0 0,0 0 0,0 0 0,0 0 0,0-1 406,0 1-406,1 0 0,-1 0 0,0 0 0,0 0-1,0 0 1,0 0 0,0 0 0,0 0 0,0-1 0,0 1 0,0 0 0,0 0 0,0 0 0,0 0 0,0 0 0,0 0 0,0 0 0,0 0 0,0 0 0,0-1 0,-1 1 256,1-1 0,-1 0-1,1 0 1,-1 0 0,1 0 0,-1 0 0,1 1 0,0-1 0,-1 0 0,1 0 0,0-2 0,0 1 12,-1 0 0,1 0 1,-1 0-1,1 0 0,-1 1 1,0-1-1,0 0 0,-1-3 1,1-5 265,2-2 186,0 11-744,0-1-1,0 1 1,0-1-1,0 1 0,0 0 1,0-1-1,0 1 1,1 0-1,-1 0 1,0 0-1,1 0 1,-1 0-1,1 0 1,-1 0-1,1 0 1,-1 1-1,1-1 1,2 0-1,36-12 19,-26 10-19,28-2 0,-21 3 77,26 0-187,-43 2 101,0 0 0,0 1 1,0-1-1,0 1 0,0 0 0,0 0 1,-1 1-1,1-1 0,5 3 0,-8-3-10,-1-1-1,1 1 0,0 0 0,0-1 1,0 1-1,-1 0 0,1 0 0,0 0 0,-1-1 1,1 1-1,0 0 0,-1 0 0,0 0 0,1 0 1,-1 0-1,1 0 0,-1 0 0,0 0 0,0 2 1,1 0 23,-2-1-1,1 1 1,0-1 0,0 1 0,-1-1 0,1 1 0,-1-1 0,-1 4-1,-1 1 10,-1-1 0,1 1-1,-1-1 1,0 0-1,-6 7 1,-13 12 22,-16 20 280,39-45-345,0 1 0,-1-1 1,1 1-1,0-1 0,0 1 1,-1-1-1,1 1 0,0 0 0,0-1 1,0 1-1,-1-1 0,1 1 1,0 0-1,0-1 0,0 1 1,0-1-1,0 1 0,1 0 0,-1-1 1,0 1-1,0-1 0,0 1 1,0 0-1,1-1 0,-1 1 1,1 0-1,11 14-165,-6-9 208,-5-5-38,12 13 119,0 0-1,19 31 0,-30-42-35,1 1 0,-1 0 1,0 0-1,0 0 0,-1 0 0,1 1 0,-1-1 0,0 0 0,0 1 0,-1-1 0,1 1 0,-1-1 0,0 1 0,0-1 0,0 1 0,-1-1 0,1 1 0,-3 5 0,2-8-52,0 1 0,-1-1-1,1 0 1,-1 1-1,1-1 1,-1 0-1,0 0 1,0 0 0,0 0-1,0-1 1,0 1-1,-1-1 1,1 1-1,0-1 1,-4 2 0,1-1-7,-1 0 0,1 0 0,-1 0 0,1 0 1,-1-1-1,-6 0 0,-129 7-763,137-8-89,0 0-1,0 1 0,0-1 0,0 1 0,0 0 1,0 1-1,0-1 0,0 1 0,-7 3 1,1 3-1596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9:51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286 397 4320,'16'-18'5269,"-16"18"-5190,0-1 1,0 1-1,0 0 0,0-1 1,0 1-1,0 0 0,0-1 1,0 1-1,0 0 0,0-1 1,0 1-1,0 0 0,0-1 0,-1 1 1,1 0-1,0-1 0,0 1 1,0 0-1,0 0 0,-1-1 1,1 1-1,0 0 0,0 0 1,-1-1-1,1 1 0,0 0 1,0 0-1,-1-1 0,1 1 1,0 0-1,-1 0 0,1 0 1,-13-5 859,7 4-832,0 1-1,0 0 0,-1 0 1,1 0-1,0 1 0,0 0 1,-10 3-1,-42 17 572,22-7-340,19-8-73,1 1 0,-25 13 0,37-18-194,-1 1 0,1 0 0,-1 0 0,1 1 0,0-1 0,0 1 0,0 0-1,1 0 1,-1 1 0,1-1 0,0 0 0,-4 8 0,7-11-36,-1 0-1,1 0 1,0 0 0,-1 1-1,1-1 1,0 0-1,-1 0 1,1 0 0,0 1-1,0-1 1,0 0-1,0 0 1,0 0 0,1 1-1,-1-1 1,0 0-1,0 0 1,1 0 0,-1 1-1,1-1 1,-1 0-1,1 0 1,-1 0 0,1 0-1,0 0 1,0 0-1,-1 0 1,1 0 0,0 0-1,0-1 1,0 1-1,0 0 1,0 0 0,0-1-1,0 1 1,0-1-1,0 1 1,0-1 0,1 1-1,-1-1 1,0 0-1,2 1 1,1 0 74,0 0 0,1 0 0,0-1 0,-1 1 0,1-1 1,-1 0-1,1 0 0,-1-1 0,1 1 0,5-2 0,7-4 36,-1-1 0,0-1 0,0 0 0,28-20 0,52-49-65,-83 64-179,-12 11-119,-2 7 28,-2 1 132,-16 32 176,13-27-31,0 0-1,1 0 1,-5 17-1,8-21 173,0 0 0,1 0 1,0 1-1,0 10 0,15-22 616,55-22-439,-21 6-323,5 0-75,-5 0-158,75-17-1,-111 36-29,-7 6-26,-5-4 163,0 0 0,-1 0 0,1 0 0,0 0 0,0 0 0,-1 0-1,1 0 1,0 0 0,-1 0 0,1 0 0,-1 0 0,1 0 0,-1 0-1,1-1 1,-1 1 0,-1 1 0,-94 93 242,86-86-11,16-12 106,5-3-178,31-14 87,43-24-194,-78 40-89,0 0 0,0 0 0,0 1 0,1-1 0,-1 2-1,1-1 1,-1 1 0,1 0 0,11-1 0,-18 4 35,-1-1 1,0 1-1,0-1 0,1 1 1,-1 0-1,0 0 0,0-1 1,0 1-1,0 0 0,0-1 1,0 1-1,0 0 0,0-1 1,0 1-1,-1 1 0,-1 7-18,-1-1-1,0 1 1,-1-1-1,0 0 0,-7 11 1,7-13 37,1 0 0,-1 0 1,1 0-1,0 0 0,1 1 0,0-1 1,0 1-1,0 0 0,1-1 0,-1 8 1,2-12 4,0-1 0,0 0 0,0 0 0,0 0 1,0 0-1,0 1 0,1-1 0,-1 0 0,0 0 1,1 0-1,-1 0 0,1 0 0,-1 0 0,1 0 1,0 0-1,-1 0 0,1 0 0,0 0 0,0 0 1,0 0-1,0-1 0,0 1 0,0 0 0,0-1 1,0 1-1,0 0 0,0-1 0,0 1 0,0-1 1,0 0-1,0 1 0,0-1 0,0 0 0,1 0 1,-1 0-1,0 1 0,0-1 0,0-1 0,1 1 1,-1 0-1,1 0 0,4-1 27,1 0-1,-1 0 0,0-1 1,0 1-1,-1-1 1,10-5-1,145-82 104,-146 77-253,-14 12 110,0 0 0,1-1 0,-1 1 0,0 0 0,0 0 0,0 0 0,0-1 0,0 1 0,1 0 0,-1 0 0,0-1-1,0 1 1,0 0 0,0 0 0,0-1 0,0 1 0,0 0 0,0-1 0,0 1 0,0 0 0,0 0 0,0-1 0,0 1-1,0 0 1,0 0 0,0-1 0,0 1 0,0 0 0,-1 0 0,1-1 0,0 1 0,0 0 0,0 0 0,0-1 0,0 1-1,-1 0 1,1 0 0,0 0 0,0-1 0,0 1 0,-1 0 0,1 0 0,0 0 0,0 0 0,-1 0 0,1-1 0,0 1-1,0 0 1,-1 0 0,1 0 0,0 0 0,0 0 0,-1 0 0,1 0 0,0 0 0,-1 0 0,1 0 0,0 0 0,0 0-1,-1 0 1,-4 0-25,0 0-1,-1 0 0,1 0 0,0 1 1,0 0-1,0 0 0,0 0 1,0 1-1,0-1 0,0 1 1,-9 5-1,5-2 4,0 1 0,0-1 1,0 2-1,-15 13 0,22-18 33,-1 0 1,1 0-1,0 1 1,0-1-1,0 1 0,1 0 1,-1-1-1,1 1 1,-1 0-1,1 0 0,0 0 1,0 0-1,0 0 1,0 0-1,1 0 1,-1 0-1,1 5 0,0-8 1,0 1 0,0-1 0,0 0 0,0 1 0,0-1 0,0 0 0,0 1 0,0-1 0,0 1 0,0-1 0,0 0 0,0 1 0,0-1 0,0 0-1,1 1 1,-1-1 0,0 0 0,0 1 0,0-1 0,1 0 0,-1 1 0,0-1 0,0 0 0,1 0 0,-1 1 0,0-1 0,0 0 0,1 0 0,-1 1 0,0-1 0,1 0 0,-1 0 0,0 0-1,1 0 1,0 1 0,0-2 8,0 1 0,0 0-1,0 0 1,1 0 0,-1-1-1,0 1 1,0 0 0,0-1-1,0 1 1,0-1 0,2 0-1,24-20 189,-19 14-242,0 0 1,1 0 0,0 1-1,0 0 1,0 0 0,17-6-1,-26 12 37,0 0-1,0-1 1,1 1-1,-1 0 0,0 0 1,0 0-1,1 0 1,-1 0-1,0 0 1,0 0-1,0 0 0,1 0 1,-1 0-1,0-1 1,0 1-1,1 0 1,-1 0-1,0 0 0,0 1 1,1-1-1,-1 0 1,0 0-1,0 0 0,1 0 1,-1 0-1,0 0 1,0 0-1,0 0 1,1 0-1,-1 0 0,0 1 1,0-1-1,0 0 1,1 0-1,-1 0 1,0 0-1,0 1 0,0-1 1,0 0-1,0 0 1,1 0-1,-1 1 1,0-1-1,0 0 0,0 0 1,0 1-1,0-1 1,0 0-1,0 0 0,0 1 1,0-1-1,0 0 1,0 0-1,0 0 1,0 1-1,0-1 0,0 0 1,0 0-1,0 1 1,0-1-1,0 0 1,0 0-1,0 1 0,-1-1 1,1 0-1,0 0 1,0 0-1,0 1 1,-1 0-19,-1 11-93,-1-1 0,-10 24 0,2-4 143,-48 133-115,43-126 30,-1 0 0,-29 43-1,33-58 194,6-12 56,1-1-1,-1 0 1,-13 14-1,49-56-66,-2-1 0,25-39 0,5-7-262,-16 30 152,2 2 0,3 1 1,53-41-1,-62 56 28,57-64 1,-73 71-32,-2-1 1,-1-1 0,26-48-1,21-68-214,-54 112 96,-1 0 0,11-58 0,-21 86 78,0 0 0,1 1 0,-1-1 0,0 0 0,0 1 0,0-1 0,0 1 0,-1-1 0,0-3 0,1 5 17,0 0 0,0 0 0,0 0 0,0 0 0,0-1 0,0 1 0,0 0 0,-1 0 0,1 0 0,0 0 0,0 0 0,0-1 0,0 1 0,-1 0 0,1 0 0,0 0 0,0 0 0,0 0 0,0 0 0,-1 0 0,1 0 0,0 0 0,0 0 0,0 0 0,-1 0 0,1 0 0,0 0 0,0 0 0,-1 0 0,1 0 0,0 0 0,0 0 0,0 0 0,-1 0 0,1 0 0,0 0 0,0 0 0,0 0 0,0 0 0,-1 1 0,-2 1-32,1 0 0,0 0 1,-1 0-1,1 1 0,0-1 0,0 1 0,0-1 0,-2 6 0,-104 192-364,87-165 374,3-6 9,-25 55-1,40-75 56,-1 0 0,1 0 0,1 1 0,0-1 0,0 1 0,1 0 0,0-1 0,1 1 0,0 0 1,2 17-1,0-15 62,1-1 0,0 1 1,1-1-1,0 0 0,8 15 1,-10-22-50,1 0 0,-1 0 0,1 1 1,0-2-1,0 1 0,0 0 0,1 0 1,-1-1-1,1 0 0,0 0 0,0 0 1,0 0-1,0-1 0,1 1 0,6 2 1,-7-4-14,0-1 0,-1 1 0,1-1 0,0 0 1,0 0-1,0 0 0,-1-1 0,1 1 1,0-1-1,0 0 0,-1 0 0,1 0 0,-1-1 1,1 1-1,-1-1 0,1 0 0,-1 0 0,0 0 1,3-3-1,8-6 92,-1 0 0,22-24 1,-28 27-78,5-4-70,12-14-31,-22 25 51,-1-1 0,0 1 0,0-1 0,0 0 0,0 0 0,0 0 0,0 1 0,0-1 0,0 0 0,-1 0-1,1 0 1,0-4 0,-1 6-13,0-1 0,0 1-1,0-1 1,0 1 0,0 0 0,0-1-1,0 1 1,-1-1 0,1 1 0,0-1-1,0 1 1,0 0 0,0-1 0,0 1-1,-1 0 1,1-1 0,0 1 0,0-1-1,-1 1 1,1 0 0,0-1 0,0 1-1,-1 0 1,1 0 0,0-1 0,-1 1-1,1 0 1,-1 0 0,1 0 0,0-1-1,-1 1 1,1 0 0,-1 0 0,-1 0-13,1 0 1,-1 0 0,1 0 0,-1 0 0,1 0-1,-1 1 1,1-1 0,-1 0 0,1 1 0,-2 0-1,-1 1 14,-1 0-1,1 1 0,-1-1 0,1 1 0,-5 4 1,6-3 49,0-1 0,1 1 1,-1 0-1,1 0 0,0 1 1,0-1-1,0 0 0,0 1 1,1-1-1,0 1 1,0 0-1,0-1 0,0 8 1,0-1 111,1 0 0,1 0 1,0 0-1,4 17 1,-4-22-105,0 0 1,1 0 0,0 0 0,0-1 0,1 1 0,-1 0 0,5 5 0,-5-8-37,1 0 0,-1 0 1,1-1-1,-1 1 0,1-1 0,0 1 1,0-1-1,0 0 0,0 0 1,0 0-1,0-1 0,1 1 1,5 1-1,2-1-331,0 0-1,0-1 1,1-1 0,-1 0 0,0 0 0,17-4-1,2 2-2360,-19 1 1347,-1 0-1,14-3 1,-16 1-1510,0 1 0,14-9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1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3488,'1'-7'492,"-1"0"0,0 0 0,-1-10 0,1 16-322,0 0 0,0 0 0,0 0 1,-1 0-1,1 0 0,0 0 0,1 0 0,-1 0 0,0 0 1,0 0-1,0 0 0,0 0 0,1 0 0,-1 0 1,1 0-1,-1 0 0,1-1 0,3 4 1174,1 8-871,0 16 78,0 0 1,-2 0 0,1 34 0,-1-11 73,11 227 1351,-12-205-1606,27 680 3459,-27-715-3596,20 317 1662,-21-320-1147,-1-27-506,0-21-981,0-1-2216,4-3 827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1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0 665 2560,'0'0'832,"12"-1"3818,-7-3-4155,0 0 0,-1 0-1,0-1 1,0 1 0,0-1-1,0 0 1,-1 0-1,4-9 1,2 0-77,21-31 527,59-99 597,-67 106-1058,30-77 0,-52 114-480,41-126 734,-39 119-1026,-2 14 127,-2 23 50,2-22 84,-10 71 73,5-53 93,2 1 1,1 0-1,2 38 0,0-36-19,0-19-74,0 0 1,0-1-1,3 15 1,-3-21 16,1 0 0,-1 0 0,1 0-1,0 0 1,-1-1 0,1 1 0,0 0 0,0 0 0,0-1 0,1 1 0,-1 0-1,0-1 1,1 1 0,-1-1 0,1 0 0,-1 1 0,1-1 0,0 0 0,-1 0 0,3 1-1,-3-2-19,0 0-1,0 1 0,-1-1 0,1 0 1,0 0-1,0 0 0,0 0 0,0-1 0,-1 1 1,1 0-1,0 0 0,0 0 0,0-1 0,-1 1 1,1 0-1,0-1 0,0 1 0,-1-1 1,1 1-1,0-1 0,-1 1 0,2-1 0,14-15 127,-14 14-114,138-165 468,-116 130-522,0-1 1,26-59 0,-39 74-25,-1-1 0,10-39 0,-19 61 7,-1 1-3,1 0 0,-1 0 1,0 0-1,1 0 0,-1 0 1,0 0-1,0 0 0,0 0 1,0 0-1,0 0 0,0 0 1,0 0-1,0 0 0,-1 0 1,1 0-1,0 0 0,-1-1 1,-4 12-185,-11 34 45,9-29 136,-5 24-1,6-14 8,-4 43 0,10-55 90,-1-1-1,2 1 0,-1 0 1,2 0-1,3 16 0,-3-24 16,-1 0 0,1-1 0,0 1 0,0 0 0,1-1 0,-1 1 0,1-1 0,0 0 0,0 0 0,1 0 0,-1-1 0,1 1 0,0-1 0,0 1 0,0-1 0,0-1 0,0 1 0,1 0 0,6 2 0,-3-2 46,1 0-1,-1-1 1,1 0-1,0 0 1,0 0-1,0-1 1,0-1-1,0 0 1,0 0-1,9-2 1,20-8-259,-38 10 121,1-1-1,0 1 1,0 0-1,0-1 0,0 1 1,-1-1-1,1 1 1,0-1-1,0 1 1,-1-1-1,1 0 1,0 0-1,1-4-4006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2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11 4896,'3'-11'5877,"1"20"-3360,-3-7-2369,-1 1 0,0-1 0,1 1 0,-1-1-1,0 0 1,0 1 0,-1-1 0,1 1 0,0-1-1,-2 4 1,0 4 136,-1 56 771,3-41-572,-6 40 0,4-46-177,-2 0 1,-1 0 0,0 0-1,-1-1 1,-1 1 0,-1-2-1,-16 29 1,22-43-240,0 0-1,0 0 1,-1 0 0,0-1-1,1 1 1,-1 0-1,0-1 1,-4 3 0,5-4-24,0 0 1,0 0-1,0 0 0,0-1 1,-1 1-1,1-1 1,0 1-1,0-1 1,0 0-1,0 1 0,-1-1 1,1-1-1,0 1 1,0 0-1,0 0 1,0-1-1,-3 0 0,-6-3-16,1 0-1,-1-1 1,1 0-1,0-1 1,1 0-1,-1-1 0,1 0 1,0 0-1,1-1 1,0 0-1,0 0 1,-8-13-1,2 2-29,1-1 0,1-1 0,0 0 0,2 0 0,-8-24 0,14 33-8,-1 1-2,1-1-1,0 1 1,1-1 0,0 0-1,-1-19 1,4 29 26,0 1-1,0 0 1,1-1 0,-1 1 0,0 0-1,0 0 1,1 0 0,-1-1 0,1 1-1,-1 0 1,1 0 0,0 0 0,-1 0-1,1 0 1,0 0 0,0 0 0,0 0-1,0 0 1,1-1 0,0 0 12,1 1-1,0-1 1,0 0 0,-1 1 0,1 0 0,0 0 0,5-2 0,4 1 99,-1 0 0,25-1 0,-36 3-123,40 0 254,0 2 0,-1 2 0,1 1 1,-1 2-1,0 2 0,48 18 0,-70-21-124,0-2 0,0 1-1,25 1 1,-36-5-91,0-1 1,0 0-1,0 0 0,0-1 1,0 1-1,0-1 1,0-1-1,-1 1 0,1-1 1,0 0-1,-1 0 0,1-1 1,7-5-1,-5 3-884,0-1-1,12-11 1,-3 1-655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2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40 2720,'-17'4'12357,"26"-4"-10976,27 0-231,222 8 1295,-177-5-1707,151-15 1,-213 10-595,-1 0 0,1-2 0,31-11 0,-49 15-203,0 0 1,-1 0-1,1-1 0,0 1 1,-1 0-1,1-1 0,0 1 1,-1-1-1,1 1 0,-1-1 1,1 1-1,-1-1 0,1 1 1,-1-1-1,1 0 0,-1 1 0,0-1 1,1 1-1,-1-2 0,1 1-223,-1 1-1,0-1 0,0 1 0,0 0 0,0-1 0,0 1 0,0-1 0,0 1 1,-1 0-1,1-1 0,0 1 0,0-1 0,0 1 0,0 0 0,0-1 0,-1 1 0,1 0 1,0-1-1,0 1 0,-1-1-566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2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43 3136,'0'-1'142,"0"1"0,0-1 0,0 0 0,0 0 0,1 1 0,-1-1 0,0 0 1,0 1-1,0-1 0,1 0 0,-1 1 0,0-1 0,0 0 0,1 1 0,-1-1 0,1 0 0,-1 1 0,1-1 0,-1 1 1,1-1-1,-1 1 0,1-1 0,-1 1 0,1-1 0,0 1 0,-1 0 0,2-1 0,-2 1 93,1-1-1,0 1 0,0-1 0,-1 1 1,1 0-1,-1-1 0,1 0 1,0 1-1,-1-1 0,1 1 0,-1-1 1,1 1-1,-1-1 0,0 0 1,1 0-1,-1 1 0,0-1 0,1 0 1,-1 1-1,0-1 0,0 0 1,1 0-1,-1 0 0,0 1 0,0-1 1,0 0-1,0-1 0,-2 1-46,1 0 0,0 1-1,0-1 1,-1 0-1,1 1 1,-1-1 0,1 1-1,-1-1 1,1 1 0,-2 0-1,-4 0-59,0 1 0,1 0 0,-1 0 0,1 1 0,-1-1 0,1 2 0,-10 3 0,-43 27 469,55-32-543,-3 4-6,1-1 1,-1 1 0,1 0-1,0 0 1,0 0 0,0 1-1,1 0 1,-6 8 0,8-10-13,1 0 0,0 0 0,0 0 0,0 0 0,1 0 0,-1 0 0,1 1 0,0-1 0,0 1 0,1-1 0,-1 1 0,1-1 0,0 1 0,0-1 0,0 1 0,2 7 0,2 0 73,0 0-1,1-1 1,0 1-1,1-1 1,0 0-1,1 0 1,0-1-1,10 11 1,20 33 333,-36-54-438,18 37 577,-18-35-539,0 1 1,0 0-1,0 0 0,-1 0 1,1 0-1,-1 0 1,1 0-1,-1 0 0,0-1 1,0 1-1,-1 6 0,0-5 19,0-1 0,0 1 0,0 0 0,-1-1 0,1 1 1,-5 5-1,5-7-58,0-1-1,-1 0 1,1 1 0,0-1 0,-1 0 0,1 0 0,-1 0 0,1 0 0,-1 0 0,0 0 0,1 0 0,-1-1 0,0 1 0,0-1 0,-3 1 0,-6 2-35,11-2-164,-1-1 0,1 0 0,-1 0 0,0 0 0,1 1 0,-1-1 0,0 0 1,1 0-1,-1 0 0,0 0 0,1 0 0,-1 0 0,0 0 0,1 0 0,-1-1 0,1 1 0,-1 0 0,0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2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61 5472,'-8'-2'768,"6"2"-581,0 0 0,1-1 0,-1 1 0,1 0 0,0-1 0,-1 0 0,1 1 0,-1-1 0,1 0 0,0 1 1,-1-1-1,-7-6 6178,17 1-4101,0 2-1932,0 0 0,1 1-1,0 0 1,-1 1 0,1-1-1,0 2 1,0-1 0,12 1 0,8-3-75,25-2-68,63-1 0,-113 7-263,45 2-903,-45-1-559,1 0 0,-1 0 0,1 0 1,7 3-1,-4 0-1189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2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28 2240,'0'-1'175,"0"1"0,1-1 0,-1 1 0,0-1 0,0 1-1,0-1 1,0 1 0,1-1 0,-1 1 0,0-1 0,0 1 0,1-1 0,-1 1 0,1-1 0,-1 1 0,0-1 0,1 1 0,-1 0-1,1-1 1,-1 1 0,1-1 0,0 1 281,0-1 1,0 0-1,0 0 0,0 0 0,-1 0 0,1 0 0,0 0 1,0 0-1,-1 0 0,1 0 0,0-3 0,-1 4-405,0 0-1,0 0 0,0 1 0,0-1 0,0 0 1,0 0-1,0 0 0,-1 0 0,1 0 1,0 0-1,0 0 0,0 0 0,0 0 1,0 0-1,0 0 0,0 0 0,0 0 1,0 0-1,-1 0 0,1 0 0,0 0 0,0 0 1,0 0-1,0 0 0,0 0 0,0 0 1,0 0-1,0 0 0,0 0 0,0 0 1,-1 0-1,1 0 0,0 0 0,0 0 1,0 0-1,0-1 0,0 1 0,0 0 0,0 0 1,0 0-1,0 0 0,0 0 0,0 0 1,0 0-1,0 0 0,0 0 0,0 0 1,0 0-1,0-1 0,0 1 0,0 0 0,0 0 1,0 0-1,0 0 0,0 0 0,0 0 1,0 0-1,0 0 0,0 0 0,0 0 1,0-1-1,0 1 0,0 0 0,0 0 1,0 0-1,0 0 0,-4 7 1294,0 9-175,-1 0 1,-13 29-1,11-31-789,1 1 1,1 0-1,-7 29 0,11-34-220,-1 0 0,2 0 0,0 0 0,2 17 0,-2-24-131,1 0 0,-1 0 1,1 0-1,0 0 1,0 0-1,1 0 0,-1 0 1,3 3-1,-4-4-23,1-1 0,0 0-1,1 0 1,-1 0 0,0 0 0,0 0-1,0 0 1,1 0 0,-1 0 0,0 0-1,1-1 1,-1 1 0,0 0 0,1-1-1,-1 1 1,1-1 0,2 1 0,0-1-297,0 0 0,0-1 0,0 1 0,0-1 0,6-1 0,-2 0-1355,7-1-280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2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47 7808,'-29'-18'3520,"17"7"-3040,2 7 2272,7 4-1600,-6-3-33,6-2-703,-1 2-384,-1 0-384,10 6 192,2 5-4703,2 2-1697,8 9 3648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2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2976,'4'-8'3519,"-3"14"882,2 38-2665,11 65 0,-2-29-947,23 274 1083,34 256 1781,-54-511-2613,-11-73-933,1-5-619,-4-21-360,-1 0 785,0 0 0,0 0-1,0 0 1,0 0 0,0 0 0,0 0 0,1 0 0,-1 0-1,0 0 1,0 0 0,0 0 0,0 0 0,0 0 0,0 0-1,0 0 1,1 0 0,-1 0 0,0 0 0,0 0 0,0 0-1,1 2-1917,-1-2 1918,0 1 0,0-1 0,0 0 0,0 0 0,9-13-3387,-5 6 1952,11-8-952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2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 4224,'-1'-1'297,"0"0"0,1 0-1,-1 0 1,1 0 0,-1 1 0,1-1 0,-1 0 0,1 0-1,0 0 1,0 0 0,-1 0 0,1-1 0,0 0-1,0 2-100,0-1-1,0 1 0,0 0 0,0-1 0,0 1 0,1-1 0,-1 1 0,0 0 1,0-1-1,0 1 0,1 0 0,-1-1 0,0 1 0,0 0 0,1-1 0,-1 1 1,0 0-1,1-1 0,-1 1 0,0 0 0,1 0 0,0-1 0,2 0 578,1 0 1,0 0-1,0 0 0,-1 0 0,1 1 0,5 0 0,5-2-1730,-7 1 1063,-1 1-1,0 0 1,0 0-1,1 0 1,-1 0-1,0 1 1,11 3-1,-14-3-100,-1-1 0,0 1 0,0 0 0,1 0 0,-1 0-1,0 0 1,0 1 0,0-1 0,0 1 0,0-1-1,-1 1 1,1 0 0,0-1 0,-1 1 0,1 0 0,-1 0-1,0 0 1,1 0 0,-1 1 0,0-1 0,0 0-1,0 0 1,0 4 0,1 5 48,-1-1 0,0 0 0,0 1 0,-2-1 0,-1 17 0,-13 50 232,4-27-227,10-44 60,0 0-1,0 0 0,1 0 1,0 0-1,0 0 0,1 10 0,0-14-63,-1-1-1,0 0 1,1 1-1,-1-1 1,1 0-1,-1 1 1,1-1-1,-1 0 1,1 0-1,0 1 1,0-1-1,0 0 1,0 0-1,0 0 1,0 0-1,0 0 1,0 0-1,0 0 1,0-1-1,0 1 1,1 0-1,-1-1 1,0 1-1,1-1 1,-1 1-1,0-1 1,1 1 0,-1-1-1,1 0 1,-1 0-1,0 0 1,3 0-1,9-1 90,-1-1 1,0 0-1,0-1 1,0 0-1,-1-1 1,14-6-1,-3 1-32,33-9-1025,-12 4-1885,-2-3-5104,-7 3 2506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0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723 215 2144,'-12'-5'5776,"-4"-8"-2742,12 10-2918,0 0-1,0 1 0,0-1 1,-1 1-1,1-1 0,-1 1 1,0 1-1,1-1 0,-7 0 1,-44-7 460,42 8-482,1 0-44,-1 1-1,0 0 0,1 1 1,-1 0-1,0 1 0,1 0 1,-1 1-1,1 0 0,0 1 1,0 1-1,1 0 0,-1 0 1,1 1-1,0 1 0,-16 12 1,15-8-66,0 0 0,1 1 0,1 0 0,0 1 0,1 0 0,0 0 0,1 1 0,0 0 0,1 1 0,1 0 0,0 0 0,1 0 0,-2 16 0,5-25 67,1 1 1,1-1-1,-1 0 1,1 1-1,0-1 1,1 1-1,-1-1 1,1 0-1,0 0 1,1 1-1,0-1 1,0 0-1,0 0 1,5 9-1,-2-8 44,0 0-1,0 0 1,0 0 0,1-1-1,0 0 1,1 0-1,-1 0 1,1-1 0,0 0-1,9 5 1,-5-4 47,0 0 0,1-1 0,13 5 0,-21-9-73,1 1 0,-1-1 0,0-1 1,1 1-1,-1 0 0,0-1 0,1 0 0,-1 0 0,0-1 0,1 1 0,-1-1 0,7-2 0,-1-2 329,-10 5-391,0 0-1,0-1 1,0 1-1,0 0 0,0 0 1,0 0-1,0 0 1,0 0-1,1-1 0,-1 1 1,0 0-1,0 0 0,0 0 1,0 0-1,0 0 1,0-1-1,0 1 0,0 0 1,0 0-1,0 0 0,0 0 1,0-1-1,0 1 1,0 0-1,-1 0 0,1 0 1,0 0-1,0 0 1,0-1-1,0 1 0,0 0 1,0 0-1,0 0 0,-1-1-11,0 1-1,0-1 0,0 1 1,0 0-1,0-1 0,0 1 1,0 0-1,0 0 0,0-1 0,0 1 1,0 0-1,0 0 0,0 0 1,0 0-1,0 0 0,0 1 1,0-1-1,-1 1 0,-23 6-370,-43 18 1,38-12 305,-10 3 132,0 1 1,-47 30-1,73-38-42,2 0 0,-1 0 1,1 1-1,1 1 0,0 0 0,0 0 1,1 1-1,0 1 0,-15 26 0,20-30 1,1 0-1,0 1 1,0-1-1,1 1 1,0 0-1,-2 12 1,4-18-1,1 0 0,0 0 1,0 0-1,0 0 0,0 0 0,1 0 1,0 0-1,-1 0 0,2 0 0,-1 0 0,0-1 1,1 1-1,-1 0 0,1-1 0,0 1 1,0-1-1,0 0 0,6 6 0,-3-4 38,1 1 0,1-2 1,-1 1-1,0-1 0,1 0 0,0 0 0,0-1 0,1 1 1,-1-2-1,0 1 0,1-1 0,0 0 0,12 1 0,4-1 36,0 0 0,0-2 0,27-3-1,-34 1-55,0-1 0,0 0 0,-1-1 0,1 0-1,-1-2 1,19-8 0,-15 3 69,1 0 0,-1-2 1,35-29-1,17-14 106,140-84 0,-193 129-175,0-1-1,0-1 0,-1 0 1,-1-1-1,0-1 0,26-30 1,-24 18-6,0 0 0,-2-2 0,-1 0 0,21-56 0,-24 51-11,42-118 1,-45 118-81,-1-1 0,6-50 0,-13 67-27,-1-21 0,-1 33 37,0 1 0,-1-1 0,0 1 0,0-1 0,0 1-1,-1-1 1,-2-5 0,4 10 33,-1 0-1,1 0 1,-1 1 0,1-1 0,-1 0-1,1 1 1,-1-1 0,0 0-1,1 1 1,-1-1 0,0 1-1,1-1 1,-1 1 0,0 0-1,0-1 1,1 1 0,-1-1 0,0 1-1,0 0 1,0 0 0,1 0-1,-1-1 1,0 1 0,0 0-1,0 0 1,0 0 0,0 0-1,1 0 1,-1 1 0,0-1 0,0 0-1,0 0 1,0 1 0,1-1-1,-1 0 1,-1 1 0,-3 2-37,0-1 0,0 1 0,1 0 0,-6 4 0,10-7 52,-15 13-63,0 0 1,2 1-1,-1 1 1,2 0-1,0 1 0,1 0 1,0 1-1,1 0 1,1 1-1,-9 25 1,3 1 39,2 1 0,1 0 0,-6 59 0,15-81 32,1-1 0,0 1-1,2 0 1,0-1 0,2 1 0,0 0-1,2-1 1,0 0 0,2 0 0,11 31-1,-12-39 68,2 1 0,-1-1-1,2 0 1,0-1 0,0 1-1,1-2 1,1 1 0,0-1-1,22 20 1,-29-30-43,0 0 0,0 0 0,0 0 0,0-1 0,0 1 0,0-1 0,0 1 0,1-1 0,-1 0 0,1 0 0,-1-1 0,1 1 0,-1-1 0,5 1 0,-3-2 7,1 1 1,-1-1 0,1 0-1,-1 0 1,0-1-1,0 0 1,0 0-1,7-3 1,6-6 105,-1 0 0,-1-1 1,30-26-1,-37 29-63,-6 6-43,42-39 122,-41 38-151,-1 0 0,1-1-1,-1 1 1,1-1 0,-1 0 0,-1 0-1,1 0 1,2-7 0,-5 10-19,1 0 0,-1 0 1,1-1-1,-1 1 0,0 0 0,0 0 1,0-1-1,-1 1 0,1 0 1,0 0-1,-1 0 0,0-1 1,-1-2-1,2 4-7,0 0 0,-1 1 0,1-1 0,-1 0 1,1 0-1,-1 0 0,0 1 0,1-1 0,-1 0 0,0 1 0,0-1 1,1 0-1,-1 1 0,0-1 0,0 1 0,0-1 0,0 1 1,0 0-1,0-1 0,0 1 0,1 0 0,-1-1 0,0 1 0,0 0 1,0 0-1,0 0 0,0 0 0,0 0 0,0 0 0,-2 1 0,-6 1-40,0 0 1,0 1-1,0 1 0,1-1 0,-1 1 0,-8 6 0,0 1-12,-27 23-1,39-30 38,0 1 0,1 0 0,-1 1 0,1-1 0,0 1-1,1 0 1,-1 0 0,1 0 0,1 0 0,-1 1 0,1-1 0,-2 8-1,1 2 71,0 1 0,1-1-1,-1 31 1,4-36-6,-1-1-1,1 1 1,1-1 0,0 0 0,5 16 0,-6-22-4,0-1 0,1 1 0,-1-1 0,1 0 0,-1 1 0,1-1 0,0 0 0,1 0 0,-1 0 1,0 0-1,1-1 0,-1 1 0,1-1 0,0 0 0,0 1 0,0-1 0,0 0 0,0-1 0,5 3 0,-5-4 1,0 1 0,0-1-1,0 1 1,0-1 0,0 0-1,0 0 1,0-1 0,0 1-1,1 0 1,-1-1-1,3-1 1,34-14 279,-34 13-275,51-24 137,100-65 0,39-53-65,-193 142-127,0 1-1,0 0 1,1 0 0,-1 0-1,1 0 1,-1 0 0,1 1-1,0 0 1,0-1 0,0 1-1,0 1 1,-1-1 0,1 1-1,0-1 1,0 1 0,0 0-1,0 0 1,0 1 0,0-1-1,0 1 1,0 0 0,0 0-1,5 2 1,-8-2 266,-10 2 17,2-2-258,0 0 0,0-1 0,-1 1 0,-10-2 0,11 0-26,1 1 0,-1 0 0,1 0 0,-1 1 1,1 0-1,0 0 0,-9 3 0,2 0-27,1 1-1,0 1 1,1 0 0,0 1-1,0 0 1,0 1 0,1 0-1,-12 11 1,18-15 42,1 0 1,-1 0-1,1 1 0,0-1 1,0 1-1,0 0 0,0-1 1,1 1-1,0 0 0,0 0 1,0 1-1,1-1 0,0 0 1,0 1-1,0-1 0,1 1 1,-1-1-1,1 0 0,1 1 1,-1-1-1,1 1 0,2 8 1,-2-10 19,1 0-1,-1 1 1,1-1 0,0 0 0,0-1 0,1 1 0,-1 0-1,1-1 1,0 1 0,0-1 0,0 0 0,0 0 0,0 0 0,1 0-1,-1 0 1,1-1 0,0 0 0,0 0 0,0 0 0,0 0-1,7 2 1,-6-3 18,0 0 0,0 0 0,0 0 0,0-1 0,0 1 0,1-1-1,-1 0 1,0-1 0,0 1 0,0-1 0,0 0 0,0-1 0,0 1 0,0-1 0,0 0-1,0 0 1,-1 0 0,6-5 0,7-6 17,-1 0-1,-1-2 1,24-29-1,-9 10 3,87-87 211,-88 93-237,-1-2 0,-2-1 0,-1-1 0,-2-1 0,20-37 0,2-13-25,-5-2 0,-3-1-1,27-97 1,-56 148-223,-8 32 196,0 1 1,0 0-1,0-1 1,0 1-1,0 0 1,0 0-1,0-1 1,-1 1 0,1 0-1,-1 0 1,0-1-1,-1-1 1,2 3 7,-1 1 1,0-1 0,1 1-1,-1-1 1,0 1 0,1-1-1,-1 1 1,0 0 0,1 0-1,-1-1 1,0 1 0,0 0-1,1 0 1,-1 0 0,0 0-1,0 0 1,0 0 0,1 0-1,-1 0 1,0 0 0,0 0-1,1 0 1,-1 0 0,0 0-1,0 1 1,0-1-1,-19 8-135,7-1 118,1 1 0,1 1 0,-1 0 0,2 0 0,-1 1 0,1 1 0,1-1 0,0 2 0,0-1 0,1 1 0,1 0 0,0 1 0,-7 18 0,-4 14 60,2 0 1,-14 75-1,28-111-33,-27 136-61,26-122 73,1 1 1,1-1-1,1 1 1,4 30-1,0-36-5,1 0 1,0 0-1,2-1 0,0 0 1,19 32-1,-22-42 48,0-1-1,0 0 1,0 0-1,1 0 1,0 0-1,0-1 1,0 0-1,8 5 1,-10-8-20,0 0 0,0 0 1,0 0-1,0-1 0,1 1 0,-1-1 0,1 0 1,-1 0-1,1 0 0,-1 0 0,1-1 1,-1 0-1,1 0 0,0 0 0,-1 0 0,1 0 1,-1 0-1,6-2 0,0-1 31,1 0 0,0-1 0,-1 0 0,1-1-1,-1 0 1,0-1 0,-1 1 0,11-10 0,3-5 39,32-38 0,-47 50-76,0 0 1,1-1 0,8-14 0,-14 20-41,0-1-1,0 0 0,-1 0 0,1 0 1,-1 0-1,0-1 0,0 1 1,0 0-1,0-1 0,-1-5 0,0 9 19,0 1-1,0-1 1,0 0-1,0 1 1,0-1 0,0 1-1,0-1 1,1 1-1,-1-1 1,0 1-1,0-1 1,0 1-1,0-1 1,1 1-1,-1-1 1,0 1-1,1-1 1,-1 1-1,0-1 1,1 1-1,-1 0 1,0-1-1,1 1 1,-1-1 0,1 1-1,-1 0 1,1 0-1,-1-1 1,1 1-1,-1 0 1,1 0-1,-1-1 1,1 1-1,-1 0 1,1 0-1,-1 0 1,2 0-1,3-2-18,-2 1-1,1 0 0,-1-1 0,1 1 0,0 0 0,0 1 0,0-1 0,-1 1 0,1-1 0,0 1 0,0 0 1,6 2-1,7-2-65,-15 0 81,-1 0-1,0 0 1,0 0-1,0 0 1,1 0 0,-1 0-1,0 1 1,0-1-1,1 0 1,-1 1 0,0-1-1,0 1 1,0-1-1,0 1 1,0 0 0,0-1-1,0 1 1,0 0-1,0 0 1,0 0 0,0-1-1,0 1 1,-1 0-1,1 0 1,0 0-1,-1 0 1,1 1 0,0-1-1,-1 0 1,1 0-1,-1 0 1,0 0 0,1 1-1,-1 1 1,0 4-14,1 0 1,-2-1 0,1 1-1,-1 0 1,-2 8-1,1-1 56,0 4-37,1 0-1,0 0 0,3 25 0,-2-35 24,1 0-1,1 0 0,-1-1 1,1 1-1,1-1 1,-1 1-1,1-1 0,1 0 1,-1 0-1,7 9 1,-9-15 1,0 0 0,0 0-1,0-1 1,0 1 0,0 0 0,0 0 0,0 0 0,1-1 0,-1 1 0,0 0 0,1-1 0,-1 1 0,0-1-1,1 0 1,-1 1 0,0-1 0,1 0 0,-1 0 0,0 0 0,1 0 0,-1 0 0,1 0 0,-1 0-1,0-1 1,1 1 0,-1 0 0,0-1 0,1 1 0,-1-1 0,2-1 0,5-2 20,-1 0 0,0 0 1,12-10-1,-14 10 0,83-68-3,-42 32-90,61-39-1,-90 67 76,2-2-224,-22 16 162,1 0 0,-1 1 0,0-1-1,1 0 1,-1 1 0,1 0 0,0-1 0,0 1-1,0 0 1,0 0 0,-2 6 0,-2 3-19,1-1 0,-6 20 0,10-27 69,0-1 1,0 0-1,1 1 1,-1-1-1,1 1 1,-1-1-1,1 1 1,0-1-1,0 1 0,1-1 1,-1 1-1,1-1 1,0 1-1,0-1 1,0 1-1,0-1 1,3 6-1,-3-8 3,-1-1 1,1 1-1,-1-1 0,1 1 0,-1-1 1,1 1-1,-1-1 0,1 1 0,0-1 1,-1 0-1,1 1 0,0-1 0,-1 0 1,1 1-1,0-1 0,-1 0 0,1 0 0,0 0 1,0 0-1,1 0 0,18-4 325,-12 0-226,1 0 1,11-8-1,13-9-215,-9 5 104,1 0 1,50-21-1,-62 32-35,35-14 37,84-21 1,-115 37 43,-9 1 43,-26 1-116,6 3-68,0 0 0,0 1 0,0 0 1,-20 8-1,8-2 76,18-7 31,1 0-1,-1 0 1,0 1-1,1 0 0,0 0 1,-9 8-1,12-9-8,0-1 1,0 1-1,0 0 0,0 0 0,0 0 1,1 0-1,-1 0 0,1 0 0,0 1 1,-1-1-1,1 0 0,0 1 0,1-1 1,-1 1-1,0-1 0,1 1 0,-1 3 1,1-4 11,0 0 1,0 0-1,0 0 1,1 0-1,-1 0 1,1 0-1,-1 0 1,1 0-1,0 0 1,0 0-1,0 0 1,0 0-1,0-1 1,0 1-1,3 3 1,-2-3 16,1 1 1,0-1-1,0 0 1,0 0-1,0 0 1,0-1-1,0 1 1,6 1-1,1 0 54,-1 0-1,1-1 1,0-1-1,0 0 1,16 1-1,-4-3-364,1-1-1,35-6 0,-40 4-3329,27-11 0,-44 15 3395,-1 0 0,1 0 1,-1 0-1,1 0 0,-1-1 0,1 1 1,-1 0-1,1 0 0,-1-1 1,1 1-1,-1 0 0,1-1 0,-1 1 1,0 0-1,1-1 0,-1 1 0,1-1 1,-1 1-1,0-1 0,0 1 0,1-1 1,-1 0-1,0 0 53,0 1 0,0 0 0,0-1 0,0 1 0,0 0 0,-1-1 0,1 1 0,0 0 0,0-1-1,0 1 1,-1 0 0,1-1 0,0 1 0,-1 0 0,1 0 0,0-1 0,0 1 0,-1 0 0,1 0 0,0 0 0,-1-1 0,1 1 0,0 0 0,-1 0 0,1 0 0,-1 0-1,-9-2-2411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5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477 439 3136,'0'0'108,"0"-1"0,-1 1 0,1 0 1,0 0-1,-1 0 0,1 0 0,0 0 0,-1 0 0,1-1 1,0 1-1,0 0 0,-1 0 0,1 0 0,0-1 1,0 1-1,-1 0 0,1-1 0,0 1 0,0 0 0,0 0 1,-1-1-1,1 1 0,0 0 0,0-1 0,0 1 0,0 0 1,0-1-1,0 1 0,0 0 0,0-1 0,0 1 0,0 0 1,0-1-1,0 1 0,0 0 0,0-1 0,0 1 1,0 0-1,0-1 0,0 1 0,0 0 0,1-1 0,0-9 2787,-1 5-2507,0 1-1,0 0 0,-1-1 0,0 1 0,1 0 0,-1 0 1,-1 0-1,1 0 0,0 0 0,-1 0 0,0 0 1,0 0-1,0 1 0,-5-7 0,1 2-94,0 1 0,-1-1 0,0 1 0,-13-10 0,16 15-215,0-1 1,0 1-1,0 0 1,0 0-1,0 0 1,-1 0-1,1 1 1,-1 0-1,1 0 1,-1 0-1,1 1 1,-9-1-1,4 1-39,1 1 1,-1 0-1,0 1 0,0 0 0,1 0 0,-1 1 0,1 0 0,0 0 0,0 1 0,0 0 0,0 1 0,1 0 0,-1 0 0,1 0 0,1 1 0,-12 11 0,0 4-17,1 0 0,1 1 0,1 1 0,-15 30 0,10-18 207,-33 68 146,48-91-375,1-1 0,0 1-1,1 0 1,0 0 0,1 1 0,0-1 0,0 14-1,3-19 47,-1 0-1,2 0 0,-1 0 1,1 0-1,0 0 0,0-1 1,1 1-1,0-1 0,0 1 1,1-1-1,-1 0 0,1 0 1,1-1-1,7 9 0,5 4 148,2 0 0,33 24 0,-35-30-19,-1-1 0,26 14 1,-35-22-132,-1 0 1,1 0 0,0-1-1,0 0 1,0 0-1,0-1 1,0 0 0,1 0-1,-1 0 1,9-1 0,-13-1-23,0 1 0,-1-1 1,1 1-1,0-1 1,0 0-1,0 0 0,-1-1 1,1 1-1,0 0 1,-1-1-1,1 0 0,-1 1 1,0-1-1,1 0 1,-1 0-1,0-1 0,0 1 1,-1 0-1,1-1 1,0 1-1,-1-1 0,1 1 1,-1-1-1,1-3 1,0 1 26,0-1 0,0 0 1,-1 1-1,0-1 0,0 0 0,0 0 1,-1 0-1,0 0 0,0 0 1,0 0-1,-2-7 0,-2 2-90,0 1-1,0 0 0,0 1 1,-1-1-1,-1 1 0,0 0 1,0 0-1,-8-9 0,11 15 38,-1 1 1,0-1-1,1 0 0,-1 1 0,0 0 0,0 0 0,-5-2 0,8 3-12,-1 0 0,0 0-1,1 1 1,-1-1-1,0 1 1,1-1 0,-1 1-1,0 0 1,1 0 0,-1 0-1,0 0 1,0 0-1,1 0 1,-1 0 0,0 0-1,0 1 1,1-1-1,-1 1 1,0-1 0,1 1-1,-3 1 1,4-2 17,0 0-1,0 0 1,-1 1 0,1-1-1,0 0 1,0 0-1,0 0 1,0 0 0,-1 1-1,1-1 1,0 0 0,0 0-1,0 1 1,0-1 0,0 0-1,0 0 1,0 1 0,0-1-1,0 0 1,0 0-1,0 0 1,0 1 0,0-1-1,0 0 1,0 0 0,0 1-1,0-1 1,0 0 0,0 0-1,0 1 1,0-1-1,0 0 1,0 0 0,0 1-1,0-1 1,1 0 0,-1 1-1,11 7 23,17 3 77,-10-6-38,1-1 1,0-2 0,1 0 0,-1 0-1,37-4 1,-6-3 161,53-12 0,-80 12-159,0-1 0,0 0 0,-1-2 0,1-1 0,-2-1 0,0 0 0,0-2 0,28-20 0,-46 29-51,0 0 1,0 0 0,0-1-1,0 0 1,0 0-1,-1 1 1,1-1 0,-1-1-1,0 1 1,0 0 0,-1 0-1,3-8 1,-4 10-16,0 1-1,1-1 1,-1 0-1,0 1 1,0-1-1,0 1 1,0-1-1,0 1 1,0-1-1,0 0 1,-1 1 0,1-1-1,-1 1 1,1-1-1,-1 1 1,1 0-1,-1-1 1,0 1-1,0-1 1,1 1 0,-1 0-1,0 0 1,0 0-1,0-1 1,-1 1-1,1 0 1,0 0-1,0 0 1,-1 1 0,1-1-1,0 0 1,-1 0-1,1 1 1,-1-1-1,1 1 1,-1-1-1,1 1 1,-1 0 0,1-1-1,-1 1 1,-2 0-1,-2 0 3,1 0 1,-1 0-1,0 1 0,0 0 0,1 0 0,-1 0 0,0 1 0,1-1 0,-1 2 1,-8 3-1,-6 5-57,-25 18 0,39-25 26,-11 7-33,1 1 0,-23 21-1,36-29 81,-1-1-1,1 1 0,0 0 1,0 0-1,1 0 0,-1 0 1,1 0-1,0 0 0,0 1 1,0-1-1,0 1 0,1 0 1,0-1-1,0 1 0,-1 9 1,3-10-13,-1-1-1,0 0 1,1 0 0,0 0 0,0 0 0,0 0 0,0 0 0,1 0 0,-1 0 0,1 0 0,-1 0 0,1 0 0,0-1 0,0 1 0,0-1 0,1 0 0,-1 1 0,1-1 0,-1 0 0,1 0 0,0-1 0,3 3 0,5 2 28,0-1 0,0 0 0,0-1 0,19 5 1,-19-6 18,1-1 0,0 0 1,0 0-1,0-1 1,0-1-1,0 0 1,0-1-1,17-3 0,-20 3-25,-1-2-1,0 1 0,0-1 0,0 0 0,-1-1 0,1 1 1,-1-2-1,1 1 0,-1-1 0,-1 0 0,1 0 0,9-11 1,7-10-46,32-32-140,-54 57 160,-1 1 1,1-1-1,0 0 0,-1 0 1,1 1-1,0-1 0,0 0 0,-1 1 1,1-1-1,0 1 0,0-1 0,0 1 1,0 0-1,0-1 0,0 1 0,0 0 1,0 0-1,0-1 0,0 1 0,0 0 1,-1 0-1,1 0 0,0 0 0,0 0 1,0 0-1,0 1 0,0-1 1,0 0-1,0 0 0,0 1 0,0-1 1,0 1-1,0-1 0,0 0 0,1 2 1,0 0 0,-1 0 0,1 0 1,-1 0-1,1 1 1,-1-1-1,0 0 0,0 1 1,0-1-1,0 1 1,0-1-1,0 1 0,0 3 1,0 7 104,0 0 0,-2 22 1,0-9-27,38-54 726,-28 19-811,6-4-28,22-15-1,-33 26 16,0-1 1,0 1-1,1 0 0,-1 0 0,1 0 0,-1 0 0,1 1 0,-1 0 0,1 0 0,9-1 0,-10 2-2,-1 0 0,0 1 0,0-1 0,1 1 0,-1 0 0,0 0 0,0 0 0,0 0 0,0 0 0,0 1-1,0-1 1,0 1 0,0 0 0,4 4 0,1 2-15,0 0 0,0 1 0,6 10 0,-8-10 113,1 0 0,15 14 0,-10-12-29,1 0-1,0-1 1,1-1 0,-1 0 0,26 11 0,-35-18-25,0-1 0,0 0 1,0 1-1,0-1 0,0-1 1,1 1-1,-1-1 0,0 1 1,0-1-1,1 0 1,-1-1-1,0 1 0,0-1 1,1 0-1,-1 0 0,0 0 1,0-1-1,0 1 0,0-1 1,0 0-1,-1 0 0,1 0 1,0-1-1,-1 1 0,0-1 1,6-5-1,-4 2-34,1 0 0,-1-1 0,0 1-1,-1-1 1,0 0 0,0-1 0,0 1 0,-1-1 0,0 1-1,0-1 1,-1 0 0,0 0 0,-1 0 0,0-1 0,0 1-1,0 0 1,-1 0 0,0-1 0,-1 1 0,-2-10 0,3 17-2,0 0 1,0 0 0,-1 0 0,1 0-1,0 0 1,-1 0 0,1 0 0,-1 0-1,1 0 1,-1 0 0,1 0 0,-1 0-1,0 0 1,1 1 0,-1-1 0,0 0-1,-1-1 1,1 2 2,1 0-1,-1 0 1,0 0-1,1 0 1,-1 0-1,0 0 1,1-1-1,-1 1 1,0 1-1,1-1 0,-1 0 1,1 0-1,-1 0 1,0 0-1,1 0 1,-1 1-1,0-1 1,1 0-1,-1 0 1,1 1-1,-1-1 1,-3 3-10,1 0 1,0 0-1,0-1 1,0 2-1,0-1 1,1 0-1,-4 5 1,3-3-15,0 0 1,1 0-1,-1 0 1,1 1-1,0-1 1,0 1-1,1-1 1,0 1 0,0-1-1,0 13 1,1-15 41,0 0-1,0 0 1,0 1 0,1-1 0,0 0 0,-1 0 0,1 0 0,0 0-1,1 0 1,-1 0 0,0 0 0,1 0 0,0 0 0,0 0 0,0-1 0,0 1-1,0-1 1,0 1 0,1-1 0,2 3 0,-2-4 18,0 1 0,-1-1 0,1 1-1,0-1 1,0 0 0,-1 0 0,1 0 0,0-1 0,0 1 0,0-1 0,0 1 0,0-1-1,0 0 1,0 0 0,0 0 0,0-1 0,0 1 0,0-1 0,0 0 0,0 0 0,0 0-1,-1 0 1,1 0 0,3-2 0,6-4 13,0-1 0,0 0 0,20-19 0,-14 12-95,8-6 49,57-44-18,-77 61-49,-5 4 65,-1-1-1,0 1 0,1 0 1,-1-1-1,1 1 0,-1 0 0,1-1 1,-1 1-1,1 0 0,-1 0 1,1 0-1,-1-1 0,1 1 1,-1 0-1,1 0 0,-1 0 1,1 0-1,0 0 0,6 12-74,0 5 207,-1-1-84,1 0-1,16 26 1,-20-37-11,0-1-1,0 0 1,1 0-1,-1 0 1,1 0-1,0-1 1,0 0-1,0 1 1,0-1-1,1-1 1,0 1-1,-1-1 1,10 4-1,-7-4 15,1 0 0,0 0 0,0-1 0,0 0 0,0 0 0,0-1 0,0 0-1,0 0 1,0-1 0,0 0 0,0 0 0,-1-1 0,9-3 0,-2 1-43,0-1-1,0-1 1,0 0 0,-1-1 0,0-1-1,0 0 1,-1 0 0,0-1 0,0-1 0,-1 0-1,0-1 1,15-19 0,-16 19 27,5-6 22,-15 17-47,1-1 1,-1 1-1,0 0 0,1-1 1,-1 1-1,0 0 0,0-1 1,1 1-1,-1 0 0,0-1 1,0 1-1,0-1 1,1 1-1,-1-1 0,0 1 1,0 0-1,0-1 0,0 1 1,0-1-1,0 1 0,0-1 1,0 1-1,0-1 0,0 1 1,0-1-1,0 1 0,-1-1 1,1 1-21,0 0 1,-1 0 0,1 0 0,0 0-1,-1 0 1,1 0 0,0 0-1,-1 0 1,1 0 0,0 0-1,-1 0 1,1 0 0,0 0-1,-1 0 1,1 0 0,0 1-1,-1-1 1,1 0 0,0 0-1,-1 0 1,1 1 0,0-1-1,0 0 1,-1 0 0,1 1-1,0-1 1,0 0 0,0 0-1,-1 1 1,1-1 0,-8 10 58,-48 78-67,55-86 36,-1 0 0,1 1 0,0-1 0,1 0 1,-1 1-1,0-1 0,1 0 0,-1 1 0,1-1 0,0 1 0,0-1 0,0 1 0,0-1 0,1 4 0,-1-6-4,0 1 0,0 0 0,0 0 0,1 0 0,-1-1 0,0 1 0,1 0-1,-1 0 1,0 0 0,1-1 0,-1 1 0,1 0 0,-1-1 0,1 1 0,0-1 0,-1 1 0,1 0 0,0-1-1,-1 1 1,1-1 0,0 0 0,0 1 0,-1-1 0,1 0 0,0 1 0,0-1 0,0 0 0,-1 0 0,1 0-1,0 1 1,0-1 0,0 0 0,0 0 0,-1 0 0,1 0 0,0-1 0,0 1 0,0 0 0,0 0 0,-1 0-1,1-1 1,0 1 0,1-1 0,1 0 30,0-1 0,-1 1-1,1-1 1,0 0 0,-1 1 0,0-1-1,1 0 1,-1 0 0,0 0 0,4-5-1,16-28-80,-13 18-7,0 0-342,7-21 1,-19 45 260,1-2 114,0 0 0,1 0 0,-1 0 0,1 0 0,0 0 1,1 1-1,-1-1 0,1 0 0,0 1 0,0 4 1,3 8 13,-3-15 15,0-1 0,0 0 0,0 0 0,1 0 0,-1 1 0,1-1 1,0 0-1,-1 0 0,1 0 0,0 0 0,0 0 0,0 0 0,0 0 0,1 0 0,-1 0 0,1-1 0,-1 1 0,1 0 0,2 1 1,-2-1-12,1 0 1,-1 0 0,1-1 0,0 1 0,-1-1 0,1 1 0,0-1 0,0 0 0,0 0 0,0-1 0,-1 1 0,1-1 0,5 1 0,-3-1 2,1 0 0,-1-1 0,1 1-1,-1-1 1,1 0 0,8-4 0,3-2-28,0 0-1,-1-2 1,20-13 0,-22 13-25,1-2 1,-2 0-1,0 0 0,0-1 1,-1-1-1,0 0 0,-1-1 0,-1 0 1,16-28-1,-2-6-110,-2-1 0,21-72 1,-23 52 107,-3 0 1,-3-1 0,7-110-1,-20 170-81,-1 0 0,-1-18 0,-2 19-82,0 9 0,-8 16-22,10-15 240,-35 84-40,30-69 62,-2 6 44,1 1 1,1 0-1,-3 27 1,-2 68 137,8-67-18,9 90 0,-4-122-175,1 0 0,0 0 0,2 0-1,0-1 1,2 0 0,-1 0 0,19 32 0,-21-44 54,-1-1 0,2 1 0,-1 0 0,1-1 0,9 9 0,-13-13-39,1 0 0,-1 0-1,0 0 1,0 0-1,1 0 1,-1-1 0,0 1-1,1 0 1,-1-1-1,0 1 1,1-1 0,-1 0-1,1 1 1,-1-1 0,1 0-1,-1 0 1,1 0-1,-1 0 1,1 0 0,-1 0-1,1 0 1,-1 0-1,1-1 1,-1 1 0,1-1-1,-1 1 1,1-1 0,-1 0-1,0 1 1,1-1-1,-1 0 1,0 0 0,2-1-1,1-2-35,0-1-1,1 0 1,-2 0-1,1-1 1,0 1 0,-1-1-1,3-7 1,17-49 63,31-124 224,-28 90-305,-11 37-43,13-90 1,-27 131 22,0 1 0,-2 0 0,0 0 0,-6-33 0,7 49 30,0 1 0,0-1 1,0 0-1,0 0 0,-1 1 0,1-1 0,0 0 0,0 0 1,-1 1-1,1-1 0,0 0 0,-1 0 0,1 1 0,-1-1 0,1 0 1,-1 1-1,0-1 0,1 1 0,-1-1 0,0 0 0,0 1 8,1 0-1,-1 0 1,1 0-1,-1 0 0,0 0 1,1 0-1,-1 0 1,1 0-1,-1 0 0,1 0 1,-1 0-1,1 1 1,-1-1-1,1 0 1,-1 0-1,1 1 0,-1-1 1,1 0-1,-1 0 1,1 1-1,-1 0 1,-2 1-20,0 1-1,1 0 1,-1 0 0,1 0 0,0 0 0,-3 6 0,-8 19 103,1 1-1,2 1 1,1 0-1,1 0 0,-4 40 1,-7 157 488,19-220-562,-2 26 66,2 0 0,1 0 0,1 0 0,13 59 1,-14-87-10,1 0 0,0 1 1,0-1-1,0 0 0,0 0 1,1 0-1,3 5 0,-4-9-30,-1 0 1,1 0-1,0 0 0,0-1 0,0 1 0,-1-1 0,1 1 1,0-1-1,0 0 0,0 0 0,0 0 0,0 0 0,0 0 1,-1 0-1,1 0 0,0 0 0,0-1 0,0 1 0,0-1 1,2-1-1,18-10 36,0-2 0,-1 0 0,0-2 0,-1 0 0,22-24 0,-37 35-41,4-5 0,-8 9-32,0-1 1,0 1-1,0-1 1,0 1 0,1 0-1,-1 0 1,1-1 0,-1 1-1,1 0 1,-1 0 0,3-1-1,-3 2-1,-1 0 1,1 0-1,0 0 0,-1 0 1,1 1-1,0-1 0,-1 0 1,1 0-1,-1 0 0,1 0 1,-1 1-1,1-1 0,-1 0 1,1 1-1,0-1 0,-1 0 1,0 1-1,1-1 0,-1 1 0,1-1 1,-1 0-1,1 1 0,-1-1 1,0 1-1,1-1 0,-1 2 1,10 17 41,-8-13-19,4 6 68,5 22 0,5 10 14,-15-40-77,1 0 0,0-1 0,0 1-1,1-1 1,-1 1 0,1-1 0,0 0-1,4 5 1,-5-7 11,-1 0 0,1-1 0,-1 1 0,1 0 0,0-1 0,-1 1 0,1 0 0,0-1 0,0 0 0,0 1 0,-1-1 1,1 0-1,0 0 0,0 0 0,0 0 0,-1-1 0,1 1 0,0 0 0,0-1 0,-1 1 0,1-1 0,0 0 0,-1 1 0,1-1 0,0 0 0,-1 0 0,2-1 0,6-4 22,-1 0 1,0 0-1,10-11 1,-15 15-25,58-57-154,-61 59 120,0-1 0,0 1-1,1 0 1,-1-1-1,0 1 1,1 0-1,-1-1 1,0 1-1,1 0 1,-1-1-1,0 1 1,1 0-1,-1 0 1,1-1 0,-1 1-1,0 0 1,1 0-1,-1 0 1,1 0-1,-1 0 1,1 0-1,-1 0 1,1 0-1,-1 0 1,1 0-1,-1 0 1,0 0 0,1 0-1,-1 0 1,1 0-1,-1 0 1,1 0-1,-1 0 1,1 1-1,-1-1 1,0 0-1,1 0 1,-1 1-1,1-1 1,-1 0 0,0 0-1,1 1 1,-1-1-1,0 0 1,0 1-1,1-1 1,-1 1-1,0-1 1,0 0-1,1 1 1,-1-1-1,0 1 1,0-1 0,0 1-1,0-1 1,0 0-1,0 1 1,1 0-1,0 6 12,0 0-1,0 0 0,0 10 1,-1-7-31,1 21-7,-1 0 0,-10 61 0,6-66 39,-2 26 60,0 5-60,-18 68-1,20-109 34,0 0-1,-1-1 1,-1 0-1,-1 0 1,0-1 0,-1 1-1,0-2 1,-1 1 0,-14 15-1,15-21-32,-1 0 1,0 0-1,-1-1 1,1 0-1,-1-1 0,-1 0 1,0 0-1,1-1 0,-1-1 1,-22 7-1,28-10-15,0 0 1,-1 0-1,1 0 0,-1-1 1,1 0-1,0 0 0,-1 0 1,1-1-1,-1 0 0,1 0 1,0 0-1,-1-1 0,1 1 1,0-1-1,0-1 0,0 1 1,0-1-1,1 0 0,-1 0 1,1 0-1,0 0 0,0-1 1,0 0-1,0 1 0,0-2 1,1 1-1,0 0 0,0-1 1,0 1-1,0-1 0,1 0 1,-1 0-1,1 0 0,1 0 1,-1-1-1,1 1 0,-1-6 1,1 1 26,0 0-1,0-1 1,1 1 0,1 0 0,0-1 0,0 1-1,1 0 1,0 0 0,1 0 0,0 0-1,1 0 1,0 1 0,0-1 0,1 1 0,0 0-1,1 0 1,0 1 0,0 0 0,1 0 0,0 0-1,0 1 1,1 0 0,0 0 0,12-7-1,-1 3 16,0 0 1,0 2-1,1 0 0,0 1 0,27-6 0,-33 11-47,-1 0 1,1 1-1,0 0 1,1 1 0,-1 1-1,0 0 1,0 1-1,0 1 1,17 4-1,-24-4-259,0 0 0,0 1 0,-1 0 0,1 0 0,-1 1 0,0-1 0,0 1 0,0 1 0,7 6-1,-7-6-1571,-1 1 0,0-1 0,-1 1 0,1 1-1,3 6 1,5 10-2275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5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3328,'-4'-14'15396,"5"29"-14062,36 283 2808,-14-83-3191,-21-201-1016,0 4 194,7 20-1,-9-31-712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5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5 181 7968,'-1'0'96,"1"0"0,0 0 0,0 0 1,-1 0-1,1-1 0,0 1 0,0 0 1,0 0-1,0 0 0,-1 0 0,1 0 1,0-1-1,0 1 0,0 0 0,0 0 1,0 0-1,-1 0 0,1-1 0,0 1 1,0 0-1,0 0 0,0-1 0,0 1 1,0 0-1,0 0 0,0 0 0,0-1 1,0 1-1,0 0 0,0 0 0,0-1 1,0 1-1,0 0 0,0 0 0,0 0 1,0-1-1,0 1 0,9-10 2948,20-9 1093,-22 15-3344,6-4-135,0 1-1,0 1 1,1 1 0,23-7-1,60-9 235,-97 21-890,379-60 1451,-362 58-1349,130-11 141,-52 7-63,-58 6-458,-15 1-5683,-31 12-4195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5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 7712,'-7'-11'12787,"8"31"-9504,-1 13-2751,-5 153 1685,3-44-1714,0-109-587,-5 196-1213,7-228 1401,-1 14-2793,-10-23-6331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5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5 215 8064,'-5'5'8740,"19"-8"-6256,27-12-1415,0-8 381,50-38 0,-44 28-734,-38 28-560,-1-1-1,1 1 1,0 1 0,12-4 0,-18 6-80,0 1 0,0 0 0,0 1 0,0-1 0,1 1-1,-1-1 1,0 1 0,0 0 0,1 0 0,-1 1 0,0-1 0,0 1-1,1-1 1,-1 1 0,0 0 0,5 2 0,21 15 1033,-25-15-960,0 0 0,0-1-1,0 1 1,0-1 0,1 0-1,-1 0 1,1 0 0,0 0-1,-1-1 1,1 0 0,0 0-1,0 0 1,0-1-1,0 1 1,5-1 0,0-2-61,-1 1 0,1-1 0,-1-1 0,0 0 1,0 0-1,0-1 0,0 0 0,12-8 0,20-17-2335,-4-2-8198,-25 23 6606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6:5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61 8640,'0'-1'312,"-1"1"0,1-1 0,-1 1-1,1-1 1,-1 1 0,1-1 0,0 0 0,-1 1 0,1-1 0,0 1 0,0-1 0,-1 0 0,1 1 0,0-1 0,0 0 0,0 1-1,0-1 1,0 0 0,0 1 0,0-1 0,0 0 0,0 1 0,0-1 0,0 0 0,0 1 0,1-2 0,0 1 162,0 0 0,0 0 0,0 0 1,0 0-1,0 0 0,0 1 0,0-1 0,1 0 1,-1 1-1,1-2 0,1 1-561,11-4 619,-1 0 0,1 1 0,0 1 0,0 0 0,1 1 0,22-1 0,-17 1-266,189-3 688,-24 11-980,-180-8-1630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0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9792,'3'-3'4448,"6"6"-3872,-5-6 2783,9 3-1951,2-3 928,11 3-1376,2-5-64,1 5-544,8-3-352,-1 6-32,-2-3 0,-1 0 32,-9 0-1568,-4 5 864,-3-5-4288,-5 6 2785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0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76 3968,'-3'-38'2689,"3"1"6147,-6 50-5674,5 16-2139,2 44 0,0-17-450,-1-5-157,4 182 1515,0-24-2764,-4-184-281,0-23-605,0-8-3132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0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48 4320,'-4'-27'2455,"4"26"-2081,0-1 0,0 1 0,0 0 1,0 0-1,1-1 0,-1 1 0,0 0 0,1 0 1,-1 0-1,1-1 0,-1 1 0,1 0 1,-1 0-1,1 0 0,1-2 0,-1 9 3543,-5 26-1914,-14 41-520,-2 0-1,-50 114 1,56-156-1248,-4 7 367,18-38-588,0 1 1,0 0-1,-1-1 0,1 1 0,0-1 0,0 1 0,0 0 1,0-1-1,0 1 0,-1-1 0,1 1 0,0 0 0,1-1 1,-1 1-1,0-1 0,0 1 0,0 0 0,0 0 0,1 0 14,0 0 0,0-1 0,0 1 0,0-1-1,0 1 1,0-1 0,0 0 0,0 1 0,0-1-1,0 0 1,2 1 0,6 0 37,0 0 0,1-1 0,-1 0 0,1 0 0,16-3-1,10-1 38,272-3 106,-285 8-359,12-1 49,-12-3-3581,-16 2 1677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0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24 107 6048,'-19'-3'2687,"14"2"1247,19 0-427,112-16 1341,66-14-2662,-131 21-1759,283-26 307,-245 29-658,-89 7-570,0 0-1,0 0 1,12 3 0,18 1-1843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0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6304,'-15'-18'2848,"15"15"-2464,0 0 928,0 6-800,3-3-576,9 0 32,5 0-160,-1 0 128,1 0 416,0 0-192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0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45 4896,'-11'-10'6885,"12"10"-6432,0-1-1,0 1 0,0-1 1,0 0-1,0 1 0,0-1 1,0 0-1,-1 0 0,1 1 1,1-3-1,0 1-219,1 0 0,-1 0 0,0 0-1,1 0 1,-1 0 0,1 1 0,-1-1 0,1 1 0,0 0 0,-1 0 0,1 0 0,0 0-1,0 0 1,5 0 0,0 0 17,1 0-1,-1 0 1,1 1-1,9 0 1,-16 1-202,0-1 0,0 0-1,0 0 1,1 1 0,-1-1-1,0 1 1,0-1 0,0 1 0,0 0-1,0 0 1,0 0 0,0 0 0,-1 0-1,1 1 1,0-1 0,-1 0 0,1 1-1,0-1 1,-1 1 0,0 0 0,1 0-1,-1-1 1,0 1 0,0 0 0,0 0-1,0 0 1,0 0 0,-1 0 0,2 4-1,-1 4 94,0-1 0,-1 1 0,0 0 0,0-1 0,-3 15 0,2-17-152,-2 13 140,-2-1 1,0 1 0,-10 22 0,0 2 60,10-30-157,-3 15-238,8-27 199,0-1-1,0 1 1,0 0-1,0-1 1,1 1-1,-1 0 1,0-1-1,1 1 1,-1-1-1,1 1 0,-1-1 1,1 1-1,0-1 1,0 1-1,0-1 1,1 2-1,2 2 31,0-1-1,1 1 1,0-1-1,-1 0 0,2 0 1,-1 0-1,9 4 1,44 17 197,-20-10-70,-7-3 34,-15-6 227,26 14-1,-38-18-293,0 0 0,-1 1-1,1-1 1,-1 1 0,1 0 0,-1 0 0,0 0-1,0 0 1,-1 1 0,1-1 0,3 8 0,-5-10-81,-1 0 0,0 0 1,1 0-1,-1 1 1,0-1-1,0 0 0,0 0 1,0 0-1,0 0 1,0 0-1,0 0 1,-1 1-1,1-1 0,0 0 1,0 0-1,-1 0 1,1 0-1,-1 0 1,1 0-1,-1 0 0,0 0 1,1 0-1,-1 0 1,0-1-1,1 1 0,-1 0 1,0 0-1,0 0 1,0-1-1,-1 1 1,-2 3 68,-1-1 0,1-1 0,-1 1 0,0-1 1,-6 3-1,-11 2 71,-1 0-1,-1-2 1,-44 5 0,-72-6-1050,125-4-591,-24-5-1,16 2-2371,0 2-3713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0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49 3136,'-4'-2'9305,"-3"4"-5187,-8 9-3763,3-3 880,-6 4-589,1 1 0,0 0 0,0 2 1,2 0-1,-18 22 0,28-31-582,1 0-1,0 0 1,0 0-1,1 1 1,0-1-1,0 1 1,0 0 0,1 0-1,0 0 1,1 0-1,-1 1 1,1-1-1,0 13 1,1-16-22,0 0 0,0 0 0,1 0 0,-1 0 0,1 0 1,0 0-1,0 0 0,0 0 0,1 0 0,-1-1 0,1 1 0,0-1 0,0 1 0,0-1 0,0 1 1,1-1-1,-1 0 0,1 0 0,0 0 0,0-1 0,0 1 0,0-1 0,0 1 0,1-1 0,-1 0 1,8 3-1,-5-4 25,-1 1 1,1-1 0,-1 0-1,1 0 1,0-1 0,0 0 0,-1 0-1,1 0 1,0-1 0,-1 0-1,1 0 1,0 0 0,-1 0-1,1-1 1,-1 0 0,0-1 0,0 1-1,6-4 1,9-7 43,-1 0 1,-1-1-1,20-19 0,-23 20-109,4-5 31,-7 7-94,-1 1 0,14-9 1,-24 19 45,-1-1 0,1 1 0,0-1 0,-1 1 0,1 0 0,0-1 0,0 1 0,-1 0 0,1-1 0,0 1 0,0 0 1,0 0-1,0 0 0,-1 0 0,1 0 0,0 0 0,0 0 0,0 0 0,0 0 0,-1 0 0,1 0 0,0 1 0,0-1 1,0 0-1,0 0 0,-1 1 0,1-1 0,0 1 0,-1-1 0,1 1 0,0-1 0,-1 1 0,1-1 0,0 1 1,-1 0-1,1-1 0,0 2 0,2 2 5,-1 1 0,1 0 0,-1-1 1,0 1-1,1 6 0,2 1 76,5 13 179,1 0 0,1-1 1,16 23-1,-27-45-201,0-1 0,0 1 1,0-1-1,0 0 0,0 1 0,1-1 0,-1 0 1,0 0-1,1 0 0,-1 0 0,1 0 0,-1 0 1,1 0-1,-1 0 0,1-1 0,-1 1 1,1-1-1,0 1 0,-1-1 0,4 1 0,-3-2 6,0 1 0,0 0-1,0-1 1,-1 1 0,1-1-1,0 0 1,0 0-1,0 0 1,-1 1 0,1-2-1,0 1 1,-1 0 0,1 0-1,-1 0 1,2-3 0,6-5 134,-2-1 0,0-1 0,0 0 0,8-17 0,-10 19-145,2-5-19,0 1-1,-1-1 0,0 0 0,-2-1 0,1 1 0,-2-1 0,0 0 0,-1 0 0,0 0 1,-1 0-1,-2-23 0,0 29-172,1-2 95,-1 0 0,-1 0 1,-5-20-1,6 28-172,1 1 0,-2-1 0,1 1 0,0-1 1,0 1-1,-1 0 0,1 0 0,-1-1 0,0 1 0,1 0 1,-1 0-1,0 1 0,0-1 0,-1 0 0,1 1 0,0-1 1,0 1-1,-1 0 0,1 0 0,-5-2 0,6 3 31,0 0-1,1 0 0,-1 0 0,1 0 0,-1 0 1,0 0-1,1 0 0,-1 0 0,1 0 1,-1 0-1,0 0 0,1 1 0,-1-1 0,1 0 1,-1 0-1,1 1 0,-1-1 0,1 0 1,-1 1-1,1-1 0,-1 0 0,1 1 0,-1-1 1,1 1-1,-1-1 0,1 1 0,0-1 1,-1 1-1,1-1 0,-1 2 0,1-2 13,0 1 0,0-1 1,-1 0-1,1 1 0,0-1 0,0 0 0,0 1 0,0-1 0,0 1 0,0-1 0,-1 0 1,1 1-1,0-1 0,0 1 0,0-1 0,0 0 0,0 1 0,1-1 0,-1 1 0,0-1 0,0 1 1,0-1-1,0 0 0,0 1 0,0-1 0,1 0 0,-1 1 0,0-1 0,0 0 0,1 1 0,-1-1 1,0 0-1,0 1 0,1-1 0,-1 0 0,0 0 0,1 1 0,-1-1 0,1 0 0,12 0-4634,6-1 1600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0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28 4320,'-7'-5'545,"-7"2"4547,0 1-335,14 2-4691,0 0 0,0 0 0,1-1 0,-1 1 0,0 0 0,0 0 0,0 0 0,0 0 0,0 0 0,0 0 0,0 0 0,0 0 0,0 0 0,0 0 0,0 0 0,1-1 0,-1 1 0,0 0 0,0 0 0,0 0 0,0 0 0,0 0 0,0 0 0,0 0 0,0-1 0,0 1 0,0 0 0,0 0 0,0 0 0,0 0 0,0 0 0,0 0 0,0 0 0,0 0 0,0-1 0,0 1 0,0 0 0,-1 0 0,1 0 0,0 0 0,0 0 0,0 0 0,0 0 0,0 0 0,0 0 0,0-1 0,0 1 0,0 0 0,0 0 0,0 0 0,-1 0 0,1 0 0,0 0 0,0 0 0,0 0 0,0 0 0,0 0 0,0 0 0,0 0 0,0 0 0,-1 0 0,1 0 0,0 0 0,0 0 0,0 0 0,0 0 0,0 0 0,0 0 0,14-4 1496,29-1-1545,-34 4 469,-1 0-358,0 0 0,0 1 1,1 0-1,-1 0 1,0 1-1,9 2 0,-16-3-103,1 0 0,-1 0 0,1 1 0,-1-1 0,1 1 0,-1 0 0,0-1 0,0 1 0,1 0-1,-1 0 1,0-1 0,0 1 0,0 0 0,1 0 0,-1 1 0,0-1 0,-1 0 0,1 0 0,0 0 0,0 1-1,0-1 1,-1 0 0,1 1 0,-1-1 0,1 0 0,-1 1 0,1-1 0,-1 1 0,0-1 0,0 1 0,0-1-1,0 1 1,0-1 0,0 1 0,0-1 0,0 1 0,0-1 0,-1 1 0,1-1 0,-2 3 0,0 1 52,0 0 0,-1 0 0,1-1 0,-1 1 0,-1-1 0,1 1 0,0-1 0,-8 7 0,-11 14 110,21-24-178,1 0 1,-1 0 0,1-1-1,-1 1 1,1 0 0,0 0 0,-1 0-1,1 0 1,0 0 0,0 0-1,0 0 1,0 0 0,0 0 0,0 0-1,0 0 1,0 0 0,0 0 0,0 0-1,0 0 1,1 0 0,-1 0-1,0-1 1,1 1 0,-1 0 0,0 0-1,1 0 1,-1 0 0,1 0-1,0-1 1,0 2 0,3 2 20,0 0 0,0-1 1,0 0-1,7 5 0,1 0 72,-4-2-124,3 3 345,-1 0-1,1 0 1,9 13 0,-18-20-225,0 1 0,0-1 0,0 1 0,-1 0 0,1-1 0,-1 1 0,0 0 0,1 0 0,-1 0 0,0 0 0,-1 0 0,1 1 0,-1-1 0,1 0 0,-1 0 0,0 0 0,0 1 0,-1 5 0,-2 2-4,0 0 1,-1 0-1,-1 0 1,1-1-1,-1 0 0,-1 0 1,0 0-1,-1-1 1,0 0-1,0 0 1,-10 10-1,7-10-681,0 0 0,-1-1 0,0 0 0,0-1 0,-18 9 0,19-12-534,-13 8-3741,3 0-4494,15-4 5538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1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30 154 5408,'-29'-7'14587,"35"8"-12919,19 4-1438,31 3 368,69 0 1,58-9 86,215-20 302,-362 18-889,448-42 828,-348 29-747,222-23 266,-291 33-386,266-23 293,1 23-326,-303 5-157,-24 1-56,0-1 0,-1 1 1,1 0-1,-1 1 0,1-1 0,-1 1 0,1 1 0,-1-1 0,7 3 0,-8 1-2367,-5 6 740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1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 4896,'-7'-9'5314,"9"14"-1487,-1-1-3463,0 0 1,-1-1-1,1 1 1,-1 0-1,0 0 0,0 0 1,-1 6-1,0 5 182,1 9-26,-12 297 3376,7-276-3590,1 0 0,4 67-1,0-78-102,1 7 90,-1-41-281,0 0 0,0 1 0,0-1 0,0 0 1,0 0-1,0 1 0,0-1 0,0 0 0,0 1 0,1-1 0,-1 0 0,0 0 0,0 0 0,0 1 0,0-1 0,0 0 0,0 0 0,0 1 0,1-1 0,-1 0 0,0 0 0,0 0 0,0 1 0,1-1 0,-1 0 0,0 0 0,0 0 1,0 0-1,1 0 0,-1 1 0,0-1 0,0 0 0,1 0 0,-1 0 0,0 0 0,0 0 0,1 0 0,-1 0 0,0 0 0,0 0 0,1 0 0,-1 0 0,0 0 0,0 0 0,1 0 0,-1 0 0,0 0 0,0 0 0,1 0 1,-1 0-1,0-1 0,0 1 0,1 0 0,-1 0 0,0 0 0,0 0 0,0 0 0,1-1 0,-1 1 0,0 0 0,0 0 0,0 0 0,0-1 0,0 1 0,1 0 0,-1 0 0,0-1 0,14-18 111,-12 15-105,13-17-127,0 1 0,2 0-1,0 1 1,1 0 0,23-17-1,-38 34 123,-1 0-1,1 1 1,-1-1-1,1 1 1,0 0 0,0 0-1,0 0 1,0 0-1,-1 0 1,1 0-1,0 1 1,1-1-1,-1 1 1,0 0-1,0 0 1,0 0-1,0 1 1,0-1 0,0 1-1,0-1 1,3 2-1,-2 0 55,0 0 0,0 0 0,0 0 0,0 1 0,-1-1 0,1 1 0,-1 0 0,0 0 0,0 0 0,0 0-1,0 0 1,0 1 0,-1-1 0,4 6 0,-3-2-10,0 1 1,0-1-1,-1 0 0,0 1 0,0-1 0,1 15 0,0 49-449,-3-61 299,-3 13-2257,-3-10-3614,6-13 5886,0 0 1,0 0-1,0 0 1,-1 1-387,1-1 386,0 0 1,0 0 0,0 0-1,0 0 1,-1 0 0,1 0-1,0 0 1,0 0 0,0 0-1,0 0 1,0 0-1,0 0 1,-1 0 0,1 0-1,0 0 1,0 0 0,0 0-1,0 0 1,0 0 0,0 0-1,0 0 1,-1 0-1,1 0 1,0 0 0,0 0-1,0 0 1,0 0 0,0 0-1,0 0 1,-1-1-387,1 1 386,0 0 1,0 0 0,0 0-1,0 0 1,0-1-1,0 1 1,0 0 0,0 0-1,0 0 1,0 0 0,0 0-1,-1-9-2896,4-3-28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1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4 7232,'-4'-1'502,"0"0"1,-1 0-1,1 1 0,0 0 1,-1 0-1,1 0 0,0 0 1,-1 1-1,1 0 1,0 0-1,0 0 0,0 0 1,0 1-1,-5 2 1,1 0 51,-26 14 1005,0 2-1,1 1 1,-34 29 0,41-27-1761,0-2 0,-2 0 1,-1-2-1,-48 25 1,26-23-6141,39-17 2988,4 0 1077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1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83 3392,'4'10'17301,"-42"-40"-14249,30 23-2943,-1-1 0,0 1 0,-1 0 0,0 1 0,-18-9 0,21 12-84,0 1-1,1 0 1,-1 0-1,0 1 0,-1 0 1,1 0-1,0 1 1,0 0-1,0 0 0,0 0 1,0 1-1,-8 1 1,7 1-7,-1 0 1,0 0 0,0 0-1,1 1 1,0 1 0,0-1-1,0 1 1,-13 11 0,8-6 68,1 1 1,1 0-1,0 0 0,1 1 1,0 1-1,1 0 1,0 0-1,1 1 1,0 0-1,1 0 1,1 1-1,0 0 1,1 0-1,-5 26 1,9-37-49,1-1 0,-1 1-1,1 0 1,0-1 0,0 1 0,1-1 0,-1 1 0,1-1 0,0 1 0,-1-1 0,1 1 0,1-1 0,-1 0 0,1 1 0,-1-1 0,1 0 0,0 0 0,0 0 0,0 0 0,0 0 0,1-1 0,-1 1 0,1-1 0,0 1 0,-1-1 0,1 0 0,0 0 0,6 2 0,9 3 136,0-2 0,0 0 1,1-2-1,0 0 0,-1 0 0,37-2 0,114-15-3813,-152 11 2578,37 0-5553,-34 2 3803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1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26 3328,'0'0'1061,"-8"3"4598,-6-5 264,14 2-5853,-1 0 0,1 0 1,0 0-1,0 0 1,0 0-1,0 0 0,-1 0 1,1 0-1,0-1 1,0 1-1,0 0 0,0 0 1,0 0-1,-1 0 0,1 0 1,0 0-1,0 0 1,0-1-1,0 1 0,0 0 1,0 0-1,0 0 1,0 0-1,-1 0 0,1-1 1,0 1-1,0 0 1,0 0-1,0 0 0,0 0 1,0-1-1,0 1 0,1-1-31,0 0-1,-1 1 0,1-1 0,0 0 0,0 1 1,0-1-1,-1 1 0,1-1 0,0 1 0,0-1 0,0 1 1,0-1-1,0 1 0,0 0 0,0 0 0,0-1 1,2 1-1,35-6 208,-1 1 1,1 2 0,67 3-1,-64 7 182,-21 1-26,-19-8-373,-1 1 0,1-1-1,0 1 1,-1-1-1,1 1 1,-1-1-1,1 1 1,-1-1-1,1 1 1,-1-1-1,0 1 1,1 0-1,-1-1 1,0 1-1,1 0 1,-1-1 0,0 1-1,0 0 1,0 0-1,1 1 1,-2-1 16,1 0 0,0 1 0,-1-1 0,1 0 1,-1 1-1,1-1 0,-1 0 0,0 0 0,0 1 0,1-1 1,-1 0-1,0 0 0,0 0 0,0 0 0,0 0 1,-2 1-1,-21 15 247,20-15-291,-73 41 397,28-17-161,46-24-267,0-1 0,0 1 0,0-1 0,0 0 0,1 0 0,-2 0 0,-4 1 0,12-2 20,-1 1 0,0-1 0,0 1 0,0 0 0,5 2 0,9 3 0,-8-4 97,1 1-1,-1 0 1,0 1-1,0 0 1,0 0 0,0 1-1,0 0 1,-1 1-1,0-1 1,-1 1-1,1 1 1,-1 0-1,0 0 1,0 0-1,-1 1 1,0 0 0,-1 0-1,0 1 1,0-1-1,-1 1 1,6 14-1,-9-18 25,0-1-1,0 0 1,0 1-1,-1-1 0,1 1 1,-1-1-1,0 1 1,0-1-1,-1 1 1,1-1-1,-3 8 1,2-9-57,0 0 0,-1 0 0,1 0 0,-1 0 0,1-1 0,-1 1 0,0 0 0,0-1 0,0 1 0,0-1 0,0 0 0,-1 0 0,1 0 1,-1 0-1,1 0 0,-1-1 0,-4 3 0,-4 1-6,-1-1-1,0-1 1,0 0 0,0 0 0,0-1 0,0-1 0,0 0-1,-1 0 1,1-1 0,-18-3 0,10 1-840,-38-11 1,35 6-2529,-26-12 1,40 15 1180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1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4064,'-7'-14'8591,"6"19"-5414,1 1-2727,2 269 4789,0 11-4009,-2 59 365,0 801 549,-3-1113-4235,2-28-869,2-20 187,2-7 586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1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1207 3808,'-6'6'658,"3"-2"158,5-15 8448,6-16-6973,4-1-1151,-6 17-765,-2 0 1,6-17-1,20-99 1004,6-23-166,-15 79-743,-3-1-1,-3-1 0,8-99 1,-20 131-327,11-248 871,-10 247-896,1-4 489,-4 53-599,0 1 0,5 13-1,2 17 45,31 191-22,-29-174-55,-5-33 136,0 0 0,2-1 1,0 0-1,1 0 0,13 22 0,-19-39-76,0-1 1,0 0-1,0 1 0,0-1 1,1 0-1,-1 0 1,4 3-1,-4-5-17,-1-1-1,0 1 0,0-1 1,0 1-1,1-1 1,-1 1-1,0-1 1,0 0-1,1 1 1,-1-1-1,0 0 1,1 0-1,-1 0 1,0 0-1,1 0 1,-1-1-1,0 1 1,0 0-1,1 0 1,-1-1-1,0 1 0,0-1 1,1 1-1,0-2 1,4-1 41,-1 0-1,0-1 1,0 0 0,0 0-1,0 0 1,0 0 0,-1-1-1,7-9 1,28-46 97,-30 46-88,14-27 43,22-54 1,11-48 174,-40 101-374,10-20 499,-20 42-332,-5 18-71,-1 0-1,1 0 1,-1-1 0,1 1 0,0 0 0,0 0 0,0 0 0,0 0-1,0 0 1,3-3 0,-2 0-8,-2 4 0,0 1-1,0 0 0,0 0 0,0 0 0,0 0 0,1 0 0,-1 0 0,0 0-1,0 0 1,0 0 0,0 0 0,1 0 0,-1 0 0,0 0 0,0 0 0,0 0 0,0 0 0,1 0 0,-1 0-1,0 0 1,0 0 0,0 0 0,0 1 0,0-1 0,1 0 0,-1 0 0,0 0 0,0 0 0,0 0 0,0 0-1,0 1 1,0-1 0,0 0 0,1 0 0,-1 0 0,0 0 0,0 0 0,0 1 0,0-1 0,0 0 0,0 0-1,0 0 1,0 0 0,0 1 0,0-1 0,0 0 0,0 0 0,0 0 0,4 19-78,2 22-35,5 119 165,16 166 298,39 191 355,-59-478-683,-4-24 20,-1 0 0,1 25 0,-3-39-68,9-24-19124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0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12 140 6400,'-10'-19'2058,"9"15"-1534,7 4-248,60-4 1985,77-13 0,-57 5-1279,-10 2-302,251-29 667,-11 10-818,-2 24-2210,-293 5-468,1 2-1,31 6 1,-16 4-1024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2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 2816,'-15'-7'2265,"5"7"6142,34 2-1446,-12 0-6536,0 0 0,0-2 0,14 0 0,110-11 403,222-10 861,-322 22-1580,-1 2 1,1 1-1,50 14 0,-74-15-146,-9-2-394,0 0 0,1 0 0,-1-1-1,0 1 1,7-1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2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13 1568,'4'0'2033,"14"-4"12252,-25-3-11900,5 7-2241,0-1 0,1 1 0,-1 0-1,1 0 1,-1 0 0,0 0 0,1 0 0,-1 0-1,0 0 1,1 0 0,-1 1 0,0-1-1,1 1 1,-1-1 0,-1 2 0,-25 10 446,13-2-186,0 0-1,-16 13 1,29-21-396,0 0-1,0 0 1,0 0 0,0 0 0,1 1 0,-1-1 0,1 0 0,-1 1 0,1-1 0,0 1 0,0-1-1,0 1 1,0 0 0,1-1 0,-1 1 0,1 0 0,-1 0 0,1-1 0,0 1 0,0 0 0,0 0 0,1-1-1,-1 1 1,0 0 0,1 0 0,0-1 0,0 1 0,2 4 0,3 6 127,0 0-1,1-1 1,1 0-1,11 14 1,-14-18-29,-1-3 1,-1 1 0,0 0 1,0-1-1,0 1 1,-1 0-1,0 0 1,2 12-1,4 46 646,-6-33-669,-1-20-153,-2 1 1,1-1 0,-2 0-1,1 0 1,-2 0 0,-4 16-1,2-8-1815,5-18 1480,-1 0-1,1 0 1,0 0 0,-1 0-1,1 0 1,-1 0 0,1 0 0,-1 0-1,0 0 1,1-1 0,-1 1-1,-2 1 1,1 4-4430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2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 7040,'-6'-4'951,"5"3"-746,0 0 1,0 1 0,0-1 0,0 0-1,0 1 1,0-1 0,0 1 0,0-1-1,0 1 1,0 0 0,-1 0 0,1-1-1,0 1 1,-2 0 0,53 0 8734,5 0-4478,15 0-3402,35 0-4125,-85-2-3649,-7 1 3722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2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 3904,'-7'-3'19586,"-2"14"-18463,-4 5-185,8-11-692,0 1 0,0 0 0,1 0 0,0 0 0,-6 13 0,10-17-237,-1-1 0,1 1 0,-1 0 0,1-1-1,0 1 1,0 0 0,-1 0 0,1-1 0,1 1-1,-1 0 1,0 0 0,0-1 0,1 1 0,-1 0-1,1 0 1,-1-1 0,1 1 0,0 0 0,-1-1 0,1 1-1,0-1 1,0 1 0,0-1 0,0 0 0,1 1-1,-1-1 1,0 0 0,0 0 0,1 0 0,1 2 0,0-1-386,0 0 1,0 0-1,0 0 1,1-1-1,-1 1 1,1-1-1,6 3 1,-5-3-1520,0-1 0,0 1 0,0-1 1,0 0-1,0-1 0,0 1 0,0-1 0,8-2 0,4 0-1810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2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62 9568,'-12'-21'4320,"0"6"-3776,8 9 1919,4 1-1471,-3-2-320,-2 7-448,0-3-832,2-2-2527,6 10 1855,7-10-5440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2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3488,'-1'0'237,"0"-1"-1,1 0 1,-1 0-1,1 0 1,0 0 0,-1 0-1,1 0 1,0-1 0,0 1-1,-1 0 1,1 0-1,0 0 1,0 0 0,2-6 5010,-2 9-4069,7 128 5446,1 490-2032,-3-417-3849,-1-42 189,6 215 840,0 119-889,-9-454-1041,0 22-2,-6-23-3511,6-70-9331,5-2 9669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2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18 206 6304,'-7'-6'1437,"7"6"-1113,-1-1 0,1 1 0,0-1 0,-1 1 0,1 0 0,-1-1 0,1 1 1,-1 0-1,1-1 0,-1 1 0,1 0 0,-1-1 0,1 1 0,-1 0 0,0 0 0,1 0 0,-1 0 0,0-1 0,3-10 6768,6-9-5384,0 8-1293,2 0 0,-1 1 0,2 1 0,17-16 0,-26 24-394,13-9 71,0 0 0,1 2 1,0-1-1,0 2 0,1 0 0,0 1 1,0 1-1,1 1 0,20-5 1,-32 9-60,0 0 1,0 0-1,0 0 1,0 1 0,0 0-1,0 0 1,1 0 0,-1 1-1,0 0 1,0 0 0,0 0-1,7 4 1,-11-4-24,0 0 0,-1 0 0,1 1 0,0-1 0,-1 1 0,0-1 0,1 1 0,-1-1 1,0 1-1,0 0 0,0 0 0,0 0 0,0 0 0,-1-1 0,1 1 0,0 0 0,-1 0 0,1 1 0,-1-1 0,0 2 0,1 7 51,0 1 0,-2 14 0,1-20-7,-1 13 7,-2 0 1,0 0-1,0 0 1,-2-1-1,0 1 0,-2-1 1,-13 28-1,-4-1 342,-49 66-1,71-109-372,1 0 1,-1 0-1,1 1 1,-1-1-1,1 0 1,0 1-1,0-1 1,0 1-1,0-1 0,1 1 1,-1-1-1,1 1 1,-1 0-1,1-1 1,0 1-1,0 2 1,1-3 1,-1 0 0,1 0 0,0 0 0,0 0 0,0 0-1,0-1 1,0 1 0,1 0 0,-1-1 0,1 1 0,-1-1 0,1 1 0,-1-1 0,1 0 0,0 1 0,-1-1 0,1 0 0,0 0 0,0-1 0,3 2 0,4 2 33,1-1 0,-1 0-1,1-1 1,-1 0 0,16 1 0,50-1-1277,-51-2-727,-21 0 486,1 0 0,0 1 1,0-1-1,0 1 1,3 1-1,5 2-5223,3 3 1631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29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18 6560,'-3'-17'11734,"6"32"-10205,-3 448 1858,3-377-2827,19 122 0,-21-201-524,0 0 1,1-1-1,-1 1 1,1-1-1,1 1 1,-1-1 0,1 0-1,0 0 1,0 0-1,1-1 1,0 1-1,0-1 1,0 0-1,1 0 1,-1 0-1,1 0 1,1-1-1,-1 0 1,0 0-1,1 0 1,0-1-1,0 0 1,0 0-1,0 0 1,10 2-1,40 9 233,0-2 1,61 5-1,115-1 170,15 2-187,-45 8-1132,-200-26 853,7 0-1189,-8-3-539,-6-4-1146,-1-1 921,-19-18-3335,-11-3-179,-6-5 1804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29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11 5568,'-3'-4'885,"-3"-2"-599,6 6-187,0 0 0,0 0 0,-1 0 0,1 0 0,0 0 0,0 0 0,0 0-1,0 0 1,0 0 0,-1 0 0,1 0 0,-2 1 1781,2-1-1782,0 0 1,0 0 0,0 1 0,0-1 0,0 0 0,0 0 0,0 0 0,0 0 0,0 0 0,0 0 0,0 1 0,0-1-1,0 0 1,0 0 0,0 0 0,0 0 0,0 0 0,0 1 0,-5 14 2115,-13 29 0,1-1-376,-4 20 91,-29 92-76,33-98 179,18-61-1967,0 0 1,-1-1 0,0 1 0,0 0-1,-1-7 1,1-7 25,1 2-4,1 0-1,0 0 1,7-23 0,-4 20-13,4-35 1,-8 40 112,0 0-1,1 0 1,1 0 0,0 0-1,5-14 1,-8 28-180,0 0 0,0 0 0,0 0 1,1-1-1,-1 1 0,0 0 0,0 0 0,0 0 0,0 0 1,0-1-1,0 1 0,1 0 0,-1 0 0,0 0 1,0 0-1,0 0 0,0-1 0,1 1 0,-1 0 0,0 0 1,0 0-1,0 0 0,1 0 0,-1 0 0,0 0 1,0 0-1,1 0 0,-1 0 0,0 0 0,0 0 0,0 0 1,1 0-1,-1 0 0,8 5-54,7 11-270,-15-15 309,32 38-20,-11-12 236,28 42 1,15 31 143,-53-76-150,-11-23-183,0-1 0,1 1 0,-1-1 0,0 1 1,0-1-1,0 1 0,1-1 0,-1 1 0,0 0 0,0-1 0,0 1 1,0-1-1,0 1 0,0-1 0,0 1 0,0-1 0,-1 1 1,1-1-1,0 1 0,0 0 0,0-1 0,0 1 0,-1-1 0,1 1 1,0-1-1,-1 0 0,1 1 0,0-1 0,-1 1 0,1-1 0,0 1 1,-1-1-1,1 0 0,-1 1 0,1-1 0,-1 0 0,1 0 0,-1 1 1,1-1-1,-1 0 0,-3 0 19,0 0 0,1 0 1,-1 0-1,1 0 0,0-1 0,-1 0 0,1 0 1,-1 0-1,1 0 0,0 0 0,-6-4 1,-38-23 78,-1-8-678,22 16-3004,-33-20 0,41 31 1229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30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0 4992,'-8'1'9359,"7"-1"-9175,-9 17 4083,0-1-3091,-2-3-448,-1 0 0,-19 15 0,-5 6-523,30-28-661,0 1 0,-1-1 0,1 0 0,-1 0 0,-12 5 0,30-16-7496,4-3 4854,10 0-171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0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509 767 2720,'-21'-8'2373,"12"4"-1723,1 0 1,-1 1 0,0 0 0,0 1-1,0 0 1,0 0 0,-13 0-1,-3 3-433,1 1-1,-1 1 0,1 1 1,0 1-1,0 2 0,0 0 0,1 1 1,-29 15-1,39-16-221,-1 1 0,1 0-1,0 1 1,1 1 0,-18 16 0,23-19 24,1 0 0,-1 1 0,1-1 0,1 1 0,0 1 1,0-1-1,0 1 0,1 0 0,-6 18 0,9-25 27,0 1 0,1-1 0,-1 1 0,1-1 0,0 1 0,-1-1-1,1 1 1,0-1 0,1 1 0,-1-1 0,0 0 0,1 1 0,-1-1 0,1 1 0,0-1 0,0 0 0,0 1 0,0-1 0,0 0 0,0 0-1,1 0 1,-1 0 0,1 0 0,-1 0 0,4 3 0,-2-3 18,0-1 0,0 1-1,0 0 1,0-1 0,0 0 0,0 0-1,1 0 1,-1 0 0,0 0 0,1-1-1,-1 1 1,1-1 0,-1 0 0,0 0-1,1 0 1,-1-1 0,1 1-1,3-2 1,8-2 80,-1-1 0,1 0-1,-1-1 1,0 0 0,0-2 0,-1 1-1,0-2 1,24-19 0,1-7 143,44-51 1,-64 66-184,9-11-71,-2-1-1,-1-1 1,-1-1-1,-2-1 1,-1-1-1,-2 0 1,-2-2-1,-1 0 1,-2-1-1,11-57 1,-17 63-33,-1-1 0,1-48 0,-7 79-66,0 1 1,0-1 0,0 0-1,-1 0 1,1 0 0,-1 1-1,0-1 1,1 0 0,-1 0-1,0 1 1,-1-1 0,1 1-1,0-1 1,-1 1 0,-2-4 0,4 6 44,0 0 0,-1 0 0,1-1 0,0 1 0,-1 0 0,1 0 1,0 0-1,-1 0 0,1 0 0,0 0 0,-1-1 0,1 1 0,0 0 1,-1 0-1,1 0 0,0 0 0,-1 0 0,1 0 0,0 0 1,-1 1-1,1-1 0,0 0 0,-1 0 0,1 0 0,0 0 0,-1 0 1,1 0-1,0 1 0,-1-1 0,1 0 0,0 0 0,0 0 1,-1 1-1,-8 10-145,7-8 97,-9 12 0,1 0 0,1 1 1,1 0-1,0 0 0,1 1 1,1 0-1,-7 27 0,-18 131-139,29-162 192,-3 22 86,1 0-1,1 1 0,2-1 1,5 48-1,-1-49 64,-2-20 50,0-1 0,1 0 0,0 0 1,1 0-1,9 24 0,-11-36-148,-1 0 0,0 0 0,1 0 0,-1 0-1,1 0 1,-1 0 0,1 0 0,-1-1 0,1 1 0,0 0 0,-1 0 0,1-1 0,0 1 0,0 0 0,0-1 0,-1 1 0,1-1-1,0 1 1,0-1 0,0 1 0,0-1 0,0 0 0,0 1 0,0-1 0,0 0 0,0 0 0,0 0 0,0 0 0,0 0-1,0 0 1,0 0 0,0 0 0,0 0 0,0 0 0,0 0 0,0-1 0,1 0 0,3-1 69,-1-1 0,0 1 0,0-1 0,0 0 0,0-1 1,3-3-1,-4 5-80,57-58 582,43-39-482,-78 75-812,-32 79-261,5-43 926,0 1 0,1 0-1,1 0 1,2 19 0,-2-26 50,1 0 0,1 0 0,-1-1 0,1 1 0,0-1 0,0 1 0,0-1 0,1 0 0,0 0 0,0 0 0,0 0 0,5 5 0,-5-7 21,0 1 1,0-1-1,0 0 1,1 0-1,-1-1 1,1 1-1,-1-1 1,7 3 0,-7-4-8,-1 0 1,1-1 0,-1 1 0,0-1 0,1 0-1,-1 1 1,1-1 0,-1-1 0,0 1 0,1 0-1,-1 0 1,1-1 0,-1 0 0,0 1 0,1-1-1,-1 0 1,4-2 0,4-3 40,1 0 0,-1-1 0,0 0 0,14-14 0,36-40 94,-23 22-149,-27 28-72,-7 8-19,0-1-1,0 0 1,1 1 0,-1 0 0,1 0 0,0 0-1,0 0 1,0 1 0,0 0 0,8-4-1,-11 6 53,-1 0 0,1 0 0,-1 0-1,1-1 1,-1 1 0,1 0-1,0 0 1,-1 0 0,1 0 0,-1 1-1,1-1 1,0 0 0,-1 0-1,1 0 1,-1 0 0,1 1 0,-1-1-1,1 0 1,-1 0 0,1 1-1,-1-1 1,1 0 0,-1 1-1,1-1 1,-1 1 0,0-1 0,1 0-1,-1 1 1,1-1 0,-1 1-1,0-1 1,0 1 0,1-1 0,-1 1-1,0 0 1,0-1 0,0 1-1,1-1 1,-1 1 0,0-1 0,0 1-1,0 1 1,0 3-40,0 1 0,0 0 0,-1 10 0,0-10 47,-71 412 714,64-380-556,-1-1 747,-22 63-1,36-121 1067,9-18-1996,15-35 133,22-84 0,-33 94-152,3 0 0,36-72 0,-50 122-3,0 1 0,1 1 0,1-1 0,11-11 0,-15 18-34,0 0 0,1 1 0,0 0 0,0 1 0,0-1 0,0 1 0,1 0 0,0 1 0,12-5 0,-18 7 73,0 1 1,0-1-1,0 1 0,0 0 1,0-1-1,0 1 0,1 0 1,-1 0-1,0 0 0,0 0 1,0 0-1,0 0 0,1 0 1,-1 0-1,0 1 0,0-1 1,0 0-1,0 1 0,0-1 1,0 1-1,0-1 0,0 1 1,2 0-1,-2 1 1,0-1 0,0 0 0,0 1-1,0-1 1,-1 1 0,1-1 0,0 1 0,0 0 0,-1-1 0,1 1-1,-1 0 1,0-1 0,1 1 0,-1 1 0,0 6 13,0 0 0,0-1 0,-1 1 0,0-1 0,-3 10 0,-3 9 68,-16 41 0,19-58 8,-1 0 0,0 0 0,0 0 0,-1 0 0,-1-1 0,-12 15 0,17-22-59,1-1 0,-1 1 0,0-1 0,1 1 0,-1-1 0,0 0 0,0 1 0,0-1 0,0 0 0,0 0 0,0-1 0,0 1 0,0 0 0,0-1 0,0 1 0,-1-1 0,1 1-1,0-1 1,0 0 0,-1 0 0,1 0 0,0-1 0,0 1 0,0 0 0,0-1 0,-1 1 0,1-1 0,0 0 0,0 0 0,0 0 0,0 0 0,0 0 0,0 0 0,1 0 0,-1-1 0,0 1 0,0-1-1,1 1 1,-1-1 0,-1-2 0,3 3-29,-1 0 1,1 0-1,-1 0 0,1 0 0,-1 0 0,1 1 0,0-1 0,0 0 1,-1 0-1,1 0 0,0 0 0,0 0 0,0 0 0,0 0 0,0 0 0,0 0 1,1 0-1,-1 0 0,0 0 0,0 0 0,1 0 0,-1 1 0,0-1 0,1 0 1,-1 0-1,1 0 0,-1 0 0,1 1 0,-1-1 0,1 0 0,0 1 1,-1-1-1,1 0 0,1 0 0,2-2-14,0 0-1,0 0 1,1 0 0,8-4 0,16-6-29,0 3 0,43-12 0,65-5-5,-39 7 56,16 0-3,-101 21 48,-13-1-49,1 0 1,-1 0-1,0 0 1,0 0-1,1 1 0,-1-1 1,0 0-1,0 0 1,0 0-1,1 1 1,-1-1-1,0 0 0,0 0 1,0 1-1,0-1 1,1 0-1,-1 0 1,0 1-1,0-1 0,0 0 1,0 0-1,0 1 1,0-1-1,0 1 0,0 1-32,0 1-1,-1-1 1,1 0-1,-1 1 1,0-1-1,0 0 1,-1 3-1,0 1 74,-11 26 12,5-14-80,-8 28 1,14-40 41,1-1 0,0 1 0,0 0 0,0-1 0,1 1 0,0 0 0,0 0 0,0-1 0,3 10 0,-3-13 4,0-1 0,0 0 1,1 0-1,-1 1 1,1-1-1,-1 0 0,1 0 1,-1 1-1,1-1 1,-1 0-1,1 0 0,0 0 1,0 0-1,0 0 0,-1 0 1,1 0-1,0 0 1,0 0-1,1-1 0,-1 1 1,2 1-1,-2-2 1,0 0-1,0 0 1,0 0-1,1 0 1,-1 0-1,0 0 1,0 0 0,0 0-1,1-1 1,-1 1-1,0 0 1,0-1-1,0 1 1,0-1 0,0 1-1,0-1 1,0 0-1,2-1 1,2-2 30,-1 0-1,1 0 1,-1-1 0,0 0 0,-1 1-1,1-2 1,-1 1 0,3-6 0,0-2-18,0-1-1,-1 0 1,-1 0 0,-1 0 0,0 0 0,0-1 0,-2 1 0,1-1 0,-2 0 0,0 1-1,-4-28 1,3 41-40,1-1 0,0 1-1,-1 0 1,1 0 0,-1 0-1,1-1 1,-1 1-1,0 0 1,1 0 0,-1 0-1,0 0 1,0 0 0,0 0-1,1 1 1,-1-1 0,0 0-1,0 0 1,-1 0-1,1 1 1,0-1 0,0 1-1,0-1 1,-2 0 0,-2 0-77,1 0-1,0 1 1,0-1 0,-1 1 0,-4 0 0,8 0 37,-1 0 290,2 1-232,1-1 1,-1 0-1,0 0 1,1 0-1,-1 0 1,0 1-1,0-1 1,1 0-1,-1 0 1,0 0-1,0 1 1,1-1-1,-1 0 1,0 1-1,0-1 1,0 0-1,1 0 1,-1 1-1,0-1 1,0 0-1,0 1 1,0-1-1,0 0 1,0 1-1,0 0 1,21-4 97,-19 3-133,3-1 19,1-1 0,-1 0 1,1 0-1,-1-1 0,0 1 0,0-1 0,5-4 0,21-11 143,14-3-33,-8 4-77,0-2-1,-1-1 1,62-46 0,-79 49 25,-1 0 0,-1-1 0,0-1 0,23-35 0,46-93-80,-69 114-1,1 1 30,-3-1 0,-1 0-1,-1-2 1,14-60-1,-26 89-61,0 4 40,0 0 0,-1 0 0,1 0 0,-1 0-1,0 0 1,0 0 0,0 0 0,0 0 0,0 0 0,0 0 0,0 0 0,-1 0 0,1 0 0,-1 0 0,0-3 0,0 5 1,0 1-1,0-1 1,0 0-1,0 0 1,0 1-1,0-1 1,0 1 0,0-1-1,1 1 1,-1-1-1,0 1 1,0-1-1,0 2 1,-18 15-20,2 1 1,0 1-1,1 1 1,1 0-1,0 1 1,2 1-1,1 0 1,0 1-1,2 0 1,-9 28-1,13-32 17,-54 173-162,55-170 222,1 0 0,0 0 1,2 0-1,1 0 0,1 1 0,5 41 0,-2-47 23,1-1 1,0 0-1,2-1 0,13 31 0,-14-38 8,0 1 0,0-1 0,0 0 0,1 0-1,0-1 1,1 1 0,-1-1 0,2-1 0,13 11 0,-18-15-23,0 0-1,0-1 1,0 0 0,0 1-1,1-1 1,-1-1 0,0 1-1,1 0 1,-1-1 0,1 1-1,-1-1 1,1 0 0,-1 0-1,1-1 1,-1 1 0,0-1-1,1 1 1,-1-1 0,0 0-1,1-1 1,-1 1 0,0 0-1,0-1 1,4-2 0,2-2 31,1-1 1,-2 0 0,1-1 0,-1 1-1,14-18 1,-14 15-42,35-45 251,-40 50-282,0 0 0,0-1-1,0 1 1,0-1 0,-1 0-1,0 0 1,0 0 0,1-8-1,-3 13-8,0 1 0,0-1-1,0 1 1,1-1-1,-1 1 1,0-1 0,0 0-1,0 1 1,0-1-1,0 1 1,-1-1 0,1 1-1,0-1 1,0 1-1,0-1 1,0 1 0,-1-1-1,1 1 1,0-1-1,0 1 1,-1-1 0,1 1-1,0-1 1,-1 1-1,1-1 1,-1 1 0,0-1-1,0 1-7,0 0-1,1 0 0,-1-1 1,0 1-1,0 0 1,0 0-1,0 0 0,0 0 1,0 1-1,1-1 1,-1 0-1,0 0 0,0 1 1,0-1-1,-1 1 0,-2 1-51,0 0-1,-1 1 0,1-1 0,1 1 0,-6 4 0,5-3 69,0 1 0,1-1 1,-1 1-1,1 0 1,0 0-1,1 0 0,-1 0 1,1 0-1,0 0 1,0 1-1,1-1 0,-1 1 1,1-1-1,0 8 1,0-3 67,1 0 1,1-1 0,-1 1 0,2 0-1,-1-1 1,1 1 0,5 13 0,-6-20-26,1 1 0,-1-1 0,1 1 1,-1-1-1,1 0 0,0 1 1,0-1-1,1 0 0,-1 0 0,1-1 1,-1 1-1,1-1 0,0 1 1,0-1-1,0 0 0,0 0 0,0 0 1,1 0-1,-1 0 0,0-1 1,1 0-1,-1 0 0,8 2 0,-5-2-32,1-1 0,0 0 1,-1 0-1,1-1 0,-1 1 0,1-1 0,-1-1 0,1 1 0,-1-1 0,1 0 0,-1-1 0,10-4 0,12-12-2268,-3 3 602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30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218 6 8384,'-8'-6'3808,"4"17"-3328,-1-4 960,5 4-896,-12 10 2399,4 5-1663,-13 3 288,4 1-960,-7-1-160,4-3-288,-6-5-224,7 2 0,-3-5-192,10-4 160,0-3-3200,4 4 1793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32.1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11 567 2144,'-10'24'14181,"16"-40"-13471,1 0 0,0 1 0,1 0 1,18-23-1,12-23-240,11-40 472,21-36-34,-57 116-713,1 0 1,0 1-1,2 0 0,21-20 1,-22 25-4,1 1 0,26-19 0,-41 32-178,1 0 0,-1 1 0,0-1 0,1 0 0,-1 0 0,0 1 0,1-1 1,-1 1-1,1-1 0,-1 1 0,1 0 0,0 0 0,-1-1 0,1 1 0,-1 0 0,1 0 1,-1 1-1,1-1 0,-1 0 0,3 1 0,-3-1 0,0 1 0,1 0 0,-1 0 0,0 0 0,1 0 0,-1 0 0,0 0 0,0 1 0,0-1 0,0 0 0,0 0 0,0 1 0,0-1 1,-1 1-1,1-1 0,0 2 0,2 5 13,-1 0 0,0 0 0,-1 0 0,0 0 1,0 0-1,0 11 0,-2 8 89,0 0 0,-2 1 1,-1-1-1,-2 0 0,0-1 1,-1 1-1,-2-1 0,-1-1 0,-24 46 1,22-48 188,11-18 36,10-16-65,74-102 7,50-74-246,-93 138-131,-34 43 71,0 1 1,0-1-1,0 1 1,0 0-1,11-6 1,-17 11 17,1-1 0,0 1 0,-1 0 1,1-1-1,0 1 0,-1 0 0,1 0 1,0-1-1,0 1 0,-1 0 0,1 0 0,0 0 1,0 0-1,-1 0 0,1 0 0,0 0 0,0 0 1,-1 0-1,1 1 0,0-1 0,-1 0 0,1 0 1,0 1-1,-1-1 0,1 0 0,0 1 1,1 0-1,-1 1 2,0-1 1,0 1-1,0-1 1,1 1-1,-1 0 1,-1-1-1,1 1 1,0 0-1,0 0 0,0 3 1,1 5 24,0 1-1,1 20 1,-3-30-21,0 37 27,-7 53 0,4-58 129,-1 23 243,4-56-392,0 0-1,0 0 1,0 1-1,0-1 0,0 0 1,0 0-1,0 0 1,1 0-1,-1 0 1,0 0-1,0 0 1,0 0-1,0 0 0,0 0 1,0 0-1,0 0 1,0 0-1,1 0 1,-1 0-1,0 0 1,0 0-1,0 0 0,0 0 1,0 0-1,0 0 1,0 0-1,1 0 1,-1 0-1,0 0 1,0 0-1,0 0 0,0 0 1,0 0-1,0 0 1,0 0-1,0 0 1,1 0-1,-1-1 1,0 1-1,0 0 1,0 0-1,0 0 0,0 0 1,0 0-1,0 0 1,0 0-1,0 0 1,0-1-1,0 1 1,0 0-1,0 0 0,0 0 1,8-14 47,-2-1 0,0 0 1,6-21-1,3-9-127,-5 17 28,-4 12 22,0 0 0,0 1 0,2 0 0,0 0 0,12-16 0,-20 30 18,1 0-1,-1 0 0,1 1 1,-1-1-1,1 0 0,0 1 1,-1-1-1,1 0 0,0 1 1,-1-1-1,1 1 1,0-1-1,0 1 0,0-1 1,-1 1-1,1 0 0,0-1 1,0 1-1,0 0 0,0 0 1,0-1-1,0 1 0,0 0 1,-1 0-1,1 0 1,0 0-1,0 0 0,0 0 1,0 1-1,0-1 0,0 0 1,0 0-1,0 1 0,-1-1 1,1 0-1,0 1 1,0-1-1,0 1 0,-1-1 1,1 1-1,0 0 0,-1-1 1,1 1-1,0 0 0,-1-1 1,1 1-1,-1 0 1,1 0-1,0 1 0,2 3-37,0 1 0,0-1-1,-1 1 1,1-1 0,-1 1-1,2 9 1,25 140 90,-18-49 192,-10-70 192,-1-35-475,-9-2-4559,9 1 4165,-1-1 0,0 1 0,0-1 0,1 0 0,-1 1 1,0-1-1,1 0 0,-1 1 0,1-1 0,-1 0 0,1 0 0,-1 0 0,1 1 0,0-1 1,-1 0-1,1 0 0,0 0 0,0 0 0,-1 0 0,1 0 0,0 0 0,0 0 0,0 1 1,0-3-1,2-8-2795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36.5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182 635 3488,'-11'-16'3328,"13"18"-2172,-5-5 461,3 2-1556,0 1-1,0 0 1,0 0 0,0 0 0,0 0-1,0 0 1,0 0 0,-1-1-1,1 1 1,0 0 0,0 0-1,0 0 1,0 0 0,-1 0-1,1 0 1,0 0 0,0 0-1,0 0 1,0 0 0,-1 0 0,1 0-1,0 0 1,0 0 0,0 0-1,0 0 1,-1 0 0,1 0-1,0 0 1,0 0 0,0 0-1,0 0 1,-1 0 0,1 0 0,0 0-1,0 0 1,0 0 0,0 0-1,-1 0 1,1 1 0,0-1-1,0 0 1,0 0 0,0 0-1,0 0 1,-1 1 0,-5 6 517,5-6-247,-115 139 4048,111-134-4260,1-1 0,-1 1 0,1 1 0,0-1 0,0 1 0,1-1 0,-5 15 0,7-19-74,1 0 0,-1 0 1,1 0-1,-1 0 0,1 0 1,0 0-1,0 1 0,0-1 1,0 0-1,1 0 0,-1 0 1,0 0-1,1 0 0,0 0 1,-1 0-1,1 0 0,0 0 1,0 0-1,0 0 0,0 0 1,0 0-1,1-1 0,-1 1 1,1 0-1,-1-1 0,1 1 1,-1-1-1,1 0 0,0 1 1,3 1-1,1 0 59,0 0 0,0-1 1,0 0-1,0 0 0,0 0 0,1-1 0,-1 0 1,0 0-1,1 0 0,-1-1 0,1 0 0,-1 0 0,1-1 1,7-1-1,-7 1-13,1-1 1,-1 0-1,0-1 1,0 0 0,0 0-1,0 0 1,0-1-1,-1 0 1,1 0-1,-1 0 1,8-9-1,-11 9-57,0 1 0,0-1 0,-1-1 0,0 1 0,1 0-1,-1-1 1,-1 1 0,1-1 0,-1 1 0,0-1 0,0 0-1,0 1 1,0-1 0,-1 0 0,0-6 0,0 7-41,0 0 0,0 0 0,-1 0 0,1 0 0,-1 0 0,0 0 0,0 0 0,0 0 0,-1 0 0,1 0 0,-1 1 0,0-1 0,0 1 0,0-1 0,-1 1 0,1 0 0,-6-6 0,6 8 5,1 0 0,-1 0-1,0 1 1,0-1 0,0 1 0,0-1-1,0 1 1,0-1 0,0 1-1,0 0 1,0 0 0,1 0-1,-1 0 1,0 0 0,0 1 0,0-1-1,0 1 1,0-1 0,-2 1-1,2 0 140,30-8 73,44-17-1,-48 14-94,0 2-1,33-7 1,20 6 108,-69 8-186,1 1 1,-1 0-1,0 1 1,1 0-1,-1 0 0,16 5 1,-21-5-17,-1 0-1,0 0 1,0 0 0,0 1-1,1-1 1,-1 1 0,0-1-1,0 1 1,-1 0-1,1-1 1,0 1 0,-1 0-1,1 0 1,-1 0 0,1 0-1,-1 1 1,0-1 0,0 0-1,0 1 1,0-1 0,-1 0-1,1 1 1,0-1 0,-1 1-1,0-1 1,0 1 0,1-1-1,-1 1 1,-1-1 0,1 1-1,-1 3 1,-1 6 2,-1-1 0,0 1 0,-1-1 1,0 0-1,-7 14 0,4-9 45,6-12-21,-1 0 0,0 0 0,0 0-1,0 0 1,0 0 0,-1 0 0,-4 6 0,6-8 180,6-4-28,13-7 84,10-9-237,0-2 1,0-1 0,30-31-1,20-17-147,-73 65 81,-2 1 5,1 0 0,0 0 0,0 0 0,8-3 0,-11 5 22,0 1 1,-1 0-1,1-1 1,0 1 0,0 0-1,-1 0 1,1 0 0,0-1-1,0 1 1,0 0-1,-1 0 1,1 0 0,0 0-1,0 1 1,0-1 0,-1 0-1,1 0 1,0 0-1,0 1 1,-1-1 0,1 0-1,0 1 1,0-1 0,-1 0-1,1 1 1,0-1 0,-1 1-1,1-1 1,-1 1-1,1 0 1,-1-1 0,1 1-1,-1-1 1,1 1 0,-1 0-1,1 0 1,1 3 2,0 0 1,-1 0-1,0 0 0,0 0 0,0 0 1,0 0-1,0 0 0,-1 0 1,0 6-1,-5 39 69,1-2-48,3-47-27,1 1-1,0-1 1,0 1-1,0-1 1,0 1-1,0-1 1,0 1-1,0-1 0,0 1 1,0-1-1,0 1 1,0-1-1,0 1 1,1-1-1,-1 0 1,0 1-1,0-1 1,0 1-1,1-1 1,-1 0-1,0 1 1,0-1-1,1 1 1,0 0-1,6-8 194,7-20 143,-14 26-340,3-6 15,21-44-179,-21 46 151,1-1 0,-1 1 0,1-1 0,1 1 0,-1 0 0,7-5 0,-11 9 6,1 1 0,0 0 0,-1-1-1,1 1 1,0 0 0,-1-1 0,1 1 0,0 0 0,-1 0-1,1 0 1,0 0 0,-1 0 0,1 0 0,0 0-1,-1 0 1,1 0 0,0 0 0,-1 0 0,1 0 0,0 0-1,-1 0 1,1 1 0,0-1 0,-1 0 0,1 0-1,-1 1 1,1-1 0,0 1 0,-1-1 0,1 0-1,-1 1 1,1-1 0,-1 1 0,1 0 0,14 20-238,4 17 165,-12-24 75,0 0 0,10 15 0,-14-25 16,1 1 0,0-1-1,0 1 1,0-1-1,0-1 1,1 1-1,0 0 1,-1-1-1,9 4 1,-3-2 50,0-1 0,0-1 0,1 0 0,-1 0 0,1-1 0,-1 0 0,1-1 0,0 0 0,0-1 0,21-1 0,-24 0-42,1-1-1,-1 1 1,0-1-1,0-1 1,0 1-1,0-1 1,0-1-1,0 0 1,-1 0 0,0 0-1,0-1 1,0 0-1,0 0 1,10-11-1,-9 6-17,0 0 1,-1 0-1,0-1 0,-1 0 0,0 0 0,-1 0 0,0-1 1,-1 0-1,0 0 0,0 0 0,-2 0 0,1-1 1,-2 1-1,1-1 0,-2 0 0,0 1 0,-2-22 0,2 33-12,0 0-1,0 0 0,0 0 1,-1 1-1,1-1 0,0 0 1,0 0-1,0 0 0,0 1 1,-1-1-1,1 0 0,0 0 1,-1 0-1,1 1 0,-1-1 1,1 0-1,-1 1 0,1-1 1,-1 0-1,1 1 0,-1-1 0,0 1 1,1-1-1,-1 1 0,0-1 1,0 1-1,1 0 0,-1-1 1,0 1-1,0 0 0,1-1 1,-1 1-1,0 0 0,0 0 1,0 0-1,0 0 0,1 0 1,-1 0-1,-1 0 0,-1 1-13,1-1 1,0 1-1,0 0 0,0 0 0,0 0 1,0 0-1,-1 0 0,2 1 0,-1-1 0,0 0 1,0 1-1,-3 3 0,-4 7 12,0 0-1,1 1 0,0-1 1,-9 22-1,-18 57 2,33-86 34,0 1-1,1 0 0,0-1 1,0 1-1,1 0 0,-1-1 1,1 1-1,1 0 0,0 7 1,-1-12-13,0 1 0,1 0 1,-1-1-1,1 1 1,-1 0-1,1-1 1,0 1-1,0-1 1,0 1-1,0-1 1,0 0-1,0 1 1,0-1-1,0 0 1,0 0-1,0 1 1,1-1-1,-1 0 1,1 0-1,-1-1 1,0 1-1,1 0 1,0 0-1,-1-1 1,1 1-1,-1-1 1,1 1-1,0-1 0,-1 0 1,1 1-1,0-1 1,-1 0-1,1 0 1,0 0-1,2-1 1,3 0 29,1-1 0,-1 1 0,0-1 0,0-1 0,0 1 0,0-1 0,-1-1 0,1 1 0,-1-1 0,8-6 0,9-9-72,27-26-1,-26 22 178,-17 16-162,-1 1 1,0-1 0,1 1 0,0 1 0,0-1 0,1 1 0,-1 1 0,15-8 0,-20 12 16,-1 0 1,0-1-1,0 1 1,0 0-1,1 0 0,-1 0 1,0 0-1,0 0 1,1 0-1,-1 0 1,0 0-1,0 1 0,1-1 1,-1 0-1,0 1 1,0-1-1,0 1 0,0-1 1,0 1-1,0-1 1,2 2-1,-2 0-3,1-1 0,-1 1 0,0 0 0,1-1 0,-1 1 0,0 0 0,0 0 0,0 0 0,0 0 0,0 0 0,0 2-1,1 3-6,-1 0 0,0 0 0,0 0 0,0 0 0,-1 0 0,-1 9 0,0-2 82,-1-1-1,-1 0 1,-7 23 0,2-10 435,48-70-388,-29 31-195,1 0 0,0 1 0,0 0 1,24-17-1,-29 24 68,0 0 0,1 1 0,-1 0 0,15-4 0,-21 7 7,1 0 0,-1 1-1,1 0 1,-1-1 0,1 1-1,0 0 1,-1 0-1,1 0 1,-1 0 0,1 0-1,-1 0 1,1 0-1,-1 1 1,1-1 0,-1 0-1,1 1 1,-1-1-1,1 1 1,-1 0 0,0-1-1,1 1 1,-1 0 0,0 0-1,0 0 1,1 0-1,-1 0 1,0 0 0,0 0-1,0 1 1,0-1-1,0 0 1,-1 0 0,1 1-1,1 1 1,1 7 49,1 0 1,2 13-1,-4-12-51,1-1 1,0 1 0,0-1-1,7 11 1,-9-19 19,0 0 0,0 0 0,1 0 0,-1 0-1,0 0 1,1 0 0,0-1 0,-1 1 0,1 0 0,0-1 0,0 0 0,0 1 0,0-1-1,0 0 1,0 0 0,0 0 0,1 0 0,-1-1 0,0 1 0,0 0 0,1-1 0,-1 0 0,5 1-1,0-2 5,0 1 0,0-1 0,0 0-1,0-1 1,-1 0 0,1 0 0,0 0-1,-1-1 1,0 0 0,1 0 0,-1-1-1,-1 0 1,1 0 0,0 0-1,-1 0 1,0-1 0,0 0 0,0 0-1,5-8 1,7-11 63,0-2 0,-1 0 0,18-44 0,28-89-61,-44 107-13,5-16-19,-4-1 1,-2-1 0,9-89-1,-25 153-46,0-1-1,-1 0 1,0 1-1,-1-11 1,-2 12-44,-3 11-14,-2 13 81,0 0 0,1 1 0,1 0 0,-5 31 0,8-37 33,-4 26 55,1 0 0,2 1 0,2 0 0,2 0 0,2 0 0,1 0 0,3-1 0,1 1 0,14 46-1,-17-74 10,1 0-1,0 0 0,1-1 0,1 0 0,0 0 1,0 0-1,1-1 0,0 0 0,1-1 0,12 11 0,-15-15-236,1-1-1,-1 0 1,2 0-1,-1 0 1,0-1-1,1 0 1,12 4-1,-14-6-461,0-1-1,0 1 1,0-1-1,0 0 0,1-1 1,-1 0-1,0 0 1,0 0-1,1 0 1,-1-1-1,7-2 1,-13 3 406,1 0 0,0 0 0,0-1 0,-1 1 0,1 0 0,0-1 0,0 1 0,-1 0 1,1-1-1,0 1 0,-1-1 0,1 1 0,-1-1 0,1 1 0,-1-1 0,1 1 0,-1-1 0,1 0 1,-1 1-1,1-1 0,-1 0 0,0 1 0,1-1 0,-1 0 0,1-1 0,-3-17-3656,2 17 3541,-3-17-2312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36.8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114 100 8384,'-25'-7'1047,"15"5"-366,0-1 0,0 1-1,-14 0 1,17 1-410,5 0-44,0 0 0,0 1 0,-1 0 0,1-1 0,0 1 0,-1 0 0,1 0 0,0 0 0,-1 1 0,-2 0 0,41-6 6633,33 3-4716,-2-1-1511,286-40-542,-181 19-8171,-134 20 5462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37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75 8128,'-4'-26'2618,"4"26"-2516,-1-1 0,1 0 0,0 1 0,0-1 0,0 0 0,0 0 0,0 1 0,0-1 0,1 0 0,-1 1 0,0-1 0,0 0 0,0 1 0,1-1 0,-1 0 0,0 1 0,1-1 0,-1 1 0,0-1 0,1 0 0,-1 1 0,1-1 0,-1 1-1,1-1 1,-1 1 0,1-1 0,0 1 0,-1-1 0,1 1 0,-1 0 0,0 0 0,1 0 1,-1 0-1,1 0 0,-1-1 0,0 1 0,1 0 0,-1 0 0,1 0 0,-1 0 0,0 0 0,1 0 0,-1 0 0,1 0 0,-1 1 0,0-1 0,1 0 0,-1 0 0,1 0 0,-1 0 0,0 0 0,1 1 0,-1-1 0,0 0 0,1 0 1,-1 1-1,0-1 0,1 0 0,-1 0 0,0 1 0,0-1 0,1 1 0,1 3 264,0 0 0,-1 0 0,0 0 0,1 0 0,-2 0 0,1 0 0,0 0 0,-1 1 0,1 4 0,-5 41 771,1-22-670,-19 147-270,11-98-4117,8-67 123,2-2 1168</inkml:trace>
  <inkml:trace contextRef="#ctx0" brushRef="#br0" timeOffset="1">285 0 10560,'0'0'4768,"17"5"-4128,-10 2 1951,1 7-1535,-11 9 992,3 3-1184,-12 13 288,-2 5-672,-6 22-192,4-4-192,-9 8 64,9-8-96,-4 0-1728,6-11 928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45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441 291 896,'0'0'3328,"17"12"9803,-17-13-12899,-4-8 2034,-12-11-2114,12 18-60,0-1-1,-1 1 1,1 0 0,0 0 0,0 0-1,-1 0 1,1 1 0,-1 0 0,-7-1 0,-4 0-50,-22 1 0,17 2-4,-1 0-1,1 1 0,0 2 1,0 0-1,0 1 0,0 1 1,1 1-1,0 0 0,-25 15 1,38-18-37,-1 2 0,1-1 0,0 1 0,0 0 0,1 1 0,0-1 0,0 1 1,0 0-1,1 1 0,0-1 0,0 1 0,1 0 0,0 1 0,1-1 0,-4 13 0,5-15 34,1 0 0,-1 0 0,2 1 0,-1-1 0,1 0 0,-1 1 0,2-1 0,-1 0 0,1 1 0,0-1 0,0 0 0,1 0 0,0 1 0,0-1-1,0-1 1,1 1 0,0 0 0,0-1 0,0 1 0,1-1 0,0 0 0,7 8 0,-2-4 16,1-2 0,-1 1 1,1-1-1,1 0 0,-1-1 0,1-1 0,0 0 0,23 8 1,-15-8 111,0 0 1,1-2 0,-1 0 0,38 0 0,-61-2-193,1 0 1,0 0-1,-1-1 1,1 2-1,0-1 1,0 0-1,0 1 1,0-1-1,0 1 0,0 0 1,-4 4-1,-8 3-60,-16 9-4,6-5-5,2 1 0,-1 1 0,-36 31 0,58-44 100,0-1 1,0 1-1,0 0 1,1 0-1,-1 0 0,1 0 1,-1 1-1,1-1 1,0 0-1,0 0 1,0 1-1,0-1 1,0 1-1,0-1 1,0 5-1,1-6 11,0 1-1,1 0 0,-1 0 1,0-1-1,1 1 1,0 0-1,-1 0 1,1-1-1,0 1 0,-1-1 1,1 1-1,0-1 1,0 1-1,1-1 1,-1 1-1,0-1 0,0 0 1,1 0-1,-1 1 1,0-1-1,1 0 1,1 0-1,8 6 41,0-1 1,0 0-1,1-1 0,0 0 1,0-1-1,0-1 0,15 3 1,-5-2 107,1-1 0,0-2 1,24-1-1,-27-1-80,-1-2-1,1-1 1,-1 0 0,0-1-1,23-10 1,-8 4-26,28-10-11,88-41 1,-129 51-24,-1 0 0,0-2 0,-1 0-1,0-1 1,-1-1 0,0-1 0,26-31 0,-18 14-17,-1-1 1,-2-2-1,32-66 1,-45 80-14,-1-2 0,-1 1 0,-1-1 0,-1 0 0,-1-1 0,-1 1 0,1-43 0,-10-31-130,4 82 47,-2-1 0,0 1 0,-10-29 1,13 43 69,-1 1 1,0-1-1,1 1 1,-1-1-1,0 1 0,0-1 1,0 1-1,0-1 1,0 1-1,0 0 1,0-1-1,0 1 1,-1 0-1,1 0 1,0 0-1,-3-1 1,3 2 3,0 0 1,0-1 0,0 1-1,0 0 1,0 0 0,-1 0-1,1 0 1,0 0-1,0 0 1,0 0 0,0 1-1,0-1 1,0 0 0,0 1-1,0-1 1,0 0 0,0 1-1,0 0 1,0-1-1,0 1 1,0-1 0,0 1-1,0 0 1,-1 1 0,-14 14 2,1 1 1,1 0 0,0 1-1,-11 22 1,-13 16 64,21-31-46,2 1 1,0 0-1,2 1 0,1 1 0,1 0 0,2 0 0,1 1 0,-7 42 1,9-39 163,-1 60 0,7-78-122,0 0-1,2 1 1,-1-1 0,2 0-1,0 0 1,8 23 0,-8-31-21,0 0 0,0 0 0,0-1 0,1 1 1,-1-1-1,1 0 0,1 0 0,-1-1 0,1 1 0,-1-1 1,1 0-1,6 4 0,5 1 45,0 0 0,0-1 0,19 6 1,-24-10-39,0-1 0,0 0 1,0-1-1,0 0 1,1 0-1,-1-2 0,0 1 1,1-1-1,-1-1 0,1 0 1,-1-1-1,13-3 1,-10 1 8,-1 0 1,1-1-1,0-1 1,-1 0 0,0-1-1,-1 0 1,1-1 0,-2 0-1,13-11 1,-21 16-47,-1 0 1,1 0-1,0-1 0,-1 1 1,0-1-1,0 1 0,0-1 1,0 0-1,-1 0 0,1 0 1,-1 0-1,0 0 0,0 0 1,0 0-1,-1 0 0,1 0 1,-1 0-1,0 0 0,-1 0 1,1-1-1,-2-4 0,-1-9 22,-1 1 0,-1 0 0,-12-25 0,17 40-25,-3-5-16,-1 1 0,1-1 1,-1 1-1,-8-10 0,11 14 3,-1 0 1,1 1-1,-1-1 1,0 1-1,1-1 1,-1 1-1,0 0 1,-4-2-1,5 3 17,0-1-1,0 1 0,1 0 1,-1 0-1,0-1 1,0 1-1,0 0 0,0 0 1,0 0-1,0 0 0,1 0 1,-1 1-1,0-1 0,0 0 1,0 0-1,0 1 0,0-1 1,1 0-1,-1 1 1,0-1-1,0 0 0,-1 2 1,0 0-16,0 0 0,0 0 0,0 1 0,0-1 0,1 1 0,-1-1 0,1 1 0,-1 0 0,-1 3 0,-8 30-5,7-25 20,-3 16 38,1-1 0,0 1 0,3 0 1,-2 45-1,5-66-12,0 0 1,1 0 0,0 0 0,0 0-1,1 0 1,-1 0 0,1 0 0,1 0-1,-1-1 1,1 1 0,5 8 0,-6-11 22,0-1 0,0 1 0,0-1 0,0 1 0,1-1 0,-1 0 0,1 0 0,0 0 0,-1 0 0,1 0 0,0-1 0,0 1 0,0-1 0,0 0 0,0 0 0,0 0 0,0 0 0,1 0 0,-1-1 0,0 1 0,0-1 0,1 0 0,2 0 0,54-9 143,-1-3-1,101-33 1,-119 30-222,-2-1 1,0-2-1,68-42 0,-85 47-101,-14 10 122,-1-1 0,0 0-1,-1-1 1,10-7-1,-135 129-91,115-113 105,0 1 0,0-1 0,1 1 1,-1 0-1,1 0 0,-5 10 1,8-14 3,-1 0 1,1 1 0,-1-1 0,1 0 0,-1 1 0,1-1 0,0 1 0,0-1 0,-1 0 0,1 1 0,0-1 0,0 1 0,1-1 0,-1 0 0,0 1 0,0-1 0,1 1 0,-1-1 0,1 0 0,-1 1 0,1-1-1,-1 0 1,1 0 0,0 0 0,0 1 0,-1-1 0,1 0 0,0 0 0,0 0 0,0 0 0,0 0 0,1 0 0,-1-1 0,2 2 0,1 0 18,0 0 0,1 0-1,-1-1 1,0 0 0,1 0 0,-1 0 0,1 0-1,-1-1 1,0 1 0,1-1 0,0-1 0,-1 1 0,1 0-1,-1-1 1,5-1 0,9-3 73,0-1 1,24-12-1,-15 6-176,14-4 96,-1-3 0,57-36 0,-77 42-12,0-2 0,-2 0-1,0-1 1,0 0 0,-2-2 0,20-26 0,-7 1 25,-2-2 0,-1-1 0,31-82 0,-46 100-36,-2 0 0,0 0 1,-2-1-1,-1 0 0,-2 0 1,2-44-1,-6 59-71,1 9-1,-1 1 0,0 0-1,0 0 1,-2-9 0,2 13 77,0 0 1,0 0-1,0-1 0,0 1 1,0 0-1,0 0 0,-1 0 0,1 0 1,0-1-1,0 1 0,0 0 1,0 0-1,0 0 0,0 0 0,0 0 1,-1-1-1,1 1 0,0 0 0,0 0 1,0 0-1,0 0 0,-1 0 1,1 0-1,0 0 0,0 0 0,0 0 1,0 0-1,-1 0 0,1 0 1,0 0-1,0 0 0,0 0 0,0 0 1,-1 0-1,1 0 0,0 0 0,0 0 1,0 0-1,-1 0 0,1 0 1,0 0-1,0 0 0,0 0 0,0 0 1,-1 0-1,1 0 0,0 0 1,0 1-1,0-1 0,0 0 0,0 0 1,0 0-1,-1 0 0,1 0 0,0 1 1,0-1-1,0 0 0,0 0 1,0 0-1,0 0 0,0 1 0,-8 10-8,8-11-1,-12 24-116,0 1 0,-11 38 0,17-47 182,-5 20 31,1 0 1,2 1-1,1 0 1,-2 46-1,7-25 83,11 117-1,-6-155-88,1-1-1,10 30 1,-6-23-48,-1-8-26,11-29-14895,-18 9 14242,0-1 0,0 0 0,0 0 0,0 0 0,0 0 0,-1 0 0,1 0 0,-1 0 0,0 0 0,0 0 0,0 0 0,0 1 0,-4-6 0,-9-18-1373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45.9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81 241 7040,'-73'-43'3930,"73"42"-3765,-1 1 0,1-1 0,-1 1 0,1 0-1,-1-1 1,1 0 0,-1 1 0,1-1 0,-1 1-1,1-1 1,-1 0 0,1 1 0,0-1 0,0 0 0,-1 1-1,1-1 1,0 0 0,0 1 0,0-1 0,0 0-1,-1 0 1,1 1 0,0-1 0,0 0 0,1 1 0,-1-1-1,0 0 1,0 0 0,0 1 0,0-1 0,1 0-1,-1 1 1,0-1 0,1 0 0,-1 1 0,0-1-1,1 1 1,-1-1 0,1 0 0,-1 1 0,1-1 0,0 0-1,2-2 380,0-1 1,1 1-1,-1 0 0,1 0 0,4-2 0,7-4 13,0 1 0,1 1 0,0 0 1,0 2-1,18-5 0,88-14 619,-78 17-804,96-26 23,-4 0-156,-129 31-334,0-1 58,-9 5-988,-18 8-4447,17-8 4492,0-1-1,-1 0 0,1 1 0,0 0 0,0 0 0,0 0 0,0 0 0,0 0 0,1 1 0,-1-1 0,1 1 0,-4 5 0,-6 16-3221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47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13 362 6656,'-12'2'7798,"17"-4"-3331,2-3-4861,7-9 1223,-1-1 0,-1 0 0,12-20-1,12-14-335,-26 35-394,16-18 328,1 1 1,32-29 0,-37 39-102,-15 14-155,0 0-1,1 0 0,10-7 1,-14 12-175,-4 2 19,1-1 1,-1 1-1,1 0 0,-1-1 1,1 1-1,-1-1 0,1 1 0,0 0 1,-1-1-1,1 1 0,0 0 0,-1 0 1,1 0-1,0 0 0,0-1 1,-1 1-1,1 0 0,0 0 0,-1 0 1,1 1-1,0-1 0,-1 0 0,1 0 1,0 0-1,-1 0 0,1 1 1,0-1-1,-1 0 0,1 0 0,0 1 1,0 0-1,9 5 3,-1 1 1,0 0-1,0 1 1,-1-1-1,0 2 1,0-1-1,-1 1 1,0 0-1,0 1 1,-1 0-1,-1 0 0,5 11 1,27 109 578,-35-124-552,-1 0-1,1 0 1,0 0-1,1-1 1,4 8-1,-6-10 10,0-1 0,1 0 0,-1 0 0,1 0 0,-1 0 0,1-1 0,0 1 0,0 0 0,0-1 0,0 1 0,0-1 0,0 0 0,1 0 0,-1 0 0,4 2 0,-4-3-14,0 0-1,0 0 1,-1 0 0,1 0-1,0 0 1,0-1 0,0 1-1,0-1 1,0 1 0,0-1-1,-1 0 1,1 1 0,0-1 0,0 0-1,-1 0 1,3-2 0,24-21 245,-13 7-279,0-1 1,-1 0 0,14-24-1,-18 26-43,-1 5-130,-8 10 172,0 0-1,0 0 1,0-1 0,0 1-1,0 0 1,0 0 0,0-1 0,0 1-1,-1 0 1,1-1 0,0 1-1,-1-1 1,1-2 0,-1 25 92,0-1 123,0 0 0,5 34 0,-5-53-208,0-1-1,1 1 1,-1 0-1,0 0 1,0-1 0,0 1-1,1 0 1,-1-1-1,0 1 1,1-1-1,-1 1 1,1 0 0,-1-1-1,1 1 1,-1-1-1,1 1 1,-1-1-1,1 1 1,-1-1 0,1 1-1,-1-1 1,1 0-1,0 1 1,-1-1-1,1 0 1,0 0 0,-1 1-1,1-1 1,0 0-1,-1 0 1,1 0-1,0 0 1,0 0 0,-1 0-1,1 0 1,0 0-1,-1 0 1,1 0-1,0 0 1,0-1-1,-1 1 1,1 0 0,0 0-1,-1-1 1,2 0-1,4-2 49,1 0-1,-1-1 0,11-7 0,-8 5-17,50-29-23,21-14-65,-52 30 59,169-118-90,-184 128-27,18-18 0,-30 26 40,-2 2 80,-12 11 46,0 0 0,1 1 0,0 0 0,1 1 0,1 0 0,0 1 1,1 0-1,1 0 0,0 1 0,-7 22 0,14-35-49,0 0 0,0 0 0,0 0 0,1 0 0,-1-1 0,1 1 0,0 0 0,0 0 0,0 0 0,0 0 0,1 0 0,-1 0 1,1 0-1,0 0 0,0-1 0,0 1 0,0 0 0,3 5 0,-1-4 11,1 0 0,-1 0 1,1 0-1,1 0 0,-1 0 0,0-1 1,1 0-1,0 0 0,5 3 0,-1-2 58,-1 0-1,0-1 0,1 0 1,0 0-1,0-1 0,-1 0 0,11 0 1,32 1-2360,-17-3-5259,-13 0-1074,-25 0 5374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47.5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41 10976,'-36'-26'4064,"27"23"-3168,1 3-257,8-4-1118,0 1 127,5-2 96,-2 5 128,6 0-1856,3 0 1088,8 5-3168,21-2 2304,9 4-2112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50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143 829 5568,'0'-10'1539,"1"5"-598,-1 1 1,0 0 0,0 0-1,0 0 1,0 0 0,-2-4-1,2 7-838,0 0 0,0 1 0,-1-1 0,1 0 0,0 1 0,-1-1 0,1 0 0,-1 1 0,1-1 0,-1 1 0,1-1 0,-1 1 0,1-1 0,-1 1 0,0-1 0,1 1 0,-1-1 0,1 1-1,-1 0 1,0-1 0,1 1 0,-1 0 0,0 0 0,0 0 0,1-1 0,-1 1 0,0 0 0,0 0 0,1 0 0,-1 0 0,0 0 0,0 0 0,1 0 0,-1 1 0,0-1 0,1 0 0,-1 0 0,0 0 0,0 1 0,0 0-1,-2 0 29,0 1 0,0 0 0,0 1-1,1-1 1,-1 0 0,1 1-1,-1-1 1,1 1 0,0 0-1,0 0 1,0 0 0,1 0-1,-3 5 1,-2 3 119,-8 14 28,2 1-1,0 0 0,2 1 1,1 1-1,-7 32 0,15-55-230,1-1 0,-1 1 0,1 0-1,-1 0 1,1-1 0,1 1 0,-1 0 0,1 0-1,0-1 1,0 1 0,0-1 0,0 1-1,1 0 1,3 6 0,-4-9-21,1 1-1,0-1 1,-1 1 0,1-1-1,0 0 1,1 1 0,-1-1-1,0 0 1,0 0-1,1-1 1,-1 1 0,1 0-1,0-1 1,-1 1 0,1-1-1,0 0 1,0 0 0,0 0-1,0-1 1,0 1 0,0-1-1,0 1 1,4-1 0,0-1 42,0 1 0,1-2 0,-1 1 1,0-1-1,0 0 0,0 0 0,0-1 1,-1 0-1,1-1 0,-1 1 0,1-1 1,-1 0-1,-1 0 0,1-1 0,0 0 1,-1 0-1,5-6 0,2-4-70,0 0 0,-1-1 0,0-1 0,-1 1 0,10-25 0,46-127 23,-54 129 64,-1 0 1,7-60-1,-14 58-48,-2 0 1,-1 0-1,-7-50 0,5 80-40,-5-28 62,6 36-50,-1 1 1,1-1-1,-1 0 1,0 1-1,0-1 1,-1 0-1,1 1 1,0-1-1,-1 1 1,-2-3-1,4 5-11,-1-1 0,1 1 0,0 0-1,-1-1 1,1 1 0,0 0 0,-1 0-1,1-1 1,-1 1 0,1 0 0,-1 0-1,1 0 1,-1 0 0,1 0 0,0-1-1,-1 1 1,1 0 0,-1 0 0,1 0-1,-1 0 1,1 0 0,-1 1 0,1-1-1,-1 0 1,0 0 0,-11 9-20,-10 19 30,19-23-5,-15 23 69,1 1 1,2 0 0,1 1-1,-20 59 1,29-69 11,0 1 1,2-1-1,0 1 1,1 0 0,2 0-1,0 0 1,1-1 0,0 1-1,2 0 1,1 0-1,1-1 1,0 0 0,1 0-1,15 31 1,-16-41-29,0-1 1,1 0 0,-1-1-1,2 1 1,-1-1-1,10 8 1,-14-13-29,1 0 0,1-1 0,-1 0 1,0 0-1,1 0 0,-1 0 0,1 0 0,-1 0 1,1-1-1,0 0 0,-1 0 0,1 0 0,0 0 1,0-1-1,0 1 0,0-1 0,0 0 0,0 0 1,6-1-1,-2-1-3,0 0 0,0-1 0,1 0 0,-2 0 0,1-1 0,0 0 0,-1 0 0,0-1 0,0 0 0,0 0 0,10-10 0,4-8 56,35-46-1,-46 56-109,4-7 34,0-1 0,12-28 1,-22 42-76,-4 7 69,0 0 0,0 0 0,0 0-1,0 0 1,0 0 0,1-1-1,-1 1 1,0 0 0,0 0 0,0 0-1,0 0 1,0 0 0,0 0 0,0 0-1,0 0 1,0 0 0,0 0-1,0 0 1,0-1 0,0 1 0,0 0-1,0 0 1,1 0 0,-1 0-1,0 0 1,0 0 0,0 0 0,0 0-1,0 0 1,0 0 0,0 0-1,0 0 1,0 0 0,1 0 0,-1 0-1,0 0 1,0 0 0,0 0-1,0 0 1,0 0 0,0 0 0,0 0-1,0 0 1,0 0 0,0 0-1,1 0 1,-1 0 0,0 0 0,0 0-1,0 0 1,0 1 0,0-1-1,0 0 1,0 0 0,0 0 0,0 0-1,0 0 1,0 0 0,0 0-1,0 0 1,0 0 0,1 0 0,-1 0-1,0 1 1,0-1 0,0 0-1,0 6-24,0-5 16,0 16 32,8 213 708,-7-226-686,0 0 0,0 0 0,0-1 0,0 1 0,0-1 0,1 1 0,0-1 0,2 5 0,-3-7-27,-1 0 0,1 0 0,-1 0 0,1-1-1,-1 1 1,1 0 0,0 0 0,-1-1 0,1 1 0,0 0-1,0-1 1,0 1 0,-1-1 0,1 1 0,0-1 0,0 1 0,0-1-1,0 0 1,0 1 0,0-1 0,0 0 0,0 0 0,0 0-1,0 0 1,0 0 0,0 0 0,0 0 0,0 0 0,0 0-1,0 0 1,0 0 0,0-1 0,0 1 0,0 0 0,1-1-1,1-2-9,1 1-1,-1-1 1,1 0-1,-1 0 1,0 0-1,0 0 1,0-1-1,4-6 1,16-34 261,-15 28-259,6-16 31,-2 6-153,16-25 0,-27 50 108,-1 1 1,0 0-1,0-1 1,0 1-1,0 0 1,0-1-1,0 1 1,1 0-1,-1 0 1,0-1-1,0 1 0,0 0 1,1 0-1,-1-1 1,0 1-1,0 0 1,1 0-1,-1 0 1,0 0-1,0-1 1,1 1-1,-1 0 1,0 0-1,1 0 1,-1 0-1,0 0 1,1 0-1,-1 0 1,0 0-1,1 0 0,-1 0 1,0 0-1,1 0 1,-1 0-1,0 0 1,0 0-1,1 0 1,-1 0-1,0 0 1,1 0-1,-1 0 1,0 0-1,1 1 1,-1-1-1,0 0 1,0 0-1,1 0 1,-1 1-1,0-1 1,0 0-1,0 0 0,1 1 1,-1-1-1,0 0 1,0 0-1,0 1 1,1-1-1,-1 0 1,0 1-1,0-1 1,0 0-1,0 0 1,0 1-1,0-1 1,0 1-1,1 7-12,0 1-1,0-1 1,-1 0-1,-1 1 1,-2 16-1,1-6 43,-33 211 72,16-127 19,-17 146-37,36-245-62,-8 32 232,5-26 25,1-8-44,1-9-93,2-17-24,7-41-225,27-105 0,-18 114 71,2 1-1,2 0 1,56-99 0,-20 61 20,-50 83-17,0 1 0,1-1 0,1 1-1,-1 1 1,1 0 0,18-13 0,-26 20 27,1 0-1,0 0 1,0 0 0,0 0 0,0 0 0,0 0-1,0 0 1,0 1 0,1-1 0,-1 1 0,0-1 0,0 1-1,0 0 1,1 0 0,-1 0 0,0 0 0,0 1 0,0-1-1,1 0 1,-1 1 0,4 1 0,-4-1 3,0 0 1,0 1-1,0-1 0,-1 1 1,1-1-1,0 1 1,-1 0-1,1 0 0,-1 0 1,0 0-1,1 0 1,-1 0-1,0 0 1,0 0-1,0 0 0,-1 0 1,1 0-1,0 1 1,-1-1-1,1 3 0,-1 2 8,1-1 0,-1 1-1,0 0 1,-1 0 0,0-1 0,0 1-1,0-1 1,-1 1 0,0-1-1,0 0 1,-1 1 0,1-1-1,-1 0 1,-7 9 0,2-3 45,-1 0 0,0-1 0,-1 0 1,-1 0-1,-16 13 0,9-9-38,14-10 18,-1-1 0,1 0 0,-1-1 0,0 1 0,0-1 0,-11 5-1,6-3 62,15-4-123,22-6-45,-23 4 115,23-4-44,-1-1 0,1-1 0,-1-1-1,0-2 1,-1-1 0,0 0 0,0-2-1,29-21 1,-45 29-70,-8 5 68,0-1 0,0 1 1,0-1-1,0 1 0,0 0 1,0-1-1,0 0 0,-1 1 1,1-1-1,0 0 0,0 1 1,0-1-1,-1 0 0,1 0 1,0 1-1,-1-1 0,1-2 1,-2 28 77,0-21-66,0 1-1,1 0 1,-1-1 0,1 1-1,0 0 1,1 0 0,-1-1-1,1 1 1,0 0 0,0-1-1,0 1 1,3 4 0,1 1 12,-5-10-8,0 0 0,0 1-1,0-1 1,0 0-1,0 1 1,0-1 0,0 0-1,1 1 1,-1-1 0,0 0-1,0 1 1,0-1 0,1 0-1,-1 1 1,0-1-1,0 0 1,1 0 0,-1 1-1,0-1 1,1 0 0,-1 0-1,0 0 1,1 0 0,-1 1-1,0-1 1,1 0 0,-1 0-1,0 0 1,1 0-1,-1 0 1,1 0 0,6-10 107,-6 8-102,1 0-1,0-1 1,-1 1 0,0-1 0,1 1-1,-1-1 1,0 1 0,0-1-1,-1 0 1,1 1 0,0-4-1,1-7-20,-1 0 0,-1 1-1,0-1 1,0 0 0,-2 0-1,1 1 1,-1-1 0,-1 0-1,-5-12 1,2 8-57,5 12-49,4 7 52,-2-1 69,0-1-1,0 1 1,0 0-1,0 0 0,0 0 1,0 0-1,0-1 1,1 1-1,-1-1 1,0 1-1,0-1 1,0 1-1,1-1 1,-1 1-1,0-1 1,1 0-1,-1 0 1,0 0-1,1 0 1,-1 0-1,0 0 0,1 0 1,-1 0-1,0-1 1,0 1-1,1 0 1,-1-1-1,0 1 1,0-1-1,1 1 1,-1-1-1,0 0 1,0 1-1,0-1 1,1-1-1,6-4 51,0-1 0,-1 0-1,12-15 1,-4 6-19,33-27 6,101-70-1,-102 80-8,-34 24-36,0-1 0,0-1 0,-1 0 0,-1 0 0,0-1 1,0-1-1,-1 0 0,14-25 0,-9 8 38,-1-1 0,15-53 0,10-73 61,-33 132-181,-3 14 51,10-56 31,-11 59-36,-1-1 0,-1 0 1,0 1-1,0-1 0,-2-13 1,2 22 38,0-1 1,0 1 0,0 0-1,0 0 1,0 0 0,-1-1-1,1 1 1,0 0 0,0 0-1,0 0 1,0-1 0,0 1-1,0 0 1,0 0 0,-1 0-1,1 0 1,0 0 0,0-1-1,0 1 1,0 0 0,-1 0-1,1 0 1,0 0 0,0 0-1,0 0 1,-1 0 0,1 0-1,0 0 1,0 0 0,0-1-1,-1 1 1,1 0-1,0 0 1,0 0 0,0 0-1,-1 0 1,1 1 0,0-1-1,0 0 1,0 0 0,-1 0-1,1 0 1,0 0 0,0 0-1,0 0 1,-1 0 0,1 0-1,0 0 1,0 1 0,0-1-1,0 0 1,-1 0 0,1 0-1,0 0 1,0 1 0,0-1-1,0 0 1,0 0 0,-1 1-1,-9 11-11,1 6 18,1 0 0,0 1-1,2 0 1,0 0 0,-4 24 0,-1 3 32,-8 24 14,-43 182 204,56-213-191,2 1 0,1-1 1,2 1-1,2 0 0,1 0 1,3-1-1,9 43 0,-12-73-30,1-1-1,0 1 1,0-1-1,0 1 1,1-1-1,1 0 1,-1-1-1,10 12 1,-12-17-22,0 1 1,0-1-1,0 0 0,1 1 0,-1-1 1,1-1-1,-1 1 0,1 0 1,0 0-1,0-1 0,-1 0 0,1 1 1,0-1-1,0 0 0,1-1 1,-1 1-1,0 0 0,0-1 0,0 0 1,0 0-1,1 0 0,-1 0 1,0 0-1,0-1 0,0 1 0,6-3 1,-3 1 1,-1-1 0,0 1 1,0-1-1,0 0 0,0-1 1,0 1-1,-1-1 0,0 0 1,0 0-1,0 0 0,0-1 1,0 1-1,3-7 0,2-5-71,0 0-1,12-33 0,1-26 12,1 0 62,-23 74-25,1 0 0,-1 0 0,0 0 0,0 1 0,1-1-1,-1 0 1,0 0 0,0 0 0,0 0 0,0 0-1,0 0 1,0 0 0,0 0 0,-1 0 0,1 0 0,0 0-1,-1 0 1,0-1 0,1 2 5,0-1 0,0 1 0,0 0-1,0 0 1,0 0 0,-1 0 0,1 0 0,0-1 0,0 1-1,0 0 1,0 0 0,-1 0 0,1 0 0,0 0 0,0 0-1,0 0 1,-1 0 0,1 0 0,0 0 0,0 0 0,0 0-1,-1 0 1,1 0 0,0 0 0,0 0 0,0 0 0,-1 0-1,1 0 1,0 0 0,0 0 0,-9 8-52,5-1 68,0 0 1,1 1-1,0-1 1,0 1-1,1-1 1,-2 10-1,-6 51 158,6-35-77,1-2 75,1 0 0,4 46 0,-2-71-155,1-1 0,-1 1-1,1-1 1,1 1-1,-1-1 1,1 1-1,0-1 1,0 0 0,1 0-1,-1 0 1,1 0-1,0-1 1,7 9-1,-7-10-180,0 0-1,1 0 1,-1 0-1,1-1 0,-1 1 1,1-1-1,0 0 1,0 0-1,1 0 1,-1 0-1,0-1 0,0 1 1,1-1-1,-1 0 1,1-1-1,-1 1 0,7-1 1,41 0-9751,-52 0 9676,1 0 1,-1 0-1,0 0 0,1 0 1,-1 0-1,0 0 0,1 0 1,-1 0-1,1 0 0,-1 0 1,0 0-1,1-1 0,-1 1 1,0 0-1,1 0 0,-1 0 0,0-1 1,0 1-1,1 0 0,0-1-974,-1 0 974,0 1 1,1 0-1,-1-1 0,0 1 1,0 0-1,0-1 0,0 1 1,0 0-1,1-2 0,-3-13-4237,2 11 4446,-7-24-3218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6:2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2 894 3328,'-1'-2'3473,"6"2"-993,13 2 287,0 1-1498,-4-4-695,0 0-1,0-1 1,-1 0 0,1-1 0,-1-1-1,23-9 1,75-42 615,-89 43-829,39-29 1,-53 34-286,0 0 0,-1 0 0,1 0 1,-1-1-1,-1 0 0,0 0 0,8-13 1,-12 17-59,0-1 1,0 0 0,0 0 0,-1 0-1,1 0 1,-1-1 0,0 1 0,-1 0-1,1 0 1,-1-1 0,-1-5-1,1 8-47,-1-1 0,1 1 0,-1-1 0,0 1 0,0-1 0,0 1 0,-1 0 0,1-1 0,-1 1 0,0 0 0,0 0 0,0 0 0,0 1 0,0-1 0,-1 0 0,1 1 0,-1-1 0,-3-1 0,2 1-65,0 0-1,-1 1 0,1-1 0,-1 1 0,0 1 0,0-1 0,0 0 0,0 1 0,0 0 1,0 0-1,0 1 0,0-1 0,-9 2 0,6-1-36,0 2 1,1-1-1,-1 1 0,1 0 1,-1 1-1,1-1 0,0 2 1,-11 5-1,9-3 116,0 0 1,0 0-1,1 1 0,0 0 1,0 0-1,1 1 0,0 0 1,0 0-1,1 1 0,0-1 1,0 2-1,1-1 0,-8 20 1,9-15 116,1 0-1,0 0 1,1 0 0,0 0 0,1 0-1,1 0 1,0 0 0,1 1 0,1-1-1,0 0 1,7 23 0,-7-30-24,0-1 0,1 1 0,-1 0 0,2-1 0,-1 0 0,1 0 0,0 0 0,0 0 0,0-1 0,1 1 0,0-1 0,0 0 0,1 0 0,-1-1 0,1 0 0,0 0 0,0 0 0,0-1 0,1 0 0,-1 0-1,1 0 1,0-1 0,-1 0 0,1 0 0,9 0 0,-3-1 13,-1-1-1,0 0 1,0-1 0,1-1-1,-1 0 1,0 0-1,0-1 1,-1-1-1,1 0 1,21-10-1,1-4 88,-1-1-1,36-29 1,-2-2 66,109-105-1,-149 126-160,0-1 0,-2-2 0,-1 0-1,-2-1 1,18-37 0,-15 23-115,25-70 0,-42 95-39,-1-1 1,-2 1-1,0-1 0,-1-1 1,2-39-1,-6 56 2,0 1-1,-1-1 1,0 1-1,0 0 1,0-1-1,-1 1 1,0 0-1,-5-12 0,6 16 21,0 0-1,-1 0 0,1 0 0,-1-1 1,1 1-1,-1 1 0,0-1 0,0 0 0,0 0 1,0 1-1,0-1 0,0 1 0,0-1 1,-1 1-1,1 0 0,0 0 0,-1 0 0,1 0 1,-1 1-1,1-1 0,-1 1 0,1-1 1,-1 1-1,-3 0 0,1 0 9,-1 1 0,1-1 0,0 1 0,-1 0 0,1 1 0,0-1 0,0 1 0,0 0 0,0 0-1,0 1 1,1 0 0,-1 0 0,1 0 0,-1 0 0,1 0 0,0 1 0,0 0 0,-4 6 0,-1 2 11,0 0-1,1 1 1,0 0 0,1 1 0,-7 18-1,0 8 6,0 0 0,-14 81 0,7 87 152,20-189-81,2 0 0,-1 0-1,2 0 1,1 0 0,0 0-1,10 30 1,-9-39 17,-1-1-1,2 0 1,-1 1-1,1-2 0,0 1 1,1 0-1,0-1 1,0 0-1,1 0 1,0-1-1,0 0 1,1 0-1,17 11 1,-17-14 6,0 0 0,0-1 1,1 1-1,-1-2 0,1 1 0,0-1 1,0 0-1,0-1 0,0 0 1,0-1-1,0 0 0,0 0 1,0-1-1,0 0 0,0 0 0,11-4 1,6-3 62,0-1 1,-1-1-1,0-1 1,26-16-1,15-13 81,-56 33-178,-1 0 1,1-1-1,-1 0 1,10-12-1,-18 18-53,0 1 0,0 0 0,0-1 0,0 1 0,0-1 0,-1 1 0,1 0 0,-1-1 0,1 0 0,-1 1 0,0-1 0,1 1 0,-1-1 0,0 0 0,0 1 0,0-1-1,-1-2 1,1 3-13,0 0-1,0 1 0,-1-1 1,1 0-1,0 0 0,-1 1 1,1-1-1,-1 0 0,1 0 1,-1 1-1,0-1 0,1 1 1,-1-1-1,1 0 0,-1 1 1,0-1-1,0 1 0,1 0 1,-1-1-1,0 1 0,0-1 1,0 1-1,1 0 0,-1 0 0,0 0 1,0-1-1,0 1 0,0 0 1,1 0-1,-1 0 0,0 0 1,0 0-1,0 0 0,0 1 1,0-1-1,-1 0 0,-10 3-14,0 0 0,0 0-1,0 1 1,1 1-1,-1 0 1,1 0 0,0 1-1,1 1 1,-1-1-1,-10 11 1,15-12 50,0 0 0,1 0 0,-1 1 0,1-1-1,1 1 1,-1 0 0,1 1 0,0-1 0,1 1 0,-1 0 0,1 0 0,0 0 0,1 0-1,0 0 1,0 1 0,1-1 0,-2 16 0,3-20 23,0 0-1,0 0 1,1 1 0,-1-1-1,1 0 1,0 0-1,-1 0 1,1 0 0,1 0-1,-1 0 1,0 0-1,1 0 1,-1 0 0,1 0-1,0-1 1,0 1 0,0-1-1,0 1 1,1-1-1,-1 0 1,1 0 0,3 3-1,-2-3 12,1 0 0,-1 0 0,1 0 0,-1-1-1,1 0 1,0 1 0,-1-2 0,1 1 0,0 0-1,0-1 1,0 0 0,-1 0 0,1-1 0,6 0-1,9-4-4,0 0 0,0 0 0,21-11 0,55-29 83,-56 25-15,47-17 0,-21 14-264,1 3 1,86-14-1,-139 32 33,-9 5-40,-5-2 143,-1 1 0,1 0 0,-1 0 0,0-1 0,1 1 0,-1 0 0,0-1 0,0 1 0,0-1 0,-2 3 0,2-3 20,-40 62 7,22-35-15,1 0 0,1 1 0,-24 57 1,39-79 31,0 0 0,0 0 0,1 0 0,0 0 0,0 1 1,0 7-1,1-12 3,1-1 1,-1 1 0,0-1-1,1 0 1,-1 1 0,1-1-1,0 0 1,0 1 0,0-1-1,1 3 1,-1-4-1,0 0-1,0 0 0,0 0 1,0 0-1,0 0 1,0-1-1,0 1 1,0 0-1,0 0 1,0-1-1,0 1 1,1 0-1,-1-1 1,0 0-1,0 1 1,1-1-1,-1 0 0,0 1 1,3-1-1,2 0 43,0 0 0,-1-1-1,1 0 1,0 0-1,0 0 1,-1-1 0,1 0-1,-1 0 1,1 0-1,-1-1 1,0 0 0,6-4-1,8-6 66,32-28 0,-10 0 62,-2-2 0,37-53 0,-26 32-101,-13 16 23,-3-2 0,43-81 0,35-114-307,-92 196-59,26-99 0,-44 140 202,-1 1 0,0-1-1,0 0 1,-1 0-1,0 1 1,-2-13 0,2 18 38,0 0 1,0 1 0,-1-1-1,1 0 1,0 1 0,-1-1-1,0 0 1,1 1-1,-1-1 1,0 1 0,0 0-1,1-1 1,-1 1 0,0-1-1,0 1 1,-1 0 0,1 0-1,0 0 1,0 0 0,-1 0-1,1 0 1,0 0 0,-1 0-1,1 0 1,-1 0-1,1 1 1,-1-1 0,0 1-1,1-1 1,-1 1 0,1 0-1,-1-1 1,0 1 0,1 0-1,-4 0 1,1 1-6,1 0 0,-1 0 0,0 1 0,1-1 0,-1 1 0,1 0-1,0 0 1,-1 0 0,1 0 0,0 0 0,0 1 0,-4 4 0,3-3-4,-5 5-3,0 0-1,1 0 0,0 1 1,1 1-1,0-1 0,1 1 0,-9 20 1,3 1 7,-14 49-1,3 15 127,5 0 0,-10 160 0,27-226 75,2 0-1,7 51 1,-5-52-108,-3-20-27,0-1-1,1 1 0,0-1 0,1 0 1,0 0-1,0 0 0,5 11 0,-6-17-668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0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29 106 6656,'-16'-25'3008,"7"6"-2624,5 9 416,8 5-512,-4-9-256,9 7-32,3-8-256,8 4 160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50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81 11808,'-65'-41'4352,"39"35"-3361,11 1-287,10 5-896,5-3-32,0-4-192,8-1 256,4 0-1887,5 5 1119,4 3-3840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59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44 9888,'-7'-13'1349,"6"10"-963,0-1 0,-1 2 0,0-1 0,1 0 0,-1 0 0,0 0 0,-14-6 8886,16 9-8994,-7 10 2093,2 16-2733,8-12-1567,-1 1-4873,-2-5 3699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59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19 10976,'-5'0'4960,"10"-5"-3489,-1 2-2271,-1-2-2399,7 2 1759,-3 0-4960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55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335 404 4160,'0'0'86,"1"-1"1,-1 1 0,1 0-1,0 0 1,-1 0-1,1-1 1,-1 1-1,1 0 1,-1 0-1,1 0 1,0 0-1,-1 0 1,1 0 0,-1 0-1,1 0 1,0 1-1,-1-1 1,1 0-1,-1 0 1,1 0-1,-1 1 1,1-1 0,-1 0-1,1 1 1,-1-1-1,1 1 1,0 0 74,0 0 0,0 0 0,-1 0-1,1 0 1,0 0 0,-1 0 0,1 0 0,-1 1 0,1-1 0,-1 0 0,0 2 0,1 4 418,0-1 1,-1 1 0,0 11-1,-1-11-309,-1 1 0,1-1 1,-1 1-1,-1-1 0,0 1 0,0-1 0,0 0 0,0-1 0,-1 1 0,-1 0 0,1-1 0,-1 0 0,0 0 0,0 0 0,0-1 0,-1 0 0,0 0 0,-9 6 1,4-3-80,-1-1 0,-1 0 1,1-1-1,-1 0 1,-1-1-1,1 0 0,0-1 1,-1-1-1,-16 2 0,24-4-99,0-1-1,0 0 0,0 0 1,0-1-1,0 1 0,0-2 1,0 1-1,1 0 0,-1-1 0,0 0 1,-6-4-1,8 5-64,1-1 1,0 0-1,-1 0 1,1-1-1,0 1 0,0-1 1,1 1-1,-1-1 1,0 0-1,1 0 0,0 0 1,0 0-1,0 0 0,0-1 1,0 1-1,0-1 1,1 1-1,-2-7 0,1-4-1,0 1 0,1-1 0,0 0 0,1 0 0,0 0 0,2 0 0,-1 0 0,2 0 0,0 1 0,6-18 0,-5 20 20,1-1 0,0 1 0,0 0 0,1 1 0,1-1 0,0 1 0,0 1 0,1-1 0,0 1 0,1 0 0,18-14 0,-17 16 29,-1 1 1,1 0-1,0 0 1,0 1-1,1 1 1,0 0-1,0 0 1,15-3-1,-20 6-32,-1 1 0,1-1 0,-1 1 0,1 0 1,-1 0-1,1 1 0,-1 0 0,1 0 0,-1 0 0,0 0 0,1 1 0,-1 0 0,0 0 0,0 0 1,0 1-1,0 0 0,-1 0 0,1 0 0,5 5 0,-4-2 10,0 0 0,-1 1 1,1 0-1,-2 0 0,1 0 0,-1 0 0,0 1 0,0-1 1,5 17-1,-2 3 192,7 47 0,-10-54-136,-1 8 18,-1 0 1,-1 1-1,-1-1 0,-1 0 1,-9 44-1,-40 135 355,48-200-475,-13 44 288,-2-1-1,-2 0 1,-50 90 0,69-139-288,0-1 0,0 0 0,0 0 0,0 0 1,0 0-1,0 0 0,0 0 0,0 0 0,0 0 1,0 1-1,0-1 0,0 0 0,0 0 0,0 0 1,0 0-1,0 0 0,0 0 0,-1 0 0,1 0 1,0 1-1,0-1 0,0 0 0,0 0 1,0 0-1,0 0 0,0 0 0,0 0 0,0 0 1,-1 0-1,1 0 0,0 0 0,0 0 0,0 0 1,0 0-1,0 0 0,0 0 0,0 0 0,-1 0 1,1 0-1,0 0 0,0 0 0,0 0 0,0 0 1,0 0-1,0 0 0,0 0 0,0 0 0,-1 0 1,1 0-1,0 0 0,0 0 0,0 0 1,0 0-1,0 0 0,0 0 0,0-1 0,0 1 1,-1 0-1,-1-10 196,3-15-53,5-15-124,2-1 1,2 2-1,17-44 0,-4 27-161,45-81 0,58-104-94,-82 158 130,-36 70 125,0 0 0,2 0 0,20-21 0,-29 32-41,0 1 0,1 0 0,-1 0 0,0 0 0,1 0 0,-1 0 0,1 0 0,-1 0 0,1 0 0,-1 1 0,1-1 0,0 0 0,-1 1 0,4-1 0,-4 1 10,0 0-1,0 1 1,0-1-1,0 0 1,0 0-1,0 1 1,0-1-1,-1 1 1,1-1-1,0 1 1,0-1-1,0 1 1,0 0-1,-1-1 1,1 1-1,0 0 1,-1 0-1,1 0 1,-1-1-1,1 1 1,-1 0-1,1 0 1,-1 0-1,1 0 1,-1 0-1,0 0 1,1 1-1,2 8-17,0 0-1,-1 1 0,0-1 1,-1 1-1,0 0 1,-1-1-1,-1 16 1,-12 78 11,11-91 31,-24 131 158,-8 58 73,31-178-249,1-11 143,0 0-1,-4 18 1,6-31-141,0-1 1,-1 1-1,1 0 1,0 0 0,0 0-1,0 0 1,0 0 0,0 0-1,0 0 1,0 0 0,0 0-1,0 0 1,0 0-1,0 0 1,0 0 0,-1 0-1,1 0 1,0 0 0,0 0-1,0 0 1,0 0-1,0 0 1,0 0 0,0 0-1,0 0 1,0 0 0,0 0-1,-1 0 1,1 0 0,0 0-1,0 0 1,0 0-1,0 0 1,0 0 0,0 0-1,0 0 1,0 0 0,0 0-1,0 1 1,0-1 0,0 0-1,0 0 1,0 0-1,0 0 1,0 0 0,-1 0-1,1 0 1,0 0 0,0 0-1,0 0 1,0 0 0,0 0-1,0 1 1,0-1-1,0 0 1,0 0 0,0 0-1,0 0 1,0 0 0,0 0-1,0 0 1,0 0 0,0 0-1,0 0 1,0 1-1,1-1 1,-4-10 32,1-16-118,4-10-94,1 0 0,1 1 0,2-1 0,20-61 0,-1 24 88,40-82 0,-41 107 64,1 2 0,2 1 0,39-49 0,-56 82-9,1 1 0,23-20 0,-11 11 68,-22 19-42,0 0 0,0 0-1,1 0 1,-1 0 0,0 0 0,0 0 0,1 0 0,-1 1-1,0-1 1,1 0 0,-1 1 0,1-1 0,-1 1 0,0 0-1,1-1 1,-1 1 0,4 0 0,-4 0 6,0 1-1,-1-1 1,1 1 0,0-1-1,0 1 1,0 0 0,0-1-1,0 1 1,-1 0-1,1 0 1,0-1 0,-1 1-1,1 0 1,-1 0 0,1 0-1,-1 0 1,1 0 0,-1 0-1,1 0 1,-1 0 0,0 0-1,0 0 1,0 0 0,1 0-1,-1 0 1,0 2 0,1 14 39,1 0 1,-2 0 0,-3 31 0,-14 52 94,2-48 33,-2 0 0,-29 61 1,24-62-37,2 0 1,-15 63-1,34-108-94,-4 16 22,0 0 0,1 0 0,2 0 0,-1 42 0,3-61-46,1-1 0,-1 0 0,0 0 0,1 1 0,-1-1 0,1 0 0,0 0 0,-1 1 0,1-1 0,0 0 0,0 0 0,1 0 0,-1 0 1,0 0-1,1-1 0,-1 1 0,1 0 0,0 0 0,1 1 0,0-2-7,0 1 0,-1-1 1,1 0-1,0 0 0,0 0 0,0 0 0,0 0 1,0-1-1,0 1 0,0-1 0,1 0 1,3 0-1,5-1-3,-1 0 0,1-2 1,-1 1-1,0-1 0,0-1 1,12-5-1,4-4-2,0 0 0,-2-2 0,0-1 0,0-1 0,31-29 0,56-49-187,-109 92 177,1 0-1,0 0 1,0 1-1,0-1 1,1 1 0,-1 0-1,1 0 1,-1 1-1,8-2 1,-10 2 2,0 1 1,1 0-1,-1 0 0,0 0 1,0 0-1,1 0 0,-1 0 1,0 1-1,0-1 1,1 1-1,-1-1 0,0 1 1,0 0-1,0 0 1,0 0-1,0 0 0,0 1 1,0-1-1,0 0 0,0 1 1,2 2-1,-2-2-8,0 0 30,0 0 0,0 0-1,0 1 1,0-1 0,0 0-1,0 1 1,-1-1 0,1 1-1,-1-1 1,0 1 0,0 0-1,0 0 1,0 0 0,0-1-1,0 6 1,-1-8-10,0 0-1,0 0 1,0 1-1,0-1 1,0 0 0,-1 0-1,1 1 1,0-1 0,0 0-1,0 0 1,0 0-1,0 0 1,0 1 0,0-1-1,-1 0 1,1 0 0,0 0-1,0 0 1,0 1-1,-1-1 1,1 0 0,0 0-1,0 0 1,0 0 0,-1 0-1,1 0 1,0 0-1,0 0 1,0 0 0,-1 0-1,1 0 1,0 0 0,0 0-1,-1 0 1,1 0-1,0 0 1,0 0 0,0 0-1,-1 0 1,1 0 0,0 0-1,0 0 1,-1 0-1,-8-4 105,2-1-76,0 0 0,1-1 0,0 0 1,-7-9-1,-2-2-12,3 4-34,-1 1 1,-18-14 0,26 23-41,1 0 0,-1 0 0,1 0 0,-1 1 0,0 0 0,0 0 0,0 0 0,0 0 0,-1 1 0,1 0 0,0 0 0,-7 0 1,10 1 45,-1 0 0,0 1 0,0-1 1,1 1-1,-1-1 0,1 1 1,-1 0-1,0 0 0,1 0 1,0 1-1,-1-1 0,1 0 1,0 1-1,0 0 0,-1-1 1,1 1-1,1 0 0,-1 0 1,0 0-1,0 1 0,1-1 1,-1 0-1,1 0 0,0 1 0,0-1 1,-1 1-1,1 2 0,-3 6 24,1 0-1,0 0 1,1 0-1,1 0 0,-1 15 1,1-2 43,2 1 1,1-1-1,1 0 1,1 1-1,1-1 0,9 28 1,-11-45-28,0 0 1,0 0-1,0 0 1,0 0 0,1-1-1,9 11 1,-12-15-14,0-1-1,0 0 1,0 0 0,0 0 0,0 0 0,0 0 0,1-1 0,-1 1 0,0 0 0,1-1 0,-1 1 0,1 0 0,-1-1 0,1 0-1,-1 1 1,2-1 0,-1 0 1,-1 0 0,1 0 0,-1-1 0,1 1 0,-1-1 0,1 1 0,-1-1 0,1 1 0,-1-1 0,0 0 0,0 0 0,1 0 0,-1 0 0,0 0 0,0 0 0,0 0 0,0 0 0,0 0 0,2-2 0,4-8-8,0 0-1,0 0 1,-1 0-1,7-16 1,15-52-10,-16 41-126,-2 9 32,-2 10 16,-2 0 0,8-38 0,-13 12-356,-14 57 70,11-6 320,0-1 0,0 0 0,1 1 0,-1 0 0,1-1 0,0 1 0,1 7 0,-2 1 63,-7 119 474,10-115-470,0-1 0,1 1 0,0 0 0,2-1 0,8 28 0,-10-40 9,0 1 0,1-1-1,0 0 1,0 0-1,0 0 1,5 6 0,-6-8-18,1-1 0,-1 0 0,0 0 0,1 0 0,-1 0-1,1 0 1,-1 0 0,1-1 0,0 0 0,0 1 0,0-1 0,0 0 0,0 0 0,3 0 0,4 0 1,0 0 1,-1-1-1,1-1 0,0 1 1,-1-2-1,1 1 0,-1-1 1,1-1-1,-1 0 1,0 0-1,12-6 0,5-5-120,0-1 0,33-24 0,-35 20 60,-2 0 0,0-2 1,26-29-1,49-77-64,-90 118 107,0 0-4,-1 0 1,0 0-1,4-10 0,-9 18 1,0-1 1,-1 1-1,1-1 1,0 1-1,-1-1 0,1 1 1,-1-1-1,0 0 1,1 1-1,-1-1 0,0 1 1,0-1-1,0 0 1,0 1-1,0-1 0,-1 0 1,1 1-1,0-1 1,-1 1-1,1-1 0,-1 0 1,0 1-1,1-1 1,-1 1-1,0 0 0,-2-3 1,3 4-8,-1-1 0,0 1-1,1 0 1,-1-1 0,0 1 0,1 0 0,-1 0 0,0 0 0,1-1-1,-1 1 1,0 0 0,0 0 0,1 0 0,-1 0 0,0 0 0,1 0-1,-1 1 1,0-1 0,0 0 0,1 0 0,-1 0 0,0 1 0,1-1-1,-1 0 1,0 1 0,0 0 0,-20 13-10,16-11 15,0 2 0,0-1-1,0 1 1,1 0 0,-1 0-1,1 0 1,0 1-1,1 0 1,-4 6 0,-3 8-16,-8 24 0,11-23 130,0 1-1,2 0 1,-6 43 0,10-52-98,0 0 0,1 0 0,1 0 0,0 0 0,1 0-1,0-1 1,1 1 0,5 14 0,-6-22 25,0 0 1,0-1-1,1 1 1,0-1-1,0 0 0,0 1 1,0-1-1,1-1 1,0 1-1,4 3 1,-7-6-20,0 0 1,0 0-1,0 0 1,0-1-1,0 1 1,0 0-1,0-1 1,0 1 0,1-1-1,-1 1 1,0-1-1,0 0 1,1 1-1,-1-1 1,0 0-1,0 0 1,1 0 0,-1 0-1,0 0 1,0 0-1,1 0 1,-1-1-1,0 1 1,0 0 0,1-1-1,-1 1 1,0-1-1,0 1 1,0-1-1,0 0 1,0 1-1,1-1 1,-1 0 0,-1 0-1,1 0 1,0 1-1,0-1 1,0 0-1,0 0 1,-1 0-1,1-1 1,0 1 0,0-2-1,4-8-30,0 0 0,0 0-1,-2 0 1,1-1 0,1-13-1,6-63-104,-8 63 108,1-17-50,-2-1 0,-2 1 0,-6-57 0,6 99 53,0 1 0,-1-1 0,1 0 0,0 1 0,0-1-1,0 1 1,0-1 0,-1 0 0,1 1 0,0-1 0,-1 0 0,1 1 0,0-1 0,0 0-1,-1 0 1,1 1 0,0-1 0,-1 0 0,1 0 0,-1 1 0,1-1 0,0 0 0,-1 0-1,1 0 1,-1 0 0,1 0 0,0 0 0,-1 1 0,1-1 0,-1 0 0,1 0 0,-1 0-1,1 0 1,0-1 0,-1 1 0,1 0 0,-1 0 0,1 0 0,-1 0 0,1 0 0,0 0-1,-1-1 1,1 1 0,0 0 0,-1 0 0,1-1 0,0 1 0,-1 0 0,1 0 0,0-1-1,-1 1 1,1 0 0,0-1 0,0 1 0,-1-1 0,1 1 0,0 0 0,0-1 0,0 1-1,0-1 1,-1 1 0,1 0 0,0-1 0,0 1 0,0-1 0,0 1 0,0-1 0,0 0 0,-5 19 36,1 1 1,-2 22-1,0-2 32,-18 182 48,12-92 145,3 13-66,-3 18-121,8-132 9,-1-1 0,-1 0 0,-17 45 0,21-66-58,-1 0 0,1 0-1,-2 0 1,1-1 0,0 1-1,-1-1 1,0 0 0,-1 0-1,1 0 1,-1-1-1,0 1 1,0-1 0,0 0-1,0-1 1,-1 1 0,-10 4-1,8-5-62,0-1-1,0 0 0,-1 0 1,1-1-1,0 0 0,-1 0 1,1-1-1,0 0 1,-1 0-1,1-1 0,0 0 1,-13-4-1,10 2-42,0-1-1,0 0 1,1 0 0,-1-1-1,1-1 1,0 0-1,0 0 1,1-1 0,0 0-1,0-1 1,1 0-1,0 0 1,-10-14 0,8 8 0,1 0 0,0 0 1,1 0-1,1-1 0,0-1 1,1 1-1,1-1 0,-6-30 1,10 42 73,0 0 0,0 1 0,1-1 1,0 0-1,0 1 0,0-1 0,0 0 0,1 1 1,-1-1-1,1 0 0,0 1 0,0-1 1,0 1-1,1-1 0,-1 1 0,1-1 1,0 1-1,0 0 0,0 0 0,0 0 1,0 0-1,1 0 0,-1 1 0,1-1 0,0 1 1,0-1-1,0 1 0,0 0 0,0 0 1,4-1-1,7-4-11,-1 1 0,1 1 0,1 0 0,22-5 1,64-5 94,-23 4-37,-60 7 35,0 0 1,0-1-1,-1-1 1,1 0-1,-2-1 1,25-15-1,-30 16-24,-1-2 1,0 1-1,-1-1 0,1-1 0,-2 1 0,1-2 0,-1 1 0,0-1 1,-1 0-1,8-17 0,31-77 465,-33 69-574,36-65 0,-36 79 63,2 1 0,0 0 0,31-31 0,-34 40-1,0 0-1,1 1 1,0 0-1,1 1 1,0 1-1,24-11 1,-33 17 0,6-3-5,0 1 0,0 0 0,0 0 0,1 2 0,11-3 0,-21 5 13,1 0-1,0 0 1,-1 0-1,1 0 1,-1 0-1,1 0 1,0 1-1,-1-1 1,1 1-1,-1 0 1,1 0-1,-1 0 1,1 0-1,-1 0 1,0 0-1,0 1 1,1-1-1,-1 1 1,0 0-1,0-1 1,-1 1-1,1 0 1,0 0-1,0 0 1,-1 0-1,0 1 1,1-1-1,1 4 1,0 2 20,0 1 0,-1-1 0,0 1 0,-1-1 0,1 1 0,-1-1 0,-1 1 0,0 0 0,0 0 1,-2 8-1,-1 2 52,0-1 1,-1 0 0,-11 30-1,11-36-28,-1 0 1,0-1-1,-1 0 0,0 0 0,0 0 0,-1-1 0,0 1 1,-16 14-1,16-18-82,5-5 57,-1 1 1,0-1-1,0 1 1,0-1-1,-5 3 0,7-4-12,0-1-1,0 0 1,1 0-1,-1 1 1,0-1-1,0 0 0,0 0 1,1 0-1,-1 0 1,0 0-1,0 0 1,0 0-1,0 0 1,1 0-1,-1-1 1,0 1-1,0 0 0,0 0 1,1-1-1,-1 1 1,0 0-1,1-1 1,-1 1-1,0-1 1,1 1-1,-1-1 1,0 1-1,1-1 0,-1 0 1,1 1-1,-1-2 1,-1-1-22,0 0 0,1 0 0,0 0-1,-1 0 1,1 0 0,1 0 0,-1-1 0,0 1 0,1-1 0,-1 1 0,1 0 0,0-1 0,0 1 0,1 0-1,-1-1 1,2-4 0,1-6-78,0-1-1,8-18 0,-4 15-5,0 0 0,2 0 0,0 1 0,18-24 0,-20 31 92,2 0-1,-1 0 1,1 1-1,1 0 0,-1 0 1,2 1-1,18-12 1,-24 17-15,1 1 1,-1-1-1,1 1 1,0 0-1,-1 0 0,9-1 1,-12 2 17,0 1 0,0 0 0,-1 0 0,1 0 0,0 0 0,0 0 0,0 0 0,0 1 0,-1-1 0,1 1 0,0-1 0,0 1 0,-1-1 0,1 1 0,0 0 0,-1 0 0,1 0 0,-1 0 0,1 0 0,-1 0 0,0 0 0,1 1 0,-1-1 0,2 3 0,0 1 6,0 1 0,0-1 0,-1 1 0,1-1 0,-1 1 0,-1 0 0,2 6 0,4 44 234,-4-29-164,0 58 85,-4-56-97,5 32 0,-3-53-30,0 1 1,1-1 0,0 0-1,0 0 1,1 0 0,0 0-1,1-1 1,5 10 0,-8-15-30,1 0 1,-1-1-1,1 1 1,-1-1 0,1 1-1,-1-1 1,1 0-1,0 0 1,0 1-1,0-1 1,0 0-1,0-1 1,0 1 0,0 0-1,0-1 1,0 1-1,0-1 1,0 1-1,0-1 1,0 0-1,0 0 1,0 0-1,1 0 1,-1 0 0,0-1-1,0 1 1,0-1-1,0 1 1,3-2-1,1 0 3,-1 0 1,1-1-1,-1 1 0,1-1 0,-1-1 0,0 1 0,0-1 1,0 0-1,5-5 0,0-3 5,-1 0-1,0 0 1,-1-1 0,0 0 0,9-22 0,-5 4-48,13-47 1,-20 61-18,-2-1 1,3-24 0,-6 34 17,1-1 1,-2 1-1,1 0 1,-1-1 0,0 1-1,-1 0 1,-3-11-1,5 17 17,0 1 0,-1-1 1,1 1-1,-1-1 0,0 1 0,1 0 0,-1-1 0,0 1 0,0 0 0,0 0 1,1-1-1,-1 1 0,-1 0 0,1 0 0,0 0 0,0 0 0,0 0 0,0 0 1,-1 1-1,1-1 0,0 0 0,-1 1 0,1-1 0,-1 1 0,1-1 0,-1 1 1,1-1-1,-1 1 0,1 0 0,-1 0 0,1 0 0,-1 0 0,1 0 0,-1 0 1,1 0-1,-1 1 0,1-1 0,-1 1 0,1-1 0,0 1 0,-3 1 0,-2 0 21,1 1 0,0 0 0,0 1 0,1-1-1,-1 1 1,1 0 0,-1 0 0,1 1 0,-4 6 0,3-3 18,0 0 0,1 1 1,0 0-1,0 0 1,1 0-1,0 1 1,1-1-1,0 0 1,0 1-1,1 0 1,1-1-1,-1 1 0,2 12 1,0-13 4,0 0 0,0 0 0,1 0-1,0 0 1,0-1 0,1 1 0,0-1 0,1 0 0,0 0 0,0 0 0,1 0-1,0-1 1,0 1 0,10 9 0,-7-9-8,1 0 0,0-2 0,0 1 0,0-1 0,1 0 0,0-1 0,0 0 0,0 0 0,1-1 0,0-1-1,-1 0 1,1 0 0,0-1 0,1-1 0,-1 1 0,0-2 0,0 0 0,1 0 0,-1-1 0,0 0 0,0-1 0,18-5 0,-23 4 1,1 0 0,-1 0 0,0-1 0,0 1 0,-1-1 0,1-1 0,-1 1 0,0-1 0,0 0 0,0 0 1,4-7-1,5-7-31,-2-1 0,11-21 1,39-96-227,-25 51 13,-8 17 35,30-109-1,0-75 6,-54 226 106,0 0-1,-2 0 1,-1 0 0,-2 0-1,0 0 1,-2 0 0,-6-35 0,8 62 73,0-1 1,0 0 0,0 0 0,0 1 0,-1-1 0,1 0 0,0 0 0,0 1 0,-1-1 0,1 0 0,0 0 0,-1 1 0,1-1 0,-1 1-1,1-1 1,-1 0 0,1 1 0,-1-1 0,1 1 0,-1-1 0,1 1 0,-1-1 0,0 1 0,1 0 0,-2-1 0,1 1-6,0 0 0,0 0 0,0 0 0,0 0 0,0 0 0,0 1 0,0-1 0,0 0 0,0 1 0,0-1 1,0 1-1,1-1 0,-1 1 0,0-1 0,0 1 0,-1 1 0,-3 3-12,0 0 0,0 0 0,1 1 0,-6 9 1,1 1 28,2 0 0,0 1 0,1 0 0,1 0 1,1 1-1,-5 34 0,6-34 9,-51 416 751,47-143 32,7-269-661,1-1-1,1 1 1,7 27 0,-9-48-134,0 0-1,0 0 1,0 0 0,1 0 0,-1 0 0,0 0-1,1 0 1,-1 0 0,1 0 0,-1 0-1,1 0 1,-1 0 0,1 0 0,0 0 0,0 0-1,-1 0 1,1-1 0,1 2 0,-1-2 2,0 0 0,-1 0 1,1 0-1,-1 0 1,1 1-1,0-1 0,-1-1 1,1 1-1,0 0 0,-1 0 1,1 0-1,0 0 0,-1 0 1,1 0-1,-1-1 0,1 1 1,0 0-1,-1-1 0,1 1 1,-1 0-1,1-1 0,0 0 1,4-3 31,-1-1 0,0 0 1,1 0-1,-2 0 0,4-6 1,34-51-220,3 2 1,63-68-1,-97 117 1,17-21 1,-32 40 182,0 1-1,1 1 1,0-1 0,0 1 0,-2 11-1,-9 50 428,13-61-365,-1 8 66,-2 24 0,5-37-116,0 1-1,0-1 1,0 0-1,1 1 0,0-1 1,0 0-1,0 0 1,5 10-1,-5-13-8,0-1 0,0 0 0,0 0-1,0 0 1,0 0 0,0 0 0,0 0-1,0 0 1,0 0 0,1 0-1,-1-1 1,0 1 0,1 0 0,-1-1-1,1 1 1,-1-1 0,1 1 0,-1-1-1,0 0 1,1 0 0,-1 0 0,1 0-1,-1 0 1,1 0 0,1 0-1,4-1 10,0 0-1,0 0 0,0 0 0,8-4 0,4-1-46,-1-2 1,-1 0-1,1-1 1,26-19-1,59-54-92,-64 49-3,46-29 0,-85 62 126,1 0 0,-1 0 0,1-1 0,-1 1 0,0 0 0,1 0 0,-1-1 0,1 1 0,-1 0 0,1-1 0,-1 1-1,0 0 1,1-1 0,-1 1 0,0-1 0,1 1 0,-1 0 0,0-1 0,0 1 0,0-1 0,1 1 0,-1-1 0,0 1 0,0-2 0,0 2-3,-1 0 1,1 1-1,-1-1 1,1 0-1,-1 0 1,1 0-1,-1 0 1,1 0-1,-1 1 1,1-1-1,-1 0 1,1 0-1,-1 1 1,1-1-1,-1 0 1,1 1-1,0-1 1,-1 0-1,1 1 1,0-1-1,-1 1 1,1 0-1,-5 5 45,0 0-1,1 0 0,0 0 0,1 1 0,-1 0 1,1 0-1,1 0 0,-4 12 0,1 1 109,1 1 1,-1 20-1,5-33-130,0 0 1,0 0-1,1 0 1,0-1-1,0 1 1,0 0-1,1 0 1,1-1-1,-1 1 1,1-1-1,0 1 1,6 8-1,-7-14-123,0 0 0,0 0-1,0 0 1,0 0 0,0 0-1,1 0 1,-1-1 0,0 1-1,1-1 1,0 1 0,-1-1-1,1 0 1,0 0 0,-1 0-1,1 0 1,0-1 0,0 1-1,0-1 1,4 0 0,7 1-1688,0-2 0,24-3-1,-35 4 1510,5-2-714,-1 1 0,1-1-1,-1 0 1,0 0 0,1-1 0,8-5 0,-14 7 581,1 0 1,-1-1-1,0 1 1,0-1-1,0 1 1,0-1-1,0 0 1,0 0-1,-1 0 1,1 0-1,0 0 1,-1 0 0,0 0-1,1 0 1,-1-1-1,0 1 1,0 0-1,0-1 1,-1 1-1,1-1 1,0 1-1,-1-6 1,0 4-8,0-1-1,-1 1 1,0-1 0,0 1 0,-3-8 0,-11-22-1733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55.6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991 351 10048,'-33'-10'3712,"28"13"-161,14-3-2975,4 0-384,8 0-256,-1 0 0,4 0-1663,2 0 959,-6-3-3648,-4 0 2464</inkml:trace>
  <inkml:trace contextRef="#ctx0" brushRef="#br0" timeOffset="1">20 187 12800,'-20'-21'5791,"24"16"-5023,12 2-640,22-4-224,23-4 1664,26-4-864,4 0-32,3 1-448,22-4-160,23-8-32,-8 8-3136,-15 2 1696,-10 6-4927,14 2 3551,-14 8-2528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58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269 772 3808,'0'0'76,"0"0"0,0 0 1,0 0-1,0 0 0,-1-1 0,1 1 1,0 0-1,0 0 0,0 0 1,0 0-1,0 0 0,0 0 0,0 0 1,-1-1-1,1 1 0,0 0 0,0 0 1,0 0-1,0 0 0,0 0 0,0-1 1,0 1-1,0 0 0,0 0 0,0 0 1,0 0-1,0 0 0,0-1 0,0 1 1,0 0-1,0 0 0,0 0 1,0 0-1,0 0 0,0-1 0,0 1 1,0 0-1,0 0 0,0 0 0,0 0 1,0 0-1,1-1 0,-1 1 0,0 0 1,0 0-1,0 0 0,0 0 0,0 0 1,0 0-1,0 0 0,1 0 0,-1-1 1,0 1-1,0 0 0,0 0 1,0 0-1,0 0 0,1 0 0,-1 0 1,0 0-1,0 0 0,0 0 0,0 0 1,0 0-1,1 0 0,-1 0 0,0 0 1,0 0 48,1 0 1,-1 0-1,0 0 1,0 0-1,1 0 0,-1 0 1,0 0-1,0 0 1,1 0-1,-1 0 1,0 0-1,0-1 1,0 1-1,1 0 0,-1 0 1,0 0-1,0 0 1,0 0-1,1-1 1,-1 1-1,0 0 1,0 0-1,0 0 1,0 0-1,0-1 0,1 1 1,-1 0-1,0 0 1,0-1-1,0 1 1,0 0-1,0 0 1,0 0-1,0-1 1,0 1-1,0 0 0,0 0 1,0-1-1,0 1 1,0 0-1,0 0 1,0-1-1,0 1 1,0 0-1,0 0 0,0-1 1,0 1-1,-1 0 1,0-1 183,-1 0 1,0 0-1,1 0 1,-1 1-1,0-1 1,0 1 0,1-1-1,-1 1 1,0 0-1,-3-1 1,-1 0 285,-3 0-472,0 0 0,1 1 1,-1-1-1,0 2 0,1-1 0,-1 1 1,0 0-1,1 1 0,-1 0 1,1 1-1,0 0 0,-1 0 0,1 0 1,1 1-1,-1 0 0,1 1 0,-1 0 1,1 0-1,1 0 0,-1 1 1,1 0-1,0 1 0,0-1 0,0 1 1,-8 14-1,7-5-43,0 0-1,2 0 1,-1 1-1,2-1 1,0 1 0,1 0-1,1 0 1,1 0-1,0 1 1,1-1-1,1 0 1,5 28 0,-6-41-25,1 0 0,0 0 0,0 0 0,1-1 0,-1 1 0,1 0 1,0-1-1,0 1 0,0-1 0,3 5 0,-3-7-24,-1 1 0,1-1 0,0 0 0,-1 1 0,1-1 0,0 0-1,0 0 1,0 0 0,0-1 0,0 1 0,0 0 0,0-1 0,0 1 0,0-1 0,0 0 0,0 1-1,0-1 1,0 0 0,0 0 0,0-1 0,0 1 0,3-1 0,2-1-3,-1 1 0,0-2 0,1 1 1,-1-1-1,0 0 0,0 0 0,0 0 0,5-5 1,42-37 40,-45 37-67,30-27-28,-1-2-1,-1-2 0,-3-1 1,49-76-1,-69 91-15,-1-2 1,-1 1 0,-1-1-1,-1 0 1,9-53-1,7-145-50,-24 217 92,1-17-18,-2-34 1,0 52 2,-1 0 0,0 0 1,0 0-1,-1 0 0,0 0 1,0 1-1,0-1 1,-1 1-1,-6-11 0,9 16 16,-1 1-1,1-1 0,-1 0 0,0 0 0,1 0 1,-1 0-1,0 1 0,0-1 0,1 0 1,-1 1-1,0-1 0,0 1 0,0-1 1,0 1-1,0-1 0,0 1 0,0 0 1,0-1-1,0 1 0,0 0 0,0 0 1,0 0-1,0 0 0,0 0 0,0 0 1,-1 0-1,1 0 0,0 0 0,0 0 0,0 0 1,0 1-1,0-1 0,0 1 0,0-1 1,-1 1-1,-1 1-3,-1 1-1,1-1 1,-1 1 0,1-1-1,0 1 1,0 0 0,0 0-1,-3 5 1,-8 13 57,1-1 1,2 2-1,-11 24 1,-23 73 188,23-59-53,10-28-10,1 1 0,-9 44 0,18-66-112,0-1 0,1 1 0,1 0-1,0 0 1,0-1 0,1 1 0,1 0 0,0-1 0,0 1 0,1-1-1,7 18 1,-5-18-22,0 1-1,1-1 1,1 0-1,-1 0 1,2-1-1,-1 0 0,2 0 1,13 11-1,-18-16 4,1-1-1,0 0 0,1 1 0,-1-2 0,0 1 0,1-1 0,0 1 0,6 0 0,-8-2-21,0 0 0,0-1-1,0 1 1,0-1 0,0 0-1,0-1 1,0 1 0,-1 0 0,1-1-1,0 0 1,0 0 0,0 0-1,5-3 1,2-2 36,0-1-1,0 0 0,0 0 1,-1-1-1,0 0 0,16-19 1,-4 1-314,26-40 1,-36 43 10,-11 25 210,0 0 0,-1-1 0,1 1-1,-1 0 1,0 0 0,0 0 0,1 0-1,-1 2 1,-3 31 121,1 51 0,3-69 18,1 0 0,0 0 1,1 0-1,1-1 0,6 18 0,-7-27-75,0 0 0,8 12 0,-11-18-27,0-1 0,1 1-1,-1-1 1,0 0 0,1 1 0,-1-1 0,1 0 0,-1 1 0,1-1-1,-1 0 1,1 1 0,-1-1 0,1 0 0,-1 0 0,1 0 0,-1 1 0,1-1-1,-1 0 1,1 0 0,-1 0 0,1 0 0,-1 0 0,1 0 0,0 0-1,-1 0 1,1 0 0,-1 0 0,1 0 0,-1-1 0,1 1 0,-1 0 0,1 0-1,-1-1 1,1 1 0,0-1 0,18-14 100,-15 12-83,38-39 126,-29 27-198,1 2 0,19-16 0,-32 28 41,0 0 1,-1 1-1,1-1 1,0 1-1,0-1 1,0 1-1,0-1 1,-1 1-1,1 0 1,0-1-1,0 1 1,0 0-1,0 0 1,0 0-1,0-1 1,0 1-1,0 0 1,2 1-1,-3-1 0,1 0 1,0 1-1,0-1 0,-1 0 1,1 1-1,0-1 0,-1 1 1,1-1-1,-1 1 0,1-1 1,-1 1-1,1 0 0,-1-1 0,1 1 1,-1 0-1,1-1 0,-1 1 1,1 1-1,0 2-10,0 1-1,0 0 0,0-1 1,0 1-1,0 0 1,-1 7-1,-1 18 5,-1-1 0,-10 43 0,-19 59 16,4-22 7,11-36 34,-17 81 82,14-68 43,6-33 30,11-46-166,2-6-24,0 1-1,0-1 0,0 1 1,0-1-1,-1 1 1,1-1-1,-1 1 1,1-1-1,-1 1 0,1-1 1,-1 0-1,0 1 1,0-1-1,0 0 1,0 0-1,-2 2 0,3-3-7,0 0-1,0 0 1,-1 0-1,1 0 1,0 0-1,0 0 0,-1 0 1,1 0-1,0-1 1,0 1-1,0 0 1,-1 0-1,1 0 0,0 0 1,0-1-1,0 1 1,0 0-1,-1 0 0,1-1 1,0 1-1,0 0 1,0 0-1,0 0 1,0-1-1,0 1 0,0 0 1,0 0-1,0-1 1,0 1-1,0 0 1,0-1-1,0 1 0,0 0 1,0 0-1,0-1 1,0 1-1,0 0 0,-1-13-12,0 0 0,2 0-1,2-24 1,12-44-106,-7 43 40,13-60-2,3 2 0,46-114 0,-56 177 40,1 0 0,2 1 0,42-60 0,-42 70-8,1 0 0,1 1 0,1 1 0,1 0 0,37-25 0,-53 42 25,-1 0 0,1 0 0,0 0-1,0 1 1,0-1 0,9-1 0,-13 4 22,0-1 1,0 1 0,0 0-1,1 0 1,-1 0 0,0 0-1,0 0 1,1 0-1,-1 0 1,0 0 0,0 1-1,0-1 1,1 0-1,-1 1 1,0-1 0,0 1-1,0-1 1,0 1-1,0 0 1,0-1 0,0 1-1,0 0 1,0 0-1,0 0 1,0 0 0,0-1-1,-1 1 1,1 0 0,0 1-1,-1-1 1,1 0-1,-1 0 1,1 0 0,0 2-1,0 2 19,1 0 0,-1 1 0,0-1 0,-1 1 0,1-1 0,-1 0 0,0 1 0,0-1 0,-2 9 0,-1 2 69,-1-1 1,-6 17 0,3-11 48,-1-1 1,-2 0 0,-16 28-1,21-40-100,-1 0-1,1-1 0,-1 1 0,-1-1 0,1-1 0,-1 1 1,0-1-1,-1 0 0,1-1 0,-17 9 0,23-14-50,1 1 1,-1-1-1,0 1 0,0-1 0,0 1 0,0-1 0,0 0 1,0 1-1,0-1 0,0 0 0,0 0 0,0 0 1,0 0-1,0 0 0,0 0 0,0 0 0,0 0 1,0-1-1,0 1 0,0 0 0,0 0 0,0-1 1,0 1-1,0-1 0,0 1 0,1-1 0,-1 1 1,0-1-1,0 1 0,0-1 0,1 0 0,-1 1 1,0-1-1,1 0 0,-1 0 0,1 0 0,-1 0 1,1 1-1,-1-1 0,1 0 0,-1 0 0,1 0 1,0 0-1,-1 0 0,1 0 0,0 0 0,0 0 1,0 0-1,0 0 0,0 0 0,0 0 0,0 0 1,0 0-1,0 0 0,1 0 0,-1 0 0,1-1 0,1-4-54,0 1-1,1 0 1,-1 0-1,1 0 1,0 0-1,1 1 0,6-8 1,33-29-137,-31 30 190,15-12-30,1 0 1,1 2 0,0 1 0,1 2-1,56-25 1,-85 42 77,-2 9-235,-7 33 457,1 1 1,-1 70-1,10-84-173,-2-26-72,0-1-1,0 1 1,0-1-1,1 0 1,-1 1 0,1-1-1,-1 1 1,1-1-1,-1 0 1,1 1 0,0-1-1,0 0 1,0 0-1,0 0 1,1 2-1,-1-3-2,-1 1 0,1-1 0,-1 0 0,0 0 0,1 0 0,-1 0 0,1 0 0,-1 0 0,1 0 0,-1 0 0,0 0 0,1 0 0,-1-1 0,1 1 0,-1 0 0,0 0 0,1 0-1,-1 0 1,0-1 0,1 1 0,-1 0 0,1 0 0,-1-1 0,0 1 0,0 0 0,1-1 0,-1 1 0,0 0 0,0-1 0,1 1 0,-1 0 0,0-1 0,1 0 0,6-14 122,-5 4-174,0 1 0,-1-1 0,0 0-1,-1 0 1,-1-17 0,0 1-226,0 4 88,-1-1 1,-1 1-1,-1 0 1,-11-37 0,15 60 158,-1-1 0,1 1 0,0-1 0,0 1 0,0-1 0,-1 0 0,1 1 0,0-1 0,0 0 0,0 1 0,0-1 0,0 1 0,0-1 0,0 0 1,0 1-1,0-1 0,0 0 0,1 0 0,9 3-190,-1 1 301,6 0-23,0-1 1,0 0-1,1-1 1,19-1-1,62-7 211,-81 5-278,15-1 125,0-1 0,0-2 0,-1 0 0,44-17 0,-63 19-101,0-1-1,-1 0 1,0-1-1,0 0 1,0-1-1,0 0 1,-1 0-1,0-1 1,-1 0-1,0 0 1,0-1-1,-1 0 0,0-1 1,0 0-1,5-12 1,6-18 3,-2-1-1,17-64 1,4-90 154,-34 167-213,0-53 0,-3 70 58,-1 0-1,0 0 1,-1 0 0,0 0-1,-1 0 1,0 0 0,-7-15-1,10 26-26,0-1 0,0 1-1,-1 0 1,1-1 0,0 1-1,0 0 1,0 0 0,-1 0-1,1-1 1,0 1 0,0 0-1,0 0 1,-1-1 0,1 1 0,0 0-1,-1 0 1,1 0 0,0 0-1,0 0 1,-1 0 0,1-1-1,0 1 1,-1 0 0,1 0-1,0 0 1,0 0 0,-1 0-1,1 0 1,0 0 0,-1 0-1,1 0 1,0 0 0,-1 0-1,1 1 1,0-1 0,-1 0-1,1 0 1,0 0 0,0 0-1,-1 0 1,1 1 0,0-1-1,0 0 1,-1 0 0,1 0-1,0 1 1,0-1 0,0 0-1,-1 0 1,1 1 0,0-1-1,0 0 1,0 0 0,0 1-1,-11 16-39,10-15 21,-7 14 29,1 0 0,0 1 0,2-1 0,-5 21 0,-9 71 221,18-99-216,-44 424 982,44-390-784,4 43 0,-1-66-146,0 0 0,2 0 0,1 0 0,9 25-1,-13-42-49,0 0 0,0 0 0,1 0 0,-1 0 0,1-1 0,-1 1 0,1-1 0,0 1 0,0-1 0,4 4 0,-4-5-7,-1 0 1,0-1-1,0 1 0,1-1 0,-1 1 0,0-1 1,1 1-1,-1-1 0,0 0 0,1 0 0,-1 1 0,1-1 1,-1 0-1,1 0 0,-1 0 0,0-1 0,1 1 0,-1 0 1,1 0-1,-1-1 0,0 1 0,1-1 0,-1 1 1,2-2-1,13-8-28,-1 0 1,0-1 0,-1-1-1,19-19 1,-15 14-42,5-4-131,0-1-1,-2-1 1,0-1 0,17-27 0,-37 49 182,0 0 1,0 0-1,0 0 0,0 0 1,-1 0-1,1-1 1,-1 1-1,1 0 0,-1 0 1,0 0-1,0 0 0,0-1 1,0 1-1,0 0 1,0 0-1,0 0 0,-1-3 1,0 5 8,1-1 1,0 0-1,-1 1 0,1-1 1,0 0-1,-1 1 0,1-1 1,-1 0-1,1 1 0,-1-1 1,1 1-1,-1-1 1,1 1-1,-1-1 0,0 1 1,1 0-1,-1-1 0,0 1 1,1 0-1,-2-1 1,1 1 15,-1 0 0,1 0 0,0 0 0,-1 0 0,1 0 0,0 0 0,-1 0 0,1 1 0,0-1 0,-1 0 0,1 1 0,0-1 0,-1 1 0,-1 1 0,-1 0 37,0 0 0,0 1-1,1 0 1,-1 0 0,1 0-1,0 0 1,0 0 0,0 0 0,0 1-1,1 0 1,-1 0 0,1-1-1,0 1 1,0 0 0,0 1 0,1-1-1,-1 0 1,1 0 0,0 1 0,0-1-1,1 1 1,0-1 0,-1 8-1,2 0 34,0 0 0,0 0 0,1 0 0,1 0 0,0 0-1,0 0 1,10 20 0,-6-17-41,0-1 0,2 0 0,-1 0 0,2-1 1,0 0-1,0 0 0,16 13 0,-21-21-278,0 0 0,1-1 1,0 0-1,-1 0 0,2 0 1,-1-1-1,0 1 0,1-1 1,-1-1-1,1 1 0,0-1 0,0-1 1,0 1-1,0-1 0,0 0 1,0-1-1,0 0 0,1 0 1,6-1-1,-10 0-338,0 0 0,0 0 0,0 0 0,0-1-1,5-2 1,16-13-1761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7:58.7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26 9888,'-78'-15'3648,"62"15"-2240,25-3-3488,6 0-544,18-1 1472,18 4-3936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00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7 9728,'-13'-7'16790,"13"18"-15586,-1-5-1318,-1 8 1371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00.5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91 12960,'-25'-7'4799,"18"10"-3711,-2-3 544,9-3-1056,0 0-320,0-5-1312,0-2 544,9-3-3327,-2 0 2143,5-2-6112,14 4 4384,-6 0 1344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07.7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1 647 3328,'15'7'16392,"-14"-7"-15840,3-4-697,58-69 2108,5-26-1272,-46 64-506,43-54 0,-14 35-5,1 2-1,61-47 1,-98 88-18,-2-1 1,1 0-1,-2 0 0,0-2 0,0 1 1,16-30-1,-25 40-87,-1 0 1,0-1-1,0 1 0,0-1 1,0 1-1,0-1 0,0-4 1,-2 9-81,1-1-1,-1 0 1,0 0 0,1 1 0,-1-1 0,1 0 0,-1 1 0,1-1 0,-1 0 0,1 1 0,0-1 0,-1 1 0,1-1 0,-1 1 0,1-1 0,0 1 0,-1 0 0,-15 25-57,4-8 234,-17 22 1,23-32-163,0 0 1,1 0 0,0 1 0,0 0 0,0 0 0,2 0-1,-1 0 1,1 1 0,-2 9 0,4-13 4,-1-1 0,2 0-1,-1 1 1,1-1 0,0 0 0,0 1-1,0-1 1,1 1 0,0-1 0,0 0 0,0 1-1,1-1 1,-1 0 0,1 0 0,0 0 0,1 0-1,0 0 1,4 6 0,-6-9 9,1-1-1,-1 1 1,1 0 0,0 0-1,-1-1 1,1 1 0,0-1-1,0 0 1,0 1 0,0-1-1,0 0 1,1 0 0,-1 0-1,0-1 1,0 1 0,1 0-1,-1-1 1,0 0 0,1 1-1,-1-1 1,1 0 0,2 0-1,-1-1 22,0 0 0,0-1-1,0 1 1,0 0 0,0-1-1,0 0 1,0 0 0,-1 0-1,1-1 1,-1 1 0,1-1-1,2-3 1,35-36 10,-1-2 0,59-88 1,-98 131-65,2-2-12,-1-1-1,1 1 1,-1-1-1,0 0 1,0 1-1,0-1 1,0 0-1,-1 0 0,1 0 1,-1 0-1,1-8 1,-11 30-198,6-9 275,1 0 1,0 1-1,1-1 0,0 1 0,1-1 0,-1 1 1,3 14-1,0-7 77,2-1 0,0 1 0,8 22-1,-8-28-95,0 0-1,1 0 0,1 0 0,0 0 0,0-1 0,1 0 1,9 10-1,-13-16-121,1-1 0,-1 0 1,1 0-1,0 0 0,0 0 1,0-1-1,0 1 0,9 2 0,-10-3-254,1-1-1,0 0 0,1-1 1,-1 1-1,0-1 0,0 0 1,0 0-1,0 0 0,0 0 1,0-1-1,7-1 0,5-3-2288,0-1-1,0-1 1,0-1-1,-1 0 1,-1-1-1,23-16 1,-8 3-492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1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91 2912,'5'4'6208,"-5"-6"-5895,0 1 0,-1-1 0,1 0 0,0 1 0,0-1 0,-1 0 0,1 1 0,-1-1 0,0 1 0,1-1 0,-1 1 0,0-1 0,0 1 0,-1-2 1,0 1-158,1 0 1,-1 1 0,0-1-1,0 1 1,0-1 0,0 1-1,0 0 1,-4-2 0,-4-1-218,0 1 1,0 1 0,-18-3-1,20 4 303,-20-4-380,-42 0-1,60 5 42,0 0-1,0 1 1,1 0 0,-1 1-1,0 0 1,1 1 0,-19 7-1,25-9 98,-1 1 0,1-1 0,0 1-1,0 0 1,0 0 0,0 0 0,0 1-1,0-1 1,1 1 0,-1 0 0,1-1 0,-1 1-1,1 0 1,0 0 0,0 1 0,1-1-1,-1 0 1,1 1 0,0-1 0,-1 0 0,1 1-1,1 0 1,-1-1 0,1 1 0,-1 0-1,1-1 1,0 1 0,1 7 0,0-5 63,1 1 0,0 0 0,0-1 0,0 0 0,1 1 0,0-1 0,0 0 0,0 0 0,1 0 0,0-1 0,0 0 0,0 1 0,1-1 0,9 8 0,-3-5 31,0 1 0,0-2 0,0 1 0,1-2 0,0 1 0,0-2 0,0 0 0,1 0 0,0-1 0,0-1 1,0 0-1,1 0 0,-1-2 0,0 1 0,1-2 0,-1 0 0,1 0 0,-1-2 0,1 1 0,-1-2 0,21-6 0,-11 1-8,-1-1 1,0-1-1,-1-2 0,0 0 0,32-24 0,47-35 242,-77 58-320,-1 0 0,44-16 0,-51 23-3,-1 1-57,0 0 1,1 0-1,23-3 1,-33 7 20,-1 1 0,0 0 0,1 0 0,-1 0 0,0 0 1,1 1-1,-1 0 0,0 0 0,0 0 0,0 0 0,1 1 0,-1-1 1,-1 1-1,1 0 0,0 0 0,0 1 0,3 2 0,-6-4 51,1 1 0,-1-1 0,0 0 1,0 1-1,0-1 0,0 1 0,0-1 0,-1 1 0,1-1 0,0 1 0,-1 0 0,1-1 0,-1 1 1,0 0-1,1-1 0,-1 1 0,0 0 0,0 2 0,0-3 13,0 0-1,0 0 1,0 0-1,0 0 1,-1 0-1,1-1 1,0 1-1,0 0 1,-1 0-1,1 0 1,-1 0-1,1-1 1,-1 1-1,1 0 1,-1 0-1,1-1 1,-1 1-1,1 0 1,-1-1-1,0 1 1,1 0-1,-1-1 1,0 1-1,0-1 1,0 0-1,1 1 1,-1-1-1,0 0 1,0 1-1,0-1 1,0 0-1,0 0 1,0 1-1,1-1 1,-3 0-1,-7-2 24,1 1-1,0-1 1,0-1 0,0 0-1,0 0 1,-9-5 0,-14-4 87,28 10-109,-11-3-82,-1 1 0,1 0 1,-1 1-1,-23-2 0,35 5 9,0 0 0,0 0 0,0 0 0,0 1 0,0-1 0,0 1 0,0 0 0,0 0 0,1 1-1,-1-1 1,0 1 0,1 0 0,-1 0 0,1 0 0,0 0 0,-1 1 0,1-1 0,0 1 0,1 0 0,-1 0 0,0 0 0,-3 6-1,1-1 20,2-1-1,-1 0 1,1 1-1,0-1 0,1 1 1,0 0-1,-2 12 1,3-16 54,1 0 0,-1 0 0,1 0 0,0 0 0,0 0 0,0-1 0,1 1 0,0 0 0,-1 0 0,1 0 0,1-1 0,-1 1 0,0 0 0,1-1 0,0 1 0,0-1 0,4 6 0,-5-8 1,0 1-1,1-1 1,-1 0-1,0 0 1,1 0-1,-1 0 0,1 0 1,-1 0-1,1 0 1,-1-1-1,1 1 1,0 0-1,-1-1 1,1 0-1,0 1 0,-1-1 1,1 0-1,0 0 1,2 0-1,-1 0 9,0-1 1,0 1-1,0-1 0,0 0 1,0 0-1,0-1 0,0 1 1,-1 0-1,1-1 0,2-2 1,6-5 53,-1 0 1,0 0-1,16-21 1,-22 26-96,2-4 5,1 0-12,0 0 0,0-1 1,-1 0-1,0 0 0,6-14 0,-12 23-6,0 0 0,0 0 0,0-1 0,0 1-1,0 0 1,0 0 0,0 0 0,0 0 0,1 0 0,-1 0-1,0-1 1,0 1 0,0 0 0,0 0 0,0 0-1,0 0 1,0 0 0,0 0 0,0-1 0,0 1 0,-1 0-1,1 0 1,0 0 0,0 0 0,0 0 0,0 0-1,0-1 1,0 1 0,0 0 0,0 0 0,0 0 0,0 0-1,0 0 1,0 0 0,0 0 0,-1 0 0,1 0-1,0 0 1,0-1 0,0 1 0,0 0 0,0 0 0,-1 0-1,1 0-6,0 0-1,0 0 0,-1 1 0,1-1 1,0 0-1,0 0 0,-1 0 1,1 0-1,0 0 0,0 1 0,0-1 1,0 0-1,-1 0 0,1 0 1,0 0-1,0 1 0,0-1 1,0 0-1,-1 0 0,1 1 0,0-1 1,0 0-1,0 0 0,0 1 1,0-1-1,0 1 0,-2 8-21,1 1 0,0 0 0,0 0 0,1 0 0,1 0-1,-1 0 1,2 0 0,-1 0 0,1 0 0,1 0 0,4 10 0,-2-7 102,0 0 0,1-1 0,1 1 0,0-1 1,0-1-1,1 1 0,15 14 0,-20-22 0,1 0 1,-1-1-1,1 0 1,0 0-1,1 0 0,-1-1 1,0 1-1,9 3 1,-10-6-9,-1 1 0,1 0 1,-1-1-1,1 1 0,0-1 1,-1 0-1,1 0 1,0 0-1,-1 0 0,1-1 1,-1 1-1,1-1 0,0 1 1,-1-1-1,1 0 1,-1 0-1,0 0 0,5-2 1,0-2 18,-1 0-1,1-1 1,-1 1 0,0-1 0,0 0 0,4-8 0,32-46 52,-30 41-62,33-54 367,17-26-652,-53 86 178,1-2-78,1 1-1,0 0 1,1 1 0,14-14-1,-26 27 116,0 0 0,0 0-1,0 0 1,0 0-1,0 0 1,0 0 0,1 0-1,-1 0 1,0 0-1,0 0 1,0 0-1,0 0 1,0 0 0,0-1-1,0 1 1,0 0-1,0 0 1,0 0 0,0 0-1,0 0 1,0 0-1,1 0 1,-1 0 0,0 0-1,0 0 1,0 0-1,0 0 1,0 0 0,0 0-1,0 0 1,0 0-1,0 0 1,0 0 0,0 1-1,0-1 1,1 0-1,-1 0 1,0 0 0,0 0-1,0 0 1,0 0-1,0 0 1,0 0-1,0 0 1,0 0 0,0 0-1,0 0 1,0 0-1,0 0 1,0 0 0,0 0-1,0 0 1,0 1-1,0-1 1,0 0 0,1 7-160,-4 11 140,3-15 1,-30 144-40,7-39 238,20-95-122,3-7 19,-1 1 0,0-1 1,-1 1-1,0-1 0,0 0 0,0 0 0,0 0 0,-1 0 1,0 0-1,-5 6 0,8-12-47,0 1 0,-1-1 1,1 1-1,-1-1 0,1 0 0,0 1 0,-1-1 1,1 0-1,-1 1 0,1-1 0,-1 0 1,0 1-1,1-1 0,-1 0 0,1 0 0,-1 0 1,1 0-1,-1 0 0,0 1 0,1-1 0,-1 0 1,1 0-1,-1 0 0,1-1 0,-1 1 0,0 0 1,1 0-1,-1 0 0,1 0 0,-2-1 1,1 0 1,-1 0 0,1 0 1,0 0-1,-1 0 1,1 0-1,0-1 0,-1 1 1,1-1-1,0 1 1,-1-2-1,-2-6-18,0 1 0,0 0 0,-3-10 0,0-6-182,5 24-109,2 3 138,1 4 14,0-2 127,1 0 0,0 0 1,0-1-1,0 1 0,1 0 0,-1-1 0,1 0 0,0 0 1,1 0-1,-1 0 0,1 0 0,-1-1 0,1 0 1,0 1-1,0-1 0,1-1 0,-1 1 0,0-1 0,1 1 1,0-1-1,6 1 0,2 1 63,1-2 0,-1 1 1,0-2-1,1 0 0,-1-1 0,1 0 0,0-1 1,-1 0-1,0-1 0,1-1 0,21-7 0,-14 3-11,-1-1-1,0-2 0,0 0 0,-1-1 0,-1 0 0,28-24 1,-21 14 79,31-35 1,-46 45-106,0-1 1,-1-1-1,0 0 0,-1 0 1,9-19-1,-16 29-38,0-1 1,1 0-1,-1 0 1,-1 1-1,1-1 1,0-6-1,-1 9 4,0 1 1,0-1-1,0 0 0,0 0 0,0 0 0,0 1 0,0-1 0,0 0 0,0 0 1,-1 1-1,1-1 0,0 0 0,0 1 0,-1-1 0,1 0 0,0 1 1,-1-1-1,1 0 0,-1 1 0,1-1 0,-1 0 0,1 1 0,-1-1 0,0 1 1,1-1-1,-1 1 0,1 0 0,-1-1 0,0 1 0,0 0 0,1-1 1,-1 1-1,0 0 0,1 0 0,-1 0 0,0-1 0,0 1 0,0 0 1,0 0-1,-6 1 1,1 0 0,-1 0 1,1 0-1,0 1 0,0 0 0,0 0 1,0 0-1,0 1 0,-11 6 1,9-4-3,0 1 1,0 0 0,0 0-1,1 1 1,-11 12-1,14-14 64,1 0 0,0 0-1,0 0 1,0 0 0,1 0 0,-1 1-1,1 0 1,1-1 0,-1 1-1,1 0 1,0 0 0,0-1-1,1 1 1,0 0 0,0 0 0,0 0-1,1 0 1,-1 0 0,2 0-1,-1 0 1,0-1 0,1 1-1,0-1 1,1 1 0,-1-1 0,1 0-1,0 1 1,0-1 0,1-1-1,-1 1 1,1-1 0,0 1-1,1-1 1,-1 0 0,1 0 0,-1-1-1,9 5 1,-4-3 25,1 0 0,-1-1-1,1-1 1,0 0 0,0 0 0,0-1 0,1 0-1,-1 0 1,0-1 0,1-1 0,-1 0 0,1 0-1,-1-1 1,14-3 0,12-4 8,0-2 0,57-23 0,-54 19-16,12-6-358,47-15-3811,-67 28-1646,-9 8 1696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08.7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321 96 4992,'-5'-5'894,"4"4"-507,0 1-1,1-1 1,-1 1 0,1-1 0,-1 0-1,1 1 1,-1-1 0,1 0 0,-1 1-1,1-1 1,0 0 0,-1 0-1,1 0 1,0 1 0,0-1 0,-1 0-1,1 0 1,0 0 0,0 0 0,0 1-1,0-1 1,0 0 0,0 0-1,1 0 1,-1-1 0,0 2-258,0-1 0,0 1 0,0 0 0,0-1 0,0 1 0,0 0 0,0 0 0,0-1 0,0 1 0,0 0-1,0-1 1,-1 1 0,1 0 0,0 0 0,0-1 0,0 1 0,0 0 0,-1 0 0,1-1 0,0 1 0,0 0 0,0 0 0,-1-1 0,1 1 0,0 0 0,0 0 0,-1 0 0,1 0 0,0 0 0,-1-1 0,1 1 0,0 0 0,0 0 0,-1 0 0,1 0 0,0 0 0,-1 0 0,1 0 0,0 0 0,-1 0-1,1 0 1,0 0 0,0 0 0,-1 0 0,1 0 0,0 0 0,-1 1 0,-14 6 1425,7 1-1369,1 1-1,-1-1 1,1 1 0,0 0 0,1 1 0,0 0 0,1 0 0,-7 17 0,1 7 40,-11 50 1,11-38-160,-9 43 163,-15 54 491,35-143-711,0 0 0,0 1 0,0-1 0,0 0 0,0 1 0,0-1 0,0 0 0,0 0 0,0 1 0,0-1 0,0 0 0,0 0-1,0 1 1,0-1 0,-1 0 0,1 0 0,0 1 0,0-1 0,0 0 0,0 0 0,-1 1 0,1-1 0,0 0 0,0 0 0,0 0 0,-1 0 0,1 1 0,0-1 0,0 0-1,-1 0 1,1 0 0,0 0 0,-1 0 0,1 0 0,0 0 0,0 0 0,-1 0 0,1 0 0,-7-12 250,-15-99 73,1 2-125,2 31-173,-8-26-127,22 86 55,1 1-1,1-1 1,1 0 0,0-32-1,1 49 49,1 1 1,0-1-1,0 0 0,0 1 0,0-1 0,0 0 1,0 1-1,0-1 0,1 0 0,-1 1 0,0-1 1,0 0-1,0 1 0,1-1 0,-1 0 1,0 1-1,1-1 0,-1 1 0,0-1 0,1 0 1,-1 1-1,1-1 0,-1 1 0,1-1 0,-1 1 1,1 0-1,0-1 0,-1 1 0,1 0 0,-1-1 1,1 1-1,0 0 0,-1 0 0,1-1 1,0 1-1,-1 0 0,1 0 0,0 0 0,-1 0 1,2 0-1,2 0 99,0 1 1,0 0 0,0 0 0,0 0-1,6 3 1,-2-2 24,25 7 52,-1-2 1,2-1-1,-1-2 1,46 1-1,-19-2-126,-34-1-494,131 7 1410,-78-11-3191,-1-8-5739,-73 9 6570,-1 0-1,1 0 0,-1-1 1,0 0-1,8-4 0,-7 4 485,-1-1-1,0-1 1,0 1 0,5-5-1,13-21-3728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12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52 2400,'6'7'18218,"9"-6"-14509,12-6-6345,-16 2 3925,-10 3-803,77-17-63,0 4 0,132-4 0,-187 15-472,86 0 105,-93 3-164,-1 0 0,0 1 0,0 1 1,0 0-1,16 6 0,-29-8-124,1 0 0,-1 0 0,1 0 0,-1 1 0,1-1 0,-1 1 0,0 0 0,0-1 0,0 1 1,0 0-1,0 0 0,2 3 0,-3-2-370,1-1 0,-1 1 1,0-1-1,0 1 0,0-1 1,0 1-1,1 4 0,-1 14-2224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03.8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50 110 1568,'-3'-2'19066,"24"12"-18172,-1-1-385,-16-6-428,0-1 0,1 0 0,-1-1 1,1 1-1,0-1 0,0 0 0,6 1 1,37 0 404,-24-3-371,1-1 1,0-1 0,-1-2 0,0 0 0,0-1-1,29-13 1,-51 19-97,0-1 0,0 0-1,-1 0 1,1 0-1,0 0 1,-1 0 0,1 0-1,-1-1 1,1 1 0,-1 0-1,1-1 1,-1 1-1,0-1 1,0 1 0,0-1-1,0 0 1,2-3 0,-3 4-15,1-1 0,-1 1-1,0-1 1,0 1 0,0 0 0,0-1 0,0 1 0,0-1 0,0 1 0,0 0 0,0-1 0,-1 1 0,1-1 0,-1 1 0,1 0 0,-1-1 0,1 1 0,-1 0 0,0 0 0,0 0 0,1-1 0,-1 1 0,0 0 0,0 0 0,0 0 0,-2-1 0,-4-3-49,-1 0-1,0 1 1,0-1 0,0 2-1,-1-1 1,1 1 0,-1 1-1,0-1 1,0 1 0,0 1-1,-13-1 1,5 1 90,1 2 1,-1 0 0,1 0-1,0 2 1,0 0-1,0 1 1,0 0-1,0 1 1,1 1-1,0 1 1,0 0-1,-16 11 1,26-15-6,1 1 0,-1 0 1,1 0-1,0 0 0,0 1 0,1-1 1,-1 1-1,1 0 0,0 0 0,0 0 0,0 0 1,1 1-1,0-1 0,0 1 0,0-1 1,1 1-1,0 0 0,0 0 0,0 10 1,0 1 91,2 1 1,-1-1-1,2 0 1,1 0-1,5 24 1,-3-21 19,1-1 0,1 1 0,0-1 0,12 21 0,-15-33-59,0-1 1,0 1-1,1-1 0,0 0 1,0-1-1,0 1 0,1-1 1,-1 0-1,1 0 0,0-1 1,1 0-1,-1 0 0,1 0 0,12 4 1,-1-2 49,0-2 0,1 0 0,36 3 1,60-4 63,-105-3-203,113-4 15,-104 2-1029,0-1 0,0 0 1,-1-2-1,27-9 1,-41 12 173,0 0 0,0 0 1,0 0-1,0 0 0,0-1 1,0 0-1,-1 0 0,1 0 1,-1 0-1,0 0 0,0-1 1,3-5-1,10-15-5729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04.4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6 113 8128,'-5'-1'2720,"7"5"347,6 7-892,-3 0-1521,0 1-1,-1 0 0,-1 0 1,0 1-1,3 24 1,2 11-84,1-13-67,30 169 1948,-35-177-2198,1 22 497,-5-47-451,0-12 373,-7-100 20,1 44-659,4 34-69,-1-9 37,1-1 0,3 1 0,6-55 0,-5 88 13,-1 0 0,1 1 0,0-1 0,1 1 0,0 0 0,0 0 1,1 0-1,7-12 0,-7 15 34,0 0 0,-1 0 0,1 0 0,1 0 0,-1 1 0,1-1 0,-1 1 0,1 0 0,0 0 1,0 1-1,0 0 0,10-4 0,3 2 103,0 0 1,1 1-1,26-2 0,57 5 241,-51 1-344,115-7-3095,-63 1-5191,-54 5 1188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13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 4160,'9'-2'14349,"-4"7"-11590,-1-2-4476,0-1 1916,0-2 0,0 1-1,0 0 1,-1-1 0,1 1-1,0-1 1,7-1 0,3 1 217,296 5 2269,-158-2-2576,-78 0-632,137 23-1,-95 1-8295,-115-26 8527,0-1-1,0 0 1,-1 1 0,1-1-1,0 0 1,0 0 0,0 0-1,-1 1 1,1-1 0,0 0-1,0 0 1,0 0 0,0-1-1,-1 1 1,3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8:21.60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 8 416,'-5'-7'128,"0"10"-96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8:27.11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45 190 2496,'0'-1'113,"1"0"1,0 0-1,0 0 0,0 1 0,0-1 1,0 0-1,0 1 0,1-1 1,-1 1-1,0-1 0,0 1 0,0-1 1,0 1-1,1 0 0,-1 0 1,0 0-1,2 0 0,29 0 1774,-4 0-1189,69-10 240,106 4 1,18-2 80,-1 1-689,371 22 508,140 30-188,-547-32-550,89 5 414,-179-14-395,575 4-158,-79-36 209,269-24 294,-685 42-371,113-8-58,395-30 72,-39 0 410,-321 34-425,-21 1-141,268-6 525,-1 17 40,-316 3-356,-137-2-161,101 2 173,-18 7-123,266 15 110,-143-6-67,210 18 130,-373-24-230,77 10 182,-182-15-7,64-1 1,-57-4-125,197-5 98,-175 1-101,-5 3 103,57-5 248,-117 4-266,-1 0-1,1 0 1,-1 1 0,18 3 0,-32-2-61,1-1 1,0 1 0,-1 0 0,1-1-1,-1 1 1,0 0 0,1 1-1,-1-1 1,0 0 0,1 1 0,-1-1-1,0 1 1,0 0 0,0-1-1,-1 1 1,4 4 0,-3-2 8,0-1-1,-1 0 1,1 1 0,-1-1 0,0 1-1,0-1 1,0 1 0,-1 0 0,1 0 0,-1-1-1,0 6 1,-8 188-103,2-84 167,-4-18 17,5-62-12,-1 43-1,6-72-123,0-1 1,-1 1-1,1-1 1,-1 1-1,0-1 0,0 1 1,0-1-1,-3 5 0,3-7 132,-18-2-102,-1-5-192,0 0 0,0 1 0,-33-3 0,-67 0-54,73 7 190,-349-25-176,154-14 24,-278 0 294,119 55 106,305-10-299,-157 15 41,-28 0 95,50-4 9,-93 1-210,28-10 247,24 2-198,-514 7 54,441-25 148,-2 1 87,-154 1-576,-404 2 468,-11 2 102,418 11 292,212-2-365,32 4-37,64-2 92,-170 6-66,-94 3-3,186 0 160,111-5-284,87-8-18,-131 12 143,-7-1 135,76-8-247,108-5 4,-350 33 297,-289 9-261,612-42-143,36-2 26,1 0-1,0 0 0,0-1 0,-1-1 0,1 0 0,-22-7 1,33 7 21,0 1 1,0-1-1,0 0 0,0 0 1,0 0-1,1 0 1,-1 0-1,0-1 0,1 1 1,0-1-1,0 0 1,0 1-1,0-1 0,0 0 1,0 0-1,1 0 1,-1-1-1,1 1 1,0 0-1,0 0 0,-1-4 1,-1-7-72,1 1-1,1 0 1,-1-27 0,0-99 223,2 130-165,2 0 1,-1 1-1,1-1 0,0 1 0,0-1 0,5-9 0,3-9-57,-3 9 101,1 1 0,0 0 0,1 0-1,1 1 1,1 0 0,13-14 0,-12 15 54,21-20 0,-27 29 46,0 1 0,0 0-1,0 1 1,1 0 0,-1 0 0,14-6 0,-17 9-18,0 1 0,0-1 0,-1 1 1,1-1-1,0 1 0,0 0 1,0 0-1,0 1 0,0-1 0,0 0 1,6 3-1,32 13-19,-23-9-146,148 68-286,-4-1 267,-122-58 136,0-3 1,52 12-1,215 14-60,-243-33-19,473 19 79,-309-19-230,244-9 311,0-25 93,-124-14-311,-1-19 275,-253 43-164,117-24-7,159-26-89,-75 36 188,-80 12-260,-108 11 265,182-9-161,-93 8 30,203-3 264,-305 11-233,711 6-219,-590 4 320,226 14-49,-218-13-91,-78-5 18,375 29 142,-50-2-30,70-22-60,-442-9-111,295-15 289,-333 12-201,573-60 221,-363 34-55,-156 18-67,45-13 117,-110 18-65,60-15 0,-85 15-149,0 2 0,41-2-1,52 5 231,-60 2 432,-66 2-534,-3-2-151,-1 0 0,1 0 0,0 1 0,-1 1-1,-14 5 1,7-3-201,15-3 167,0-1 1,0 0 0,0 1 0,0 0-1,0 0 1,-8 6 0,8-5-64,2-1 71,0 0 0,1 0 0,-1 0 0,0 0 1,1 1-1,0-1 0,-1 1 0,-2 4 0,5-6 3,1 1 1,-1-1-1,0 0 1,1 0-1,-1 1 0,1-1 1,0 0-1,-1 0 1,1 0-1,0 1 1,0-1-1,2 2 1,5 5 10,1-1 0,0 1 0,13 8 0,-9-8-113,2 4 178,1-2 0,0 0 0,0-1 0,19 7 0,-30-14-13,0 0 0,1-1 0,-1 1-1,0-1 1,1 0 0,-1-1 0,1 1 0,0-1-1,-1 0 1,1-1 0,-1 1 0,1-1-1,-1 0 1,1-1 0,-1 1 0,0-1-1,0 0 1,7-4 0,54-37 202,-65 42-216,-1 1 1,1-1-1,0 1 1,-1 0 0,1-1-1,0 1 1,0-1-1,-1 1 1,1 0-1,0 0 1,0-1 0,0 1-1,-1 0 1,1 0-1,0 0 1,0 0-1,1 0 1,-1 1-20,0-1 0,-1 1 0,1-1 0,0 1 0,0 0 0,-1-1 0,1 1 0,-1 0 0,1-1 0,0 1 0,-1 0 0,1 1 0,4 5 74,-3-3-62,1 1-1,0 0 1,-1 0-1,0 0 0,2 7 1,1 3 469,-5-14-343,0 12-143,-1-12 14,0 0 0,1 0 0,-1 0 0,0 0-1,0 0 1,0 0 0,0-1 0,0 1 0,0 0 0,0-1 0,0 1 0,0-1 0,-1 1-1,1-1 1,0 1 0,0-1 0,0 0 0,-1 0 0,1 0 0,0 1 0,0-1-1,0 0 1,-1-1 0,-1 1 0,-36-5-327,-28-16 130,7 2 115,-273-61-119,99 45 12,-6 18 52,100 9 158,-555-5-428,478 14 316,-616 19-30,162 24 0,23 28 80,295-12 14,333-56 47,-298 38-46,103-16 7,-325 54 5,408-60-70,-282 36 22,-556 3 192,200-71 325,369-22-156,4-32-30,-126-81 394,436 120-472,5 0 132,-116-23 0,-124 3-35,125 20 68,142 21-432,-78 2 0,133 4 60,-1 0-1,1 0 1,0 0 0,0 0-1,-1 0 1,1 0-1,0 0 1,0 0 0,-1 0-1,1 0 1,0 0-1,0 0 1,0 0-1,-1 0 1,1 0 0,0 0-1,0 0 1,-1 0-1,1 0 1,0 0-1,0 0 1,0 0 0,-1 1-1,1-1 1,0 0-1,0 0 1,0 0 0,-1 0-1,1 0 1,0 1-1,0-1 1,0 0-1,0 0 1,0 0 0,-1 1-1,1-1 1,0 0-1,0 0 1,0 0-1,0 1 1,0-1 0,0 0-1,0 0 1,0 1-1,0-1 1,0 0 0,0 0-1,0 1 1,0-1-1,0 0 1,0 0-1,0 1 1,0-1 0,0 0-1,0 0 1,0 0-1,1 1 1,-1-1-1,0 0 1,0 0 0,0 0-1,0 1 1,0-1-1,0 0 1,1 0 0,-1 0-1,0 1 1,15 13-1003,-1-2 535,2-2 1,-1 0-1,1 0 1,0-2-1,1 0 1,19 6-1,8 0-1381,58 11-1,43 0-4809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9:38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16 4064,'4'-15'7441,"-7"26"-3499,2 4-5368,-1 39 1803,4 0 0,8 59 0,-9-103-275,1 1 0,0-1 0,0 1 0,1-1 0,1 0 1,0 0-1,8 16 0,-9-21-23,1 0 0,0 0 1,-1-1-1,2 1 0,-1-1 0,0 0 0,1 0 1,0 0-1,0-1 0,0 1 0,0-1 0,0 0 0,1-1 1,9 4-1,10 1 15,1-2 1,0 0-1,37 1 1,22 4 145,152 30 160,-54-12-371,2 0 44,336 88 188,-493-108-226,-1 0-1,-1 2 1,1 1 0,-1 1-1,-1 1 1,-1 1 0,0 2-1,0 0 1,38 36 0,1 16 96,-43-45-73,1-1 0,1-1 0,26 20-1,-9-15-20,77 39 0,48 9 187,-158-71-223,101 39 173,2-5 1,217 44-1,-5-24 92,53-12 1,65-23 144,61-27 106,-130-9-78,417-10-206,-545 27-1455,-82 9-7753,-143-11 5727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9:40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 57 3552,'5'-15'7082,"-5"14"-6955,0 1 0,-1 0 0,1 0 0,-1 0 0,1 0 0,0 0 0,-1 0 0,1 0 0,-1 0 0,1 0 0,0 0 0,-1 0-1,1 0 1,-1 0 0,1 0 0,-1 0 0,1 0 0,0 0 0,-1 0 0,1 1 0,-1-1 0,1 0 0,0 0 0,-1 0 0,1 1 0,-1-1-1,-9 7 319,9-7-317,-10 7 156,-1 1-1,1 1 0,1 0 1,0 0-1,0 1 1,-10 14-1,12-15 11,13-22 131,5-12-115,-5 12-129,12-26 0,-4 10-212,-9 16 546,-3 11 29,2 8-252,-1-3-299,66 112 519,-52-91-325,2-1-1,33 35 1,-37-42-43,-10-11-105,0 0 1,0-1-1,0 0 0,1 0 1,-1 0-1,1-1 0,5 4 1,-7-5 532,-10-3-410,-12-5-6,12 4-174,-1 0-1,0 0 0,0 0 0,0 1 0,0 0 0,0 1 1,0-1-1,0 2 0,0-1 0,0 1 0,0 0 0,0 1 1,1 0-1,-1 0 0,0 1 0,-10 5 0,3-1-21,1 1 0,-1 0 0,2 1 0,-1 1 0,-12 11 0,26-20 50,-1-1-1,0 1 0,1 0 1,-1-1-1,1 1 0,-1 0 0,0-1 1,0 1-1,1-1 0,-1 1 1,0-1-1,0 0 0,0 1 1,1-1-1,-1 0 0,0 1 0,-1-1 1,1 0 2,1 0-1,0-1 1,0 1 0,-1 0 0,1 0 0,0-1 0,0 1-1,-1 0 1,1-1 0,0 1 0,0 0 0,0-1 0,0 1-1,-1 0 1,1-1 0,0 1 0,0 0 0,0-1-1,0 1 1,0-1 0,0 1 0,0 0 0,0-1 0,0 1-1,0 0 1,0-1 0,1 0 0,-1-5 82,2 0 0,-1-1 0,5-9 0,12-27-83,43-74-1,-22 40 250,-30 57-162,-7 16-124,0-1-1,0 1 1,-1-1 0,0 0 0,0 0 0,0 0 0,-1 0 0,1-7 0,-14 21-705,3 2 734,1 1 0,1 0-1,0 1 1,-13 27-1,8-9 8,-9 36-1,22-67-9,0 1 0,-1-1-1,1 0 1,0 0-1,0 1 1,0-1 0,0 0-1,0 1 1,0-1-1,0 0 1,0 0 0,0 1-1,0-1 1,0 0-1,0 1 1,0-1 0,0 0-1,0 1 1,0-1-1,0 0 1,0 0 0,0 1-1,1-1 1,-1 0-1,0 0 1,0 1 0,0-1-1,0 0 1,1 0 0,-1 1-1,0-1 1,0 0-1,1 0 1,10-1 133,19-13 210,-24 11-304,0 0-97,0 1 1,1-1 0,-1 1-1,1 0 1,0 0-1,13-1 1,-18 3 56,1 0 0,-1 0 0,1 0 1,-1 0-1,0 0 0,1 1 0,-1-1 0,1 1 0,-1-1 0,0 1 1,0 0-1,1 0 0,-1 0 0,0 0 0,0 0 0,0 1 0,0-1 1,0 1-1,0-1 0,-1 1 0,1 0 0,2 3 0,-3-3 11,0 0-1,0 1 1,0-1-1,-1 1 1,1-1-1,-1 1 1,1-1-1,-1 1 0,0-1 1,0 1-1,0-1 1,0 1-1,-1-1 1,1 1-1,-2 2 1,0 4-155,0-1 1,-1 0-1,-4 9 1,5-12-719,0 0 0,1 0 0,-1 1 0,-1 8 0,3 6-1451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9:45.1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8 651 3808,'-8'9'10304,"10"-12"-10061,-1 0 0,0 0 0,0 1 0,0-1 0,0-1 0,0 1 0,0 0 0,-1-4 0,4-10 114,45-146 784,-27 98-663,3 2 0,42-77 0,16-1 200,-66 116-543,-16 24-114,-1 0-1,1 0 0,0 0 0,1 0 1,-1 0-1,0 0 0,0 0 0,0 0 1,0 0-1,1 1 0,-1-1 0,0 0 1,1 1-1,-1-1 0,1 1 0,2-1 1,-4 1-15,0 0 1,1 0 0,-1 1 0,0-1-1,0 0 1,1 0 0,-1 0 0,0 1-1,0-1 1,1 0 0,-1 0 0,0 1-1,0-1 1,0 0 0,1 1 0,-1-1-1,0 0 1,0 1 0,0-1 0,0 0-1,0 1 1,0-1 0,1 0 0,-1 1-1,0-1 1,0 0 0,0 1 0,0-1-1,0 0 1,-1 1 0,1-1 0,0 0-1,0 1 1,-2 14 156,2-12-107,-5 40 229,-3 25-106,5-57-159,-30 205 162,32-202-183,-1 5 163,2-19-160,0 0 0,0 0 0,0 0 1,0 0-1,0 0 0,1 0 0,-1 0 1,0 0-1,0 0 0,0 0 1,0 0-1,0 0 0,0-1 0,0 1 1,0 0-1,0 0 0,0 0 1,0 0-1,0 0 0,0 0 0,0 0 1,0 0-1,0 0 0,0 0 0,0 0 1,0 0-1,0 0 0,0 0 1,0 0-1,0 0 0,1 0 0,-1 0 1,0 0-1,0 1 0,0-1 0,0 0 1,0 0-1,0 0 0,0 0 1,0 0-1,0 0 0,0 0 0,0 0 1,0 0-1,0 0 0,0 0 0,0 0 1,0 0-1,0 0 0,0 0 1,0 0-1,0 0 0,0 0 0,0 0 1,0 0-1,0 0 0,0 0 0,0 0 1,0 0-1,0 0 0,0 0 1,0 1-1,5-11 174,8-19-77,0 0-1,2 2 0,22-31 1,-28 45-118,1 1 0,0 1 0,0 0 0,1 0 1,0 1-1,1 0 0,1 1 0,19-11 0,-30 18 17,1 1 1,-1 0-1,0 0 0,1 0 0,-1 0 0,1 1 0,3-2 0,-6 2 5,1 0-1,-1 0 0,0 0 0,1 0 0,-1 1 0,0-1 1,1 0-1,-1 0 0,1 0 0,-1 0 0,0 0 1,1 0-1,-1 0 0,0 1 0,1-1 0,-1 0 0,0 0 1,0 1-1,1-1 0,-1 0 0,1 1 0,-1 0 1,0-1-1,1 1 1,-1 0-1,0-1 0,0 1 1,0 0-1,0 0 1,0-1-1,0 1 1,0 0-1,0 0 0,0-1 1,0 1-1,0 1 1,-2 8 32,1-8-13,1 0 0,-1 0 0,1 0 0,-1 0 0,1 0 0,0 0 0,0 0 0,0 0 0,0 0-1,0 0 1,1 4 0,0-4-38,57-51 357,-39 34-330,-7 6-41,0-1 1,0 2-1,1 0 0,21-10 0,-34 18 24,0 0 1,1 0-1,-1 0 1,0 0-1,1-1 0,-1 1 1,0 0-1,0 0 1,1 0-1,-1 0 1,0 0-1,1 0 0,-1 0 1,0 0-1,1 0 1,-1 0-1,0 0 0,1 0 1,-1 0-1,0 0 1,1 0-1,-1 1 1,0-1-1,0 0 0,1 0 1,-1 0-1,0 0 1,1 1-1,-1-1 0,0 0 1,0 0-1,1 1 1,-1 11-57,-11 22 91,8-25-36,-4 10 49,2 1 0,0 0-1,2 0 1,0 0 0,1 0 0,1 24-1,1-34-31,1 0-1,0 0 0,1 0 1,0 0-1,0 0 0,1-1 0,0 1 1,1-1-1,0 0 0,0 0 1,1 0-1,0-1 0,1 1 1,10 11-1,-13-18 10,0 1-1,0-1 1,0 0 0,0 0 0,1 0 0,-1 0-1,1-1 1,-1 1 0,1-1 0,0 0-1,0 0 1,-1 0 0,1 0 0,0-1-1,0 0 1,0 0 0,0 0 0,0 0 0,0 0-1,-1-1 1,1 0 0,0 1 0,0-2-1,-1 1 1,1 0 0,6-4 0,-1-1 9,0-1 1,-1 0-1,1 0 1,-1-1-1,-1 0 1,0 0-1,10-16 1,0-1 81,20-44 0,-29 52-2,10-30 0,-16 41-112,0 0-1,-1 0 1,0-1-1,0 1 1,0 0-1,-1-1 1,0 1-1,-1-11 1,1 15 11,0 1 0,-1 0 0,1 0 1,0 0-1,0 0 0,-1 0 1,1 0-1,-1 0 0,1-1 1,-1 1-1,1 0 0,-1 0 0,0 1 1,1-1-1,-1 0 0,0 0 1,0 0-1,0 0 0,-1 0 1,2 1-21,-1 0 1,0-1 0,0 1 0,1 0 0,-1 0 0,0 0 0,0 0 0,1 0 0,-1 0 0,0 0 0,0 0 0,1 1 0,-1-1 0,0 0 0,1 0 0,-1 1 0,0-1 0,1 0 0,-1 1 0,0-1 0,0 1-1,-3 2-32,1 0 0,-1 0 0,1 1 0,0-1 0,0 1 0,1 0 0,-5 7 0,2-1 53,1 0 1,0 1 0,1 0 0,0 0-1,1 0 1,-1 12 0,-2 69-81,5-75 138,1 0 0,7 33 0,-7-44-38,0 0 1,1 0 0,0 0 0,0 0 0,1 0 0,-1-1 0,1 1-1,0-1 1,1 0 0,-1 0 0,9 9 0,-10-13-22,-1 0 0,1 0 0,-1 0 0,1 0-1,0 0 1,-1 0 0,1-1 0,0 1 0,0-1 0,-1 1 0,1-1 0,0 0 0,0 1 0,0-1 0,0 0-1,0 0 1,-1 0 0,1-1 0,0 1 0,0 0 0,0-1 0,0 1 0,-1-1 0,1 1 0,3-3-1,3-1 27,0 0-1,0-1 1,13-11-1,-12 9-21,59-46 69,96-66-267,-15 13 449,-144 102-262,12-11 327,-17 15-325,0 0 1,1 0-1,-1 0 0,0 0 0,0 0 1,0 0-1,0-1 0,0 1 0,0 0 1,0 0-1,0 0 0,0 0 1,0 0-1,0 0 0,1-1 0,-1 1 1,0 0-1,0 0 0,0 0 1,0 0-1,0 0 0,0-1 0,0 1 1,0 0-1,0 0 0,0 0 1,0 0-1,-1 0 0,1-1 0,0 1 1,0 0-1,0 0 0,0 0 1,0 0-1,0 0 0,0 0 0,0-1 1,0 1-1,-12 0-152,1 2 148,0 0 0,0 1 0,0 1 0,0 0 0,1 1 0,0 0 0,0 0 0,0 1 0,0 0 0,1 1 0,-9 8 0,-3 4-7,0 1 1,2 1-1,-24 33 1,34-42-6,1 0 1,0 1 0,1 1 0,-7 18 0,11-26 21,1 0 1,1 1-1,-1-1 0,1 1 1,0-1-1,0 0 0,1 1 1,0 0-1,0-1 0,0 1 1,1-1-1,2 10 0,-3-14-2,1 0 0,0 0 0,0 0 0,0 0 1,0 0-1,0 0 0,1 0 0,-1-1 0,0 1 0,1 0 0,0-1 0,-1 1 0,1-1 0,0 0 0,-1 1 0,1-1 0,0 0 0,0 0 0,0 0 0,0 0 1,0 0-1,0-1 0,1 1 0,-1-1 0,0 1 0,0-1 0,0 0 0,1 0 0,-1 0 0,0 0 0,0 0 0,0 0 0,1-1 0,-1 1 0,0-1 0,0 1 0,0-1 1,0 0-1,0 0 0,0 0 0,0 0 0,0 0 0,3-3 0,8-6 34,-1 0 1,0-2-1,-1 1 1,0-1-1,12-17 1,44-75 160,-11 16-208,-45 72-19,15-29-1,-25 43 0,1-1-1,-1 1 1,0 0 0,1 0 0,-1 0-1,1 0 1,0 0 0,3-3 0,-4 21-43,-11 107 70,3-44 0,5-58 7,0-11 15,2-1 0,-1 0-1,1 1 1,0-1 0,1 1 0,0-1-1,0 0 1,4 14 0,-5-23-10,0 0-1,1 1 1,-1-1-1,0 1 1,0-1 0,0 0-1,0 1 1,0-1 0,0 0-1,0 1 1,1-1 0,-1 0-1,0 1 1,0-1-1,1 0 1,-1 1 0,0-1-1,0 0 1,1 0 0,-1 1-1,0-1 1,1 0 0,-1 0-1,0 0 1,1 1-1,-1-1 1,0 0 0,1 0-1,-1 0 1,0 0 0,1 0-1,-1 0 1,1 0 0,-1 0-1,0 0 1,1 0 0,-1 0-1,0 0 1,1 0-1,-1 0 1,1 0 0,-1 0-1,0 0 1,1 0 0,-1 0-1,0-1 1,1 1 0,-1 0-1,0 0 1,1 0-1,-1-1 1,0 1 0,1-1-1,14-19 120,-14 17-111,70-140 41,-56 112-21,28-48-93,-20 46-273,-20 32 158,-2 5 112,-1 7 94,0 131 356,1-142-392,-1 0 1,0 0-1,0 0 0,0 0 0,0-1 0,0 1 1,0 0-1,0 0 0,0 0 0,0 0 0,0 0 1,0 0-1,1 0 0,-1 0 0,0 0 0,0 0 0,0 0 1,0 0-1,0 0 0,0 0 0,0 0 0,1 0 1,-1 0-1,0 0 0,0 0 0,0 0 0,0 0 1,0 0-1,0 0 0,0 0 0,1 0 0,-1 0 1,0 0-1,0 0 0,0 0 0,0 0 0,0 0 0,0 0 1,0 0-1,0 0 0,1 0 0,-1 0 0,0 0 1,0 0-1,0 1 0,0-1 0,0 0 0,0 0 1,0 0-1,0 0 0,0 0 0,0 0 0,0 0 1,0 0-1,0 1 0,0-1 0,0 0 0,0 0 0,0 0 1,0 0-1,6-7 88,9-18-86,0 1-1,21-23 1,-34 43-21,18-17-64,-19 20 71,0 0 1,0 0-1,0 1 1,0-1-1,0 0 1,0 0 0,0 1-1,0-1 1,0 1-1,0-1 1,0 1-1,0-1 1,0 1 0,1 0-1,-1-1 1,0 1-1,0 0 1,2 0 0,-2 0-5,0 1 1,-1-1 0,1 1 0,0-1-1,-1 1 1,1-1 0,-1 1 0,1-1-1,-1 1 1,1-1 0,-1 1 0,1 0-1,-1-1 1,1 1 0,-1 0 0,0-1 0,1 1-1,-1 0 1,0 0 0,0 0 0,1-1-1,-1 1 1,0 0 0,0 0 0,0 0-1,0 26-71,0-20 88,-1 12 230,1-6-221,0 0 1,2 14-1,-1-23-12,-1 0 0,1 0 0,0-1 1,1 1-1,-1 0 0,1-1 0,-1 1 0,1-1 0,0 1 1,0-1-1,4 5 0,-5-8 11,0 1 1,0 0-1,0-1 0,0 1 1,0-1-1,0 1 1,0-1-1,0 1 0,0-1 1,0 0-1,0 1 1,0-1-1,0 0 0,0 0 1,0 0-1,0 0 1,1 0-1,-1 0 0,0 0 1,0 0-1,0 0 1,0 0-1,0-1 0,0 1 1,0-1-1,0 1 1,0 0-1,0-1 0,0 0 1,0 1-1,0-1 0,1-1 1,4-2 41,-1 0-1,0 0 1,0-1 0,7-8 0,32-45-8,-22 29 20,50-53 1,-45 55-61,-20 18-76,2 0-1,-1 1 1,1 0-1,10-6 1,-18 14 67,-1 0 0,0 0 0,0 0-1,1 0 1,-1 0 0,0 0 0,0 0 0,1 0 0,-1 0 0,0 0 0,0 0-1,0 1 1,1-1 0,-1 0 0,0 0 0,0 0 0,0 0 0,0 1 0,1-1 0,-1 0-1,0 0 1,0 0 0,0 1 0,0-1 0,0 0 0,1 0 0,-1 0 0,0 1 0,0-1-1,0 0 1,0 0 0,0 1 0,0-1 0,0 0 0,1 6 11,-1 1-1,1-1 1,-1 0 0,-1 0-1,1 0 1,-2 8 0,0 6 53,-30 198-166,31-211 116,-3 21 71,4-21-55,-1-1 1,0 0-1,0 1 1,0-1-1,-1 0 1,0 0 0,0 0-1,0 0 1,-4 6-1,6-12-20,-1 1 0,1-1 0,0 0 0,0 1 0,-1-1-1,1 0 1,0 0 0,-1 1 0,1-1 0,0 0 0,-1 0 0,1 0-1,0 1 1,-1-1 0,1 0 0,0 0 0,-1 0 0,1 0 0,-1 0-1,1 0 1,0 0 0,-1 1 0,1-1 0,-1 0 0,1-1 0,0 1-1,-1 0 1,1 0 0,-1 0 0,1 0 0,0 0 0,-1 0 0,1 0 0,-1-1-1,1 1 1,0 0 0,-1 0 0,1-1 0,-11-10 142,11 10-146,-4-5 2,0 0 1,1-1 0,0 1-1,0-1 1,1 0-1,0 0 1,0 0-1,-1-8 1,1 4-9,1 1 0,0-1 0,1 1 0,2-19 0,-2 27 0,0 0 0,1 0 0,-1 0 0,1 0 0,-1 0 0,1 1 0,0-1 0,0 0 0,0 0 0,0 0 0,0 1 0,0-1 0,1 0 0,-1 1 0,0-1 0,1 1 0,-1 0 0,1-1 0,0 1-1,-1 0 1,1 0 0,0 0 0,0 0 0,0 0 0,0 0 0,0 1 0,0-1 0,0 1 0,0-1 0,0 1 0,0 0 0,2 0 0,7-1-4,0 2 0,0-1-1,0 2 1,19 4 0,-20-4-31,5 1-227,62 10 783,-66-13-1822,0 1 0,19-2 0,-25 0-129,0 1 0,-1 0 1,1 0-1,0 0 0,5 2 1,9 5-2407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1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156 137 2912,'-1'-1'170,"0"1"0,0 0 0,0-1 0,0 1 0,0 0 0,0-1 0,0 1 0,0 0 0,0 0 0,0 0 0,-1 0 0,1 0 0,0 0 0,0 0 0,0 1 1,0-1-1,0 0 0,0 0 0,0 1 0,-2 0 0,-2 1 984,5-1-1060,-1-1 0,1 0 0,0 0 0,0 0 0,-1 0 0,1 0 0,0 0 0,0 1 0,0-1 0,-1 0 0,1 0-1,0 0 1,0 1 0,0-1 0,0 0 0,-1 0 0,1 1 0,0-1 0,0 0 0,0 0 0,0 1 0,0-1 0,0 0 0,0 0 0,0 1 0,0-1 0,0 0 0,0 0 0,0 1-1,0-1 1,0 0 0,0 0 0,0 1 0,0-1 0,0 0 0,0 0 0,0 1 0,9 12 1328,-6-9-1163,1-1-1,0 1 1,0-1 0,0 0-1,5 3 1,-3-3-101,1 0 0,0-1 0,0 1 0,0-2 0,0 1 0,1-1 0,-1 0 0,11 0 0,-6-1 26,1-1-1,-1 0 1,0-1 0,16-3 0,-7-3 73,0 0 0,0-1 0,-1-1 0,32-21 0,-49 28-205,1 1 0,-1-1 0,0 0 0,0 0 0,0 0-1,0 0 1,0 0 0,-1-1 0,1 1 0,-1-1 0,2-5-1,-2 6-49,-1 0 0,0 0 0,0 1 0,-1-1 0,1 0 0,-1 0 0,1 0 0,-1 0 0,0 0 0,0 0 0,0 0 0,-1 0 0,1 0 0,-1 0 0,1 0 0,-3-4 0,2 4-60,-1 1 0,1 0-1,-1 0 1,0 1-1,0-1 1,0 0-1,0 1 1,0-1-1,0 1 1,0-1 0,0 1-1,-1 0 1,1 0-1,0 0 1,-1 0-1,1 1 1,-1-1-1,1 1 1,-1-1 0,1 1-1,-5 0 1,-4-1-102,-1 1 0,0 0 0,-12 2 0,-8 2 184,0 2 1,0 1-1,-47 17 0,63-18 16,1 1-1,0 0 1,0 1-1,0 1 1,1 0 0,0 1-1,1 0 1,-19 20-1,27-24-7,-1 1-1,2 0 1,-1 0-1,1 0 1,0 1-1,0-1 1,0 1-1,1 0 1,1 0-1,0 0 1,0 0-1,0 1 1,1-1-1,-1 15 1,2-16 21,0-1 1,1 0-1,0 0 1,0 0-1,0 0 1,0 0-1,1-1 0,0 1 1,1 0-1,-1-1 1,1 1-1,0-1 1,0 0-1,1 0 0,-1 0 1,1 0-1,0-1 1,0 0-1,1 1 1,0-2-1,5 5 0,6 2 95,2-1 0,-1 0 0,1-1 0,0-1-1,30 7 1,97 12 379,-132-25-459,-1 0-1,1-1 1,0 0 0,-1-1 0,1 0 0,19-6-1,-8-3-1457,-5-5-3662,-7 8 2647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9:46.5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24 5408,'-12'-24'4922,"6"36"550,-7 2-4297,0 0 0,-12 20 0,13-16-933,1 0-1,1 1 0,-12 32 1,13-27-130,1 1 1,-6 39-1,11-49-14,2 0-1,0-1 1,1 1-1,0 0 1,5 28-1,-5-42-82,0 0-1,1 0 1,-1 0 0,0 0-1,0 0 1,1 0-1,-1 0 1,1 0-1,-1 0 1,1 0-1,-1 0 1,1 0 0,0 0-1,-1-1 1,1 1-1,0 0 1,0-1-1,-1 1 1,1 0-1,0-1 1,0 1 0,0-1-1,0 1 1,0-1-1,0 1 1,0-1-1,0 0 1,0 0-1,0 1 1,0-1 0,0 0-1,0 0 1,0 0-1,0 0 1,0 0-1,0 0 1,0 0-1,0 0 1,0-1 0,0 1-1,0 0 1,0-1-1,0 1 1,0-1-1,0 1 1,0-1-1,1 0 1,5-6 39,0 0-1,0 0 1,-1 0 0,0-1-1,0 0 1,0 0 0,3-10-1,0 5-34,75-110 18,-58 82-95,-28 46-59,1 1 1,0-1 0,0 0-1,0 1 1,1 8-1,0 40 165,0-48-23,1 1 0,-1-1 0,2 1 1,-1-1-1,1 0 0,0 1 0,0-1 0,1 0 0,0 0 0,0-1 1,0 1-1,1 0 0,5 6 0,-8-10-14,1-1 1,-1 0-1,0 0 1,0 1-1,1-1 0,-1 0 1,1 0-1,-1 0 1,0-1-1,1 1 0,0 0 1,-1-1-1,1 1 1,0-1-1,-1 1 0,1-1 1,0 0-1,-1 1 1,3-1-1,-1-1 24,0 1-1,0 0 1,0-1-1,1 0 1,-1 0 0,0 0-1,-1 0 1,1 0-1,5-4 1,1-1 38,0-1 0,0 0 1,-1 0-1,0-1 0,7-9 0,41-62 161,-12 16 66,-30 46-220,-7 8-96,0 1 0,-1-1 0,0 0 0,5-13 0,9-18-395,-17 42 302,1 0 0,0 0 0,0 0 0,0 0 0,4 4 0,10 6 112,-6-6 62,0-1 0,1 0 1,0-1-1,-1 0 0,1-1 0,1 0 0,-1-1 0,0-1 0,16 1 0,-20-3 67,1 0-1,-1 0 1,0-1-1,1-1 1,-1 1-1,0-1 1,0-1-1,12-6 1,-16 7-103,-1 0 1,0-1-1,0 1 1,0-1-1,-1 0 1,1 0-1,4-8 1,-3 6 6,-5 5-36,1 1-1,0-1 1,-1 0 0,0 1 0,1-1-1,-1 0 1,1 0 0,-1 1 0,0-1-1,1 0 1,-1 0 0,0 0 0,0 0-1,0 1 1,0-1 0,0 0 0,0 0-1,0 0 1,0 0 0,0 1-1,0-1 1,0 0 0,0 0 0,0 0-1,-1 1 1,1-1 0,0 0 0,-1 0-1,1 0 1,-1 1 0,1-1 0,-1 0-1,1 1 1,-1-1 0,1 0 0,-1 1-1,0-1 1,1 1 0,-1-1 0,-1 0-1,2 1-5,-1 0 0,0-1 0,1 1-1,-1 0 1,0 0 0,1 0 0,-1 0 0,0 0-1,1 0 1,-1 0 0,0 0 0,1 0 0,-1 0-1,0 0 1,1 0 0,-1 1 0,0-1-1,1 0 1,-1 0 0,1 1 0,-1-1 0,0 0-1,1 1 1,-1 0 0,-14 12-127,11-10 117,-3 3 36,1-1 0,1 1 0,-1 1 0,1-1 0,0 1 0,1 0 0,-1 0 0,-5 14 0,8-16-5,0 0 0,0 0-1,1 0 1,0 0 0,0 0-1,1 0 1,-1 1 0,1-1-1,0 0 1,0 0 0,1 0-1,0 1 1,0-1 0,3 10-1,-3-11 27,1 1-1,0-1 0,0 1 0,0-1 1,1 1-1,-1-1 0,1 0 1,0 0-1,6 6 0,-7-9 0,1 1 0,-1-1 0,0 1 0,1-1 0,-1 0 0,1 0 0,-1 0 0,1 0 0,0-1 0,-1 1 0,1-1 0,0 1 0,-1-1 0,1 0 0,0 0 0,0 0 0,-1-1 0,6 0 0,20-5 81,0-1 1,27-12-1,-23 8-10,25-10-2671,-56 21 2013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9:48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12 872 4064,'-10'16'1995,"10"-16"-1925,0 0-1,0 1 1,0-1 0,-1 0-1,1 0 1,0 1 0,0-1-1,0 0 1,0 1-1,0-1 1,-1 0 0,1 0-1,0 1 1,0-1 0,0 0-1,0 1 1,0-1-1,0 0 1,0 1 0,0-1-1,0 0 1,0 1 0,0-1-1,0 0 1,1 0-1,-1 1 1,0-1 0,0 0-1,0 1 1,0-1 0,0 0-1,1 0 1,-1 1-1,0-1 1,0 0 0,0 0-1,1 0 1,-1 1 0,0-1-1,0 0 1,1 0-1,-1 0 1,0 0 0,0 1-1,1-1 1,-1 0 0,0 0-1,1 0 1,-1 0-1,0 0 1,1 0 0,0 0 173,1-1 1,-1 1-1,1-1 1,-1 0-1,0 0 0,1 0 1,-1 0-1,0 0 1,0 0-1,0 0 1,2-2-1,4-3 249,74-56 1771,57-49-1028,-110 83-877,0-2-1,-2-1 0,36-55 1,-28 29 100,-3-2 0,-3-1-1,-2-2 1,-3 0 0,-2-2 0,12-70 0,-32 132-422,-1 0 1,0 0-1,1 1 0,-1-1 1,0 0-1,0 0 0,0 0 1,0 0-1,-1 0 0,1 0 0,-1-2 1,0 3-23,1 0 0,0 1 0,-1-1 0,1 1 0,-1-1 0,1 0 1,-1 1-1,1-1 0,-1 1 0,0-1 0,1 1 0,-1-1 0,0 1 0,1 0 0,-1-1 0,0 1 1,0 0-1,1 0 0,-1-1 0,0 1 0,0 0 0,1 0 0,-1 0 0,0 0 0,0 0 1,0 0-1,1 0 0,-1 0 0,0 0 0,0 1 0,1-1 0,-3 1 0,0 0-11,-1 0 0,0 1 0,0-1-1,1 1 1,-1 0 0,1 0-1,-1 1 1,1-1 0,-6 6 0,-22 27-15,31-35 12,-19 25 51,-28 47 0,41-62-35,-29 51 80,4 0 0,2 3 0,-35 109 0,57-151-35,2 0-1,-5 40 1,9-54-41,0 0 0,1-1 0,0 1 0,1-1 0,0 1 0,0-1 0,0 1 0,1-1 0,0 1 0,1-1 0,0 0 0,4 9 0,-5-13 2,0 0-1,1 0 1,-1 0-1,0-1 1,1 1-1,0-1 1,0 1-1,-1-1 1,1 0-1,1 0 1,-1 0-1,0 0 1,4 1-1,-1-1 36,0-1-1,0 1 0,0-1 0,0 0 0,0 0 1,0-1-1,8 0 0,0-1-6,0-1 1,-1 0-1,1-1 1,-1-1-1,0 0 1,18-8-1,-9 1-70,-1-1-1,34-24 1,32-34 244,-71 57-93,-16 12-135,0 1 0,0 0 0,0 0 0,0 0 0,0 0 1,0 0-1,0 0 0,0 0 0,0 0 0,0 0 0,0 0 1,0 0-1,0 0 0,0 0 0,0 0 0,0 0 1,0 0-1,0 0 0,0 0 0,0-1 0,0 1 0,0 0 1,0 0-1,0 0 0,0 0 0,0 0 0,0 0 0,0 0 1,0 0-1,0 0 0,0 0 0,0 0 0,0 0 0,0 0 1,0 0-1,0-1 0,0 1 0,0 0 0,0 0 0,0 0 1,0 0-1,-7 4-118,1 5 57,0-1 0,1 2-1,-6 14 1,-7 12 70,14-29 0,0 0 0,1 1-1,0-1 1,1 1 0,-1 0 0,1 0 0,1 0-1,0 0 1,-1 10 0,2-18 2,0 0 1,0 0 0,0 0-1,0 0 1,0 1-1,0-1 1,0 0-1,0 0 1,0 0-1,0 0 1,0 0 0,0 0-1,0 0 1,0 1-1,0-1 1,0 0-1,1 0 1,-1 0-1,0 0 1,0 0 0,0 0-1,0 0 1,0 1-1,0-1 1,0 0-1,0 0 1,0 0-1,0 0 1,1 0 0,-1 0-1,0 0 1,0 0-1,0 0 1,0 0-1,0 0 1,0 0-1,0 0 1,1 0 0,-1 0-1,0 0 1,0 0-1,0 0 1,0 0-1,0 0 1,0 0-1,1 0 1,-1 0 0,0 0-1,0 0 1,0 0-1,0 0 1,0 0-1,0 0 1,0 0-1,1 0 1,-1 0 0,0 0-1,10-8 187,11-14 54,23-34-227,-42 54-34,-1 0-3,0 0 0,1 1 0,-1-1-1,1 0 1,0 1 0,-1 0 0,1-1-1,0 1 1,0 0 0,0 0 0,2-1-1,-3 2 6,0 1 0,0-1 0,-1 1 0,1 0-1,0-1 1,-1 1 0,1-1 0,-1 1 0,1 0-1,-1 0 1,1-1 0,-1 1 0,1 0 0,-1 0 0,0 0-1,0 0 1,1-1 0,-1 1 0,0 0 0,0 2-1,1 0-9,2 3 8,-1 0 0,2 1 0,-1-1 1,0 0-1,1-1 0,6 8 0,-8-11 38,0 0-1,0-1 1,-1 1 0,1-1 0,0 1 0,1-1-1,-1 0 1,0 0 0,0 0 0,0 0 0,1 0-1,-1-1 1,0 1 0,1-1 0,-1 1 0,1-1-1,-1 0 1,0 0 0,1 0 0,-1 0 0,1 0-1,2-1 1,10-3 22,0 0 0,0 0-1,-1-2 1,0 0 0,0 0-1,0-2 1,14-9 0,-9 3 8,0 0 1,-2-1-1,0 0 0,17-21 1,-23 23-11,0-1 0,-1 0 0,15-30 0,14-49 179,-35 83-212,70-215 260,-41 118-384,-31 103 70,-1 0 1,1-1-1,-1 1 0,-1-1 1,1 1-1,0-1 1,-1 0-1,0 1 0,-1-7 1,1 11 35,0-1-1,0 1 1,0 0 0,0 0-1,0 0 1,0 0 0,0-1-1,0 1 1,0 0-1,0 0 1,0 0 0,0 0-1,0 0 1,0-1 0,0 1-1,-1 0 1,1 0 0,0 0-1,0 0 1,0 0 0,0 0-1,0-1 1,0 1 0,0 0-1,-1 0 1,1 0 0,0 0-1,0 0 1,0 0 0,0 0-1,0 0 1,-1 0 0,1 0-1,0 0 1,0 0 0,-6 4-125,-5 15 26,-78 219 181,31-74 179,21-73 134,-29 85-197,57-149-137,5-17 57,1 0-1,-3 13 0,6-22-104,0-1 0,-1 0 0,1 0 0,0 0-1,0 0 1,0 1 0,0-1 0,0 0 0,0 0 0,0 0-1,0 0 1,0 1 0,0-1 0,0 0 0,0 0 0,0 0-1,0 1 1,0-1 0,0 0 0,0 0 0,0 0 0,0 0 0,1 1-1,-1-1 1,0 0 0,0 0 0,0 0 0,0 0 0,0 0-1,0 1 1,0-1 0,1 0 0,-1 0 0,0 0 0,0 0-1,0 0 1,0 0 0,0 0 0,1 1 0,-1-1 0,7-3 96,26-18 105,59-50-1,-61 46-273,66-43 0,-96 68 54,-1-1 1,0 1 0,1 0-1,-1-1 1,0 1-1,1 0 1,-1 0 0,1-1-1,-1 1 1,1 0-1,-1 0 1,0 0-1,1-1 1,-1 1 0,1 0-1,-1 0 1,1 0-1,-1 0 1,1 0 0,-1 0-1,1 0 1,-1 0-1,1 0 1,-1 0 0,1 0-1,-1 0 1,1 1-1,-1-1 1,1 0-1,-1 0 1,0 0 0,1 1-1,-1-1 1,1 0-1,-1 1 1,1-1 0,0 2-31,-1 0 0,1 0 0,-1 0 0,0 0 0,1 0 0,-1 0 0,0 0 0,0 4 0,-5 56 213,5-61-166,0-1 1,0 0-1,0 1 1,0-1-1,0 1 1,0-1-1,-1 1 1,1-1-1,0 1 1,0-1-1,0 0 1,0 1-1,0-1 1,-1 1-1,1-1 1,0 0-1,0 1 1,-1-1-1,1 1 1,-1-1-8,1 0 1,0 1 0,0-1-1,-1 1 1,1-1 0,0 0-1,0 1 1,0-1 0,0 1-1,0-1 1,0 1 0,0-1-1,-1 0 1,1 1 0,0-1 0,0 1-1,1-1 1,-1 1 0,0-1-1,0 1 1,0-1 0,0 0-1,0 1 1,0-1 0,1 1-1,-1-1 1,0 0 0,0 1-1,0-1 1,1 1 0,0 0 9,0 1 1,-1-1 0,1 0-1,0 0 1,0 0 0,0 0-1,0 0 1,0 0-1,0 0 1,0 0 0,1 0-1,-1 0 1,0 0 0,0-1-1,1 1 1,1 0-1,-2 0 10,0-1-1,1 1 0,-1 0 1,0-1-1,0 1 0,1 0 1,-1 0-1,0 0 0,2 2 1,-3-2 329,23-1-161,-12-2-176,0 1 0,0-1 0,-1-1 0,0 0 0,1-1 0,-1 1 0,14-9 0,9-3 11,-6 5-2,-1-2 0,0-1-1,38-26 1,-62 38-2,0-1 0,0 0 0,0 1 0,0-1 0,0 0 0,-1 0 0,1 0 0,-1-1 0,2-1 0,-2 3-22,-1 1-1,0-1 1,0 0-1,0 1 1,0-1 0,0 0-1,1 1 1,-1-1-1,0 0 1,-1 1-1,1-1 1,0 0-1,0 1 1,0-1 0,0 1-1,0-1 1,-1 0-1,1 1 1,0-1-1,0 0 1,-1 1-1,1-1 1,0 1 0,-1-1-1,1 1 1,-1-1-1,1 1 1,-1-1-1,1 1 1,-1 0-1,1-1 1,-1 1 0,1 0-1,-1-1 1,1 1-1,-1 0 1,0 0-1,1-1 1,-1 1-1,0 0 1,0 0-1,-3-1-14,0 0-1,0 0 0,0 0 0,0 1 0,0-1 0,0 1 0,0 0 0,0 0 0,0 1 0,0-1 1,0 1-1,0 0 0,1 0 0,-1 0 0,0 1 0,0-1 0,1 1 0,-1 0 0,-4 3 0,3-2 38,1 0-1,0 1 1,0-1-1,0 1 1,0-1-1,1 1 1,-1 1-1,1-1 1,0 0-1,0 1 1,1-1-1,-1 1 1,1 0-1,-3 8 1,5-11-10,-1 1 1,1 0-1,0 0 0,0 0 1,0-1-1,0 1 0,0 0 1,1 0-1,-1-1 0,1 1 1,0 0-1,0-1 0,0 1 1,0 0-1,0-1 0,0 1 1,1-1-1,-1 0 0,1 1 1,0-1-1,0 0 0,0 0 1,0 0-1,0 0 0,4 3 1,1 0-46,1 0 1,0-1 0,0 1 0,0-1 0,0-1 0,15 5 0,-10-5-585,0-1 0,1 0 1,-1 0-1,1-2 0,19 0 1,-23-1-1140,0 0 0,0-1 1,0 0-1,13-4 1,-11-2-4000,-4 0 1872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9:49.1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 9152,'-10'13'4128,"47"15"-3584,-5-16 1312,4 8-1120,26 0 191,1 0-543,18-5-256,1 1-64,25-7-1344,1 2 705,9-14-4481,-14 3 2784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9:49.8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2 947 2976,'0'1'116,"-1"0"0,1 0 1,0 0-1,0 0 0,-1 0 0,1 0 1,0 1-1,0-1 0,0 0 0,0 0 1,0 0-1,0 0 0,1 0 0,-1 0 1,0 0-1,1 0 0,-1 0 0,0 0 1,1 0-1,-1 0 0,1 0 0,-1 0 1,1 0-1,0 0 0,-1 0 0,1-1 1,0 1-1,0 0 0,0 0 0,-1-1 1,2 1-1,0 0 44,0-1 0,-1 1-1,1-1 1,0 0 0,0 1 0,-1-1 0,1 0 0,0 0 0,0 0-1,-1-1 1,1 1 0,0 0 0,0-1 0,-1 1 0,1-1 0,0 1 0,-1-1-1,1 0 1,-1 0 0,2-1 0,14-9 437,0-1 0,-1-1 0,15-16 0,5-4 210,85-60 661,10-9-222,-112 85-1092,0-1-1,-1-1 1,-1-1 0,19-28-1,-6-3 244,-3-1 0,23-66-1,-35 82-205,75-195 1468,-88 226-1580,0 0 23,0-1 0,-1 1 0,2-11 0,-3 15-75,1-1-1,-1 1 1,-1-1-1,1 1 1,0-1 0,0 1-1,0-1 1,-1 1-1,1-1 1,-1 1-1,1 0 1,-1-1 0,0 1-1,1 0 1,-1-1-1,0 1 1,-2-2-1,3 2-16,-1 1 0,1-1 0,-1 1 0,1 0 0,-1-1 0,1 1 0,-1 0 0,1-1 0,-1 1 0,1 0 0,-1 0 0,1-1 0,-1 1 0,0 0 0,1 0 0,-1 0 0,1 0-1,-1 0 1,0 0 0,1 0 0,-1 0 0,1 0 0,-1 0 0,0 0 0,1 0 0,-2 1 0,1-1 7,-1 1 0,0 0 0,0 0 0,1 0 0,-1 0 0,1 1 0,-1-1 0,-2 3 0,0 0 16,0 1 0,1 0-1,-1 0 1,1 1 0,-4 6 0,-3 15 32,1 1 0,1 0 0,-5 33 0,-8 89 399,19-133-393,-1 20 121,2 0 0,5 64 1,22 69-354,-26-169 42,1 0 0,-1 1 0,0-1 0,0 0 0,1 0 0,-1 0 0,1 0 0,-1 1 0,1-1 0,-1 0 0,1 0 0,0 0 0,-1 0 0,1 0 0,0 0 0,0 0 0,0-1 0,0 1 0,0 0 0,0 0 0,1 0 0,0 0-191,-1-1-1,1 0 1,-1 0-1,1 0 1,-1 0-1,1 0 0,-1 0 1,1-1-1,-1 1 1,1 0-1,-1-1 0,0 1 1,1-1-1,-1 0 1,1 1-1,-1-1 0,2-1 1,54-27-8836,-17 5 5919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9:50.1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0 103 9632,'0'0'232,"1"-1"0,-1 0 1,0 1-1,1-1 0,-1 1 0,0-1 1,1 1-1,-1-1 0,1 1 0,-1-1 1,1 1-1,-1-1 0,1 1 1,-1-1-1,1 1 0,0 0 0,-1-1 1,1 1-1,0 0 0,13-6 360,73-19 4509,-23 7-3626,-22 6-858,48-6 0,-34 7-598,-36 8-256,-12 2-2315,-8 10-3459,-5 11 2715,-4 11-2442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9:50.5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89 10144,'0'-1'176,"0"1"0,0-1 0,0 1 0,0-1 0,0 1 0,1-1 0,-1 1 0,0-1 0,0 1 1,1-1-1,-1 1 0,0-1 0,1 1 0,-1 0 0,1-1 0,-1 1 0,0 0 0,1-1 0,-1 1 0,1 0 0,-1 0 1,1-1-1,-1 1 0,1 0 0,-1 0 0,1 0 0,0-1 0,20-2 966,-11 1 625,97-17 4761,-94 16-6410,1 0 1,0 0-1,0 1 0,1 1 0,18 0 1,-23 2-114,1-1 1,16-1 0,1-1-1260,0 4-3712,-25-1 4056,0-1-1,0 0 0,0 0 1,0 0-1,0 0 1,0 0-1,-1 0 1,1-1-1,0 0 1,0 1-1,5-3 1,16-10-2275,10-10 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39:51.4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193 201 5984,'5'-5'9496,"-5"5"-9335,9 0 5602,0-4-7008,5-7 1625,-1 0-1,0-1 1,0-1-1,-1 0 0,-1-1 1,15-23-1,-17 23-196,-3 4-59,0 1-1,-1-1 1,6-15 0,-9 13 15,-7 15-163,-10 19 26,6-6 84,1 2-1,0-1 1,-9 36-1,-8 57 192,19-80-245,-9 45 64,-26 139 234,27-147-224,9-47-51,0-1 0,2 1 0,-2 30 0,5-46-37,-1 0 0,1-1 0,-1 1 1,0 0-1,-1 3 0,-3 16 1382,-3-23-1218,-3 0-214,0 0 0,0 1-1,-18 3 1,-27 7 256,17-7 91,38-4-326,15 1 459,31 6-159,1-2 1,0-1-1,77-5 0,-111-1-1760,24-7-1,-29 7 34,-1 0-1,1 0 1,0 1-1,-1 0 1,1 0 0,0 1-1,0 0 1,0 0-1,10 1 1,10 7-5047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51.8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221 46 2656,'2'-6'711,"1"3"2316,-3 2-2738,1 1-1,0 0 0,-1-1 1,1 1-1,0-1 0,-1 1 1,1-1-1,-1 1 0,1-1 1,-1 1-1,1-1 0,-1 0 1,1 1-1,-1-1 0,0 1 1,1-1-1,-1 0 0,0 0 1,0 1-1,1-1 0,-1 0 0,0 1 1,0-1-1,0 0 0,0 0 1,0 1-1,0-1 0,0 0 1,0 0-1,0 0 0,0 1 1,-1-1-1,1 0 0,0 1 1,0-1-1,-1 0 0,1 1 1,-1-2-1,0 1-8,0 0 0,1 0 0,-1 1 1,0-1-1,0 0 0,0 1 0,0-1 0,1 0 1,-1 1-1,0-1 0,0 1 0,-1-1 0,0 1-333,1-1 0,-1 1 0,1 0 0,-1 0 0,1 0 0,-1 0 0,1 0 0,0 0 0,-1 0 0,-2 1 0,-17 5 369,-22 9 0,27-9-223,2 1 13,0 0 0,0 1 0,1 0 0,0 1 0,1 1 0,-15 13 0,15-6-103,11-17 4,1 0 1,0 0-1,0 1 0,0-1 0,-1 0 1,1 0-1,0 1 0,0-1 0,0 0 1,0 0-1,0 1 0,0-1 0,0 0 1,0 1-1,0-1 0,0 0 0,0 0 1,0 1-1,0-1 0,0 0 0,0 1 1,0-1-1,0 0 0,0 0 0,0 1 1,0-1-1,0 0 0,0 0 0,0 1 1,1-1-1,-1 0 0,0 0 0,0 1 1,0-1-1,1 0 0,-1 0 0,0 0 1,0 1-1,0-1 0,1 0 0,-1 0 1,0 0-1,0 0 0,1 0 0,-1 1 1,0-1-1,0 0 0,1 0 0,-1 0 1,0 0-1,1 0 0,-1 0 0,0 0 1,0 0-1,1 0 0,-1 0 0,0 0 1,1 0-1,-1 0 0,0 0 0,0 0 1,1-1-1,-1 1 0,0 0 0,8-1 85,0-1 0,-1-1-1,1 1 1,-1-1-1,1 0 1,-1-1 0,11-6-1,44-36 205,-57 42-242,9-6 40,-11 8-78,0 1 0,0-1 0,0-1 1,-1 1-1,1 0 0,-1-1 0,1 1 0,-1-1 1,0 0-1,3-4 0,-6 7-14,1 0 1,-1 0-1,1 0 0,0 0 1,-1-1-1,1 1 1,-1 0-1,1 0 0,-1 0 1,1 0-1,0 0 0,-1 0 1,1 0-1,-1 0 0,1 0 1,-1 0-1,0 1 1,-97 29 402,158-36-7392,-36 6 1238,-4 3 1851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29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3 1984,'-2'-3'4648,"-4"5"-3563,-10 3-685,0-5-267,13 2-179,5-1-213,3-1-2662,4 0 841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33.4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27 833 3136,'-16'6'1029,"16"-6"-925,-1 1-1,0 0 1,0-1-1,1 1 1,-1 0 0,0-1-1,1 1 1,-1 0-1,0 0 1,1 0-1,-1 0 1,1-1 0,0 1-1,-1 0 1,1 0-1,0 0 1,-1 0-1,1 0 1,0 0-1,0 0 1,0 0 0,0 0-1,0 0 1,0 0-1,0 0 1,0 0-1,0 0 1,1 0 0,-1 0-1,1 1 1,-1 4 3330,1-7-2559,2-3-536,0 1 0,0 0-1,0-1 1,0 1 0,1 0 0,5-3 0,10-9 180,155-163 1550,-123 114-1378,77-128-1,-43 58-103,-77 123-575,-5 5-60,0 1 1,1-1-1,0 1 1,1 0-1,-1 0 0,1 0 1,0 1-1,7-6 1,-12 10 38,1 1 0,-1-1 0,0 0 0,1 0 0,-1 1 0,0-1 1,1 0-1,-1 1 0,0-1 0,1 0 0,-1 1 0,0-1 0,0 1 0,0-1 0,1 0 1,-1 1-1,0-1 0,0 1 0,0-1 0,0 1 0,0-1 0,0 0 0,0 2 0,3 16 73,-2 1-1,-1 0 0,-2 26 0,0-18-12,-20 173 246,10-110 41,11-66 654,14-51-656,16-48 0,-16 38-325,3-5-35,38-73 0,-45 100-33,0 0 1,1 1-1,1 0 0,0 0 1,1 1-1,0 1 0,28-21 0,-40 32 51,23-12-177,-23 13 178,1-1 1,-1 1 0,1 0 0,-1-1 0,1 1 0,-1 0-1,1 0 1,-1 0 0,1-1 0,-1 1 0,1 0 0,0 0-1,-1 0 1,1 0 0,-1 0 0,1 0 0,-1 0 0,1 0 0,0 0-1,-1 0 1,1 0 0,-1 0 0,1 1 0,-1-1 0,1 0-1,0 0 1,-1 1 0,1-1 0,-1 0 0,1 1 0,-1-1 0,0 0-1,1 1 1,-1-1 0,1 1 0,-1-1 0,0 1 0,1 0-1,0 3 21,0 0-1,0 0 0,-1 0 1,1 0-1,-1 0 0,0 0 0,-1 7 1,-7 31-34,5-26-17,-26 112 9,11-55 190,-6 10 252,25-75 86,4-9-284,2-7-51,0 1 0,8-14-1,-12 17-159,33-48-34,29-38-154,9 3 111,-58 71 21,0 1-1,1 1 1,20-14 0,-37 27 37,1 1-1,0-1 0,0 0 0,0 1 0,0-1 1,0 1-1,-1-1 0,1 1 0,0 0 0,0-1 1,0 1-1,0 0 0,0 0 0,0 0 0,0-1 0,0 1 1,0 0-1,0 0 0,0 1 0,1-1 0,-1 0 1,0 0-1,0 0 0,1 1 0,-1 0 1,0 0 0,0 0-1,0 0 1,0 0 0,0 0-1,-1 0 1,1 0-1,0 0 1,-1 1 0,1-1-1,-1 0 1,1 0 0,-1 1-1,1-1 1,-1 3 0,2 6-4,-1 0 0,-1 0 1,0 18-1,-1-27 20,-15 140 140,1-12-96,15-126-48,-1 4 12,1 1-1,-1 0 1,2 0-1,-1 0 1,3 9 0,-3-16 2,0 1 0,1-1 0,-1 1 0,1-1 0,-1 1 0,1-1 0,0 1 0,0-1 0,0 1 0,0-1 0,0 0 0,0 0 0,0 1 0,0-1 0,0 0 0,0 0 0,1 0 0,-1 0 0,0 0 0,1-1 0,-1 1 0,1 0 0,-1-1 0,1 1 0,-1-1 0,1 1 0,0-1 0,-1 0 0,1 1 0,-1-1 0,4 0 0,2-1 14,0 1 0,0-1 0,-1-1 0,1 1 0,0-1-1,-1 0 1,1-1 0,-1 1 0,11-7 0,4-4 8,26-22 0,-36 27-35,154-142 135,-109 96-203,-45 44 118,0 0-1,-1-1 1,0-1 0,-1 0-1,15-24 1,-24 35-51,1 1 0,-1-1-1,0 0 1,1 1 0,-1-1 0,0 1-1,0-1 1,0 0 0,1 1 0,-1-1 0,0 0-1,0 1 1,0-1 0,0 1 0,0-1 0,0 0-1,0 1 1,-1-1 0,1-1 0,0 2-4,-1 0 1,1-1 0,0 1-1,-1 0 1,1 0 0,0-1 0,-1 1-1,1 0 1,0 0 0,-1 0-1,1 0 1,0-1 0,-1 1-1,1 0 1,-1 0 0,1 0-1,0 0 1,-1 0 0,1 0 0,-1 0-1,1 0 1,-1 0 0,-2 1-19,0-1 0,0 1-1,0 0 1,0 0 0,0 0 0,-3 1 0,-3 4 12,1-1-1,-1 1 1,1 0-1,-14 15 1,-26 33 20,36-40-42,-5 8-10,1 2 0,0 0 0,2 0 0,1 2 0,1 0 0,-16 50 0,19-36 33,9-38 16,-1 0 1,1 0-1,0 0 1,0 0-1,0 1 1,0-1-1,1 0 1,-1 0-1,0 0 1,1 0-1,0 0 0,-1 0 1,1 0-1,0 0 1,0 0-1,2 2 1,-2-3 2,0-1 0,0 1 0,0-1 1,0 1-1,0-1 0,0 0 0,0 1 1,0-1-1,0 0 0,0 0 0,0 1 1,0-1-1,0 0 0,0 0 0,0 0 0,0-1 1,0 1-1,0 0 0,0 0 0,0 0 1,0-1-1,0 1 0,0-1 0,0 1 1,0-1-1,0 1 0,0-1 0,1 0 1,29-21 225,-29 20-209,16-13 58,-1-1 0,-1-1 0,20-25 0,35-59-111,-64 90-22,32-53-165,-32 58 12,-5 11 126,-4 19 84,1-15-30,-4 25-177,2-17 149,1 0 0,1-1 0,1 29 0,1-40 55,0 0-1,-1 0 0,2-1 1,-1 1-1,0 0 0,1-1 0,0 1 1,0-1-1,0 0 0,1 1 0,-1-1 1,1 0-1,0-1 0,0 1 1,0 0-1,1-1 0,5 5 0,-4-5 13,0 0-1,0 0 1,0 0 0,0 0-1,0-1 1,1 0-1,-1 0 1,1 0-1,0-1 1,-1 0 0,8 1-1,-4-2 5,0 0-1,0-1 1,0 1 0,0-1-1,-1-1 1,17-5 0,-11 2-1,0 0 0,-1-1 1,0-1-1,0 0 1,-1-1-1,0 0 0,0-1 1,18-18-1,-12 6 9,-1 0-1,21-34 1,-20 28 68,-5 8-51,12-19-174,-25 38 125,0 0 1,0-1 0,0 1-1,1 0 1,-1-1 0,0 1-1,0 0 1,0-1 0,0 1-1,0-1 1,0 1 0,0 0-1,0-1 1,0 1 0,0-1-1,0 1 1,0 0 0,0-1-1,0 1 1,0 0 0,0-1-1,0 1 1,-1-1 0,1 2 0,-1-1 1,0 1 0,0-1 0,0 1-1,1 0 1,-1-1 0,0 1 0,1 0-1,-1 0 1,1 0 0,-1-1-1,1 1 1,-1 0 0,1 0 0,0 0-1,-1 0 1,1 0 0,-1 2 0,-1 2-1,-83 166-415,82-164 422,0-3 7,1 0 0,0 0 0,0 0 0,0 0 0,1 0 0,0 1 0,-1-1 0,2 0 0,-1 1 0,0-1 0,1 1 0,0-1 0,0 1 0,0 0 0,0-1 0,1 0 0,1 7 0,-2-10-14,1 0 0,-1 0 0,1 0 0,-1 0 0,1 0 0,-1 0 0,1-1 0,0 1 0,-1 0 0,1 0 0,0 0 0,0-1 0,-1 1 0,1 0 0,0-1 0,0 1 0,0 0 0,0-1 0,0 1 0,0-1 0,0 0 0,0 1 0,0-1 0,0 0 0,0 0 0,0 0 0,0 1 0,0-1 0,0 0 0,0 0 0,1 0 0,-1-1 0,0 1 0,0 0 0,0 0 0,0-1 0,0 1 0,1-1 0,2 0 22,-1-1 0,1 0 0,-1 0 0,1 0 0,-1 0 0,0 0 0,0-1 0,0 1 0,3-4 0,0-3 32,0 0 0,0 0 1,-1 0-1,0-1 0,-1 0 0,4-12 0,7-17-36,-12 33-72,0 0 0,-1 0 0,0-1 0,0 1 0,0 0 0,-1-1 0,0 0-1,0-6 1,-3 27-54,0-1-1,-1 1 0,-9 23 0,3-10 59,-54 222 6,38-138 297,-45 121-1,69-230-220,0 1 1,0 0-1,0-1 0,0 1 0,-1-1 0,1 1 0,-1-1 0,0 0 0,1 0 0,-1 0 1,0 0-1,-4 3 0,6-5-24,0 0 0,-1 1 1,1-1-1,-1 0 0,1 0 0,-1 0 1,1 0-1,-1 0 0,1 0 0,-1 0 0,1 0 1,-1 0-1,1 0 0,-1 0 0,1 0 1,0 0-1,-1 0 0,1 0 0,-1 0 1,1 0-1,-1-1 0,1 1 0,-1 0 1,1 0-1,0-1 0,-1 1 0,0-1 1,0 0-6,0-1 1,-1 1-1,1-1 1,0 0-1,0 1 1,0-1-1,0 0 1,1 0-1,-1 0 1,0-3-1,-4-17-25,0 0-1,2-1 1,1 0 0,1 0-1,1 0 1,1 0 0,5-30-1,-5 43 20,0 0 0,1 0 0,0 1 0,1-1 0,0 1 0,1-1 0,0 1 0,0 1 0,1-1 0,0 0 0,0 1 0,1 0 0,0 0 0,1 1 0,7-8 0,35-27-151,67-44 0,61-28 338,-101 67-253,-62 39 61,1 0 1,0 0-1,0 1 1,25-6-1,-39 12-1,0 1 0,0 0 0,1 0 0,-1 0 0,0 0 0,1 0 0,-1 0 0,0 0-1,0 0 1,1 0 0,-1 1 0,0-1 0,0 0 0,1 1 0,-1-1 0,0 1 0,0 0 0,0-1 0,0 1-1,0 0 1,0 0 0,0-1 0,0 1 0,0 0 0,0 0 0,0 0 0,-1 0 0,1 0 0,0 0-1,-1 0 1,1 1 0,-1-1 0,1 2 0,1 0 7,-1 0-1,0 0 1,0 1-1,-1-1 1,1 0 0,-1 1-1,1-1 1,-1 0 0,0 1-1,-1-1 1,0 5-1,-7 22 63,-22 54 0,27-74 498,7-14-252,8-7-261,62-69-8,-12 13-98,-51 56 37,-7 6-38,0 1-1,1-1 1,0 1 0,0 0 0,9-6 0,-13 9 55,0 1 0,-1 0 0,1-1 0,0 1 0,0 0 0,-1 0 0,1-1 0,0 1 0,0 0 0,-1 0 0,1 0 0,0 0 0,0 0 1,0 0-1,-1 0 0,1 0 0,0 1 0,0-1 0,0 0 0,-1 0 0,2 1 0,-1 0 5,0 0 1,0 0 0,0 0 0,0 0 0,0 0 0,0 1 0,0-1-1,-1 0 1,1 1 0,0-1 0,-1 0 0,1 1 0,-1-1 0,1 1-1,0 1 1,5 26-174,6 26 166,-10-51 22,-1 0 0,0-1 0,1 1 0,0 0 0,0-1 0,0 1 1,0-1-1,1 0 0,-1 0 0,5 5 0,-5-7 4,-1 0-1,1 0 1,-1 0 0,1 0-1,0 0 1,-1 0 0,1 0-1,0-1 1,0 1 0,-1-1-1,1 1 1,0-1 0,0 0-1,0 1 1,0-1 0,-1 0 0,1 0-1,0-1 1,0 1 0,0 0-1,0-1 1,-1 1 0,1-1-1,0 1 1,0-1 0,-1 0-1,1 0 1,3-2 0,2-2 34,0-1 1,0 0-1,0 0 1,10-13 0,-3 4 46,-2 3-69,-1 0-1,-1 0 1,15-23-1,-22 29-27,1-1 0,-1 0 1,0 1-1,0-1 0,-1 0 0,0 0 0,0 0 1,-1-1-1,0 1 0,1-10 0,-2 16-3,0 1-1,0 0 1,0-1-1,0 1 1,0 0 0,0-1-1,0 1 1,0-1-1,0 1 1,0 0-1,0-1 1,0 1-1,0 0 1,0-1-1,-1 1 1,1 0 0,0-1-1,0 1 1,0 0-1,0 0 1,-1-1-1,1 1 1,0 0-1,0-1 1,-1 1 0,1 0-1,0 0 1,-1 0-1,1-1 1,0 1-1,0 0 1,-1 0-1,1 0 1,0 0-1,-1-1 1,1 1 0,0 0-1,-1 0 1,1 0-1,0 0 1,-1 0-1,1 0 1,-1 0-1,1 0 1,0 0-1,-1 0 1,1 0 0,0 0-1,-1 1 1,1-1-1,0 0 1,-1 0-1,1 0 1,0 0-1,-1 0 1,1 1-1,0-1 1,0 0 0,-1 0-1,1 1 1,-22 16-197,11-4 162,1-1 0,1 1 0,0 1 0,0 0 0,1 0 0,1 1 0,1 0 0,-8 25 0,13-36 31,0 0-1,0-1 0,0 1 1,1 0-1,-1 0 1,1 0-1,0-1 0,0 1 1,1 0-1,-1 0 0,1 0 1,0-1-1,2 8 0,-1-9 13,-1 1 0,1-1 0,-1 0 0,1 1 0,0-1-1,-1 0 1,1 0 0,1 0 0,-1-1 0,0 1 0,0 0-1,0-1 1,1 0 0,-1 1 0,1-1 0,-1 0 0,1 0-1,0 0 1,-1-1 0,4 2 0,3-1 24,1 0 0,-1 0 0,1-1 0,0 0 0,-1 0 0,1-1 0,-1-1 0,1 1 0,10-5 0,0 0 22,-2-1 1,1-1-1,24-14 1,-24 11-39,-1-2 0,0 0 1,-1-1-1,0 0 0,19-23 0,-15 13 91,-1-2-1,34-56 0,-41 58-125,73-134 26,-72 128 8,0-1 1,-3-1 0,11-42-1,-19 61-79,-1-1-1,0-22 1,-2 36 61,0 1 1,0-1-1,0 0 1,0 0 0,0 0-1,-1 0 1,1 0 0,0 0-1,0 0 1,0 0-1,0 1 1,0-1 0,0 0-1,0 0 1,-1 0-1,1 0 1,0 0 0,0 0-1,0 0 1,0 0-1,0 0 1,-1 0 0,1 0-1,0 0 1,0 0 0,0 0-1,0 0 1,0 0-1,-1 0 1,1 0 0,0 0-1,0 0 1,0 0-1,0 0 1,0 0 0,0 0-1,-1 0 1,1 0-1,0 0 1,0-1 0,0 1-1,0 0 1,0 0 0,0 0-1,0 0 1,-1 0-1,1 0 1,0 0 0,0-1-1,0 1 1,0 0-1,0 0 1,0 0 0,0 0-1,0 0 1,0 0-1,0-1 1,0 1 0,0 0-1,0 0 1,0 0 0,0 0-1,0 0 1,0-1-1,0 1 1,0 0 0,0 0-1,0 0 1,0-1-1,-9 12-208,-5 13 159,1 1 0,1 0 0,2 0 0,0 1 0,2 1 0,-10 47 0,7 2 98,-3 91 0,13-150 27,0 0 0,2 0 0,0 1 0,1-1 0,1 0 1,5 17-1,-8-33-46,1 1 1,0 0-1,-1 0 1,1 0-1,0-1 1,0 1 0,1 0-1,-1-1 1,0 1-1,2 1 1,-2-2-8,0-1 0,-1 1 0,1-1 0,0 1 0,0-1 0,0 1 0,-1-1 1,1 0-1,0 1 0,0-1 0,0 0 0,0 0 0,0 1 0,0-1 0,0 0 0,-1 0 0,1 0 0,0 0 1,0 0-1,0 0 0,0-1 0,0 1 0,0 0 0,0 0 0,1-1 0,1-1 7,1 0-1,-1 0 0,0 0 0,0-1 0,0 1 1,0-1-1,0 0 0,4-6 0,21-31 213,-17 22-147,118-168-345,-113 169 3,-16 17 249,1-1 1,-1 1-1,0 0 0,0 0 1,0 0-1,0 0 1,1 0-1,-1-1 1,0 1-1,0 0 1,0 0-1,0 0 1,1 0-1,-1 0 1,0 0-1,0 0 1,0 0-1,1 0 1,-1 0-1,0 0 1,0 0-1,0 0 1,1 0-1,-1 0 1,0 0-1,0 0 1,0 0-1,1 0 1,-1 0-1,0 0 1,0 0-1,0 0 1,1 1-1,-1-1 1,0 1-7,0 0 1,1-1 0,-1 1-1,0 0 1,0 0 0,0 0-1,0 0 1,0 0 0,0 0-1,0 0 1,0 0 0,-1-1-1,1 3 1,-17 64 10,6-28-103,-9 67 0,20-78 209,0-27-93,1 0-1,-1 0 0,0 1 0,0-1 0,1 0 1,-1 0-1,0 0 0,1 0 0,0 0 0,-1 0 0,1 0 1,-1 0-1,1 0 0,0 0 0,0 0 0,0 0 1,-1 0-1,1 0 0,0-1 0,2 2 0,2-1 20,0 0 0,1 0 0,-1 0 0,0-1 0,0 0-1,1 0 1,-1 0 0,0-1 0,0 1 0,0-1 0,6-2 0,-3 1-17,23-5 30,0-1 1,0-2-1,51-25 1,-41 14-13,0-2 0,37-28 0,-56 35-33,-1-1 1,0-1-1,20-23 0,-40 41-1,-1 0 0,0-1 0,0 1 0,0 0 0,0-1 0,1 1 0,-1 0 0,0-1 0,0 1 0,0 0 0,1-1 0,-1 1 0,0 0 0,1 0 0,-1-1 0,0 1 0,1 0 0,-1 0 0,0 0 0,1 0 0,-1-1 0,0 1 0,1 0 0,-1 0 0,0 0 0,2 0 0,-3 5 0,1-4 0,-35 62-129,19-35 9,1 1-1,-17 47 1,30-70 138,0 2 0,0-1 1,1 0-1,0 0 1,1 0-1,-1 0 0,2 1 1,-1-1-1,1 0 1,1 8-1,-1-12 2,0 0 1,0 1-1,0-1 1,0 0-1,0 1 0,1-1 1,0 0-1,0 0 1,-1 0-1,2-1 1,-1 1-1,0 0 0,0-1 1,1 1-1,0-1 1,-1 0-1,1 0 0,0 0 1,0 0-1,0 0 1,0-1-1,6 3 1,-7-4-244,0 1 0,0-1 0,0 0 0,0 1 1,0-1-1,0 0 0,0 0 0,0 0 1,0-1-1,2 1 0,18-9-6275,-10 5 4002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1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37 4992,'-37'-15'5584,"27"11"-4537,-5-3 96,15 7-1117,0 0 0,0-1 0,0 1 0,0 0 0,-1 0 0,1 0 0,0 0 0,0 0 0,0 0 0,0 0 0,-1 0 0,1-1 0,0 1 0,0 0 0,0 0 0,-1 0 0,1 0 0,0 0 0,0 0 0,0 0 0,-1 0 1,1 0-1,0 0 0,0 0 0,0 0 0,-1 0 0,1 1 0,0-1 0,0 0 0,0 0 0,-1 0 0,1 0 0,0 0 0,0 0 0,0 0 0,0 1 0,0-1 0,-1 0 0,21-4 454,-3 1-297,1 1-1,-1 1 1,1 0 0,-1 1-1,1 1 1,-1 1 0,32 7-1,-45-8-182,-1 0-1,1 1 1,-1-1-1,1 1 1,-1 0-1,0 0 0,0 0 1,0 0-1,0 1 1,0-1-1,-1 1 1,1 0-1,-1-1 1,0 1-1,0 0 1,0 1-1,0-1 1,3 6-1,-1 3 173,1 1 1,-1 1-1,3 22 0,-4-19-56,4 14 14,17 72 541,-20-90-503,0-1 0,2 0 1,-1 0-1,1 0 0,1-1 0,8 12 0,-8-15-82,-4-3-13,0-1-1,0 0 1,1 0-1,-1-1 1,7 6-1,-9-8-49,1-1-1,-1 1 1,1 0 0,-1 0-1,1-1 1,-1 1 0,1-1-1,0 1 1,-1-1-1,1 0 1,0 0 0,-1 0-1,1 0 1,0 0 0,-1 0-1,1 0 1,0 0 0,-1-1-1,1 1 1,-1-1-1,3 0 1,-2 0-495,1-1 1,-1 0-1,1 0 1,-1 0-1,0 0 0,0 0 1,0-1-1,0 1 0,0-1 1,0 1-1,-1-1 1,1 1-1,-1-1 0,0 0 1,0 0-1,1-4 1,4-6-2509,5-6-161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33.8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16 7712,'-16'-8'3520,"24"4"-3072,5 1-800,1 6 96,4-3 160,5 9 96,-6-6-128,1 2 64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34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33 143 7296,'-32'-23'3328,"64"9"-2912,2 3 1216,8 7-992,34-12 224,1 7-512,26-10 192,0 7-288,23-3-224,-10 7-32,2-1 128,-20 6-64,-11 3-4192,-21 3 2272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37.1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248 672 4384,'0'-1'281,"-1"0"1,0-1-1,1 1 1,-1 0-1,1-1 0,-1 1 1,1 0-1,0-1 1,-1 1-1,1-1 1,0 1-1,0-2 0,0 2-206,0 1 0,0-1 0,0 1 0,-1-1 0,1 1 0,0-1 0,-1 1-1,1-1 1,0 1 0,-1 0 0,1-1 0,0 1 0,-1 0 0,1-1 0,-1 1-1,1 0 1,0-1 0,-1 1 0,1 0 0,-1 0 0,1-1 0,-1 1 0,1 0-1,-1 0 1,1 0 0,-1 0 0,0 0 0,1 0 0,-1 0 0,1 0 0,-1 0-1,0 0 1,-16 1 628,9 2-543,1-1 1,-1 1-1,1 1 1,0-1 0,0 1-1,0 0 1,0 1-1,1 0 1,0 0 0,0 0-1,-6 7 1,-9 12 287,-26 38 1,32-41-281,12-17-151,-3 5 50,-1 0 0,1 0 1,-6 15-1,11-22-28,0 1 0,0 0-1,0 0 1,0 0-1,0 0 1,1 0-1,0 0 1,-1-1 0,1 1-1,0 0 1,1 0-1,-1 0 1,0 0 0,1 0-1,0 0 1,-1 0-1,3 5 1,-2-7 3,0 1 0,0-1 0,0 1 0,0-1 0,0 0 1,0 1-1,0-1 0,0 0 0,1 0 0,-1 0 0,0 0 0,1 0 0,-1 0 0,1 0 1,-1 0-1,1-1 0,0 1 0,-1 0 0,1-1 0,0 0 0,-1 1 0,1-1 0,0 0 1,-1 0-1,1 0 0,3 0 0,0-1 10,0 1 1,0-1 0,0-1-1,0 1 1,0-1 0,0 0-1,-1 0 1,6-3-1,3-3 4,0-1-1,-1 0 1,0-1-1,11-12 1,44-52 173,43-82 22,-96 135-166,75-129 219,-83 139-302,-1-1 0,0 0 0,-1 0 0,0 0 0,-1-1 0,-1 1-1,0-1 1,0 0 0,-1 1 0,-1-1 0,0 0 0,-1 0 0,-3-18 0,4 29-29,-1-1 0,1 1 0,-1 0 0,0 0 0,0 0 0,1 0 0,-2 0 0,1 0 0,0 0 0,0 0 0,0 0 0,-1 1 0,1-1 0,-1 0 0,0 1 0,1-1 0,-1 1 0,0 0 0,0-1 0,0 1 0,0 0 0,0 0 0,-2-1 0,0 2-6,1-1 1,0 1 0,-1 0 0,1 0 0,-1 0 0,1 0-1,-1 1 1,1-1 0,0 1 0,-1 0 0,1 0 0,0 0-1,0 0 1,-5 3 0,-6 3 20,0 1 0,0 1 0,0 0 0,1 1 0,1 0 0,0 1 0,0 0 0,1 1 0,-12 16 0,15-17 9,1 1 0,0-1 0,1 1 0,1 0 0,-1 1 0,2 0 1,0-1-1,0 1 0,1 1 0,1-1 0,-1 22 0,2-17 62,1 0-1,1-1 0,0 1 0,2 0 0,0-1 0,7 21 1,-8-32 2,0 1 0,0-1 0,1 0 1,0 0-1,1 0 0,-1-1 0,1 1 1,0-1-1,0 0 0,1 0 0,-1 0 0,1-1 1,0 1-1,1-1 0,-1-1 0,1 1 1,0-1-1,-1 0 0,12 5 0,-10-7-6,0 1-1,0-1 1,0 0 0,0 0-1,0-1 1,0 0-1,0 0 1,0-1-1,0 1 1,-1-2-1,1 1 1,0-1-1,0 0 1,-1 0-1,9-5 1,2-1 63,0-1-1,-1-1 1,0-1 0,19-17 0,8-11-66,48-57 0,-15 15 62,-76 81-137,1-1 0,-1 0 1,1 1-1,-1-1 0,1 0 0,-1 1 0,1-1 0,-1 1 0,1-1 0,-1 1 0,1 0 0,0-1 0,-1 1 0,1 0 0,0-1 0,-1 1 0,1 0 0,0-1 0,1 1 0,-5 19-403,-9 30 378,3 0 0,-4 70 0,11-91 121,0-17 1,1 0-1,1 1 1,0-1-1,0 0 1,1 0-1,1 0 1,4 19-1,-5-30-54,-1 1 0,0 0-1,0 0 1,1 0 0,-1 0 0,1-1-1,-1 1 1,1 0 0,-1 0-1,1-1 1,-1 1 0,1-1-1,0 1 1,-1 0 0,1-1 0,0 1-1,0-1 1,-1 1 0,1-1-1,0 0 1,0 1 0,0-1-1,0 0 1,-1 0 0,1 1-1,0-1 1,0 0 0,0 0 0,0 0-1,0 0 1,0 0 0,-1 0-1,1 0 1,0 0 0,0-1-1,0 1 1,0 0 0,0 0 0,-1-1-1,1 1 1,0-1 0,1 0-1,3-2 25,0 0 0,0 0 0,0 0 0,-1-1 0,7-5 0,24-27 4,-22 21-94,1 1 1,0 1-1,1 0 0,19-12 0,-33 25 41,0-1-1,0 0 1,1 0 0,-1 1 0,0-1-1,0 1 1,1-1 0,-1 1-1,1 0 1,-1 0 0,0-1 0,1 1-1,1 0 1,-2 0 0,-1 1 0,1-1 0,0 0 0,-1 0 0,1 1 0,0-1 0,-1 0 0,1 1 0,0-1 0,-1 0 0,1 1 0,-1-1 0,1 1-1,0-1 1,-1 1 0,0-1 0,1 1 0,-1 0 0,1 0 0,1 2-11,-1 0 0,0 1 1,0-1-1,0 0 0,-1 1 0,1-1 0,-1 1 0,0-1 0,0 1 0,-1 5 0,-1 13-61,-1 0-1,-13 43 0,-22 46 52,7-24 77,-11 93 126,2-9 37,34-145-81,0-2 811,5-24-688,1-2-23,0-15 94,3-18-217,2 1 0,2 0-1,0 0 1,20-51-1,62-128-155,-80 193 15,126-241-96,-116 229 84,1 0-1,1 1 1,2 1 0,1 2-1,30-29 1,-51 55 23,1-3-21,0 1-1,1 0 1,-1 0 0,1 1 0,0-1-1,0 1 1,0 0 0,1 1-1,-1-1 1,1 1 0,10-3 0,-15 5 35,0 0 0,0 0 0,0-1 0,0 1 1,0 0-1,0 1 0,0-1 0,0 0 0,0 0 0,0 0 1,0 1-1,0-1 0,0 0 0,0 1 0,0-1 1,0 1-1,-1-1 0,1 1 0,0-1 0,0 1 0,0-1 1,-1 1-1,1 0 0,0 0 0,-1-1 0,1 1 0,-1 0 1,1 0-1,-1 0 0,1 0 0,-1 0 0,1 0 1,-1-1-1,0 1 0,0 0 0,1 0 0,-1 0 0,0 0 1,0 0-1,0 2 0,0 4 22,0 1 1,0-1-1,-1 0 0,-2 10 1,2-12 21,-2 12 2,0 0 1,-1 0-1,-1-1 0,0 1 0,-13 26 0,6-23 111,-23 33 0,29-45-98,1-1 1,-2 0-1,1 0 1,-1-1-1,0 0 1,0 0-1,-10 5 1,14-9-23,0-1 1,0 0-1,0 1 1,-1-1-1,1 0 1,-6 0-1,8-1-23,0 1-1,0-1 0,0 0 1,0 0-1,1 0 1,-1 0-1,0 0 0,0-1 1,0 1-1,0 0 1,0 0-1,0-1 0,0 1 1,0 0-1,1-1 1,-1 1-1,0-1 0,0 1 1,0-1-1,1 1 1,-1-1-1,0 0 1,1 1-1,-2-2 0,2 1-9,-1 0-1,1 1 0,0-1 1,-1 1-1,1-1 0,0 0 1,0 1-1,0-1 0,0 1 1,0-1-1,0 0 0,0 1 0,0-1 1,0 0-1,0 1 0,0-1 1,0 0-1,0 1 0,0-1 1,1 0-1,-1 1 0,0-1 1,0 1-1,1-1 0,0 0 1,12-13-180,-10 11 157,12-9-69,0 1 1,1 0-1,25-13 0,57-21 101,-26 8-201,-45 23 277,52-21-1,-77 34-89,1 0 0,0 0 0,-1 1 0,1-1 1,0 1-1,-1-1 0,1 1 0,0 0 0,0 0 0,-1 0 0,1 1 0,0-1 0,3 2 0,-5-2-1,-1 0-1,1 1 1,0-1-1,0 1 1,0-1-1,-1 1 0,1-1 1,0 1-1,-1 0 1,1-1-1,-1 1 1,1 0-1,0 0 1,-1-1-1,1 1 0,0 1 1,-1 0 5,1 0 0,-1 0 0,0 0 0,1 0 0,-1-1 0,0 1 1,0 0-1,0 0 0,0 0 0,-1 0 0,0 1 0,-18 81-232,8-43 212,-6 54 1,17-90 40,0 0 0,0-1 0,0 1 0,0 0 0,1-1 0,1 9 0,-1-12-7,-1 0 0,0 0 1,0 0-1,0 0 0,1 0 0,-1-1 0,1 1 1,-1 0-1,1 0 0,-1 0 0,1 0 0,-1-1 1,1 1-1,0 0 0,-1 0 0,1-1 0,0 1 1,0-1-1,-1 1 0,1-1 0,0 1 0,0-1 1,0 1-1,0-1 0,0 0 0,0 1 0,-1-1 1,1 0-1,0 0 0,0 0 0,0 1 0,0-1 1,0 0-1,0-1 0,0 1 0,2 0 0,3-2 16,-1 0 0,1-1-1,0 0 1,-1 0-1,0 0 1,0 0 0,0-1-1,0 0 1,0 0-1,-1 0 1,0-1 0,0 1-1,5-9 1,2-2 5,-1-2 1,16-32 0,-19 32 25,0 0 0,-1 0 0,7-34 1,-11 42-74,-1 0 0,-1 0 0,1-1 0,-1 1 0,-1 0 0,0 0 0,0-1 0,-1 1 0,-4-13 0,5 20 11,0 0 1,0-1-1,0 1 1,0 0-1,0 0 1,-1 0-1,1 0 1,-1 0-1,1 0 1,-1 0-1,0 0 0,0 0 1,0 1-1,0-1 1,0 1-1,0 0 1,-1-1-1,1 1 1,0 0-1,-1 0 1,1 1-1,0-1 0,-1 0 1,1 1-1,-1-1 1,1 1-1,-1 0 1,1 0-1,-4 0 1,2 0-28,1 1 0,-1-1 0,0 1 0,0 0 0,1 0 1,-1 0-1,1 0 0,-1 1 0,1 0 0,-1-1 0,1 1 1,0 0-1,0 1 0,0-1 0,0 0 0,0 1 0,1 0 0,-5 5 1,6-7 29,0 0 0,0 0 0,1 1 0,-1-1 0,1 0 0,-1 1 0,1-1 0,-1 0 0,1 1 0,0-1 0,-1 0 0,1 1 0,0-1 0,0 0 0,0 1 0,0-1 0,1 1 0,-1-1 0,0 0 0,0 1 0,1-1 0,-1 0 0,1 1 0,-1-1 0,1 0 0,0 0 0,-1 1 0,1-1 0,0 0 0,0 0 0,0 0 0,0 0 0,0 0 0,0 0 0,0 0 0,0-1 0,2 3 0,2-1 10,-1 1 0,0-1 0,1 0 0,0 0 0,-1 0 0,1 0 1,0-1-1,0 0 0,5 1 0,5-1 31,0-1 1,0-1-1,-1 0 1,26-5-1,54-21-113,-3-12 75,-64 26 102,57-20 1,-79 32-98,-1-1 0,1 0 0,0 0 1,-1-1-1,1 0 0,4-3 0,-1 1-28,-7 4 43,7 0 17,-4 0 11,0 0 0,0 0 1,0-1-1,-1 0 0,1 0 1,0 0-1,-1 0 0,0-1 1,6-4-1,-1-1-34,0 0 0,10-13 0,-8 7 16,-1-1 0,-1 0 0,0-1 0,-1 0 0,7-20 0,18-85 111,-31 117-139,4-17-39,-1 1-1,-1-1 1,0 1-1,-2-1 1,-2-31-1,1 50 21,0 1 0,0 0 1,0-1-1,-1 1 0,1-1 0,0 1 0,-1 0 0,1-1 0,-1 1 0,1 0 0,-1 0 0,0 0 0,-1-3 1,2 4 9,-1 0 1,1 0 0,0-1 0,-1 1-1,1 0 1,-1 0 0,1 0 0,0 0-1,-1 0 1,1 0 0,-1-1 0,1 1-1,-1 0 1,1 0 0,0 0 0,-1 0-1,1 0 1,-1 0 0,1 1-1,-1-1 1,1 0 0,0 0 0,-1 0-1,1 0 1,-1 0 0,1 1 0,0-1-1,-1 0 1,-2 3-15,-1 0-1,1-1 1,0 1-1,1 0 1,-1 1 0,0-1-1,-2 5 1,-12 21-142,1 1 0,-14 35 0,-1 5 8,25-58 169,-45 97 41,41-84-66,1 0 1,-8 40-1,12-36 68,1 1-1,1 0 1,1 0-1,2 0 1,1 0-1,2 0 1,1 0-1,10 41 1,-13-66-18,1 0 0,-1 0 0,1 0 0,0-1 0,1 1 0,-1 0 0,1-1 0,0 1 0,0-1 0,1 0 0,-1 0 0,5 4 0,-5-6-10,-1 0 1,1-1-1,0 1 1,0 0 0,0-1-1,0 0 1,0 0-1,1 0 1,-1 0 0,0 0-1,0-1 1,1 1-1,-1-1 1,0 0 0,1 0-1,-1 0 1,1 0-1,-1-1 1,0 1 0,5-2-1,0-1 3,-1 0-1,1 0 0,-1-1 0,1 0 1,-1 0-1,0 0 0,-1-1 1,7-6-1,48-49 253,-54 53-269,35-37 9,-2-3 0,42-64 0,-79 107-8,0-1 1,0 0-1,-1 0 1,0 0-1,3-7 1,-5 11-21,0 0 0,0 0 0,0 0 1,1 1-1,-1-1 0,0 0 0,0 0 1,0 0-1,0 0 0,0 0 0,0 1 1,-1-1-1,1 0 0,0 0 0,0 0 1,-1 0-1,1 1 0,0-1 0,-1 0 1,1 0-1,-1 1 0,1-1 0,-1 0 1,1 0-1,-1 1 0,1-1 0,-1 1 1,0-1-1,1 1 0,-1-1 0,0 1 1,0-1-1,1 1 0,-1-1 0,0 1 1,0 0-1,0 0 0,1-1 0,-1 1 1,0 0-1,-2 0 0,-2 0-32,0-1-1,0 2 0,0-1 1,0 1-1,0-1 0,0 2 1,0-1-1,0 0 1,0 1-1,1 0 0,-1 0 1,0 0-1,1 1 0,0-1 1,-1 1-1,1 0 1,-6 6-1,-2 2 16,0 1 0,1 0 0,1 1 0,-12 16 0,10-9-19,1 1 1,1 0-1,1 1 0,-8 26 1,13-36 34,-1 2 14,1 1 1,1 0 0,0 0-1,-2 24 1,4-34 21,1-1 0,0 0 0,0 1 0,1-1 0,-1 1 0,1-1 0,0 0 0,0 0 0,0 1 0,0-1 0,1 0 0,0 0 0,0 0 0,0 0 0,0-1 0,1 1 0,-1-1 0,1 1 0,0-1 0,5 5 0,-7-7-2,1 0 0,1 0 0,-1 0-1,0 0 1,0-1 0,0 1 0,0 0 0,1-1 0,-1 0 0,0 1-1,0-1 1,1 0 0,-1 0 0,0 0 0,1-1 0,-1 1 0,0-1-1,4 0 1,3-2 37,0-1 0,17-8 0,-5 1-59,-1-2 1,0 0-1,-1-1 1,28-27-1,61-76 196,-83 89-194,33-40-24,-28 29-103,3 3 1,56-51 0,-88 94-54,-2-3 141,0 1 1,-1-1-1,1 0 1,-4 7-1,-3 8-42,-10 32 19,-27 68-78,33-94 64,0-1 1,-26 40 0,32-57 88,-8 15 80,-2-1 0,0-1 0,-1 0 0,-21 17 0,35-34-49,0-1 1,0 0-1,0 0 0,0 0 0,-1 0 0,1-1 0,-1 1 0,-6 1 0,9-3-42,0 0-1,0 0 0,-1 0 1,1 0-1,0 0 1,-1 0-1,1 0 0,0 0 1,-1 0-1,1-1 0,0 1 1,0-1-1,0 1 0,-1-1 1,1 1-1,0-1 1,0 1-1,0-1 0,0 0 1,0 0-1,0 0 0,0 0 1,0 0-1,0 0 1,0 0-1,1 0 0,-2-1 1,-2-4-8,1-1 1,0 1 0,0-1 0,1 0 0,0 0 0,0 0 0,0 0-1,1 0 1,0-1 0,0-11 0,1 14-4,0 0 1,1-1-1,-1 1 0,1 0 1,0-1-1,0 1 0,1 0 1,0 0-1,-1 0 0,2 0 1,-1 0-1,0 1 0,1-1 1,0 1-1,4-5 0,-4 6-5,0 1 0,0 0 0,0 0 0,0 0 0,0 0 0,0 1 0,0-1 0,1 1 0,-1 0 0,1 0 0,-1 0 0,1 0 0,-1 1 0,1-1 0,4 1 0,4 0-12,0 0 0,0 1 0,16 3 0,-8 2 29,1 0 0,-1 1-1,0 1 1,24 14 0,9 3 30,-46-22-170,-1-1-1,1 0 1,0 0 0,0-1-1,0 0 1,0 0 0,13 0-1,-7 1-1414,4 7-4968,-15-8 5421,4 2-3412,-6-4 4306,0 1-1,0 0 0,1 0 1,-1 0-1,0 0 0,0 0 1,0 0-1,6-15-4201,-5 7 3303,7-23-1455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40.1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285 552 3072,'-1'-1'225,"1"0"0,0 0 0,0 1 0,-1-1 0,1 0 0,-1 1 0,1-1 0,-1 0-1,1 1 1,-1-1 0,1 1 0,-1-1 0,0 0 0,1 1 0,-1 0 0,0-1 0,1 1 0,-1-1 0,0 1 0,-1-1 0,0 1 138,-1-1 0,1 0 0,-1 1 0,1 0-1,-1 0 1,-4 0 0,-2 0 476,-1 2 0,-16 3 0,18-2-628,0 0 0,0 0 1,0 1-1,1 0 0,0 1 0,0-1 0,0 1 1,0 1-1,1-1 0,0 1 0,0 0 0,0 1 1,1-1-1,-8 13 0,0 2-62,1 1 1,1 1-1,-14 40 0,14-26 3,-10 54 0,20-84-107,0 1 0,0-1 0,1 1 0,0-1 0,1 1 0,0-1 0,2 10 0,-3-15-9,1 0 1,-1 1-1,1-1 0,-1 0 0,1 1 1,0-1-1,0 0 0,0 0 0,0 0 1,1 0-1,-1 0 0,1 0 0,-1 0 1,1 0-1,-1-1 0,1 1 0,0-1 1,0 1-1,0-1 0,0 0 0,0 1 1,0-1-1,0 0 0,0 0 0,1-1 1,2 2-1,-2-2 9,0 0 0,-1 0 0,1-1 0,0 1 0,-1-1 0,1 1 0,-1-1 0,1 0 0,-1 0 0,1 0 0,-1-1 0,0 1 0,1 0 1,-1-1-1,0 0 0,4-3 0,2-2 83,-1-1 1,13-17 0,3-11 59,-1 0 0,27-67-1,-7 16-105,-12 29-54,8-13 6,32-88 0,-53 108-52,-1-2 0,-4 0 0,-1-1 0,4-70-1,-14 119-21,-1 0 0,0 0 0,0 1-1,0-1 1,0 0 0,-1 0-1,0 1 1,-2-10 0,3 14 27,-1-1 0,1 1 0,0 0 1,0-1-1,0 1 0,0 0 0,0-1 1,0 1-1,-1 0 0,1 0 0,0-1 1,0 1-1,-1 0 0,1-1 0,0 1 0,0 0 1,-1 0-1,1 0 0,0-1 0,-1 1 1,1 0-1,0 0 0,0 0 0,-1 0 1,1 0-1,-1-1 0,1 1 0,0 0 0,-1 0 1,1 0-1,0 0 0,-1 0 0,1 0 1,0 0-1,-1 0 0,0 1 0,0-1-10,0 1 0,0 0 0,0 0 0,0 0 0,0 0-1,0 0 1,0 0 0,0 0 0,-1 2 0,-7 10-2,2 1 0,0 0 1,0 1-1,1 0 0,-5 19 0,1-2 51,-8 21 172,3 0 0,1 1 0,-8 81 0,19-102-48,2 0 0,1 0 1,2 1-1,0-1 1,3 0-1,1-1 0,10 35 1,-14-60-47,0-1 0,1 0 0,-1 0 1,1 1-1,1-2 0,-1 1 0,1 0 1,0-1-1,0 0 0,6 6 0,-8-9-77,0-1 0,1 0-1,-1 0 1,0 0-1,1 0 1,-1 0 0,1-1-1,-1 1 1,1-1-1,-1 1 1,1-1 0,-1 0-1,1 0 1,-1 0 0,1 0-1,-1-1 1,5 0-1,-2 0-1,0 0-1,-1-1 1,1 0-1,-1 1 0,1-1 1,-1-1-1,0 1 1,6-4-1,1-6 25,1 0 0,-2-1 0,0 0 0,0 0 0,-1-1 0,12-27 0,13-16 8,-5 6 90,9-10-198,-34 56 14,-6 7 9,-3 10-35,-14 151 292,17-130-134,3 37-1,0-20-37,-1-43-21,1 1 0,-1-1 0,1 1 0,3 10 0,-3-17-15,-1 0 1,0 0 0,1 1-1,-1-1 1,1 0 0,0 0-1,-1 0 1,1 0 0,0 0-1,0 0 1,-1 0 0,1 0-1,0 0 1,2 1-1,-2-1 1,0-1 0,-1 0-1,1 0 1,0 0 0,0 1-1,0-1 1,0 0-1,0 0 1,-1 0 0,1 0-1,0 0 1,0-1 0,0 1-1,0 0 1,0 0-1,-1 0 1,1-1 0,0 1-1,0-1 1,0 1-1,-1 0 1,1-1 0,0 1-1,1-2 1,1-1 15,-1 0 1,1 0-1,-1-1 1,1 1-1,-1-1 1,0 1-1,0-1 1,0 0-1,-1 0 1,2-5-1,5-9-1,31-89-115,-29 72 68,26-54 0,-1 21-165,-35 67 168,1 1 0,-1-1 1,0 1-1,1-1 0,-1 0 1,1 1-1,-1-1 1,1 1-1,-1 0 0,1-1 1,-1 1-1,1-1 1,0 1-1,-1 0 0,1-1 1,-1 1-1,1 0 0,0 0 1,-1 0-1,1-1 1,0 1-1,-1 0 0,1 0 1,0 0-1,-1 0 0,1 0 1,0 0-1,-1 0 1,1 0-1,0 0 0,0 1 1,-1-1-1,1 0 0,-1 0 1,1 1-1,0-1 1,-1 0-1,1 1 0,-1-1 1,1 1-1,0-1 1,-1 0-1,0 1 0,2 0 1,2 3 15,1 1 0,-1-1 0,7 11 0,-7-10-39,4 6 51,1-1-1,1-1 1,-1 0-1,1 0 0,1-1 1,0 0-1,0-1 1,0 0-1,1-1 0,13 6 1,-17-9 2,0-1 0,0 1 0,0-2 1,0 1-1,0-1 0,0 0 0,1 0 1,-1-1-1,0-1 0,0 1 0,1-1 0,-1 0 1,0-1-1,0 0 0,0 0 0,0-1 0,9-5 1,-7 3 10,0-1 0,-1 0 0,0-1 1,0 0-1,0-1 0,-1 0 0,0 0 1,-1 0-1,0-1 0,0 0 0,-1-1 1,0 1-1,-1-1 0,0 0 0,0-1 1,5-19-1,-10 28-48,1-1-1,-1 0 1,0 0 0,0 0 0,0 1 0,0-1-1,0 0 1,0 0 0,-1 0 0,-1-5 0,1 7-2,1-1 0,-1 1 1,0 0-1,1-1 1,-1 1-1,0 0 1,0 0-1,0 0 0,0 0 1,0-1-1,0 1 1,0 0-1,0 1 0,0-1 1,0 0-1,-1 0 1,1 0-1,0 1 1,-1-1-1,1 1 0,0-1 1,-1 1-1,-1-1 1,-4 0-13,-1 0 1,0 1 0,0 0 0,1 0 0,-1 1 0,0 0 0,0 0 0,1 1-1,-1 0 1,1 0 0,0 1 0,-1 0 0,1 0 0,-9 6 0,8-4 63,-1 2 0,1-1 0,0 1 0,0 0-1,1 1 1,0 0 0,0 0 0,1 0 0,0 1 0,-5 10 0,5-9 23,2 0 0,-1 1-1,1 0 1,1 0 0,0 0 0,0 0 0,1 0-1,1 1 1,-1 14 0,2-18-46,1 1 0,0-1 0,0 1 1,0-1-1,1 1 0,1-1 0,-1 0 0,1 0 0,1 0 1,-1 0-1,1-1 0,9 14 0,-6-12 22,1-1 0,-1 0 0,2-1 0,-1 0 0,0 0 0,1-1 0,1 0 0,-1 0 0,1-1 0,0 0 0,0-1 0,0 0 0,0-1 0,1 0 0,0-1 0,0 0 0,-1 0 0,1-1 0,16-1-1,-16 0-338,-1-1-1,1 0 1,-1-1-1,1 0 1,-1-1-1,0 0 1,16-7-1,5-8-3095,0 0-1,-2-2 1,43-37 0,-53 41 1030,20-22 1,8-18-1278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41.8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34 643 2656,'-3'1'477,"0"0"1,-1 0-1,1-1 0,0 1 1,-1-1-1,1 1 0,-8-1 2014,14 7-489,-3-6-1852,0-1 0,1 0 0,-1 1 0,0-1 0,1 1-1,-1-1 1,1 0 0,-1 1 0,1-1 0,-1 0 0,1 1-1,-1-1 1,1 0 0,-1 0 0,1 0 0,-1 0 0,1 1-1,0-1 1,-1 0 0,2 0 0,10 2 693,-2-3-561,-1 0 0,1-1 0,-1 0 1,0 0-1,1-1 0,-1 0 0,-1-1 1,1 0-1,0 0 0,-1-1 0,0 0 1,12-10-1,5-6-48,0 0 1,25-32 0,-25 25-110,37-57 1,11-36 86,-50 81-105,41-96 461,-38 77-250,-24 57-294,-1 0 0,0-1 0,0 1 0,0 0 0,-1 0 1,1-1-1,0 1 0,-1 0 0,1-1 0,-1 1 0,0-1 0,0 1 1,0 0-1,0-1 0,0 1 0,-1-1 0,1 1 0,-2-3 0,2 5-29,0 0 0,0 0-1,-1 0 1,1 0-1,0 0 1,0 0 0,-1 0-1,1 0 1,0 0-1,0 0 1,-1 0 0,1 0-1,0 0 1,-1 0 0,1 0-1,0 0 1,0 0-1,0 0 1,-1 1 0,1-1-1,0 0 1,0 0-1,-1 0 1,1 0 0,0 1-1,0-1 1,0 0-1,0 0 1,-1 0 0,1 1-1,0-1 1,-8 9-63,-3 6 111,1 1-1,0 1 1,1-1-1,1 1 0,1 1 1,0 0-1,-7 35 1,4-2 126,-6 85 0,13-93 103,1 1 0,7 77 0,-3-110-188,0-1 0,0 1 1,7 16-1,-8-24-50,0 0 0,1 0 0,-1-1 0,0 1-1,1-1 1,-1 1 0,1-1 0,0 0 0,0 1 0,0-1 0,0 0 0,0 0 0,0-1-1,1 1 1,-1 0 0,1-1 0,-1 1 0,4 0 0,-4-1-9,1-1 0,0 1 0,0-1-1,-1 0 1,1 0 0,0-1 0,0 1 0,-1 0 0,1-1 0,0 0-1,-1 0 1,1 1 0,-1-1 0,1-1 0,-1 1 0,1 0-1,-1-1 1,0 1 0,0-1 0,1 0 0,2-3 0,5-5 17,-2 1 0,1-2-1,7-11 1,-13 18-25,13-18 41,-1-2 1,16-33 0,-21 27-146,-10 30 84,0 0 1,0 0 0,0 0-1,0 0 1,0 0-1,0 0 1,0 0 0,1 0-1,-1-1 1,0 1 0,0 0-1,0 0 1,0 0-1,0 0 1,0 0 0,0 0-1,0 0 1,0 0-1,0 0 1,0-1 0,0 1-1,0 0 1,0 0-1,0 0 1,0 0 0,0 0-1,0 0 1,0 0-1,0 0 1,0 0 0,0-1-1,0 1 1,0 0-1,0 0 1,0 0 0,0 0-1,0 0 1,0 0-1,0 0 1,0 0 0,0 0-1,-1-1 1,1 1-1,0 0 1,0 0 0,0 0-1,0 0 1,0 0-1,0 0 1,0 0 0,0 0-1,0 0 1,0 0-1,-1 0 1,1 0 0,0 0-1,0 0 1,0 0-1,-8 13-238,2 1 184,0 1-1,2-1 0,0 1 1,-3 19-1,6-26 62,0 0-1,0 0 1,1 0-1,1 0 0,-1-1 1,1 1-1,1 0 1,-1 0-1,1 0 1,5 11-1,-6-15 38,0-1 0,1 0 0,-1 1 0,1-1 0,0 0 0,0 0 0,0-1 0,0 1 0,0 0 0,1-1 0,-1 1 0,1-1 0,0 0 0,0 1 0,0-1 0,0-1 0,0 1 0,0 0 0,0-1 0,0 0 0,1 1 0,-1-1 0,1-1 0,-1 1 0,7 0 0,-8-1-19,-1 0 0,0 0-1,1-1 1,-1 1 0,0-1-1,0 1 1,1-1-1,-1 1 1,0-1 0,0 0-1,0 0 1,0 1 0,0-1-1,0 0 1,0 0 0,0 0-1,0 0 1,-1 0 0,1 0-1,0-1 1,0 1 0,-1 0-1,1 0 1,-1 0 0,1-1-1,-1 1 1,0 0 0,1 0-1,-1-1 1,0-2 0,1-1 8,0 0 1,-1-1-1,0 1 1,0 0-1,0-1 1,-2-7 0,-2-3-42,-1 0 1,0 0-1,-9-17 1,10 25-15,0 0-1,-1 0 1,0 0-1,0 0 1,-1 1-1,0 0 1,-7-6-1,13 13 23,0 0 1,0 0-1,0 0 0,0 0 0,0 0 0,0 0 0,0 0 1,1 0-1,-1 0 0,0 0 0,0 0 0,0 0 1,0 0-1,0 0 0,0 0 0,0 0 0,0 0 0,0 0 1,0 0-1,0 0 0,0 0 0,0 0 0,0 0 0,0 0 1,0 0-1,0 0 0,0 0 0,0 0 0,0-1 1,0 1-1,0 0 0,0 0 0,0 0 0,0 0 0,0 0 1,0 0-1,0 0 0,0 0 0,1 0 0,-1 0 0,0 0 1,0 0-1,0 0 0,0 0 0,0 0 0,0 0 0,-1 0 1,1 0-1,0 0 0,0 0 0,0-1 0,0 1 1,0 0-1,0 0 0,0 0 0,0 0 0,0 0 0,0 0 1,0 0-1,0 0 0,0 0 0,0 0 0,9 1-54,24 5 141,9 1-29,45-1 25,158-11 0,-245 5-83,8-1-480,0 1-1,15-4 0,-21 3-82,0 0 0,1 0-1,-1 0 1,0 0 0,0 0 0,0 0 0,3-3-1,-4 4 457,-1 0 0,0 0-1,0 0 1,0-1-1,0 1 1,0 0-1,0 0 1,0 0-1,1 0 1,-1-1-1,0 1 1,0 0-1,0 0 1,0 0 0,0-1-1,0 1 1,0 0-1,0 0 1,0 0-1,0 0 1,0-1-1,0 1 1,0 0-1,0 0 1,0 0-1,0-1 1,0 1 0,0 0-1,0 0 1,-1 0-1,1-1 1,0 1-1,0 0 1,0 0-1,0 0 1,0 0-1,0 0 1,0-1-1,-1 1 1,1 0 0,0 0-1,0 0 1,0 0-1,0 0 1,-1 0-1,1 0 1,0 0-1,0-1 1,0 1-1,0 0 1,-1 0-1,1 0 1,0 0 0,0 0-1,0 0 1,-1 0-1,0 0-323,-5-2-2467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42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1 120 10048,'10'-3'4544,"66"-13"-3936,-36 7 1567,0 6-1311,18-9 160,5 1-640,19-6-96,-6 5-192,14-4-192,-4 7 32,-9 1-2368,-16 5 1345,-6 3-5281,-15 8 3552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44.9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45 899 4384,'-18'-5'1424,"18"5"-1408,0 0 0,-1 0 1,1 0-1,0 0 0,0 0 1,0 0-1,0 0 0,-1 0 1,1 0-1,0 0 0,0 0 0,0 0 1,-1 0-1,1 0 0,0 0 1,0 0-1,0 0 0,0 0 1,-1 0-1,1 0 0,0 0 1,0 0-1,0 0 0,0 0 0,-1 1 1,1-1-1,0 0 0,0 0 1,0 0-1,0 0 0,0 0 1,-1 0-1,1 1 0,0-1 0,-5 4 135,5-4-35,-1 0 0,1 0 1,0 0-1,-1 0 0,1 1 1,0-1-1,-1 0 0,1 0 1,0 0-1,-1 0 0,1 1 1,0-1-1,0 0 1,-1 0-1,1 1 0,0-1 1,0 0-1,-1 0 0,1 1 1,0-1-1,0 0 0,0 3 2070,5-3 326,-1 0-2267,0-1 0,0 0 0,0 0 0,0 0 0,-1 0 0,1-1 0,0 1 0,-1-1 0,1 0 0,-1 0 0,1 0 1,-1 0-1,0-1 0,0 0 0,0 1 0,5-7 0,-1 0 18,1-1 0,-2 0 1,1 0-1,6-15 1,21-64 489,-25 61-316,16-35-1,-25 63-429,0 0 0,0 1 0,1-1-1,-1 0 1,0 0 0,0 0-1,0 0 1,0 0 0,0 0 0,0 0-1,0 0 1,0 0 0,0 0-1,0 0 1,0 0 0,0 0 0,0 0-1,0 0 1,0 0 0,0 0-1,0 0 1,0 0 0,0 0 0,0 0-1,0 0 1,0 0 0,0 0-1,0 0 1,0 0 0,0 0 0,0 0-1,0 0 1,1 0 0,-1 0 0,0 0-1,0 0 1,0 0 0,0 0-1,0 0 1,0 0 0,0 0 0,0 0-1,0 0 1,0 0 0,0 0-1,0 9 133,-3 15-43,-65 307 438,-51 146 1460,128-534-847,36-144-1008,22-39-203,-58 203 14,55-184-124,-8 94 48,-46 109 70,1 0 0,0 1 0,1 1 0,25-26 0,-35 40 37,0 0 1,1-1-1,-1 1 0,1 1 0,-1-1 1,1 0-1,0 0 0,0 1 0,0 0 1,0 0-1,0 0 0,4-1 0,-5 1 12,-1 1 0,1 0 0,-1 0 0,1 0 0,-1 1 0,1-1 1,-1 0-1,1 1 0,-1-1 0,1 1 0,-1-1 0,1 1 0,-1-1 0,1 1 0,-1 0 0,0 0 0,0 0 0,1 0 0,-1 0 0,0 0 0,0 0 0,0 0 0,0 0 0,0 1 0,0-1 0,1 2 0,0 1 16,0 0 1,-1-1-1,1 1 0,-1 0 0,1 0 0,-1 0 1,-1 0-1,1 0 0,0 1 0,-1 5 0,0 2 49,-1 1 0,-3 13-1,3-17-32,-3 14 9,0 0-1,-2-1 1,0 0-1,-1 0 1,-2 0 0,0-1-1,-1 0 1,-1-1-1,-22 31 1,2-16 167,28-31-157,0-1 0,-1-1 0,1 1 0,-1 0 0,1-1 0,-1 0 0,0 0 0,-5 2 0,8-3-49,0-1 1,0 1-1,0-1 0,0 0 0,0 1 0,0-1 0,0 0 0,0 0 0,0 0 1,0 0-1,0 0 0,-1 0 0,1 0 0,0 0 0,0-1 0,0 1 1,0 0-1,0 0 0,0-1 0,0 1 0,0-1 0,0 1 0,0-1 1,0 0-1,0 1 0,0-1 0,0 0 0,1 1 0,-1-1 0,0 0 1,1 0-1,-1 0 0,0 0 0,0-1 0,1 1-8,-1-1 0,1 1 0,0-1 0,0 1 0,0 0 0,0-1 0,0 1 0,0-1 0,0 1 0,0-1 0,1 1-1,-1 0 1,0-1 0,1 1 0,-1-1 0,1 1 0,0 0 0,-1 0 0,1-1 0,0 1 0,0 0 0,0 0 0,0 0 0,0 0 0,0 0 0,2-1 0,8-7 22,0 2 0,1-1 1,0 2-1,0-1 1,23-7-1,11-6-119,-38 17 110,146-75 24,-120 59 47,-1-2-1,46-37 0,-43 29-11,-12 10-13,-2 0 0,31-33 0,-53 51-47,15-20 801,-15 20-759,1 1 1,-1-1 0,1 0-1,-1 1 1,0-1-1,0 0 1,1 0 0,-1 1-1,0-1 1,0 0-1,0 1 1,0-1 0,0 0-1,0 0 1,0 1 0,0-1-1,0 0 1,0 0-1,0 1 1,-1-1 0,1 0-1,0 1 1,0-1-1,-1 0 1,1 1 0,0-1-1,-1 0 1,0 0 0,1 1-43,0-1 1,-1 1 0,1 0 0,0 0 0,-1 0-1,1-1 1,0 1 0,-1 0 0,1 0 0,-1 0-1,1 0 1,0 0 0,-1 0 0,1 0 0,-1 0-1,1 0 1,0 0 0,-1 0 0,1 0 0,-1 0-1,1 0 1,0 0 0,-1 0 0,1 0 0,-1 0-1,1 0 1,0 1 0,-1-1 0,1 0 0,0 0-1,-1 0 1,1 1 0,0-1 0,-1 0 0,1 1-1,0-1 1,-1 0 0,1 1 0,0-1 0,0 0 0,0 1-1,-1-1 1,1 1 0,-1 1-19,0-1 1,0 1-1,0-1 0,1 1 1,-1 0-1,1 0 1,-1-1-1,1 1 0,-1 0 1,1 2-1,1 8-28,0-1 1,1 1-1,4 13 0,2 11-22,-6-21 70,2-1 0,-1 1-1,2 0 1,0-1 0,9 18-1,-11-27 1,0 0-1,0 0 1,1 0 0,-1 0-1,1-1 1,0 1 0,6 4-1,-7-7 1,0 0-1,0 0 1,0 0-1,0-1 1,0 1-1,0-1 1,0 0-1,1 0 1,-1 0-1,0 0 1,1 0-1,-1-1 1,6 1-1,2-2 16,0 0-1,-1-1 1,1 0-1,-1 0 1,0-1 0,1 0-1,-1-1 1,-1 0-1,12-7 1,11-7 10,37-30 0,-60 41-4,0 1 10,-3 2 10,-1 1 1,0-1 0,0 0-1,0 0 1,0 0 0,-1-1-1,0 0 1,0 0 0,0 0-1,3-6 1,-7 11-43,0 0-1,1-1 1,-1 1 0,0 0 0,0 0 0,0 0 0,0-1-1,0 1 1,1 0 0,-1 0 0,0-1 0,0 1 0,0 0-1,0 0 1,0-1 0,0 1 0,0 0 0,0 0 0,0-1-1,0 1 1,0 0 0,0 0 0,0-1 0,0 1 0,0 0-1,0-1 1,0 1 0,-1 0 0,1-1 0,-7 5-119,-8 12 19,3 0 83,2 0-1,-1 0 1,2 1 0,0 0 0,1 1 0,1 0 0,1 0-1,-7 32 1,12-46 3,0-1-1,1 1 1,0 0 0,-1 0-1,2-1 1,-1 1 0,0 0-1,1 0 1,-1-1-1,1 1 1,2 4 0,-2-7 19,-1 1 0,1 0 0,0-1 0,0 1 1,0-1-1,0 1 0,0-1 0,1 0 0,-1 1 1,0-1-1,1 0 0,-1 0 0,1 0 0,-1 0 1,1 0-1,-1 0 0,1 0 0,0-1 0,-1 1 1,1-1-1,0 1 0,0-1 0,0 1 0,2-1 1,3 0 21,-1 1 0,1-1 0,0-1 0,0 0 1,-1 0-1,1 0 0,0 0 0,-1-1 0,0 0 1,1-1-1,-1 0 0,7-3 0,-6 1-9,1 0 0,-1-1 0,0 0-1,0 0 1,-1 0 0,1-1 0,-1 0-1,5-9 1,-2 2 28,-1 0 1,0-1-1,-1 0 0,-1-1 0,0 1 0,-2-1 1,1 0-1,-2 0 0,3-23 0,-6 37-37,1-9-8,-1 0 0,-1-18 0,1 25-19,0 1 0,-1 0 0,0 0 0,0 0 0,0 0 0,0 0 0,0 0 0,-1 0 0,1 0 0,-1 0 0,0 1 0,0-1 0,-3-3 0,2 3-4,-1 0 0,1 0 0,-1 1 0,1-1 0,-1 1 0,0 0 0,0 0 0,0 0 0,-4 0 0,5 1 4,0 0 1,0 0-1,1 1 1,-1-1-1,0 1 1,0 0-1,1 0 0,-1 0 1,0 0-1,0 1 1,0-1-1,1 1 1,-1 0-1,0-1 1,-2 3-1,4-3 12,1 0 0,-1 0 0,1 1 0,-1-1 0,0 0 0,1 1 1,-1-1-1,1 0 0,-1 1 0,1-1 0,0 1 0,-1-1 0,1 1 0,-1-1 0,1 1 0,0-1 0,0 1 0,-1-1 0,1 1 0,0 0 0,0-1 0,0 1 0,-1-1 0,1 1 0,0 0 0,0-1 0,0 1 0,0 0 1,0-1-1,0 1 0,0-1 0,0 1 0,1 0 0,-1-1 0,0 1 0,0-1 0,0 1 0,1 0 0,0 1-7,0 0 1,0-1-1,0 1 0,0-1 1,0 0-1,1 1 0,-1-1 1,0 0-1,1 1 1,-1-1-1,3 1 0,2 1 27,0 0-1,0-1 0,1 1 1,-1-2-1,0 1 0,1-1 1,-1 0-1,1 0 0,-1 0 1,1-1-1,-1 0 0,1-1 1,-1 1-1,1-1 0,-1 0 0,1-1 1,-1 0-1,0 0 0,12-5 1,14-12 9,-2-1 0,47-38 0,-53 38 33,-1-1-1,-1-1 0,-1-1 1,-1-1-1,-2-1 0,0 0 0,24-47 1,-34 56-30,4-9-75,0 0-1,15-52 0,-26 67 56,-4 8-99,2 3 78,0 0 1,-1 0-1,1 0 0,0 0 0,0 0 0,-1 0 0,1 0 0,0 0 0,0 1 0,-1 1 1,-22 32 14,2 1 1,1 1 0,1 1 0,3 0 0,-17 53 0,23-54-5,1 0-1,2 0 0,2 1 1,1 0-1,2 0 0,3 44 1,0-72 5,1 0 0,0 0 1,0 0-1,1 0 0,1 0 1,4 12-1,-6-19 2,0 0 1,1-1-1,-1 0 0,1 1 0,-1-1 1,1 0-1,0 0 0,0 1 1,0-1-1,0-1 0,0 1 0,1 0 1,-1-1-1,0 1 0,1-1 1,0 1-1,-1-1 0,1 0 1,-1 0-1,1-1 0,0 1 0,0 0 1,-1-1-1,1 0 0,0 1 1,0-1-1,5-1 0,1 0 19,0 0-1,0-1 1,0 0-1,0-1 0,-1 0 1,12-5-1,48-28 37,49-41-7,-5 4-33,-85 56-55,-24 17 40,-4 5 1,-6 9-28,6-12 14,-10 21-49,0 0-1,1 1 1,2 0-1,0 0 1,-5 35-1,12-54 59,1 0 1,-1 0-1,1 0 0,0 0 0,1-1 1,-1 1-1,1 0 0,2 9 0,-2-12-1,-1-1 0,1 1 0,-1-1 0,1 1 0,0-1 0,0 0 0,0 0 0,0 1 0,-1-1 0,2 0 0,-1 0 0,0 0 0,0 0-1,0 0 1,0 0 0,1 0 0,-1 0 0,0-1 0,1 1 0,-1-1 0,1 1 0,-1-1 0,0 1 0,1-1 0,-1 1 0,1-1 0,0 0 0,-1 0 0,1 0 0,-1 0 0,1 0 0,2-1-1,1 0 28,-1 0-1,1-1 1,0 0-1,0 0 1,-1 0-1,1-1 1,-1 1-1,0-1 1,0 0-1,0 0 1,0 0-1,-1-1 1,1 1-1,-1-1 1,0 0-1,0 0 1,0 0-1,3-7 1,1-2 28,0 0 0,-1-1 0,0 0 0,6-30 0,-9 33-55,-2-1 0,1 1 0,-1-1 0,-1 0 0,0 0 0,-1 0 0,-4-20 0,4 29-7,0 0-1,0 0 1,0 0 0,0 0 0,-1 1-1,1-1 1,-1 0 0,0 1-1,0-1 1,0 1 0,0-1-1,0 1 1,0 0 0,-1 0-1,-2-2 1,-4-1-66,1 0 1,-1 1-1,-13-5 1,14 6-71,82-15-255,-32 13 537,70 2 0,-106 3-128,8-1 1,0 2 0,0 0-1,-1 1 1,26 5 0,-35-6 6,-1 1 0,1-1 0,0 0 0,-1 1 0,1 0 0,-1 0 0,1 0 0,-1 0 0,0 1 0,0-1 0,0 1-1,0 0 1,-1-1 0,1 1 0,-1 1 0,1-1 0,-1 0 0,0 0 0,0 1 0,-1 0 0,3 6 0,-2-3 41,-1 0 1,0 0 0,0 0-1,-1 0 1,0 0 0,0 0-1,0 0 1,-3 11 0,-2 3 13,-11 29-1,12-41-64,3-6 0,-1 3-1,0 0-1,0 0 0,-1 10 0,3-16-4,0 0 1,0 1-1,0-1 0,0 0 0,0 1 1,0-1-1,0 0 0,0 1 0,0-1 0,0 0 1,0 0-1,0 1 0,0-1 0,0 0 1,0 0-1,0 1 0,0-1 0,1 0 1,-1 1-1,0-1 0,0 0 0,0 0 0,0 0 1,1 1-1,-1-1 0,0 0 0,0 0 1,0 0-1,1 1 0,-1-1 0,0 0 0,1 0 1,0 0 1,0 0-1,0 0 1,0-1 0,0 1 0,0 0 0,0-1 0,1 1 0,-1-1 0,-1 1 0,1-1 0,0 1-1,0-1 1,0 0 0,1-1 0,42-39 217,-9 7-246,-34 33 25,69-57-90,-57 48 39,0 1 1,0 1 0,25-11-1,-36 18 64,1 0 0,-1 0 0,0 0 0,1 0 0,-1 1 0,1 0-1,-1-1 1,1 1 0,-1 0 0,1 0 0,-1 0 0,1 0 0,-1 1 0,1-1 0,-1 1 0,1 0-1,2 0 1,-2 1 16,0-1 0,-1 1 0,1 0-1,0 0 1,-1 0 0,1 1 0,-1-1-1,0 0 1,0 1 0,0-1 0,0 1-1,3 6 1,25 57 146,3 6 101,-29-64-428,1-1 0,-1 0 0,1-1 1,1 1-1,-1-1 0,1 0 0,8 7 0,5-6-2801,-10-6 19,-22-20-13002,-1 6 12200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45.3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37 162 8128,'-32'-9'3680,"27"9"-3168,10 0 1824,4 0-1376,14-5 1375,3 2-1343,37-14-32,4 6-576,41-9-32,-5 5-224,2-10-352,-11 2 128,-9 3-1824,-14 7 1056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48.0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437 383 4992,'-7'-14'2566,"7"12"-2133,-1 1 0,1-1 1,-1 1-1,0-1 0,1 1 0,-1 0 0,0-1 0,0 1 0,0 0 1,0-1-1,-1 1 0,1 0 0,0 0 0,0 0 0,-1 0 1,1 0-1,0 0 0,-1 1 0,1-1 0,-1 0 0,-2 0 0,-3-1-101,1-1-1,-1 2 0,0-1 0,0 1 0,0 0 0,0 0 0,0 1 1,0 0-1,0 1 0,-13 1 0,0 3-159,1 1 1,0 1-1,0 0 0,0 2 1,-18 10-1,25-11-125,-1 1 0,1 0-1,0 0 1,1 1 0,0 1 0,1 0-1,-13 18 1,11-11-46,0 1-1,1 0 1,-13 29-1,21-39 6,0-1-1,0 1 0,0 0 0,1-1 0,1 1 0,-1 0 0,2 0 0,-1 0 1,1 0-1,0 0 0,2 11 0,0-13 27,0-1-1,1 1 1,-1-1 0,1 0-1,0 1 1,1-1 0,0-1-1,0 1 1,0-1 0,0 1-1,1-1 1,0 0 0,0-1 0,0 1-1,1-1 1,0 0 0,-1 0-1,1-1 1,11 5 0,-8-4 20,1 0 0,0-1 0,0 0 0,1 0 1,-1-1-1,1-1 0,-1 0 0,1 0 0,-1-1 0,1 0 1,0-1-1,12-2 0,-5-1 22,0-2 0,-1 0 0,1-1 0,-1-1 1,-1 0-1,28-19 0,85-75 172,-119 94-243,124-116 382,-95 88-327,-34 31-64,0 1-3,0-1 0,0 0-1,0 0 1,0-1 0,-1 1 0,7-13 0,-11 18 1,0 0 1,0 0-1,0 0 0,0 0 0,1-1 0,-1 1 1,0 0-1,0 0 0,0 0 0,0-1 0,0 1 1,0 0-1,0 0 0,0 0 0,0-1 1,0 1-1,0 0 0,0 0 0,0-1 0,0 1 1,0 0-1,0 0 0,0 0 0,0-1 0,0 1 1,0 0-1,0 0 0,0 0 0,-1-1 0,1 1 1,0 0-1,-7 1-152,-8 10-60,4 0 199,1 1 0,1 0 0,0 1 0,0 0 1,1 0-1,-9 22 0,0 5 78,-12 44 0,26-76-55,1 0-1,1 0 1,-1-1 0,1 1 0,1 0-1,-1 0 1,1 0 0,2 12 0,-2-18 19,1 1 1,-1-1 0,1 1 0,-1-1-1,1 1 1,0-1 0,0 0-1,1 0 1,-1 1 0,0-1-1,1 0 1,-1 0 0,1 0-1,0 0 1,-1 0 0,1-1 0,0 1-1,0-1 1,0 1 0,0-1-1,1 1 1,-1-1 0,0 0-1,0 0 1,1 0 0,-1-1 0,1 1-1,-1 0 1,6 0 0,-2-1 11,1 0 1,-1 0 0,1 0-1,0-1 1,-1 0 0,1 0-1,-1-1 1,1 0 0,-1 0-1,0 0 1,0-1 0,0 0-1,0 0 1,0-1 0,-1 0-1,0 1 1,7-7 0,3-5-7,0 0 0,0-1 0,24-35 0,-16 15 113,-1 0 0,-1-1 0,24-65 0,-40 88-356,-7 16-92,-9 26 59,3 4 252,1-1 1,2 1 0,1 0-1,1 0 1,4 54-1,-1-78 28,1-1 0,1 0 0,-1 0-1,1 0 1,0 0 0,0 0 0,1-1 0,0 1-1,4 6 1,-6-11-9,0-1 0,0 1 0,0 0-1,0-1 1,1 1 0,-1-1 0,0 1-1,1-1 1,-1 0 0,1 0 0,-1 0 0,1 0-1,-1 0 1,1 0 0,0 0 0,0 0-1,-1 0 1,1-1 0,0 1 0,0-1 0,0 1-1,0-1 1,0 0 0,-1 0 0,1 0-1,0 0 1,0 0 0,0 0 0,0 0 0,0-1-1,0 1 1,0-1 0,-1 0 0,1 1-1,0-1 1,0 0 0,-1 0 0,4-2 0,5-4 19,1-1 0,-1 0 0,-1-1 0,1 0 0,13-19 0,36-57 205,-31 42-200,28-35 8,-25 38 14,-2-3-1,34-65 0,-58 92-25,-5 15-58,0-1 1,0 1-1,0 0 1,0 0-1,1 0 1,-1 0-1,0-1 1,1 1-1,-1 0 1,1 0-1,-1 0 1,1 0-1,0 0 1,-1 0-1,1 0 1,0 0-1,0 1 1,-1-1 0,1 0-1,0 0 1,0 0-1,2 0 1,5-3-39,0 1 0,1 1 1,-1 0-1,1 0 1,-1 0-1,1 1 1,12 0-1,-16 1 25,0 0 0,0 0 0,0 1 0,0 0 0,0 0 0,0 0 0,-1 0 0,1 1 0,0-1 0,-1 1 0,0 1 0,1-1 0,-1 0 0,7 6 0,-9-5 9,0-1 1,1 1-1,-2 0 0,1-1 1,0 1-1,0 0 1,-1 0-1,1 0 1,-1 0-1,0 1 1,0-1-1,0 0 1,-1 0-1,1 1 1,-1-1-1,0 4 1,0 7 110,0-1 0,-5 23 0,2-18-22,-2 20-46,-12 103-30,16-134 25,1 0 0,0 0 0,0 1 0,1-1-1,-1 0 1,2 0 0,3 12 0,-5-17-12,1-1 1,-1 1-1,1-1 1,0 0-1,0 1 0,0-1 1,0 0-1,0 1 1,0-1-1,0 0 1,0 0-1,0 0 0,1 0 1,-1 0-1,0 0 1,3 1-1,-2-2-2,-1 1 0,1-1 0,0 1 1,0-1-1,0 0 0,0 0 0,0 0 0,-1 0 0,1-1 0,0 1 0,0 0 0,0-1 0,0 1 0,-1-1 0,1 0 0,0 1 0,2-3 1,0 1 11,0 0 1,-1-1 0,1 0 0,-1 0-1,0 0 1,0 0 0,5-6-1,17-28 77,-22 32-79,80-144 227,4-8-8,-85 154-226,0-1-1,1 1 0,-1-1 1,-1 0-1,1 0 1,0 0-1,-1 0 0,0 0 1,1-7-1,-2 10-18,0 0-1,0 1 1,0-1 0,0 0-1,0 1 1,1-1-1,-1 0 1,0 1-1,0-1 1,0 0 0,0 1-1,1-1 1,-1 0-1,0 1 1,1-1-1,-1 1 1,1-2 0,0 2-6,-1 0-1,0 0 1,1-1 0,-1 1 0,0 0 0,1 0 0,-1 0 0,0 0 0,1 0 0,-1 0 0,0 0-1,1 0 1,-1 0 0,1 0 0,-1 0 0,0 0 0,1 0 0,-1 0 0,0 0 0,1 0 0,-1 0-1,0 0 1,1 1 0,1 0 5,-1-1 0,1 1 0,0 0 0,-1 1 0,0-1 0,1 0 0,-1 0 0,0 1 0,0-1 0,0 1 0,1-1 1,0 3-1,3 10 0,0 0 0,0 0 0,-2 0 0,0 1 0,0 0 0,0 17 0,7 41-46,-8-63 66,1-1 1,0 1-1,1-1 0,0 0 0,0 0 1,1 0-1,0 0 0,11 14 1,-12-18-3,0-1 1,1 0-1,-1 0 1,1 0-1,0 0 1,0-1 0,0 0-1,1 0 1,-1 0-1,1-1 1,-1 1 0,1-2-1,0 1 1,0 0-1,11 0 1,-6-1 18,1-1 1,-1 0 0,1-1-1,-1 0 1,0-1-1,1 0 1,-1-1-1,0 0 1,0-1 0,-1 0-1,1-1 1,-1 0-1,0-1 1,0 0-1,-1 0 1,1-1-1,15-15 1,-11 7-5,0 0 0,0-1-1,-2 0 1,0-1 0,-1 0 0,0-1 0,-2 0-1,0-1 1,8-24 0,-16 39-22,0 1 1,0-1-1,0 0 0,-1 1 1,1-1-1,-1 0 1,0 0-1,0-4 0,0 7-12,-1 0 0,1 1 0,0-1 0,0 0 0,0 0 0,-1 1 0,1-1 0,0 0 0,-1 1 0,1-1 0,0 1 0,-1-1 0,1 0 0,-1 1 0,1-1 0,-1 1-1,0-1 1,0 0 0,0 1-4,0-1 0,0 1 0,0 0-1,0 0 1,0-1 0,0 1 0,-1 0-1,1 0 1,0 0 0,0 0-1,0 0 1,0 0 0,0 1 0,0-1-1,0 0 1,-2 1 0,-2 1 16,-1 0 0,1 1 0,0-1-1,-1 1 1,1 0 0,1 1 0,-1-1 0,0 1 0,1 0 0,0 0 0,0 0-1,0 1 1,1 0 0,-1-1 0,1 1 0,0 0 0,0 1 0,1-1 0,-1 0 0,1 1-1,1-1 1,-2 7 0,0 3 12,0 0 0,1-1 0,1 1 1,1 0-1,0 0 0,1 0 0,4 22 0,-5-36-14,2 14 5,1 0-1,10 25 1,-13-37 18,1 0-1,0 0 0,1-1 1,-1 1-1,0-1 1,1 1-1,-1-1 0,1 1 1,0-1-1,0 0 0,0 0 1,0 0-1,0 0 1,0 0-1,1 0 0,-1-1 1,1 1-1,-1-1 1,1 0-1,0 1 0,-1-1 1,5 1-1,-5-2-4,1 0 0,-1 0 0,1 0 0,-1-1 0,1 1 0,-1-1 0,1 1 0,-1-1 0,1 0 0,-1 0 0,4-2 0,26-16 104,-20 10-78,41-26 133,-3 1-206,93-47-1,-101 61 20,-25 10 72,1 2 0,0 0 1,20-5-1,-41 21 150,-13 17-63,-34 40 1,30-41-54,-23 36-1,42-59-69,4-1-1,-1 0 0,0-1 0,0 0 0,0 0 0,0 1 0,0-1-1,0 0 1,0-1 0,0 1 0,0 0 0,1-2 0,4-2-86,47-31-244,39-23 192,-92 58 102,1 0 0,-1 0 1,1 1-1,0-1 0,-1 0 1,1 1-1,-1 0 0,1-1 1,0 1-1,0 0 0,-1 0 1,1-1-1,2 2 0,-2-1 11,-1 0 0,0 1 0,0-1-1,0 1 1,0 0 0,0-1 0,0 1-1,0 0 1,0-1 0,0 1 0,0 0-1,-1 0 1,1 0 0,0 0 0,0 0 0,-1 0-1,1 0 1,-1 0 0,1 0 0,-1 0-1,1 1 1,2 6-4,-1 0 0,0 0 0,1 14 0,-3-17 20,1 1 0,0 0 0,0-1 0,0 1 0,0-1 0,1 0 0,0 0 0,0 1 0,1-1 0,-1 0 0,5 5 0,-7-9-1,1 0-1,0 0 0,0 0 1,0-1-1,1 1 1,-1 0-1,0 0 1,0-1-1,0 1 0,0-1 1,1 1-1,-1-1 1,0 1-1,1-1 1,-1 0-1,0 1 0,1-1 1,-1 0-1,0 0 1,1 0-1,-1 0 1,0 0-1,1-1 1,-1 1-1,0 0 0,0-1 1,1 1-1,-1-1 1,0 1-1,0-1 1,1 1-1,-1-1 0,0 0 1,0 0-1,0 1 1,0-1-1,0 0 1,1-2-1,5-4 27,0-1 0,0 1 1,-1-1-1,5-10 0,-6 10-11,228-286 694,-204 258-700,-3-2 0,-1-1 0,34-70 0,-56 103-17,0 1-5,-1 0-1,1 0 1,-1-1 0,0 1 0,0 0 0,-1-1 0,1 1 0,-1-7 0,-1 12 1,0 0 1,0-1 0,1 1-1,-1 0 1,0 0 0,0 0-1,0 0 1,0 0 0,0 0-1,0-1 1,0 1 0,0 0-1,0 0 1,0 0 0,-1 0-1,1 0 1,0 0 0,0-1-1,0 1 1,0 0 0,0 0-1,0 0 1,0 0 0,0 0-1,0 0 1,0 0 0,0 0-1,0-1 1,0 1 0,-1 0-1,1 0 1,0 0 0,0 0-1,0 0 1,0 0 0,0 0-1,0 0 1,-1 0 0,1 0-1,0 0 1,0 0 0,0 0-1,0 0 1,0 0 0,0 0-1,-1 0 1,1 0 0,0 0-1,0 0 1,0 0 0,0 0-1,0 0 1,0 0 0,-1 0-1,1 0 1,0 0 0,0 0-1,0 0 1,0 0 0,0 0-1,0 0 1,-1 1 0,-7 6 37,-8 14 39,0 0-1,1 1 1,-20 41 0,15-27-49,14-25-1,-7 11-31,0 1 0,2 0 0,1 0-1,-12 42 1,15-35-17,3 1 0,0-1 0,2 1 0,1 0 0,2-1 0,6 50 0,-6-76-180,-1 1 0,1-1 0,0 1 0,0-1 0,0 0 0,1 0 0,0 1 1,-1-1-1,1 0 0,1 0 0,-1-1 0,1 1 0,5 6 0,-8-10 36,0 1 1,1-1-1,-1 1 0,1-1 1,-1 0-1,1 1 0,-1-1 1,1 1-1,-1-1 0,1 0 1,0 0-1,-1 1 0,1-1 0,-1 0 1,1 0-1,0 0 0,-1 0 1,1 0-1,0 1 0,-1-1 1,1 0-1,0-1 0,-1 1 0,1 0 1,-1 0-1,1 0 0,0 0 1,-1 0-1,1-1 0,-1 1 1,1 0-1,0 0 0,-1-1 0,1 1 1,-1-1-1,1 1 0,-1 0 1,1-1-1,-1 1 0,0-1 1,1 1-1,0-2 0,1-1-1176,0 0 0,0-1 0,-1 1-1,1-1 1,1-7 0,5-15-2007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48.4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60 9568,'0'-1'107,"0"1"0,0 0 0,0 0 0,0 0 0,0 0 0,0-1-1,1 1 1,-1 0 0,0 0 0,0 0 0,0-1 0,0 1 0,0 0 0,0 0 0,1 0 0,-1 0 0,0 0 0,0 0 0,0-1 0,0 1 0,1 0 0,-1 0 0,0 0 0,0 0 0,0 0 0,1 0 0,-1 0 0,0 0 0,0 0 0,0 0 0,1 0 0,-1 0 0,0 0 0,12 0 617,6-1 227,95-20 5741,-1 8-4426,110 0-2056,-195 12 83,42 0-167,35-2-647,-94 1-4054,-26 6-18,-4 3 521,-35 7 0,6-5 222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2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1 6400,'-8'1'456,"1"1"0,0 0 0,1 1 0,-1-1 0,0 2 0,1-1 0,-1 1 0,1-1 0,-10 9 0,-14 19 817,0 2 1,-38 53-1,-16 20-619,51-70-369,-2-1-1,-52 40 1,63-57 16,-24 24 0,39-28-559,9-14 223,-1 1 1,1-1-1,0 0 0,0 1 1,0-1-1,0 0 0,0 0 1,0 1-1,0-1 0,0 0 1,0 1-1,0-1 0,0 0 0,1 1 1,-1-1-1,0 0 0,0 1 1,0-1-1,0 0 0,0 0 1,1 1-1,-1-1 0,0 0 1,0 1-1,0-1 0,1 0 1,-1 0-1,0 0 0,0 1 1,1-1-1,-1 0 0,0 0 1,1 0-1,-1 0 0,0 0 1,0 1-1,1-1 0,-1 0 1,0 0-1,1 0 0,-1 0 1,0 0-1,1 0 0,-1 0 1,0 0-1,1 0 0,-1 0 1,0 0-1,1 0 0,-1-1 1,24 0-2606,7 0 784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21.2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357 520 2240,'0'-1'121,"0"0"0,0 0 0,0 1 0,0-1 0,0 0 0,1 1 0,-1-1 0,0 0 0,0 1 1,0-1-1,1 0 0,-1 1 0,0-1 0,1 0 0,-1 1 0,0-1 0,1 1 0,-1-1 0,1 1 0,-1-1 0,1 1 0,0-2 0,0 2-38,-1 0 1,1-1-1,-1 1 0,1 0 0,-1-1 1,0 1-1,1-1 0,-1 1 0,0 0 1,1-1-1,-1 1 0,0-1 0,1 1 0,-1-1 1,0 1-1,0-1 0,0 0 0,0 1 1,0-1-1,1 1 0,-1-1 0,0 0 0,-1-2 62,1 0-1,-1 0 1,1 1-1,-1-1 1,0 0-1,0 1 1,0-1-1,0 0 1,-1 1-1,1-1 1,-1 1-1,-2-4 1,-1-2 211,3 7-307,1-1 0,-1 1-1,1-1 1,-1 1 0,1-1 0,-1 1-1,0 0 1,1 0 0,-1 0 0,0 0-1,0 0 1,0 0 0,0 0-1,-4 0 1,-27-4 553,18 4-405,0 2 0,1-1 1,-1 2-1,0 0 0,0 1 0,-23 7 0,18-3-181,1 1 1,0 0-1,1 1 0,-20 14 1,35-21-11,-1 0 0,1 1-1,0-1 1,0 1 0,0 0 0,0 0 0,0 0 0,0 0 0,1 1 0,0-1 0,0 1 0,0-1 0,0 1 0,0 0 0,1 0 0,0 0 0,-1 0 0,1 4 0,1-5 24,-1 1 0,1 0 0,1-1 0,-1 1 1,1-1-1,-1 1 0,1-1 0,0 1 0,0-1 0,0 1 1,1-1-1,-1 0 0,1 0 0,0 1 0,0-1 0,0 0 1,0-1-1,1 1 0,-1 0 0,5 3 0,2 2 71,1-1 1,0 0-1,0-1 0,0 0 0,0-1 0,1 0 0,0 0 0,0-1 0,0-1 0,1 0 0,-1 0 1,1-1-1,0-1 0,-1 0 0,1 0 0,0-1 0,0-1 0,0 0 0,-1 0 0,1-1 1,-1-1-1,1 0 0,14-7 0,3-1 61,-1-1-1,0-2 1,-1-1 0,-1-1 0,0-1 0,-2-1-1,0-2 1,30-30 0,-49 46-145,-4 2-18,1 1-1,-1 0 0,0 0 1,1 0-1,-1-1 0,0 1 1,0-1-1,0 1 1,0-1-1,0 1 0,-1-1 1,1 0-1,1-3 0,-2 5-4,0 0-1,0 0 0,0 0 0,0 0 0,0 0 0,0 0 0,0 0 0,0-1 0,-1 1 0,1 0 0,0 0 0,0 0 0,0 0 0,0 0 0,0 0 0,0 0 0,0 0 0,0 0 0,0 0 0,0-1 0,0 1 0,-1 0 0,1 0 0,0 0 0,0 0 0,0 0 0,0 0 0,0 0 0,0 0 0,0 0 0,0 0 0,-1 0 0,1 0 0,0 0 0,0 0 0,0 0 0,0 0 0,0 0 0,0 0 1,0 0-1,-1 0 0,1 0 0,0 0 0,0 0 0,0 0 0,0 0 0,0 0 0,-10 5-282,-8 9-90,9-5 240,0 0 13,0 1-1,0 0 0,1 0 1,-9 17-1,15-25 143,1 1 0,0-1 0,-1 1 0,1-1 0,1 1 0,-1 0 0,0-1 0,0 1 0,1 0 0,0-1 0,-1 1 0,1 0 0,0 0-1,1-1 1,-1 1 0,0 0 0,1 0 0,-1-1 0,1 1 0,0 0 0,0-1 0,0 1 0,0-1 0,1 1 0,-1-1 0,1 0 0,2 4 0,-1-2 66,1-1 1,-1 0-1,1 0 1,-1 0 0,1-1-1,0 1 1,0-1 0,0 0-1,1 0 1,-1 0 0,0-1-1,1 1 1,-1-1-1,9 1 1,-7-1 8,0-1-1,1 0 0,-1 0 1,0-1-1,0 1 1,0-1-1,0 0 1,0-1-1,0 0 1,9-3-1,-9 2-37,0-1 0,1 1 1,-1-1-1,-1 0 0,1-1 0,-1 1 0,6-7 0,-10 10-38,1-1 0,-1 0 0,0 1 0,0-1-1,0 0 1,0 0 0,0 0 0,0 1 0,-1-1 0,1 0-1,0 0 1,0-4 0,-1 5-1,0-1 1,-1 1-1,1-1 1,0 1-1,0-1 1,-1 1-1,1 0 0,-1-1 1,1 1-1,-1 0 1,0-1-1,1 1 1,-1 0-1,0-1 1,0 1-1,0 0 0,0 0 1,0 0-1,-2-2 1,-2 0-26,1 0 0,-1 0 0,0 0 0,0 1 0,0 0 0,0 0 0,0 0 0,-11-2 0,-5 0-161,-23 0 0,-26 4 140,79-4 163,0 0-1,1 0 1,16-3 0,187-26-206,-179 28 120,59-1 1,-89 6-24,0 0-1,0 1 1,0-1 0,0 1-1,0 0 1,0 0 0,0 0 0,0 1-1,0-1 1,-1 1 0,1 0 0,3 2-1,-6-3 4,0 0 1,0 0-1,0 0 0,0-1 0,0 1 0,0 0 0,0 0 0,-1 0 0,1 0 0,0 0 0,-1 1 0,1-1 0,-1 0 0,1 0 0,-1 0 0,0 0 0,1 1 0,-1-1 1,0 0-1,0 0 0,0 1 0,0-1 0,0 0 0,0 3 0,-1 2 63,0 0-1,-1 0 1,-4 11 0,1-2-79,2-7 2,-4 28 330,7-36-334,0 0 0,0 0 1,0 0-1,0 0 0,0 0 0,0 1 0,0-1 1,0 0-1,0 0 0,0 0 0,0 0 0,0 0 0,0 0 1,0 0-1,0 0 0,0 1 0,0-1 0,0 0 1,1 0-1,-1 0 0,0 0 0,0 0 0,0 0 1,0 0-1,0 0 0,0 0 0,0 0 0,0 0 0,0 0 1,0 0-1,1 1 0,-1-1 0,0 0 0,0 0 1,0 0-1,0 0 0,0 0 0,0 0 0,0 0 1,0 0-1,1 0 0,-1 0 0,0 0 0,0 0 0,0 0 1,0 0-1,0 0 0,0-1 0,0 1 0,0 0 1,1 0-1,-1 0 0,0 0 0,9-5 260,7-10 81,-15 14-295,19-17-120,32-22 1,-51 40 50,0-1 0,0 0 0,0 1 0,0-1 1,0 1-1,0-1 0,0 1 0,0-1 0,0 1 1,0 0-1,0-1 0,0 1 0,0 0 0,0 0 1,1 0-1,-1 0 0,0 0 0,0 0 0,0 0 0,2 1 1,-2-1 2,0 1 1,0-1 0,-1 1 0,1-1-1,0 1 1,-1 0 0,1-1 0,0 1 0,-1 0-1,1 0 1,-1-1 0,1 1 0,-1 0-1,1 0 1,-1 0 0,0 0 0,1 0 0,-1-1-1,0 1 1,0 0 0,0 0 0,0 2-1,11 120 24,-11-122-8,1 1-1,-1 0 1,0-1-1,0 1 1,1-1-1,-1 1 1,1-1 0,-1 1-1,1-1 1,-1 1-1,1-1 1,0 1-1,0-1 1,0 0 0,0 1-1,0-1 1,0 0-1,2 2 1,-2-3 11,0 1 0,0-1 0,1 1 0,-1-1 0,0 0 0,0 1 0,1-1 0,-1 0 0,0 0 0,1 0 0,-1 0 0,0 0 0,1 0 0,-1 0 0,0 0 1,1 0-1,1-1 0,5-2 58,-1-1 0,1 1 1,-1-1-1,1-1 1,11-9-1,-8 6-58,124-99 206,-114 88-212,-1-1 0,0-2 0,31-44 1,-24 23 6,-2-1 0,-2-2 0,-1 0 0,-3-1 0,13-53 0,-29 90-50,0 1 0,-1-1 0,0 0 1,-1 0-1,0 0 0,-1 0 0,0 0 0,-2-11 0,3 20 28,-1 1 0,0-1 0,0 1 1,0-1-1,0 1 0,0 0 0,-1-1 1,1 1-1,0-1 0,0 1 1,0-1-1,0 1 0,0 0 0,-1-1 1,1 1-1,0 0 0,0-1 0,0 1 1,-1-1-1,1 1 0,0 0 0,-1 0 1,1-1-1,0 1 0,-1 0 0,1-1 1,0 1-1,-1 0 0,1 0 0,-1 0 1,1 0-1,0-1 0,-1 1 0,1 0 1,-1 0-1,1 0 0,-1 0 0,1 0 1,0 0-1,-1 0 0,1 0 1,-1 0-1,1 0 0,-1 0 0,1 0 1,0 0-1,-1 1 0,1-1 0,-1 0 1,1 0-1,0 0 0,-1 1 0,1-1 1,0 0-1,-1 0 0,0 1 0,-2 2-33,1-1 1,-1 1-1,0-1 0,1 1 0,-3 4 0,-12 19-48,1 1 1,1 1-1,-15 39 1,-24 93 95,49-144-21,1 0-1,1 1 0,0 0 0,1-1 0,-1 32 0,4-42 29,-1-1-1,1 0 0,0 1 1,0-1-1,1 0 0,0 1 1,0-1-1,0 0 0,4 7 1,-3-9 26,-1 1-1,0-1 1,1-1 0,0 1 0,0 0-1,0-1 1,0 1 0,0-1 0,0 0 0,1 0-1,-1 0 1,1 0 0,-1-1 0,8 3-1,-5-3 3,0 1 0,1-1-1,-1 0 1,0-1 0,1 0-1,-1 0 1,0 0 0,1 0-1,-1-1 1,0 0 0,1-1-1,-1 0 1,0 1 0,0-2-1,0 1 1,-1-1 0,1 0-1,7-5 1,-3 1-25,0-1 0,-1 0-1,0-1 1,0 0 0,0 0 0,-1-1-1,-1 0 1,9-15 0,-2 5-115,-11 16 61,-1 1 0,1-1 1,-1 1-1,1-1 1,-1 0-1,0 0 1,-1 0-1,1 0 0,-1 0 1,0 0-1,1 0 1,-1-6-1,-1 9-81,0 18 47,0 141-63,0-154 139,0 0 0,0 0-1,1 0 1,-1 0 0,1 0 0,0 0 0,0-1-1,0 1 1,3 5 0,-4-8 9,1 0-1,0 0 1,0 0 0,0 1-1,0-1 1,0 0 0,0 0-1,0 0 1,1 0-1,-1-1 1,0 1 0,1 0-1,-1 0 1,0-1 0,1 1-1,-1-1 1,1 1 0,-1-1-1,1 0 1,-1 1-1,0-1 1,1 0 0,0 0-1,-1 0 1,1 0 0,2-1-1,9-1 55,0-1 0,0-1-1,0 0 1,16-8-1,16-4-32,256-100 76,-293 115-216,-8 1 103,0 0 0,0 0 0,0 0-1,0 0 1,1-1 0,-1 1 0,0 0 0,0 0 0,0 0 0,0 0 0,0 0 0,0 0-1,0 0 1,0 0 0,1 1 0,-1-1 0,0 0 0,0 0 0,0 0 0,0 0 0,0 0-1,0 0 1,0 0 0,0 0 0,1 0 0,-1 0 0,0 0 0,0 0 0,0 0 0,0 0-1,0 0 1,0 1 0,0-1 0,0 0 0,0 0 0,0 0 0,0 0 0,0 0 0,0 0-1,0 0 1,0 0 0,0 0 0,0 1 0,0-1 0,0 0 0,0 0 0,0 0 0,0 0 0,0 0-1,0 0 1,0 0 0,0 1 0,0-1 0,0 0 0,0 0 0,0 0 0,0 0 0,0 0-1,0 0 1,-5 5 1,0-1 0,0 0 0,0 0 0,0 0 0,-10 4 0,3-1 0,-24 15 31,19-13-60,1 1 0,0 0 0,1 1 0,1 1 0,-18 17-1,30-27 32,1 0 1,0-1-1,0 1 0,-1 0 0,1 0 0,1 0 0,-1 0 0,0 0 1,0 0-1,1 0 0,-1 0 0,1 0 0,-1 0 0,1 4 1,0-5 10,0 0 0,0 0 1,1 0-1,-1 0 1,0-1-1,0 1 1,1 0-1,-1 0 1,0 0-1,1-1 1,-1 1-1,1 0 1,-1-1-1,1 1 0,-1 0 1,1-1-1,0 1 1,-1 0-1,1-1 1,0 1-1,-1-1 1,1 0-1,0 1 1,0-1-1,0 1 1,-1-1-1,1 0 0,0 0 1,0 1-1,0-1 1,-1 0-1,1 0 1,0 0-1,0 0 1,0 0-1,0 0 1,0 0-1,-1 0 1,3-1-1,9-1 53,1 0 0,-1-1 0,0-1 0,-1 0 0,1 0 0,0-1 1,-1-1-1,12-7 0,-3 0-3,-1-1 0,0-1 1,23-23-1,-23 15-58,-16 19-49,0 0-1,0 0 1,0 0 0,1 0-1,6-4 1,-7 9-384,-1 5 255,-2 13 168,0-13-19,0 3 5,-1-3 17,1 1 0,0-1 0,1 1 0,-1-1 0,1 0 0,0 1 0,1-1 0,3 9 0,-4-12 22,1 0 0,0 0-1,0 0 1,0 0 0,0 0 0,1-1 0,3 5-1,-5-7-8,0 1 1,0 0-1,0-1 0,0 1 0,1 0 1,-1-1-1,0 1 0,0-1 0,0 0 0,1 1 1,-1-1-1,0 0 0,0 0 0,1 0 0,-1 0 1,0 0-1,1 0 0,-1 0 0,0 0 0,0 0 1,1-1-1,0 0 0,5-2 20,-1-1 0,0 1 0,0-1 0,0-1 0,-1 1 0,8-9 0,2 0 147,-3 1-170,0 0 0,15-20 0,3-4 117,-26 31-98,6-4-323,-9 9 287,-1 0 0,0 0 0,1 0-1,-1 0 1,0 0 0,1 0 0,-1 0 0,0 1-1,1-1 1,-1 0 0,0 0 0,1 0 0,-1 0-1,0 1 1,0-1 0,1 0 0,-1 0-1,0 1 1,0-1 0,1 0 0,-1 1 0,0-1-1,0 0 1,0 0 0,0 1 0,0-1 0,1 0-1,-1 1 1,0-1 0,0 0 0,0 1 0,0-1-1,0 1 1,0-1 0,0 0 0,0 1 0,0-1-1,1 7-13,-1 0-1,1 0 1,-1 0-1,-1 0 1,1 0-1,-1 0 1,-1 0-1,1 0 1,-1-1-1,0 1 1,-4 7-1,-5 23 120,9-30-41,0 0 1,-1 0 0,1-1-1,-7 11 1,-5 0 116,14-16-161,-1-1 1,1 1-1,-1-1 0,0 1 1,1-1-1,-1 0 0,0 1 1,1-1-1,-1 0 0,0 1 1,0-1-1,1 0 0,-1 0 1,0 0-1,0 0 1,0 0-1,1 0 0,-1 0 1,-1 0-1,0-1 9,0 0-1,0 0 1,0 0 0,1 0 0,-1 0-1,0 0 1,1-1 0,-1 1-1,1-1 1,0 1 0,-1-1-1,1 1 1,0-1 0,-1-2 0,-8-8 9,11 12-35,-1 0-1,0 0 0,0 0 1,0 0-1,0 0 0,0 0 0,1 0 1,-1 0-1,0 0 0,0 0 1,0 0-1,0 0 0,1 0 1,-1 0-1,0 0 0,0 0 1,0 0-1,0 0 0,1 0 0,-1 0 1,0 0-1,0 0 0,0 0 1,0 0-1,0 0 0,1 0 1,-1 0-1,0-1 0,0 1 1,0 0-1,0 0 0,0 0 0,0 0 1,0 0-1,1 0 0,-1 0 1,0-1-1,0 1 0,0 0 1,0 0-1,0 0 0,0 0 1,0-1-1,0 1 0,0 0 0,0 0 1,0 0-1,0 0 0,0 0 1,0-1-1,0 1 0,0 0 1,0 0-1,0 0 0,2 0-13,0 1-1,0-1 0,0 1 0,0-1 0,0 1 1,1-1-1,-1 0 0,0 0 0,0 0 1,0 0-1,3-1 0,5 0-28,11 0 26,0-2 0,27-5 1,-10 1 20,-4 1 63,-1-1 0,-1-1-1,1-1 1,38-18-1,-56 20-51,-1-1-1,0 0 0,0-1 1,0 0-1,-1-2 0,-1 1 1,0-1-1,0-1 0,-1 0 1,18-26-1,-18 18-12,0 0 0,-1 0-1,-2-1 1,0-1 0,7-26 0,18-115 70,-33 163-64,5-33-194,-5 33 187,0 0 1,0 0-1,0 1 1,0-1 0,0 0-1,-1 0 1,1 0-1,0 0 1,0 0 0,0 0-1,0 0 1,0 0-1,0 0 1,0 0-1,0 0 1,0 0 0,0 0-1,0 0 1,0 0-1,0 0 1,0 0 0,0 0-1,0 0 1,0 0-1,0 0 1,0 0-1,-1 0 1,1 0 0,0 0-1,0 0 1,0 0-1,0 0 1,0 0 0,0 0-1,0 0 1,0 0-1,0 0 1,0 0-1,0 0 1,0 0 0,0 0-1,0 0 1,0 0-1,0 0 1,0 0 0,0 0-1,0 0 1,-1 0-1,1 0 1,0 0 0,0 0-1,0-1 1,0 1-1,0 0 1,0 0-1,0 0 1,0 0 0,0 0-1,0 0 1,0 0-1,0 0 1,0 0 0,0 0-1,0 0 1,0 0-1,0 0 1,-5 7-143,-7 13 35,2 7 75,-12 54 0,11-38 36,-28 135-1,35-153 6,1 0 0,2 0 0,1 0 0,0-1 0,6 34 0,-4-51 50,-1 0 1,1-1 0,0 1 0,6 11-1,-7-16-222,0-1 1,0 1-1,0 0 0,0-1 0,1 1 0,-1 0 0,0-1 0,1 0 1,2 2-1,-4-2-78,1-1 1,0 1 0,0-1 0,-1 0 0,1 1-1,0-1 1,0 0 0,0 0 0,-1 0-1,1 0 1,0 0 0,0 1 0,0-1 0,0-1-1,-1 1 1,1 0 0,0 0 0,0 0-1,0 0 1,0 0 0,-1-1 0,2 0 0,8-2-1595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21.5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45 162 7136,'-40'-20'3232,"35"6"-2816,10 8 1472,4 1-1120,14-7-160,9 1-384,16-9 32,7 6-160,-2-1-160,-3 4 0,-6-3 384,-7 8-160,-15-2-992,1 3 448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21.9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6 136 5728,'-5'-8'2592,"45"0"-2240,1-1 1984,4 6-1344,40-13 448,9 4-864,14-11-128,-5 6-288,14-6 128,-4 6-192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24.0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0 970 3552,'0'0'1147,"6"2"2634,16-13-711,4-3-1767,-10 0-787,-1-1 1,-1-1-1,0 0 1,13-21-1,5-6 86,-17 25-473,-1 0 0,-1-2 0,-1 0 0,14-31 0,-7 12-157,43-100 149,-50 108-52,-1-1-1,10-51 1,-15 56-83,-3 13 0,0 0 1,-1 0-1,-1 0 0,0 0 1,-1-21-1,-3 29-173,1 8-4,-4 16 4,-10 38 63,-56 232-72,60-204 205,12-77 37,-1-1 0,1 1 0,1 0 0,-1 0 0,1 0 0,0-1 0,1 1 0,-1 0 0,5 10 0,-5-15 3,1 0 0,-1-1-1,0 1 1,1 0 0,-1-1 0,1 1 0,-1-1 0,1 1 0,0-1-1,0 0 1,-1 0 0,1 1 0,0-1 0,0-1 0,0 1 0,0 0-1,0 0 1,1-1 0,-1 1 0,0-1 0,0 0 0,0 0 0,0 1-1,4-2 1,3 1 81,-1-1 0,0-1 0,0 1-1,0-1 1,12-5 0,98-41 579,-98 38-693,1-1 0,-1-1-1,-1 0 1,0-2 0,-1 0-1,0-1 1,-1-1 0,-1 0 0,15-20-1,-3-1 13,-2-2-1,-1-1 0,29-63 1,-30 54 100,0 1 32,-1-1 0,30-102 0,-50 121-118,-3 30-47,0 0 0,0-1-1,0 1 1,0 0 0,1 0-1,-1 0 1,0 0 0,0 0-1,0-1 1,0 1-1,0 0 1,-1 0 0,1 0-1,0 0 1,0 0 0,0-1-1,0 1 1,0 0 0,0 0-1,0 0 1,0 0-1,0 0 1,0 0 0,0-1-1,0 1 1,0 0 0,-1 0-1,1 0 1,0 0 0,0 0-1,0 0 1,0 0-1,0 0 1,0 0 0,-1 0-1,1-1 1,0 1 0,0 0-1,0 0 1,-6 4-159,-4 8-92,-4 17 230,1 1 0,1 1 1,1 0-1,-8 45 0,2-14 21,3-9 5,1-1-5,-40 96 0,-27 17 389,66-142-222,4-6 228,9-13 85,3-7 279,11-10-633,1 0 0,26-21-1,-27 25-131,-1-1-1,0 0 0,0-1 1,16-21-1,-21 23-57,5-9 17,1 1 0,0 1 0,22-19 0,-35 34 49,1 0 1,0 0 0,0 1 0,-1-1-1,1 0 1,0 1 0,0-1 0,0 1-1,0-1 1,0 1 0,0 0 0,0-1 0,0 1-1,0 0 1,0 0 0,0-1 0,0 1-1,2 0 1,-3 0 1,1 1-1,-1-1 1,1 0-1,-1 1 1,1-1-1,0 0 1,-1 1-1,1-1 1,-1 0-1,0 1 1,1-1 0,-1 1-1,1-1 1,-1 1-1,0-1 1,1 1-1,-1-1 1,0 1-1,0 0 1,1-1-1,-1 1 1,0 0-1,1 5 1,0 0-1,0-1 1,0 1-1,-1 11 0,0-12 12,0 14-172,-4 97 692,3-109-490,1-1 1,0 1-1,0 0 0,2 9 0,1 13 372,-3-29-396,0 0-1,1 0 1,-1 0-1,1 0 1,-1 0-1,1 1 1,-1-1-1,0 0 1,1 0-1,-1 0 1,1 0 0,-1 0-1,1 0 1,-1 0-1,0 0 1,1 0-1,-1-1 1,1 1-1,-1 0 1,0 0-1,1 0 1,4-3 65,-1 0 0,0 0 0,0 0 1,-1 0-1,1-1 0,-1 1 0,6-8 1,4-4-124,3-2 92,-1 0 1,0-1 0,16-28-1,-21 32-4,-9 13-52,0 0 0,0-1 1,1 1-1,-1-1 0,0 0 0,0 1 0,0-1 0,-1 0 0,1 0 0,0 0 0,-1 0 0,1 1 0,0-3 0,-1 2-117,0 4 38,-1 5 0,0 0-1,0 0 1,-3 9 0,2-8 58,1 0 0,-1 0 1,0 13-1,2-19 29,0 0 0,0 1 0,0-1 0,1 1 0,-1-1 0,1 1 0,-1-1 0,1 0 0,0 1 0,0-1 0,0 0 0,0 0 0,0 0 0,1 1 0,-1-1 0,1 0 0,-1-1 0,1 1 0,0 0 0,-1 0 0,1-1 0,3 3 0,-2-3 11,1 1-1,-1-1 1,1 1-1,0-1 1,-1 0-1,1 0 1,0-1 0,0 1-1,-1-1 1,1 0-1,0 0 1,0 0-1,0 0 1,4-2 0,17-2 117,-1-2 1,44-15 0,-56 16-105,0 0 0,0-1 1,-1-1-1,0 1 0,0-2 1,0 0-1,11-11 0,69-76-122,-87 93-198,-5 8 176,-3 9 29,-1-1 73,-1 0 0,-1-1-1,0 0 1,-1 0 0,-1-1 0,-11 14 0,3-7 185,-1-1 0,-36 28 1,40-39 35,14-7-195,0 0-1,-1 0 0,1 0 1,-1 0-1,1 0 1,0 0-1,-1 0 1,1 0-1,0 0 1,-1 0-1,1 0 0,-1-1 1,1 1-1,0 0 1,-1 0-1,1 0 1,0 0-1,0-1 1,-1 1-1,1 0 1,0 0-1,-1-1 0,1 1 1,0 0-1,0-1 1,-1 1-1,1 0 1,0-1-1,0 1 1,0 0-1,0-1 0,-1 0 1,1 1-13,0-1 1,0 1-1,0-1 0,0 1 0,0-1 1,0 1-1,0-1 0,0 1 1,0-1-1,0 1 0,0-1 1,1 1-1,-1-1 0,0 1 1,0 0-1,0-1 0,1 1 1,-1-1-1,0 1 0,0-1 0,1 1 1,-1 0-1,0-1 0,1 1 1,0-1-1,10-7-76,-3 3 48,1 1 1,-1 0 0,1 1 0,0-1-1,1 2 1,-1-1 0,11 0 0,70-4-159,-53 5 102,-33 1 50,99-10-315,-103 11 218,1 0-1,-1 0 1,1 0-1,-1 0 1,1-1-1,-1 1 1,1 0-1,-1 0 1,1 0-1,-1-1 1,0 1-1,1 0 1,-1-1-1,1 1 1,-1 0-1,0-1 1,1 1-1,-1 0 1,0-1 0,0 1-1,1-1 1,-1 1-1,0-1 1,0 1-1,1 0 1,-1-1-1,0 1 1,0-1-1,0 1 1,0-1-1,0 1 1,0-1-1,0 1 1,0-1-1,0 1 1,0-1-1,0 1 1,0-2 0,0 1-358,-1 0 1,1-1-1,-1 1 1,1-1 0,-1 1-1,0 0 1,1 0-1,-1-1 1,0 1 0,0 0-1,-1-2 1,-11-8-5802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24.4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4 7040,'-24'-3'3200,"29"3"-2752,5 0-352,4 0-128,-1 0 32,8 3 0,3 2 256,-3-2-128,-2 1-320,-6-4 96,-3 0-3424,-23 8-1408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24.7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32 145 3392,'-32'-5'1536,"42"10"-1312,4-10 1344,2 5-896,31-3 1120,6 0-992,18-11 352,3 3-672,24-9-128,1 8-224,26-4 320,-12 1-224,-13-2-544,-7 0 160,1 6-5376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27.0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86 539 3328,'-6'4'7097,"0"5"-5144,-4 12-2271,9-19 972,-49 104 1309,48-101-1870,0 1 1,0-1-1,0 0 0,1 1 1,-1-1-1,1 1 0,1-1 1,-1 1-1,1 9 0,1-15-49,-1 1-1,0 0 0,0-1 1,1 1-1,-1-1 1,0 1-1,1-1 0,-1 1 1,0-1-1,1 0 1,-1 1-1,1-1 0,-1 1 1,1-1-1,-1 0 1,1 1-1,-1-1 0,1 0 1,-1 0-1,1 1 1,-1-1-1,1 0 0,0 0 1,-1 0-1,1 0 1,-1 0-1,1 0 0,0 0 1,-1 0-1,1 0 1,-1 0-1,1 0 0,0 0 1,-1 0-1,2-1 1,21-6 798,-23 7-836,19-10 186,29-18-1,-5 2-137,65-40 85,-71 45-582,-46 37 118,-8 25-1,15-36 331,0 0 0,0 0 0,1 0 0,0 1 0,0-1 0,1 1 0,-1 10 0,1-15 17,0 1 0,1-1-1,-1 0 1,0 1 0,1-1-1,-1 0 1,0 1 0,1-1 0,0 0-1,-1 0 1,1 1 0,0-1-1,0 0 1,-1 0 0,1 0-1,0 0 1,0 0 0,0 0 0,0 0-1,1 0 1,-1 0 0,0-1-1,0 1 1,0 0 0,1-1-1,-1 1 1,0-1 0,1 1 0,-1-1-1,0 0 1,1 0 0,-1 1-1,0-1 1,1 0 0,-1 0-1,3-1 1,2 1 55,1 0 0,-1-1 1,0 0-1,1 0 0,-1 0 0,0-1 0,1 0 0,-1 0 0,0-1 0,-1 1 1,1-2-1,0 1 0,5-5 0,-3 2-48,-1 0 1,-1-1-1,1 0 0,-1 0 1,0-1-1,-1 1 0,0-1 1,6-13-1,-10 18-31,0 0 0,0 0 0,0 0 1,-1 0-1,1 0 0,-1 0 0,0 0 0,0 0 0,0 0 0,0-4 0,0 5-18,-1 0 0,1 1 0,0-1 0,-1 0 0,1 0 0,-1 0 0,1 0 0,-1 0-1,0 1 1,0-1 0,0 0 0,0 1 0,0-1 0,0 1 0,0-1 0,-2-1-1,2 2-165,19 5-35,-3 0 346,24-1-125,-1-2 0,1-1 0,50-8 0,-34 7-97,-33 2 92,-21-1 8,-1-1-1,0 1 0,1 0 0,-1 0 1,0 0-1,1 0 0,-1 0 0,0 0 0,1 0 1,-1 1-1,0-1 0,1 0 0,-1 0 0,0 0 1,1 0-1,-1 0 0,0 0 0,1 1 1,-1-1-1,0 0 0,0 0 0,1 0 0,-1 1 1,0-1-1,0 0 0,1 0 0,-1 1 1,-1 4 40,1-5-31,-2 15 65,-1-2 0,-1 1 1,0 0-1,-1-1 0,-11 22 1,15-32-76,0 1 1,0-1 0,0 0 0,1 0-1,-1 0 1,1 1 0,-1-1 0,1 0-1,1 6 1,-1-1 23,0-7 75,9 2 251,0-4-281,-1 0 0,0-1 0,1 0 0,-1-1 0,0 0 0,0 0 0,9-5 0,8-4-9,-6 5-45,131-59 86,-123 52-54,0-2-1,-1 0 1,34-29-1,-34 20-24,0-1-1,-2 0 1,0-2-1,-2-1 1,22-40-1,77-165 82,-117 225-91,1-1-97,0 0-1,-1-1 0,5-17 1,-9 28 78,0 0 0,-1 0 0,1 0 0,0 0 0,0 0 0,0 0 0,0 0 0,0 0 0,0 0 0,0 0 0,0 0 0,0 0 0,0 0 0,0 0 1,0 0-1,-1 0 0,1 0 0,0 0 0,0 0 0,0 0 0,0 0 0,0 0 0,0 0 0,0 0 0,0 0 0,0 0 0,0 0 0,0 0 0,0 0 0,0 0 0,0 0 1,-1-1-1,1 1 0,0 0 0,0 0 0,0 0 0,0 0 0,0 0 0,0 0 0,0 0 0,0 0 0,0 0 0,0 0 0,0 0 0,0 0 0,0 0 0,0-1 0,0 1 0,0 0 1,0 0-1,0 0 0,0 0 0,0 0 0,0 0 0,0 0 0,0 0 0,0 0 0,0 0 0,0 0 0,0 0 0,0-1 0,-8 10-139,-12 16 39,19-24 95,-11 17-43,1 0 0,0 1 0,-8 20 0,-22 65 32,20-50 14,-18 40 26,16-41-40,1 0 1,-25 104 0,46-150 52,0 0 0,0 0 0,0 0 0,1 1 1,0 11-1,1-18-17,-1 1-1,0-1 1,0 1 0,1-1-1,-1 1 1,1-1 0,0 1-1,-1-1 1,1 0 0,0 1-1,0-1 1,-1 0 0,1 1-1,0-1 1,1 0 0,-1 0-1,0 0 1,0 0 0,0 0-1,1 0 1,-1 0 0,0 0-1,1-1 1,-1 1 0,1-1-1,-1 1 1,0-1 0,1 1-1,0-1 1,-1 0 0,1 1-1,1-1 1,3 0 15,-1 0 1,1 0-1,-1-1 0,0 1 1,1-1-1,-1-1 0,0 1 1,0-1-1,0 0 0,7-3 1,-3 0-6,0 0 0,-1-1 1,0 0-1,0 0 0,7-8 1,7-10 9,0-1 0,25-40-1,-40 54-16,10-13-21,171-228 102,23 15-227,-191 210 175,-18 25-70,-1 0-1,0 0 1,1-1 0,-1 1-1,0-1 1,0 1 0,-1-1-1,1 1 1,0-5-1,-13 14-312,-28 18 76,24-15 281,1 0 0,-17 15 0,14-8 8,1 1 0,1 1 0,-26 38 0,-32 68-7,67-113-16,-145 293 387,133-266-295,19-39-97,-8 17 93,1-1 1,0 1-1,-7 29 0,14-37 938,6-12-571,12-18-382,-10 11 8,18-16-204,1 1-1,2 1 1,0 2 0,56-33-1,-82 53 127,25-12 24,-27 14-48,0-1 0,0 1 0,0-1 1,1 1-1,-1 0 0,0 0 0,0 0 0,0 0 1,1-1-1,-1 2 0,0-1 0,0 0 1,0 0-1,0 0 0,1 0 0,-1 1 0,0-1 1,0 1-1,0-1 0,0 1 0,0-1 0,2 2 1,1 2-12,0 1 0,-1-1 0,1 1 0,-1 0 0,3 6 0,-2-4-18,0-1 1,0 0-1,0 0 1,7 7-1,0-3 94,1-1 0,-1-1-1,2 0 1,-1 0-1,1-1 1,0-1 0,1 0-1,-1-1 1,26 7-1,-33-11-61,-1 0 0,0 0 0,1 0 0,-1-1-1,1 0 1,9-1 0,-14 1-211,1-1-1,-1 1 1,1 0-1,-1-1 1,1 0-1,-1 1 1,0-1 0,1 0-1,-1 1 1,0-1-1,1 0 1,0-1-1,-1 1-197,0 0-1,0-1 0,-1 1 0,1 0 1,0 0-1,-1 0 0,1 0 0,-1-1 1,1 1-1,-1 0 0,0-1 0,1 1 1,-1 0-1,0-1 0,0 1 0,0-2 1,0 2 15,-1 0 0,1-1 0,-1 1 1,1 0-1,-1-1 0,1 1 0,-1 0 1,0 0-1,0-1 0,0 1 0,0 0 1,0 0-1,0 0 0,0 0 0,0 0 1,-2-1-1,-1-2-109,-20-18-2424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27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11 187 5888,'-10'-5'1432,"10"5"-1410,0 0 1,0 0 0,0 0-1,0 0 1,-1 0-1,1-1 1,0 1-1,0 0 1,0 0 0,0 0-1,0 0 1,0 0-1,0 0 1,0 0 0,0 0-1,0 0 1,0-1-1,0 1 1,0 0 0,0 0-1,0 0 1,0 0-1,0 0 1,0 0-1,0 0 1,0 0 0,0 0-1,0-1 1,0 1-1,0 0 1,0 0 0,1 0-1,-1 0 1,0 0-1,0 0 1,0 0 0,0 0-1,0 0 1,0 0-1,0 0 1,0 0-1,0-1 1,0 1 0,0 0-1,0 0 1,1 0-1,-1 0 1,22-5 1862,-15 4-1337,78-15 1018,0-3 0,151-58 1,-190 60-1623,92-21 0,-138 38 28,30-4-694,-29 4 554,0 0-1,0 0 1,0 0 0,0 0-1,0 0 1,-1 0-1,1 0 1,0 0 0,0 1-1,0-1 1,0 0 0,0 0-1,0 1 1,-1-1 0,1 1-1,0-1 1,0 1 0,0-1-1,-1 1 1,1-1 0,0 1-1,-1-1 1,1 1-1,-1 0 1,1 0 0,0-1-1,-1 1 1,1 1 0,-3 10-2328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27.7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20 6240,'-9'-8'2304,"4"13"-1792,15-10-160,-1 5-320,4-4-96,5-1 32,9 2 32,14 3-1344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1:08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383 1 3552,'4'1'7676,"-4"-1"-7552,-2 10 2087,1-7-2057,0 0 1,-1 0-1,1 0 1,-1 0 0,-3 4-1,-9 6 521,-1 0 0,-27 17 0,15-11-257,-161 117 2408,181-131-2726,-9 8 349,-33 17 0,48-29-413,0-1 0,0 1 1,0 0-1,0 0 0,0-1 0,0 1 1,1 0-1,-1 0 0,0 0 0,0 0 1,1 0-1,-1 0 0,0 0 0,1 0 1,-1 1-1,1-1 0,-1 0 0,1 0 1,0 0-1,0 0 0,-1 1 1,1 1-1,0 4 135,0-1 0,1 0 0,1 10 0,1 8-4,-8 212 868,5 63-603,5-260-86,-5-39-333,0 1 1,0-1-1,0 1 0,0-1 0,0 0 0,0 1 0,0-1 0,0 1 1,1-1-1,-1 0 0,0 1 0,0-1 0,0 1 0,1-1 0,-1 0 1,0 1-1,0-1 0,1 0 0,-1 1 0,0-1 0,1 0 1,-1 1-1,0-1 0,1 0 0,-1 0 0,0 0 0,1 1 0,-1-1 1,1 0-1,-1 0 0,0 0 0,1 0 0,-1 0 0,1 0 0,-1 0 1,1 1-1,-1-1 0,0-1 0,1 1 0,20-3 153,-16 1-127,115-27 406,125-24-586,-218 48 73,-7 1-1030,-1 1 0,0 0 0,1 2 1,25 1-1,-32 1-759,-1 0 0,1-1 0,-1 0 0,0 0 1,17-4-1,21-7-3215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2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119 224 5632,'4'-11'1566,"-3"15"-589,-5 24-141,2-17-674,-3 13 645,-1-1 0,-11 30 0,0-2 207,-6 20 254,-22 84 1229,44-147-2199,-1 1 1,1-1 0,1 10-1,5-29 2697,26-34-2502,-11 16-402,26-53 0,-34 60-65,50-117 92,8-15-188,-54 124-15,0 2 0,2 1-1,2 0 1,29-32 0,-47 57 40,0 0-1,0 0 1,0 0 0,0 0 0,1 0 0,-1 1 0,0 0 0,1-1 0,-1 1 0,1 0 0,-1 0-1,1 0 1,0 0 0,4 0 0,-6 1 28,1 0 0,0 1 0,-1-1 0,1 0 0,-1 1 0,1-1 0,-1 1 0,0-1 0,1 1 0,-1 0 0,0 0 0,1 0 0,-1 0 0,0 0 0,0 0 0,0 0 1,1 0-1,-1 0 0,-1 0 0,1 1 0,0-1 0,0 0 0,0 1 0,-1-1 0,1 0 0,0 1 0,0 2 0,1 3-8,0 1 1,0 0 0,0 0-1,-1 0 1,0 0 0,-1 0-1,-1 12 1,-8 59 300,7-67-213,0 3 69,-1 0 0,0 0-1,-1 0 1,-7 14 0,9-24-67,0 0-1,-1 0 1,1-1-1,-1 0 0,0 1 1,0-1-1,-1 0 1,1-1-1,-1 1 1,0 0-1,0-1 1,0 0-1,0 0 0,0 0 1,-6 2-1,6-3-6,-1-1 0,1 0 0,-1 0-1,0 0 1,1 0 0,-1-1-1,0 0 1,1 0 0,-1 0 0,0 0-1,1-1 1,-1 0 0,-7-2 0,-4-2-1240,0-1 1,-20-10-1,28 12-348,-4-1-2571,6 4 1333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56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261 440 3392,'5'-7'6624,"-11"8"-6007,1-1 0,-1 1 0,1 0 1,-1 1-1,1-1 0,-1 1 0,1 0 1,0 1-1,-6 2 0,-6 6-356,-17 12 0,30-20-28,-5 4-105,1 0 0,0 0 0,1 1 0,0 0 0,-11 16 0,-24 47 389,41-69-506,-8 16 95,0 0-1,1 1 0,-5 22 0,10-29-37,0 0 0,1 0 0,0 0 0,1 1 0,0-1 0,2 16-1,-1-25-34,1 0 0,-1 1 0,1-1-1,0 0 1,0 0 0,0 0-1,0 0 1,1 0 0,-1 0 0,1 0-1,0 0 1,0-1 0,0 1-1,0-1 1,0 1 0,0-1 0,1 0-1,-1 0 1,1 0 0,0 0-1,-1 0 1,1 0 0,0-1 0,0 1-1,5 0 1,-2 0 25,0 0 0,0-1 0,1 0 0,-1 0 0,0-1 0,1 1 0,-1-2 0,0 1 0,0-1 1,1 1-1,-1-2 0,10-2 0,-4-1-14,0 0 0,0 0 0,-1-2 0,0 1 0,0-1 0,-1-1 0,0 0 0,0 0 0,14-17 0,-10 9 14,-1 0 0,-1-2 0,0 0 1,-1 0-1,9-23 0,-12 21 11,-7 16-64,0 1 0,1 0-1,-1-1 1,1 1-1,-1 0 1,5-6-1,-11 26-700,-5 34 0,9-32 691,0 0 0,1-1-1,1 1 1,5 24 0,-5-37 65,1 0 1,0 0-1,0 0 0,0 0 1,1-1-1,0 1 1,0-1-1,0 0 1,1 0-1,0 0 1,6 6-1,-9-10-40,-1-1 1,1 1-1,0 0 0,0-1 0,0 1 1,0-1-1,0 1 0,0-1 0,0 1 1,0-1-1,0 0 0,0 1 1,0-1-1,0 0 0,0 0 0,0 0 1,1 0-1,-1 0 0,0 0 0,0 0 1,0 0-1,0 0 0,0-1 1,0 1-1,0 0 0,0-1 0,0 1 1,0-1-1,0 1 0,0-1 0,0 1 1,0-1-1,0 0 0,0 1 1,0-2-1,2-1 41,0 1 0,0-1 0,0 0 0,-1 0 1,1 0-1,-1 0 0,0-1 0,4-5 0,-3 0-30,-1 0 0,0 1 0,0-1 0,0 0 0,0-12 0,-2-48 47,0 39-59,-1 17-7,-4-24-1,3 29-52,1 1-1,0-1 1,0 0-1,1 1 1,0-1-1,2-12 1,-1 13-178,-1 6 206,0 0-1,1 0 1,-1 0-1,0 0 1,1 0-1,-1 0 1,0-1-1,1 1 1,-1 0-1,1 0 1,-1 0-1,1 0 1,0 0-1,0 0 0,-1 1 1,1-1-1,0 0 1,0 0-1,0 0 1,0 1-1,0-1 1,0 1-1,0-1 1,0 0-1,0 1 1,0 0-1,2-1 1,-2 0 7,62-35 131,50-24 161,-72 41-202,-1-1-1,50-33 1,-79 45-59,-1 0-1,1 0 1,-1-1-1,-1 0 1,0-1 0,0 0-1,-1 0 1,0-1-1,-1 0 1,0 0-1,-1-1 1,8-20 0,14-66 18,-25 87-38,-1-1 0,-1 0 1,0 0-1,0 0 0,-1 1 0,-2-18 1,2 29-8,0 0 1,0 0 0,-1 1 0,1-1-1,0 0 1,0 0 0,0 0 0,0 0 0,0 0-1,0 0 1,0 0 0,-1 1 0,1-1-1,0 0 1,0 0 0,0 0 0,0 0-1,0 0 1,-1 0 0,1 0 0,0 0-1,0 0 1,0 0 0,0 0 0,0 0 0,-1 0-1,1 0 1,0 0 0,0 0 0,0 0-1,0 0 1,-1 0 0,1 0 0,0 0-1,0 0 1,0 0 0,0 0 0,-1 0 0,1 0-1,0 0 1,0 0 0,0-1 0,0 1-1,0 0 1,0 0 0,-1 0 0,1 0-1,0 0 1,0 0 0,0-1 0,0 1-1,0 0 1,0 0 0,0 0 0,0 0 0,0 0-1,0-1 1,0 1 0,0 0 0,0 0-1,0 0 1,0 0 0,0-1 0,0 1-1,0 0 1,0 0 0,0 0 0,-9 14-59,-97 218 248,104-229-184,-64 167 460,10 31 119,12-40-30,41-154-521,-2 18 149,5-25-175,0 0 0,0 0 1,0 0-1,0 0 0,0 0 0,0 0 0,0 0 1,0 0-1,0 0 0,0 0 0,0 0 0,0 0 1,0 0-1,0 0 0,0 0 0,0 0 0,0 0 0,0 0 1,0 0-1,0-1 0,0 1 0,0 0 0,0 0 1,1 0-1,-1 0 0,0 0 0,0 0 0,0 0 1,0 0-1,0 0 0,0 0 0,0 0 0,0 0 1,0 0-1,0 0 0,0 0 0,0 0 0,0 0 1,0 0-1,0 0 0,0 0 0,0 0 0,0 1 1,0-1-1,0 0 0,0 0 0,1 0 0,-1 0 1,0 0-1,0 0 0,0 0 0,0 0 0,0 0 1,0 0-1,0 0 0,0 0 0,0 0 0,3-6 46,6-26-47,2 1 0,2 0 1,0 1-1,2 0 0,1 1 1,2 1-1,40-50 0,-49 68-40,1 0 0,0 0 0,0 1-1,1 0 1,0 1 0,1 1 0,0 0 0,0 0-1,16-6 1,-26 13 36,-1-1-1,1 1 1,-1 0-1,1-1 1,-1 1-1,1 0 1,-1 0-1,1 0 1,-1 0-1,1 1 1,-1-1-1,1 0 0,-1 1 1,1-1-1,-1 1 1,1-1-1,-1 1 1,0 0-1,1-1 1,-1 1-1,0 0 1,1 0-1,-1 0 1,0 0-1,0 0 1,0 0-1,0 1 1,0-1-1,0 0 1,0 0-1,-1 1 1,1-1-1,0 2 1,4 6-18,-1 1 0,0 0 0,5 17 0,-7-19 4,8 30 58,-3-9-32,2-1 1,0 0-1,2-1 1,20 37-1,-31-63-9,1 0 1,-1 1-1,1-1 0,0 0 0,-1 0 1,1 0-1,0 0 0,0 0 0,0 0 0,0 0 1,0-1-1,0 1 0,0 0 0,0 0 1,0-1-1,0 1 0,0-1 0,0 1 0,1-1 1,-1 1-1,0-1 0,0 0 0,1 1 0,-1-1 1,0 0-1,0 0 0,1 0 0,-1 0 1,0 0-1,1 0 0,-1-1 0,0 1 0,0 0 1,1 0-1,-1-1 0,0 1 0,0-1 1,0 0-1,0 1 0,0-1 0,1 0 0,-1 1 1,1-2-1,3-3 28,1 0 0,-1-1 0,-1 1 0,1-1 1,-1 0-1,4-7 0,8-14 101,-2-2 1,-1 1-1,14-48 0,-24 68-140,-1-1-1,0 1 1,1-17-1,-3 22 2,0 1 0,0-1 0,0 0 0,0 1 0,0-1 0,-1 1 0,1-1 0,-1 0-1,0 1 1,1-1 0,-1 1 0,0 0 0,-1-1 0,1 1 0,0 0 0,-3-3 0,4 4-5,-1 1 0,1-1 1,-1 1-1,0-1 0,1 1 1,-1 0-1,0-1 0,1 1 0,-1 0 1,0-1-1,0 1 0,1 0 1,-1 0-1,0 0 0,0 0 1,1 0-1,-1-1 0,0 1 0,0 1 1,0-1-1,1 0 0,-1 0 1,0 0-1,0 0 0,1 0 0,-1 1 1,0-1-1,0 0 0,1 1 1,-1-1-1,0 1 0,1-1 0,-1 1 1,0-1-1,1 1 0,-1-1 1,1 1-1,-1-1 0,0 2 0,-1 1-15,-1 0 0,1 0-1,0 0 1,0 0-1,0 0 1,1 0-1,-2 5 1,-3 12 9,2 1 0,0-1-1,1 2 1,1-1 0,1 0 0,1 0 0,1 0-1,5 30 1,-5-41 29,1-1 1,0 1-1,1-1 0,0 1 0,0-1 0,1 0 0,0-1 0,1 1 1,7 10-1,-10-16 3,0-1 0,0 1 0,0-1 1,0 0-1,0 1 0,1-1 0,-1 0 1,1-1-1,-1 1 0,1 0 0,0-1 0,0 1 1,-1-1-1,1 0 0,0 0 0,0 0 1,0-1-1,1 1 0,-1-1 0,0 1 1,0-1-1,0 0 0,0 0 0,0 0 0,0-1 1,1 1-1,-1-1 0,0 0 0,0 0 1,0 0-1,0 0 0,4-3 0,9-5 125,1 0-1,-2-2 1,1 0 0,-2 0-1,15-15 1,64-74-278,-48 48-252,-42 49 348,0-1 5,0 1 1,1-1-1,0 1 1,6-5-1,-10 8 37,1-1-1,-1 1 1,1 0 0,-1-1-1,1 1 1,-1 0 0,1 0-1,0-1 1,-1 1 0,1 0-1,0 0 1,-1 0 0,1 0-1,-1 0 1,1 0 0,0 0-1,-1 0 1,1 0 0,0 0-1,-1 0 1,1 0 0,-1 0-1,1 0 1,0 1 0,-1-1-1,1 0 1,-1 0 0,1 1-1,-1-1 1,1 1 0,-1-1-1,1 0 1,-1 1 0,1-1-1,-1 1 1,1-1 0,-1 1-1,0-1 1,1 1 0,-1-1-1,0 1 1,1-1 0,-1 1-1,0 0 1,0 0 0,3 9-16,0-1 1,-1 1-1,-1 0 1,1 0 0,-1 17-1,2 14 77,0-16-110,-2-8 51,2-1 0,8 31 1,-9-42 29,-1-1 1,1 1 0,0-1-1,1 1 1,-1-1 0,1 0-1,0 0 1,0 0 0,0-1-1,0 1 1,0-1 0,1 0-1,0 1 1,6 3 0,-8-6-15,-1-1 1,1 1 0,-1-1 0,1 1 0,-1-1 0,1 1 0,-1-1 0,1 0 0,-1 0 0,1 0 0,-1 0 0,1 0 0,-1 0 0,1 0-1,-1 0 1,1-1 0,-1 1 0,1 0 0,-1-1 0,1 1 0,-1-1 0,0 0 0,1 0 0,-1 1 0,0-1 0,1 0 0,-1 0-1,0 0 1,2-2 0,2-2 13,-1-1 0,0 1-1,0-1 1,0 1 0,-1-1-1,4-8 1,8-19 11,-2 0 1,-2-1 0,-1-1-1,-1 0 1,7-70-1,-16 69-245,0 36 197,0-1 0,0 1 0,0 0 0,0-1 0,0 1 0,0-1 0,0 1 0,0 0 0,0-1 0,0 1 0,0 0 0,0-1 0,0 1 0,-1 0 0,1-1 0,0 1 0,0 0 0,0-1 0,-1 1 0,1 0 0,0-1 0,0 1 0,-1 0 0,1 0 0,0-1 0,-1 1 0,-6 6-62,-5 17-57,8-5 164,0-1-1,1 1 1,-2 31 0,6 55 281,0-89-276,0 0-1,1 0 1,1-1-1,0 1 1,8 19-1,-9-29-31,0 0 0,0 0 1,1 0-1,-1-1 0,1 0 0,0 1 0,1-1 1,-1 0-1,1 0 0,-1-1 0,1 1 0,1-1 0,-1 0 1,0 0-1,1 0 0,-1-1 0,1 1 0,10 3 0,-9-5 15,0 0 0,0 1 0,1-2-1,-1 1 1,1-1 0,12-1 0,38-9-79,-45 8-408,-1-1 0,1 0 0,0-1 0,-1-1 0,0 0-1,0 0 1,0-1 0,-1 0 0,15-12 0,-14 8-1395,18-23 1,8-12-670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57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96 2976,'-1'-2'185,"0"1"0,1 0 0,-1-1 1,1 1-1,-1 0 0,1-1 0,0 1 0,-1-1 1,1 1-1,0 0 0,0-1 0,0 1 0,0-1 1,0 1-1,0-1 0,1 1 0,-1 0 0,0-1 0,1 1 1,-1-1-1,1 1 0,-1 0 0,2-2 0,2-6 1659,-3 7-1533,-1 1 0,1-1 0,-1 1 0,1-1 0,-1 1 0,0-1 1,0 0-1,0 1 0,0-1 0,0 1 0,0-1 0,-1 1 0,1-1 0,0 0 1,-1 1-1,0-3 0,0 3-209,1 1 0,0-1 0,-1 1 0,1-1 1,-1 1-1,1-1 0,0 0 0,-1 1 0,0 0 0,1-1 1,-1 1-1,1-1 0,-1 1 0,1 0 0,-1-1 0,0 1 1,1 0-1,-1 0 0,0-1 0,1 1 0,-1 0 0,0 0 1,1 0-1,-1 0 0,0 0 0,1 0 0,-1 0 0,0 0 1,0 0-1,1 0 0,-1 0 0,0 0 0,1 1 0,-1-1 1,0 0-1,1 1 0,-1-1 0,1 0 0,-2 1 0,-6 4 39,0 1-1,0-1 0,0 1 0,1 1 0,0 0 0,0 0 0,1 0 0,0 1 0,0 0 0,-7 13 0,-4 10 138,-19 52-1,31-71-243,1-1-1,1 1 1,0 0 0,0 0-1,2 0 1,-1 0-1,1 14 1,1-22-25,0 0 0,1 1 0,0-1 0,0 0 0,0 0 0,0 1 0,0-1 0,1 0 0,0 0 0,2 4 0,-2-6 3,0 1 0,0-1 0,0 1 0,0-1 0,0 0 0,1 0 0,-1 0 0,1 0 0,-1-1 0,1 1 0,0-1 0,-1 1 0,1-1 0,0 0 0,5 1 0,-3-1 19,0 0-1,0-1 0,0 0 1,0 0-1,0 0 0,0 0 1,-1-1-1,1 0 0,0 0 1,0 0-1,0-1 0,-1 1 1,9-5-1,-5 2 30,0-1-1,0 0 1,0 0 0,0-1 0,-1 0-1,9-9 1,-2-2-22,0 0 0,-2-1 0,0 0 0,-1-1 0,-1-1 0,0 1 0,6-23 0,-10 28-138,-3 11-84,-2 24-133,-1-16 305,0 7 30,0 0 0,1 0 1,0 0-1,1-1 1,1 1-1,0 0 0,0-1 1,6 13-1,-6-16 60,-1-3-20,0-1 0,0 0 0,0 0 1,0 0-1,5 6 0,-7-10-49,1 1 1,-1 0-1,1-1 1,0 1-1,0-1 1,-1 1-1,1-1 1,0 1-1,0-1 0,0 1 1,-1-1-1,1 0 1,0 1-1,0-1 1,0 0-1,0 0 0,0 0 1,0 0-1,0 1 1,-1-1-1,1 0 1,0-1-1,0 1 1,0 0-1,0 0 0,0 0 1,0-1-1,0 1 1,-1 0-1,1-1 1,0 1-1,0 0 0,0-1 1,0 0-1,5-3 47,-1 0-1,0-1 0,0 1 0,-1-1 1,1 0-1,-1 0 0,6-11 0,23-44 196,-25 43-165,8-14-10,-1 0 1,12-44-1,-20 40-700,2 46 627,1-1 1,0 1-1,0-2 0,1 1 0,0-2 0,1 1 1,0-1-1,0-1 0,20 8 0,-26-13 57,9 4 237,31 7 0,-41-12-249,1 0 0,0 0-1,0-1 1,0 0-1,0 0 1,-1-1 0,1 1-1,11-4 1,-6 1 27,0-2 0,0 1 1,0-2-1,-1 1 0,0-1 0,0-1 0,0 0 1,-1 0-1,15-16 0,-21 20-63,-1-1 1,1 1-1,-1-1 1,0 0-1,0 1 1,0-1-1,-1 0 0,2-5 1,-2 7-23,-1-1-1,1 1 1,-1-1 0,0 0-1,1 1 1,-1-1 0,0 1-1,-1-1 1,1 0 0,0 1-1,-1-1 1,1 1 0,-1-1 0,-1-3-1,1 5-2,0 0 1,0 0-1,0 0 0,0 0 0,0 0 0,0 0 0,0 0 0,0 0 1,0 0-1,-1 0 0,1 1 0,0-1 0,0 0 0,-1 1 0,1-1 1,0 1-1,-1-1 0,1 1 0,-1 0 0,1 0 0,-1-1 0,1 1 1,-1 0-1,1 0 0,0 1 0,-1-1 0,1 0 0,-1 0 0,1 1 1,-1-1-1,1 1 0,0-1 0,-2 1 0,-1 1 23,-1 0 0,1 0 1,0 0-1,0 0 0,0 1 0,0 0 0,0-1 0,1 1 0,-4 4 0,3-2 15,1 0 1,0 0-1,0 0 0,1 1 0,-1-1 0,1 0 1,0 1-1,1 0 0,-1-1 0,1 1 0,0 0 0,0 7 1,1 2 25,0 1 1,1 0-1,3 18 1,0-15 13,2 0 1,0-1-1,0 0 1,2 0-1,0-1 1,17 25-1,-18-30 89,1 0 0,0-1 0,1 0 0,0 0 0,12 9 0,-14-14-97,0 0 1,0 0-1,1-1 0,0 0 1,0-1-1,0 0 0,1 0 1,15 5-1,-21-9-134,0 1-1,0 0 1,-1-1 0,1 0-1,0 1 1,0-1-1,0 0 1,0-1 0,0 1-1,0 0 1,-1-1 0,1 0-1,0 1 1,0-1-1,-1 0 1,1-1 0,0 1-1,2-2 1,-2 0-893,1 1-1,-1-1 1,0 0 0,0 0-1,0-1 1,-1 1 0,1-1-1,-1 1 1,0-1 0,0 0-1,2-5 1,5-6-2411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0:58.5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1 339 2304,'3'-7'5655,"-3"7"-5577,15 3 4130,-10-3-3653,8 0 1647,22-2 1,-31 1-2013,0 0 1,0 0-1,0 0 1,0 0-1,0-1 0,0 0 1,-1 0-1,1 0 0,5-4 1,0-2-21,0-1 0,0 0 1,-1-1-1,0 0 0,-1 0 1,0 0-1,10-21 0,-4 3 119,-1 0 0,7-32 0,-18 56-236,0 0 1,0-1-1,0 1 1,-1-1-1,1 1 1,-1-1-1,-1 1 0,1-1 1,-1 1-1,1-1 1,-1 1-1,-3-8 1,3 10-87,0 0 0,0-1-1,0 1 1,0 1 0,0-1 0,0 0 0,-1 0 0,1 0 0,-1 1 0,1-1 0,-1 0 0,0 1 0,0 0 0,0-1 0,1 1 0,-1 0 0,-1 0 0,1 0 0,0 0 0,0 0 0,0 1 0,0-1 0,0 1 0,-1-1 0,1 1 0,-5 0 0,0 0-173,0 1 1,0 0 0,0 1-1,0-1 1,0 1 0,0 1-1,0-1 1,1 1 0,-1 0-1,1 1 1,0 0 0,0 0-1,-7 5 1,12-7-11,-1-1-1,1 0 1,0 1-1,0-1 0,0 1 1,0-1-1,0 1 1,0-1-1,-1 3 1,0 15-1293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1:00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1041 4064,'-1'4'2461,"11"-10"1147,-3-1-3061,1-2-1,-2 1 1,1-1-1,-1 0 1,-1 0-1,6-11 1,4-9 70,11-11 168,56-71 1,46-27-123,-101 109-508,-2-1-1,-1 0 1,-1-2 0,-2-1-1,-1-1 1,-1 0 0,23-64-1,-20 36 788,29-131-1,-51 188-864,1-1 0,-1 1 0,0-1 0,0 1 0,-1-1 0,0 1 0,0-1 0,-2-6 0,3 12-73,0 0-1,0-1 1,0 1-1,0 0 1,0-1-1,0 1 1,0 0-1,0-1 1,-1 1-1,1 0 1,0-1-1,0 1 1,0 0-1,0 0 1,-1-1-1,1 1 1,0 0-1,0 0 1,-1-1-1,1 1 1,0 0 0,-1 0-1,1 0 1,0 0-1,-1-1 1,1 1-1,0 0 1,0 0-1,-1 0 1,-10 4 56,-8 17-34,-11 25 49,-23 52 0,16-29 127,6-15 29,7-15-23,2 1-1,2 0 1,-17 51 0,35-84-194,0 1 1,1 0 0,-1 0-1,1 0 1,1 0 0,-1 0-1,2 0 1,-1 0-1,1 0 1,0 0 0,0 0-1,4 9 1,-3-12 16,-1-1-1,1 0 1,0 0 0,1 0-1,-1 0 1,1 0 0,-1-1-1,1 1 1,1-1 0,-1 1 0,0-1-1,1 0 1,-1 0 0,1-1-1,0 1 1,0-1 0,0 0-1,0 0 1,0 0 0,1 0-1,-1-1 1,7 2 0,-1-2 15,1 0 0,0 0 1,0-1-1,0 0 0,0 0 0,-1-2 1,1 1-1,0-1 0,17-6 1,-5 0 5,0-2 0,-1 0 0,27-16 1,-14 4 4,-11 7-72,33-16-1,-23 16 43,76-37 138,-110 52-165,14-9 16,1 2 0,18-9 0,-34 16-9,0-1-1,1 1 1,-1-1 0,0 1-1,0 0 1,0 0-1,0-1 1,0 1-1,0 0 1,0 0-1,0 0 1,-1 0 0,-10 2-30,0 1-1,0 0 1,1 0 0,0 1 0,-1 1 0,1 0 0,1 0 0,-1 1 0,1 1 0,0 0 0,1 0 0,-1 1 0,1 0 0,-9 11 0,5-4 34,1 0 0,1 1 0,0 0 0,1 1 1,1 0-1,1 0 0,0 1 0,-6 21 0,12-30-11,-18 64 158,18-64-118,1 0 0,0-1 0,0 1 0,1 0 0,0 0 0,1 11 0,0-18-24,-1 0 1,1 0 0,-1 0 0,1 0 0,0 0-1,0 0 1,0 0 0,0-1 0,2 4 0,-3-5-7,1 1 0,-1-1-1,1 1 1,-1-1 0,1 1 0,-1-1 0,1 0 0,-1 1 0,1-1 0,-1 0 0,1 0-1,-1 1 1,1-1 0,0 0 0,-1 0 0,1 0 0,-1 0 0,1 0 0,0 1 0,-1-1-1,1-1 1,0 1 0,-1 0 0,1 0 0,-1 0 0,1 0 0,0 0 0,-1 0 0,1-1-1,-1 1 1,1 0 0,-1 0 0,1-1 0,0 1 0,-1-1 0,1 1 0,-1-1 0,7-5 51,-1 0 0,0-1 0,-1 0 0,1 0 0,-1 0 0,-1 0 0,1-1 1,2-8-1,5-7-83,60-90 358,-20 35-336,-34 53-99,-13 20 85,-1-1 1,0 0 0,-1 0-1,4-6 1,-7 12 11,0 0-1,0 0 0,0-1 1,0 1-1,0 0 0,0 0 1,1 0-1,-1 0 1,0 0-1,0 0 0,0 0 1,0-1-1,0 1 0,0 0 1,0 0-1,0 0 1,0 0-1,0 0 0,0 0 1,0 0-1,-1-1 0,1 1 1,0 0-1,0 0 0,0 0 1,0 0-1,0 0 1,0 0-1,0 0 0,0-1 1,0 1-1,0 0 0,0 0 1,0 0-1,0 0 1,-1 0-1,1 0 0,0 0 1,0 0-1,0 0 0,0 0 1,0 0-1,0 0 1,0 0-1,-1 0 0,1 0 1,0 0-1,0 0 0,0 0 1,0 0-1,0 0 1,0 0-1,-1 0 0,1 0 1,0 0-1,0 0 0,0 0 1,0 0-1,0 0 0,0 0 1,0 0-1,-1 0 1,1 0-1,0 0 0,0 0 1,0 0-1,-9 4-253,5-2 241,0 1-1,0 0 1,1 0-1,-1 0 1,1 0 0,0 0-1,0 1 1,0 0-1,0-1 1,1 1-1,0 0 1,-1 0-1,1 0 1,-1 6 0,-4 8-1,2 0 1,-4 21 0,7-29 10,1 0-1,0 0 1,0 0 0,1 0-1,0 0 1,1 1 0,0-1-1,0 0 1,6 17 0,-7-25 12,1-1 0,0 1 0,-1 0 1,1-1-1,0 1 0,-1-1 1,1 0-1,0 1 0,0-1 0,0 0 1,0 1-1,1-1 0,-1 0 1,0 0-1,0 0 0,1 0 0,-1 0 1,1 0-1,-1 0 0,1-1 1,-1 1-1,1 0 0,-1-1 1,1 1-1,0-1 0,-1 0 0,1 1 1,0-1-1,-1 0 0,1 0 1,0 0-1,-1 0 0,1-1 0,0 1 1,1-1-1,5-1 58,0 0-1,0-1 1,0 0 0,0-1 0,12-7-1,118-87 243,-93 63-278,-25 20-5,-1-1 1,0 0-1,-1-2 0,-1 0 0,-1-1 1,0-1-1,-2 0 0,0-1 0,-1-1 1,10-23-1,7-39-8,33-136 1,-48 159-18,-12 50 26,-1 0 1,0 0 0,-1 0-1,1-17 1,-2 28-27,0-1 0,0 1 0,0-1 0,0 1 0,0 0 0,0-1 0,0 1 0,0-1 0,0 1 0,0 0 0,0-1 0,0 1 0,0-1 0,0 1 0,0 0 0,-1-1 0,1 1 0,0 0 0,0-1 0,0 1 0,-1 0 0,1-1 0,0 1 0,0 0 0,-1-1 0,1 1 0,-1-1 0,1 2-17,-1 0 0,1-1 0,-1 1 0,0-1 0,1 1 1,-1 0-1,1-1 0,-1 1 0,1 0 0,0 0 0,-1 0 0,1-1 0,0 1 0,0 0 0,-1 1 0,-39 155-288,8-27 410,-6-12 90,-10 35-10,44-139-149,-76 309 330,77-312-347,1 6 404,5-19-191,5-10-107,3-8 0,-1-1 1,7-23-1,2-3-113,-7 20-27,1 1 0,1 1 0,18-24 0,-14 22-167,14-19 203,-29 42-31,1 1 0,-1-1 0,1 1 0,0 0 0,0-1 0,0 2 0,0-1 0,6-3 1,-9 5-7,0 1 1,0-1-1,-1 1 1,1 0 0,0-1-1,0 1 1,0 0-1,-1 0 1,1-1 0,0 1-1,0 0 1,0 0 0,0 0-1,0 0 1,0 0-1,-1 0 1,1 0 0,0 0-1,0 1 1,0-1-1,0 0 1,-1 0 0,1 1-1,0-1 1,0 1 0,0-1-1,-1 0 1,1 1-1,0-1 1,-1 1 0,1 0-1,0-1 1,-1 1 0,1 0-1,-1-1 1,1 1-1,-1 0 1,1-1 0,-1 1-1,1 0 1,-1 0-1,0 0 1,0 0 0,1-1-1,-1 1 1,0 0 0,0 0-1,0 0 1,0 0-1,0 1 1,1 4 4,-1 0-1,-1 1 1,1-1-1,-1 0 1,0 0-1,-2 6 1,-28 87 407,8-51-11,20-44-369,7-11-254,4-2 209,1 0 1,1 0-1,0 1 1,0 0-1,0 1 1,23-12 0,74-24 93,-81 34-39,0-2 0,0 0-1,40-24 1,-62 32-1,-1 1 0,0-1 0,0 0 0,0 1 0,0-1 0,5-7 1,-8 10-22,1-1 1,-1 1 0,0-1 0,1 0 0,-1 1-1,0-1 1,0 1 0,0-1 0,1 0 0,-1 1-1,0-1 1,0 1 0,0-1 0,0 0 0,0 1-1,0-1 1,0 0 0,0 1 0,-1-1 0,1 0 0,-1 0-8,1 0 0,-1 0 0,1 1 0,-1-1 0,0 0 1,1 1-1,-1-1 0,0 1 0,0-1 0,1 1 0,-1-1 1,0 1-1,0-1 0,0 1 0,0 0 0,0-1 1,0 1-1,-1 0 0,-5-2-14,0 1 0,0 1 1,0-1-1,0 1 0,0 0 0,0 1 1,-1-1-1,1 2 0,0-1 0,0 1 1,1 0-1,-1 0 0,0 1 0,1 0 1,-1 0-1,1 0 0,0 1 1,-9 7-1,10-7 21,0 0 0,0 0 0,0 1 0,1-1 0,-1 1 0,1 0 0,1 0 1,-1 1-1,1-1 0,0 1 0,0 0 0,0 0 0,1 0 0,0 0 0,0 0 0,1 1 0,-1-1 1,1 0-1,1 1 0,-1 11 0,3-9 13,0 1 1,0-1-1,0 1 1,1-1-1,1 0 0,0 0 1,0 0-1,0 0 1,1-1-1,1 0 1,-1 0-1,1 0 0,1-1 1,14 14-1,-14-15-162,1 1 1,0-1-1,1-1 0,-1 0 0,1 0 0,13 5 0,-15-7-368,0-1 0,0 0 0,1 0-1,-1-1 1,1 0 0,-1 0 0,1-1 0,13-1-1,-20 1 305,0 0 0,0 0-1,0 0 1,1-1-1,-1 1 1,0 0-1,0-1 1,0 1 0,0-1-1,0 1 1,0-1-1,0 0 1,-1 1 0,1-1-1,0 0 1,0 0-1,0 0 1,-1 1 0,1-1-1,0 0 1,-1 0-1,1 0 1,-1 0-1,1 0 1,-1 0 0,0 0-1,1 0 1,-1-1-1,0 1 1,0 0 0,1 0-1,-1 0 1,0-1-1,0-3-563,0 0-1,-1 0 1,1 0-1,-1 0 1,0 1-1,-3-10 1,-12-24-4090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1:01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72 132 6048,'-50'0'2240,"37"0"-1728,4 0 1984,18 0-1600,9 0 832,22 0-992,10-4 640,8-4-769,15 0-255,35-4-224,21-4-32,-12 1-64,-13-2-224,-19 0 96,-4 6-2975,-1-1 1663,2 1-5120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1:01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16 780 6304,'-16'35'3434,"16"-34"-3355,0-1-1,0 0 0,0 1 1,1-1-1,-1 0 0,0 1 0,0-1 1,0 0-1,0 1 0,0-1 0,0 0 1,1 1-1,-1-1 0,0 0 1,0 1-1,1-1 0,-1 0 0,0 0 1,0 1-1,1-1 0,-1 0 1,0 0-1,1 1 0,-1-1 0,0 0 1,1 0-1,-1 0 0,1 0 1,10 5 1485,-7-5-1320,0 0-1,0 0 1,0-1-1,-1 1 1,1-1 0,0 0-1,0 0 1,0 0 0,-1-1-1,1 1 1,-1-1 0,5-3-1,8-5 402,19-15 0,-22 14-297,138-111 1594,-92 74-1505,-31 23-236,-1 0 0,30-37 0,-41 43-112,-1-1 1,-1-1-1,0-1 1,12-29-1,-1-7 221,32-122-1,-55 171-299,0 1 0,-1-1 0,1 1 1,-2-1-1,1 0 0,-1 1 0,-1-1 0,1 0 0,-3-8 0,3 16-12,0 0-1,0 0 0,0 0 1,0 0-1,-1 1 1,1-1-1,0 0 0,0 0 1,-1 0-1,1 1 0,0-1 1,-1 0-1,1 0 1,-1 1-1,1-1 0,-1 0 1,1 1-1,-1-1 0,0 1 1,1-1-1,-1 1 1,0-1-1,1 1 0,-2-1 1,1 1-3,0 0 1,0 0-1,0 0 1,0 0-1,0 0 1,0 1-1,0-1 1,0 0 0,1 1-1,-1-1 1,0 0-1,0 1 1,0-1-1,1 1 1,-1 0-1,0-1 1,0 1-1,0 0 1,-5 6-20,0 0 0,1-1 1,-8 14-1,-5 14 161,-23 58-1,20-42 103,10-23-113,0 0 0,-8 35 0,17-49-68,-1-1 0,2 1 0,0-1 0,0 1 0,1 0 0,1-1 0,3 21 1,7 15 177,26 69 1,-20-68-102,-15-43-216,0-1 0,0 0 1,1-1-1,2 6 0,-1-4-385,-4-6 355,0 0 0,1 0 0,-1 0 0,0 0 0,0 0 0,0 0 0,1 0 0,-1 0 0,0 0 0,0 0 0,1 0 0,-1 0 0,0 0 0,0 0 0,1 0 0,-1 0 0,0 0 0,0 0 0,1 0 0,-1 0-1,0 0 1,0 0 0,0 0 0,1 0 0,-1 0 0,0 0 0,0-1 0,0 1 0,1 0 0,-1 0 0,0 0 0,0 0 0,0-1 0,0 1 0,1 0 0,-1 0 0,0 0 0,0-1 0,0 1 0,7-8-3218,0-3 812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1:02.1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79 9152,'4'1'1227,"0"-1"-1,0 0 1,0 0 0,0 0 0,0 0 0,6-2 0,38-6 2254,11-5-1827,16-4-567,2 2-594,35-4-245,-89 14-189,-46 31-17579,5-10 14555,0 4 352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1:02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21 5472,'-8'1'-759,"-6"-2"12639,25 1-9348,234-10 3467,2 0-8334,-240 10 1138,-3 0 30,0 0 0,0 0 0,0 0 0,0 1 1,0-1-1,5 3 0,0 1-1601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1:03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114 204 5408,'-8'1'15234,"13"-6"-13237,6-6-1513,0-1-1,0 0 0,14-21 0,-2 2-186,-11 15-241,26-29 222,-34 40-247,1 1 0,0-1-1,0 1 1,1 0 0,-1 1-1,12-6 1,-14 8-8,1-1 0,0 1 0,0 1 0,-1-1 0,1 1 0,0-1 0,0 1 0,0 0 0,0 0 0,-1 1 0,1-1 0,0 1 0,7 2 0,-9-3-34,0 1-1,0 0 1,0 0-1,0 0 0,0 0 1,0 0-1,0 0 0,0 0 1,0 1-1,0-1 1,-1 1-1,1-1 0,0 1 1,-1 0-1,0 0 0,1-1 1,-1 1-1,0 0 1,0 0-1,0 0 0,0 1 1,0-1-1,0 0 1,0 2-1,-1 3 46,1-1 0,-1 1 0,-1-1 1,1 1-1,-1-1 0,0 1 0,-1-1 0,-3 10 0,-3 5 47,-13 24-1,5-11-127,1-3 138,0-2 0,-2 0-1,-2 0 1,-27 32 0,36-48-11,-36 43 48,-55 87 0,94-132-123,0 0 0,-1-1 1,0 0-1,0 0 0,-13 10 1,16-16 438,15-12-41,16-11-342,-19 13-8,1 0-1,13-7 1,3 0 5,1 2 1,42-15-1,-60 24-48,1 0 1,0 0-1,0 1 1,0 0-1,0 0 0,0 1 1,0 0-1,0 0 0,0 1 1,0 0-1,0 1 0,-1 0 1,13 4-1,5 5-91,-13-6-328,0 1 0,0-2 0,18 5 0,-23-7-2209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5T00:41:09.6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12 3808,'-6'-3'429,"0"1"1,0 1 0,0-1-1,0 1 1,0 0-1,-8 0 1,-8 0 9378,23 2-8965,6 2-524,1 0 0,-1-1 0,0 0 0,1 0 0,-1 0 0,1-1 0,11 0 0,13 3 238,58 8 376,33 6 33,-93-13-878,-21-4 19,0 0 1,-1 1-1,1 0 0,12 5 0,-19-6-81,0 0-1,0 0 0,0 0 1,0 0-1,0 1 1,0-1-1,0 1 1,-1-1-1,1 1 1,0 0-1,-1-1 0,0 1 1,1 0-1,-1 0 1,0 0-1,0 0 1,0 1-1,0-1 1,0 0-1,-1 0 1,2 3-1,7 45 179,-3-1 1,2 87-1,0 180-161,0-193 57,8 96 120,-10-135-156,-3-38 208,14 76 0,-5-57 416,-11-65-643,-1 1 0,0 0 0,0 0 0,0 0 0,0 0 0,0-1 0,0 1 0,0 0 0,0 0 0,0 0 0,0 0 0,0-1 0,0 1 0,0 0 0,-1 0 0,1 0 0,0-1 0,-1 1 0,1 0 0,0 0 0,-1-1 0,1 1 0,-1 0 0,1-1 0,-1 1 0,0-1 0,1 1 0,-1-1 0,0 1 0,1-1 0,-1 1 0,0-1 0,0 1 0,0-1 0,-4 2 55,1-1 0,-1 0-1,1 0 1,-1 0 0,-5 0-1,0 0-80,-53 4 78,-98-4 0,73-2-211,64 1-942,-1-1 0,0 0 0,-45-10 0,44 3-3664,25 7 4421,0 0 0,0 0 0,0 1 0,0-1-1,0 0 1,0 0 0,0 0 0,1 0 0,-1 0 0,-1-2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2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27 3712,'1'-2'424,"4"-17"662,-3 14 186,-1 10 1658,-7 13-1730,-4 11-540,-2 0 0,-1-1 0,-25 40-1,18-34 67,-26 61-1,33-57-296,2-1-1,1 1 0,-9 70 0,16-77-244,1 1 0,2-1 0,1 1 0,1 0-1,8 36 1,-5-47 7,0-1 1,1 1-1,1-1 0,1-1 0,1 1 1,13 20-1,3-10 36,-18-21-225,-5-7-514,-1-3-259,0 0 0,0 0 0,1 1 0,-1-1 0,0 1 0,1-1 0,-1 1 0,0-1 0,1 1 0,-1 0 0,0 0 0,1 0 0,1 0 0,13 3-2381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3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 2912,'11'-4'4917,"-17"22"-301,0 6-4192,-19 34 469,-26 67-63,49-121-817,-82 228 774,58-169-584,-48 111 623,71-168-939,2-3 103,0-1 1,0 1-1,0 0 0,0 0 0,-1-1 0,1 1 1,-1-1-1,0 1 0,0-1 0,0 0 0,0 0 1,-5 4-1,7-6-59,0 0 0,0 0 1,0 0-1,0 0 0,0 0 1,0 0-1,-1 0 0,1 0 1,0 0-1,0 0 0,0 0 1,0 0-1,0 0 0,0 0 1,-1 0-1,1 0 0,0 0 1,0 0-1,0 0 0,0 0 1,0 0-1,0 0 0,0 0 1,-1 0-1,1 0 0,0 0 1,0 0-1,0 0 0,0 0 1,0 0-1,0 0 0,0 0 1,0-1-1,-1 1 0,1 0 1,0 0-1,0 0 0,0 0 0,0 0 1,0 0-1,0 0 0,0-1 1,0 1-1,0 0 0,0 0 1,0 0-1,0 0 0,0 0 1,0 0-1,0-1 0,0 1 1,0 0-1,0 0 0,0 0 1,0 0-1,0 0 0,3-5-1829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3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20 154 3712,'-6'-3'366,"-8"-5"5869,14 3-3248,9-1-2239,30-9 71,0 3 0,58-11 0,-69 17-557,265-48 1528,-199 43-1543,107 0-1,-178 11-218,0 1 0,0 1 1,0 1-1,0 1 0,0 1 0,36 13 0,-49-14-353,-6 3 90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4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1094 3552,'0'0'45,"0"0"0,0 0 0,0 0 1,1 1-1,-1-1 0,0 0 0,0 0 0,0 0 1,0 0-1,0 0 0,0 0 0,0 0 0,0 0 1,0 0-1,0 0 0,0 0 0,0 1 0,0-1 0,-1 3 2755,14-7 838,-6 0-3253,-1 0 1,1-1-1,-1 1 1,-1-1-1,1-1 1,-1 1-1,7-9 1,13-12 12,35-26 100,-25 23-156,-1-1 1,29-36 0,42-66 481,-53 65-737,-49 63-110,0 1 0,1-1 0,0 1 0,0 0 0,0 0 0,0 0 0,0 1 0,6-3-1,-9 6-10,0 1-1,0 0 0,0-1 0,0 1 0,0 0 0,0 0 0,0 3 0,-1-3 16,4 13 5,-1 0 0,-1 0 0,0 1 0,-1-1 0,-1 1 0,-2 15 1,2 5 35,0-25-30,-1 10 22,1-1 1,1 1-1,2-1 1,5 30-1,-6-46 6,-1 0 0,1 0 0,0 0 0,0 0 0,1 0 0,-1-1 0,1 1 0,-1-1 0,7 6 0,-7-7 1,0 0 0,0-1 0,-1 0 0,1 1 1,0-1-1,0 0 0,0 0 0,0 0 1,1 0-1,-1 0 0,0 0 0,0-1 1,1 1-1,-1-1 0,0 0 0,1 1 0,-1-1 1,0 0-1,5-1 0,10-2 68,-12 3-35,0-1 0,0 0 1,0 0-1,-1-1 1,1 1-1,5-4 0,49-28 282,85-62 0,-22-4-426,-117 95 45,0 1 1,-1-1 0,2 1-1,-1 0 1,0 0-1,1 1 1,-1-1 0,12-2-1,-15 5 28,1-1-1,0 1 1,-1 0-1,1 0 0,-1 0 1,1 1-1,-1-1 1,1 0-1,-1 1 1,1 0-1,-1 0 0,1-1 1,-1 1-1,0 1 1,0-1-1,1 0 1,-1 0-1,0 1 0,0 0 1,0-1-1,0 1 1,0 0-1,1 3 0,14 12-47,-11-10 88,0-1 0,0 1 0,5 9 0,-10-15 500,-7-9 266,-14-21-444,10 13-321,0 2 0,-18-21-1,26 33-51,-1-1-1,0 0 1,0 1-1,0 0 1,0-1-1,0 1 1,0 0-1,0 1 1,-1-1-1,1 0 1,-1 1-1,1 0 1,-1 0-1,0 0 1,1 0-1,-1 1 1,0-1-1,0 1 1,1 0-1,-1 0 1,0 1-1,0-1 1,1 1-1,-1-1 1,0 1-1,1 0 1,-1 1-1,1-1 1,-1 1-1,1-1 1,0 1-1,-1 0 1,1 0-1,0 1 1,0-1-1,0 0 1,-3 6-1,-3 1-36,2 1 0,-1 1-1,2-1 1,-1 1-1,1 0 1,-6 18-1,8-20 59,1 1 0,0 0 0,1-1 0,0 1-1,1 0 1,0 0 0,0 0 0,2 16 0,-1-21 28,1-1 1,0 0-1,0 1 1,0-1-1,1 0 1,-1 0-1,1 0 0,0 0 1,0 0-1,1 0 1,-1 0-1,1-1 1,-1 1-1,1-1 1,7 6-1,-8-7 46,1 0 1,-1-1-1,1 1 0,0-1 0,0 1 1,0-1-1,0 0 0,0 0 0,0-1 1,0 1-1,0-1 0,0 1 0,0-1 1,0 0-1,0 0 0,0 0 0,0 0 1,0-1-1,0 1 0,0-1 0,0 0 1,0 0-1,4-2 0,-1 0-12,0-1 1,0 1-1,0-1 0,-1 0 1,0 0-1,1-1 0,-2 0 1,1 0-1,-1 0 0,1 0 1,3-8-1,-1 2-62,-1-1 0,0 0 0,0 0 0,6-25 0,-5-10-325,-6 38-328,-3 31 378,0-4 197,1-1 1,0 0-1,4 24 1,-2-33 123,1-1 1,-1 1-1,2-1 1,-1 0-1,1 0 1,0 0-1,0 0 0,1 0 1,0 0-1,7 7 1,-10-12 2,1 0 0,-1 0 0,1-1 0,-1 1 0,1-1 0,0 1 0,0-1 0,0 1 0,0-1 0,0 0 0,0 0 0,0 0 0,0 0 0,0 0 0,0-1 0,0 1 0,1-1 0,-1 1 0,0-1 0,1 0 0,3 0 0,-3-1 1,0 1-1,0-1 1,0 0-1,0 0 1,0 0 0,-1 0-1,1-1 1,0 1-1,-1-1 1,1 0-1,-1 1 1,1-1-1,-1 0 1,0-1 0,0 1-1,3-3 1,86-118-102,-91 122 45,1 0 0,0 0 0,0 0 0,0 0 0,0 0 1,0 0-1,0 1 0,0-1 0,0 0 0,0 0 0,0 1 0,0-1 0,0 1 0,0-1 0,1 1 0,-1-1 0,0 1 1,3-1-1,-3 1-3,-1 1 1,1-1-1,0 0 1,0 0-1,0 1 1,0-1-1,0 0 1,0 1 0,0-1-1,-1 1 1,1-1-1,0 1 1,0-1-1,-1 1 1,1 0-1,0-1 1,-1 1-1,1 0 1,-1 0-1,1 0 1,-1-1 0,1 1-1,-1 0 1,1 0-1,-1 0 1,0 0-1,1 1 1,2 7-12,-1 1 1,1-1-1,-2 0 1,1 1 0,-1-1-1,-1 11 1,8 48 805,10-76-122,-10 3-555,1-1 0,-1 1 0,0-1-1,-1-1 1,0 1 0,8-10-1,0 1-186,137-119-373,-150 131 409,1 1-1,0 0 0,1 0 0,-1 0 1,0 1-1,0-1 0,1 1 0,-1 0 1,7-2-1,-9 3 34,1 0 0,-1 0 0,0 0 0,1 0 0,-1 1 0,0-1 0,1 0-1,-1 0 1,0 1 0,1-1 0,-1 1 0,0-1 0,0 1 0,0 0 0,1-1 0,-1 1 0,0 0 0,0 0 0,0 0 0,0 0 0,0-1 0,0 2 0,-1-1 0,1 0 0,0 0 0,0 0 0,-1 0 0,1 0 0,0 2 0,3 8 25,-1 0 0,1 0 1,-2 0-1,0 0 1,2 20-1,-3-19-28,0 0 1,1 1-1,1-1 0,6 20 1,-4-22 87,-4-7-36,0 1 0,0-1 0,0-1 0,1 1 0,-1 0 0,1 0 1,0 0-1,0-1 0,0 1 0,0-1 0,0 0 0,0 1 0,5 2 0,-3-2-25,-3-2 17,0 0 0,0 0 1,0 0-1,0-1 1,1 1-1,-1 0 0,0 0 1,1-1-1,-1 1 0,0 0 1,1-1-1,-1 0 0,1 1 1,-1-1-1,1 0 0,-1 0 1,1 0-1,-1 1 1,1-2-1,-1 1 0,1 0 1,-1 0-1,0 0 0,1-1 1,1 0-1,3-2 30,0 0-1,0 0 1,0-1-1,-1 0 1,0 0-1,0 0 1,0 0-1,0-1 1,-1 0 0,0 0-1,0 0 1,0-1-1,6-11 1,-1-1-46,-1 0 1,-1-1-1,7-24 1,38-119-105,-50 156 21,-2 3 37,0 1 0,1 0 0,-1 0 0,1-1 0,0 1 0,-1 0 0,1 0 0,0 0 0,1 0 0,-1 0 0,0 0 0,0 0 0,1 1 0,2-3 0,-4 4 31,0-1 1,0 1 0,1 0 0,-1 0-1,0 0 1,1 0 0,-1 0-1,0 0 1,0 0 0,1 0-1,-1 0 1,0 0 0,1 0 0,-1 0-1,0 0 1,0 0 0,1 0-1,-1 1 1,0-1 0,1 0 0,-1 0-1,0 0 1,0 0 0,1 0-1,-1 1 1,0-1 0,0 0 0,0 0-1,1 0 1,-1 1 0,0-1-1,0 0 1,0 0 0,0 1 0,1-1-1,-1 0 1,0 0 0,0 1-1,0-1 1,0 1 0,6 16-52,-5-13 27,52 191-332,-50-178 360,8 49 69,-11-59-22,1 0-1,-1 0 1,-1 0-1,1 0 1,-1 0-1,0 0 1,-3 8-1,4-14-16,-1 0 0,1 0 0,-1 1 0,1-1 0,-1 0 0,1 0 0,-1 0 0,0 0 0,0 0 0,1 0 0,-1 0 0,0 0 0,0-1 0,0 1 0,0 0 0,0 0 0,0-1 0,0 1 0,0-1 0,-2 1 0,2 0 5,-1-1 0,0 1-1,0-1 1,0 0 0,0 0 0,0 0-1,0 0 1,0 0 0,0-1 0,0 1 0,-3-2-1,-6-2 69,1 0 0,0-1 0,-18-12 0,23 14-72,-35-27 47,16 17-785,24 13 556,1 1 68,10 10-37,-8-6 96,2 0-1,-1-1 0,1 0 1,7 6-1,-4-6 69,1 0 0,0 0 0,0-1 0,0 0 0,0 0 0,0-1 0,1 0 0,-1-1 0,1 0 0,-1 0 0,1-1 0,-1 0 0,1-1 0,-1 0 0,1-1 0,13-3 0,-3-1 41,1-1 1,-2-1-1,1 0 1,-1-2 0,0 0-1,24-17 1,-25 11-74,-1 0-1,0 0 1,-2-2 0,0 0 0,15-23 0,-18 22-15,16-34 0,-20 35-131,-5 13 143,0-1-372,-3 10-184,-4 16 462,-1 110-194,6-100 356,3 32 1,-4-61-57,1 0 1,-1 1-1,0-1 1,0 0-1,1 0 0,-1 0 1,0 0-1,1 0 0,-1 0 1,1 0-1,0 0 1,-1 0-1,1 0 0,0 0 1,0 0-1,-1 0 0,1 0 1,0 0-1,0-1 1,0 1-1,0 0 0,0-1 1,0 1-1,0-1 0,0 1 1,0-1-1,0 1 1,1-1-1,-1 0 0,0 0 1,0 1-1,0-1 1,0 0-1,1 0 0,-1 0 1,1-1-1,1 1 37,0 0 1,0-1-1,0 0 1,0 0-1,-1 1 1,1-2-1,0 1 0,-1 0 1,1 0-1,-1-1 1,1 0-1,-1 1 1,5-5-1,-1-2-49,0 0 0,-1 0 0,7-13 0,1-1-9,100-188 170,-13 23-147,-72 139-55,-2 0 0,-2-2-1,-3-1 1,27-91 0,-41 116 67,-1 7-90,-1 0 1,-1-1-1,-1 1 1,1-27-1,-3 46 42,-1-1 0,0 0 0,0 0 0,0 1 0,-1-1 0,1 0-1,0 0 1,0 0 0,0 1 0,0-1 0,-1 0 0,1 0 0,0 1 0,-1-2 0,0 2 1,1 0 1,0 0 0,0-1-1,0 1 1,-1 0-1,1 0 1,0 0-1,0 0 1,-1 0-1,1 0 1,0 0 0,0 0-1,-1 0 1,1 0-1,0 0 1,0 0-1,0 0 1,-1 0 0,1 0-1,0 0 1,0 0-1,-1 0 1,1 1-1,0-1 1,0 0-1,0 0 1,0 0 0,-1 0-1,1 0 1,0 1-1,-3 1-62,1 0 0,0 0 0,0 1-1,0-1 1,-2 6 0,-13 24 36,-18 53 0,23-53-96,0-2 101,-45 119-35,45-110 36,-14 75 1,4 86 33,21-163 4,1 1 0,2-1 0,9 50 0,-9-80 24,0-1-1,0 1 1,1 0-1,0 0 1,0-1-1,1 1 1,-1-1-1,7 7 1,-8-9 27,-1-3-7,0 0 0,1 0-1,-1 0 1,0 0 0,1 0 0,-1-1-1,0 1 1,1 0 0,-1-1-1,1 1 1,-1-1 0,1 1 0,-1-1-1,1 1 1,-1-1 0,1 0-1,0 0 1,-1 0 0,1 0-1,-1 0 1,1 0 0,0-1 0,-1 1-1,1 0 1,-1-1 0,3-1-1,7-1 83,0-1-1,15-9 1,-22 11-133,10-6 23,-1-2 1,1 0-1,-2-1 1,0 0-1,0-1 1,12-16-1,-11 14-48,7-16 23,-18 26-22,0 0 1,0 1-1,1-1 1,-1 0-1,1 1 1,-1 0-1,1 0 1,0 0-1,0 0 1,1 0-1,6-4 1,-10 7 11,0 0 0,0 0 1,1 0-1,-1 0 1,0 0-1,0 0 0,0-1 1,1 1-1,-1 0 1,0 0-1,0 0 0,0 0 1,1 0-1,-1 1 1,0-1-1,0 0 0,0 0 1,0 0-1,1 0 0,-1 0 1,0 0-1,0 0 1,0 0-1,0 0 0,1 0 1,-1 0-1,0 1 1,0-1-1,0 0 0,0 0 1,0 0-1,1 0 1,-1 0-1,0 1 0,0-1 1,0 0-1,0 0 1,0 0-1,0 1 0,0-1 1,2 13-257,-3 14 112,-3 80 274,4-87-106,0-18 6,0-1 0,0 0-1,0 0 1,0 0-1,0 0 1,0 0-1,0 1 1,0-1 0,0 0-1,1 0 1,-1 0-1,0 0 1,1 0 0,-1 0-1,1 0 1,-1 0-1,1 0 1,0 0-1,-1 0 1,1 0 0,0 0-1,0 0 1,0-1-1,-1 1 1,1 0 0,0-1-1,0 1 1,0 0-1,0-1 1,0 1-1,0-1 1,1 0 0,-1 1-1,0-1 1,0 0-1,0 1 1,0-1 0,0 0-1,0 0 1,1 0-1,-1 0 1,0 0-1,0 0 1,0-1 0,0 1-1,0 0 1,3-1-1,2-1 49,0 0 0,0-1 0,0 1 0,0-1 0,0 0-1,-1-1 1,8-5 0,13-14-92,26-28-1,0-1-9,-39 42 29,-15 13-102,-1 1-1,1-1 1,0 1 0,0 0-1,0 0 1,0 0 0,-1 6-1,2-5 119,-2 2-10,1 1 1,1 0-1,0 0 0,0 0 1,0 14-1,1-20 19,0 0-1,1 0 0,-1 0 1,1 0-1,-1 0 1,1 0-1,0 0 0,0 0 1,0 0-1,0-1 1,0 1-1,0 0 0,1 0 1,-1-1-1,0 1 1,1-1-1,-1 1 0,1-1 1,0 0-1,-1 0 1,1 1-1,0-1 0,0 0 1,0-1-1,0 1 1,0 0-1,2 0 0,3 0 47,-1 0 0,0 0 0,0-1 0,0 0-1,1 0 1,-1-1 0,0 1 0,0-1 0,0-1 0,0 1-1,0-1 1,0 0 0,0-1 0,0 1 0,-1-1 0,1 0-1,-1 0 1,0-1 0,0 0 0,0 0 0,-1 0-1,8-8 1,-11 10-63,0 1 0,0-1-1,0 1 1,0-1 0,-1 1-1,1-1 1,0 0-1,-1 1 1,1-1 0,-1 0-1,1 0 1,-1 1 0,0-1-1,0 0 1,0 0 0,0 1-1,0-1 1,-1-3 0,0 3-12,0-1 0,0 0 0,0 1 1,0-1-1,0 1 0,-1 0 0,1-1 1,-1 1-1,0 0 0,-4-4 1,1 2-6,0-1 0,-1 1 0,0 0 0,0 1 0,0-1 0,0 1 0,-1 0 0,-10-3 0,-1 2-171,-22-4 1,34 8 180,-1-1 1,1 1-1,0 0 1,0 1-1,-1-1 1,-11 4-1,7-3 122,9-1-94,8-1-84,3 1 86,0-2 0,1 1 0,-1-1 0,8-3 0,-1 0 19,31-7-9,90-28 180,-111 31-329,-1 1-1,53-10 1,-77 18 110,0-1 0,0 1 0,1 0 0,-1 0-1,0 0 1,1 0 0,-1 0 0,0 0 0,1 0-1,-1 1 1,0-1 0,1 0 0,-1 1 0,0-1-1,0 1 1,0-1 0,1 1 0,-1 0 0,0-1-1,0 1 1,2 2 0,-2-2 8,0 1-1,0-1 1,-1 1-1,1 0 1,0-1-1,-1 1 1,1 0 0,-1-1-1,1 1 1,-1 0-1,0 0 1,0-1-1,0 1 1,0 2-1,-1 7-11,-1-1 0,0 0 1,0 1-1,-6 12 0,7-21-13,-19 72 458,19-68-325,3-5 222,9-11 99,66-81-345,-43 50-332,-34 40 244,1 0 0,-1 0-1,1 1 1,0-1-1,-1 0 1,1 1 0,0-1-1,-1 0 1,1 1-1,0-1 1,0 1 0,0-1-1,0 1 1,-1 0 0,1-1-1,0 1 1,0 0-1,0 0 1,0-1 0,0 1-1,1 0 1,-1 0-2,0 1 0,0-1 0,0 1 0,0-1 0,0 0 0,0 1 0,0-1 0,-1 1 0,1 0 0,0-1 0,0 1 0,-1 0 1,1-1-1,0 1 0,-1 0 0,1 0 0,0 1 0,2 3-25,0 1 1,-1 0 0,0 0-1,0 0 1,2 8-1,2 19 39,-4-20 37,1 0-1,0 0 0,1 0 0,0-1 1,7 15-1,-9-25-117,6 11 626,-7-13-572,0 0 0,-1 0 1,1 1-1,-1-1 0,1 0 0,0 0 1,-1 0-1,1 0 0,0 0 1,-1 0-1,1 0 0,0 0 1,-1 0-1,1 0 0,0 0 0,-1 0 1,1 0-1,0-1 0,-1 1 1,2-1-1,1 0 191,-2 1-477,-1 0 1,0 0-1,1 0 1,-1 0-1,0 0 1,1 0-1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4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 7136,'-32'-11'3232,"23"11"-2816,6 0 1344,6 0 224,1 0-2144,4 0 96,1 0-32,-1 0 96,1 0-1856,-2 3 1024,-7 2-2464,5-2 1856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4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263 102 4992,'-20'-6'1589,"20"6"-1566,0 0-1,0 0 0,0 0 1,0 0-1,0 0 1,0 0-1,0 0 1,0 0-1,0 0 1,0 0-1,0 1 0,0-1 1,0 0-1,0 0 1,0 0-1,0 0 1,0 0-1,0 0 0,0 0 1,0 0-1,0 0 1,0 0-1,0 0 1,0 0-1,0 0 1,0 0-1,0 0 0,0 0 1,0 0-1,0 0 1,-1 0-1,1 0 1,0 0-1,0 0 1,0 0-1,0 0 0,0 0 1,0 0-1,0 0 1,0 0-1,0 0 1,0 0-1,0 0 0,0 0 1,0 0-1,0 0 1,0 0-1,0 0 1,0 0-1,0 0 1,0 0-1,0 0 0,6 2 1258,129-9 3675,64 1-3413,168-2-1185,-280 11-1733,-54-3 544</inkml:trace>
  <inkml:trace contextRef="#ctx0" brushRef="#br0" timeOffset="1">78 22 7296,'-53'-15'3328,"36"12"-2912,9 0-64,8 6-256,8-3-64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4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96 171 3072,'-6'-12'1055,"5"11"-887,0 0 0,1 0-1,-1 0 1,1 0-1,-1-1 1,1 1-1,-1 0 1,1 0-1,-1 0 1,1 0-1,0 0 1,0-1 0,-1 1-1,1 0 1,0 0-1,0-2 1,2-15 2876,-4 12-1612,-3 13-1146,-4 22 118,0 0 0,-7 54 0,9-45-85,-8 58 221,5 0 1,2 128-1,11-49 1897,-6-191-829,2 5-1393,0 0 1,0 0-1,1-19 1,3-36 7,-3 35-183,6-43 1,2 29-34,2 1 1,2 1-1,2-1 1,21-46-1,8-9-61,-25 55-83,2 0 1,29-46-1,-46 86 103,0-1 1,0 1-1,0 0 1,1 0-1,-1 1 0,1-1 1,0 1-1,0 0 1,0 0-1,1 0 0,7-4 1,-9 6 13,0 0-1,0 0 1,0 1 0,0-1 0,0 1-1,0-1 1,0 1 0,0 0 0,0 0 0,0 0-1,0 1 1,0-1 0,0 1 0,0 0 0,0 0-1,0 0 1,0 0 0,0 0 0,-1 0 0,1 1-1,3 2 1,-1-1 31,1 1 0,-1 0 0,0 0 1,0 1-1,-1 0 0,1-1 0,-1 2 0,0-1 0,0 0 0,-1 1 0,0 0 0,0-1 0,0 1 1,3 13-1,-4-12-12,-1 1 0,0-1 0,0 1 0,-1-1 0,0 1 0,0-1 0,-1 1 0,1 0 0,-2-1 0,1 1 1,-1-1-1,-5 12 0,0-4 74,0 0 0,0-1 0,-2 0 0,1-1 0,-2 1 0,0-2 0,-14 15 0,9-12 16,-1-1 0,-1-1 0,0 0 0,-36 20 0,51-32-112,1 1 0,-1-1 0,0 0 0,1 1 0,0-1 0,-1 1 0,1 0 0,0 0 0,0-1 0,0 1 0,0 0 0,0 0 0,0 0 0,1 0 0,-1 0 0,1 0 0,-1 0 0,1 0 0,0 0 0,-1 0 0,1 4 0,1 4-20,-1 1-1,4 19 1,-4-29 39,8 41-129,15 40 0,-14-53 260,-3-6-68,17 36-1,-20-53-13,-1 0 1,1 0-1,1-1 1,-1 1-1,1-1 0,0 0 1,0 0-1,1 0 1,-1-1-1,1 1 0,7 3 1,-9-6 27,0-1 0,0 0 1,0 0-1,0 0 0,0 0 1,0-1-1,1 0 0,-1 1 1,0-1-1,0 0 0,1 0 0,-1-1 1,0 1-1,0-1 0,0 1 1,6-3-1,4-2 43,0 0 0,18-10 0,-31 15-116,160-89 203,-62 27-427,-81 49-130,-12 9 220,-6 6 334,-5 3-152,0 0 0,0-1 0,-1 0 0,0-1 0,0 1 1,-13 3-1,9-2-100,1-1 0,-11 7 0,13-6 44,-68 47-63,68-46 66,0 1 1,0 1-1,1-1 0,0 1 1,0 1-1,-8 13 0,14-21 9,0 0 0,0 0 0,1 0 0,-1 0 0,1 0 0,-1 0 0,1 1 0,-1-1 1,1 0-1,0 0 0,0 1 0,-1-1 0,1 0 0,0 1 0,0-1 0,0 0 0,0 1 0,1-1 0,-1 0 0,0 0 0,0 1 0,1-1 0,-1 0 0,1 0 0,-1 1 0,1-1 0,0 0 0,-1 0 0,1 0 0,0 0 0,0 0 0,0 0 0,1 1 0,-1-1 45,1 0 1,0 0-1,0 0 1,0 0-1,0 0 1,0 0-1,0-1 0,0 1 1,1-1-1,-1 1 1,0-1-1,0 0 1,0 0-1,0 0 1,1 0-1,-1 0 0,0 0 1,0-1-1,3 0 1,10-4-10,0-2 1,-1 1-1,0-2 1,0 0 0,0-1-1,-1 0 1,0-1 0,-1 0-1,0-1 1,-1-1-1,0 1 1,10-16 0,-21 27-56,0 0 0,0 0 0,0 0 1,0 0-1,0 0 0,0 0 1,0 0-1,1 0 0,-1 0 0,0 0 1,0 0-1,0 0 0,0 0 1,0 0-1,0 0 0,0 0 0,1 0 1,-1 0-1,0 0 0,0 0 1,0 0-1,0 0 0,0 0 0,0 0 1,0 0-1,0 1 0,0-1 1,1 0-1,-1 0 0,0 0 0,0 0 1,0 0-1,0 0 0,0 0 1,0 0-1,0 0 0,0 0 0,0 1 1,0-1-1,0 0 0,0 0 1,0 0-1,0 0 0,0 0 0,0 0 1,0 0-1,0 0 0,0 1 1,0-1-1,0 0 0,0 0 0,0 0 1,0 0-1,0 0 0,0 1 1,3 13-263,2 17 295,-5-25-1,1 0 0,1 0 0,-1 0 0,1 0 0,0-1 1,1 1-1,-1-1 0,1 1 0,0-1 0,0 0 0,1 0 0,6 8 0,-8-11 17,0 0-1,0 0 1,0-1-1,0 1 0,0 0 1,0-1-1,0 1 1,1-1-1,-1 0 1,0 0-1,1 0 0,-1 0 1,1 0-1,0 0 1,-1-1-1,1 1 1,-1-1-1,1 0 0,0 0 1,-1 0-1,1 0 1,0 0-1,-1 0 1,1-1-1,-1 1 0,1-1 1,-1 0-1,1 0 1,-1 0-1,4-2 1,5-4 30,-1 0 1,0-1 0,0 0 0,-1-1-1,0 0 1,13-16 0,39-65 4,-59 86-58,21-33 12,69-114 18,-41 69-36,-24 40 6,29-60 0,-39 62-19,-1-1 1,-2 0-1,-2-2 1,11-69-1,-23 108-29,3-22-34,-3 25 39,0-1 0,0 1 0,0 0 0,0-1 0,0 1 0,-1-1 1,1 1-1,0-1 0,-1 1 0,1 0 0,-1-1 0,1 1 0,-2-3 1,2 4 23,0 0 1,-1 0-1,1 0 1,0 0 0,0 0-1,0 0 1,-1 0-1,1 0 1,0 0-1,0 0 1,0 0 0,-1 0-1,1 0 1,0 0-1,0 0 1,0 0-1,-1 0 1,1 1 0,0-1-1,0 0 1,0 0-1,-1 0 1,1 0-1,0 0 1,0 0 0,0 0-1,0 1 1,0-1-1,-1 0 1,1 0-1,0 0 1,0 0 0,0 1-1,0-1 1,0 0-1,0 0 1,0 0-1,0 1 1,0-1 0,-6 10-91,6-9 66,-83 196-698,69-155 722,1 1 1,-12 79 0,24-115-3,-15 136-179,14-110 175,1 1 1,5 41-1,-3-68 48,0 1 0,1-1 0,0 0 0,0 0 0,1 0 0,-1 0 0,2 0-1,-1 0 1,1-1 0,0 1 0,0-1 0,0 0 0,1-1 0,0 1 0,0-1 0,1 0 0,8 7 0,-8-8 20,2 0 1,-1 0-1,0 0 1,1-1-1,-1 0 1,1 0-1,0-1 1,0 0-1,0 0 1,0-1-1,0 0 1,0 0-1,1-1 1,-1 0-1,14-3 1,-16 2-24,1-1 0,-1 0 0,1 0 0,-1-1 0,0 0 0,0 0-1,0 0 1,0-1 0,0 0 0,-1 0 0,0 0 0,0-1 0,0 0 0,0 0 0,-1 0 0,6-9 0,-3 3 24,0 0 0,-1-1 0,0 0 0,0 0-1,-1 0 1,-1-1 0,4-20 0,-6 26-98,-1-1 1,0 0-1,-1 1 0,0-1 1,0 0-1,0 1 0,-3-11 1,3 18 34,0 0 0,0 0 0,0-1 0,0 1 0,0 0 0,0 0 0,0 0 0,0 0 0,0-1 0,0 1 0,0 0 0,0 0 0,-1 0 0,1 0 0,0 0 0,0-1 0,0 1 0,0 0 0,0 0 0,0 0 0,0 0 1,-1 0-1,1 0 0,0 0 0,0 0 0,0-1 0,0 1 0,0 0 0,-1 0 0,1 0 0,0 0 0,0 0 0,0 0 0,0 0 0,-1 0 0,1 0 0,0 0 0,0 0 0,0 0 0,0 0 0,-1 0 0,1 0 0,-6 7-232,-5 11-20,6-4 202,0 0 0,0 1 0,2-1 0,-1 1 0,2 0 0,0-1 0,1 26 0,1-33 79,1-1 1,-1 0-1,1 0 1,1 0-1,0 0 1,-1 0-1,2 0 1,-1 0-1,5 7 1,-6-11 2,0 0 0,0 0 0,0 0-1,1 0 1,-1 0 0,1 0 0,0 0 0,-1 0 0,1-1 0,0 1 0,0 0 0,0-1 0,0 0 0,0 1 0,0-1 0,1 0 0,-1 0 0,0-1 0,1 1 0,-1 0 0,0-1-1,1 1 1,-1-1 0,1 0 0,4 0 0,0-1 72,0-1 1,0 0-1,0-1 0,0 0 0,-1 0 0,1 0 0,-1-1 1,0 0-1,0 0 0,0 0 0,9-10 0,0-2-64,0 0-1,20-30 0,-28 36-29,20-28 26,31-60 1,-2-11-98,-54 105 4,0 1 0,0-1 0,0 1 0,0-1 0,5-4 0,-7 8 56,1 0 0,-1-1 0,0 1 0,1-1 0,-1 1 0,1-1 0,-1 1 0,0 0 0,1-1 0,-1 1 0,1 0 0,-1 0 0,1-1 0,-1 1 0,1 0 0,-1 0 1,1 0-1,-1 0 0,1-1 0,-1 1 0,1 0 0,-1 0 0,1 0 0,0 0 0,-1 0 0,1 0 0,-1 1 0,1-1 0,-1 0 0,1 0 0,-1 0 0,1 0 0,-1 1 1,1-1-1,-1 0 0,1 0 0,-1 1 0,1-1 0,-1 0 0,0 1 0,1-1 0,-1 0 0,0 1 0,1-1 0,-1 1 0,0-1 0,1 1 0,-1-1 0,0 1 0,0-1 0,1 1 1,-1 0-1,5 11-41,-1 0 0,0 1 0,0-1 0,-2 1 0,1-1 0,0 26 0,-3 0 33,-4 41 0,4-74 50,0 0 1,-1 0-1,1 0 1,-1 1-1,0-1 1,-1 0-1,1 0 1,-1-1-1,0 1 1,0 0-1,0 0 1,-1-1-1,-5 8 1,5-9 22,0 0 0,0-1 0,0 1 1,-1-1-1,1 1 0,-1-1 0,1 0 0,-1-1 0,0 1 0,0 0 0,-4 0 1,2-1-15,0 0 1,0-1-1,0 1 0,0-1 1,-1-1-1,1 1 1,-6-2-1,-9 0-10,16 2-32,0-1 0,-1 0 0,1 0 0,0 0 0,-6-2 0,98-5-272,101 6 231,-156 2 29,5-3 354,-35 3-746,1-1 0,-1 0 0,1 1 0,-1-1 0,0 0 0,0 0 0,1 0-1,-1-1 1,0 1 0,0 0 0,3-3 0,-5-4-6513,-1 4 4107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4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59 4640,'-25'-9'5466,"28"8"-5067,0 0 0,0 0 0,0 0 0,1 0 0,-1 1 0,0-1 0,1 1 0,4 0 0,4-1 234,80-9 1212,65-4-719,169 2-828,-301 10-352,44-1-657,-24 2-3153,-7 4 1134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5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59 803 2496,'0'0'784,"0"13"5077,9-33-1717,6-29-3192,30-60 1,-35 85-837,8-18-41,1 1 0,3 1-1,42-60 1,-34 60 161,-1-1 1,-3-1-1,-1-2 1,-2 0-1,29-81 0,-49 117-271,-1 1 0,0-1 0,-1 1 0,2-15-1,-3 22 30,0 0 0,0 0-1,0 0 1,0 0 0,0 0-1,0 0 1,0 0 0,0 0-1,0 0 1,0-1 0,0 1-1,0 0 1,0 0 0,0 0-1,0 0 1,0 0 0,0 0-1,0 0 1,0 0 0,0 0-1,0 0 1,0-1-1,0 1 1,0 0 0,0 0-1,0 0 1,0 0 0,0 0-1,0 0 1,0 0 0,-1 0-1,1 0 1,0 0 0,0 0-1,0 0 1,0 0 0,0 0-1,0 0 1,0 0 0,0 0-1,0 0 1,0-1 0,-1 1-1,1 0 1,0 0 0,0 0-1,0 0 1,0 0-1,0 0 1,0 1 0,0-1-1,0 0 1,0 0 0,0 0-1,-1 0 1,-5 5-152,-4 7 37,-41 80-136,2-4 209,-59 143 1,-39 186 474,78-227 522,57-153 84,10-27 5,8-23-427,7-13-526,2 1-1,0 1 0,1 0 0,36-40 1,-12 24-156,59-49 1,-54 52 136,49-44-391,-92 79 280,1 0 8,-1 0-1,0 0 0,0 0 0,1 1 0,-1-1 1,1 1-1,4-3 0,-9 29-316,1-13 324,-3 28-49,-2 25 110,6-62-1,1 0 0,-1 0 0,0 0 0,1 0 0,0 0 0,0 0 0,0 0 0,0 0 0,0 0 0,0 0 0,1-1 0,-1 1 0,1 0 0,0-1 0,0 0 0,0 1 0,0-1 0,0 0 0,0 0 0,1 0 0,-1 0 0,1 0 0,0-1 0,-1 1 0,1-1 0,3 1 0,-4-1 28,0 0 0,0-1 1,0 1-1,0-1 0,0 0 1,0 0-1,0 0 0,0 0 1,0 0-1,0 0 0,0 0 1,0-1-1,0 1 0,0-1 1,0 1-1,3-2 0,-3 0-22,0 1-1,0-1 1,0 1-1,0-1 1,0 0-1,-1 0 1,1 1 0,0-1-1,-1 0 1,1-1-1,-1 1 1,0 0-1,0 0 1,0-1-1,0 1 1,1-4-1,1-3-39,-1-1-1,1 0 1,-2 0-1,1 1 1,-2-1-1,1 0 1,-1 0-1,-1-1 1,1 2-1,-2-1 1,0 0-1,-4-16 1,5 23-7,0 1-1,0-1 1,0 1 0,1-1 0,0 1 0,-1-1 0,1 1 0,0-1 0,0 0-1,0 1 1,1-1 0,-1 1 0,0-1 0,1 1 0,0-1 0,0 1 0,1-4-1,1 2-1,-1 0 0,1 1 0,0-1 0,0 1 0,1 0 0,-1 0 0,1 0 0,-1 0 0,5-2 0,-3 2 10,9-6-11,0 0 0,21-9-1,-32 16 13,0 1 0,0-1 0,1 1 0,-1 0 0,0 0 0,1 1 0,-1-1 0,0 1 0,1-1-1,-1 1 1,1 0 0,-1 1 0,1-1 0,-1 0 0,0 1 0,1 0 0,-1 0 0,4 1 0,-5 0-8,1-1-1,-1 1 1,0 0 0,0 0 0,1 0 0,-1 0-1,-1 1 1,1-1 0,0 0 0,-1 1 0,3 4 0,12 33 264,-13-31-200,12 38 266,-9-25-213,1 0 1,11 22 0,-16-39-66,1 1 1,0-1-1,1 0 1,-1 1-1,1-2 1,0 1-1,0 0 1,0-1-1,1 0 1,0 0-1,0 0 0,8 5 1,-4-5 34,0 0 0,0 0 0,1-1 0,0 0 0,0-1 0,0 0 0,10 1 0,-1-2-615,0-1 0,35-4 1,-9 1-461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5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382 356 3328,'4'-22'2837,"-3"20"-2585,0 1-1,-1-1 1,1 0-1,-1 0 1,0 0 0,1 1-1,-1-1 1,0 0-1,0 0 1,0 0 0,0 0-1,0 0 1,-1 0-1,1 1 1,-1-1-1,1 0 1,-1 0 0,1 0-1,-1 1 1,0-1-1,0 0 1,-2-2 0,0 0-80,0 0 1,0 0 0,0 1-1,0-1 1,-1 1 0,1 0-1,-1 0 1,0 0 0,0 0-1,0 1 1,0 0 0,0-1-1,-1 2 1,1-1 0,-7-1-1,4 1-121,0 0-1,-1 0 1,1 1-1,-1 0 1,1 1-1,-1 0 1,1 0-1,-1 0 1,1 1-1,0 0 1,-1 1-1,1-1 1,0 2-1,-9 2 1,5 1-30,0 0 0,-1 0 0,2 1 0,-1 1 0,1-1 0,0 2 0,1 0 0,0 0 0,0 0 0,1 1 0,0 0 0,1 1 0,0 0 0,1 0 1,0 0-1,1 1 0,0 0 0,1 0 0,-4 15 0,7-22 38,0 0 0,1 0 0,0 0 0,-1 0 0,2 1 0,-1-1 1,1 0-1,-1 0 0,1 0 0,1 0 0,-1 0 0,1-1 0,0 1 0,0 0 0,0-1 0,6 9 1,-6-10-18,0 0 1,0-1-1,1 1 1,-1 0-1,1-1 1,0 0 0,0 1-1,0-1 1,0 0-1,0-1 1,0 1 0,0 0-1,1-1 1,-1 0-1,1 0 1,-1 0-1,1 0 1,-1 0 0,1-1-1,0 0 1,-1 1-1,1-1 1,-1-1 0,5 0-1,3-1 97,0 0 0,0-1-1,-1-1 1,12-5 0,-16 7-75,0-1 0,0 0 0,-1-1 0,1 1 0,-1-1-1,0 0 1,0-1 0,4-5 0,-8 10-66,-1 0 0,0 0-1,0 0 1,0 0-1,1-1 1,-1 1-1,0 0 1,0 0-1,0-1 1,0 1-1,0 0 1,1 0 0,-1-1-1,0 1 1,0 0-1,0 0 1,0-1-1,0 1 1,0 0-1,0-1 1,0 1 0,0 0-1,0 0 1,0-1-1,0 1 1,0 0-1,0 0 1,0-1-1,0 1 1,0 0 0,-1 0-1,1-1 1,0 1-1,0 0 1,0 0-1,0-1 1,0 1-1,-1 0 1,1 0-1,0 0 1,0-1 0,0 1-1,-1 0 1,1 0-1,0 0 1,0 0-1,-1-1 1,1 1-1,0 0 1,0 0 0,-1 0-1,1 0 1,-19-2-55,14 3 20,0 1 0,0-1 1,-1 1-1,1 0 0,0 0 1,1 0-1,-1 1 0,0-1 1,1 1-1,-1 0 0,1 1 1,0-1-1,0 1 0,0 0 0,1 0 1,-5 5-1,-5 9-13,1 1 0,-16 32 0,7-8 68,-23 65 0,37-87 22,1 1 0,1 0 1,1 0-1,1 0 0,0 30 1,3-48-8,0 0 0,0 0 0,1 0 0,-1 0 0,1 0 0,0 0 0,1 0 0,1 4 0,-2-6 0,0 0 1,0-1-1,0 1 1,0 0-1,0-1 1,0 1 0,1-1-1,-1 1 1,1-1-1,-1 0 1,1 0 0,-1 1-1,1-1 1,0 0-1,0 0 1,-1-1 0,5 2-1,0 0 44,1-1 0,-1 0 0,1-1 0,0 0 0,-1 0 0,1 0 0,-1-1 0,1 1 0,-1-2 0,9-1 0,8-5 58,32-14 0,-32 12-79,5-1-36,-1-2-1,0-1 1,0-1 0,-2-2-1,33-26 1,-14 4 84,74-87 0,28-62 141,-119 151-253,-2-1-1,-2-1 1,-1-1 0,-2-1 0,-1-1-1,-3 0 1,-1-1 0,8-47-1,-20 74-78,-1 1 0,1-23 0,-3 36 67,0 1 0,1 0 1,-1-1-1,0 1 0,0 0 0,-1-1 1,1 1-1,0 0 0,0-1 0,-1 1 0,1 0 1,-1-1-1,1 1 0,-1 0 0,1 0 1,-1-1-1,0 1 0,1 0 0,-1 0 0,0 0 1,0 0-1,0 0 0,-1-1 0,1 2 4,0-1-1,0 1 1,0 0-1,0-1 1,0 1-1,0 0 0,0 0 1,0 0-1,1 0 1,-1 0-1,0 0 0,0 0 1,0 0-1,0 0 1,0 0-1,0 0 1,0 0-1,0 1 0,0-1 1,0 0-1,0 1 1,1-1-1,-1 1 1,0-1-1,0 1 0,0-1 1,1 1-1,-2 1 1,-22 21-208,6-1 164,2 0 0,0 1-1,-23 46 1,-28 84-45,52-115 127,1 2 1,3-1-1,1 1 0,-5 44 1,11-52 33,1 1 0,2-1 0,1 1 0,2 0 0,8 48 0,-7-68 26,0 0 1,1 0-1,0 0 1,2 0-1,5 12 1,-9-22-38,0 0 1,0 0 0,0 0-1,0-1 1,0 1 0,0 0 0,1-1-1,-1 0 1,1 1 0,-1-1-1,1 0 1,0 0 0,0-1-1,0 1 1,0 0 0,1-1-1,-1 0 1,0 0 0,0 0 0,1 0-1,-1 0 1,1-1 0,-1 0-1,7 0 1,-2-1 40,1 0-1,-1-1 1,1 0-1,-1-1 1,0 0-1,0 0 1,9-6-1,51-33-44,-68 42-41,16-11 47,-1 0-1,-1-2 0,0 1 1,0-2-1,-2 1 0,0-2 1,20-30-1,-27 38-37,-1-1 0,0 0 0,0 0-1,-1 0 1,0-1 0,0 1 0,-1-1 0,0 1 0,0-1-1,-1 0 1,-1 0 0,1 0 0,-1 0 0,-1 1 0,0-1-1,0 0 1,0 0 0,-6-16 0,6 23-32,1 0 0,-1 1 0,0-1 0,1 0-1,-1 1 1,0-1 0,0 0 0,0 1 0,0-1 0,0 1 0,-1 0 0,1-1 0,0 1-1,-1 0 1,1 0 0,0 0 0,-1 0 0,0 0 0,1 0 0,-1 0 0,0 1 0,1-1-1,-1 0 1,0 1 0,0-1 0,1 1 0,-1 0 0,0 0 0,-3 0 0,1 0-17,-1 1 0,0 0 0,1 0 1,-1 1-1,1 0 0,0-1 1,-1 1-1,1 1 0,0-1 0,0 1 1,-4 3-1,1-1 20,1 1 1,0 1 0,0-1-1,1 1 1,-8 12-1,4-4 34,1 1 0,0 1-1,1-1 1,1 1-1,-6 25 1,10-30-14,0 0 0,0 0 0,2 0 0,-1 0 0,1 1 0,1-1 1,4 23-1,-4-30 15,0 0 1,0 0 0,1 0 0,0 0-1,0-1 1,0 1 0,0-1-1,1 1 1,-1-1 0,1 0 0,0 0-1,1 0 1,-1 0 0,1 0-1,-1-1 1,1 0 0,0 0-1,1 0 1,-1 0 0,0 0 0,7 2-1,0-2 68,-1 0 0,1-1 1,0 0-1,0 0 0,-1-1 0,1-1 0,0 0 0,0 0 0,17-4 0,-5 0-17,0-2-1,0 0 1,29-12 0,-25 4-65,0 0 0,-1-2 0,-1-1 0,24-20 0,43-39-17,-90 72 21,-2 4-5,0-1 0,0 1 0,0-1 0,0 1 0,0-1 0,0 1 0,0-1 0,0 1-1,0-1 1,0 1 0,0-1 0,-1 1 0,1 0 0,0-1 0,0 1 0,0-1 0,-1 1 0,1-1-1,0 1 1,0 0 0,-1-1 0,1 1 0,0 0 0,-1-1 0,1 1 0,-1 0 0,1 0 0,0-1-1,-1 1 1,1 0 0,-1 0 0,1 0 0,-1 0 0,1-1 0,0 1 0,-1 0 0,1 0 0,-1 0-1,1 0 1,-1 0 0,1 0 0,-1 0 0,1 0 0,-1 0 0,1 0 0,-1 1 0,1-1 0,-1 0-1,1 0 1,0 0 0,-1 0 0,1 1 0,-1-1 0,-8 6-48,1 0 0,1 0 0,-1 1 0,1 0-1,0 0 1,0 1 0,-8 12 0,6-5 43,0 0 0,1 1 0,-9 24 0,15-34-15,1-1 1,-1 0 0,1 1-1,0-1 1,0 1 0,1-1-1,-1 1 1,1-1 0,1 1-1,-1-1 1,2 9 0,-1-10 36,0-1 1,0 0 0,1 0 0,-1 0 0,1 0 0,-1 0 0,1 0 0,0 0 0,0 0 0,0 0 0,1-1-1,-1 0 1,1 1 0,-1-1 0,1 0 0,0 0 0,0 0 0,0 0 0,0-1 0,3 2 0,-3-2 9,-1 0 0,1-1 1,-1 1-1,1-1 0,-1 0 1,1 1-1,0-1 0,-1-1 1,1 1-1,-1 0 0,1 0 1,0-1-1,4-1 0,33-16 381,-31 14-334,17-10-35,-1-1 0,-1 0 0,-1-2 0,0-1 0,-1-1 1,31-34-1,-5-4 37,53-80 0,-80 104-57,-2-1-1,-1 0 0,-1-2 0,-2 0 1,-2 0-1,16-68 0,-10 29-75,-8 36-73,-2 1 0,6-57-1,-14 90 75,-2-16-368,-3 28 30,2 1 304,-33 136-199,18-90 257,3 1 1,2 1-1,-5 76 0,14-98 25,2-1-1,2 1 1,1-1-1,1 0 1,2 0-1,2 0 1,10 32-1,-14-57 94,0 1-1,1-1 0,6 11 0,-8-16-47,0 0 0,1 1 0,-1-1 0,1 0 0,-1-1-1,1 1 1,0 0 0,0-1 0,0 0 0,5 3 0,-7-5-19,0 1 0,1-1 0,-1 0 0,0 0 1,1 0-1,-1 0 0,0 0 0,1 0 0,-1 0 1,0 0-1,0 0 0,1 0 0,-1-1 0,0 1 1,1-1-1,-1 1 0,0-1 0,0 1 0,0-1 1,0 0-1,0 0 0,0 1 0,0-1 0,0 0 1,2-1-1,3-4 39,0-1-1,-1 1 1,5-8 0,16-26 52,-2-1 1,30-72-1,-51 106-139,0 0-1,0 0 1,1-10 0,-3 15 8,-1 0 1,1 0 0,-1 0 0,0 0 0,0-1 0,0 1 0,0 0 0,0 0 0,-1 0 0,1 0 0,-1 0 0,1 0 0,-1 0-1,0 0 1,1 1 0,-3-5 0,-6-1-185,17 13 53,0-2 213,-3-3-96,0 1 0,0 0 0,-1 1-1,1-1 1,-1 1 0,0 0 0,0 0 0,0 1 0,0-1 0,6 7 0,-6-3-3,1 0 1,-1-1-1,0 1 1,-1 1-1,0-1 0,0 0 1,0 1-1,-1 0 1,2 11-1,-2 3 28,0 45 0,-2-40 64,3 28 0,-2-51-35,-1 1-1,1-1 1,0 0 0,1 0 0,-1 0 0,1 0 0,0 0 0,0 0 0,4 7 0,-5-10 8,0 0 0,0 1 0,0-1 0,1 0 0,-1 0 0,0 0 1,1 0-1,-1 0 0,1 0 0,-1 0 0,1-1 0,-1 1 0,1 0 0,-1-1 1,1 1-1,0-1 0,-1 0 0,1 0 0,0 1 0,-1-1 0,1 0 0,0 0 0,-1-1 1,1 1-1,0 0 0,-1 0 0,1-1 0,0 1 0,2-2 0,6-3 39,0 0-1,0-1 1,0 0-1,0-1 1,-1 0-1,0 0 1,-1-1-1,0 0 1,0-1-1,7-10 1,5-7-40,-2-2 1,20-37-1,14-43-346,-46 98 134,-6 10 182,0 0 1,0 0-1,0 0 0,0 0 0,0 0 1,0 0-1,0 0 0,0 0 1,0 0-1,0 0 0,0 0 1,0 0-1,0 0 0,0 0 0,0 0 1,0 0-1,0 0 0,0 0 1,0 0-1,0 1 0,1-1 0,-1 0 1,0 0-1,0 0 0,0 0 1,0 0-1,0 0 0,0 0 1,0 0-1,0 0 0,0 0 0,0 0 1,0 0-1,0 0 0,0 0 1,0 0-1,0 0 0,0 0 0,0 0 1,0 0-1,0 0 0,0 0 1,0 0-1,1 0 0,-1 0 0,0 0 1,0 0-1,0-1 0,0 1 1,0 0-1,0 0 0,0 0 1,0 0-1,0 0 0,0 0 0,0 0 1,0 0-1,0 0 0,0 0 1,0 0-1,0 0 0,0 0 0,0 0 1,0 0-1,0 0 0,-3 18-448,0 3 381,-13 87-132,14-86 270,1-9-8,0 1 0,0-1 0,1 1 0,1-1 0,4 26 0,-5-38-42,0 1-1,1-1 1,-1 1-1,1-1 1,-1 1-1,1-1 0,0 1 1,0-1-1,0 0 1,-1 0-1,1 1 1,0-1-1,0 0 1,1 0-1,-1 0 0,0 0 1,0 0-1,0 0 1,1 0-1,1 0 1,-2 0 7,0-1 1,1 0-1,-1 0 1,0 1-1,1-1 1,-1 0-1,0 0 1,1-1 0,-1 1-1,0 0 1,1 0-1,-1-1 1,0 1-1,1-1 1,-1 1-1,0-1 1,0 1-1,0-1 1,0 0 0,1 1-1,0-3 1,78-69 147,4-4-94,-25 32-19,61-49 133,-106 81-193,-8 8 7,0 0 0,-1 0 0,0-1 0,0 0 0,0 0 0,-1 0 0,1-1 0,3-6 0,-8 12-15,0-1-1,0 1 1,0 0-1,1 0 1,-1 0-1,0-1 1,0 1-1,0 0 1,0 0-1,0-1 1,0 1-1,0 0 1,1-1-1,-1 1 1,0 0-1,0 0 1,0-1-1,0 1 1,0 0-1,0 0 1,0-1-1,-1 1 1,1 0-1,0-1 1,0 1-1,0 0 1,0 0-1,0-1 1,0 1-1,0 0 1,-1 0-1,1-1 1,0 1-1,0 0 1,0 0-1,0 0 1,-1-1-1,1 1 1,-13 2-156,-12 11-1,25-13 163,-8 5-10,0 1-1,1-1 1,0 2-1,0-1 0,1 1 1,0 0-1,0 0 1,0 1-1,1-1 1,0 1-1,1 0 0,0 1 1,0-1-1,1 1 1,0 0-1,0 0 0,1 0 1,0 0-1,1 0 1,0 0-1,0 14 1,2-18 39,0 1 0,0-1 0,0 1 0,1-1 0,-1 0 0,2 0 0,-1 0 0,0 0 1,1 0-1,0 0 0,0 0 0,0-1 0,1 0 0,0 1 0,0-1 0,0-1 0,0 1 0,0-1 0,1 1 1,-1-1-1,1 0 0,7 2 0,-3 0-130,1-2 0,-1 1 1,1-1-1,0-1 0,-1 0 0,1 0 0,0-1 1,1 0-1,-1-1 0,0 0 0,15-2 0,-22 1-424,0 0 0,1 0 0,-1 0 0,0 0 0,1-1 0,-1 1 0,0-1 0,0 0 0,-1 0 0,1 0 0,0 0 0,0 0 1,-1-1-1,0 1 0,1-1 0,-1 0 0,0 0 0,0 1 0,0-1 0,1-5 0,9-10-2240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5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7136,'-15'0'3232,"6"7"-2816,6-7 576,6 0-512,6 3-448,-1 0 96,4 2-64,-3-5-2080,3 3 1120,-4-3-4768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2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3808,'-5'-5'5568,"15"16"-854,-7-10-4495,-1 0 0,0 0 0,0-1 0,0 1 0,1-1 0,-1 0 0,0 1 0,0-1 0,1 0 0,-1 0 0,0-1 0,0 1 0,4-1 0,35-10 1140,-30 7-1181,28-7 219,1 2 0,0 1 1,61-3-1,-70 9-346,1 1-1,-1 2 1,46 7 0,-68-7 25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5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84 7648,'-4'-3'3456,"88"-5"-3008,-31 5 608,0-1-672,34-7 480,2 0-512,31-4 32,-9 5-224,5-1-160,-18 8-32,-12-2-2496,-16 5 1344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8:5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230 405 2560,'0'-1'239,"0"-1"-1,0 0 1,0 1 0,0-1-1,-1 1 1,1-1 0,-1 1-1,1-1 1,-1 1 0,1-1-1,-1 1 1,0-1 0,0 1-1,0 0 1,0-1 0,0 1-1,0 0 1,0 0 0,0 0-1,0 0 1,-2-1 0,0 0 174,0 0-1,0 1 1,0-1 0,-1 1-1,1 0 1,0 0 0,-1 0-1,-5 0 1,2 0-329,1 1 1,-1-1-1,1 2 1,-1-1-1,1 1 1,-1 0-1,1 0 1,-1 1-1,1-1 0,0 1 1,0 1-1,0-1 1,0 1-1,0 0 1,1 1-1,-1-1 0,1 1 1,0 0-1,0 1 1,0-1-1,1 1 1,0 0-1,-1 0 1,2 0-1,-1 1 0,1-1 1,-1 1-1,2 0 1,-4 7-1,2-3 4,1-1-1,0 1 1,1-1-1,0 1 1,1 0 0,0-1-1,0 1 1,1 0-1,0 0 1,0 0-1,3 10 1,-3-19-40,1 1 1,-1 0-1,1-1 1,-1 1-1,1 0 1,-1-1 0,1 1-1,0-1 1,0 1-1,0-1 1,0 1-1,0-1 1,0 0-1,2 2 1,-2-2-11,0-1 1,0 1 0,0-1-1,0 1 1,0-1 0,0 1-1,0-1 1,0 0 0,0 0-1,0 1 1,0-1 0,0 0-1,0 0 1,0 0 0,0 0-1,0 0 1,2-1 0,0 0 20,0 0 0,0 0 0,0 0 0,-1-1 0,1 1 0,0-1 0,-1 1 0,1-1 0,-1 0 0,1 0 0,-1-1 0,0 1 0,0 0 0,3-4 0,8-14 198,-1 0 0,13-28 0,-20 39-298,-1-1 0,-1 0 0,1 0 0,-2-1 0,1 1 0,-2-1 0,2-15 0,-3 26 29,0 0-1,0-1 1,0 1 0,0 0 0,0-1-1,0 1 1,0 0 0,0-1 0,0 1 0,0 0-1,0-1 1,0 1 0,0 0 0,0-1-1,0 1 1,-1 0 0,1-1 0,0 1-1,0 0 1,0-1 0,0 1 0,-1 0 0,1-1-1,0 1 1,0 0 0,-1 0 0,1-1-1,0 1 1,0 0 0,-1 0 0,0 0-9,1 0 0,0 0 0,-1 1 0,1-1 0,-1 0 0,1 0 0,0 1 1,0-1-1,-1 0 0,1 1 0,0-1 0,-1 1 0,1-1 0,0 0 0,0 1 0,0-1 1,0 1-1,-1-1 0,1 0 0,0 1 0,0-1 0,0 1 0,0-1 0,0 1 0,-1 15 12,0 0 0,1 0-1,1 0 1,0 0 0,1-1-1,1 1 1,7 22 0,-9-34 77,0-1-1,0 1 1,1-1 0,-1 0 0,1 0 0,0 0 0,0 0 0,2 3-1,-3-5-25,0 0-1,0-1 0,-1 1 1,1 0-1,0 0 0,0-1 1,0 1-1,0-1 0,0 1 1,0-1-1,0 1 0,0-1 1,0 0-1,0 1 0,0-1 1,1 0-1,-1 0 0,0 0 1,0 0-1,0 0 0,0 0 1,0 0-1,0 0 0,1 0 1,-1 0-1,0-1 0,0 1 1,0 0-1,2-2 0,11-6 131,-1-1-1,0 0 1,0-1-1,16-16 0,8-7-30,-10 14-176,1 1 1,32-16 0,-16 10-82,-34 18 122,0 0 1,1 1-1,0 0 0,0 1 0,14-3 0,-24 7-12,0 0-1,1 0 0,-1-1 0,0 1 0,0 1 0,0-1 1,0 0-1,1 0 0,-1 0 0,0 1 0,0-1 1,0 0-1,0 1 0,0-1 0,0 1 0,0-1 0,0 1 1,0 0-1,0-1 0,0 1 0,0 0 0,0 0 0,-1 0 1,1-1-1,0 1 0,0 0 0,-1 0 0,1 0 1,-1 0-1,1 0 0,-1 0 0,1 1 0,-1-1 0,0 0 1,1 2-1,0 4 83,1-1-1,-1 1 1,-1 0 0,1 10 0,-3 7-20,0-1 1,-8 35-1,5-36 243,1 1 0,-1 32 0,5-55-279,0 0 0,0 0 0,1 0 0,-1 1 0,0-1 0,0 0-1,0 0 1,0 0 0,0 0 0,1 0 0,-1 0 0,0 1 0,0-1 0,0 0-1,0 0 1,1 0 0,-1 0 0,0 0 0,0 0 0,0 0 0,0 0-1,1 0 1,-1 0 0,0 0 0,0 0 0,0 0 0,1 0 0,-1 0 0,0 0-1,0 0 1,0 0 0,1 0 0,-1 0 0,0 0 0,0 0 0,0-1 0,0 1-1,1 0 1,-1 0 0,0 0 0,0 0 0,0 0 0,0 0 0,0 0-1,0-1 1,1 1 0,-1 0 0,0 0 0,0 0 0,0-1 0,6-6 70,-1-1 0,0 0 0,-1 0 0,1 0 0,2-9 1,11-21-120,-2 12-91,2 1 0,1 1 0,26-27 0,-44 50 84,0-1 0,0 1 0,0 0 0,1 0 1,-1 0-1,0 0 0,1 0 0,-1 0 0,1 0 0,-1 1 1,4-2-1,-5 2 28,0 0-1,1 0 1,-1 0 0,0 0 0,1 0 0,-1 0 0,0 0 0,1 0-1,-1 0 1,0 0 0,1 0 0,-1 0 0,0 0 0,0 1 0,1-1 0,-1 0-1,0 0 1,0 0 0,1 1 0,-1-1 0,0 0 0,0 0 0,1 1-1,-1-1 1,4 14-94,-3 12 119,0 0 1,-5 28-1,1 14 187,3-63-159,0-1 0,1 1 0,-1 0 0,2 5 0,-2-9-30,0-1 0,0 1 0,1 0 1,-1-1-1,0 1 0,0-1 0,0 1 1,1 0-1,-1-1 0,0 1 1,1-1-1,-1 1 0,1-1 0,-1 1 1,0-1-1,1 1 0,-1-1 1,1 1-1,-1-1 0,1 0 0,-1 1 1,1-1-1,0 0 0,-1 1 0,1-1 1,-1 0-1,1 0 0,0 1 1,-1-1-1,1 0 0,0 0 0,-1 0 1,1 0-1,0 0 0,-1 0 0,1 0 1,1 0-1,5-3 36,0-1 0,0 1 0,0-1-1,-1-1 1,1 1 0,7-8 0,0 1-34,145-91 284,-150 96-287,106-53-110,-41 23-48,-68 33 131,4-3-94,-9 7 44,-5 2 11,-18 19-112,1 1 0,1 1 0,-23 34 0,34-46 156,2 1 0,0 0-1,-8 19 1,12-26 31,1 1-1,0-1 1,0 1-1,1 0 1,0 0-1,0 0 1,0 0-1,1 0 1,1 8-1,-1-14-10,0 0-1,0 1 1,1-1-1,-1 1 1,0-1-1,1 1 1,-1-1-1,1 0 1,0 1-1,-1-1 1,1 0-1,0 0 1,0 1-1,0-1 0,0 0 1,0 0-1,0 0 1,0 0-1,0 0 1,0 0-1,1-1 1,-1 1-1,3 1 1,-2-1 0,-1-1 0,1 1 1,0-1-1,0 0 0,0 0 1,0 1-1,0-1 1,0-1-1,0 1 0,0 0 1,0 0-1,0-1 0,0 1 1,0-1-1,0 1 0,3-2 1,2-2 24,-1 0 0,1-1 0,-1 0 1,1 0-1,-1 0 0,-1-1 0,7-7 1,34-48 186,-28 34-152,-1-2 0,-2 0 0,-1 0 0,11-33 0,-9 15-64,-3 0 0,8-52 0,-17 72-88,-2-1 0,0 0 0,-2 0 0,-4-44 0,4 71 57,-1-1 0,1 0 0,0 1 0,-1-1 0,1 1 0,-1-1-1,1 1 1,-1-1 0,0 1 0,-1-3 0,2 3 10,-1 1-1,1 0 1,0 0 0,-1 0 0,1-1-1,0 1 1,0 0 0,-1 0 0,1 0-1,0 0 1,-1-1 0,1 1 0,0 0-1,-1 0 1,1 0 0,-1 0 0,1 0-1,0 0 1,-1 0 0,1 0 0,0 0-1,-1 0 1,1 0 0,0 0 0,-1 0-1,1 0 1,0 1 0,-1-1 0,1 0-1,-1 0 1,-1 2-39,0 0 0,0 0 0,-1 0 0,1 0 0,1 0 0,-1 1 0,0-1 0,0 0 0,1 1 0,-2 4 0,-8 15 39,1 1 1,2-1-1,0 2 0,2-1 0,0 1 1,1 0-1,2 1 0,1-1 1,0 0-1,2 1 0,1-1 0,6 44 1,-2-42 194,1 0 0,1 0 0,1 0 0,19 39 0,-23-58-221,0-1 0,0 1 0,1 0 0,0-1 1,0 0-1,1 0 0,-1-1 0,12 9 0,-12-10-269,0-2 1,0 1-1,0 0 1,1-1 0,-1 0-1,1 0 1,-1-1-1,1 0 1,-1 0-1,1 0 1,0 0 0,-1-1-1,11 0 1,21-4-2498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9:0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253 280 3232,'1'0'95,"0"0"-1,-1 0 1,1 0 0,0 0 0,-1 0-1,1 0 1,0 0 0,-1 0-1,1 1 1,0-1 0,-1 0 0,1 0-1,-1 1 1,1-1 0,-1 0-1,1 1 1,-1-1 0,1 1 0,-1-1-1,1 1 1,-1-1 0,1 1-1,-1-1 1,1 1 0,-1-1 0,0 1-1,0 0 1,1-1 0,-1 1 0,0 0-1,0-1 1,1 1 0,-1-1-1,0 1 1,0 0 0,0-1 0,0 1-1,0 0 1,0-1 0,0 1-1,0 0 1,-1-1 0,1 1 0,0 1-1,-1 1 51,0-1 0,1 1 0,-1 0 0,0 0 0,-1 0 0,1-1 0,0 1 0,-1 0 0,-2 2 0,-3 2 158,0 0-1,0-1 1,-1 0 0,-15 9 0,-37 17 940,53-29-1038,0 0 0,0-1 0,0 0 0,-1 0-1,1 0 1,0-1 0,-1 0 0,0 0 0,1-1 0,-1 0 0,-9-2 0,15 2-166,0-1 0,-1 0 0,1 1 0,0-1 0,0 0 0,0 0 0,0 0 0,0-1 0,0 1 0,0 0 0,0-1 0,1 1 0,-1-1 0,0 0 0,1 1 0,-1-1 0,1 0 0,0 0 0,0 0 0,0 0 0,0 0 0,0 0 0,0 0 0,0-1 0,1 1 0,-1-3 0,0 0-58,0 0 1,1 0-1,-1 1 1,1-1-1,0 0 1,1 0 0,-1 1-1,1-1 1,0 0-1,0 1 1,4-8 0,1-2-32,1 1 0,1 0 1,0 1-1,1 0 0,0 0 1,17-15-1,-8 10 17,1 1-1,41-27 1,-54 39 36,0 1 0,1-1 1,-1 1-1,1 1 0,-1-1 1,1 1-1,0 0 1,11-1-1,-15 3 16,0 0 0,0 0 1,0 0-1,0 0 0,1 0 0,-1 1 1,0-1-1,0 1 0,0 0 0,0 0 0,0 0 1,0 0-1,-1 1 0,1-1 0,0 1 1,-1 0-1,1 0 0,-1 0 0,1 0 0,-1 0 1,3 4-1,-1-1 37,-1 0 0,1 1 0,-1-1 0,-1 1 1,1 0-1,-1 0 0,0 0 0,0 0 0,-1 1 0,0-1 0,0 0 0,0 1 1,-1-1-1,0 11 0,-2 0 61,0 0 1,-1 0-1,0 0 1,-9 22-1,-44 101 281,23-61-220,-88 180 2153,117-253-1904,3-8 22,7-18 168,2-3-535,1 1 0,2 0 0,0 1 0,28-39 0,71-77-226,-41 56 43,-39 41 45,-11 15-23,0 0 0,31-28 0,-47 50 24,0 0 0,1 0-1,-1 1 1,1 0 0,0-1 0,4-1 0,-8 4 42,1 0 1,0-1 0,-1 1-1,1 0 1,0 0 0,0 0-1,-1 0 1,1 0 0,0 0-1,0 0 1,0 0 0,-1 0-1,1 0 1,0 0 0,0 0-1,-1 1 1,1-1 0,0 0-1,-1 0 1,1 1 0,0-1-1,-1 1 1,1-1 0,0 0-1,-1 1 1,1-1 0,-1 1-1,1-1 1,-1 1-1,1 0 1,-1-1 0,1 1-1,-1 0 1,0-1 0,1 1-1,-1 0 1,0-1 0,1 1-1,-1 1 1,1 5 2,1 0 0,-1-1-1,-1 1 1,0 0 0,0 0 0,0 0 0,-1 0-1,1-1 1,-4 12 0,2-11 5,-22 126 62,-21 135 430,45-254 153,5-33 411,3-20-1000,3 0-1,1 1 1,27-58 0,82-103-236,-116 192 162,176-244-351,-178 246 278,1 1-1,0 0 0,0 0 0,8-7 0,-12 11 86,1 0 0,-1-1-1,1 1 1,-1 0 0,0 0-1,1-1 1,-1 1 0,1 0-1,-1 0 1,1 0 0,-1-1 0,0 1-1,1 0 1,-1 0 0,1 0-1,-1 0 1,1 0 0,-1 0-1,1 0 1,-1 0 0,1 0 0,-1 0-1,1 1 1,-1-1 0,0 0-1,2 0 1,-2 1-3,1 0 0,-1 0-1,1 0 1,-1 0 0,0 0 0,1 0 0,-1 0-1,0 0 1,0 0 0,1 0 0,-1 0-1,0 0 1,0 1 0,0-1 0,0 0 0,0 0-1,-1 2 1,-2 21-75,-1 0-1,-2 0 1,0-1 0,-11 28-1,-46 89 169,51-113-43,1 1 0,2 1 0,0 0 1,2 0-1,2 0 0,0 1 0,2 0 0,1 37 0,1-62 17,2 0 0,-1 0 0,0 0-1,1 1 1,0-1 0,1 0 0,-1 0-1,1 0 1,0-1 0,0 1 0,4 7-1,-4-10-18,-1 0-1,1 0 0,-1-1 1,1 1-1,0 0 0,0-1 1,-1 0-1,1 1 0,0-1 1,0 0-1,1 0 0,-1 0 1,0 0-1,0-1 0,0 1 1,1 0-1,-1-1 1,0 0-1,1 1 0,-1-1 1,0 0-1,1 0 0,-1 0 1,0-1-1,0 1 0,1-1 1,-1 1-1,3-2 0,8-2-7,-1 0-1,1-1 1,-1-1-1,0 0 0,0-1 1,17-12-1,60-57 102,-49 39-197,95-84 198,-132 119-138,-1 0 0,0 0-1,1-1 1,-1 1 0,0-1 0,0 1-1,0-1 1,-1 1 0,1-1 0,-1 0 0,2-3-1,-3 5-4,-1 1 0,1 0-1,0-1 1,-1 1-1,1 0 1,-1 0 0,1 0-1,0-1 1,-1 1-1,1 0 1,-1 0 0,1 0-1,-1 0 1,1 0 0,-1 0-1,1 0 1,-1 0-1,1 0 1,0 0 0,-1 0-1,1 0 1,-1 0-1,1 0 1,-1 0 0,1 0-1,-1 1 1,1-1 0,0 0-1,-1 0 1,0 1-1,-18 6-56,12-2 63,0-1 0,0 1 0,1 1 1,0-1-1,0 1 0,0 0 0,0 1 0,1-1 0,0 1 0,0 0 1,1 0-1,-7 16 0,2-2 2,1 1-1,1 0 1,-6 34 0,12-50 50,-1 1-1,1-1 1,1 0 0,-1 0-1,1 1 1,0-1 0,1 0-1,-1 0 1,1 1 0,0-1-1,1 0 1,2 8 0,-4-13-30,1-1 1,-1 0 0,0 1 0,0-1 0,1 1 0,-1-1-1,0 1 1,1-1 0,-1 0 0,0 1 0,1-1 0,-1 1-1,0-1 1,1 0 0,-1 0 0,1 1 0,-1-1 0,1 0-1,-1 0 1,1 1 0,-1-1 0,1 0 0,-1 0-1,1 0 1,-1 0 0,1 0 0,0 0 0,0 0 12,0 0 0,0-1 1,0 1-1,0-1 0,0 1 0,0-1 1,0 1-1,0-1 0,0 0 0,0 1 1,0-1-1,0-1 0,4-4 72,-1 1 0,0-1-1,4-7 1,-8 13-97,20-39 138,21-58 1,-3 5-430,-34 82 109,0 2-287,-6 17 61,1-3 363,1 0 0,-1 0 0,1 1 0,1 10 0,1 6 45,-2-17 17,0 0-1,1 0 0,0 0 0,0 0 1,0 0-1,1 0 0,0 0 1,0-1-1,1 1 0,-1-1 0,7 10 1,-7-12 2,1 0-1,-1 0 1,0 0 0,1-1 0,0 1 0,0-1 0,0 1-1,0-1 1,0 0 0,0 0 0,0-1 0,1 1 0,-1-1-1,1 1 1,-1-1 0,1 0 0,-1 0 0,1-1 0,0 1-1,5-1 1,0 0 18,1-1 0,0 0 0,-1-1 0,1 0 0,-1-1 0,1 0 0,11-6 0,63-36 124,-26 13-46,-5 3-20,49-37 0,-96 62-133,-1 0 0,0-1 1,0 0-1,0 0 0,0 0 1,-1 0-1,7-12 0,-16 19-51,1 0 0,-1 0-1,0 1 1,1-1-1,-1 1 1,-5 5 0,1 0 47,1 0 1,0 1 0,1-1 0,0 1-1,0 1 1,1-1 0,0 1 0,0 1-1,2-1 1,-8 21 0,9-20 71,0 0 0,1 0 1,0 0-1,1 0 0,0 0 0,0 0 0,2 1 0,-1-1 1,1 0-1,1 0 0,0 0 0,4 11 0,-5-19 0,0-1 0,0 0 0,0 0 0,0 0 0,0 0 0,1 0-1,-1 0 1,1 0 0,-1 0 0,1-1 0,3 3 0,-5-3-20,1-1 1,0 1 0,0-1 0,-1 0-1,1 1 1,0-1 0,0 0-1,0 0 1,0 0 0,-1 1-1,1-1 1,0 0 0,0 0-1,0 0 1,0-1 0,0 1 0,-1 0-1,1 0 1,0 0 0,0-1-1,0 1 1,0 0 0,-1-1-1,1 1 1,0 0 0,0-1-1,-1 1 1,1-1 0,0 1 0,-1-1-1,1 0 1,-1 1 0,2-2-1,4-7 43,0 0-1,0-1 0,-1 0 1,0 0-1,-1 0 0,0 0 1,3-16-1,-2 12-26,2-10-118,0 0 0,-2-1 1,-1 0-1,2-35 0,-7 55-181,0 6 82,-3 8 2,-4 32-30,-7 84 0,7-45 216,1-25 12,-20 154-16,16-153 180,-28 91 0,36-138-122,0-1-1,0 0 0,-1 1 0,-1-1 0,1-1 1,-1 1-1,0-1 0,-1 0 0,-11 11 1,14-15-23,0 0 1,-1-1 0,1 1 0,-1-1 0,0 0 0,0 0 0,0 0 0,1-1 0,-2 1 0,1-1-1,0 0 1,0 0 0,0-1 0,0 1 0,-1-1 0,1 0 0,0 0 0,-1 0 0,1-1 0,0 1-1,0-1 1,-7-2 0,5 1 6,0-1 0,0 1-1,0-1 1,1-1-1,-1 1 1,1-1 0,-1 0-1,1 0 1,1 0 0,-1-1-1,0 0 1,-4-7 0,2 3-14,1-1 0,0 1 0,1-1 0,0-1 1,1 1-1,-5-15 0,8 21-27,0 0 0,1 0 0,-1 0 0,1 0 0,0 0 0,0-1-1,0 1 1,0 0 0,1 0 0,0 0 0,0 0 0,0 0 0,0 0 0,0 0 0,1 1 0,0-1 0,0 0 0,0 1 0,0-1 0,0 1-1,1 0 1,0-1 0,5-4 0,6-4-18,0 0 0,1 2 1,0-1-1,19-8 0,-19 10-40,13-7 89,-1-2 0,0-1 0,-1-1 0,-2-2 0,0 0 0,34-41 0,-14 7 3,63-73-159,-83 104 110,0 1 0,56-41 1,-55 47-19,54-34-81,-72 48 76,0 0 1,0 1-1,0 0 1,1 0-1,-1 0 1,1 1 0,0 1-1,0-1 1,10 1-1,-16 0 33,-1 2-1,1-1 0,0 0 1,-1 0-1,1 0 0,0 1 1,-1-1-1,1 1 0,-1-1 1,1 1-1,-1 0 0,1 0 1,-1 0-1,1-1 1,-1 1-1,0 1 0,1-1 1,-1 0-1,0 0 0,0 0 1,0 1-1,0-1 0,0 0 1,0 1-1,0-1 0,-1 1 1,1-1-1,0 1 0,-1-1 1,1 1-1,-1 0 1,0-1-1,1 1 0,-1 2 1,1 4 12,-1 1 1,0 0-1,0-1 1,-1 1-1,-2 10 1,-22 96 290,23-107 104,-1-9-9,3-1-345,0 0 0,0 0 1,0 1-1,0-1 0,0 0 0,0 0 0,0 0 0,1-2 1,3-8-25,-1-1 1,2 1 0,0 0 0,0 0 0,1 1-1,11-17 1,-2 5-19,-9 13-74,0 0 0,1 1-1,0-1 1,1 2 0,0-1 0,10-8-1,-17 16 56,-1 0 0,1 1 0,0-1 0,-1 1-1,1-1 1,0 1 0,0 0 0,-1-1 0,1 1 0,0 0-1,0 0 1,0-1 0,-1 1 0,1 0 0,0 0 0,0 0-1,0 0 1,0 0 0,0 0 0,-1 0 0,1 0 0,0 0-1,0 1 1,0-1 0,0 0 0,-1 0 0,1 1 0,0-1-1,0 0 1,-1 1 0,1-1 0,0 1 0,-1-1 0,1 1-1,0 0 1,-1-1 0,1 1 0,-1-1 0,1 1-1,-1 0 1,1 1 0,2 3-28,0 0-1,-1 1 0,0-1 1,3 12-1,-3-7 110,19 77-26,-18-79-48,-2-1 31,1 0 1,0 1 0,0-1 0,1 0 0,0-1 0,0 1 0,1 0 0,0-1 0,6 8 0,-9-13-19,2 3 33,0-1 1,0 0 0,0 0-1,0 0 1,7 4 0,-8-7-19,-1 1 1,1-1-1,-1 1 1,1-1 0,-1 1-1,1-1 1,-1 0 0,1 0-1,-1 1 1,1-1 0,0 0-1,-1-1 1,1 1 0,-1 0-1,1 0 1,-1-1 0,1 1-1,-1-1 1,1 1 0,1-2-1,10-5 53,0-2-1,0 1 0,-1-2 0,0 1 1,10-13-1,-2 4-5,-4 3-40,0 0 0,-1-2 0,0 0 0,-2 0 0,14-24 0,-25 39-31,-1 0 0,0 0-1,0 0 1,-1 0 0,1 0-1,0 0 1,-1-1 0,1 1-1,-1 0 1,0 0 0,1-1-1,-1 1 1,-1-3 0,1 4-3,0 0 0,-1 0 0,1 0-1,-1 0 1,1 0 0,-1 0 0,1 0 0,-1 0 0,0 1 0,1-1 0,-1 0 0,0 0 0,0 1-1,1-1 1,-1 0 0,0 1 0,0-1 0,0 1 0,0-1 0,0 1 0,0-1 0,0 1 0,0 0 0,0-1-1,0 1 1,0 0 0,0 0 0,0 0 0,-2 0 0,-1 0-44,-1 0 0,1 0 1,-1 0-1,1 0 0,-1 1 0,1 0 0,0 0 1,-1 0-1,1 1 0,0-1 0,0 1 0,0 0 1,-5 3-1,3-1 23,0 1 0,1 0 1,-1-1-1,1 2 1,0-1-1,1 1 0,-8 10 1,5-5 30,1 0 1,1 1 0,-1-1-1,2 2 1,0-1 0,0 0 0,1 1-1,-3 25 1,6-32 13,-1 1-1,2-1 1,-1 0-1,1 1 1,-1-1 0,2 0-1,-1 0 1,1 1-1,0-1 1,0 0-1,5 9 1,-5-12 12,0 0 0,0 0 0,0-1 0,1 1-1,-1-1 1,1 1 0,-1-1 0,1 0 0,0 0 0,-1 0 0,1-1 0,0 1-1,0-1 1,0 1 0,1-1 0,-1 0 0,0 0 0,0 0 0,1-1-1,-1 1 1,1-1 0,-1 0 0,7 0 0,1-2 30,-1 1 0,1-2 0,-1 1 0,0-1 0,0-1 0,0 0 0,0 0 0,0-1 0,9-7 0,14-9 0,31-28 0,-36 27-36,-1-1 0,-1-2 0,-1 0 0,-1-2 0,-2 0 0,-1-2 0,33-56 0,-34 42-16,-1 0 0,-2-1 1,-2 0-1,11-57 0,-25 91-65,1 0 0,-1 1 0,-1-1 0,0 0 0,0 0 1,-3-15-1,3 25 57,0-1 0,0 1 0,-1-1 0,1 1 0,0-1 0,0 1 0,0-1 1,0 1-1,-1-1 0,1 1 0,0-1 0,0 1 0,-1 0 0,1-1 0,0 1 1,-1-1-1,1 1 0,-1 0 0,0-1 0,1 1-2,0 0 1,-1 0-1,1 0 1,0 0-1,-1 0 1,1 0-1,0 0 0,-1 0 1,1 0-1,0 0 1,-1 0-1,1 0 1,0 1-1,-1-1 1,1 0-1,0 0 0,0 0 1,-1 1-1,1-1 1,0 0-1,0 0 1,-1 1-1,-12 19-204,3 4 70,2 1 1,-11 49 0,1-3 7,-25 108 239,37-142-40,2 0 1,1 72 0,8-65 323,-5-41-360,1 0-1,0-1 0,-1 1 1,1 0-1,0-1 0,0 1 0,0-1 1,1 1-1,-1-1 0,0 1 1,1-1-1,0 0 0,2 3 1,-4-5-17,1 0 0,0 1 0,-1-1 1,1 0-1,0 1 0,0-1 0,-1 0 1,1 0-1,0 0 0,0 1 0,-1-1 1,1 0-1,0 0 0,0 0 0,-1 0 1,1 0-1,0-1 0,0 1 0,-1 0 1,1 0-1,0 0 0,-1-1 1,1 1-1,0 0 0,-1-1 0,1 1 1,0-1-1,0 0 0,16-15 208,-15 14-185,3-3 7,14-19-37,2 2-1,1 0 0,39-29 0,-26 27 13,69-32-1,-62 34-322,-41 21 138,-3 2 65,-7 2 36,-14 9 77,12-5-26,1 0 0,0 1 0,0 1 0,0 0-1,1 0 1,1 1 0,-11 14 0,14-16 22,0-1 1,1 1 0,0 0-1,1 0 1,-1 0-1,1 1 1,1-1-1,0 1 1,0 0-1,1-1 1,-1 15 0,2-21 8,0-1 0,0 1 0,0-1 0,0 1 1,0 0-1,1-1 0,-1 1 0,1-1 1,-1 1-1,1 0 0,-1-1 0,1 0 0,1 3 1,-1-3-4,0 0 0,0 0 0,0-1 1,0 1-1,0 0 0,0-1 0,1 1 1,-1 0-1,0-1 0,0 0 0,0 1 1,1-1-1,-1 0 0,0 1 1,0-1-1,1 0 0,-1 0 0,2 0 1,14-2 57,1 0 1,-1-1-1,-1-1 1,26-9 0,-2 1 38,-13 5-89,-2-1-1,1-2 1,26-14-1,-36 16 22,-1-1-1,0 0 1,-1-2-1,0 1 1,22-25 0,-29 30-89,6-9 68,-13 14-42,1-1 1,-1 0 0,0 1-1,1-1 1,-1 1 0,0-1 0,1 1-1,-1-1 1,0 0 0,0 1 0,0-1-1,1 0 1,-1 1 0,0-1-1,0 0 1,0 1 0,0-1 0,0 0-1,0 1 1,0-1 0,-1-1 0,1 2 12,0 0 1,0 0-1,0-1 1,0 1 0,0 0-1,0 0 1,-1 0-1,1-1 1,0 1 0,0 0-1,0 0 1,0 0-1,-1 0 1,1-1 0,0 1-1,0 0 1,0 0-1,-1 0 1,1 0 0,0 0-1,0 0 1,0 0-1,-1 0 1,1-1 0,0 1-1,0 0 1,-1 0-1,1 0 1,0 0-1,0 0 1,-1 0 0,1 0-1,0 1 1,-1-1-1,-2 1-72,-2 3 71,0-1 1,1 1-1,-1 0 1,1 0-1,0 1 1,1-1-1,-1 1 1,1 0-1,0 0 1,0 0-1,0 0 0,1 0 1,-1 1-1,1-1 1,1 1-1,-1 0 1,1-1-1,0 1 1,0 0-1,1 0 1,0 0-1,0 0 1,0 0-1,0-1 1,1 1-1,2 9 1,-2-11 19,1 4 31,0 0 0,0 0 0,1-1 0,0 1 0,7 11 0,-9-17-35,1 0 1,-1 0-1,1 0 1,0 0-1,0-1 0,-1 1 1,1 0-1,1-1 1,-1 0-1,0 1 1,0-1-1,0 0 0,1 0 1,-1 0-1,1 0 1,-1-1-1,1 1 1,-1-1-1,1 1 1,-1-1-1,1 0 0,2 0 1,6-1 97,0 0-1,0 0 1,-1-1-1,19-6 1,42-18-1778,-62 22 843,39-18-4324,-19 4-1635,-19 13 4100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9:0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34 7232,'-14'-15'3264,"7"8"-2848,2 4 832,2 0-704,6-2-896,6 5 160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9:0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8960,'12'-18'4064,"53"14"-3520,-31 0-384,-2 8-192,30-8 384,0 0-192,24-2 64,0 6-128,1-5-128,-10 5 0,-7-3-6240,-7-1 3424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9:0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281 214 4736,'-2'-12'1179,"0"1"1438,0 12-992,-1 7 100,-5 9-1278,0 1 0,-1-1-1,0 0 1,-2-1 0,-17 22-1,-19 29 32,24-28-274,2 1 0,1 1 0,-25 78 0,12 5 465,25-91-224,6-21 401,6-15 64,10-22-202,4-26-676,-11 32-21,14-32-1,9 0 127,72-92 0,-97 137-128,16-24 15,-1 0 0,27-57 0,21-70 281,-37 79-186,-26 71-169,0 8-108,-4 1 123,0 0 1,-1 0-1,1 0 0,-1 0 1,1 0-1,-1 0 0,1 4 1,2 47-122,-7 86 1,2 38 524,2-169-293,4 28 85,-4-36-140,0 1-1,0 0 1,0 0-1,0 0 1,1-1 0,-1 1-1,0 0 1,0 0 0,1-1-1,-1 1 1,0 0 0,1-1-1,-1 1 1,0 0 0,1-1-1,-1 1 1,1 0 0,0-1-1,-1 1 1,1-1 0,-1 1-1,1-1 1,0 1-1,-1-1 1,1 0 0,0 1-1,-1-1 1,1 0 0,0 1-1,0-1 1,0 0 0,-1 0-1,2 0 1,0 0 17,-1-1 1,1 1-1,-1-1 1,1 1-1,-1-1 0,1 0 1,-1 0-1,0 0 0,1 0 1,-1 0-1,0 0 1,2-3-1,15-19 196,-15 20-210,7-12 6,-1-1 0,0-1-1,-1 1 1,10-34 0,15-76-98,-13 46 142,25-63-517,-45 143 429,0-1 0,0 1 0,0-1 0,0 1-1,1-1 1,-1 1 0,0-1 0,0 1 0,0 0-1,1-1 1,-1 1 0,0-1 0,0 1 0,1 0 0,-1-1-1,0 1 1,1 0 0,-1-1 0,0 1 0,1 0-1,-1-1 1,1 1 0,0 0 0,-1 0-14,1 1 0,-1 0 1,1 0-1,-1-1 0,0 1 1,1 0-1,-1 0 0,0 0 0,0-1 1,1 1-1,-1 0 0,0 0 1,0 0-1,0 0 0,0 1 0,1 27-97,-4 52-1,1-29 196,-8 72 127,1-27 81,4-30-45,-1 46 206,7-93-1229,1 1-7065,-2-21 7670,0 0 0,0 1 1,1-1-1,-1 0 1,0 0-1,0 0 0,1 1 1,-1-1-1,0 0 1,0 0-1,1 0 0,-1 0 1,0 0-1,1 0 1,-1 1-1,0-1 0,0 0 1,1 0-1,-1 0 1,0 0-1,1 0 0,-1 0 1,0 0-1,1 0 1,-1 0-1,0-1 0,0 1 1,1 0-1,-1 0 1,0 0-1,1 0 0,-1-1 1,3 1-1212,12-1-1596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9:0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49 460 3392,'10'-11'2263,"-10"11"-2139,0 0 0,1 0 1,-1-1-1,0 1 0,0 0 0,1 0 1,-1 0-1,0-1 0,1 1 1,-1 0-1,0 0 0,1 0 0,-1 0 1,0 0-1,1 0 0,-1 0 1,0 0-1,1 0 0,-1 0 1,0 0-1,1 0 0,-1 0 0,0 0 1,1 0-1,-1 0 0,0 0 1,1 0-1,-1 0 0,0 1 1,1-1-1,-1 0 0,0 0 0,0 0 1,1 1-1,-1 0 27,0 0 1,0 0-1,0 0 1,0 1-1,0-1 1,0 0-1,0 0 1,0 0-1,-1 0 1,1 0-1,0 0 1,-2 2-1,0 5 93,-25 78 919,17-43-747,-12 51 317,20-78-453,0-1 0,1 1 0,0 0 0,3 16 0,-2-29-184,0-1 1,0 1-1,1-1 0,0 0 0,-1 1 0,1-1 0,0 0 1,1 3-1,-1-4-54,-1-1-1,1 1 1,-1-1 0,1 1 0,-1 0-1,1-1 1,-1 1 0,1-1 0,0 0-1,-1 1 1,1-1 0,0 1 0,-1-1-1,1 0 1,0 1 0,-1-1 0,1 0-1,0 0 1,0 0 0,-1 0 0,1 1-1,0-1 1,0 0 0,0 0 0,-1 0-1,1-1 1,0 1 0,0 0 0,-1 0-1,2-1 1,2 0 52,-1-1 1,1 1-1,-1-1 0,1 0 0,-1 0 0,0 0 1,0-1-1,0 1 0,5-6 0,21-28 88,-23 28-143,74-114 9,-42 61-155,4-9-272,-41 65 178,-2 7-102,-4 10-9,-3 20 81,1-7 291,2 1-1,-5 45 0,12 83 666,-2-150-638,1-1 0,-1 1 0,1 0 0,0-1 0,0 1 0,1-1 0,2 7 0,-3-9-62,-1-1 0,0 1 0,1 0 0,-1-1 0,1 1 1,-1-1-1,1 1 0,-1-1 0,1 1 0,-1-1 0,1 1 0,-1-1 0,1 1 0,-1-1 1,1 1-1,0-1 0,-1 0 0,1 0 0,0 1 0,-1-1 0,1 0 0,0 0 0,0 0 1,-1 0-1,1 0 0,0 1 0,0-1 0,-1-1 0,1 1 0,0 0 0,-1 0 0,1 0 1,0 0-1,0 0 0,-1-1 0,1 1 0,0 0 0,-1-1 0,1 1 0,-1 0 0,1-1 1,0 1-1,-1-1 0,1 1 0,0-2 0,10-8 79,-1-1 1,0-1-1,-1 0 1,10-16-1,7-10-61,8-8-13,19-22-17,86-83 120,-114 126-122,-1-2 0,34-50 0,-46 58-27,0-1 0,-1-1-1,-2 0 1,0 0 0,8-29 0,11-76-192,-27 118 173,0 1 0,0-1 0,-1 0 0,0 1 0,0-1 0,-2-8 0,2 16 28,0-1 0,0 1 0,0-1 1,0 1-1,-1-1 0,1 1 0,0-1 0,0 1 0,0 0 0,0-1 0,-1 1 1,1-1-1,0 1 0,0 0 0,-1-1 0,1 1 0,0 0 0,-1-1 0,1 1 1,0 0-1,-1-1 0,1 1 0,-1 0 0,1 0 0,0 0 0,-1-1 1,1 1-1,-1 0 0,1 0 0,-1 0 0,1 0 0,0 0 0,-1 0 0,1 0 1,-1 0-1,1 0 0,-1 0 0,1 0 0,-1 0 0,1 0 0,-1 0 0,1 0 1,-1 1-1,-1-1-38,1 1 0,-1 0 0,1 0 0,-1 0 0,1 0 0,-1 0 0,1 0 0,0 1 0,-3 2 0,-20 36-106,13-18 147,-45 86-140,20-45 86,-35 64 10,60-103 85,1 0 0,1 0 1,1 0-1,1 1 0,1 0 1,1 1-1,2-1 0,0 1 1,2 0-1,1 0 0,5 42 1,-3-54 38,0 0 1,1-1 0,1 0 0,0 0-1,9 19 1,-11-26-26,1-1-1,0 0 1,0 0-1,0-1 1,1 1-1,-1 0 1,1-1 0,0 0-1,0 0 1,1 0-1,-1-1 1,1 1-1,0-1 1,0 0-1,9 3 1,-7-3-16,0-1 0,1-1 0,-1 1 1,0-2-1,1 1 0,-1-1 0,1 1 0,-1-2 0,1 1 1,-1-1-1,0-1 0,1 1 0,-1-1 0,0 0 0,0-1 1,0 0-1,0 0 0,-1 0 0,1-1 0,-1 0 0,0 0 1,0-1-1,0 0 0,-1 0 0,1 0 0,8-12 0,15-24 92,-2-1-1,23-46 1,29-48-16,7-6-74,-53 71-210,24-77-1,-29 72 89,-27 73 69,1 0-1,-1 0 0,0 0 0,-1 0 0,1 0 0,0 0 1,-1 0-1,0-1 0,1 1 0,-1 0 0,-1 0 0,1-5 1,-1 8 3,1 0 1,-1 0 0,1 0 0,0 0 0,-1 1-1,1-1 1,-1 0 0,1 0 0,0 0-1,-1 0 1,1 1 0,0-1 0,-1 0 0,1 0-1,0 1 1,-1-1 0,1 0 0,0 0-1,0 1 1,-1-1 0,1 0 0,0 1 0,0-1-1,-40 72-357,31-52 287,-46 102-174,11-18 247,32-77 44,1 1-1,1 0 0,1 0 1,2 1-1,1 1 0,1-1 1,2 1-1,1-1 0,1 1 1,1 0-1,7 42 0,-7-68-50,1 1 94,0 1 0,0 0 0,0 0-1,1-1 1,0 1 0,2 5 0,-3-10-51,-1 0-1,1 0 1,-1-1 0,1 1-1,0 0 1,-1 0 0,1-1-1,0 1 1,-1-1-1,1 1 1,0-1 0,0 1-1,-1-1 1,1 1-1,0-1 1,0 1 0,2-1-1,-2 0-4,1 0 0,-1 0 0,1 0 0,-1 0 0,0 0 0,1 0 0,-1-1 0,1 1 0,-1-1 0,1 1 0,-1-1-1,0 1 1,1-1 0,1-1 0,32-23 47,-1-1-1,36-37 1,-39 31-130,-19 19 1,0 1-1,1 1 0,0-1 0,1 2 1,15-10-1,-28 20 57,-1 0 0,0-1 0,1 1 0,-1 0 0,1 0 0,-1 0 1,1-1-1,-1 1 0,0 0 0,1 0 0,-1 0 0,1 0 0,-1 0 0,1 0 0,-1 0 0,1 0 0,-1 0 0,0 0 0,1 0 1,-1 0-1,1 0 0,-1 1 0,1-1 0,-1 0 0,0 0 0,1 0 0,-1 1 0,1-1 0,0 1 0,-1 0-3,1 0-1,0 0 1,-1 0-1,1 0 1,-1 0-1,1 0 1,-1 0-1,1 0 1,-1 0-1,0 1 1,1 1-1,0 6-33,-1 0 1,0 14-1,0-15 12,-1 28 13,1 37-97,1-63 135,0 0-1,1 0 1,0 0 0,6 18 0,-8-26-2,0-1 0,0 0-1,1 0 1,-1 1 0,1-1 0,-1 0-1,1 0 1,0 0 0,-1 0 0,1 1-1,0-1 1,0 0 0,0 0 0,0-1-1,0 1 1,0 0 0,0 0 0,0 0-1,0-1 1,0 1 0,1 0 0,-1-1-1,0 1 1,0-1 0,0 0 0,1 1-1,-1-1 1,0 0 0,1 0 0,-1 0-1,0 1 1,1-2 0,-1 1 0,0 0-1,1 0 1,-1 0 0,0 0 0,1-1-1,-1 1 1,0-1 0,0 1 0,0-1-1,3-1 1,3-2 29,0-1 0,1-1 0,-1 1 0,-1-1 1,7-7-1,-10 10-53,10-11 11,-8 9-42,0 0-1,0 0 0,0 0 1,1 0-1,0 1 0,7-5 1,-13 9 27,1 0 0,-1 0 0,1 0 0,-1-1 0,0 1 0,1 0 0,-1 0 0,1 0 0,-1 0 0,0 0 0,1 0 0,-1 0 0,1 0 0,-1 0 0,0 0 0,1 0 0,-1 0 0,1 0 0,-1 0 0,0 0 0,1 0 0,-1 1 0,1-1 0,-1 0 0,0 0 0,1 0 0,-1 1 0,0-1 0,1 0 1,-1 1-1,0-1 0,1 1 0,0 0-4,0 1 0,0-1 0,0 1 0,-1 0 0,1-1 0,-1 1 0,1 0 0,0 3 0,0 3-4,0 0 0,-1 1 1,0 9-1,-5 14-37,0-1-1,-3 0 1,-17 50 0,-1 2 116,13-35 60,-51 165 444,64-211-550,-3 5 369,2-21 89,4-19-380,1 1 1,1 0 0,12-38-1,106-335-30,-87 313-190,-30 78 55,1 0-1,0 1 0,1 1 0,14-17 0,-21 28 54,-1-1 0,1 1-1,0 0 1,1 0 0,-1 0 0,0 0 0,0 0 0,0 0-1,1 0 1,-1 0 0,0 1 0,1-1 0,-1 0 0,1 1-1,-1-1 1,0 1 0,1-1 0,-1 1 0,1 0 0,0 0-1,-1 0 1,1 0 0,1 0 0,-1 1 5,0-1 0,0 1 1,0 0-1,0 0 0,-1 1 0,1-1 0,0 0 0,-1 1 1,1-1-1,-1 1 0,1-1 0,-1 1 0,1 0 1,-1-1-1,0 1 0,0 0 0,1 3 0,1 1 2,-1 0-1,0 0 0,0 1 0,-1-1 1,0 1-1,0-1 0,0 1 0,-1 0 1,0-1-1,0 1 0,-1-1 0,-2 10 1,1-3 92,-1 0 1,0 0-1,-1-1 0,-1 0 1,-9 19-1,12-28-59,0 1-1,0-1 0,0 1 1,-1-1-1,1 0 0,-1 0 1,0 0-1,0-1 0,0 1 1,0-1-1,0 1 0,-1-1 1,1 0-1,-1 0 0,1 0 1,-1-1-1,0 1 0,0-1 1,1 0-1,-1 0 0,0-1 1,0 1-1,0-1 0,0 1 1,0-1-1,0-1 0,0 1 1,0 0-1,0-1 0,0 0 1,0 0-1,0 0 0,-5-3 1,4 3 0,4 1-23,0 0-1,1 0 0,-1 0 1,0 0-1,0-1 1,1 1-1,-1 0 0,0 0 1,1 0-1,-1-1 0,0 1 1,1 0-1,-1-1 1,0 1-1,1-1 0,-1 1 1,1-1-1,-1 1 0,0-1 1,1 1-1,0-1 0,-1 0 1,1 1-1,-1-1 1,1 1-1,-1-2 0,3 0-6,0 1 0,1 0 1,-1 0-1,0 0 0,1 0 0,-1 0 0,1 1 0,-1-1 0,4 1 0,6-3-9,107-23-184,-34 9 162,74-15 136,-44 9-210,-95 18 53,-16 3 63,0 1 1,0 0-1,0 0 1,9 0 0,-13 1-7,0 0 0,0 0 1,1 0-1,-1 0 0,0 0 0,0 0 1,0 0-1,1 0 0,-1 0 1,0 0-1,0 0 0,0 0 0,1 0 1,-1 0-1,0 1 0,0-1 1,0 0-1,0 0 0,1 0 1,-1 0-1,0 0 0,0 0 0,0 1 1,0-1-1,0 0 0,0 0 1,1 0-1,-1 1 0,0-1 1,0 0-1,0 0 0,0 0 0,0 1 1,0-1-1,0 0 0,0 0 1,0 0-1,0 1 0,0-1 0,0 0 1,0 0-1,0 0 0,0 1 1,0-1-1,0 0 0,0 0 1,0 0-1,0 1 0,0-1 0,-1 0 1,1 0-1,0 0 0,0 0 1,0 1-1,0-1 0,-9 15 36,6-12-42,-18 27-121,15-23 104,1 1 0,-1-1 0,1 1 0,1 0 0,0 1 0,0-1 0,0 1 0,1 0 0,-3 12 0,6-19 39,0-1-1,-1 1 1,1-1 0,0 1-1,0 0 1,0-1-1,0 1 1,1-1 0,-1 1-1,0-1 1,1 1-1,-1 0 1,1-1 0,-1 1-1,1-1 1,0 0-1,0 1 1,0-1 0,-1 0-1,1 1 1,0-1-1,1 0 1,-1 0-1,0 0 1,0 0 0,0 0-1,1 0 1,-1 0-1,0 0 1,1 0 0,-1-1-1,3 1 1,-2 0 11,1 0 0,0 0-1,0-1 1,0 1 0,0-1 0,0 0 0,0 0 0,0 0 0,0 0 0,0-1-1,0 1 1,0-1 0,0 1 0,0-1 0,-1 0 0,5-2 0,-3 0-6,0 1 0,-1-1 0,1 0 0,-1 0 0,1-1 1,-1 1-1,0-1 0,0 1 0,-1-1 0,1 0 0,-1 0 1,0 0-1,0-1 0,0 1 0,0 0 0,-1-1 0,0 1 1,0-1-1,0 0 0,0 1 0,-1-7 0,1 4-38,-1 0 1,0-1-1,-1 1 0,0 0 0,0 0 1,0 0-1,-1 0 0,0 0 0,0 0 0,-1 0 1,0 0-1,0 1 0,-7-10 0,-1 4-69,0 0 0,-1 1-1,-21-16 1,41 31 96,1-1 0,-1 0 1,0 0-1,1-1 0,0 0 0,-1 0 0,1-1 1,0 0-1,0-1 0,0 0 0,0 0 0,0-1 1,0 0-1,-1-1 0,1 0 0,0 0 0,-1-1 1,1 0-1,10-6 0,251-125 473,-256 127-472,0 0 0,-1-1 1,0-1-1,0 0 0,-1-1 0,0 0 0,-1-1 1,0 0-1,-1-1 0,-1 0 0,1-1 0,13-26 1,-15 24-21,0-1 1,-1 0 0,-1-1 0,-1 0 0,0 1 0,-1-1 0,-1-1-1,-1 1 1,0-1 0,-1-27 0,-1 43-8,0 0 0,-1 1 1,1-1-1,0 1 0,0-1 0,-1 0 1,1 1-1,-1-1 0,1 1 0,-1-1 0,0 1 1,0 0-1,0-1 0,0 1 0,0 0 1,0 0-1,-2-3 0,2 4 2,0-1 1,0 1-1,0 0 1,0-1-1,0 1 1,0 0-1,0-1 1,0 1-1,0 0 1,0 0-1,0 0 1,-1 0-1,1 0 1,0 0-1,0 0 1,0 1-1,0-1 1,0 0-1,0 1 1,0-1-1,0 0 1,0 1-1,0-1 1,0 1-1,0 0 0,-1 0 1,-12 10-78,0 1-1,0 0 1,2 1 0,-1 0 0,-12 19 0,7-10 67,-5 6-9,1 0 0,2 2 1,0 0-1,-25 56 0,39-72 62,0 1-1,1 0 0,1 0 1,1 0-1,0 1 0,0-1 1,2 1-1,0 0 0,1-1 1,0 1-1,1 0 0,1-1 1,5 19-1,-5-23 0,2-1 0,-1 0-1,1 1 1,1-1 0,0-1 0,0 1-1,1-1 1,8 12 0,-8-16 32,-1 1-1,1 0 1,-1-1 0,2 0-1,-1-1 1,0 1 0,1-1-1,0 0 1,0-1 0,0 0 0,1 0-1,10 3 1,-8-4-34,0 0 1,0-1-1,1 0 0,-1-1 1,0 0-1,1-1 1,-1 0-1,0 0 0,0-1 1,0 0-1,0-1 1,0 0-1,-1-1 0,1 0 1,10-5-1,-10 3-6,0 0-1,-1-1 1,1 0 0,-1 0 0,-1-1-1,1 0 1,-1-1 0,-1 1-1,1-2 1,-2 1 0,1-1 0,-1 0-1,6-14 1,-12 23-18,23-60 44,-22 56-58,0-1 0,1 1 0,-1 0 0,-1-1 1,1 1-1,-1-1 0,0 0 0,-1 1 0,-1-10 0,2 14 1,0 0-1,0-1 0,-1 1 1,1-1-1,-1 1 0,1 0 1,-1 0-1,0-1 0,1 1 1,-1 0-1,0 0 0,0 0 1,0 0-1,0 0 0,0 0 1,0 0-1,0 0 0,-2-1 1,2 2-2,0 0 0,0-1 0,0 1 0,0 0 0,0 0 0,0 0 1,0 0-1,0 0 0,0 0 0,0 0 0,0 0 0,0 0 0,0 0 0,0 1 0,0-1 1,0 0-1,0 1 0,0-1 0,-1 1 0,-2 2-6,0 0 0,0 0 0,0 1 0,0-1 0,1 1 0,-1 0 0,1-1 0,0 2 0,-3 3 0,0 4 9,0-1-1,1 1 0,0 1 1,1-1-1,0 1 0,1-1 1,-3 23-1,4-18 72,1 1 0,1 0 1,0 0-1,2-1 0,3 22 0,-3-32-24,-1 1 0,1-1 1,1 0-1,0 0 0,0 0 0,0 0 0,7 9 0,-9-14-16,0 0 0,0 0 0,1-1 0,-1 1 1,0-1-1,1 1 0,0-1 0,-1 1 0,1-1 0,0 0 0,0 0 0,0 0 0,0 0 1,0 0-1,0 0 0,0-1 0,0 1 0,0-1 0,0 1 0,0-1 0,0 0 0,0 0 1,0 0-1,0 0 0,1 0 0,-1 0 0,0-1 0,0 1 0,3-2 0,3-1 28,-1 0 0,0-1 1,0 0-1,0 0 0,0 0 0,7-7 0,36-36 64,-33 30-73,241-229 85,-192 189-756,-79 115 244,2-24 461,-2 0-1,-1-1 0,-1-1 1,-38 59-1,48-84-46,1-1 0,-2 1 0,1-1 0,-1 0 0,1-1 0,-2 1 0,1-1 0,0 0 0,-12 6 0,15-10 9,0 1-1,-1-1 1,1 0-1,0 0 0,-1 0 1,1-1-1,0 1 1,-1-1-1,1 0 1,-1 0-1,1 0 0,-1 0 1,1-1-1,-1 1 1,1-1-1,0 0 1,-1 0-1,1 0 0,0 0 1,0-1-1,0 1 1,0-1-1,-5-3 1,1 0-44,1 0 0,0 0 1,0 0-1,1-1 0,-1 0 1,1 0-1,1 0 0,-1-1 1,-5-10-1,6 6-173,4 11 183,0-1 0,0 1-1,0 0 1,0 0 0,0 0-1,0 0 1,0 0 0,0 0-1,0 0 1,0-1 0,0 1-1,0 0 1,0 0 0,0 0-1,0 0 1,0 0 0,0 0-1,0 0 1,0 0 0,0-1-1,1 1 1,-1 0 0,0 0-1,0 0 1,0 0 0,0 0-1,0 0 1,0 0 0,0 0-1,0 0 1,0 0 0,1 0-1,-1 0 1,0 0 0,0 0-1,0 0 1,0 0 0,0 0-1,0 0 1,0 0 0,0 0-1,1 0 1,16 7 83,-4-1-29,14 3 67,1-2 0,1-1 0,37 2 0,-33-4 3,66-3 1,-83-2-147,0-1-1,0 0 1,0-1 0,-1-1 0,1-1 0,16-6 0,-28 9-355,-1 0 1,1 0-1,0-1 1,0 1-1,-1-1 1,0 0-1,1 0 1,-1 0-1,0 0 1,2-4-1,-3 6 1,-1-1 1,0 1-1,-1-1 0,1 1 0,0-1 0,0 1 0,-1-1 0,1 0 0,-1 0 0,1 1 1,-1-1-1,0 0 0,1 0 0,-1 1 0,0-1 0,0 0 0,0 0 0,-1 1 0,1-1 1,0 0-1,-1 0 0,1 1 0,-1-1 0,1 0 0,-2-1 0,-10-14-2737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9:0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 7648,'-12'-19'3456,"17"16"-3008,-5-1 1888,0 8 671,7-4-2143,1 0-480,5 6-224,-5-1-160,0-2 0,-4 2 0,4-2 0,1 4 64,-1 1-32,-4-2-1632,4 1 865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39:0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 7712,'-8'0'3520,"20"12"-3072,-3-12 2240,7 0-1568,17-5 319,3 5-863,31-7-32,3 4-288,17 0-96,-10 3-96,-2-5-128,-14 5 32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0:48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170 470 1824,'0'0'587,"5"4"1349,-3-10 338,3-11-99,-5 17-2111,0-1 0,0 1-1,0-1 1,0 1-1,-1-1 1,1 1-1,0 0 1,0-1-1,0 1 1,0-1-1,-1 1 1,1 0 0,0-1-1,0 1 1,-1 0-1,1-1 1,0 1-1,-1 0 1,1-1-1,0 1 1,-1 0-1,1 0 1,-1-1 0,1 1-1,0 0 1,-1 0-1,1 0 1,-1 0-1,1 0 1,0-1-1,-1 1 1,1 0-1,-1 0 1,1 0 0,-1 0-1,1 0 1,-1 0-1,1 0 1,-1 1-1,-4-1 3,0 1 0,0-1 0,0 1 0,1 1 0,-1-1 0,0 1 0,1-1 0,-1 1 0,1 1 0,-1-1 0,1 1 0,0-1 1,0 1-1,-5 5 0,-6 6 168,2 1 0,-16 20 0,10-13-55,17-18-136,-1-1 0,1 1 0,0 0 0,0-1 0,1 1-1,-1 0 1,1 0 0,0 0 0,0 0 0,0 0 0,0 5 0,1-7 1,-1 0 1,1 0-1,0 0 1,0-1 0,0 1-1,0 0 1,0 0-1,1-1 1,-1 1 0,1 0-1,-1 0 1,1-1-1,-1 1 1,1 0 0,0-1-1,0 1 1,0-1 0,0 1-1,0-1 1,0 0-1,0 1 1,0-1 0,1 0-1,-1 0 1,0 0-1,1 1 1,-1-2 0,3 3-1,-1-3 33,0 1-1,0 0 0,0-1 1,0 0-1,-1 0 0,1 0 1,0 0-1,0 0 0,0 0 1,0-1-1,0 1 0,0-1 0,-1 0 1,1 0-1,0 0 0,-1 0 1,1-1-1,0 1 0,-1-1 1,4-2-1,1-1 34,-1 0 0,1-1 0,-1 0 0,0 0 0,-1-1 0,6-7 0,-8 10-14,-1-1-1,1 1 1,-1-1-1,0 0 1,0 0-1,2-8 1,-3 11-74,-1-1 1,0 1 0,1-1 0,-1 0 0,0 1 0,0-1 0,0 0 0,-1 1 0,1-1 0,-1 0 0,1 1-1,-1-1 1,0 1 0,0-1 0,-2-3 0,3 6-29,-1 0 1,1 0-1,0 0 1,-1 0-1,1 0 0,0 0 1,-1 0-1,1-1 1,0 1-1,-1 1 0,1-1 1,-1 0-1,1 0 1,0 0-1,-1 0 0,1 0 1,0 0-1,-1 0 0,1 0 1,0 0-1,-1 1 1,1-1-1,0 0 0,-1 0 1,1 1-1,0-1 1,0 0-1,-1 0 0,1 1 1,0-1-1,0 0 0,-1 0 1,1 1-1,0-1 1,0 1-1,-2 1-25,1-1-1,-1 1 1,1 0-1,0 0 1,0 0 0,0 0-1,-1 3 1,0 0 63,1 0-1,0 0 1,1 0 0,-1 0 0,1 0-1,0 0 1,0 0 0,1 1 0,0-1 0,-1 0-1,2 0 1,2 8 0,-4-11 24,1 0 0,0 0 0,0 0 0,0 0 0,1 0 0,-1 0 0,0 0 0,1-1 0,-1 1 0,1 0 0,-1-1 0,1 1 0,0-1 0,0 0 0,0 1 0,0-1 0,0 0 0,0 0 0,0 0 0,0 0 0,0-1 0,0 1 0,0-1 0,1 1 0,-1-1 0,0 0 0,0 0 0,1 0 0,-1 0 0,3 0 0,8-3 135,-1 0 1,1 0-1,-1-2 1,1 1-1,12-8 0,7-2-70,160-62-78,-188 75-64,0-1 0,0 1-1,0 0 1,-1 0 0,1 0 0,0 1-1,0 0 1,1-1 0,-1 1 0,0 1-1,5 0 1,-7-1 16,-1 1 1,1 0-1,0-1 0,-1 1 0,1 0 0,-1 0 1,1 0-1,-1 0 0,1 0 0,-1 0 1,0 0-1,1 1 0,-1-1 0,0 0 0,0 1 1,0-1-1,0 1 0,0 0 0,0-1 0,-1 1 1,1-1-1,-1 1 0,1 0 0,-1 0 1,1-1-1,-1 4 0,1 1 34,-1 0 0,0-1 0,0 1 0,-2 7 0,1-9 16,1 1-1,0 0 0,-1 0 0,2 0 0,0 7 1,0-4 90,-1-5 307,4-5 3,-1 0-347,2-2 3,0 0 1,-1-1-1,1 1 1,-1-1-1,0 0 0,-1 0 1,6-9-1,10-14-240,-5 10 14,-11 13 72,1 0 0,-1 0 0,1 0 0,0 1-1,1-1 1,-1 1 0,1 0 0,-1 0 0,7-3 0,-10 7 49,-1 0 0,1-1 1,-1 1-1,1 0 0,-1 0 1,1 0-1,-1 0 0,0 0 1,1 0-1,-1 0 0,1 0 1,-1 0-1,1 0 1,-1 0-1,1 0 0,-1 0 1,1 0-1,-1 0 0,1 1 1,-1-1-1,1 0 0,-1 0 1,0 1-1,1-1 0,-1 0 1,1 1-1,0 0-12,-1 0 1,1 0-1,0 0 0,-1 0 0,1 0 1,-1 0-1,1 0 0,-1 0 0,1 0 1,-1 2-1,2 32-198,-2-30 246,0 4-50,-1-5 53,1 1-1,0-1 1,1 1 0,-1-1 0,1 1 0,1 3 0,-2-7-21,0 0 1,1 0 0,-1 0 0,1 0-1,-1-1 1,1 1 0,-1 0 0,1 0-1,0-1 1,-1 1 0,1 0 0,0-1-1,-1 1 1,1-1 0,0 1 0,0-1-1,-1 1 1,1-1 0,0 0-1,0 1 1,0-1 0,0 0 0,0 1-1,0-1 1,0 0 0,0 0 0,-1 0-1,1 0 1,0 0 0,0 0 0,0 0-1,0 0 1,0-1 0,1 1 0,16-5 129,0 0 0,0-2 1,22-10-1,-3 1-92,19-7-20,-1-1 0,68-42 0,-105 55-12,-14 10-53,0-1 0,0 0 0,0-1 0,0 1 0,-1-1 0,1 1 0,-1-1 0,5-5 0,-11 14-30,-1-1 0,0 1 0,0-1 0,0 0 1,0-1-1,-1 1 0,-8 6 0,4-3 27,-95 78 25,100-83 17,0 0 0,1 1 0,-1-1-1,1 1 1,-6 7 0,9-10-4,-1-1 1,1 1-1,-1 0 1,1 0-1,-1 0 1,1 0-1,-1 0 0,1 0 1,0 0-1,0 0 1,-1 0-1,1 0 1,0 0-1,0 0 0,0 0 1,0 0-1,0 0 1,0 0-1,1 0 1,-1 0-1,0 0 0,0 0 1,1 0-1,-1 0 1,0 0-1,1 0 1,-1 0-1,1 0 0,0 0 1,-1-1-1,1 1 1,0 0-1,0 1 1,3 0 23,-1 0 0,1 0 1,-1 0-1,1 0 0,0 0 1,0-1-1,0 1 1,0-1-1,0 0 0,0-1 1,0 1-1,0-1 0,0 1 1,7-2-1,0 1 29,-1-1 1,0-1-1,0 0 0,18-6 1,-20 5-37,0 0 1,0-1-1,-1 0 0,1-1 1,-1 0-1,0 0 1,0 0-1,-1-1 1,0 0-1,0 0 1,0-1-1,0 0 1,-1 0-1,0 0 1,-1 0-1,0-1 1,0 0-1,0 0 0,2-11 1,9-34 140,10-80 0,-19 94-213,-1 1-1,-2-1 1,-2 0 0,-6-59-1,4 93-12,1 1-1,-2 0 1,1-1-1,0 1 1,-3-5-1,4 9 55,-1-1 0,1 1 0,0-1-1,0 1 1,0-1 0,-1 1 0,1-1 0,0 1 0,-1-1 0,1 1-1,0 0 1,-1-1 0,1 1 0,0 0 0,-1-1 0,1 1 0,-1 0-1,1-1 1,-1 1 0,1 0 0,0 0 0,-1-1 0,1 1-1,-1 0 1,1 0 0,-1 0 0,0 0 0,1 0 0,-1 0 0,1 0-1,-1 0 1,1 0 0,-1 0 0,1 0 0,-1 0 0,1 0-1,-1 0 1,1 1 0,-1-1 0,1 0 0,-1 0 0,1 0 0,-1 1-1,1-1 1,0 0 0,-1 1 0,1-1 0,-1 0 0,1 1 0,0-1-1,-1 1 1,1-1 0,0 0 0,0 1 0,-1-1 0,1 1-1,0 0 1,-3 3-13,1 1-1,0-1 1,0 1-1,0-1 0,0 1 1,1 0-1,0-1 1,0 1-1,0 8 0,-6 33-30,3 1 0,3 77-1,2-102 109,1 0 0,2-1 0,0 1 0,1-1 0,1 0 0,1 0 0,1-1 0,10 21 0,-15-36-85,0-1 1,0 1-1,0-1 0,1 0 0,0 1 1,0-2-1,0 1 0,0 0 1,0-1-1,1 0 0,-1 0 1,1 0-1,7 3 0,-3-2-999,0-1-1,1-1 1,-1 1-1,1-2 1,-1 1-1,16 0 1,16 0-2173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2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20 4896,'-1'-1'310,"0"0"0,1 0 0,-1 1 1,1-1-1,0 0 0,-1 0 0,1 0 0,0 0 0,-1 0 1,1 0-1,0 0 0,0 0 0,0 0 0,0 0 0,0-1 1,0-1 678,0 2-621,5 14-352,-13 52 1920,-4 102-603,-1 90 80,12-185-618,1-44-230,0-27 182,5-9 575,15-30-1137,2 1-1,1 1 1,2 1 0,37-38-1,-49 57-236,2 2-1,0 0 1,1 1-1,0 0 1,31-17-1,-45 29 36,-1 0-1,1 0 1,-1 0 0,1 1-1,0-1 1,-1 1-1,1-1 1,0 1-1,-1-1 1,1 1-1,0 0 1,0 0-1,-1 0 1,1 0 0,0 0-1,0 0 1,-1 1-1,1-1 1,0 1-1,-1-1 1,1 1-1,0-1 1,-1 1-1,3 2 1,-2-2 1,0 2 0,0-1 0,0 0 0,0 0 0,0 1 0,-1-1 0,1 1-1,-1-1 1,0 1 0,0-1 0,0 1 0,0 0 0,1 5 0,-1-1 8,0-1 0,-1 1-1,0-1 1,0 0 0,-1 1 0,1-1 0,-1 0-1,-1 1 1,1-1 0,-1 0 0,0 0 0,0 0-1,-1 0 1,0 0 0,-5 6 0,5-6 52,0-1 1,-1 0-1,0 0 1,0 0-1,0-1 1,-1 0-1,1 0 1,-1 0 0,0 0-1,0 0 1,0-1-1,-1 0 1,1 0-1,-1-1 1,-8 3-1,-2-1 48,4-1-73,1 0 0,-1-1 0,1-1 0,-14 1 0,86 23 120,-22-13 37,54 9 0,-89-20-233,0-1 1,0 0 0,0 0 0,0 0-1,5-1 1,-8 1-367,1-1 0,-1 1 0,0 0 0,0-1 0,1 1 0,-1-1 0,0 1 0,0-1 0,0 0 0,1 1 0,0-2 1,-2 2 219,0-1 0,1 1 0,-1-1 0,0 1 0,0-1 0,0 1 0,1 0 0,-1-1 0,0 1 0,0-1 0,0 1 0,0-1 0,0 1 0,0-1 0,0 1 0,0-1 0,0 1 0,0-1 0,0 1 0,0-1 0,-1 1 0,1-1 0,0 1 0,0-1 0,0 1 0,-1 0 0,1-1 0,0 1 0,0-1 0,-1 1 0,-1-4-1142,-3-8-1929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0:51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3 331 2400,'0'1'105,"-1"-1"1,1 1-1,0 0 1,0 0-1,-1 0 0,1 0 1,0 0-1,0-1 1,0 1-1,0 0 1,0 0-1,0 0 0,0 0 1,0 0-1,0 0 1,0-1-1,0 1 1,1 0-1,-1 0 0,0 0 1,1 0-1,-1-1 1,0 1-1,1 0 1,-1 0-1,1-1 0,-1 1 1,1 0-1,0-1 1,-1 1-1,1 0 0,0-1 1,-1 1-1,1-1 1,0 1-1,0-1 1,-1 0-1,1 1 0,0-1 1,0 0-1,2 1 1,-1 0 206,1-1 0,-1 1-1,1-1 1,0 0 0,-1 0 0,1 0 0,-1 0 0,1 0 0,0-1 0,-1 1 0,1-1 0,-1 0-1,6-1 1,11-10 813,1-1-1,-1-1 1,26-25 0,-21 18-435,9-5-150,-13 9-207,20-19 0,-10 6 128,-12 14-113,28-36 0,13-23 249,-51 69-765,-2 9-49,-1 17-58,-4-16 301,5 36 20,-1 0 0,-2-1 0,-1 1 1,-3 0-1,-5 45 0,3-64 143,0 1 1,-2-1-1,-8 25 0,13-45-163,-1 0 0,1 0 0,0-1 0,-1 1 1,1 0-1,-1 0 0,1 0 0,-1 0 0,0 0 0,1 0 0,-1-1 0,0 1 0,0 0 0,1 0 0,-3 0 0,2-1-8,1 1 1,-1-1-1,0 0 0,0 0 1,0 0-1,0 0 1,0 0-1,1 0 1,-1 0-1,0-1 0,0 1 1,0 0-1,1 0 1,-1-1-1,0 1 1,0 0-1,0-1 0,1 1 1,-1-1-1,0 1 1,1-1-1,-1 1 1,0-2-1,-9-7 16,1 0-1,0-1 1,1 0 0,-10-15-1,-15-19 23,26 35-86,2 2-31,-1 0 0,0 1 0,0-1 0,-1 1 0,0 0 1,0 1-1,-10-7 0,13 12-270,9 5 109,1 1 119,-1-1 127,0-1 0,0 1 0,0-1 1,1 0-1,-1 0 0,1-1 0,0 0 0,0 0 1,0 0-1,1-1 0,-1 0 0,1 0 0,-1 0 1,12 0-1,-10-1 37,0-1 1,0 0-1,0 0 1,0-1-1,0 0 1,0-1-1,-1 0 1,1 0-1,-1 0 1,1-1-1,-1 0 1,10-6-1,25-17 195,39-31 0,-57 42-400,-12 12-134,-12 3 267,1 0 0,-1 0 0,0 0 0,0 0 0,1 0 0,-1 1 0,0-1 0,0 0-1,1 0 1,-1 0 0,0 0 0,0 0 0,0 1 0,1-1 0,-1 0 0,0 0 0,0 0 0,0 0 0,1 1-1,-1-1 1,0 0 0,0 0 0,0 1 0,0-1 0,0 0 0,0 0 0,0 1 0,0-1 0,0 0 0,1 0-1,-1 1 1,0-1 0,0 0 0,0 0 0,-1 1 0,-3 111 35,0-40-128,-12 146 71,10-150 167,-7 47 576,12-98 467,5-37-110,1-3-981,21-109-97,8-31 39,-26 136-27,1-1 1,1 2-1,26-49 0,-26 57-66,0 1 0,1 0 1,1 1-1,1 0 0,0 1 1,1 0-1,29-23 0,-38 36 34,-1-1-1,0 1 0,1 0 0,0 0 1,-1 1-1,1-1 0,0 1 1,0 0-1,0 0 0,0 1 0,0-1 1,0 1-1,0 0 0,8 2 0,-10-2 28,0 0 0,0 1 0,0-1-1,-1 1 1,1 0 0,0 0-1,0 0 1,-1 1 0,1-1-1,-1 1 1,1-1 0,-1 1 0,0 0-1,0 0 1,1 0 0,-1 0-1,0 0 1,-1 0 0,1 0-1,0 1 1,-1-1 0,1 1 0,-1-1-1,0 1 1,0 0 0,1 4-1,0 0 21,-1 1 0,0-1-1,-1 1 1,0 0 0,0 0 0,-1-1-1,1 1 1,-2 0 0,1-1-1,-1 1 1,0-1 0,-1 0-1,0 0 1,0 0 0,0 0 0,-1 0-1,-6 8 1,9-14 5,0 0 0,0 1-1,0-1 1,0 0 0,0 0 0,-1-1-1,1 1 1,0 0 0,0 0 0,-1-1 0,1 1-1,-1 0 1,1-1 0,-1 0 0,1 1-1,-1-1 1,1 0 0,-1 1 0,-1-1 0,0-1-10,-1 1 0,1-1 1,0 1-1,0-1 0,0 0 1,0 0-1,0 0 0,-5-3 0,-1-2 51,0 0 0,1 0 0,0 0 0,-14-15 0,-19-18-308,40 35-27,7 5 50,11 5-21,-12-5 238,22 7 69,1-2 0,0 0-1,0-2 1,56 0 0,-75-4-24,0-1-1,0 0 0,-1-1 0,1 0 0,0 0 1,-1-1-1,0 0 0,0 0 0,0-1 0,0 0 1,0 0-1,13-11 0,-2-1 69,-1 0-1,-1-1 0,21-27 1,-31 35-118,0 0 0,-1 0 0,-1-1 0,9-19 0,-7 12-105,0 6-218,-7 11 326,0 0 0,0 0 0,0 1 0,1-1 0,-1 0 0,0 0 0,0 0 0,0 0 0,0 0 0,0 0 0,0 0 0,0 0 1,0 0-1,0 0 0,1 0 0,-1 0 0,0 0 0,0 0 0,0 1 0,0-1 0,0 0 0,0 0 0,0 0 0,0 0 0,0 0 0,0 0 0,0 0 0,0 0 0,0 1 0,0-1 0,0 0 0,0 0 0,0 0 0,0 0 0,0 0 0,0 0 0,0 0 0,0 1 1,0-1-1,0 0 0,0 0 0,0 0 0,0 0 0,0 0 0,0 0 0,-3 27-464,2-19 519,-3 24-67,1-16 66,1 1 1,1 0-1,2 21 0,0-23-57,0-2 66,0-1 0,0 0 0,1 1 0,1-1 0,0 0 0,6 12 0,-9-23-23,0 0 1,1 0 0,-1-1 0,1 1 0,-1 0 0,1 0 0,-1-1 0,1 1-1,-1 0 1,1-1 0,0 1 0,-1 0 0,1-1 0,0 1 0,-1-1-1,1 1 1,0-1 0,0 0 0,-1 1 0,1-1 0,0 0 0,2 1-1,-2-1 5,1 0-1,-1 0 0,1-1 0,-1 1 0,1 0 0,-1 0 0,1-1 0,-1 1 0,1-1 1,-1 0-1,1 1 0,1-2 0,5-4 58,0 0 1,0 0-1,10-12 1,-7 8-50,85-70 13,-76 65-133,1 2 1,43-22-1,-62 34 62,-1 0 0,1 0 0,0 1 0,0-1-1,0 0 1,-1 1 0,1-1 0,0 1 0,0 0 0,0 0-1,0 0 1,0 0 0,0 0 0,0 0 0,0 0-1,0 1 1,-1-1 0,1 1 0,0-1 0,0 1 0,0 0-1,0-1 1,-1 1 0,3 1 0,-3 0-1,1 0-1,0 0 1,-1 0-1,1 0 1,-1 0 0,0 0-1,0 0 1,0 0-1,0 0 1,0 0 0,0 1-1,0-1 1,-1 0 0,1 1-1,-1-1 1,0 1-1,0-1 1,0 4 0,0 7 64,-2 0 1,-2 12-1,2-12 31,0-1 0,0 13 0,2-25-73,0 0 0,0 0 0,0 0 0,0 1 0,0-1 0,0 0 0,0 0 0,0 0 0,0 0 0,0 1 1,0-1-1,0 0 0,0 0 0,0 0 0,0 0 0,0 0 0,0 1 0,0-1 0,1 0 0,-1 0 0,0 0 0,0 0 0,0 0 0,0 1 0,0-1 0,0 0 0,0 0 0,1 0 0,-1 0 0,0 0 0,0 0 0,0 0 0,0 0 0,0 0 0,1 0 0,-1 0 0,0 0 0,7-2 197,10-12 22,-14 11-190,42-42 117,-28 26-250,30-24 0,-43 40 91,0 0-31,0-1 0,0 1 0,1 0 0,-1 1 0,6-3 0,-9 5 29,1-1 0,-1 1 0,0 0 1,0-1-1,0 1 0,1 0 0,-1 0 1,0 0-1,0 0 0,0 0 0,1 0 1,-1 0-1,0 0 0,0 1 0,0-1 1,0 0-1,1 1 0,-1-1 0,0 1 1,0-1-1,0 1 0,0 0 0,0-1 1,0 1-1,0 0 0,0 0 0,1 1 1,10 12-145,-5-6 167,1 0-1,0 0 0,9 7 1,-13-12 16,0-1 0,0 1 1,0-1-1,0 0 0,0-1 1,0 1-1,1-1 0,-1 0 1,1 0-1,8 1 0,1-1 69,59 3-2633,-63-4-650,0-1-1,18-4 1,-15 2 681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0:51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47 7296,'-70'-32'3328,"46"28"-2912,16 1-96,8-2-576,3 5 128,11-3-928,1 6 576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0:56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1138 2816,'-1'0'61,"1"0"0,0 0 1,-1 0-1,1 0 0,0 0 0,-1 0 0,1 0 1,-1 0-1,1 0 0,0 0 0,-1 0 0,1 0 1,0 0-1,-1 0 0,1 0 0,0 0 0,-1 0 1,1 1-1,0-1 0,-1 0 0,1 0 0,0 0 1,-1 1-1,1-1 0,0 0 0,0 0 0,-1 1 1,1-1-1,0 0 0,0 1 0,-1-1 0,5 10 1397,0 1 5926,-4-15-7026,1 1 0,0 0 0,0 0 0,0 0 0,1 0 0,2-4 1,2-6 126,3-13-251,1 0 1,1 2-1,2-1 1,0 1 0,1 1-1,2 0 1,0 1 0,1 1-1,29-27 1,0 6 240,5-4-275,49-56 0,-1-8-62,-97 108-140,-1 1-1,1-1 0,1 0 0,-1 0 0,0 1 0,0 0 1,0-1-1,1 1 0,-1 0 0,6-2 0,-7 3-10,0 0 1,-1 0-1,1 0 0,0 0 1,0 0-1,0 0 0,0 0 1,0 1-1,-1-1 0,1 0 0,0 0 1,0 1-1,0-1 0,-1 0 1,1 1-1,0-1 0,0 1 0,-1-1 1,1 1-1,-1-1 0,1 1 1,0 0-1,-1-1 0,1 1 1,-1 0-1,1-1 0,-1 1 0,1 0 1,-1 0-1,0-1 0,1 1 1,-1 0-1,0 0 0,0 0 1,0 0-1,1 0 0,1 13 20,-1-1 0,0 1 0,0-1 0,-2 1-1,1-1 1,-4 19 0,-2 0 50,-2-1-1,-13 39 0,-6 23 607,27-93-650,0 0 1,0 0-1,0 0 0,0 0 1,1 0-1,-1 0 0,0 0 1,0 0-1,0 0 0,0 0 1,0 0-1,0 0 0,0 0 1,0 0-1,0 0 0,1 0 1,-1 0-1,0 0 0,0 1 1,0-1-1,0 0 0,0 0 1,0 0-1,0 0 0,0 0 1,0 0-1,0 0 0,0 0 0,1 0 1,-1 0-1,0 0 0,0 0 1,0 0-1,0 0 0,0 1 1,0-1-1,0 0 0,0 0 1,0 0-1,0 0 0,0 0 1,0 0-1,0 0 0,0 0 1,0 0-1,0 0 0,0 1 1,0-1-1,0 0 0,0 0 1,0 0-1,0 0 0,0 0 1,0 0-1,0 0 0,0 0 1,0 0-1,0 1 0,0-1 1,0 0-1,-1 0 0,1 0 1,0 0-1,0 0 0,0 0 1,0 0-1,0 0 0,0 0 1,8-8 403,12-20-232,-15 22-91,56-83 74,-33 46-293,2 1 1,2 1-1,42-42 0,-69 79 52,-1 0-1,1 0 0,8-5 0,-12 9 58,0-1 1,0 1-1,0-1 0,0 1 0,0-1 0,0 1 0,0 0 0,0-1 0,0 1 0,0 0 0,0 0 0,0 0 0,0 0 0,0 0 0,0 0 0,0 0 0,0 0 0,0 0 0,0 0 1,0 0-1,0 1 0,0-1 0,0 0 0,0 1 0,0-1 0,0 1 0,0-1 0,1 2 0,0 0 9,0 0 1,-1 1-1,1-1 1,-1 1-1,1 0 1,-1 0-1,0-1 0,0 1 1,0 0-1,0 0 1,-1 0-1,1 0 0,-1 0 1,0 0-1,0 0 1,0 5-1,-1 5 25,0-1 0,-5 21-1,-2-6 20,-1-1 0,-1 0 1,-18 34-1,11-25 182,13-23 406,4-12-617,0 0 0,0 0 0,0 0 0,0 0 0,0 0 0,0 0 0,0 0 0,0 0 0,0 0 0,0 0 0,1 0 0,-1 0 0,0 0 0,0 1 0,0-1 0,0 0 0,0 0 1,0 0-1,0 0 0,0 0 0,0 0 0,0 0 0,1 0 0,-1 0 0,0 0 0,0 0 0,0 0 0,0 0 0,0 0 0,0 0 0,0 0 0,0 0 0,0 0 0,1 0 0,-1 0 0,0 0 0,0 0 0,0-1 0,0 1 0,0 0 0,0 0 0,0 0 0,0 0 0,0 0 0,0 0 0,0 0 0,0 0 0,1 0 0,-1 0 0,0 0 0,16-16 334,-15 15-336,66-55 285,-4 4-241,-47 37-32,90-81-473,-103 94 418,-1 0-1,1 0 1,-1 1 0,1-1 0,-1 1 0,1-1 0,0 1 0,0 0 0,3-1 0,-5 2 28,0 0 0,-1 0 0,1 0 0,0 0 0,0 0-1,0 0 1,0 0 0,0 0 0,-1 1 0,1-1 0,0 0 0,0 0 0,0 1 0,-1-1 0,1 0 0,0 1 0,0-1 0,-1 1 0,1-1 0,0 1 0,-1 0-1,1-1 1,-1 1 0,1-1 0,-1 1 0,1 0 0,-1 0 0,1-1 0,-1 1 0,0 0 0,1 0 0,-1 0 0,0-1 0,1 3 0,1 6-26,-1-1 0,1 1 1,-2 0-1,1 1 1,-1-1-1,-1 0 0,-2 16 1,0 21 33,3-23 90,0 0 0,7 35 0,-7-56-67,1-1 1,-1 1-1,1 0 0,-1-1 1,1 1-1,-1-1 0,1 1 1,0-1-1,0 1 0,0-1 0,0 0 1,0 1-1,0-1 0,0 0 1,0 0-1,1 0 0,-1 0 1,0 0-1,1 0 0,-1 0 1,1 0-1,-1-1 0,1 1 1,-1 0-1,1-1 0,-1 0 1,1 1-1,-1-1 0,1 0 0,0 1 1,-1-1-1,1 0 0,0 0 1,-1-1-1,1 1 0,1 0 1,4-2 37,1 1 0,-2-1 1,1-1-1,0 1 0,0-1 1,12-7-1,178-99 276,-172 93-383,-1-1 1,-1-1-1,38-37 0,-60 54 33,12-14 51,-10 8-96,-3 6 50,0 1 1,0 0-1,-1 0 0,1 0 1,0-1-1,0 1 0,-1 0 1,1 0-1,0 0 0,0 0 1,0 0-1,-1-1 1,1 1-1,0 0 0,0 0 1,-1 0-1,1 0 0,0 0 1,0 0-1,-1 0 1,1 0-1,0 0 0,-1 0 1,1 0-1,0 0 0,0 0 1,-1 0-1,1 0 1,0 1-1,-1-1 0,-5 1-4,-1 1-1,1 0 0,0 1 0,-1-1 1,1 1-1,-8 5 0,-33 25-156,27-18 170,1 1 0,1 0 0,-29 36 0,44-49 2,0 1 0,1 0 0,-1-1 0,1 1 0,0 0 0,0 1 0,0-1 0,1 0 0,-1 1 0,1-1 0,0 0 0,0 8 0,1-11 13,0-1 0,0 1-1,0 0 1,0 0-1,0-1 1,0 1 0,1 0-1,-1-1 1,0 1-1,1 0 1,-1-1 0,0 1-1,1 0 1,-1-1-1,1 1 1,-1-1 0,1 1-1,-1-1 1,1 1-1,-1-1 1,1 1 0,-1-1-1,1 0 1,0 1-1,-1-1 1,1 0 0,0 1-1,-1-1 1,1 0-1,0 0 1,-1 0 0,1 1-1,0-1 1,-1 0-1,1 0 1,0 0 0,0 0-1,-1 0 1,1-1-1,1 1 1,3-1 69,1 0 0,-1 0 0,0 0 0,6-3 0,5-2-43,0 0 0,-1-1 0,0-1 0,-1-1 0,0 0 0,0-1 0,0 0 0,-2-1 0,1-1 0,-1 1 0,-1-2 0,12-16 0,1-15-371,-32 64 58,1 0 0,-4 24 0,10-41 279,1 1 1,-1 0 0,1-1-1,0 1 1,0 0 0,0-1-1,0 1 1,1-1 0,0 1-1,0 0 1,0-1 0,0 1-1,0-1 1,0 0 0,1 1 0,0-1-1,0 0 1,0 0 0,0 0-1,0 0 1,0-1 0,1 1-1,0 0 1,4 3 0,0-3 43,0 0 1,0 0-1,0 0 1,0-1 0,0-1-1,1 1 1,-1-1 0,1 0-1,-1-1 1,1 1-1,-1-1 1,12-2 0,-5 0-3,-1-1 1,1 0 0,-1-1-1,0 0 1,0-1 0,14-7-1,4-4-73,-11 7 55,0-1 1,-1-1 0,-1 0-1,22-19 1,-17 12 17,-16 13-39,0-1 1,-1 0-1,0 1 1,0-2-1,9-10 1,-15 17-14,0-1 0,1 1 1,-1-1-1,0 1 0,1-1 1,-1 0-1,0 1 0,0-1 1,1 1-1,-1-1 0,0 1 1,0-1-1,0 0 0,0 1 1,0-1-1,0 0 0,0 1 1,0-1-1,0 0 0,0 1-6,0-1-1,-1 1 1,1 0-1,0 0 0,-1 0 1,1-1-1,0 1 1,0 0-1,-1 0 0,1 0 1,0 0-1,-1 0 1,1 0-1,0 0 0,-1 0 1,1 0-1,0 0 1,-1 0-1,1 0 0,0 0 1,-1 0-1,1 0 1,0 0-1,-1 0 0,-25 11-470,15-3 446,0 1 0,1 0 0,0 1-1,0 1 1,1-1 0,-10 17 0,0-4 49,15-17-7,0 0 0,1-1 0,-1 1 0,1 1-1,0-1 1,1 0 0,-1 1 0,1-1 0,0 1-1,1 0 1,0 0 0,0-1 0,0 1 0,1 9 0,0-14 12,0 0 1,0-1 0,1 1 0,-1 0-1,0-1 1,1 1 0,-1 0 0,1-1-1,-1 1 1,1-1 0,0 1 0,0-1-1,1 3 1,-1-3-11,0 0 0,-1-1 1,1 1-1,0 0 0,0-1 0,0 1 0,-1-1 0,1 1 0,0-1 1,0 0-1,0 1 0,0-1 0,0 0 0,0 1 0,0-1 0,0 0 0,0 0 1,0 0-1,0 0 0,0 0 0,0 0 0,0 0 0,0 0 0,1-1 1,5-1 31,-1 0 0,1-1 0,-1 0 0,0 0 0,0-1 0,0 0 0,0 0 0,8-7 0,37-40 241,-40 37-303,0-1 1,-1 0-1,-1 0 0,0-1 1,9-24-1,-7 17-171,-5 11-113,-9 18-64,-10 21 37,-10 25 327,2 0 0,2 2 0,-19 89 0,-11 79-60,46-205 130,-2 1 1,0-1-1,-1-1 0,-1 1 0,0-1 1,-14 23-1,20-38-39,0 0-1,0 1 1,0-1 0,0 0 0,0 1 0,-1-1-1,1 0 1,0 0 0,0 0 0,-1 0-1,1 0 1,-1 0 0,1-1 0,-1 1 0,1 0-1,-1-1 1,-1 1 0,1-1-14,1 0 1,0 0 0,-1 0-1,1 0 1,0 0-1,0 0 1,-1 0-1,1-1 1,0 1-1,0-1 1,0 1 0,-1-1-1,1 1 1,0-1-1,0 0 1,0 1-1,-2-3 1,1 1-3,0 0 0,0-1 1,0 1-1,0-1 0,0 0 0,0 0 1,1 1-1,-1-1 0,1 0 0,0 0 1,0-1-1,0 1 0,0 0 0,0 0 1,1 0-1,-1-5 0,2-7-9,0 0 0,1-1 0,1 1 0,0 0 0,8-22 0,0 9-56,27-52 0,-25 60 44,1 0 1,0 1-1,1 0 0,1 1 0,1 1 1,1 0-1,36-26 0,153-83 84,-175 108-64,-6 4-21,-16 10 20,0-1 0,0-1 0,-1 0-1,0 0 1,13-12 0,-20 16-69,0 0-1,1-1 1,-1 1-1,1 0 0,5-3 1,-8 5 49,1 0 1,-1-1-1,1 1 1,-1 0-1,1 0 1,-1 0-1,1-1 1,-1 1-1,1 0 0,-1 0 1,1 0-1,-1 0 1,1 0-1,-1 0 1,1 0-1,-1 0 1,1 0-1,-1 0 1,1 1-1,-1-1 1,1 0-1,-1 0 0,1 0 1,-1 1-1,1-1 1,-1 0-1,1 0 1,-1 1-1,0-1 1,1 0-1,-1 1 1,1-1-1,-1 1 0,0-1 1,1 0-1,-1 1 1,0-1-1,0 1 1,1-1-1,-1 1 1,0-1-1,0 1 1,0-1-1,0 1 1,0-1-1,0 1 0,1 0 1,0 8 11,0 0 0,0 0 0,-1 0 0,0 0 0,-1 0 0,0 1 0,0-1 0,-1 0 0,0-1 0,-4 10 0,4-13-6,-2 14 526,4-19-515,0 0 0,0 0 0,0 0 1,0 0-1,0 0 0,0 0 0,0 0 1,0 0-1,0 0 0,0 1 0,0-1 1,0 0-1,0 0 0,0 0 0,0 0 1,0 0-1,0 0 0,0 0 0,0 0 1,0 0-1,0 0 0,0 0 0,0 0 1,0 0-1,0 0 0,0 0 0,0 0 1,0 0-1,1 0 0,-1 0 0,0 0 0,0 0 1,0 1-1,0-1 0,0 0 0,0 0 1,0 0-1,0 0 0,0 0 0,0 0 1,0 0-1,0 0 0,0 0 0,1 0 1,-1 0-1,0-1 0,0 1 0,0 0 1,0 0-1,0 0 0,0 0 0,0 0 1,0 0-1,0 0 0,0 0 0,0 0 1,0 0-1,8-7 236,50-65-125,-12 12-181,-44 57 29,1 1 0,-1 0 0,0 0 0,1 0 0,-1 0 0,1 0 1,0 1-1,4-3 0,-7 4 24,1-1 0,0 1 0,0 0 0,-1 0 0,1-1 0,0 1 0,0 0 0,0 0 0,-1 0 0,1 0 0,0 0 0,0 0 0,0 0 0,-1 0 0,1 1 1,0-1-1,0 0 0,-1 0 0,1 1 0,0-1 0,0 0 0,-1 1 0,1-1 0,-1 1 0,1-1 0,0 1 0,-1-1 0,1 1 0,-1-1 0,1 1 0,-1 0 0,1-1 0,-1 1 0,1 0 0,-1-1 0,0 1 1,1 0-1,-1 1 0,12 29-279,-9-22 303,1 1 1,-1 0 0,2-1-1,7 12 1,-10-17 0,1-2 1,-1 1-1,1 0 0,0 0 0,-1-1 1,1 1-1,0-1 0,1 0 1,-1 0-1,0 0 0,1-1 0,-1 1 1,1-1-1,-1 0 0,1 0 1,4 1-1,3 0 37,1-1 0,-1 0-1,1-1 1,-1-1 0,1 1 0,-1-2 0,1 0 0,-1 0-1,0-1 1,1 0 0,12-7 0,-14 6-20,0 0 1,-1-1-1,1-1 0,-1 0 1,0 0-1,-1 0 1,1-1-1,-1-1 0,-1 1 1,1-1-1,11-18 1,-18 25-30,14-27 24,-14 27-44,-1-1 0,1 1 0,-1 0 0,1-1 0,-1 1 0,0 0 0,0-1 0,1 1 0,-1-1 0,0 1 0,0-1-1,0 1 1,0 0 0,-1-1 0,1 1 0,0-1 0,-1 1 0,0-2 0,1 2 5,-1 1-1,0-1 1,1 1 0,-1-1 0,0 1-1,1-1 1,-1 1 0,0 0 0,0-1-1,1 1 1,-1 0 0,0 0 0,0-1-1,0 1 1,1 0 0,-1 0-1,0 0 1,0 0 0,0 0 0,1 0-1,-1 0 1,0 0 0,0 1 0,0-1-1,1 0 1,-1 0 0,-1 1 0,-20 9-117,14-3 71,0-1 0,0 1 1,1 0-1,0 1 0,0 0 1,1 0-1,0 1 0,-8 14 1,12-20 64,1 0 1,0-1 0,0 1-1,0 0 1,0 0 0,0 0-1,0 0 1,1 0 0,0 0-1,-1 0 1,1 5 0,1-6 5,-1 0-1,1 0 1,-1 0 0,1 0-1,0 0 1,-1-1 0,1 1 0,0 0-1,0 0 1,0-1 0,0 1 0,1-1-1,-1 1 1,0-1 0,1 1-1,-1-1 1,1 0 0,-1 0 0,3 2-1,2 0 25,0 0-1,0 0 1,0 0 0,1-1-1,-1 0 1,1 0 0,-1-1-1,1 0 1,0 0-1,-1 0 1,1-1 0,0 0-1,-1 0 1,1-1-1,0 0 1,-1 0 0,1 0-1,-1-1 1,1 0-1,9-5 1,-5 2-10,1-1-1,-1 0 1,-1-1-1,1 0 1,-1-1 0,0 0-1,-1 0 1,0-1-1,0-1 1,9-13 0,81-145 406,0-29-544,-66 136 9,-2-2 0,-3-2 1,26-91-1,-52 147-245,-4 6 88,-8 11-51,-10 21 126,-7 18 166,2 2-1,3 0 1,1 1 0,3 2-1,2 0 1,2 0 0,-8 67-1,16-83 9,2-13 63,1 0 1,0-1-1,2 1 1,0 0 0,4 25-1,-3-46-26,0 0 0,1 0 0,-1 0 1,1 0-1,-1 0 0,1 0 0,0 0 0,-1 0 0,1 0 0,0-1 0,1 1 0,-1 0 0,0 0 0,0-1 0,1 1 0,-1-1 0,1 1 0,-1-1 0,1 0 0,0 1 1,-1-1-1,1 0 0,0 0 0,0 0 0,0-1 0,0 1 0,0 0 0,0-1 0,0 1 0,0-1 0,0 1 0,0-1 0,0 0 0,0 0 0,0 0 0,0 0 0,1-1 1,-1 1-1,0 0 0,0-1 0,0 0 0,0 1 0,3-3 0,19-7 224,0-2 0,35-23-1,-34 20-219,20-14-122,26-14-595,-70 43 677,-1 0 0,0-1 1,0 1-1,0 0 0,0 0 1,1 0-1,-1 0 0,0 0 1,0 0-1,0 0 0,0 0 0,1-1 1,-1 1-1,0 0 0,0 0 1,0 0-1,1 0 0,-1 0 1,0 0-1,0 0 0,0 0 0,1 0 1,-1 0-1,0 0 0,0 0 1,0 0-1,1 1 0,-1-1 1,0 0-1,0 0 0,0 0 0,0 0 1,1 0-1,-1 0 0,0 0 1,0 1-1,0-1 0,0 0 1,1 0-1,-1 0 0,0 0 0,0 11-223,-8 14 69,-28 91 393,36-115-220,0-1 0,0 1 0,0 0 0,1-1 1,-1 1-1,0-1 0,0 1 0,1 0 0,-1-1 0,0 1 0,1-1 0,-1 1 0,0-1 1,1 1-1,-1-1 0,1 1 0,-1-1 0,1 0 0,-1 1 0,1-1 0,-1 0 1,1 1-1,-1-1 0,1 0 0,0 0 0,-1 1 0,1-1 0,-1 0 0,1 0 0,1 0 1,22 5 363,-11-6-310,-1 0 0,0-1 1,0 0-1,0-1 0,0-1 1,0 1-1,0-2 0,11-6 0,86-52-168,-94 53 148,-4 0-270,-17 17-394,0 3 617,0 0 0,1 1 0,0-1 0,0 1 1,1 0-1,-4 22 0,7-31-24,1 0-1,0 0 1,0 1 0,0-1-1,0 0 1,0 1 0,0-1 0,1 0-1,-1 0 1,1 1 0,-1-1-1,1 0 1,0 0 0,0 0 0,0 0-1,0 0 1,0 0 0,1 0-1,-1 0 1,0 0 0,1-1 0,0 1-1,-1 0 1,1-1 0,0 1-1,0-1 1,0 0 0,0 0-1,0 0 1,0 0 0,0 0 0,0 0-1,3 0 1,-2 0-559,1 0-1,-1 0 1,0-1-1,1 1 1,-1-1-1,1 0 1,-1 0-1,1 0 1,6-2-1,-8 2-202,1-1 1,-1 0-1,1 0 0,0 0 1,-1 0-1,0 0 0,1-1 0,-1 1 1,0-1-1,1 1 0,-1-1 1,0 0-1,1-2 0,10-11-2367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0:57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843 86 6880,'-24'-26'3136,"11"21"-2720,6 2 1184,2 0-256,5 6-768,-4-3-512,8 0-64,-4 3 0,8 5 32,-4-1-1920,1 4 1024</inkml:trace>
  <inkml:trace contextRef="#ctx0" brushRef="#br0" timeOffset="1">25 31 8064,'-24'-23'3648,"36"20"-3168,0-1 800,5 8-800,15-4 1216,9 0-960,33-4-161,5 4-351,23 0 64,-3 7-192,-8 1 32,-13-1-64,-13 1-64,-10 3 32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01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255 813 2560,'0'-7'8372,"-9"4"-7470,1 2-665,-1 1 0,0 0-1,1 0 1,-1 1 0,0 0 0,-16 5-1,3 0 42,-29 14 1,38-15-172,0 1 0,-18 11 1,28-15-96,0 1 1,0-1 0,0 0-1,1 1 1,-1-1 0,0 1-1,1 0 1,0 0 0,0 0-1,0 0 1,0 1 0,0-1-1,0 0 1,-1 6 0,3-7 7,-1-1 1,1 1-1,0-1 1,0 1 0,-1 0-1,1-1 1,0 1 0,1-1-1,-1 1 1,0 0 0,0-1-1,1 1 1,-1-1 0,1 1-1,-1-1 1,1 1-1,0-1 1,0 1 0,-1-1-1,1 0 1,0 1 0,0-1-1,0 0 1,0 0 0,1 0-1,-1 0 1,0 0-1,0 0 1,1 0 0,-1 0-1,1 0 1,-1-1 0,0 1-1,1 0 1,2 0 0,2 1 90,0-1 0,0 1 0,1-1 0,-1-1 1,0 1-1,1-1 0,-1 0 0,7-1 0,7-1 81,-1-2-1,1 0 0,-1-1 0,0-1 0,25-12 0,-32 12-124,0 0 1,-1-1-1,0 0 0,0-1 0,0 0 0,-1 0 1,-1-1-1,1-1 0,10-13 0,-9 5 15,0 0 1,0 0-1,-2-1 0,0-1 1,6-21-1,23-106-103,-31 120-31,3-20-201,-3 1 0,-1-2-1,0-60 1,-6 107 231,0 0 0,0 0 0,0 0 0,0 0 0,0 0 0,0 0 0,-1 0 0,1 0 0,0 0 0,-1 0 0,1 0 0,-1 1 1,1-1-1,-1 0 0,1 0 0,-1 0 0,1 1 0,-1-1 0,0 0 0,0 0 0,1 1 0,-3-2 0,3 2 11,-1 0 0,0-1 1,0 1-1,1 0 0,-1 0 1,0 0-1,0 0 0,1 0 0,-1 0 1,0 0-1,0 0 0,0 0 1,1 0-1,-1 0 0,0 0 0,0 1 1,1-1-1,-1 0 0,0 1 1,1-1-1,-1 0 0,0 1 1,1-1-1,-1 1 0,0-1 0,1 1 1,-1-1-1,1 1 0,-1-1 1,0 2-1,-5 6-14,0 0 1,0 0-1,1 1 0,0 0 1,1 0-1,0 1 0,0-1 1,-3 14-1,0 8 120,-4 42 0,6-38-138,-11 108 10,15-117 128,2 1 0,0 0 0,7 36 0,-6-54-19,0 0 0,0 0 0,1-1 0,1 1 1,7 13-1,-9-19 23,-1 0 0,1 0 0,0 0 0,1 0 0,-1 0 0,0-1 0,1 1 0,0-1 0,-1 1 0,1-1 0,0 0 0,0 0 0,0 0 1,1-1-1,-1 1 0,0-1 0,6 2 0,-7-3-52,0 0 1,0 0-1,0-1 1,1 1 0,-1 0-1,0-1 1,0 1-1,0-1 1,0 0-1,0 0 1,0 0 0,0 0-1,0 0 1,-1 0-1,1 0 1,0-1-1,-1 1 1,1-1-1,0 1 1,1-3 0,2-3 0,0 1 1,0 0 0,-1-1 0,5-8-1,19-48-656,-30 75 508,0-1 0,1 20 0,-1-2 32,2-26 88,0 0-1,0 0 0,0 0 1,0 0-1,0-1 0,0 1 1,1 0-1,-1 0 0,1 0 1,0 0-1,0-1 0,0 1 1,0 0-1,1-1 1,-1 1-1,1-1 0,-1 1 1,1-1-1,3 4 0,-2-4 21,-1-1-1,0 1 1,1-1 0,-1 1-1,1-1 1,-1 0-1,1 0 1,0 0 0,-1-1-1,1 1 1,0-1-1,0 1 1,-1-1-1,1 0 1,0 0 0,0 0-1,0 0 1,-1-1-1,6 0 1,29-9 465,65-28 1,-48 17-530,-27 9 18,-20 9-35,0-1 0,-1 2-1,1-1 1,1 1 0,-1 0-1,0 0 1,10 0 0,-17 2 31,0 0 1,0 1 0,1-1-1,-1 1 1,0-1-1,0 0 1,0 1 0,1-1-1,-1 1 1,0-1 0,0 1-1,0-1 1,0 1-1,0-1 1,0 1 0,0-1-1,0 0 1,0 1 0,0-1-1,0 1 1,0-1-1,-1 2 1,1-2-10,-1 5 20,0 0 0,-1 1-1,0-1 1,0 0 0,0-1 0,-1 1-1,1 0 1,-6 6 0,-2 5-3,-70 147-137,13 8 215,30-74 73,17-35 720,82-175 1019,-28 53-1920,2 1 0,2 1 0,4 3 0,50-54 0,26-40-171,-99 126 66,-18 22 125,0 0 0,0 0 0,0 0 1,1 0-1,-1 0 0,0 0 0,0 0 0,1 0 1,-1 1-1,0-1 0,1 1 0,-1-1 0,1 1 0,2-1 1,-3 3-59,-1 3 60,1 0 0,-2-1-1,1 1 1,0 0 0,-1-1 0,0 1-1,0-1 1,0 1 0,-1-1-1,1 0 1,-1 1 0,0-1 0,-4 5-1,-2 2 28,0 0 0,0-1 0,-2-1 1,1 1-1,-1-1 0,0-1 0,-1 0 0,0-1 0,-14 8 0,-1 2 71,19-13 37,0 1 1,-13 5-1,23-10-117,0-1 1,0 0-1,0 1 1,1 0-1,-1-1 1,3 2-1,14-2 72,45-13 18,79-25 1,-128 34-78,1 1 1,0 0-1,0 1 0,25 0 1,-53 17-716,1-7 634,1 0-1,-14 15 1,20-19 79,0 1-1,0-1 1,1 0 0,0 1-1,-1-1 1,1 1 0,0 0-1,1 0 1,-1-1 0,1 1-1,-2 5 1,3-8-12,0 0 0,0-1 1,0 1-1,-1 0 0,1-1 1,0 1-1,0 0 0,0 0 0,0-1 1,0 1-1,0 0 0,1-1 0,-1 1 1,0 0-1,0-1 0,0 1 0,1-1 1,-1 1-1,0 0 0,1-1 1,-1 1-1,0-1 0,1 1 0,-1 0 1,1-1-1,-1 1 0,1-1 0,-1 0 1,1 1-1,-1-1 0,1 1 1,-1-1-1,1 0 0,0 1 0,-1-1 1,1 0-1,0 0 0,-1 0 0,1 1 1,0-1-1,-1 0 0,1 0 0,0 0 1,-1 0-1,1 0 0,0 0 1,-1 0-1,2-1 0,3 1 33,0-2 0,0 1 1,0 0-1,-1-1 0,6-2 0,7-4 2,-1-1-1,0-1 0,0 0 1,-1-1-1,0-1 0,-1 0 1,16-19-1,-24 25-3,-1-1 0,0-1 0,0 1 0,6-13 0,-10 18-47,0 0-1,0 0 1,0 0 0,-1-1 0,1 1 0,0 0 0,-1-1 0,0 1 0,1-1 0,-1 1-1,0 0 1,0-1 0,0 1 0,-1-1 0,1 1 0,0 0 0,-1-1 0,0 1 0,0 0-1,1 0 1,-3-3 0,2 3-10,0 1-1,-1 0 1,1 0 0,-1 0-1,1 0 1,-1 0-1,1 0 1,-1 1 0,1-1-1,-1 0 1,0 1-1,1-1 1,-1 1-1,0 0 1,0-1 0,0 1-1,1 0 1,-1 0-1,0 0 1,0 0 0,1 1-1,-4 0 1,4-1 14,0 0 0,0 0 0,0 0 1,0 0-1,0 0 0,0 1 0,0-1 0,0 0 0,0 1 1,0-1-1,0 1 0,0-1 0,0 1 0,0 0 1,0-1-1,1 1 0,-1 0 0,0-1 0,0 1 1,1 0-1,-1 0 0,1 0 0,-1 0 0,1 0 1,-1 0-1,1 0 0,-1 0 0,1 0 0,0 0 0,-1 0 1,1 0-1,0 0 0,0 0 0,0 0 0,0 0 1,0 0-1,0 2 0,1-2 5,-1 1 0,1-1 0,0 1-1,-1-1 1,1 0 0,0 1 0,0-1 0,0 0 0,0 0 0,0 0-1,0 0 1,0 0 0,1 0 0,-1 0 0,0 0 0,1 0 0,-1 0-1,0-1 1,1 1 0,-1-1 0,3 2 0,3-1 36,0 1 0,0-1 0,9 1 0,-14-2-22,6 1 16,1 0 1,0 0 0,-1-1 0,1 0-1,-1-1 1,1 0 0,-1 0 0,1-1 0,-1 0-1,0-1 1,0 0 0,15-7 0,-10 2-15,0-1 0,0 0 1,-1 0-1,0-2 1,-1 1-1,0-1 0,13-19 1,2-7-53,25-48 0,-2 3 121,43-46-32,-54 78-114,60-105-1,-78 117-66,27-80 0,-43 101-132,-5 13-61,-13 19-132,3-2 538,-2 4-94,0 0 0,-10 20 1,-5 8-51,11-19 55,1 0 0,1 1 0,2 1 0,0 0 1,2 1-1,-13 56 0,14-42 7,2 0 0,3 1 1,1 0-1,2 64 0,3-99 38,1-1-1,0 1 1,0-1-1,0 1 1,1-1 0,0 0-1,1 0 1,-1-1-1,2 1 1,-1-1 0,1 1-1,0-2 1,1 1 0,-1 0-1,1-1 1,1 0-1,-1 0 1,1-1 0,0 0-1,0 0 1,1-1-1,-1 0 1,1 0 0,0 0-1,0-1 1,0-1 0,0 1-1,1-1 1,-1-1-1,1 1 1,-1-1 0,1-1-1,0 0 1,-1 0-1,1-1 1,0 0 0,-1 0-1,11-3 1,-9 0-31,-1 1 1,0-1-1,0 0 1,0-1-1,-1 0 1,0-1-1,0 0 0,0 0 1,0 0-1,-1-1 1,0 0-1,-1-1 1,0 1-1,0-1 1,0-1-1,-1 1 0,0-1 1,-1 0-1,0 0 1,0 0-1,-1 0 1,0-1-1,1-10 1,-3 18-21,-1 1 0,0-1 0,1 0 0,-1 1 0,0-1 0,0 0 0,0 1 0,0-1 0,0 0 0,-1 0 0,1 1 0,0-1 0,-1 0 0,1 1 0,-1-1 0,0 1 0,0-1 0,0-1 0,0 2 1,0 1 1,0-1-1,-1 1 1,1-1-1,0 1 0,0 0 1,0-1-1,0 1 1,0 0-1,0 0 1,-1 0-1,1 0 0,0 0 1,0 0-1,0 0 1,0 0-1,0 0 0,-1 0 1,1 1-1,0-1 1,0 0-1,0 1 1,0-1-1,0 1 0,0 0 1,-2 0-1,-11 7-50,1 0 0,-1 0 0,1 1 0,-20 19 0,25-21 58,1 1 1,-1 0-1,1 1 1,0 0 0,1 0-1,0 0 1,-7 16 0,12-22 13,0-1 1,0 1-1,1-1 1,-1 1-1,1-1 1,-1 1-1,1-1 1,0 1-1,0 0 1,0-1-1,0 1 1,0-1-1,1 1 1,-1 0-1,3 4 1,-2-3 4,1-1 0,0 0 1,0 1-1,0-1 1,0 0-1,1 0 1,-1 0-1,1 0 0,5 4 1,4 1 34,-1 0 0,2-1 1,-1 0-1,23 8 0,-24-11 17,0 0 0,1-1 0,0 0 1,-1-1-1,1 0 0,0-1 0,0 0 0,0-1 0,15-1 0,-21 0-369,0 0-1,0 0 1,0-1-1,0 0 1,0 0-1,0 0 1,-1-1 0,9-5-1,-10 6-298,-1-1 0,1 1 0,-1-1 0,0 0 0,0-1-1,0 1 1,-1 0 0,1-1 0,-1 0 0,0 1 0,0-1 0,0 0 0,2-5 0,-3 5 66,0 1 0,0 0 1,-1-1-1,1 1 1,-1-6-1,-3-20-4646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01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36 5888,'-4'-13'2176,"4"8"-1664,9-1-160,-2 2 160,5 1-352,2-2-160,1 5 0,-3 0-928,5 8 512,9 7-4128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0:27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31 3072,'0'-3'503,"1"1"-1,0-1 1,0 0 0,0 0 0,0 1 0,1-1-1,-1 1 1,1-1 0,0 1 0,2-3-1,-9 34 981,-5 50-427,-22 79 0,22-112-661,-24 92 389,-9 46-43,13 9-586,27-178-2326,6-1 566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0:28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27 162 4640,'-4'-4'365,"-13"-11"2363,12 8-1054,5 7-1641,0 0 0,0 0 0,0 0 0,0 0 0,0 0 0,0 0 0,0 0 0,0 0 0,0-1 0,0 1 0,0 0 0,0 0 0,0 0 0,0 0 0,0 0 0,0 0 0,0 0 0,0-1 0,0 1 0,0 0 0,0 0 0,0 0 0,0 0 0,0 0 0,0 0 0,0 0 0,0-1 0,1 1 0,-1 0 0,0 0 0,0 0 0,0 0 0,0 0 0,0 0 0,0 0 0,0 0 0,0 0 0,0 0 0,0 0 0,1 0 0,-1 0 0,0-1 0,15-8 1591,-4 1-986,10-2 33,2 1 1,31-8 0,-42 13-426,104-30 1188,-79 23-1304,-1 2-1,2 2 0,-1 1 1,1 2-1,0 1 0,0 2 1,57 6-1,-86-4-63,0 1 0,0-1-1,0 2 1,0-1 0,0 1 0,0 1 0,-1 0-1,16 9 1,-23-13-125,0 1 1,0 0-1,0-1 0,0 1 1,0 0-1,0 0 0,0 0 1,-1 0-1,1 0 1,0 0-1,-1 0 0,1 0 1,-1 1-1,1-1 0,-1 0 1,1 0-1,-1 0 0,0 0 1,0 1-1,1-1 0,-1 0 1,0 0-1,0 1 0,0 1 1,-1 2-1331,0 1 0,-1-1 0,1 0 0,-4 9 1,-4 10-1220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0:31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1067 3328,'-14'6'1676,"14"-6"-1621,0 0 0,0 0 0,-1 0 0,1 0 0,0 0 0,0 0 0,0 1 0,-1-1 0,1 0-1,0 0 1,0 0 0,0 0 0,0 1 0,-1-1 0,1 0 0,0 0 0,0 0 0,0 0 0,0 1 0,0-1 0,0 0 0,0 0 0,0 1 0,-1-1 0,1 0 0,0 0 0,0 0 0,0 1 0,0-1 0,0 0 0,0 0 0,0 1 0,0-1 0,0 0 0,1 0 0,-1 1 0,0-1 0,0 0 0,0 0 0,0 0 0,2 3 1823,1-10 1098,40-63-572,-15 23-2019,14-18 226,71-83-1,-40 74-251,-35 37-376,-42 44-10,0-1 0,1 0 0,0 1 0,0 0 0,1-1 0,-3 14 0,-2 3 66,1-5 3,1 1-1,0-1 1,2 1-1,-3 30 1,6-41-30,-1-1-1,2 1 1,-1 0 0,1-1 0,0 1-1,1 0 1,0-1 0,0 0 0,0 1-1,1-1 1,0 0 0,1 0 0,-1 0-1,7 7 1,-8-11 25,1 0-1,0 0 0,0 0 1,0 0-1,1 0 0,-1-1 1,1 0-1,-1 1 0,1-1 1,0-1-1,0 1 0,0 0 1,0-1-1,0 0 0,0 0 1,0 0-1,0-1 0,7 1 1,-6-1 18,0 0 0,1-1 0,-1 0-1,0 0 1,0 0 0,1 0 0,-1-1 0,0 0 0,0 0 0,-1 0 0,1-1 0,0 1 0,-1-1 0,6-5 0,2-3 29,-1-1-1,0-1 1,-1 0 0,-1 0 0,0-1 0,9-16 0,10-17 49,-2 1-82,-18 30-26,21-29 0,-19 27 7,-9 10-116,-3 6 14,-2 5-95,4-3 143,-7 10-56,0 1 0,1 0 1,1 1-1,-7 18 1,-11 54 266,14-49-278,6-24 108,1 0 1,-1 1-1,2 0 1,0-1 0,0 1-1,1 0 1,1-1-1,3 20 1,-4-30 0,0 1 0,0-1-1,1 0 1,-1 1 0,0-1 0,1 0 0,0 0 0,-1 1 0,1-1 0,0 0 0,-1 0 0,1 0 0,0 0-1,0 0 1,1 1 0,-1-2 6,-1 1 0,1-1 0,-1 0 0,1 0 0,-1 0 0,1 1 0,0-1 0,-1 0 0,1 0 0,-1 0 0,1 0 0,0 0 0,-1 0 0,1 0 0,0 0 0,-1 0 0,1-1 0,-1 1 0,1 0 0,-1 0 0,1 0 0,1-1 0,0-1 33,1 0-1,0 0 0,-1 0 0,1-1 1,-1 1-1,0-1 0,0 1 0,0-1 1,0 0-1,1-3 0,12-23 145,-2-2 1,13-45-1,-18 51-232,-3 6 61,-1 0 0,3-21 0,-2 3-218,-4 23-453,-8 28 291,4-3 280,1 0 1,-1 0-1,2 0 0,-2 19 0,5 47 34,-1-58 134,0 0 0,2 0 0,8 31 0,-1-30 216,-9-20-301,-1 1 1,1 0 0,-1 0-1,1-1 1,0 1 0,-1 0 0,1-1-1,0 1 1,0-1 0,-1 1-1,1-1 1,0 1 0,0-1-1,0 1 1,0-1 0,0 0 0,0 0-1,0 1 1,-1-1 0,1 0-1,2 0 1,1-1 53,0 0 0,-1 0 0,1 0 0,0-1 1,-1 1-1,1-1 0,-1 0 0,0 0 0,0 0 0,1-1 0,4-4 0,4-5 55,16-20 0,12-20-8,-14 19-197,0 1 0,2 1 0,48-42 0,-75 72 60,1-1 0,0 1-1,-1 0 1,1 0-1,0 0 1,0 0-1,0 0 1,-1 0 0,1 1-1,0-1 1,0 1-1,4-1 1,-5 1 10,0 0 0,0 0 1,0 1-1,0-1 0,0 0 0,0 0 0,-1 1 1,1-1-1,0 1 0,0-1 0,-1 1 0,1-1 1,0 1-1,0 0 0,-1-1 0,1 1 0,-1 0 0,1-1 1,0 1-1,-1 0 0,0 0 0,1 0 0,-1 0 1,1-1-1,-1 1 0,0 0 0,0 0 0,1 0 1,-1 0-1,0 1 0,3 16 26,-1 0 0,0-1 1,-2 28-1,2 20 159,3-5 1079,-1-70-1044,7-11-113,10-27-1,-10 17-113,2 1 0,32-52 1,-24 60-821,-15 94 215,0 1 681,-3-6 147,-2-58-150,0-1-1,0 0 1,1 0-1,1 0 1,-1-1-1,5 9 1,-7-15-43,0 0 0,1-1 0,-1 1 0,1 0 0,-1 0 0,0-1 0,1 1 1,-1 0-1,1-1 0,0 1 0,-1-1 0,1 1 0,-1-1 0,1 1 0,0-1 1,-1 1-1,1-1 0,0 0 0,0 1 0,-1-1 0,1 0 0,0 0 0,0 1 0,-1-1 1,3 0-1,-2 0 7,1-1 1,-1 1-1,0 0 1,1-1-1,-1 1 1,1-1-1,-1 0 1,0 1-1,0-1 1,1 0-1,-1 0 1,0 0-1,1-1 1,5-6 80,0 1 1,-1-1-1,8-12 1,-10 13-35,68-108 367,-5 7-408,-59 97-84,4-6-41,0-1 0,1 2 0,17-17 1,-29 32 72,0 1 0,0-1 0,-1 0 0,1 1 0,0-1 0,0 1 0,0-1 0,0 1 0,0 0 0,0-1 0,0 1 0,0 0 0,0 0 0,0-1 1,0 1-1,0 0 0,0 0 0,0 0 0,0 0 0,0 0 0,0 1 0,0-1 0,1 0 0,0 1-14,0 0 0,0 0 0,0 0 0,0 1 0,0-1 0,0 0 0,0 1 1,0-1-1,2 4 0,1 0 23,-1 1 1,1 0-1,-1 0 1,-1 0-1,1 0 1,2 8-1,-2-2 25,0 1 0,-1 0 0,-1 0 0,2 20 0,-3 55-56,-1-57 111,0-29-56,-2 50 178,2-48-122,-1 0-1,1 0 1,-1 0-1,0 0 1,0 0-1,-1 0 1,1 0-1,-1-1 1,-3 8-1,3-10-31,1 0-1,0 0 1,-1 0 0,1 0-1,-1 0 1,1 0-1,-1-1 1,1 1-1,-1 0 1,0-1-1,1 1 1,-1-1-1,0 0 1,0 1 0,1-1-1,-1 0 1,0 0-1,0 0 1,1 0-1,-1 0 1,0-1-1,0 1 1,-2-1 0,-6-2 18,0 0 0,-16-8 0,20 9 16,-15-7 5,10 5-154,-1-1-1,-12-8 1,20 12-222,9 4-15,15 8 194,-11-6 122,0 0 0,0-1 0,1 0 0,-1-1 0,1 1 0,0-2 0,11 3 0,-15-5 32,0 0 1,0 0-1,0 0 1,1-1 0,-1 0-1,0 0 1,0 0-1,0-1 1,-1 0 0,1 0-1,0-1 1,-1 1-1,1-1 1,-1 0-1,0-1 1,0 1 0,0-1-1,0 0 1,7-8-1,3-7 57,0 0 0,0 0 0,18-38 1,-13 23-4,0 3-105,17-31 146,-33 51-194,0 2-413,-3 18 47,-1 48 143,4 109 422,-3-157-101,0 0 1,1 0 0,0 1 0,0-1 0,6 14-1,-7-22-11,-1 0-1,0-1 1,0 1-1,1-1 0,-1 1 1,0-1-1,1 1 1,-1-1-1,1 1 0,-1-1 1,0 0-1,1 1 1,-1-1-1,1 1 0,-1-1 1,1 0-1,-1 0 1,1 1-1,-1-1 0,1 0 1,0 0-1,-1 1 1,1-1-1,-1 0 0,1 0 1,0 0-1,-1 0 1,1 0-1,-1 0 0,1 0 1,0 0-1,-1 0 1,1 0-1,-1-1 0,1 1 1,-1 0-1,1 0 1,0 0-1,-1-1 0,1 1 1,-1 0-1,1-1 1,-1 1-1,1 0 0,0-1 1,3-3 76,1 0 0,-1-1 1,0 1-1,3-6 0,-1 3-59,48-68 103,28-32-76,53-51 59,-121 138-102,-1-1-1,0 0 0,-2-1 0,-1-1 1,10-30-1,-19 52-14,21-67 27,18-104 1,-21 86-190,-12 43 63,3-9 65,-10 51 13,0 1-1,0-1 1,1 1 0,-1-1 0,0 0 0,0 1 0,0-1 0,0 0 0,0 1 0,0-1 0,0 0 0,0 1 0,0-1 0,0 0 0,-1 1 0,1-2-1,0 2 9,0 0 0,-1 0 0,1 0-1,0-1 1,0 1 0,0 0-1,0 0 1,-1 0 0,1 0-1,0 0 1,0-1 0,-1 1-1,1 0 1,0 0 0,0 0-1,-1 0 1,1 0 0,0 0 0,0 0-1,-1 0 1,1 0 0,0 0-1,0 0 1,-1 0 0,1 0-1,0 0 1,-1 0 0,0 1-11,0-1 0,0 1 1,0-1-1,0 1 0,0-1 1,0 1-1,0 0 0,0-1 1,0 1-1,1 0 0,-1 0 0,0-1 1,0 1-1,1 0 0,-1 0 1,0 0-1,0 2 0,-12 30-56,0 1 0,3 1 0,-8 42 0,7-23 47,-27 178-102,34-190 122,1 1 1,3 0-1,6 64 1,-3-83 85,-2-12 12,0 0 1,1 0 0,1 0-1,5 15 1,-8-26-69,0 0-1,0 0 1,1 0 0,-1-1-1,0 1 1,1 0-1,-1 0 1,1-1 0,-1 1-1,1 0 1,-1 0 0,1-1-1,-1 1 1,1-1 0,0 1-1,-1 0 1,1-1-1,0 1 1,0-1 0,-1 0-1,1 1 1,0-1 0,0 0-1,0 1 1,1-1 0,-1 0 13,0 0 1,0-1-1,1 1 1,-1 0-1,0-1 0,0 1 1,0-1-1,0 0 1,0 1-1,0-1 1,0 0-1,0 0 1,0 1-1,0-1 1,0 0-1,0 0 1,1-1-1,4-8 31,1 1 1,-1-1-1,6-14 0,11-16 14,-12 25-161,0 0-1,1 1 0,15-13 1,-27 26 73,0 1 0,1 0 1,-1-1-1,0 1 1,1 0-1,-1-1 1,0 1-1,1 0 0,-1 0 1,1-1-1,-1 1 1,1 0-1,-1 0 1,1 0-1,-1 0 0,1-1 1,-1 1-1,1 0 1,-1 0-1,1 0 1,-1 0-1,1 0 0,-1 0 1,1 0-1,-1 0 1,1 1-1,-1-1 1,1 0-1,-1 0 0,1 0 1,-1 0-1,0 1 1,1-1-1,-1 0 1,1 1-1,-1-1 0,0 0 1,1 0-1,-1 1 1,1-1-1,-1 1 1,0-1-1,0 0 0,1 1 1,-1-1-1,0 1 1,0-1-1,1 1 1,-1-1-1,0 1 0,0 0 1,2 4-55,0 1 1,-1-1-1,2 11 0,-2-9 6,8 46 68,-6-32 77,9 35 1,-12-55-75,0 0 0,1 0 0,-1 0 0,0 0-1,0-1 1,1 1 0,-1 0 0,0 0 0,1 0-1,-1 0 1,1-1 0,-1 1 0,1 0 0,0-1 0,-1 1-1,1 0 1,0-1 0,-1 1 0,1-1 0,0 1-1,0-1 1,-1 1 0,1-1 0,0 1 0,0-1-1,0 0 1,0 1 0,-1-1 0,1 0 0,0 0-1,0 0 1,0 0 0,0 0 0,0 0 0,0 0 0,0 0-1,0 0 1,-1 0 0,1 0 0,0-1 0,0 1-1,0 0 1,0-1 0,0 1 0,-1 0 0,1-1-1,0 1 1,0-1 0,0 0 0,6-4 57,0-1 0,0 0 1,-1 0-1,7-8 0,-6 7 18,61-67 81,-63 69-149,10-11-77,-11 12-101,-4 7-142,-2 3 255,0 0 0,1 0 0,0 0 0,0 0 0,0 0 0,0 0 1,1 1-1,0-1 0,2 8 0,-1-2 86,1 1 1,1-1-1,7 19 1,-9-27-30,1-1 1,-1 0-1,1 0 1,0 0 0,0 0-1,0 0 1,1 0-1,-1-1 1,1 1-1,-1-1 1,1 1 0,0-1-1,0 0 1,0 0-1,0-1 1,1 1-1,-1 0 1,7 1 0,-8-2 14,1 0 0,0-1 0,0 1 0,0-1 0,0 1 0,0-1 0,0 0 0,0 0 0,0-1 0,0 1 1,-1 0-1,1-1 0,0 0 0,0 0 0,0 0 0,-1 0 0,1 0 0,0 0 0,-1-1 0,1 1 0,-1-1 1,5-4-1,0-1 29,-1 0 0,0 0 0,-1-1 0,0 0 0,0 0 0,0-1 1,-1 1-1,4-13 0,-6 17-45,-1-1 0,0 0 1,0 1-1,0-1 0,0 0 0,-1 0 1,1 0-1,-1 0 0,0 1 0,-1-1 0,0 0 1,1 0-1,-1 0 0,-1 1 0,1-1 1,-1 1-1,0-1 0,-3-7 0,2 9-28,1 0 0,-1 0-1,0 0 1,0 0 0,0 1-1,0-1 1,-1 1 0,1-1 0,-1 1-1,1 0 1,-1 1 0,0-1-1,0 1 1,1-1 0,-1 1-1,0 0 1,0 1 0,0-1-1,0 1 1,0-1 0,-1 1 0,1 1-1,0-1 1,0 0 0,-4 2-1,-15-1 40,17-2-54,16-2 105,236-33-176,-239 35 126,-3 1-40,-1 0-1,1-1 0,0 1 0,-1 1 1,1-1-1,-1 0 0,1 1 0,-1 0 1,1 0-1,-1 0 0,0 0 1,5 2-1,-7-2 16,0 0-1,1 0 1,-1 0 0,0 0 0,0 0-1,0 0 1,0 0 0,0 0 0,-1 0-1,1 1 1,0-1 0,-1 0 0,1 0-1,0 1 1,-1-1 0,1 1 0,-1-1-1,0 0 1,0 1 0,1-1 0,-1 1-1,0-1 1,0 1 0,0-1 0,-1 1-1,1-1 1,0 0 0,0 1 0,-1-1-1,1 1 1,-2 1 0,-4 19 256,-5 27-1,11-42 388,3-10-396,4-7-140,9-8-52,-8 9-52,16-15-1,-22 22-35,0 0-1,0 1 0,0-1 1,0 1-1,1-1 0,-1 1 1,0 0-1,1 0 0,-1 0 0,1 0 1,0 1-1,-1-1 0,6 0 1,-6 2 16,0-1 0,-1 1 0,1-1 0,0 1 1,0 0-1,-1-1 0,1 1 0,-1 0 0,1 0 0,-1 0 1,1 1-1,-1-1 0,1 0 0,-1 0 0,0 1 1,0-1-1,0 1 0,1-1 0,-2 1 0,1-1 1,0 1-1,1 2 0,2 4 17,-1 0-1,0 0 1,3 14 0,-3-4 127,2 27 0,-2-4-782,-2-35-732,-1-1 1,0 1-1,0 0 0,-1 0 1,-1 8-1,1-9-146,1 9-1048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0:32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48 7456,'-32'-11'3392,"15"1"-2944,8 2 1184,6 0-1472,6 1-608,6 7 224,-1-3-1856,4 6 1152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2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4064,'-12'0'6240,"16"8"-4400,-3-7-1694,0 1 1,-1-1-1,1 0 1,0 0 0,0 0-1,0 0 1,0 0-1,1 0 1,-1 0 0,0 0-1,0 0 1,0 0-1,1 0 1,-1-1 0,1 1-1,-1-1 1,3 2-1,28 1 1246,-20-2-996,59 1 648,80-8-1,-83 2-863,-25 3-286,61-5 659,-37-5-3283,-59 10 1152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0:32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342 271 8224,'-4'-4'3712,"30"8"-3200,-6-1 608,4 5-704,17-5 256,4 4-384,13 1 32,-5 0-192,5-1 0,0 4-64,0-4-128,-10 4 32,-2-3-832,-10-1 480,-10-7-4416,-9 3 2656</inkml:trace>
  <inkml:trace contextRef="#ctx0" brushRef="#br0" timeOffset="1">34 11 7296,'-33'-10'3328,"37"10"-2912,1 3-1568,7 4 960,17 8-4736,4 4 2688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0:34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1220 4480,'-3'0'4563,"15"-5"-2710,-7 1-1484,1-1 0,-1 0 1,0 0-1,0 0 0,0-1 1,-1 0-1,0 0 0,7-12 1,0-7 65,10-27 0,-13 29-261,17-41 682,53-97-1,-71 144-721,-6 15-147,-1 0-1,0 0 0,1 1 1,0-1-1,-1 0 1,1 1-1,0-1 0,0 1 1,0-1-1,1-1 0,-1 3 13,-1 0 0,0 0-1,0 0 1,0 0 0,0 0-1,0 0 1,0 0 0,0 0-1,1 0 1,-1 0 0,0 0-1,0 0 1,0 0-1,0 0 1,0 0 0,0 0-1,0 0 1,1 0 0,-1 0-1,0 0 1,0 0 0,0 0-1,0 0 1,0 0 0,0 1-1,0-1 1,0 0-1,0 0 1,1 0 0,-1 0-1,0 0 1,0 0 0,0 0-1,0 0 1,0 0 0,0 1-1,0-1 1,0 0-1,0 0 1,0 0 0,0 0-1,0 0 1,0 0 0,0 0-1,0 0 1,0 1 0,0-1-1,0 0 1,0 0 0,0 0-1,0 0 1,0 5-19,8 188-103,-7-183 121,1-1 0,0 1 0,1 0 0,0 0-1,0-1 1,1 0 0,0 0 0,10 15 0,-11-19 42,1 0 0,-1 0 0,1-1 1,0 0-1,1 1 0,-1-1 0,1-1 0,0 1 1,0-1-1,0 0 0,0 0 0,0 0 1,1-1-1,-1 1 0,11 1 0,-6-2 35,-1 0 0,0-1 0,0-1 0,1 0-1,-1 0 1,0-1 0,0 0 0,0 0 0,12-4 0,-8 1 3,0-1 0,0 0 0,-1-1 1,0 0-1,18-13 0,3-6 73,-2-2 1,0-2-1,28-33 0,-50 52-107,14-17 203,-1 0 0,24-43 0,-42 62-11,-9 9-199,-9 12-65,-2 10 6,1 2 0,1-1-1,1 2 1,-14 41 0,5-15 123,16-39-84,0 0 0,1 1 1,0 0-1,1 0 0,1 0 1,0 0-1,-1 21 0,4-33-3,1 0-1,-1 1 1,0-1-1,1 0 1,-1 0 0,1 0-1,0 0 1,0 0-1,0 0 1,0 0-1,0 0 1,0 0-1,0 0 1,1-1-1,-1 1 1,1 0-1,2 2 1,-3-3 12,0-1-1,0 1 1,1 0 0,-1 0 0,0-1 0,1 1 0,-1-1 0,0 1-1,1-1 1,-1 1 0,1-1 0,-1 0 0,0 0 0,1 0-1,-1 1 1,1-2 0,-1 1 0,1 0 0,-1 0 0,1 0-1,-1-1 1,0 1 0,1 0 0,-1-1 0,1 0 0,-1 1-1,0-1 1,0 0 0,3-1 0,2-3 48,0 0 1,0-1-1,-1 0 0,0 0 1,0 0-1,0-1 1,-1 0-1,1 1 0,3-12 1,4-10 42,10-33 1,-18 47-105,53-210-162,-56 212-345,-6 17 112,-5 18 175,6-6 192,2 0-1,0 0 1,2 0 0,-1 0-1,4 22 1,-2-29 29,1 1 0,0 0 0,1 0 0,0-1 0,0 1 0,1-1 0,1 0 0,0-1 0,8 14 0,-11-19 6,1-1 0,0 1 0,1 0 0,-1-1 0,0 0 1,1 1-1,0-1 0,0-1 0,0 1 0,0-1 0,9 5 0,-10-6-3,0-1 0,0 1 0,1 0-1,-1-1 1,0 0 0,1 0 0,-1 0-1,0 0 1,1 0 0,-1 0 0,0-1 0,0 0-1,1 0 1,-1 0 0,0 0 0,0 0-1,0-1 1,5-2 0,10-8 104,0 0 0,-1-2 0,-1 0 0,23-24-1,53-71 96,-89 105-220,20-27 40,-2-2-1,-1 0 1,-2-2-1,-1 0 1,20-62-1,37-168 104,-66 229-96,14-63-187,10-104 0,-31 163-854,-3 42 940,0 0 0,0 1 0,1-1 0,0 1 0,-1 0 0,1-1 0,0 1-1,0 0 1,1 0 0,-1-1 0,0 1 0,1 5 0,-3 9-35,-16 69-13,-14 149-1,30-198 132,-7 211-1,11-213 37,1 1 1,2-1 0,1 1 0,20 64-1,-23-93 5,1 1-1,-1-1 0,2 0 1,-1-1-1,1 1 0,0-1 1,0 1-1,1-1 0,8 8 1,-11-12-32,0 0-1,1 0 1,0 0 0,-1-1-1,1 1 1,0-1 0,0 0 0,0 1-1,-1-1 1,1-1 0,1 1 0,-1 0-1,0-1 1,0 0 0,0 0 0,0 1-1,0-2 1,0 1 0,0 0 0,0-1-1,0 1 1,0-1 0,0 0 0,0 0-1,5-2 1,5-4 82,1 0 0,-1-1 0,0 0-1,-1-1 1,0 0 0,21-22 0,-10 6-59,-1-1-1,20-30 1,-39 52-41,0 0-1,0-1 1,0 0 0,0 0-1,-1 0 1,1 0-1,-1 0 1,-1 0-1,1 0 1,-1-1-1,1-6 1,-1 12-32,-1-1 1,0 1-1,0-1 1,0 1-1,0 0 1,0-1-1,-1 1 0,1-1 1,0 1-1,0-1 1,0 1-1,0-1 1,0 1-1,0 0 1,-1-1-1,1 1 0,0 0 1,0-1-1,-1 1 1,1-1-1,0 1 1,-1 0-1,1-1 1,0 1-1,-1 0 0,1 0 1,0-1-1,-1 1 1,0 0-14,0 0 1,0 0-1,0 0 1,0-1-1,0 2 1,0-1-1,0 0 0,0 0 1,1 0-1,-1 0 1,0 0-1,0 1 1,-1 0-1,-2 0-38,1 1 0,-1 0 0,1 0 0,-1 1 0,-4 4 0,3-2 63,1 0 0,0 0 0,0 0 1,0 1-1,1 0 0,0-1 0,0 1 1,1 1-1,-1-1 0,-1 8 0,2-5-4,1 1-1,-1-1 0,1 1 0,1-1 0,0 1 0,2 17 0,-1-19 23,0 0 1,1 1-1,0-1 1,0-1-1,1 1 1,0 0-1,0-1 0,1 1 1,0-1-1,0 0 1,1 0-1,0-1 1,0 1-1,0-1 1,1 0-1,0-1 0,0 1 1,8 4-1,-12-8 27,1-1 0,0 0 0,-1 0-1,1 1 1,0-2 0,0 1 0,-1 0-1,1-1 1,0 1 0,0-1 0,0 0-1,0 0 1,0 0 0,0 0 0,0 0-1,-1-1 1,1 1 0,0-1 0,0 0-1,0 0 1,-1 0 0,1 0 0,0 0-1,-1-1 1,1 1 0,-1-1 0,0 0 0,5-3-1,3-6 73,0 1-1,-1-1 1,0-1-1,12-19 0,-16 24-90,39-63 31,39-84 0,-82 152-105,0 0 0,0 0 1,0 1-1,0-1 0,0 0 0,1 1 0,-1-1 0,0 1 0,3-2 0,-4 3 39,0 0 1,0-1-1,1 1 0,-1 0 1,0 0-1,0 0 0,0 0 1,0 0-1,1 0 0,-1 0 1,0 0-1,0 0 0,0 0 1,0 0-1,1 0 0,-1 0 1,0 0-1,0 0 0,0 0 1,1 0-1,-1 0 0,0 0 1,0 0-1,0 0 0,0 0 1,1 0-1,-1 0 0,0 0 1,0 0-1,0 0 0,0 1 1,1-1-1,1 11-159,-3 50 232,-3 0 1,-13 73-1,9-110 431,8-23-477,0-1 1,0 0-1,0 1 0,0-1 0,-1 0 0,1 1 0,0-1 0,0 0 1,-1 1-1,1-1 0,0 0 0,-1 1 0,1-1 0,0 0 0,-1 0 1,1 1-1,0-1 0,-1 0 0,1 0 0,0 0 0,-1 0 0,1 1 1,-1-1-1,1 0 0,0 0 0,-1 0 0,1 0 0,-1 0 0,1 0 1,-1 0-1,1 0 0,0 0 0,-1 0 0,1 0 0,-1 0 0,1-1 1,0 1-1,-1 0 0,1 0 0,-1 0 0,1-1 0,0 1 0,-1 0 1,1 0-1,0-1 0,-1 1 0,1 0 0,-1-1 0,-1-2-2,-1 1 0,1-1-1,-1 0 1,1 1-1,0-1 1,0 0 0,0-1-1,1 1 1,-1 0 0,1 0-1,-1-1 1,1 1 0,0-1-1,1 1 1,-1-1-1,1 0 1,-1 1 0,1-1-1,0 1 1,0-1 0,2-6-1,-2 9-20,1 0 0,-1 0 0,1 0-1,0 0 1,-1 0 0,1 0 0,0 0-1,0 0 1,0 1 0,0-1 0,0 0 0,0 1-1,0-1 1,0 1 0,0-1 0,0 1-1,0-1 1,0 1 0,0 0 0,2-1-1,24-3-90,-22 4 80,31-1-11,0 1 1,60 8 0,27 1 3,-65-11-804,-20-5-2636,-13 4 1349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0:35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46 187 8896,'-46'-25'4032,"51"17"-3520,7 0 512,5 5-672,19-15 192,10 3-288,12-11-160,-1 5-64,16-5-32,-3 11 0,17 1 64,-5 6-32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0:36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99 937 3488,'0'0'23,"-8"-2"1492,11-2 942,12-11-623,177-285 3931,-166 250-5260,29-77-1,6-55 520,-43 127-657,-17 50-346,52-182 1670,-53 178-1822,-5 13-84,-7 15-68,3-2 179,2 1 1,0 0-1,-8 30 0,2-5 33,-74 203-30,-42 44 106,-49 62 806,167-333-710,2-3 139,0 1 0,-13 35 0,22-52-225,0 1-1,-1-1 0,1 0 1,0 1-1,0-1 0,0 0 1,0 1-1,0-1 0,0 0 1,0 1-1,0-1 0,0 0 0,0 1 1,0-1-1,0 0 0,0 1 1,0-1-1,0 0 0,0 1 1,0-1-1,0 0 0,1 1 1,-1-1-1,0 0 0,0 1 1,0-1-1,0 0 0,1 0 0,-1 1 1,0-1-1,0 0 0,1 0 1,-1 1-1,1-1 12,0 0-1,0 0 1,0 1-1,0-1 1,0 0-1,0-1 1,0 1-1,0 0 1,0 0-1,0 0 1,0-1-1,-1 1 1,1 0-1,1-1 1,13-6 46,-1-1-1,0 0 1,0 0 0,-1-2 0,19-16-1,53-61-85,44-74 3,-10 13-37,-82 112 2,-28 27-7,1 0 1,-1 0-1,-1 0 0,9-12 1,-17 19-57,-1 4 47,-5 7 36,-7 18 41,6-6 92,-2 2-135,2 1-1,-8 45 1,14-63 43,0 0 1,1 0-1,0 1 1,0-1-1,0 0 0,1 0 1,0 1-1,0-1 0,1 0 1,-1 0-1,1 0 0,1 0 1,-1-1-1,1 1 0,0 0 1,5 6-1,-7-11 0,-1 0-1,1 1 1,0-1 0,0 0-1,0 0 1,0-1 0,0 1-1,0 0 1,0 0 0,0 0 0,0-1-1,0 1 1,0 0 0,1-1-1,-1 1 1,0-1 0,0 0-1,1 1 1,-1-1 0,0 0-1,0 0 1,1 0 0,-1 1-1,0-1 1,1-1 0,-1 1-1,0 0 1,1 0 0,-1 0-1,0-1 1,0 1 0,1-1 0,-1 1-1,0-1 1,0 1 0,0-1-1,0 0 1,0 0 0,1 1-1,-2-1 1,1 0 0,0 0-1,2-2 1,1-2 90,1-1 0,-1 1 0,0-1 0,0 0 0,-1-1 0,5-9 0,-2 1-45,-1-1 0,-1 0-1,-1 0 1,4-31 0,-4-68-115,-3 108 51,1 5-6,-1 1 0,0 0-1,1-1 1,-1 1 0,1 0 0,-1 0-1,1 0 1,-1-1 0,1 1 0,0 0-1,0 0 1,0 0 0,0 0-1,-1 0 1,1 0 0,1 0 0,-1 1-1,0-1 1,0 0 0,0 0-1,0 1 1,0-1 0,1 1 0,-1-1-1,2 0 1,6-2-27,1 0 1,13-2-1,-15 4-34,4-1 38,0 1-1,0 0 0,0 1 0,-1 0 0,1 1 1,0 0-1,0 1 0,17 4 0,-24-4 32,-1 0-1,1 0 1,-1 0-1,0 0 1,0 1-1,0-1 0,0 1 1,0 0-1,-1 0 1,1 1-1,-1-1 1,0 1-1,0 0 1,0-1-1,0 1 0,-1 0 1,4 8-1,2 7 152,-2-1 0,0 1-1,4 22 1,6 18 150,-13-51-229,0 0-1,0-1 0,1 0 1,0 1-1,8 10 0,-12-17-54,1 0-1,0 0 1,0 0-1,0 0 1,0 0-1,0 0 0,0 0 1,0 0-1,0 0 1,0 0-1,1-1 1,-1 1-1,0-1 0,1 1 1,-1-1-1,0 1 1,1-1-1,-1 0 1,0 1-1,1-1 1,-1 0-1,0 0 0,1 0 1,-1 0-1,1 0 1,-1 0-1,0-1 1,1 1-1,-1 0 0,0-1 1,1 1-1,-1-1 1,0 1-1,1-1 1,-1 0-1,0 0 1,0 1-1,0-1 0,0 0 1,2-2-1,86-84-4344,-51 53 1940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0:40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112 937 2976,'0'0'971,"3"-10"549,-1 2 3596,-2 8-5034,-1-1 1,1 1-1,0 0 1,0-1-1,0 1 1,-1-1-1,1 1 1,0 0 0,-1-1-1,1 1 1,0 0-1,-1-1 1,1 1-1,0 0 1,-1 0-1,1-1 1,-1 1 0,1 0-1,0 0 1,-1 0-1,1 0 1,-1 0-1,1-1 1,-1 1-1,1 0 1,-1 0 0,1 0-1,0 0 1,-1 0-1,1 0 1,-1 0-1,1 0 1,-1 1-1,1-1 1,-1 0 0,1 0-1,0 0 1,-2 1-1,-7 0 94,1 1-1,-1 0 0,0 1 0,1 0 1,-12 6-1,18-8-167,-1 0 0,1 1 0,-1-1 1,1 1-1,0 0 0,0 0 0,0 0 0,0 0 1,0 0-1,0 1 0,1-1 0,-1 0 0,1 1 1,-1-1-1,1 1 0,0 0 0,0-1 0,0 1 1,0 0-1,1 0 0,-2 5 0,2-2 11,0 0 0,0-1 0,0 1 1,0 0-1,1-1 0,0 1 0,0 0 0,1-1 0,4 11 0,-4-12 26,0 0-1,0-1 0,0 0 1,1 1-1,-1-1 1,1 0-1,0 0 0,0-1 1,0 1-1,0 0 1,1-1-1,-1 0 0,1 0 1,-1 0-1,5 1 1,-1 0 51,0-1 0,0 0 1,0-1-1,0 0 1,0 0-1,0 0 1,1-1-1,-1 0 0,0-1 1,0 1-1,1-1 1,-1-1-1,0 1 1,7-4-1,-7 3 9,1-1 1,-1 0-1,0 0 0,-1-1 1,1 1-1,0-2 0,-1 1 1,0-1-1,0 0 0,-1 0 1,1-1-1,8-11 0,-12 14-83,0 0-1,0 0 0,-1 0 0,1 0 0,-1-1 1,0 1-1,0 0 0,0-1 0,-1 1 0,1-1 0,-1 1 1,0-1-1,0 1 0,0-1 0,0 1 0,-1-1 1,1 1-1,-1-1 0,0 1 0,0 0 0,0-1 0,0 1 1,-1 0-1,1 0 0,-1 0 0,0 0 0,0 0 1,0 0-1,0 0 0,-1 1 0,1-1 0,-1 1 0,1 0 1,-5-4-1,-2 2-83,0 0 1,1 0 0,-2 0-1,1 1 1,-15-3 0,12 4 71,7 0-27,1 1 0,0 0 0,-1 0-1,1 1 1,-1 0 0,1-1 0,-1 1 0,-5 1 0,-10 0-218,20-1 238,0 0 1,0 0-1,0 0 0,0 0 1,0 0-1,0 0 0,0 0 1,0 0-1,0 0 0,0 0 1,0 0-1,0 0 0,0 0 0,0 0 1,0 0-1,0 0 0,0 0 1,0 0-1,0 0 0,0-1 1,0 1-1,0 0 0,0 0 1,0 0-1,0 0 0,0 0 0,0 0 1,0 0-1,0 0 0,8-2-5,13-3-24,-17 4 56,74-17 328,30-5-1,-85 18-272,1 2 1,39-1-1,-60 4-71,-1 0 0,1 0 0,-1 0-1,0 1 1,1-1 0,-1 1 0,1-1 0,-1 1-1,0 0 1,0 0 0,1 0 0,1 2 0,1 0-43,-1 1 0,1 0 0,6 9 0,6 5 98,15 24 1,-24-26-132,-6-12 118,0 0 0,0 0 1,0 0-1,6 6 1,-8-9-27,1 0 1,0-1-1,0 1 1,-1 0-1,1-1 1,0 1-1,0-1 1,0 1-1,0-1 1,0 1-1,0-1 1,0 0-1,0 1 1,0-1-1,0 0 1,0 0-1,0 0 1,0 0-1,0 0 1,0 0-1,0 0 1,0 0-1,0 0 1,0 0 0,1-1-1,7-3 146,-1 1 1,0-1-1,-1-1 0,1 0 1,-1 0-1,13-12 1,16-10-41,-17 14-65,16-8-20,-27 16-50,4 1-71,-8 3 137,1-1-1,-1 1 1,0-1-1,0 1 1,0-1-1,0 0 1,0-1 0,0 1-1,4-4 1,-3 2 14,6-5-57,0-1 1,-1 0 0,0 0-1,-1-1 1,0-1 0,-1 1-1,10-19 1,-4 4 33,-1 0-1,-1-1 1,13-44-1,15-86-41,-31 114-113,1-8 23,-10 46 3,1-1 0,-1 1 1,0-1-1,0 0 0,-1 1 1,0-1-1,-1-5 0,2 11 64,0 0-1,0 0 0,0 0 1,0-1-1,0 1 1,0 0-1,0 0 0,0 0 1,0 0-1,0 0 0,0-1 1,-1 1-1,1 0 1,0 0-1,0 0 0,0 0 1,0 0-1,0-1 0,0 1 1,0 0-1,0 0 1,0 0-1,-1 0 0,1 0 1,0 0-1,0 0 0,0 0 1,0 0-1,0 0 1,0 0-1,-1-1 0,1 1 1,0 0-1,0 0 1,0 0-1,0 0 0,0 0 1,-1 0-1,1 0 0,0 0 1,0 0-1,0 0 1,0 0-1,0 0 0,-1 1 1,1-1-1,0 0 0,0 0 1,0 0-1,0 0 1,0 0-1,-1 0 0,1 0 1,0 0-1,0 0 0,0 0 1,0 1-1,-8 10-184,-11 32 64,2 0 0,2 0 0,-13 65 0,14-53 122,3-17 8,3 1 0,-7 73 0,14-100 27,1 0 0,0 0 0,1 1 0,0-1-1,1 0 1,0 0 0,1-1 0,1 1 0,0 0 0,0-1 0,1 0 0,0 0 0,12 16 0,-15-24 5,0 0 0,0 0 0,0-1 0,1 1 0,0-1 0,-1 1 0,1-1 0,0 0 0,0 0 0,0 0 0,0-1 0,0 1 0,7 1 0,-8-2 6,0-1 1,1 0-1,-1 0 0,0 1 1,0-2-1,0 1 1,1 0-1,-1 0 0,0-1 1,0 1-1,0-1 1,0 0-1,0 1 0,0-1 1,0 0-1,0 0 1,0-1-1,0 1 0,0 0 1,-1 0-1,1-1 0,0 1 1,1-3-1,4-3-13,-1 0 0,0 0-1,0-1 1,0 0 0,-1 0-1,0-1 1,-1 1 0,0-1-1,0 0 1,-1 0 0,0-1-1,2-11 1,-4 14 13,-1 3-45,1 0 0,-1 1 0,0-1 0,0 0 0,0 1 0,-1-1 0,0-5 0,1 9-12,-1-1 0,1 1 0,0-1 0,0 1 0,0-1 0,0 1 0,-1-1 0,1 0 0,0 1 0,0-1 0,0 1 0,0-1 0,0 1 0,1-1 0,-1 0 0,0 1 0,0-1 0,0 1 0,0-1 0,1 1 0,-1-1 0,0 1 0,0-1 0,1 1 0,-1-1 0,0 1 0,1-1 0,-1 1 0,1 0 0,-1-1 0,0 1 0,1-1 0,-1 1 0,1 0 0,-1 0 0,1-1 0,-1 1 0,1 0 0,0-1 0,3 1-13,-1 0 1,1-1 0,-1 1-1,1 0 1,6 2 0,5-1 5,11-3 104,1 0-1,50-13 1,-52 9-137,0 2 1,48-4-1,-71 8 43,0 0-1,0 0 0,0 0 0,0 0 1,-1 0-1,1 0 0,0 1 0,0-1 0,0 0 1,-1 1-1,1 0 0,2 1 0,-3-2 13,-1 1 0,1 0 0,-1 0 0,0 0 0,1 0-1,-1 0 1,0 0 0,0 0 0,0 0 0,0 0-1,1 0 1,-2 0 0,1 0 0,0 0 0,0 0-1,0 0 1,0 0 0,0 0 0,-1 0 0,1 0-1,-1 1 1,-1 5 2,0 0 0,0-1 0,-1 1 0,0 0 0,0-1 0,-5 7 0,7-10 3,-1-1-1,1 1 0,0-1 0,0 1 1,0 0-1,0 0 0,0-1 1,0 1-1,1 0 0,-1 0 0,1 4 1,0-5 12,0-1 0,0 0 0,0 0 0,1 0 0,-1 0 0,0 0 0,1 0 0,-1 0 0,0 0 0,1 0 0,-1 0 0,1 0 0,0 0 0,-1 0 0,1 0 0,0 0 0,0 0 0,-1 0 0,1-1 0,0 1 0,0 0 1,0-1-1,0 1 0,0 0 0,0-1 0,0 1 0,0-1 0,0 0 0,0 1 0,0-1 0,0 0 0,1 0 0,0 1 0,10 0 71,-1-1-1,1 0 1,-1 0-1,1-1 1,13-3-1,57-17 47,-71 18-85,-1-1-1,1 0 0,-1 0 1,0-1-1,0-1 0,0 0 1,-1 0-1,0 0 0,0-2 1,-1 1-1,1-1 0,-2 0 1,1 0-1,-1-1 0,11-18 1,1-10-87,26-68 1,4-45 37,-14 42 67,-7 13-86,-11 33-134,-17 62 155,9-36-90,-8 34 66,-1 0 0,1 0 1,-1 0-1,0 0 0,0 0 0,1 0 0,-2-1 0,1 1 0,0 0 0,0 0 0,-1 0 0,0-3 1,0 5-12,0 0 0,1 1 1,-1-1-1,1 0 0,-1 1 1,1-1-1,-1 1 0,1-1 1,-1 0-1,1 1 0,0-1 1,-1 1-1,1-1 0,0 1 1,-1 0-1,-17 33-76,1 1-1,2 0 1,2 1 0,1 0 0,2 1 0,-9 60-1,8-14 184,-2 110 0,13-173 20,3 21 0,-2-34-80,0 0 1,1 0 0,0 0-1,0 0 1,0-1 0,5 9-1,-7-14 23,1 0 0,-1 0 1,1-1-1,0 1 0,-1 0 0,1-1 0,0 1 0,-1 0 0,1-1 0,0 1 0,0-1 0,0 1 1,0-1-1,-1 1 0,1-1 0,0 0 0,0 1 0,0-1 0,1 0 0,1 1 11,0-1-1,-1 0 0,1 0 1,0 0-1,-1-1 1,6 0-1,2-2 16,1 0 0,14-8 0,-21 9-26,21-10 8,-2-2 1,28-19 0,19-12-245,-51 34 247,39-19-97,-51 27 25,-1 1 0,1 0 0,0 0 0,0 1 0,0-1 0,0 2 0,7-1 0,-9 1 8,-1 0 0,0 1 0,0 0 0,1 0 1,-1 0-1,0 0 0,0 0 0,0 1 0,0 0 0,0 0 0,-1 0 0,1 0 0,-1 1 1,1-1-1,-1 1 0,6 6 0,-9-9 27,0 0 0,0 0 0,0 0 0,0 0 0,0 1 0,0-1 0,0 0 1,0 0-1,0 0 0,0 0 0,0 0 0,0 0 0,0 1 0,0-1 0,0 0 0,0 0 0,0 0 0,0 0 0,0 0 0,0 0 0,0 0 1,0 1-1,0-1 0,-1 0 0,1 0 0,0 0 0,0 0 0,0 0 0,0 0 0,0 0 0,0 0 0,0 0 0,0 0 0,0 1 1,-1-1-1,1 0 0,0 0 0,0 0 0,0 0 0,0 0 0,0 0 0,-1 0 0,-9 2 111,-17 0-81,24-2-49,-6-1 8,-1 1 1,1 1-1,-1 0 1,1 0-1,0 1 1,-17 5-1,15-3-58,0 1 0,0 0 0,0 1-1,1 0 1,0 0 0,1 1 0,-1 1 0,1 0 0,0 0 0,-8 11 0,16-18 62,0 0 1,0 0-1,0 0 1,1 0 0,-1 0-1,0 1 1,1-1-1,-1 0 1,1 0 0,-1 1-1,1-1 1,0 0-1,-1 0 1,1 1-1,0-1 1,0 0 0,0 1-1,0-1 1,0 0-1,0 1 1,1-1 0,-1 0-1,0 0 1,1 1-1,-1-1 1,0 0 0,1 0-1,0 1 1,-1-1-1,1 0 1,0 0-1,-1 0 1,1 0 0,0 0-1,0 0 1,0 0-1,1 1 1,1 0 24,0 0 1,0 0-1,0 0 0,1-1 1,-1 1-1,0-1 0,1 0 0,-1 0 1,0 0-1,1 0 0,-1-1 1,8 1-1,-1-1 32,0-1 1,0 0-1,0-1 0,0 0 0,0 0 1,-1-1-1,1 0 0,-1-1 1,0 0-1,0-1 0,13-8 0,-10 5-39,-2-1 0,1 0 0,-1 0-1,0-1 1,-1 0 0,0-1 0,14-22-1,-5-2-73,-14 24-65,1 1 0,9-13 1,-33 86-728,14-43 828,4-12 32,0-1 1,0 1 0,1 0 0,-1-1-1,2 1 1,-1-1 0,1 1 0,0-1 0,1 1-1,0-1 1,0 0 0,4 9 0,-6-15 0,1 0 0,-1 0 0,1-1 0,-1 1 0,1 0 0,-1 0 0,1 0 0,0-1 1,-1 1-1,1 0 0,0-1 0,0 1 0,-1 0 0,1-1 0,0 1 0,0-1 0,0 1 0,0-1 1,0 0-1,1 1 0,1-1 14,-1 1 0,0-1 0,0 0 0,0 0 0,0 0 0,0-1 0,0 1 0,0 0 0,4-2 0,-1 0 0,1 0-1,0-1 1,-1 1-1,1-1 1,9-8-1,4-6-13,-1-1 0,-1 0-1,0-2 1,17-26 0,-28 38-19,143-223 190,-99 148-90,-22 36-66,-2-1 1,36-96-1,-58 131-18,3-4-79,-1 0 0,-1-1 0,0 1 0,-1-1 1,1-23-1,-5 41 57,0 0 1,0 0 0,0-1 0,0 1 0,0 0 0,0 0 0,0 0 0,0 0-1,0 0 1,0-1 0,0 1 0,0 0 0,0 0 0,0 0 0,0 0 0,0 0-1,0-1 1,0 1 0,0 0 0,0 0 0,0 0 0,0 0 0,0 0 0,0-1-1,0 1 1,0 0 0,-1 0 0,1 0 0,0 0 0,0 0 0,0 0 0,0 0-1,0 0 1,0-1 0,-1 1 0,1 0 0,0 0 0,0 0 0,0 0 0,0 0-1,0 0 1,-1 0 0,1 0 0,0 0 0,0 0 0,0 0 0,-8 6-212,-4 11-31,-86 149-46,85-138 290,0 0 0,2 0 0,-15 57 0,16-35 59,-7 74-1,13-24 72,4-88-85,1 0 1,1 0-1,0 0 1,1 0-1,8 23 1,-10-32-114,3 9 132,2 0 0,12 21 0,-15-29-485,0-1 0,0 1 0,0-1 0,5 5 0,-4-5-722,-1-1 1,1 1 0,0-1 0,0 0-1,6 2 1,-2-2-3746,1-2 1654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0:41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26 6976,'-26'-19'2256,"20"16"688,15 3-1376,261 7-283,-213-6-1441,62-2 35,-99 0-2773,34-7 1,-40 7 296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0:41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 6240,'-38'-4'3168,"43"4"-3264,7 0-32,12 0 32,5 4 96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06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15 969 3136,'-11'3'1561,"7"-1"-880,6-1 197,6 3 1282,-7-4-2098,-1 1 0,0-1-1,1 1 1,-1-1-1,1 0 1,-1 0-1,1 1 1,-1-1-1,0 0 1,1 0-1,-1 1 1,1-1-1,-1 0 1,1 0 0,-1 0-1,1 0 1,-1 0-1,1 0 1,0 0-1,-1 0 1,1 0-1,-1 0 1,1 0-1,-1 0 1,1 0-1,-1 0 1,1 0 0,-1-1-1,1 1 1,-1 0-1,0 0 1,1-1-1,-1 1 1,2-1-1,1-1 133,0-1 0,0 0 0,-1 0 0,1 0 0,0 0 0,-1 0 0,0-1 0,3-4 0,15-36 437,-14 28-416,45-127 1038,2-5-154,-51 142-1026,0 1-1,1 0 0,0 0 1,-1 0-1,2 0 0,3-5 1,-7 10-77,0 0-1,0-1 1,0 1 0,1 0-1,-1 0 1,0 0 0,0 0 0,0 0-1,0-1 1,0 1 0,1 0-1,-1 0 1,0 0 0,0 0-1,0 0 1,0 0 0,1 0 0,-1 0-1,0-1 1,0 1 0,0 0-1,0 0 1,1 0 0,-1 0 0,0 0-1,0 0 1,0 0 0,1 0-1,-1 0 1,0 0 0,0 0 0,0 0-1,1 1 1,-1-1 0,0 0-1,0 0 1,0 0 0,0 0 0,1 0-1,-1 0 1,3 10-39,-4 16 102,-3 169 370,4-128-266,0-57-117,1 1 0,0 0 0,0 0 0,1-1-1,0 1 1,1 0 0,7 16 0,-8-22-8,1 0 0,-1 0 0,1-1 0,0 0 0,0 1 0,0-1 0,1 0 0,0-1 0,-1 1 0,1 0 0,1-1 0,-1 0 0,0 0 0,1 0 0,-1-1 0,1 0 0,8 3-1,-2-2 58,0 0 0,0-2 0,0 1 0,0-1-1,0-1 1,0 0 0,14-2 0,1-1 133,49-14 1,-58 11-181,1-1 0,-1 0 0,0-2 0,0 0 0,-1 0 0,0-2 0,-1 0 0,0 0 0,-1-2 0,0 1 0,-1-2 0,-1 0 0,0-1 0,0 0 0,-2 0 0,17-34 0,-24 44-22,9-25 110,-11 28-120,0-1 1,-1 1-1,1 0 0,-1 0 1,1-1-1,-1 1 0,0 0 0,0 0 1,0-1-1,-1 1 0,1-3 1,-1 5-18,1 0 0,0 0 1,-1 0-1,1 0 0,-1 0 1,1 0-1,0 0 0,-1 0 1,1 0-1,-1 0 0,1 0 1,0 0-1,-1 0 1,1 0-1,0 0 0,-1 0 1,1 1-1,-1-1 0,1 0 1,0 0-1,-1 0 0,1 1 1,-1-1-1,1 0 1,-4 4-2,0 0 1,1 0-1,-1 1 1,1-1-1,0 1 1,0 0-1,0 0 1,0 0-1,-2 9 1,-4 4 37,-86 149 273,91-160-284,0 0-1,1 0 0,0 1 1,-5 13-1,7-17 2,1 0 1,-1 0-1,0 0 0,1-1 1,0 1-1,0 0 0,0 0 0,1 0 1,-1 0-1,1-1 0,1 8 1,-1-10-10,-1 0 0,1 0 1,0 0-1,-1 1 0,1-1 0,0 0 1,0 0-1,0 0 0,0 0 1,0 0-1,0 0 0,0-1 0,0 1 1,0 0-1,0 0 0,0-1 1,0 1-1,1-1 0,-1 1 0,0-1 1,0 1-1,1-1 0,-1 0 1,0 1-1,1-1 0,-1 0 0,0 0 1,1 0-1,-1 0 0,0 0 1,1-1-1,-1 1 0,2-1 0,1 0 29,-1 0-1,1 0 1,0 0-1,0-1 1,-1 0-1,1 0 1,-1 0-1,0 0 1,0 0-1,6-5 1,4-8 9,0-1 0,-1-1 0,-1 0 1,0 0-1,-1-1 0,-1 0 1,-1-1-1,0 0 0,-2 0 0,8-33 1,-11 34-183,-3 16-16,-3 10-46,-2 8 142,0 1-1,2 0 1,0-1-1,-2 32 1,5-44 65,1 0 1,-1 1-1,1-1 1,-1 0-1,1 0 1,0 0 0,1 1-1,-1-1 1,1 0-1,4 6 1,-5-7 0,1-1-1,0 1 1,1-1-1,-1 0 1,0 0-1,1 0 1,-1 0 0,1 0-1,-1-1 1,1 1-1,0-1 1,0 0-1,0 0 1,0 0 0,0 0-1,5 1 1,1-1 18,0 0 0,0-1 0,0 0 0,0 0 0,12-3 0,-6 1 18,11-1-23,1-1 1,-1-1-1,0-1 0,0-2 1,-1 0-1,0-2 0,-1-1 1,0 0-1,-1-2 1,0-1-1,-1-1 0,0 0 1,-1-2-1,28-30 0,-41 39-37,-1 1 32,0 0 0,0-1 1,-1 1-1,0-2 1,0 1-1,-1-1 0,8-16 1,-42 67-402,-36 55 181,-10 19 29,73-112 170,0-1 1,0 1-1,1 0 1,0-1-1,-1 1 0,1 0 1,1 0-1,-1 0 1,1 0-1,-1 0 0,1 0 1,0 0-1,1 5 1,-1-7-6,1-1 1,-1 1 0,1 0 0,0-1 0,0 1 0,0 0 0,-1-1 0,2 1 0,-1-1 0,0 1 0,0-1 0,0 0 0,1 1 0,-1-1-1,0 0 1,1 0 0,-1 0 0,1 0 0,0 0 0,-1 0 0,1 0 0,0-1 0,-1 1 0,1-1 0,0 1 0,0-1 0,0 0 0,-1 1-1,1-1 1,3 0 0,0 0 30,0 0 0,0-1-1,0 0 1,0 1 0,0-2-1,0 1 1,0 0-1,0-1 1,0 0 0,0 0-1,-1-1 1,1 1 0,-1-1-1,0 0 1,0 0 0,0 0-1,6-7 1,1-1 12,-1-1 0,-1 0 0,0-1 0,11-18 0,-2-4 14,-2-1 0,20-60 0,12-79 124,-32 112-37,-6 29-179,-3 0 1,-1-1-1,-1 0 1,-2-1-1,-2 1 1,-3-40-1,2 71-7,-1 1 0,1-1 0,-1 1 0,0-1 0,0 1-1,0 0 1,0-1 0,0 1 0,-4-5 0,5 7 25,-1 1-1,1-1 1,-1 1 0,1-1-1,0 1 1,-1-1 0,1 1 0,-1 0-1,1-1 1,-1 1 0,1 0-1,-1-1 1,1 1 0,-1 0 0,1 0-1,-1 0 1,0 0 0,1-1 0,-1 1-1,1 0 1,-1 0 0,0 0-1,0 0 1,-1 1-4,1-1 0,0 1 1,0-1-1,-1 1 0,1 0 0,0 0 0,0-1 0,0 1 0,0 0 0,0 0 1,0 0-1,0 0 0,0 0 0,0 1 0,0 0 0,-12 17-32,2 0-1,0 1 0,1 0 0,1 0 1,1 1-1,-9 38 0,-17 140-63,32-189 100,-15 142-199,14-111 323,5 75-1,-1-106-47,0 0-1,1 0 1,0-1 0,1 1 0,-1 0-1,2-1 1,0 1 0,0-1 0,9 14-1,-13-22-24,1 0 0,1 1 1,-1-1-1,0 0 0,0 0 0,0 0 0,1 0 0,-1 0 0,0 0 0,1-1 0,-1 1 0,1 0 0,-1-1 0,1 1 0,-1-1 0,1 1 0,-1-1 1,3 1-1,-1-1 12,1 0 0,0-1 0,-1 1 0,1 0 0,-1-1 1,0 0-1,1 0 0,3-1 0,6-4 36,1-1 1,-1 0-1,13-11 0,-18 14-72,17-14-5,-1 0 0,0-1 1,-2-2-1,0 0 0,21-27 0,-40 44 2,-2 2-38,1-1 1,0 1-1,0 0 1,0-1-1,0 1 1,0 0-1,0 1 1,0-1-1,1 0 1,-1 1-1,4-3 1,-5 4 17,-1 0 0,1 0 1,-1 0-1,0 1 1,1-1-1,-1 0 0,0 0 1,1 0-1,-1 0 1,1 1-1,-1-1 0,0 0 1,1 0-1,-1 1 1,0-1-1,0 0 0,1 1 1,-1-1-1,0 0 1,0 1-1,1-1 0,-1 0 1,0 1-1,0-1 0,0 0 1,0 1-1,1-1 1,-1 1-1,0-1 0,0 1 1,1 14-133,-1-13 114,-1 24-83,0-17 137,1 1-1,0 0 0,0-1 0,1 1 0,0 0 1,1-1-1,0 1 0,3 9 0,-4-17-8,0 0 1,1 1-1,-1-1 0,1 0 0,-1 1 0,1-1 0,0 0 1,-1 0-1,1-1 0,0 1 0,0 0 0,1 0 0,-1-1 1,0 0-1,1 1 0,2 0 0,-1-1 7,-1 0-1,1 0 1,0 0 0,0 0 0,0-1 0,0 0-1,0 0 1,0 0 0,0 0 0,4-1-1,2-1 13,0-1-1,-1 0 0,1 0 0,0-1 0,-1 0 1,0-1-1,14-9 0,36-29 115,27-17-45,-66 48-118,-1-1 1,19-17 0,-37 29 16,-1 1 0,1-1 1,-1 1-1,1-1 0,-1 0 0,1 1 1,-1-1-1,1 0 0,-1 0 0,1 0 1,-1 1-1,0-1 0,0 0 0,1 0 1,-1 0-1,0-1 0,-3-1-31,-4 6-55,-5 6-66,1 1-1,-20 23 0,12-14 118,6-5 13,0 0 0,1 0 1,0 2-1,1-1 0,1 1 0,-15 31 0,25-46 28,-1 0-1,1 0 1,-1 0-1,1 0 1,0 0-1,-1 0 1,1 0-1,0 0 1,0 1-1,0-1 1,0 0-1,0 0 1,0 0-1,0 0 1,0 1-1,1 1 1,-1-3 2,0 1 1,1-1 0,-1 0-1,1 1 1,-1-1-1,0 0 1,1 1 0,-1-1-1,1 0 1,-1 0 0,1 0-1,-1 1 1,1-1 0,-1 0-1,0 0 1,1 0-1,-1 0 1,1 0 0,-1 0-1,1 0 1,-1 0 0,1 0-1,-1 0 1,1 0 0,-1 0-1,2 0 1,3-2 58,-1 0 1,1 0-1,0 0 1,0 0 0,-1 0-1,7-6 1,15-11-8,-1-2 0,39-43 0,-61 60-108,3-4-66,-6 8 106,0 0 0,0 0-1,0 0 1,0 0 0,0 0-1,0 1 1,0-1 0,0 0-1,0 0 1,0 0 0,0 0-1,0 0 1,0 0 0,0 0-1,0 0 1,0 0 0,0 0-1,0 1 1,0-1 0,0 0-1,0 0 1,0 0 0,0 0-1,0 0 1,0 0 0,0 0-1,0 0 1,0 0 0,0 0-1,0 0 1,1 0 0,-1 0-1,0 1 1,0-1 0,0 0-1,0 0 1,0 0 0,0 0-1,0 0 1,0 0 0,0 0-1,0 0 1,0 0 0,1 0-1,-1 0 1,0 0 0,0 0-1,0 0 1,0 0 0,0 0-1,0 0 1,0 0 0,0 0-1,0 0 1,0 0 0,1 0-1,-1 0 1,0 0 0,0 0-1,0 0 1,0 0 0,0 0-1,0 0 1,0 0 0,0-1-1,-4 29-166,3-25 168,0 0 0,0 0 0,0 1 1,1-1-1,-1 0 0,1 0 0,0 1 0,0-1 1,0 0-1,0 0 0,1 1 0,-1-1 1,1 0-1,2 6 0,-3-8 13,1-1 0,0 1 0,0 0 0,0-1 0,0 1 0,0 0 0,0-1-1,0 1 1,0-1 0,0 1 0,0-1 0,0 0 0,0 1 0,0-1 0,0 0 0,0 0 0,0 0 0,0 0 0,1 0 0,-1 0 0,1 0 0,25-5 148,-12 1-127,-1-1 0,0 0-1,0-1 1,0-1 0,-1 0 0,0 0 0,-1-2 0,1 0 0,-2 0 0,1-1 0,-1 0 0,-1-1 0,17-21 0,-1-10 32,39-88 1,-63 124-62,20-43 32,-2 0 0,-2-2 0,-3-1 0,17-100 0,-18 44-251,0-113 0,-15 211 15,1 10 199,0 0 1,0 0-1,0-1 0,0 1 1,0 0-1,0 0 0,0 0 1,0 0-1,0 0 1,0 0-1,0 0 0,0 0 1,0 0-1,0 0 0,0 0 1,0 0-1,0 0 1,0 0-1,0 0 0,0 0 1,-1 0-1,1 0 0,0 0 1,0 0-1,0 0 1,0 0-1,0 0 0,0 0 1,0-1-1,0 1 0,0 0 1,0 0-1,0 0 1,0 0-1,0 0 0,0 1 1,-1-1-1,1 0 0,0 0 1,0 0-1,0 0 1,0 0-1,0 0 0,0 0 1,0 0-1,0 0 0,0 0 1,0 0-1,0 0 0,0 0 1,0 0-1,0 0 1,0 0-1,0 0 0,0 0 1,0 0-1,-8 15-279,-10 45 43,-13 73-1,19-73 155,-57 417 183,64-380-12,5-83-49,0 1 1,2 0-1,0 0 1,5 17-1,-5-20 56,0-6-6,-1 0 0,1 0 0,3 9 0,-5-14-65,1-1 0,-1 1 0,0 0-1,1-1 1,-1 1 0,0 0 0,1-1 0,-1 1 0,1-1 0,-1 1 0,1 0-1,-1-1 1,1 1 0,0-1 0,-1 0 0,1 1 0,-1-1 0,1 1 0,0-1 0,-1 0-1,1 0 1,0 1 0,0-1 0,-1 0 0,1 0 0,0 0 0,0 0 0,-1 0-1,1 0 1,0 0 0,0 0 0,-1 0 0,1 0 0,0 0 0,1-1 0,1 0 28,1-1 0,-1 0 0,0-1 0,0 1 0,0-1 0,0 1 0,0-1 0,-1 0 0,1 0 0,-1 0 0,3-4 0,23-42-176,-25 42 133,11-20-18,-4 6-53,1 1 0,0 0 0,23-27 0,-34 47 60,0-1 0,0 1 0,1-1 0,-1 1 0,0 0 1,0-1-1,1 1 0,-1 0 0,0-1 0,1 1 0,-1 0 1,0 0-1,1-1 0,-1 1 0,0 0 0,1 0 0,-1 0 1,1 0-1,-1-1 0,1 1 0,-1 0 0,0 0 0,1 0 1,-1 0-1,1 0 0,0 0 0,-1 0-3,0 1-1,1-1 1,-1 1 0,0-1-1,1 0 1,-1 1 0,0-1-1,0 1 1,1-1 0,-1 1-1,0-1 1,0 1 0,0-1-1,0 1 1,0-1 0,0 1-1,0-1 1,0 2 0,-2 26-152,-3-5 93,-7 53-64,11-69 146,1-1-1,0 1 0,0 0 0,1 0 1,-1-1-1,2 1 0,-1-1 0,4 13 1,-4-18-4,0 1-1,0-1 1,0 1 0,0-1 0,1 0 0,-1 1 0,0-1 0,0 0 0,1 0 0,-1 0 0,1 0 0,-1 0 0,1 0 0,-1 0 0,1 0 0,0-1 0,-1 1 0,1-1 0,0 1 0,0-1 0,-1 0-1,1 1 1,0-1 0,0 0 0,2 0 0,6-1 36,-1 0 0,0 0 0,13-4 0,7-3 6,0-2-1,-1-1 0,46-25 1,-41 19-18,-9 7-78,-20 9 4,0-1-1,0 1 0,0-1 1,0 0-1,5-3 0,-37 30-187,19-17 207,0-1 0,1 1 1,0 1-1,0 0 0,1 0 0,0 0 0,-10 19 1,16-27 29,1 0-1,-1 0 1,1 1 0,-1-1 0,1 0 0,0 1 0,-1-1 0,1 0 0,0 0 0,0 1 0,0-1 0,0 0 0,0 1 0,0-1 0,0 0 0,1 1 0,-1-1 0,0 0 0,1 1 0,-1-1-1,1 0 1,0 0 0,0 2 0,0-2 2,1 1-1,-1-1 1,1 0 0,0 1-1,-1-1 1,1 0-1,0 0 1,0 0 0,0 0-1,-1-1 1,1 1-1,0 0 1,3 0 0,4 0 26,-1 0 0,0 0 0,0-1 1,0 0-1,0 0 0,13-3 1,-17 2-24,0 0 1,1-1 0,-1 0-1,0 1 1,0-1 0,0-1-1,0 1 1,0-1 0,-1 1 0,1-1-1,-1 0 1,1 0 0,-1-1-1,0 1 1,-1-1 0,1 1-1,0-1 1,-1 0 0,0 0 0,0 0-1,0 0 1,2-7 0,-3 6-22,1 0 1,-1-1 0,0 1-1,0-1 1,-1 1 0,1-1 0,-1 1-1,0-1 1,-1 1 0,1-1 0,-1 1-1,-1 0 1,1-1 0,-1 1-1,1 0 1,-1 0 0,-1 0 0,-2-5-1,3 8-2,0 0 0,1 0 0,-1 1-1,0-1 1,0 1 0,-1-1 0,1 1-1,0 0 1,0 0 0,0 0 0,-1 0 0,1 1-1,-1-1 1,1 0 0,-1 1 0,1 0-1,-1-1 1,-2 1 0,-3 0 6,1 0-1,-1 0 1,1 1 0,-11 2-1,-16 10-22,64-18-46,-13 3 60,30-10 0,138-64 6,-180 74-3,0 0 1,1 0-1,-1 0 0,1 0 0,-1 1 1,1 0-1,0 0 0,-1 1 0,1 0 1,0 0-1,-1 0 0,1 0 0,11 3 1,-16-2 7,0-1 1,0 1 0,0 0 0,0 0-1,0 0 1,0-1 0,0 1 0,0 0-1,0 0 1,0 0 0,0 0 0,-1 1-1,1-1 1,0 0 0,-1 0 0,1 0-1,-1 1 1,1-1 0,-1 0 0,1 0-1,-1 1 1,0-1 0,0 0 0,0 1-1,0-1 1,0 2 0,0 4 3,-1 0 0,1-1 0,-4 12 0,-1-4 17,0-1 1,0 1-1,-2-1 0,-13 20 1,-1 4 112,-4 8 565,33-59-573,1 0-1,0 0 1,2 1-1,21-22 0,-28 31-182,1 1-1,-1-1 0,1 1 0,0 0 1,0 1-1,0-1 0,0 1 0,8-3 1,-9 4 23,0 0 0,-1 1 0,1 0 0,0-1 0,0 1 0,0 0 1,0 1-1,-1-1 0,1 1 0,0-1 0,0 1 0,-1 0 0,8 4 1,0 0 98,0 2 1,-1 0 0,1 0-1,10 10 1,23 16-10,-28-23-318,-1 0 644,29 15 0,-39-23-688,-1 0 1,1-1-1,0 1 0,0-1 1,0 0-1,0 0 0,1 0 1,-1-1-1,0 0 0,10 0 1,-15 0 136,1 0 0,-1 0 0,1 0 0,-1 0 1,0 0-1,1 0 0,-1 0 0,1 0 0,-1 0 1,1 0-1,-1 0 0,0-1 0,1 1 0,-1 0 0,1 0 1,-1 0-1,0-1 0,1 1 0,-1 0 0,0 0 1,1-1-1,-1 1 0,0 0 0,0-1 0,1 1 0,-1 0 1,0-1-1,0 1 0,1 0 0,-1-1 0,0 1 1,0-1-1,0 1 0,0 0 0,1-1 0,-1 1 1,0-1-1,0 1 0,0 0 0,0-1 0,0 1 0,0-1 1,0 0-1,0-6-3051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07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8800,'-26'0'5888,"35"0"-5376,3 0-288,8 0-160,-3 0-64,4 0 0,-4 0-160,-2 4 96,-6-4-3360,3 3 1888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07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34 7968,'-10'3'2655,"13"0"-1164,27 1-337,-5 0-113,154 20 1467,5-14-2128,8 0-308,-132-6-885,-41-4-1911,2 0-3456</inkml:trace>
  <inkml:trace contextRef="#ctx0" brushRef="#br0" timeOffset="1">61 0 7808,'-53'5'3520,"49"-2"-3040,0-3-256,4 3-224,8 5-640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6:2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9632,'3'-1'4588,"4"-2"-3586,0 0 0,13-3 0,84-20 1526,284-45-1685,-226 35-1547,-155 34-228,0 0 0,0 0 0,13 0 0,-6 5-993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2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 3232,'12'3'11290,"-15"-3"-11165,0 1 0,0-1 0,1 0 0,-1 1 0,0 0 0,0 0 0,1 0 0,-1 0 0,0 0 0,1 0-1,0 1 1,-4 1 0,-24 25 301,22-20-108,8-8-275,0 1 0,0-1 0,0 0 0,0 0 0,0 0 0,1 0 1,-1 0-1,0 1 0,0-1 0,0 0 0,1 0 0,-1 0 0,0 0 0,0 0 0,0 0 0,0 0 0,1 0 0,-1 0 0,0 0 0,0 0 0,1 0 0,-1 0 0,0 0 0,0 0 0,0 0 1,1 0-1,-1 0 0,0 0 0,0 0 0,0 0 0,1 0 0,-1 0 0,0 0 0,0 0 0,0 0 0,1-1 0,12-1 737,-9 0-722,0 0 0,0 0 0,0-1 0,-1 1 0,1-1 0,0 1 0,-1-1 0,0 0 0,1-1-1,-1 1 1,-1-1 0,1 1 0,2-5 0,-5 7-67,1 1 0,-1-1 0,0 1 0,0-1 0,0 0 0,0 1 0,0-1 0,0 0 0,-1 1 0,1-1 0,0 1 0,0-1 0,0 1 0,-1-1 0,1 0-1,0 1 1,0-1 0,-1 1 0,1-1 0,0 1 0,-1-1 0,1 1 0,-1-1 0,1 1 0,-1 0 0,1-1 0,-1 1 0,1 0 0,-1-1 0,1 1 0,-1 0 0,1 0 0,-1-1 0,0 1 0,1 0 0,-1 0 0,1 0 0,-2 0 0,-24-5-658,15 7-3111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08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347 122 3072,'-4'-20'2054,"4"17"-1795,-1 1 0,1-1 0,0 1 0,-1 0 0,1-1 0,-1 1 0,0 0 0,0 0 0,0 0 0,0-1 0,0 1 0,0 0-1,0 0 1,-1 0 0,1 1 0,-1-1 0,0 0 0,1 0 0,-1 1 0,0-1 0,0 1 0,-4-2 0,3 1-185,-1 1 0,1-1 0,-1 1 0,0 0-1,1 0 1,-1 1 0,0-1 0,0 1 0,0 0 0,1 0 0,-1 0-1,0 1 1,-5 0 0,2 1 17,1 0 1,0 0-1,-1 1 1,2 0-1,-1 0 0,0 0 1,-6 6-1,-6 5 159,2 1-1,0 1 0,-23 29 1,-25 40 394,56-72-553,0 1 1,1-1 0,1 1 0,0 0 0,-4 17 0,9-27-57,0-1 1,1 0 0,-1 0 0,1 1 0,0-1 0,0 0-1,0 1 1,1-1 0,-1 0 0,1 1 0,0-1 0,0 0-1,0 0 1,1 4 0,-1-6 18,0 1 0,0-1 1,0 1-1,0-1 0,0 1 0,1-1 0,-1 1 0,0-1 1,1 0-1,-1 0 0,1 0 0,-1 0 0,1 0 0,0 0 1,-1 0-1,1 0 0,0-1 0,0 1 0,-1-1 0,1 1 1,0-1-1,0 0 0,0 0 0,0 1 0,0-1 0,3-1 0,0 0 27,0 0 0,0 0 0,0-1 0,0 1 0,0-1-1,0-1 1,-1 1 0,1-1 0,-1 1 0,0-1 0,1-1-1,3-3 1,4-3 104,-1-2 0,15-19 0,-12 14-155,-2-1 0,0 0 0,-2-1 1,0 0-1,0 0 0,-2-1 0,-1 0 1,9-38-1,-15 55-31,2-21 70,-3 23-64,0 0 0,0 0 1,0 0-1,0 0 1,-1 0-1,1 0 0,0 0 1,0 0-1,-1 0 1,1 0-1,0 0 0,-1 0 1,1 1-1,-1-1 1,1 0-1,-1 0 0,1 0 1,-1 1-1,0-1 1,-1-1-1,2 2-12,-1 0 0,0 0 0,1 0-1,-1 0 1,0 0 0,1 0 0,-1 0 0,1 0-1,-1 0 1,0 0 0,1 1 0,-1-1 0,1 0 0,-1 0-1,0 1 1,1-1 0,-1 0 0,1 1 0,-1-1-1,1 0 1,-1 1 0,1-1 0,-1 1 0,1-1 0,0 1-1,-1-1 1,1 1 0,-1 0 0,-10 17-57,6-6 82,0 0 1,1 0-1,1 1 1,0 0-1,1 0 0,0 0 1,1 0-1,1 19 0,0-26-23,0 1 0,0-1 0,1 1 0,0-1 0,1 0 0,-1 1 0,1-1 0,6 11 0,-7-14 39,1 1-1,0-1 1,0 0-1,1 0 0,-1 0 1,1 0-1,-1-1 1,1 1-1,0-1 0,0 0 1,0 1-1,0-1 1,1 0-1,-1-1 0,0 1 1,6 1-1,1 0 53,-1-2 0,0 1-1,1-1 1,-1 0 0,1-1 0,-1 0 0,0-1-1,1 0 1,-1 0 0,1-1 0,-1 0-1,0-1 1,0 0 0,11-5 0,-7 2-44,-1-1 0,0 0 0,0 0 0,0-1 0,-1-1 0,0 0 0,0-1 0,-1 0 0,9-11 0,6-15-49,-2-1 1,34-74 0,-33 62-18,-17 36 12,-7 13 11,0 0-1,0 0 0,0 0 1,0 0-1,1-1 0,-1 1 1,0 0-1,0 0 0,0 0 0,0 0 1,0 0-1,0 0 0,0 0 1,0 0-1,0 0 0,0 0 0,0-1 1,0 1-1,0 0 0,1 0 1,-1 0-1,0 0 0,0 0 1,0 0-1,0 0 0,0 0 0,0 0 1,0 0-1,0 0 0,0 0 1,1 0-1,-1 0 0,0 0 1,0 0-1,0 0 0,0 0 0,0 0 1,0 0-1,0 0 0,0 0 1,1 0-1,-1 0 0,0 0 1,0 0-1,0 0 0,0 1 0,1 18-123,-1-9 155,0 27-29,-1 11 86,10 79 1,-8-120-45,0 0-1,1-1 1,0 1-1,0-1 1,1 1-1,0-1 1,0 0-1,0 0 1,1 0-1,0-1 1,0 1-1,7 7 1,-7-10-2,-1 0-1,1 0 1,0 0 0,0 0 0,0 0 0,1-1 0,-1 0-1,0 0 1,1 0 0,0-1 0,-1 1 0,1-1-1,0 0 1,0 0 0,-1-1 0,1 0 0,0 1 0,6-2-1,0 0 11,1-1 0,-1-1 0,0 1 0,0-2 0,0 1 0,0-2 0,-1 0 0,1 0-1,-1 0 1,-1-1 0,1-1 0,-1 0 0,0 0 0,0-1 0,-1 0 0,0 0 0,-1-1 0,0 0 0,0 0-1,-1-1 1,0 0 0,0 0 0,-1 0 0,-1-1 0,0 0 0,0 0 0,-1 0 0,0 0 0,-1 0 0,0-1-1,-1 1 1,-1-22 0,0 28-77,0 0-1,-1 0 0,0 0 0,0 0 1,0 0-1,-1 1 0,1-1 0,-1 0 1,-4-5-1,6 8 14,-1 1-1,0 0 1,0-1 0,0 1 0,-1 0 0,1 0-1,0 0 1,0 0 0,-1 0 0,1 0-1,0 0 1,-1 0 0,1 0 0,-1 1-1,1-1 1,-1 1 0,0-1 0,1 1 0,-1-1-1,0 1 1,1 0 0,-1 0 0,1 0-1,-1 0 1,0 0 0,1 0 0,-1 1-1,0-1 1,1 0 0,-1 1 0,1-1 0,-3 2-1,-2 1-6,0 0 0,0 0 1,0 1-1,0 0 0,1 0 0,-1 0 0,1 1 0,0 0 0,1 0 0,-1 0 0,1 0 0,-7 13 0,4-8 19,2 1 0,-1 1 0,1-1 0,1 1 0,0-1 0,-3 20 0,6-25 35,0 0 0,0 1 0,1-1 0,0 0 0,0 1 0,1-1 0,0 0 0,0 0 1,0 1-1,4 8 0,-3-10 16,0-1 0,0 0 1,1 1-1,-1-1 1,1 0-1,0-1 0,0 1 1,1 0-1,-1-1 0,1 0 1,0 0-1,0 0 1,0 0-1,5 3 0,3 0 47,0-1 1,1 0-1,-1-1 0,1 0 0,0 0 1,0-2-1,0 0 0,0 0 0,0-1 1,22-1-1,-18-2-196,0 0 1,0-1 0,0 0-1,0-1 1,-1-1 0,1-1-1,26-14 1,-9 4-553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12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1088 3808,'0'0'42,"0"-1"1,0 1-1,0 0 1,-1 0-1,1 0 0,0 0 1,0 0-1,0-1 1,0 1-1,0 0 0,0 0 1,0 0-1,0 0 1,-1 0-1,1 0 0,0 0 1,0-1-1,0 1 1,0 0-1,0 0 0,-1 0 1,1 0-1,0 0 1,0 0-1,0 0 0,0 0 1,0 0-1,-1 0 1,1 0-1,0 0 0,0 0 1,0 0-1,0 0 1,-1 0-1,1 0 0,0 0 1,0 0-1,0 0 1,0 0-1,0 0 0,-1 1 1,1-1-1,0 0 1,0 0-1,0 0 0,0 0 1,0 0-1,0 0 1,-1 0-1,1 0 1,0 1-1,0-1 0,0 0 1,0 0-1,0 0 1,0 0-1,0 1 5,0-1-1,0 0 1,0 0 0,0 0 0,0 0-1,0 0 1,0 1 0,0-1-1,0 0 1,0 0 0,0 0 0,0 0-1,0 0 1,0 1 0,0-1-1,1 0 1,-1 0 0,0 0 0,0 0-1,0 0 1,0 0 0,0 0-1,0 0 1,0 1 0,1-1-1,-1 0 1,0 0 0,0 0 0,0 0-1,0 0 1,0 0 0,1 0-1,-1 0 1,0 0 0,0 0 0,0 0-1,0 0 1,0 0 0,1 0-1,-1 0 1,0 0 0,0 0 0,0 0-1,0 0 1,0 0 0,1 0-1,-1 0 1,0 0 0,0 0 0,0-1-1,0 1 1,0 0 0,0 0-1,1 0 1,-1 0 0,0 0 0,0 0-1,0-1 1,5-2 392,0-2-1,0 1 1,-1 0 0,0-1 0,1 0-1,-2 0 1,1 0 0,0-1-1,-1 1 1,0-1 0,2-6-1,0 3-107,37-74 848,-10 16-321,82-121 0,-109 181-831,13-18 190,0 1-1,2 0 1,1 1-1,28-23 1,-46 44-233,-1 0 1,1 0-1,0 1 1,0-1 0,0 0-1,0 1 1,0 0-1,0 0 1,5-1 0,-6 2 18,-1-1 0,1 1 1,0 0-1,0 0 1,0 0-1,0 1 1,-1-1-1,1 0 1,0 1-1,0-1 0,-1 1 1,1-1-1,0 1 1,-1 0-1,1 0 1,-1 0-1,1 0 1,-1 0-1,3 2 0,1 2 8,-1 0-1,1 0 1,-1 1-1,0 0 1,0 0-1,-1 0 1,1 0-1,-2 1 1,1-1-1,-1 1 1,3 9-1,0 6 50,-2 1-1,2 24 0,-2-18 88,-2 0 0,-1 1-1,-2-1 1,0 0 0,-2 0-1,-2 0 1,-12 41 0,16-65-85,0 1 0,0-1 0,0 0 1,-1-1-1,0 1 0,0 0 0,-6 6 1,7-9-30,0 0 0,0 0 0,0-1 1,0 1-1,0-1 0,-1 0 0,1 1 1,0-1-1,-1 0 0,1 0 0,-1-1 0,1 1 1,-1 0-1,1-1 0,-1 0 0,1 1 1,-1-1-1,0 0 0,-3-1 0,-3 0 23,0-1-1,0 0 0,0-1 1,1 0-1,-1 0 1,-9-6-1,-52-32-66,69 40 8,-72-56-69,53 39-235,18 17 174,8 9-209,4 0 336,0-1 0,1 0 0,0 0-1,0-1 1,0 0 0,1-1 0,0 0 0,0-1-1,0-1 1,1 0 0,-1 0 0,1-1-1,0-1 1,15 1 0,-16-2 63,1-1 0,-1 1 0,1-2 0,-1 0 0,1 0 0,-1-1 0,0-1 1,0 0-1,0-1 0,0 0 0,-1 0 0,0-2 0,0 1 0,14-13 0,-10 6 19,-1-2 1,-1 0-1,21-29 0,28-57 139,-14 20-42,-3 7-173,-53 105-528,-3 11 628,-8 71 1,16-89-100,2 0 1,1 0-1,0 1 1,7 37-1,-6-56 47,1-1-1,-1 1 1,1-1 0,0 0-1,1 1 1,-1-1-1,1 0 1,0-1-1,0 1 1,8 8-1,-9-10-10,1-1 0,-1 0 1,1 0-1,-1 0 0,1 0 0,0 0 0,0 0 0,-1-1 0,1 1 0,1-1 0,-1 0 0,0 0 0,0 0 0,0-1 0,0 1 0,1-1 0,-1 1 0,0-1 1,1 0-1,3-1 0,5-1 33,-1-1 1,1-1-1,-1 0 1,0 0 0,0-1-1,0-1 1,0 0 0,-1 0-1,0-1 1,0 0-1,-1-1 1,12-12 0,7-10-22,-1-1 1,29-43-1,-29 34-179,30-39-92,-56 77 205,1 1 0,-1-1 0,1 1 0,-1-1 0,1 1 0,-1 0 0,1 0 0,0 0 0,0-1 0,0 2 0,-1-1-1,5-1 1,-6 2 10,1 0-1,0 0 1,0 0-1,-1 0 1,1 0-1,0 0 1,0 0-1,-1 0 1,1 0-1,0 0 1,-1 1-1,1-1 1,0 0-1,-1 1 1,1-1-1,0 0 1,-1 1-1,1-1 1,0 1-1,-1-1 1,1 1 0,-1-1-1,1 1 1,-1-1-1,1 1 1,-1 0-1,0-1 1,1 1-1,-1 0 1,0-1-1,1 1 1,-1 0-1,0-1 1,0 1-1,0 0 1,0 0-1,1 0 1,2 18 49,-1 1 1,0-1 0,-2 27 0,0-44-38,0 53 368,-12 93 0,11-138 103,5-18-219,6-18-99,6-24-160,2 0 0,41-80 1,-57 126-35,1 0 0,-1 1 1,1-1-1,0 1 1,0-1-1,0 1 1,0 0-1,7-4 1,-9 7 25,0-1 1,-1 1-1,1 0 1,0-1-1,-1 1 1,1 0-1,0-1 1,0 1-1,-1 0 1,1 0-1,0 0 1,0 0 0,-1 0-1,1 0 1,0 0-1,0 0 1,-1 0-1,1 0 1,0 0-1,0 1 1,-1-1-1,2 1 1,-1 0-2,0-1 0,0 1 0,0 1 0,0-1 0,0 0 0,-1 0 0,1 0 0,0 0 0,0 1 0,-1-1 0,1 0 0,-1 1 0,1-1 0,-1 0 0,0 1 0,0-1 0,1 2 0,1 16 32,-1 0 0,0 0 0,-2 0 0,-3 28 1,-2 27 416,7-72-247,2-6-116,5-13-74,-3 5 46,9-16 20,1 1 1,1 0-1,24-30 0,-29 42-153,2 1-1,0 1 1,0 0-1,1 1 1,1 0 0,29-18-1,-42 29 74,1 0-1,-1-1 1,1 1-1,0 0 1,0 0-1,-1 0 1,1 1-1,0-1 1,0 1-1,0 0 0,0-1 1,4 2-1,-6-1 14,1 0-1,-1 0 1,0 1-1,1-1 1,-1 1-1,0-1 1,0 1-1,1 0 0,-1-1 1,0 1-1,0 0 1,0 0-1,0 0 1,0 0-1,0 0 0,0 0 1,0 0-1,0 0 1,-1 0-1,1 1 1,0-1-1,-1 0 1,1 0-1,-1 1 0,1-1 1,-1 0-1,0 1 1,1 1-1,1 13-34,0 0-1,-1 0 1,-2 21 0,0-25 42,1 0-1,0-1 1,1 1 0,0-1 0,0 1 0,1-1 0,1 1-1,6 17 1,-3-15-26,-1-2 35,12 20 0,-15-30-6,0 1-1,-1 0 1,1-1 0,0 0-1,1 1 1,-1-1 0,0 0-1,1 0 1,-1 0 0,1-1 0,0 1-1,5 2 1,-7-4 9,1 1 1,0-1-1,0 0 0,-1 0 0,1 0 1,0 0-1,0 0 0,-1-1 1,1 1-1,0 0 0,0-1 1,-1 1-1,1-1 0,0 0 1,-1 1-1,1-1 0,-1 0 1,1 0-1,-1 0 0,0 0 1,1 0-1,1-2 0,2-2 12,0 0-1,-1-1 1,1 1 0,6-12-1,3-11-7,-1 0 0,10-34 0,0 1 15,-10 28 33,-10 21-91,2 1-1,-1 0 1,9-13-1,-8 12-128,1 1-235,-9 30 101,-1 31 253,1-1 0,7 84 0,-4-127 39,0-1 1,0 0-1,1 1 1,0-1 0,0 0-1,0 1 1,1-1-1,-1 0 1,1 0 0,0 0-1,1 0 1,-1 0-1,1-1 1,6 9 0,-8-13 2,0 1 1,0 0-1,0 0 1,0 0-1,0-1 1,0 1-1,0-1 1,1 1-1,-1-1 1,0 1-1,0-1 1,0 1-1,1-1 1,-1 0-1,0 0 1,0 0 0,1 0-1,-1 0 1,0 0-1,1 0 1,-1 0-1,0 0 1,0-1-1,1 1 1,-1 0-1,2-2 1,3-1 48,0 0 1,-1 0 0,0-1-1,7-4 1,-6 3-26,21-19 19,0 0 0,-2-2-1,26-35 1,-20 25-50,16-19 259,69-106 0,-100 132-264,-1-1 0,-2 0 0,-1-1 0,14-57 0,21-105 22,-40 171-75,7-24 54,-14 42-54,1 1 1,0-1-1,-1 0 1,0 1-1,0-1 1,0 1-1,-1-1 1,1 0-1,-1 1 1,-1-4-1,2 6 45,0 1-1,0 0 1,0-1 0,0 1-1,0 0 1,0 0-1,0-1 1,0 1 0,0 0-1,-1 0 1,1-1 0,0 1-1,0 0 1,0 0-1,-1 0 1,1-1 0,0 1-1,0 0 1,0 0-1,-1 0 1,1 0 0,0-1-1,0 1 1,-1 0-1,1 0 1,0 0 0,-1 0-1,1 0 1,0 0-1,0 0 1,-1 0 0,1 0-1,0 0 1,-1 0-1,1 0 1,0 0 0,0 0-1,-1 0 1,1 0 0,0 0-1,0 0 1,-1 0-1,1 0 1,0 0 0,-1 1-1,1-1 1,0 0-1,0 0 1,0 0 0,-1 0-1,1 1 1,0-1-1,0 0 1,0 0 0,-1 1-1,-1 1-23,0 0 0,0 1 1,1-1-1,-1 0 0,-2 6 0,-6 15-54,2 0 1,-6 25-1,2-6 66,-86 230-219,93-259 238,-4 14 35,0 0 0,2 0 1,-5 37-1,10-45-13,0-1-1,2 1 1,0 0 0,1 0 0,0-1-1,5 20 1,-4-31-12,0 0 1,0 0-1,1 0 0,0 0 0,0 0 0,0 0 0,1-1 0,0 0 0,6 8 1,-8-12 10,0 0 1,0 0 0,0-1 0,0 1 0,0 0-1,0-1 1,0 1 0,0-1 0,1 0-1,-1 0 1,0 0 0,1 0 0,-1 0-1,1-1 1,-1 1 0,1-1 0,0 1 0,-1-1-1,1 0 1,-1 0 0,1 0 0,-1-1-1,1 1 1,0 0 0,-1-1 0,1 0 0,-1 0-1,1 1 1,3-3 0,5-4 10,0 0-1,0 0 1,-1-1 0,0 0-1,17-19 1,8-6 9,9-7-21,30-26-1,-65 60-41,29-24 130,-36 28-68,1-1-1,0 0 1,-1 1-1,1-1 1,-1 0-1,0 0 1,0-1-1,0 1 1,2-6 0,-4 9-42,0 0 0,0 0 0,0 0 0,0-1 0,0 1 0,0 0-1,0 0 1,0 0 0,0-1 0,0 1 0,0 0 0,0 0 0,0 0 0,0-1 0,0 1 0,0 0 0,0 0 0,0 0 0,0-1 0,0 1 0,0 0 0,0 0 0,-1 0 0,1-1 0,0 1 0,0 0 0,0 0 0,0 0 0,0 0 0,0 0 0,-1-1 0,1 1 0,0 0 0,0 0 0,0 0 0,0 0 0,-1 0 0,-10 0-190,-12 6-75,17-3 247,0 1 0,0-1 0,1 1 0,-1 0 0,1 0 0,0 1 0,0-1 1,1 1-1,-1 0 0,1 1 0,0-1 0,-5 9 0,-1 5-9,0 0-1,-11 33 1,14-28 42,0 0-1,2 1 1,1 0 0,-2 26 0,6-46 16,0-1 0,0 0 0,0 0 0,1 0 0,-1 0 0,1 0 0,0 1 0,2 5 0,-2-10-7,-1 1-1,0 0 0,1 0 1,-1-1-1,1 1 0,-1 0 0,1 0 1,-1-1-1,1 1 0,0-1 1,-1 1-1,1 0 0,0-1 0,-1 1 1,1-1-1,0 0 0,0 1 1,1 0-1,-1-1 5,1 0 1,-1 0-1,0 0 0,0 0 1,0 0-1,1-1 0,-1 1 1,0 0-1,0-1 0,0 1 1,0 0-1,0-1 0,1 0 1,-1 1-1,0-1 0,0 0 1,0 1-1,0-2 1,6-3 37,-1-1 0,-1 0 1,1 0-1,-1 0 0,7-10 1,21-40 36,-13 21-36,78-132 96,-91 155-139,2-2-76,-1-1 0,8-21 0,-15 36 38,-1-1 1,0 1 0,0-1 0,1 1 0,-1-1 0,0 1 0,0-1 0,0 1 0,0-1 0,0 0 0,1 1 0,-1-1 0,0 1-1,0-1 1,-1 0 0,1 1 0,0-1 0,0 1 0,0-1 0,0 1 0,-1-2 0,1 2 6,0 0 1,-1 0-1,1 0 1,-1 0-1,1 0 0,0 0 1,-1 0-1,1 0 1,0 0-1,-1 0 0,1 0 1,-1 0-1,1 0 1,0 0-1,-1 0 0,1 0 1,0 0-1,-1 0 1,1 0-1,0 1 0,-1-1 1,1 0-1,-1 0 1,-2 2-64,0 1-1,-1-1 1,1 0 0,-5 6 0,4-3 25,1 0-1,0 0 1,0 0-1,0 0 1,0 1-1,1-1 1,-3 9 0,-7 41 46,10-44 63,1 0 1,1 0-1,0 0 0,0 0 1,1 0-1,0 0 0,1 0 1,0-1-1,6 16 0,-7-23-44,0 0 0,0-1 0,0 1-1,0 0 1,1-1 0,-1 0 0,1 1-1,-1-1 1,1 0 0,0 0 0,0 0-1,0 0 1,4 3 0,-4-4 7,0 0 1,-1 0 0,1 0-1,0-1 1,0 1-1,0 0 1,0-1-1,0 0 1,0 1-1,0-1 1,1 0-1,-1 0 1,0 0-1,0 0 1,0-1-1,0 1 1,0 0-1,0-1 1,3-1 0,5-2 50,0-1 0,0 0 1,-1-1-1,0 0 0,0 0 1,13-12-1,-4 2-37,44-36-69,-35 28-82,1 1-1,1 1 0,35-19 1,-64 40 105,1 1 1,0-1-1,0 1 1,-1 0-1,1-1 1,0 1-1,0 0 1,0 0-1,0 0 1,0-1-1,-1 1 1,1 0-1,0 0 1,0 0-1,0 0 1,0 1-1,0-1 1,0 0-1,-1 0 1,1 0-1,0 1 1,0-1-1,0 0 1,0 1-1,-1-1 1,1 1-1,0-1 1,0 1-1,-1-1 1,1 1-1,-1 0 1,1-1-1,0 1 1,-1 0-1,1-1 1,-1 1-1,1 0 1,-1 0-1,0-1 1,1 1-1,-1 0 1,1 1-1,1 4 0,0 1 0,0-1 0,-1 1 0,1 8 0,-1-11 45,3 20 103,1 0 0,1 0 0,17 40 0,-23-62-114,1 1 0,0-1 0,0 0 0,0 0 1,1 0-1,-1 0 0,0 0 0,1 0 0,-1 0 0,1-1 0,0 1 0,0-1 0,-1 1 0,1-1 0,0 1 0,0-1 0,0 0 0,1 0 1,-1 0-1,0 0 0,0 0 0,0-1 0,1 1 0,-1-1 0,0 1 0,3-1 0,1-1-42,0 0-1,-1 0 1,1-1-1,-1 1 1,0-1 0,1-1-1,-1 1 1,0-1-1,0 0 1,-1 0-1,1 0 1,6-7 0,-8 8-32,7-6-820,0 0-1,-1-1 1,17-19 0,-22 22-120,1 0 0,-1-1 0,0 1 0,-1-1 1,0 0-1,0 0 0,3-11 0,2-12-2206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12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26 8736,'-17'0'3936,"14"-3"-3424,3-1 864,3 4-864,2-3-416,4-2-96,-2-1-128,1 6 64,1-5-3872,-1 5 2112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12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49 8480,'-53'0'3840,"48"-15"-3360,5 4-224,5 6-256,3-5-288,8 7 160,13-2-2080,8 5 1248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14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30 3552,'-3'-19'1671,"3"8"3687,0 37-255,2-1-4710,4 31-1,50 338 2616,-52-358-2629,1 49 916,-5-84-793,1-6-3286,12-5-2869,-6 6 3317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15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94 6048,'-32'13'3370,"62"-13"881,77-15-1768,-39 5-1718,-13 2-140,388-50 1496,-191 47-1561,-233 8-452,-18 3-175,1-1 1,-1 1 0,1 0-1,-1-1 1,1 1 0,-1 0-1,1 0 1,-1 0 0,1 0-1,-1 0 1,1 1 0,-1-1-1,3 1 1,-19 3-10499,6 3 7296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15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7296,'0'-15'2368,"0"14"-2216,0 0 1,1 0-1,-1 1 1,0-1 0,0 0-1,1 0 1,-1 1-1,0-1 1,1 1 0,-1-1-1,1 0 1,-1 1-1,1-1 1,-1 1-1,1-1 1,-1 1 0,1-1-1,0 1 1,-1-1-1,1 1 1,0 0 0,-1-1-1,1 1 1,1-1-1,14-2 2108,-14 4-2184,0 0 0,0 0 0,-1 0-1,1 0 1,0 0 0,0 1 0,-1-1 0,1 1-1,0-1 1,-1 1 0,0-1 0,1 1 0,-1 0 0,0 0-1,0 0 1,0 0 0,0 0 0,1 3 0,1 4 247,0 0 1,-1-1 0,2 11 0,-2 10 293,0 0 0,-6 57 0,1-12-143,6 170 646,-1-252-5066,4-12-1435,-6 5 3285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16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9 348 5472,'-2'-3'624,"1"2"-442,0 1-1,1-1 0,-1 0 1,1 0-1,-1 1 0,1-1 0,-1 0 1,1 0-1,-1 0 0,1 1 1,0-1-1,0 0 0,-1-1 0,7-6 5399,10-10-3016,11-13-518,-18 21-1700,0 0 0,0 0-1,12-9 1,-7 8-178,0 2 0,0-1-1,1 2 1,0 0-1,1 1 1,0 0-1,0 1 1,0 1 0,1 1-1,19-3 1,-22 5 11,0 1 1,-1 1-1,1 0 1,-1 0 0,1 2-1,-1 0 1,1 0-1,-1 1 1,0 1-1,0 0 1,0 1-1,-1 0 1,19 11 0,-24-11 6,1-1 0,0 0 0,16 5 0,-21-8-125,-1 0 1,1-1-1,0 1 0,0-1 0,0 0 0,0 1 0,0-2 0,0 1 0,0 0 0,0-1 1,0 1-1,0-1 0,0 0 0,0 0 0,4-2 0,0-1 0,-1-1 1,1 0-1,-1 0 0,0-1 0,0 0 1,-1 0-1,0-1 0,9-12 0,3-5-100,-4 8 1,44-53-5950,-28 38 2718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17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47 3072,'-12'-10'8800,"24"11"-6064,-10 0-2584,0 0 1,-1 0-1,1 0 1,0 0-1,0-1 1,0 1-1,0 0 1,0-1-1,0 0 1,0 1-1,0-1 1,3 0 0,31-2 755,-27 1-680,144-19 1230,-99 11-1243,0 2-1,93 1 1,-119 8 17,29 5 0,-48-6-83,-8-1-506,-10 1-6470,1 5 4577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18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99 6656,'-7'-3'3245,"8"3"-3098,0 1 0,-1-1-1,1 0 1,0 1-1,-1-1 1,1 0-1,0 0 1,0 0-1,-1 1 1,1-1-1,0 0 1,0 0-1,-1 0 1,1 0-1,0 0 1,0 0-1,-1-1 1,1 1-1,1 0 1,165-45 5612,87-1-5444,-236 43-887,0 1 0,0 1 0,27 1 0,-20 4-814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2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62 4480,'-4'-15'1445,"5"4"157,1 10-171,-1 6-11,-13 151 1314,1-2-790,12-128-772,-1-18 380,1-17-21,-2-29-1388,2 0 0,1 0 0,2 0 0,15-59 0,-16 86-88,0 0 0,1 1 0,0 0 0,1 0 0,0 0 0,9-12 0,-11 19-49,0-1 0,0 1-1,0 0 1,0 0-1,0 0 1,1 0-1,0 1 1,-1-1-1,1 1 1,0 0-1,0 0 1,0 0-1,0 1 1,1-1 0,-1 1-1,0 0 1,1 1-1,6-2 1,4 3-10,1-1-1,-1 2 1,1 0 0,-1 1 0,1 0-1,-1 1 1,16 7 0,10 2 11,-25-7-91,9 2 335,-8-9-2999,-9 1 1063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19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88 128 3072,'0'-1'324,"0"0"1,0 0-1,0 0 0,0 0 0,0 0 1,0 0-1,0 0 0,1 0 1,-1 0-1,0 0 0,0 0 1,1 0-1,-1 0 0,1 0 0,-1 0 1,1 0-1,-1 0 0,1 0 1,0 0-1,-1 0 0,1 1 1,0-1-1,0 0 0,0 0 0,5-5 1846,-10 10-946,-3 2-882,1 0 0,-1 0 0,-10 14 0,8-6-181,1 1 1,0 0-1,1 0 1,1 0-1,0 1 1,1 0-1,-5 24 1,9-31-94,0 1 0,0-1 1,1 1-1,0 0 0,0-1 0,1 1 0,0-1 0,1 1 0,0-1 1,1 0-1,0 0 0,0 1 0,1-2 0,7 14 0,-8-16 44,1-1 0,0 0-1,-1 0 1,10 7 0,-12-10-68,1-1 1,0 0 0,-1 1 0,1-1 0,0 0 0,0 0 0,0 0-1,0 0 1,0 0 0,0-1 0,1 1 0,-1-1 0,0 1-1,0-1 1,0 0 0,0 0 0,4 0 0,-2 0 14,0-1 0,0 0 0,0-1 0,0 1 0,0-1 1,0 1-1,0-1 0,-1 0 0,1-1 0,6-4 0,1-3 64,17-20 0,-22 24-86,104-129 355,-32 39-496,-69 77-107,-9 17 39,0 8-53,-1-5 188,-3 29-73,1-18 120,1 1-1,1-1 0,0 1 1,1 0-1,1 14 0,0-19 38,1 0 0,0 0-1,0 0 1,1 0 0,0 0-1,0 0 1,1-1 0,0 0-1,0 1 1,1-1 0,6 7-1,-8-11 7,0 0 0,0 0 0,0 0 0,0 0 0,1-1 0,-1 1 0,1-1 0,0 0-1,-1 0 1,1 0 0,0 0 0,0-1 0,0 0 0,0 0 0,1 0 0,-1 0-1,0-1 1,0 1 0,1-1 0,-1 0 0,0 0 0,0-1 0,8-1 0,-2-1 61,0 0 0,-1-1 0,1-1 0,-1 1 0,0-1 1,0-1-1,0 0 0,-1 0 0,0-1 0,0 0 0,6-8 1,-1 2-3,-2-2 0,0 1 0,0-1 0,-1-1 0,9-21 0,-15 28-73,0-1-1,0 0 1,-1 1-1,-1-1 0,0 0 1,0 0-1,-1-1 1,0-12-1,-1 17-51,0 0 0,-1-1-1,0 1 1,0 0 0,-1 0 0,1-1-1,-1 1 1,-1 0 0,1 0-1,-1 1 1,0-1 0,0 1 0,-8-10-1,5 9-123,0 0 0,-1 0 1,0 1-1,1 0 0,-9-4 0,-8-3-4237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20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47 3072,'-5'-3'9043,"5"-2"-4481,17 1-4002,-16 3-514,4-1 16,0-1-1,0 1 1,0 0 0,0 1-1,10-3 1,48-13 183,-60 16-273,0 1 32,1-1 0,-1 1 0,0 0 0,0 0 0,1 0 0,4 1 0,18-1 85,3 0-155,-28 0 84,0 0 0,0 1 0,1-1 0,-1 0 1,0 0-1,0 1 0,0-1 0,0 1 0,0-1 1,0 1-1,0-1 0,0 1 0,0 0 0,0-1 0,0 1 1,-1 0-1,1 0 0,1 1 0,-1 0-13,-1-1-1,0 1 1,0-1-1,0 1 1,0-1 0,0 1-1,0-1 1,0 1-1,0-1 1,-1 1 0,1-1-1,0 1 1,-1-1-1,1 1 1,-1-1-1,0 0 1,1 1 0,-1-1-1,0 0 1,-2 3-1,-22 27 271,24-30-251,-64 77 376,43-51-214,11-14-141,-18 26 1,29-39-46,0 1 7,0-1-1,0 0 0,-1 0 0,1 0 1,0 0-1,0 0 0,0 1 0,0-1 1,0 0-1,0 0 0,0 0 0,-1 0 1,1 1-1,0-1 0,0 0 0,0 0 1,0 0-1,0 1 0,0-1 0,0 0 1,0 0-1,0 0 0,0 1 0,0-1 1,0 0-1,0 0 0,0 0 0,0 1 1,0-1-1,1 0 0,-1 0 0,0 0 0,0 0 1,0 1-1,0-1 0,0 0 0,0 0 1,0 0-1,1 0 0,-1 0 0,0 1 1,0-1-1,0 0 0,0 0 0,1 0 1,-1 0-1,0 0 0,0 0 0,0 0 1,0 0-1,1 0 0,-1 1 0,0-1 1,0 0-1,0 0 0,1 0 0,-1 0 1,0 0-1,0 0 0,0 0 0,1 0 1,-1-1-1,0 1 0,8 2 33,-1-1 0,1 0-1,15 0 1,-16-1-58,-1 0 0,1 0 0,0 1 0,-1 0 0,1 0-1,6 3 1,0 1 28,0 0-1,0 2 0,15 9 0,-23-14-14,-1 1-1,0 0 0,0 1 1,0-1-1,-1 1 0,1-1 1,-1 1-1,0 0 1,0 1-1,0-1 0,0 0 1,2 8-1,-4-10 44,-1-1 0,1 1 0,-1-1-1,0 1 1,1 0 0,-1-1 0,0 1 0,0 0 0,0-1-1,0 1 1,-1 0 0,1-1 0,0 1 0,-1-1 0,1 1-1,-1 0 1,0 1 0,-1 0 17,1-1 0,-1 0 0,0 1 0,0-1 0,0 0 0,0 0 0,0 0 0,0 0 1,-4 2-1,-4 2 85,-1-1 0,0 0 0,-21 7 0,-93 22 688,120-32-889,0-1 1,0 1-1,-1-1 1,1 0-1,0-1 0,0 1 1,-1-1-1,1 0 1,0 0-1,0-1 1,-1 0-1,-8-2 1,7-1-1197,3 1-964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21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23 188 2400,'-1'-1'48,"-15"-6"3466,15 7-3400,1 0 1,0 0 0,0-1-1,-1 1 1,1 0-1,0 0 1,-1 0 0,1 0-1,0 0 1,0-1 0,0 1-1,-1 0 1,1 0-1,0 0 1,0-1 0,0 1-1,-1 0 1,1 0 0,0-1-1,0 1 1,0 0-1,0 0 1,0-1 0,0 1-1,-1 0 1,1 0-1,0-1 1,0 1 0,0 0-1,0-1 1,0 1 0,0 0-1,0 0 1,0-1-1,0 1 1,0 0 0,0-1-1,1 1 1,-1 0 0,0 0-1,0-1 1,0 1-1,0 0 1,1-1 0,55 1 4119,178-32-1596,-164 21-2268,345-43 1561,-13 17-1094,58 7-455,-396 27-369,-42 2-31,-1 1 0,39 4 0,-55-3-1109,-8 0-267,-9-2-1316,9 1 1932,0 0 1,-1-1 0,1 1 0,0 0 0,-1 1 0,1-1 0,0 0 0,-4 2 0,-5 0-1456,-21 4-1804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22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6560,'0'-24'2117,"0"23"-2062,0 0 0,0 0 0,0 1 0,0-1 0,0 0 0,0 0 0,1 1 0,-1-1 0,0 0 0,0 0 0,1 1 0,-1-1 0,0 0 0,0 1 0,1-1 0,-1 0 0,1 1 0,-1-1 0,1 0 0,-1 1 1,2-2-1,0 1 211,-2 0-186,0 1-1,1 0 1,-1 0-1,1-1 0,-1 1 1,0 0-1,1 0 1,-1 0-1,1 0 0,-1 0 1,1 0-1,-1 0 1,0-1-1,1 1 0,-1 0 1,1 0-1,-1 1 0,1-1 1,-1 0-1,1 0 1,-1 0-1,1 0 0,-1 0 1,0 0-1,1 1 1,-1-1-1,1 0 0,-1 0 1,0 1-1,1-1 1,-1 0-1,0 0 0,1 1 1,-1-1-1,0 0 1,1 1-1,-1-1 0,0 1 1,14 15 471,-8-6-328,0 0-1,-2 1 1,1-1-1,-1 1 1,-1 0-1,0 0 1,0 0-1,1 16 1,2 95 1521,-6-119-1715,-17 218 2154,8-127-1609,-12 125 248,21-214-789,-3 26 269,3-29-259,0-1 0,0 1 0,0-1 0,0 1 0,0 0 0,1-1 0,-1 1 0,0-1 1,1 1-1,-1-1 0,1 1 0,0-1 0,-1 1 0,3 2 0,-2-4-22,0 0 0,0 0 0,0 1 0,0-1 1,0 0-1,0 0 0,0 0 0,0 0 0,0 0 0,0 0 0,0 0 0,0 0 1,0-1-1,0 1 0,0 0 0,0-1 0,0 1 0,0 0 0,0-1 0,-1 1 0,1-1 1,0 1-1,0-1 0,1-1 0,7-6 35,-1-1 0,-1 0-1,1-1 1,-1 0 0,10-19 0,4-5 9,-1 4-14,5-7-160,1 0-1,60-62 1,-84 96 87,0 1 0,1 0 0,0 0 1,0 0-1,-1 0 0,1 0 1,0 0-1,1 1 0,4-2 0,-8 2 9,1 1-1,0 0 1,0 0 0,0 0-1,0 0 1,0 0-1,-1 0 1,1 0-1,0 0 1,0 0-1,0 1 1,0-1 0,-1 0-1,1 1 1,0-1-1,0 0 1,1 1-1,-1 0 4,0 0 0,0 0 0,0 1-1,0-1 1,0 0 0,-1 0 0,1 0-1,0 1 1,0-1 0,-1 0 0,1 1-1,-1-1 1,1 3 0,3 18 7,-1 1-1,0 0 1,-2-1-1,-2 34 1,0-12 95,-8 119 292,9-163-443,0 1 1,0-1-1,0 0 1,0 0-1,0 0 1,0 0-1,0 0 1,0 1-1,0-1 1,0 0 0,0 0-1,0 0 1,0 0-1,0 1 1,0-1-1,0 0 1,0 0-1,0 0 1,0 0-1,0 1 1,0-1-1,0 0 1,0 0-1,0 0 1,0 0 0,0 0-1,0 1 1,0-1-1,0 0 1,0 0-1,0 0 1,-1 0-1,1 0 1,0 1-1,0-1 1,0 0-1,0 0 1,0 0 0,0 0-1,-1 0 1,1 0-1,0 0 1,0 0-1,0 0 1,0 0-1,-1 0 1,1 0-1,0 0 1,0 0-1,0 0 1,0 0-1,-1 0 1,1 0-265,-1-1-1,0 0 1,1 0-1,0 0 1,-1 0 0,1 0-1,0 1 1,-1-1-1,1 0 1,0 0-1,0 0 1,0 0 0,0-2-1,-2-19-3174,4-1 1194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22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469 10 5152,'-7'-3'1655,"6"2"-1495,0 0 0,0 0 0,0 1 0,0-1 0,0 1 0,0-1-1,-1 1 1,1-1 0,0 1 0,0 0 0,0 0 0,-1-1-1,1 1 1,0 0 0,-3 0 0,-14 17 751,-1-1 1,0-1-1,-1-1 0,-1-1 1,0-1-1,-1 0 0,-26 9 0,-20 6-179,-92 44 46,136-57-1781,31-10-3135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23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27 3648,'1'0'230,"-1"0"1,0-1 0,1 1-1,-1-1 1,1 1-1,-1-1 1,0 1-1,0-1 1,1 1 0,-1-1-1,0 1 1,0-1-1,1 1 1,-1-1 0,0 1-1,0-1 1,0 1-1,0-1 1,0 1-1,0-1 1,0 0 0,0 1-1,0-1 1,0 1-1,0-1 1,0 1-1,-1-1 1,1 1 0,0-1-1,0 1 1,0-1-1,-1 1 1,1-1-1,0 1 1,-1-1 0,1 1-1,0-1 1,-1 1-1,1 0 1,-1-1-1,1 1 1,0 0 0,-1-1-1,1 1 1,-1 0-1,0-1 1,-3 0-2,0 0 0,0 0 0,0 0 0,0 1 0,0-1 0,0 1 0,0 0 0,0 0 0,0 0 0,0 1 0,0 0 0,-7 1 0,10-1-177,-13 2 86,1 0 0,0 1-1,0 1 1,1 0 0,-1 1-1,1 0 1,0 0 0,1 2 0,-1 0-1,2 0 1,-1 0 0,-10 13 0,15-15-101,0 1 1,1-1 0,-1 1 0,1 1 0,1-1 0,0 1 0,0 0 0,0-1 0,1 2 0,0-1 0,1 0 0,0 1-1,0-1 1,1 1 0,0 0 0,0-1 0,1 1 0,0 0 0,0 0 0,3 11 0,0-9 46,0-1-1,1 1 1,0-1 0,1 0 0,0 0 0,1 0 0,0-1-1,0 0 1,1 0 0,0 0 0,16 15 0,-5-9 91,0 0 0,1-1 1,0-1-1,37 18 0,-47-27-131,0 0 0,1-1 0,0 0 0,0-1 0,-1 0 0,2 0 0,-1-1 0,0 0 0,0-1 0,14-1 0,0-2-56,0-1 1,-1-1-1,30-10 1,-46 13-471,-1-1 0,1 0 0,-1 0 0,1-1 0,-1 0 0,0 0 0,-1-1 0,1 1 0,8-11 0,-7 8-764,-1-1 0,0-1 0,0 1 0,-1-1 1,0 0-1,5-11 0,3-15-1874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23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49 114 4992,'-2'-3'515,"1"0"0,-1 0 0,1 0-1,0 0 1,0 0 0,0-1 0,0 1 0,0 0 0,1-6 0,0 7-303,0 1 0,1-1 1,-1 0-1,1 1 1,0-1-1,-1 0 0,1 1 1,0-1-1,0 0 0,0 1 1,0 0-1,0-1 0,1 1 1,-1 0-1,0-1 0,1 1 1,-1 0-1,3-2 1,6-4 417,1 0 0,-1 1 1,20-8-1,-24 11-512,0 1 0,0 0 0,-1 0 0,1 1 0,0 0 0,0 0 0,0 0 0,0 1 0,11 1 0,-15-1-85,0 0 1,0 0-1,-1 1 1,1-1 0,0 1-1,0-1 1,-1 1-1,1 0 1,0 0-1,-1 0 1,1 0-1,0 0 1,-1 0-1,1 0 1,-1 0-1,0 1 1,1-1 0,-1 1-1,0-1 1,0 1-1,0-1 1,0 1-1,0-1 1,0 1-1,-1 0 1,1 0-1,0-1 1,-1 1 0,0 0-1,1 0 1,-1 0-1,0 0 1,0 0-1,0-1 1,0 1-1,0 3 1,-2 5 55,1 0 0,-1-1 0,-1 1 0,0 0 1,-7 14-1,-36 98 167,45-120-250,0 1 1,0 0-1,1-1 0,-1 1 1,1 0-1,0 0 0,-1 0 1,1-1-1,1 1 1,-1 0-1,0 0 0,1-1 1,-1 1-1,1 0 1,0 0-1,2 4 0,2 3 15,0 0 0,1-1-1,7 10 1,4 6 390,-16-24-317,0 1-1,0-1 1,0 1-1,0 0 0,-1-1 1,1 1-1,0 0 1,-1-1-1,0 1 0,1 0 1,-1 0-1,0-1 1,0 1-1,0 0 0,0 3 1,-1-3-34,1-1-1,-1 0 1,0 0 0,0 1 0,0-1 0,0 0 0,0 0-1,0 0 1,0 0 0,0 0 0,0 0 0,0 0 0,-1-1-1,1 1 1,0 0 0,-1-1 0,1 1 0,0 0-1,-1-1 1,1 0 0,-3 1 0,-14 3 9,-1-1-1,1 0 1,-20-1 0,-7 1-947,32-3-764,-9 1-2180,10 3-1508,6 3 1981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27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15 957 2912,'-4'1'329,"4"-1"-262,-1 1 0,1-1 0,-1 0 1,0 0-1,1 1 0,-1-1 0,1 0 0,-1 0 0,1 1 0,-1-1 0,1 1 0,-1-1 1,1 0-1,-1 1 0,1-1 0,0 1 0,-1-1 0,0 4 2513,4-5-2227,1 0 0,-1 0-1,1 0 1,-1 0 0,0 0-1,0-1 1,1 0 0,-1 1-1,0-1 1,-1 0 0,1-1 0,0 1-1,0 0 1,3-5 0,7-10 341,0 0 0,-1-1 0,14-29 0,-7 12-190,87-131 1435,21-37-513,-63 81-930,52-89 357,-106 196-838,11-22-307,-30 48 141,1 0 0,-10 18-1,-18 46 46,-44 134-1,73-188 89,1 0 0,0 1-1,2-1 1,1 1 0,1 0-1,0 31 1,2-48 27,1-1 0,-1 0 0,1 1 0,0-1 0,0 1 0,1-1 0,0 0 0,-1 0 0,1 0 0,1 0 0,-1 0 0,5 6 0,-4-7 12,-1-1 1,1 0 0,-1 0 0,1 0 0,-1 0 0,1 0 0,0 0 0,0-1 0,0 1 0,0-1 0,0 0 0,1 0 0,-1 0 0,0 0 0,0-1 0,1 1 0,-1-1-1,4 0 1,3-1 34,0 0 0,1 0 0,-1-1 0,0 0 0,0-1 0,0 0 0,17-9 0,-13 5-20,-1 0 1,1-2-1,-1 1 0,18-17 1,-17 11-13,-1 0 0,0 0 0,-1-1 0,-1-1 1,-1 0-1,12-24 0,-1-4 38,19-62 0,-17 43-57,-7 21 6,-2 0 0,17-86-1,-30 121-9,-1 7-13,0-1 1,0 0 0,1 1-1,-1-1 1,0 0 0,0 1 0,0-1-1,0 0 1,0 1 0,0-1 0,-1 0-1,1 1 1,0-1 0,0 0 0,0 1-1,-1-1 1,1 0 0,-8 11-480,3 2 423,0 0 0,1 1 0,1 0-1,-4 19 1,-1 54 107,6-60-36,-5 112 259,8-109-193,0 0 1,10 50-1,-9-71-39,0 0 1,0 0-1,1 0 0,0 0 1,1-1-1,0 0 1,0 0-1,1 0 0,-1 0 1,10 10-1,-10-13-11,1 0 0,-1 0 1,1 0-1,0-1 0,0 1 0,0-1 0,0-1 0,0 1 0,1-1 0,-1 0 0,1 0 0,-1 0 0,1-1 1,0 0-1,8 1 0,36-4-2392,-13 0-2790,-10 4 1990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29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8 116 4160,'-8'-12'1333,"8"12"-1292,0-1 0,0 1 0,1 0 0,-1 0-1,0 0 1,0 0 0,0-1 0,0 1 0,0 0 0,0 0-1,0 0 1,1 0 0,-1 0 0,0 0 0,0-1 0,0 1-1,0 0 1,0 0 0,1 0 0,-1 0 0,0 0 0,0 0-1,0 0 1,1 0 0,-1 0 0,0 0 0,0 0 0,0 0-1,0 0 1,1 0 0,-1 0 0,0 0 0,0 0 0,0 0-1,1 0 1,-1 0 0,0 0 0,0 0 0,0 0 0,0 0-1,1 1 1,-1-1 0,0 0 0,0 0 0,0 0 0,0 0-1,0 0 1,0 0 0,1 1 0,-1-1 0,0 0 0,0 0-1,0 0 1,0 0 0,0 0 0,0 1 0,0-1 0,0 0-1,0 0 1,0 0 0,0 1 0,0-1 0,0 0 0,0 0-1,0 0 1,0 1 0,7 42 1285,0 84-1,-1-14-237,6 82 2256,-11-286-958,6-151-2362,-6 86 1331,-6 107-1323,5 50-49,0-1 1,1 1 0,-1-1-1,1 0 1,-1 1 0,0-1-1,1 1 1,-1-1 0,0 1-1,1-1 1,-1 1 0,0-1-1,0 1 1,0-1 0,1 1-1,-1-1 1,0 1 0,0 0-1,0-1 1,0 2 0,1 2 7,11 25 64,-2 0 0,8 34 0,-4 3 62,32 118 406,-15-103-134,-27-72-296,0-1 1,1 0-1,0 0 0,0 0 1,0-1-1,1 0 1,9 9-1,-14-16-51,-1 0 0,0 1 1,1-1-1,-1 0 0,1 1 0,-1-1 1,0 0-1,1 1 0,-1-1 0,1 0 0,-1 0 1,1 0-1,-1 1 0,1-1 0,-1 0 0,1 0 1,0 0-1,-1 0 0,1 0 0,-1 0 0,1 0 1,-1 0-1,1 0 0,-1 0 0,1-1 1,-1 1-1,2 0 0,-1-1 9,0 0 0,0 0 0,0 1 0,-1-1 1,1 0-1,0 0 0,0 0 0,0 0 0,-1 0 0,1 0 0,0-2 0,2-3 75,-1 1 0,0-1 0,2-11 0,13-99 348,-9 53-426,3-12 51,36-124 0,-23 126-398,-24 72 69,0 0 0,1 0-1,-1 1 1,1-1 0,-1 0 0,1 0 0,-1 0-1,1 1 1,0-1 0,-1 0 0,1 1 0,0-1-1,-1 0 1,1 1 0,0-1 0,0 1 0,0 0 0,-1-1-1,1 1 1,0-1 0,0 1 0,0 0 0,0 0-1,0-1 1,0 1 0,0 0 0,0 0 0,1 0-1,0 0-202,-1 1 0,0-1 0,1 0 0,-1 1 0,1-1 0,-1 1 0,1 0 0,-1-1 0,0 1 0,0 0 0,1 0 0,-1 0 0,0 0 0,0 0 0,0 0 0,2 2 0,8 11-1908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31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1 575 4224,'1'-7'748,"0"1"-138,-1 1 1,2-1-1,-1 1 1,0 0-1,1-1 1,0 1-1,3-7 1,-4 12-535,-1 0 1,0-1-1,0 1 1,0 0-1,1-1 1,-1 1-1,0 0 1,0-1 0,1 1-1,-1 0 1,0-1-1,1 1 1,-1 0-1,0 0 1,1 0-1,-1-1 1,1 1-1,-1 0 1,0 0-1,1 0 1,2 6 697,-6 23-316,1-19-97,-5 55 686,2-33-419,0 38 1,5-63-562,1 0 1,0 0 0,0 0 0,3 12 0,-3-17 20,0 1-1,0-1 0,0 1 1,0-1-1,0 1 1,0-1-1,1 0 1,-1 1-1,1-1 1,0 0-1,0 0 0,-1 0 1,1 0-1,0-1 1,4 3-1,-5-3-21,1-1 0,-1 0 0,1 1 0,-1-1 0,0 0 0,1 0-1,-1 0 1,1 0 0,-1 0 0,1 0 0,-1 0 0,1-1 0,-1 1 0,1 0 0,-1-1 0,0 1-1,1-1 1,-1 0 0,0 1 0,0-1 0,1 0 0,-1 0 0,0 0 0,2-2 0,1 0-9,0-1 1,0-1 0,0 1 0,0-1 0,4-7 0,7-16-6,-2 0 1,0-1-1,-2 0 1,-1-1-1,7-39 0,-14 59-117,-4 20 49,0 9 17,0 20-89,0-11 197,2-1 0,0 1-1,8 39 1,-7-62-34,0 1 1,1-1-1,-1 0 0,1 0 1,0-1-1,8 9 0,2 5 214,-13-17-274,0-1 0,0 0 0,1 0 0,-1 0 1,0 0-1,0 0 0,1 0 0,-1 1 0,0-1 0,1 0 0,-1 0 0,0 0 0,0 0 0,1 0 1,-1 0-1,0 0 0,1 0 0,-1 0 0,0 0 0,0 0 0,1-1 0,-1 1 0,0 0 1,1 0-1,-1 0 0,0 0 0,0 0 0,1 0 0,-1-1 0,0 1 0,0 0 0,0 0 0,1 0 1,-1-1-1,0 1 0,0 0 0,0 0 0,0-1 0,1 1 0,-1 0 0,0 0 0,0-1 0,0 1 1,1-1 0,0 0 1,0 0 0,-1 0-1,1-1 1,-1 1 0,1 0-1,0 0 1,-1 0 0,0-1-1,1-1 1,-1 2-2,0-1-1,0 1 1,0-1-1,0 1 1,0 0 0,1-1-1,-1 1 1,0-1 0,1 1-1,-1 0 1,1-2-1,17-15-40,-7 10-11,0 1-1,12-7 0,2-1 39,-8 4 9,92-61-132,-98 63 103,1 1 0,0 1 0,0 0 0,1 0 0,-1 1 0,19-5 0,-30 12 113,-4 3-47,-13 13-46,-22 16-26,19-19-36,1 1-1,-18 19 0,31-28 67,0 0 0,0 0 1,0 1-1,1 0 0,0-1 0,0 1 0,1 1 1,0-1-1,0 0 0,-1 9 0,3-14 1,1-1 0,0 1-1,0 0 1,-1 0 0,1 0-1,1-1 1,-1 1 0,0 0-1,0 0 1,1 0 0,-1-1-1,1 1 1,-1 0 0,1 0-1,0-1 1,-1 1 0,1-1 0,0 1-1,0-1 1,0 1 0,1-1-1,-1 1 1,0-1 0,0 0-1,1 0 1,-1 1 0,1-1-1,-1 0 1,1 0 0,-1-1-1,1 1 1,2 1 0,2 0 15,-1 0 1,1 0 0,0-1 0,0 0 0,0 0 0,0 0 0,0 0-1,10-1 1,4-3 62,0 0-1,0-1 0,0 0 1,0-2-1,-1-1 0,0 0 1,34-18-1,-40 16-81,1 0 0,-2-1 0,1 0 1,-1-1-1,-1 0 0,0-1 0,-1 0 0,0-1 0,12-21 0,6-14 93,29-73 0,-51 107-50,76-196 97,-73 179-141,-1 0-1,-1-1 0,-2 1 1,3-62-1,-8 87-37,-1-1-1,1 1 1,-1-1 0,-2-8-1,3 15 30,0 0 0,0-1 0,0 1 1,0 0-1,0-1 0,0 1 0,0 0 0,0-1 0,-1 1 0,1 0 0,0 0 0,0-1 0,0 1 0,0 0 0,-1 0 0,1-1 0,0 1 0,0 0 0,-1 0 0,1 0 0,0-1 0,0 1 0,-1 0 0,1 0 0,0 0 1,-1 0-1,1-1 0,0 1 0,0 0 0,-1 0 0,1 0 0,0 0 0,-1 0 0,0 0 0,-10 8-237,8-5 191,0 1-1,0 0 1,1 0 0,-4 6 0,-9 25 18,1 1 0,2 0 0,2 1 0,1 0 1,1 1-1,-3 61 0,8 28 16,4-98 16,1 1 0,8 38 0,-8-58 43,1 0 1,0 0-1,1 0 0,0 0 0,1 0 1,0-1-1,0 0 0,1 0 0,0 0 1,12 13-1,-14-19-1,-1-1-1,1 1 1,0-1 0,-1 0-1,1 0 1,0 0 0,0 0-1,0-1 1,1 0 0,-1 1-1,0-2 1,0 1 0,1 0-1,-1-1 1,1 0 0,-1 0-1,9-1 1,-1-1 20,0 0 1,0 0 0,0-1-1,0-1 1,14-6-1,-17 5-43,0 0-1,-1 0 1,1-1-1,-1 0 0,-1-1 1,1 0-1,-1 0 1,-1 0-1,1-1 1,-1 0-1,10-17 0,-11 17-1,-1 0-1,0-1 0,0 0 0,-1 0 0,0 0 0,0 0 0,-1 0 0,0-1 0,-1 1 1,0-1-1,-1 1 0,0-18 0,-1 24-21,1 0 1,-1-1-1,0 1 0,0 0 1,0-1-1,0 1 0,0 0 1,-1 0-1,0 0 0,1 0 1,-5-5-1,5 7-4,0 0 0,0 0-1,-1 0 1,1 1 0,0-1 0,-1 0-1,1 0 1,0 1 0,-1-1 0,1 1-1,-1-1 1,1 1 0,-1 0 0,1 0-1,-1-1 1,0 1 0,1 0 0,-1 0-1,1 1 1,-1-1 0,1 0 0,-1 0-1,1 1 1,-1-1 0,1 1 0,-1-1-1,1 1 1,0 0 0,-3 1 0,-3 2-3,0 0 1,1 1-1,-1 0 1,1 0 0,0 1-1,1 0 1,-1 0-1,-5 8 1,-2 5-14,-18 33-1,26-43 43,0 1-1,1 0 0,0 0 0,1 1 0,0-1 1,-3 19-1,5-26-10,1 0 1,0 0 0,0 0-1,0 0 1,0 0-1,0 0 1,0-1-1,1 1 1,0 0 0,-1 0-1,1 0 1,0 0-1,1 0 1,-1-1-1,0 1 1,1-1 0,-1 1-1,1-1 1,0 1-1,0-1 1,0 0-1,0 0 1,0 0-1,0 0 1,1 0 0,-1 0-1,1-1 1,3 3-1,1-2 31,-1 0 1,1 0-1,-1 0 0,1-1 0,-1 0 0,1 0 1,12 0-1,1-2 23,26-4 1,-32 3-19,0-1-1,-1-1 1,1 0-1,-1-1 1,0-1-1,0 0 1,-1-1 0,0 0-1,0 0 1,18-16-1,5-9-5,57-65 0,-59 59 30,-30 36 8,0-1 0,-1 0 1,1 0-1,-1-1 0,0 1 0,0 0 1,0-1-1,0 1 0,0-1 1,1-5-1,-3 9-69,0 0 1,0-1-1,0 1 0,0 0 1,0 0-1,0 0 0,-1 0 1,1 0-1,0 0 0,0 0 1,0 0-1,0 0 0,0 0 1,0 0-1,0 0 0,0 0 1,0 0-1,-1 0 0,1 0 0,0 0 1,0-1-1,0 1 0,0 0 1,0 0-1,0 0 0,0 0 1,0 1-1,-1-1 0,1 0 1,0 0-1,0 0 0,0 0 1,0 0-1,0 0 0,0 0 1,0 0-1,0 0 0,-1 0 1,1 0-1,0 0 0,0 0 1,0 0-1,0 0 0,0 0 1,0 0-1,0 1 0,0-1 1,0 0-1,0 0 0,0 0 1,0 0-1,0 0 0,0 0 1,0 0-1,0 0 0,-1 1 1,-4 4-2,5-4 4,-8 8 18,0 1 0,1 0 0,1 0 0,-11 22 0,-15 49-34,18-44-54,9-23 105,0 1 0,1-1-1,0 1 1,1 0 0,1 0 0,-1 17 0,3-31-35,0 0 0,0 0 1,0 0-1,0 0 0,0 0 1,0 0-1,1 0 0,-1 0 0,0 0 1,0 0-1,1 0 0,-1 0 1,0-1-1,1 1 0,-1 0 0,1 0 1,0 0-1,0 0 0,-1 0 6,1-1 0,-1 0-1,1 0 1,-1 1 0,1-1 0,0 0-1,-1 0 1,1 0 0,-1 0-1,1 0 1,-1 0 0,1 0 0,0 0-1,-1 0 1,1 0 0,-1 0-1,1 0 1,-1 0 0,1 0 0,0 0-1,0-1 1,3-1 58,1-1 0,-1 1 0,0-1 0,0 0 0,4-4 1,-6 6-58,14-14 63,0 0 0,25-34 0,22-40-163,-4 4 78,-43 64-55,26-44-1,-42 65 66,0 0-1,0 0 1,0 0 0,0 0 0,0 0 0,0 0-1,0 0 1,0 0 0,0 0 0,0 1-1,0-1 1,0 0 0,1 0 0,-1 0-1,0 0 1,0 0 0,0 0 0,0 0 0,0 0-1,0 0 1,0 0 0,0 0 0,0 0-1,0 0 1,0 0 0,0 0 0,0 0-1,0 0 1,0 0 0,0 0 0,0 0 0,0 0-1,0 0 1,0 0 0,0 0 0,1-1-1,-1 1 1,0 0 0,0 0 0,0 0 0,0 0-1,0 0 1,0 0 0,0 0 0,0 0-1,0 0 1,0 0 0,0 0 0,0 0-1,0 0 1,0 0 0,0 0 0,0 0 0,0 0-1,0 0 1,0 0 0,0 0 0,0 7-129,-1 18-77,1-23 204,-3 25 174,2 0 0,1 0 0,5 46 0,-4-65-127,1 0-1,0 1 1,0-1-1,1 0 1,0 0-1,0 0 1,1 0-1,0-1 1,0 0-1,0 1 1,1-1 0,1-1-1,-1 1 1,1-1-1,0 0 1,8 6-1,-3-5 54,-1 0-1,1-1 1,0-1 0,0 0-1,1 0 1,-1-1-1,1 0 1,21 3 0,-28-7-67,0 1 0,1-1 0,-1 0 0,0 0 0,0 0 0,0-1 0,0 1 0,1-1 0,-1-1 0,0 1 0,0-1 0,-1 0 0,1 0 0,0 0 0,-1-1 0,1 1 0,-1-1 0,0 0 0,0-1 0,0 1 0,5-6 0,5-7-651,-2 0 0,0-1-1,-1-1 1,10-20 0,-2 4-2752,-8 16-1989,26-31-1,-13 23 702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2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7456,'-12'-8'3392,"16"13"-2944,1-5 1664,7 0-1248,12 0 928,10 0-1057,14 0 257,5 0-608,5 0-64,5 0-192,-15 0 64,-2 3-128,-13-3-96,-4 0 0,-9 0-960,-3 0 544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32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9 222 5408,'-1'-1'202,"0"0"-1,0 0 1,1-1 0,-1 1 0,0 0 0,1 0 0,-1 0-1,0-1 1,1 1 0,0 0 0,-1-1 0,1 1-1,0 0 1,0-1 0,0 1 0,0 0 0,0-1 0,0 1-1,0 0 1,0-1 0,0 1 0,1 0 0,-1-1-1,1-2 1,3-5 1085,-1 0-1,7-13 0,-4 11-942,2-7 413,1 0-1,12-18 1,-16 29-492,0 0 0,0 0 0,1 1 0,0 0-1,0 0 1,0 1 0,11-8 0,-16 13-224,0-1 1,0 0-1,0 1 1,0-1-1,0 0 0,0 1 1,0-1-1,0 1 1,1 0-1,-1-1 1,0 1-1,0 0 1,0 0-1,1-1 0,-1 1 1,0 0-1,0 0 1,1 1-1,-1-1 1,0 0-1,2 1 1,-2-1-17,0 1-1,0 0 1,0 0 0,0-1 0,-1 1 0,1 0 0,0 0 0,0 0 0,-1 0 0,1 0 0,0 0-1,-1 0 1,1 0 0,-1 1 0,1-1 0,-1 0 0,1 2 0,0 5 108,0 0 0,-1 0 1,1 0-1,-2 15 0,-1-6 125,0-1 72,2 33 0,0-45-301,0 0 1,1 0-1,-1 0 0,1 0 1,0 0-1,0-1 0,1 1 1,-1 0-1,1-1 0,0 1 0,0-1 1,0 1-1,4 4 0,-4-6-8,0-1 0,0 1 0,0-1-1,0 0 1,0 0 0,0 1-1,1-1 1,-1-1 0,0 1 0,1 0-1,-1 0 1,1-1 0,-1 0 0,1 1-1,-1-1 1,1 0 0,4 0 0,4-2-254,-1 1 0,19-5 1,-23 4-4,6-1-841,0 0 0,0-2-1,-1 1 1,19-10 0,7-9-1712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3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74 3552,'3'-15'1147,"-2"14"-1116,-1 1 1,0-1-1,0 1 1,1-1 0,-1 1-1,0 0 1,1-1 0,-1 1-1,1-1 1,-1 1 0,0 0-1,1-1 1,-1 1-1,1 0 1,-1 0 0,1-1-1,-1 1 1,1 0 0,-1 0-1,1 0 1,-1 0 0,1 0-1,-1-1 1,2 1 0,-2 0 99,13-5 2204,-10 4-1913,-1 1 0,1-1 1,-1 0-1,1 0 0,-1 0 1,0-1-1,0 1 0,1 0 1,-1-1-1,0 0 0,0 1 1,-1-1-1,1 0 0,0 0 1,0 0-1,1-3 1,-3 5-355,0 0 1,0-1 0,0 1 0,0 0 0,1-1-1,-1 1 1,0 0 0,0-1 0,0 1 0,0 0-1,0-1 1,0 1 0,0 0 0,0-1 0,0 1-1,-1 0 1,1-1 0,0 1 0,0 0 0,0-1-1,0 1 1,0 0 0,0-1 0,-1 1 0,1 0-1,0-1 1,0 1 0,-1 0 0,1 0-1,-1-1 1,-13-5 892,-21 4-343,23 3-511,0 0-1,0 0 0,0 2 0,0 0 0,-12 4 1,14-3-912,0 0 0,0 0 1,-12 8-1,16-5-837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1:57.9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1136 3552,'-7'-7'1201,"2"10"-454,2 0-685,3-1 1478,5-1-58,10-4 318,-10-1-1573,0 0 0,0-1-1,0 1 1,-1-1 0,1 0 0,-1 0 0,-1 0 0,1 0 0,4-9 0,7-10 250,136-202 1966,-139 208-2353,83-127 420,-72 106-135,31-74-1,-39 76-34,-1-1-1,15-71 1,-29 108-334,0-2-35,0-1 0,1 1 0,0 0 0,-1-1-1,1 1 1,0 0 0,1 0 0,-1 0 0,1 0-1,2-4 1,-4 6 26,0 1-1,1 0 1,-1 0 0,0 0-1,1 0 1,-1 0 0,0-1-1,1 1 1,-1 0 0,0 0-1,1 0 1,-1 0-1,1 0 1,-1 0 0,0 0-1,1 0 1,-1 0 0,0 0-1,1 0 1,-1 1 0,0-1-1,1 0 1,-1 0 0,0 0-1,1 0 1,-1 0-1,0 1 1,0-1 0,1 0-1,-1 0 1,0 1 0,1-1-1,-1 0 1,0 0 0,0 1-1,0-1 1,1 0 0,-1 1-1,0-1 1,0 1-1,8 13 243,-1 5-84,-1 1-1,0-1 1,3 24-1,4 62 174,-8-58-292,12 145 194,-17-161-106,0-1-1,-2 1 1,-2-1-1,-8 37 1,11-61-28,-1 0 1,0 1-1,-6 9 0,7-14-55,0 0-1,0-1 0,0 1 1,0 0-1,0-1 1,-1 1-1,1-1 0,-1 1 1,1-1-1,-1 0 0,1 1 1,-1-1-1,0 0 1,1 0-1,-1 0 0,-2 0 1,1 0-19,0-1 1,0 0-1,0 1 1,0-1 0,1-1-1,-1 1 1,0 0-1,0-1 1,0 1-1,1-1 1,-1 0-1,0 0 1,1 0 0,-1 0-1,0-1 1,-4-2-1,-3-4-9,-1 1 0,-12-14 0,15 14-35,-27-25-113,-46-37-168,72 61 147,1 0-1,-11-13 0,15 16-1266,21 22 1080,17 20-1,-23-24 365,0 0 0,0-2 0,1 1 1,23 15-1,-25-21 32,0 0 1,1 0 0,15 4-1,-21-8-5,0 0 0,0-1 0,1 0 0,-1 0 0,0 0 0,1-1-1,-1 0 1,1 0 0,7-1 0,-6-1-21,0 1 0,-1-2 0,1 1 0,-1-1 0,0 0 0,0 0 0,0 0 0,0-1 0,0 0 0,8-8 0,3-5 62,27-34 0,-21 21 1,10-9-134,-15 15 119,2 1 0,0 1 0,1 0 0,44-32 0,-63 52-30,0 1 0,1-1 0,-1 1 0,1 0 0,-1 0 0,1 0 0,0 0 0,-1 0 0,1 0 0,0 1 0,0-1 0,-1 1 0,1 0 0,4 0 0,-5 0-5,-1 1 1,1-1-1,-1 1 0,1-1 0,-1 1 1,0 0-1,1-1 0,-1 1 1,0 0-1,1 0 0,-1 0 0,0 0 1,0 0-1,0 0 0,0 0 0,0 1 1,0-1-1,0 0 0,0 0 1,0 1-1,0-1 0,-1 1 0,1-1 1,-1 1-1,1-1 0,-1 1 0,1 2 1,1 12 72,0 1 1,-2-1-1,1 1 1,-2-1-1,0 1 1,-5 19-1,3-16-27,-30 197 308,32-208-300,1-9-93,0 0 0,0 0 0,0 0 0,0 0 0,0 0 0,0 0 1,0 0-1,1 0 0,-1 0 0,0 0 0,0 0 0,0 0 1,0 0-1,0 0 0,0 0 0,0 0 0,0 0 0,0 0 0,0 0 1,0 0-1,0 0 0,0 0 0,0 0 0,0 1 0,0-1 0,0 0 1,0 0-1,0 0 0,0 0 0,0 0 0,0 0 0,0 0 0,1 0 1,-1 0-1,0 0 0,0 0 0,0 0 0,0 0 0,0 0 1,0 0-1,0 0 0,0 0 0,0 0 0,0-1 0,0 1 0,0 0 1,0 0-1,0 0 0,0 0 0,0 0 0,0 0 0,0 0 0,0 0 1,0 0-1,0 0 0,0 0 0,0 0 0,1 0 0,-1 0 1,0 0-1,0 0 0,0 0 0,0 0 0,0 0 0,0 0 0,0 0 1,0-1-1,10-19 62,5-15-94,2 1 1,29-45-1,-32 59-22,0 1 0,2 0 0,0 1 0,1 1-1,20-16 1,-31 28 47,0 1 1,0-1-1,1 1 0,-1 1 0,9-4 0,-13 6 8,-1 1 0,0-1 1,0 1-1,1-1 0,-1 1 0,0-1 0,1 1 1,-1 0-1,0 0 0,1 0 0,-1 0 0,0 0 1,1 0-1,-1 0 0,0 0 0,1 1 0,-1-1 0,0 0 1,0 1-1,1-1 0,-1 1 0,0-1 0,0 1 1,1 0-1,-1-1 0,0 1 0,0 0 0,0 0 1,0 0-1,0 0 0,0 0 0,-1 0 0,1 0 1,0 0-1,0 0 0,-1 1 0,1 0 0,2 5 54,-1 0 0,0 1 0,-1-1 0,0 0 0,0 0 0,0 15 0,-6 45 83,4-55-104,0-1-21,-1 4 30,0 0 1,2 0-1,1 16 1,0-25-4,0 3 118,0-13 12,4-19-14,3 0-170,4-10-70,1 0 0,20-38 0,-23 54 49,-6 7-34,1 1 1,1 1-1,0-1 0,13-15 0,-18 24 65,-1-1 1,1 1-1,-1-1 1,1 1-1,-1-1 0,1 1 1,-1-1-1,1 1 1,0-1-1,-1 1 0,1 0 1,0-1-1,-1 1 1,1 0-1,0 0 1,-1-1-1,1 1 0,0 0 1,-1 0-1,1 0 1,0 0-1,0 0 0,-1 0 1,1 0-1,0 0 1,0 0-1,-1 0 0,1 1 1,0-1-1,-1 0 1,1 0-1,0 1 1,-1-1-1,1 0 0,0 1 1,-1-1-1,1 1 1,-1-1-1,1 1 0,-1-1 1,1 1-1,-1-1 1,1 1-1,-1-1 1,1 1-1,-1 0 0,1 0 1,0 2 8,1 1 0,-1-1 0,0 0 0,0 0 0,0 1 0,0-1 0,-1 1 1,1 6-1,-5 77-111,1-49 229,3 46 1,0-58-100,0 5-82,0-29 50,0-1-1,1 1 0,-1 0 1,0-1-1,1 1 0,-1-1 1,1 1-1,-1-1 0,1 1 1,0-1-1,0 1 0,-1-1 1,3 2-1,-3-2 14,1-1 1,-1 0-1,1 1 1,-1-1-1,1 0 1,-1 0-1,1 0 1,0 1-1,-1-1 0,1 0 1,-1 0-1,1 0 1,0 0-1,-1 0 1,1 0-1,-1 0 1,1 0-1,0 0 0,-1 0 1,1-1-1,-1 1 1,1 0-1,0 0 1,-1 0-1,1-1 1,-1 1-1,1 0 1,-1-1-1,1 1 0,-1 0 1,1-1-1,0 0 1,15-15 38,-15 14-31,28-31-19,1 1 1,1 2-1,2 1 1,1 2-1,1 1 1,45-26-1,19-3 5,-78 42 126,-20 13-120,0-1 0,0 0 0,0 1 0,-1-1 0,1 0 0,0 0 0,0 0 1,0 1-1,-1-1 0,1 0 0,0 0 0,-1 0 0,1 0 0,-1 0 0,0 0 0,1-2 0,-1 2-5,0 1 1,-1 0-1,1 0 0,0 0 0,-1 0 1,1 0-1,-1 0 0,1 0 0,0-1 0,-1 1 1,1 0-1,-1 0 0,1 1 0,0-1 0,-1 0 1,1 0-1,0 0 0,-1 0 0,1 0 1,-1 0-1,1 1 0,-10 4-11,1 0 1,0 1-1,0 0 0,0 1 0,-14 14 1,10-8 28,0 2 1,-15 23-1,17-21-85,0 1 0,-11 27-1,19-36 35,-1 1 1,1-1-1,0 1 0,1 0 0,0 0 0,0 18 1,2-26 33,0-1 1,0 1-1,0-1 1,0 0-1,0 1 1,0-1 0,0 1-1,1-1 1,-1 0-1,1 1 1,-1-1-1,1 0 1,-1 1 0,1-1-1,0 0 1,1 2-1,-2-3 3,1 0-1,-1 1 0,1-1 0,-1 0 0,1 1 1,0-1-1,-1 0 0,1 0 0,-1 0 1,1 1-1,0-1 0,-1 0 0,1 0 1,0 0-1,-1 0 0,1 0 0,0 0 1,-1 0-1,1 0 0,0-1 0,-1 1 0,1 0 1,1-1-1,2-1 18,0 0 1,-1 0-1,1-1 0,0 1 1,-1-1-1,1 0 1,-1 0-1,3-4 0,13-16 41,-2-2 0,-1 1 0,19-40 0,-8 13-229,-16 31 86,0 0 0,-2-1 0,7-23 0,-24 74 10,2-1-1,1 1 1,1 0 0,1 0 0,2 0 0,3 38 0,0-55 30,0-1 1,4 15-1,-5-24 45,0 0-1,0 0 1,0-1 0,0 1 0,0 0-1,1 0 1,-1-1 0,1 1 0,0-1-1,-1 0 1,1 1 0,1-1-1,-1 0 1,4 3 0,-5-5 0,0 1 0,-1-1-1,1 1 1,0-1 0,0 0 0,0 0 0,0 1 0,0-1 0,0 0-1,0 0 1,0 0 0,0 0 0,0 0 0,0 0 0,0 0-1,0 0 1,-1-1 0,1 1 0,0 0 0,0-1 0,0 1 0,0 0-1,0-1 1,0 1 0,-1-1 0,2 0 0,1-2 15,0 1-1,-1-1 1,1 0 0,4-6 0,-4 5 11,16-23 83,28-55-1,-19 31-94,103-205 290,-106 196-330,109-276-139,-123 306 110,-2 0 1,-1-1 0,4-37-1,-11 68 43,-1-1 0,0 1 0,0 0 0,0 0 0,0 0 0,0 0 0,0 0 1,0 0-1,0-1 0,0 1 0,0 0 0,0 0 0,0 0 0,0 0 0,0-1 0,0 1 0,0 0 0,0 0 0,0 0 0,0 0 0,0 0 0,0-1 0,0 1 0,0 0 0,0 0 0,0 0 0,0 0 0,0 0 0,0-1 0,0 1 0,0 0 0,0 0 0,0 0 0,-1 0 0,1 0 0,0 0 0,0 0 0,0-1 0,0 1 0,0 0 1,0 0-1,-1 0 0,1 0 0,0 0 0,0 0 0,0 0 0,0 0 0,0 0 0,-1 0 0,1 0 0,0 0 0,0 0 0,0 0 0,0 0 0,-1 0 0,1 0 0,0 0 0,-10 9-107,-12 23 94,3 5-3,1 0 0,-13 46 1,-18 83-108,36-109 98,-7 77 0,17-111 44,2 0 0,1 0 0,1 0 0,7 41 0,-6-52-1,1 0-1,0-1 0,0 1 0,1-1 0,1 0 0,0 0 0,1-1 0,0 0 0,0 1 0,15 16 0,-20-26 1,0 1-1,1-1 1,-1 0 0,1 0 0,0 1-1,-1-1 1,1 0 0,0 0-1,0-1 1,0 1 0,-1 0 0,1-1-1,0 1 1,0-1 0,0 1-1,0-1 1,0 0 0,0 0-1,0 0 1,0 0 0,0 0 0,0 0-1,0-1 1,0 1 0,0-1-1,0 1 1,0-1 0,1-1 0,5-1-23,0-2 0,-1 1-1,0-1 1,0-1 0,6-5 0,-2 2 51,16-12-48,28-31 0,-43 38 35,0 0 0,0-1 0,-2-1 0,11-18 0,-4-2 2,-1 0-1,21-72 0,9-82 101,-28 107-194,-10 43 32,-2 0-1,-2 0 0,-1-64 1,-2 103 27,-1 1 1,0-1 0,0 0 0,0 0 0,0 0-1,0 1 1,0-1 0,0 0 0,0 0-1,-1 0 1,1 1 0,0-1 0,0 0 0,-1 0-1,1 0 1,0 1 0,-1-1 0,0-1-1,1 2-1,-1 0-1,1 1 1,-1-1-1,1 0 0,-1 0 1,1 1-1,-1-1 1,1 0-1,0 1 1,-1-1-1,1 0 0,0 1 1,-1-1-1,1 1 1,0-1-1,-1 1 0,1-1 1,0 1-1,0-1 1,-1 1-1,-14 35-138,14-33 182,-12 34 60,2 1-1,-10 54 1,0 75-25,20-158-72,-4 159 58,6-109 80,0-42-138,1 0-1,1 0 1,0-1 0,2 1-1,8 21 1,-11-31 16,0-2 23,0 0 1,1 0-1,-1 0 1,1 0-1,6 7 1,-8-10-23,-1-1 1,1 0 0,0 0 0,0 0 0,0 0-1,0 0 1,1 0 0,-1 0 0,0 0-1,0 0 1,1 0 0,-1-1 0,0 1 0,1 0-1,-1-1 1,0 1 0,1-1 0,-1 0-1,1 1 1,-1-1 0,1 0 0,-1 0-1,1 0 1,-1 0 0,1 0 0,2-1 0,8-4 32,0-1 1,-1 0-1,1 0 1,-1-1-1,0-1 1,-1 0-1,0-1 0,0 0 1,-1 0-1,9-12 1,-15 17-31,0-1 0,0 0 0,0 0 0,0 0 0,-1 0 0,0 0 0,0 0 0,0-1 0,-1 1 0,0-1 0,0 0 1,0-9-1,-1 14-26,0 0 0,0 0 1,0 0-1,-1 0 0,1 0 0,0 0 1,-1 0-1,1 0 0,-1 1 1,1-1-1,-1 0 0,1 0 1,-1 0-1,0 0 0,0 1 1,1-1-1,-1 0 0,0 1 0,0-1 1,0 0-1,1 1 0,-1-1 1,0 1-1,0-1 0,0 1 1,0 0-1,0-1 0,0 1 1,0 0-1,0 0 0,0 0 0,0-1 1,0 1-1,0 0 0,0 1 1,-1-1-1,1 0 0,0 0 1,0 0-1,0 0 0,0 1 1,0-1-1,0 1 0,1-1 0,-1 1 1,0-1-1,0 1 0,0-1 1,0 1-1,0 0 0,-1 1 1,-6 8-74,0 0 0,0 1 0,1 0 1,0 0-1,1 0 0,-9 25 0,13-32 73,0 0 1,1 0-1,-1 0 0,1 0 0,0 1 0,0-1 1,0 0-1,1 1 0,0-1 0,-1 0 0,1 1 0,1-1 1,-1 1-1,3 7 0,-3-11 13,0 0 0,1-1 1,-1 1-1,0 0 0,1-1 0,-1 1 1,1 0-1,-1-1 0,1 1 0,-1-1 0,1 1 1,0-1-1,-1 1 0,1-1 0,-1 0 1,1 1-1,0-1 0,0 0 0,-1 1 0,1-1 1,0 0-1,-1 0 0,1 0 0,0 0 1,0 0-1,0 1 0,-1-1 0,1-1 1,0 1-1,0 0 0,0 0 0,28-8 204,-19 5-174,51-20 99,-39 14-222,1 1 0,0 1-1,26-5 1,-35 10 80,-1 0 0,0 1 0,0 1 0,1 0 0,16 3 0,-23-2 105,0 0 0,-1 1 0,1 1 0,0-1 0,-1 1-1,1 0 1,-1 0 0,0 1 0,0 0 0,0 0 0,8 7 0,0 2 23,-8-6 74,1-1 1,0 0-1,14 10 1,-19-15-199,0 0 1,0 0-1,-1 0 0,1 0 1,0 0-1,0-1 0,0 1 1,0-1-1,0 1 0,0-1 1,0 0-1,0 0 0,0 0 1,0 0-1,0 0 0,0 0 1,0-1-1,0 1 1,0-1-1,0 1 0,0-1 1,-1 0-1,3-1 0,37-26-11142,-24 21 7109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00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1097 2656,'0'10'5219,"1"-10"-4973,0-1 0,0 0 0,0 1 0,0-1 0,0 1 0,0-1 0,0 0 0,0 0 0,0 0 0,-1 1-1,2-3 1,8-12 335,0-1-1,-2 0 1,0 0-1,11-31 0,6-14 1,-4 19-238,1 1 0,33-45 0,71-85 127,-100 131-133,36-80 0,-56 106-286,7-12 277,-1-2 0,-1 1 0,13-58 0,-23 78-297,-2 8-130,-5 14-73,-34 121 308,16-50 64,13-51-45,-1 3-79,-8 48 0,18-75-49,0 0-1,1 0 0,1 0 0,0 1 1,0-1-1,1 0 0,1 0 0,5 22 1,-6-29 2,1 0 1,-1 0-1,1 0 0,0 0 1,0-1-1,0 1 0,1-1 1,4 6-1,-6-8-17,0 0 0,1 0 0,-1 1 0,0-1 0,1-1 0,-1 1 0,1 0 0,-1 0 0,1 0 1,-1-1-1,1 1 0,0-1 0,-1 1 0,1-1 0,0 0 0,-1 0 0,1 0 0,0 0 0,0 0 0,-1 0 0,1 0 0,0 0 0,-1-1 0,3 0 0,6-2 47,-1-1 1,0-1-1,-1 0 0,1 0 0,-1 0 1,0-1-1,12-11 0,-2-1 29,30-37 1,-31 31-49,-1-1 0,-1-1 1,-1 0-1,16-42 0,30-118 133,-27 78-153,-28 92-50,51-181 727,-56 190-595,-3 8 11,-7 12-13,-8 17-2,11-20 51,1 0-1,-8 18 1,-7 31 97,2 1 1,-13 83 0,-6 21-86,-22 128-118,52-223 506,30-112-117,-6 10-406,-6 10-88,1-1 0,2 1 1,0 1-1,23-29 0,-36 50 56,0 1-1,1-1 1,-1 1-1,0 0 1,1-1-1,-1 1 1,0-1-1,1 1 1,-1 0-1,0 0 0,1-1 1,-1 1-1,0 0 1,1-1-1,-1 1 1,1 0-1,-1 0 1,1 0-1,-1 0 1,1-1-1,-1 1 1,0 0-1,1 0 1,-1 0-1,1 0 1,-1 0-1,1 0 0,-1 0 1,1 0-1,-1 0 1,1 1-1,0-1 5,0 1 0,-1 0 0,1 0 0,-1-1 0,1 1-1,-1 0 1,1 0 0,-1 0 0,1 0 0,-1-1 0,0 1-1,0 0 1,1 0 0,-1 2 0,1 4-14,-1-1 1,1 1-1,-2 9 0,-2 17 52,-1-5 62,2 1 1,2 48-1,5-49-86,-5-28-6,0 1 0,1 0 1,-1-1-1,0 1 0,0 0 0,0-1 1,1 1-1,-1 0 0,0-1 0,1 1 0,-1-1 1,0 1-1,1 0 0,-1-1 0,1 1 0,-1-1 1,1 1-1,-1-1 0,1 1 0,-1-1 0,1 0 1,-1 1-1,1-1 0,0 0 0,-1 1 0,1-1 1,0 0-1,-1 0 0,1 0 0,0 0 0,-1 1 1,1-1-1,0 0 0,1 0 0,2-3 38,1 0-1,0 1 1,-1-2-1,0 1 1,1 0-1,-1-1 1,-1 0-1,7-7 1,-2 2 2,19-19-38,1 1 1,44-32 0,-45 41-78,57-28 0,-74 41 49,26-11-71,-35 16 88,0-1 1,1 1 0,-1-1-1,0 1 1,1 0 0,-1-1-1,0 1 1,1 0-1,-1 0 1,0 0 0,1 0-1,-1 0 1,0 0 0,1 0-1,-1 1 1,0-1 0,0 0-1,1 1 1,-1-1-1,0 1 1,0 0 0,2 0-1,-3 0 8,0-1-1,1 0 1,-1 1-1,0-1 1,0 1 0,0-1-1,0 0 1,1 1-1,-1-1 1,0 1-1,0-1 1,0 0-1,0 1 1,0-1-1,0 1 1,0-1 0,0 1-1,-1-1 1,1 0-1,0 1 1,0-1-1,0 1 1,0-1-1,0 0 1,-1 1-1,1-1 1,0 0 0,0 1-1,-1-1 1,1 0-1,0 1 1,-1-1-1,1 0 1,0 0-1,-1 1 1,1-1 0,0 0-1,-1 1 1,-15 9 228,2-5-97,0-1 1,-22 4 0,-1 1-211,28-7 52,-1 1-1,1 1 1,0-1 0,0 2 0,1-1-1,-1 1 1,1 0 0,0 1-1,1 0 1,-1 0 0,1 1 0,0 0-1,1 0 1,0 1 0,0-1 0,-7 14-1,11-18 16,-19 35-140,20-36 145,0 1-1,0 0 1,0 0 0,0 0 0,0 0-1,1 0 1,-1 0 0,1 0 0,0 0-1,0 0 1,0 4 0,0-7 6,0 1 1,0-1-1,0 1 1,1 0-1,-1-1 1,0 1-1,0-1 1,0 1-1,1-1 1,-1 1-1,0-1 1,0 1-1,1-1 1,-1 0-1,0 1 1,1-1-1,-1 1 1,1-1-1,-1 0 1,0 1-1,1-1 1,-1 0-1,1 1 1,-1-1-1,1 0 1,-1 0-1,2 1 1,-1-1 5,0 0 1,0 0-1,1 0 0,-1 0 1,0-1-1,0 1 1,1 0-1,-1 0 1,0-1-1,0 1 0,2-2 1,3-1 46,0-1-1,0 0 1,6-6 0,-11 9-44,16-14 82,19-23 1,-21 21-125,20-17 0,0-2 1,-28 28-41,0 0 0,0 1 0,16-12 0,-23 19 66,0 0-1,0 0 1,1 0 0,-1 0 0,0 0-1,0 0 1,0 0 0,0 0-1,1 0 1,-1 0 0,0 0 0,0 0-1,0 0 1,0 0 0,0 0 0,1 0-1,-1 0 1,0 1 0,0-1 0,0 0-1,0 0 1,0 0 0,0 0-1,1 0 1,-1 0 0,0 1 0,0-1-1,0 0 1,0 0 0,0 0 0,0 0-1,0 1 1,0-1 0,0 0-1,0 0 1,0 0 0,0 0 0,0 1-1,0-1 1,0 0 0,0 0 0,0 0-1,0 0 1,0 1 0,0-1-1,0 0 1,0 0 0,0 0 0,0 1-1,-1 12 13,-2 5-22,0 1 1,1 0-1,2 0 0,0 0 0,0-1 0,2 1 1,0 0-1,2 0 0,9 33 0,-11-49 18,0 0 0,0 1 0,0-1-1,0 0 1,0-1 0,5 5 0,-6-5-1,0-1 1,0 0 0,0 0 0,0 0-1,0 0 1,0 0 0,1-1-1,-1 1 1,0 0 0,1-1-1,-1 1 1,0 0 0,1-1-1,-1 0 1,1 1 0,-1-1 0,1 0-1,2 0 1,-1-1 13,1 0-1,-1 0 1,0-1-1,0 1 1,0-1-1,0 0 1,0 0-1,0 0 1,-1 0 0,1-1-1,-1 1 1,1-1-1,-1 1 1,3-6-1,4-6 82,13-28 0,-12 22-80,30-63-93,-31 61 25,-5 14 47,0 1 0,1 0 0,6-8 0,6-11 48,-16 25-52,0 0 0,-1-1 1,1 1-1,0 0 1,0 0-1,0 0 1,0 0-1,0-1 0,0 1 1,0 1-1,2-3 1,-2 3 1,-1 0-1,0 0 1,0 0 0,1 0 0,-1 0 0,0 0-1,0 0 1,0 0 0,1 0 0,-1 0 0,0 0-1,0 0 1,1 0 0,-1 0 0,0 0 0,0 0-1,0 0 1,1 0 0,-1 0 0,0 0 0,0 0-1,0 0 1,1 1 0,-1-1 0,0 0 0,0 0-1,1 0 1,3 11-121,-4 4 194,1 1 0,-2-1 0,-3 24 0,1-10-41,-2 33-49,6-58 451,2-7-290,2-7-102,-4 9-22,10-29 69,-8 20-136,0 1 1,1 1 0,0-1-1,0 0 1,1 1 0,0 0 0,0 0-1,11-12 1,-15 19 45,0 0 0,1 0 0,-1 0 0,0 0 0,1 0 0,-1 0 0,1 0 1,-1 0-1,1 1 0,-1-1 0,1 1 0,0-1 0,-1 1 0,1-1 0,0 1 0,-1 0 0,1 0 0,0 0 0,0 0 0,-1 0 0,1 0 1,0 1-1,-1-1 0,1 0 0,0 1 0,1 0 0,3 2 24,0 0 0,-1 1 0,1-1 0,-1 1 0,7 7 1,-1-2-45,73 69 72,-9-6-350,-68-67-766,-1 0-1,-1 1 1,8 9-1,-1 2-3158,-1-2 1471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00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8 168 7232,'-8'-3'3264,"57"-8"-2848,-16 4 1216,4-1-992,45-13 448,4 1-640,25-9 0,-12 3-256,0 2 256,-12 6-256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10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1165 2656,'-1'4'1681,"2"-4"-1486,-1-1-1,0 1 0,0-1 0,0 1 0,0-1 0,0 1 0,0-1 0,1 1 0,-1-1 0,0 1 1,0-1-1,1 1 0,-1 0 0,0-1 0,1 1 0,0-1 0,7-5 407,0 0 0,0 0 0,-1-1 0,0 0 0,0-1 0,-1 0-1,11-16 1,32-67 361,-27 47-582,128-204 767,-94 163-1014,-22 32 92,-3-2 0,-2-1 0,-2-2 0,32-104 1,-53 143-180,-3 12-5,-1 0 0,0-1 0,0 1 0,-1-1 0,1 1 0,-2-1 0,1 0 0,-2-12 0,1 20-38,0 0 0,0-1 0,0 1 0,0-1 0,0 1 0,0-1-1,0 1 1,0 0 0,-1-1 0,1 1 0,0-1 0,0 1 0,0 0-1,-1-1 1,1 1 0,0 0 0,0-1 0,-1 1 0,1 0 0,0 0-1,-1-1 1,1 1 0,0 0 0,-1 0 0,1-1 0,-1 1 0,0 0-1,1 0 4,-1 0 0,0 0 0,0 0-1,0 0 1,1 0 0,-1 0-1,0 1 1,0-1 0,0 0 0,1 0-1,-1 1 1,0-1 0,-1 1-1,-2 2 19,1 0-1,-1 0 1,1 0-1,-7 7 1,-3 7 88,1 0 0,0 1 0,-10 23 0,-25 60 274,44-93-367,-21 49 128,2 1-1,-19 83 0,35-114-89,1 1-1,2-1 1,0 1-1,2 0 1,1 0-1,1 0 0,9 45 1,-9-69-56,0 1 1,0-1 0,1 1-1,0-1 1,-1 0-1,2 1 1,-1-1 0,0 0-1,1 0 1,0-1-1,0 1 1,5 5 0,-6-8 14,0 1 0,1 0 0,-1-1 0,0 0 0,0 0 0,1 1 0,-1-1 0,0-1 0,1 1 0,-1 0 0,1-1 0,-1 1 0,1-1 0,-1 0 0,1 1 0,-1-1 0,1 0 0,0-1 0,-1 1 0,1 0 0,-1-1 0,1 0 0,-1 1 0,1-1 0,2-2 0,8-3 17,-1-1 0,1-1 0,-2 0 0,1 0 0,-1-1 0,11-12 0,58-70 133,-34 36-67,-8 5 34,-25 31 59,-9 9 333,-5 17-319,2 1-179,-1-1 0,2 1 0,-1 0 0,1-1 0,4 10 0,4 22 104,-6-17-8,11 28-1,-2-1-52,-12-45-43,1 0-1,-1 0 1,1 0 0,0 0 0,0 0-1,0-1 1,3 5 0,-4-7-17,-1 0 0,1 0 0,0 0 0,0 0 0,0 0 0,-1 0 0,1 0 1,0 0-1,0-1 0,0 1 0,0 0 0,1-1 0,-1 1 0,0-1 0,0 1 0,0-1 0,0 0 1,1 1-1,-1-1 0,0 0 0,0 0 0,1 0 0,-1 0 0,0 0 0,0 0 0,0 0 0,1 0 1,1-1-1,5-3-4,0-1 0,-1 0 0,0 0 1,0-1-1,0 0 0,0 0 0,9-13 0,0 2-13,12-9 59,1 1-1,1 1 0,1 2 0,50-28 0,-48 29 6,-23 14-34,1 1 0,0-1 0,15-5 1,-21 11-62,-7 2 45,-15 7 106,-9 5 125,2 1-166,0 1 1,-32 28-1,44-33-84,1 0 0,1 1 0,0 1 0,1-1 0,0 2 0,-9 15 0,9-12-32,0-1 39,1 1 0,0 0 0,1 0 0,-7 26 0,14-23-9,0-19 17,0 1-1,0-1 0,0 1 1,0-1-1,0 1 1,0-1-1,1 1 1,-1-1-1,0 0 1,0 1-1,0-1 1,0 1-1,1-1 1,-1 0-1,0 1 0,0-1 1,1 1-1,-1-1 1,0 0-1,1 1 1,-1-1-1,1 0 1,-1 0-1,0 1 1,1-1-1,-1 0 1,1 0-1,-1 1 0,0-1 1,1 0-1,-1 0 1,1 0-1,-1 0 1,1 0-1,-1 0 1,1 0-1,0 0 1,1-1 14,1 0 0,-1 0 0,0 0 0,0 0 0,1-1 0,-1 1 1,0-1-1,0 1 0,0-1 0,3-3 0,18-23 68,-19 23-65,44-64-1,25-28 53,-64 85-58,0 0 1,0 0 0,-1 0-1,-1-1 1,0-1 0,-1 1-1,5-16 1,-8 20-234,-6 16 40,-5 18 17,8-13 154,0-1 0,1 0 0,0 0 0,0 0-1,1 0 1,0 0 0,1 0 0,5 12 0,0 0 33,-6-15 0,0-1-1,1 0 1,0 0-1,1 0 1,6 10 0,-9-15-7,0 0-1,0-1 1,1 1 0,-1-1 0,0 0 0,1 1 0,-1-1 0,0 0 0,1 1 0,0-1-1,-1 0 1,1 0 0,0-1 0,-1 1 0,1 0 0,0 0 0,0-1 0,0 1 0,-1-1 0,1 0-1,0 1 1,0-1 0,0 0 0,0 0 0,0 0 0,0 0 0,0-1 0,2 0 0,0 0 4,0-1 1,-1 0 0,1 0 0,-1 0 0,1 0 0,-1-1-1,0 1 1,3-4 0,23-26 72,-24 25-86,48-62 76,2-3-159,-39 59-102,-16 13 176,0 0 0,1 0 0,-1-1 0,0 1 0,0 0 0,1 0 0,-1 0 0,0-1 1,0 1-1,1 0 0,-1 0 0,0 0 0,1 0 0,-1 0 0,0 0 0,1 0 0,-1-1 0,0 1 0,1 0 0,-1 0 1,0 0-1,1 0 0,-1 1 0,0-1 0,1 0 0,-1 0 0,0 0 0,1 0 0,-1 0 0,0 0 0,1 0 0,-1 1 1,0-1-1,0 0 0,1 0 0,-1 0 0,0 1 0,0-1 0,1 0 0,-1 0 0,0 1 0,0-1 0,0 0 1,1 0-1,-1 1 0,0-1 0,0 0 0,0 1 0,0-1 0,0 0 0,0 1 0,0-1 0,0 0 0,0 1 0,0-1 1,0 0-1,0 1 0,0-1 0,0 0 0,0 1 0,-1 41 137,-1 1 0,-12 60 0,13-94 132,6-16-55,8-18-44,-12 23-178,10-21-22,1 1 0,2 1 0,0 0 0,1 1 0,1 0 0,0 1 0,25-21 0,-38 38 2,0-1 0,1 1-1,-1-1 1,1 1 0,0 0 0,-1 1-1,5-3 1,-7 4 28,0 0-1,-1 0 0,1 0 0,-1-1 1,1 1-1,0 0 0,-1 0 1,1 0-1,0 0 0,-1 0 1,1 0-1,0 0 0,-1 0 0,1 0 1,0 1-1,-1-1 0,1 0 1,0 0-1,-1 1 0,1-1 1,-1 0-1,1 1 0,0-1 0,-1 0 1,1 1-1,-1-1 0,1 1 1,-1-1-1,0 1 0,1-1 1,-1 1-1,1-1 0,-1 1 0,0-1 1,1 1-1,-1 0 0,0-1 1,0 1-1,0 0 0,1-1 1,-1 1-1,0 0 0,0-1 0,0 1 1,0 0-1,0-1 0,0 1 1,0 0-1,0-1 0,-1 2 1,0 15-102,-5 31 0,3-31 118,-2 32 1,5-38-14,0-1-1,1 1 1,1-1 0,-1 1-1,2-1 1,-1 0 0,1 0-1,1 0 1,8 16 0,-12-24 9,1-1 0,0 0 0,-1 1 0,1-1 0,0 0 0,0 0 1,0 0-1,0 0 0,0 0 0,0 0 0,0 0 0,1 0 0,-1 0 1,0-1-1,0 1 0,1 0 0,-1-1 0,0 1 0,1-1 0,1 1 1,-1-1-1,0 0 0,0 0 0,0 0 1,0 0-1,0-1 0,0 1 0,0-1 1,0 1-1,0-1 0,0 0 0,0 0 1,3-2-1,3-3 22,1 0 1,-1 0 0,-1-1-1,11-12 1,-14 14-14,144-160 112,-98 95-5,-39 54-108,-10 12-52,1 1 0,0-1 0,0 1 0,1 0 1,-1 0-1,1 0 0,0 0 0,-1 1 0,7-5 0,-9 7 25,1 0 0,-1 0-1,0 0 1,1 0 0,-1 0-1,0-1 1,1 1 0,-1 1-1,0-1 1,1 0 0,-1 0 0,1 0-1,-1 0 1,0 0 0,1 0-1,-1 0 1,0 0 0,1 1-1,-1-1 1,0 0 0,0 0-1,1 0 1,-1 1 0,0-1 0,1 0-1,-1 0 1,0 1 0,0-1-1,1 1 1,5 10-66,-5-8 35,2 5 28,0 0 0,0 1 1,-1-1-1,0 1 1,0-1-1,-1 1 0,0 12 1,-6 63 144,2-47 36,3-28-132,-1 0 0,0-1 0,0 1 0,-1 0 0,0-1 0,-1 1-1,0-1 1,0 0 0,-5 9 0,8-16-29,-1-1-1,1 1 1,0 0-1,-1-1 0,1 1 1,-1-1-1,1 1 1,-1-1-1,0 1 1,1-1-1,-1 1 0,0-1 1,1 0-1,-1 1 1,0-1-1,1 0 0,-1 1 1,0-1-1,1 0 1,-1 0-1,0 0 1,0 0-1,1 0 0,-1 0 1,0 0-1,0 0 1,0 0-1,-1 0 13,0-1 0,0 0 0,0 0 0,0 0 0,0 0 0,1 0 1,-1 0-1,0 0 0,1 0 0,-3-2 0,-1-3-22,-1 0 0,1 0 0,0 0 0,-5-9 0,-31-55-325,35 60 226,10 16-65,11 20-59,3 7 207,-12-20-7,16 23 0,-19-33 23,-1 0-1,1 0 0,0 0 1,0 0-1,0 0 1,0-1-1,0 1 0,0-1 1,1 0-1,-1 0 1,6 2-1,-7-4 8,0 1 0,0-1 0,0 0 1,0 0-1,0 0 0,-1 0 0,1 0 0,0 0 0,0 0 1,0-1-1,0 1 0,0-1 0,0 1 0,0-1 0,-1 0 1,1 0-1,0 1 0,0-1 0,-1-1 0,1 1 0,-1 0 1,1 0-1,2-3 0,2-3 24,1 0 0,-1-1-1,6-10 1,-9 15-33,14-23 65,-1 0-75,2 1 1,0 1-1,1 1 1,32-29 0,-48 49-52,13-9-80,-16 12 143,1 0 1,-1 0-1,0 0 1,0 0-1,0 0 1,0 0-1,0 0 0,1 0 1,-1 0-1,0 0 1,0 0-1,0 0 1,0 0-1,0 0 0,1 0 1,-1 0-1,0 0 1,0 0-1,0 0 0,0 0 1,0 0-1,1 0 1,-1 0-1,0 0 1,0 0-1,0 0 0,0 0 1,0 0-1,0 1 1,1-1-1,-1 0 0,0 0 1,0 0-1,0 0 1,0 0-1,0 12 95,-4 8-114,1 0 0,0 1-1,2-1 1,0 1 0,1 0 0,4 26 0,6-19 14,-10-27 6,1 0 0,-1 0 1,1 0-1,-1 0 0,1 0 0,0 0 0,-1 0 1,1 0-1,0 0 0,0 0 0,0 0 0,0 0 1,0-1-1,0 1 0,0 0 0,0-1 1,0 1-1,0-1 0,0 1 0,0-1 0,2 1 1,0-2 16,1 1 1,-1-1 0,0 1 0,0-1 0,1 0 0,-1-1 0,0 1-1,0 0 1,0-1 0,-1 0 0,5-2 0,32-29 153,-32 27-160,46-37-35,30-28 89,-65 52-59,-1 0 1,-1-2-1,-1 1 1,24-43-1,-1-20 33,55-171 0,-69 180-100,25-93 83,-47 153-178,-28 65-101,6-2 310,-22 89-1,16-39-45,-13 63 80,32-126-78,-8 50 14,13-72-21,1 1 1,0-1-1,3 25 1,-2-37 7,0-1 0,0 1-1,0-1 1,0 1 0,0-1 0,1 0 0,-1 1-1,1-1 1,-1 1 0,1-1 0,0 0 0,-1 1-1,1-1 1,0 0 0,0 0 0,0 0 0,0 1-1,1 0 1,-1-2 8,0 0 0,1 1 0,-1-1-1,0 0 1,1 0 0,-1 0 0,0 0 0,1 0-1,-1 0 1,1 0 0,-1 0 0,0 0 0,1-1-1,-1 1 1,0-1 0,0 1 0,1-1 0,-1 1-1,1-2 1,5-2-8,-1 1 0,-1-2 0,1 1 0,0-1-1,-1 1 1,6-8 0,-7 7-23,0 1-1,1-1 0,0 1 1,0 0-1,0 0 1,1 0-1,-1 1 0,7-3 1,-11 6 4,-1-1 0,1 1 0,-1 0 0,1 0 0,-1 0 0,1 0 0,-1-1 0,1 1 0,-1 0 1,1 0-1,-1 0 0,1 0 0,-1 0 0,1 0 0,-1 0 0,1 1 0,-1-1 0,1 0 0,-1 0 0,1 0 0,-1 0 0,1 1 0,-1-1 0,1 0 1,-1 1-1,0-1 0,1 0 0,-1 1 0,1-1 0,-1 0 0,0 1 0,1-1 0,-1 1 0,0-1 0,0 0 0,1 1 0,-1-1 0,0 1 0,0-1 0,0 1 1,1-1-1,-1 1 0,0-1 0,0 1 0,0 0 0,1 5-6,-1-1 1,0 0-1,0 1 1,-1 4-1,0 3 42,0 10 95,0-16-152,1 0 0,0 0 0,0 0 0,0 0 0,1 0 0,2 8 0,-3-14 36,0-1 1,0 1-1,1 0 1,-1 0-1,0-1 1,1 1-1,-1-1 1,1 1-1,-1 0 1,1-1-1,-1 1 1,1-1-1,-1 1 1,1-1-1,0 1 1,-1-1 0,1 0-1,0 1 1,-1-1-1,1 0 1,0 1-1,0-1 1,1 1 5,0-1 1,0 0-1,0 0 0,0 0 1,0 0-1,0 0 1,0-1-1,3 0 0,2-1-6,0-1 0,0 1-1,12-8 1,86-42 122,-23 11-205,-68 30 227,-14 9-70,-8 5-196,1 0 73,2 0-1,-1 1 1,0 0 0,1 0-1,0 0 1,-10 11-1,12-12 46,0 1 0,-1 0 0,1 1-1,1-1 1,-1 0 0,1 1 0,0 0-1,0-1 1,0 1 0,-1 6 0,2-10-5,1 0 1,0 0 0,0 0-1,-1 1 1,1-1 0,0 0-1,0 0 1,0 0-1,1 0 1,-1 0 0,0 0-1,0 0 1,0 0 0,1 0-1,-1 0 1,1 0 0,-1 0-1,1 0 1,-1 0 0,1 0-1,-1 0 1,1-1 0,1 2-1,-1-1 7,1 0-1,-1 0 1,0-1-1,1 1 1,-1 0-1,1-1 1,-1 1-1,1-1 1,0 0-1,-1 0 1,1 0-1,-1 1 1,1-1-1,1-1 1,4 1 25,0-2 1,0 1 0,0-1-1,0 0 1,13-5-1,-10 2 9,0-1-1,0 1 0,0-2 1,-1 1-1,0-2 1,-1 1-1,1-1 0,-1 0 1,11-16-1,-17 22-37,-2 1-1,1 0 1,0-1-1,0 1 1,0-1-1,-1 0 0,1 1 1,-1-1-1,1 1 1,-1-1-1,0 0 1,1-2-1,-1 3-3,0 0 0,0 0-1,-1 1 1,1-1 0,0 0 0,0 0-1,-1 0 1,1 0 0,0 1 0,-1-1-1,1 0 1,-1 0 0,1 1-1,-1-1 1,1 0 0,-1 1 0,0-1-1,0 0 1,-1-1-9,0 1-1,-1 0 0,1 0 1,-1 0-1,1 0 0,-1 0 1,1 1-1,-1-1 1,1 1-1,-1-1 0,0 1 1,1 0-1,-1 0 1,-4 1-1,-17 1 80,-41 11-1,55-11-326,22-4 56,107-22 182,39-4-36,-130 27-40,-27 1 99,1 0 1,0 0-1,-1 0 0,1 1 1,0-1-1,-1 1 0,1-1 0,-1 1 1,1 0-1,-1-1 0,1 1 1,-1 0-1,3 2 0,-4-2 18,1 0-1,-1-1 0,0 1 0,0 0 1,1 0-1,-1 0 0,0 0 0,0 0 1,0-1-1,0 1 0,0 0 0,0 0 1,0 0-1,-1 0 0,1 0 0,0 0 1,0-1-1,-1 2 0,0 3 67,-1 1-49,0 0-1,0 0 0,0-1 0,-1 1 1,0-1-1,0 0 0,0 1 1,-7 7-1,1 0 362,12-18-372,1 0 0,0 0 0,1 0 0,-1 1 0,9-6 0,-12 9-43,0 0 1,0 0 0,0 0-1,0 0 1,0 1 0,1-1-1,-1 0 1,0 1-1,1-1 1,-1 1 0,0-1-1,1 1 1,-1 0-1,0-1 1,1 1 0,-1 0-1,1 0 1,-1 0-1,1 0 1,-1 0 0,0 1-1,1-1 1,-1 0 0,1 0-1,-1 1 1,0-1-1,1 1 1,-1 0 0,0-1-1,0 1 1,1 0-1,-1 0 1,0 0 0,1 0-1,5 9-47,0 0 0,0 0 0,-1 0 0,0 0 0,-1 1 0,0 0 0,-1 0 0,-1 1 0,4 16 0,-5-21-5619,-7-20-3821,0 5 6737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10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555 55 6816,'-34'-11'3072,"18"1"-2656,8 2 1088,4 0-1536,8 8 0,-4-7-1184,8 4 672,-8-5-3552,4 8 2272</inkml:trace>
  <inkml:trace contextRef="#ctx0" brushRef="#br0" timeOffset="1">0 91 7648,'0'-7'3456,"29"-4"-3008,-14 0 480,2 7-608,12-7-64,0 4-160,16-4 0,-4 3-64,8 2 320,-3 6-160,-5 0-96,-8 3-64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10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58 7136,'-29'-18'3232,"24"15"-2816,5-2 224,5 2-448,2-4-576,6-1 192,3-3 64,6 8 96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11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12 113 6656,'-12'-18'3008,"37"29"-2624,-4-11 704,-1 4-672,42-14 608,3 2-576,34-10 192,-3 0-384,18-11 416,-6 3-384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13.2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1184 2144,'0'0'68,"1"1"0,-1-1 0,0 0-1,0 1 1,0-1 0,0 1 0,0-1 0,-1 1 0,1-1 0,0 0-1,0 1 1,0-1 0,0 1 0,0-1 0,-1 1 0,1-1 0,0 0 0,0 1-1,-1-1 1,1 0 0,0 1 0,-1 1 1951,5-1-395,-4-1-1491,1 0-1,-1 0 1,1 0 0,-1 0-1,1 0 1,-1 0 0,1 0 0,-1 0-1,1-1 1,-1 1 0,1 0 0,-1 0-1,1 0 1,-1-1 0,1 1-1,-1 0 1,0-1 0,1 1 0,-1 0-1,1-1 1,-1 1 0,0-1 0,1 0-1,10-13 1508,-7 8-1281,38-46 1568,58-66 289,-47 59-1384,11-9 41,-54 58-781,1 1 0,0 0 0,1 1 1,16-10-1,-25 16-70,0 1-1,0 0 1,-1 0 0,1 0 0,0 0-1,0 0 1,0 0 0,1 1 0,-1-1 0,0 1-1,0 0 1,0 0 0,0 0 0,0 1 0,0-1-1,0 1 1,0-1 0,0 1 0,0 0-1,0 0 1,0 0 0,0 1 0,-1-1 0,1 1-1,0 0 1,-1-1 0,1 1 0,2 3-1,-2-2 41,-1 0-1,1 0 0,-1 0 0,0 1 1,0-1-1,0 1 0,0-1 0,0 1 0,-1 0 1,0 0-1,0-1 0,0 1 0,0 0 1,0 0-1,-1 0 0,0 0 0,0 0 0,0 0 1,0 0-1,0 0 0,-3 7 0,-6 22 298,3-12-153,-6 32 0,11-47-207,0-1 1,1 0 0,0 0 0,0 0 0,0 1 0,1-1-1,0 0 1,0 0 0,0 0 0,0 0 0,4 8-1,-4-12 14,-1 1 0,1-1-1,0 1 1,0-1-1,0 0 1,0 1-1,0-1 1,0 0 0,0 0-1,0 0 1,0 0-1,1 0 1,-1 0-1,0 0 1,1-1 0,-1 1-1,1 0 1,-1-1-1,0 1 1,1-1-1,0 1 1,-1-1 0,1 0-1,-1 1 1,1-1-1,-1 0 1,1 0-1,0 0 1,-1-1 0,1 1-1,-1 0 1,1 0-1,-1-1 1,1 1 0,-1-1-1,3-1 1,5-2 51,-1 0 0,1-1 1,-1-1-1,14-10 1,-13 8-106,135-91 137,-92 68-83,76-60 1,-121 85 14,0 0 1,0-1 0,0 0 0,9-12 0,-16 19-28,0 0 0,1 0 0,-1 0 0,0-1 0,0 1 0,0 0 0,0 0 0,0 0 0,1 0 0,-1-1 1,0 1-1,0 0 0,0 0 0,0 0 0,0-1 0,0 1 0,0 0 0,0 0 0,0-1 0,0 1 0,0 0 0,0 0 0,0 0 1,0-1-1,0 1 0,0 0 0,0 0 0,0-1 0,0 1 0,0 0 0,0 0 0,0 0 0,0-1 0,0 1 0,0 0 0,-1 0 1,1 0-1,0-1 0,0 1 0,0 0 0,0 0 0,-1 0 0,1 0 0,0-1 0,0 1 0,0 0 0,0 0 0,-1 0 0,1 0 1,0 0-1,0 0 0,-1 0 0,1 0 0,0 0 0,0 0 0,0 0 0,-1 0 0,1 0 0,0 0 0,0 0 0,-1 0 0,1 0 1,0 0-1,-14 2-38,2 3 9,0 1 0,1 1 0,0 0 0,1 0 1,-19 18-1,15-13 29,-11 8 2,1 2-1,-31 35 0,48-47-11,0-1-1,0 1 0,1 0 0,0 1 1,1-1-1,0 1 0,0 0 0,2 0 0,-6 22 1,9-31 16,-1-1 0,1 0 1,0 1-1,0-1 0,0 1 1,0-1-1,0 1 0,0-1 1,0 1-1,1-1 0,-1 1 1,0-1-1,1 0 1,-1 1-1,1-1 0,1 2 1,-2-2 0,1-1 0,-1 0 0,1 1 0,-1-1 0,1 0 1,-1 0-1,1 1 0,-1-1 0,1 0 0,-1 0 0,1 0 0,0 1 1,-1-1-1,1 0 0,-1 0 0,1 0 0,0 0 0,-1 0 1,1 0-1,-1-1 0,1 1 0,-1 0 0,1 0 0,0 0 0,-1 0 1,1-1-1,-1 1 0,1 0 0,-1-1 0,1 1 0,-1 0 1,1-1-1,-1 1 0,1 0 0,-1-1 0,1 0 0,15-13 141,-1-1-1,15-18 1,-5 5-136,-1 2-26,33-47-1,-53 66 31,1 0-1,-2-1 1,1 0 0,-1 0-1,2-11 1,-3 14-74,-2 5 50,0 0 1,0-1-1,0 1 1,1 0-1,-1 0 0,0-1 1,0 1-1,0 0 1,0 0-1,0-1 1,0 1-1,0 0 0,0 0 1,0-1-1,0 1 1,0 0-1,0 0 0,0-1 1,0 1-1,0 0 1,0 0-1,0 0 0,0-1 1,-1 1-1,1 0 1,0 0-1,0-1 1,0 1-1,-6 2-113,-9 13-12,12-10 110,0 0-1,0 0 0,0 0 0,1 0 1,0 0-1,0 0 0,1 0 1,-1 1-1,1-1 0,0 1 0,1-1 1,-1 1-1,1 0 0,1 9 1,-1-11 22,1 0-1,0 1 1,0-1 0,0 0 0,0 0 0,0 0 0,1-1 0,0 1 0,0 0 0,0 0 0,0-1 0,0 1 0,1-1 0,-1 0 0,1 0 0,0 0 0,0 0 0,0 0 0,1-1 0,6 5 0,-3-4 27,0 0 1,0-1-1,0 1 1,0-1-1,1-1 1,-1 0-1,1 0 1,-1 0-1,1-1 1,-1 0-1,1 0 1,-1-1-1,0 0 1,9-2-1,5-2 52,-1-2-1,0 0 0,33-18 0,-34 15-60,-2-2 0,1 0 0,-2-1 0,0-1 0,0-1 0,-1 0 0,21-28 0,11-18 36,51-86 0,20-72 265,-91 161-314,-4-2 1,-1 0-1,-4-1 0,16-90 1,-33 146-17,0-1 1,1 0 1,-1 0-1,-1-1 0,1 1 0,-2-11 0,1 17 10,0-1-1,0 1 0,0 0 0,0 0 1,0 0-1,0 0 0,0-1 1,0 1-1,0 0 0,0 0 1,0 0-1,0 0 0,0 0 0,0-1 1,0 1-1,0 0 0,0 0 1,0 0-1,0 0 0,0 0 1,-1-1-1,1 1 0,0 0 1,0 0-1,0 0 0,0 0 0,0 0 1,0 0-1,-1 0 0,1 0 1,0-1-1,0 1 0,0 0 1,0 0-1,-1 0 0,1 0 0,0 0 1,0 0-1,0 0 0,0 0 1,-1 0-1,1 0 0,0 0 1,0 0-1,0 0 0,0 0 0,-1 0 1,1 0-1,0 0 0,0 1 1,0-1-1,0 0 0,0 0 1,-1 0-1,1 0 0,0 0 0,0 0 1,0 0-1,0 0 0,0 1 1,0-1-1,-1 0 0,-8 10-99,-14 26 22,-26 53 0,25-44-22,-2 6 140,1 2 0,-28 90 0,43-107-18,1 0 0,2 1 0,1 0-1,2 0 1,1 44 0,3-67-34,1-1 0,1 0 1,0 1-1,0-1 0,2 0 0,-1 0 0,2-1 0,7 17 1,-8-22 45,0 0 0,0-1 0,1 1 0,-1-1 0,2 0 0,-1 0 0,1 0-1,-1-1 1,2 0 0,-1 0 0,0-1 0,1 1 0,0-1 0,0-1 0,10 4 0,-5-2 47,0-1 1,0-1-1,0 0 0,1-1 0,-1 0 1,1-1-1,0 0 0,21-2 0,-26 0-60,-1-1 0,1 1 0,0-1 0,0-1 0,-1 1 0,1-1 0,-1-1 0,0 1 0,0-1 0,0-1 0,-1 1 0,1-1 0,-1 0 0,10-10 0,-7 4-19,-1 0 1,1-1 0,-2 1 0,1-2 0,-2 1 0,0-1 0,0 0 0,5-18 0,-6 10 45,0 0 0,-1 0 0,-1 0 0,0-37 0,-3 55-65,0-1 1,-1 1-1,1 0 0,-1 0 0,-1-5 0,2 7 14,0 1 0,0-1 0,0 1 0,0 0 0,0-1 0,-1 1 0,1 0 0,0-1 0,0 1 0,-1 0 0,1-1 0,0 1 0,0 0 0,-1-1 0,1 1 0,0 0 0,-1 0 0,1 0 0,0-1 0,-1 1 0,1 0 0,0 0 0,-1 0 0,1 0 0,-1-1 0,1 1 0,0 0 0,-1 0 0,1 0 0,-1 0 0,1 0 0,0 0 0,-1 0 0,1 0 0,-1 0 0,1 0 0,0 0 0,-1 1 0,1-1 0,0 0 0,-1 0 0,1 0 0,-1 0 0,1 1 0,0-1 1,-1 0-1,1 0 0,0 1 0,-1-1 0,-3 4-20,0 1 1,0-1-1,0 0 1,1 1 0,-1 0-1,1 0 1,0 0-1,1 0 1,-1 1 0,1-1-1,-3 10 1,1-4 13,1-2 12,-6 12 15,2 0 0,0 1 0,1 0 1,-4 35-1,9-52-11,1 1 0,-1-1 0,1 1-1,1-1 1,-1 1 0,1-1 0,0 1 0,0-1 0,1 0 0,0 1 0,0-1 0,0 0 0,0 0 0,1 0 0,0 0 0,0-1-1,0 1 1,0-1 0,1 0 0,0 0 0,0 0 0,0 0 0,0-1 0,7 5 0,-4-4 42,1 0 1,-1-1-1,1 0 0,-1-1 1,1 1-1,0-1 0,0-1 1,0 0-1,0 0 0,0 0 1,0-1-1,0 0 0,0-1 1,0 0-1,0 0 1,11-3-1,-1-1-762,0-1 0,0-1-1,0 0 1,-1-1 0,30-20 0,-33 19-935,-1 0 0,0-1 0,13-13 0,-1-4-1050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2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38 4160,'0'-33'7520,"0"33"-7467,0 0 1,0 0 0,0 0 0,0-1 0,0 1 0,0 0-1,0 0 1,0 0 0,0-1 0,0 1 0,0 0-1,0 0 1,0 0 0,1-1 0,-1 1 0,0 0-1,0 0 1,0 0 0,0 0 0,0-1 0,0 1-1,1 0 1,-1 0 0,0 0 0,0 0 0,0 0 0,1 0-1,-1 0 1,0-1 0,0 1 0,0 0 0,1 0-1,-1 0 1,11 2 1016,-8-1-992,1 0 1,-1 1 0,0 0 0,0 0 0,1 0-1,3 3 1,5 8-18,0 0-1,19 25 1,-8-8 120,-9-12-106,-1 0-1,0 1 1,-1 1 0,9 21 0,-15-27 16,-1-1 0,0 1 1,-1 0-1,-1 0 0,0 1 0,-1-1 1,1 25-1,-4-4 176,-2-1 0,-1 1-1,-2-1 1,-11 42 0,1-28 53,-1 0-1,-31 62 1,15-43-106,-45 85 489,57-121-392,19-29-281,1 0-1,0-1 0,-1 1 1,0 0-1,1-1 1,-1 0-1,0 1 1,1-1-1,-1 0 0,0 0 1,0 0-1,0 0 1,0 0-1,-2 0 0,3-1-174,0 1-1,1-1 1,-1 0-1,0 0 1,1 0-1,-1 0 1,0 0-1,1-1 1,-1 1-1,0 0 1,1 0 0,-1 0-1,0-1 1,1 1-1,-1 0 1,0-1-1,1 1 1,-1 0-1,1-1 1,-1 1-1,1-1 1,-1 1-1,1-1 1,-1 0-1,-1-3-2088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13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92 6656,'-29'-18'3008,"33"18"-2624,4 0 1056,9 0-864,11-4 768,6 0-800,31-7 512,5 4-608,24-7-256,2 6-96,-6 1 32,-13 4-64,-10-5 320,-9 4-193,-10 1-5246,3 3 2751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17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225 784 3488,'-1'1'287,"-9"10"1300,10-11-1530,-1 1 1,1-1-1,0 0 1,0 0 0,-1 1-1,1-1 1,0 0-1,0 1 1,0-1-1,0 0 1,0 0 0,0 1-1,-1-1 1,1 0-1,0 1 1,0-1-1,0 0 1,0 1 0,0-1-1,0 0 1,0 1-1,0-1 1,0 0-1,0 1 1,0-1 0,1 0-1,-1 1 1,0-1-1,0 0 1,1 2 1082,0 4 2844,6-16-3338,1 0 0,1 0 1,-1 0-1,2 2 0,14-13 0,16-15-182,-16 11-287,-2 0 0,-1-2 0,-1 0 0,-2-2 0,24-46-1,128-340 1238,-147 344-945,-21 58-505,-2 13 34,-1 0-1,1 0 1,0 0 0,0 0-1,0 0 1,0 0-1,-1 0 1,1 0 0,0 0-1,0 0 1,0 0-1,-1 0 1,1 0 0,0 0-1,0 0 1,0 0-1,0 0 1,-1 0 0,1 0-1,0 0 1,0 1-1,0-1 1,0 0 0,-1 0-1,1 0 1,0 0-1,0 0 1,0 0 0,0 0-1,0 1 1,0-1-1,-1 0 1,1 0 0,-15 19-52,0 11 54,1 1 0,-15 51 0,14-36 0,-5 4 48,-2-1 0,-31 51 1,-65 88 131,24-40 50,-126 222 463,207-346-523,7-14-56,1 0 0,-12 13 0,29-53-354,5 5 170,1 1 0,1 1 0,32-31 0,-37 39 105,73-66 34,106-79-1,-178 149-45,157-114-284,-146 104 327,34-18 1,-43 26 82,-18 20-140,-4 1 110,-7 7-139,2 1-1,0 0 1,-8 20-1,15-30 29,1-1 0,0 1 1,0 0-1,0 0 0,1 0 0,0 1 0,0-1 0,0 0 1,1 0-1,0 1 0,0-1 0,1 0 0,2 11 0,-3-16 8,0 0-1,0-1 1,0 1-1,1 0 0,-1 0 1,0 0-1,1 0 1,-1 0-1,1-1 0,-1 1 1,1 0-1,-1 0 1,1-1-1,-1 1 0,1 0 1,0-1-1,0 1 1,-1 0-1,1-1 0,0 1 1,0-1-1,-1 0 1,1 1-1,0-1 1,0 1-1,0-1 0,0 0 1,0 0-1,0 0 1,-1 1-1,1-1 0,0 0 1,0 0-1,0 0 1,0 0-1,0-1 0,0 1 1,0 0-1,0 0 1,0 0-1,-1-1 0,1 1 1,0 0-1,0-1 1,0 1-1,0-1 0,-1 1 1,2-2-1,3-1 38,-1 0-1,0 0 0,1-1 0,-1 0 1,-1 0-1,1 0 0,5-8 1,-5 6-31,0 1 1,-1-1-1,1-1 1,-1 1-1,-1 0 1,1-1-1,-1 0 1,0 1-1,0-1 1,-1 0-1,0 0 1,-1 0-1,1 0 1,-1 0-1,0 0 1,-1 0-1,-2-12 1,-2 7-20,0 0-280,5 11 267,0 1 1,0-1-1,0 0 1,1 1-1,-1 0 1,0-1 0,0 1-1,1-1 1,-1 1-1,0-1 1,1 1-1,-1 0 1,1-1 0,-1 1-1,0-1 1,1 1-1,-1 0 1,1 0-1,-1-1 1,1 1-1,-1 0 1,1 0 0,-1 0-1,1-1 1,-1 1-1,1 0 1,0 0-1,12-4 23,0 0 0,-1 2 0,1-1 0,0 1 0,1 1 0,19 1 0,-19 0 95,0 1 0,0 1 0,0 1 0,-1 0-1,1 0 1,-1 2 0,0-1 0,0 2 0,0 0 0,-1 0 0,1 1 0,15 12 0,-17-8 208,1-1-1,12 17 1,8 8 171,-29-33-552,0 1 0,-1-1 1,1 0-1,0-1 0,0 1 0,0 0 0,0-1 0,1 0 0,-1 0 0,0 0 0,1 0 1,-1 0-1,1 0 0,-1-1 0,0 0 0,1 0 0,-1 0 0,1 0 0,-1 0 1,1-1-1,-1 1 0,1-1 0,3-2 0,13-4-1050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20.4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1044 3232,'-3'-2'7373,"31"12"-5136,-23-10-2034,1 0-1,-1 0 0,0 0 1,0-1-1,0 0 1,0 0-1,0 0 0,0-1 1,0 1-1,5-4 1,8-3 414,21-15 1,-21 12-347,-8 5-86,0 0 0,-1-1 0,1 0 0,-1-1 0,11-12-1,-18 18-137,0 0-1,0 0 0,-1 0 1,1-1-1,0 1 0,-1-1 0,0 0 1,1 1-1,-1-1 0,0 0 1,0 0-1,-1 1 0,1-1 1,0 0-1,-1 0 0,0 0 0,0 0 1,0 0-1,0 0 0,0 0 1,-1 0-1,1 0 0,-1 0 1,0 1-1,1-1 0,-1 0 0,-3-4 1,3 5-51,0 1 0,0-1 0,0 0 0,0 1 0,0-1 1,-1 1-1,1-1 0,-1 1 0,1 0 0,-1-1 0,1 1 0,-1 0 1,0 0-1,0 0 0,1 0 0,-1 0 0,0 1 0,-2-1 0,1 0-25,0 1 0,0 0 0,-1-1-1,1 2 1,0-1 0,0 0 0,0 0-1,0 1 1,0 0 0,-5 2 0,0 0 5,1 0 0,-1 1 1,1 0-1,0 1 0,0 0 1,1 0-1,-1 0 0,-6 8 1,8-8 31,0 2 1,0-1-1,0 1 0,1-1 1,-1 1-1,2 0 0,-1 1 1,1-1-1,0 1 1,1-1-1,0 1 0,0 0 1,0 0-1,1 0 0,0 0 1,1 0-1,0 0 1,0 0-1,1 0 0,3 16 1,-4-22 5,1 1 0,-1 0 0,1-1 0,0 0 0,0 1-1,0-1 1,0 1 0,1-1 0,-1 0 0,1 0 0,-1 0 0,1 0 0,0 0 0,0 0 0,0 0 0,0 0 0,0-1 0,0 1 0,0-1 0,0 0 0,1 1 0,-1-1 0,0 0 0,1 0-1,3 0 1,2 1 26,0-2 0,0 1 0,0-1 0,0-1 0,0 1 0,0-1 0,0-1 0,13-3 0,64-27 107,-79 30-136,40-17 49,-8 5-4,0-2-1,-2-2 1,47-29-1,-60 28 13,-1 0 0,-1-1-1,0-1 1,-2-1-1,23-34 1,97-166-52,-117 182 65,-2-1 1,-2-1-1,21-71 0,-32 83-80,0-1 0,-2 0-1,-1 0 1,-2 0 0,0-1 0,-5-34-1,2 55-27,0 0-1,-5-15 1,6 23 29,-1 0 0,0 0 1,-1 0-1,1 0 0,0 1 0,-1-1 1,1 0-1,-1 1 0,0-1 0,0 1 1,0-1-1,-4-2 0,5 4-9,0 0 0,-1 1 1,1 0-1,0-1 0,0 1 0,-1 0 0,1-1 0,0 1 1,0 0-1,-1 0 0,1 0 0,0 0 0,-1 0 1,1 1-1,0-1 0,0 0 0,-1 1 0,1-1 0,0 0 1,0 1-1,0 0 0,-1-1 0,1 1 0,0 0 0,0-1 1,0 1-1,-1 1 0,1-1 1,-4 3-35,1 0 0,-1 1 0,1 0 0,0 0 0,0 0 0,1 0 0,-1 0 0,1 1 0,0 0 0,1 0 1,-3 7-1,-5 9-12,-11 25 63,2 1 1,2 1 0,-18 88-1,6 80 91,25-164 22,3 0 0,5 58 0,-2-94-15,1-1-1,6 23 1,-7-32-62,1 1 0,0 0 0,0-1 0,1 1 0,0-1 0,8 12 0,-10-16-26,1 0 1,0 0-1,0-1 0,0 1 1,0-1-1,0 1 0,1-1 1,-1 0-1,1 0 0,0 0 1,-1-1-1,7 2 0,-4-1 13,0-1 0,1 0 0,-1-1 0,0 1 0,0-1 0,1 0 0,7-2 0,7-2 86,0-2 0,-1 0 0,33-15 0,-44 18-83,3-3 8,0 1 0,0-1 0,21-15-1,-28 17-23,0 0 0,0 0 0,-1-1 0,1 0-1,-1 0 1,0 0 0,0 0 0,-1-1 0,5-8-1,-7 12-21,-1 1-1,1-1 1,0 0-1,-1 1 1,1-1-1,-1 1 1,0-1-1,1 0 0,-1 1 1,0-1-1,0 0 1,0 1-1,0-1 1,0 0-1,0 0 1,-1 1-1,1-1 1,-1 1-1,1-1 1,-1 0-1,1 1 0,-1-1 1,0 1-1,0-1 1,0 1-1,0-1 1,-1-1-1,0 2-5,0 0-1,1-1 1,-1 1-1,0 0 1,0 0 0,0 0-1,0 0 1,0 0-1,0 1 1,0-1-1,0 1 1,0-1-1,0 1 1,0 0 0,-1 0-1,1-1 1,0 2-1,0-1 1,-4 1-1,-3 1-17,1 0-1,-1 1 1,1 1-1,0-1 0,0 1 1,0 1-1,-10 7 1,-46 39-204,60-47 211,0 0 1,1 0-1,-1 0 1,1 0 0,0 1-1,0-1 1,0 1-1,1 0 1,0 0-1,-1 0 1,2 0 0,-3 6-1,4-8 17,-1 0 0,1 0 0,-1 0 0,1 0 0,0 0 0,0 0 0,1 0 0,-1 0 0,1 0 0,-1 0 0,1 0 0,0 0 0,0 0 0,0-1 0,0 1 0,1 0 0,-1-1 0,1 1 0,0-1 0,-1 1 0,1-1 0,0 0 0,4 3 0,-2-2 26,0 0 0,1 0-1,-1-1 1,1 0 0,0 0 0,0 0 0,0 0 0,0-1 0,0 0 0,0 0 0,0 0 0,0-1 0,0 0 0,8 0 0,9-2 65,42-7 0,-55 7-109,58-14 93,-2-4-1,78-32 1,-47 15-72,-86 33 55,0 0 0,1-1 0,9-7 0,-14 8-19,-15 8 3,-15 10-5,11-3-43,0-1 0,1 2 1,0 0-1,1 0 0,-10 15 0,16-19 0,0 0-1,0 1 0,0-1 1,1 1-1,1 1 0,-1-1 0,2 0 1,-1 1-1,-2 18 0,5-24 9,0 0-1,0 1 0,0-1 0,0 0 1,0 1-1,1-1 0,0 0 0,2 7 1,-3-10 7,1 0 0,-1 0 0,1 0 1,0 0-1,-1 0 0,1 0 1,0 0-1,0 0 0,-1 0 1,1 0-1,0 0 0,0-1 0,0 1 1,0 0-1,0-1 0,0 1 1,0-1-1,0 1 0,1-1 1,-1 1-1,0-1 0,0 0 0,0 0 1,0 1-1,1-1 0,-1 0 1,0 0-1,0 0 0,0 0 1,1-1-1,-1 1 0,0 0 0,0 0 1,0-1-1,2 0 0,10-4 33,1-1 0,-1 0 0,0-1 0,-1-1-1,0 0 1,13-11 0,13-8-79,-16 12 40,107-74 132,-110 73-99,0-1 0,-1-2 1,-1 1-1,0-2 0,-2 0 1,-1-1-1,0-1 1,14-31-1,5-22 23,30-97 0,-57 152-48,8-27-36,14-97 0,-25 129-25,-1 7 8,-1-1-1,0 0 0,0 0 1,-1 0-1,-1-10 0,1 18 36,0 1 0,0-1 0,0 0 0,0 1 0,0-1 0,0 0 1,0 1-1,0-1 0,-1 1 0,1-1 0,0 0 0,0 1 0,-1-1 0,1 1 0,0-1 0,-1 0 0,1 1 0,-1-1 0,1 1 0,-2-1 0,2 1 4,0 0 0,-1 0 0,1 0 0,-1 0 0,1 0 0,0 0 0,-1 0 0,1 0 0,-1 0 0,1 1 0,0-1 0,-1 0 0,1 0 0,0 0 0,-1 1 0,1-1 0,0 0 0,-1 0 0,1 1 0,0-1 0,-1 0 0,1 1 0,0-1 0,-16 26-58,15-25 66,-22 49-21,1 0 0,3 1 0,2 1 0,-17 87 0,23-82 35,3 1 1,-3 87 0,11-131 10,1 0-1,0 0 1,6 26-1,-6-36 2,0 0-1,1 0 0,-1 0 1,1 0-1,0 0 0,0 0 1,0 0-1,0-1 0,1 1 1,-1-1-1,1 1 0,0-1 1,0 0-1,0 0 0,0 0 1,7 4-1,-8-6-3,0-1 0,1 1 0,-1 0-1,0-1 1,0 0 0,0 1 0,1-1 0,-1 0 0,0 0-1,0 0 1,1 0 0,-1-1 0,0 1 0,0-1 0,0 1-1,1-1 1,-1 0 0,0 0 0,3-1 0,5-4-19,0 0-1,15-12 1,-11 8-45,9-6 29,-11 9 49,0-1 0,-1-1 0,0 0 0,-1 0 0,15-17 0,-16 16-112,8-10 267,-17 20-201,1 0 1,-1-1-1,0 1 0,1 0 0,-1-1 1,0 1-1,1 0 0,-1-1 0,0 1 1,0-1-1,0 1 0,1-1 0,-1 1 1,0 0-1,0-1 0,0 1 0,0-1 1,0 1-1,0-1 0,0 1 0,0-1 1,0 1-1,0-1 0,0 1 1,0-1-1,0 1 0,0-1 0,0 1 1,-1 0-1,1-1 0,0 1 0,0-1 1,-1 1-1,1 0 0,0-1 0,-1 0 1,0 0-34,1 1 15,-10 2-12,11-2 37,5 0-23,-1 0 1,0 0 0,1 0 0,-1 1 0,1 0 0,-1 0-1,0 1 1,0-1 0,0 1 0,0 0 0,5 3 0,-7-3 34,0 1 1,0-1 0,0 0 0,0 1 0,-1 0-1,1 0 1,-1 0 0,2 3 0,-3-4-19,0 0 1,-1-1-1,1 1 1,-1 0-1,0-1 1,0 1-1,1 0 1,-1 0-1,0-1 1,-1 1-1,1 0 1,0 0-1,0-1 1,-1 1-1,1 0 1,-1-1-1,1 1 1,-2 2-1,-17 33 43,12-24-53,-8 20 1,15-32 17,-1 0 0,1 0 0,-1 0 0,1 1 0,0-1 0,-1 0 0,1 0 0,0 0 0,0 0 0,0 0 0,0 0 0,0 1 0,0-1 0,0 0 0,0 0 0,0 0 0,1 0 0,-1 0 0,0 0 0,1 1 0,-1-1 0,1 0 0,-1 0 0,1 0 0,0 0 0,-1-1 0,1 1 0,0 0 0,0 0 0,-1 0 0,1 0 0,0-1 0,0 1 0,0 0 0,0-1 0,0 1 0,0-1 0,0 1 0,0-1 0,0 0 0,1 1 0,-1-1 0,0 0 0,1 0 0,5 1 42,-1 0 0,0-1 1,0 0-1,0 0 0,1 0 0,9-3 1,13-3 47,0-1 0,-1-2-1,43-20 1,-54 21-69,0-1-1,-1-1 0,-1 0 0,1-1 0,-2-1 0,24-23 0,-29 28-49,-5 6-100,-21 41 276,13-35-152,1 0 0,0 0 0,0 0-1,0 0 1,1 0 0,0 1 0,0-1 0,0 1 0,1-1 0,0 1 0,-1 9 0,2-14 9,0 0 0,0-1 0,0 1 0,0 0 0,0 0 0,0 0 0,0 0 0,1-1 0,-1 1 0,0 0 0,0 0 0,1-1 0,-1 1 0,0 0 0,1 0 0,-1-1 0,1 1 0,-1 0 0,1-1 0,0 1 0,-1-1 0,1 1 0,-1-1 0,1 1 0,0-1 0,0 1 0,-1-1 0,1 0 0,0 1 0,0-1 0,-1 0 0,1 1 0,0-1 0,0 0 0,0 0 0,-1 0 0,1 0 0,0 0 0,0 0 0,0 0 0,0 0 0,-1 0 1,1 0-1,1-1 0,5 0 42,-1-1 0,1 0 0,-1 0 0,8-4 0,-8 4-69,53-25 55,25-10-25,-43 23 50,0-2-1,63-36 1,-92 43-20,-15 9-82,-23 12-76,21-9 123,-16 6 8,1 2 0,0 0 0,1 1 0,-27 22 0,44-31-12,-1 0 0,1 0 0,0 0 0,0 0 0,0 0 0,0 0 0,0 1-1,1-1 1,-3 6 0,4-7 1,-1-1-1,1 1 1,0-1-1,-1 1 0,1-1 1,0 0-1,0 1 1,0-1-1,0 1 0,0-1 1,0 1-1,1-1 1,-1 1-1,0-1 1,1 0-1,-1 1 0,1-1 1,0 0-1,-1 1 1,1-1-1,0 0 0,0 0 1,0 1-1,0-1 1,0 0-1,0 0 0,1 1 1,3 1 17,1 0 1,-1 0-1,1 0 1,0-1 0,0 0-1,0 0 1,0 0-1,1-1 1,-1 0-1,7 0 1,7 1 49,37-4 1,-28 0-318,30-6 0,-48 6-1089,0-1 0,0 0-1,0-1 1,0 0 0,15-9-1,-25 12 988,1 1-1,-1-1 0,0 0 0,1 0 1,-1 0-1,0 0 0,0 0 0,1 0 1,-1-1-1,0 1 0,0 0 0,0-1 1,-1 1-1,1 0 0,0-1 0,0 1 1,-1-1-1,1 1 0,-1-1 0,1 0 1,-1 1-1,0-3 0,5-15-2965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20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5 7040,'-15'-4'3200,"15"8"-1760,3-4-1504,9 6 32,5-1 192,0 2-96,-5-4-2400,0 5 1280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21.1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34 110 7648,'-34'-21'3456,"51"21"-3008,7-3-448,10-2-96,40-2 384,4-1-128,45-5 64,0 2-128,26-4 512,-18 4-352,1 0-1504,-12 7 672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23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393 840 3328,'0'-1'290,"1"-1"0,-1 0 0,0 0 0,1 1 0,-1-1 0,1 0 0,-1 1 0,1-1 0,0 0-1,0 1 1,0-1 0,0 1 0,0 0 0,0-1 0,0 1 0,0 0 0,1-1 0,1 0 0,-3 2-231,0-1 0,0 1 0,1 0-1,-1 0 1,0 0 0,0 0 0,0 0 0,0 0 0,0-1 0,0 1-1,0 0 1,0 0 0,0 0 0,0 0 0,0-1 0,0 1-1,0 0 1,0 0 0,0 0 0,0 0 0,0-1 0,0 1 0,0 0-1,0 0 1,0 0 0,0 0 0,0-1 0,0 1 0,0 0-1,0 0 1,0 0 0,0 0 0,0 0 0,0-1 0,-1 1 0,1 0-1,0 0 1,0 0 0,0 0 0,0 0 0,0 0 0,0-1-1,-1 1 1,1 0 0,0 0 0,0 0 0,0 0 0,0 0 0,-1 0-1,1 0 1,0 0 0,0 0 0,0 0 0,0 0 0,-1 0-1,1 0 1,0 0 0,0 0 0,0 0 0,-20-2 1589,9 4-1328,0 0 1,0 0 0,1 1 0,-15 6 0,-46 23 627,66-30-898,-34 16 258,-55 28 191,79-38-478,0 1 0,1 1 0,-26 22 0,37-29-47,-1 0 0,1 1-1,0 0 1,1-1 0,-1 1 0,-2 6 0,4-10 28,1 1-1,0-1 1,0 1 0,-1 0 0,1-1-1,0 1 1,0 0 0,0-1 0,-1 1-1,1 0 1,0-1 0,0 1-1,0 0 1,0-1 0,0 1 0,1 0-1,-1-1 1,0 1 0,0 0 0,0-1-1,0 1 1,1 0 0,-1-1 0,0 1-1,1-1 1,-1 1 0,0-1 0,1 1-1,-1 0 1,1-1 0,-1 0 0,1 1-1,-1-1 1,1 1 0,-1-1-1,1 0 1,0 1 0,-1-1 0,1 0-1,-1 1 1,1-1 0,0 0 0,-1 0-1,1 0 1,0 0 0,-1 1 0,1-1-1,0 0 1,0 0 0,11 1 110,0 0 0,1-1 1,-1 0-1,0-1 1,24-5-1,58-19 163,-72 19-248,-1-1-1,0-2 1,-1 0 0,0-1-1,-1-1 1,23-16 0,-22 10 45,-2 0 0,0-1 0,-1-1 0,-1-1 0,23-35 0,-5 1 90,28-66 0,-46 84 27,-2 0 0,19-76-1,-30 99-172,-1 0-1,0-1 1,-1 1-1,0-1 1,-1 0-1,-1 1 1,0-1-1,-1 1 1,-7-25-1,8 35-17,0 0 0,0 0 0,-1 0 0,1 0 0,-1 0 0,0 1 0,0-1 1,0 0-1,0 1 0,-5-4 0,7 5-8,-1 0 1,0 0 0,0 1 0,0-1-1,0 0 1,1 1 0,-1-1 0,0 1-1,0-1 1,0 1 0,0-1 0,-1 1-1,1 0 1,0-1 0,0 1 0,0 0-1,0 0 1,0 0 0,0 0 0,0 0-1,0 0 1,0 0 0,-1 0 0,1 1-1,0-1 1,0 0 0,0 1 0,0-1-1,0 1 1,0-1 0,0 1 0,0-1-1,-1 2 1,-2 1-10,0 1 0,0 0-1,0 1 1,0-1 0,-3 7 0,1-3 38,-3 4-14,0 0 1,2 1-1,-1 0 0,-10 27 1,6-3 80,2 0 0,1 0 0,-4 45 1,8-25 4,3 82 1,2-118-29,2 1 1,6 31 0,-6-46-8,-1 0 1,1-1-1,1 1 1,-1-1-1,1 0 1,0 0-1,0 0 1,1 0-1,0 0 1,0-1 0,9 10-1,-11-13-35,0-1 1,0 0-1,0 1 1,1-1-1,-1 0 0,0 0 1,1 0-1,-1 0 0,0-1 1,1 1-1,-1-1 1,1 1-1,-1-1 0,1 0 1,-1 0-1,1 0 1,4-1-1,3-1-1,0 0 0,0-1 0,9-3 0,-11 3 48,6-2-4,0-1 0,-1-1 0,1 0 0,-1-1 0,-1 0 0,23-20 0,-12 7-18,-1-2 1,25-33-1,-40 41-74,-8 13-69,-4 9-13,-3 8 45,0 1 0,1-1 0,-6 21 0,11-30 75,0 1 0,0 0 0,1-1 0,0 1 1,1 0-1,-1 0 0,1 0 0,1 0 0,-1-1 0,1 1 1,2 7-1,-2-11 2,0 0-1,0 0 1,0 0 0,1-1 0,-1 1 0,1 0 0,0-1 0,0 1-1,0-1 1,0 0 0,0 0 0,0 0 0,5 3 0,-3-2 23,0 0 0,1-1 0,-1 0 0,1 0 0,0 0-1,0-1 1,9 2 0,-5-1 33,1-1 0,-1-1 0,1 0 0,-1 0-1,1-1 1,0 0 0,-1-1 0,14-3 0,-16 2-42,1 0 1,-1 0-1,0-1 1,0 0 0,0 0-1,0 0 1,-1-1-1,0 0 1,11-11 0,-2-2-1,-1 0 0,12-21 1,19-23-234,-45 62 209,0 0-1,0 1 1,0-1-1,0 0 1,0 0 0,0 0-1,0 0 1,0 0-1,0 1 1,0-1-1,0 0 1,0 0-1,0 0 1,0 0-1,0 0 1,0 1 0,0-1-1,0 0 1,0 0-1,0 0 1,0 0-1,0 0 1,0 1-1,0-1 1,0 0-1,0 0 1,1 0 0,-1 0-1,0 0 1,0 0-1,0 0 1,0 0-1,0 1 1,0-1-1,0 0 1,1 0-1,-1 0 1,0 0 0,0 0-1,0 0 1,0 0-1,0 0 1,1 0-1,-1 0 1,0 0-1,0 0 1,0 0-1,0 0 1,0 0 0,1 0-1,-1 0 1,0 0-1,0 0 1,0 0-1,0 0 1,0 0-1,1 0 1,-1 0-1,0 0 1,0 0 0,0-1-1,0 1 1,0 0-1,0 0 1,0 0-1,1 0 1,-1 0-1,-1 16 44,-57 245 42,23-126 162,28-106-208,-4 22 102,-2 1-1,-31 75 1,24-75 524,20-47-528,3-8-73,6-14-26,41-142-136,-22 61 128,-21 76-15,52-138-87,-43 123 51,2 1-1,1 1 1,2 1 0,2 1 0,0 1 0,29-30 0,-47 57-30,1 0-1,-1 0 1,1 1-1,0-1 1,12-6-1,-17 10 48,1 1-1,-1-1 1,0 0 0,1 1-1,-1-1 1,1 1 0,-1 0-1,0-1 1,1 1 0,-1 0-1,1 0 1,-1 0 0,1 0-1,-1 0 1,1 0-1,-1 0 1,1 1 0,-1-1-1,1 0 1,-1 1 0,0-1-1,1 1 1,-1-1 0,0 1-1,1 0 1,-1 0 0,0 0-1,0 0 1,0-1 0,0 1-1,0 1 1,0-1 0,0 0-1,0 0 1,0 0 0,1 2-1,-1 0 5,0 0-1,0 0 0,0 0 1,-1 1-1,1-1 0,-1 0 1,0 0-1,0 0 0,0 0 1,0 0-1,0 1 0,-1-1 1,1 0-1,-1 0 1,0 0-1,0 0 0,0 0 1,-2 4-1,-1 1 33,-1 1 1,0 0-1,0-1 0,-12 15 1,6-11 62,-1 0 0,0-1 0,0 0 0,-1-1 1,-1 0-1,0-1 0,0-1 0,-30 14 0,35-20-127,9-6-71,15-7-88,21-4 79,2 2 0,63-14 0,-32 10 190,-21 3-32,-9 2-89,1 2 0,51-6 0,-89 16 38,-1-1-1,0 1 1,1 0 0,-1 0 0,1 0 0,-1 0-1,1 0 1,-1 1 0,1-1 0,-1 0-1,0 1 1,3 0 0,-3 0 3,-1-1 0,1 1 0,-1 0 0,1-1 0,-1 1 0,1 0 0,-1-1 0,0 1 0,1 0 0,-1 0 0,0-1 0,0 1 0,1 0 0,-1 0 0,0-1 0,0 1-1,0 0 1,0 0 0,0 0 0,0-1 0,0 1 0,0 0 0,-1 1 0,0 5-7,-1-1-1,0 0 1,-1 0 0,0 0-1,1 0 1,-2-1 0,1 1-1,-1-1 1,0 0-1,-4 5 1,2-2-5,0 0 1,1 0-1,-8 14 0,13-22 14,0 1-1,-1-1 1,1 1-1,0 0 1,0-1 0,-1 1-1,1 0 1,0-1-1,0 1 1,0 0-1,0-1 1,0 1 0,0 0-1,0-1 1,0 1-1,0 0 1,0-1-1,0 1 1,0 0-1,1-1 1,-1 2 0,1-2 2,-1 1 0,1-1 0,-1 1 0,1-1 0,-1 0 0,1 0 0,-1 1 0,1-1 0,-1 0 0,1 0 0,-1 0 0,1 1 0,0-1 0,-1 0 0,1 0 0,-1 0 0,1 0 0,-1 0 0,2 0 0,1-1 19,1 1 0,0-1 1,-1 0-1,0 0 0,1 0 0,5-3 1,-3 0-4,0 0 0,0 0 1,0-1-1,0 1 1,-1-2-1,0 1 1,0 0-1,0-1 1,-1 0-1,1 0 0,-2-1 1,1 1-1,-1-1 1,3-7-1,2-7 21,-1-1 0,-1 1-1,3-30 1,-8 44-74,0 1 1,0 0-1,-1 0 1,0 0-1,0 0 1,-1-1-1,1 1 1,-1 0-1,-4-12 1,5 18 29,0-1 1,-1 1-1,1 0 1,0-1-1,0 1 1,-1 0-1,1-1 1,0 1-1,-1-1 1,1 1 0,0 0-1,-1 0 1,1-1-1,-1 1 1,1 0-1,-1 0 1,1-1-1,0 1 1,-1 0-1,1 0 1,-1 0-1,1 0 1,-1 0 0,1 0-1,-1 0 1,1 0-1,-1 0 1,1 0-1,-1 0 1,1 0-1,0 0 1,-1 0-1,1 0 1,-1 0-1,1 0 1,-1 1 0,1-1-1,-1 0 1,1 0-1,0 1 1,-1-1-1,1 0 1,0 0-1,-1 1 1,1-1-1,0 1 1,-1-1-1,1 0 1,0 1 0,-1-1-1,1 0 1,0 2-1,-2 0-4,0 0 0,1 0 1,0 1-1,-1-1 0,1 0 0,0 1 0,0-1 0,-1 6 1,2-3-24,-1 0 1,1 0 0,0 0-1,0 0 1,1 0 0,-1 0-1,1-1 1,0 1 0,3 6-1,-4-9 39,1 0-1,0 0 0,0-1 1,0 1-1,0-1 0,0 1 0,0-1 1,0 0-1,1 1 0,-1-1 0,1 0 1,-1 0-1,1 0 0,-1 0 0,1 0 1,-1 0-1,1 0 0,0 0 1,-1-1-1,1 1 0,0-1 0,0 1 1,0-1-1,-1 0 0,1 0 0,0 0 1,0 0-1,3 0 0,3-1-13,0 0-1,0-1 0,-1 0 0,1 0 1,-1-1-1,1 0 0,8-5 1,51-34 13,-22 9 33,40-41 0,37-44 112,-101 97-136,0-2 1,-2 0 0,-1 0 0,-1-2-1,-1 0 1,-1-1 0,-1-1 0,10-29 0,-5 0-31,-3-1 1,12-75-1,-27 124-19,0 7 23,-1 0 1,1 0-1,-1-1 0,0 1 1,0 0-1,0 0 1,0-1-1,0 1 0,0 0 1,0 0-1,0-1 0,0 1 1,-1 0-1,1 0 0,-1-3 1,1 4 7,0 0 0,0 0 0,0 0 0,0 0 0,-1 0 0,1 0 0,0 0 0,0 0 0,0 0 0,0 0 0,0 0 0,0 0 0,0 0 0,0-1 0,0 1 0,0 0 0,0 0 0,0 0 0,0 0 0,0 0-1,0 0 1,0 0 0,-1 0 0,1 0 0,0 0 0,0 0 0,0 0 0,0 0 0,0 0 0,0 0 0,0 0 0,0 0 0,0 0 0,0 0 0,0 0 0,0 1 0,0-1 0,-1 0 0,1 0 0,0 0 0,0 0 0,0 0 0,0 0 0,0 0 0,0 0 0,0 0 0,0 0 0,0 0 0,0 0 0,0 0 0,0 0 0,0 0 0,0 0 0,0 0 0,0 0 0,0 1 0,0-1 0,0 0 0,0 0 0,0 0 0,0 0 0,0 0 0,0 0 0,0 0 0,0 0 0,0 0 0,0 0 0,0 0 0,-7 12-50,0 0 0,1 1 0,0-1-1,1 1 1,-4 15 0,1-5 12,-7 18 72,-64 195 374,65-187-212,3 1-1,-10 94 1,18 61 450,3-143-266,0-58-366,0-1 0,0 0 0,0 1 0,0-1 0,1 0 0,-1 1 0,1-1 1,0 0-1,0 1 0,0-1 0,1 0 0,2 6 0,-3-9-55,11 10 31,-6-8 38,0 0-1,1 0 1,-1-1 0,0 1-1,1-2 1,-1 1 0,1-1-1,-1 0 1,1 0 0,-1 0-1,1-1 1,-1 0 0,10-4-1,-8 2 7,0-1-1,0 0 0,0 0 1,0-1-1,-1 0 0,0-1 1,0 0-1,-1 0 0,1 0 1,-1-1-1,-1 0 0,1 0 1,-1 0-1,0-1 0,-1 1 1,5-12-1,-2 4-10,-2-1 0,1 0 0,-2-1 0,0 1 0,-1-1 0,-1 0 0,0-30 0,-4 26-60,2 20 31,-1 1-1,1-1 0,0 1 1,0-1-1,0 1 1,-1 0-1,1-1 0,0 1 1,0-1-1,-1 1 1,1 0-1,0-1 0,-1 1 1,1 0-1,0-1 1,-1 1-1,1 0 0,-1-1 1,1 1-1,0 0 1,-1 0-1,1 0 0,-1-1 1,1 1-1,-1 0 1,1 0-1,-1 0 0,1 0 1,-1 0-1,1 0 1,-1 0-1,1 0 0,-1 0 1,1 0-1,-1 0 1,1 0-1,-1 0 0,1 1 1,0-1-1,-1 0 0,1 0 1,-1 0-1,1 1 1,-1-1-1,1 0 0,-1 1 1,-2 1-16,0 1-1,0-1 1,0 1 0,0 0-1,0 0 1,1 0 0,-1 0 0,1 1-1,0-1 1,0 1 0,-2 4-1,-1 4-28,0 1-1,-4 16 1,3-3 29,-5 31 1,11-51 33,-1 1 1,0 0-1,1 0 0,1 0 1,-1 0-1,1-1 0,0 1 1,1 0-1,-1 0 0,4 6 1,-4-10 12,1-1 0,-1 1 1,1-1-1,0 0 0,0 1 0,0-1 1,0 0-1,0 0 0,0 0 1,1-1-1,-1 1 0,1 0 1,-1-1-1,1 1 0,0-1 1,-1 0-1,1 0 0,0 0 1,0-1-1,0 1 0,0 0 1,0-1-1,0 0 0,5 0 1,6 0-299,1-1 1,0-1-1,24-6 0,-23 5-711,57-18-4231,-39 13 2890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24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96 7712,'-24'-47'3520,"7"35"-3072,10 4-32,2 2-576,5-2 64,5-2-384,2 5 256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30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3 765 2976,'0'0'139,"0"1"0,0-1 0,-1 0 0,1 1 0,0-1 0,0 0 0,-1 1 0,1-1 0,0 1 1,0-1-1,0 0 0,0 1 0,0-1 0,0 1 0,0-1 0,0 1 0,0-1 0,0 1 0,0-1 0,0 0 0,0 1 0,0-1 0,0 1 0,0-1 0,0 1 0,0-1 1,1 0-1,-1 1 0,0-1 0,0 1 0,0-1 0,1 0 0,-1 1 0,0-1 0,1 0 0,-1 1 0,0-1 0,1 0 0,-1 0 0,0 1 0,1-1 0,1 1 186,-1 0 0,0-1 0,0 1 0,0 0 0,0-1 0,0 1 0,1-1 0,-1 0 0,0 1 0,0-1 0,1 0 0,-1 0 0,0 0 0,1 0 0,-1 0 0,2 0 0,8-3 264,0 0 0,-1-1-1,1 0 1,-1-1 0,0 0 0,16-11 0,-3 0 19,32-32 0,-45 37-390,0-1-1,0-1 0,-1 1 1,-1-2-1,0 1 0,10-26 0,13-21 92,-30 57-298,1 0 1,0 0-1,0 1 1,0-1-1,0 1 1,1-1 0,-1 1-1,1 0 1,-1 0-1,1 0 1,5-3-1,-7 5-4,0 0-1,0 0 0,0-1 0,0 1 0,0 1 0,0-1 1,0 0-1,0 0 0,-1 0 0,1 0 0,0 1 1,0-1-1,0 0 0,0 1 0,0-1 0,-1 0 1,1 1-1,0-1 0,0 1 0,-1 0 0,1-1 0,0 1 1,-1 0-1,2 0 0,13 19 29,-14-19 5,8 14 11,-1 0 1,0 0-1,-1 0 1,-1 1-1,6 21 1,-9-21 43,-1-1-1,0 1 1,-1 27 0,-1-41-89,0-1 1,0 1 0,0 0 0,0-1 0,1 1-1,-1-1 1,1 1 0,-1-1 0,1 1-1,-1-1 1,1 1 0,0-1 0,0 0-1,0 1 1,0-1 0,0 0 0,0 0 0,0 0-1,0 1 1,0-1 0,1 0 0,-1-1-1,0 1 1,1 0 0,-1 0 0,1 0 0,-1-1-1,1 1 1,-1-1 0,1 1 0,-1-1-1,1 0 1,0 0 0,1 1 0,7-1 35,-1 1 0,0-2 0,0 1 0,17-4 1,1-2-44,39-14 1,-12 4-117,36-6 73,27-8 72,-94 23 67,0-2-1,-1 0 1,24-14 0,-22 9 60,-24 14-156,0 0 0,0 0 0,0 0 0,-1 0 1,1 0-1,0 0 0,0 0 0,0 0 1,0 0-1,0 0 0,0 0 0,-1 0 0,1 0 1,0-1-1,0 1 0,0 0 0,0 0 0,0 0 1,0 0-1,-1 0 0,1 0 0,0 0 1,0 0-1,0-1 0,0 1 0,0 0 0,0 0 1,0 0-1,0 0 0,0 0 0,0 0 0,0-1 1,0 1-1,0 0 0,-1 0 0,1 0 0,0 0 1,0 0-1,0-1 0,0 1 0,0 0 1,0 0-1,1 0 0,-1 0 0,0 0 0,0-1 1,0 1-1,0 0 0,0 0 0,0 0 0,0 0 1,0 0-1,0 0 0,0-1 0,0 1 1,0 0-1,0 0 0,1 0 0,-1 0 0,0 0 1,0 0-1,-13-1-62,-46 18 108,-97 42 0,148-55-100,-1 0 0,1 1 0,0 0 1,0 0-1,-8 8 0,13-11 40,1 0 1,-1 1 0,1-1 0,0 1 0,0 0 0,0 0-1,1 0 1,-3 3 0,4-4 14,-1-1 0,1 1 0,-1-1 0,1 1 0,0 0 0,0-1-1,-1 1 1,1 0 0,0-1 0,1 1 0,-1 0 0,0-1 0,0 1 0,1 0 0,-1-1 0,1 1 0,0 1 0,1 0 19,-1-1 0,0 0 0,1 0 0,0-1 0,-1 1 0,1 0 0,0 0 0,0-1 0,0 1 0,0-1 0,0 0 0,0 0 1,1 0-1,-1 0 0,0 0 0,1 0 0,-1 0 0,0-1 0,6 1 0,2 1 60,0-1 1,1-1-1,12 0 0,-13-1-25,0-1-1,0 1 0,0-1 1,0-1-1,-1 0 1,1 0-1,-1-1 0,18-10 1,-20 10-32,-1 0 0,0-1 0,0 1 0,0-1 0,-1 0 0,1-1 1,-1 1-1,-1-1 0,1 0 0,-1 0 0,0-1 0,6-12 0,-9 17-49,0 0 0,-1 0 0,1-1 0,-1 1 0,1-1-1,-1 1 1,0 0 0,0-1 0,0 1 0,0-3 0,-11 20-272,10-11 293,-1 0 1,1 0-1,-1 0 1,1 0-1,0 0 0,1 0 1,-1 0-1,1 0 1,0 0-1,0 1 1,0-1-1,1 0 0,-1 0 1,1 0-1,0 0 1,0 0-1,0 0 0,1 0 1,-1 0-1,1 0 1,0 0-1,0-1 1,1 1-1,3 5 0,-2-6 32,-1 1 0,0 0 0,1-1 0,0 0 0,-1 1 0,2-1 0,-1-1 0,0 1 0,0-1 0,1 0 0,-1 1 0,1-2 0,0 1 0,-1-1 0,1 1 0,0-2-1,0 1 1,0 0 0,0-1 0,5 0 0,20-4 4,-1-2 1,0-1-1,39-15 0,-22 6 20,6 0-64,-1-2-1,67-35 1,-110 47-8,-11 2 144,2 4-114,0-1-1,0 1 1,-1 0-1,1 0 0,0-1 1,0 1-1,-1 0 0,1 0 1,0 0-1,-2 1 1,-22 4-46,0 2-1,0 1 1,1 0 0,1 2 0,-1 1 0,-24 16 0,37-21 32,1 1 0,-12 9 0,19-13-15,0-1 0,0 1 1,0 0-1,1 0 0,-1 0 1,1 1-1,0-1 1,-1 0-1,2 1 0,-4 7 1,4-10 24,1 0 1,0 0 0,-1 0 0,1 0 0,0 0-1,0 0 1,0 0 0,0 0 0,0 1 0,0-1-1,0 0 1,0 0 0,0 0 0,1 0 0,-1 0-1,0 0 1,1 0 0,-1 0 0,1 0 0,-1 0-1,1 0 1,-1 0 0,1 0 0,0 0 0,-1 0-1,1 0 1,0 0 0,0-1 0,0 1 0,0 0-1,0-1 1,0 1 0,0-1 0,0 1 0,0-1-1,0 1 1,0-1 0,0 1 0,0-1 0,0 0-1,0 0 1,2 0 0,3 1 23,0 0 1,0-1-1,0 1 1,1-2-1,-1 1 0,8-2 1,4-2-5,0 0-1,-1-1 1,1-1 0,-1-1-1,0-1 1,-1 0-1,20-13 1,-24 13-14,0-1-1,-1 0 0,0 0 1,-1-1-1,0-1 1,0 1-1,-1-2 1,-1 1-1,0-1 1,8-14-1,-1-9 8,-1 0 0,16-66 0,8-79 60,-36 165-77,1 4-34,-2 0 1,1 0-1,-2-1 0,1 1 0,-3-19 1,2 29 21,0 1 1,0-1 0,0 1 0,0-1 0,0 1 0,-1-1-1,1 1 1,0-1 0,0 1 0,0-1 0,-1 1 0,1-1-1,0 1 1,0-1 0,-1 1 0,1 0 0,-1-1-1,1 1 1,0 0 0,-1-1 0,1 1 0,-1 0 0,1-1-1,0 1 1,-1 0 0,1 0 0,-1 0 0,1-1 0,-1 1-1,1 0 1,-1 0 0,1 0 0,-1 0 0,1 0 0,-1 0-1,1 0 1,-1 0 0,0 0 0,-1 0-16,1 1-1,-1-1 1,1 1 0,-1-1-1,1 1 1,-1-1 0,1 1 0,0 0-1,-1 0 1,-1 1 0,0 1 5,1 0 1,-1-1 0,1 1 0,0 0 0,0 0-1,1 1 1,-1-1 0,1 0 0,-1 0-1,0 5 1,-2 2-12,-12 38 45,2 2 0,3 0 0,-10 81 0,18-109-22,2 0 1,0 0-1,3 38 0,-1-51 54,1 0 1,0 0-1,1 0 0,-1 0 0,2-1 0,-1 1 0,1-1 0,0 1 0,1-1 0,0 0 0,8 9 1,-12-15-22,1-1 0,0 1 0,-1-1 0,1 0 0,0 1 1,0-1-1,0 0 0,0 0 0,0 0 0,0 0 1,0-1-1,0 1 0,0 0 0,0-1 0,0 1 0,0-1 1,1 0-1,-1 0 0,0 0 0,0 0 0,0 0 0,1 0 1,-1-1-1,0 1 0,0-1 0,3-1 0,1 0-5,0 0 0,0-1 0,0 0-1,0-1 1,0 1 0,-1-1 0,8-7 0,15-17-100,-1-1 0,33-46 0,-60 74 29,0 13 170,0 5-174,0-3 121,-1 1-1,2-1 1,0 1 0,1-1 0,0 0 0,1 0 0,6 17 0,-9-30-59,1 0 1,0 0 0,-1 1-1,1-1 1,0 0 0,-1 0-1,1 0 1,0 0 0,0 0-1,0 0 1,0 0 0,0 0-1,0-1 1,0 1 0,1 0-1,-1-1 1,0 1 0,0-1-1,0 1 1,1-1 0,-1 1-1,0-1 1,1 0 0,-1 0-1,0 1 1,1-1 0,-1 0-1,0 0 1,1-1 0,-1 1-1,0 0 1,1 0 0,-1-1-1,0 1 1,2-1 0,0 0-189,1-1 1,-1 1 0,1-1-1,-1 1 1,0-1 0,0 0-1,0-1 1,0 1 0,0 0-1,0-1 1,3-4 0,-3 2-270,0 0 1,0 0-1,0 0 1,-1 0-1,1-1 1,-1 1-1,-1-1 1,1 1-1,-1-1 1,0 0-1,0 1 1,-1-1-1,0 0 1,0 0-1,0 0 1,0 0-1,-2-6 1,0 4 20,-1-1 0,1 1-1,-1 0 1,-1 0 0,1 0 0,-1 0 0,-1 1 0,0-1 0,0 1 0,-11-12 0,-28-33-2337,43 52 2728,1 0 0,0 0 1,0-1-1,0 1 0,-1 0 1,1 0-1,0-1 1,0 1-1,0 0 0,0 0 1,0-1-1,0 1 0,0 0 1,0-1-1,0 1 0,0 0 1,0-1-1,0 1 0,0 0 1,0 0-1,0-1 0,0 1 1,0 0-1,0-1 0,0 1 1,0 0-1,0 0 0,1-1 1,-1 1-1,0 0 0,0 0 1,0-1-1,0 1 0,1 0 1,-1 0-1,0 0 0,0-1 1,1 1-1,-1 0 1,0 0-1,0 0 0,1 0 1,-1-1-1,16-4-799,-11 3 628,6-2 56,-1 0 0,1 1 0,0 0 0,0 1 0,14-2 0,56 1 163,-62 4 77,0 1 0,0 1 1,27 6-1,-44-8 96,-1-1 0,0 1 1,1-1-1,-1 1 0,0-1 0,1 1 0,-1 0 1,0 0-1,0-1 0,0 1 0,1 0 1,-1 0-1,0 0 0,0 0 0,0 1 0,-1-1 1,1 0-1,0 0 0,0 0 0,-1 1 1,1-1-1,-1 0 0,1 1 0,-1-1 0,1 1 1,-1-1-1,0 0 0,0 1 0,0-1 1,1 1-1,-1-1 0,-1 1 0,1-1 0,0 1 1,0-1-1,-1 0 0,1 1 0,0-1 1,-1 1-1,1-1 0,-1 0 0,0 0 0,0 1 1,1-1-1,-1 0 0,0 0 0,0 0 1,0 0-1,0 0 0,-2 2 0,2-1-9,0 1-1,0-1 0,0 1 1,0-1-1,1 1 0,-1 0 1,1 0-1,0-1 1,-1 1-1,1 0 0,1 3 1,-3 17 832,-5-5-177,1-1 0,-2 1-1,-12 19 1,4 3-160,15-39-646,1-1 1,0 0-1,0 0 1,0 0 0,0 0-1,0 0 1,0 1-1,0-1 1,0 0 0,0 0-1,-1 0 1,1 0-1,0 0 1,0 1-1,0-1 1,0 0 0,0 0-1,0 0 1,0 0-1,0 1 1,0-1 0,0 0-1,0 0 1,0 0-1,0 0 1,0 1-1,1-1 1,-1 0 0,0 0-1,0 0 1,0 0-1,0 0 1,0 1-1,0-1 1,0 0 0,0 0-1,0 0 1,1 0-1,-1 0 1,0 1 0,9 0 534,10-5 56,-15 1-576,-1 0 0,1 0 0,0 0-1,-1 0 1,0 0 0,0 0 0,0-1 0,0 0 0,4-6 0,1-5-93,8-20 1,-14 31 18,-1 12 75,1 0 1,1 0-1,0-1 0,0 1 1,0-1-1,7 11 0,-5-11 36,1-1 0,0 0-1,0 0 1,1-1 0,-1 0-1,1 0 1,0 0 0,1-1-1,-1 0 1,1-1 0,-1 0-1,14 4 1,-14-5-27,-1 0 0,1-1-1,-1 0 1,1 0 0,0-1 0,-1 0-1,1 0 1,0-1 0,-1 1 0,1-1-1,0-1 1,-1 1 0,1-1 0,-1 0-1,0-1 1,8-4 0,3-3 2,-1 0 0,0-2 0,0 0 0,-2-1 0,1 0 0,-2-1 0,0-1 0,0 0 0,15-25 0,82-173 474,-77 144-409,-20 40-160,0 0 0,-2 0 0,-2-2 0,11-52 0,-18 72 66,-1 1 1,-1-21-1,0 28-33,0-1 0,0 1 0,-1 0 0,1 0 0,-1-1 0,0 1 0,0 0 0,0 0 0,0 0 0,-1 0-1,1 0 1,-1 0 0,-2-3 0,3 6 3,1-1 0,-1 1 0,1-1 0,-1 1 0,0-1 0,1 1 0,-1 0 0,0-1 0,1 1 0,-1 0-1,0-1 1,0 1 0,1 0 0,-1 0 0,0 0 0,1 0 0,-1 0 0,0 0 0,0 0 0,0 0 0,0 0 0,-1 0 12,0 1 1,0 0 0,0-1 0,0 1 0,0 0 0,0 0 0,-3 2-1,-3 3 73,0 0-1,-11 12 0,15-15-74,-7 8 17,0 1 1,1 0-1,0 0 1,1 1 0,0 1-1,1-1 1,0 1-1,-10 29 1,3 2 26,2 0 0,3 1 0,1 0 1,2 0-1,2 1 0,2 0 0,3 0 0,1-1 1,10 62-1,-11-106-75,10 45 232,-9-43-458,0-1 0,0 0 0,1 0 0,-1 1 0,1-1 0,0 0 0,0 0 0,0-1 0,0 1 0,0 0 0,3 2 0,-4-4 118,-1-1 1,1 0-1,-1 1 1,1-1-1,-1 1 0,1-1 1,-1 0-1,1 0 1,-1 1-1,1-1 1,0 0-1,-1 0 0,1 1 1,-1-1-1,1 0 1,0 0-1,-1 0 0,1 0 1,0 0-1,0 0 28,-1-1-1,1 1 1,-1 0-1,0 0 1,1 0-1,-1-1 1,0 1-1,1 0 1,-1-1-1,0 1 1,1 0-1,-1-1 1,0 1-1,0 0 1,1-1-1,-1 1 1,0 0-1,0-1 1,0 1-1,0-1 1,1 0-1,-1-1-223,1-1 0,-1 1-1,0-1 1,0 0 0,0 1 0,0-1-1,0 1 1,-1-4 0,-2-7 76,-1 1-1,-1 0 1,0-1-1,0 2 1,-10-17 0,-40-52 2217,31 49-386,9 12 694,-12-20 0,26 38-2227,1 0 0,-1 1 1,1-1-1,0 0 0,0 1 1,-1-1-1,1 0 0,0 0 1,0 1-1,0-1 0,0 0 1,0 0-1,0 1 0,0-1 1,0 0-1,0 0 0,0 1 1,0-1-1,0 0 0,1 0 1,-1 1-1,0-1 0,0 0 1,1 1-1,-1-1 0,1 0 1,-1 1-1,0-1 0,1 1 1,-1-1-1,1 0 0,0 1 1,-1-1-1,1 1 0,-1 0 1,1-1-1,0 1 0,-1-1 1,2 1-1,3-3 137,1 0 0,0 1 0,11-4 0,-9 4 18,266-65 1557,-264 65-1732,-1 0 1,1 1-1,-1 0 1,19 1 0,-26 0-24,1 1 1,-1-1 0,0 0 0,1 1 0,-1 0 0,0-1 0,1 1-1,-1 0 1,0 0 0,0 0 0,0 1 0,0-1 0,0 0-1,0 1 1,0-1 0,-1 1 0,1 0 0,0 0 0,-1-1 0,1 1-1,-1 0 1,0 0 0,0 0 0,2 4 0,0 4 62,0-1 1,-1 0-1,0 1 0,-1 0 1,0-1-1,0 1 0,-2 18 1,-14 69 811,6-49-698,6-27 15,-2 38 0,5-58-185,0 0 1,0-1-1,0 1 1,0-1 0,1 1-1,-1-1 1,0 1 0,0-1-1,0 1 1,1-1 0,-1 1-1,0-1 1,0 1 0,1-1-1,-1 1 1,1-1 0,-1 1-1,0-1 1,1 0 0,-1 1-1,1-1 1,-1 0 0,1 1-1,-1-1 1,1 0 0,-1 0-1,1 1 1,-1-1 0,1 0-1,-1 0 1,1 0 0,-1 0-1,1 0 1,0 0 0,-1 0-1,1 0 1,-1 0 0,1 0-1,-1 0 1,1 0 0,0 0-1,-1 0 1,1 0 0,0-1-1,0 1 12,3-1-93,1 1 1,-1-1-1,0-1 1,0 1-1,0 0 1,0-1-1,0 0 1,0 0-1,0 0 1,-1 0-1,1-1 1,5-5-1,1-1-524,0 0-1,15-19 0,0-1 99,-13 15 293,16-23 1,-30 47 168,0 1 0,0 0 0,1 14 0,-2 6 380,2-22-278,1-1-1,-1 1 0,1 0 0,3 14 0,-3-21-15,0 0 0,1 0-1,0 0 1,-1 0 0,1 0 0,0 0-1,0 0 1,0 0 0,0 0-1,3 3 1,-3-4-19,0-1 1,0 1-1,0 0 1,0-1-1,0 1 1,0 0-1,0-1 1,0 1-1,0-1 1,0 0-1,1 1 1,-1-1-1,0 0 1,0 0-1,0 1 1,0-1-1,1 0 1,-1 0-1,0 0 0,3-1 1,9-3 101,1 0 0,0 0 1,-1-2-1,0 1 0,0-2 0,-1 0 0,0 0 1,14-11-1,-22 15-122,0 0 1,0-1-1,0 1 1,0-1 0,-1 0-1,0 1 1,1-2-1,-1 1 1,-1 0-1,1 0 1,0-1-1,-1 0 1,0 1-1,0-1 1,-1 0 0,1 0-1,-1 0 1,0 0-1,0 0 1,-1-1-1,0 1 1,0 0-1,0 0 1,0 0-1,-1 0 1,-2-10 0,2 12-31,0 0 1,0 0 0,-1 0-1,1 0 1,-1 1 0,0-1 0,0 1-1,0-1 1,0 1 0,0-1 0,-1 1-1,1 0 1,0 0 0,-1 0-1,0 1 1,0-1 0,1 0 0,-1 1-1,0 0 1,0 0 0,0 0 0,-6-1-1,4 1-8,0 0 0,0 0-1,0 1 1,-1 0 0,1 0 0,0 0-1,0 1 1,0-1 0,0 1-1,0 1 1,0-1 0,0 1 0,-7 3-1,5-2 91,-10 6 19,17-8-80,-1-1 0,0 0 0,1 1 0,-1-1 0,1 1 0,-1-1 0,1 1 0,-1-1 1,1 1-1,-1-1 0,1 1 0,0 0 0,-1-1 0,1 1 0,0-1 0,-1 1 0,1 0 0,0 0 0,0 0 0,0 0 0,1-1 0,0 0 0,0 0 1,0 0-1,0 0 0,0 1 0,0-1 0,0 0 0,-1 0 0,1-1 0,0 1 0,2 0 0,-3 0 5,48-10 4,0-2-1,69-27 0,-61 20 3,-30 9 21,27-8 42,-47 17-48,-1-1-1,1 1 1,-1 1 0,1-1-1,0 1 1,-1 0 0,9 1 0,-11-1 6,-1 1 1,1 0 0,0 0 0,-1 0 0,1 0 0,0 1 0,-1-1 0,0 1 0,1-1 0,-1 1 0,0 0-1,0 0 1,0 0 0,0 0 0,0 0 0,0 1 0,-1-1 0,1 0 0,-1 1 0,1-1 0,-1 1 0,0 0-1,0-1 1,0 1 0,0 3 0,1 2 73,-1-1 1,0 1-1,0 0 0,-1-1 1,1 1-1,-2 0 0,1-1 1,-3 10-1,0-2 4,-1 0 0,-1-1 0,0 0 0,-1 0 1,0-1-1,-13 19 0,3-1 119,15-29-187,6-3-93,0 1-1,0-1 0,0 0 1,0 0-1,0 0 0,-1-1 1,1 0-1,0 0 1,8-5-1,3-4-796,20-15 0,-1 0-544,-27 20 870,4-2-191,-12 8 707,0-1 0,0 1 0,0 0 0,0 0 0,0 0 0,1 0 1,-1 0-1,0 0 0,0 0 0,0 0 0,0 0 0,0 0 0,0 0 0,1 0 0,-1 0 1,0 0-1,0 0 0,0 0 0,0 0 0,0 0 0,1 0 0,-1 0 0,0 0 0,0 0 0,0 0 1,0 0-1,0 0 0,0 0 0,1 0 0,-1 0 0,0 0 0,0 0 0,0 0 0,0 1 1,0-1-1,0 0 0,0 0 0,1 0 0,-1 0 0,0 0 0,0 0 0,0 0 0,0 1 1,0-1-1,0 0 0,0 0 0,0 0 0,0 0 0,0 0 0,0 1 0,0-1 0,0 0 1,0 0-1,0 0 0,0 0 0,0 0 0,0 0 0,0 1 0,0-1 0,-1 6 145,0 0-1,-1 0 0,0 0 0,0 0 0,0 0 1,-1-1-1,-4 8 0,2-4 396,-7 8 73,7-10-10,19-10-170,25-14-769,-38 17 330,1 0-1,-1 1 0,1-1 1,-1 1-1,1-1 1,-1 1-1,1 0 0,-1 0 1,3 1-1,-2 2 21,1 0 0,-1-1 0,0 1 0,-1 0 0,1 0 0,0 1 0,-1-1 0,0 0-1,0 0 1,0 7 0,0 7-64,-1-15-15,0 1-1,0-1 1,1 0 0,-1 0-1,1 1 1,-1-1 0,3 6-1,-2-7-452,-1-1 0,1 0 0,-1 0 0,0 0 0,0 0-1,1 0 1,-1 1 0,0-1 0,0 0 0,0 0 0,0 0-1,-1 1 1,1 0 0,0 11-5294,3-6 2591,1-1-1360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30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74 9728,'-42'-44'3584,"30"44"-2784,12-8-32,0 5-800,0-1 512,0 1-256,3-2-1088,2 2 480,3 0-3776,1 3 2336,7 0-2976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33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63 3648,'-1'-6'826,"2"0"0,-1 0 0,1 0 0,0 0 0,0 0 0,1 0 0,-1 1 0,4-8 0,-5 13-769,0 0 0,0 0 0,0 0-1,0 0 1,0 0 0,0-1 0,0 1 0,1 0-1,-1 0 1,0 0 0,0 0 0,0 0 0,0 0-1,0 0 1,0-1 0,0 1 0,0 0-1,0 0 1,1 0 0,-1 0 0,0 0 0,0 0-1,0 0 1,0 0 0,0 0 0,0 0 0,1 0-1,-1 0 1,0 0 0,0 0 0,0 0 0,0 0-1,0 0 1,0 0 0,1 0 0,-1 0-1,0 0 1,0 0 0,0 0 0,0 0 0,1 0-1,3 6 810,1 10-15,-3-8-546,-1 1 0,0 0 0,-1 14 0,0 1 58,-13 465 2597,0-201-1573,11-282-1082,1-6-43,1-4 360,0-13-617,1 1-1,2-1 0,-1 0 0,2 0 0,0 1 1,1 0-1,1 0 0,0 0 0,1 0 0,1 1 1,0 1-1,1-1 0,1 1 0,0 1 0,1 0 1,1 0-1,-1 1 0,20-15 0,-31 27-4,6-6-73,1 1 0,0 0 0,1 0 0,-1 1 0,1 0 0,0 0 0,0 1 0,0 0 0,12-3 0,-19 6 74,1-1 0,0 1 0,0 0 0,-1 0 0,1 0 0,0 1 1,-1-1-1,1 0 0,-1 1 0,1-1 0,0 1 0,-1-1 0,1 1 0,-1 0 1,1-1-1,-1 1 0,1 0 0,1 2 0,-1-1 24,0 0 1,0 0-1,0 1 0,0-1 1,-1 1-1,1-1 0,-1 1 1,0 0-1,2 5 0,0 1 46,-1 0 0,-1 0-1,1 0 1,-1 0 0,-1 18-1,-1-10-15,-1 0-1,-1 0 1,-1 0-1,-8 26 0,9-35-9,0 0 0,0-1 0,-1 1 0,0-1 0,0 1 0,-1-1 0,0-1-1,0 1 1,0-1 0,-1 0 0,-8 7 0,10-11-52,1 0 0,-1 0-1,1-1 1,-1 1 0,0-1 0,1 0-1,-1 0 1,0 0 0,0-1 0,0 1 0,0-1-1,0 0 1,0 0 0,0 0 0,0-1 0,0 1-1,1-1 1,-1 0 0,0 0 0,0 0-1,1-1 1,-1 1 0,0-1 0,1 0 0,0 0-1,-1 0 1,1-1 0,0 1 0,0-1 0,0 0-1,1 1 1,-1-1 0,-3-6 0,5 8-4,1 0 1,-1 0-1,1 0 1,-1 0-1,1 0 1,0 0-1,-1-1 1,1 1 0,0 0-1,0 0 1,0 0-1,0 0 1,0-1-1,0 1 1,0 0-1,0 0 1,0 0-1,1 0 1,-1 0-1,0-1 1,1 1 0,-1 0-1,1 0 1,-1 0-1,1 0 1,0 0-1,-1 0 1,1 0-1,0 0 1,0 1-1,0-1 1,-1 0-1,1 0 1,0 1 0,1-2-1,5-2-20,0 0 0,-1 0 0,1 0 0,9-2-1,-7 2 58,88-36 77,-51 23 39,-1-3-1,78-46 1,-114 60-112,18-11 152,36-32 1,-63 48-191,0 1 0,0 0 0,1-1 0,-1 1 0,1-1 0,-1 1 0,0 0 0,1-1 0,-1 1 0,1 0 0,-1 0 0,1-1 0,-1 1 0,1 0 0,-1 0 0,1 0 0,-1-1 0,1 1 0,-1 0 0,1 0 0,0 0 0,0 1 12,-1-1 0,0 0 0,0 1 0,0-1-1,1 0 1,-1 1 0,0-1 0,0 0 0,0 1 0,0-1-1,0 1 1,0-1 0,0 0 0,0 1 0,0-1 0,0 0-1,0 1 1,0-1 0,0 1 0,0-1 0,0 1 0,-9 28 150,8-25-244,-3 10 87,0 1 1,1-1-1,1 1 0,0-1 1,1 23-1,1-35 11,0 0 0,0 0 0,0 0 0,0 0 0,1 0 0,-1 0 0,1 0 0,-1 0 0,1-1 0,0 1 0,1 3 0,-2-5 7,1 1 1,-1-1 0,1 1 0,-1-1-1,1 1 1,-1-1 0,1 0-1,0 1 1,-1-1 0,1 0-1,-1 1 1,1-1 0,0 0 0,-1 0-1,1 1 1,0-1 0,-1 0-1,1 0 1,0 0 0,0 0-1,-1 0 1,1 0 0,0 0 0,-1 0-1,1 0 1,0 0 0,-1-1-1,1 1 1,0 0 0,-1 0-1,1-1 1,0 1 0,-1 0 0,2-1-1,9-7 147,0 1-1,-1-2 1,19-17-1,-1 0-81,8-6-58,-16 14-137,39-28 0,-58 45 110,-1 0 1,1 1 0,0-1 0,0 1-1,0-1 1,0 1 0,0-1 0,0 1 0,-1 0-1,1-1 1,0 1 0,0 0 0,0 0-1,0-1 1,0 1 0,0 0 0,0 0-1,0 0 1,0 0 0,0 1 0,0-1 0,0 0-1,0 0 1,0 1 0,0-1 0,0 0-1,0 1 1,0-1 0,0 1 0,0-1-1,0 1 1,-1-1 0,1 1 0,0 0 0,0-1-1,-1 1 1,1 0 0,0 0 0,-1 0-1,1-1 1,-1 1 0,1 0 0,-1 0 0,1 0-1,-1 0 1,0 0 0,1 1 0,1 4-10,-1 0 1,1 0 0,-1 1-1,-1-1 1,1 12 0,-1 1 28,-2 0 1,-4 23-1,2-17 35,-4 25-4,-1-1 0,-3-1 1,-1 0-1,-3-1 0,-40 83 0,47-110 50,-2-1 0,0 0 0,-2-1 0,0 0 0,-28 30 0,38-46-70,0 1-1,0-1 1,0 1 0,0-1-1,0 0 1,-1 0-1,1 0 1,-1-1 0,1 1-1,-1-1 1,1 0-1,-1 0 1,0 0 0,-7 1-1,9-2-19,1 0 0,-1 1 0,0-1-1,0 0 1,0 0 0,1-1 0,-1 1 0,0 0-1,0 0 1,1-1 0,-1 1 0,0-1 0,1 0-1,-1 1 1,0-1 0,1 0 0,-1 0-1,1 0 1,-1 0 0,1 0 0,0-1 0,-1 1-1,1 0 1,0 0 0,0-1 0,0 1 0,0-1-1,0 1 1,0-1 0,0 0 0,1 1 0,-2-4-1,1 1-10,1 0 0,-1-1 0,1 1-1,0-1 1,0 1 0,0 0-1,0-1 1,1 1 0,0 0 0,0 0-1,0-1 1,3-5 0,3-5 29,1 1 1,0 0-1,1 0 0,0 1 1,19-20-1,61-54-197,-84 83 157,77-67-185,-68 60 156,0 1 0,1 1 0,1 0 0,16-6 0,-27 13-253,1 0 1,0 0 0,-1 0 0,1 1 0,0 0-1,0 0 1,0 0 0,0 1 0,0 0 0,6 1-1,20 5-1622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3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46 133 3552,'0'-1'464,"-1"-1"0,-1 1 0,1 0 1,0 0-1,0 0 0,0 0 0,0 0 0,-1 0 0,1 0 0,-1 1 1,1-1-1,0 0 0,-1 1 0,1-1 0,-3 0 0,-7-3 1416,7 3-963,-5 3 1324,27 1-206,-5-1-1696,24 2 1,-8-5-19,1-2-1,44-11 1,-33 6-195,185-22 95,-69 10-159,79 0 179,-200 18-216,-18 0 97,25-5 0,0-1-147,-36 7-257,10-2 506,-8 0-3617,-6 2 1394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35.9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183 905 5408,'0'0'58,"0"-1"0,-1 1 1,1 0-1,-1 0 0,1 0 0,0 0 1,-1 0-1,1 0 0,0 0 0,-1 0 1,1 0-1,-1 0 0,1 0 0,0 0 1,-1 0-1,1 0 0,0 0 0,-1 0 1,1 1-1,0-1 0,-1 0 0,1 0 1,0 0-1,-1 0 0,1 1 0,0-1 0,-1 0 1,1 0-1,0 1 0,0-1 0,-1 0 1,1 1-1,0-1 0,0 0 0,0 1 1,-1-1-1,1 0 0,0 1 0,0-1 1,0 0-1,0 1 0,0-1 0,0 1 1,0-1-1,0 0 0,0 1 0,0-1 1,0 0-1,0 1 0,0 0 0,0 1 1196,3-3-681,1 1 0,-1-1 0,0 0 0,1 0 0,-1 0 0,0 0 0,0 0 0,0-1 0,0 0 0,5-3 1,27-23 327,-25 17-742,1 0 1,-1-1-1,-1 0 0,0-1 1,0 0-1,6-15 0,34-84 387,-45 102-490,79-210 609,-21-4 633,-37 117-685,-26 129-498,-8 39 0,3-21 66,-56 237 264,62-274-437,-25 83 269,-40 96 1,-70 133-54,83-210-24,-90 135 0,131-221-80,9-15-42,0 0 1,0 0-1,-1 0 0,1 0 1,-1-1-1,0 1 0,-7 6 0,10-10-66,0 0-1,0 0 1,0 0-1,0 0 1,0 0-1,-1 0 1,1 0-1,0 1 0,0-1 1,0 0-1,-1 0 1,1 0-1,0 0 1,0 0-1,0 0 1,-1 0-1,1 0 1,0 0-1,0 0 1,0 0-1,-1 0 1,1 0-1,0 0 1,0 0-1,0 0 0,0 0 1,-1 0-1,1 0 1,0-1-1,0 1 1,0 0-1,-1 0 1,1 0-1,0 0 1,0-1-3,0 1 0,0-1-1,0 1 1,0 0 0,0-1 0,0 1 0,0-1 0,0 1 0,0-1 0,0 1 0,0 0 0,0-1-1,0 1 1,0-1 0,1 1 0,-1 0 0,0-1 0,0 1 0,0-1 0,1 1 0,-1-1 0,14-17-30,0 1 0,19-17 0,9-12 73,94-131-154,48-55-73,-104 149 200,-67 71-5,1 1-1,0 0 1,1 1-1,22-12 0,-15 11-42,-1 2 0,2 0 0,-1 2 1,1 0-1,0 2 0,0 0 0,1 1 0,-1 2 0,40 0 0,-30 3-13,28 2 24,-27-2 1,-33-1 182,-2 0-158,1-1 0,-1 1 0,0-1 1,0 1-1,1-1 0,-1 1 0,0 0 0,0-1 0,1 1 0,-1 0 1,0 0-1,0-1 0,0 1 0,1 0 0,-1 0 0,-1 0 0,-13-1 36,-78 8 145,88-7-233,-12 3 0,1-1 1,-1 2 0,0 0 0,1 2 0,0-1 0,0 2 0,1 0-1,0 1 1,0 0 0,0 1 0,1 1 0,-21 19 0,31-25 3,0 1 1,0 0 0,0 0-1,1 0 1,0 0 0,0 1-1,0-1 1,-2 9 0,4-11 40,0-1-1,0 1 1,1-1 0,-1 1 0,1-1-1,0 1 1,0 0 0,-1-1 0,2 1 0,-1-1-1,0 1 1,0 0 0,1-1 0,0 1-1,-1-1 1,1 1 0,0-1 0,0 0 0,0 1-1,1-1 1,-1 0 0,3 4 0,-2-5 11,-1 0 0,1 1 0,-1-1 1,1 0-1,0-1 0,0 1 0,-1 0 1,1 0-1,0-1 0,0 1 0,0-1 1,0 0-1,0 1 0,0-1 0,0 0 1,0 0-1,0 0 0,0 0 0,-1-1 1,1 1-1,4-2 0,4 0 67,1-2 0,15-7 1,-25 11-83,27-14 38,0-1 0,-2-2 0,1 0 0,-2-2 0,-1-1 0,0-1 0,38-44 0,-58 60-69,14-14-36,-18 18 63,1 1 0,-1-1 0,1 0 0,0 1 0,-1-1 1,1 1-1,0-1 0,0 1 0,-1 0 0,1-1 0,0 1 0,0 0 0,0-1 0,0 1 0,-1 0 0,1 0 0,0 0 0,0 0 0,0 0 0,0 0 0,0 0 1,1 0-1,-2 1-9,1 1 1,0-1 0,0 1-1,-1-1 1,1 1 0,-1-1 0,1 1-1,-1 0 1,0-1 0,1 1-1,-1-1 1,0 1 0,0 0 0,0-1-1,-1 3 1,1-2 9,0 4 15,0 2-10,0 0 0,0 0 1,0 0-1,1 0 1,1 0-1,-1 0 1,1 0-1,5 13 1,-6-19 4,1 0 0,-1-1 0,1 1 0,-1 0 0,1 0 0,-1-1 0,1 1 1,0-1-1,0 1 0,0-1 0,0 0 0,0 0 0,0 0 0,0 0 0,1 0 1,-1 0-1,0 0 0,0-1 0,1 1 0,-1-1 0,0 0 0,1 0 1,-1 0-1,1 0 0,-1 0 0,0 0 0,1-1 0,-1 1 0,4-2 0,6-2 29,1 0 0,-1-1 0,0 0 0,12-8 0,-22 12-37,44-21-33,1 3 1,1 2 0,53-12 0,-65 18-20,-23 8 61,0 0 1,-1 0 0,25 0-1,-40 3 32,0 1-1,-1 0 0,1 0 1,0 0-1,0 1 1,0-1-1,0 1 0,-4 2 1,-31 22-139,25-17 61,-17 10 54,18-12-4,1 0 0,-12 10 1,19-14-25,0 0 1,1 1 0,0-1 0,0 1-1,0 0 1,1 0 0,-1 0 0,1 0-1,-4 9 1,5-12 16,1 1-1,-1-1 1,1 1 0,-1-1-1,1 1 1,0 0-1,0-1 1,0 1 0,0-1-1,0 1 1,0-1 0,0 1-1,0 0 1,0-1-1,1 1 1,-1-1 0,1 1-1,-1-1 1,1 1-1,0-1 1,-1 0 0,1 1-1,0-1 1,0 0-1,0 1 1,0-1 0,0 0-1,0 0 1,1 0-1,-1 0 1,0 0 0,0 0-1,1 0 1,-1-1-1,1 1 1,1 0 0,3 2-4,0-1-1,1 0 1,-1 0 0,1-1 0,-1 0-1,1 0 1,10-1 0,3-1 21,1-1 0,0-1-1,-1 0 1,0-2 0,0 0 0,0-2 0,-1 0 0,0-1 0,0-1-1,-1-1 1,0 0 0,0-1 0,-1-1 0,-1-1 0,0 0 0,-1-1-1,-1-1 1,20-24 0,36-62 106,78-149-1,-142 240-121,17-33 1,-1 0 1,-2-1-1,23-80 0,-37 104-18,-2 0 0,0 0-1,2-40 1,-6 58-9,1 1 1,-2-1 0,1 0-1,0 0 1,0 1-1,-1-1 1,1 0-1,-2-3 1,2 5 12,0 0 0,0 0 0,0 0 0,0-1-1,0 1 1,-1 0 0,1 0 0,0 0 0,0 0 0,0 0 0,0 0 0,0 0 0,-1-1 0,1 1 0,0 0 0,0 0 0,0 0 0,0 0-1,-1 0 1,1 0 0,0 0 0,0 0 0,0 0 0,-1 0 0,1 0 0,0 0 0,0 0 0,0 0 0,-1 0 0,1 0 0,-9 8-102,-5 11 63,1 1 0,1 0 0,0 1 1,-10 30-1,2 1-29,2 1 1,3 1-1,2 0 1,-10 94-1,20-120 85,-9 121 291,11-125-256,2-1 0,1 1 0,0 0 0,8 26 0,-10-47-39,1-1 1,-1 1 0,1-1 0,0 0 0,0 1-1,0-1 1,0 0 0,0 1 0,1-1 0,-1 0-1,1 0 1,0 0 0,-1 0 0,1 0 0,0-1-1,3 3 1,-3-3-69,0 0 0,-1-1 0,1 1 0,0-1 0,0 1 0,0-1 0,0 0 0,0 1 0,0-1 0,1 0 0,-1 0 0,0-1 0,0 1 0,0 0 0,0-1 0,0 1 0,0-1 0,-1 1 0,4-3 0,-4 3-33,0 0 1,0 0-1,0-1 1,0 1-1,0-1 0,0 1 1,0-1-1,0 1 1,0-1-1,-1 0 0,1 1 1,0-1-1,0 0 1,-1 0-1,1 0 0,0 1 1,-1-1-1,1 0 1,-1 0-1,1 0 0,-1 0 1,0 0-1,1 0 1,-1 0-1,0 0 0,1 0 1,-1-2-1,-1 1 35,1 0-1,0 0 0,-1 0 1,0 0-1,1 0 0,-1 0 1,0 0-1,0 0 1,0 0-1,-1 0 0,1 0 1,-3-2-1,-4-5 103,-1 1 0,0 0 0,-14-10-1,23 17-47,-35-21 370,-1 1 0,-74-32 1,104 51-287,-7-5 38,13 6-117,1 1 0,0 0 0,0-1 0,0 1 0,0 0 0,0 0 0,0 0 0,0-1 0,-1 1 0,1 0-1,0 0 1,0 0 0,0 1 0,0-1 0,1 0 0,15 0 74,362 8 271,-310-6-315,65 7 146,-132-9-132,20 5 141,-21-5-159,-1 0-1,1 0 0,-1 0 0,1 1 0,0-1 0,-1 0 0,1 0 1,-1 0-1,1 1 0,-1-1 0,0 0 0,1 1 0,-1-1 0,1 1 1,-1-1-1,1 0 0,-1 1 0,0-1 0,1 1 0,-1-1 0,0 1 1,0-1-1,1 1 0,-1-1 0,0 1 0,0-1 0,0 1 0,0-1 1,1 1-1,-1 0 0,0-1 0,0 1 0,0 0 0,-2 8 98,0-1 0,-1 1-1,0 0 1,-7 14 0,9-21-97,-4 6 11,0 0 1,1 1-1,0-1 0,0 1 1,1 0-1,0 0 0,1 1 1,0-1-1,-1 10 1,3-18-21,0 0 1,0 0 0,0 0 0,0-1 0,0 1 0,0 0 0,0 0 0,0 0 0,1-1 0,-1 1 0,0 0-1,1 0 1,-1-1 0,0 1 0,1 0 0,-1 0 0,1-1 0,-1 1 0,1-1 0,-1 1 0,1 0 0,-1-1-1,1 1 1,0-1 0,-1 1 0,1-1 0,0 0 0,0 1 0,-1-1 0,1 0 0,0 1 0,0-1 0,-1 0-1,1 0 1,0 0 0,0 0 0,0 0 0,-1 0 0,3 0 0,-1 0 6,0 0 0,1-1 0,-1 1 1,0-1-1,0 1 0,1-1 0,-1 0 1,0 0-1,0 0 0,0 0 0,0 0 0,0-1 1,2-1-1,6-6 75,-1 0-1,0-1 1,-1 0 0,12-17 0,-17 21-82,0-1 0,0 1 0,0 0 0,-1-1 1,0 1-1,0-1 0,-1 0 0,0 0 0,0 0 0,0-10 0,-1 16-25,-1-1 0,1 1 0,0 0 0,0 0 0,1-1 0,-1 1 0,0 0 0,0 0 0,1-1 0,-1 1 0,0 0 0,1 0 0,-1 0 0,2-2-1,-1 2 0,-1 1 0,1 0 0,-1-1 0,1 1 0,0 0 0,-1 0 0,1-1 0,0 1 0,-1 0 0,1 0 0,0 0 0,-1 0 0,1 0 0,0 0 0,-1 0 0,2 0 0,7 0-22,7-2 72,0 2 0,-1-1 0,1 2 0,-1 0 0,1 1 0,-1 1 0,20 6 0,103 41 418,-121-42-434,41 21 185,3 0 170,-58-27-466,1-1-1,-1 0 1,1-1 0,-1 1 0,1-1 0,-1 0 0,1 1-1,-1-1 1,5-1 0,-6 1-609,1-1 0,-1 1 0,0-1 0,1 0 0,-1 1 0,0-1 0,0 0-1,4-3 1,1 0-1834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42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10 586 3648,'-1'0'199,"1"0"0,-1 0 0,1 1 0,0-1 0,-1 0 0,1 0 0,0 0 0,-1 0 1,1 0-1,-1 0 0,1 1 0,0-1 0,-1 0 0,1 0 0,0 1 0,0-1 0,-1 0 0,1 0 0,0 1 0,0-1 0,-1 0 0,1 1 1,0-1-1,0 0 0,0 1 0,-1-1 0,1 0 0,0 1 0,0-1 0,0 0 0,0 1 0,0-1 0,0 1 0,0-1 0,0 0 0,0 1 0,0-1 1,0 0-1,0 1 0,0-1 0,0 1 0,0-1 0,0 0 0,1 1 0,-1 4-245,0-4 102,0-1 1,0 0 0,0 0-1,0 1 1,0-1 0,0 0-1,0 1 1,1-1-1,-1 0 1,0 0 0,0 0-1,0 1 1,0-1 0,0 0-1,1 0 1,-1 1 0,0-1-1,0 0 1,0 0 0,1 0-1,-1 0 1,0 1 0,0-1-1,0 0 1,1 0 0,-1 0-1,0 0 1,0 0 0,1 0-1,-1 0 1,0 0-1,1 0 1,-1 0 0,0 0-1,0 0 1,1 0 0,-1 0-1,0 0 1,0 0 0,1 0-1,-1 0 1,0 0 0,0 0-1,1 0 1,-1 0 0,1-1-1,14-5 967,-6-1-763,0-1-1,0 0 1,-1 0 0,0 0-1,9-14 1,6-5-37,80-76 86,-31 34-5,-47 41-64,-2-1 0,0-1 0,-2 0 0,18-37 0,-34 57-133,0-1-1,-1 0 1,5-19-1,-2 9 7,-5 12 47,0 0-1,-1 0 1,1-1 0,-2 1-1,0-15 1,0 19 2,-2 31-202,-1 1 0,-2-1 0,-16 52-1,11-41 196,-10 61 0,19-92-163,1 0 0,-1 1-1,2-1 1,-1 0-1,2 10 1,-2-15 37,1 1 0,-1-1 1,0 1-1,1-1 0,-1 1 1,1-1-1,0 1 0,-1-1 1,1 1-1,0-1 0,0 0 1,0 1-1,0-1 0,0 0 1,0 0-1,0 0 0,1 0 1,-1 0-1,0 0 0,1 0 1,-1 0-1,0-1 0,1 1 1,-1 0-1,1-1 0,1 1 1,-1-1 8,-1 0 1,1 0 0,0 0 0,-1-1-1,1 1 1,0 0 0,-1-1-1,1 0 1,-1 1 0,1-1 0,-1 0-1,0 0 1,1 1 0,-1-1-1,0 0 1,1 0 0,-1-1 0,0 1-1,2-2 1,22-29 100,-20 24-172,24-34 75,30-58 1,-55 88-15,3-4-17,-7 16-15,0 0 0,0 0-1,0 0 1,0 0-1,0-1 1,0 1 0,0 0-1,0 0 1,0 0-1,0 0 1,0 0-1,0 0 1,0-1 0,0 1-1,0 0 1,0 0-1,0 0 1,0 0-1,0 0 1,0 0 0,0 0-1,1 0 1,-1-1-1,0 1 1,0 0-1,0 0 1,0 0 0,0 0-1,0 0 1,0 0-1,0 0 1,1 0-1,-1 0 1,0 0 0,0 0-1,0 0 1,0 0-1,0 0 1,0 0 0,1 0-1,-1 0 1,0 0-1,0 0 1,0 0-1,0 0 1,0 0 0,0 0-1,1 0 1,-1 0-1,0 0 1,0 0-1,0 0 1,0 0 0,0 0-1,0 0 1,0 0-1,1 0 1,-1 0-1,0 0 1,0 1 0,0-1-1,0 0 1,0 0-1,0 0 1,0 0 0,0 0-1,0 0 1,5 13-74,5 23 1,-8-25 109,1 0 0,1 0 0,5 12 0,-5-14 36,1 0 0,1 0 0,0-1 0,0 1 0,11 10 0,-14-15-38,1-1 1,0 1-1,1-1 0,-1 0 0,0 0 0,1-1 0,0 1 0,-1-1 0,1 0 1,0-1-1,0 1 0,8 1 0,-1-2 104,0 1-1,0-2 1,0 0 0,0 0 0,0-1-1,13-3 1,-16 2-405,0 0 0,0-1 1,10-4-1,-13 3-1098,1 1 0,-1 0 0,0-1 0,8-7 0,-2 3-1041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44.6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26 142 2912,'0'-19'1717,"1"39"5705,2 29-6775,-6 47 657,1 42-309,3-44 1522,-8-205-1907,2 50-649,-1-15 4,-1-54 699,7 130-665,0-1-1,0 1 1,0 0 0,0-1 0,0 1-1,0-1 1,0 1 0,0-1-1,0 1 1,0-1 0,0 1-1,0 0 1,0-1 0,1 1-1,-1-1 1,0 1 0,0 0 0,0-1-1,1 1 1,-1-1 0,0 1-1,0 0 1,1-1 0,-1 1-1,0 0 1,1 0 0,-1-1-1,0 1 1,1 0 0,-1 0-1,1-1 1,0 1-1,-1 0 0,1 0 0,0 1 0,-1-1 0,1 0 0,-1 0 0,1 1 0,-1-1 0,1 0 0,-1 1 0,1-1 0,-1 0 0,1 1 0,-1-1 0,0 1 0,1-1 0,-1 1 0,0-1 0,1 1 0,-1-1 0,0 1 0,1-1-1,-1 2 1,6 11 49,-1 0 0,-1 1 0,5 24 0,1 3 187,5 11-19,3-1 0,38 76 0,-52-118-105,10 17 297,-14-25-360,1 0-1,0 0 1,-1-1 0,1 1-1,0 0 1,0 0 0,0 0-1,0 0 1,-1-1 0,1 1-1,0 0 1,0-1 0,0 1 0,0-1-1,1 1 1,-1-1 0,0 0-1,0 1 1,2-1 0,-2 0 3,-1 0 0,1-1 0,0 1 0,-1-1 0,1 1 0,0 0 0,-1-1 0,1 1 0,0-1 0,-1 0 0,1 1 0,-1-1 0,1 1 0,-1-1 0,1 0 1,-1 1-1,0-1 0,1 0 0,-1 0 0,0 1 0,1-2 0,6-20 167,-6 18-170,32-140 535,-26 105-620,2 1 1,24-69-1,-28 96-297,23-61 944,-19 36-1892,-6 0-3708,-3 35 4676,0 1 0,0-1 0,0 0 0,0 0-1,0 1 1,1-1 0,-1 0 0,0 1 0,0-1-1,0 0 1,1 1 0,-1-1 0,0 0-1,0 1 1,1-1 0,-1 1 0,1-1 0,0 0-1,2 0-2062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45.0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58 3808,'-8'5'1194,"1"1"806,6 6 952,1-11-2896,2 47 2570,10 54-1,-5-49-1364,0-9-542,-6-40-543,1 1 1,-1-1-1,0 0 0,1 0 0,0 0 0,0 0 0,4 5 0,-6-8-140,0-1 1,0 0-1,1 0 0,-1 1 0,0-1 1,0 0-1,1 0 0,-1 0 0,0 1 1,0-1-1,1 0 0,-1 0 0,0 0 0,0 0 1,1 0-1,-1 1 0,0-1 0,1 0 1,-1 0-1,0 0 0,1 0 0,-1 0 1,0 0-1,1 0 0,-1 0 0,0 0 1,1 0-1,-1 0 0,0-1 0,1 1 1,-1 0-1,0 0 0,0 0 0,1 0 1,-1 0-1,0-1 0,0 1 0,1 0 0,-1 0 1,0 0-1,0-1 0,1 1 0,-1 0 1,0-1-1,9-12 394,-8 11-267,2-4-58,0 0 0,0 0 0,-1 0 0,0-1 0,0 1-1,-1-1 1,1-7 0,4-15 80,3-14-101,-1 1 0,-2-1 0,0-45 0,-6 84-260,0 0 0,-1 0 0,1 0 0,-1 0 0,0 0 0,-2-7 0,-4-3-3856,15 28-6634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46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41 465 4384,'16'-11'10486,"-20"22"-8924,-5 9-703,1 0 1,2 1 0,-7 29-1,-3 65 86,15-110-887,1 1 0,0-1 1,1 0-1,-1 1 0,1-1 0,0 0 0,3 8 0,-4-11-37,0-1-1,1 0 1,-1 0 0,0 0 0,1 0 0,-1 0 0,1 0-1,0 0 1,-1 0 0,1 0 0,0 0 0,-1 0 0,1-1-1,0 1 1,0 0 0,0 0 0,0-1 0,0 1 0,0 0-1,0-1 1,0 1 0,0-1 0,0 0 0,0 1-1,0-1 1,0 0 0,1 0 0,-1 1 0,0-1 0,0 0-1,0 0 1,0 0 0,0 0 0,1 0 0,-1-1 0,0 1-1,0 0 1,0-1 0,0 1 0,0 0 0,0-1 0,2 0-1,3-3 11,0 1 1,0-1-1,0 0 0,-1-1 0,0 1 0,7-7 0,28-38 47,-25 30-70,66-75-136,41-54 197,-108 128-34,-1-1 0,-1 0-1,-1-1 1,0-1 0,12-41 0,2-45-8,-18 78-28,-7 28-3,9-48 4,-9 47-49,1 0 1,-1-1-1,0 1 0,0-1 1,-1 1-1,1-1 0,-1 1 0,-2-8 1,3 12 43,0-1 1,0 1 0,0 0 0,0 0 0,0 0 0,0 0-1,0 0 1,0 0 0,0 0 0,-1 0 0,1 0-1,0 0 1,0 0 0,0 0 0,0 0 0,0-1-1,0 1 1,0 0 0,0 0 0,0 0 0,0 0 0,0 0-1,0 0 1,0 0 0,0 0 0,-1 0 0,1 0-1,0 0 1,0 0 0,0 0 0,0 0 0,0 0-1,0 0 1,0 0 0,0 0 0,0 0 0,0 0 0,0 0-1,-1 0 1,1 0 0,0 0 0,0 0 0,0 0-1,0 0 1,0 0 0,0 0 0,0 0 0,0 0-1,0 1 1,0-1 0,0 0 0,0 0 0,0 0 0,0 0-1,-1 0 1,1 0 0,0 0 0,0 0 0,0 0-1,0 0 1,-4 7-109,3-5 92,-14 31-124,-15 47 0,11-24 115,10-33 39,1 1-1,2 0 1,0 1-1,1 0 1,-1 26-1,6-35 4,0-1 0,0 1 0,2 0 0,0-1 0,0 0 0,2 1 0,0-1 0,0 0 0,9 18 0,-3-13 44,-1 2 67,19 30 0,-25-47-105,1 0-1,-1 1 1,2-1 0,-1-1-1,0 1 1,1-1-1,0 0 1,0 0 0,0 0-1,8 4 1,-11-7-1,0 0-1,0 0 1,0 0 0,0-1-1,0 1 1,0-1 0,0 1-1,0-1 1,1 0 0,-1 0 0,0 0-1,0 0 1,0 0 0,0-1-1,1 1 1,2-2 0,-1 1-12,-1 0 0,0-1 0,0 0 0,0 0 0,0 0 0,0 0 0,0 0 0,0-1 0,2-3 1,3-3 62,-1-1 1,0 0-1,0-1 1,7-18-1,-6 13 24,8-29-1,-14 39-88,-1 0 0,1 0-1,-1 0 1,-1 0 0,1 0 0,-1 0 0,0-1-1,-2-7 1,2 13-7,0 1-1,0-1 1,0 0-1,0 0 1,0 0-1,0 1 0,0-1 1,-1 0-1,1 1 1,0-1-1,-1 0 1,1 1-1,0-1 1,-1 0-1,1 1 0,-1-1 1,1 0-1,-1 1 1,1-1-1,-1 1 1,0-1-1,1 1 1,-1-1-1,1 1 0,-1 0 1,0-1-1,1 1 1,-1 0-1,0 0 1,0-1-1,1 1 1,-1 0-1,0 0 0,0 0 1,-1 0-1,0 0-2,0 1-1,1-1 0,-1 1 0,0 0 1,0-1-1,0 1 0,0 0 1,1 0-1,-1 0 0,0 0 0,1 1 1,-1-1-1,-1 2 0,-1 2 0,0 0-1,0 1 0,1-1 1,-1 1-1,1 0 0,1 0 1,-1 0-1,1 0 0,-3 12 1,1 1-16,-3 38 1,6-44 44,0 0-1,1 0 1,0 0 0,1 0-1,1 0 1,0-1 0,6 21-1,-7-31-14,-1 0 0,1-1-1,0 1 1,0 0 0,0-1-1,0 1 1,0-1 0,0 1 0,0-1-1,1 1 1,-1-1 0,0 0-1,1 0 1,-1 0 0,1 0-1,-1 0 1,1 0 0,0 0 0,-1 0-1,1 0 1,0-1 0,-1 1-1,1-1 1,0 1 0,0-1-1,0 0 1,0 0 0,-1 0 0,1 0-1,0 0 1,0 0 0,0 0-1,0-1 1,0 1 0,-1-1-1,1 1 1,0-1 0,2-1-1,7-3 36,-1 0 0,0-1 0,0-1 0,17-13 0,160-143 71,-156 135-68,-18 17 75,0-1 1,0 0 0,19-24 0,-32 35-112,0 1 1,0-1-1,1 1 1,-1 0 0,0-1-1,0 1 1,1-1-1,-1 1 1,0-1 0,0 1-1,0 0 1,0-1-1,0 1 1,0-1 0,0 1-1,0-1 1,0 1-1,0-1 1,0 1-1,0-1 1,0 1 0,0-1-1,0 1 1,-1-1-1,1 1 1,0 0 0,0-1-1,0 1 1,-1-1-1,1 1 1,0 0 0,-1-1-1,1 1 1,0 0-1,-1-1 1,1 1 0,0 0-1,-1-1 1,0 0 15,0 1 0,0-1 1,0 1-1,0 0 0,0-1 1,0 1-1,0 0 1,0 0-1,0-1 0,0 1 1,0 0-1,0 0 0,0 0 1,0 0-1,0 0 0,-1 1 1,0-1-1,-6 3-10,1 1 1,-1 0-1,0 0 1,1 0-1,0 1 1,0 0-1,1 1 1,-1-1-1,1 1 1,0 1-1,1-1 1,0 1-1,0 0 1,0 0-1,-5 10 1,3-3-21,1-1-1,0 2 1,1-1 0,0 1-1,1-1 1,1 1 0,-3 28-1,5-38 6,1 26 19,0-30-11,0-1 0,0 1 0,0 0 1,1 0-1,-1 0 0,0 0 1,0 0-1,1 0 0,-1 0 1,0 0-1,1-1 0,-1 1 0,1 0 1,-1 0-1,1 0 0,-1-1 1,1 1-1,0 0 0,-1-1 1,1 1-1,0-1 0,0 1 0,-1-1 1,1 1-1,0-1 0,2 1 1,-2 0 1,1-1 1,-1 0 0,1 0 0,-1 0 0,1 0 0,-1-1 0,1 1-1,0 0 1,-1-1 0,1 1 0,-1-1 0,0 1 0,1-1 0,-1 0-1,1 1 1,-1-1 0,0 0 0,0 0 0,3-2 0,2-3 46,-1 0 1,9-11 0,-9 11-51,19-29 19,23-42 0,25-37 16,-67 107-90,9-8-12,-14 15 60,0-1 1,0 1-1,1 0 0,-1 0 1,0 0-1,0 0 1,0 0-1,1 0 1,-1 0-1,0 0 0,0 0 1,0 0-1,1 0 1,-1 0-1,0 0 1,0 0-1,0 0 1,1 0-1,-1 0 0,0 0 1,0 0-1,0 0 1,1 0-1,-1 0 1,0 1-1,0-1 0,0 0 1,1 0-1,4 11-22,12 85 208,-1 0-71,-4-64 41,-12-30-134,1-1 0,-1 1 0,1-1 0,0 1 0,0-1 0,0 0 0,0 1 0,0-1 0,0 0 0,0 0 0,0 0 0,1 1 0,-1-1 0,0 0 0,1-1 0,-1 1 0,3 1 0,-2-2-14,-1 0 0,0 0-1,0-1 1,1 1 0,-1 0 0,0-1-1,1 1 1,-1-1 0,0 1-1,0-1 1,0 0 0,0 0 0,0 1-1,0-1 1,0 0 0,0 0-1,0 0 1,0 0 0,0 0 0,0 0-1,-1 0 1,1-1 0,0 0 0,18-35 76,-15 28-34,10-22 7,-4 7-79,27-45 0,-29 56 19,-3 5-23,1-1 1,0 1-1,9-9 0,-14 15 29,0 1 0,0 0-1,1-1 1,-1 1 0,0 0-1,1 0 1,0 0 0,-1 0-1,1 0 1,-1 0 0,1 1-1,0-1 1,0 1 0,-1-1-1,1 1 1,0-1 0,0 1-1,0 0 1,-1 0 0,1 0-1,0 0 1,0 0 0,0 0-1,1 1 1,0 0 19,0 1 1,-1-1-1,1 1 1,-1-1-1,0 1 0,1 0 1,-1 0-1,0 0 1,0 0-1,0 0 0,2 4 1,19 29 322,-18-26-209,-2-4-68,10 18 112,2-1 0,0 0 0,1-1 0,23 23 0,-34-39-170,0-1 0,0 1 0,0-1-1,1-1 1,0 1 0,-1-1-1,1 0 1,0 0 0,1 0-1,-1-1 1,0 0 0,1 0-1,-1-1 1,1 0 0,-1 0 0,1 0-1,0-1 1,-1 0 0,1 0-1,0-1 1,-1 0 0,9-2-1,-6 1-252,-1-1 0,0-1 1,0 1-1,-1-1 0,1-1 0,-1 1 0,0-1 0,8-7 0,-4 2-1392,-1 0 1,0 0-1,-1-1 1,10-15-1,-2 0-1211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49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12 264 2912,'-12'0'15514,"14"0"-15381,0 1-128,0 0-1,0 0 1,0-1-1,1 1 0,-1-1 1,0 1-1,1-1 0,-1 0 1,0 0-1,5-1 0,28-6 177,-10 2-132,126-17 438,-34 7-142,159-23 113,-178 27-385,334-34 190,-321 35-211,414-33 275,696-5 1214,-937 50-1051,188-5-137,-443 2-357,164-5-179,-173 5-985,-20 1 1126,0 0 0,-1 0-1,1 0 1,0 0-1,0 0 1,0 0 0,0 0-1,0 0 1,0-1 0,0 1-1,0 0 1,0 0-1,-1 0 1,1 0 0,0 0-1,0 0 1,0 0-1,0-1 1,0 1 0,0 0-1,0 0 1,0 0 0,0 0-1,0 0 1,0 0-1,0-1 1,0 1 0,0 0-1,0 0 1,0 0-1,0 0 1,0 0 0,0 0-1,0-1 1,0 1 0,0 0-1,0 0 1,0 0-1,1 0 1,-1 0 0,0 0-1,0 0 1,0-1-1,0 1 1,0 0 0,0 0-1,0 0 1,0 0 0,0 0-1,1 0 1,-1 0-1,0 0 1,0 0 0,0 0-1,0 0 1,0 0-1,0 0 1,1 0 0,-1 0-1,0 0 1,0-1 0,0 1-1,0 0 1,0 1-1,0-1 1,1 0 0,-11-5-3017,-13 1 78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54.2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32 257 3328,'-5'-2'377,"4"2"-304,1 0 1,0-1 0,-1 1-1,1 0 1,0 0-1,-1 0 1,1 0 0,-1-1-1,1 1 1,-15-13 12956,16 15-12981,0 0-1,1 0 0,-1 0 0,1 0 0,-1 0 1,1 0-1,0-1 0,0 1 0,0-1 0,0 1 1,0-1-1,0 0 0,0 1 0,0-1 0,1 0 1,-1-1-1,0 1 0,1 0 0,-1-1 0,0 1 1,1-1-1,-1 0 0,5 1 0,-3-2 2,0 1 0,0-1 0,-1 0-1,1 0 1,0-1 0,0 1 0,-1-1 0,1 1 0,-1-1-1,1 0 1,-1 0 0,0-1 0,0 1 0,5-6-1,-2 1 47,0 0 0,-1 0-1,0-1 1,0 0 0,-1 0-1,0 0 1,-1 0 0,1-1-1,-2 0 1,1 1-1,-1-1 1,0 0 0,-1 0-1,0-15 1,-1 17-39,0 0 0,-1 1 0,0-1 0,0 0 0,-1 0 1,0 1-1,0-1 0,0 1 0,-5-8 0,6 12-46,0 0 1,0 0-1,0 0 1,0 1-1,-1-1 1,1 0-1,-1 1 0,1-1 1,-1 1-1,1 0 1,-1-1-1,0 1 1,0 0-1,0 0 1,0 0-1,0 0 0,0 0 1,0 1-1,0-1 1,0 1-1,0-1 1,0 1-1,0 0 1,0-1-1,-1 1 0,1 0 1,0 1-1,0-1 1,0 0-1,0 1 1,0-1-1,0 1 1,-3 0-1,1 1 34,0 0 0,0 0 0,0 0 0,0 0 1,1 1-1,-1 0 0,1-1 0,0 1 0,0 0 0,0 1 0,0-1 0,1 0 0,-1 1 0,1 0 1,0 0-1,-3 6 0,-2 5 53,2 1 0,0 0 1,-2 17-1,6-29-101,-2 16 73,0 0-1,2 0 0,0 0 1,2 0-1,0 0 0,1 0 1,6 28-1,-5-38-13,-1 1 0,1-1 1,1 0-1,0 0 0,1-1 0,0 1 1,6 9-1,-8-16-14,-1 0 0,1 0 1,-1 0-1,1 0 1,0 0-1,0-1 0,1 1 1,-1-1-1,0 0 0,1 0 1,-1 0-1,1-1 0,0 1 1,-1-1-1,1 0 0,0 0 1,0 0-1,0 0 0,0-1 1,0 0-1,0 0 1,4 0-1,26-5 47,0-1 0,-1-1 0,49-18 0,-73 22-141,85-32-3045,-33 7-3507,-34 15 3607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54.8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19 5888,'-8'-19'1898,"8"20"-1838,0-1 0,0 0 0,0 0 0,0 1 0,0-1 0,0 0 0,-1 1 0,1-1 0,0 0 0,0 1 0,0-1-1,0 0 1,0 0 0,0 1 0,-1-1 0,1 0 0,0 0 0,0 0 0,0 1 0,-1-1 0,1 0 0,0 0 0,0 0 0,-1 1-1,1-1 1,0 0 0,0 0 0,-1 0 0,1 0 0,0 0 0,-1 0 0,1 0 0,0 0 0,-1 0 0,1 0 0,0 0-1,0 0 1,-1 0 0,1 0 0,0 0 0,-1 0 0,1 0 0,0 0 0,0 0 0,-1 0 0,1 0 0,0 0 0,-1 0 0,1-1-1,0 1 1,0 0 0,-1 0 0,1 0 0,0-1 0,0 1 0,0 0 0,-1 0 0,1 0 0,0-1 0,0 1 0,0 0-1,0 0 1,0-1 0,-1 1 0,1 0 0,0-1 0,0 1 0,-3 27 1498,2 1-1,0-1 1,4 29 0,0 13-189,-4-20-567,6 149 673,3 69-558,-8-265-941,0 1 0,0-1 0,0 0 0,1 0 0,-1 0 0,1 0 0,-1 0 0,1 0 0,0 1 0,0-2 0,2 5 0,-2-5-717,1-22-5152,1 1 3200,-1-3-794,1-1 1,7-29 0,2 20 1705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55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30 249 6880,'-10'-11'1661,"9"9"-1462,-1 1 0,0-1 0,0 0 0,1-1 1,-1 1-1,1 0 0,0 0 0,-1-1 0,1 1 1,0 0-1,0-1 0,1 1 0,-1-1 0,1 1 0,-1-5 1,1-4 917,1-1 1,0 1-1,5-18 1,-2 15-750,0 0-1,1 1 1,1-1 0,11-20 0,-15 31-321,1-1 0,-1 1 0,0 0-1,1 0 1,-1 1 0,1-1 0,0 0 0,0 1 0,0 0 0,0-1 0,0 1 0,0 1 0,1-1-1,-1 0 1,7-1 0,-5 1 3,1 1 0,0 0 0,0 1 0,0-1 0,0 1 0,-1 1 0,1-1 0,0 1 0,7 1 0,4 3 69,-1 0-1,0 1 1,0 1-1,0 0 1,-1 1-1,14 10 1,-18-11-29,-1 0 1,0 1 0,0 1-1,-1 0 1,0 0 0,-1 0-1,0 1 1,0 1 0,-1-1-1,-1 1 1,9 17 0,-14-25-68,0 0 0,0 0 0,0 0 0,0 0 0,-1 0 0,1 0 0,-1 1 0,0-1 0,0 0 0,0 0 0,0 1 0,0-1 0,-1 0 0,1 0 0,-1 0 0,0 0 0,0 1 0,0-1 0,-1 0 0,-1 2 0,0 0 18,0-1 1,0 1-1,-1-1 1,0 0-1,0-1 1,0 1-1,0-1 1,-1 0-1,1 0 1,-1 0-1,-7 3 1,-17 6 263,0-2 1,-42 9-1,14-4-176,45-13-315,-10 3-168,21-5 349,1 0-1,-1 0 0,1 0 1,-1 1-1,1-1 0,0 0 0,-1 0 1,1 1-1,0-1 0,-1 0 1,1 1-1,0-1 0,-1 1 1,1-1-1,0 0 0,0 1 0,-1-1 1,1 1-1,0-1 0,0 0 1,0 1-1,0-1 0,-1 1 1,1-1-1,0 1 0,0-1 0,0 1 1,0-1-1,0 1 0,0-1 1,0 1-1,0-1 0,1 1 0,-1-1 1,0 1-1,0-1 0,0 0 1,0 1-1,1 0 0,3 6 37,0-1 0,0 1 1,1-1-1,0 0 0,1 0 0,-1 0 0,10 7 0,3 4 275,81 77 437,95 97-334,-168-163-548,13 13-159,-17-10-6774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56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305 1 4160,'-10'0'7412,"3"12"-6056,-12 17-467,2 1 0,2 1 1,-15 39-1,27-62-783,-87 254 1726,81-234-1637,-17 65 509,-16 108 0,25-80-181,-1 128-1,16-133-143,16 148 0,-6-203-167,3 0 0,2-1 0,37 99 0,-32-114-101,2-2 0,2-1 0,2 0 1,2-2-1,33 40 0,169 167 523,-193-211-732,23 21-1232,-49-49-790,0-1 1,17 9 0,-5-4-1081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3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56 4160,'0'0'196,"-1"-1"-1,1 1 1,-1 0 0,1-1 0,-13 1 10939,29-1-9330,119-32 78,-65 24-1597,0 2 0,102 4 1,38 21-138,-192-17-624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57.1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7 5312,'0'0'142,"0"-1"0,-1 1 0,1 0 0,0-1-1,0 1 1,-1-1 0,1 1 0,0 0 0,-1-1 0,1 1 0,0 0 0,-1 0 0,1-1 0,0 1 0,-1 0 0,1 0 0,-1-1 0,1 1-1,0 0 1,-1 0 0,1 0 0,-1 0 0,1 0 0,-1 0 0,1-1 0,-1 1 0,1 0-76,-1 0 0,1 0-1,0 0 1,0 0 0,0 0 0,0 0 0,-1 1 0,1-1-1,0 0 1,0 0 0,0 0 0,0 0 0,-1 0 0,1 0 0,0 0-1,0 0 1,0 0 0,0 0 0,0 0 0,0 1 0,-1-1 0,1 0-1,0 0 1,0 0 0,0 0 0,0 0 0,0 0 0,0 1-1,0-1 1,0 0 0,0 0 0,0 0 0,0 0 0,0 1 0,0-1-1,-1 0 1,1 0 0,0 0 0,0 0 0,1 1 0,-1-1 0,0 0-1,0 0 1,0 0 0,0 0 0,0 1 0,0-1 0,0 0-1,0 0 1,0 0 0,0 0 0,0 0 0,0 1 0,0-1 0,1 0-1,-1 0 1,0 0 0,0 0 0,0 1 68,1 0 1,-1-1-1,0 1 1,0 0-1,1 0 1,-1-1-1,0 1 0,0 0 1,0 0-1,0 0 1,0-1-1,0 1 1,0 1-1,0 8 507,40 70 1876,48 171-1125,1-49-1182,-32-77-95,7 17 272,32 75 308,-70-151-247,22 91 1,-32-88 53,-4 1 1,8 134 0,-20-153-187,-1 0 0,-3 0 0,-2 0 0,-23 89 0,11-80-245,-3-1 0,-2-1 1,-2-1-1,-43 68 1,10-33-67,-56 98-90,77-126-2779,24-38 1173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2:59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22 3552,'-7'1'1106,"1"0"0,0 0 0,-10 4 0,5-2 2299,9-3-2632,1 1-108,-1 0-1,0-1 1,1 1-1,-1-1 1,0 1-1,0-1 1,1 0-1,-1 1 1,-4-1-1,8 0-449,0-1-1,0 1 1,0 0-1,0 0 1,0-1-1,0 1 1,-1-1 0,4-1-1,64-22 458,-63 22-655,1 0 0,-1 0 1,1 1-1,0 0 0,-1 1 0,1-1 1,0 1-1,-1 0 0,1 1 0,0 0 1,-1 0-1,14 4 0,-18-4-10,0 0 1,0 0-1,0 0 0,0 0 1,-1 1-1,1-1 0,0 1 1,0-1-1,-1 1 0,1-1 1,-1 1-1,0 0 0,1 0 1,-1 0-1,1 3 0,0-1 33,0 0 1,-1 0-1,0 1 0,0-1 0,0 0 0,-1 1 0,1 5 1,-2 5 10,0 0 1,0 0 0,-7 23-1,-43 123 672,44-141-566,-7 12-34,10-25-61,0 1-1,1 0 0,-4 14 0,7-21-41,0 0-1,0 0 0,0 0 1,0 0-1,0 0 0,0 0 1,0 0-1,1 0 1,-1 0-1,0 0 0,1-1 1,-1 1-1,1 0 0,-1 0 1,1 0-1,-1 0 0,1-1 1,-1 1-1,1 0 1,0-1-1,-1 1 0,1 0 1,0-1-1,0 1 0,-1-1 1,1 1-1,0-1 0,0 1 1,0-1-1,0 0 1,0 0-1,0 1 0,1-1 1,1 1 61,0 0 1,1 0-1,-1-1 1,0 0-1,1 1 1,-1-1-1,0 0 1,5-1-1,5-2 7,0-2 0,0 1 0,0-2 0,16-9 0,18-8-432,-29 16-694,1 0 1,0 1-1,1 0 0,26-3 0,0 5-1309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00.3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12 4480,'-6'-2'865,"0"0"-1,-1 0 1,1 0 0,-10 0 0,14 1-274,0 1 1,0 0-1,0 0 0,0-1 1,0 1-1,0 1 1,0-1-1,-1 0 1,1 1-1,0-1 0,0 1 1,0-1-1,1 1 1,-1 0-1,0 0 1,-3 1-1,5-1-507,-1-1 0,1 0 1,0 0-1,-1 0 0,1 1 0,0-1 0,0 0 0,-1 1 0,1-1 1,0 0-1,0 0 0,-1 1 0,1-1 0,0 0 0,0 1 1,0-1-1,0 0 0,0 1 0,-1-1 0,1 1 0,0-1 0,0 0 1,0 1-1,0-1 0,0 0 0,0 1 0,0 0 0,1-1 37,0 1-1,0 0 0,0-1 1,0 1-1,0-1 0,1 1 1,-1-1-1,0 1 0,0-1 1,3 1-1,6 0 20,0 1 1,0-2-1,0 1 0,0-1 0,1-1 1,-1 0-1,12-3 0,-4 2-53,21-1 0,56 6 393,-75-1-451,0 0 1,-1 2 0,1 0-1,-1 1 1,33 13-1,3 1 114,-54-19-276,-1 1-1,1-1 1,0 0 0,0 0-1,0 1 1,0-1 0,0 0-1,-1 0 1,1 0 0,0 0-1,0 0 1,0 0 0,0 0-1,0 0 1,0-1 0,-1 1-1,1 0 1,2-1 0,-2 0-351,-1 0 0,1 0 1,0 0-1,-1 0 0,1 0 1,-1 0-1,1 0 0,-1 0 1,1 0-1,-1 0 0,0 0 1,1-2-1,0-7-3553,-1 2 1349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00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98 6880,'-12'-2'4316,"39"1"578,117-22-482,71-14-2740,-194 33-1681,122-18-312,-48 14-7902,-70 7 5354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02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587 1 2912,'-5'-1'6057,"5"2"-5897,-11 4 4300,-3-3-3142,-1 0 0,0-1-1,0-1 1,-19-2 0,0 1-478,-46 6 564,22 0-605,35-2-550,0 0 1,-40 13 0,-24 3-157,76-18-114,0 1 0,-1 1-1,-10 3 1,21-6 9,1 1 0,-1-1 0,1 0 0,-1 1 0,1-1 0,-1 1-1,1-1 1,-1 1 0,1-1 0,0 1 0,-1-1 0,1 1 0,0 0 0,0-1 0,-1 1 0,1-1 0,0 1 0,0 0 0,0-1 0,0 1 0,0-1-1,-1 1 1,1 1 0,1 17-59,0-12 181,-1 7-63,1-1 0,0 0 0,0 0 0,5 14 0,-3-11-47,-1 0 0,1 28 0,-3-43 18,0 1 1,0 0-1,0-1 0,0 1 1,0 0-1,1-1 1,-1 1-1,1-1 0,-1 1 1,1-1-1,0 2 0,0-2 1,-1 0-1,0-1 0,1 1 0,0-1 0,-1 0 0,1 1 0,-1-1 0,1 1 0,-1-1 0,1 0 1,0 1-1,-1-1 0,1 0 0,0 0 0,-1 0 0,1 1 0,0-1 0,-1 0 0,1 0 1,0 0-1,-1 0 0,1 0 0,0 0 0,-1 0 0,1 0 0,1-1 0,25-5-133,-18 4 107,0 0 1,0 0-1,1 0 1,-1 1-1,0 1 1,0-1 0,1 2-1,-1-1 1,0 1-1,11 3 1,-9 0-18,-1 0 0,0 0 0,0 1 0,0 1 0,16 11 0,41 40 163,-57-48-126,19 18-7,-1 2 1,-1 0-1,42 61 0,-64-81 8,0-1 0,-1 0 0,0 1 0,0 0 1,4 16-1,-7-23 11,-1 1 0,1 0 0,-1 0 0,1-1 0,-1 1 0,0 0 0,0 0 0,0 0 0,0-1 0,-1 1 0,1 0 0,-1 0 0,1-1 1,-1 1-1,0 0 0,0-1 0,-1 1 0,1-1 0,0 1 0,-1-1 0,1 1 0,-1-1 0,-3 3 0,-2 1 64,0-2 1,0 1-1,-1-1 0,1 0 1,-1 0-1,0-1 0,-11 3 0,-3 0 133,-33 5-1,34-9-180,0-1-1,0-1 1,0 0 0,1-1 0,-23-5 0,-100-27-1847,71 14-2028,36 9-3450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03.0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519 19 3648,'9'-17'10836,"-8"16"-9727,-3 5 385,-5 9-314,1 0-1,-6 20 0,-8 17-29,-68 104 600,75-134-1663,-2-1 0,0-1 0,-1 0 0,-1-1 0,-27 21 0,-13 5 4,-88 50 0,128-83-282,-11 5-432,7-11-4579,16-7 1106,4 0 2427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03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36 7968,'-18'-18'2565,"18"18"-2501,-1 0 1,1 0-1,0-1 1,-1 1-1,1 0 1,0-1-1,0 1 0,-1 0 1,1-1-1,0 1 1,0 0-1,-1-1 1,1 1-1,0 0 0,0-1 1,0 1-1,0-1 1,0 1-1,0 0 1,0-1-1,0 1 0,0-1 1,0 1-1,0 0 1,0-1-1,0 1 1,0-1-1,0 1 0,0 0 1,0-1-1,0 1 1,0-1-1,1 1 1,-1 0-1,0-1 0,0 1 1,1 0-1,-1-1 1,0 1-1,0 0 1,1-1-1,-1 1 0,0 0 1,1 0-1,-1-1 1,0 1-1,1 0 1,-1 0-1,0 0 0,1 0 1,-1-1-1,1 1 1,-1 0-1,0 0 1,1 0-1,-1 0 0,1 0 1,-1 0-1,0 0 1,1 0-1,0 0 1,3 1 170,0-1 1,0 1 0,0 0 0,0 0-1,0 0 1,0 1 0,7 3-1,27 17 840,-35-20-948,17 11 225,-1 2 0,-1 0-1,0 1 1,-1 0-1,-1 2 1,0 0-1,22 35 1,1 11 322,33 77 0,-34-65-317,26 60-160,-62-130-390,4 10 77,-2-15-1558,-1-8-2279,-1-6-255,0 0 1366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04.4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71 5632,'0'-13'1356,"1"-23"1518,-1 33-2193,0 1 0,1 0 0,0-1 1,-1 1-1,1 0 0,0 0 0,1-3 1,4 46 3541,-7 58-2441,5 253 575,-2-175-1964,-3-100-2055,1-76 1134,0 0 0,0 1 0,0-1 0,-1 0 0,1 0 0,0 0 0,-1 0 0,1 0 0,-1 1 0,1-1 0,-1 0 0,0 0 0,1 0 0,-1 0 0,-1 1 0,1 1-1429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05.0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24 8480,'-14'-15'2730,"10"7"1719,1 14-3298,-8 32 1198,5-14-1775,-6 22-11,2 0 0,1 1 0,3 0 0,0 80 1,6-111-541,1 0 1,0 0 0,2 0 0,0-1 0,0 1 0,2-1-1,7 19 1,-10-28 8,1 1-1,0-1 1,1 0-1,-1 0 1,1 0-1,1-1 1,-1 1-1,1-1 1,0 0-1,0 0 1,0-1-1,1 1 1,-1-1-1,1 0 1,0-1-1,0 1 1,1-1-1,11 3 1,-10-3 59,1-1 0,0-1 1,-1 0-1,16 0 0,-20-1-70,1 0 0,0-1 1,-1 1-1,1-1 0,-1 0 0,1-1 0,-1 1 0,0-1 0,1 1 0,-1-1 0,4-3 0,-1-1 2,-1 1-1,1-1 0,-1-1 1,-1 1-1,1-1 0,-1 0 1,0-1-1,-1 1 0,0-1 1,6-16-1,2-7 43,9-47 0,-19 74-51,6-28 44,-2 0 0,0 0 0,0-42 0,-5 65-65,-1-1 0,-1 1 0,1-1 0,-2 1 0,1 0 1,-1-1-1,-1 1 0,0 0 0,0 0 0,-1 0 0,0 1 1,0-1-1,-1 1 0,0 0 0,-10-12 0,10 15-17,0 1-1,-1-1 0,0 1 1,0 0-1,0 1 1,0 0-1,0 0 0,-1 0 1,1 0-1,-1 1 1,0 0-1,1 1 0,-1-1 1,-10 0-1,-1 1-75,0 1 0,-1 0 0,1 1 0,-27 6 0,44-7 92,-56 13-616,50-12 122,0 2-1,1-1 1,-1 1-1,1 0 1,0 0-1,-9 6 1,13-8 100,1 0 0,0 0 1,-1 1-1,1-1 0,0 0 1,0 1-1,-1-1 1,1 1-1,-1 1 0,2-3 162,0 1-1,0 0 0,0 0 1,0 0-1,0-1 0,0 1 1,0 0-1,0 0 1,0 0-1,0-1 0,0 1 1,0 0-1,1 0 0,-1-1 1,0 1-1,0 0 0,1 0 1,-1-1-1,1 1 1,-1 0-1,1-1 0,-1 1 1,1 0-1,11 14-2340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05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71 149 5472,'-8'-4'842,"0"-1"-1,0 1 1,-7-8 0,-1-3 3892,16 14-4190,-1 0 0,0 0-1,0 0 1,0 0 0,0 1 0,0-1 0,0 0-1,0 1 1,0-1 0,0 0 0,0 1 0,0-1-1,-3 0 734,5 0-1016,-1 0-234,0 1 0,0 0 0,0 0 0,0 0 0,0-1-1,0 1 1,0 0 0,1 0 0,-1-1 0,0 1 0,0 0 0,0 0-1,0 0 1,0 0 0,0-1 0,1 1 0,-1 0 0,0 0-1,0 0 1,0 0 0,1 0 0,-1-1 0,0 1 0,0 0-1,0 0 1,1 0 0,-1 0 0,0 0 0,0 0 0,0 0-1,1 0 1,95-22 885,-51 11-738,59-7-1,-52 13 59,74-9 80,-126 14-432,1 0 1,-1-1-1,1 1 0,0 0 1,-1 0-1,1-1 0,-1 1 0,1 0 1,0-1-1,-1 1 0,1-1 1,-1 1-1,1 0 0,-1-1 1,0 1-1,1-1 0,-1 0 1,1 1-1,-1-1 0,0 1 1,0-1-1,1 0 0,-1 1 1,0-1-1,0 1 0,0-1 1,1 0-1,-1 1 0,0-1 0,0 0 1,0 1-1,0-1 0,-1-1 1,1-2-1423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3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34 343 4064,'0'0'182,"-1"-1"0,1 1 0,-1 0 0,1-1 0,-1 1 0,0 0 0,1-1 0,-1 1 0,1 0 0,-1 0 0,0 0 0,1 0 0,-1-1 0,0 1 0,1 0 0,-1 0 0,0 0 0,1 0 0,-1 0 0,0 1 0,1-1 0,-1 0 0,0 0 0,1 0 0,-1 0 0,1 1 0,-1-1 0,0 0 0,1 1 0,-3 0 1888,-2-1-430,11-2-267,7-3-140,128-80 597,-106 62-1602,-5 2-121,-2-1-1,0-1 1,-1-1 0,-1-1-1,36-47 1,-45 54-48,2-5-235,-46 93-822,-61 116 1046,72-156-21,3 0 0,0 1-1,2 0 1,-9 39 0,11-31 22,-9 34 215,-13 122-1,29-168-65,0-18-71,1 0 0,1-1-1,0 1 1,1 14 0,-1-23-94,0 1-1,1-1 1,-1 1 0,0 0 0,0-1-1,0 1 1,0-1 0,0 1 0,0 0 0,0-1-1,0 1 1,0 0 0,0-1 0,0 1-1,0-1 1,-1 1 0,1 0 0,0-1 0,0 1-1,-1-1 1,1 1 0,0-1 0,-1 1-1,1-1 1,0 1 0,-1-1 0,1 1 0,-1-1-1,1 1 1,-2 0 0,0-1 50,1 1 1,-1-1 0,0 0-1,0 0 1,0 1-1,0-1 1,0 0 0,-2-1-1,-6 1-422,-2 1 277,0 1 1,0 0-1,1 1 0,-1 0 1,1 1-1,-1 0 1,-12 8-1,11-6-64,-4 5 59,16-9 91,0-1 0,-1 0-1,1-1 1,0 1-1,0 0 1,0 0 0,-1 0-1,1-1 1,0 1 0,-1-1-1,1 1 1,-3 0-1,67-1 1993,11-5-1692,111-3-13,-32 9-242,-152-1-522,1 0-1,-1 0 0,1 0 0,-1 0 0,1 0 1,-1 0-1,1 0 0,-1-1 0,1 1 1,-1 0-1,0-1 0,1 0 0,-1 1 1,0-1-1,1 1 0,-1-1 0,0 0 1,0 0-1,1 0 0,-1 0 0,0 0 1,0 0-1,1-2 0,6-5-2735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06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33 3808,'-15'-11'11723,"14"12"-11388,19-6 4897,-11 2-5256,-1 1 0,1 0 0,13-2 0,1 3 117,117-4 305,-121 5-342,-1 2 0,1 0 1,0 1-1,-1 0 1,1 1-1,15 7 0,-30-10-24,0 0 1,0 0-1,1 0 0,-1 0 0,-1 1 0,1-1 0,0 1 1,0-1-1,2 4 0,-3-4-12,0 0 1,-1-1-1,0 1 0,1 0 1,-1 0-1,1 0 0,-1-1 1,0 1-1,0 0 0,1 0 1,-1 0-1,0 0 1,0 0-1,0 0 0,0 0 1,0-1-1,0 1 0,0 0 1,0 0-1,0 0 0,-1 0 1,1 0-1,0 0 1,-1-1-1,1 1 0,0 0 1,-1 0-1,0 1 0,-3 3 48,0 0 0,0 0-1,-1 0 1,0 0 0,0-1 0,0 0-1,-8 5 1,-45 23 95,16-9-89,37-20-37,-1 0-2,0 1-1,0-1 1,0 2-1,1-1 0,-9 9 1,13-12-41,0 0-1,1 0 1,-1 0 0,0 1-1,0-1 1,1 0 0,-1 0-1,1 0 1,-1 1 0,1-1 0,0 0-1,-1 1 1,1-1 0,0 0-1,0 1 1,0-1 0,0 0-1,0 1 1,0-1 0,0 0-1,1 1 1,-1-1 0,0 0 0,1 0-1,-1 1 1,1-1 0,-1 0-1,1 0 1,0 0 0,0 1-1,-1-1 1,1 0 0,0 0 0,0 0-1,0 0 1,2 1 0,12 11 15,0-1 0,1 0 0,24 13 0,12 8 19,-34-20 57,-1 1 0,0 1 1,-1 0-1,-1 1 0,19 24 1,-33-38-15,0 0 0,1 0 0,-1 0 1,0-1-1,0 1 0,0 0 0,-1 0 1,1 1-1,0-1 0,-1 0 0,1 0 1,-1 0-1,0 0 0,0 0 0,0 1 1,0-1-1,0 0 0,0 0 1,-1 0-1,1 1 0,-1-1 0,1 0 1,-1 0-1,0 0 0,0 0 0,-2 3 1,0-1 0,1-1 1,-1 0 0,-1 0-1,1 0 1,0 0 0,-1-1 0,1 1-1,-1-1 1,0 0 0,0 0-1,0 0 1,-7 2 0,-20 5 125,0-2-1,-1-1 1,-63 5 0,-2-11-1612,3-7-5728,76 6 4512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09.2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237 172 4896,'-8'-23'2450,"7"21"-2197,0 0 0,1 0 0,-1 0 0,0-1 0,1 1-1,-1 0 1,1-1 0,0 1 0,0 0 0,0 0 0,0-1 0,0-3 0,0-16 5954,-2 36-5422,-19 101 972,14-83-1418,-145 502 2168,112-435-1857,39-95-245,0-2-109,3-3-116,4-4-175,2-1 10,0 0 1,-1-1-1,0 0 1,0 0 0,0 0-1,-1-1 1,0 0-1,0 0 1,-1-1 0,-1 1-1,1-1 1,5-17-1,25-109-46,-25 89 41,17-88 33,11-46 197,7-31-32,-42 183-64,-2 21-75,-1-1 0,4-15 1,-3 31-3,-1-1 0,1 1 1,4 14-1,5 36 165,-6-12-171,9 48 1,2-24 41,36 157 350,-40-190-309,2 0-1,2-1 1,36 67-1,-43-89-120,1 0 0,0-1 1,1 0-1,0-1 0,1 0 0,0 0 0,1-1 0,15 10 0,-25-20-261,0 0-1,-1 0 1,1-1-1,0 1 0,0 0 1,0-1-1,-1 0 1,1 1-1,0-1 1,0 0-1,3 0 1,-4 0 89,0 0 1,0 0 0,0 0 0,0 0-1,0-1 1,0 1 0,-1 0 0,1-1 0,0 1-1,0 0 1,0-1 0,0 1 0,-1-1-1,1 1 1,0-1 0,-1 0 0,1 1-1,0-1 1,-1 0 0,1 1 0,0-1-1,-1 0 1,0 0 0,1 0 0,-1 1 0,1-1-1,-1-1 1,1 0-579,0-1 0,0 1 1,-1 0-1,1 0 0,-1-1 0,0 1 0,0 0 0,0-1 1,0 1-1,0 0 0,0-1 0,0 1 0,-2-3 0,1-6-2115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09.5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18 5312,'-25'-17'10326,"40"19"-7582,-14-2-2903,18 3 720,1-2 0,32 0 0,-23-2-2814,-17 1 792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10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34 2976,'0'0'7189,"-10"10"-2016,9-9-4953,0 0 0,1 0 0,-1 0 0,0-1 0,0 1 1,0 0-1,0 0 0,0-1 0,0 1 0,0-1 0,0 1 0,0-1 0,0 1 0,0-1 0,0 0 0,0 1 0,0-1 0,-1 0 0,1 0 0,0 0 0,0 0 0,-2 0 0,150 10 2804,7-5-2448,-31 1 134,-122-6-657,-1-3-1181,-1 0 1,0-1-1,0 1 1,0 0-1,0 0 0,0 0 1,-3-5-1,2 4-131,0 1 0,0-1 0,1 0 0,0 0 0,-1-4-1,1-11-1774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11.4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70 6720,'-2'-1'601,"-1"-1"1,1 1-1,0-1 0,0 1 1,0-1-1,0 0 0,0 0 1,1 0-1,-1 0 1,1 0-1,-1 0 0,1 0 1,0 0-1,-3-5 0,4 6-397,0 1 0,0-1-1,0 0 1,0 1-1,0-1 1,0 0-1,0 1 1,0-1-1,0 0 1,1 1-1,-1-1 1,0 0-1,0 1 1,1-1 0,-1 0-1,0 1 1,1-1-1,-1 1 1,0-1-1,2 0 1,-1 0-159,0-1 0,1 1 0,-1 0 0,1 0 0,-1 0 1,1 1-1,0-1 0,-1 0 0,1 1 0,3-2 0,11-2 231,0 1 0,0 1-1,30-2 1,-39 4-250,0 0 1,0 1-1,0-1 0,0 2 1,0-1-1,-1 1 0,1 0 1,0 0-1,-1 0 0,1 1 1,8 5-1,-13-6-6,0-1-1,-1 1 1,1-1 0,0 1-1,-1 0 1,1 0 0,-1 0-1,0 0 1,0 0 0,1 0 0,-1 0-1,0 0 1,-1 0 0,1 0-1,0 1 1,-1-1 0,1 0-1,-1 0 1,0 1 0,0-1-1,1 1 1,-2-1 0,1 0-1,0 1 1,0-1 0,-1 0-1,1 0 1,-3 5 0,0 3 89,-2 0-1,1 0 1,-1 0 0,-12 17 0,-15 19 74,-4 6 307,-35 68-1,69-116-452,0 0 0,0 0 0,1 0-1,-1 0 1,1 0 0,-1 5 0,2-9-23,0 1 0,0 0-1,0 0 1,0 0 0,0-1 0,0 1 0,1 0 0,-1 0 0,0-1 0,0 1-1,0 0 1,1 0 0,-1-1 0,0 1 0,1 0 0,-1-1 0,1 1 0,-1-1 0,1 1-1,-1 0 1,1-1 0,-1 1 0,1-1 0,0 1 0,-1-1 0,1 1 0,0-1-1,-1 0 1,1 1 0,0-1 0,-1 0 0,1 0 0,0 1 0,0-1 0,0 0 0,-1 0-1,1 0 1,0 0 0,0 0 0,0 0 0,10 0 86,-1 0 0,0 0 0,0-1 0,1 0 0,17-6 0,51-19 333,-46 14-229,25-6-71,15-6-767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11.9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482 20 7392,'0'-1'266,"1"0"0,0-1-1,-1 1 1,1 0 0,0 0 0,0 0 0,0 0 0,-1 0 0,1 0 0,0 0 0,0 0 0,1 1-1,-1-1 1,0 0 0,0 0 0,0 1 0,0-1 0,1 1 0,-1-1 0,0 1 0,0 0 0,1-1-1,-1 1 1,0 0 0,1 0 0,-1 0 0,3 0 0,-3 1 1057,-2 18 1236,-2-12-2237,0 0-1,0 0 1,-1 0-1,1-1 1,-1 0-1,-1 0 1,-5 7-1,-40 37 761,26-28-741,-23 28 74,1 2 0,3 2 0,2 1 0,-36 67 0,42-67-396,-60 72 0,79-108-31,11-12 769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12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87 138 6304,'0'0'146,"0"-1"1,0 1 0,0-1-1,0 1 1,0-1-1,-1 1 1,1-1 0,0 1-1,0-1 1,0 1-1,0-1 1,0 1 0,0-1-1,1 1 1,-1-1-1,0 1 1,0-1 0,0 1-1,0-1 1,1 1-1,-1-1 1,0 1 0,0-1-1,1 1 1,-1-1-1,0 1 1,1 0 0,-1-1-1,0 1 1,1 0-1,-1-1 1,1 1 0,17-16 4188,-15 14-3658,13-13 1287,5-5-733,-20 20-1204,22-16 850,38-18 0,-54 30-788,1 1 0,-1 0-1,1 1 1,-1 0 0,1 0-1,0 0 1,-1 1 0,1 1 0,0-1-1,11 1 1,-16 1-65,-1-1 1,0 0-1,1 1 1,-1-1-1,0 1 1,0-1-1,0 1 1,1 0-1,-1 0 0,0 0 1,0 0-1,0 1 1,0-1-1,-1 0 1,1 1-1,0-1 0,0 1 1,-1 0-1,1 0 1,0 1-1,0 0 21,-1 0-1,0 0 0,0 0 1,0 1-1,0-1 1,0 0-1,-1 0 0,0 1 1,1-1-1,-1 0 1,0 0-1,-1 6 0,-2 4 71,0 1 1,0-1-1,-1 0 0,-1 0 0,-8 16 0,0-4 220,-1-2-1,-28 36 1,23-33-181,17-24-168,0 1 0,0-1 0,1 1 0,-1 0 0,1 0 1,-1 0-1,-1 5 0,3-7-2,0 0 0,0 0 0,0 0 0,0 0 1,0 0-1,1 0 0,-1 0 0,0 0 0,0 0 0,1 0 0,-1 0 1,1 0-1,-1 0 0,1 0 0,-1 0 0,1 0 0,-1-1 0,1 1 1,0 0-1,-1 0 0,1-1 0,0 1 0,0 0 0,0-1 0,-1 1 1,1-1-1,2 1 0,11 7 115,0-2 0,1 1 0,0-2 0,0 0 0,0-1 0,18 3 0,-14-4 225,0 2 0,-1 0 0,24 11 0,-41-16-272,0 0 0,0 0 0,-1 1 0,1-1 0,0 1 0,-1-1 0,1 1 0,0-1 0,-1 1 0,1-1 0,-1 1 0,1-1 0,-1 1 0,1-1 0,-1 1 0,1 0 0,-1-1 0,0 1 0,1 1 0,-1-1-13,0-1 1,0 1 0,0 0 0,0-1-1,0 1 1,0 0 0,0-1 0,-1 1-1,1-1 1,0 1 0,0 0 0,-1-1-1,1 1 1,0-1 0,-1 1 0,1-1 0,0 1-1,-1-1 1,0 1 0,-3 3 109,0-1 0,0 0 1,-1 0-1,-7 3 0,11-5-143,-33 16 66,0-2 0,-1-1 0,-56 13 0,68-22-312,0-1 1,-40 2 0,48-5-619,1-1 1,-1-1 0,1 0 0,-1-1 0,-23-7 0,36 9 378,0-1 1,0 1 0,-1-1-1,1 0 1,0 0 0,0 0 0,0 0-1,0 0 1,0-1 0,0 1-1,0-1 1,0 1 0,0-1-1,1 0 1,-1 1 0,1-1-1,-1 0 1,0-2 0,-4-16-7335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25.2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11 3488,'-3'-10'6783,"7"18"-2982,-1 1-4572,10 73 2997,3 136 1,-9-87-1454,-5 181 673,-3-289-1340,0-5 22,-4 26 0,4-35-55,0-1 0,0 1 0,2 8 0,-1-1 206,0-15-156,0-1-112,0 0 1,0 0-1,0 0 0,0 0 1,0 0-1,0 1 1,0-1-1,0 0 0,0 0 1,0 0-1,0 0 1,0 0-1,0 0 1,0 0-1,0 0 0,0 1 1,0-1-1,0 0 1,0 0-1,0 0 0,0 0 1,0 0-1,0 0 1,0 0-1,0 0 1,0 1-1,0-1 0,0 0 1,0 0-1,0 0 1,0 0-1,0 0 0,0 0 1,0 0-1,0 0 1,0 0-1,0 0 0,0 1 1,1-1-1,-1 0 1,0 0-1,0 0 1,0 0-1,0 0 0,0 0 1,0 0-1,0 0 1,0 0-1,1 0 0,-1 0 1,0 0-1,0 0 1,0 0-1,0 0 1,0 0-1,0 0 0,0 0 1,0 0-1,1 0 1,-1 0-1,0 0 0,0 0 1,0 0-1,15 2 118,0 0 0,0-1 1,0 0-1,26-3 0,-20 1-71,92-4 282,631-15 275,-260 20-2290,-474-2-80,-12-2-945,-20-5-844,-83-22-5160,36 7 5616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26.2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196 74 2656,'-2'-8'259,"2"6"-183,-1-1 0,1 1 1,0-1-1,-1 1 0,1 0 0,0-1 0,1 1 0,-1-1 1,0 1-1,1 0 0,1-5 0,1-13 679,1 7 8389,-6 48-8488,-1-1 1,-2 0-1,-1 0 1,-1 0-1,-3-1 1,0 0 0,-2-1-1,-22 43 1,27-64-446,1 0 0,-1 0 0,-1-1 0,0 0 0,0 0 0,-18 15 0,26-25-177,-1 1 1,1-1-1,-1 0 1,1 1-1,-1-1 1,1 0-1,-1 0 0,1 1 1,-1-1-1,1 0 1,-1 0-1,1 0 1,-1 1-1,1-1 0,-1 0 1,1 0-1,-1 0 1,0 0-1,1 0 1,-1 0-1,1 0 0,-1 0 1,1 0-1,-1-1 1,0 1-1,0 0 1,0-1 2,0 0 1,-1 0-1,1 0 1,0 1-1,0-1 1,0 0 0,0-1-1,0 1 1,0 0-1,-1-2 1,0-1-40,0 0 1,0 0-1,0 0 0,1-1 1,-3-7-1,3 1 5,0 1 0,1-1 0,0 0-1,0 0 1,1 1 0,1-1 0,0 0 0,0 1-1,5-13 1,1 2 98,1 0 0,1 1 0,16-26 0,-25 44-79,1-1 0,0 1 0,0 0 0,0-1 0,0 1 0,0 0 0,0 0 0,0 0 0,1 0 0,-1 0 0,1 1 0,0-1 0,3-1 0,-4 3-13,0-1 0,0 1 0,0-1-1,0 1 1,0 0 0,0 0 0,1 0 0,-1 0 0,0 0 0,0 1 0,0-1 0,0 1 0,0-1 0,-1 1 0,1-1 0,0 1 0,0 0 0,0 0 0,0 0 0,2 2 0,6 5 79,0 1 0,0 0-1,-1 0 1,11 14 0,29 46 87,-45-64-170,77 129 731,-80-133-713,-1 0 0,1 0 0,0 0 0,-1 0 0,1 0 0,-1 0 0,1 0 0,-1 1 0,0-1 0,1 0 0,-1 2 0,0-3 1,0 0-1,0 1 1,0-1 0,0 0 0,0 0 0,0 1-1,0-1 1,-1 0 0,1 0 0,0 1 0,0-1 0,0 0-1,0 0 1,0 0 0,-1 1 0,1-1 0,0 0-1,0 0 1,0 0 0,-1 0 0,1 0 0,0 1 0,0-1-1,0 0 1,-1 0 0,1 0 0,0 0 0,0 0-1,-1 0 1,1 0 0,-1 0 0,-2 0 116,-1 0-1,0 0 1,0-1 0,1 1 0,-7-3-1,5 2-319,-20-5 148,0-2 1,0-1 0,1-1-1,-26-14 1,-10-11-2623,60 35 2478,-22-17-3004,22 17 3024,0 0 1,-1 0-1,1-1 1,0 1 0,-1 0-1,1-1 1,0 1-1,-1 0 1,1-1-1,0 1 1,0 0-1,-1-1 1,1 1-1,0-1 1,0 1-1,0 0 1,-1-1-1,1 1 1,0-1-1,0 1 1,0-1-1,0 1 1,0-1 0,0 1-1,0 0 1,0-1-1,0 1 1,0-1-1,0 1 1,1-1-1,-1 1 1,0-1-1,0 1 1,0 0-1,0-1 1,1 1-1,-1-1 1,0 1-1,0 0 1,1-1 0,-1 1-1,0 0 1,1-1-1,-1 1 1,0 0-1,1 0 1,-1-1-1,1 1 1,-1 0-1,0 0 1,1 0-1,-1-1 1,1 1-1,-1 0 1,1 0-1,0 0 1,28-6-3658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27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7 239 2560,'-1'-3'276,"0"0"0,0 0 0,0 0 1,0 0-1,0 0 0,1 0 0,0-1 0,-1 1 1,1 0-1,1 0 0,-1 0 0,0-1 0,1 1 0,1-6 1,3-12 9370,2 67-8830,25 248 2517,-26-204-2831,12 112 444,-13-158-807,2 13 152,-8-47-223,1-10-59,0 0-1,0 0 1,0 0-1,0 0 1,0 1-1,1-1 1,-1 0 0,0 0-1,0 0 1,0 0-1,0 0 1,0 1-1,0-1 1,-1 0-1,1 0 1,0 0-1,0 0 1,0 1-1,0-1 1,0 0-1,0 0 1,0 0 0,0 0-1,0 0 1,0 1-1,0-1 1,0 0-1,-1 0 1,1 0-1,0 0 1,0 0-1,0 0 1,0 0-1,0 0 1,0 0 0,-1 1-1,1-1 1,0 0-1,0 0 1,0 0-1,0 0 1,-1 0-1,1 0 1,0 0-1,0 0 1,0 0-1,0 0 1,0 0 0,-1 0-1,1 0 1,0 0-1,0 0 1,0 0-1,0 0 1,-1 0-1,1-1 1,0 1-1,0 0 1,0 0-1,0 0 1,-1-1 22,1-1 0,0 1-1,-1-1 1,1 1 0,0 0 0,0-1-1,0 1 1,0-1 0,1-1 0,-1-3 2,-1-18 12,-2 0 0,-6-28 0,1 5-13,-3-19 39,-6-65 96,14 88-171,3 0 1,1-1 0,3 1-1,1 0 1,2 0-1,2 1 1,2-1 0,20-50-1,-28 86-7,0 1 0,0-1-1,0 1 1,1 0-1,0 0 1,0 0 0,1 0-1,0 1 1,0 0 0,0 0-1,0 0 1,1 1-1,0-1 1,0 1 0,0 1-1,0-1 1,1 1 0,-1 0-1,1 0 1,0 1-1,0 0 1,0 0 0,0 1-1,0 0 1,0 0 0,0 1-1,1 0 1,-1 0 0,0 0-1,0 1 1,0 0-1,0 1 1,0-1 0,0 1-1,9 4 1,-8-2-4,1 0 0,-1 1 0,0 0-1,0 0 1,0 1 0,-1 0 0,0 0 0,0 1 0,-1 0 0,1 0 0,-1 1 0,-1-1-1,9 17 1,-10-17 7,-1 0-1,0 0 0,0 0 1,-1 0-1,0 1 0,-1-1 0,1 1 1,-1 0-1,-1-1 0,1 1 1,-1 0-1,-1-1 0,1 1 1,-2-1-1,1 1 0,-1-1 1,-3 12-1,2-13 29,0-1 0,0 0 1,0 0-1,-1 0 0,0 0 0,0 0 1,0-1-1,0 0 0,-1 0 0,0 0 1,1 0-1,-2-1 0,1 0 0,-9 5 1,-7 1 38,-1 0 1,-30 8-1,43-15-59,-3 2 50,-7 2-32,0-1-1,-34 5 1,51-10-34,-1 0-1,1 1 1,-1-1 0,1 1 0,-1-1 0,1 1-1,-1 0 1,1 0 0,0 0 0,0 0-1,-1 0 1,1 0 0,0 1 0,-3 2-1,4-3 3,0 0 0,1 0 0,-1 1 1,0-1-1,1 0 0,-1 1 0,0-1 0,1 0 0,0 1 0,-1-1 0,1 1 0,0-1 0,0 1 0,0-1 0,0 1 0,0-1 0,0 1 0,0-1 0,0 0 0,1 1 0,-1-1 0,0 1 0,1-1 1,0 0-1,0 2 0,6 12 39,1-1 0,0 1-1,15 17 1,5 10 180,-20-29-204,81 130 430,-61-103-73,48 54 0,-39-59 52,-31-32-382,-3-6-416,-4-8-967,0 10 1108,0-6-380,-1-3-959,1-1 1,0 0-1,0 0 1,2-15-1,5-6-3769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0:5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4064,'3'5'17866,"1"-6"-18357,57-40 3964,15-9-2642,-72 48-814,9-6 129,1 1 0,-1 0 1,18-5-1,-27 11-68,1-1 0,-1 1 0,1 1 0,0-1 0,-1 1 0,1-1 0,0 1-1,-1 1 1,1-1 0,0 1 0,-1 0 0,1 0 0,-1 0 0,9 3 0,34 21 504,-33-17-275,2 0 1,22 8-1,-17-9-25,0-1-1,0-1 1,0-1 0,24 2 0,-37-6-327,0 1 1,0-2 0,0 1 0,0-1 0,0-1 0,0 1 0,0-1-1,-1-1 1,1 1 0,-1-1 0,0-1 0,0 1 0,0-1 0,11-8-1,-6 1-1283,0 0-1,-1-1 0,0-1 1,-1 0-1,0 0 0,10-20 0,5-11-2015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28.7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70 120 4480,'-34'-1'3417,"-1"-1"10504,43 2-13558,70-3 471,132-24 1,-162 19-625,260-31 412,-247 34-512,80-1-156,-142 6-257,-1-1-1,1 0 1,-1 1 0,1-1-1,-1 0 1,1 0 0,-1 0-1,1 0 1,0 0 0,-3-2-1,-14-9-3980,-8 7-3092,12 4 2043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29.2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18 4992,'-2'1'168,"1"-1"0,0 0 0,-1 0 0,1 0 1,-1-1-1,1 1 0,0 0 0,-1 0 0,1-1 0,-1 1 1,1-1-1,0 1 0,0-1 0,-1 1 0,1-1 0,-14-2 11792,82 10-9688,268-15 61,-93-2-2202,-92 10-128,-86 0-3473,-101 8-12156,5-1 12357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31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50 3136,'0'-2'207,"-1"0"0,0 0 0,1 0 0,-1 0 0,1 0 0,0 0 0,0 0 0,0 0 0,0 0 0,0 0 0,0 0 0,0 0 0,1 0 0,-1 0 0,2-2 0,-1-4 1333,1 0 4685,-2 15-3431,-7 373 2764,7 59-3884,0-437-1546,1-18-2688,0 8 1431,0-1-1,1 0 1,1 0-1,-1 1 1,1-1-1,1 1 0,0 0 1,0 0-1,8-12 1,9 1-3975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31.7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26 5888,'0'0'81,"0"-1"0,-1 1 1,1 0-1,-1-1 0,1 1 0,0-1 0,-1 1 1,1 0-1,0-1 0,-1 1 0,1-1 1,0 1-1,0-1 0,0 1 0,-1-1 1,1 0-1,0 1 0,0-1 0,0 1 1,0-1-1,0 1 0,0-1 0,0 1 1,0-1-1,0 1 0,0-1 0,1-12 10136,-2 13-10096,1 0 0,0 1-1,-1-1 1,1 0 0,0 0-1,-1 0 1,1 1 0,-1-1 0,1 0-1,0 1 1,0-1 0,-1 0-1,1 1 1,0-1 0,0 0 0,-1 1-1,1-1 1,0 0 0,0 1-1,0-1 1,-1 1 0,1 0 0,0-1-109,-1 6 126,0-1-1,0 1 1,1 0-1,0 0 1,0 0-1,0 0 1,1 0-1,1 8 1,5 7 582,-7-20-251,0-1-451,1 0-1,-1 0 1,0-1 0,1 1 0,-1 0-1,1-1 1,-1 1 0,0 0-1,1-1 1,-1 1 0,0-1 0,0 1-1,1 0 1,-1-1 0,0 1 0,0-1-1,0 1 1,1-1 0,-1 1-1,0-1 1,0 1 0,0-1 0,0 1-1,0-1 1,0 1 0,0-1 0,0 1-1,0-1 1,0 1 0,-1-1-1,1 1 1,0-1 0,0 0 0,-5-17 158,5 18-170,0-1 1,-1 1-1,1-1 1,0 1-1,0-1 1,-1 1-1,1-1 1,-1 1-1,1-1 1,0 1-1,-1-1 1,1 1-1,-1 0 1,1-1-1,-1 1 1,1 0-1,-1 0 0,1-1 1,-1 1-1,1 0 1,-1 0-1,1 0 1,-1-1-1,0 1 1,1 0-1,-1 0 1,1 0-1,-1 0 1,0 0-1,1 0 1,-1 0-1,1 1 1,-1-1-1,1 0 1,-1 0-1,0 0 1,1 0-1,-1 1 1,1-1-1,-1 1 1,-1 0-300,1 0 0,0 0 0,0 0 0,-1 0 0,1 0 0,0 1 0,0-1 1,0 1-1,0-1 0,0 0 0,1 1 0,-1 0 0,-1 2 0,2-4 156,0 1-1,0-1 1,0 0 0,0 0 0,-1 1-1,1-1 1,0 0 0,0 0 0,0 1-1,0-1 1,0 0 0,0 1-1,0-1 1,0 0 0,0 0 0,0 1-1,0-1 1,1 0 0,-1 0 0,0 1-1,0-1 1,0 0 0,0 0-1,0 1 1,0-1 0,1 0 0,-1 0-1,0 0 1,0 1 0,0-1 0,0 0-1,1 0 1,-1 0 0,0 1-1,0-1 1,1 0 0,-1 0 0,0 0-1,0 0 1,1 0 0,-1 0-1,0 0 1,0 0 0,1 0 0,-1 0-1,0 0 1,1 0 0,16-3-5887,11-10 2350,7-1 975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32.8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429 1 4160,'-2'1'671,"1"0"-1,-1 0 1,1 0 0,-1 1-1,1-1 1,0 1-1,0-1 1,0 1 0,-1 1-1,-10 11 2714,-2-3-1940,0 0-1,-1-1 1,-27 14-1,35-21-1263,0 0 0,0 0-1,0-1 1,-1 0 0,1 0 0,-1-1-1,1 0 1,-1 0 0,0 0-1,1-1 1,-11-2 0,-61-12 934,76 14-1100,1-1 0,-1 1-1,0 0 1,1 0 0,-1-1 0,0 2-1,0-1 1,1 0 0,-1 1-1,0-1 1,1 1 0,-1 0 0,1-1-1,-1 1 1,1 1 0,-1-1-1,1 0 1,0 1 0,-1-1 0,-3 4-1,5-2 29,-1 0-1,1 0 1,-1 0-1,1 1 1,0-1-1,0 0 1,-1 7-1,1-5-15,-49 180 631,46-174-664,-2 6 47,4-14-22,1-1 0,0 1 1,0 0-1,0 0 0,0-1 0,0 1 0,0 0 0,1 0 0,-1 0 0,1 0 0,0 0 0,0 0 0,1 5 1,-1-7-13,1 0 1,-1-1 0,1 1-1,0 0 1,-1-1 0,1 1-1,-1 0 1,1-1 0,0 1-1,0-1 1,-1 1 0,1-1-1,0 1 1,0-1 0,0 0-1,-1 0 1,1 1 0,0-1 0,0 0-1,0 0 1,1 0 0,22 2 102,16-1-153,0 2 1,0 2-1,-1 1 1,1 2-1,-2 2 1,70 26 0,-100-32 69,1 0 0,-1 0 0,0 1 1,0 0-1,-1 1 0,1-1 0,-1 1 1,0 1-1,-1-1 0,0 1 0,0 0 1,7 12-1,-12-17-15,0 0 0,0 0 0,0-1 0,-1 1 0,1 0 0,-1 0 0,1 0 0,-1 0 0,0 0 0,0 0 0,0 0 0,0 0 0,0 0 0,0 0 0,0 0 0,-1 0 0,1 0 0,-2 3-1,1-2 20,0-1 0,-1 1 0,0-1 0,1 0-1,-1 1 1,0-1 0,0 0 0,0 0 0,-1 0-1,1 0 1,-4 2 0,-2 1 56,0-1 0,0 0 0,-1-1 0,1 1-1,-1-2 1,0 1 0,-10 1 0,8-3-18,-1 0-1,0-1 0,0 0 1,0 0-1,0-1 1,0-1-1,0 0 1,-11-4-1,-13-6-180,-42-20-1,-23-7-3610,69 26-1518,32 13 5099,-1 0 1,1 0-1,0 0 1,0 0-1,0 0 1,-1-1-1,1 1 1,0 0-1,0 0 1,-1 0-1,1 0 0,0 0 1,-1 0-1,1 0 1,0 0-1,0 0 1,-1 0-1,1 0 1,0 0-1,0 1 1,-1-1-1,1 0 1,0 0-1,0 0 1,0 0-1,-1 0 1,1 0-1,0 1 1,2 8-2626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33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456 10 2720,'9'-9'10885,"-9"13"-10518,-1-1-1,1 1 1,-1 0 0,-1-1 0,1 1 0,0 0-1,-1-1 1,0 1 0,-3 3 0,-22 31 1106,0-8-32,-52 41 0,4-3-200,62-55-1076,-15 15 291,-28 36 0,47-52-389,-107 148 469,114-157-342,-9 14-2113,11-17 1844,0 0 0,0 0 0,0 0 1,0 1-1,0-1 0,-1 0 0,1 0 0,0 0 0,0 0 0,0 0 0,0 0 0,0 0 0,0 0 0,0 0 0,-1 1 0,1-1 0,0 0 0,0 0 0,0 0 1,0 0-1,0 0 0,-1 0 0,1 0 0,0 0 0,0 0 0,0 0 0,0 0 0,0 0 0,-1 0 0,1 0 0,0 0 0,0 0 0,0-1 0,0 1 0,-1 0 1,-1-10-4032,2 5 2866,1 0-1,-1 1 1,1-1-1,0 0 1,0 1 0,2-9-1,3-4-2801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33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33 7136,'-3'-10'1610,"0"-5"-153,3 15-1388,0 0 1,0-1-1,0 1 1,0 0-1,0 0 1,0 0 0,0-1-1,0 1 1,0 0-1,0 0 1,0-1 0,0 1-1,0 0 1,0 0-1,0 0 1,0-1-1,0 1 1,0 0 0,0 0-1,0-1 1,0 1-1,1 0 1,-1 0 0,0 0-1,0 0 1,0-1-1,0 1 1,1 0-1,-1 0 1,0 0 0,0 0-1,0 0 1,1-1-1,-1 1 1,0 0-1,0 0 1,0 0 0,1 0-1,-1 0 1,0 0-1,1 0 1,0 1 133,0-1 0,1 1 0,-1 0 0,0 0 0,0 0 0,0 0 0,0 0 0,0 0 0,0 0 0,0 0 0,0 0 0,0 0-1,-1 0 1,1 1 0,0-1 0,-1 0 0,1 1 0,0 1 0,-1-2-65,23 60 2058,-17-42-1698,1 0 0,0 0 0,2-1 0,0 0 0,22 31 0,6-8 147,2-1 0,46 35-1,-59-52-476,-22-19-212,0 0-28,1 0 0,0 0 0,-1-1 1,1 1-1,1-1 0,-1 0 0,11 4 0,-15-6-53,0-1 0,-1 0 0,1 0 0,0-1 0,0 1 0,-1 0 0,1 0 0,0 0 0,0 0 0,0-1-1,-1 1 1,1 0 0,0-1 0,-1 1 0,1 0 0,0-1 0,-1 1 0,1-1 0,0 1 0,-1-1 0,1 0 0,0 0 0,14-19-3240,-9 11 1030,37-41-9099,-33 42 9002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34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20 7136,'0'-20'7253,"2"23"-6807,-1 1 0,0 0 0,0-1 1,-1 1-1,1 0 0,-1-1 0,0 1 0,0 5 0,1 1 120,-2 171 2886,-1-68-1795,-4 19-545,0-41-965,1 61-664,14-178-6491,-7 17 6174,1-4-1245,1 0-1,0 0 0,1 0 1,11-21-1,7 4-1749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34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17 7552,'6'-15'2448,"-6"15"-2403,0 0 1,0 0 0,0 0 0,-1 0-1,1 0 1,0 1 0,0-1 0,0 0-1,0 0 1,0 0 0,0 0 0,0 0-1,0 0 1,0 0 0,0 0 0,-1 0-1,1 0 1,0 0 0,0 0 0,0 0-1,0 0 1,0 0 0,0 0-1,0 0 1,0 0 0,0 0 0,-1 0-1,1 0 1,0 0 0,0 0 0,0 0-1,0-1 1,0 1 0,0 0 0,0 0-1,0 0 1,0 0 0,0 0 0,0 0-1,-1 0 1,1 0 0,0 0 0,0 0-1,0 0 1,0 0 0,0-1 0,0 1-1,0 0 1,0 0 0,0 0 0,0 0-1,-4 11 1025,-1 0-1,0 0 0,0-1 0,-10 14 1,-8 14 362,16-23-1162,1 0 0,0 0 1,1 1-1,1 0 0,0 0 0,1 0 1,1 0-1,1 0 0,0 0 0,3 28 1,-2-32-186,2-1-1,0 0 1,0 1 0,1-1 0,1 0 0,0 0 0,0-1 0,1 1-1,0-1 1,1 0 0,0 0 0,0-1 0,1 1 0,1-2-1,15 16 1,-20-21-21,1 0-1,0 0 1,-1-1-1,1 1 1,0-1-1,0 0 1,1 0-1,-1-1 1,0 1-1,0-1 1,6 1-1,-7-1-38,0-1 0,-1 0 0,1-1 0,0 1-1,0 0 1,-1-1 0,1 1 0,0-1 0,-1 0 0,1 0-1,0 0 1,-1 0 0,1 0 0,-1-1 0,0 1 0,1-1-1,-1 0 1,0 1 0,2-4 0,8-9 52,0 0-1,-2-1 1,1 0-1,-2 0 1,14-33 0,-6 14-41,-8 16-67,0-1 1,-2 0-1,0 0 1,-1-1-1,4-29 1,-8 39 39,-1-1 1,0 0-1,-1 1 1,0-1 0,-1 1-1,0-1 1,0 0-1,-1 1 1,-1 0-1,0-1 1,0 1 0,-6-12-1,8 19-16,-1 1-1,1 0 1,-1 0-1,0-1 0,1 1 1,-1 0-1,0 0 1,0 1-1,0-1 0,-1 0 1,1 1-1,0-1 1,-1 1-1,1 0 1,-1-1-1,1 1 0,-1 0 1,0 1-1,1-1 1,-1 0-1,0 1 1,1 0-1,-1-1 0,0 1 1,0 0-1,1 1 1,-1-1-1,-5 1 1,-6 2-22,0 1 1,0 0 0,1 1 0,-18 9-1,17-8-95,-5 3-701,0 0 0,-20 13 0,38-21 658,0 0 0,0-1 0,0 1 0,0 0 0,1 0 0,-1-1 0,0 1-1,0 0 1,1 0 0,-1 0 0,0 0 0,1 0 0,-1 1 0,1-1 6,0-1 0,-1 1 1,1-1-1,0 0 0,0 1 1,0-1-1,0 1 0,0-1 1,0 1-1,1-1 0,-1 0 1,0 1-1,0-1 0,0 1 1,0-1-1,0 0 0,1 1 1,-1-1-1,0 1 0,0-1 1,0 0-1,1 1 0,0-1 1,0 2-274,1-1 1,-1 0 0,1 0 0,0 0 0,0-1 0,0 1 0,-1 0-1,1-1 1,0 1 0,0-1 0,0 0 0,0 1 0,0-1 0,2 0-1,24-2-4808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35.3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56 5888,'-2'-2'202,"0"1"1,0-1-1,0 0 1,0 1-1,-1-1 1,1 1-1,0 0 1,-1 0-1,1 0 1,-1 0-1,0 0 1,-4 0-1,-13 0 14627,38-7-12819,8 2-1602,0 1 0,45-2 0,55 6-352,-69 2-13,52-6-182,-109 5-7,1 0-1,0 0 0,0 0 1,-1 0-1,1 0 1,0-1-1,-1 1 0,1 0 1,0 0-1,-1 0 0,1-1 1,0 1-1,-1 0 1,1-1-1,-1 1 0,1-1 1,-1 1-1,1-1 1,-1 1-1,2-2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3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117 177 2816,'-12'0'4430,"2"0"1668,20 2-488,27 6-5210,-9-6 6,46 3 184,-66-5-512,1-1 1,-1 0 0,0 0-1,0 0 1,0-1 0,13-4 0,-17 4-28,-1 0 0,1 0 0,-1 0 0,1 0 0,-1-1 0,1 1 0,-1-1 0,0 0 1,0 0-1,-1 0 0,1 0 0,-1 0 0,1-1 0,-1 1 0,0-1 0,0 1 0,-1-1 0,1 0 0,-1 0 1,1 0-1,-1 0 0,-1 0 0,1 0 0,0 0 0,-1 0 0,0 0 0,0-1 0,0 1 0,-1 0 1,0-4-1,0 4-77,0 0 0,0 0 0,0 1 0,-1-1 0,1 0 0,-1 1 0,0 0 0,0-1 0,0 1 0,-1 0 0,1 0 0,-1 0 0,1 0 0,-1 0 0,0 1 1,0-1-1,-1 1 0,1 0 0,0 0 0,-1 0 0,1 0 0,-1 1 0,1-1 0,-1 1 0,0 0 0,0 0 0,0 1 0,1-1 0,-1 1 0,0-1 0,0 1 0,0 0 0,0 1 1,0-1-1,0 1 0,-4 1 0,-10 4-145,-88 38 430,95-39-169,0 1-1,1 1 1,0-1 0,0 2-1,1-1 1,0 1-1,-12 14 1,16-15-80,0 0 0,1 1 0,0 0 0,0 0 0,0 0 0,1 0 0,1 1 1,-1-1-1,-1 16 0,2-10 27,1-1 1,0 1-1,1-1 0,1 1 1,3 22-1,-3-29 22,1 0-1,0-1 1,0 0-1,0 1 0,1-1 1,-1 0-1,2 0 1,-1 0-1,1-1 0,-1 1 1,2-1-1,-1 0 0,0 0 1,1 0-1,0-1 1,0 0-1,1 0 0,-1 0 1,11 5-1,-2-3 0,0-1-1,1-1 1,-1-1-1,1 0 1,0 0-1,0-2 1,0 0-1,0 0 1,0-2-1,0 0 1,0 0 0,-1-2-1,28-7 1,-8-2-699,56-17-7070,-61 24 5194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35.7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17 8896,'0'-1'241,"-1"0"-113,1 1 1,0 0-1,0-1 0,-1 1 1,1-1-1,0 1 1,0-1-1,0 1 1,0-1-1,0 1 0,0-1 1,0 1-1,0-1 1,0 1-1,0-1 0,0 1 1,0-1-1,0 1 1,6-7 5323,4 25-2963,9 21-1,-15-30-2215,0 0 1,-1 1-1,0 0 0,-1 0 0,0 0 0,-1 0 0,0 15 0,-15 161 945,8-129-1182,5-17-132,1-40 48,0 0 1,0 0 0,0 0-1,0 0 1,0 0 0,0 0-1,0 0 1,0 0 0,0 0-1,-1 0 1,1 0 0,0 0 0,0 0-1,0 0 1,0 0 0,0 1-1,0-1 1,0 0 0,0 0-1,0 0 1,0 0 0,-1 0-1,1 0 1,0 0 0,0 0 0,0 0-1,0 0 1,0 0 0,0 0-1,0 0 1,0 0 0,0-1-1,-1 1 1,1 0 0,0 0 0,0 0-1,0 0 1,0 0 0,0 0-1,0 0 1,0 0 0,0 0-1,0 0 1,0 0 0,0 0-1,0 0 1,0 0 0,0 0 0,-1-1-1,1 1 1,0 0 0,0 0-1,0 0 1,0-2-330,0 0 1,0 1-1,0-1 1,0 0-1,0 0 1,0 0-1,0 1 1,0-1-1,1 0 0,0-3 1,1-4-741,8-51-6402,1 29 2047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36.3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63 6976,'0'0'144,"-1"0"0,1 0 0,-1 0 0,1 0 0,-1 0 0,1 0 0,0-1 0,-1 1 0,1 0 0,-1 0 0,1 0 0,0-1 0,-1 1 0,1 0 0,0 0 0,-1-1 0,1 1 0,0 0 0,-1-1 0,1 1 0,0 0 0,0-1 0,-1 1 0,1-1 0,0 1 0,0 0 0,0-1 0,-1 0 0,12-10 6079,-5 6-5797,0 1 0,1-1-1,0 1 1,0 1-1,0-1 1,0 1-1,1 0 1,-1 1-1,12-3 1,-7 3-317,0 0-1,0 1 1,1 0-1,-1 1 0,16 2 1,-23-2-89,0 1 1,-1 0-1,1 1 0,-1-1 0,1 1 1,-1 0-1,0 0 0,0 0 0,0 0 1,0 1-1,0 0 0,0 0 0,0 0 1,-1 0-1,0 0 0,0 1 0,5 6 1,-6-7 11,0-1 1,-1 1 0,1 0 0,-1 0 0,0 0 0,0 0 0,0 0 0,-1 0 0,1 0-1,0 0 1,-1 0 0,0 1 0,0-1 0,0 0 0,0 0 0,-1 0 0,1 0-1,-1 0 1,0 0 0,1 0 0,-1 0 0,-1 0 0,1 0 0,0 0 0,-1 0 0,0-1-1,-2 5 1,-1-1 40,-1 0-1,0 0 1,0-1-1,0 0 1,0 0-1,-1 0 1,-8 4-1,-56 24 333,24-12-504,47-21 98,0 0 0,0 0 1,-1 0-1,1 1 0,0-1 1,-1 0-1,1 0 0,0 0 1,0 0-1,-1 0 0,1 1 1,0-1-1,0 0 0,0 0 1,-1 0-1,1 1 0,0-1 1,0 0-1,0 0 1,0 1-1,-1-1 0,1 0 1,0 1-1,0-1 0,0 0 1,0 0-1,0 1 0,0-1 1,0 0-1,0 1 0,0-1 1,0 1-1,8 6-38,22 4-30,-25-10 65,21 9 96,0 0-1,0 2 0,-1 1 1,-1 1-1,0 1 0,-1 1 1,27 24-1,-48-38-20,0-1 0,0 1 1,0 0-1,-1 0 0,1 0 0,0 0 0,-1 0 1,0 0-1,1 1 0,-1-1 0,0 0 1,1 3-1,-2-3-29,0-1 1,0 0-1,0 1 1,0-1-1,0 0 1,0 1 0,-1-1-1,1 0 1,0 1-1,-1-1 1,1 0-1,-1 0 1,1 0-1,-1 1 1,0-1-1,1 0 1,-1 0-1,0 0 1,0 0-1,0 0 1,0 0-1,0 0 1,-1 1 0,-3 1-33,1 1 0,-1-1 1,0 0-1,0-1 1,0 1-1,0-1 1,0 0-1,-1-1 0,-6 2 1,-9 1 6,-22 2 0,36-6-27,-140 7-1750,80-5-854,60-2 1889,1 1-1,0 0 1,1-1-1,-1 2 0,-8 2 1,12-4 350,1 1 1,-1-1 0,1 1-1,-1 0 1,1 0-1,0 0 1,-1-1-1,1 1 1,0 1-1,0-1 1,-1 0-1,1 0 1,0 0-1,0 1 1,0-1-1,1 0 1,-1 1 0,0-1-1,0 1 1,1-1-1,-2 4 1,2-5 168,0 1-1,0 0 1,0 0 0,0-1 0,0 1 0,0 0 0,0-1 0,0 1 0,0 0-1,0-1 1,1 1 0,-1 0 0,0 0 0,0-1 0,1 1 0,-1-1 0,0 1-1,1 0 1,-1 0 0,11 8-3495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37.3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322 8 5408,'7'-7'13973,"-9"7"-13617,1 1 0,-1-1 0,0 0 0,0 0 0,0 0 0,1 0 0,-1 0 0,-3-1 0,-2 1-30,-12 1-103,0 1-1,1 1 1,-1 1-1,0 1 1,1 0-1,-24 12 1,31-13-133,0 2 0,0 0 1,1 0-1,0 1 1,0 0-1,1 1 1,0 0-1,-11 12 0,15-14-42,0 0-1,0 1 1,1-1-1,0 1 0,0 0 1,1 1-1,-1-1 1,2 1-1,-1-1 0,1 1 1,0 0-1,0 0 0,0 10 1,2-7 30,-1 0 0,2 0 1,-1 0-1,2-1 0,-1 1 1,2 0-1,6 20 0,-8-27-22,1 0-1,0 0 0,0 0 1,1 0-1,-1-1 0,1 1 0,-1-1 1,1 0-1,0 1 0,1-2 1,-1 1-1,0 0 0,1 0 1,0-1-1,-1 0 0,1 0 1,0 0-1,0 0 0,0-1 1,0 1-1,1-1 0,7 1 0,8 0 73,1 0-1,39-3 1,42-11-24,-36 4-185,-63 8-190,-1 0 1,0-1-1,1 1 1,-1-1-1,0 1 1,0-1-1,1 0 1,2-1-1,-4 1 10,-1 1-1,1-1 1,0 0-1,-1 1 1,1-1 0,0 0-1,-1 0 1,1 1-1,-1-1 1,1 0-1,-1 0 1,1 0-1,-1 0 1,0 1 0,0-1-1,1 0 1,-1 0-1,0 0 1,0 0-1,0 0 1,0 0 0,0-1-1,0-1-896,0 0 0,1 0 0,-1 1 0,1-1 0,-1 0 0,3-3 0,1-8-5194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38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27 8736,'1'-21'11690,"1"22"-11550,0 0-1,0 0 1,0 0-1,-1 0 1,1 0-1,0 0 1,-1 0 0,1 1-1,-1-1 1,1 1-1,-1-1 1,0 1-1,1 0 1,-1-1 0,0 1-1,0 0 1,0 0-1,0 0 1,-1 0-1,1 0 1,-1 0-1,1 0 1,0 2 0,0 7 177,0 0 1,0-1-1,-2 16 0,0-6-45,-3 139 698,13-184-186,28-81-650,-32 95-158,1 0 1,-1 0 0,2 0-1,0 1 1,0-1 0,1 2 0,0-1-1,1 1 1,0 1 0,19-15 0,-24 20 11,0 0 1,1 0 0,0 0 0,-1 1 0,1-1 0,0 1 0,0 1 0,1-1 0,-1 1 0,0-1 0,11 0 0,-14 2 33,0 0 1,0 0-1,0 0 0,0 1 0,1-1 1,-1 0-1,0 1 0,0-1 0,0 1 1,0 0-1,-1 0 0,1 0 0,0 0 1,0 0-1,0 0 0,-1 0 0,1 0 1,0 1-1,-1-1 0,1 1 0,-1-1 1,0 1-1,1 0 0,-1-1 0,0 1 1,0 0-1,0 0 0,0 0 0,-1 0 1,1 0-1,0 0 0,-1 0 0,1 2 0,0 3 80,-1 0 0,0 1 0,-1-1 0,1 0 0,-1 0 0,0 0 0,-1 0-1,-4 13 1,-3 16 43,6-20-114,-3 15 92,6-30-119,0-1 0,0 0-1,0 0 1,0 0-1,0 1 1,0-1-1,0 0 1,0 0 0,0 0-1,0 1 1,0-1-1,0 0 1,0 0-1,0 0 1,1 1 0,-1-1-1,0 0 1,0 0-1,0 0 1,0 0-1,0 1 1,0-1 0,0 0-1,1 0 1,-1 0-1,0 0 1,0 0-1,0 1 1,0-1 0,1 0-1,-1 0 1,0 0-1,0 0 1,0 0-1,1 0 1,-1 0 0,0 0-1,0 0 1,0 0-1,1 0 1,-1 0-1,0 0 1,0 0 0,0 0-1,1 0 1,-1 0-1,0 0 1,0 0-1,0 0 1,1 0 0,-1 0-1,0 0 1,0 0-1,0 0 1,1 0-1,-1-1 1,0 1 0,0 0-1,0 0 1,16-11 126,-14 8-101,30-21 4,1 1 0,1 2 1,45-22-1,-58 32-84,-14 7 31,0 0 0,1 1 1,-1-1-1,0 1 0,1 1 0,0 0 0,0 0 1,15-2-1,-21 4 27,0 0 0,0 1 0,0-1 0,0 0 0,0 1 0,-1 0 1,1-1-1,0 1 0,0 0 0,0 0 0,0 0 0,-1 0 0,1 0 0,0 1 0,-1-1 1,1 0-1,-1 1 0,0-1 0,1 1 0,-1 0 0,0-1 0,0 1 0,0 0 0,0 0 1,0-1-1,0 1 0,-1 0 0,2 4 0,0 1 18,-1 1-1,1-1 1,-1 1 0,-1 0-1,1 0 1,-2 10-1,-2 15-349,-1 0 0,-15 53 0,3-36-3076,-3-1-3449,5-25 2530,-6-7-3210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40.9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407 73 3552,'-5'-8'2316,"-2"9"2423,-8 18 2727,9-10-8756,-15 22 2341,2 1 0,-25 57-1,14-28-452,-40 61 688,44-81-858,2 2 0,-36 89 0,43-75-165,1 1 0,3 1-1,-7 89 1,14-97-56,-2 30 557,8-81-761,0 0 0,1 0 0,-1 0 0,0 0 0,0 0 0,0 0 0,0 0 0,1 0 0,-1 0 0,0 0 0,0 0 0,0 0 0,0 0 0,0 0 0,1 0 0,-1 0 0,0 0 0,0-1 0,0 1 0,0 0 0,0 0 0,0 0 0,1 0 0,-1 0 0,0 0 0,0 0 0,0 0 0,0-1 0,0 1 0,0 0 0,0 0 0,0 0 0,0 0 0,1 0 0,-1-1 0,0 1 0,0 0 0,0 0 0,4-10-124,-1 0 0,0 0 0,0 0 1,1-20-1,0 6-32,90-318-567,-33 81 719,-6 17 300,-42 206 51,35-68-1,-48 105-344,0 1 0,1-1 0,-1 0 0,1 1 0,-1-1 0,0 1 0,1-1 0,-1 0 0,1 1 0,0-1 0,-1 1-1,1 0 1,-1-1 0,1 1 0,0-1 0,-1 1 0,1 0 0,0-1 0,-1 1 0,1 0 0,0 0 0,0 0 0,-1 0 0,1-1 0,0 1 0,1 0 0,0 1 13,0-1-1,0 1 1,0-1-1,0 1 1,1 0-1,-1-1 1,0 1 0,0 0-1,2 2 1,4 2 58,0 1 0,-1 1-1,8 7 1,-9-8 19,-1 1 0,0-1 0,0 1 0,0 0-1,-1 1 1,6 14 0,14 52 98,-22-68-170,79 304 964,-8-22 31,-46-178-794,-20-84-225,1 0-1,1 0 0,1-1 0,1 0 1,26 40-1,-35-62-21,-1-1 0,1 1 1,0-1-1,0 0 0,0 0 1,0 1-1,0-2 0,0 1 1,1 0-1,-1 0 0,1-1 1,-1 1-1,1-1 0,0 0 1,-1 0-1,1 0 0,0 0 1,0 0-1,5 0 0,17 9-4462,-16-46-15210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41.3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55 5984,'-8'-2'511,"2"0"-20,0 0-1,0 1 1,0 0 0,-1 0 0,-6-4 5755,13 5-6153,3-4 1173,4 1-714,0 1 1,0-1-1,0 1 0,0 0 0,0 1 0,0 0 1,1 0-1,10 0 0,3-1 233,168-4 1401,-48 4-2122,-107-3-1488,-13 1-2251,0 3-3945,-9 1 1188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41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29 2912,'0'-1'332,"0"-1"1,0 1-1,0 0 0,1-1 1,-1 1-1,0-1 0,1 1 1,-1 0-1,1-1 0,0 1 1,-1 0-1,1-1 1,0 1-1,10-9 8678,-11 19-6519,-8 208 1845,6-75-2930,-1 2-4929,4-145 2964,-1-1 1,0 1-1,1 0 1,-1 0-1,0 0 0,1 0 1,0 0-1,-1 0 1,1-1-1,-1 1 1,1 1-1,0-1 1,0 0-1,1-2 1,18-13-4995,-8 6 3639,12-12-1382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42.3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312 33 3904,'3'-3'398,"0"0"0,0 0-1,0 0 1,0 0 0,0 0 0,1 0 0,5-2 0,-7 3 104,0 1-1,0 1 1,0-1 0,1 0 0,-1 0 0,0 1 0,1 0 0,-1-1 0,5 1 1536,-6 2-886,0 1-840,0 0-1,-1 0 0,1 0 1,-1 0-1,1 0 1,-1 0-1,0 1 0,0-1 1,0 0-1,0 0 1,-2 6-1,-13 37 1105,10-31-1044,-20 49 1057,-2-1-1,-40 68 1,42-90-1097,-1-1 1,-2-1 0,-65 68-1,88-102-334,-52 48-465,66-70-10151,2 10 4218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43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79 4480,'-3'-7'479,"4"6"-126,-1 1 0,0-1 0,1 1-1,0-2 1059,0 2-1058,-1-1-1,0 1 1,1 0 0,-1-1-1,1 1 1,-1 0 0,1 0 0,-1-1-1,2 1 1,9-7 6184,-8 5-6001,0 1 0,-1-1 1,1 1-1,0-1 0,0 1 1,6-2-1,37-4 966,-31 5-1222,63-11 388,61-6-185,-104 15-299,69 4 1,-48 10 231,-56-10-393,1 0 0,0 0 0,0 0 0,0 1 0,0-1 0,0 0 0,0 0 0,0 0 0,0 1 0,0-1 0,-1 0 0,1 1 0,0-1 0,0 1 0,0-1 0,-1 1 0,1-1 0,0 1 0,0-1 0,-1 1 0,1 0 0,-1-1 0,1 1 0,-1 0 0,1 0 0,-1 0 0,1-1 0,-1 1 0,1 0 0,-1 0 0,0 0 0,0 0 0,1 0 0,-1 0 0,0 0 0,0-1 0,0 1 0,0 0 0,0 0 0,0 2 0,-1-1 14,0 0 0,0 0 1,1 0-1,-1 0 0,0 0 1,-1 0-1,1 0 1,0 0-1,0 0 0,-1-1 1,1 1-1,-1 0 1,0-1-1,1 1 0,-1-1 1,-2 2-1,-16 6 50,0 0 0,-1-1 0,1-1 0,-41 9-1,28-9 9,-34 14 0,67-21-95,0 0 0,0 0 0,0 0 0,-1 0 0,1 0 0,0 0 0,0 0 0,0 0 0,0 0 0,-1 0 0,1 0 0,0 0 0,0 0 0,0 0 0,0 0-1,0 0 1,-1 1 0,1-1 0,0 0 0,0 0 0,0 0 0,0 0 0,0 0 0,0 0 0,0 0 0,-1 1 0,1-1 0,0 0 0,0 0 0,0 0 0,0 0 0,0 0 0,0 1 0,0-1 0,0 0 0,0 0 0,0 0 0,0 0-1,0 1 1,0-1 0,0 0 0,0 0 0,0 0 0,0 0 0,0 0 0,0 1 0,0-1 0,0 0 0,0 0 0,0 0 0,0 0 0,0 0 0,0 1 0,1-1 0,-1 0 0,0 0 0,0 0 0,0 0 0,0 0 0,8 5 8,-8-5-3,35 16 59,-14-7-111,-1 1 1,34 21 0,-40-21 68,1 1-1,-2 0 0,0 1 0,0 0 1,-1 1-1,16 21 0,-27-33 21,0 1 0,0-1-1,0 1 1,0 0-1,0-1 1,0 1-1,0 0 1,-1 0-1,1 0 1,0 0-1,-1 0 1,0 0 0,1 0-1,-1 0 1,0 0-1,0 0 1,0 0-1,0-1 1,-1 1-1,1 0 1,0 0-1,-1 0 1,0 0-1,1 0 1,-1 0 0,0 0-1,0-1 1,0 1-1,0 0 1,0-1-1,0 1 1,0-1-1,-1 1 1,1-1-1,-1 1 1,1-1 0,-4 2-1,-3 2 1,-1-1 0,0 1-1,0-2 1,0 0 0,0 0-1,-1 0 1,1-1 0,-1-1 0,-17 2-1,12-2-42,-25 3-109,0-2-1,0-1 0,0-3 1,-76-12-1,81 7-2874,-45-16 1,80 23 2871,-2-1-618,-1 0 0,1 0 0,0 1 0,-1-1 0,1 0 0,0 1 0,-1 0 0,1 0 0,-1-1 0,1 1 0,-4 1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45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35 274 576,'-1'0'100,"1"0"0,0 0 0,-1 0 0,1 0-1,0 0 1,-1 0 0,1 0 0,-1 0 0,1 1 0,0-1 0,-1 0 0,1 0 0,0 0-1,-1 0 1,1 1 0,0-1 0,0 0 0,-1 0 0,1 0 0,0 1 0,0-1 0,-1 0-1,1 1 1,0-1 0,0 0 0,0 1 0,-1-1 0,1 1 0,-2 12 2577,2-12-2434,0 1-1,0-1 0,0 0 1,0 0-1,0 1 1,0-1-1,0 0 1,-1 0-1,1 1 1,0-1-1,-1 0 0,1 0 1,-1 0-1,0 0 1,1 0-1,-6 11 9704,16-15-4646,-4-1-6938,31-29 2474,-24 20-726,2 0 1,15-10 0,36-22 187,-59 41-259,-1-1 0,0 0 0,0-1-1,0 1 1,0-1 0,4-8 0,27-42 138,-22 34-98,-13 18-60,0 0 0,0 0 0,0-1 0,0 1 0,-1 0 1,0-1-1,0 1 0,0 0 0,0-1 0,-1 1 0,1-1 0,-1 0 0,-1-5 0,-14 22-131,9-1 86,0 0 0,1 0 0,1 0 0,-1 1 0,2-1 0,-5 23 0,4-14 27,-32 163-133,18-83 173,0-14 357,-18 115 185,4-22-193,19-140-390,12-32 26,-14-6 401,-64-1-502,79 0 76,0 0-1,0 0 1,0 0-1,0 0 1,0 0-1,0 0 1,0 0 0,0 0-1,0 0 1,0 0-1,0 0 1,0 0-1,0 0 1,0 0-1,0 0 1,0-1-1,0 1 1,0 0-1,0 0 1,0 0 0,0 0-1,0 0 1,0 0-1,0 0 1,0 0-1,0 0 1,0 0-1,0 0 1,0 0-1,0 0 1,0 0 0,0 0-1,0 0 1,0 0-1,0 0 1,0 0-1,7-2 102,13-3 96,46-1 35,0 3 0,116 9 0,-175-6-567,8 1 731,23-1 1,-12-5-1514,-24 4 505,1 1 0,-1-2 0,1 1 1,-1 0-1,0 0 0,0-1 0,3-2 1,-4 3 38,0 0-1,0 0 1,0-1 0,0 1 0,-1-1 0,1 1 0,-1 0 0,1-1-1,-1 1 1,1-1 0,-1 0 0,0 1 0,1-1 0,-1 1 0,0-1 0,0 1-1,0-1 1,-1 0 0,1 1 0,-1-3 0,1-6-1061,3-16-3620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3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2144,'-2'5'8912,"18"-2"-3530,-9-2-6908,139-11 3962,-74 4-1934,84-6 82,138-10 9,-3 18-303,-30 8-1677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3:47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75 1984,'4'0'12885,"-6"1"-12630,1 0 1,-1-1-1,1 1 1,-1 0-1,1 0 0,-1 0 1,1 0-1,0 0 1,0 0-1,-1 0 0,1 0 1,0 0-1,0 1 1,0-1-1,0 0 0,-1 2 1,-15 26 644,14-22-708,0 0 1,0 0-1,-3 12 0,5-17-154,1 0 1,-1 0 0,1 0-1,0 1 1,-1-1 0,1 0-1,0 1 1,0-1 0,1 0-1,-1 0 1,0 1-1,1-1 1,-1 0 0,1 0-1,2 5 1,-3-6-21,1 0 0,0 0 0,-1 0 0,1 0 0,0 0-1,0-1 1,0 1 0,0 0 0,0 0 0,0 0 0,0-1 0,0 1 0,0 0 0,0-1 0,0 1 0,0-1-1,0 0 1,0 1 0,1-1 0,-1 0 0,0 0 0,0 1 0,1-1 0,-1 0 0,0 0 0,0 0 0,0-1-1,1 1 1,-1 0 0,0 0 0,0-1 0,0 1 0,1-1 0,-1 1 0,0-1 0,0 1 0,0-1 0,0 1-1,0-1 1,0 0 0,1-1 0,4-3 43,-1 0 1,0 0-1,-1 0 0,1-1 1,6-11-1,-5 9-9,-2-1 0,1 0 0,-1 0 0,5-15 0,-8 18-28,0 1-1,0-1 1,0 0-1,-1 0 1,0 1 0,0-1-1,0 0 1,-1 1-1,-1-8 1,1 8-15,0 1 1,0 0 0,0-1-1,-1 1 1,1 0-1,-4-4 1,5 7-8,-1 0 0,1 1 0,-1-1 0,1 1 0,-1-1 0,1 0 0,-1 1 0,0-1 0,1 1 0,-1 0 0,0-1 0,0 1 0,1-1 0,-1 1 0,0 0 0,0 0 0,1-1 0,-1 1 0,0 0 0,0 0 0,0 0 0,0 0 0,1 0 0,-1 0 0,0 0 0,0 0 0,0 0 0,1 1 0,-1-1 0,0 0 0,0 0 0,0 1 0,1-1 0,-1 1 0,0-1 0,1 0 0,-1 1 0,0-1 0,1 1 0,-2 0 0,-4 4 77,0 0-1,1 0 0,-1 1 0,1 0 1,0 0-1,1 0 0,0 0 0,-1 1 1,2-1-1,-1 1 0,-4 13 0,2-2 22,1 0 0,0 0 0,-3 32 0,8-46-72,-1 0 0,1 0 0,0 0 0,1 0 0,-1 0 0,1 0 0,-1 0 0,3 8 0,-2-12-18,-1 1-1,0 0 1,1-1-1,-1 1 1,0-1-1,1 1 1,-1-1-1,0 1 1,1-1-1,-1 1 1,1-1 0,-1 1-1,1-1 1,0 1-1,-1-1 1,1 0-1,-1 1 1,1-1-1,0 0 1,-1 0 0,1 1-1,0-1 1,1 0 15,-1 0 0,1 0-1,-1-1 1,0 1 0,0 0 0,1-1 0,-1 1 0,0-1 0,0 1 0,1-1 0,-1 0 0,0 1 0,0-1 0,0 0 0,0 0 0,1-1 0,1-1 26,0-1-1,0 1 1,0-1 0,0 0 0,-1 1 0,1-1-1,-1-1 1,0 1 0,0 0 0,-1 0-1,1-1 1,-1 1 0,1-10 0,1-4-1364,-2-1 0,-1-21 1,0 22-1904,0 18 3019,0-1 0,0 1 0,0-1 0,0 0 0,0 1 0,0-1 0,0 1 0,0-1 0,0 1 0,0-1 0,1 1 0,-1-1 0,0 1 0,0-1 0,1 1 0,-1-1 0,0 1 0,1-2 0,16-6-7915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2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145 246 4992,'0'-1'270,"1"0"0,0 0 1,-1 1-1,1-1 0,-1 0 1,1 0-1,-1 0 0,1 0 1,-1 0-1,0 0 0,1 0 1,-1 0-1,0 0 0,0 0 1,0 0-1,0 0 0,0 0 1,0-1-1,1-24 2508,-1 11-2310,0 0 0,-2 1-1,0-1 1,-1 0 0,0 1 0,-1 0-1,0 0 1,-1 0 0,-9-16-1,11 26-341,0-1 0,0 1 0,-1 0 0,1 0 0,-1 0 0,-4-3-1,7 6-102,-1 0-1,1 0 1,0 0-1,0 1 0,0-1 1,-1 0-1,1 1 0,0-1 1,-1 1-1,1 0 0,0-1 1,-3 1-1,3 0-31,0 0 1,0 0-1,0 1 0,1-1 0,-1 0 1,0 0-1,0 1 0,0-1 0,1 0 1,-1 1-1,0-1 0,0 1 1,1-1-1,-1 1 0,0-1 0,1 1 1,-1 0-1,1-1 0,-1 1 0,1 0 1,-1-1-1,0 3 0,-3 6 46,1-1 0,0 1 0,0 1 0,1-1 0,0 0 0,1 1 0,-1 17 1,0-6 60,-3 170 773,6-134-318,8 71 385,-9-68-447,0-60-486,0 0 0,0 1 0,0-1 0,0 1 0,0-1 0,0 0 0,0 1 0,0-1 0,0 0 0,0 1 0,0-1 0,0 1 0,0-1 0,0 0-1,-1 1 1,1-1 0,0 0 0,0 1 0,0-1 0,0 0 0,-1 1 0,1-1 0,0 0 0,0 0 0,-1 1 0,0-1 0,-6-4-2596,-7-17-3677,10 11 4161,-1-1-1375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2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50 4064,'-4'-1'264,"0"0"-1,1 0 1,-1-1 0,1 1-1,-1-1 1,1 0 0,-7-8 7952,17 9-6897,102-6 3193,19-7-2758,-114 14-1627,-11 0-125,-1 0 0,1 0 1,-1 0-1,1-1 0,-1 1 0,1-1 1,-1 1-1,1-1 0,2-1 1,-5 2-34,1-1 1,-1 1 0,1 0 0,0-1-1,-1 1 1,1 0 0,-1 0-1,1 0 1,-1-1 0,1 1 0,0 0-1,-1 0 1,1 0 0,0 0-1,-1 0 1,1 0 0,-1 0 0,1 0-1,0 0 1,-1 0 0,1 1-1,0-1 1,-1 1-153,0-1 0,0 1 0,1-1 0,-1 1 0,-1 0-1,1-1 1,0 1 0,0-1 0,0 1 0,0-1 0,0 1 0,0-1 0,-1 1-1,1-1 1,0 1 0,0-1 0,-1 1 0,1-1 0,0 1 0,-1-1 0,1 1 0,-1-1-1,1 0 1,-1 1 0,0 1-416,0 0 1,0 1-1,0-1 0,1 0 0,-1 0 0,1 1 0,-1-1 1,1 0-1,0 0 0,0 1 0,0-1 0,0 0 0,1 3 1,-1 3-2037,2-4 271,5 1 4005,0 3 1823,-6-3-2823,0-1 1,-1 1-1,0 0 0,0 0 0,0 0 1,-1-1-1,1 1 0,-3 8 1,-2 19 1362,8 11 92,-3-42-1088,2-1-374,-1-1-554,1 0 0,-1 1 0,1-1 0,-1 0 0,0 0 0,0 0 0,1 0 0,-1 0 0,0-1 0,0 1 0,0 0 0,0 0 0,0-1 0,-1 1 0,1-1 0,0 1 0,-1-1 0,1 1-1,-1-1 1,1 1 0,-1-1 0,0 1 0,1-3 0,0-6 143,0 0-1,-2-17 0,1 12 72,1 14-276,0 0 0,0 0 0,0 0 0,0 0 0,0 0 0,0 0 0,0 0 0,1 0 0,-1 1 0,0-1 0,3 0 0,-3 0 1,12-3 65,0 0 0,0 1 0,1 1 0,0 0 0,-1 1 0,1 0 0,15 1 0,-12 0 64,1 1 1,0 1-1,26 5 1,-39-6-98,0 0 1,1 1-1,-1 0 0,0 0 1,-1 0-1,1 0 0,0 1 1,0 0-1,-1 0 0,0 0 1,1 0-1,-1 1 0,-1-1 1,1 1-1,0 0 0,3 6 1,-3-3 79,0 1-1,0 0 1,0 0 0,-1 0 0,0 0 0,-1 1 0,1-1 0,0 10 0,-3-15-117,0-1 1,1 0-1,-1 0 0,1 0 0,-1 0 1,1 1-1,0-1 0,0 0 0,0 0 0,0 0 1,0-1-1,1 1 0,-1 0 0,3 3 1,-3-5-37,-1 0 0,1 0 1,0 0-1,-1 0 0,1 0 1,0 0-1,-1 0 1,1 0-1,0 0 0,-1 0 1,1 0-1,0-1 0,-1 1 1,1 0-1,-1 0 1,1-1-1,0 1 0,-1 0 1,1-1-1,11-7-684,-12 8 671,11-9-2628,-2 0 0,12-12 0,-15 13-886,1 1 0,1 0-1,14-11 1,-19 14 1336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2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165 167 5888,'2'-13'1633,"-2"13"-1503,0-1 1,0 1-1,1-1 0,-1 1 1,0 0-1,0-1 0,0 1 1,1-1-1,-1 1 0,0 0 1,1-1-1,-1 1 0,0 0 1,1-1-1,-1 1 0,0 0 1,1 0-1,-1-1 0,1 1 1,-1 0-1,0 0 1,1 0-1,-1-1 0,1 1 1,-1 0-1,1 0 0,-1 0 1,1 0-1,0 0-32,-1 0 0,0 0 0,0 1 0,0-1 0,1 0-1,-1 0 1,0 0 0,0 1 0,1-1 0,-1 0 0,0 0 0,0 1 0,0-1 0,0 0 0,0 0 0,1 1 0,-1-1 0,0 0-1,0 0 1,0 1 0,0-1 0,0 0 0,0 0 0,0 1 0,0-1 0,0 0 0,0 1 0,0-1 0,0 0 0,0 0-1,0 1 1,0-1 0,0 0 0,-1 1 0,1-1 0,-3 13 371,3-12-308,-13 32 1009,0 0 1,-2-1 0,-33 51-1,-18 38-279,56-90-734,9-26 0,-1 0 1,1 1-1,-1-1 0,-4 7 1,40-76 796,94-181-840,-56 99 82,-65 134-115,-1-1 0,0 0 1,6-22-1,-12 35-91,0-1 0,0 1 1,0 0-1,0 0 0,0-1 0,0 1 0,0 0 0,0 0 1,0-1-1,0 1 0,0 0 0,0 0 0,0-1 1,0 1-1,0 0 0,1 0 0,-1 0 0,0-1 1,0 1-1,0 0 0,0 0 0,1 0 0,-1 0 1,0-1-1,0 1 0,0 0 0,1 0 0,-1 0 1,0 0-1,4 6-85,0 13 100,6 93 369,-3-18 143,-4-67-397,-1-4-14,1-1 0,2 0 0,0 0 0,10 28 0,-7-28-105,-6-15-37,1 0-1,-1 0 1,1 0-1,7 11 1,-9-17-700,6-8-4187,-7 6 4548,1 0 0,-1 0 0,0 0-1,0 0 1,0 0 0,0 0-1,0-1 1,0 1 0,0 0 0,0 0-1,0 0 1,0 0 0,-1 0-1,1 0 1,0 0 0,-1 0 0,1 0-1,-1 0 1,1 0 0,-1 0-1,1 1 1,-1-1 0,0 0 0,1 0-1,-1 0 1,0 1 0,0-1-1,0 0 1,0 1 0,1-1 0,-1 0-1,0 1 1,0 0 0,0-1-1,0 1 1,0-1 0,-2 1 0,-14-5-2420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2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 7136,'-13'0'3232,"23"0"-480,-3 0-1792,5 0 512,10 0-864,2-3 287,9-2-543,-1 5-448,2-3 32,2 3-96,-2 0 96,-1-3-927,-9-2 543,1 5-3008,-4-3 1952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2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5 102 6560,'-4'-7'4538,"13"6"-1834,-4 0-2151,0-1 1,0 0-1,0 0 0,-1-1 0,1 1 1,0-1-1,-1 0 0,7-6 0,18-10 143,-16 11-891,0 2 0,1-1 1,0 2-1,0 0 0,1 1 1,-1 0-1,1 1 0,0 1 1,20-2-1,-34 5 39,-1-1 1,0 0-1,0 0 0,0 1 1,0-1-1,0 0 0,1 1 1,-1-1-1,0 0 0,0 0 1,0 1-1,0-1 0,0 0 1,0 1-1,0-1 0,0 0 1,0 1-1,0-1 0,0 0 1,0 1-1,0-1 0,0 0 1,0 0-1,0 1 0,-1-1 1,1 0-1,0 1 0,0-1 1,-3 10-2483,-6 0 452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2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 7040,'-7'-5'2624,"14"13"-2048,-2-8-128,3 0 2272,4 0-1568,4-3 672,6-2-1089,-3 2 65,6-4-480,1-1-128,-2 5-96,0-2-448,-3 2 224,-1 3-1376,-3-3 833,-5 3-2625,0 0 1856,-3 0-3136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2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59 256 5472,'-1'-1'216,"0"1"0,1 0 0,-1 0 0,0 1 0,1-1 0,-1 0 0,0 0 0,1 0 0,-1 0 0,0 0 0,1 1 0,-1-1 0,1 0 0,-1 1 0,0-1 0,1 0 0,-1 1 0,1-1 0,-1 1 0,6-9 5890,43-131-4375,-27 71-1414,-19 62-309,0-1-1,-1 1 1,1-1-1,-1-11 0,-8 37-76,-20 137 1721,16-78-1309,-34 118 1059,17-84-788,28-105-499,0-6-109,0-1 1,0 1-1,0-1 0,0 1 1,0-1-1,0 1 0,0-1 1,0 1-1,0-1 1,0 1-1,0-1 0,-1 1 1,1-1-1,0 1 0,0-1 1,-1 0-1,1 1 0,0-1 1,0 1-1,-1-1 0,1 0 1,-1 1-1,0 0-187,0-1-690,1 1 774,0-1 0,0 0 1,0 0-1,0 0 0,0 0 0,-1 0 1,1 0-1,0 0 0,0 0 0,0 0 0,0 0 1,0 0-1,-1 0 0,1 0 0,0 0 1,0 0-1,0 0 0,0 0 0,0 0 1,-1-1-1,1 1 0,0 0 0,0 0 1,0 0-1,0 0 0,0-2-616,0 0 1,1 0-1,0 0 1,-1 0-1,1 0 0,0 0 1,0 0-1,0 0 0,0 0 1,0 0-1,3-2 0,5-11-2015,-1-7-1314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2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45 6048,'3'-13'1076,"1"-3"-34,-4 14 538,0 6 1282,-3 14-1864,-22 105 2387,21-109-2876,1 0 0,1 0 0,-1 28 0,2-39-419,1 1-1,1-1 1,-1 1-1,0 0 1,1-1-1,0 1 1,-1-1 0,1 1-1,1-1 1,-1 0-1,0 1 1,1-1-1,0 0 1,0 0-1,0 0 1,0 0-1,0 0 1,1-1-1,-1 1 1,1-1-1,3 3 1,-4-4-31,0 0 0,0 0 0,1 0 0,-1-1 0,0 1 0,0-1 0,1 1 0,-1-1 0,1 0 1,-1 0-1,0 0 0,1 0 0,-1-1 0,0 1 0,3-1 0,1-1 2,-1 1 0,0-1 0,0 0 0,0 0 1,8-4-1,-6 0-17,0 1 0,0-1 0,0 0 0,0 0 0,-1 0 0,0-1 0,-1 0 0,1-1 0,-1 1 0,5-11 0,-5 7 14,0 0-1,-1 0 1,0-1-1,-1 0 0,0 1 1,-1-1-1,1-14 1,-3 21-82,0 0 1,0 0 0,-1 0 0,1 0 0,-1 0 0,0 1 0,-1-1-1,1 0 1,-1 1 0,0-1 0,0 1 0,0-1 0,-1 1-1,1 0 1,-1 0 0,0 0 0,0 0 0,-6-5 0,6 7-43,0-1 1,0 1 0,0 0 0,-1 0 0,1 0-1,-1 0 1,1 0 0,-1 1 0,0-1-1,1 1 1,-1 0 0,0 0 0,0 1 0,0-1-1,0 1 1,0 0 0,0 0 0,0 0-1,0 0 1,0 1 0,1-1 0,-1 1 0,-6 2-1,6-1-467,0 0-1,0 0 0,0 0 0,-5 5 0,8-6 187,0 0-1,-1 0 1,1 0-1,0 0 1,0 0-1,0 0 1,0 0-1,0 0 1,1 0-1,-1 0 1,0 1-1,0-1 1,1 0-1,-1 1 1,0 1-1,1-2 136,1 0-1,-1-1 0,0 1 1,1 0-1,-1-1 0,1 1 1,-1-1-1,1 1 0,-1-1 0,1 1 1,-1-1-1,1 1 0,-1-1 1,1 1-1,0-1 0,-1 0 1,1 1-1,0-1 0,-1 0 1,1 1-1,0-1 0,0 0 1,-1 0-1,1 0 0,0 0 1,-1 0-1,2 0 0,1 1-637,15 2-1886,12-3 571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2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232 103 8224,'-19'-15'2645,"19"14"-2537,-1 1 1,0 0-1,1-1 0,-1 1 1,0 0-1,0-1 0,1 1 1,-1 0-1,0 0 0,0 0 1,0-1-1,1 1 0,-1 0 0,0 0 1,0 0-1,0 0 0,1 1 1,-1-1-1,0 0 0,0 0 1,0 0-1,1 1 0,-1-1 1,0 0-1,0 1 0,0 0 1,-16 14 1640,15-14-1628,-5 8 175,0 0 0,0 0 1,1 1-1,0 0 0,0 0 1,1 0-1,1 1 0,0-1 1,0 1-1,1 0 1,0 1-1,1-1 0,-1 22 1,3-29-200,0 1 1,1 0-1,0-1 1,0 1 0,0-1-1,0 1 1,1-1-1,0 0 1,0 0-1,0 0 1,0 0-1,1 0 1,0 0 0,0 0-1,0-1 1,0 1-1,0-1 1,0 0-1,1 0 1,0 0-1,6 3 1,-7-4-56,-1-1 0,1 0 0,0 1 1,0-1-1,0 0 0,0 0 0,0-1 0,0 1 0,0-1 0,0 1 0,0-1 1,0 0-1,0 0 0,0-1 0,0 1 0,0 0 0,0-1 0,0 0 0,0 0 1,0 0-1,0 0 0,0 0 0,-1-1 0,1 1 0,0-1 0,-1 1 0,0-1 1,1 0-1,-1 0 0,0 0 0,0-1 0,0 1 0,2-3 0,2-3 14,-1 0 0,-1 0-1,0 0 1,0-1 0,0 0-1,-1 0 1,0 0 0,-1 0-1,0 0 1,1-11 0,-1-11-17,-2-52 1,0 82-44,-1-7-56,1 0 0,-1 1 0,0 0 0,-1-1 0,0 1 0,0 0 0,-1 0 0,-3-9 0,4 13 10,0 0 1,0 0-1,1 1 1,-1-1-1,-1 0 1,1 1 0,0 0-1,-1-1 1,1 1-1,-1 0 1,0 0-1,1 1 1,-1-1 0,0 0-1,0 1 1,0 0-1,-1 0 1,1 0 0,0 0-1,-6-1 1,2 1-168,0 1 0,0 0 1,0 1-1,0-1 1,0 1-1,0 0 1,0 1-1,0 0 0,0 0 1,1 0-1,-1 1 1,1 0-1,-1 0 1,1 1-1,-10 7 0,9-5-456,-1 1-1,1-1 1,1 1-1,-1 1 1,1-1-1,0 1 1,1 0-1,0 0 0,0 1 1,-6 17-1,-11 51-8104,17-48 6762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30T23:56:2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45 259 3552,'-6'5'408,"4"-4"-322,1 0 0,0 0-1,0 0 1,0 0 0,0 0 0,0 0 0,0 1 0,0-1 0,0 0 0,0 1 0,0-1 0,1 1 0,-2 2 0,-2 5-116,-11 23 2207,14-30-1874,1 1 0,-1-1-1,0 0 1,0 1 0,1-1 0,0 1 0,-1-1-1,1 1 1,0-1 0,0 1 0,1 2 0,-1-4-200,0-1 1,0 1-1,1 0 1,-1-1 0,0 1-1,1 0 1,-1-1-1,0 1 1,1-1 0,-1 1-1,1-1 1,-1 1-1,1-1 1,-1 1 0,1-1-1,-1 1 1,1-1-1,-1 0 1,1 1 0,-1-1-1,1 0 1,0 0-1,-1 1 1,2-1 0,0 0 49,0 0 0,0 0 0,0 0 0,-1 0 0,1 0 0,0 0 1,0-1-1,-1 1 0,4-2 0,3-1 193,0-1-1,0 0 1,7-6-1,-12 8-201,96-71 1652,-23 14-1032,135-76 731,-113 73-1390,-96 61-140,0-1 0,0 1-1,0 0 1,0 0 0,1 0-1,-1 0 1,0 0 0,3 0-1,-4 1 27,0 0-1,-1 0 1,1 0-1,0 0 0,-1 0 1,1 1-1,0-1 0,-1 0 1,1 1-1,-1-1 0,1 0 1,0 1-1,-1-1 1,1 0-1,-1 1 0,1-1 1,-1 1-1,1-1 0,-1 1 1,0-1-1,1 1 1,-1 0-1,0-1 0,1 1 1,-1-1-1,0 1 0,0 0 1,1-1-1,-1 1 1,0 0-1,0-1 0,0 1 1,0 1-1,1 7-1,0-1 1,0 1-1,-1 0 1,-1 0-1,0 0 0,0 0 1,0-1-1,-1 1 1,-5 13-1,-4 26 96,9-28 24,1 1 0,0-1 1,5 36-1,-4-54-66,0 0-1,0 0 1,1 0 0,-1 0-1,1 0 1,-1 0-1,1 0 1,0 0 0,-1-1-1,1 1 1,0 0 0,0 0-1,1-1 1,-1 1-1,0-1 1,1 1 0,-1-1-1,0 1 1,1-1-1,1 1 1,-1-1 2,0-1-1,-1 1 1,1-1-1,0 1 1,0-1-1,-1 0 0,1 0 1,0 0-1,0 0 1,-1 0-1,1 0 1,0 0-1,0-1 1,-1 1-1,1 0 1,0-1-1,-1 0 1,1 1-1,0-1 1,-1 0-1,1 0 1,-1 0-1,3-2 1,86-67 600,-54 40-528,71-44 1,-47 41-11,54-33-118,-113 65-1,0 0 0,1 0 1,-1 1-1,0-1 0,1 0 1,-1 1-1,0-1 1,1 1-1,-1 0 0,3-1 1,-3 1 10,-1 0 1,0 0-1,0 0 1,0 0-1,0 0 0,0 0 1,0 0-1,0 0 1,0 0-1,0 1 1,0-1-1,0 0 1,1 0-1,-1 0 1,0 0-1,0 0 1,0 0-1,0 0 1,0 0-1,0 0 1,0 1-1,0-1 1,0 0-1,0 0 1,0 0-1,0 0 0,0 0 1,0 0-1,0 0 1,0 0-1,0 1 1,0-1-1,0 0 1,0 0-1,0 0 1,0 0-1,0 0 1,0 0-1,-1 0 1,1 0-1,0 0 1,0 0-1,0 1 1,0-1-1,0 0 1,0 0-1,0 0 1,0 0-1,0 0 0,-1 0 1,-9 15-81,0 0 0,-14 32 0,20-39 107,1 1 0,0 0 1,0 0-1,1 1 1,0-1-1,1 0 1,0 14-1,0-21 0,1 0 0,0 0 0,1-1 0,-1 1 0,0 0 0,0 0 0,1-1 0,-1 1 0,1 0 0,-1-1-1,1 1 1,0-1 0,0 1 0,0-1 0,0 1 0,0-1 0,0 1 0,0-1 0,0 0 0,0 0 0,1 1 0,-1-1 0,0 0 0,1 0 0,-1 0 0,1-1 0,-1 1 0,1 0 0,0 0 0,-1-1 0,1 1 0,0-1-1,-1 0 1,1 1 0,3-1 0,3 0 40,-1 0 0,0 0 0,0-1 0,1 0 0,-1 0 0,0-1-1,10-3 1,3-4 28,1 0 0,-1-2 0,35-24 0,22-12-112,-29 22 44,101-35 1,-52 30-155,-61 22 221,-21 6-145,-11 2-43,-6 2-64,-21 12-51,1 0 161,-40 30-1,55-38 67,0 0 0,1 1 0,0 0 0,0 0 0,1 0 0,0 0 0,0 1 0,1 0 0,-6 14 0,1 2 15,1 1 0,-5 33 0,12-54-13,0 1 0,1-1 1,0 0-1,0 1 0,0-1 0,1 1 0,-1-1 1,1 0-1,0 1 0,1-1 0,-1 0 0,0 0 1,1 0-1,0 0 0,0 0 0,1 0 1,-1 0-1,1-1 0,3 5 0,-1-3 10,0-1 1,0 1-1,0-1 0,1-1 1,0 1-1,-1-1 0,1 1 1,1-2-1,-1 1 0,0-1 1,14 3-1,-6-2-32,1-1 1,-1 0 0,1-1-1,0-1 1,22-2-1,-23 0-781,0 0 0,-1-2-1,20-6 1,-30 9 369,0 0 0,1-1 0,-1 1 0,0-1-1,0 0 1,0 0 0,0 0 0,-1 0 0,1-1 0,0 1 0,3-6 0,9-12-1686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3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98 193 4800,'-7'-10'757,"-3"1"5246,9 17-4582,-1 20-99,-1-1-1,-12 51 1,4-25-423,-4 19-116,-8 52 60,18-73 283,5-51-1114,0 0 1,0 0-1,0 0 1,0 0-1,0 0 1,0 0-1,0 0 1,0 0-1,0 0 1,0 0-1,0 0 0,0 0 1,0-1-1,0 1 1,0 0-1,0 0 1,0 0-1,0 0 1,0 0-1,0 0 1,0 0-1,0 0 1,-1 0-1,1 0 1,0 0-1,0 0 1,0 0-1,0 0 1,0 0-1,0 0 1,0 0-1,0 0 1,0 0-1,0 0 1,0 0-1,0 0 1,0 0-1,0 0 1,0 0-1,0 0 0,-1 0 1,1 0-1,0 0 1,0 0-1,0 0 1,0 0-1,0 0 1,0 0-1,0 0 1,0 0-1,0 0 1,0 0-1,0 0 1,0 0-1,0 0 1,0 0-1,0 0 1,0 0-1,0 0 1,-1 0-1,1 0 1,0 0-1,0 0 1,-2-4 222,5-28-11,-2 12-283,0 0-1,2 0 0,7-27 1,22-62 77,-31 105-22,69-219 159,-69 221-158,-1 1-1,0 0 1,0 0-1,1 0 1,-1 0-1,1 0 1,-1 0-1,1 0 1,-1-1-1,1 2 1,0-1-1,0 0 1,-1 0-1,1 0 1,0 0-1,0 0 1,1 0-1,-1 1 4,-1 0 0,1 0 0,-1 0-1,1 0 1,-1 0 0,1 0 0,-1 0-1,1 0 1,-1 0 0,1 0 0,-1 0 0,1 1-1,-1-1 1,1 0 0,-1 0 0,0 1 0,1-1-1,-1 0 1,1 1 0,-1-1 0,0 0-1,1 1 1,-1-1 0,0 0 0,1 1 0,-1 0-1,4 5 44,-1 0-1,0 0 1,0 0-1,2 8 1,65 190 528,-61-176-523,2 0 0,23 44 0,-34-71-16,1 0 0,-1 0 0,1 0 0,0 0 0,-1 0 0,1 0 0,0 0 0,0 0 0,0 0 0,-1-1 0,1 1 0,0 0 0,0 0 0,0-1 0,1 1 0,-1-1 0,1 1 0,-1-1-5,0 0 0,0 0 0,-1 0 0,1 0 0,0 0 0,0 0 0,0 0-1,0 0 1,-1 0 0,1-1 0,0 1 0,0 0 0,-1-1 0,1 1 0,0 0-1,0-1 1,-1 1 0,1-1 0,0 0 0,2-2 10,0 0 0,0-1 0,-1 1-1,0 0 1,0-1 0,0 0 0,0 1 0,0-1-1,2-7 1,41-184-946,-31 120 732,29-83-1,-40 149 152,5-13-599,-8 22 621,0 0 0,0 0 0,0 0 0,0 0 0,1 0 0,-1 0 0,0 0 0,0 0 0,0 0 0,0 0 0,0-1 0,0 1 0,0 0 0,0 0-1,0 0 1,0 0 0,0 0 0,0 0 0,1 0 0,-1 0 0,0 0 0,0 0 0,0 0 0,0 0 0,0 0 0,0 0 0,0 0 0,0 0 0,0 0 0,0 0-1,1 0 1,-1 0 0,0 0 0,0 0 0,0 0 0,0 0 0,0 0 0,0 0 0,0 0 0,0 0 0,0 1 0,0-1 0,0 0 0,0 0 0,1 0 0,-1 0 0,0 0-1,0 0 1,0 0 0,0 0 0,0 0 0,0 0 0,0 0 0,0 0 0,0 0 0,0 1 0,0-1 0,0 0 0,0 0 0,3 15 72,25 269 1356,-24-257-1355,8 28 0,-7-32-5,6 41 0,-9-41-126,0 4-328,-1-8-4406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1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95 1728,'-2'1'560,"-17"8"15701,18-11-16309,1-6 1762,0 5-1238,0 1-1,0-1 0,0 1 1,0-1-1,1 0 0,-1 1 1,2-6-1,-1 7-459,-1 0 0,1 0 0,0 0 1,0 0-1,0 0 0,0 0 0,0 0 0,0 1 0,0-1 0,0 0 0,0 0 1,0 1-1,0-1 0,1 1 0,-1-1 0,0 1 0,0 0 0,3-1 1,34-11 58,22-5-97,-27 13 92,0 1 0,0 1 0,61 5 1,-64-1-112,15 0 216,133 4 311,-169-8-3147,-10-4 223,-11-4-1464,10 10 3272,-8-7-3205,0 3 1270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1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55 3968,'-11'-11'15533,"17"10"-13408,12-1-1032,-15 1-981,0 1 0,0-1 0,0 1 0,0 0 0,6 0 0,61 4 646,-24-3-191,84-8 1,-28 0-327,-46 6-195,49-2 228,-40 2-2168,-69-10-6969,-6 4 5076,-11 0-2394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2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0 744 2720,'17'0'6101,"-15"0"-5783,0-1 0,0 1 0,0-1 0,0 0 0,0 1 0,0-1 0,0 0 0,0 0 0,0-1 0,-1 1 0,1 0 0,0-1 0,-1 1 0,1-1 0,-1 1 0,1-1 0,-1 0 0,2-3 0,3-4 468,0 0 0,5-14 0,75-175 4158,-39 75-4411,-31 76-430,3 0 0,47-87 0,-20 57-385,-44 72 52,1 1 1,0-1 0,0 1-1,1 0 1,0 0 0,-1 1-1,1-1 1,0 1 0,1 0-1,-1 0 1,0 0 0,9-4-1,-12 7-179,1 0-1,-1 0 1,1 0-1,-1 1 0,1-1 1,-1 0-1,0 1 1,1-1-1,-1 1 0,0-1 1,1 1-1,-1 0 1,0 0-1,0-1 0,0 1 1,3 2-1,-3-2-125,0 0 211,0-1 1,0 1-1,-1 0 1,1 0-1,0 0 1,0 0-1,0 0 1,-1 0-1,1 0 1,0 0-1,-1 0 0,1 0 1,-1 1-1,0-1 1,1 0-1,-1 0 1,0 0-1,0 1 1,1-1-1,-1 0 1,0 0-1,0 1 0,0-1 1,-1 0-1,1 0 1,-1 2-1,-5 20-2033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2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29 195 4640,'2'-1'745,"0"-1"0,0 0 1,0 0-1,-1 0 0,1 0 0,-1 0 1,1 0-1,-1 0 0,0 0 1,0-1-1,0 1 0,0-1 0,0 1 1,-1 0-1,1-1 0,-1 0 0,1-3 1,0-8 489,0-1 1,-3-14-1,2 3-1231,-2 4 209,1 18-209,1 1 0,-1-1 0,1 1 1,0-1-1,0 1 0,0-1 0,1 0 0,1-4 0,0-1 174,-3 26-41,-1 21-10,1-21-10,1 0 1,2 20 0,-1-25-3,0-4-78,0-1 1,0 1 0,0-1-1,1 1 1,0-1 0,1 1-1,6 11 1,-9-18-22,0 0 0,0 0-1,1 0 1,-1-1 0,1 1 0,-1 0 0,1-1 0,-1 1-1,1 0 1,-1-1 0,1 1 0,0-1 0,-1 1 0,1-1-1,0 1 1,-1-1 0,1 1 0,0-1 0,0 0 0,0 1-1,1-1 13,0-1-1,0 1 0,0 0 1,0-1-1,0 0 0,0 1 1,0-1-1,2-1 0,-3 2-29,74-36 109,54-15 90,-128 51-187,0-1 0,-1 1 1,1 0-1,0-1 0,0 1 1,0-1-1,0 1 0,0-1 0,0 1 1,-1-1-1,1 0 0,0 1 1,0-1-1,-1 0 0,1 0 0,-1 0 1,1 1-1,-1-1 0,1-1 1,-1 1-12,0 1 0,0-1 0,0 0 0,0 1 0,0-1 1,0 1-1,0-1 0,-1 1 0,1-1 0,0 1 1,0-1-1,-1 1 0,1-1 0,0 1 0,-1-1 0,1 1 1,0-1-1,-1 1 0,1-1 0,-1 1 0,1 0 1,-1-1-1,0 1 0,-4-3-53,0 0 0,0 1 0,0 0-1,-1 0 1,-5-2 0,-8 0 101,0 0 1,0 1-1,-1 1 0,1 1 0,-21 2 0,-52 9-2842,87-9 2486,-19 2-2181,22-2 1875,1-1-1,0 0 0,-1 0 0,1 0 0,-1 0 0,1 0 0,0 0 1,-1-1-1,1 1 0,0 0 0,-1-1 0,-1 0 0,1-5-2226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3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5 286 3328,'0'-1'9913,"-2"-5"-4561,0-12-3482,3 8-1751,0 0-1,1 0 0,1 0 0,-1 1 0,1-1 0,1 1 0,0-1 1,0 1-1,1 0 0,0 1 0,1-1 0,9-10 0,-1 5-60,1 1 0,0 0-1,1 0 1,0 2 0,1 0 0,1 1-1,-1 0 1,2 2 0,-1 0-1,22-5 1,-36 12-51,-1 0 1,1 0-1,0 0 0,1 1 0,-1 0 1,0 0-1,0 0 0,0 0 0,0 0 1,8 3-1,-12-3 7,1 1 1,0-1-1,-1 1 1,1 0-1,0-1 1,-1 1-1,1 0 1,0-1-1,-1 1 1,1 0-1,-1 0 0,0-1 1,1 1-1,-1 0 1,1 0-1,-1 0 1,0 0-1,0 0 1,0-1-1,1 1 1,-1 0-1,0 0 1,0 0-1,0 0 0,0 1 1,-4 27 51,3-22-28,-4 22 59,-2 1 0,-1-1 0,-2 0 0,-1-1 0,0 0 0,-2-1 0,-2 0 0,0-1 1,-26 33-1,-5 9 14,-6 8-169,20-38 53,31-37 42,1-1-27,0 0 1,-1 0-1,1 0 1,0 0-1,0 0 1,0 1-1,0-1 1,-1 0-1,1 0 1,0 0-1,0 0 1,0 0-1,0 0 1,0 1-1,0-1 1,-1 0-1,1 0 1,0 0-1,0 0 1,0 1-1,0-1 1,0 0-1,0 0 1,0 0-1,0 0 1,0 1-1,0-1 1,0 0-1,0 1 1,6-2 51,0 0 1,0 0-1,12-4 1,11-2-132,28 0 323,112 3-1,-121 4-173,-7 3 282,-40-3-474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3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2656,'26'-3'22520,"-26"2"-22198,1-5 14,1 11 587,-2-4-641,-1 3 1312,1-2-2801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3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4480,'-2'-2'304,"2"2"-259,0 0-1,0 0 0,-1 0 1,1 0-1,0 0 1,0 0-1,0 0 0,-1 0 1,1 0-1,0-1 1,0 1-1,0 0 0,-1 0 1,1 0-1,0 0 1,0 0-1,1-8 6385,15 23-2205,-12-11-3892,-1 0 1,-1 1-1,1-1 1,-1 1-1,1 0 1,-1 0-1,-1 0 1,1 0-1,-1 0 1,0 0-1,1 8 1,0 9 284,0 31 1,-3-39-420,4 386 1706,-2-397-2195,-3 25 572,-3-16-1751,5-12 1304,0 0 1,0 1 0,-1-1 0,1 0 0,0 0-1,0 0 1,-1 1 0,1-1 0,0 0 0,-1 0-1,1 0 1,0 0 0,-1 0 0,1 0-1,0 0 1,0 1 0,-1-1 0,1 0 0,0 0-1,-1 0 1,1 0 0,0 0 0,-1 0-1,1-1 1,0 1 0,-1 0 0,1 0 0,0 0-1,-1 0 1,0-1-191,1 1 1,-1 0-1,0-1 0,1 1 0,-1-1 1,1 0-1,-1 1 0,1-1 0,-1 1 1,1-1-1,-1 0 0,1 1 0,0-1 1,-1 0-1,1 1 0,-1-2 0,-2-10-2102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3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 5472,'-1'0'221,"1"0"0,0-1 0,0 1 0,-1 0 0,1 0 0,0-1 0,-1 1 0,1 0 0,-1 0 0,1 0 0,0-1 0,-1 1 0,1 0 0,-1 0 0,1 0 0,0 0-1,-1 0 1,1 0 0,-1 0 0,1 0 0,-1 0 0,1 0 0,0 0 0,-1 0 0,1 0 0,-1 0 0,0 1 0,-13 8 7464,-3 3-7862,-27 17 1425,-67 57-1,85-63-1068,1 2 0,1 1 0,-31 43 0,50-61-144,-28 42 60,30-43-14,-1-1-1,2 0 0,-1 1 1,1 0-1,0 0 1,-2 9-1,4-15-59,0 0 0,0 0 0,0-1 0,0 1 0,0 0 0,0 0 0,0 0 0,0-1-1,0 1 1,0 0 0,0 0 0,1-1 0,-1 1 0,0 0 0,0 0 0,1-1 0,-1 1 0,1 0 0,-1-1 0,0 1-1,1 0 1,-1-1 0,1 1 0,0-1 0,-1 1 0,1-1 0,-1 1 0,1-1 0,0 1 0,-1-1 0,1 0-1,0 1 1,0-1 0,-1 0 0,1 0 0,0 1 0,0-1 0,-1 0 0,1 0 0,1 0 0,4 0 76,0 0 1,0 0-1,0 0 0,9-3 1,-5 1-109,53-8 270,71-22-1,60-27-8,-185 56-244,3-1-26,2 1 1,-1 0-1,17-2 1,1 4-6634,-31 2 6242,1-1-1,-1 1 1,0-1-1,1 1 0,-1-1 1,0 1-1,1 0 0,-1-1 1,0 1-1,0-1 0,1 1 1,-1 0-1,0-1 1,0 1-1,0 1 0,1 2-1716,6 4-3125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3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7 5728,'-5'-6'7498,"5"9"-7143,-1 0 0,0 0 0,0 0 0,0 0 0,0 0 0,0 0 0,0-1 0,-1 1 0,1 0 0,-4 4 0,-5 9 471,-15 32 229,9-15-660,0-2 0,-3 0 0,0-1-1,-31 36 1,15-31 111,-70 53-1,104-87-503,-42 29 132,-56 31 0,67-42-391,8-8-836,7-4-2811,17-7 3814,0 0 0,0 1 1,-1-1-1,1 0 0,0 0 0,0 0 1,-1 0-1,1 0 0,0 0 0,0 0 1,0 0-1,-1 0 0,1 0 0,0 0 1,0 0-1,-1 0 0,1 0 0,0 0 1,0 0-1,-1 0 0,1 0 0,0 0 1,0 0-1,0 0 0,-1 0 0,1 0 1,0-1-1,0 1 0,0 0 0,-1 0 1,1 0-1,0 0 0,0-1 0,0 1 1,0 0-1,-1 0 0,1 0 0,0 0 1,0-1-1,0 1 0,0 0 0,0 0 1,0-1-1,0 1 0,0 0 0,0 0 1,-1 0-1,1-1 0,0 1 0,0 0 1,0 0-1,0-1 0,0 1 0,1 0 0,-1 0 1,0-1-1,0 1 0,0 0 0,0 0 1,0 0-1,0-1 0,4-14-4142,1 1 1821,6-11-346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3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7040,'-16'-16'4276,"20"18"-1266,9 10-579,4 17-1284,-1 0 0,-2 1 1,19 57-1,-3-7-318,-1-20-441,2 0-1,54 76 1,-70-117-445,-11-16-105,-1 0 0,-1 1 0,1-1 0,0 1 0,3 6 0,-6-10 49,0 1 0,0-1 0,0 0 0,1 1 0,-1-1 0,0 0 0,0 0 0,1 1 0,-1-1 0,0 0 0,0 0 1,1 1-1,-1-1 0,0 0 0,1 0 0,-1 0 0,0 0 0,1 1 0,-1-1 0,0 0 0,1 0 0,-1 0 0,0 0 0,1 0 1,-1 0-1,1 0 0,-1 0 0,0 0 0,1 0 0,-1 0 0,0 0 0,1 0 0,-1 0 0,1-1 0,10-5-4499,-4-2 1838,-2-4-1796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3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 4992,'-4'-3'3111,"4"3"-2998,0 0-1,0 0 0,0 0 1,0 1-1,0-1 0,0 0 0,0 0 1,0 0-1,0 0 0,0 1 1,0-1-1,0 0 0,0 0 0,0 0 1,0 1-1,0-1 0,0 0 1,0 0-1,0 0 0,0 1 0,0-1 1,0 0-1,0 0 0,0 0 0,-1 1 1,1-1-1,0 0 0,0 0 1,0 0-1,0 0 0,0 0 0,-1 0 1,1 1-1,0-1 0,0 0 1,0 0-1,0 0 0,-1 0 0,1 0 1,0 0-1,0 0 0,0 0 1,-1 0-1,1 0 0,0 0 0,0 0 1,-1 0-1,-75 33 3968,66-28-3863,6-4-184,1 1 1,0-1-1,0 1 1,0 0-1,-6 4 1,9-6-48,0 1-1,-1-1 1,1 1 0,0-1 0,-1 1-1,1-1 1,0 1 0,0-1 0,-1 1 0,1-1-1,0 1 1,0-1 0,0 1 0,0-1-1,0 1 1,0 0 0,0-1 0,0 1-1,0-1 1,0 1 0,0-1 0,0 1 0,0-1-1,0 1 1,1-1 0,-1 1 0,0-1-1,0 1 1,0-1 0,1 1 0,-1-1 0,0 1-1,1-1 1,-1 1 0,1-1 0,-1 0-1,0 1 1,1-1 0,-1 0 0,1 1-1,-1-1 1,1 0 0,0 1 0,68 58 387,-65-56-273,0 1-1,0 0 1,0-1-1,-1 2 0,1-1 1,-1 0-1,0 1 1,0-1-1,-1 1 1,1 0-1,1 5 1,-3-7-22,0-1 1,-1 0 0,1 1 0,0-1 0,-1 0 0,0 1 0,1-1-1,-1 1 1,0-1 0,0 1 0,-1-1 0,1 0 0,0 1 0,-1-1-1,1 1 1,-1-1 0,0 0 0,0 1 0,0-1 0,0 0 0,0 0-1,-1 0 1,1 0 0,0 0 0,-1 0 0,-2 2 0,1-1-41,0 0 1,0 0 0,-1 0 0,1-1-1,-1 0 1,1 1 0,-1-1 0,0 0-1,0-1 1,0 1 0,0-1 0,-1 1 0,1-1-1,-7 0 1,1-1-400,-1 0 0,0 0 0,1-2-1,-1 1 1,-15-5 0,20 4-664,-1-1 1,1 1-1,-1-1 1,1 0-1,-11-7 1,5-3-2987,7 1 1350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3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 7232,'-2'-1'474,"2"1"-421,0-1 0,0 1 0,0 0-1,0 0 1,0 0 0,0 0 0,0 0-1,0 0 1,0 0 0,0-1 0,-1 1-1,1 0 1,0 0 0,0 0 0,0 0-1,0 0 1,0 0 0,0 0 0,0 0-1,0 0 1,-1 0 0,1 0 0,0 0 0,0-1-1,0 1 1,0 0 0,0 0 0,0 0-1,-1 0 1,1 0 0,0 0 0,0 0-1,0 0 1,0 0 0,0 0 0,0 0-1,-1 0 1,1 1 0,0-1 0,0 0-1,0 0 1,0 0 0,0 0 0,0 0-1,0 0 1,-1 0 0,1 0 0,0 0 0,0 0-1,0 0 1,0 0 0,0 1 0,0-1-1,0 0 1,-1 2 1835,3-1-1554,-1 0-1,1 0 1,-1 0 0,0 0 0,0 0 0,1 1 0,-1-1 0,0 0 0,0 1 0,0-1 0,0 1 0,0 1 0,3 5 105,-1-1 1,0 1-1,-1 0 0,0-1 1,0 1-1,-1 0 0,1 12 1,-3 59 502,0-56-509,-2 40-17,-4 0 0,-2 0 0,-33 119 0,38-168-559,-3 10-1142,-2-11-3185,16-23-3953,3-6 4617,9-5 1299,1-4 742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3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6 109 7232,'-5'-5'1605,"5"3"-572,11 4 281,-11-1-1205,0-1 1,1 0 0,-1 1 0,0-1 0,0 0-1,0 1 1,0-1 0,0 0 0,1 1 0,-1-1-1,0 0 1,0 1 0,0-1 0,0 0-1,0 1 1,0-1 0,0 0 0,0 1 0,0-1-1,0 0 1,-1 1 0,1 1 307,-1 72 3558,3 92-575,-1-159-3253,0 1-1,1-1 1,0 1-1,0-1 1,1 0-1,5 12 1,-7-17-86,1 1 1,0 0-1,-1-1 0,1 1 1,0-1-1,1 1 1,-1-1-1,4 3 1,-5-4-34,0 0 1,1-1 0,-1 1-1,0 0 1,1-1 0,-1 1-1,1-1 1,-1 1-1,1-1 1,-1 0 0,1 0-1,-1 0 1,1 0 0,-1 0-1,1 0 1,-1 0 0,1 0-1,1-1 1,0 0 1,0 0 0,0 0 0,0-1 0,0 1 0,0-1 0,-1 0 0,1 0 0,-1 0 0,1 0 0,-1-1 0,0 1 0,3-4 0,1-3-48,1 0 0,5-14 0,-6 11 18,-1-1 1,0 0-1,-1-1 1,-1 1 0,0-1-1,-1 1 1,0-1-1,-1-15 1,-1 0 84,-1-1 1,-9-49-1,8 67-84,-1 0 0,-8-22 0,10 30-13,0 1-1,-1 0 0,0 0 1,1 0-1,-1 0 0,0 0 1,-1 0-1,1 0 0,-1 1 1,1-1-1,-1 1 1,0-1-1,1 1 0,-6-2 1,6 3-32,-1 0 0,1 0 0,-1 1 0,0 0 0,1-1 0,-1 1 0,1 0 0,-1 0 0,0 0 0,1 1 0,-1-1 0,1 1 0,-1-1 0,1 1 0,-1 0 0,1 0 0,0 0 0,-3 2 0,-1-1-308,0 2-1,0-1 1,1 1 0,0 0 0,0 0 0,-5 6-1,8-9-4,1 1 0,0-1 1,0 1-1,1 0 0,-1 0 0,0-1 0,1 1 0,-1 0 0,1 0 0,-1 0 0,1 0 0,0 0 0,0 0 0,0 0 0,0 0 0,0-1 0,0 1 0,0 0 0,1 0 1,-1 0-1,1 0 0,-1 0 0,1 0 0,0-1 0,0 1 0,0 0 0,2 2 0,8 5-2400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3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70 5888,'-25'-3'2661,"25"3"-2584,0 0 0,0 0 0,-1 0 0,1 0 0,0 0 0,0 0 0,0 0 0,-1 0 0,1 0 0,0 0 0,0 0 0,0 0 0,0-1 0,0 1 0,-1 0 0,1 0 0,0 0 0,0 0 0,0 0 0,0 0 0,0-1 0,0 1 0,-1 0 0,1 0 0,0 0 0,0-1 0,0 1 0,0 0 0,0 0 0,0 0 0,0 0 0,-4-9 7128,4 9-7048,0-1 0,0 1 0,0 0 0,0-1 0,0 1 0,0-1 1,1 1-1,-1 0 0,0-1 0,0 1 0,0 0 0,1-1 0,-1 1 0,0 0 0,0-1 0,1 1 0,-1 0 0,0-1 0,1 1 0,-1 0 0,0 0 0,1 0 0,-1-1 1,0 1-1,1 0 0,0 0 0,13-4 873,-5 2-472,27-8-246,1 2-1,-1 1 1,1 2-1,62-1 1,-14 2-1512,-84 4 240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3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7232,'0'0'184,"-1"-1"0,1 0 0,-1 0 0,1 1 0,0-1 1,-1 0-1,1 0 0,0 0 0,-1 0 0,1 1 0,0-1 0,0 0 0,0 0 1,0 0-1,0-1 0,0 2 25,1 0 0,-1-1 0,0 1 1,1-1-1,-1 1 0,1 0 0,-1-1 0,1 1 0,-1 0 1,0 0-1,1 0 0,-1-1 0,1 1 0,-1 0 1,1 0-1,-1 0 0,1 0 0,-1 0 0,1 0 1,-1 0-1,1 0 0,-1 0 0,1 0 0,1 0 1,-2 0-61,1 0 0,0 1 1,-1-1-1,1 1 1,-1-1-1,1 0 1,0 1-1,-1-1 1,1 1-1,-1-1 0,1 1 1,-1-1-1,1 1 1,-1 0-1,1-1 1,-1 1-1,0 0 1,1 0-1,6 14 467,-4-5-268,-1-1 0,1 1-1,-2 0 1,2 17-1,-2 44 621,-2-39-650,0 31 214,-3 0-1,-20 103 1,21-153-489,1-6-576,1 1-1,0-1 1,-1 9-1,-12-18-12068,16-10 7717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3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6560,'-6'4'8133,"-5"10"-5616,-8 15-1365,-101 186 2485,119-212-3594,0 0 1,1 0-1,-1 0 0,0 0 0,1 0 0,-1 5 0,-1 11 445,1-19-452,1 1 0,0 0 0,0-1 0,0 1 0,0-1 0,0 1 0,0-1 0,0 1 0,0 0 0,0-1 0,0 1 0,0-1 0,0 1 0,0-1 0,0 1 0,1-1 0,-1 1 0,0-1 0,0 1 0,1-1-1,-1 1 1,0-1 0,1 1 0,-1-1 0,0 1 0,1-1 0,-1 1 0,1-1 0,-1 0 0,1 1 0,-1-1 0,1 0 0,-1 0 0,1 1 0,-1-1 0,1 0 0,-1 0 0,1 0 0,-1 0 0,1 1 0,0-1 0,-1 0 0,1 0 0,-1 0 0,1 0 0,0-1 0,3 2 104,0-1 0,0-1 0,0 1 0,-1-1 0,1 1 1,5-3-1,139-32 861,-108 27-968,91-15-91,-42 17-2966,-60 8-266,-28-2 3008,0 0 0,-1 0 0,1 0 0,0 0 0,0 1 0,0-1 0,0 0 0,-1 0 0,1 1 0,0-1 0,0 0 0,-1 1 0,1-1 0,0 1 0,-1-1 0,1 1 0,0-1 0,-1 1 0,1 0 0,-1-1 0,1 1 1,-1 0-1,1-1 0,-1 1 0,1 0 0,-1 0 0,0-1 0,0 1 0,1 1 0,-1-2 106,0 1 1,-1-1 0,1 0 0,0 0-1,0 1 1,0-1 0,0 0 0,-1 1-1,1-1 1,0 0 0,-1 0-1,1 1 1,0-1 0,0 0 0,-1 0-1,1 1 1,0-1 0,-1 0 0,1 0-1,0 0 1,-1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5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 1728,'5'-15'3167,"-4"13"-2339,1-1 0,-1 1 0,0-1 0,-1 1 1,1-1-1,0 0 0,0-4 0,-1-6 2599,0 24-1623,-1 21-1057,-6 33-1,2-34-330,1 36 1,3-53-332,1 15 141,0-27-187,0-1 1,0 1 0,0 0-1,0-1 1,1 1 0,-1-1-1,1 1 1,-1 0 0,1-1-1,-1 1 1,1-1 0,1 2-1,-1-2-15,-1-1 0,0 0 0,1 1 0,-1-1-1,1 0 1,-1 1 0,1-1 0,-1 0-1,1 0 1,-1 0 0,1 1 0,-1-1 0,1 0-1,-1 0 1,1 0 0,-1 0 0,1 0-1,-1 0 1,1 0 0,-1 0 0,1 0 0,-1 0-1,1-1 1,-1 1 0,1 0 0,-1 0-1,1 0 1,-1-1 0,1 1 0,14-10 250,-12 8-238,9-8 75,1 0-69,0 0 0,1 0-1,24-11 1,-24 15-89,0 0 1,0 1 0,0 0-1,1 2 1,0 0 0,-1 0 0,1 1-1,28 0 1,-32 3 55,-1 0-1,0 1 1,0-1-1,0 2 1,0 0-1,0 0 1,-1 0 0,1 1-1,-1 1 1,0 0-1,0 0 1,0 1 0,-1 0-1,8 7 1,-1 3 114,-1 0 0,0 1-1,-1 1 1,17 33 0,-13-24-33,19 41-261,-36-83-6538,-2-5 4128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5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73 4992,'0'0'17,"-1"0"313,0 0-1,0 0 1,0 0 0,0 0-1,0 0 1,0 0 0,1 0-1,-1 0 1,0 0 0,0 1-1,0-1 1,0 0 0,0 1-1,-1-1 1,1 2-110,1-1 0,-1 0 0,1 0 0,-1 1-1,1-1 1,0 0 0,0 1 0,-1-1 0,1 1 0,0 1 0,0-2-231,-5 28 1572,-1-1 0,-18 52 0,22-69-682,6-16 28,7-20-331,4-16-354,-10 29-184,-1 0 0,0 0 0,2-13 0,9-65-12,-15 82 15,0 8-34,0 0 0,0-1 0,0 1 1,0-1-1,0 1 0,0-1 1,0 1-1,0-1 0,0 1 1,0-1-1,0 1 0,1-1 0,-1 1 1,0-1-1,0 1 0,0-1 1,1 1-1,-1-1 0,0 1 1,1 0-1,-1-1 0,1 1 0,0 2-5,1 0 0,0 0 0,-1 1 0,0-1-1,2 6 1,45 129 745,-47-136-715,-1-1 0,1 1 0,-1 0 0,1 0-1,-1 0 1,0 0 0,0 0 0,1 0 0,-1 0 0,0 0 0,0 0 0,0 0 0,0 0 0,0-1 0,0 1 0,0 0 0,0 0 0,0 0 0,-1 0 0,1 0 0,0 0 0,-1 0 0,1 0 0,0 0 0,-1-1-1,1 1 1,-2 1 0,1-1 7,0-1-1,0 1 1,-1-1-1,1 0 0,0 1 1,-1-1-1,1 0 1,0 0-1,-1 0 0,1 0 1,0 0-1,-1 0 1,1 0-1,0 0 1,0 0-1,-1-1 0,1 1 1,0-1-1,-1 1 1,0-1-1,-19-6-561,12 4-490,0 0 0,-12-6-1,7 2-2500,2 4 1077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5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2656,'9'0'8673,"-18"1"-6102,-23 1-1831,-7 8-243,0 1 0,1 2 1,-38 18-1,55-19-865,20-11 277,9-1 164,0 1-1,-1 1 1,1-1-1,7 4 1,5 0-126,-5-1-37,0 0 0,0 1 0,-1 1 0,25 13 0,-30-13 168,0-1 0,0 1 0,-1 1-1,0 0 1,-1 0 0,1 0 0,-1 1-1,6 10 1,-11-15 15,0 0 0,0 0 0,-1 0 0,1 1 0,-1-1 1,0 0-1,0 1 0,-1-1 0,1 1 0,0-1 0,-1 1 0,0 6 0,0-8-27,0 0-1,-1 0 1,1 0 0,-1 0 0,1 0-1,-1 0 1,0 0 0,1 0 0,-1 0-1,0 0 1,0 0 0,0 0 0,-1 0-1,1-1 1,0 1 0,-1 0-1,1-1 1,-1 0 0,1 1 0,-1-1-1,-3 2 1,-3 0 30,1 0 0,-1-1 0,0 0 0,0 0 0,0-1 0,0 0-1,0 0 1,0-1 0,-16-1 0,12 0-169,1 1-1,0 0 1,0 1-1,-17 4 1,-3-1-2651,49-4-3480,2 0 3986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5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5888,'0'0'96,"0"0"1,-1-1 0,1 1-1,0 0 1,0 0 0,-1-1-1,1 1 1,0 0-1,0 0 1,-1 0 0,1 0-1,0-1 1,0 1-1,-1 0 1,1 0 0,0 0-1,-1 0 1,1 0 0,0 0-1,-1 0 1,1 0-1,0 0 1,-1 0 0,1 0-1,0 0 1,-1 0-1,1 0 1,0 0 0,-1 0-1,1 0 1,0 0 0,0 0-1,-1 1 1,1 11 3493,1-8-3343,0-1 1,-1 1-1,0 0 0,0 8 1,-1-5-152,0 0 0,0 1 0,1-1 0,0 0 0,3 14 0,2 19-1867,3-57-8026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4:5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3968,'-9'-8'1824,"14"8"-1600,4 5-4832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3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34 3072,'0'-1'270,"0"-1"0,0 1 0,0-1 1,0 1-1,1-1 0,-1 1 0,0-1 0,0 1 1,1 0-1,-1-1 0,1 1 0,0-2 0,2-4 1380,-3 7-1575,1 0 0,-1 0 0,0 0-1,0 0 1,0 0 0,0-1 0,0 1-1,0 0 1,0 0 0,0 0 0,0 0-1,0-1 1,1 1 0,-1 0 0,0 0-1,0 0 1,0 0 0,0-1 0,0 1-1,0 0 1,0 0 0,0 0 0,0 0-1,-1-1 1,1 1 0,0 0 0,0 0-1,0 0 1,0 0 0,0-1 0,0 1-1,0 0 1,0 0 0,0 0 0,0 0-1,-1 0 1,1-1 0,0 1 0,0 0-1,0 0 1,0 0 0,0 0-1,-1 0 1,1 0 0,0 0 0,0 0-1,0 0 1,0 0 0,-1-1 0,1 1-1,0 0 1,-14 3 1568,-13 10-431,-131 81 793,158-94-2016,-1 0 0,1 0 0,0 0 0,-1 0 0,1 1 1,0-1-1,-1 0 0,1 0 0,0 1 0,0-1 0,-1 0 0,1 0 0,0 1 0,0-1 1,-1 0-1,1 1 0,0-1 0,0 0 0,0 1 0,-1-1 0,1 1 0,0-1 0,0 0 1,0 1-1,0-1 0,0 0 0,0 1 0,0-1 0,0 1 0,0-1 0,0 0 0,0 1 1,0-1-1,0 1 0,0-1 0,0 0 0,1 1 0,-1-1 0,0 0 0,0 1 0,0-1 1,1 0-1,-1 1 0,0-1 0,0 0 0,1 1 0,-1-1 0,20 14-170,-11-10 224,29 20 271,-25-17 26,-1 0 0,0 1 1,-1 0-1,20 18 0,-30-25-284,-1-1-1,1 1 1,-1-1-1,1 1 0,-1 0 1,1-1-1,-1 1 0,1-1 1,-1 1-1,1 0 1,-1-1-1,0 1 0,1 0 1,-1 0-1,0-1 1,0 1-1,0 0 0,0 0 1,1-1-1,-1 1 0,0 0 1,0 0-1,0-1 1,-1 1-1,1 0 0,0 0 1,0 1-1,-1-1-19,0-1-1,0 1 1,0 0-1,0 0 0,0 0 1,0-1-1,0 1 1,0 0-1,0-1 1,0 1-1,0-1 1,0 1-1,0-1 1,0 0-1,-2 1 1,-5 0-273,1 0 0,-1 0 0,1-1 0,-14 0 0,-1-3-1481,4 2 519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0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 3968,'-1'2'230,"0"-1"1,0 1-1,0 0 1,0-1-1,0 1 1,0 0-1,1 0 1,-1-1-1,1 1 1,-1 0-1,1 0 1,0 0-1,0 0 1,0 0-1,0 2 1,3 35 3227,0-13-2482,0 87 2774,-3-115-3665,1 0 0,0 1 0,-1-1 0,1 1 0,0 0 0,0-1 0,-1 1 0,3-2 0,1-4-8,51-96 48,-44 87-144,0 0 1,0 1-1,1 0 1,15-13-1,-26 26 45,1 1-1,-1 0 1,1 0-1,-1 0 0,0 0 1,1 0-1,0 0 1,-1 0-1,1 0 1,0 1-1,-1-1 1,1 1-1,0-1 0,2 1 1,-3 0-2,0 0 0,0 0-1,0 0 1,1 0 0,-1 0 0,0 1 0,0-1 0,0 0 0,0 1-1,0-1 1,1 1 0,-1-1 0,0 1 0,0 0 0,0-1-1,1 3 1,0-1 8,1 1 1,-1 0-1,0 0 0,-1 0 0,1 0 0,0 0 0,-1 0 1,0 1-1,0-1 0,0 0 0,0 1 0,0-1 0,0 6 0,0 81 1021,-1-50-255,4-44-169,6-9-466,15-27 1,-17 25-177,1 1 0,12-15 0,-9 13-34,-8 11-38,0-1 1,0 1-1,1 0 1,0 1-1,6-7 1,-10 11 79,0-1 0,-1 1 0,1 0 1,0-1-1,-1 1 0,1 0 0,0 0 0,0 0 1,-1 0-1,1-1 0,0 1 0,-1 0 1,1 0-1,0 0 0,0 0 0,-1 0 0,1 1 1,0-1-1,-1 0 0,1 0 0,0 0 1,0 1-1,-1-1 0,1 0 0,0 1 0,-1-1 1,1 1-1,-1-1 0,1 0 0,-1 1 1,1-1-1,-1 1 0,1 0 0,-1-1 0,1 1 1,-1-1-1,1 1 0,-1 0 0,0-1 0,0 1 1,1 0-1,-1-1 0,0 2 0,3 4 161,-1 0-1,0 1 1,2 10-1,-4-13-108,3 5 52,-2 0-1,1 1 0,-1-1 1,-1 0-1,0 1 0,-1 15 0,1 7 48,1-28-168,-1 0 1,0 0-1,0 0 1,0 0 0,0 0-1,0 0 1,-1 0-1,0 0 1,0 0-1,-3 7 1,1 0-1472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0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6240,'1'-9'1375,"-1"8"-1046,0-1-1,1 0 0,-1 0 0,0 0 1,1 1-1,-1-1 0,1 0 0,-1 0 1,1 1-1,2-4 3424,5 21-2322,-6-8-1418,0 0 1,0 1 0,0-1-1,1 15 1,1 12-2316,-3-27 1287,0 0-5172,-1-8 6050,1 0 1,-1 0-1,0 0 0,0 0 1,0 0-1,1 0 1,-1 0-1,0 0 1,0 0-1,1 0 0,-1 0 1,0 0-1,0 0 1,1 0-1,-1 0 1,0 0-1,0 0 0,1 0 1,-1 0-1,0 0 1,0 0-1,1 0 1,-1 0-1,0 0 0,0 0 1,0-1-1,1 1 1,-1 0-1,0 0 1,0 0-1,0 0 1,1-1-1,7-6-1350</inkml:trace>
  <inkml:trace contextRef="#ctx0" brushRef="#br0" timeOffset="1">94 48 4320,'-16'-21'1600,"16"24"-1248,-5-6-96,10 0-992,-1-2 352,-4-3-1184,0 2 896,3 2-1120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0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11 4640,'0'-11'1568,"0"18"790,-1 20 265,-8 32 888,-23 79-1,4-22-1875,18-62-1383,3 1 1,0 95-1,7-149-844,3-5-1925,1-2 933,-1 0 1,1 0-1,2-10 1,-3 10 289,0-1 0,0 1 1,6-9-1,6-1-2034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0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24 3904,'0'0'-20,"-8"-12"2786,8 12-2560,0-1 1,0 1 0,0 0-1,0-1 1,0 1 0,0 0 0,4-9 7296,-14 17-5397,-10 18-1109,14-19-776,0 1 1,1-1-1,-6 11 1,4-5-71,0 1-1,1 0 1,1 0 0,0 0 0,1 1 0,-2 17 0,6-30-124,-1-1-1,1 1 1,0 0 0,0 0 0,0-1 0,0 1 0,0 0 0,0-1 0,1 1 0,-1 0 0,1 0-1,-1-1 1,1 1 0,0-1 0,-1 1 0,1 0 0,0-1 0,0 1 0,2 1 0,-3-2-5,1-1 1,-1 0-1,1 1 1,0-1-1,-1 0 1,1 1-1,-1-1 1,1 0-1,-1 0 1,1 0-1,0 0 1,-1 0-1,1 1 1,0-1-1,-1 0 1,1 0 0,-1-1-1,1 1 1,0 0-1,-1 0 1,2 0-1,-1-1 25,1 0 0,-1 1 1,1-1-1,-1 0 0,1 0 0,-1 0 0,0 0 0,1-1 0,-1 1 1,2-3-1,7-10-25,0-1 0,-1 0 0,13-29 0,4-8-62,-8 13-382,-18 39 419,1 0 0,-1 0 0,0 1 0,1-1 0,-1 0 0,0 1 0,0-1 0,0 1 0,1-1 0,-1 0-1,0 1 1,0-1 0,0 1 0,0-1 0,0 0 0,0 1 0,0-1 0,0 1 0,0-1 0,0 1 0,0-1 0,0 0-1,0 1 1,0-1 0,0 1 0,1 17 243,4 80 502,-4-84-629,1-1-1,1 0 1,1 0 0,-1 0 0,8 16 0,-11-28-104,1-1 1,-1 1-1,0 0 1,0-1-1,1 1 1,-1 0-1,0-1 0,1 1 1,-1 0-1,0-1 1,1 1-1,-1-1 1,1 1-1,-1-1 1,1 1-1,0-1 0,-1 1 1,1-1-1,-1 1 1,1-1-1,0 0 1,-1 0-1,1 1 1,0-1-1,-1 0 0,1 0 1,0 1-1,0-1 1,-1 0-1,1 0 1,0 0-1,-1 0 0,1 0 1,0 0-1,0 0 1,-1-1-1,1 1 1,0 0-1,-1 0 1,1 0-1,0-1 0,-1 1 1,1 0-1,0-1 1,-1 1-1,1-1 1,-1 1-1,1-1 0,0 1 1,-1-1-1,1 0 1,4-4 35,-1 0 0,1 0 0,-2-1 1,6-7-1,-7 10-37,17-31 99,-3 7-115,21-27 0,-32 48 54,26-31 15,-29 35-67,1-1 1,-1 1-1,1 0 0,0 0 0,0 0 0,0 0 0,0 0 1,0 1-1,0-1 0,1 1 0,3-1 0,-5 2 26,-1 0-1,1 0 1,0 0 0,-1 0-1,1 0 1,0 0-1,-1 1 1,1-1-1,-1 1 1,1-1 0,0 1-1,-1 0 1,1-1-1,-1 1 1,0 0-1,1 0 1,-1 0 0,0 0-1,3 3 1,2 2 226,-1 1 0,9 11 0,-9-11-74,13 18 118,-8-10-114,1 0-1,0 0 1,1-1 0,15 12-1,-23-22-302,1-1-1,-1 0 1,1 0 0,0 0-1,0 0 1,0-1-1,0 1 1,0-2-1,1 1 1,-1 0-1,0-1 1,1 0 0,0 0-1,-1-1 1,1 0-1,-1 0 1,11-1-1,-6-1-1131,0 0 0,-1 0-1,0-1 1,1-1 0,-1 0-1,0 0 1,11-7 0,5-7-6442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0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16 814 4224,'-5'0'374,"-3"0"689,8 0-1047,-1 0 1,1 0 0,0 0 0,0 0 0,0 0 0,0 0 0,0 0 0,0 0 0,0 0 0,0-1 0,0 1 0,0 0 0,0 0 0,-1 0 0,1 0 0,0 0 0,0 0 0,0 0 0,0 0 0,0 0 0,0 0-1,0 0 1,0 0 0,0 0 0,0-1 0,0 1 0,0 0 0,0 0 0,0 0 0,0 0 0,0 0 0,0 0 0,0 0 0,0 0 0,0 0 0,0-1 0,0 1 0,0 0 0,0 0 0,0 0 0,0 0 0,0 0-1,0 0 1,0 0 0,0 0 0,0 0 0,0 0 0,0 0 0,0-1 0,0 1 0,1 0 0,-1 0 0,0 0 0,0 0 0,0 0 0,0 0 0,0 0 0,0 0 0,0 0 0,0 0 0,0 0 0,0 0 0,0 0 0,1 0-1,7-10 5051,3-5-2527,7-9-1005,2 2-695,0-2 1,22-37 0,-21 31-449,23-28 0,29-13 106,-49 50-203,33-38 0,-41 37-219,0-1-1,-1 0 0,-2-1 1,18-40-1,29-107 619,-48 133-480,-11 35-158,-1 0-1,1 0 1,-1 0-1,1 0 0,-1-1 1,0 1-1,-1-6 1,0-4 146,0 9-165,1 4-37,0 0 0,0 0 0,0-1 0,0 1 0,0 0 1,0 0-1,0 0 0,-1 0 0,1 0 0,0 0 0,0 0 0,0 0 0,0 0 0,0 0 0,0 0 1,0-1-1,-1 1 0,1 0 0,0 0 0,0 0 0,0 0 0,0 0 0,0 0 0,-1 0 0,1 0 0,0 0 1,0 0-1,0 0 0,0 0 0,0 0 0,0 1 0,-1-1 0,1 0 0,0 0 0,0 0 0,0 0 1,0 0-1,0 0 0,0 0 0,0 0 0,0 0 0,-1 0 0,1 0 0,0 0 0,0 1 0,0-1 0,0 0 1,0 0-1,0 0 0,0 0 0,0 0 0,0 0 0,0 1 0,0-1 0,0 0 0,0 0 0,0 0 1,0 0-1,0 0 0,0 1 0,-3 6-1,-31 143 437,-14 56 3,43-188-387,2 1 1,0-1-1,0 1 1,2-1-1,0 1 1,2 0-1,0 0 1,1-1-1,0 1 0,2-1 1,7 23-1,-10-38-16,0 1-1,0-1 0,0 0 0,1 0 1,0 0-1,-1-1 0,1 1 0,0 0 1,3 3-1,-4-5-25,0-1 0,0 1-1,0 0 1,0-1 0,-1 1 0,1 0 0,0-1-1,0 1 1,1-1 0,-1 1 0,0-1 0,0 0 0,0 0-1,0 1 1,0-1 0,0 0 0,0 0 0,0 0-1,1 0 1,-1 0 0,0 0 0,0 0 0,0-1-1,0 1 1,0 0 0,0-1 0,0 1 0,0-1-1,0 1 1,0-1 0,1 0 0,12-10 9,-1 0 1,0-1-1,-1 0 0,0-1 1,11-16-1,-18 23-23,27-38 121,-35 51-155,0 1-1,0 0 1,1 0-1,0 0 1,0 0 0,1 0-1,0 0 1,0 0-1,1 11 1,0-4 63,1-1 0,0 1 0,2-1 0,-1 1 0,6 15 0,-7-28-13,-1-1 0,1 1 0,-1 0 0,1 0 0,0 0 0,0-1 0,0 1 0,0-1 0,0 1 0,0 0 0,1-1 0,-1 0 0,0 1 0,1-1 0,-1 0 0,1 0 0,-1 0 0,1 0 0,2 1 0,-4-1-7,1-1 1,0 0-1,0 0 0,0 0 1,0 0-1,0 0 0,-1 0 0,1 0 1,0 0-1,0 0 0,0-1 1,0 1-1,-1 0 0,1 0 0,0-1 1,0 1-1,0-1 0,1 0 12,0 0 1,-1-1-1,1 1 0,-1-1 0,1 1 0,-1-1 0,0 1 0,0-1 0,2-2 0,0-3 2,1 1-1,-2-1 1,1 0-1,-1 0 1,0 0 0,0 0-1,-1 0 1,0 0-1,0-1 1,-1-6-1,0 9-18,0 0 0,-1 1 0,1-1 0,-1 1 0,0-1 0,0 1 0,0 0 0,-1-1 0,0 1 0,0 0 0,0 0-1,0 0 1,0 0 0,-1 0 0,0 1 0,0-1 0,-3-3 0,4 6-8,1-1 0,0 1 0,-1 0 0,1 0 0,-1 0 0,0 0 0,1 1 0,-1-1 0,0 0 0,1 1 0,-1-1 0,0 1 0,0-1 0,1 1 0,-1 0 0,0 0 0,-3 0 0,-3 5 445,11-4-422,1 0 0,-1 0 0,0-1-1,1 1 1,-1-1 0,1 1 0,-1-1-1,0 0 1,1 0 0,-1-1 0,1 1-1,6-2 1,320-70-1231,-312 68-172,11-2-1071,-11 5-2056,-34 4-7218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0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99 10464,'-26'-8'3872,"31"8"-3008,16 0-224,-6-3 1311,14-1-1183,12-4 768,9-3-896,-1 1-352,6-5-192,-7 4-320,-2 0 128,0 1-1728,-10 5 1024,-3 2-3775,-5 3 2559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1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21 2496,'-1'-11'7962,"-3"4"-5219,3 6-2658,0 1 0,0 0 0,1-1 0,-1 1 0,0 0 0,0 0 0,0 0 0,0 0 0,0-1 0,0 1 0,0 0 0,1 1 0,-1-1 0,0 0 0,0 0 0,0 0 0,0 0 0,0 1 0,1-1 0,-2 1 0,0 0 2,1-1-1,0 1 0,0 0 0,0 0 1,0 0-1,0 0 0,0-1 1,0 2-1,1-1 0,-2 2 1,-6 6 179,-3 1-71,2 0 0,-1 1 0,1 0 0,-10 16 0,7-8-119,5-10-42,-24 38 232,28-42-236,0 1 0,0 0 1,1 0-1,-1 0 0,1 0 0,-1 9 1,3-13-13,-1 0 0,2 0 1,-1 0-1,0 0 0,0 0 1,0 0-1,1 0 0,-1 0 0,1 0 1,0 0-1,0 0 0,-1 0 1,1-1-1,0 1 0,1 0 0,-1-1 1,0 1-1,0 0 0,1-1 1,-1 0-1,1 1 0,-1-1 1,1 0-1,-1 0 0,1 0 0,0 0 1,3 2-1,-1-1 40,-1-1 0,1 0 0,-1 0 0,1 0 0,0 0 0,-1 0 0,1 0 0,0-1-1,-1 0 1,1 0 0,0 0 0,0 0 0,-1-1 0,6 0 0,-5 0-36,0-1 0,1 1 0,-1-1 0,0 0 0,0 0-1,0 0 1,0 0 0,-1-1 0,1 0 0,-1 0 0,1 0 0,-1 0 0,0 0 0,0 0 0,0-1 0,-1 0-1,1 1 1,-1-1 0,0 0 0,0 0 0,0 0 0,-1-1 0,1 1 0,-1 0 0,0-1 0,0 1-1,0-8 1,-1 4-14,1 6-12,-1 0 0,0 0 1,0-1-1,0 1 1,0 0-1,0 0 1,0 0-1,-1 0 1,1 0-1,-1 0 0,1 0 1,-1 0-1,-2-3 1,2 2-13,0 1-1,0-1 1,0 0 0,0 0 0,0 0 0,0 0 0,1 0 0,-1 0 0,1 0 0,0 0-1,0 0 1,1-5 0,-1 1-313,0 6 468,-1-2-251,-2 3 128,2 0 117,1 4-441,0 0 299,-1-1-1,1 1 1,-1 0-1,-1 3 1,1-4 65,-11 44 646,-9 93-1,14 24 280,11-126-853,-4-37-112,12-23-14634,-4 5 10725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1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2656,'0'-1'31,"0"1"-1,0 0 1,-1 0 0,1-1-1,0 1 1,0 0 0,0-1-1,0 1 1,0 0 0,0 0-1,0-1 1,0 1 0,0 0-1,0-1 1,1 1 0,-1 0-1,0 0 1,0-1 0,0 1-1,0 0 1,0-1 0,0 1-1,1 0 1,-1 0 0,0 0-1,0-1 1,0 1 0,1 0-1,-1 0 1,0 0 0,0-1-1,1 1 1,-1 0 0,6-2 5230,-6 18-2899,-1 4-1161,1-9-708,0 0 0,0 1 1,4 20-1,-3-29-406,-1-1-1,1 1 1,0 0 0,0 0 0,0-1 0,1 1 0,-1-1 0,1 1-1,-1-1 1,1 1 0,0-1 0,0 0 0,0 0 0,0 0-1,0 0 1,0 0 0,1 0 0,-1-1 0,1 1 0,2 0 0,-3-1-12,0 0 1,0 0 0,-1 0 0,2 0 0,-1-1 0,0 1 0,0-1 0,0 0 0,0 1 0,0-1 0,0 0 0,0 0 0,1 0 0,-1-1 0,0 1 0,0 0 0,0-1 0,0 0 0,0 1 0,0-1 0,0 0 0,0 0 0,0 0 0,0 0 0,-1 0 0,1 0 0,2-3 0,51-40 928,-49 39-931,1-2 0,-2 1 0,1-1 0,-1 0 0,0 0 0,4-9 0,-8 14-105,0-1-1,0 1 1,-1-1-1,1 0 1,-1 1 0,0-1-1,0 1 1,0-1-1,0-4 1,0-3-465,-1 7 542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1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70 490 2656,'-12'3'14533,"7"1"-15525,3-4 1242,0 1 0,0 0 0,0-1 0,0 1 0,0-1 0,0 0 0,-3 1 0,4-1-181,-15 19 1056,13-16-1126,1 0-1,0 1 1,1-1-1,-1 1 1,1 0-1,-1 0 1,1 0-1,0-1 1,0 1 0,1 0-1,-1 0 1,1 0-1,0 0 1,0 0-1,1 7 1,-1-9 41,1 0 0,-1 0 1,0 0-1,1 0 0,-1 0 0,1 0 1,-1 0-1,1 0 0,0 0 1,0-1-1,0 1 0,0 0 1,0-1-1,0 1 0,0 0 1,1-1-1,-1 1 0,0-1 1,1 0-1,-1 0 0,1 1 1,0-1-1,-1 0 0,1 0 1,0 0-1,0-1 0,0 1 0,0 0 1,0-1-1,-1 1 0,1-1 1,4 1-1,-3-1 0,-1-1 0,1 1-1,-1-1 1,1 1 0,-1-1 0,0 0 0,1 0-1,-1 0 1,0 0 0,1 0 0,-1 0 0,0-1-1,0 1 1,0-1 0,0 1 0,0-1 0,-1 0-1,1 0 1,-1 0 0,3-3 0,0-1-35,-1 0 1,1-1 0,-1 1-1,-1 0 1,1-1-1,1-7 1,-3-7-110,-2 13-150,-4 18 94,4-6 206,0 0 0,0 0 0,1-1 0,-1 1 0,1 0 0,0 0 0,0 0 0,0 0 0,0 0 0,1-1 0,-1 1 0,3 6 0,-2-9-24,0 0-1,-1 0 1,1 0 0,0-1 0,0 1 0,0 0 0,0-1 0,0 1 0,0-1-1,0 1 1,0-1 0,0 1 0,0-1 0,0 0 0,0 1 0,0-1 0,0 0 0,0 0-1,0 0 1,0 0 0,0 0 0,0 0 0,1 0 0,1-1 0,25-7 44,29-17-99,78-30-163,-128 53 153,-10 5-4,-21 10-45,-5 3 34,22-10-38,-8 3 87,-23 21 1,35-26 25,-1-1 0,1 0 1,0 1-1,0 0 1,1 0-1,-1-1 1,1 2-1,-1-1 0,1 0 1,1 0-1,-3 8 1,3-11-11,1-1 0,0 1 0,0-1 0,0 1 0,-1-1 0,1 1 0,0 0 0,0-1 0,0 1 0,0-1 0,0 1 0,0 0 0,0-1 0,0 1 0,0 0 0,0-1 0,0 1 0,1-1 0,-1 1 0,0-1 0,0 1 0,1 0 0,-1-1 0,0 1 0,0-1 0,1 1 0,-1-1 0,1 1 0,-1-1 0,0 0 1,1 1-1,-1-1 0,1 1 0,-1-1 0,1 0 0,-1 0 0,1 1 0,0-1 0,-1 0 0,1 0 0,-1 1 0,1-1 0,0 0 0,-1 0 0,1 0 0,-1 0 0,1 0 0,0 0 0,-1 0 0,1 0 0,0 0 0,2-1 29,1 1-1,-1-1 1,0 0 0,0 0-1,1 0 1,-1-1 0,4-1-1,10-8-7,18-16-1,-2 2-60,-20 17 45,-1-2 1,-1 1 0,0-2 0,0 0 0,10-13 0,-14 15-1,-2 0 1,1 0 0,-1 0 0,-1-1 0,1 1-1,-2-1 1,1 0 0,2-13 0,-4 3-57,0 0 0,0 0 0,-2-1 1,-3-26-1,2 40 56,0 1 1,-1-1-1,-4-12 0,-1 0-216,7 18 195,0 1-1,0 0 1,0-1-1,0 1 1,0 0-1,0-1 1,0 1-1,0 0 1,0-1-1,0 1 1,0 0-1,-1-1 1,1 1-1,0 0 1,0 0-1,0-1 1,-1 1-1,1 0 1,0 0-1,0-1 1,-1 1-1,1 0 1,0 0-1,-1 0 1,1-1-1,0 1 1,0 0-1,-1 0 1,1 0-1,0 0 1,-1 0-1,1 0 1,0 0-1,-1 0 1,1 0-1,0 0 1,-1 0-1,1 0 1,0 0-1,-1 0 1,1 0-1,0 0 1,-1 0-1,1 0 1,0 0-1,-1 0 1,1 0-1,0 1 1,-1-1-1,1 0 1,0 0-1,-1 0 1,1 1-1,0-1 1,0 0-1,0 0 1,-1 1-1,1-1 1,0 0-1,0 0 1,0 1-1,-1-1 1,1 0-1,0 1 1,-13 20 2,3 1 110,2 1 0,0 1-1,-7 34 1,10-28 64,1-9-81,0 1 1,0 33-1,4-49-63,0-1-1,1 1 0,-1-1 0,1 1 0,0-1 0,1 1 0,-1-1 0,1 0 0,0 0 0,0 0 0,1 0 0,0 0 0,0 0 0,6 8 0,-7-11 11,1 0 0,-1 0 0,0-1-1,0 1 1,1-1 0,-1 0 0,1 1-1,-1-1 1,1 0 0,0-1 0,-1 1-1,1 0 1,0-1 0,-1 1 0,1-1-1,0 0 1,0 0 0,3-1 0,7 0 73,0-1-1,21-6 1,-15 3-150,-8 3 62,7-2-3,28-9 1,-41 11-21,-1 0 0,1 0 0,-1 0 0,1-1 0,-1 1 0,0-1 1,0 0-1,0-1 0,0 1 0,6-8 0,-10 11 10,1 0 0,-1-1 0,0 1 1,1-1-1,-1 1 0,0 0 0,1-1 0,-1 1 1,0-1-1,0 1 0,0-1 0,0 1 0,1-1 0,-1 1 1,0-1-1,0 1 0,0-1 0,0 0 0,0 1 0,0-1 1,0 1-1,0-1 0,0 1 0,-1-1 0,1 1 1,0-1-1,0 1 0,0-1 0,-1 1 0,1-1 0,0 1 1,0 0-1,-1-1 0,1 0-9,-1 1 0,1-1 0,0 1 0,0 0 1,-1-1-1,1 1 0,0-1 0,0 1 0,0-1 0,0 1 0,0-1 1,0 1-1,0-1 0,0 1 0,0 0 0,0-1 0,0 1 0,0-1 1,0 1-1,0-1 0,0 1 0,1-1 0,-1 0-3,0 1 0,0 0 0,0 0 1,0 0-1,0-1 0,0 1 0,0 0 0,1 0 0,-1 0 0,0-1 0,0 1 0,0 0 0,0 0 0,0 0 0,1 0 1,-1-1-1,0 1 0,0 0 0,0 0 0,1 0 0,-1 0 0,0 0 0,0 0 0,1 0 0,-1 0 0,0-1 0,0 1 1,1 0-1,-1 0 0,0 0 0,0 0 0,0 0 0,1 0 0,-1 0 0,0 1 0,0-1 0,1 0 0,-1 0 0,0 0 1,0 0-1,1 0 0,-1 0 0,0 0 0,0 1 0,2-1-22,0-1 17,6 8 10,-7-6 3,1 1 1,-1-1-1,0 1 0,-1-1 0,1 1 0,0-1 0,0 1 0,-1 0 1,1 0-1,-1-1 0,1 1 0,-1 0 0,0 0 0,0 3 1,0 30 49,-1-20-8,1-14-31,0 0 0,0 0 0,0 0 0,0 0 0,0 0 0,0-1 0,1 1 0,-1 0 0,0 0 0,0 0 0,1-1 0,-1 1 0,1 0 0,-1 0 0,0-1 0,1 1 0,-1 0 0,1-1 0,0 1 0,-1 0 0,1-1 0,0 1 0,-1-1 0,1 1 0,0-1 0,0 1 0,-1-1 0,1 0 0,0 1 0,0-1 0,0 0 0,-1 0 0,1 0 0,0 1 0,0-1 0,0 0-1,0 0 1,-1 0 0,1 0 0,0 0 0,0-1 0,0 1 0,1 0 0,2-1 19,-1 0-1,1 0 1,-1 0-1,1 0 1,-1 0-1,0-1 1,0 0-1,0 1 1,4-4-1,9-8-56,-4 3 23,1-1 0,-1-1 1,11-13-1,6-5-24,-28 29-58,-2 16-134,-1-9 302,0 0 0,1 1-1,0-1 1,1 0 0,-1 10-1,2-17-84,0-1-1,0 1 0,1 0 1,-1 0-1,0-1 0,1 1 1,-1 0-1,1 0 0,-1 0 1,3-1-1,3-2 43,5-7-31,-8 7-32,0 0-1,0 0 0,8-5 1,-12 9 14,1 0 0,-1 0 1,0 0-1,0 0 1,0 0-1,0 0 1,0-1-1,0 1 1,1 0-1,-1 0 0,0 0 1,0 0-1,0 0 1,0 0-1,0 0 1,0 1-1,1-1 0,-1 0 1,0 0-1,0 0 1,0 0-1,0 0 1,0 0-1,0 0 0,1 0 1,-1 0-1,0 0 1,0 0-1,0 0 1,0 0-1,0 1 1,0-1-1,0 0 0,0 0 1,0 0-1,0 0 1,1 0-1,-1 0 1,0 0-1,0 1 0,0-1 1,0 0-1,0 0 1,0 0-1,0 0 1,0 0-1,0 1 1,0-1-1,0 0 0,0 0 1,0 0-1,0 14-143,-3 16 158,2-27 8,1 0 0,1 0 0,-1 0 0,0 0 1,1 0-1,-1-1 0,1 1 0,0 0 1,0 0-1,0-1 0,2 4 0,-1 0 98,-1-5-101,0 0 0,-1 0 0,1 0 0,0 0 0,0-1 0,-1 1 0,1 0 0,0 0 0,0-1 0,0 1 0,0 0 0,0-1 0,0 1 0,0-1 0,0 1 0,0-1 0,0 0 0,2 1 0,0 0-3,0-1 0,0 0 1,-1 1-1,1-1 0,0 0 1,4-1-1,8-2 10,-1-1 0,1 0 1,-1-1-1,1-1 0,-1 0 1,18-12-1,-2-6 27,-15 11-133,-9 6 74,-12 14-201,-19 36 277,16-30-15,1 1 0,-7 16 0,-34 107 91,32-83-138,15-44 11,2-9 8,-1 1 1,1 0-1,0-1 0,-1 1 0,1 0 0,-1-1 0,1 1 1,-1-1-1,0 1 0,0 0 0,0-1 0,0 0 1,0 1-1,-1 1 0,3-15 274,4-20-246,1 1-1,2 0 1,22-54-1,-23 70-74,0 0 0,1 1 0,0 0-1,1 0 1,0 1 0,2 0 0,-1 1 0,2 0-1,18-15 1,-25 24-1,0-1 0,1 2 0,-1-1 0,1 1 0,0-1 0,-1 2-1,1-1 1,0 1 0,0-1 0,11 1 0,-14 1 24,-1 0-1,1 0 1,-1 0-1,1 0 1,-1 1 0,1-1-1,-1 1 1,0-1-1,1 1 1,-1 0 0,0 0-1,4 2 1,-5-2 3,1 0 0,-1 1 0,0-1 0,0 0 0,0 0 0,0 1 0,0-1 0,0 1 0,0-1 0,0 0 0,-1 1 0,1 0 0,-1-1 0,1 1 0,-1-1 0,1 1 0,-1 0 0,0-1 0,0 1 0,0 3 0,0-4 5,0 0-1,0 0 1,0 1 0,0-1-1,-1 0 1,1 0 0,0 0-1,-1 0 1,1 1-1,-1-1 1,1 0 0,-1 0-1,0 0 1,1 0 0,-1 0-1,0 0 1,0 0-1,1-1 1,-1 1 0,0 0-1,0 0 1,0-1 0,0 1-1,0 0 1,-2 0-1,-2 1 13,0 0 0,0 0 0,-1-1 0,-7 2-1,-6 1 4,6-3-225,27-1 190,-3 1 26,0 0-1,0 0 1,0-1-1,0-1 0,12-1 1,-16 1-29,0-1 1,-1 1-1,1-1 1,0-1 0,-1 1-1,0-1 1,0 0-1,0 0 1,8-7-1,3-1-20,-14 10 57,0-1-1,0 0 0,0 1 0,0-1 1,-1-1-1,1 1 0,-1 0 0,1-1 1,2-4-1,2-1-117,-19 20-43,-4 13-104,12-19 272,0-1 0,1 1 0,0 0 0,-4 7 0,1 3-19,4-12-28,1-1-1,-1 1 1,1-1 0,0 1 0,0 0 0,0-1 0,1 1 0,-1 7 0,1-10 37,0 0 1,0-1-1,0 1 0,0-1 1,0 1-1,0-1 0,0 1 1,0 0-1,0-1 0,0 1 1,0-1-1,1 1 0,-1-1 1,0 1-1,0-1 0,1 1 1,-1-1-1,0 1 0,1-1 1,-1 1-1,1-1 0,-1 0 1,0 1-1,1-1 0,-1 1 1,2-1-1,-1 1-4,0-1 0,0 0-1,0 0 1,0 0 0,-1 0-1,1 0 1,0 0 0,0 0-1,0 0 1,0-1 0,0 1-1,0 0 1,0 0 0,1-1-1,2-1 12,0 0 0,0-1 0,0 1-1,-1-1 1,1 1 0,4-6-1,-5 6-18,-1-1 0,0 1 0,0-1 0,-1 0 0,1 1 0,-1-1 0,1 0 0,-1 0 0,0 0 0,0 0 0,0 0 0,0 0 0,-1 0 0,1-1 0,-1 1 0,0 0 0,0 0 0,0 0 0,0-1 0,0 1 0,-1 0 0,1 0 0,-2-4 0,0-3-50,2 9 45,0 0 0,0-1 0,0 1 0,0 0 0,-1 0 0,1 0 0,0 0 0,0 0 0,-1-1 0,1 1 1,-1 0-1,1 0 0,-1 0 0,1 0 0,-1 0 0,0 0 0,0 1 0,1-1 0,-1 0 0,0 0 0,0 0 0,0 1 0,0-1 0,0 0 0,0 1 0,-1-1 0,0 0-13,2 1 8,0 0 0,0 0 1,-1 0-1,1 0 0,0 0 0,0 0 0,-1 0 0,1 0 0,0 0 0,0 0 0,-1-1 0,1 1 0,0 0 0,0 0 0,0 0 0,-1 0 0,1-1 1,0 1-1,0 0 0,0 0 0,-1 0 0,1-1 0,0 1 0,0 0 0,0 0 0,0 0 0,0-1 0,0 1 0,0 0 0,-1 0 0,1-1 0,0 1 0,0 0 1,0-1-1,0 1 0,0 0 0,0 0 0,0-1 0,0 1 0,1-1 0,15 8-136,-11-8 175,0 1 1,0-1-1,0 0 1,0 0-1,0-1 0,-1 1 1,1-1-1,0 0 1,5-4-1,6-4 34,17-12 1,-24 15-58,41-32 84,-1-2-1,-2-3 1,-1-1-1,-3-3 1,56-79 0,-95 120-94,4-4-56,11-21 0,-18 29 43,1 1 1,-1-1-1,0 0 0,0 0 0,0 0 0,-1 0 0,1 0 0,-1 0 1,0 1-1,0-1 0,0 0 0,0 0 0,-1-5 0,1 7 11,0 1-1,0-1 0,-1 1 0,1-1 1,0 1-1,-1-1 0,1 1 1,0-1-1,-1 1 0,1 0 1,-1-1-1,1 1 0,-1 0 1,1-1-1,-1 1 0,1 0 0,-1 0 1,1-1-1,-1 1 0,1 0 1,-1 0-1,1 0 0,-1 0 1,1 0-1,-1 0 0,0 0 0,0 0 1,-15 1-73,10 0 62,0 1-1,0 0 0,0 0 1,0 1-1,0 0 1,1 0-1,-1 0 0,1 1 1,0 0-1,0 0 0,-8 8 1,1 0 62,1 0 0,0 2-1,-11 18 1,4-1-12,1 1 0,1 1 0,2 1 0,1 0 0,2 0 1,-10 51-1,19-74 4,1 0 1,0 0 0,1 0 0,1 20 0,0-26-21,0 1 1,0 0 0,1-1 0,-1 1-1,1-1 1,0 1 0,1-1-1,-1 0 1,1 0 0,6 9 0,-6-11 10,0-1 0,0 1 0,0-1 1,0 0-1,0 0 0,1 0 0,-1 0 0,1 0 1,-1-1-1,1 0 0,0 1 0,-1-1 1,1-1-1,0 1 0,0 0 0,0-1 1,-1 0-1,1 0 0,7-1 0,1 0 6,0-1 1,0 0-1,0-1 0,0 0 0,11-6 0,-18 7-50,0-1 0,0 0-1,0 0 1,-1 0 0,1-1 0,-1 0 0,0 0 0,0 0-1,5-6 1,-1 1 33,-7 8-29,0 0 0,-1 0 0,1 0 0,0 0 0,-1 0 0,1 0 0,0 0 0,-1 0 0,0 0 0,1 0 0,-1 0 0,1-1 0,-1-1-1,0 3 5,0 0-1,0 0 0,0 0 1,0 0-1,0 0 0,0 0 1,0 0-1,0-1 0,0 1 1,0 0-1,0 0 0,0 0 1,0 0-1,0 0 0,0 0 1,0 0-1,-1-1 0,1 1 1,0 0-1,0 0 0,0 0 1,0 0-1,0 0 0,0 0 1,0 0-1,0 0 0,0 0 1,-1 0-1,1 0 0,0 0 1,0 0-1,0 0 0,0 0 0,0-1 1,0 1-1,0 0 0,-1 0 1,1 0-1,0 0 0,0 0 1,-9 6-140,7-5 155,-1 1-1,1 1 0,0-1 0,0 0 1,0 0-1,0 1 0,1-1 1,-1 1-1,0 0 0,1-1 1,0 1-1,0 0 0,0 0 0,0 0 1,-1 4-1,2-5 1,0 0-1,0 0 0,0 0 1,0 0-1,1 0 1,-1 0-1,1 0 1,-1 0-1,1 0 1,-1 0-1,1 0 1,0 0-1,0 0 1,0-1-1,0 1 1,0 0-1,1 0 0,-1-1 1,0 1-1,1-1 1,-1 0-1,1 1 1,2 1-1,3 2-430,0-1-1,0 0 1,15 6 0,-18-8-989,-1-1 1,1 0-1,0 0 1,0-1 0,-1 1-1,5-1 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1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41 118 9216,'-32'-44'3424,"28"36"-2656,-1-2-224,5 2-224,0-3-288,9 1-448,-1-1 224,9 4-1120,2-1 736,7 8-3552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4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34 247 5888,'-1'-10'2086,"-1"0"1,1 0 0,1-11-1,0 20-1019,0 2-930,1 0 0,0 0 1,-1-1-1,0 1 0,1 0 0,-1 0 1,1 0-1,-1 0 0,0 0 0,0 0 1,1 0-1,-1 0 0,0 0 0,0 0 1,0 0-1,0 1 0,0 1 287,4 38 772,-2 1 0,-3 41 0,1 32-357,8 4-351,3 58-2603,-12-187 1926,0 0 1,0 0-1,-3-10 0,-3-17 251,-27-215 1682,29 217-1581,2-1 0,1 1 1,2-1-1,1 1 0,2 0 1,2-1-1,12-50 0,-14 78-120,-1 0-1,1 1 0,1-1 0,-1 1 0,1 0 1,1 0-1,-1 0 0,1 0 0,11-11 1,-12 14-27,0 1 0,0 0-1,1 0 1,-1 0 0,1 0 0,-1 1 0,1-1 0,0 1 0,0 0 0,0 1 0,0-1 0,0 1 0,0 0 0,1 0 0,-1 1 0,10 0 0,-6 1 33,0 0 1,-1 1-1,1 0 1,0 0-1,-1 1 0,0 0 1,0 1-1,0 0 1,0 0-1,0 0 1,-1 1-1,0 1 1,0-1-1,0 1 1,-1 0-1,0 0 1,0 1-1,0 0 1,-1 0-1,7 12 1,-7-11 38,-1 0 0,0 0 0,0 1 0,-1-1 0,0 1 1,0-1-1,-1 1 0,0 0 0,-1 0 0,0 0 0,0 0 1,-1 0-1,0 0 0,-1 0 0,0 0 0,0 0 1,-1 0-1,0 0 0,-1 0 0,-3 9 0,0-7-36,-1 0 0,0-1 0,0 0-1,-1 0 1,0 0 0,-1-1 0,0-1 0,0 1-1,-1-1 1,0-1 0,0 0 0,-1 0 0,0-1-1,0-1 1,-15 6 0,15-7-374,1-1-1,-1 0 0,0-1 1,0 0-1,0 0 0,-13-1 1,21-1-270,-1-1 0,1 1 1,0-1-1,0 0 0,0 0 0,-3-1 0,-1-1-2913,22 2-8329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2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1 615 3072,'0'3'7733,"1"-5"-7178,1 1 1,-1 0-1,0-1 0,1 1 1,-1-1-1,0 1 0,1-4 1,1-2-255,-1 1 0,1 0 0,0-1 1,0 1-1,1 0 0,0 0 0,5-5 1,0-1-27,1 1 1,16-13 0,-23 21-150,13-11 242,20-13 1,-31 24-301,-1 0 1,0 1-1,1 0 1,-1-1-1,1 2 1,0-1-1,-1 0 0,1 1 1,0 0-1,9-1 1,-13 2-46,0 1 0,1-1 1,-1 0-1,0 0 0,0 1 1,1-1-1,-1 0 1,0 1-1,0-1 0,0 1 1,1 0-1,-1-1 0,0 1 1,0 0-1,0 0 0,0 0 1,0 0-1,-1 0 0,1 0 1,0 0-1,0 0 1,-1 0-1,1 0 0,0 0 1,-1 0-1,1 0 0,-1 1 1,1-1-1,-1 0 0,0 3 1,2 3 219,-1 0 0,0 1 0,-1 15 0,0-17-142,0-1-36,0 1 1,1 0-1,-1 0 0,1 0 0,0 0 1,1-1-1,0 1 0,3 9 0,-4-13-35,1 0-1,-1 0 0,0 0 0,1 0 0,-1-1 1,1 1-1,-1 0 0,1-1 0,0 1 0,0-1 1,0 1-1,0-1 0,0 0 0,0 0 0,0 0 1,0 0-1,0 0 0,0 0 0,1-1 0,-1 1 1,0-1-1,0 1 0,1-1 0,3 0 0,7-1 20,0 0 1,0 0-1,0-2 0,-1 1 0,1-2 0,23-9 0,-9 1 38,49-31 0,-47 25-205,-28 17 353,-2 3-231,1-1 1,-1 0-1,0 1 0,1-1 1,-1 0-1,0 1 0,0-1 1,0 0-1,-1 2 0,-6 8 113,6-7-65,0 0 0,0 1 0,0-1-1,-1 0 1,0 0 0,-4 4 0,4-5-9,1 0 1,-1 0-1,1 1 0,0-1 0,0 1 0,0-1 1,0 1-1,-1 4 0,3-8-40,0 0 0,0 0 0,0 0 0,0 0 0,0 1 0,0-1 0,0 0 0,0 0 0,0 0 0,0 0 0,0 0 0,0 0 0,0 0 0,0 0 0,0 1 0,0-1 0,0 0 0,0 0 0,0 0 0,0 0 0,0 0 0,0 0 0,1 0 0,-1 0 0,0 0 0,0 0 0,0 1 0,0-1 0,0 0 0,0 0-1,0 0 1,0 0 0,0 0 0,0 0 0,0 0 0,1 0 0,-1 0 0,0 0 0,0 0 0,0 0 0,0 0 0,0 0 0,0 0 0,0 0 0,0 0 0,1 0 0,-1 0 0,0 0 0,0 0 0,0 0 0,0 0 0,0 0 0,0 0 0,0 0 0,0 0 0,0 0 0,1 0 0,-1 0 0,0 0 0,0 0 0,0 0 0,0-1 0,12-5 150,11-11-174,-11 9-166,-11 10 176,0-1 0,0 1 0,0-1 0,0 1 0,-1 0 0,1-1-1,-1 1 1,1 0 0,-1 0 0,0-1 0,1 3 0,-1-2 18,0 1 0,0-1-1,1 0 1,-1 0 0,1 0 0,-1 0 0,1 0 0,0 0-1,0 0 1,0 0 0,0 0 0,0 0 0,1 0 0,-1 0-1,0-1 1,1 1 0,2 2 0,-3-3 1,0 0 0,0 0-1,1-1 1,-1 1 0,0 0 0,1 0-1,-1-1 1,0 1 0,1-1 0,-1 1 0,1-1-1,-1 0 1,1 1 0,-1-1 0,1 0-1,-1 0 1,1 0 0,-1 0 0,1 0 0,0 0-1,-1-1 1,1 1 0,-1 0 0,0-1-1,3-1 1,23-11 219,70-39 113,-86 45-301,0-1 1,0-1-1,-1 0 1,0 0-1,-1-1 0,11-13 1,-4 0-47,-2-1 1,0-1-1,-1 0 0,16-47 1,24-114-126,-49 167 185,4-28 0,-7 41-36,-1 0 1,0 0-1,0 1 0,0-1 0,-1 0 0,0 0 0,0 0 0,0 1 0,-3-8 0,4 13-31,-1-1 1,1 1-1,0-1 1,-1 1-1,1-1 1,0 1-1,-1-1 1,1 1-1,-1-1 1,1 1-1,-1 0 1,1-1-1,-1 1 1,1 0-1,-1-1 1,1 1-1,-1 0 1,1-1-1,-1 1 1,1 0-1,-1 0 1,0 0-1,1 0 1,-1 0-1,1 0 1,-1 0-1,0 0 1,1 0-1,-1 0 1,1 0-1,-1 0 1,0 0-1,1 0 1,-1 0-1,1 1 1,-2-1-1,0 1 5,0 0 0,-1 0 0,1 1 0,0-1 0,0 0 0,0 1 0,0 0 0,-2 2 0,-2 3 53,1 0 1,0 1-1,0 0 1,1-1 0,0 2-1,-6 15 1,-12 58 212,18-68-224,-14 61 104,3 1 0,-5 88 0,19-74-761,-3-89-2913,0-2 2645,0 0 0,0 0 1,0 0-1,-5-2 0,-36-18 359,12 5 1201,26 12-182,-1 0 1,1 0-1,-10-8 1,-1 0 1417,17 11-1848,1 1-1,0 0 1,-1 0 0,1 0-1,0 0 1,-1 0-1,1-1 1,0 1-1,0 0 1,-1 0-1,1-1 1,0 1 0,0 0-1,-1 0 1,1-1-1,0 1 1,0 0-1,0-1 1,0 1-1,-1 0 1,1 0 0,0-1-1,0 1 1,0 0-1,0-1 1,0 1-1,0 0 1,0-1-1,0 1 1,0-1-1,0 1 1,0 0 0,0-1-1,0 1 1,0 0-1,0-1 1,1 1-1,-1 0 1,0 0-1,0-1 1,0 1 0,0 0-1,0-1 1,1 1-1,-1 0 1,0 0-1,1-1 1,0 0 28,0 0 0,0 0 0,1 0 0,-1 0 1,0 1-1,1-1 0,-1 0 0,4 0 0,14-3-46,1 1 0,1 1 0,-1 1-1,39 3 1,-30-1 8,200 9-190,-95-10 528,-134 0-371,1 0 1,-1 0-1,0 0 1,0 0-1,0-1 1,1 1-1,-1 0 1,0 0-1,0 0 1,0 0 0,1-1-1,-1 1 1,0 0-1,0 0 1,0 0-1,0 0 1,0-1-1,0 1 1,0 0-1,1 0 1,-1-1-1,0 1 1,0 0-1,0 0 1,0-1-1,0 1 1,0 0-1,0 0 1,0 0-1,0-1 1,0 1-1,0 0 1,0 0-1,0-1 1,0 1-1,-1 0 1,1 0-1,0-1 1,0 1-1,0 0 1,0 0-1,0 0 1,0-1-1,-1 1 1,1 0-1,0 0 1,-8-12 274,5 10-255,1 1 1,-1-1 0,-1 1 0,1-1 0,0 1 0,0 0 0,0 0 0,-1 1-1,1-1 1,0 1 0,-1 0 0,1-1 0,0 1 0,-1 1 0,1-1 0,0 0-1,-1 1 1,1 0 0,0 0 0,0 0 0,-1 0 0,1 0 0,0 1 0,-4 2-1,5-3 4,0 0-1,0 1 1,0-1-1,0 0 1,0 1-1,0-1 1,1 1-1,-1 0 1,1-1-1,-1 1 1,1 0-1,0 0 1,0 0-1,0 0 1,0 0-1,0 0 1,0 0-1,0 0 1,1 1-1,-1-1 1,1 0-1,-1 0 1,1 1-1,0-1 1,0 0-1,0 1 1,0-1-1,1 0 1,-1 0-1,0 1 1,1-1-1,0 0 1,-1 0-1,1 0 1,0 0-1,2 4 1,1-1 8,0 1-1,0-1 1,0 1 0,1-1 0,-1-1-1,1 1 1,0-1 0,1 0 0,-1 0-1,1 0 1,0-1 0,11 6 0,-8-6-294,0 0 0,0 0 0,1-1 0,-1 0 0,1-1 0,-1 0 0,1 0 0,13-1 0,-6-2-2841,-1 0 1,33-9-1,-25 5-3864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2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56 2400,'-15'-18'15525,"17"14"-15307,1 2-25,0 0 0,1 0-1,-1 0 1,0 0-1,1 1 1,-1 0-1,1-1 1,-1 1-1,7-1 1,35-2-1,-29 3-22,98-1 80,121 13 1,-159-6-122,137 13-15,44 2-76,3-21 524,29-17-7,39-8-395,346 8 448,-556 22-548,173 9 429,63 9 93,-159-17-658,-58-2-798,-126-3 891,1 1-1434,-1-1 1,0 0-1,0-1 0,16-2 1,-27 3 1286,0 0 0,0 0 0,1 0 0,-1 0 0,0 0 0,0 0 0,1 0 1,-1 0-1,0 0 0,0 0 0,1 0 0,-1-1 0,0 1 0,0 0 0,0 0 0,1 0 0,-1 0 0,0 0 0,0 0 1,0-1-1,1 1 0,-1 0 0,0 0 0,0 0 0,0 0 0,0-1 0,0 1 0,1 0 0,-1 0 0,0 0 0,0-1 1,0 1-1,0 0 0,0 0 0,0-1 0,0 1 0,0 0 0,0 0 0,0-1 0,0 1 0,0 0 0,0 0 1,0-1-1,0 1 0,0 0 0,0 0 0,0-1 0,0 1 0,0 0 0,-1-1 0,-10-10-2610,11 11 2730,-30-21-4043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2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282 311 3808,'0'0'29,"0"0"0,0 0 1,0 0-1,-1 0 0,1 0 0,0-1 0,0 1 1,0 0-1,0 0 0,0 0 0,0 0 1,-1 0-1,1 0 0,0 0 0,0 0 1,0-1-1,0 1 0,0 0 0,0 0 0,0 0 1,0 0-1,0 0 0,0 0 0,0-1 1,0 1-1,-1 0 0,1 0 0,0 0 0,0 0 1,0-1-1,0 1 0,0 0 0,0 0 1,0 0-1,1 0 0,-1 0 0,0-1 0,0 1 1,0 0-1,0 0 0,0 0 0,0 0 1,0 0-1,0-1 0,0 1 0,0 0 1,0 0-1,1 0 0,-1 0 36,0 0 1,0 0-1,0-1 0,0 1 1,0 0-1,0 0 1,0 0-1,0 0 0,0 0 1,0-1-1,0 1 0,0 0 1,0 0-1,1 0 1,-1 0-1,0 0 0,0 0 1,0-1-1,0 1 0,-1 0 1,1 0-1,0 0 1,0 0-1,0 0 0,0-1 1,0 1-1,0 0 0,0 0 1,0 0-1,0 0 1,0 0-1,0 0 0,0-1 1,0 1-1,0 0 0,-1 0 1,1 0-1,0 0 1,0 0-1,0 0 0,0 0 1,0 0-1,0 0 0,-1-1 1,1 1-1,0 0 1,0 0-1,0 0 0,0 0 1,0 0-1,-1 0 0,1 0 1,0 0-1,0 0 1,0 0-1,0 0 0,0 0 1,-1 0-1,1 0 0,-4-1 374,1 1-1,-1-1 0,0 0 1,0 1-1,0 0 0,0 0 1,0 0-1,0 0 0,0 1 1,1 0-1,-1-1 0,0 1 1,0 1-1,-5 1 0,-7 4 310,-28 18-1,40-23-566,-13 8 39,1 1 0,0 1 0,0 1 0,1 0 0,1 1 0,0 0 0,-15 22 0,27-33-184,0 0-1,1-1 1,0 1 0,-1 0 0,1 0 0,0 0 0,1 0 0,-1 0 0,0 0-1,1 0 1,0 0 0,0 0 0,-1 0 0,2 4 0,-1-6-13,0 1 1,1-1-1,-1 0 0,1 1 1,-1-1-1,1 0 1,-1 0-1,1 1 0,0-1 1,-1 0-1,1 0 0,0 0 1,0 0-1,0 0 1,0 0-1,0 0 0,0 0 1,0 0-1,0 0 1,1-1-1,-1 1 0,0 0 1,0-1-1,1 1 1,-1-1-1,0 0 0,1 1 1,-1-1-1,0 0 0,1 0 1,-1 1-1,1-1 1,2-1-1,1 1 31,0-1-1,1 0 1,-1 0-1,0 0 1,0-1-1,0 0 1,0 0-1,0 0 1,-1 0-1,8-6 1,-2 2-84,-1-1 0,0 0 0,15-17 0,-6 3-20,-1-1 0,-2-1-1,15-25 1,33-77 7,-55 107 47,50-99 55,-52 104-42,0 0 1,-2 0-1,5-18 0,-9 31-14,0 0-1,0-1 1,0 1 0,1 0-1,-1-1 1,0 1-1,0-1 1,0 1-1,0 0 1,0-1 0,0 1-1,0 0 1,0-1-1,0 1 1,0-1-1,0 1 1,0 0-1,0-1 1,0 1 0,0 0-1,0-1 1,0 1-1,-1 0 1,1-1-1,0 1 1,0 0 0,0-1-1,-1 1 1,1 0-1,0-1 1,0 1-1,-1 0 1,1 0-1,0-1 1,-1 1 0,1 0-1,0 0 1,0 0-1,-1-1 1,1 1-1,-1 0 1,1 0 0,-1 0-1,0 0-5,0 0-1,1 0 1,-1 0-1,0 0 1,0 0 0,0 1-1,1-1 1,-1 0-1,0 1 1,0-1 0,1 0-1,-1 1 1,0-1-1,1 1 1,-1-1 0,0 1-1,1 0 1,-2 0-1,-1 4 33,-1 1-1,1-1 0,0 1 1,0 0-1,1 0 0,0 0 1,-2 7-1,-8 46 324,7-30-205,0-5 10,2 1 1,0 0 0,1 42 0,2-59-131,0-1-1,1 1 1,1-1 0,-1 1 0,1-1 0,0 1 0,1-1 0,-1 0 0,2 0-1,-1 0 1,1-1 0,0 1 0,0-1 0,1 0 0,-1 0 0,8 7 0,-6-8 18,-1 0 0,1-1 0,-1 1 0,1-1 1,11 5-1,-15-8-18,1 0 0,-1-1 0,0 1 1,1-1-1,-1 1 0,0-1 0,1 0 1,-1 0-1,0 0 0,1 0 0,-1 0 0,0-1 1,1 1-1,-1-1 0,0 0 0,0 1 0,1-1 1,-1 0-1,0 0 0,3-2 0,-1-1-23,1 1 0,-1-1 0,0 0 0,0 0 0,-1 0 0,1-1 0,-1 1 0,0-1 0,0 0 0,0 0 0,-1 0 0,3-7 0,-1 4 35,-1 0 0,1 1-1,1 0 1,6-9 0,-7 10-23,-4 8 8,0 0 0,0 0 1,0-1-1,0 1 1,1 0-1,-1 0 0,1 0 1,0 2-1,1 2 18,0 8 35,0-1 0,-1 17-1,0-19 1,-1-1 0,1 1-1,1-1 1,4 20-1,-5-29-61,-1 0 1,0 0-1,0 0 0,1 0 0,-1 0 0,0 0 0,1 0 0,-1 0 1,1 0-1,-1 0 0,1-1 0,0 1 0,-1 0 0,1 0 1,0-1-1,0 1 0,-1 0 0,1-1 0,0 1 0,0 0 0,0-1 1,0 0-1,0 1 0,1 0 0,-1-2 18,1 1 1,-1 0-1,1-1 1,-1 1-1,1 0 1,-1-1-1,0 0 0,1 1 1,-1-1-1,0 0 1,0 0-1,1 0 0,-1 0 1,2-2-1,37-33-43,-39 36-5,-1-1 0,1 0 0,0 0 1,0 1-1,-1-1 0,1 0 0,0 1 1,0-1-1,0 1 0,0-1 1,0 1-1,0-1 0,0 1 0,0 0 1,0-1-1,0 1 0,0 0 0,1 0 1,-1 0 8,-1 1 1,1-1-1,-1 1 1,1-1-1,-1 1 1,1-1 0,-1 1-1,1 0 1,-1-1-1,0 1 1,1 0-1,-1-1 1,0 1 0,0 0-1,1-1 1,-1 1-1,0 0 1,0-1-1,0 1 1,0 0-1,0 0 1,0-1 0,0 1-1,0 0 1,0 1-1,-3 41 86,-1-1 0,-18 76 0,16-99-100,5-14 64,-1 0-1,1 0 1,0 0-1,0 6 1,1-10 254,0-20 380,0 5-753,1-1 0,1 1 0,1 0 0,0 0 1,1 1-1,7-19 0,41-79-266,-38 83 203,-3 8 68,51-94-122,-53 99 144,2 0 0,0 1 0,0 0 0,1 1 1,16-14-1,-26 25 32,1 1 0,-1-1 0,0 1 0,1-1 0,-1 1 0,5-1 0,-7 2 21,0 0 1,1 1-1,-1-1 1,1 1 0,-1-1-1,0 1 1,1-1-1,-1 1 1,0 0 0,1-1-1,-1 1 1,0-1-1,0 1 1,0 0 0,1-1-1,-1 1 1,0-1-1,0 1 1,0 0 0,0 6-6,0 0 0,0 0 0,0 0 1,-1 0-1,0 0 0,0 0 0,-1-1 0,0 1 1,-5 12-1,-5 6 157,-16 26-1,25-45-103,-28 40 276,19-30-302,-11 19 1,23-34-20,-1 0 1,1-1 0,-1 1-1,1 0 1,0-1 0,0 1-1,-1 0 1,1-1 0,0 1-1,0 0 1,0 0 0,0-1-1,0 1 1,0 0 0,0 0-1,0 0 1,0-1 0,0 1-1,0 1 1,1-2-7,-1 1 0,0-1-1,1 1 1,-1-1 0,1 1 0,-1-1 0,1 0-1,-1 1 1,1-1 0,-1 0 0,1 1 0,-1-1-1,1 0 1,-1 1 0,1-1 0,0 0 0,-1 0-1,1 0 1,0 0 0,5 1-30,-1-1 1,1 0-1,-1-1 1,9 0-1,-4-1-33,22-1 52,55-14 1,-5 1-113,-34 9 142,-47 7 38,-1 2 63,-29 53-332,13-27 180,15-26 34,0-1-1,1 1 0,-1-1-1,1 0 1,-1 1 0,1-1 0,0 0-1,-1 1 1,1-1 0,0 0 0,0 1 0,0-1-1,0 1 1,0 1 0,0-2 7,0-1 1,0 0-1,0 1 1,0-1-1,0 1 0,0-1 1,0 0-1,0 1 1,1-1-1,-1 0 1,0 1-1,0-1 1,0 0-1,0 1 0,0-1 1,1 0-1,-1 1 1,0-1-1,0 0 1,1 1-1,-1-1 0,0 0 1,0 1-1,1-1 1,-1 0-1,0 0 1,1 0-1,-1 1 1,0-1-1,1 0 0,-1 0 1,1 0-1,-1 0 1,0 0-1,1 0 1,-1 0-1,0 0 0,1 1 1,-1-1-1,1-1 1,-1 1-1,0 0 1,1 0-1,-1 0 0,1 0 1,-1 0-1,0 0 1,1 0-1,-1 0 1,0-1-1,1 1 1,-1 0-1,0 0 0,1 0 1,-1-1-1,1 1 1,1-1-8,0-1 1,0 1-1,0 0 0,1-1 1,-1 0-1,2-2 1,-1-1-66,0 1 0,0-1 1,-1 0-1,0 0 0,0 0 0,0 0 1,0 0-1,-1 0 0,1-6 1,0-7-207,-1-25 1,-1 42 267,-1-27-83,-9-50 0,9 76 68,1 0 0,0 0 0,-1 0 1,1 0-1,-1 0 0,0 0 0,0 0 0,0 0 0,-1-2 0,1 3-150,5 13 53,-1-2 139,1 0 1,0-1 0,0 0 0,1 1-1,0-2 1,1 1 0,0-1-1,1 0 1,11 12 0,-16-18-3,0-1 0,0 1 1,1-1-1,-1 0 0,0 0 0,0 0 1,1 0-1,-1 0 0,1 0 1,-1-1-1,1 1 0,-1-1 0,1 0 1,-1 0-1,1 0 0,-1 0 0,1 0 1,-1 0-1,1-1 0,-1 1 0,1-1 1,-1 0-1,1 0 0,-1 1 0,0-2 1,1 1-1,2-2 0,6-4 89,-1 0 1,0-1-1,0 0 0,9-10 0,-18 17-107,31-29 26,-14 15-4,26-32 0,-16 12-4,-2-1 1,-2-1 0,-1-1-1,28-67 1,-50 103-27,0 0-1,-1 0 1,1 0-1,-1 0 1,1 0 0,-1 0-1,0 0 1,0 0 0,0 0-1,0 0 1,0-2 0,0 3-1,0 1 1,-1-1-1,1 0 1,0 1-1,0-1 1,-1 1-1,1-1 1,0 1-1,-1-1 1,1 1-1,-1-1 1,1 1-1,-1-1 1,1 1-1,-1-1 1,1 1-1,-1 0 1,1-1-1,-1 1 1,1 0-1,-1 0 1,1-1-1,-1 1 1,0 0-1,1 0 1,-1 0-1,0 0 1,1 0-1,-1-1 1,1 1-1,-1 1 1,0-1-1,1 0 1,-1 0-1,0 0 1,1 0-1,-1 0 1,0 1-1,-3 0-8,1 0-1,0 0 1,0 1 0,0 0-1,0-1 1,0 1 0,0 0-1,1 0 1,-1 1-1,0-1 1,1 0 0,0 1-1,0 0 1,-4 4-1,-2 5-2,1 1-1,-7 15 0,0 8 139,1 1-1,2 1 1,1 0 0,-7 63 0,16-91-91,0 0 0,0 0 1,1 0-1,1 0 0,1 15 0,-1-19-5,1 0 1,-1-1-1,1 0 0,0 1 0,1-1 0,-1 0 0,1 0 0,0 0 0,0 0 0,0-1 0,5 6 1,-5-7-11,1 0 0,-1-1 0,0 0 0,0 1 0,1-1 1,0 0-1,-1-1 0,1 1 0,0-1 0,0 0 0,0 0 1,0 0-1,5 1 0,0-1 14,0-1 1,0 0-1,0 0 1,-1-1-1,11-1 1,-10-1-53,0 1 0,0-1 0,0 0 0,0-1 0,-1 0 0,1-1 0,-1 1 0,0-2 0,0 1 0,-1-1 0,1 0 0,-1-1 0,-1 0 0,1 0 0,-1 0 0,0-1 0,8-15 1,-10 16-215,-7 16 211,-5 15 149,7-16-65,1-1 1,-1 0 0,1 1-1,1 0 1,-1-1 0,1 0 0,1 1-1,0-1 1,0 0 0,0 0 0,6 13-1,-6-16-231,0 0-1,1 0 0,-1 0 1,1 0-1,0-1 0,0 0 1,0 1-1,1-1 0,-1 0 0,1 0 1,-1-1-1,1 1 0,0-1 1,0 0-1,0 0 0,1 0 1,-1 0-1,0-1 0,1 0 1,8 2-1,-11-3-153,-1 0-1,1 0 1,-1 0-1,1 0 1,-1 0 0,1 0-1,-1-1 1,1 1-1,-1 0 1,1-1 0,-1 0-1,1 1 1,-1-1-1,0 0 1,1 1 0,-1-1-1,0 0 1,0 0-1,1 0 1,-1 0 0,0 0-1,0-1 1,0 1-1,0 0 1,-1 0 0,1-1-1,0 1 1,0 0-1,-1-1 1,1 1 0,-1-1-1,1 1 1,-1-1-1,0 1 1,1-4 0,0-15-4813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2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22 9728,'-58'-18'3584,"42"22"-2784,11-8-224,17 4-2336,13-4 1088,8 4 416,8 0-1792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2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12 289 2400,'-12'0'6901,"17"7"-3818,-4-7-2962,0 0 1,0 0-1,0 1 1,0-1 0,-1 0-1,1 0 1,0 0-1,0 0 1,0 0-1,0 0 1,0 0 0,-1 0-1,1-1 1,0 1-1,0 0 1,0 0-1,1-1 1,16-8 1081,-15 8-1037,27-18 631,-2 0 1,0-2 0,42-40-1,-55 47-622,117-107 1206,-127 117-1142,-1-1-1,1 1 0,1 0 0,-1 1 0,10-6 1,-14 10-196,-1-1 1,0 1 0,0 0 0,0-1-1,0 1 1,1 0 0,-1-1 0,0 1-1,0 0 1,0-1 0,0 1-1,-1 0 1,1-1 0,0 2 0,-6 34 178,1 0 0,0 45 0,5-71-191,0 1 45,0 0-1,1 0 0,3 20 0,-3-28-62,0 1 0,0-1 1,0 0-1,1 0 0,-1 0 0,1 0 0,0 0 0,0 0 0,0 0 0,0 0 0,0-1 0,1 1 1,-1-1-1,1 1 0,-1-1 0,5 2 0,-4-2 12,0 0-1,0 0 1,0 0 0,0 0-1,0-1 1,1 0 0,-1 1 0,1-1-1,-1-1 1,0 1 0,1 0-1,-1-1 1,1 0 0,0 1-1,-1-1 1,1-1 0,-1 1 0,7-2-1,9-3-34,0-2 0,-1 0 0,0-1 0,17-10-1,31-14 164,-59 28-55,-8 0-347,0 4 128,1-1 1,-1 1-1,0 0 1,1-1-1,-1 1 1,0 0-1,1 0 1,-1 0-1,0-1 1,1 1-1,-1 0 1,0 0-1,0 0 1,1 0-1,-1 0 1,0 0-1,0 1 1,-1 0-540,-1 0 0,1 0 0,0 0 0,0 0 0,0 0 0,0 1 0,-3 2 1,3-2-215,0 0 0,0-1 0,0 1 0,0-1 0,-1 0 0,-3 2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2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212 402 3488,'-4'-2'846,"0"1"-1,0 0 1,-1 0 0,1 1 0,0-1 0,-1 1-1,1 0 1,0 0 0,0 1 0,-7 0 0,2 1 301,1 0 0,-1 1 1,-16 7-1,20-6-914,0-1 0,-1 1 0,1 0 0,1 0-1,-1 0 1,0 0 0,1 1 0,0 0 0,-4 6 0,1 0-38,0-1 0,1 1 0,-8 20 0,9-18 69,1-5-172,0 1-1,-3 14 1,6-21-50,1-1 1,0 0 0,-1 0-1,1 1 1,0-1 0,0 0-1,0 0 1,0 1 0,0-1-1,0 0 1,0 0 0,0 1-1,0-1 1,1 0 0,-1 0-1,1 1 1,-1-1 0,1 0-1,-1 0 1,1 0 0,-1 0-1,1 0 1,0 0 0,0 0-1,0 0 1,1 1 0,-2-2-24,1 0 0,0 1-1,-1-1 1,1 0 0,0-1 0,-1 1 0,1 0 0,-1 0 0,1 0 0,0 0 0,-1 0 0,1-1 0,0 1 0,-1 0 0,1 0 0,-1-1 0,2 0 0,-1 0 24,7-3 4,0-1 0,0-1 0,-1 0 0,1 0 0,7-8 0,31-38-104,-45 51 56,19-23-28,-2 0 1,22-36-1,-40 59 16,1 1 1,-1-1-1,0 1 0,0 0 0,0-1 0,0 1 0,1-1 1,-1 1-1,0-1 0,0 1 0,1 0 0,-1-1 0,0 1 1,1 0-1,-1-1 0,0 1 0,1 0 0,-1 0 0,1-1 1,-1 1-1,0 0 0,2-1 0,-1 11-45,-5 21 189,4-28-127,-5 22 166,2-12-82,1 0-1,0-1 1,1 26 0,1-35-66,0 0 0,1 0-1,-1 0 1,1 0 0,0 0 0,0 0 0,0 0 0,0 0 0,0 0 0,0 0 0,1 0 0,0 0 0,0-1 0,-1 1-1,1-1 1,1 1 0,-1-1 0,0 0 0,1 0 0,4 3 0,-4-3 24,0-1 0,0 0 0,0 0 1,0 0-1,0-1 0,1 1 0,-1-1 0,0 1 0,0-1 1,1 0-1,-1 0 0,0-1 0,1 1 0,3-2 0,8-1 36,24-9-1,-34 10-77,5-2-5,1-1 1,-1 0 0,0 0-1,0-1 1,0-1 0,-1 0-1,0 0 1,-1 0 0,1-1-1,-1-1 1,-1 1 0,0-1-1,0-1 1,-1 1 0,11-21-1,15-40 31,-2-1 1,31-114-1,-57 174-69,-1-1 1,0-1-1,-1 1 0,0 0 1,-1-1-1,0 1 0,-2-17 1,1 28 36,0 1 0,0-1 0,0 1 0,0-1 0,0 0-1,0 1 1,0-1 0,0 1 0,0-1 0,-1 0 0,1 1 0,0-1 0,0 1 0,-1-1 0,1 1 0,0-1 0,-1 1 0,1-1 0,-1 1 0,1-1 0,-1 1 0,1 0 0,-1-1 0,0 1-1,0 0 0,1 0-1,-1 0 1,1 0 0,-1 0 0,1 0 0,-1 0-1,1 1 1,-1-1 0,1 0 0,-1 0 0,1 1-1,-1-1 1,1 0 0,-1 1 0,1-1 0,-1 0-1,1 1 1,0-1 0,-1 1 0,-3 3 5,1 1 0,0-1 1,-5 10-1,0 3 89,1 1 0,0 0 1,-7 37-1,-3 58 33,12-72-42,3-17-42,0 1 0,3 46 0,0-59 1,0 1 1,1-1 0,1 0-1,1 1 1,-1-1 0,2-1-1,8 18 1,-12-27-27,0 0 0,0 0 0,0-1 0,0 1 0,0 0 0,0-1 0,1 1-1,-1-1 1,1 0 0,-1 1 0,1-1 0,-1 0 0,1 0 0,0 0 0,0 0 0,0 0 0,-1 0 0,1-1 0,0 1 0,0 0 0,2-1 0,-1 0 13,-1 0 0,1 0 1,0 0-1,-1-1 0,0 1 1,1-1-1,-1 0 0,1 0 1,-1 0-1,0 0 0,0 0 1,1 0-1,-1 0 1,0-1-1,0 1 0,3-4 1,1-1-65,0-1 1,0 1 0,-1-1 0,0 0-1,0 0 1,0-1 0,6-14 0,-2-3-14,8-33-1,-14 48 9,-2 9 27,-1 0 0,0 0 0,1 0 0,-1-1 0,0 1 0,1 0 0,-1 0 0,0 0 0,0-1 0,0 1 0,0 0 0,0 0 0,0 0 0,-1-1 0,1 1 0,0 0 0,-1 0 0,0-2 0,1 3 12,0-1 0,0 1 0,-1 0 0,1 0 0,0 0 0,0 0 0,0 0 0,0 0 0,0 0 0,-1 0 0,1 0 0,0 0 0,0 0 0,0 0 0,0-1 0,-1 1 0,1 0 0,0 0 0,0 0 0,0 1 0,-1-1 0,1 0 0,0 0 0,0 0 0,0 0 0,0 0 0,-1 0 0,1 0 0,0 0 0,0 0 0,0 0 0,0 0 0,0 0 0,-1 1 0,1-1 0,0 0 0,0 0 0,0 0 0,0 0 0,0 0 0,0 1 0,-1-1 0,-4 8 53,5-7-48,-7 13 160,0 0 1,2 1 0,0 0-1,0 0 1,1 0 0,1 1 0,1-1-1,0 1 1,1 15 0,1-25-137,0-1-1,0 0 1,1 0 0,0 0-1,0 0 1,0 0 0,1 0-1,-1 0 1,1-1 0,4 7-1,-5-9-57,1 1 0,-1-1 0,1 0-1,0 0 1,0 0 0,0 0 0,0 0-1,0-1 1,0 1 0,1 0 0,-1-1-1,0 0 1,1 0 0,0 0 0,-1 0-1,1 0 1,-1 0 0,1 0 0,0-1-1,4 1 1,75 0-4880,-72-1 3346,0-1 1,0 0 0,-1-1 0,1 0 0,-1-1 0,14-5-1,-21 7 1179,0 0 0,0 0-1,0 0 1,0 0 0,0-1-1,0 1 1,-1-1-1,3-2 1,-2 2-287,0-1 0,-1 0 1,0 1-1,0-1 0,2-5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3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70 11392,'-24'-3'4224,"15"3"-3297,14 3-255,2-3-864,10 0-32,9 0 1632,1 0-736,11-3 32,8 3-448,10-4-320,18-4 32,13 2-2752,-10 1 1537,-10-2-5057,-13-7 3520,-21-9-1216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3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42 5632,'-17'-4'11722,"38"4"-8970,20-3-1413,71-12-1,-35 4-570,-55 7-736,-13 2-74,-1 1 1,0 0-1,1 0 0,-1 1 0,0 0 0,14 2 0,-15 1-1121,-9 13-12388,-3 1 8815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3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52 8544,'-12'-6'2720,"19"5"-718,8 0-991,133-12 4313,2 11-7390,-146 2 939,0 0 0,-1-1 0,1 0 0,0 0-1,0 0 1,-1 0 0,1 0 0,0-1-1,-1 0 1,6-3 0,8-9-1897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3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57 5472,'-4'0'329,"1"0"0,0-1 0,0 1 0,0-1 0,0 0 1,0 0-1,0 0 0,0 0 0,1-1 0,-1 1 0,0-1 0,0 1 1,-3-4-1,2 2 1228,4 3-1500,0 0-1,0 0 1,1 0-1,-1 0 1,0 0-1,0 0 1,0 0-1,1 0 1,-1 0-1,0 0 1,0 0-1,0-1 1,1 1-1,-1 0 1,0 0 0,0 0-1,0 0 1,0 0-1,0 0 1,1-1-1,-1 1 1,0 0-1,0 0 1,0 0-1,0 0 1,0-1-1,0 1 1,0 0-1,0 0 1,1 0-1,-1-1 1,0 1 0,0 0-1,0 0 1,0 0-1,0-1 1,0 1-1,0 0 1,0 0-1,0 0 1,0-1-1,0 1 1,-1 0-1,1 0 1,0 0-1,0 0 1,0-1-1,0 1 1,0 0 0,0 0-1,0 0 1,0 0-1,0-1 1,-1 1-1,1 0 1,0 0-1,0 0 1,0 0-1,0 0 1,-1-1-1,1 1 1,0 0-1,0 0 1,0 0 0,0 0-1,-1 0 1,1 0-1,0 0 1,-1 0-1,7-3 471,-1 1 0,0 0 0,1 0-1,10-2 1,0-1 71,-7 3-387,-1 0-1,1 0 1,0 1-1,-1-1 1,14 2-1,-18 0-136,0 0-1,0 1 1,0-1 0,0 1-1,0 0 1,0 0 0,0 1-1,-1-1 1,1 1 0,0 0-1,-1 0 1,1 0 0,-1 0-1,5 5 1,-7-6-12,1 1 0,-1 0-1,0 0 1,0 0 0,0 0 0,0 0-1,-1 0 1,1 0 0,0 0 0,-1 0-1,0 1 1,1-1 0,-1 0 0,0 0-1,0 0 1,0 1 0,0-1 0,-1 0-1,0 3 1,0 2 90,-1 1 0,0 0 0,0-1 0,-4 9 0,-16 26 105,14-27-263,0-1 1,1 1-1,-8 27 0,14-38-6,0 1-1,0-1 0,0 1 0,1-1 1,-1 1-1,1 0 0,0-1 0,1 1 1,-1-1-1,1 1 0,0-1 0,0 1 1,1-1-1,-1 1 0,1-1 0,0 0 1,4 8-1,20 23 13,52 56-1,-60-71 34,-14-15 22,1 0 0,-1 0 1,0 1-1,-1-1 0,6 12 0,-8-16-10,0 0 0,-1 1 0,1-1-1,-1 0 1,0 1 0,0-1-1,1 0 1,-1 1 0,0-1-1,0 0 1,0 1 0,0-1-1,0 1 1,-1-1 0,1 0-1,0 1 1,-1-1 0,1 0-1,0 1 1,-1-1 0,0 0-1,1 0 1,-1 0 0,0 1-1,0-1 1,1 0 0,-1 0-1,0 0 1,0 0 0,0 0 0,0-1-1,0 1 1,-2 1 0,-6 2-14,1 0 0,-1-1 1,1 0-1,-1 0 0,0-1 1,0 0-1,0-1 0,-1 0 1,-16 0-1,9 0-174,-7-1-794,0-1-1,0-2 1,0 0-1,-44-12 0,67 15 560,-1 0-1,0-1 1,0 0-1,0 1 1,1-1-1,-1 0 1,0 0-1,1 0 1,-1 0-1,1 0 1,-3-2-1,3 3 262,1-1-1,0 1 1,0 0 0,0-1-1,0 1 1,-1 0-1,1 0 1,0-1-1,0 1 1,0 0-1,0-1 1,0 1-1,0 0 1,0-1-1,0 1 1,0 0 0,0-1-1,0 1 1,0 0-1,0-1 1,0 1-1,0 0 1,1 0-1,-1-1 1,0 1-1,12-10-2045,43-14-3384,-21 4 2598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4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2144,'1'-2'466,"-1"-1"0,1 1 0,-1-1 0,1 1 0,-1-1 0,0-4 0,0 5-69,0 1 1,0 0-1,0-1 0,0 1 1,0 0-1,0-1 1,0 1-1,0-1 1,1 1-1,-1 0 0,1-1 1,-1 1-1,1 0 1,-1 0-1,1-1 1,0 1-1,0 0 0,-1 0 1,3-2-1,4-1 3659,-6 13-1056,-1-4-2840,-2 51 1660,0 22-867,3 25-417,-1-60-192,0-33-332,-1 0 0,0 1-1,-1-1 1,-4 18 0,5-23-164,1-5 103,0 0 0,0 1 0,0-1 0,0 0-1,0 0 1,0 0 0,0 0 0,0 0 0,0 0-1,0 1 1,0-1 0,0 0 0,0 0 0,0 0-1,0 0 1,0 0 0,0 0 0,0 0 0,0 1-1,0-1 1,-1 0 0,1 0 0,0 0 0,0 0-1,0 0 1,0 0 0,0 0 0,0 0 0,0 0-1,0 1 1,0-1 0,-1 0 0,1 0 0,0 0-1,0 0 1,0 0 0,0 0 0,0 0 0,0 0-1,-1 0 1,1 0 0,0 0 0,0 0 0,0 0-1,0 0 1,0 0 0,0-15-11977,0 12 9850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3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 5888,'-5'-1'9396,"-2"8"-8035,-53 47 2784,-24 30-2622,2-2-695,42-44-630,-125 128-1143,164-164 1115,-11 14-5174,25-12-3484,-10-5 7770,0 0 1,0 0-1,0-1 0,-1 1 1,1 0-1,0-1 0,-1 0 1,4-3-1,11-12-999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3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7968,'-15'-16'7981,"23"18"-7547,-2 1-88,0-1-1,0 2 0,-1-1 1,1 0-1,-1 1 0,0 0 1,0 1-1,0-1 0,6 9 1,4 5 294,15 28 1,-20-30-341,91 166 1316,-31-52-1248,-54-104-457,-9-17-31,-1 1 0,0 1 0,-1-1 1,5 16-1,-3-8-2232,3-15-3754,-2-2 2831,-1-1 1094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3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9056,'-6'-3'2901,"11"3"-858,-1 14 1210,-1 0-2447,-1 1-1,-1 0 1,0 0 0,-1 0 0,-2 14-1,1-7-407,-30 305 2031,26-279-2330,-10 36-1317,14-81 889,0 9-3119,1-12 3287,3 2-2586,-2-2 2586,-1 0-1,0 0 1,0 0-1,1 0 1,-1 0-1,0 0 1,0 0-1,1 0 0,-1 0 1,0 0-1,0 0 1,0 0-1,1 0 1,-1 0-1,0-1 1,0 1-1,0 0 0,1 0 1,0-1-808,10-6-1639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3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60 8736,'-1'0'194,"0"1"-1,0 0 1,0-1 0,-1 1 0,1 0 0,0-1-1,0 1 1,0 0 0,0 0 0,0 0 0,1 0 0,-1 0-1,0 0 1,0 0 0,1 0 0,-1 0 0,0 0 0,1 1-1,-1 1 1,-7 26 111,6-21 164,-3 17 778,1-1 0,1 1 0,2 0 0,2 48 0,0-63-1040,0 0 1,1 0-1,0 0 1,1-1-1,0 1 0,0-1 1,10 18-1,-11-22-101,1 0-1,0-1 0,0 1 0,1-1 1,0 1-1,-1-1 0,1 0 0,1-1 1,-1 1-1,0-1 0,1 1 1,0-1-1,0-1 0,0 1 0,6 2 1,-9-5-68,0 1 0,-1-1-1,1 1 1,0-1 0,0 0 0,0 0 0,0 0 0,0 0 0,0 0 0,-1 0 0,1 0 0,0 0 0,0-1 0,0 1 0,0-1 0,-1 0 0,1 1 0,0-1 0,1-1-1,0 0-11,-1 0-1,0 0 0,1 0 0,-1-1 1,0 1-1,0 0 0,0-1 0,-1 0 0,1 1 1,2-6-1,-1-1 9,1 0 0,-1-1 0,-1 0 0,0 0 0,0 0 0,0-12 0,-1-11-2,-2 0 0,-1 0 0,-2-1 0,-14-57 0,16 84-106,0 0-1,-1 1 1,0-1-1,0 1 1,0 0-1,-1 0 1,1 0-1,-2 1 1,1-1 0,-1 1-1,1 0 1,-10-7-1,11 9-123,0 0 1,-1 1-1,0 0 0,1 0 1,-1 0-1,0 0 0,0 1 1,0-1-1,0 1 0,0 0 1,0 0-1,0 0 0,0 1 1,-1-1-1,1 1 0,0 0 1,0 1-1,-1-1 0,1 1 1,0-1-1,0 1 0,-4 2 1,7-3-30,0 0 1,0 1-1,0-1 1,0 0-1,0 1 1,0-1-1,1 1 1,-1-1-1,0 1 1,0-1-1,1 1 1,-1 0-1,0-1 1,1 1-1,-1 0 1,0 0-1,1-1 1,-1 1-1,1 0 1,0 0-1,-1 0 1,1 0-1,-1 0 1,1-1-1,0 1 1,0 0-1,0 0 1,0 0-1,-1 0 1,1 0-1,0 0 1,1 0-1,-1 1 1,4 9-1998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3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45 8896,'-10'-9'12575,"57"0"-10073,3 2-1753,-33 3-1911,1 2 1,20-1-1,-30 3-2157,-1-1 1,0 0-1,13-4 0,-4 2-1123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3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8224,'7'-1'2959,"-7"0"-2843,0 1 1,1 0-1,-1 0 1,0 0 0,1 0-1,-1 0 1,0 0-1,0 0 1,1 0-1,-1 0 1,0 0 0,1 0-1,-1 0 1,0 0-1,0 0 1,1 0-1,-1 0 1,0 0 0,1 0-1,-1 0 1,0 1-1,0-1 1,1 0-1,-1 0 1,0 0 0,0 0-1,1 1 1,-1-1-1,0 0 1,0 0-1,0 0 1,1 1 0,-1-1-1,0 0 1,0 0-1,0 1 1,0-1-1,0 0 1,0 1 0,1-1-1,-1 0 1,0 0-1,0 1 1,0-1-1,0 0 1,0 1 0,0-1-1,4 16 1521,-1 0-1,0 0 1,1 26-1,-3-31-1174,0 11 46,-1 0 0,-1 0 0,-8 38 0,3-22-641,3-7-611,2-11-4720,-14-44-11581,9 20 15317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3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25 6048,'-1'-3'1327,"-3"-19"9959,-8 39-10270,0-1 1,-1 0-1,0-1 1,-18 16-1,-31 30 35,50-44-683,12-17-353,0 0 0,-1 1 0,1-1 0,0 0-1,0 0 1,0 1 0,0-1 0,0 0 0,0 1 0,1-1 0,-1 0 0,0 0 0,0 1 0,0-1-1,0 0 1,0 0 0,0 1 0,0-1 0,1 0 0,-1 0 0,0 1 0,0-1 0,0 0 0,1 0-1,-1 1 1,0-1 0,0 0 0,0 0 0,1 0 0,-1 0 0,0 0 0,0 1 0,1-1 0,-1 0 0,0 0-1,1 0 1,-1 0 0,0 0 0,11 4 305,2-3-205,-1-1-1,0-1 1,1 0-1,-1-1 1,0 0-1,0-1 1,19-6-1,-13 4-219,141-33-4132,-123 33 904,-1 1 1,57 1 0,-45 5-119,-4-1-1642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4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285 266 2496,'-4'-5'10725,"-12"6"-7616,13 0-2986,1 0 0,-1 1-1,0-1 1,0 1 0,1-1-1,-1 1 1,1 0 0,-1 0-1,1 0 1,-4 4 0,-20 29 579,15-19-509,9-13-151,-1 0-1,1 1 0,0 0 0,0 0 0,0-1 0,0 1 0,1 0 0,-1 0 0,1 1 0,0-1 0,1 0 1,-1 0-1,1 0 0,0 1 0,0-1 0,0 6 0,1-9-14,-1-1-1,0 1 1,1 0-1,-1 0 1,1-1-1,-1 1 1,1 0 0,-1-1-1,1 1 1,-1 0-1,1-1 1,0 1-1,-1-1 1,1 1 0,0-1-1,0 1 1,-1-1-1,1 0 1,0 1-1,0-1 1,0 0-1,-1 1 1,1-1 0,0 0-1,0 0 1,0 0-1,0 0 1,0 0-1,-1 0 1,1 0 0,0 0-1,0 0 1,0 0-1,1-1 1,2 0 13,0 0 0,0 0 0,0-1 0,0 1 0,0-1 1,4-2-1,-2-1-42,0 0 0,0 0 0,-1-1 0,0 0-1,0 0 1,0 0 0,-1 0 0,1-1 0,-2 0 0,1 0 0,-1 0 0,4-11 0,-10 41 272,0-1 0,2 42 1,1-61-172,0 0 0,1-1-1,-1 1 1,1 0 0,-1-1 0,1 1 0,2 4 0,-2-4-10,1-4-14,0 1 0,0-1 1,0 0-1,0 1 0,0-1 1,-1 0-1,4-2 0,-1 0-37,0-1 1,-1 1-1,1-1 0,-1 0 0,0 0 0,0 0 1,0-1-1,0 1 0,-1-1 0,0 1 0,0-1 0,0 0 1,0 0-1,-1 0 0,2-9 0,0-8-37,-1 0-1,-2-30 1,0 40-32,0-19-7,-7-54-1,4 71-11,0 1-1,0 0 0,-1 0 0,-1 0 0,0 0 0,-10-17 1,14 27 24,-1 1 0,1-1 0,-1 1 0,0 0 0,0 0 0,1 0 0,-1 0 0,-1 0 0,1 0 0,0 1 0,0-1 0,-1 1 0,1-1 0,0 1 0,-1 0 0,0 0 0,1 0 0,-1 0 0,0 0 0,1 1 0,-1-1 0,0 1 0,0 0 0,1 0 0,-1 0-1,0 0 1,0 0 0,1 1 0,-1-1 0,0 1 0,1-1 0,-4 3 0,-3 0 45,1 1 0,1 0-1,-1 0 1,1 1 0,-1 0-1,1 0 1,1 0-1,-1 1 1,-7 9 0,-8 13 280,1 1 1,2 1 0,1 1 0,-24 54-1,36-70-162,-1 0-1,2 0 0,0 1 0,-4 24 1,8-35-78,0 0 1,1 0-1,0 0 1,0 0 0,0 0-1,0 0 1,1 0-1,0 0 1,0 0-1,0 0 1,1 0 0,0 0-1,0-1 1,0 1-1,0-1 1,1 1-1,-1-1 1,6 6 0,-2-3-55,0-1 1,1 1-1,0-1 1,0 0-1,0-1 1,1 0 0,0 0-1,0 0 1,0-1-1,1 0 1,-1-1-1,1 0 1,0-1 0,0 1-1,0-1 1,0-1-1,0 0 1,1 0-1,-1-1 1,0 0 0,16-3-1,4-2-3722,33-12 0,-6 1-2854,-6 3 225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5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58 1728,'1'0'332,"-1"-1"0,0 1 0,0-1 0,0 1 0,0-1 0,0 1 0,0-1 0,0 1 0,0-1 0,0 1 0,0 0 0,-1-1 0,1 1 0,0-1 0,-2-2 2656,1 2-2656,0 1-89,0 0 1,0 0-1,0 1 0,0-1 0,0 0 0,0 0 0,0 1 0,0-1 0,0 1 1,0-1-1,0 1 0,-1 0 0,-3 2-58,1 0 1,0 1 0,0-1-1,0 1 1,0 0-1,0 0 1,1 1-1,-5 6 1,-21 40 757,19-30-759,2 0-1,1 0 1,0 0-1,2 1 0,0 0 1,1 0-1,2 0 1,0 1-1,2 40 1,1-57-112,0 1 1,0-1-1,0 1 1,1-1-1,0 0 0,0 1 1,0-1-1,1 0 1,0-1-1,0 1 1,0 0-1,1-1 1,0 0-1,0 0 1,6 6-1,-7-8 20,1 0 0,0-1 0,0 1 0,0 0 0,1-1 1,-1 0-1,0 0 0,1 0 0,0-1 0,-1 0 0,1 0 0,0 0 0,-1 0 0,1-1 0,0 1 1,0-1-1,0 0 0,0-1 0,-1 1 0,10-3 0,-8 1-42,1 0 0,-1 0-1,0 0 1,0-1 0,0 0 0,-1 0-1,1 0 1,-1-1 0,0 0 0,1 0-1,6-7 1,-6 4-15,0 0 0,-1-1 0,0 1 0,0-1 0,-1 0 0,0 0 1,4-13-1,-1-1 101,-2-1 0,0 1 1,-2-1-1,0 0 1,-1-37-1,-2 35-30,0 1-1,-2 0 1,-8-38-1,8 55-136,0 0 0,0 0-1,-1 0 1,0 0 0,0 1-1,-1-1 1,-4-5 0,5 9-35,0-1-1,0 1 1,0 0 0,0 0 0,-1 0 0,1 0 0,-1 0 0,0 1 0,0 0-1,0 0 1,0 0 0,-6-2 0,6 3-68,1 0 1,-1 0-1,0 1 1,0 0-1,1-1 0,-1 1 1,0 1-1,1-1 1,-1 0-1,0 1 1,1 0-1,-1 0 0,0 0 1,-6 3-1,8-3-148,0 0 1,0 0-1,0 0 0,0 0 1,1 1-1,-1-1 0,0 1 0,1-1 1,-1 1-1,1 0 0,-1 0 0,1 0 1,0-1-1,0 1 0,0 0 1,0 0-1,0 1 0,0-1 0,0 0 1,1 0-1,-1 0 0,1 1 1,0-1-1,-1 0 0,1 0 0,1 3 1,5 27-2669,5 4-2036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5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6048,'-4'-5'3689,"5"5"-3508,-1 0 0,1 1 0,-1-1 1,1 0-1,-1 0 0,0 1 0,1-1 0,-1 1 1,0-1-1,1 0 0,-1 1 0,0-1 1,1 1-1,-1-1 0,0 0 0,0 1 0,0-1 1,1 1-1,-1-1 0,0 1 0,0-1 0,0 1 1,0-1-1,0 1 0,0-1 0,0 1 0,0-1 1,0 1-1,0-1 0,0 2 0,0 32 1286,0-33-1931,0-2-72,0 0 0,0 1-1,0-1 1,0 0 0,0 0 0,0 1 0,1-1 0,-1 0 0,0 1-1,0-1 1,1 0 0,-1 1 0,1-1 0,-1 0 0,2-1-537,5-11-2905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4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6560,'0'0'10796,"10"1"-7693,19 0-2016,118-22 2319,10-1-2801,-112 21-770,63 7 0,-57 0-2522,-2 2-3608,-40-8 1218,-4 0 1653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5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 4992,'-4'-2'2941,"5"3"-2723,-1-1 1,0 0-1,1 1 1,-1-1-1,0 1 1,1-1-1,-1 1 1,0-1 0,0 1-1,1-1 1,-1 1-1,0-1 1,0 1-1,0 0 1,0-1-1,0 1 1,0 0-1,-1 29 2156,-10 51-1,2-25-1408,5-23-393,0-7-71,0 32-1,4-57-388,1-1-21,4 0-81,0 0-1,0 0 1,0 1-1,0 0 1,0 0 0,0 0-1,0 0 1,-1 1-1,1-1 1,0 1-1,7 5 1,-8-4 26,-1-1 0,0 1 0,0 0 0,0 0-1,-1 0 1,1 1 0,-1-1 0,1 1 0,-1-1 0,0 1 0,0 0 0,2 6-1,-3-6 36,0-1 0,0 1-1,0 0 1,0 0 0,-1 0-1,1 0 1,-1-1 0,0 1-1,0 0 1,-1 0 0,1 0 0,-1 0-1,0 0 1,0-1 0,0 1-1,0 0 1,-1 0 0,1-1-1,-1 1 1,0-1 0,0 0-1,-3 4 1,-4 4 61,-1-1 0,0 0 0,-1-1 0,-19 14 0,28-22-172,-15 12-50,-5 3-1068,8-6-3642,20-26-5733,9-7 7397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5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58 7712,'-21'-11'2880,"25"11"-2240,-4-3 928,10 3-1152,-3-7 896,5 2-736,5 2-224,7-5-224,5-2-192,5 7 32,-5 3-896,-1-5 512,1 2-2848,-4 3 1792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5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 3392,'-1'-6'11132,"1"12"-8179,-1-4-2619,0 1 1,0-1-1,0 1 0,-1-1 1,1 0-1,-4 4 0,4-4-226,0 0 1,0-1-1,-1 1 0,1 0 0,0-1 0,1 1 0,-1 0 0,0 0 0,0 0 0,1 0 0,-1-1 0,1 1 0,0 0 0,0 0 0,-1 2 0,18-8 964,-6-1-770,-7 4-331,-1 0 0,0 0 0,1 0 0,-1-1 0,0 0 0,0 0 0,0 0 1,0 0-1,0 0 0,2-3 0,17-9-18765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5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30 174 2144,'1'-1'4780,"1"4"-3736,2 7-650,-4 1 0,0 0 0,0 1-1,-1-1 1,-4 17-1,0 13 237,-3 38 82,-4 120 1093,7-66 195,14-148-1232,2-14-755,-1-1 0,-1 0 1,-2-1-1,6-45 0,-2 13-116,47-243 140,-52 266 88,-5 25-1,7-24 0,-4 4 298,-4 33-245,0 7-41,0 4-87,5 120 836,4 91-501,-9-200-338,7 157 783,-6-169-793,1 4 502,-2-13-525,1 1-1,0-1 0,-1 1 0,1-1 0,-1 0 0,0 1 1,1-1-1,-1 0 0,1 1 0,-1-1 0,0 0 0,0 1 0,1-1 1,-1 0-1,0 0 0,0 1 0,0-1 0,0-1 0,13-51-578,8-65 0,-6 22 2,-5 36 484,9-44-96,-16 92 99,-2 4 186,0 17 126,-9 177 1472,-13 164-1601,20-338-525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5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13 134 4992,'-9'1'1370,"9"-1"-1353,0 0 1,0 0-1,-1 0 0,1 0 1,0 0-1,0 0 0,0 0 1,0 0-1,0 0 0,-1 1 0,1-1 1,0 0-1,0 0 0,0 0 1,0 0-1,0 0 0,0 0 1,0 0-1,-1 0 0,1 0 1,0 1-1,0-1 0,0 0 1,0 0-1,0 0 0,0 0 1,0 0-1,0 0 0,0 1 0,0-1 1,0 0-1,0 0 0,0 0 1,0 0-1,0 0 0,0 1 1,0-1-1,0 0 0,0 0 1,0 0-1,0 0 0,0 0 1,0 1-1,0-1 0,0 0 1,0 0-1,0 0 0,1 0 0,-1 1 215,1-1 0,-1 0 0,1 1 0,0-1-1,-1 0 1,1 0 0,-1 1 0,1-1 0,0 0-1,-1 0 1,1 0 0,0 0 0,-1 0 0,1 0-1,0 0 1,-1 0 0,1 0 0,0 0 0,0-1-1,14-3 760,-12 3-876,-1-1 0,1 0 0,0 1 0,-1-1 0,0-1 0,1 1 0,-1 0 0,0-1 0,0 1 0,0-1 0,0 1 0,-1-1 0,1 0 0,-1 0 0,0 0 0,0 0 0,0 0 0,0 0 0,0 0 0,0-5 1,0 2 60,0 0 0,-1 0 0,0-1 0,0 1 0,0 0 0,-1-1 0,0 1 0,0 0 0,-3-8 0,4 13-144,0 1-1,-1-1 1,1 1 0,0-1 0,0 1 0,0-1 0,-1 1-1,1-1 1,0 1 0,0-1 0,-1 1 0,1-1-1,-1 1 1,1-1 0,0 1 0,-1 0 0,1-1 0,-1 1-1,1 0 1,-1-1 0,1 1 0,-1 0 0,1 0 0,-1-1-1,0 1 0,0 0 0,1 0 0,-1 1-1,1-1 1,-1 0 0,1 0-1,-1 0 1,0 1 0,1-1 0,-1 0-1,1 1 1,-1-1 0,1 0 0,0 1-1,-1-1 1,1 1 0,-1-1 0,0 1-1,-1 2 82,0 0-1,0 0 1,1 0-1,-1 1 1,1-1-1,-2 5 1,1 0 32,1-1 1,0 1 0,1-1-1,0 1 1,0 0 0,0-1 0,1 1-1,0-1 1,1 1 0,0-1-1,0 0 1,4 10 0,-5-13-155,1 0 1,0-1 0,0 1 0,0 0-1,0-1 1,1 1 0,0-1 0,-1 0-1,1 0 1,0 0 0,0 0 0,1 0-1,-1-1 1,1 1 0,-1-1-1,1 0 1,0 0 0,0-1 0,-1 1-1,1-1 1,1 1 0,-1-1 0,7 0-1,-5 0-792,1 0-1,0-1 0,0 1 1,0-2-1,0 1 1,0-1-1,-1 0 0,1-1 1,0 1-1,-1-1 0,1-1 1,-1 1-1,8-5 0,3-4-4343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5:5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 7136,'-1'-1'143,"-15"-4"1981,12 8-1209,4 7-305,5 14 1118,8 32 656,6 81-1,-15 97 178,-4-159-2076,0-71-281,0 1 0,0-1 0,1 1 0,0-1 0,0 1 0,0-1 0,3 8 0,-3-11 361,0-1-468,0 0 1,0-1-1,1 0 1,-1 1-1,0-1 0,0 0 1,0 1-1,0-1 1,0 0-1,0 0 1,0 0-1,-1 0 0,1 0 1,0 0-1,0 0 1,-1 0-1,1 0 0,0-2 1,1 0 88,9-15-116,-2-1-1,-1 0 0,0 0 1,8-32-1,-6 19-85,78-198-2398,-66 178-116,-14 31 1335,-4 10-1021,1 1 1,-1-1-1,10-13 0,2-1-3304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2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30 1248,'0'-1'192,"0"0"0,-1 0-1,1 0 1,0 0 0,0 0 0,0 0 0,0-1-1,0 1 1,0 0 0,0 0 0,0 0 0,0 0-1,0 0 1,1 0 0,-1 0 0,0 0 0,1 0-1,-1 0 1,1 0 0,-1 0 0,1 0 0,-1 0-1,1 0 1,0 0 0,0 0 0,-1 1 0,3-2-1,-3 9 3136,-3 33-1912,-24 136 1227,11-81-1866,-28 134 478,41-208-1152,-2 7 207,-11 41-1,12-60 182,4-9-476,0 0-1,-1 1 1,1-1 0,0 0 0,0 0 0,0 0 0,0 0 0,0 0 0,0 0 0,0 0 0,0 0-1,0 0 1,-1 0 0,1 0 0,0 0 0,0 0 0,0 0 0,0 0 0,0 0 0,0 0-1,0 0 1,0 0 0,-1 0 0,1 0 0,0 0 0,0 0 0,0 0 0,0 0 0,0 0 0,0 0-1,0-1 1,0 1 0,0 0 0,0 0 0,-1 0 0,1 0 0,0 0 0,0 0 0,0 0-1,0 0 1,0 0 0,0 0 0,0 0 0,0-1 0,0 1 0,0 0 0,0 0 0,0 0 0,0 0-1,-4-3 153,2 1 191,2 2-360,0 0-1,0 0 1,0 0-1,0-1 0,0 1 1,0 0-1,0 0 1,0 0-1,0 0 1,0-1-1,0 1 1,0 0-1,0 0 1,0 0-1,0 0 1,0-1-1,0 1 1,0 0-1,0 0 1,0 0-1,0 0 1,0-1-1,0 1 0,0 0 1,0 0-1,0 0 1,1 0-1,-1 0 1,0-1-1,0 1 1,0 0-1,0 0 1,0 0-1,1 0 1,-1 0-1,0 0 1,0 0-1,0 0 1,0 0-1,0-1 0,1 1 1,-1 0-1,0 0 1,0 0-1,0 0 1,1 0-1,-1 0 1,17-5-168,21 0 100,18 2 421,-1-2 0,60-14 0,-29 4-98,78-18 73,-149 29-310,-10 1 55,-16 11-5845,3-5 3375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2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18 751 1728,'-16'26'4874,"16"-26"-4826,-1 0-1,1 0 0,0 0 0,0 0 0,0 1 0,0-1 0,0 0 0,0 0 0,0 0 0,0 0 0,0 0 0,0 0 0,-1 1 0,1-1 0,0 0 0,0 0 0,0 0 0,0 0 1,0 1-1,0-1 0,0 0 0,0 0 0,0 0 0,0 0 0,0 0 0,0 1 0,1-1 0,-1 0 0,0 0 0,0 0 0,0 0 0,0 0 0,0 1 0,0-1 0,0 0 1,0 0-1,0 0 0,0 0 0,1 0 0,-1 0 0,0 0 0,0 1 0,9-1 2582,11-6-983,-15 2-1542,-1 1 0,0-1 0,0 0 0,0-1 0,0 1 0,0-1 0,-1 1 0,0-1 0,3-7 0,6-6 29,16-31 406,-28 49-539,6-8-329,-7 20 50,-2 11 443,1 0 0,1 0 1,0 1-1,5 28 0,-4-50-119,0-1 0,0 0-1,0 1 1,0-1 0,1 0-1,-1 1 1,0-1 0,1 0-1,-1 0 1,1 1 0,0-1-1,-1 0 1,1 0 0,0 0-1,0 0 1,0 0 0,-1 0-1,1 0 1,0 0 0,0 0-1,1 0 1,-1 0 0,0-1-1,0 1 1,0 0 0,0-1-1,1 1 1,-1-1 0,0 1 0,1-1-1,-1 0 1,0 1 0,1-1-1,-1 0 1,0 0 0,1 0-1,-1 0 1,0 0 0,1 0-1,1-1 1,3 0 73,0-1-1,0 0 1,0 0 0,-1 0-1,1 0 1,-1-1 0,10-6-1,4-3-11,0-2 0,-1 0 0,-1-1 0,0-1 0,-1 0 0,0-1 0,21-33 0,107-225 45,-115 213-291,-16 33 121,-2-1 0,10-37 0,8-64-863,-73 266 258,-3 39 661,-70 216 310,74-267-294,22-57 272,-52 106 1,72-169-279,-1 0 0,0 0 0,0 0 0,0 0 0,0-1-1,0 1 1,0-1 0,-1 1 0,1-1 0,-1 0-1,0 0 1,0 0 0,0 0 0,0 0 0,0-1-1,0 0 1,-4 2 0,7-3-35,-1 0 1,1 0-1,-1 1 0,0-1 0,1 0 1,-1 0-1,1 0 0,-1 0 0,0 0 1,1 0-1,-1 0 0,1-1 0,-1 1 1,0 0-1,1 0 0,-1 0 0,1-1 1,-1 1-1,1 0 0,-1 0 0,1-1 1,-1 1-1,1-1 0,-1 1 1,1 0-1,-1-1 0,1 1 0,-1-1 1,0-1 12,0-1 0,-1 1 0,1 0 0,0 0 0,1 0 0,-1-1 0,-1-3 0,1-4-1,0 0 1,-1-15-1,2 16-43,1 1-1,0-1 1,0 0-1,0 1 0,1-1 1,0 1-1,1 0 0,0 0 1,0 0-1,1 0 0,0 0 1,0 0-1,1 1 1,0 0-1,0 0 0,1 1 1,0-1-1,0 1 0,0 0 1,1 1-1,11-8 0,-7 8-22,0 1-1,0 0 0,0 1 0,1 1 0,-1 0 0,19-1 0,-11 0 71,18 0 26,-26 3 23,0-1 0,0-1 0,1 1 0,-1-2 0,-1 0 0,21-7-1,-14 2 75,-1-1 0,27-20 0,-37 24-143,0 0 0,-1 0 0,0-1 1,0 1-1,0-1 0,-1-1 0,1 1 0,-2 0 0,6-12 0,-4 6 26,0-1 0,-2 1 0,5-20 1,-7 26-81,-1 1 1,1-1-1,-1 0 1,0 0 0,0 1-1,-1-1 1,0 1-1,0-1 1,0 0-1,-3-7 1,4 13 35,0-1 0,0 1-1,0 0 1,-1-1 0,1 1 0,0 0-1,0-1 1,0 1 0,0 0 0,-1-1-1,1 1 1,0 0 0,0 0 0,-1-1-1,1 1 1,0 0 0,0 0 0,-1-1-1,1 1 1,0 0 0,-1 0-1,1 0 1,0 0 0,-1-1 0,1 1-1,0 0 1,-1 0 0,1 0 0,0 0-1,-1 0 1,1 0 0,0 0 0,-1 0-1,1 0 1,-1 0 0,1 0 0,0 0-1,-1 0 1,1 0 0,0 1 0,-1-1-1,1 0 1,0 0 0,-1 0 0,1 0-1,0 1 1,-1-1 0,1 0 0,0 0-1,0 1 1,-1-1 0,1 0 0,0 0-1,0 1 1,0-1 0,-1 0 0,1 1-1,0-1 1,0 0 0,0 1 0,-16 25-88,13-19 58,-1-1 40,0 1-1,0 1 1,1-1-1,0 0 0,0 1 1,1 0-1,0 0 1,-1 10-1,2-11 20,0 1 0,1 0 0,0-1 0,0 1-1,1 0 1,2 13 0,-2-18 11,0 0-1,0-1 1,0 1 0,1-1-1,-1 1 1,0-1 0,1 0-1,0 0 1,-1 1 0,1-1-1,0 0 1,0-1-1,0 1 1,1 0 0,-1-1-1,0 1 1,1-1 0,-1 1-1,1-1 1,-1 0-1,6 1 1,-5-1 22,1 0 0,-1-1 1,1 0-1,-1 0 0,1 0 0,-1 0 0,1 0 0,0-1 0,-1 1 1,1-1-1,-1 0 0,0 0 0,1 0 0,-1-1 0,0 1 0,6-4 1,5-4 28,0-1 0,17-15 0,-17 14-22,13-12-12,-2-2 0,0-1-1,-2 0 1,27-40 0,72-129 1,-79 122-148,-24 44 87,-3-2 1,26-61-1,-40 85 6,25-82 49,-23 74-189,-1-1 0,0 0-1,0-26 1,-4 36-43,-2 6 62,-7 12-2,-7 20-36,2-3 115,-3 8 27,0 1 1,-17 60-1,-7 108 3,38-174 9,2 0 0,1 1 1,1-1-1,7 49 0,-3-59 89,10 34 1,-11-46-17,1 0 0,0 0 1,0-1-1,1 0 0,10 15 0,-14-23-29,0 1 0,1-1-1,-1 0 1,0 1-1,0-1 1,1 0 0,-1 0-1,1 0 1,-1 0-1,1 0 1,-1 0 0,1-1-1,0 1 1,-1 0-1,1-1 1,0 1 0,0-1-1,-1 0 1,1 0-1,0 0 1,0 1-1,-1-1 1,1-1 0,0 1-1,0 0 1,0 0-1,-1-1 1,4 0 0,-1-1 4,0 0 1,0 0-1,0 0 1,-1 0-1,1-1 1,-1 1-1,0-1 1,1 0-1,-1 0 1,0 0-1,2-4 1,6-8-59,-1 0 0,-1 0 0,-1-1 0,0 0 0,-1-1 0,0 0 0,3-18 0,-7 27-280,-1 9 23,-1 14-52,-3 2 313,1 0 1,2 33-1,0-10 119,2-5 5,-3-33-83,1 0-1,-1 0 0,1 0 0,0 0 0,-1 1 0,1-1 1,0 0-1,0 0 0,0 0 0,0-1 0,1 1 1,2 3-1,-4-5 0,1 1 1,-1-1-1,0 0 0,1 0 1,-1 0-1,0 1 1,1-1-1,-1 0 1,0 0-1,1 0 0,-1 0 1,1 0-1,-1 0 1,0 0-1,1 0 1,-1 0-1,0 0 0,1 0 1,-1 0-1,1 0 1,-1 0-1,0-1 1,1 1-1,-1 0 0,0 0 1,1 0-1,-1 0 1,0-1-1,1 1 1,-1 0-1,0 0 0,0-1 1,1 1-1,-1 0 1,0-1-1,10-12 184,-7 9-163,24-31-48,-17 20-26,1 1 0,0 1 0,2 0 0,25-22 0,-37 34 8,0 0 0,0 0 0,0 0 0,0 0 1,0 1-1,0-1 0,0 0 0,1 1 0,-1-1 1,0 1-1,1-1 0,-1 1 0,0 0 0,0 0 0,1-1 1,-1 1-1,1 0 0,-1 0 0,0 0 0,1 1 1,1-1-1,-2 1 15,1 0 0,-1 0 0,0 0 0,0 0 0,1 1 0,-1-1 0,0 0 0,0 1 0,0-1 0,0 1 0,0-1 0,-1 1 0,1-1 0,0 1 0,0 2 0,1 3 32,0 0-1,-1 0 0,1 1 1,-2-1-1,1 0 0,-1 1 1,0 7-1,-1-1 238,1-14-37,2-3 283,10-4-405,-1-1 0,0 0-1,13-12 1,-16 12-150,0 1 0,0 1-1,1-1 1,0 2 0,0-1 0,0 1 0,20-8-1,-27 12 5,1 1 0,-1-1 0,1 1-1,0 0 1,0-1 0,-1 1 0,1 0 0,0 0-1,-1 1 1,6 0 0,-7-1 31,0 1 0,0-1 0,0 1 1,0 0-1,0-1 0,0 1 0,0 0 0,0 0 0,0-1 1,0 1-1,0 0 0,0 0 0,-1 0 0,1 0 0,0 0 0,-1 0 1,1 0-1,0 0 0,-1 1 0,0-1 0,1 0 0,-1 0 1,1 3-1,1 6 103,-1 0 1,1 19 0,-2-28 245,1-2-267,1 0 1,-1 0 0,0 0-1,0-1 1,1 1 0,-1 0-1,0-1 1,0 1 0,1-3-1,1-2-24,76-85-221,-78 89 145,1 0-1,0 1 1,0-1 0,0 0-1,0 1 1,0-1 0,0 1-1,0 0 1,4-2 0,-6 3 16,1 0-1,0 0 1,-1 0 0,1-1 0,0 1-1,-1 0 1,1 0 0,0 0 0,-1 0 0,1 0-1,0 1 1,0-1 0,-1 0 0,1 0 0,-1 0-1,1 1 1,0-1 0,-1 0 0,1 0-1,-1 1 1,1-1 0,0 1 0,-1-1 0,1 0-1,-1 1 1,1-1 0,-1 1 0,0 0-1,1-1 1,-1 1 0,1-1 0,-1 1 0,0-1-1,0 1 1,1 0 0,-1-1 0,0 1 0,0 1-1,3 6 15,-2 0 0,1 1 0,-1-1 0,0 14 0,1 11-26,1-21 66,0 1 0,0 0-1,9 17 1,-12-28-19,1-1 0,-1 1 0,1-1 0,0 0 0,0 1 0,0-1 0,0 0 0,0 0 0,0 0 0,0 0 0,0 0 0,0 0 0,0 0 0,1 0 0,-1 0 0,0 0 0,1-1 0,-1 1 0,1-1 0,-1 1 0,1-1 0,-1 1 0,1-1 0,-1 0 0,1 0 0,-1 1 0,1-1 0,-1 0 0,1-1 0,-1 1 0,1 0 0,-1 0 0,3-1 0,1-1 55,-1 1-1,1-1 0,-1 0 1,1 0-1,-1 0 0,0-1 1,0 1-1,7-7 0,1-2-55,-2-1 0,1-1-1,-1 1 1,-1-2 0,-1 1-1,0-1 1,0 0 0,-1-1-1,-1 0 1,-1 0 0,0-1-1,-1 1 1,3-24 0,-6 35-56,0 0 1,0 1 0,-1-1 0,1 0-1,-1 0 1,0 0 0,0 0-1,-1 1 1,1-1 0,-1 0 0,0 0-1,0 0 1,0 1 0,-3-6 0,4 9 27,0 0 0,0-1 1,-1 1-1,1 0 0,0-1 1,0 1-1,-1 0 0,1 0 1,0 0-1,-1-1 0,1 1 1,0 0-1,-1 0 1,1 0-1,-1 0 0,1-1 1,0 1-1,-1 0 0,1 0 1,0 0-1,-1 0 0,1 0 1,-1 0-1,1 0 0,0 0 1,-1 0-1,1 0 0,-1 0 1,1 0-1,0 1 0,-1-1 1,1 0-1,0 0 1,-1 0-1,1 0 0,0 1 1,-1-1-1,1 0 0,0 0 1,-1 1-1,1-1 0,0 0 1,-1 1-1,-10 13-53,3-1 91,1 0-1,1 0 1,-8 22-1,12-29 4,0 0-1,0 1 0,1-1 1,0 1-1,0-1 0,0 1 0,1-1 1,0 1-1,1-1 0,0 8 1,0-10 5,1 0 1,-1 0 0,1 0 0,0 0 0,0 0-1,0 0 1,1-1 0,-1 1 0,1-1 0,0 0 0,0 0-1,0 0 1,0 0 0,0 0 0,1-1 0,-1 1-1,1-1 1,0 0 0,0 0 0,0 0 0,0-1-1,0 0 1,0 1 0,5 0 0,-4-1-249,1 0-1,-1-1 1,1 0 0,-1 1 0,1-2-1,-1 1 1,1-1 0,5-1 0,-7 1-528,0 0 0,1 0 0,-2-1 1,1 1-1,0-1 0,0 0 0,0-1 1,-1 1-1,1 0 0,4-6 0,1-1-1879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2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14 5568,'-60'-6'2528,"35"6"-2208,16 0 896,5 0-736,-4 0 1312,16 0-1824,5-5 32,3 5 0,0-3-1760,6 3 992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2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644 190 7808,'-24'-15'2506,"21"12"-1862,4 1-301,8-2 31,-1-1 1,1 1-1,0 1 0,18-6 1,44-6 1074,-38 9-1010,423-48 484,-444 53-823,5-1-1192,0 1 0,1 1 1,28 3-1,-31 2-2652,-3 2 1211</inkml:trace>
  <inkml:trace contextRef="#ctx0" brushRef="#br0" timeOffset="1">61 11 7392,'-61'-7'3360,"61"14"-2208,3-10-1408,9 3 128,10-4-1600,6 0 960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4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24 4896,'1'-4'794,"4"-12"944,-3 13 517,-1 9 2078,-2-3-3684,0 1 1,1 0-1,-1-1 1,-1 1-1,1 0 1,-4 6 0,1-2-115,-60 111 2260,52-95-2997,-8 19-3410,15-25 1725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2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3 316 3136,'-3'1'1931,"7"0"839,7 0-634,-7-2-1845,-1 0 1,1 0-1,0-1 1,0 1-1,-1-1 1,1 0-1,-1 0 1,0 0-1,1 0 0,-1 0 1,0-1-1,5-5 1,0-2 27,0 0 1,11-19 0,-1 1 9,-16 25-323,10-14 210,11-20 0,-21 32-247,1-1 0,-1 1 0,0 0 0,0-1 1,0 1-1,-1-1 0,0 1 0,1-12 0,-4 22-129,0-1 0,1 1 0,0 0 0,-1 7 0,2 7 263,1-1 0,5 34 1,-5-48-42,1 0 0,-1 0 0,0-1 0,1 1 0,0-1 0,0 1 0,0-1 0,0 0 0,0 0 0,1 0 0,0 0 0,-1 0 0,4 2 0,-3-3 44,-1-1 0,0 1 0,0-1 0,1 1 1,-1-1-1,1 0 0,-1 0 0,1 0 0,0 0 0,-1-1 0,1 1 1,0-1-1,0 1 0,-1-1 0,1 0 0,0 0 0,0 0 1,5-2-1,2-1 102,0 0 0,0-1 0,-1-1 0,1 1 1,-1-1-1,0-1 0,-1 0 0,1 0 0,13-14 0,-7 5-133,-1-1-1,0 0 0,21-35 0,-8 2 148,-18 30-466,18-26 0,-27 45 237,0 0 0,1-1 0,-1 1 0,0 0 0,0 0 0,0-1 0,0 1 0,1 0 0,-1 0 0,0 0 0,0-1 0,0 1 0,1 0 0,-1 0 0,0 0 0,0 0 0,1 0 0,-1-1 0,0 1 0,0 0 0,1 0 0,-1 0 0,0 0 0,1 0 0,-1 0 0,0 0 0,0 0 1,1 0-1,-1 0 0,0 0 0,1 0 0,-1 0 0,0 0 0,0 0 0,1 0 0,0 1 0,7 10-72,1 20 100,-8-30-25,1 13-43,0 0 0,1 21 0,0 4 230,-3-34-115,1-1 0,-1 0-1,0 1 1,-1-1-1,1 1 1,-1-1-1,1 0 1,-4 9-1,4-13-53,0 1-1,-1-1 0,1 1 0,0 0 0,-1-1 0,1 1 0,-1-1 1,1 0-1,0 1 0,-1-1 0,1 1 0,-1-1 0,1 1 0,-1-1 1,0 0-1,1 0 0,-1 1 0,1-1 0,-1 0 0,0 0 0,1 1 1,-2-1-1,-18 0 192,13-1-174,1 0 0,1-1 0,-1 0 0,0 0 0,-6-3 0,-21-11-21,33 16-9,0 0 0,0 0 0,-1 0-1,1 0 1,0 0 0,0 0 0,0 0-1,0 0 1,0 0 0,0 0 0,0 0-1,0 0 1,0-1 0,-1 1 0,1 0-1,0 0 1,0 0 0,0 0 0,0 0-1,0 0 1,0 0 0,0 0 0,0-1-1,0 1 1,0 0 0,0 0 0,0 0-1,0 0 1,0 0 0,0 0-1,0 0 1,0-1 0,0 1 0,0 0-1,0 0 1,0 0 0,0 0 0,0 0-1,0 0 1,0 0 0,0-1 0,0 1-1,0 0 1,0 0 0,0 0 0,0 0-1,0 0 1,0 0 0,0 0 0,1 0-1,-1 0 1,0-1 0,0 1 0,0 0-1,0 0 1,0 0 0,0 0 0,0 0-1,0 0 1,1 0 0,-1 0 0,13-3-61,15 1-71,24 9 8,-30-3 233,35 1-1,-45-3-294,-3-1-2768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2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69 4384,'-20'-14'2016,"25"-1"-1760,-2 4-352,9 7 0,5-10-608,7 4 416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3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7 541 3136,'-6'-2'6321,"10"-3"-3954,16-5-1901,-17 9 145,14-7 93,-1 0-1,0-1 1,26-20 0,-34 22-632,-1 0 1,1-1-1,-1 1 0,-1-2 1,0 1-1,0-1 1,0 1-1,4-11 1,8-16 94,-12 25-110,0 0 1,-1 0 0,0 0 0,-1-1-1,0 0 1,-1 0 0,4-16 0,2-21 75,-11 50-319,-1 3 121,-1 16-27,-2 32-1,0 0 44,5-41 75,0 0 1,2 1 0,-1-1-1,1 0 1,1 0 0,0 0-1,1 0 1,7 20 0,-10-31 23,0 1 0,1-1 1,0 1-1,-1-1 0,1 1 1,0-1-1,-1 1 0,1-1 0,0 0 1,0 1-1,0-1 0,0 0 1,0 0-1,1 0 0,-1 0 1,0 0-1,3 2 0,-3-3 8,0 0 0,1 1 0,-1-1 0,0 0 0,0 0 0,1 0-1,-1 0 1,0 0 0,1 0 0,-1 0 0,0 0 0,0 0 0,1-1 0,-1 1 0,0 0 0,0-1-1,2 0 1,2-2 36,0 0-1,-1 0 0,0-1 0,1 1 1,-1-1-1,-1 0 0,1 0 0,0-1 1,2-4-1,19-28-171,36-42 1,-61 79 67,0-1 1,1 1-1,-1 0 0,0-1 1,1 1-1,-1 0 0,0-1 1,1 1-1,-1 0 0,1-1 1,-1 1-1,1 0 0,-1 0 0,0-1 1,1 1-1,-1 0 0,1 0 1,-1 0-1,1 0 0,-1 0 1,1 0-1,-1 0 0,1 0 1,-1 0-1,1 0 0,-1 0 1,1 0-1,-1 0 0,2 0 1,-2 1-6,1 0 1,0-1 0,0 1 0,0 0 0,0 0 0,-1-1 0,1 1 0,0 0 0,-1 0 0,1 0 0,-1 0 0,2 2 0,0 3 36,0 1 1,0-1-1,2 11 0,-2 4 135,-1 33 0,-1-48-71,0-6-61,0 0 0,0 0-1,0 1 1,0-1 0,0 0 0,0 0 0,0 1-1,0-1 1,0 0 0,0 0 0,0 1 0,1-1-1,-1 0 1,0 0 0,0 1 0,0-1-1,0 0 1,0 0 0,0 0 0,0 1 0,1-1-1,-1 0 1,0 0 0,0 0 0,0 1 0,1-1-1,-1 0 1,0 0 0,0 0 0,0 0 0,1 0-1,-1 0 1,0 1 0,0-1 0,1 0-1,-1 0 1,0 0 0,0 0 0,1 0 0,-1 0-1,1 0 1,13-6 404,22-21-413,-30 22-3,19-15-28,33-26-79,-49 40-1,0 0-1,0 1 0,0 0 1,19-7-1,-27 12 77,1-1 0,-1 1 0,0 0 0,1 0 0,-1 0 0,1 0 0,-1 0 0,0 0 0,1 0 0,-1 0 0,0 0 0,1 1 0,-1-1 0,0 0-1,1 1 1,-1-1 0,0 1 0,0 0 0,1-1 0,-1 1 0,0 0 0,0 0 0,0 0 0,0-1 0,0 1 0,0 0 0,0 1 0,1 0 0,2 4 20,-1 0 0,1 1 1,-1-1-1,3 10 0,3 4-95,17 24 175,-23-41-18,0 1 1,-1-1-1,1 1 1,0-1-1,0 0 0,1 0 1,-1 0-1,1-1 0,4 3 1,-7-4-39,1-1 0,-1 0 1,1 0-1,0 1 0,-1-1 1,1 0-1,-1 0 0,1-1 1,0 1-1,-1 0 0,1-1 1,-1 1-1,1 0 0,0-1 1,-1 0-1,1 1 0,-1-1 1,0 0-1,1 0 0,-1 0 1,0 0-1,1 0 1,1-2-1,0 0 33,1-1 0,-1 1-1,0-1 1,1 0 0,-2 0 0,6-8 0,6-17-44,-2-2 0,0 1 0,-2-1-1,11-64 1,-20 89-98,3-10-344,-4 16 407,0 0 0,1 0-1,-1 0 1,0 0 0,0 0-1,0 0 1,1 0 0,-1 1-1,0-1 1,0 0 0,0 0-1,0 0 1,1 0 0,-1 0-1,0 0 1,0 1 0,0-1-1,0 0 1,1 0 0,-1 0-1,0 0 1,0 1 0,0-1-1,0 0 1,0 0 0,0 0-1,0 1 1,0-1 0,0 0-1,0 0 1,0 1 0,2 8-11,-1 0 1,0 0-1,-1 0 1,0 11-1,-1-9 35,1 0 0,3 19-1,20 78 313,-17-89-267,-6-19-23,0 0 1,0 1-1,0-1 0,0 0 1,0 1-1,0-1 0,0 0 1,0 1-1,1-1 0,-1 0 0,0 1 1,0-1-1,0 0 0,0 0 1,1 1-1,-1-1 0,0 0 0,0 0 1,0 1-1,1-1 0,-1 0 1,0 0-1,0 1 0,1-1 1,-1 0-1,0 0 0,1 0 0,-1 0 1,0 0-1,0 0 0,1 1 1,-1-1-1,0 0 0,1 0 1,-1 0-1,0 0 0,1 0 0,0 0 1,5-8 58,0-1 1,0 0 0,0 0 0,-1 0 0,-1-1 0,1 1-1,3-15 1,-2 9-6,22-66 50,8-17-519,-35 98 343,1 1 0,-1-1 1,1 1-1,-1 0 1,0-1-1,1 1 0,-1 0 1,0 0-1,0 0 1,0 0-1,1 0 0,-1 0 1,0 0-1,0 0 1,1 2-1,23 25-23,-11-13 12,0 0 1,16 13-1,-23-22 83,1 0-1,-1-1 1,1 0 0,0 0-1,0-1 1,16 6 0,-20-9 6,4 2 15,0-1-1,17 3 0,-22-4-1,1-1-1,0 0 1,-1-1-1,1 1 1,0-1-1,-1 1 1,1-1-1,-1 0 1,7-3-1,-3 1 10,-1 0 0,1 0 1,-1-1-1,0 0 0,0 0 0,0-1 0,9-9 0,-8 6-19,0-2 1,0 1 0,0-1-1,5-12 1,-10 18-18,0-1 0,0 0 0,0 0 0,-1 0 0,1-1 0,-1 1 0,0-10 0,-2-39 29,-1 18-186,2 35 125,0 0-1,0 0 0,0 0 1,0 0-1,0 0 0,0 0 1,0 0-1,-1 0 0,1 0 1,0 0-1,-1 1 0,1-1 1,0 0-1,-1-1 0,0 2 8,1 0-1,0-1 0,0 1 1,-1 0-1,1 0 0,0 0 1,0 0-1,-1 0 1,1-1-1,0 1 0,-1 0 1,1 0-1,0 0 0,0 0 1,-1 0-1,1 0 0,0 0 1,-1 0-1,1 0 0,0 0 1,-1 0-1,1 0 0,0 1 1,0-1-1,-1 0 0,1 0 1,0 0-1,0 0 1,-1 1-1,-1 0-24,0 1 0,0-1 1,0 1-1,0 0 0,0 0 0,1 0 1,-1 0-1,-2 4 0,-8 16-26,1 1 1,1 0-1,1 0 0,1 1 1,1 0-1,-7 42 0,13-60 80,0 1-1,1-1 0,-1 1 1,1-1-1,1 1 0,-1-1 1,1 1-1,0-1 0,1 1 1,0-1-1,0 0 0,0 1 0,0-1 1,1 0-1,0-1 0,1 1 1,-1 0-1,1-1 0,0 0 1,7 8-1,-9-12 7,-1 0-1,1 0 1,-1 1-1,1-1 1,0 0-1,0 0 0,0-1 1,-1 1-1,1 0 1,0-1-1,0 1 1,0-1-1,0 1 1,0-1-1,0 0 1,0 0-1,0 0 1,0 0-1,0 0 1,0 0-1,0-1 1,0 1-1,3-2 1,-1 1-5,-1-1 1,0 1-1,0-1 1,1 0-1,-1 0 0,0 0 1,-1-1-1,1 1 0,0-1 1,-1 1-1,1-1 1,-1 0-1,2-3 0,17-31 69,20-49 1,12-22-659,-53 108 561,1 0 0,-1 0 0,0 0-1,0 0 1,0 0 0,1 0 0,-1 0 0,0 0-1,0 0 1,0 0 0,1 0 0,-1 0-1,0 0 1,0 0 0,0 0 0,1 0 0,-1 0-1,0 1 1,0-1 0,0 0 0,0 0-1,0 0 1,1 0 0,-1 0 0,0 1-1,0-1 1,0 0 0,0 0 0,0 0 0,0 1-1,0-1 1,0 0 0,0 0 0,1 0-1,-1 1 1,0-1 0,0 0 0,0 0 0,0 1-1,5 13-192,-3-11 114,1 6 3,23 61-49,-23-58 167,1-1 1,0-1 0,1 1 0,10 16-1,-12-22-4,0 0 0,1 0 0,0 0-1,0 0 1,0-1 0,1 0 0,0 0 0,-1 0-1,1 0 1,9 4 0,-11-7-1,-1 0 0,1 0 0,0 0 0,0 0 0,-1 0 0,1-1 0,0 1 0,0-1-1,0 0 1,0 0 0,0 0 0,0 0 0,0-1 0,0 1 0,3-2 0,-2 1 24,1-1 1,-1 0-1,0 0 0,0 0 1,0-1-1,0 1 1,0-1-1,5-6 0,0 0 20,-1-1-1,0 0 1,0 0-1,-1-1 0,11-22 1,44-130 80,-31 77-363,-21 64-129,-3 16 22,-7 6 306,1 0 0,-1 0-1,1 0 1,-1 1 0,0-1-1,1 0 1,-1 0-1,0 1 1,0-1 0,1 0-1,-1 0 1,0 1 0,0-1-1,1 0 1,-1 1 0,0-1-1,0 0 1,0 1 0,1-1-1,-1 0 1,0 1-1,0-1 1,0 0 0,0 1-1,0-1 1,0 0 0,0 1-1,0 0 1,4 18-45,-2 0 0,0 0-1,-1 1 1,-3 29 0,1-3-6,-1 15 186,-12 68-1,14-127-92,0-1 1,-1 1-1,1 0 0,0 0 1,-1 0-1,0 0 0,1 0 1,-1 0-1,0-1 0,0 1 1,0 0-1,0-1 0,0 1 1,-1-1-1,-2 3 0,4-3-17,-1-1-1,0 1 0,0-1 1,0 1-1,0-1 0,0 0 0,-1 0 1,1 1-1,0-1 0,0 0 1,0 0-1,0 0 0,0 0 0,0 0 1,0 0-1,0-1 0,0 1 1,0 0-1,0 0 0,0-1 0,0 1 1,0-1-1,0 1 0,0-1 1,0 1-1,0-1 0,0 0 0,0 1 1,0-2-1,-6-3 10,0-1 0,0 0 0,1 0 1,0-1-1,0 1 0,-6-9 0,62 38-830,-32-15 809,1 0 0,-1-2 0,2 0 1,-1 0-1,24 2 0,-38-7 37,1-1 0,-1 1 0,1-1 0,0-1 0,-1 1 0,1-1 0,-1 0 0,1 0 0,-1 0-1,1-1 1,-1 0 0,0 0 0,0 0 0,0-1 0,0 0 0,0 0 0,-1 0 0,1 0 0,-1-1 0,0 1 0,0-1 0,0 0 0,5-8 0,0-1 6,0-1 0,-1 0 1,0 0-1,-2-1 0,1 1 1,-2-2-1,5-18 0,-7 21-32,7-39-62,-9 46 13,-1 0 0,1 1-1,-1-1 1,0 0 0,-1 0 0,-1-9-1,2 15 23,0-1-1,0 0 0,0 1 1,0-1-1,-1 0 0,1 1 0,0-1 1,0 0-1,-1 1 0,1-1 1,0 1-1,-1-1 0,1 0 1,0 1-1,-1-1 0,1 1 1,-1-1-1,1 1 0,-1-1 0,1 1 1,-1 0-1,1-1 0,-1 1 1,0-1-1,1 1 0,-1 0 1,-1-1-1,1 1-7,0 1-1,0-1 1,0 0 0,0 1-1,1-1 1,-1 0 0,0 1-1,0-1 1,0 1-1,0 0 1,0-1 0,1 1-1,-1 0 1,0-1 0,1 1-1,-2 1 1,-3 5-77,0 0 1,-9 16-1,14-22 107,-12 24-12,2 0 0,-13 48 1,21-65 42,0-1 1,0 1-1,1 0 1,0 0-1,1 0 1,-1 0 0,2 0-1,-1 0 1,1 0-1,3 10 1,-4-15-15,1 0 1,0 0-1,0 0 0,1 0 1,-1-1-1,1 1 1,-1-1-1,1 1 0,0-1 1,0 0-1,0 1 1,0-1-1,0 0 0,1 0 1,-1-1-1,1 1 1,-1 0-1,1-1 0,-1 1 1,1-1-1,0 0 1,0 0-1,0 0 0,0 0 1,0-1-1,0 1 1,0-1-1,0 0 0,0 0 1,3 0-1,3 0-155,-1-1-1,1 0 0,-1-1 0,1 0 1,-1 0-1,1-1 0,8-4 1,-4 1-2627,19-12 1,-29 16 1938,0 0 1,1 0-1,-1 0 1,0-1-1,-1 1 1,1-1-1,0 0 1,-1 0-1,0 0 1,4-6-1,6-10-2810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3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96 6560,'-29'-41'2976,"17"33"-2592,7 2-352,5 2-96,0-7-256,9 3 192,3-5-384,5 8 288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3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154 408 3072,'2'-6'2947,"-7"8"601,-4 3-3025,-3 3-201,0 0 1,1 0-1,0 2 0,1-1 0,0 1 0,0 0 0,1 1 0,0 1 0,-9 15 1,18-26-300,-6 7 57,1 1 1,0 0-1,-4 13 1,8-20-35,0 0 0,0 0 0,1 0 0,-1 0 0,1 1 1,0-1-1,-1 0 0,1 0 0,0 1 0,0-1 0,1 0 0,-1 0 0,0 0 1,1 1-1,-1-1 0,1 0 0,0 0 0,0 0 0,0 0 0,0 0 0,2 3 1,-2-4 11,1 0 0,-1 0 0,1 0 0,-1 0 0,1 0 0,0-1 0,-1 1 1,1-1-1,0 1 0,-1-1 0,1 1 0,0-1 0,0 0 0,-1 0 0,1 0 1,0 0-1,0 0 0,-1 0 0,1-1 0,0 1 0,-1-1 0,1 1 0,2-2 0,2 1 85,-1-1-1,0 0 0,0-1 0,-1 1 0,1-1 0,7-5 0,-9 5-102,0 0 1,0-1 0,0 1-1,-1-1 1,0 0-1,0 1 1,0-1-1,0 0 1,0 0 0,-1 0-1,0 0 1,0-1-1,0 1 1,0 0-1,-1-1 1,1 1 0,-1 0-1,0-1 1,-1 1-1,1 0 1,-2-6-1,0-1-62,0 1 0,-1-1 0,0 1-1,-1 0 1,0 0 0,-1 0 0,-8-12-1,5 8-60,-7-10-107,14 23 163,1 1-1,-1-1 0,0 0 0,0 0 1,0 0-1,0 1 0,1-1 0,-1 0 1,0 1-1,0-1 0,0 0 1,0 1-1,0 0 0,0-1 0,-1 1 1,1 0-1,0-1 0,-1 1 0,1 0 14,0 1 0,1-1 0,-1 1-1,1-1 1,-1 0 0,1 1 0,0-1-1,-1 1 1,1 0 0,-1-1-1,1 1 1,0-1 0,-1 1 0,1 0-1,0-1 1,0 1 0,0-1 0,-1 1-1,1 0 1,0-1 0,0 1-1,0 0 1,0-1 0,0 1 0,0 0-1,0-1 1,0 1 0,1 0 0,-1 0-1,4 25-20,-3-22 40,0 0 0,1 1 0,0-1 0,0 0 1,0 0-1,5 6 0,-6-9 50,0 1 1,1 0-1,-1-1 1,1 1-1,0 0 0,-1-1 1,1 0-1,0 1 1,0-1-1,0 0 0,0 0 1,0 0-1,0 0 0,0-1 1,3 2-1,0-2 72,-1 0 0,1 0 0,-1 0-1,0-1 1,1 0 0,-1 0 0,0 0 0,1 0 0,-1-1-1,0 1 1,0-1 0,0 0 0,0 0 0,-1-1 0,1 1-1,6-7 1,3-2 141,-1-2 0,20-24 0,-6 2-9,-3-1 1,23-43-1,-5 5 56,41-72-341,-73 136-259,-9 10 279,0 0 0,1 0 0,-1 0 0,0 0 0,0 0 0,0 0 0,1 0 0,-1 0-1,0 0 1,0 0 0,0 0 0,1 0 0,-1 1 0,0-1 0,0 0 0,0 0 0,0 0-1,1 0 1,-1 0 0,0 0 0,0 0 0,0 0 0,0 1 0,0-1 0,0 0 0,1 0-1,-1 0 1,0 0 0,0 0 0,0 1 0,0-1 0,0 0 0,0 0 0,0 0 0,0 1-1,1 2-8,0 0-1,0 0 1,-1 1-1,1-1 1,-1 7-1,-2 59-115,-12 79 0,-25 71 185,-91 306 426,125-510-366,0 1-1,-1-1 1,0 0-1,-1 0 1,-1 0-1,-14 20 1,21-33-98,0 0 24,-1-1 0,1 1 0,0 0-1,0-1 1,0 1 0,-1-1 0,1 1 0,-1-1 0,1 0 0,-1 0-1,0 1 1,1-1 0,-1 0 0,0 0 0,0-1 0,0 1 0,0 0-1,-3 0 1,3-1-21,1 0-1,0 0 0,0 0 1,0 0-1,0 0 0,0 0 1,0 0-1,0-1 0,0 1 1,-1 0-1,1-1 0,0 1 1,0-1-1,0 1 0,0-1 1,1 0-1,-1 1 0,0-1 1,0 0-1,0 0 0,0 1 1,1-1-1,-1 0 0,0 0 1,1 0-1,-2-2 0,0-1 13,0 0 1,1-1-1,-1 1 0,1-1 1,-2-8-1,1-2 19,1-1 0,0 1-1,1 0 1,0-1 0,1 1 0,1 0 0,1 0 0,0 0-1,1 0 1,11-27 0,-10 29-15,2 0 1,-1 1-1,1 0 0,1 1 1,0 0-1,1 0 1,0 0-1,1 1 0,0 1 1,0 0-1,1 0 1,17-10-1,-7 7-160,-1 1-1,2 1 1,-1 1 0,1 0-1,1 2 1,0 1 0,-1 0-1,2 2 1,45-3 0,-45 8-3043,-4 3 858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3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5 823 3552,'-5'-5'1634,"8"2"-373,16-2 387,-2 2-831,-4-2-393,0 0 1,0-1-1,0 0 0,-1-1 1,0-1-1,0 0 1,-1 0-1,0-1 1,-1 0-1,1-1 0,10-14 1,-3-5 102,0-1 0,-2 0 0,-1-1 0,16-49-1,22-59 776,-53 139-1304,0 0 1,0 0 0,0 0-1,0 0 1,0 0 0,0 1-1,0-1 1,0 0 0,0 0-1,0 0 1,0 0-1,0 0 1,0 0 0,0 0-1,0 0 1,0 0 0,1 0-1,-1 1 1,0-1 0,0 0-1,0 0 1,0 0-1,0 0 1,0 0 0,0 0-1,0 0 1,0 0 0,1 0-1,-1 0 1,0 0 0,0 0-1,0 0 1,0 0-1,0 0 1,0 0 0,0 0-1,0 0 1,1 0 0,-1 0-1,0 0 1,0 0 0,0 0-1,0 0 1,0 0-1,0 0 1,0 0 0,0 0-1,1 0 1,-1 0 0,0 0-1,0-1 1,0 1 0,0 0-1,0 0 1,0 0-1,0 0 1,0 0 0,0 0-1,0 0 1,0 0 0,0 0-1,0 0 1,0-1 0,0 1-1,5 17-27,-1 24 77,2 63 19,0-1 202,-5-94-236,0 0-1,0 1 0,1-1 0,1 0 0,3 10 0,1 2 229,-7-19-231,1 0 0,0 0 0,0 0 1,0 1-1,0-1 0,0-1 0,0 1 0,0 0 1,0 0-1,1 0 0,-1-1 0,1 1 1,0 0-1,-1-1 0,1 1 0,0-1 0,0 0 1,0 0-1,0 0 0,3 1 0,-2 0 43,2-1-1,-1-1 0,0 1 0,0-1 1,0 1-1,0-1 0,0-1 0,0 1 1,0 0-1,7-3 0,10-2 105,0-1 1,0-1-1,-1-1 0,27-15 1,-17 5-203,55-40 0,-66 43 85,-1-1-1,0-1 1,-1-1 0,-1-1-1,27-39 1,-40 52-219,-9 15-82,-1 0 171,-59 71 97,13-16-91,37-44 36,0-1 50,-18 31 0,34-49-8,-1 0-1,0 1 1,0-1-1,1 1 1,-1 0-1,1-1 1,0 1-1,-1-1 1,1 1-1,0 0 1,0 1 0,0-2 5,0-1 0,0 1 0,0-1 1,0 0-1,0 1 0,0-1 1,0 1-1,1-1 0,-1 0 0,0 1 1,0-1-1,0 1 0,1-1 1,-1 0-1,0 1 0,1-1 0,-1 0 1,0 0-1,0 1 0,1-1 1,-1 0-1,1 0 0,-1 1 0,0-1 1,1 0-1,-1 0 0,0 0 1,1 0-1,-1 0 0,1 1 1,-1-1-1,1 0 0,-1 0 0,0 0 1,1 0-1,-1 0 0,1 0 1,-1 0-1,0 0 0,1-1 0,-1 1 1,1 0-1,7-2 56,0-1 1,-1 0-1,1 0 1,-1-1-1,1 0 0,-1 0 1,-1-1-1,1 0 0,-1 0 1,0 0-1,0-1 1,0 0-1,9-12 0,4-9-115,0 0-1,14-31 0,-30 51 58,3-3-485,-4 9 172,0 7 67,3 31 50,-4-24 177,1 0 0,0 0 0,1-1 0,0 1-1,9 20 1,-9-27 59,0 1-1,1-1 1,0 0-1,7 9 1,-10-14-32,0 0 1,0 1 0,0-1 0,0 0-1,0 0 1,0 0 0,1 0 0,-1-1-1,0 1 1,1 0 0,-1 0-1,1-1 1,-1 1 0,1-1 0,-1 1-1,1-1 1,-1 0 0,1 0-1,-1 1 1,1-1 0,-1 0 0,1 0-1,-1 0 1,1-1 0,0 1 0,-1 0-1,2-1 1,0 0 12,-1-1 0,1 1-1,-1-1 1,0 1 0,1-1 0,-1 0 0,0 0-1,0 0 1,3-4 0,14-23 206,-17 26-221,31-55 84,28-72 0,-4 18 1,-34 69-101,28-73 0,-37 77-100,-1-2 0,-2 0-1,6-46 1,-17 85 63,1-16-116,-1 18 142,0-1-1,0 1 0,0 0 1,0 0-1,1 0 1,-1-1-1,0 1 1,0 0-1,0 0 1,0 0-1,0-1 1,0 1-1,-1 0 0,1 0 1,0 0-1,0-1 1,0 1-1,0 0 1,0 0-1,0 0 1,0-1-1,0 1 0,0 0 1,0 0-1,-1 0 1,1 0-1,0-1 1,0 1-1,0 0 1,0 0-1,-1 0 1,1 0-1,0 0 0,0 0 1,0-1-1,-1 1 1,1 0-1,0 0 1,0 0-1,0 0 1,-1 0-1,1 0 0,0 0 1,0 0-1,0 0 1,-1 0-1,1 0 1,0 0-1,0 0 1,0 0-1,-1 0 0,1 0 1,0 0-1,0 0 1,0 1-1,-1-1 1,1 0-1,0 0 1,0 0-1,0 0 1,0 0-1,-1 0 0,1 1 1,0-1-1,0 0 1,0 0-1,0 0 1,-5 5-31,0 0 0,1 0 0,0 1 1,0-1-1,0 1 0,-3 6 0,-19 43 2,23-48 32,-8 20-20,1 2 0,2-1 0,-10 56 0,12-34 10,-1 77 0,7-108 48,1-1 0,0 1 0,2-1 0,0 1 0,1-1 0,10 30 0,-12-42-7,1 0 0,0 0 0,0 0 0,1 0 0,-1 0-1,1-1 1,0 0 0,1 1 0,-1-2 0,1 1 0,0 0 0,1-1 0,-1 0 0,1 0 0,-1-1 0,1 1-1,0-1 1,1 0 0,-1-1 0,0 0 0,10 3 0,-10-4 31,-1-1 0,1 1 0,0-1 0,-1 0 0,1 0 0,-1 0 0,1-1 0,0 0 0,-1 0 0,1-1 0,-1 1 0,0-1 0,0 0 0,1-1 0,5-3 0,-5 2-37,0 0 0,0 0 0,0-1 0,-1 0 0,0 0 0,0 0 0,0-1 0,-1 0 1,8-12-1,0-3 9,13-35 1,-22 50-22,6-16-56,0 0 0,-2 0-1,0-1 1,-2 1 0,0-2 0,2-42 0,-6 66 36,-1 0 0,0-1 0,0 1 0,0 0 0,0 0 0,0-1 0,0 1 0,0 0 0,0-1 0,0 1 1,0 0-1,0 0 0,0-1 0,0 1 0,0 0 0,0-1 0,0 1 0,-1 0 0,1 0 0,0-1 0,0 1 0,0 0 1,0 0-1,0-1 0,-1 1 0,1 0 0,0 0 0,0 0 0,0-1 0,-1 1 0,1 0 0,0 0 0,0 0 0,-1 0 1,1 0-1,0-1 0,0 1 0,-1 0 0,1 0 0,0 0 0,-1 0 0,1 0 0,0 0 0,-1 0-9,0 1 0,0-1-1,0 1 1,0-1-1,0 1 1,0 0-1,0-1 1,0 1 0,1 0-1,-1 0 1,0 0-1,0-1 1,0 2 0,-6 11 8,0 0 1,0 0-1,1 1 0,1 0 1,1 0-1,0 0 1,0 0-1,1 1 1,-1 26-1,4-32 37,-1 1 0,2-1 0,-1 0-1,2 0 1,-1 0 0,1 0-1,0 0 1,1 0 0,0 0 0,5 9-1,-5-13 4,-1-1 0,1 1-1,1-1 1,-1 0-1,1 0 1,0 0-1,0 0 1,0 0-1,0-1 1,0 0-1,1 0 1,0 0-1,-1 0 1,1-1-1,0 0 1,0 0 0,1 0-1,5 1 1,-4-2-6,-1 0 1,0-1 0,1 1 0,-1-1-1,0-1 1,1 1 0,-1-1 0,0 0-1,0-1 1,0 1 0,1-1 0,-2 0-1,1-1 1,11-5 0,-12 4-411,1 1 0,-1-1 0,1-1 0,-1 1 0,0-1 0,4-5 0,-6 7-536,0-1 0,0-1 0,-1 1 0,1 0 0,-1-1 0,0 1 0,0-1 0,2-6 1,-4 9 420,1-1 1,-1 1-1,0-1 1,0 0-1,0 1 0,0-1 1,0 1-1,0-1 1,-1 1-1,1-1 1,-1 1-1,-1-4 1,1 1-373,-5-17-2018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3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93 6816,'-29'-7'3072,"34"7"-2656,2 0 1536,10 0-1152,12-8 1280,7 5-1184,26-12 31,8-1-543,20 6-320,-3 2-64,-8 1 288,-9 4-192,-13-5-64,-13 5-64,-6-2-4255,-9 5 2303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0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115 894 2496,'0'0'51,"0"0"1,0 0 0,0 0-1,0 0 1,1 0-1,-1 0 1,0 0-1,0 0 1,0 0-1,0 0 1,0 0-1,0 0 1,1-1-1,-1 1 1,0 0 0,0 0-1,0 0 1,0 0-1,0 0 1,0 0-1,0 0 1,0 0-1,1 0 1,-1 0-1,0-1 1,0 1 0,0 0-1,0 0 1,0 0-1,0 0 1,0 0-1,0 0 1,0 0-1,0-1 1,0 1-1,0 0 1,0 0-1,0 0 1,0 0 0,0 0-1,0 0 1,0-1-1,0 1 1,0 0-1,0 0 1,0 0-1,0 0 1,0 0-1,0 0 1,0-1 0,0 1-1,0 0 1,0 0-1,0 0 1,-1 0-1,1 0 1,0 0-1,0 0 1,0 0-1,0 0 1,0-1-1,0 1 1,0 0 0,-1 0-1,2 0 73,-1 0 0,0 0 0,1 0 0,-1 0 1,0 0-1,1 0 0,-1 0 0,0 0 0,0 0 0,1 0 0,-1 0 0,0-1 0,1 1 0,-1 0 0,0 0 1,0 0-1,1 0 0,-1-1 0,0 1 0,0 0 0,0 0 0,1 0 0,-1-1 0,0 1 0,0 0 0,0 0 0,0-1 1,0 1-1,1 0 0,-1-1 0,0 1 0,0-1 0,0 1-75,0 0 0,0-1-1,0 1 1,-1 0 0,1 0 0,0-1-1,0 1 1,0 0 0,0 0 0,0 0-1,-1-1 1,1 1 0,0 0 0,0 0-1,-1 0 1,1-1 0,0 1 0,0 0-1,-1 0 1,1 0 0,0 0 0,0 0 0,-1 0-1,1-1 1,0 1 0,0 0 0,-1 0-1,1 0 1,0 0 0,-1 0 0,1 0-1,-1 0 1,-9 1 673,5 0-660,1 1 0,-1 0 0,1 0 1,0 0-1,-1 0 0,1 1 0,0 0 1,1 0-1,-1 0 0,0 0 0,1 0 1,0 1-1,0-1 0,-6 9 0,2 0-17,0-1 0,0 2-1,1-1 1,-5 16 0,10-26-9,0 0 1,1 0-1,-1 0 1,1 1-1,0-1 1,0 0-1,-1 0 1,1 0-1,0 0 1,1 0-1,-1 0 0,0 0 1,1 1-1,-1-1 1,1 0-1,0 0 1,-1 0-1,1 0 1,0-1-1,0 1 1,0 0-1,1 0 0,-1 0 1,0-1-1,1 1 1,-1-1-1,1 1 1,-1-1-1,1 0 1,0 1-1,-1-1 1,1 0-1,0 0 1,4 1-1,-2 0 75,0 0 0,0-1 0,0 0 0,0 0 0,0 0 0,0 0 0,0-1 0,1 0 0,-1 1 0,0-2 0,0 1 0,0 0 0,1-1 0,-1 0 0,0 0 0,8-3-1,-6 1-62,0 0 0,-1 0 0,1-1-1,0 0 1,-1 0 0,0-1-1,0 1 1,0-1 0,-1 0-1,1-1 1,-1 1 0,-1-1-1,1 0 1,-1 0 0,0 0-1,4-10 1,5-14 68,-1 0 1,-2 0-1,-1-1 0,5-32 0,-12 55-102,14-135 132,-14 122-252,-1 0 1,-1 0-1,-1 0 1,-7-37-1,7 51 60,-7-23-112,9 29 135,-1 0 0,1 0 0,-1 0 1,1-1-1,-1 1 0,0 0 0,0 0 1,1 0-1,-1 0 0,0 0 0,0 1 1,0-1-1,0 0 0,0 0 0,0 1 1,0-1-1,0 0 0,0 1 0,0-1 1,-2 0-1,1 2-1,1-1 0,-1 0 0,0 1 0,1-1 0,-1 1 0,0-1 0,1 1 1,-1 0-1,1 0 0,-1-1 0,1 1 0,0 0 0,-1 0 0,1 1 0,0-1 0,0 0 0,-1 0 1,1 1-1,0-1 0,0 0 0,-1 3 0,-2 2 24,1 0-1,-1 1 1,1-1-1,-4 10 1,3 1 37,0 0 0,1 0 0,-2 26 0,3 52-81,2-92 46,0 27 26,2 1 0,8 42-1,-7-56 65,2 0 0,0 0 0,0-1 0,2 1 0,13 24 0,-19-39-22,1 1 0,0 0 1,0 0-1,0-1 0,0 1 0,0-1 0,1 0 0,-1 0 1,1 0-1,-1 0 0,1 0 0,0 0 0,0-1 0,0 1 0,0-1 1,3 1-1,-1-1 0,-1 0-1,0 0 1,1-1 0,-1 0 0,1 0-1,-1 0 1,1 0 0,-1-1 0,0 0 0,8-2-1,0-1 3,-1-1 0,1 0-1,-1-1 1,0 0-1,0-1 1,-1 0 0,12-11-1,-13 11-43,0-1 0,0-1 0,-1 0 0,0 0 0,0 0 0,-1-1-1,0 0 1,6-15 0,-10 19-30,-2 0-1,1 0 1,-1 0 0,0-1 0,0 1-1,0-11 1,-1 13-1,0 0 1,0 1 0,-1-1-1,1 0 1,-1 1-1,0-1 1,0 1-1,0-1 1,0 1-1,0-1 1,-1 1 0,-2-4-1,3 5-6,0 1-1,0 0 1,1 0-1,-1 0 1,0 0 0,0 0-1,0 0 1,0 0-1,0 0 1,0 1-1,-1-1 1,1 0 0,0 1-1,0-1 1,0 0-1,-1 1 1,1 0-1,0-1 1,-1 1 0,1 0-1,0-1 1,-1 1-1,1 0 1,-1 0-1,1 0 1,0 0 0,-3 1-1,2 0-6,0 0 1,0 1-1,-1-1 0,1 0 0,0 1 0,0 0 0,1-1 1,-1 1-1,0 0 0,0 0 0,1 0 0,-1 0 1,0 3-1,-4 4 1,1 0 1,1 1-1,0 0 1,0 0-1,1 0 1,0 1-1,1-1 1,0 0-1,1 1 1,0 0 0,0-1-1,1 1 1,3 20-1,-2-25 65,1-1-1,0 1 1,0-1 0,1 0-1,0 1 1,0-1 0,0 0-1,0-1 1,1 1 0,0-1 0,0 1-1,0-1 1,0 0 0,1-1-1,0 1 1,0-1 0,0 0-1,0 0 1,0 0 0,0-1-1,1 1 1,-1-2 0,1 1-1,0 0 1,-1-1 0,1 0-1,0 0 1,0-1 0,0 0-1,0 0 1,0 0 0,-1-1-1,1 0 1,7-1 0,-3-2-17,0-1-1,0 0 1,-1 0 0,1-1 0,-1 0 0,8-7 0,18-13-279,-34 26 241,-1 0 1,1 0-1,-1 0 1,0-1-1,1 1 1,-1 0-1,1 0 1,-1 0-1,1 0 1,-1 0-1,1 0 1,-1 0-1,1 0 1,-1 0-1,0 0 1,1 0 0,-1 0-1,1 0 1,-1 0-1,1 0 1,-1 1-1,0-1 1,1 0-1,-1 0 1,1 0-1,-1 1 1,0-1-1,1 0 1,-1 0-1,0 1 1,1-1-1,-1 0 1,0 1-1,1-1 1,-1 1-1,0-1 1,0 0-1,1 1 1,-1-1-1,0 1 1,5 17 6,-18 140-326,1-37 488,-3 90 279,10-170 1109,6-91-1331,3 1 0,18-92 0,45-89-159,3 2-99,-58 200-210,-11 26 226,-1 1 0,1 0 0,-1 0 0,1 0 0,0 0 0,0 0 0,-1 0 0,1 0 0,0 0 0,0 0 0,0 0 0,0 0 0,0 0 0,0 1 0,0-1 0,1 0 0,-1 1 0,0-1 0,2 0 0,-2 2 9,0 0-1,0-1 1,0 1 0,0 0-1,0 0 1,-1-1-1,1 1 1,0 0-1,-1 0 1,1 0 0,0 0-1,-1 0 1,1 0-1,-1 0 1,1 0-1,-1 1 1,0-1 0,1 1-1,-1 0-7,3 6 16,-2 0 0,1 0-1,-1 0 1,0 0 0,-1 0 0,1 0-1,-2 1 1,1-1 0,-1 0-1,-2 9 1,-4 8 89,-16 45 0,17-57-48,0 0 1,-2-1-1,1 0 0,-10 12 1,17-24-35,0 0 0,0 0 0,0 0 0,0 0 0,0 0 0,0 0 0,0 0 0,0 0 0,1 0-1,-1-1 1,0 1 0,0 0 0,0 0 0,0 0 0,0 0 0,0 0 0,0 0 0,0 0 0,1 0 0,-1 0 0,0 0 0,0 0 0,0 0 0,0 1 0,0-1 0,0 0 0,0 0 0,0 0 0,0 0 0,1 0 0,-1 0 0,0 0 0,0 0 0,0 0 0,0 0 0,0 0 0,0 0 0,0 0 0,0 0 0,0 1 0,0-1 0,0 0 0,0 0 0,0 0 0,0 0 0,0 0 0,0 0 0,0 0 0,1 0 0,-1 0 0,0 1 0,0-1 0,0 0 0,0 0 0,0 0 0,0 0 0,-1 0 0,1 0 0,0 0 0,0 0 0,0 1 0,0-1 0,0 0 0,0 0 0,17-5 59,21-11 124,64-30-170,-70 30-44,-24 12 20,-1 0 0,0 1 0,1 0-1,12-4 1,8-1-88,-28 8 90,0 0-1,1 0 1,-1 0-1,0 0 1,0 0 0,1 0-1,-1 0 1,0 0-1,0 0 1,1 0 0,-1 1-1,0-1 1,0 0-1,0 0 1,1 0 0,-1 0-1,0 1 1,0-1 0,0 0-1,1 0 1,-1 0-1,0 1 1,0-1 0,0 0-1,0 0 1,0 1-1,0-1 1,0 0 0,1 0-1,-1 1 1,0-1-1,0 0 1,0 1 0,0 11-120,0-8 42,-1 4 25,1-6 69,0 0 0,-1 0 0,1 0 0,0 0 1,0 1-1,1-1 0,-1 0 0,0 0 0,1 0 0,-1 0 0,1 0 0,-1 0 0,1 0 1,0 0-1,0-1 0,0 1 0,2 3 0,0-3 21,0 0-1,0 0 1,0 0 0,0-1-1,0 0 1,0 1 0,1-1-1,-1 0 1,0 0 0,1-1-1,-1 1 1,1-1 0,-1 0-1,0 0 1,1 0 0,-1 0-1,1 0 1,4-2 0,-6 2-11,0-1 0,0 1 0,-1-1 0,1 0 1,0 0-1,0 0 0,0 0 0,-1 0 0,1 0 1,-1 0-1,1 0 0,-1-1 0,1 1 0,-1-1 1,0 1-1,0-1 0,1 1 0,-1-1 0,0 0 1,-1 0-1,1 1 0,0-1 0,0 0 0,-1 0 1,1 0-1,-1 0 0,0 0 0,1 0 0,-1 0 0,0 0 1,0 0-1,0 0 0,-1-3 0,0 2-38,1 0-1,-1 0 1,0 0-1,0 0 1,0 0 0,0 0-1,-1 0 1,1 1-1,-1-1 1,0 0-1,0 1 1,0 0-1,0-1 1,-4-2-1,-3-3-22,-1 1 0,-16-10-1,14 10-90,12 7 139,-1-1 0,1 1 1,0 0-1,-1 0 0,1 0 0,0-1 0,-1 1 1,1 0-1,0 0 0,-1 0 0,1-1 1,0 1-1,0 0 0,0-1 0,-1 1 0,1 0 1,0-1-1,0 1 0,0 0 0,0-1 0,-1 1 1,1 0-1,0-1 0,0 1 0,0 0 0,0-1 1,0 1-1,0-1 0,0 1 0,0 0 1,0-1-1,0 1 0,1-1 0,-1 0-11,1 0-1,-1 0 0,1 0 1,0 1-1,0-1 1,-1 0-1,1 0 0,0 1 1,0-1-1,0 0 1,1 0-1,30-12-128,-32 13 135,22-8-66,-6 2 19,1 0-1,0 1 1,0 1 0,1 1-1,24-2 1,-38 5 31,-1 0 1,1 1-1,0-1 1,0 1-1,0 0 1,0 0 0,0 0-1,-1 1 1,1-1-1,0 1 1,-1 0-1,0 0 1,1 0 0,-1 1-1,0-1 1,0 1-1,0-1 1,0 1 0,-1 0-1,1 0 1,-1 0-1,0 1 1,1-1-1,-2 1 1,1-1 0,0 1-1,1 5 1,1 4-30,0 1 1,0 0 0,-2 0 0,0 1-1,-1-1 1,0 19 0,-4 41 146,-22 119 1,14-118-32,-10 67 594,18-133-193,1-11-68,2-18-49,4-22-203,10-74 7,2 49-177,37-98 0,-32 107 11,-16 39-66,1 1-1,1 0 0,1 0 0,0 1 1,2 0-1,12-19 0,-20 34 35,-1 0 0,1 0 0,0 0-1,0 1 1,0-1 0,0 0 0,0 1 0,0-1-1,4-1 1,-5 2 24,0 1-1,0 0 0,0 0 0,0 0 0,0 0 1,0 0-1,0 0 0,0 0 0,0 0 1,0 0-1,0 0 0,0 0 0,0 1 1,0-1-1,0 0 0,0 1 0,0-1 1,0 1-1,0-1 0,-1 1 0,1-1 1,0 1-1,0 0 0,0-1 0,-1 1 0,1 0 1,0 1-1,2 1 6,-1 0 0,0 1 0,1-1 0,-2 1 0,1 0 0,0-1 0,-1 1 0,0 0-1,0 0 1,0 0 0,0 0 0,-1 0 0,1 0 0,-1 0 0,0 1 0,0-1 0,-1 0 0,1 0 0,-1 0 0,-2 5 0,0 4 74,-1 1 0,-1-2-1,0 1 1,-14 22 0,17-30-19,0-1-1,-1 0 1,1 0-1,-1 0 1,0-1-1,0 1 1,-1-1 0,1 0-1,-1 0 1,0 0-1,0 0 1,0 0-1,0-1 1,-5 3 0,8-5-45,1 0 0,-1 0 0,0 0 0,0 0 1,0 0-1,1 0 0,-1 0 0,0 0 0,0 0 1,0 0-1,1 0 0,-1-1 0,0 1 0,0 0 1,0-1-1,1 1 0,-1 0 0,0-1 0,1 1 0,-1-1 1,0 1-1,1-1 0,-1 1 0,1-1 0,-1 0 1,1 1-1,-1-1 0,1 0 0,-1 1 0,1-1 1,-1 0-1,1 0 0,0 1 0,0-1 0,-1 0 1,1 0-1,0 0 0,0 1 0,0-1 0,0 0 1,0 0-1,0 0 0,0 1 0,0-1 0,0 0 1,0 0-1,0 0 0,1 1 0,-1-1 0,0 0 1,1 0-1,-1 1 0,0-1 0,1 0 0,-1 0 1,1 1-1,-1-1 0,1 1 0,-1-1 0,1 0 0,0 1 1,-1-1-1,1 1 0,0-1 0,-1 1 0,1 0 1,1-1-1,43-16-66,28-8-17,-12 5 39,-20 3 94,74-42 0,-94 46-47,0-1 0,-1-2 0,-1 0-1,32-33 1,-51 49-12,0-1 0,0 1 0,0 0 0,0 0 0,0 0 0,0 0 0,0 0 0,0-1 0,1 1 0,-1 0-1,0 0 1,0 0 0,0 0 0,0 0 0,0 0 0,0 0 0,1 0 0,-1 0 0,0 0 0,0-1 0,0 1 0,0 0 0,0 0-1,1 0 1,-1 0 0,0 0 0,0 0 0,0 0 0,0 0 0,1 0 0,-1 0 0,0 0 0,0 0 0,0 0 0,0 1 0,0-1-1,1 0 1,-1 0 0,0 0 0,0 0 0,0 0 0,0 0 0,0 0 0,1 0 0,-1 0 0,0 1 0,0-1 0,0 0 0,0 0-1,0 0 1,0 0 0,0 0 0,0 0 0,0 1 0,0-1 0,1 0 0,-1 0 0,0 0 0,0 0 0,0 0 0,0 1 0,0-1-1,0 0 1,0 0 0,0 1 0,1 19-139,-5 26 178,-1-12-19,-5 37 91,9-62-95,1-5 40,-1 1 1,1-1-1,0 0 1,0 1-1,1-1 0,0 6 1,-1-9-35,0-1 0,1 1-1,-1-1 1,0 1 0,0-1 0,0 1 0,1-1 0,-1 0-1,0 1 1,1-1 0,-1 1 0,0-1 0,1 0 0,-1 1 0,0-1-1,1 0 1,-1 0 0,1 1 0,-1-1 0,1 0 0,-1 0-1,0 0 1,1 1 0,0-1 0,0 0 22,1 0-1,-1 0 1,0-1-1,1 1 1,-1 0-1,0 0 1,1-1-1,-1 1 1,0-1-1,0 1 1,1-1-1,-1 0 1,1 0 0,3-2-2,0-1 1,-1 1 0,0-1 0,1 0 0,-1 0 0,-1 0 0,7-8 0,18-35-6,-23 36-25,1 0-1,0 1 1,15-18 0,-21 28 1,13-12-339,-8 13-9,-2 8 109,-6 38 145,2-28 144,0 0 0,3 23 0,-1-35-59,4 28-40,-4-33 58,-1-1 1,1 1-1,-1 0 0,1-1 0,0 1 1,-1 0-1,1-1 0,0 1 0,0-1 1,0 1-1,0-1 0,0 0 1,1 1-1,-1-1 0,0 0 0,3 2 1,-2-3 22,-1 0 0,1 0 1,0-1-1,0 1 1,-1 0-1,1-1 1,0 1-1,-1-1 0,1 1 1,-1-1-1,1 0 1,0 0-1,-1 1 1,1-1-1,-1 0 0,3-3 1,0 2 54,34-23 136,48-40-1,-66 47-234,-1 0 0,-1-2-1,30-39 1,48-107 167,-94 162-156,32-66-25,-2-2 0,-4-2 0,36-149 0,-61 211 3,0-1-122,0 1 1,-1-1-1,1-22 1,-4 30-329,-3 11 227,-6 20 123,4-8 45,-36 67-43,-5 9-101,22-31 256,3 0 0,3 2 0,-12 73 0,26-114-43,1-1 24,0 0 0,1 0 0,2 0 0,2 44 0,-1-63 1,1 0 1,-1 0 0,1-1 0,0 1 0,1 0-1,-1-1 1,1 1 0,-1-1 0,1 1 0,0-1 0,0 0-1,1 0 1,-1 0 0,1 0 0,-1 0 0,1 0 0,0-1-1,0 1 1,0-1 0,0 0 0,1 0 0,-1 0-1,1 0 1,-1-1 0,5 2 0,-3-1 9,1-1 1,-1 0-1,0-1 1,0 1-1,1-1 1,-1 0 0,0 0-1,1-1 1,-1 1-1,0-1 1,0-1-1,1 1 1,-1-1-1,0 1 1,0-1-1,-1-1 1,8-3-1,12-11 13,-1-1 1,-1-2-1,37-40 0,-59 60-44,18-16-199,-8 10-532,-29 52 454,14-31 276,-1 0-1,-8 13 0,-1-2 24,2 0 0,-13 32 1,26-56-1,-1-1 0,0 0 0,1 1 0,-1-1 0,1 1 0,0-1 0,-1 1 0,1-1 0,0 1 0,0-1 0,0 1 0,0 0 0,0-1 0,1 1 0,-1-1 0,0 1 0,1 1 0,0-3-7,-1 1 0,0-1-1,0 0 1,1 0-1,-1 0 1,0 1-1,0-1 1,1 0-1,-1 0 1,0 0-1,1 0 1,-1 0-1,0 1 1,1-1-1,-1 0 1,0 0-1,1 0 1,-1 0-1,0 0 1,1 0-1,-1 0 1,0 0-1,1 0 1,-1 0-1,1-1 1,14-7 350,-5-2-317,0 0 1,0-1 0,-1 0-1,-1-1 1,1 0 0,-2 0 0,9-20-1,9-13-52,-11 23-186,14-35 0,-27 55-167,-1 6 104,-2 14-13,-4 23 210,6-40 50,-2 7 16,0 0 1,1 1-1,0-1 0,0 0 0,1 1 0,0-1 0,0 1 0,4 15 1,-4-22-5,1 0 1,0-1 0,-1 1 0,1-1-1,0 0 1,-1 1 0,1-1 0,0 0-1,0 1 1,0-1 0,0 0 0,0 0-1,1 0 1,-1 0 0,0 0 0,0 0-1,1 0 1,-1 0 0,1 0 0,-1-1-1,2 2 1,1-1 42,-1-1-1,1 1 1,-1-1-1,1 0 1,-1 1 0,1-1-1,-1-1 1,1 1-1,4-1 1,5-3 17,-1 1 0,1-2 1,-1 1-1,13-8 0,-11 4-50,0-1 0,0 0 0,-1-1 0,-1-1 0,1 0-1,-2-1 1,1 0 0,-2 0 0,0-1 0,9-15 0,4-11-1,-1 0 1,24-65-1,-22 37 69,15-73 1,-11 13-262,13-165 0,-40 272-219,-2 13 95,0 11 142,-3 15-3,-32 176-308,26-141 522,-18 133-111,21-112 58,-7 88-11,13-118 43,5 73 0,-1-100 76,0 0 0,1 0 0,10 26 0,-14-42-79,1-1 1,0 1-1,-1-1 0,1 1 1,0-1-1,0 1 0,0-1 1,0 0-1,0 0 0,0 1 1,0-1-1,0 0 0,0 0 1,0 0-1,1 0 0,-1 0 1,1-1-1,-1 1 0,0 0 1,1 0-1,-1-1 0,1 1 1,0-1-1,-1 0 0,4 1 1,-3-1-10,0 0 1,1-1 0,-1 1 0,0 0-1,0-1 1,1 0 0,-1 0 0,0 1-1,0-1 1,0-1 0,0 1 0,0 0 0,0 0-1,0-1 1,-1 1 0,1-1 0,0 1-1,2-4 1,40-47 219,-40 45-245,0-1-1,0 0 1,-1 0 0,0-1-1,-1 1 1,0-1 0,0 1-1,1-15 1,-1 9 75,-1 10-87,0 0 0,-1 0 0,0 0 0,1 0 1,-1 0-1,-1 0 0,1 0 0,-1 0 1,1 0-1,-1 0 0,0 0 0,-1 0 1,-1-6-1,2 10 9,1 0 0,0 0 0,0 0 0,-1 0 0,1 0 1,0 0-1,0 0 0,0 0 0,-1 0 0,1 0 0,0 0 0,0 0 1,-1 0-1,1 0 0,0 0 0,0 0 0,-1 0 0,1 0 0,0 0 0,0 0 1,0 0-1,-1 0 0,1 1 0,0-1 0,0 0 0,0 0 0,0 0 0,-1 0 1,1 0-1,0 1 0,0-1 0,0 0 0,0 0 0,0 0 0,-1 1 0,1-1 1,0 0-1,0 0 0,0 1 0,0-1-13,-4 9-17,0 0 0,1 1 1,0 0-1,1-1 0,0 1 0,1 0 1,-1 0-1,2 0 0,0 0 0,0 0 1,1 0-1,2 15 0,-2-23 59,-1 0 1,1 0-1,0 0 0,-1 0 0,1-1 1,0 1-1,0 0 0,0-1 0,0 1 1,1 0-1,-1-1 0,0 1 0,1-1 0,-1 0 1,1 0-1,-1 1 0,3 0 0,0 0 4,0 0-1,0-1 0,0 1 0,0-1 0,0 0 0,0 0 0,8 0 1,4 0 29,-1-1 1,1-1-1,20-4 1,-35 5-49,23-4 27,-1-2 0,0 0-1,42-19 1,59-39 39,-116 60-74,0-1 0,-1 1 1,0-1-1,0-1 0,-1 1 0,0-1 0,0 0 1,9-12-1,-15 18-2,1 0-1,-1-1 1,0 1 0,0 0-1,0 0 1,0-1 0,1 1-1,-1 0 1,0 0 0,0-1-1,0 1 1,0 0 0,0 0-1,0-1 1,0 1 0,0 0-1,1-1 1,-1 1 0,0 0-1,0 0 1,0-1 0,-1 1-1,1 0 1,0-1 0,0 1-1,0 0 1,0 0 0,0-1-1,0 1 1,0 0 0,0-1-1,-1 1 1,1 0 0,0-1-1,-1 1-7,1 0 0,-1 0 0,1 0 0,-1 0 1,0 0-1,1 0 0,-1 0 0,1 0 0,-1 1 0,0-1 0,1 0 0,-1 0 0,1 0 0,-1 1 0,1-1 0,-1 0 0,1 0 0,-2 1 0,-28 19-71,0 1 0,1 1 0,1 2-1,-40 44 1,65-64 94,1-1 0,-1 1 0,1-1 0,0 1 0,0-1 0,1 1 0,-1 0 0,1 0 0,0 0 0,0 0-1,0 0 1,0 8 0,1-10 1,0-1 0,0 0-1,0 1 1,1-1 0,-1 0 0,0 0-1,0 1 1,1-1 0,-1 0-1,1 0 1,-1 0 0,1 1-1,0-1 1,0 0 0,-1 0-1,1 0 1,0 0 0,1 1 0,0-1 7,-1 0 0,1 0 0,-1-1 0,1 1 0,0 0 0,-1-1 0,1 1 0,0-1 0,0 0 0,0 1 0,-1-1 0,1 0 0,0 0 0,0 0 0,0 0 0,3-1 0,1-1 9,0 0-1,1 0 0,-1 0 1,0-1-1,-1 1 1,1-1-1,0-1 0,-1 1 1,0-1-1,1 0 1,-2 0-1,9-9 0,-1 0 19,-1-1 0,0 0-1,12-22 1,1-11-12,-1 0 1,-3-1 0,16-61 0,-19 52-86,14-106 0,2-85-141,-31 220-128,-3 26-37,-1 8 172,-3 19 65,3-15 57,-45 291-364,28 96-53,18-377-1783,1-19 1972,0 0-1,0-1 1,0 1 0,0 0-1,0-1 1,0 1 0,0 0-1,0 0 1,-1-1-1,1 1 1,0-1 0,0 1-1,-1 0 1,1-1 0,0 1-1,-1-1 1,1 1 0,-1 0-1,0 0 1,0-4-2322,-3-12-923,1-4 1232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0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14 6976,'-65'-13'3168,"31"16"-2752,27-3 2432,2 4-1632,10-4 639,7 3-1087,17 0 320,7 2-640,14-5 32,3 3-288,13-3-32,4 0-96,4-3-832,-9 3 416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1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18 4160,'-2'-14'1812,"1"10"1506,1 6-2784,-4 130 4073,-11 71-1817,4-61-1910,3 123 688,8-200-262,1-61-194,2-8-808,3-9-200,8-35 145,-5 14-241,2 0 1,1 1-1,31-60 1,-32 75 3,0 1 1,28-31-1,-34 43-42,0-1-1,1 1 1,0 0 0,0 1 0,0-1 0,0 1 0,1 0-1,0 1 1,-1 0 0,1 0 0,10-3 0,-13 6 5,0-1 0,0 0-1,0 1 1,0 0 0,0 0 0,5 1 0,-7-1 19,0 1 1,0-1-1,0 1 0,0-1 1,0 1-1,0 0 0,0-1 1,-1 1-1,1 0 0,0 0 1,0 0-1,-1 1 0,1-1 0,-1 0 1,2 2-1,1 3 26,-1-1 1,0 0-1,-1 1 0,1 0 1,-1 0-1,0 0 0,0 0 1,-1 0-1,0 0 1,0 0-1,0 10 0,-1-2-27,0 1-1,-1 0 0,-5 24 0,5-28 20,-1 0 0,-1-1 0,0 1-1,0-1 1,-1 1 0,-1-1-1,1-1 1,-2 1 0,-6 9 0,3-8 67,0 0 1,0-1-1,-1-1 0,-1 0 1,-16 12-1,22-18-40,-1 1 0,1-1 0,-1-1 0,0 1 0,0-1 0,0 0 0,0 0 0,0 0 0,0-1 0,-1 0 0,1 0 0,0-1 0,-1 0 0,-8-1 0,-26-3 46,40 4-89,1 0-1,0 0 1,0 0-1,0 0 1,0 0-1,0 0 1,0 0-1,0 0 1,-1 0-1,1 0 1,0 0-1,0 0 1,0 0-1,0 0 1,0 0-1,0 0 1,0 0-1,0 0 1,-1 0-1,1 0 1,0 0-1,0-1 1,0 1-1,0 0 1,0 0-1,0 0 1,0 0-1,0 0 1,0 0-1,-1 0 1,1 0-1,0 0 1,0 0-1,0 0 1,0-1-1,0 1 1,0 0-1,0 0 1,0 0-1,0 0 1,0 0-1,0 0 1,0 0-1,0 0 1,0-1-1,4-4-104,9-3-1,-4 6 126,-1 1 1,1 0 0,0 0 0,15 2-1,6-1-126,-11-1 130,0-1 0,0-1 0,0-1 0,25-8 0,-32 8 41,0-1 1,-1 0-1,1-1 1,-1 0-1,-1-1 1,1 0-1,15-15 1,-8 3-32,-1-1 0,0-1 0,-2 0-1,15-27 1,19-27-248,-39 64 56,-10 11 155,0-1 0,0 1 0,0 0 0,0 0 0,0 0 0,0 0 0,1-1 0,-1 1 0,0 0 0,0 0 0,0 0 0,0 0 0,0 0 0,1-1 0,-1 1 0,0 0 0,0 0 0,0 0 0,0 0 0,1 0 0,-1 0 0,0 0 0,0 0 0,0 0 0,1 0 0,-1 0 0,0 0 0,0 0 0,0 0 0,1 0 0,-1 0 0,0 0 0,0 0 0,0 0 0,1 0 0,-1 0 0,0 0 0,0 0 0,0 0 0,0 0 0,1 0 0,-1 0 0,0 1 0,0-1 0,0 0 0,0 0 0,1 0 0,-1 0 0,0 0 0,0 1 0,0-1 0,0 0 0,0 0 0,0 0 0,0 0 0,0 1 0,1-1 0,-1 0 0,0 0 0,0 0 0,0 1 0,0-1 0,1 22-44,-1 38-1,-1-20 112,1 163 276,0-201-300,0-1 0,0 1 0,0-1 0,0 1 0,0-1 0,1 1 0,-1-1 0,0 1 0,1-1 0,-1 1 0,1-1 0,0 0 0,0 3 0,0-4-17,-1 0 1,0 1 0,1-1-1,-1 0 1,1 0-1,-1 1 1,0-1-1,1 0 1,-1 0-1,1 0 1,-1 0-1,0 1 1,1-1-1,-1 0 1,1 0-1,-1 0 1,1 0 0,-1 0-1,1 0 1,-1 0-1,0 0 1,1 0-1,-1 0 1,1 0-1,-1-1 1,1 1-1,-1 0 1,1 0-1,2-2 25,-1 0-1,1 1 0,0-1 1,-1 0-1,0 0 0,1-1 1,-1 1-1,0 0 0,0-1 1,2-3-1,10-19-45,-1-1 0,15-39 0,-2 3-19,-18 44-26,-6 12-8,1-1 1,0 1 0,0 0 0,0 0-1,9-10 1,-12 16 50,0 0-1,0-1 1,0 1 0,0 0-1,1 0 1,-1 0 0,0 0-1,0-1 1,0 1 0,0 0-1,0 0 1,0 0 0,1 0-1,-1 0 1,0-1 0,0 1-1,0 0 1,1 0 0,-1 0-1,0 0 1,0 0-1,0 0 1,0 0 0,1 0-1,-1 0 1,0 0 0,0 0-1,0 0 1,1 0 0,-1 0-1,0 0 1,0 0 0,0 0-1,1 0 1,-1 0 0,0 0-1,0 0 1,0 0 0,1 0-1,-1 0 1,0 0 0,0 0-1,0 1 1,0-1 0,1 0-1,-1 0 1,0 0 0,0 0-1,0 0 1,0 1 0,0-1-1,1 0 1,-1 0 0,0 0-1,0 0 1,0 1 0,0-1-1,0 0 1,0 0 0,0 0-1,0 1 1,0-1 0,0 0-1,2 18-112,-3 16 32,-2-1 0,-11 54-1,-25 66 119,28-112-50,-9 38 37,1-2 109,-30 75 0,45-143-34,1-1 0,-10 15 0,12-22-70,1 0-1,-1 1 1,0-1-1,0 0 0,0 0 1,0 0-1,0 0 1,0 0-1,0 0 0,0 0 1,0 0-1,0 0 1,0 0-1,-1 0 0,1-1 1,0 1-1,-1-1 1,1 1-1,-1-1 1,1 1-1,0-1 0,-1 0 1,1 0-1,-3 0 1,2 0-10,0-1 1,1 0 0,-1 0 0,0 0 0,1 0 0,-1 0-1,1 0 1,0 0 0,-1 0 0,1-1 0,0 1 0,0-1-1,0 1 1,0-1 0,0 1 0,0-1 0,0 1 0,0-1-1,1 0 1,-1 1 0,0-3 0,-1-1 14,-3-8 22,1 0 0,0 0 0,0 0-1,2-1 1,-1 0 0,2 0 0,0 1 0,1-21-1,1 26-17,0-1 0,0 1-1,1 0 1,0-1 0,0 1-1,1 0 1,0 0-1,0 1 1,1-1 0,0 1-1,0-1 1,1 1 0,0 1-1,12-13 1,-5 7 16,1 1 0,1 1 0,0 0 0,0 1 1,24-11-1,-11 8-33,1 1 0,36-8 0,-43 12-45,-14 5-428,0 0 0,0 0 1,9-1-1,-14 2-128,0 1 0,0 0 0,0 0 0,0 0-1,0 0 1,0 1 0,0-1 0,0 1 0,0-1 0,0 1 0,0-1 0,-1 1-1,1 0 1,0 0 0,0 0 0,1 1 0,9 6-3021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4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 6240,'-6'0'696,"-10"2"5886,24 3-3269,-6-5-3016,-1 0-1,1 1 0,-1-1 0,1 0 0,0 0 0,-1 0 1,1 0-1,-1 0 0,1-1 0,2 0 0,7 0 542,170-19 1125,-2 7-3990,-122 12 875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2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11 782 2304,'0'0'173,"-1"0"1,1 0-1,-1 0 0,1 0 1,0 0-1,-1 0 1,1 0-1,-1 0 0,1 0 1,0 0-1,-1 0 1,1 1-1,-1-1 0,1 0 1,0 0-1,-1 0 0,1 1 1,0-1-1,0 0 1,-1 0-1,1 1 0,0-1 1,-1 0-1,1 1 1,0-1-1,0 0 0,0 1 1,-1-1-1,1 0 0,0 1 1,0-1-1,0 1 1,0-1-1,0 0 0,0 1 1,0-1-1,0 1 1,0-1-1,0 0 0,0 1 1,0-1-1,0 1 0,0-1 1,0 0-1,0 1 1,0 0-1,1 0 17,-1 0 0,0 0 0,1 0 0,-1 0 1,1 0-1,0 0 0,-1 0 0,1 0 0,0 0 0,-1 0 0,1 0 0,0 0 0,0 0 1,0-1-1,0 1 0,1 1 0,4 0 93,-1 0 0,1-1 0,0 1 0,0-1 0,-1 0 0,1-1-1,0 1 1,8-1 0,-3-1 14,1 0 0,-1-1-1,15-4 1,-17 3-216,0 0 0,0-1 0,0 0 0,-1 0 0,1-1 0,-1 0 0,0-1 0,0 1 0,-1-2 0,0 1-1,0-1 1,-1 0 0,1 0 0,-1-1 0,-1 0 0,9-16 0,-13 23-82,0-1-1,-1 0 0,1 1 1,0-1-1,-1 0 1,1 0-1,-1 1 1,0-1-1,0 0 1,0 0-1,0 0 0,0 0 1,0 0-1,0 1 1,0-1-1,-1 0 1,1 0-1,-1 0 1,1 1-1,-1-1 0,0 0 1,0 1-1,0-1 1,0 0-1,0 1 1,0-1-1,-3-2 1,2 2-45,-1 0 1,0-1 0,0 1-1,-1 0 1,1 0 0,0 1 0,-1-1-1,1 1 1,-1 0 0,1 0 0,-1 0-1,0 0 1,-6 0 0,4 0 62,-1 1 1,1 0 0,0 0 0,0 1-1,-1 0 1,1 0 0,0 1-1,0-1 1,0 1 0,0 0 0,0 1-1,1 0 1,-1-1 0,1 2-1,-1-1 1,1 1 0,0 0 0,1 0-1,-1 0 1,1 1 0,-1-1-1,1 1 1,1 0 0,-1 0 0,1 1-1,0-1 1,-5 11 0,5-6 84,0 0 0,0 0 0,1 1 1,0-1-1,0 1 0,2-1 0,-1 1 0,1 0 0,1-1 1,0 1-1,4 20 0,-3-23-25,1-1 0,0 0 0,0 1 0,1-1-1,-1 0 1,2-1 0,-1 1 0,1-1 0,0 0 0,0 0 0,0 0 0,1-1-1,0 0 1,0 0 0,0 0 0,14 7 0,-10-7-1,0 0 0,0-1 0,0 0 0,1-1 0,-1 0 0,1 0 0,-1-2 0,1 1 0,0-1 0,12 0 1,-15-2-52,0 1 0,-1-1 0,1-1 1,0 0-1,0 0 0,-1 0 1,1-1-1,-1 0 0,0 0 0,0-1 1,0 0-1,0 0 0,-1-1 1,11-9-1,120-136 213,-56 56-124,-59 70-261,0-2 0,-2-1 0,-1-1 0,-1 0 0,-1-1 0,-2-1 0,-1-1 0,19-60 0,-5-40-335,-18 76 324,-5 31 64,3-49-1,-8 63 75,0 1-1,-1-1 1,0 0 0,-1 0-1,1 1 1,-2-1 0,-5-16-1,7 25 0,1 0 0,-1-1 1,0 1-1,1 0 0,-1-1 0,0 1 0,0 0 0,1 0 0,-1 0 0,0 0 0,0 0 0,0 0 0,0 0 0,-1 0 0,1 0 0,0 1 0,0-1 0,0 0 0,-1 1 0,1-1 0,0 1 0,-1-1 0,1 1 0,-1 0 0,1-1 1,0 1-1,-1 0 0,1 0 0,-1 0 0,1 0 0,0 0 0,-1 1 0,1-1 0,-1 0 0,1 1 0,0-1 0,-1 0 0,-1 2 0,-1 0-36,0 0-1,0 1 1,0-1 0,1 1-1,-1-1 1,1 1 0,-1 0-1,1 1 1,0-1 0,1 0-1,-1 1 1,-2 4 0,-3 8 102,0 2 0,1-1 0,-7 32 0,-8 58 239,14-61-87,-14 115 528,20-137-567,1-1 0,2 1 0,0 0 0,8 41 0,-8-62-149,34 132 596,-29-119-491,0 1 1,1-1-1,1 0 1,0-1-1,20 28 1,-25-40-85,0 0 0,0 1 1,0-1-1,0 0 0,1-1 0,-1 1 1,1 0-1,-1-1 0,1 0 0,0 0 0,0 0 1,0 0-1,0-1 0,0 0 0,1 0 1,-1 0-1,0 0 0,1 0 0,-1-1 0,0 0 1,1 0-1,-1 0 0,0 0 0,1-1 1,-1 0-1,0 0 0,1 0 0,-1 0 0,0-1 1,0 1-1,0-1 0,0 0 0,0-1 1,-1 1-1,7-6 0,4-5 16,0 0 1,-1-1-1,-1-1 1,-1 0-1,0-1 1,10-18-1,-16 24-40,-1 0 0,1 0 0,-2-1 0,1 0 0,-1 1-1,-1-1 1,0 0 0,-1-1 0,1-18 0,-3 28-40,1 0 0,0 0 1,-1-1-1,0 1 0,1 0 0,-1 0 1,0 0-1,0 0 0,0 0 0,0 0 0,0 0 1,-1 0-1,1 0 0,-1 0 0,1 1 1,-1-1-1,0 1 0,1-1 0,-1 1 0,0-1 1,0 1-1,0 0 0,0 0 0,0 0 1,0 0-1,0 1 0,-1-1 0,1 0 0,0 1 1,0 0-1,-1-1 0,1 1 0,0 0 1,-1 0-1,1 0 0,0 0 0,0 1 0,-1-1 1,1 1-1,0-1 0,-3 2 0,1 0 40,1 0 1,0 0-1,0 0 0,0 0 0,1 0 0,-1 1 0,0-1 0,1 1 0,0 0 0,-1 0 0,1 0 1,0 0-1,1 0 0,-1 0 0,-1 4 0,1-1 20,0 0 1,1 0-1,-1 0 1,1 0-1,1 0 1,-1 1-1,1-1 1,1 11-1,3 7 179,1-1-1,0 1 1,2-1-1,0 0 1,14 27-1,-18-46-147,-1 1 1,0-1-1,1 1 1,0-1-1,0 0 1,0 0-1,1 0 0,-1 0 1,1-1-1,0 1 1,0-1-1,7 5 1,-9-8-48,-1 0 1,1 1 0,0-1-1,-1 0 1,1 0 0,-1 0 0,1 0-1,-1 0 1,1 0 0,0-1 0,-1 1-1,1 0 1,-1-1 0,1 1-1,-1-1 1,1 0 0,-1 1 0,0-1-1,1 0 1,-1 0 0,0 0-1,1 0 1,1-2 0,3-2 27,-1 0 1,1-1-1,5-7 0,24-38-38,-20 29 0,0 1 0,19-21 0,-29 38 0,8-11-22,1 1 1,0 1 0,1 0 0,1 1-1,31-19 1,-31 23 40,1 1 1,0 1-1,0 0 0,19-3 0,-25 3-29,-32 11-118,11-3 96,0 1 1,0 0 0,0 0-1,0 1 1,1 1 0,0 0-1,0 0 1,0 1 0,-15 12-1,18-13 30,-1 1 0,1 0 0,1 1 0,-1 0 0,1 0-1,0 0 1,0 0 0,1 1 0,0 0 0,1 0 0,-1 0-1,-2 11 1,5-13 28,-1 1 0,1-1-1,0 1 1,1 0-1,-1-1 1,1 1 0,1 0-1,-1 0 1,1-1 0,0 1-1,1-1 1,-1 1 0,1-1-1,1 1 1,-1-1-1,1 0 1,0 0 0,1 0-1,-1-1 1,1 1 0,0-1-1,0 0 1,1 0 0,0 0-1,7 6 1,-5-6 8,-1 0 1,1 0 0,1-1-1,-1 0 1,1 0-1,-1-1 1,1 0 0,0 0-1,0-1 1,15 3-1,-16-4 2,0-1-1,0 0 0,0-1 1,0 0-1,0 0 0,-1 0 0,1-1 1,0 0-1,-1 0 0,1 0 1,-1-1-1,0 0 0,11-7 1,-7 3-23,0-1 0,0 0 0,-1-1 1,0 0-1,-1-1 0,0 0 1,11-16-1,41-84 131,-45 78-155,-2-1 0,-1 0 1,10-47-1,12-109-946,-26 143 891,4-29-230,3-111 0,-15 182 204,0-1 1,-1 1-1,1 0 1,-1 0-1,0 0 1,-2-7 0,3 10 84,0 1 0,0 0 0,0 0 0,0 0 0,0 0 1,0 0-1,0 0 0,0-1 0,0 1 0,-1 0 0,1 0 1,0 0-1,0 0 0,0 0 0,0 0 0,0 0 0,0 0 1,0-1-1,0 1 0,-1 0 0,1 0 0,0 0 0,0 0 1,0 0-1,0 0 0,0 0 0,-1 0 0,1 0 0,0 0 1,0 0-1,0 0 0,0 0 0,0 0 0,0 0 0,-1 0 1,1 0-1,0 0 0,0 0 0,0 0 0,0 0 0,0 0 1,-1 0-1,-5 7-145,-2 11 86,-1 41 125,-1 120 1,5-64 295,5-30-14,1-35-250,4 64 165,-5-97-149,2-1 0,0 0-1,0 0 1,8 21 0,-8-25-5,-1-5-76,0-1 0,1 1 1,4 11-1,-6-18-9,0 1 1,0 0-1,1 0 1,-1 0-1,1-1 1,-1 1-1,0 0 0,1 0 1,-1-1-1,1 1 1,0 0-1,-1-1 1,1 1-1,0-1 1,-1 1-1,1-1 1,0 1-1,-1-1 1,1 1-1,0-1 0,0 1 1,0-1-1,-1 0 1,1 0-1,0 1 1,0-1-1,0 0 1,0 0-1,0 0 1,-1 0-1,1 0 1,0 0-1,0 0 0,0 0 1,0-1-1,1 1 1,1-2 14,1 0 0,-1 0 0,1 0 0,-1 0 0,1-1 0,-1 1 0,0-1 0,3-3 0,24-30 14,-16 19-81,92-94 120,-96 101-84,0-1 1,-1 0-1,11-19 0,-19 30-4,-1 0-1,0-1 1,0 1 0,0 0-1,0-1 1,1 1 0,-1 0-1,0 0 1,0-1 0,0 1-1,0 0 1,0-1-1,0 1 1,0 0 0,0-1-1,0 1 1,0 0 0,0-1-1,0 1 1,0 0 0,0-1-1,0 1 1,0 0 0,0-1-1,0 1 1,-1 0-1,1-1 1,0 1 0,0-1-1,0 1 36,1 0-22,-1 0-17,0 1 1,0-1 0,1 0 0,-1 0 0,0 0 0,0 0-1,1 1 1,-1-1 0,0 0 0,1 0 0,-1 0-1,0 0 1,1 0 0,-1 0 0,0 0 0,0 0 0,1 0-1,-1 0 1,0 0 0,1 0 0,-1 0 0,0 0-1,1 0 1,2-1-4,0 0 1,0 1-1,0-1 0,0 1 0,0 0 1,0 0-1,0 0 0,-1 0 0,1 0 1,0 1-1,0-1 0,0 1 0,0 0 1,0 0-1,5 2 0,-6-2 3,0 0 0,0 1 0,0-1 0,0 0 0,0 1 0,0-1 0,-1 1 0,1-1 0,0 1 0,-1 0 0,1 0 0,-1 0 0,0-1 0,1 2 0,-1-1-1,0 0 1,0 0 0,-1 0 0,1 0 0,1 5 0,0 17 26,14 76 315,-14-89-293,1-1 1,0 0-1,1 1 0,0-1 0,1-1 0,0 1 1,8 10-1,-13-19-22,1 0 0,0 0 0,-1 0 1,1-1-1,0 1 0,-1 0 0,1-1 0,0 1 0,0 0 1,0-1-1,0 1 0,-1-1 0,1 1 0,0-1 1,0 0-1,0 1 0,0-1 0,0 0 0,0 0 0,0 0 1,0 0-1,0 0 0,1 0 0,0 0-2,0-1 1,0 1-1,0-1 0,0 1 0,0-1 0,0 0 1,0 0-1,0 0 0,-1 0 0,4-3 0,1-1-7,-1 0 0,0 0 1,-1 0-1,1-1 0,-1 0 0,4-7 0,57-102 358,-57 104-436,-6 10 60,-1 0 0,0-1-1,0 1 1,0 0 0,0-1-1,0 1 1,-1-1 0,1 0 0,0 1-1,-1-1 1,1 1 0,-1-1-1,1 0 1,-1-2 0,-6 15 2,9 53 268,-3-44-191,-1-7-4,1 1-1,1-1 0,0 1 1,0 0-1,6 19 0,-7-32-60,1 0 0,-1-1-1,0 1 1,1 0 0,-1 0-1,0 0 1,1 0 0,-1-1-1,1 1 1,-1 0 0,1-1 0,-1 1-1,1 0 1,0-1 0,-1 1-1,1-1 1,0 1 0,-1-1-1,1 1 1,0-1 0,0 1 0,0-1-1,-1 0 1,1 1 0,0-1-1,0 0 1,0 0 0,0 0 0,0 0-1,0 1 1,-1-1 0,1 0-1,0-1 1,0 1 0,0 0-1,0 0 1,0 0 0,0 0 0,-1-1-1,1 1 1,0 0 0,1-1-1,3-2 48,0 0 1,0 0-1,0 0 0,8-9 0,-12 11-52,72-57 207,142-87 0,-199 136-302,-11 6-23,-8 6-61,-5 1 76,4-2 95,0 1-1,0-1 0,0 1 1,1 0-1,-1 0 1,-5 6-1,3-2 25,1-1-1,0 1 0,1 0 1,-1 1-1,1-1 0,1 1 1,-4 8-1,6-11 23,-1 1-1,1-1 0,0 1 1,1 0-1,-1-1 1,1 1-1,0 0 0,1-1 1,-1 1-1,1-1 1,3 11-1,-1-9-20,-1 0 0,1 0 0,1-1 0,-1 1 0,1-1 0,0 0 0,1 0 0,0 0 0,0-1 0,0 1 0,10 7 0,-6-6-23,-1-1 0,1-1 0,0 0 0,0 0 0,1 0 0,-1-1 0,21 5 0,-24-8-304,0 0 0,0-1-1,0 0 1,10-1 0,6-3-2998,-20 3 2643,-1 1 0,0-1 0,1 1 0,-1-1 0,0 1 0,0-1 0,1 0 0,-1 0 0,2-2 0,-1-4-3021,-2 0 1264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2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19 8064,'-28'-18'3648,"20"26"-3168,3-8 1696,10 0-1280,-5 4-416,3-1-352,2 0-192,4 5 0,3-1-928,0 4 544,0-3-1856,0-1 1280,-7-7-2432,-2 3 1952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2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52 8384,'-49'6'3808,"40"-6"-3328,14 0 320,2 8-544,19-8 1728,3 4-1089,20-4 161,1 0-640,35-7-32,6 2-256,20-9-352,-5 2 128,2-9-3647,-18 10 2047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2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263 577 2400,'14'-2'1334,"9"1"6526,-28 1-4644,-4 1-2690,1 1 0,-1 0 0,1 0 0,-1 0-1,-9 5 1,2-1-81,2-1-337,1 1 1,0 0-1,0 0 0,0 2 0,1 0 1,0 0-1,0 1 0,1 0 0,0 1 1,1 0-1,0 1 0,1 0 1,0 1-1,1-1 0,0 2 0,0-1 1,2 1-1,-1 0 0,-6 21 0,12-27-29,-1 0-1,1 0 1,0 0-1,0 0 1,1 0-1,0 0 1,0 0-1,3 11 0,-3-16-49,0 0 0,1 0 0,-1 0 0,1 1 0,0-1 0,0 0 0,-1 0 0,1 0 0,1 0 0,-1 0-1,0 0 1,0-1 0,1 1 0,-1 0 0,1-1 0,-1 1 0,1-1 0,0 1 0,0-1 0,-1 0-1,1 0 1,0 1 0,0-1 0,0-1 0,1 1 0,-1 0 0,0 0 0,0-1 0,4 1 0,-2-1-2,-1 0 1,0-1-1,1 1 1,-1-1-1,1 0 1,-1 0-1,0 0 1,1 0-1,-1-1 1,0 1-1,0-1 1,0 0-1,0 0 1,0 0-1,0 0 1,2-3-1,5-5 82,0 0 0,12-17 0,2-6 6,-1-1 0,-2-1-1,29-66 1,-47 93-176,0 0-1,-1 0 1,0-1 0,0 1-1,0-15 1,-2 23-88,-1 6 47,-33 125 399,1-1 4,-51 82-172,51-134-34,-33 97-15,59-154 78,4-15-116,1-1 0,0 1 0,0 0 0,1 0 0,-2 9 0,3-15-35,0 0 0,0 1 0,0-1 0,0 0 0,0 1 0,0-1-1,0 0 1,0 0 0,0 1 0,0-1 0,0 0 0,0 1 0,1-1 0,-1 0 0,0 0-1,0 1 1,0-1 0,0 0 0,0 0 0,1 1 0,-1-1 0,0 0 0,0 0 0,0 1-1,1-1 1,-1 0 0,0 0 0,0 0 0,1 0 0,-1 1 0,0-1 0,1 0 0,-1 0-1,0 0 1,0 0 0,1 0 0,-1 0 0,0 0 0,1 0 0,-1 0 0,0 0-1,1 0 1,-1 0 0,0 0 0,0 0 0,1 0 0,-1 0 0,0 0 0,1 0 0,-1 0-1,0 0 1,0-1 0,1 1 0,-1 0 0,1-1 0,14-9 141,-14 10-127,26-23 86,33-35 0,-35 33-22,0-3-47,0 0 0,-2-2 0,25-41 1,51-107 15,-88 157-96,82-144 143,-15 48-176,-59 90 129,-24 37-106,0 1 0,0 0-1,-5 23 1,-12 50 208,11-37 58,1 1 1,2 1 0,-1 53-1,9-101-189,0 0-1,0 1 1,0-1 0,0 1-1,0-1 1,1 0-1,-1 1 1,0-1 0,1 0-1,-1 1 1,2 1-1,-1-2-2,-1-1 0,1 1 0,-1-1-1,0 1 1,1-1 0,-1 0 0,1 1-1,-1-1 1,1 0 0,-1 1 0,1-1-1,-1 0 1,1 0 0,0 1-1,-1-1 1,1 0 0,-1 0 0,1 0-1,1 0 1,0 0 21,1 0 1,-1-1-1,1 1 0,-1-1 0,1 0 0,-1 0 1,1 0-1,-1 0 0,0 0 0,4-3 0,1-1-5,1-1 0,0 0 0,-1 0-1,0-1 1,10-13 0,28-44 17,-28 40-48,133-189 40,-127 171-27,-18 31-80,13-20-1,-17 38-42,0-1-1,-1 1 1,0 0-1,-1 10 1,-1 18 135,5 59 1,-2-76 49,2 0-1,0-1 1,2 1-1,-1-1 1,11 22 0,-15-38-66,1 0 0,-1 1 0,1-1 0,0 0 0,-1 1 0,1-1 1,0 0-1,0 0 0,0 0 0,0 0 0,0 1 0,0-2 0,0 1 1,0 0-1,3 2 0,-3-3-1,0 0 0,0 0-1,0 0 1,0 0 0,0 0 0,0 0 0,-1 0 0,1 0-1,0-1 1,0 1 0,0 0 0,0 0 0,0-1 0,0 1-1,-1-1 1,1 1 0,0 0 0,0-1 0,-1 0 0,1 1-1,0-1 1,-1 1 0,1-1 0,1-1 0,6-7 4,-1-1 0,1-1 0,-2 1 0,1-1 0,-1 0 0,5-14 0,14-25-120,-13 31 60,1 1 0,1 1 0,0 0 0,2 0 0,-1 2 0,2 0 1,0 1-1,1 0 0,1 2 0,0 0 0,28-13 0,-41 23 5,-1-1-77,-6 2 65,-12 2 46,1 0 0,0 1 0,1 1 1,-1 0-1,0 0 0,1 1 0,-1 1 1,1 0-1,1 0 0,-1 1 0,-11 8 0,16-9 8,0 0-1,1 0 1,0 1-1,-1 0 1,2 0-1,-1 0 1,1 1-1,0 0 1,0 0-1,1 0 1,0 0-1,-4 14 0,2-5 11,2 1 0,0 0-1,1 0 1,0 29 0,2-36 28,1 1 0,2 14 0,-2-21-26,-1-1 1,1 0-1,0 0 0,0 1 1,0-1-1,1 0 0,-1 0 1,1 0-1,0 0 0,0-1 0,4 6 1,-6-8-11,1 1 1,0 0 0,-1-1-1,1 1 1,0-1 0,-1 0-1,1 1 1,0-1-1,0 1 1,0-1 0,-1 0-1,1 0 1,0 1 0,0-1-1,0 0 1,0 0-1,-1 0 1,1 0 0,0 0-1,0 0 1,0 0-1,0 0 1,0-1 0,-1 1-1,1 0 1,0 0 0,0-1-1,0 1 1,-1 0-1,1-1 1,0 1 0,0-1-1,0 0 1,3-2 32,-1 0 1,0-1-1,1 1 1,4-8-1,-4 6-35,23-34-36,-2-1 0,23-50 0,-30 55-24,-7 17 33,-8 14-20,0 0-1,-1 0 0,0-1 1,0 1-1,0-1 1,0 1-1,0-1 0,-1 1 1,1-6-1,-2 10 34,0 0 1,0 0-1,0 0 0,0 0 1,0 0-1,0 0 0,0 0 1,0 0-1,0 0 0,0 0 1,0 0-1,0 0 0,0 0 1,0 0-1,0 0 0,0 0 0,0 0 1,0 0-1,0 0 0,0 0 1,-1 0-1,1 0 0,0 0 1,0 0-1,0 0 0,0 0 1,0 0-1,0 0 0,0 0 0,0 0 1,0 0-1,0 0 0,0 0 1,-2 7-32,-2 13 110,0 3 30,1-4-105,1 0 0,0 22-1,3-36 13,-1 0 0,0 0 0,1 0-1,0-1 1,0 1 0,0 0 0,1-1-1,-1 1 1,1-1 0,0 1 0,1-1 0,-1 0-1,5 7 1,-5-9-2,0 0 0,0-1-1,0 1 1,0 0 0,0-1 0,0 1 0,0-1-1,0 0 1,1 0 0,-1 0 0,0 0-1,1 0 1,-1 0 0,1-1 0,3 1-1,-1-1 7,0 1 0,0-2 0,0 1 0,0 0-1,0-1 1,0 0 0,6-2 0,4-2-14,0-2 1,-1 1 0,25-16-1,87-67-229,-39 24 420,-80 61-203,0-1 1,-1-1 0,0 1-1,0-1 1,6-8 0,-12 14 7,0 0 0,0 0-1,0 0 1,0 0 0,0 0 0,-1 0 0,1 0 0,0 0 0,0 0-1,0 0 1,0 0 0,0 0 0,0 0 0,-1 0 0,1-1 0,0 1-1,0 0 1,0 0 0,0 0 0,0 0 0,0 0 0,0 0 0,0 0-1,-1 0 1,1 0 0,0-1 0,0 1 0,0 0 0,0 0 0,0 0 0,0 0-1,0 0 1,0 0 0,0-1 0,0 1 0,0 0 0,0 0 0,0 0-1,0 0 1,0 0 0,0-1 0,0 1 0,0 0 0,0 0 0,0 0-1,0 0 1,0 0 0,0 0 0,0-1 0,0 1 0,0 0 0,0 0-1,0 0 1,1 0 0,-14 5-216,5 0 198,1 1 0,0-1 1,0 1-1,0 0 0,1 1 1,0 0-1,0 0 0,0 0 1,1 1-1,1-1 0,-7 13 1,6-9 9,0 0 1,1 1-1,0-1 1,1 1-1,0 0 1,1 0-1,0 0 1,1 15 0,1-19 83,0 0 0,1 0 1,4 13-1,-5-18-44,1-1-1,0 1 0,0-1 0,0 1 1,0-1-1,3 4 0,-3-5-17,-1-1-1,1 1 0,-1-1 1,1 1-1,-1-1 1,1 1-1,0-1 1,-1 1-1,1-1 0,0 0 1,-1 1-1,1-1 1,0 0-1,-1 1 0,1-1 1,0 0-1,0 0 1,-1 0-1,1 0 1,0 0-1,0 0 0,0 0 1,1 0 1,0-1 0,-1 1 0,1-1 0,-1 1 1,1-1-1,-1 0 0,1 0 0,-1 0 0,0 0 0,1 0 0,-1 0 1,0 0-1,0 0 0,2-2 0,14-23 36,-16 24-46,43-81-152,12-19-227,-35 68 197,-2-1 0,26-64 0,13-76 33,-48 141 156,-2 0-1,-1 0 0,-2-1 1,1-50-1,-6 82-32,0 0-1,0 1 1,-1-1 0,1 0 0,-1 0 0,0 0-1,-2-5 1,3 8 15,0-1 0,0 1 0,-1-1 0,1 1 0,0-1 0,-1 1 0,1-1 0,-1 1 0,1-1 0,-1 1 0,1 0 0,0-1 0,-1 1-1,1 0 1,-1-1 0,0 1 0,1 0 0,-1 0 0,1 0 0,-1-1 0,1 1 0,-1 0 0,0 0 0,1 0 0,-1 0 0,1 0 0,-1 0 0,0 0 0,1 0 0,-1 0 0,1 0 0,-1 0 0,0 1-1,1-1 1,-1 0 0,1 0 0,-1 1 0,1-1 0,-1 0 0,1 1 0,-1-1 0,1 0 0,-1 1 0,1-1 0,0 1 0,-2 0 0,-3 4-2,0-1-1,1 2 1,-1-1 0,1 0-1,0 1 1,0 0 0,-5 11-1,-19 52 108,28-69-92,-86 268 919,78-231-802,1 0 0,2 0-1,1 1 1,2 0 0,4 57-1,-1-88-35,0 0 1,0 0-1,5 13 0,-6-18-72,0-1 1,1 0-1,-1 0 1,1 0-1,-1 0 0,1 0 1,-1 1-1,1-1 0,0 0 1,-1 0-1,1 0 1,0-1-1,0 1 0,0 0 1,0 0-1,0 0 1,0-1-1,0 1 0,0 0 1,0-1-1,0 1 1,0-1-1,0 1 0,0-1 1,0 1-1,1-1 1,-1 0-1,0 0 0,0 0 1,0 0-1,2 0 0,2-1 15,1 0-1,-1-1 0,1 0 0,-1 0 0,0-1 0,9-5 1,29-24 38,-18 14-104,94-66-65,-80 58 147,-24 16 24,22-17-1,-28 19-95,0 1-158,10 6 143,-14 1 55,1 0 0,-1 1 1,1 0-1,7 1 0,-12-1-12,0-1-1,1 0 0,-1 1 0,0-1 0,0 1 1,0-1-1,0 1 0,1 0 0,-1-1 1,0 1-1,0 0 0,0 0 0,0 0 0,-1-1 1,1 1-1,0 0 0,0 1 0,0-1 1,-1 0-1,1 0 0,-1 0 0,1 0 0,-1 0 1,1 3-1,2 16-22,-2 1 0,-2 33 0,0 14 77,2-60-24,3 35 9,-3-40-22,-1 0 0,1 0 0,0 0 0,0 0 0,0 0-1,0 0 1,1 0 0,-1 0 0,1-1 0,0 1 0,2 2-1,-3-4-9,-1-1 0,1 1-1,-1-1 1,1 0-1,-1 1 1,1-1-1,-1 0 1,1 0-1,0 1 1,-1-1 0,1 0-1,-1 0 1,1 0-1,0 0 1,-1 0-1,1 0 1,0 0-1,-1 0 1,1 0 0,-1 0-1,1 0 1,0 0-1,-1 0 1,1 0-1,0-1 1,-1 1-1,1 0 1,-1 0-1,1-1 1,-1 1 0,1 0-1,-1-1 1,1 1-1,-1-1 1,2 0-1,16-20 102,-16 18-82,42-65 259,-27 41-361,32-41-1,-23 41-12,-14 15 152,14-20-1,-26 32-66,0 0 0,0 0 1,0 0-1,0 0 0,0 0 0,0 0 0,0 0 1,0 0-1,0 0 0,0 0 0,0 0 1,-1 0-1,1 0 0,0 0 0,0 0 1,0 0-1,0-1 0,0 1 0,0 0 1,0 0-1,0 0 0,0 0 0,0 0 0,0 0 1,0 0-1,0 0 0,0 0 0,0 0 1,0 0-1,0 0 0,0 0 0,0 0 1,0-1-1,0 1 0,0 0 0,0 0 0,0 0 1,0 0-1,0 0 0,0 0 0,0 0 1,0 0-1,0 0 0,0 0 0,0 0 1,0 0-1,0 0 0,-5 3-111,1 2 90,0 0 0,1 1-1,0 0 1,-1-1 0,2 1 0,-5 11-1,-8 38 62,12-43 66,0-1 0,1 1 0,1 1 0,0-1 0,0 0 0,1 0 0,1 0 0,2 19-1,-3-30-88,1 0 0,-1 0 0,0 0 0,0 0 0,1-1 0,-1 1 0,1 0 0,-1 0 0,1 0 0,-1-1 0,1 1 0,-1 0-1,1 0 1,0-1 0,-1 1 0,1 0 0,0-1 0,0 1 0,-1-1 0,1 1 0,0-1 0,0 1 0,0-1 0,0 0-1,-1 1 1,1-1 0,0 0 0,0 0 0,0 0 0,0 0 0,0 0 0,0 0 0,0 0 0,0 0 0,0 0 0,0 0 0,0 0-1,0 0 1,-1-1 0,1 1 0,0 0 0,1-1 0,6-5 34,0 0-1,0-1 1,-1 0-1,0 0 1,9-11-1,-7 7-32,35-38-395,79-67 0,-87 87 256,-36 29 123,0 0 0,0 0 1,0 0-1,0 0 0,0 0 0,1 0 0,-1 0 0,0 0 0,0 0 0,0 0 1,0 0-1,0 0 0,0 0 0,1 0 0,-1 0 0,0 0 0,0 0 0,0 0 1,0 0-1,0 0 0,1 0 0,-1 0 0,0 0 0,0 0 0,0 0 0,0 0 1,0 0-1,0 1 0,0-1 0,1 0 0,-1 0 0,0 0 0,0 0 0,0 0 1,0 0-1,0 0 0,0 1 0,0-1 0,0 0 0,0 0 0,0 0 0,0 0 1,0 0-1,0 0 0,0 1 0,0-1 0,0 0 0,0 0 0,0 0 0,0 0 1,0 0-1,0 1 0,0-1 0,0 0 0,0 0 0,0 0 0,0 0 0,-11 27-41,8-20 74,0-1-1,1 1 0,-1 0 0,1 0 1,-1 9-1,1 1-1,0 1-1,2 0 1,0-1 0,3 24 0,-2-33 2,0-1 0,1 0 1,0 1-1,0-1 0,1 0 0,0 0 0,0 0 1,1-1-1,-1 1 0,2-1 0,-1 0 1,10 10-1,-13-14-12,0-1 0,0 0 0,0 0 0,1 0 0,-1-1 0,0 1 0,1 0 0,-1 0 0,1-1 0,-1 1 0,1-1 0,-1 1 1,1-1-1,-1 0 0,1 1 0,-1-1 0,1 0 0,0 0 0,-1 0 0,1 0 0,-1 0 0,1-1 0,0 1 0,-1 0 0,1-1 0,-1 1 0,1-1 0,-1 0 0,0 1 0,1-1 1,-1 0-1,1 0 0,-1 0 0,0 0 0,1-1 0,6-5 10,-1 0 0,0 0 0,0-1 0,7-11 0,-12 17-30,41-67-87,-33 51 35,1-1 0,0 2 0,28-32 0,-39 58-216,-14 58 143,-30 111 135,-8-24 288,-94 193-1,143-340-233,4-7-22,9-18 13,43-83-52,-31 64-25,30-71 0,17-118-114,-68 222 136,15-49-9,1 2 0,3 0 1,2 1-1,38-63 0,-38 82-33,-21 29 38,0 1-1,0-1 1,0 1-1,1 0 0,-1 0 1,0-1-1,1 1 1,-1 0-1,1 0 0,-1 0 1,1 1-1,0-1 1,-1 0-1,1 1 0,0-1 1,3 0-1,-5 1 7,1 1 0,0-1 0,-1 0 0,1 1 0,-1-1 0,1 0 0,0 1 0,-1-1 0,1 1 0,-1-1-1,1 1 1,-1-1 0,0 1 0,1 0 0,-1-1 0,1 1 0,-1-1 0,0 1 0,0 0 0,1-1 0,-1 1 0,0 0 0,0-1 0,0 1 0,0 0 0,0 0 0,0-1 0,0 1-1,0 0 1,0-1 0,0 2 0,-2 26 63,-5-1 20,-11 31 0,7-23-73,-2 6 30,-21 45-1,34-86-51,0 1 0,0-1 0,-1 1 0,1-1 0,0 1 0,0-1 0,0 1 0,-1-1 0,1 1 0,0-1 0,-1 0 0,1 1 0,0-1 0,-1 1 0,1-1 0,-1 0-1,1 1 1,0-1 0,-1 0 0,1 0 0,-1 1 0,1-1 0,-1 0 0,1 0 0,-1 0 0,1 1 0,-1-1 0,0 0 0,1 0 0,-1 0 0,1 0 0,-1 0 0,1 0 0,-1 0 0,1 0 0,-1 0 0,1 0 0,-1-1 0,1 1 0,-1 0 0,0-1-22,0 1 1,1-1-1,-1 1 1,1-1-1,-1 0 1,0 1 0,1-1-1,0 0 1,-1 0-1,1 1 1,-1-1-1,1 0 1,0 0 0,0 1-1,-1-1 1,1 0-1,0 0 1,0 0-1,0 0 1,0 1 0,0-1-1,0 0 1,0 0-1,0-1 1,2-8-100,-2 6 92,1 0 0,0 1 0,-1-1 0,1 0 0,0 1 0,1-1 0,-1 1 0,1-1 0,0 1 0,-1 0 0,1 0 0,3-4 1,3-2 12,0 1 1,0 0 0,1 0 0,0 1 0,1 0 0,-1 0 0,1 1 0,18-8 0,1 2 59,65-26 330,-118 91-441,22-45 104,0 0 0,0 0 0,1 0 0,-2 14 0,3-17-7,0-1 1,0 0 0,0 0-1,1 1 1,-1-1 0,1 0 0,0 0-1,0 0 1,1 1 0,-1-1-1,3 3 1,-3-6-10,-1 1 0,1-1 0,0 0 0,0 0 0,0 0-1,-1 0 1,1-1 0,0 1 0,0 0 0,0 0 0,1 0 0,-1-1-1,0 1 1,0-1 0,0 1 0,0-1 0,1 1 0,-1-1 0,0 0 0,0 1-1,1-1 1,-1 0 0,0 0 0,1 0 0,-1 0 0,0 0 0,0 0 0,1-1-1,-1 1 1,0 0 0,0-1 0,1 1 0,-1 0 0,0-1 0,0 0 0,0 1-1,0-1 1,2-1 0,4-2 26,-1-1-1,-1 0 1,1 0 0,-1 0-1,6-7 1,-5 4-72,0 0 0,0-1 0,-1 1 0,0-1 0,-1 0 0,0 0 0,0 0 0,-1 0 0,0-1 0,-1 0 0,0 1 0,1-18 0,-3 24 14,0 0 0,-1 1 0,1-1 0,-1 0 0,0 1-1,0-1 1,0 1 0,0-1 0,-1 1 0,1 0-1,0-1 1,-1 1 0,0 0 0,1 0 0,-1 0-1,0 0 1,0 1 0,0-1 0,0 0 0,-1 1-1,1-1 1,0 1 0,-1 0 0,1 0 0,-1 0-1,1 0 1,-1 0 0,-4 0 0,7 0 23,-1 1 0,1 0 1,0 0-1,0 0 0,-1 0 1,1 0-1,0-1 0,-1 1 1,1 0-1,0 0 0,-1 0 0,1 0 1,0 0-1,-1 0 0,1 0 1,0 0-1,0 0 0,-1 0 0,1 0 1,0 1-1,-1-1 0,1 0 1,0 0-1,-1 0 0,1 0 1,0 0-1,-1 1 0,9 5 29,-1-2 25,0-1 1,1 0-1,-1 0 1,1-1 0,-1 0-1,1-1 1,8 1 0,-4 0 59,-3-1-69,0 0-1,0-1 1,0 0 0,0-1-1,0 0 1,0 0 0,0-1-1,0 0 1,-1-1 0,17-6 0,-13 3-23,-1 1 1,0-1-1,-1-1 1,1 0 0,-1-1-1,-1 0 1,16-15-1,-7 2 0,-1-1 0,-1 0 0,24-44 0,5-34-73,51-160 0,-95 257 47,0-1 1,0 0 0,-1 1-1,1-1 1,-1-4 0,0 8 1,0-1-1,0 1 1,0-1 0,0 1 0,0 0-1,0-1 1,0 1 0,-1-1 0,1 1-1,0-1 1,0 1 0,0 0 0,0-1-1,-1 1 1,1 0 0,0-1 0,0 1-1,-1 0 1,1-1 0,0 1 0,-1 0-1,1-1 1,-1 1-4,0 0-1,1 0 1,-1 0 0,0 0-1,1 0 1,-1 0-1,0 0 1,1 1-1,-1-1 1,0 0 0,1 0-1,-1 1 1,1-1-1,-1 0 1,1 1 0,-1-1-1,1 0 1,-1 1-1,1-1 1,-1 1 0,0 0-1,-5 5 10,1 0-1,-1 0 1,1 1-1,1-1 1,-1 1 0,-4 11-1,-20 46 18,29-63-19,-49 137 420,27-73-182,10-27-1,1 0 0,-9 58 0,17-72-152,1 1 0,1 0 0,2-1 0,0 1-1,5 28 1,-5-47-33,1-1 0,-1 1 0,1 0 0,4 10 0,-5-14-34,0-1 1,0 1-1,0 0 1,0-1-1,0 1 1,1-1-1,-1 1 1,0-1-1,1 0 1,-1 0-1,1 1 0,-1-1 1,1 0-1,0 0 1,-1 0-1,1-1 1,0 1-1,3 1 1,0-2-5,0 1-1,-1-1 1,1 0 0,0 0 0,0-1 0,-1 1 0,1-1 0,0 0-1,-1-1 1,1 1 0,5-3 0,9-5 8,22-13 1,-29 15-27,20-12-82,-1-1 0,-1-1 1,49-46-1,-78 66 71,0 1 1,0-1-1,0 0 0,-1 0 1,1 0-1,0 0 0,-1-1 0,1 1 1,0 0-1,-1 0 0,1-3 1,-1 4 5,0-1 1,0 1 0,1 0-1,-2-1 1,1 1 0,0-1-1,0 1 1,0-1-1,0 1 1,0-1 0,0 1-1,0 0 1,0-1 0,-1 1-1,1-1 1,0 1 0,0 0-1,-1-1 1,1 1-1,0 0 1,-1-1 0,1 1-1,-1-1 1,0 0-5,-1 0 1,0 1-1,0-1 1,0 0-1,0 1 1,1-1-1,-1 1 1,0-1-1,0 1 1,0 0-1,0 0 1,0 0-1,-3 0 0,-4 1 63,-1 0 0,1 1-1,0 0 1,0 0-1,0 1 1,1 0-1,-1 0 1,1 1-1,0 1 1,-16 9 0,21-11 4,0-1 1,0 1 0,1-1-1,-1 1 1,0 0 0,1 0-1,0 0 1,0 0 0,0 0-1,0 1 1,0-1 0,1 1-1,0-1 1,-1 1-1,1-1 1,0 1 0,1 0-1,-1 0 1,1-1 0,0 1-1,0 0 1,0 0 0,0-1-1,0 1 1,1 0 0,0 0-1,0-1 1,0 1 0,2 4-1,0 0 29,1 0-1,1 0 1,-1 0-1,1-1 0,1 0 1,-1 0-1,1 0 1,1-1-1,-1 1 0,15 9 1,-7-6-52,1 0 0,0-1 0,1-1 0,26 10 0,-35-15-47,1-1 0,1 0-1,-1-1 1,0 1 0,0-2 0,1 1 0,-1-1 0,9-1 0,-9 0-569,1 0 1,0-1-1,-1 0 0,11-4 0,-16 5-41,0 0-1,0-1 1,0 1-1,-1-1 1,1 0-1,0 0 1,-1 0-1,5-5 1,-6 6-31,0-1 0,1 1 1,-1 0-1,0-1 1,0 1-1,-1-1 1,1 1-1,0-1 1,-1 0-1,1 1 0,0-1 1,-1 0-1,0 0 1,1 1-1,-1-1 1,0-3-1,-3-7-3843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3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42 2240,'0'0'53,"-1"0"0,1 0-1,0 1 1,0-1 0,-1 0 0,1 0 0,0 0 0,-1 0-1,1 0 1,0 0 0,-1 0 0,1 0 0,0 0 0,-1 0-1,1-1 1,0 1 0,-1 0 0,1 0 0,0 0 0,-1 0-1,1 0 1,0-1 0,0 1 0,-1 0 0,1 0 0,0 0-1,0-1 1,-1 1 0,1 0 0,0 0 0,0-1 0,0 1-1,-1 0 1,1-1 0,0 1 0,0 0 0,0 0 0,0-1-1,0 1 1,0 0 0,0-1 0,0 1 0,-1 0 0,1-1-1,0 1 1,0 0 0,1-1 0,-1 1 0,0-1 0,-3-13 3369,3 13-3213,0 1 1,-1-1 0,1 0-1,-1 0 1,1 1-1,-1-1 1,1 0 0,-1 1-1,1-1 1,-1 1 0,0-1-1,1 0 1,-1 1-1,0-1 1,1 1 0,-1 0-1,0-1 1,0 1 0,1 0-1,-1-1 1,-1 1 0,0 0 4,0 0 1,0-1 0,0 1 0,0 1 0,0-1 0,1 0 0,-1 0 0,0 1 0,-3 0 0,-3 3 118,0-1 1,0 1-1,-9 7 0,15-10-241,-3 2-12,0 1-1,1 0 1,-1-1-1,1 2 1,0-1 0,0 0-1,0 1 1,0 0-1,1 0 1,0 0-1,0 0 1,-4 10 0,6-10-16,-1-1 1,1 0 0,0 1-1,0 0 1,1-1-1,-1 1 1,1 0 0,0-1-1,0 1 1,1 0 0,-1-1-1,1 1 1,0-1 0,0 1-1,1-1 1,2 8-1,-2-8 19,1 1 0,-1-1 0,1 1 0,0-1-1,0 0 1,1 0 0,-1-1 0,1 1 0,0-1 0,0 1-1,0-1 1,0 0 0,0-1 0,1 1 0,5 2-1,-6-4-19,-1 0-1,0 0 0,0 0 0,1-1 0,-1 0 1,0 1-1,0-1 0,1 0 0,-1 0 0,0-1 1,1 1-1,-1-1 0,0 0 0,0 0 0,1 0 1,-1 0-1,0 0 0,0-1 0,0 1 0,-1-1 1,1 0-1,0 0 0,-1 0 0,4-3 0,-1 1 20,-1-1 0,0 1-1,0-1 1,-1 0 0,1 0-1,-1-1 1,0 1 0,0 0 0,-1-1-1,3-8 1,-3 10-64,-1 0 1,-1 0-1,1-1 0,-1 1 1,1 0-1,-1 0 0,0 0 1,-1-1-1,1 1 0,-1 0 1,0 0-1,0 0 1,0 0-1,0 0 0,-1 0 1,-2-5-1,3 6-22,-1 1 0,0-1 0,0 1 0,0-1 0,-1 1 0,1-1 0,-1 1 0,1 0 1,-1 0-1,0 1 0,1-1 0,-1 0 0,0 1 0,0 0 0,0-1 0,0 1 0,-1 0 0,-3 0 0,1 0-20,0 0 0,1 1 0,-1 0 0,0 0 0,0 0 0,1 1 0,-1 0 0,0 0 0,-8 2 0,81-9 552,20-14-173,-57 12-289,0 1 0,0 2 0,50-3 0,-77 8-51,-1 0 0,1 0 0,0 0 1,-1 0-1,1 0 0,-1 1 0,1-1 0,0 1 0,-1 0 1,1 0-1,-1 0 0,0 0 0,1 0 0,-1 0 0,0 1 1,1-1-1,1 3 0,-2-1 45,0 0 1,0-1 0,-1 2-1,1-1 1,-1 0 0,1 0-1,-1 0 1,0 1 0,-1-1-1,1 0 1,0 1 0,-1 3-1,3 15 55,1-1 0,1 1-1,12 32 1,-16-52-82,0 0 0,0-1-1,0 1 1,0 0 0,0-1 0,0 1 0,0-1-1,1 1 1,-1-1 0,1 1 0,-1-1 0,1 0-1,-1 0 1,1 0 0,0 0 0,0 0 0,-1 0 0,1 0-1,0-1 1,0 1 0,0-1 0,0 1 0,0-1-1,0 0 1,0 1 0,3-2 0,6 1-215,-1-1 0,0-1 0,0 0-1,12-3 1,4-2-1340,-6 3-2147,1 1 0,0 1 0,42 2-1,-19 6-532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4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11 491 1152,'-1'1'183,"0"0"-1,0 1 1,0-1 0,0 0-1,0 1 1,1-1-1,-1 0 1,0 1 0,1-1-1,-1 1 1,1-1 0,0 1-1,-1-1 1,1 1 0,0-1-1,0 1 1,0-1-1,0 1 1,1 2 0,-1 2 3300,0-7-3266,1 1 0,-1 0 0,1-1 0,-1 1 0,0-1-1,1 1 1,-1-1 0,1 1 0,-1-1 0,0 1 0,1-1 0,-1 0 0,0 1 0,0-1 0,1 1 0,-1-1 0,0 0 0,0 0 0,5-19 248,-3 12-119,25-86 1002,13-39-248,-28 99-809,32-62-1,-31 76-208,23-29 1,-23 32-19,-11 14-78,0 0 0,1 1 0,-1-1 0,1 1 0,0-1 0,0 1 0,0 0 0,0 0 0,0 0 0,6-2 0,-8 3 12,0 1-1,0 0 0,1-1 1,-1 1-1,0 0 1,1 0-1,-1 0 0,0 0 1,1 0-1,-1 0 1,0 0-1,1 0 0,-1 0 1,0 1-1,1-1 1,-1 1-1,0-1 1,0 1-1,1-1 0,-1 1 1,0 0-1,0-1 1,0 1-1,0 0 0,0 0 1,0 0-1,0 0 1,0 0-1,0 0 0,1 2 1,1 2 35,1 1 1,-1 1 0,0-1-1,0 0 1,0 1-1,-1-1 1,0 1 0,-1 0-1,1-1 1,-1 1 0,-1 0-1,1 13 1,-3 3 28,0 0-1,-9 35 1,-1 3 137,9-42-45,-3 33 1207,7-59-1184,1-1 1,0 1-1,0-1 1,6-11-1,-6 14-120,6-14-60,1 0 0,0 1 1,23-30-1,-21 33 48,2 1 1,26-24-1,-14 15-16,-17 15-114,1 0 0,-1 1-1,1 1 1,18-11 0,-24 15 39,0 1 1,0-1-1,1 1 1,-1 0-1,0 0 1,1 0-1,-1 0 1,1 1-1,-1-1 1,1 1-1,-1 0 1,1 0 0,-1 0-1,1 1 1,-1-1-1,0 1 1,1-1-1,5 4 1,-6-3 40,-1 1-1,1-1 1,-1 1 0,0 0 0,1 0-1,-1 0 1,0 0 0,0 0 0,-1 0 0,1 1-1,0-1 1,-1 1 0,1-1 0,1 6-1,0 1 27,0 0 0,0 0 0,1 10 0,-2 15 24,-2-28 33,0-1 1,0 0-1,1 0 1,1 8-1,-1-10 509,-1-6-160,1-2-370,0-1 1,0 1-1,1 0 1,0-1 0,0 1-1,0 0 1,1 0-1,5-8 1,2-4-64,11-29-18,-16 32-63,1 1 0,0 0 1,1 1-1,0-1 0,14-16 1,-21 29 72,1 0 1,-1 0-1,0-1 0,0 1 1,1 0-1,-1 0 1,0-1-1,1 1 0,-1 0 1,0 0-1,1 0 1,-1 0-1,0-1 0,1 1 1,-1 0-1,1 0 1,-1 0-1,0 0 0,1 0 1,-1 0-1,0 0 1,1 0-1,-1 0 0,1 0 1,-1 0-1,0 0 1,1 0-1,-1 1 0,0-1 1,1 0-1,-1 0 1,0 0-1,1 0 1,-1 1-1,0-1 0,1 0 1,-1 0-1,0 1 1,0-1-1,1 0 0,-1 1 1,0-1-1,0 0 1,0 0-1,1 1 0,-1-1 1,0 0-1,0 1 1,0-1-1,0 1 0,0-1 1,9 23-98,-8-19 75,3 11 44,-1 1 0,0-1 0,-2 1-1,1 19 1,3 28-127,-3-46 177,11 32-1,-12-44-29,1-1 0,-1 1-1,1-1 1,1 0 0,-1 0 0,0 0 0,1 0-1,0 0 1,0 0 0,0 0 0,7 5-1,-8-8 3,0 0 0,1 0-1,-1 0 1,0 0 0,1 0 0,-1-1-1,0 1 1,1-1 0,-1 1-1,1-1 1,-1 0 0,0 0-1,1 0 1,-1 0 0,1 0-1,-1-1 1,1 1 0,-1-1-1,0 0 1,1 0 0,-1 0-1,4-2 1,5-3 73,0 0 1,-1-1-1,12-9 0,-20 14-95,15-12 68,-1 0 0,-1 0 0,0-2 0,-1 0 0,0-1 0,-1 0 0,20-37 0,-31 49-62,0 1 0,-1 0 0,1 0-1,-1-1 1,0 1 0,0-1 0,-1 1-1,1-1 1,-1 1 0,0-1 0,-1-7-1,1 9-34,-1 1-1,0-1 1,1 0-1,-1 0 0,0 0 1,0 1-1,-1-1 1,1 1-1,-1-1 0,1 1 1,-1-1-1,0 1 1,0 0-1,0 0 0,0 0 1,0 0-1,0 0 1,-3-2-1,4 4 14,1 0 0,-1 0 0,1-1 1,-1 1-1,1 0 0,-1 0 0,1 0 0,-1 0 0,1-1 0,-1 1 0,1 0 1,-1 0-1,1 0 0,-1 0 0,1 0 0,-1 0 0,1 0 0,-1 1 0,1-1 1,-2 0-1,-4 2-47,1 0 0,-1 1 0,1-1 0,-1 1 0,1 0 0,0 0 0,0 1 0,0 0 0,1 0 0,-1 0 0,1 0 0,0 1 0,0-1 0,-5 8 0,6-6 51,-1 0 0,1 0 0,0 0 0,0 1 0,1-1 0,0 0 0,0 1 0,0 0 0,1-1 0,0 1 1,1 0-1,-1 0 0,1 7 0,1-5 32,0 0 0,1-1 0,0 1 0,0-1 1,1 1-1,0-1 0,1 0 0,-1 0 0,1-1 1,8 12-1,-8-14 17,-1-1-1,1 0 1,0 1 0,1-1 0,-1-1 0,0 1-1,1-1 1,0 1 0,0-1 0,0-1 0,0 1 0,0-1-1,1 0 1,-1 0 0,1 0 0,9 1 0,-9-3 0,0 0 1,0 1 0,0-2-1,0 1 1,0-1 0,0 0-1,0 0 1,-1-1-1,9-3 1,4-2 58,26-17 1,-15 9-93,-9 3 9,0 0-1,-1-1 1,0-1 0,24-25-1,-17 13 134,-2-1 0,24-35 0,-48 62-158,0 1 0,0-1 0,-1 0 0,1 0 0,0 0 0,0 0 0,-1 0-1,1 0 1,0 0 0,0 0 0,-1 0 0,1 0 0,0 0 0,0 0 0,-1 0-1,1 0 1,0 0 0,0 0 0,-1 0 0,1 0 0,0 0 0,-1 0 0,1 0 0,0 0-1,0 0 1,0-1 0,-1 1 0,1 0 0,0 0 0,0 0 0,-1 0 0,1-1 0,0 1-1,0 0 1,0 0 0,0 0 0,0-1 0,-1 1 0,1 0 0,0 0 0,0-1 0,0 1-1,0 0 1,0 0 0,0-1 0,0 1 0,0 0 0,0-1 0,0 1 0,0 0-1,0 0 1,0-1 0,0 1 0,0 0 0,0 0 0,0-1 0,0 1 0,0 0 0,0 0-1,0-1 1,1 1 0,-1 0 0,0 0 0,0-1 0,0 1 0,0 0 0,1 0 0,-1 0-1,0-1 1,-5 5-30,0 0-1,0 0 0,0 0 0,0 0 0,1 1 0,0 0 1,0 0-1,0 0 0,1 0 0,-1 0 0,-2 8 1,-5 9-8,-10 36 0,15-43 121,-5 31 0,10-40-55,1 0-1,-1 1 1,1-1-1,0 0 1,0 1 0,1-1-1,2 13 1,-3-19-3,0 1 1,1 0 0,-1 0-1,0 0 1,0 0 0,1-1 0,-1 1-1,0 0 1,1 0 0,-1-1-1,0 1 1,1 0 0,-1-1 0,1 1-1,0 0 1,-1-1 0,1 1-1,-1-1 1,1 1 0,0-1 0,0 1-1,-1-1 1,1 1 0,0-1-1,0 0 1,-1 1 0,1-1-1,0 0 1,0 0 0,0 1 0,-1-1-1,1 0 1,0 0 0,0 0-1,0 0 1,0 0 0,-1 0 0,1-1-1,0 1 1,0 0 0,0 0-1,0-1 1,-1 1 0,1 0-1,0-1 1,0 1 0,-1-1 0,1 1-1,0-1 1,-1 1 0,1-1-1,0 1 1,-1-1 0,1 1 0,-1-1-1,1-1 1,7-9 55,0-1 0,-1 0 0,-1 0-1,0 0 1,-1-1 0,7-21 0,-3 8-2,20-66-171,-27 86 123,3-8-645,-3 15 270,-1 8 226,-1 111 170,-1-118-37,1 1 0,1 0 1,-1 0-1,0 0 0,1 0 0,0 0 1,-1 0-1,1 0 0,0-1 0,1 1 1,-1 0-1,0-1 0,1 1 0,-1-1 0,1 1 1,0-1-1,0 0 0,2 3 0,-2-4 18,0 0 0,0 0-1,0 0 1,0 0-1,0 0 1,0 0 0,0 0-1,0-1 1,0 1-1,1-1 1,-1 1-1,0-1 1,0 0 0,0 0-1,1 0 1,-1 0-1,0 0 1,0-1-1,0 1 1,1-1 0,-1 1-1,0-1 1,0 0-1,3-1 1,13-8 78,-1 0-1,23-18 1,-23 16-70,67-45-122,-78 53 58,0 0 1,1 0-1,0 1 0,0 0 1,0 0-1,0 1 0,0-1 1,0 2-1,1-1 0,9 0 1,-16 3-8,0 0 0,0 1 0,0-1 0,-1 0 0,1 1 0,0-1 0,0 1 0,-1-1 0,1 1 1,-1-1-1,0 1 0,1-1 0,-1 3 0,1 8 15,-1-1 0,0 0-1,0 1 1,-1-1 0,-6 21 0,5-22 73,0 1 0,1-1-1,-1 1 1,2-1 0,0 1 0,1 10-1,-1-21-41,0 0 0,0 0-1,0 0 1,0 0 0,0 0 0,0 0-1,1 0 1,-1 0 0,0 0-1,0 0 1,0 0 0,0 0 0,0-1-1,0 1 1,0 0 0,0 0 0,1 0-1,-1 0 1,0 0 0,0 0-1,0 0 1,0 0 0,0 0 0,0 0-1,1 0 1,-1 0 0,0 0-1,0 0 1,0 1 0,0-1 0,0 0-1,0 0 1,0 0 0,0 0-1,1 0 1,-1 0 0,0 0 0,0 0-1,0 0 1,0 0 0,0 0-1,0 0 1,0 1 0,0-1 0,0 0-1,0 0 1,0 0 0,0 0 0,0 0-1,0 0 1,0 0 0,1 0-1,-1 1 1,0-1 0,0 0 0,0 0-1,0 0 1,0 0 0,0 0-1,0 0 1,0 0 0,-1 1 0,1-1-1,0 0 1,5-10 131,-3 8-45,13-25 25,-8 12-150,1 1 0,0 0 1,2 1-1,-1-1 0,22-20 1,-31 33-1,1 0 1,0 0 0,0 1 0,0-1-1,0 0 1,0 1 0,0-1 0,0 0-1,0 1 1,0-1 0,0 1 0,0 0-1,1-1 1,-1 1 0,0 0 0,0 0-1,0-1 1,0 1 0,1 0 0,0 1-1,-1-1 5,0 1 0,0-1 0,0 1 0,0 0 0,0-1 0,0 1 0,0 0 0,0 0 0,-1 0 0,1 0 0,0 0 0,-1 0 0,1 0 0,-1 0 0,1 0 0,-1 0 0,1 0 0,-1 0 0,0 0 0,1 2 0,7 20 149,1 0 0,22 37 0,-22-43-6,-8-16-158,-1 0 0,1 1 0,0-1 0,0 0 0,0 0 0,0 1 1,0-1-1,0 0 0,0 0 0,0 0 0,1 0 0,-1 0 0,0-1 1,1 1-1,2 1 0,12 2-4227,-10-3 1688,6 3-831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4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8 803 2976,'-1'0'100,"1"1"0,-1 0 0,0-1-1,1 1 1,-1 0 0,1-1 0,-1 1 0,1 0 0,-1 0 0,1 0 0,0-1 0,-1 1 0,1 0-1,0 0 1,0 0 0,0 0 0,0 0 0,0 0 0,0 0 0,0 0 0,0-1 0,0 3-1,9 16 2556,-6-15-1815,-3-3-788,1-1 0,-1 0 0,0 0 0,0 0 0,0 0 0,0 0 0,1 0 0,-1 0 0,0 0 0,0 0 0,1 0 0,-1 0 0,0 0 0,0 0 0,0 0 0,1 0 0,-1 0 0,0 0 1,0 0-1,0 0 0,1 0 0,-1 0 0,0 0 0,0 0 0,0 0 0,1 0 0,-1-1 0,0 1 0,0 0 0,0 0 0,0 0 0,1 0 0,-1 0 0,0-1 0,10-8 1231,3-10-444,0-1 1,15-29-1,-15 24-549,18-26 0,37-36 43,-32 42-233,43-71 1,-45 53 194,-2-2 0,30-89 0,-62 153-291,6-15 163,-1 0-1,0 0 1,-1-1 0,2-26-1,-6 41-168,0 1 0,0-1 0,0 0 0,0 1 0,-1-1 0,1 1 0,0-1 0,-1 1 0,1-1 0,-1 1-1,0 0 1,1-1 0,-1 1 0,0 0 0,0-1 0,0 1 0,-2-2 0,2 3-8,1-1 0,-1 1 0,0-1 0,0 1 0,1-1 0,-1 1 0,0 0 0,0 0 0,0-1 0,0 1 0,1 0 0,-1 0 0,0 0 0,0 0 0,0 0 0,0 0 0,0 0 0,1 0 0,-1 0 0,0 0 0,0 1 0,0-1 0,0 0 0,1 0 0,-1 1 0,0-1 0,0 1 0,1-1 0,-1 1 0,-1 0 0,-4 5-1,0 0-1,0 0 1,0 0-1,1 1 1,0 0-1,1 0 0,-1 0 1,1 0-1,1 1 1,-4 8-1,-3 14 34,-9 40-1,17-64-1,-12 50 73,3 1-1,-5 71 1,15-115-38,1 0 0,0 0 0,1 0 0,0-1-1,1 1 1,1 0 0,0-1 0,0 1 0,11 23 0,-8-25 100,-1 1 0,2-1-1,11 15 1,-15-22-72,0 0-1,1-1 1,-1 1 0,1-1-1,0 1 1,0-1 0,0 0-1,0-1 1,1 1-1,-1-1 1,8 3 0,-10-4-31,0-1 1,1 1 0,-1-1 0,0 0-1,0 0 1,1 0 0,-1 0-1,0 0 1,0 0 0,1-1-1,-1 1 1,0-1 0,0 1-1,0-1 1,0 0 0,0 0 0,0 0-1,0 0 1,0 0 0,2-3-1,3-2 21,0 0 0,0-1 0,9-11-1,-5 5-19,20-19 52,-17 19-67,-1 0 0,11-16 0,-20 18-249,-4 17-351,0 11 589,1 35-31,0-47 34,0 0 0,0 0-1,0 0 1,0 0 0,1-1 0,0 1-1,4 8 1,-5-12-4,-1-1 1,1 1-1,-1-1 1,1 1-1,0 0 1,-1-1-1,1 1 0,0-1 1,0 0-1,0 1 1,-1-1-1,1 0 0,0 1 1,0-1-1,0 0 1,0 0-1,0 0 1,-1 0-1,1 1 0,0-1 1,0-1-1,0 1 1,0 0-1,0 0 0,0 0 1,-1 0-1,1-1 1,2 0-1,-1 1 60,1-1-1,0-1 1,0 1 0,-1 0-1,1-1 1,3-2-1,8-10 55,16-19 0,2-2-30,-25 28-80,-1-1 0,7-11 0,-7 11-37,0 0 0,9-11 0,-8 11 8,0 0-1,-1 0 1,-1-1-1,8-15 1,12-17 140,-24 40-178,0 0-1,-1-1 1,1 1 0,0-1-1,0 0 1,-1 1 0,1-1-1,0 1 1,-1-1 0,0 0-1,1 0 1,-1 1 0,0-1-1,0-2 1,0 3-80,-1 7-74,-1 0 183,2-9 665,1-4-610,-1 0-1,2 0 1,-1 1-1,1-1 0,4-10 1,2-8 64,49-197-90,-52 197-440,-6 19-51,-3 14 308,-2 13 117,1 1-1,-3 25 1,-1 8 37,-27 67 10,25-86 7,-29 77 108,-5 18 65,-24 125 516,66-244-571,-3 23-1,-1 7 123,6-38-231,1-4-17,0 0 0,0 0-1,0 1 1,0-1 0,0 0 0,0 0 0,0 0 0,0 0-1,0 0 1,0 0 0,0 0 0,0 0 0,0 1 0,0-1-1,0 0 1,0 0 0,0 0 0,-1 0 0,1 0 0,0 0 0,0 0-1,0 0 1,0 0 0,0 1 0,0-1 0,0 0 0,0 0-1,0 0 1,0 0 0,0 0 0,-1 0 0,1 0 0,0 0-1,0 0 1,0 0 0,0 0 0,0 0 0,0 0 0,0 0-1,0 0 1,-1 0 0,1 0 0,0 0 0,0 0 0,0 0-1,0 0 1,0 0 0,-2 0 47,3-17 907,0 4-959,0-1 0,1 1 0,1 0 0,0-1 0,1 1 0,0 1 0,1-1 0,0 1 0,12-20 0,1 4 87,1 0-1,38-44 1,-47 62-128,0 0 1,1 1 0,-1 0-1,2 0 1,-1 1-1,1 1 1,0 0-1,23-9 1,-11 6-19,3-2 78,2 2 1,52-13 0,-74 22-97,24-6 274,-29 6-178,0 1 0,-1-1 1,1 1-1,0-1 0,-1 0 0,1 0 1,-1 0-1,1 0 0,-1 0 1,0 0-1,1 0 0,-1-1 1,0 1-1,2-3 0,0-1 59,0 0-54,-1 1 0,1 0-1,-1-1 1,0 1-1,-1-1 1,1 0 0,-1 0-1,0 0 1,0 0-1,0 0 1,0-6 0,-1 6-14,-1 1-1,1 0 1,-1-1 0,1 1 0,-1 0 0,0 0 0,-4-7 0,5 9-22,0 1 1,-1 0-1,0 0 0,1 0 1,-1 0-1,0 0 0,1 0 1,-1 0-1,0 1 0,0-1 1,0 0-1,0 0 0,1 1 1,-1-1-1,0 0 0,-1 1 1,1-1-1,0 1 1,0-1-1,0 1 0,0 0 1,0-1-1,0 1 0,-1 0 1,1 0-1,0 0 0,0 0 1,0 0-1,0 0 0,-1 0 1,1 0-1,-2 1 0,-4 2 6,0 0 0,1 0 0,-1 1 0,1-1 0,0 2 1,0-1-1,0 1 0,0 0 0,1 0 0,0 0 0,0 1 0,0 0 0,1 0 0,-7 12 0,10-16 14,0 0 0,-1 1 0,1 0 1,0-1-1,0 1 0,1 0 0,-1-1 0,0 1 0,1 0 0,0 0 1,0 0-1,0-1 0,0 1 0,0 0 0,0 0 0,1 0 1,0 3-1,1-2 1,-1-1 0,1 0-1,0 1 1,0-1 0,0 0 0,0 0 0,1 0 0,-1 0 0,1-1 0,0 1 0,4 3 0,3 0 80,-1 0 0,1-1 1,0 0-1,1 0 0,-1-1 0,1 0 1,16 3-1,-22-6-206,1-1 0,-1 1 0,1-1 0,-1 1-1,0-1 1,1-1 0,-1 1 0,1-1 0,-1 0 0,0-1 0,10-2 0,7-7-5617,-1-4-5780,-13 11 8393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4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37 6400,'-12'-26'2880,"9"19"-2496,-2 3 160,5 8-384,8-4-768,-3 0-224,2 7 480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5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66 627 2720,'0'0'5909,"5"-2"-3824,-3 1-1906,0 0-1,0 0 0,0 0 1,0 0-1,0 0 0,0 0 0,-1-1 1,1 1-1,0-1 0,-1 1 1,1-1-1,-1 0 0,0 1 1,1-1-1,1-3 0,17-37 728,-16 33-691,34-85 458,-4-1 1,37-171 0,-64 240-598,-4 15 23,-1-1-1,0 1 0,1-19 0,-3 30-101,1 0-1,-1 0 0,0-1 1,0 1-1,0 0 1,0 0-1,0 0 0,0 0 1,0 0-1,0 0 1,0 0-1,0 0 1,0-1-1,0 1 0,0 0 1,0 0-1,0 0 1,0 0-1,0 0 0,0 0 1,-1 0-1,1 0 1,0 0-1,0-1 1,0 1-1,0 0 0,0 0 1,0 0-1,0 0 1,0 0-1,0 0 0,0 0 1,0 0-1,0 0 1,0 0-1,-1 0 1,1 0-1,0 0 0,0-1 1,0 1-1,0 0 1,0 0-1,0 0 0,0 0 1,0 0-1,-1 0 1,1 0-1,0 0 1,0 0-1,0 0 0,-6 5-112,-8 14 15,4 0 111,1 0 0,1 0 0,0 1 0,2 0 0,-5 26 0,-2 3 10,-142 580 1361,124-496-458,30-128-861,1-4-38,0-1 1,0 1-1,0-1 1,0 1-1,-1 0 1,1-1-1,0 1 1,0-1-1,0 1 1,0-1-1,0 1 0,-1-1 1,1 1-1,0-1 1,-1 1-1,1-1 1,0 1-1,-1-1 1,1 0-1,0 1 1,-1-1-1,1 1 0,-1-1 1,1 0-1,-1 0 1,1 1-1,-1-1 1,1 0 13,-1-1 0,1 1 0,0-1 1,0 1-1,0-1 0,0 1 0,0-1 0,0 1 1,0-1-1,0 1 0,0-1 0,0 1 1,0-1-1,0 1 0,0-1 0,0 1 0,1-2 1,22-56 286,-10 24-354,31-60-1,-27 69 30,2-1 0,0 2 0,1 1 0,1 0 0,2 1 0,0 2 0,1 0 0,37-22 0,-35 29-33,-22 11-27,0 1 1,0-1 0,-1 0 0,1 0 0,-1 0 0,1 0 0,-1 0 0,5-5 0,-19 37-138,6-18 195,0-1 1,1 1 0,-5 18-1,9-29 20,0 0 0,-1-1 0,1 1 0,0 0 0,0 0 0,0-1 0,0 1 0,-1 0 0,1 0 0,0 0-1,0 0 1,1-1 0,-1 1 0,0 0 0,0 0 0,0 0 0,1 0 0,0 0 47,0-1 1,1 0 0,-1 0-1,0 0 1,1 0-1,-1 0 1,0 0-1,1 0 1,-1 0 0,0 0-1,3-1 1,1-1 1,1 1 0,0-1 1,-1 0-1,1-1 0,-1 1 1,1-1-1,-1 0 0,0-1 0,0 1 1,-1-1-1,1 0 0,-1 0 1,0 0-1,6-7 0,1-5-103,0 0-1,0-1 1,9-21 0,-20 37 20,1 0 1,-1 0-1,1 0 1,0 0-1,-1 0 1,1 0-1,0 1 1,0-1-1,-1 0 1,1 0-1,0 1 1,0-1-1,0 1 1,0-1 0,0 1-1,0-1 1,0 1-1,0-1 1,0 1-1,1 0 1,-1 0-1,0-1 1,0 1-1,0 0 1,0 0-1,0 0 1,0 0-1,1 0 1,-1 1-1,0-1 1,0 0-1,2 1 1,0 0 11,0 0-1,1 1 1,-1-1 0,0 1 0,0 0-1,0 0 1,0 0 0,4 4-1,51 57 581,-55-60-518,0 0 0,0 0 0,0-1 0,0 1 1,0-1-1,0 0 0,1 0 0,-1 0 0,1 0 0,-1-1 0,1 0 0,-1 1 0,9 0 0,16 0-2124,-19-1-2504,3 3 1290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5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9 193 3648,'-9'-1'1735,"13"7"343,13 8 743,-14-13-2580,1-1-1,-1 1 1,0 0-1,0-1 1,1 1-1,-1-1 1,0 0-1,0 0 1,1-1-1,-1 1 1,0-1-1,0 1 1,1-1-1,3-2 1,-2 1-28,1-1 0,-1 1 0,0-1 1,0-1-1,0 1 0,0-1 0,6-6 1,-5 4-112,0 0 1,-1-1-1,0 1 1,0-1-1,0 0 1,-1 0-1,0-1 1,-1 1 0,0-1-1,0 0 1,3-13-1,-5 15-85,0 0-1,-1-1 1,0 1 0,0 0-1,-1-8 1,1 12-32,0 0-1,-1 1 1,1-1 0,-1 0 0,1 0-1,-1 1 1,0-1 0,1 0 0,-1 1-1,0-1 1,0 1 0,0-1 0,0 1 0,-1-1-1,1 1 1,0 0 0,-1 0 0,1 0-1,0-1 1,-1 1 0,0 0 0,-2-1-1,3 2 2,0 0 0,0 0 0,0 0 0,0 0 0,0 0 0,0 0 0,0 0 0,0 1 0,0-1 0,0 0 0,0 0 0,0 1 0,0-1 0,0 1 0,0-1 0,0 1 0,0-1 0,1 1 0,-1-1 0,0 1 0,0 0-1,1 0 1,-1-1 0,0 1 0,1 0 0,-1 0 0,0 0 0,1 0 0,-1 1 0,-13 26-12,7-10 79,2 0 1,0 1 0,-3 18 0,7-32 20,1 0 1,-1 1 0,1-1-1,0 0 1,1 1-1,-1-1 1,1 0-1,0 0 1,1 1-1,-1-1 1,1 0-1,0 0 1,0 0-1,0-1 1,5 8-1,-5-10-6,-1-1-1,1 1 1,-1-1-1,1 0 1,-1 0-1,1 0 1,0 1 0,0-2-1,0 1 1,0 0-1,0 0 1,0-1-1,-1 1 1,2-1-1,-1 1 1,0-1-1,0 0 1,0 0-1,0 0 1,0 0-1,0 0 1,0 0-1,0-1 1,0 1-1,4-2 1,4-1 53,0 0 0,-1-1 0,18-9 0,24-13-49,94-31 0,-135 53-92,0 1 0,0 1 0,1 0 0,-1 0 0,1 1 0,14 0 0,-18 2 30,0-1 0,-1 1 0,1 0 0,0 1-1,-1 0 1,1 0 0,-1 0 0,1 1 0,-1 0 0,11 6-1,2 5 311,1-2 0,34 15 0,-51-26-304,-1 0-1,1 0 0,0 0 0,0-1 1,1 0-1,2 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4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 4896,'0'-2'12499,"4"8"-8933,3 20-4186,-5-16 761,1 14 609,0 41-1,-4-55-589,0-1 1,0 1-1,-1-1 0,0 1 0,-1-1 1,0 0-1,-6 13 0,9-21-131,-1 1-1,1-1 1,-1 0-1,0 1 1,0-1-1,1 0 1,-1 0 0,0 0-1,0 0 1,0 0-1,0 0 1,0 0-1,-1 0 1,1 0-1,0 0 1,0 0-1,-1-1 1,1 1-1,0-1 1,-1 1 0,1-1-1,0 1 1,-3 0-1,-14-3-1748,-3-4-4546,21 6 6182,0 0-1,0 0 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5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 4160,'-1'0'135,"0"1"-1,0-1 1,1 1 0,-1 0 0,0-1-1,0 1 1,0 0 0,1-1 0,-1 1-1,0 0 1,1 0 0,-1 0 0,1 0-1,-1 0 1,1-1 0,0 1 0,-1 0-1,0 2 1,-5 23 2056,0-3-89,-2-6-1466,-1-1-1,-1 0 1,-1 0-1,0-1 1,-1 0-1,-1-1 1,0-1-1,-20 16 1,-14 7 60,-68 39 1,68-46-488,36-22-203,1-1-1,-1 0 0,-1-1 1,-18 7-1,43-24-8522,7 7 6256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5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158 562 2720,'-1'1'8824,"-4"9"-7472,4-8-1184,0 0 1,-1 0 0,1 0 0,-1 0 0,1 0 0,-1 0 0,0-1 0,1 1 0,-1 0-1,-3 1 1,-25 14 684,10-5-417,10-5-257,0 1 0,1-1 0,0 2 0,0-1 0,-11 16 0,18-22-149,0 1 1,1 0-1,-1 0 0,1 0 0,-1 0 1,1 0-1,0 0 0,0 0 0,1 0 0,-1 0 1,0 5-1,1-6 0,0 0 0,1 0 0,-1 0 1,0 1-1,1-1 0,-1 0 0,1 0 0,0 0 1,0 0-1,0 0 0,0 0 0,0 0 1,0 0-1,1-1 0,-1 1 0,0 0 0,1-1 1,2 3-1,-1-2 29,-1 0 0,1 0 0,-1-1 0,1 1 0,0-1 1,0 0-1,-1 1 0,1-1 0,0-1 0,0 1 0,0 0 0,4 0 1,-1-1 54,0 0 0,1 0 0,-1 0 0,0-1 0,10-2 0,1-2 50,0 0-1,-1-2 0,23-11 0,-4-2-99,-1-1 0,62-50 0,-94 69-53,1-1-78,1 0 0,0 1-1,0-1 1,6-3 0,-10 6 61,1 0 0,-1 0 0,0 0-1,1 0 1,-1 0 0,1 0 0,-1 0 0,0 1 0,1-1-1,-1 0 1,1 0 0,-1 0 0,0 0 0,1 1 0,-1-1-1,0 0 1,0 0 0,1 1 0,-1-1 0,0 0 0,1 1-1,-1-1 1,0 0 0,0 1 0,0-1 0,1 0 0,-1 1-1,0-1 1,0 0 0,0 1 0,0-1 0,0 1 0,0-1-1,0 0 1,0 1 0,4 17-58,-4-16 57,2 42 238,-2-37-196,0 1 1,0-1-1,0 1 1,1-1 0,0 1-1,4 9 1,-3-6 69,4 7 141,-6-17-206,1-1 1,-1 1-1,0-1 1,1 1-1,-1-1 0,1 1 1,-1-1-1,1 1 1,-1-1-1,1 0 0,-1 1 1,1-1-1,-1 0 1,1 0-1,0 0 0,-1 1 1,1-1-1,-1 0 1,1 0-1,0 0 0,-1 0 1,1 0-1,0 0 1,-1 0-1,1 0 1,-1 0-1,2 0 0,2-1 73,-3 1-96,1 0 0,-1 0 0,0 0 0,0-1 0,0 1 0,0 0 0,0-1 0,0 1 0,0 0 0,0-1 0,0 1 0,0-1 0,0 0 1,0 1-1,0-1 0,-1 0 0,1 1 0,0-1 0,1-1 0,4-5 51,-6 7-72,1-1 1,-1 1 0,1-1-1,-1 1 1,1-1-1,-1 1 1,1-1 0,-1 1-1,1-1 1,-1 0 0,0 1-1,1-1 1,-1 0-1,0 0 1,1 1 0,-1-2-1,3-5-380,27-32 992,-18 22-532,28-46 51,-7-3-29,26-71 0,12-70-113,-66 191 15,8-22-78,-4 16 40,-2-1 0,7-32 0,-13 48 31,0-3-396,-3 10 178,-3 5 103,-2 6 90,1 0 0,0 0 1,0 0-1,2 1 0,-1 0 0,1 0 0,-3 18 1,-2 5-24,-15 58 73,-16 129 1,38-207 33,1 1 0,1-1 0,0 1 0,1 0 0,0-1 0,2 1 0,6 25 0,-7-36-27,0-1-1,0 0 1,0 0 0,1 0 0,0-1-1,-1 1 1,1 0 0,0-1 0,1 0-1,3 4 1,1 0 124,-2-3-52,-1-1 0,1 0 1,0 0-1,8 2 0,-14-5-97,3 1 40,0-1 0,0 1 0,0-1 0,0 0 0,0 0 0,0 0 0,0 0 0,1-1 0,-1 1 0,0-1 0,5-1 0,9-2 88,-8 2-61,0 0 1,-1-1-1,17-7 1,-3 1-157,-17 7 125,0 1 1,0-2-1,0 1 0,0-1 1,-1 1-1,0-1 1,1-1-1,-1 1 0,5-6 1,-7 7-18,0 0-1,-1-1 1,1 1 0,-1-1 0,1 1 0,-1-1 0,0 1 0,0-1 0,0 0-1,-1 0 1,1 0 0,0 1 0,-1-1 0,0 0 0,0 0 0,0 0 0,0 0-1,0 0 1,-1-3 0,0 3-45,1 1-1,-1-1 1,0 1 0,1-1-1,-1 0 1,0 1-1,-1 0 1,1-1-1,0 1 1,-4-4 0,4 5 5,1 0 1,-1 1-1,0-1 1,0 0 0,0 1-1,0-1 1,0 1 0,0-1-1,0 1 1,0-1 0,0 1-1,0 0 1,0 0 0,0-1-1,0 1 1,-1 0 0,1 0-1,0 0 1,0 0-1,0 0 1,0 0 0,0 1-1,0-1 1,0 0 0,0 0-1,0 1 1,0-1 0,0 1-1,-2 0 1,-2 2-2,-1 0-1,1 1 1,0 0 0,0 0 0,1 0-1,-1 0 1,1 1 0,-6 7-1,8-10 22,1 0 0,-1 0 1,1 0-1,-1 0 0,1 1 0,0-1 0,0 0 0,0 1 0,0-1 0,0 0 0,1 1 0,-1-1 0,1 1 0,0-1 0,0 1 0,-1-1 0,2 1 0,-1 0 0,0-1 0,0 1 0,1-1 0,-1 1 0,3 3 0,-2-4 15,1 0 1,-1 0-1,1 0 1,0 0-1,-1-1 1,1 1-1,0-1 0,0 1 1,1-1-1,-1 0 1,0 1-1,0-1 1,1 0-1,-1 0 1,0-1-1,1 1 0,4 0 1,0 0 27,-1 0 0,1 0 0,0-1 0,0 0 0,8-1 0,5-3 7,0 0 0,0-2-1,-1 0 1,0-1 0,0-1 0,0 0 0,-1-2-1,-1 0 1,1-1 0,-2-1 0,1 0 0,19-21 0,-25 22-7,-4 5-202,-16 16-330,6-7 471,-6 6-15,1 1-1,-1 0 0,1 0 0,1 1 1,0 0-1,-8 16 0,13-21 41,0-1 33,0 1-1,0 0 0,1-1 1,-2 12-1,3-16-31,0 0 1,0 1-1,0-1 1,0 0-1,0 0 1,0 0-1,0 0 1,0 0-1,1 0 0,-1 0 1,0 0-1,1 0 1,-1 0-1,1 0 1,-1 0-1,1 0 1,-1 0-1,1 0 1,0 0-1,-1 0 1,1-1-1,0 1 0,0 0 1,0-1-1,-1 1 1,1 0-1,0-1 1,0 1-1,0-1 1,0 1-1,0-1 1,0 0-1,0 1 0,2-1 1,-1 0 24,0 0-1,0 0 1,0 0 0,-1 0 0,1-1-1,0 1 1,0-1 0,0 1 0,-1-1-1,1 1 1,0-1 0,0 0 0,-1 0-1,1 0 1,1-2 0,24-20 137,-20 17-112,6-7-11,-1 0 0,0 0 1,-1-1-1,16-25 0,-14 11-10,0-1 0,-2-1 0,13-55 0,16-115 32,-32 144-187,1-87 0,-9 140 87,-1-21-254,1 24 276,0 0-1,0-1 0,0 1 0,0 0 1,-1 0-1,1-1 0,0 1 1,0 0-1,0 0 0,0-1 0,0 1 1,0 0-1,0 0 0,0-1 0,-1 1 1,1 0-1,0 0 0,0 0 1,0 0-1,-1-1 0,1 1 0,0 0 1,0 0-1,0 0 0,-1-1 0,0 2-11,1-1 0,-1 0 0,1 0-1,-1 1 1,1-1 0,0 0 0,-1 1 0,1-1-1,-1 0 1,1 1 0,0-1 0,-1 1-1,1-1 1,0 1 0,-1-1 0,1 1-1,0-1 1,-1 1 0,-4 9-24,1 0 1,-1 1-1,1-1 0,-3 18 1,-7 50 129,4-4-80,3 1-1,3 112 1,5-169-246,-2 27 1,0-36-1895,0 0 0,-4 13 0,4-14-146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5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6880,'-10'-1'1798,"12"5"319,17 8 677,10-2-1749,1-1 1,56 9 0,-63-14-855,251 37 505,-239-36-576,-29-4-163,0 0 0,1-1 1,-1 0-1,0 0 0,11-1 0,3-6-3444,-8 4 1146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5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5472,'-24'-3'2496,"29"3"-2112,2 0-416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6:5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1 879 3968,'0'0'1285,"4"0"2155,-2 0-3257,0-1 0,0 1 1,0-1-1,0 1 0,0-1 0,0 0 0,-1 1 0,1-1 0,0 0 1,0 0-1,-1 0 0,1-1 0,-1 1 0,4-3 0,20-26 1119,-10 13-711,5-7-257,0-1 1,-2-1-1,20-34 1,38-91-332,-48 92 64,-11 25-34,6-11 109,-3 0 0,24-73 0,-43 112-98,1 0 0,-1 0 0,0 0 0,-1 0 0,1 0 1,-1 0-1,0 0 0,-1 0 0,1 0 0,-1 0 1,-1 0-1,1 0 0,-4-9 0,4 14-54,1 0 1,-1 0-1,0 0 0,1 0 0,-1 0 1,0 0-1,0 0 0,0 0 0,0 0 1,0 0-1,0 0 0,0 0 0,0 1 1,0-1-1,-1 0 0,1 1 0,0-1 1,0 1-1,-1-1 0,1 1 0,0 0 1,0 0-1,-1-1 0,1 1 0,0 0 1,-1 0-1,1 0 0,0 1 0,-1-1 1,1 0-1,0 0 0,-1 1 0,1-1 1,0 1-1,0-1 0,-1 1 0,0 0 1,-4 2-56,1 0 1,-1 0-1,1 0 1,-1 1 0,1 0-1,-6 7 1,1-1 77,1 2 0,0-1 0,1 1 0,1 1 0,0-1 0,0 1 0,2 0 0,-1 1 0,2 0 0,-6 23 0,3-1 18,2-1 0,2 1 0,0 42 0,3-61 12,1 1 1,1 0-1,0 0 1,1-1-1,1 1 1,1-1 0,7 19-1,-8-28 41,-1 0-1,2 0 0,-1 0 1,1-1-1,0 0 0,0 0 1,1 0-1,0 0 0,0-1 1,0 0-1,1-1 0,0 1 1,0-1-1,1-1 0,-1 1 0,12 4 1,-11-6 52,1 0-1,-1 0 1,0-1 0,1 0 0,0 0 0,-1-1-1,1 0 1,0-1 0,-1 0 0,1 0 0,0-1-1,10-2 1,-13 2-59,0-1 1,0 0-1,0 0 0,0 0 0,0-1 0,-1 0 1,6-3-1,-8 4-50,0-1 0,0 1 0,-1-1 0,1 1 0,-1-1 1,0 0-1,0 0 0,0 0 0,0 0 0,-1-1 0,1 1 0,-1 0 0,2-4 0,0-4-20,0 1-1,-1-1 0,1-17 0,-2 24-29,-1 0-1,0 0 0,0 0 1,0-1-1,-1 1 0,0 0 1,1 0-1,-1 0 0,-1 0 1,1 0-1,-1 0 0,-1-4 1,2 8 12,1-1-1,0 1 1,0-1 0,-1 1 0,1 0 0,0-1-1,-1 1 1,1 0 0,0-1 0,-1 1 0,1 0 0,0-1-1,-1 1 1,1 0 0,-1 0 0,1-1 0,-1 1-1,1 0 1,-1 0 0,1 0 0,-1 0 0,1-1 0,-1 1-1,1 0 1,-1 0 0,1 0 0,0 0 0,-1 0-1,1 0 1,-1 0 0,1 1 0,-1-1 0,1 0 0,-1 0-1,0 0 1,-1 2-14,1-1 0,-1 0 0,0 0 0,1 1 0,0-1 0,-1 1 0,1-1 0,0 1 0,-2 2 0,-2 6-51,-1 0 0,-4 14 1,8-17 92,0 1-1,0 0 1,1 1 0,0-1 0,0 0 0,1 0 0,0 0 0,0 1 0,1-1-1,3 14 1,-3-19 17,0 1-1,0-1 0,0 0 1,0 0-1,1 0 0,0 0 0,-1 0 1,1 0-1,0 0 0,0-1 1,1 1-1,2 3 0,-3-5 22,0 0 0,0 0 0,0 1 0,0-1 0,0 0 0,1-1 0,-1 1 0,0 0 0,0-1 0,1 1 0,-1-1 0,0 0 0,1 1-1,-1-1 1,0-1 0,1 1 0,-1 0 0,0 0 0,4-2 0,0 1 10,-2-1-1,1 0 1,0-1-1,0 1 1,-1-1-1,1 0 1,-1 0-1,0 0 1,0 0 0,0-1-1,6-6 1,3-6-50,18-28 0,-29 40-20,12-17-13,-2 0 0,11-24 1,-24 52-53,1-1 0,0 1 1,1 12-1,0 5 29,-2-13 61,2 0 1,-1 0-1,1 0 1,1 0 0,0-1-1,6 20 1,-8-29 16,1 0 0,-1 0 1,0 0-1,1 0 0,-1 0 1,1 0-1,-1 0 0,1 0 1,-1 0-1,1-1 0,0 1 1,-1 0-1,2 0 0,-1-1 11,-1 0 0,1 0 0,-1 0 0,1 0 0,0-1 1,-1 1-1,1 0 0,-1-1 0,1 1 0,-1 0 0,1-1 0,-1 1 0,1 0 0,-1-1 0,1 1 0,-1-1 0,1 0 0,6-6-11,2-1 24,0 0 1,-1-1 0,-1 0 0,1-1 0,-1 0 0,6-12-1,27-66-16,-15 32-208,-13 38-165,-12 18 313,0-1 1,1 1-1,-1 0 0,1-1 1,-1 1-1,0 0 1,1-1-1,-1 1 1,1 0-1,-1 0 1,1-1-1,-1 1 1,1 0-1,-1 0 1,1 0-1,-1 0 1,1 0-1,-1 0 1,1 0-1,-1-1 1,1 2-1,-1-1 1,1 0-1,-1 0 1,1 0-1,-1 0 0,1 0 1,-1 0-1,1 0 1,-1 1-1,0-1 1,1 0-1,-1 0 1,1 1-1,-1-1 1,1 0-1,-1 1 1,0-1-1,1 0 1,-1 1-1,1 0 1,15 18-139,-7-8 234,-1-1 0,19 15 0,-15-15-24,0-1 0,1-1-1,0 0 1,0 0 0,1-1 0,16 5-1,-26-10-12,0-1 0,0 0 0,0 0 0,0 0 0,1-1 0,-1 1 0,0-1 0,1 0 0,-1 0 0,0 0 0,0-1 0,1 1 0,-1-1 0,0 0 0,0-1 0,0 1 0,0-1 0,0 1 0,0-1 0,-1 0 0,1-1-1,0 1 1,-1-1 0,0 1 0,1-1 0,3-5 0,-2 2-23,-1 0-1,0 0 0,-1 0 1,1 0-1,-1 0 0,0-1 1,-1 0-1,4-11 1,-4 5-11,1-1 0,-2 0 0,1-21 0,-2 33-24,0 0 1,0 1-1,0-1 0,0 0 0,0 1 1,-1-1-1,1 0 0,-1 1 0,1-1 0,-1 0 1,1 1-1,-1-1 0,0 1 0,0-1 0,0 1 1,0 0-1,0-1 0,-1-1 0,1 3 3,1 0-1,-1-1 1,1 1-1,-1 0 0,1 0 1,-1-1-1,1 1 1,-1 0-1,1 0 1,-1 0-1,1 0 1,-1 0-1,0 0 0,1 0 1,-1 0-1,1 0 1,-1 0-1,1 0 1,-1 0-1,0 1 1,0-1-5,-1 1 1,1-1 0,0 1-1,0 0 1,0 0 0,0 0 0,0 0-1,0-1 1,0 1 0,0 1 0,-1 0-1,-11 16-31,1 1 0,1 0 0,-11 24 0,17-32 33,1 1-1,0 0 1,1 0-1,0 0 1,1 0-1,0 0 1,0 17-1,2-25 52,0 0-1,1 0 0,0 1 1,0-1-1,0 0 0,0 0 1,1 0-1,-1 0 1,1 0-1,0 0 0,0 0 1,0-1-1,1 1 0,0-1 1,-1 1-1,1-1 0,0 0 1,0 0-1,1 0 0,-1-1 1,1 1-1,-1-1 1,1 0-1,0 0 0,6 2 1,-6-2 4,1 0 1,-1-1 0,1 0 0,-1 0-1,1 0 1,0 0 0,-1-1-1,1 0 1,0 0 0,-1 0 0,1 0-1,0-1 1,-1 0 0,1 0-1,-1 0 1,1 0 0,-1-1 0,1 0-1,-1 0 1,0 0 0,0 0-1,0-1 1,5-4 0,2-5-12,0 0-1,-1 0 1,-1-2-1,0 1 1,-1-1-1,11-25 1,-5 11 3,18-32 24,153-337-98,-179 378 34,0 0 0,-1-1 0,-1 1-1,0-1 1,0-24 0,-4 43-7,0 1 0,0-1 0,0 0 0,0 0 0,0 1 0,0-1 0,0 0-1,0 0 1,0 1 0,0-1 0,0 0 0,0 0 0,-1 1 0,1-1 0,0 0 0,0 1 0,-1-1-1,1 0 1,-1 1 0,1-1 0,0 1 0,-1-1 0,1 0 0,-1 1 0,1-1 0,-1 1 0,0-1 0,0 1-2,0 0 1,0 0 0,0 0 0,0 1 0,0-1 0,0 0 0,0 0 0,0 1 0,0-1 0,1 1 0,-1-1 0,0 1 0,0-1 0,1 1 0,-1-1 0,0 1 0,-1 1-1,-3 4-12,-1 0 0,1 1 0,-7 11 0,-2 7 32,2 1 0,1 1 0,1 0 0,1 1 1,1 0-1,2 0 0,0 0 0,2 1 0,2 0 1,0-1-1,2 1 0,1 0 0,8 47 0,-6-60 35,1 0-1,0 0 1,1 0-1,1-1 1,0 0-1,2 0 1,-1 0-1,2-1 1,0 0-1,0-1 0,1 0 1,1 0-1,16 14 1,-19-22-84,-1 1-1,1-1 1,1 0 0,-1-1 0,1 0-1,9 3 1,30 6-5446,-28-9 2761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3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73 849 1824,'-17'3'587,"12"0"-353,-5 11 1704,0 1 0,-11 23-1,18-32-1338,-3 6 3743,8-26-947,2 1-3169,0 0 1,0 1-1,2-1 0,-1 1 1,2 0-1,9-14 0,2 2 32,1 0 0,0 2-1,2 0 1,1 2 0,42-32 0,-30 28-74,4-3-55,42-22 0,-73 45-113,-3 2 5,-1 0-1,1 0 0,-1 0 0,1 1 1,-1 0-1,1 0 0,0 0 1,0 0-1,6-1 0,-9 2-16,-1 0-1,1 1 1,0-1-1,-1 0 0,1 0 1,-1 0-1,1 0 1,-1 1-1,1-1 1,0 0-1,-1 1 1,1-1-1,-1 0 1,1 1-1,-1-1 1,0 1-1,1-1 1,-1 0-1,1 1 1,-1-1-1,0 1 1,1 0-1,-1-1 1,0 1-1,0-1 1,1 1-1,-1-1 1,0 1-1,0 0 1,0-1-1,0 1 1,0-1-1,0 1 1,1 0-1,-2-1 1,1 1-1,0 1 1,-4 25 135,3-24-86,-5 18 86,-1 0 0,-17 35 0,4-10 47,7-25 414,12-19-160,5-6-113,3-3-243,21-24-17,14-13-1,-33 36-51,-5 4-62,0 0 0,0 0-1,0 1 1,1-1-1,-1 1 1,1 0 0,0 0-1,0 1 1,10-4-1,-14 6 41,0-1-1,-1 1 1,1 0 0,0 0-1,-1 0 1,1 0-1,0 1 1,0-1 0,-1 0-1,1 0 1,0 0-1,-1 0 1,1 1 0,0-1-1,-1 0 1,1 1-1,-1-1 1,1 0-1,0 1 1,-1-1 0,1 1-1,-1-1 1,1 1-1,-1-1 1,1 1 0,-1 0-1,0-1 1,1 1-1,-1-1 1,0 1 0,1 0-1,-1-1 1,0 1-1,0 0 1,1-1-1,-1 1 1,0 0 0,0 0-1,0-1 1,0 1-1,0 0 1,0 1 0,0 5-5,0 0 0,-1 0 1,-1 9-1,2-11 31,-2 18 90,1-15-68,1 1 0,-2-1-1,-1 9 1,1-9 273,5-9-45,8-17 108,3-3-265,0 4-89,24-23-46,-35 36-22,1 1-1,0 1 1,-1-1 0,1 1-1,0-1 1,0 1-1,0 0 1,0 0 0,8-2-1,-10 4 29,0 0-1,-1 0 1,1 0-1,-1 0 0,1 1 1,-1-1-1,1 0 1,0 1-1,-1-1 0,1 1 1,-1 0-1,0-1 1,1 1-1,-1 0 0,1 0 1,-1 0-1,0 0 1,0 0-1,0 0 0,1 0 1,-1 0-1,0 0 1,0 1-1,-1-1 0,1 0 1,0 1-1,0-1 1,-1 1-1,2 1 0,2 6 61,0 1 0,-1 0 0,3 12 0,-5-19 20,0-1-41,-1 0-1,1 0 1,-1 0 0,1 0 0,0 0-1,-1-1 1,1 1 0,0 0-1,0-1 1,0 1 0,1-1-1,-1 1 1,0-1 0,1 1 0,-1-1-1,1 0 1,-1 1 0,1-1-1,-1 0 1,1 0 0,0 0 0,-1-1-1,1 1 1,0 0 0,0-1-1,0 1 1,0-1 0,0 1-1,0-1 1,-1 0 0,1 0 0,0 0-1,3 0 1,5-2 51,0 0 0,-1 0 0,1-1 0,0 0 0,11-6-1,-9 5-74,57-27 96,95-55-1,-158 83-85,-5 3-3,1-1-1,-1 1 1,0-1 0,1 0-1,-1 0 1,0 1 0,1-1 0,-1 0-1,0 0 1,0 0 0,0 0-1,0 0 1,0 0 0,0-1-1,0 1 1,0 0 0,-1-1 0,1 1-1,0 0 1,0-3 0,-21 19-597,5-2 460,-4 3 123,1 0 0,1 1 0,0 1 0,-16 22 1,27-31 48,1-1 1,-1 1 0,2 0-1,-1 0 1,1 1 0,0-1-1,-3 15 1,7-24-33,0 1 1,0-1 0,0 1-1,-1-1 1,1 1-1,0 0 1,0-1-1,0 1 1,0-1-1,0 1 1,0-1-1,1 1 1,-1 0-1,0-1 1,0 1-1,0-1 1,0 1-1,1-1 1,-1 1-1,1 0 1,-1-1 5,1 0 1,-1 1-1,0-1 1,1 0-1,-1 0 1,1 0-1,-1 0 0,0 0 1,1 0-1,-1 0 1,0 0-1,1 0 1,-1 0-1,1 0 1,-1 0-1,0 0 1,1-1-1,-1 1 0,0 0 1,1 0-1,-1 0 1,1-1-1,21-16 344,-22 17-363,20-20 116,-2-1 1,27-38-1,11-14-264,-48 68-78,-4 9 33,0 17-64,-3-9 212,2 3 33,1 0 1,7 16-1,-10-27 44,1 1 1,0-1-1,0 0 0,1 0 0,-1 0 1,1-1-1,0 1 0,0-1 0,0 1 1,0-1-1,6 5 0,-7-7-8,0 0-1,1 0 1,-1 0-1,0 0 1,0 0 0,0-1-1,1 1 1,-1-1-1,0 1 1,1-1-1,-1 0 1,0 0-1,1 0 1,-1 0-1,0-1 1,1 1 0,-1-1-1,0 1 1,1-1-1,-1 0 1,0 0-1,2-1 1,89-39 240,-3 1-97,-39 21-161,-9 5 4,-2-3 0,70-37 0,-80 29 132,-29 24-137,1-1 0,0 1 0,0-1 0,-1 0 0,1 0 1,-1 0-1,0 0 0,1 0 0,-1 0 0,0 0 1,0 0-1,0-3 0,-1 5-10,-1 0-1,1 0 1,-1 0 0,1 0-1,-1 0 1,1 0 0,-1 0-1,1 0 1,-1 0 0,1 0-1,-1 0 1,1 0 0,-1 0-1,1 0 1,0 1 0,-1-1 0,1 0-1,-1 0 1,1 1 0,-1-1-1,1 0 1,-1 1 0,0 0-1,-16 8-125,-36 21-16,-14 8 64,67-38 88,-12 8-11,1 0 0,1 0 1,0 1-1,-16 17 0,24-24 15,0 0 0,1 0 0,-1 0 0,1 0 0,-1 1 0,1-1 0,0 1-1,0-1 1,0 1 0,0-1 0,0 1 0,1 0 0,-1-1 0,1 1 0,-1 0 0,1 0 0,0-1 0,0 1 0,1 0 0,-1-1 0,0 1-1,1 0 1,0-1 0,0 1 0,0 0 0,0-1 0,0 1 0,0-1 0,3 5 0,-2-5 5,-1-1 0,0 1 0,1-1 0,-1 0 0,1 1 0,0-1 0,-1 0 1,1 0-1,0 0 0,0 0 0,0 0 0,0 0 0,0-1 0,0 1 0,0-1 0,0 1 0,0-1 0,0 0 0,0 0 1,0 0-1,0 0 0,0 0 0,0 0 0,0 0 0,3-1 0,2-1 47,1 0 0,-1-1-1,1 1 1,-1-1 0,8-5 0,-7 3-4,1 0 1,-1-1 0,0 0-1,0 0 1,-1-1-1,0 0 1,0-1 0,6-8-1,-9 10-45,0 0-1,0 0 0,-1 0 0,1-1 0,-1 1 1,-1-1-1,1 0 0,-1 0 0,-1 1 1,1-1-1,-1-1 0,0-7 0,-1 13-44,0 1 0,0-1 0,0 0 0,0 1 0,-1-1 0,1 0 0,-1 1 0,1-1 0,-2-1 0,2 3 30,0 0 0,0-1 0,0 1 0,0 0 0,0 0 0,0 0 0,0 0 0,-1 0 0,1 0 0,0 0 0,0-1 0,0 1 0,0 0 0,0 0 1,0 0-1,-1 0 0,1 0 0,0 0 0,0 0 0,0 0 0,0 0 0,-1 0 0,1 0 0,0 0 0,0 0 0,0 0 0,0 0 0,0 0 0,-1 0 0,1 0 0,0 0 0,0 0 0,-1 0 0,-5 9-317,-3 10 131,1-4 145,1 1 0,-5 19 0,-34 192 45,18-73-24,18-109 113,-23 60 1,31-101-31,0 1 0,0-1 0,0 0 0,0-1 0,-1 1 0,0 0 1,0-1-1,0 1 0,-6 5 0,7-8-25,0 1 0,0-1 0,0 0 1,0 1-1,0-1 0,0 0 0,0 0 0,-1-1 0,1 1 0,0 0 0,0-1 0,-1 1 1,1-1-1,-1 0 0,1 0 0,0 0 0,-1 0 0,1 0 0,0 0 0,-3-1 1,-6-2-1,1 0 0,0 0 0,0-1 0,0 0 0,-15-9 0,23 11-26,-1 1-1,1-1 1,0 0 0,-1 0 0,1 0-1,0 0 1,0-1 0,0 1-1,1-1 1,-1 1 0,1-1 0,-1 1-1,1-1 1,0 0 0,0 0 0,0 0-1,0 1 1,0-1 0,1 0-1,-1 0 1,1 0 0,0 0 0,0 0-1,0 0 1,1-4 0,0 0-30,1 0 0,0 0 0,0 1 0,1-1 0,0 0 1,8-11-1,-2 2 50,19-21 0,45-45-64,3 2 1,117-92 0,-157 141-15,46-35 27,-67 55-51,1 1-1,0 1 1,28-12 0,-40 19 63,-1 1 1,0 0 0,0 1 0,1-1 0,-1 1 0,1-1 0,-1 1 0,0 0-1,1 0 1,-1 0 0,1 1 0,-1-1 0,0 1 0,1 0 0,-1 0 0,0 0-1,0 1 1,4 1 0,-6-2 14,1 0 0,0 0-1,-1 0 1,1 0 0,-1 1 0,1-1-1,-1 0 1,0 1 0,0-1 0,1 1-1,-1 0 1,0-1 0,-1 1-1,1 0 1,0 0 0,0-1 0,-1 1-1,1 0 1,-1 0 0,1 0-1,-1 0 1,0 0 0,0 0 0,0 0-1,0 0 1,0 0 0,0 0 0,-1-1-1,1 1 1,-1 0 0,1 0-1,-2 2 1,-1 5 127,0 0 0,-1 0 0,-1-1 0,-8 14 0,15-26 39,1-1 1,-1 1-1,1 0 0,4-4 1,8-8-201,2 1 0,0 1 1,0 1-1,1 0 0,38-20 0,-53 32 6,-1 0 0,1 0 0,0 0 0,0 0 1,0 0-1,0 0 0,0 1 0,0-1 0,0 1 0,0 0 0,0 0 0,0 0 0,0 0 0,0 0 0,0 1 0,4 1 0,-5-2 2,0 1 1,0 1-1,0-1 0,1 0 0,-1 0 0,-1 1 0,1-1 0,0 1 0,0 0 0,0 0 0,-1-1 0,1 1 0,-1 0 0,0 0 0,1 1 0,-1-1 1,0 0-1,0 0 0,0 0 0,-1 1 0,2 2 0,4 21 231,-4-17-205,0 1-1,1-1 1,0 0 0,0 0-1,1 0 1,7 13 0,-9-19 26,0-1 1,-1 1-1,1 0 1,1-1 0,-1 0-1,0 1 1,0-1 0,1 0-1,-1 0 1,1 0-1,0-1 1,-1 1 0,1-1-1,0 1 1,0-1 0,0 0-1,4 1 1,-3-2 12,0 1 0,-1-1 0,1-1 1,0 1-1,-1 0 0,1-1 0,0 0 0,-1 0 0,1 0 0,-1 0 1,1 0-1,-1-1 0,0 1 0,6-5 0,4-2 7,-2-1 0,1 0 0,-1-1 0,-1 0 1,15-17-1,-20 21-47,-1 1-1,0-1 1,0 0 0,0 0 0,-1-1 0,0 1 0,0-1 0,-1 0 0,1 0 0,-2 0 0,1 0 0,-1 0 0,1-7 0,-2 13-9,0 1 1,0-1 0,0 1 0,0-1 0,1 1 0,-1 0 0,0-1 0,0 1 0,-1-1 0,1 1 0,0-1-1,0 1 1,0 0 0,0-1 0,0 1 0,0-1 0,0 1 0,-1 0 0,1-1 0,0 1 0,0 0 0,-1-1-1,1 1 1,0 0 0,0-1 0,-1 1 0,1 0 0,0-1 0,-1 1 0,1 0 0,-1 0 0,1 0 0,0-1-1,-2 1 1,1 0-20,0 0-1,0 1 0,0-1 1,0 0-1,0 1 0,0-1 1,0 1-1,0-1 1,0 1-1,0-1 0,0 1 1,-1 1-1,-4 3-84,0 1 0,-9 11 0,11-10 121,-1 0-1,1 1 0,0-1 1,1 1-1,-1 0 0,2 0 1,-1 0-1,1 0 0,0 1 1,0 9-1,2-15-5,0 0-1,0 0 1,0 0-1,0 0 1,1 0 0,-1 1-1,1-1 1,0 0-1,0 0 1,0 0 0,0-1-1,3 7 1,-2-7 14,0 0 0,-1 0 0,1-1 0,0 1 0,0 0 0,0-1-1,0 1 1,1-1 0,-1 0 0,0 1 0,1-1 0,-1 0 0,1 0 0,-1-1 0,1 1 0,-1 0 0,5 0 0,-1-1 16,0 0 0,0-1 1,0 1-1,-1-1 0,1-1 1,0 1-1,0-1 0,-1 1 0,1-2 1,8-4-1,5-1 78,3 0-14,22-9 52,58-32 1,-89 42-148,0-2 1,0 0 0,0 0-1,-1-1 1,-1-1-1,0 0 1,0-1-1,11-15 1,-8 5 39,-1-2 1,-1 1-1,-1-1 0,0-1 1,-2 0-1,7-36 0,42-138 3,-52 177-84,-3 13-18,0 0 0,-1 0 0,0-1 1,-1 1-1,0 0 0,0-1 0,-1 0 0,-1-9 1,1 19 49,0 0 0,0 0 1,0 0-1,0 0 1,0 0-1,0 0 1,0 0-1,0 0 1,0 0-1,0 0 1,0-1-1,0 1 1,0 0-1,0 0 1,0 0-1,0 0 1,0 0-1,-1 0 1,1 0-1,0 0 1,0 0-1,0 0 1,0 0-1,0 0 0,0 0 1,0 0-1,0 0 1,0 0-1,0 0 1,0 0-1,-1 0 1,1 0-1,0 0 1,0 0-1,0 0 1,0 0-1,0 0 1,0 0-1,0 0 1,0 0-1,0 0 1,0 0-1,0 0 1,-1 0-1,1 0 1,0 0-1,0 0 0,0 0 1,0 0-1,0 0 1,0 0-1,0 0 1,0 0-1,0 0 1,0 0-1,0 0 1,0 1-1,0-1 1,0 0-1,0 0 1,-7 8-208,-4 10 130,-5 21 16,2 0 0,-13 60-1,-7 84 21,30-153 107,-1 45 0,5-61-12,1 1 0,0-1 0,1 1 0,0-1 0,6 17 0,-8-29-5,1 1-1,0-1 1,0 0 0,0 1 0,0-1 0,1 0 0,-1 0-1,0 1 1,1-1 0,0-1 0,-1 1 0,1 0-1,0 0 1,2 1 0,-2-2-13,0 0-1,-1 0 0,1-1 1,-1 1-1,1-1 1,0 0-1,0 1 1,-1-1-1,1 0 0,0 0 1,-1 0-1,1 0 1,0 0-1,0 0 1,-1-1-1,1 1 0,0 0 1,-1-1-1,1 0 1,0 1-1,1-2 0,6-3-14,0 0 0,0-1-1,-1 0 1,0-1 0,0 1-1,-1-1 1,0-1 0,0 0-1,0 0 1,5-9-1,-12 16-15,0 1-1,0 0 0,1-1 0,-1 1 0,0-1 0,1 1 0,-1-1 0,0 1 0,1 0 0,-1-1 0,0 1 0,1 0 0,-1-1 1,1 1-1,-1 0 0,1 0 0,-1-1 0,1 1 0,-1 0 0,1 0 0,0 0-8,-1 0 0,0 0 0,0 0 0,1 0 0,-1 1 0,0-1 0,0 0 0,1 0 0,-1 0 0,0 1 0,0-1 0,1 0 0,-1 0 0,0 1 0,0-1 0,0 0 1,0 0-1,1 1 0,-1-1 0,0 0 0,0 1 0,0-1 0,0 1 0,1 2-47,-1 0 0,1 0 0,-1 0 1,0-1-1,0 7 0,-1-4 22,0 1 0,0-1 0,-4 10 0,3-11 43,1-1-1,0 0 1,0 1-1,0 0 1,0-1 0,1 1-1,-1-1 1,1 1 0,0 0-1,0 5 1,1 0 22,2 9 210,-3-17-225,0-1 1,0 0-1,1 1 0,-1-1 1,0 0-1,0 1 0,0-1 1,1 0-1,-1 1 0,0-1 1,0 0-1,1 1 0,-1-1 1,0 0-1,1 0 0,-1 0 1,0 1-1,1-1 0,-1 0 1,0 0-1,1 0 0,-1 0 1,1 0-1,-1 1 0,0-1 1,1 0-1,-1 0 0,0 0 1,1 0-1,-1 0 0,1 0 1,-1 0-1,0-1 0,1 1 1,-1 0-1,1 0 0,-1 0 0,0 0 1,1-1-1,384-165 425,-364 155-437,-16 7-69,1 1 0,0 0-1,0 1 1,10-4 0,-16 6 68,0 0 0,0 0 0,1 0-1,-1 0 1,0 0 0,0 0 0,0 0 0,0 0 0,0 0 0,0 0 0,0 1 0,0-1 0,0 0 0,0 0 0,0 0 0,0 0-1,0 0 1,0 0 0,0 0 0,0 0 0,0 1 0,0-1 0,0 0 0,0 0 0,0 0 0,0 0 0,0 0 0,0 0-1,0 0 1,0 0 0,0 1 0,0-1 0,0 0 0,0 0 0,0 0 0,0 0 0,0 0 0,0 0 0,0 0 0,0 0-1,0 0 1,-1 0 0,1 1 0,0-1 0,0 0 0,0 0 0,0 0 0,0 0 0,0 0 0,0 0 0,0 0 0,-1 0-1,1 0 1,0 0 0,-9 12-44,-15 15-90,16-20 79,2-1 72,0-1 0,1 0-1,0 1 1,0 0 0,1 0-1,-1 1 1,1-1 0,-4 10-1,7-14-7,1-1-1,0 0 1,0 0-1,0 1 1,-1-1 0,1 0-1,0 1 1,1-1-1,-1 0 1,0 1-1,0-1 1,0 0 0,1 0-1,-1 1 1,1-1-1,-1 0 1,1 0-1,-1 0 1,2 2 0,0-1 10,0 0 1,0 0-1,0 0 1,0 0-1,0 0 1,0-1-1,0 1 1,5 2-1,-1-2 35,0 1 0,-1-1 0,1 0 0,0 0 0,0-1 0,0 0 0,11 1-1,26-4-2413,-39 1 1526,-1 1-1,0-1 0,0 0 1,0 0-1,0 0 0,0 0 1,0 0-1,0-1 0,0 0 1,0 1-1,2-3 1,-4 3 382,0 0 0,0 0 0,0-1 1,0 1-1,0 0 0,0 0 1,0-1-1,-1 1 0,1 0 1,-1-1-1,1 1 0,-1-1 0,1 1 1,-1-1-1,0-1 0,1-3-863,4-16-2044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3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791 71 6400,'-41'-8'2880,"20"8"-2496,9 0 1632,7 3-1184,-3 2 576,4-2-832,-1-3-96,14 7-416,-1-4-1728,1 2 928,-6 1-4096</inkml:trace>
  <inkml:trace contextRef="#ctx0" brushRef="#br0" timeOffset="1">10 33 9568,'-9'-7'4320,"33"0"-3776,5-1 1056,4 8-993,21-7 417,-1 7-640,17-3-192,4 3-128,13 3-160,-10 4 64,5 4-32,-7 4 0,-5-1-6079,-12 1 3359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3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153 605 3488,'-2'-6'875,"4"6"-401,3 6 1969,-21 6 1706,9-4-3740,6-6-302,-1 1 0,1-1 0,-1 0 0,0 0-1,0 0 1,1-1 0,-5 4 0,-7 2 246,0 2 1,1-1-1,0 2 0,0 0 1,1 0-1,1 1 0,-16 19 1,25-29-328,0 1 1,0-1-1,1 1 1,-1-1-1,0 1 1,0-1 0,1 1-1,-1-1 1,1 1-1,-1 0 1,1-1 0,0 1-1,0 0 1,0-1-1,0 1 1,0 0 0,0-1-1,0 1 1,0-1-1,1 1 1,-1 0 0,1-1-1,-1 1 1,1-1-1,1 3 1,-1-2 19,0-1 0,1 0 0,-1 1 0,0-1 0,1 0 0,-1 0 0,1 0 1,-1 0-1,1 0 0,0 0 0,-1-1 0,1 1 0,0-1 0,0 1 0,-1-1 0,1 1 0,0-1 0,0 0 0,0 0 1,-1 0-1,1 0 0,0 0 0,2-1 0,1 0 36,0 0 1,0 0 0,0-1-1,-1 0 1,1 0-1,-1 0 1,1-1 0,-1 1-1,8-7 1,4-4 137,16-17 0,-15 13-73,-5 4-122,0-1 0,0-1 0,-1 0 1,-1 0-1,0-1 0,14-33 0,-7 5 84,19-71 1,-28 83-148,-2-1 0,-1 0 0,-1 0 0,-2-1 0,-2 1 0,-1-1 0,-6-41 0,7 74 35,0 0 0,0 0 0,0 0 0,0 0 0,0 0 0,-1 0 0,1 0 0,0 0 0,-1 0 0,1 0 0,0 0 0,-1 0 0,1 0 0,-1 0 0,0 0 0,1 1 0,-1-1 0,0 0 0,1 0 0,-1 1 0,0-1 0,0 0 0,1 1 0,-1-1 0,0 1 0,0-1 0,0 1 0,0 0 0,0-1 0,0 1 0,0 0 0,0 0 0,0-1-1,0 1 1,0 0 0,0 0 0,0 0 0,0 0 0,0 0 0,0 0 0,-2 1 0,0 0-3,0 0 0,0 0-1,-1 1 1,1-1 0,0 1-1,1-1 1,-1 1 0,0 0-1,0 0 1,1 1-1,-4 2 1,1 2-2,0 0 0,0 0 0,1 0 1,0 1-1,0-1 0,1 1 0,-5 15 0,-10 62-83,13-54 165,-13 117 272,17-118-211,1-1 0,2 0 0,5 34-1,-6-59-95,-1 0 0,1 0 0,1 0 0,-1 0 0,0-1-1,1 1 1,0 0 0,0-1 0,0 1 0,0-1 0,0 0-1,1 1 1,0-1 0,0 0 0,-1-1 0,6 4-1,-4-3 35,0 0-1,1-1 0,-1 0 0,1 0 0,-1-1 0,1 1 0,0-1 0,0 0 0,-1 0 0,1 0 0,10-1 0,-5 0 26,0-1-1,0 0 0,0-1 0,0 0 1,-1-1-1,1 0 0,-1 0 0,1-1 1,-1 0-1,0-1 0,0 1 0,10-10 1,-3 0-205,26-30 1,-40 42 79,4-2-360,-4 9 131,-4 13 22,2-15 215,-1 4 22,0-1 0,0 1 0,1 0 1,0 0-1,1 0 0,-1 0 0,1 0 1,0 0-1,1-1 0,2 8 1,-3-12 33,0 1 1,0-1-1,1 1 1,-1-1-1,1 1 1,0-1 0,-1 0-1,1 0 1,0 0-1,0 0 1,0 0-1,1 0 1,-1-1 0,0 1-1,1-1 1,-1 0-1,1 1 1,-1-1-1,1 0 1,0 0 0,-1-1-1,1 1 1,0-1-1,0 1 1,-1-1 0,1 0-1,4 0 1,0 0 45,0-1 1,0 0 0,0-1-1,-1 0 1,13-4 0,-12 3-103,-1 1 0,1 0 0,0 0 0,-1 1 1,14-1-1,-20 2 11,1 0-1,0 0 1,0 0 0,-1 0-1,1 0 1,0 0 0,0 0 0,0 1-1,-1-1 1,1 0 0,0 1-1,-1-1 1,1 0 0,0 1-1,-1-1 1,1 1 0,0-1 0,-1 1-1,1-1 1,-1 1 0,1-1-1,-1 1 1,1 0 0,-1-1-1,1 1 1,-1 0 0,0 0 0,1-1-1,-1 1 1,0 0 0,0 0-1,1-1 1,-1 2 0,0 3-12,1-1 0,-1 1 1,0 0-1,-2 7 0,2-4 54,-4 36-5,-18 154 38,14-153 91,-21 89 1274,27-132-971,0-10-133,3-7-193,1 1 0,3-16 0,33-149-199,-15 100 25,37-83 0,-29 80-91,-26 68 88,-1 3-16,0 0 1,0 1 0,1-1 0,0 1 0,1 0 0,12-16 0,-18 26 51,0-1 0,1 1 0,-1-1 0,1 1 0,-1-1 1,0 1-1,1 0 0,-1-1 0,1 1 0,0-1 0,-1 1 0,1 0 1,-1-1-1,1 1 0,-1 0 0,1 0 0,0-1 0,-1 1 1,1 0-1,0 0 0,-1 0 0,2 0 0,-2 0 2,1 1 0,-1-1 0,0 0 0,1 1 0,-1-1 0,0 0 0,0 1 0,1-1 0,-1 1 0,0-1 0,0 1 0,1-1 1,-1 0-1,0 1 0,0-1 0,0 1 0,0-1 0,0 1 0,0-1 0,0 1 0,0 0 0,0 5-19,0 1-1,0-1 1,-3 8 0,-2 5 7,0 0-1,-14 29 1,-5 15 177,19-52-114,-3 12 60,8-22-94,0-1 0,-1 1 0,1 0 1,0-1-1,0 1 0,0 0 0,0-1 0,-1 1 0,1 0 0,0 0 0,0-1 0,1 1 1,-1 0-1,0-1 0,0 1 0,0 0 0,0-1 0,1 1 0,-1 0 0,0-1 0,1 2 1,0-1 0,0-1 1,0 0-1,0 0 1,1 0 0,-1 1-1,0-1 1,0 0-1,0 0 1,0-1 0,0 1-1,0 0 1,0 0-1,0 0 1,0-1 0,0 1-1,0-1 1,0 1-1,2-2 1,2 0 38,70-27 161,-20 7-182,191-74 42,-245 96-98,0-1 0,0 1-1,0-1 1,0 1-1,0 0 1,0-1 0,0 1-1,0 0 1,0 0 0,0 0-1,0 0 1,0 0 0,0 0-1,0 0 1,0 0 0,0 0-1,0 0 1,2 1 0,-3 0 17,0-1 1,1 1-1,-1-1 1,0 1-1,0-1 1,0 1-1,0-1 1,0 1-1,0-1 1,1 1-1,-1-1 1,0 1-1,0-1 1,-1 1 0,1-1-1,0 1 1,0-1-1,0 1 1,0 0-1,0-1 1,-1 1-1,1-1 1,0 1-1,0-1 1,-1 0-1,1 1 1,0-1-1,-1 1 1,1-1-1,0 1 1,-1-1 0,1 0-1,-1 1 1,-28 28-90,2-3 117,23-21-3,-15 21 98,18-26-109,0 1 1,1 0-1,-1 0 0,1 0 1,-1 0-1,1 0 1,0 0-1,-1 1 0,1-1 1,0 0-1,0 0 1,-1 0-1,1 0 0,0 0 1,0 0-1,0 1 1,1-1-1,-1 0 0,0 0 1,0 0-1,1 0 1,0 2-1,0-2 4,0-1 0,1 1 0,-1 0 1,0-1-1,1 1 0,-1-1 0,1 0 0,-1 1 1,1-1-1,-1 0 0,1 0 0,-1 0 0,1 0 1,-1 0-1,1 0 0,-1-1 0,1 1 0,1-1 1,1 1 36,1-1-3,-1 0-1,1-1 0,-1 1 1,1-1-1,-1 1 0,1-1 1,-1 0-1,0-1 1,0 1-1,0-1 0,0 0 1,0 0-1,-1 0 0,6-7 1,-2 3-18,-1-2-1,0 1 1,0-1 0,-1 1 0,8-18 0,-11 21-39,-1 1 0,1-1 0,-1 1 0,0-1 0,0 1 0,0-1 0,-1 0 0,0 1 0,0-10 0,0 13-5,0-1 0,-1 1 1,1-1-1,-1 1 0,1-1 0,-1 1 0,0 0 0,1-1 1,-1 1-1,0 0 0,0-1 0,0 1 0,0 0 0,0 0 0,0 0 1,0 0-1,0 0 0,0 0 0,-1 0 0,1 0 0,0 1 1,-1-1-1,1 0 0,0 1 0,-1-1 0,1 1 0,-1 0 1,1-1-1,-1 1 0,1 0 0,-1 0 0,1 0 0,-1 0 0,-2 0 1,1 0-8,-1 1 0,1-1 1,-1 1-1,1 0 0,0 0 1,-1 0-1,1 1 0,0-1 1,0 1-1,0 0 1,0-1-1,0 1 0,-3 3 1,4-3 21,1-1 1,-1 1 0,1-1 0,-1 1 0,1-1 0,-1 1 0,1 0 0,0-1 0,0 1 0,0 0-1,0 0 1,0 0 0,1 0 0,-1 0 0,0 0 0,1 0 0,-1 0 0,1 1 0,0-1 0,0 0 0,0 0-1,0 0 1,1 4 0,-1-4-1,1 0 0,-1-1 0,1 1 1,0 0-1,-1 0 0,1 0 0,0-1 0,0 1 0,0-1 0,1 1 0,-1-1 0,0 1 0,1-1 0,-1 0 0,3 3 0,0-2 24,0 0 0,0-1 0,0 1 0,0-1 0,0 1 0,6 0 0,-5-1-7,0-1 0,0 1 0,1-1-1,-1 0 1,0 0 0,1-1 0,-1 1 0,0-1 0,0 0 0,1-1 0,-1 1-1,0-1 1,0 0 0,-1 0 0,1-1 0,0 1 0,-1-1 0,1 0 0,-1 0-1,0-1 1,0 1 0,0-1 0,3-5 0,8-9 14,-1-1 0,-2 0-1,1-1 1,8-22 0,-12 26 30,134-224 298,-131 221-424,39-65 114,-43 70-81,-1-1 1,-1 1-1,8-31 1,-13 44 18,-1 0 0,0 1 1,0-1-1,1 0 0,-1 0 1,0 0-1,0 0 0,0 0 1,0 0-1,0 0 1,0 0-1,-1 0 0,1 0 1,0 0-1,0 0 0,-1 0 1,1-1-1,-1 2 5,1 0-1,0-1 1,-1 1-1,1 0 1,-1 0-1,1-1 0,0 1 1,-1 0-1,1 0 1,-1 0-1,1 0 1,0 0-1,-1 0 1,1-1-1,-1 1 1,1 0-1,-1 0 1,1 0-1,-1 1 1,1-1-1,0 0 1,-1 0-1,1 0 1,-1 0-1,0 0 1,-3 2-32,0 0 1,1 0-1,-1 0 1,0 0 0,1 1-1,-6 4 1,-5 7 31,1 1 1,0 0-1,1 1 1,1 1 0,1-1-1,0 2 1,1-1-1,1 1 1,0 1-1,-8 31 1,5-4 52,1 1 0,3 0 1,-2 63-1,8-101-25,1 1 0,1-1 0,-1 0 0,1 0 0,1 0 0,0 0 0,4 11 0,-4-16 16,0 1 1,0-1-1,0 1 0,1-1 1,-1 0-1,1 0 0,0 0 1,0-1-1,1 1 0,-1-1 1,1 1-1,0-1 0,-1 0 1,1-1-1,7 4 1,-3-2 17,0-1 1,0 0 0,1 0 0,-1-1 0,1 0 0,0-1 0,-1 0 0,1 0 0,0-1-1,0 0 1,0-1 0,-1 1 0,1-2 0,0 1 0,-1-1 0,1-1 0,10-4 0,-9 3 4,0 0 1,0-1 0,-1-1-1,1 0 1,-1 0 0,-1-1 0,1 0-1,-1 0 1,-1-1 0,1 0-1,-1 0 1,-1-1 0,9-13-1,-7 7-63,-1 0 0,-1-1 0,0 1 0,-1-1 0,-1 0 0,5-32 0,-9 45 15,1-16-240,-1 19 219,0 0 1,0-1-1,-1 1 0,1-1 1,0 1-1,0 0 0,-1-1 1,1 1-1,0 0 0,0-1 1,-1 1-1,1 0 0,0 0 0,-1-1 1,1 1-1,0 0 0,-1 0 1,1-1-1,0 1 0,-1 0 1,1 0-1,-1 0 0,1 0 1,0 0-1,-1 0 0,1 0 1,-1-1-1,1 1 0,-1 0 0,1 0 1,0 1-1,-1-1 0,1 0 1,-1 0-1,1 0 0,0 0 1,-1 0-1,1 0 0,-1 0 1,1 1-1,0-1 0,-1 0 1,1 1-1,-4 1-9,0 0 0,0 0 1,0 1-1,1 0 0,-1 0 0,1 0 1,0 0-1,0 0 0,0 1 0,0-1 1,1 1-1,-4 6 0,-2 4-6,1 0-1,-8 20 1,13-27 30,0-1-1,0 1 1,1-1-1,-1 1 1,1 0 0,1-1-1,-1 1 1,1 0 0,0 0-1,1-1 1,2 13-1,-2-14 26,1 0-1,0-1 0,0 1 1,0-1-1,0 1 0,1-1 1,-1 0-1,1 0 0,0 0 1,1 0-1,-1-1 0,1 1 1,-1-1-1,1 0 0,0 0 1,8 4-1,-3-2-286,0 0 0,1 0 1,0-2-1,0 1 0,13 2 0,-17-5-1056,1 0 0,0 0-1,9-1 1,-10 0-397,-1 0 1,0-1 0,0 0-1,-1 0 1,7-2 0,2-2-2353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4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7136,'-21'0'3648,"26"0"-3648,7 0-96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4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9 240 4064,'0'1'133,"-1"-1"0,0 0 0,1 1 0,-1-1 1,1 1-1,-1-1 0,1 1 0,-1-1 0,1 1 0,0-1 0,-1 1 0,1 0 1,0-1-1,-1 1 0,1 0 0,0-1 0,0 1 0,-1 0 0,1-1 0,0 1 1,0 0-1,0-1 0,0 1 0,0 0 0,0-1 0,0 1 0,0 0 0,0 0 1,0-1-1,1 1 0,-1 0 0,2 2 397,-1-1 0,1 0 0,-1 0 0,1 0 0,0 0 0,4 3 0,-3-2-202,-2-2-164,0-1-1,0 1 0,-1 0 1,1-1-1,0 0 1,0 1-1,0-1 1,0 1-1,0-1 0,0 0 1,0 0-1,0 1 1,0-1-1,0 0 0,0 0 1,0 0-1,0 0 1,2-1-1,0 1 159,1-1 0,-1 0 0,0 0 0,0-1 0,5-2 0,3-2 340,-1-1 1,11-9-1,15-15 495,60-69 1,-82 83-976,-1 0 1,-1-2 0,14-26-1,-25 44-186,0 0-1,-1-1 1,1 1 0,-1 0-1,1-1 1,-1 1-1,0 0 1,0-1-1,1 1 1,-1 0-1,0-3 1,-3 5-105,1 3 111,-21 63-194,21-56 201,0 0 1,1 0-1,0 0 0,0 0 0,2 0 0,1 17 0,-1-23 43,-1-1-1,1 0 1,0 1-1,0-1 1,1 0-1,0 0 1,-1 0-1,1 0 0,0 0 1,1 0-1,-1-1 1,1 1-1,0-1 1,0 1-1,0-1 1,0 0-1,0 0 1,1-1-1,5 5 1,-6-6 15,1 0 0,-1 0 0,0 0 0,1 0 1,-1-1-1,1 1 0,-1-1 0,1 0 0,0 0 1,-1 0-1,1 0 0,-1-1 0,1 0 0,-1 1 1,0-1-1,1 0 0,3-3 0,4 0 20,0-1-1,-1-1 1,0 0 0,9-7-1,-6 3-58,0 0 0,-1-1-1,0 0 1,-1-1 0,-1 0 0,0-1-1,0 0 1,-1-1 0,13-28 0,-19 36-24,-1 1-57,0 0 0,1 0-1,-1-1 1,1 2 0,0-1 0,7-8 0,-9 13 46,-1 0 1,0 0 0,0 0 0,0 0-1,0 0 1,0-1 0,1 1 0,-1 0-1,0 0 1,0 0 0,0 0 0,0 0-1,1 0 1,-1 0 0,0 0 0,0 0-1,0 0 1,0 0 0,0 1 0,1-1-1,-1 0 1,0 0 0,0 0 0,0 0-1,0 0 1,0 0 0,1 0 0,-1 0-1,0 0 1,0 0 0,0 1 0,0-1-1,0 0 1,0 0 0,0 0 0,0 0-1,1 0 1,-1 0 0,0 1 0,0-1 0,0 0-1,0 0 1,0 0 0,0 0 0,0 0-1,0 1 1,0-1 0,0 0 0,0 0-1,0 0 1,0 0 0,0 1 0,0-1-1,0 0 1,0 0 0,1 10-178,-1-10 183,0 19 0,-1 1 0,0-1 0,-1 1 1,-5 18-1,0-11-65,2-3 229,-2-1-1,-17 41 0,22-60-125,1-1 1,-1 1-1,0-1 0,0 0 0,-1 0 0,1 0 0,-4 3 0,5-5-15,0-1-1,1 1 0,-1-1 0,0 0 0,0 1 1,0-1-1,0 0 0,0 1 0,0-1 1,0 0-1,0 0 0,0 0 0,0 0 0,0 0 1,0 0-1,0 0 0,0 0 0,0 0 0,0 0 1,0-1-1,0 1 0,0 0 0,0-1 1,0 1-1,0-1 0,0 1 0,1-1 0,-1 1 1,0-1-1,0 0 0,-1-1 0,1 2-21,-1-2-1,1 1 1,0 0-1,-1 0 1,1 0-1,0-1 1,0 1-1,0-1 1,0 1-1,0-1 1,0 1-1,0-1 1,0 0-1,1 1 1,-1-1-1,0 0 1,1 1-1,0-1 1,-1 0 0,1 0-1,0 0 1,0 1-1,0-1 1,0 0-1,0 0 1,1 0-1,0-3 1,0 3-23,0-1 0,0 1 1,1-1-1,-1 1 1,1 0-1,-1 0 1,1 0-1,0 0 0,0 0 1,0 0-1,0 0 1,0 0-1,0 1 0,1-1 1,-1 1-1,0 0 1,1-1-1,2 0 1,7-1-8,0 0 1,-1 1-1,24-2 1,-2 0 29,23-2 134,-34 4-1780,31-6 1,-32 4-1617,16-5-3742,-24 5 4460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03:4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 3328,'-5'-3'4933,"-9"6"2057,-1 5-3761,-16 17-2716,5-3 168,-18 8-359,-26 20-463,70-50 138,-1 1 0,0 0 0,1-1 0,-1 1 0,1-1 0,-1 1 0,0 0 0,1-1 0,0 1-1,-1 0 1,1 0 0,-1-1 0,1 1 0,0 0 0,0 0 0,-1 0 0,1 0 0,0-1 0,0 1 0,0 0-1,0 0 1,0 1 0,0 0-10,1-1 0,-1 1 0,1-1 0,0 1 0,-1-1 1,1 0-1,0 1 0,0-1 0,0 0 0,0 0 0,2 3 0,3 1-39,1 0 0,0 0 0,13 7 0,-17-10 60,45 23 498,-25-14 2,-1 2 1,33 23 0,-24-13 563,-30-22-699,-9 0 208,4 2-484,0-1-1,0-1 1,0 1 0,0-1-1,0 1 1,-1-1-1,1 0 1,0-1 0,-1 1-1,1-1 1,-9 0 0,-3-2-95,-31-6 0,12 1-1102,15 5 31,10 2 13,1-1-1,-14-4 0,21 4 322,-1 1 0,1-1 1,-1 0-1,1-1 0,-1 1 1,1 0-1,-4-4 0,2 0-3259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4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 5408,'-17'-10'2432,"10"5"-2112,7 2-96,7 6-192,6-3-640,3 8 320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4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 3808,'-1'-15'1816,"1"15"-1775,0-1-1,0 1 1,0 0 0,0 0-1,0-1 1,0 1 0,0 0-1,1 0 1,-1 0-1,0-1 1,0 1 0,0 0-1,0 0 1,0 0-1,0-1 1,0 1 0,0 0-1,1 0 1,-1 0-1,0 0 1,0-1 0,0 1-1,0 0 1,1 0-1,-1 0 1,0 0 0,0 0-1,0 0 1,1-1 0,-1 1-1,0 0 1,0 0-1,1 0 1,-1 0 0,0 0-1,0 0 1,0 0-1,1 0 1,-1 0 0,0 0-1,0 0 1,1 0-1,-1 0 1,0 0 0,0 0-1,0 0 1,1 1 0,-1-1-1,0 0 1,0 0-1,2 1 1507,-1 10 2969,1 6-2930,-14 219 3267,-2-136-3720,-1 19-325,7-77-436,3-19-61,5-21-302,0-1 1,0 0 0,0 0 0,0 0 0,-1 0-1,1 0 1,1 0 0,-1 0 0,0 1-1,0-1 1,0 1 0,1-1-255,1-8-4251,5 3 1915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4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3808,'-3'28'7608,"-7"36"-4646,6-48-2530,1 1 1,1 0-1,1 0 0,0 0 0,1 0 0,3 21 1,-2-27-255,1-1 0,0 0 0,1 0 0,0-1 0,0 1 0,1 0 0,1-1 0,0 0 0,0 0 1,0 0-1,12 12 0,-15-18-97,0-1 0,0 0 1,0 0-1,1 0 0,-1 0 0,1 0 1,0 0-1,-1-1 0,1 1 0,0-1 1,0 0-1,0 0 0,0 0 0,0 0 1,0 0-1,5 0 0,-4-1 1,1 0 1,-1-1-1,1 1 0,-1-1 0,0 0 0,1 0 1,-1 0-1,0-1 0,0 1 0,6-5 0,2-1 4,0-1 0,-1-1-1,0 0 1,0 0 0,-1-1-1,12-15 1,-15 17-50,-1-2 1,1 1 0,-2-1-1,1 1 1,-1-2-1,-1 1 1,6-18-1,-8 20-33,0 0 1,-1 1-1,1-1 0,-2 0 0,1 0 0,-1 0 1,-1 1-1,1-1 0,-1 0 0,-1 0 0,-3-13 1,4 17-30,-1 1 1,1 0 0,-1 0-1,0-1 1,0 1-1,0 0 1,0 0 0,0 0-1,0 1 1,-1-1 0,0 1-1,1-1 1,-1 1 0,0 0-1,0 0 1,0 0 0,-1 0-1,-4-2 1,3 3-14,1 0 0,-1-1 0,0 1 1,0 1-1,0-1 0,0 1 0,0 0 0,1 0 0,-1 0 1,0 1-1,0 0 0,-9 2 0,7-1-124,0 1 0,1-1 0,0 1 1,-11 7-1,13-7-699,0 0-1,0 0 1,0 0 0,-3 5 0,-1 3-1415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4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 3552,'-6'-6'1068,"13"1"4145,-7 6-5133,2 10 1724,-1 14 84,-4-13-1222,1-1 1,-2 0-1,-5 13 0,5-12-296,0 0 1,-4 17-1,2 7 527,-4 66 0,10-85-730,1 0 1,0 0-1,1 0 0,1 0 0,0-1 1,8 21-1,-10-33-84,1 0-1,-1 0 1,1 0 0,0-1-1,0 1 1,1-1-1,-1 1 1,1-1 0,5 5-1,-7-7-44,0 0-1,0-1 0,0 1 1,0 0-1,0-1 1,0 1-1,0-1 0,0 1 1,0-1-1,0 0 0,0 0 1,0 1-1,1-1 1,-1 0-1,0 0 0,2 0 1,-2-1-5,1 1 0,-1 0 0,1-1 0,0 0 0,-1 1 0,1-1 0,-1 0 0,1 0 0,-1 0 0,0 0 0,1 0 0,-1 0 0,0 0 0,2-2 0,8-10 3,-1-1 0,-1 1 0,15-30-1,17-48 158,-34 75-164,-1 0 0,0 0-1,3-21 1,-8 31-41,0 1 1,0 0-1,-1-1 1,0 1-1,0-1 0,-1 1 1,1-1-1,-1 1 0,-1 0 1,1-1-1,-1 1 1,1 0-1,-5-8 0,4 10 2,0 0 0,0 0 0,0 1 0,0-1 0,0 1 0,-1-1 0,1 1 0,-1 0 0,0 0 1,1 0-1,-1 0 0,0 0 0,0 1 0,0-1 0,0 1 0,-1 0 0,1 0 0,0 0 0,0 0 0,-1 1 0,-3-1 0,0 1-93,-1 0 0,1 0 0,-1 0 0,1 1 0,-1 1 0,1-1 0,0 1 0,-11 4 0,9-3-919,8-3 647,-1 0 0,1 1-1,0-1 1,-1 0 0,1 1 0,-1 0 0,1-1 0,0 1 0,-1 0 0,1 0-1,0 0 1,0-1 0,0 1 0,-1 1 0,0 0 0,1 5-1950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4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38 4384,'0'0'1424,"0"11"2309,-9 110 2544,10-94-5369,4 40 0,-3-55-643,1 1 1,0-1-1,0 0 0,1 0 1,9 18-1,-10-26-162,-1 0 1,1 0-1,0 0 0,-1 0 0,2-1 1,-1 1-1,0-1 0,1 0 1,-1 0-1,1 0 0,0 0 0,0-1 1,6 3-1,-8-4-51,0 0 1,0 0-1,1-1 1,-1 1-1,0-1 0,0 1 1,1-1-1,-1 0 1,0 0-1,0 0 0,1 0 1,-1-1-1,0 1 0,0 0 1,1-1-1,-1 0 1,0 1-1,0-1 0,0 0 1,0 0-1,0 0 1,0 0-1,0-1 0,0 1 1,0-1-1,-1 1 1,1-1-1,2-2 0,0-1 18,0-1-1,0 0 1,0 0-1,-1 0 1,0 0-1,0 0 1,3-11-1,-1-3 18,3-23-1,-7 36-68,2-6-20,-2-1-1,0 0 1,0 0-1,-2 1 1,1-1-1,-2 0 1,0 0-1,0 1 1,-1-1-1,-1 1 1,0 0-1,-12-24 1,14 33-32,0 0-1,-1 0 1,0 0 0,1 1-1,-1-1 1,0 1 0,-1 0-1,1 0 1,-1 0 0,1 0-1,-1 1 1,0-1 0,-4-1-1,2 1 22,0 1 0,0 0 0,0 0 0,-1 0 0,1 1 0,-1 0 0,1 1 0,-9-1 0,1 2-218,1 0 0,-1 1 1,0 0-1,1 1 1,0 1-1,-1 0 1,-19 9-1,28-11-372,1 1 0,0-1 0,-1 1 0,1 0 0,0 0 0,-4 5 0,5-5-233,1 0 0,-1 0 0,1 0 1,0 0-1,0 0 0,1 0 0,-1 1 1,-2 6-1,-1 12-1900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4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19 2560,'11'-13'1200,"-11"13"-1108,0-1-1,1 1 1,-1-1-1,0 1 1,1 0 0,-1-1-1,0 1 1,1 0 0,-1-1-1,1 1 1,-1 0-1,1 0 1,-1-1 0,1 1-1,-1 0 1,1 0-1,-1 0 1,1 0 0,-1 0-1,1-1 1,-1 1-1,1 0 1,-1 0 0,1 0-1,-1 0 1,1 1 0,1-1 1151,-2 0-1121,0 0 0,1 0 0,-1 0 0,1 0 0,-1 0 1,1 0-1,-1 0 0,1 0 0,-1 0 0,0 0 0,1 1 0,-1-1 0,1 0 0,-1 0 0,1 0 0,-1 1 0,0-1 0,1 0 0,-1 0 1,0 1-1,1-1 0,-1 0 0,0 1 0,1-1 0,-1 0 0,0 1 0,0-1 0,1 0 0,-1 1 0,0-1 0,0 1 0,0-1 0,0 1 1,1-1-1,-1 1 0,-1 4 194,0 0 0,1 0 0,-2-1 0,1 1 0,-1 0 1,1-1-1,-1 1 0,0-1 0,-1 0 0,1 1 0,-4 3 1,-4 6 524,-22 22 1,11-16-398,2 2 1,0 0-1,2 1 1,0 1-1,-22 43 0,36-61-381,-2 4 87,0 1-1,1-1 0,1 0 1,-5 19-1,8-26-106,-1 0-1,1-1 0,0 1 0,0 0 1,0 0-1,0-1 0,1 1 0,-1 0 1,1 0-1,0-1 0,0 1 0,0 0 1,0-1-1,0 1 0,0-1 0,1 1 1,-1-1-1,1 0 0,-1 0 0,1 1 1,0-1-1,0-1 0,4 4 0,0 0 49,1-1 0,1 0 0,-1 0 0,1 0 0,-1-1-1,1-1 1,0 1 0,0-1 0,0 0 0,0-1 0,15 1 0,4-1 18,0-2 0,33-4 1,-36 1-75,0-1-1,0-1 1,0-1 0,-1-1-1,35-17 1,-56 24-396,1-1 1,-1 1-1,0-1 1,1 1-1,-1-1 1,0 0-1,0 0 1,0 0-1,0 0 0,-1-1 1,4-4-1,-4 5-303,0 0-1,0 0 1,0-1-1,0 1 1,-1 0-1,1-1 1,-1 1-1,1-1 0,-1 1 1,0-1-1,0 1 1,0-1-1,0 1 1,0-1-1,-1 1 1,1-1-1,-1 1 0,0 0 1,0-1-1,-1-2 1,-5-8-2408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4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 6240,'0'0'99,"-1"0"0,1 0 0,-1 0 1,1-1-1,0 1 0,-1 0 0,1 0 0,-1 0 1,1-1-1,0 1 0,-1 0 0,1 0 0,0-1 1,-1 1-1,1 0 0,0-1 0,-1 1 0,1 0 1,0-1-1,0 1 0,-1-1 0,1 1 0,0-1 0,11-1 4279,0 1-1488,148-16 2483,82 6-4843,-219 11-164,35 0-2585,1 2-6301,-20 5 3061,-28-5 4141,-1 0 0,20 2 0,-28-4 1396,-1 0 0,0 0 0,1 0 0,-1 0 0,0 0 0,1 0-1,-1 1 1,0-1 0,0 0 0,1 0 0,-1 0 0,0 0 0,0 1 0,0-1 0,1 0-1,-1 0 1,0 1 0,0-1 0,0 0 0,1 0 0,-1 1 0,0-1 0,0 0 0,0 0-1,0 1 1,0-1 0,0 0 0,0 1 0,0-1 0,0 0 0,0 1 0,0 16 1964,-6 17 1546,6-33-3427,-4 14 1358,0 0 0,0 19 0,3-30-1258,1 1 1,0-1-1,1 1 1,-1 0-1,1-1 1,0 1-1,0-1 0,0 1 1,0-1-1,1 1 1,4 7-1,-5-11-164,0 1-1,0 0 0,0-1 0,1 1 1,-1-1-1,1 0 0,-1 1 0,1-1 0,-1 0 1,1 0-1,0 0 0,-1 0 0,1 0 1,0 0-1,0-1 0,0 1 0,0-1 0,0 1 1,-1-1-1,1 0 0,0 1 0,0-1 1,0 0-1,0 0 0,0-1 0,0 1 0,0 0 1,0-1-1,0 1 0,0-1 0,0 1 1,2-2-1,3-1 136,0 0-1,0-1 1,-1 1 0,1-1-1,-1-1 1,0 1 0,7-8 0,-10 9-160,1 0 1,-1 0-1,1 0 1,-1-1-1,0 0 1,-1 1-1,1-1 1,0 0-1,-1 0 1,0-1-1,0 1 1,-1 0 0,1-1-1,1-6 1,-3 8-63,0 0 0,0-1 1,0 1-1,0-1 1,0 1-1,-1 0 0,0-1 1,1 1-1,-1 0 1,0-1-1,-1 1 1,1 0-1,-1 0 0,1 0 1,-1 0-1,0 0 1,0 1-1,0-1 0,0 0 1,-1 1-1,1 0 1,-1-1-1,-4-2 0,-2 0-216,0 0 0,0 0-1,0 1 1,0 0 0,-1 1-1,-18-4 1,4 5-4274,8 5-1472,10 4 2726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4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8 254 4640,'-8'0'8074,"16"-5"-3945,-3 1-3383,10-7 238,0 0 0,-1-1 0,24-26 1,32-48-524,-48 58-299,16-25-189,-38 52 23,0 1-1,1 0 1,-1 0 0,0-1 0,0 1-1,0 0 1,0-1 0,0 1 0,1 0-1,-1 0 1,0-1 0,0 1 0,0 0-1,1 0 1,-1 0 0,0-1 0,0 1-1,1 0 1,-1 0 0,0 0 0,0 0-1,1 0 1,-1-1 0,0 1 0,1 0-1,-1 0 1,0 0 0,1 0 0,-1 0-1,0 0 1,0 0 0,1 0 0,-1 0 0,1 0-1,-1 1-12,1 0-1,-1 0 1,0 0 0,1 0-1,-1 0 1,0 0 0,0 0-1,0 1 1,0-1-1,0 0 1,0 2 0,0 10-51,-1 0 0,-1 0 0,-1 1 0,-5 20 0,-24 52 339,13-35-16,-36 82 743,-4 11-385,7 10 43,51-153-637,1 0 0,0-1 0,-1 1 0,1 0 0,0 0 0,0 0 0,0 0 1,0 0-1,0 0 0,0 0 0,0 0 0,0 0 0,0 0 0,0 1 0,1-2-61,-1 0 0,0 1 0,0-1 1,0 0-1,1 0 0,-1 0 0,0 0 0,0 1 0,1-1 0,-1 0 0,0 0 1,0 0-1,1 0 0,-1 0 0,0 0 0,0 0 0,1 0 0,-1 0 0,0 0 1,1 0-1,-1 0 0,0 0 0,0 0 0,1 0 0,-1 0 0,0 0 0,0 0 1,1-1-1,-1 1 0,0 0 0,1 0 0,4-3-942,0 0-1,-1 0 1,9-6-1,91-80-10252,-63 56 8688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4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25 269 3808,'0'-18'1227,"7"7"2938,-12 22-2954,0 1-1,0 0 1,1 0 0,1 0 0,0 0 0,-2 19 0,4-25-1021,1 1 0,0 0 0,0-1 0,0 1 0,1-1 0,0 1 0,0-1 1,1 1-1,0-1 0,0 0 0,1 1 0,-1-1 0,1-1 0,5 8 0,-7-11-95,1 0-1,0 1 1,0-2 0,0 1-1,0 0 1,0 0-1,0-1 1,0 1-1,0-1 1,1 1-1,-1-1 1,1 0-1,-1 0 1,5 1 0,-2-1 17,0 0 0,-1-1 0,1 1 0,0-1 0,0 0 0,0-1 0,8-1 0,0-1 67,0-1 0,1-1 1,-2 0-1,24-12 0,-21 8-117,1 0 0,-2-1 1,0 0-1,0-1 0,12-13 0,-20 18-48,0 0-1,-1-1 1,-1 0-1,1 1 1,-1-1-1,0-1 1,0 1 0,-1-1-1,0 1 1,0-1-1,-1 0 1,2-14-1,-2 8-19,-1 0 0,-1 0-1,-1 0 1,0 0-1,0 0 1,-2 0 0,-5-21-1,6 27-40,-1 0 0,0 0 0,0 0 0,-1 1 0,0-1 0,0 1 0,-1 0 0,0 0 0,0 0 0,-1 1 0,1 0 0,-1 0 0,-10-7 0,14 11 43,-1 0 0,1 1-1,-1-1 1,0 1 0,0-1 0,0 1 0,0 0-1,0 0 1,0 1 0,0-1 0,0 1 0,-1-1 0,1 1-1,0 0 1,0 0 0,0 0 0,-5 1 0,4 1-107,0-1 1,-1 1 0,2-1 0,-1 1 0,0 0 0,0 1-1,0-1 1,1 1 0,0-1 0,-1 1 0,-3 5 0,0 0-787,0 0 0,1 1 0,0 0 0,1 0-1,0 0 1,0 1 0,1 0 0,1 0 0,-5 16 0,6-13-795,1 0 0,0 0 0,1 20 0,3 1-814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1T00:47:5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26 5408,'-20'-26'7141,"20"27"-6933,0 0 0,0 0 0,0 0 0,0 0 1,0 0-1,0 0 0,0 0 0,0 0 0,0 0 0,0 0 0,1 0 0,0 1 0,0 4 314,0 9-19,0 1 1,-1 0-1,0 0 1,-2-1-1,0 1 1,0-1-1,-2 1 1,0-1-1,0 0 1,-2 0-1,-12 25 1,12-28-380,-2-1 0,0 0 0,0 0 0,0-1-1,-2 0 1,1-1 0,-1 0 0,0 0 0,-1-1 0,0 0 0,0-1 0,-14 6 0,22-11-87,-1-1 1,1 0-1,-1 0 1,1 0-1,-1 0 1,1-1-1,-7 1 1,8-1-266,1 0-1,-1 0 1,1 0 0,-1 0 0,1-1-1,-1 1 1,0-1 0,1 1 0,-1-1 0,1 1-1,0-1 1,-1 0 0,1 0 0,0 0-1,-1 1 1,1-1 0,-2-2 0,-1-4-2242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732C-5D79-3AB0-22A7-02FCB01D1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D6F1C-4C3A-8C9E-C268-675646E1E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D167D-AA88-62A0-D251-BE0BD4F7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B29E-B62A-44F5-A44A-012C8743F3F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F3E32-7848-11E7-A7D8-95208B2E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862F9-FFE4-FB08-A006-34CC31B7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D249-B7CA-4BF6-9069-B0DEC4AE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5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2327-07F0-109A-B407-94E763B6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6BFEF-CDC6-9F8F-8E45-20DEA61C7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68A55-77B8-C17E-0F03-026406AEA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B29E-B62A-44F5-A44A-012C8743F3F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77294-828F-34C4-6560-B2FCE29E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9981D-7C08-BB79-6CD1-9FBA6C62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D249-B7CA-4BF6-9069-B0DEC4AE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2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A445F-356E-5AE0-2ACB-CE003B74C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3400E-081C-F148-85B1-1E5578285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0C0B5-D2DD-889A-4005-F054125D6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B29E-B62A-44F5-A44A-012C8743F3F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44A78-8F80-FB1C-1DC4-6EC81368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6E710-0804-8056-1430-E5F93DC8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D249-B7CA-4BF6-9069-B0DEC4AE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B505-9162-CF80-9171-2CEA7E86B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D05B1-2D35-7EBD-3F76-5C003AE0E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D666-AC02-2867-0C41-F7A8C3DAB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B29E-B62A-44F5-A44A-012C8743F3F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C051B-D7B4-D0FA-7875-447C6E04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4B2F8-F0DB-443F-FFC8-C8E411EF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D249-B7CA-4BF6-9069-B0DEC4AE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6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19725-0D2C-4AE2-CA97-237AC39D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725FE-6BFC-257F-03C2-AD1A38CFB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86D1F-5DFD-79D7-BF83-B5AC28B4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B29E-B62A-44F5-A44A-012C8743F3F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A6DD0-91A6-F06F-183B-B1FF1E1A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FDB6C-1B43-FA4F-B895-EDC930B2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D249-B7CA-4BF6-9069-B0DEC4AE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9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F7558-DC70-6AAE-E563-A5D7C2B3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C2F8-39AC-5C32-3101-10785A034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B3782-F6BA-0F48-3E13-AAC3C7976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B3019-35E0-1F2F-76EA-4FBC5967E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B29E-B62A-44F5-A44A-012C8743F3F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20DA0-3353-75B8-54C9-4BAB69EDD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E35AC-340D-B9B5-3368-5271F65E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D249-B7CA-4BF6-9069-B0DEC4AE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9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99C7-DC9B-BA81-AB7D-E596C206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31974-2B77-8D92-7ACD-8311AE79E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69CCF-129A-8736-4C6A-87042A3EE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09D39-BC26-D06E-4095-ACD998CAA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D3C09-4B5D-E4EB-81F8-F62724955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4A35B6-66DC-12F0-32E0-49A252D5D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B29E-B62A-44F5-A44A-012C8743F3F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55129-30F6-19CC-9F35-7DA8BC52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D2250E-0F8A-293F-0085-6F0504F7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D249-B7CA-4BF6-9069-B0DEC4AE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2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F74CE-5627-BB20-1343-7654AE125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45113A-20D5-E0D1-B2C5-797BCBA4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B29E-B62A-44F5-A44A-012C8743F3F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34958-01CA-D825-C0A5-B923A9F9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F6249-6943-7C00-3899-587A1131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D249-B7CA-4BF6-9069-B0DEC4AE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7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54B79F-82AF-82DD-D010-F8B29E5A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B29E-B62A-44F5-A44A-012C8743F3F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AE62C5-A15D-06A5-722F-731DFE814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62F3B-60A4-0240-A661-2C04DCB79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D249-B7CA-4BF6-9069-B0DEC4AE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1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A6248-5477-76E0-DBD8-393733B20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5F32-014E-3929-B0B1-25B7C8E89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F5131-38A2-14A4-F02D-551A32719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34900-99C5-4D34-1401-912362F4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B29E-B62A-44F5-A44A-012C8743F3F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B525C-9BD9-091D-4847-12EAB4719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19B45-80D5-64C4-60B2-5847AB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D249-B7CA-4BF6-9069-B0DEC4AE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7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7547-2DE2-CC67-9E12-57CC5610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DA4F87-8646-F309-F571-4198382FC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D9A57-50D9-D55E-E900-3BE741EA3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A909D-754A-BEAE-AC93-4943E3DF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B29E-B62A-44F5-A44A-012C8743F3F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E034E-A192-7FE6-D4C3-B35C5B0E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E9AD2-A168-084B-F52E-CC51A2A6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D249-B7CA-4BF6-9069-B0DEC4AE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5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81CD4C-9159-87B6-8AB8-80A5B7AC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B8D11-9227-936F-B717-D2F5A8B40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DCA64-AAC0-340D-DE6F-65C1D3102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8B29E-B62A-44F5-A44A-012C8743F3F9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1AC67-04A3-C31B-2021-8B5321163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020A9-2602-A146-A40B-1469BAB77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D249-B7CA-4BF6-9069-B0DEC4AE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441.png"/><Relationship Id="rId299" Type="http://schemas.openxmlformats.org/officeDocument/2006/relationships/image" Target="../media/image13351.png"/><Relationship Id="rId21" Type="http://schemas.openxmlformats.org/officeDocument/2006/relationships/image" Target="../media/image11961.png"/><Relationship Id="rId63" Type="http://schemas.openxmlformats.org/officeDocument/2006/relationships/image" Target="../media/image12171.png"/><Relationship Id="rId159" Type="http://schemas.openxmlformats.org/officeDocument/2006/relationships/image" Target="../media/image12652.png"/><Relationship Id="rId324" Type="http://schemas.openxmlformats.org/officeDocument/2006/relationships/customXml" Target="../ink/ink1657.xml"/><Relationship Id="rId366" Type="http://schemas.openxmlformats.org/officeDocument/2006/relationships/customXml" Target="../ink/ink1678.xml"/><Relationship Id="rId170" Type="http://schemas.openxmlformats.org/officeDocument/2006/relationships/customXml" Target="../ink/ink1580.xml"/><Relationship Id="rId226" Type="http://schemas.openxmlformats.org/officeDocument/2006/relationships/customXml" Target="../ink/ink1608.xml"/><Relationship Id="rId433" Type="http://schemas.openxmlformats.org/officeDocument/2006/relationships/image" Target="../media/image1402.png"/><Relationship Id="rId268" Type="http://schemas.openxmlformats.org/officeDocument/2006/relationships/customXml" Target="../ink/ink1629.xml"/><Relationship Id="rId32" Type="http://schemas.openxmlformats.org/officeDocument/2006/relationships/customXml" Target="../ink/ink1511.xml"/><Relationship Id="rId74" Type="http://schemas.openxmlformats.org/officeDocument/2006/relationships/customXml" Target="../ink/ink1532.xml"/><Relationship Id="rId128" Type="http://schemas.openxmlformats.org/officeDocument/2006/relationships/customXml" Target="../ink/ink1559.xml"/><Relationship Id="rId335" Type="http://schemas.openxmlformats.org/officeDocument/2006/relationships/image" Target="../media/image13531.png"/><Relationship Id="rId377" Type="http://schemas.openxmlformats.org/officeDocument/2006/relationships/image" Target="../media/image13741.png"/><Relationship Id="rId5" Type="http://schemas.openxmlformats.org/officeDocument/2006/relationships/image" Target="../media/image11881.png"/><Relationship Id="rId181" Type="http://schemas.openxmlformats.org/officeDocument/2006/relationships/image" Target="../media/image12762.png"/><Relationship Id="rId237" Type="http://schemas.openxmlformats.org/officeDocument/2006/relationships/image" Target="../media/image13041.png"/><Relationship Id="rId402" Type="http://schemas.openxmlformats.org/officeDocument/2006/relationships/customXml" Target="../ink/ink1696.xml"/><Relationship Id="rId279" Type="http://schemas.openxmlformats.org/officeDocument/2006/relationships/image" Target="../media/image13251.png"/><Relationship Id="rId43" Type="http://schemas.openxmlformats.org/officeDocument/2006/relationships/image" Target="../media/image12071.png"/><Relationship Id="rId139" Type="http://schemas.openxmlformats.org/officeDocument/2006/relationships/image" Target="../media/image12551.png"/><Relationship Id="rId290" Type="http://schemas.openxmlformats.org/officeDocument/2006/relationships/customXml" Target="../ink/ink1640.xml"/><Relationship Id="rId304" Type="http://schemas.openxmlformats.org/officeDocument/2006/relationships/customXml" Target="../ink/ink1647.xml"/><Relationship Id="rId346" Type="http://schemas.openxmlformats.org/officeDocument/2006/relationships/customXml" Target="../ink/ink1668.xml"/><Relationship Id="rId388" Type="http://schemas.openxmlformats.org/officeDocument/2006/relationships/customXml" Target="../ink/ink1689.xml"/><Relationship Id="rId85" Type="http://schemas.openxmlformats.org/officeDocument/2006/relationships/image" Target="../media/image12281.png"/><Relationship Id="rId150" Type="http://schemas.openxmlformats.org/officeDocument/2006/relationships/customXml" Target="../ink/ink1570.xml"/><Relationship Id="rId192" Type="http://schemas.openxmlformats.org/officeDocument/2006/relationships/customXml" Target="../ink/ink1591.xml"/><Relationship Id="rId206" Type="http://schemas.openxmlformats.org/officeDocument/2006/relationships/customXml" Target="../ink/ink1598.xml"/><Relationship Id="rId413" Type="http://schemas.openxmlformats.org/officeDocument/2006/relationships/image" Target="../media/image1392.png"/><Relationship Id="rId248" Type="http://schemas.openxmlformats.org/officeDocument/2006/relationships/customXml" Target="../ink/ink1619.xml"/><Relationship Id="rId12" Type="http://schemas.openxmlformats.org/officeDocument/2006/relationships/customXml" Target="../ink/ink1501.xml"/><Relationship Id="rId33" Type="http://schemas.openxmlformats.org/officeDocument/2006/relationships/image" Target="../media/image12021.png"/><Relationship Id="rId108" Type="http://schemas.openxmlformats.org/officeDocument/2006/relationships/customXml" Target="../ink/ink1549.xml"/><Relationship Id="rId129" Type="http://schemas.openxmlformats.org/officeDocument/2006/relationships/image" Target="../media/image12501.png"/><Relationship Id="rId280" Type="http://schemas.openxmlformats.org/officeDocument/2006/relationships/customXml" Target="../ink/ink1635.xml"/><Relationship Id="rId315" Type="http://schemas.openxmlformats.org/officeDocument/2006/relationships/image" Target="../media/image13431.png"/><Relationship Id="rId336" Type="http://schemas.openxmlformats.org/officeDocument/2006/relationships/customXml" Target="../ink/ink1663.xml"/><Relationship Id="rId357" Type="http://schemas.openxmlformats.org/officeDocument/2006/relationships/image" Target="../media/image13641.png"/><Relationship Id="rId54" Type="http://schemas.openxmlformats.org/officeDocument/2006/relationships/customXml" Target="../ink/ink1522.xml"/><Relationship Id="rId75" Type="http://schemas.openxmlformats.org/officeDocument/2006/relationships/image" Target="../media/image12231.png"/><Relationship Id="rId96" Type="http://schemas.openxmlformats.org/officeDocument/2006/relationships/customXml" Target="../ink/ink1543.xml"/><Relationship Id="rId140" Type="http://schemas.openxmlformats.org/officeDocument/2006/relationships/customXml" Target="../ink/ink1565.xml"/><Relationship Id="rId161" Type="http://schemas.openxmlformats.org/officeDocument/2006/relationships/image" Target="../media/image12662.png"/><Relationship Id="rId182" Type="http://schemas.openxmlformats.org/officeDocument/2006/relationships/customXml" Target="../ink/ink1586.xml"/><Relationship Id="rId217" Type="http://schemas.openxmlformats.org/officeDocument/2006/relationships/image" Target="../media/image12941.png"/><Relationship Id="rId378" Type="http://schemas.openxmlformats.org/officeDocument/2006/relationships/customXml" Target="../ink/ink1684.xml"/><Relationship Id="rId399" Type="http://schemas.openxmlformats.org/officeDocument/2006/relationships/image" Target="../media/image1385.png"/><Relationship Id="rId403" Type="http://schemas.openxmlformats.org/officeDocument/2006/relationships/image" Target="../media/image1387.png"/><Relationship Id="rId6" Type="http://schemas.openxmlformats.org/officeDocument/2006/relationships/customXml" Target="../ink/ink1498.xml"/><Relationship Id="rId238" Type="http://schemas.openxmlformats.org/officeDocument/2006/relationships/customXml" Target="../ink/ink1614.xml"/><Relationship Id="rId259" Type="http://schemas.openxmlformats.org/officeDocument/2006/relationships/image" Target="../media/image13151.png"/><Relationship Id="rId424" Type="http://schemas.openxmlformats.org/officeDocument/2006/relationships/customXml" Target="../ink/ink1707.xml"/><Relationship Id="rId23" Type="http://schemas.openxmlformats.org/officeDocument/2006/relationships/image" Target="../media/image11971.png"/><Relationship Id="rId119" Type="http://schemas.openxmlformats.org/officeDocument/2006/relationships/image" Target="../media/image12451.png"/><Relationship Id="rId270" Type="http://schemas.openxmlformats.org/officeDocument/2006/relationships/customXml" Target="../ink/ink1630.xml"/><Relationship Id="rId291" Type="http://schemas.openxmlformats.org/officeDocument/2006/relationships/image" Target="../media/image13311.png"/><Relationship Id="rId305" Type="http://schemas.openxmlformats.org/officeDocument/2006/relationships/image" Target="../media/image13381.png"/><Relationship Id="rId326" Type="http://schemas.openxmlformats.org/officeDocument/2006/relationships/customXml" Target="../ink/ink1658.xml"/><Relationship Id="rId347" Type="http://schemas.openxmlformats.org/officeDocument/2006/relationships/image" Target="../media/image13591.png"/><Relationship Id="rId44" Type="http://schemas.openxmlformats.org/officeDocument/2006/relationships/customXml" Target="../ink/ink1517.xml"/><Relationship Id="rId65" Type="http://schemas.openxmlformats.org/officeDocument/2006/relationships/image" Target="../media/image12181.png"/><Relationship Id="rId86" Type="http://schemas.openxmlformats.org/officeDocument/2006/relationships/customXml" Target="../ink/ink1538.xml"/><Relationship Id="rId130" Type="http://schemas.openxmlformats.org/officeDocument/2006/relationships/customXml" Target="../ink/ink1560.xml"/><Relationship Id="rId151" Type="http://schemas.openxmlformats.org/officeDocument/2006/relationships/image" Target="../media/image12611.png"/><Relationship Id="rId368" Type="http://schemas.openxmlformats.org/officeDocument/2006/relationships/customXml" Target="../ink/ink1679.xml"/><Relationship Id="rId389" Type="http://schemas.openxmlformats.org/officeDocument/2006/relationships/image" Target="../media/image13801.png"/><Relationship Id="rId172" Type="http://schemas.openxmlformats.org/officeDocument/2006/relationships/customXml" Target="../ink/ink1581.xml"/><Relationship Id="rId193" Type="http://schemas.openxmlformats.org/officeDocument/2006/relationships/image" Target="../media/image12822.png"/><Relationship Id="rId207" Type="http://schemas.openxmlformats.org/officeDocument/2006/relationships/image" Target="../media/image12891.png"/><Relationship Id="rId228" Type="http://schemas.openxmlformats.org/officeDocument/2006/relationships/customXml" Target="../ink/ink1609.xml"/><Relationship Id="rId249" Type="http://schemas.openxmlformats.org/officeDocument/2006/relationships/image" Target="../media/image13101.png"/><Relationship Id="rId414" Type="http://schemas.openxmlformats.org/officeDocument/2006/relationships/customXml" Target="../ink/ink1702.xml"/><Relationship Id="rId435" Type="http://schemas.openxmlformats.org/officeDocument/2006/relationships/image" Target="../media/image1403.png"/><Relationship Id="rId13" Type="http://schemas.openxmlformats.org/officeDocument/2006/relationships/image" Target="../media/image11921.png"/><Relationship Id="rId109" Type="http://schemas.openxmlformats.org/officeDocument/2006/relationships/image" Target="../media/image12401.png"/><Relationship Id="rId260" Type="http://schemas.openxmlformats.org/officeDocument/2006/relationships/customXml" Target="../ink/ink1625.xml"/><Relationship Id="rId281" Type="http://schemas.openxmlformats.org/officeDocument/2006/relationships/image" Target="../media/image13261.png"/><Relationship Id="rId316" Type="http://schemas.openxmlformats.org/officeDocument/2006/relationships/customXml" Target="../ink/ink1653.xml"/><Relationship Id="rId337" Type="http://schemas.openxmlformats.org/officeDocument/2006/relationships/image" Target="../media/image13541.png"/><Relationship Id="rId34" Type="http://schemas.openxmlformats.org/officeDocument/2006/relationships/customXml" Target="../ink/ink1512.xml"/><Relationship Id="rId55" Type="http://schemas.openxmlformats.org/officeDocument/2006/relationships/image" Target="../media/image12131.png"/><Relationship Id="rId76" Type="http://schemas.openxmlformats.org/officeDocument/2006/relationships/customXml" Target="../ink/ink1533.xml"/><Relationship Id="rId97" Type="http://schemas.openxmlformats.org/officeDocument/2006/relationships/image" Target="../media/image12341.png"/><Relationship Id="rId120" Type="http://schemas.openxmlformats.org/officeDocument/2006/relationships/customXml" Target="../ink/ink1555.xml"/><Relationship Id="rId141" Type="http://schemas.openxmlformats.org/officeDocument/2006/relationships/image" Target="../media/image12561.png"/><Relationship Id="rId358" Type="http://schemas.openxmlformats.org/officeDocument/2006/relationships/customXml" Target="../ink/ink1674.xml"/><Relationship Id="rId379" Type="http://schemas.openxmlformats.org/officeDocument/2006/relationships/image" Target="../media/image13751.png"/><Relationship Id="rId7" Type="http://schemas.openxmlformats.org/officeDocument/2006/relationships/image" Target="../media/image11891.png"/><Relationship Id="rId162" Type="http://schemas.openxmlformats.org/officeDocument/2006/relationships/customXml" Target="../ink/ink1576.xml"/><Relationship Id="rId183" Type="http://schemas.openxmlformats.org/officeDocument/2006/relationships/image" Target="../media/image12772.png"/><Relationship Id="rId218" Type="http://schemas.openxmlformats.org/officeDocument/2006/relationships/customXml" Target="../ink/ink1604.xml"/><Relationship Id="rId239" Type="http://schemas.openxmlformats.org/officeDocument/2006/relationships/image" Target="../media/image13051.png"/><Relationship Id="rId390" Type="http://schemas.openxmlformats.org/officeDocument/2006/relationships/customXml" Target="../ink/ink1690.xml"/><Relationship Id="rId404" Type="http://schemas.openxmlformats.org/officeDocument/2006/relationships/customXml" Target="../ink/ink1697.xml"/><Relationship Id="rId425" Type="http://schemas.openxmlformats.org/officeDocument/2006/relationships/image" Target="../media/image1398.png"/><Relationship Id="rId250" Type="http://schemas.openxmlformats.org/officeDocument/2006/relationships/customXml" Target="../ink/ink1620.xml"/><Relationship Id="rId271" Type="http://schemas.openxmlformats.org/officeDocument/2006/relationships/image" Target="../media/image13211.png"/><Relationship Id="rId292" Type="http://schemas.openxmlformats.org/officeDocument/2006/relationships/customXml" Target="../ink/ink1641.xml"/><Relationship Id="rId306" Type="http://schemas.openxmlformats.org/officeDocument/2006/relationships/customXml" Target="../ink/ink1648.xml"/><Relationship Id="rId24" Type="http://schemas.openxmlformats.org/officeDocument/2006/relationships/customXml" Target="../ink/ink1507.xml"/><Relationship Id="rId45" Type="http://schemas.openxmlformats.org/officeDocument/2006/relationships/image" Target="../media/image12081.png"/><Relationship Id="rId66" Type="http://schemas.openxmlformats.org/officeDocument/2006/relationships/customXml" Target="../ink/ink1528.xml"/><Relationship Id="rId87" Type="http://schemas.openxmlformats.org/officeDocument/2006/relationships/image" Target="../media/image12291.png"/><Relationship Id="rId110" Type="http://schemas.openxmlformats.org/officeDocument/2006/relationships/customXml" Target="../ink/ink1550.xml"/><Relationship Id="rId131" Type="http://schemas.openxmlformats.org/officeDocument/2006/relationships/image" Target="../media/image12511.png"/><Relationship Id="rId327" Type="http://schemas.openxmlformats.org/officeDocument/2006/relationships/image" Target="../media/image13491.png"/><Relationship Id="rId348" Type="http://schemas.openxmlformats.org/officeDocument/2006/relationships/customXml" Target="../ink/ink1669.xml"/><Relationship Id="rId369" Type="http://schemas.openxmlformats.org/officeDocument/2006/relationships/image" Target="../media/image13701.png"/><Relationship Id="rId152" Type="http://schemas.openxmlformats.org/officeDocument/2006/relationships/customXml" Target="../ink/ink1571.xml"/><Relationship Id="rId173" Type="http://schemas.openxmlformats.org/officeDocument/2006/relationships/image" Target="../media/image12722.png"/><Relationship Id="rId194" Type="http://schemas.openxmlformats.org/officeDocument/2006/relationships/customXml" Target="../ink/ink1592.xml"/><Relationship Id="rId208" Type="http://schemas.openxmlformats.org/officeDocument/2006/relationships/customXml" Target="../ink/ink1599.xml"/><Relationship Id="rId229" Type="http://schemas.openxmlformats.org/officeDocument/2006/relationships/image" Target="../media/image13001.png"/><Relationship Id="rId380" Type="http://schemas.openxmlformats.org/officeDocument/2006/relationships/customXml" Target="../ink/ink1685.xml"/><Relationship Id="rId415" Type="http://schemas.openxmlformats.org/officeDocument/2006/relationships/image" Target="../media/image1393.png"/><Relationship Id="rId436" Type="http://schemas.openxmlformats.org/officeDocument/2006/relationships/customXml" Target="../ink/ink1713.xml"/><Relationship Id="rId240" Type="http://schemas.openxmlformats.org/officeDocument/2006/relationships/customXml" Target="../ink/ink1615.xml"/><Relationship Id="rId261" Type="http://schemas.openxmlformats.org/officeDocument/2006/relationships/image" Target="../media/image13161.png"/><Relationship Id="rId14" Type="http://schemas.openxmlformats.org/officeDocument/2006/relationships/customXml" Target="../ink/ink1502.xml"/><Relationship Id="rId35" Type="http://schemas.openxmlformats.org/officeDocument/2006/relationships/image" Target="../media/image12031.png"/><Relationship Id="rId56" Type="http://schemas.openxmlformats.org/officeDocument/2006/relationships/customXml" Target="../ink/ink1523.xml"/><Relationship Id="rId77" Type="http://schemas.openxmlformats.org/officeDocument/2006/relationships/image" Target="../media/image12241.png"/><Relationship Id="rId100" Type="http://schemas.openxmlformats.org/officeDocument/2006/relationships/customXml" Target="../ink/ink1545.xml"/><Relationship Id="rId282" Type="http://schemas.openxmlformats.org/officeDocument/2006/relationships/customXml" Target="../ink/ink1636.xml"/><Relationship Id="rId317" Type="http://schemas.openxmlformats.org/officeDocument/2006/relationships/image" Target="../media/image13441.png"/><Relationship Id="rId338" Type="http://schemas.openxmlformats.org/officeDocument/2006/relationships/customXml" Target="../ink/ink1664.xml"/><Relationship Id="rId359" Type="http://schemas.openxmlformats.org/officeDocument/2006/relationships/image" Target="../media/image13651.png"/><Relationship Id="rId8" Type="http://schemas.openxmlformats.org/officeDocument/2006/relationships/customXml" Target="../ink/ink1499.xml"/><Relationship Id="rId98" Type="http://schemas.openxmlformats.org/officeDocument/2006/relationships/customXml" Target="../ink/ink1544.xml"/><Relationship Id="rId121" Type="http://schemas.openxmlformats.org/officeDocument/2006/relationships/image" Target="../media/image12461.png"/><Relationship Id="rId142" Type="http://schemas.openxmlformats.org/officeDocument/2006/relationships/customXml" Target="../ink/ink1566.xml"/><Relationship Id="rId163" Type="http://schemas.openxmlformats.org/officeDocument/2006/relationships/image" Target="../media/image12672.png"/><Relationship Id="rId184" Type="http://schemas.openxmlformats.org/officeDocument/2006/relationships/customXml" Target="../ink/ink1587.xml"/><Relationship Id="rId219" Type="http://schemas.openxmlformats.org/officeDocument/2006/relationships/image" Target="../media/image12951.png"/><Relationship Id="rId370" Type="http://schemas.openxmlformats.org/officeDocument/2006/relationships/customXml" Target="../ink/ink1680.xml"/><Relationship Id="rId391" Type="http://schemas.openxmlformats.org/officeDocument/2006/relationships/image" Target="../media/image1381.png"/><Relationship Id="rId405" Type="http://schemas.openxmlformats.org/officeDocument/2006/relationships/image" Target="../media/image1388.png"/><Relationship Id="rId426" Type="http://schemas.openxmlformats.org/officeDocument/2006/relationships/customXml" Target="../ink/ink1708.xml"/><Relationship Id="rId230" Type="http://schemas.openxmlformats.org/officeDocument/2006/relationships/customXml" Target="../ink/ink1610.xml"/><Relationship Id="rId251" Type="http://schemas.openxmlformats.org/officeDocument/2006/relationships/image" Target="../media/image13111.png"/><Relationship Id="rId25" Type="http://schemas.openxmlformats.org/officeDocument/2006/relationships/image" Target="../media/image11981.png"/><Relationship Id="rId46" Type="http://schemas.openxmlformats.org/officeDocument/2006/relationships/customXml" Target="../ink/ink1518.xml"/><Relationship Id="rId67" Type="http://schemas.openxmlformats.org/officeDocument/2006/relationships/image" Target="../media/image12191.png"/><Relationship Id="rId272" Type="http://schemas.openxmlformats.org/officeDocument/2006/relationships/customXml" Target="../ink/ink1631.xml"/><Relationship Id="rId293" Type="http://schemas.openxmlformats.org/officeDocument/2006/relationships/image" Target="../media/image13321.png"/><Relationship Id="rId307" Type="http://schemas.openxmlformats.org/officeDocument/2006/relationships/image" Target="../media/image13391.png"/><Relationship Id="rId328" Type="http://schemas.openxmlformats.org/officeDocument/2006/relationships/customXml" Target="../ink/ink1659.xml"/><Relationship Id="rId349" Type="http://schemas.openxmlformats.org/officeDocument/2006/relationships/image" Target="../media/image13601.png"/><Relationship Id="rId88" Type="http://schemas.openxmlformats.org/officeDocument/2006/relationships/customXml" Target="../ink/ink1539.xml"/><Relationship Id="rId111" Type="http://schemas.openxmlformats.org/officeDocument/2006/relationships/image" Target="../media/image12411.png"/><Relationship Id="rId132" Type="http://schemas.openxmlformats.org/officeDocument/2006/relationships/customXml" Target="../ink/ink1561.xml"/><Relationship Id="rId153" Type="http://schemas.openxmlformats.org/officeDocument/2006/relationships/image" Target="../media/image12621.png"/><Relationship Id="rId174" Type="http://schemas.openxmlformats.org/officeDocument/2006/relationships/customXml" Target="../ink/ink1582.xml"/><Relationship Id="rId195" Type="http://schemas.openxmlformats.org/officeDocument/2006/relationships/image" Target="../media/image12832.png"/><Relationship Id="rId209" Type="http://schemas.openxmlformats.org/officeDocument/2006/relationships/image" Target="../media/image12901.png"/><Relationship Id="rId360" Type="http://schemas.openxmlformats.org/officeDocument/2006/relationships/customXml" Target="../ink/ink1675.xml"/><Relationship Id="rId381" Type="http://schemas.openxmlformats.org/officeDocument/2006/relationships/image" Target="../media/image13761.png"/><Relationship Id="rId416" Type="http://schemas.openxmlformats.org/officeDocument/2006/relationships/customXml" Target="../ink/ink1703.xml"/><Relationship Id="rId220" Type="http://schemas.openxmlformats.org/officeDocument/2006/relationships/customXml" Target="../ink/ink1605.xml"/><Relationship Id="rId241" Type="http://schemas.openxmlformats.org/officeDocument/2006/relationships/image" Target="../media/image13061.png"/><Relationship Id="rId437" Type="http://schemas.openxmlformats.org/officeDocument/2006/relationships/image" Target="../media/image1404.png"/><Relationship Id="rId15" Type="http://schemas.openxmlformats.org/officeDocument/2006/relationships/image" Target="../media/image11931.png"/><Relationship Id="rId36" Type="http://schemas.openxmlformats.org/officeDocument/2006/relationships/customXml" Target="../ink/ink1513.xml"/><Relationship Id="rId57" Type="http://schemas.openxmlformats.org/officeDocument/2006/relationships/image" Target="../media/image12141.png"/><Relationship Id="rId262" Type="http://schemas.openxmlformats.org/officeDocument/2006/relationships/customXml" Target="../ink/ink1626.xml"/><Relationship Id="rId283" Type="http://schemas.openxmlformats.org/officeDocument/2006/relationships/image" Target="../media/image13271.png"/><Relationship Id="rId318" Type="http://schemas.openxmlformats.org/officeDocument/2006/relationships/customXml" Target="../ink/ink1654.xml"/><Relationship Id="rId339" Type="http://schemas.openxmlformats.org/officeDocument/2006/relationships/image" Target="../media/image13551.png"/><Relationship Id="rId78" Type="http://schemas.openxmlformats.org/officeDocument/2006/relationships/customXml" Target="../ink/ink1534.xml"/><Relationship Id="rId99" Type="http://schemas.openxmlformats.org/officeDocument/2006/relationships/image" Target="../media/image12351.png"/><Relationship Id="rId101" Type="http://schemas.openxmlformats.org/officeDocument/2006/relationships/image" Target="../media/image12361.png"/><Relationship Id="rId122" Type="http://schemas.openxmlformats.org/officeDocument/2006/relationships/customXml" Target="../ink/ink1556.xml"/><Relationship Id="rId143" Type="http://schemas.openxmlformats.org/officeDocument/2006/relationships/image" Target="../media/image12571.png"/><Relationship Id="rId164" Type="http://schemas.openxmlformats.org/officeDocument/2006/relationships/customXml" Target="../ink/ink1577.xml"/><Relationship Id="rId185" Type="http://schemas.openxmlformats.org/officeDocument/2006/relationships/image" Target="../media/image12782.png"/><Relationship Id="rId350" Type="http://schemas.openxmlformats.org/officeDocument/2006/relationships/customXml" Target="../ink/ink1670.xml"/><Relationship Id="rId371" Type="http://schemas.openxmlformats.org/officeDocument/2006/relationships/image" Target="../media/image13711.png"/><Relationship Id="rId406" Type="http://schemas.openxmlformats.org/officeDocument/2006/relationships/customXml" Target="../ink/ink1698.xml"/><Relationship Id="rId9" Type="http://schemas.openxmlformats.org/officeDocument/2006/relationships/image" Target="../media/image11901.png"/><Relationship Id="rId210" Type="http://schemas.openxmlformats.org/officeDocument/2006/relationships/customXml" Target="../ink/ink1600.xml"/><Relationship Id="rId392" Type="http://schemas.openxmlformats.org/officeDocument/2006/relationships/customXml" Target="../ink/ink1691.xml"/><Relationship Id="rId427" Type="http://schemas.openxmlformats.org/officeDocument/2006/relationships/image" Target="../media/image1399.png"/><Relationship Id="rId26" Type="http://schemas.openxmlformats.org/officeDocument/2006/relationships/customXml" Target="../ink/ink1508.xml"/><Relationship Id="rId231" Type="http://schemas.openxmlformats.org/officeDocument/2006/relationships/image" Target="../media/image13011.png"/><Relationship Id="rId252" Type="http://schemas.openxmlformats.org/officeDocument/2006/relationships/customXml" Target="../ink/ink1621.xml"/><Relationship Id="rId273" Type="http://schemas.openxmlformats.org/officeDocument/2006/relationships/image" Target="../media/image13221.png"/><Relationship Id="rId294" Type="http://schemas.openxmlformats.org/officeDocument/2006/relationships/customXml" Target="../ink/ink1642.xml"/><Relationship Id="rId308" Type="http://schemas.openxmlformats.org/officeDocument/2006/relationships/customXml" Target="../ink/ink1649.xml"/><Relationship Id="rId329" Type="http://schemas.openxmlformats.org/officeDocument/2006/relationships/image" Target="../media/image13501.png"/><Relationship Id="rId47" Type="http://schemas.openxmlformats.org/officeDocument/2006/relationships/image" Target="../media/image12091.png"/><Relationship Id="rId68" Type="http://schemas.openxmlformats.org/officeDocument/2006/relationships/customXml" Target="../ink/ink1529.xml"/><Relationship Id="rId89" Type="http://schemas.openxmlformats.org/officeDocument/2006/relationships/image" Target="../media/image12301.png"/><Relationship Id="rId112" Type="http://schemas.openxmlformats.org/officeDocument/2006/relationships/customXml" Target="../ink/ink1551.xml"/><Relationship Id="rId133" Type="http://schemas.openxmlformats.org/officeDocument/2006/relationships/image" Target="../media/image12521.png"/><Relationship Id="rId154" Type="http://schemas.openxmlformats.org/officeDocument/2006/relationships/customXml" Target="../ink/ink1572.xml"/><Relationship Id="rId175" Type="http://schemas.openxmlformats.org/officeDocument/2006/relationships/image" Target="../media/image12732.png"/><Relationship Id="rId340" Type="http://schemas.openxmlformats.org/officeDocument/2006/relationships/customXml" Target="../ink/ink1665.xml"/><Relationship Id="rId361" Type="http://schemas.openxmlformats.org/officeDocument/2006/relationships/image" Target="../media/image13661.png"/><Relationship Id="rId196" Type="http://schemas.openxmlformats.org/officeDocument/2006/relationships/customXml" Target="../ink/ink1593.xml"/><Relationship Id="rId200" Type="http://schemas.openxmlformats.org/officeDocument/2006/relationships/customXml" Target="../ink/ink1595.xml"/><Relationship Id="rId382" Type="http://schemas.openxmlformats.org/officeDocument/2006/relationships/customXml" Target="../ink/ink1686.xml"/><Relationship Id="rId417" Type="http://schemas.openxmlformats.org/officeDocument/2006/relationships/image" Target="../media/image1394.png"/><Relationship Id="rId438" Type="http://schemas.openxmlformats.org/officeDocument/2006/relationships/customXml" Target="../ink/ink1714.xml"/><Relationship Id="rId16" Type="http://schemas.openxmlformats.org/officeDocument/2006/relationships/customXml" Target="../ink/ink1503.xml"/><Relationship Id="rId221" Type="http://schemas.openxmlformats.org/officeDocument/2006/relationships/image" Target="../media/image12961.png"/><Relationship Id="rId242" Type="http://schemas.openxmlformats.org/officeDocument/2006/relationships/customXml" Target="../ink/ink1616.xml"/><Relationship Id="rId263" Type="http://schemas.openxmlformats.org/officeDocument/2006/relationships/image" Target="../media/image13171.png"/><Relationship Id="rId284" Type="http://schemas.openxmlformats.org/officeDocument/2006/relationships/customXml" Target="../ink/ink1637.xml"/><Relationship Id="rId319" Type="http://schemas.openxmlformats.org/officeDocument/2006/relationships/image" Target="../media/image13451.png"/><Relationship Id="rId37" Type="http://schemas.openxmlformats.org/officeDocument/2006/relationships/image" Target="../media/image12041.png"/><Relationship Id="rId58" Type="http://schemas.openxmlformats.org/officeDocument/2006/relationships/customXml" Target="../ink/ink1524.xml"/><Relationship Id="rId79" Type="http://schemas.openxmlformats.org/officeDocument/2006/relationships/image" Target="../media/image12251.png"/><Relationship Id="rId102" Type="http://schemas.openxmlformats.org/officeDocument/2006/relationships/customXml" Target="../ink/ink1546.xml"/><Relationship Id="rId123" Type="http://schemas.openxmlformats.org/officeDocument/2006/relationships/image" Target="../media/image12471.png"/><Relationship Id="rId144" Type="http://schemas.openxmlformats.org/officeDocument/2006/relationships/customXml" Target="../ink/ink1567.xml"/><Relationship Id="rId330" Type="http://schemas.openxmlformats.org/officeDocument/2006/relationships/customXml" Target="../ink/ink1660.xml"/><Relationship Id="rId90" Type="http://schemas.openxmlformats.org/officeDocument/2006/relationships/customXml" Target="../ink/ink1540.xml"/><Relationship Id="rId165" Type="http://schemas.openxmlformats.org/officeDocument/2006/relationships/image" Target="../media/image12682.png"/><Relationship Id="rId186" Type="http://schemas.openxmlformats.org/officeDocument/2006/relationships/customXml" Target="../ink/ink1588.xml"/><Relationship Id="rId351" Type="http://schemas.openxmlformats.org/officeDocument/2006/relationships/image" Target="../media/image13611.png"/><Relationship Id="rId372" Type="http://schemas.openxmlformats.org/officeDocument/2006/relationships/customXml" Target="../ink/ink1681.xml"/><Relationship Id="rId393" Type="http://schemas.openxmlformats.org/officeDocument/2006/relationships/image" Target="../media/image1382.png"/><Relationship Id="rId407" Type="http://schemas.openxmlformats.org/officeDocument/2006/relationships/image" Target="../media/image1389.png"/><Relationship Id="rId428" Type="http://schemas.openxmlformats.org/officeDocument/2006/relationships/customXml" Target="../ink/ink1709.xml"/><Relationship Id="rId211" Type="http://schemas.openxmlformats.org/officeDocument/2006/relationships/image" Target="../media/image12911.png"/><Relationship Id="rId232" Type="http://schemas.openxmlformats.org/officeDocument/2006/relationships/customXml" Target="../ink/ink1611.xml"/><Relationship Id="rId253" Type="http://schemas.openxmlformats.org/officeDocument/2006/relationships/image" Target="../media/image13121.png"/><Relationship Id="rId274" Type="http://schemas.openxmlformats.org/officeDocument/2006/relationships/customXml" Target="../ink/ink1632.xml"/><Relationship Id="rId295" Type="http://schemas.openxmlformats.org/officeDocument/2006/relationships/image" Target="../media/image13331.png"/><Relationship Id="rId309" Type="http://schemas.openxmlformats.org/officeDocument/2006/relationships/image" Target="../media/image13401.png"/><Relationship Id="rId27" Type="http://schemas.openxmlformats.org/officeDocument/2006/relationships/image" Target="../media/image11991.png"/><Relationship Id="rId48" Type="http://schemas.openxmlformats.org/officeDocument/2006/relationships/customXml" Target="../ink/ink1519.xml"/><Relationship Id="rId69" Type="http://schemas.openxmlformats.org/officeDocument/2006/relationships/image" Target="../media/image12201.png"/><Relationship Id="rId113" Type="http://schemas.openxmlformats.org/officeDocument/2006/relationships/image" Target="../media/image12421.png"/><Relationship Id="rId134" Type="http://schemas.openxmlformats.org/officeDocument/2006/relationships/customXml" Target="../ink/ink1562.xml"/><Relationship Id="rId320" Type="http://schemas.openxmlformats.org/officeDocument/2006/relationships/customXml" Target="../ink/ink1655.xml"/><Relationship Id="rId80" Type="http://schemas.openxmlformats.org/officeDocument/2006/relationships/customXml" Target="../ink/ink1535.xml"/><Relationship Id="rId155" Type="http://schemas.openxmlformats.org/officeDocument/2006/relationships/image" Target="../media/image12631.png"/><Relationship Id="rId176" Type="http://schemas.openxmlformats.org/officeDocument/2006/relationships/customXml" Target="../ink/ink1583.xml"/><Relationship Id="rId197" Type="http://schemas.openxmlformats.org/officeDocument/2006/relationships/image" Target="../media/image12842.png"/><Relationship Id="rId341" Type="http://schemas.openxmlformats.org/officeDocument/2006/relationships/image" Target="../media/image13561.png"/><Relationship Id="rId362" Type="http://schemas.openxmlformats.org/officeDocument/2006/relationships/customXml" Target="../ink/ink1676.xml"/><Relationship Id="rId383" Type="http://schemas.openxmlformats.org/officeDocument/2006/relationships/image" Target="../media/image13771.png"/><Relationship Id="rId418" Type="http://schemas.openxmlformats.org/officeDocument/2006/relationships/customXml" Target="../ink/ink1704.xml"/><Relationship Id="rId439" Type="http://schemas.openxmlformats.org/officeDocument/2006/relationships/image" Target="../media/image1405.png"/><Relationship Id="rId201" Type="http://schemas.openxmlformats.org/officeDocument/2006/relationships/image" Target="../media/image12861.png"/><Relationship Id="rId222" Type="http://schemas.openxmlformats.org/officeDocument/2006/relationships/customXml" Target="../ink/ink1606.xml"/><Relationship Id="rId243" Type="http://schemas.openxmlformats.org/officeDocument/2006/relationships/image" Target="../media/image13071.png"/><Relationship Id="rId264" Type="http://schemas.openxmlformats.org/officeDocument/2006/relationships/customXml" Target="../ink/ink1627.xml"/><Relationship Id="rId285" Type="http://schemas.openxmlformats.org/officeDocument/2006/relationships/image" Target="../media/image13281.png"/><Relationship Id="rId17" Type="http://schemas.openxmlformats.org/officeDocument/2006/relationships/image" Target="../media/image11941.png"/><Relationship Id="rId38" Type="http://schemas.openxmlformats.org/officeDocument/2006/relationships/customXml" Target="../ink/ink1514.xml"/><Relationship Id="rId59" Type="http://schemas.openxmlformats.org/officeDocument/2006/relationships/image" Target="../media/image12151.png"/><Relationship Id="rId103" Type="http://schemas.openxmlformats.org/officeDocument/2006/relationships/image" Target="../media/image12371.png"/><Relationship Id="rId124" Type="http://schemas.openxmlformats.org/officeDocument/2006/relationships/customXml" Target="../ink/ink1557.xml"/><Relationship Id="rId310" Type="http://schemas.openxmlformats.org/officeDocument/2006/relationships/customXml" Target="../ink/ink1650.xml"/><Relationship Id="rId70" Type="http://schemas.openxmlformats.org/officeDocument/2006/relationships/customXml" Target="../ink/ink1530.xml"/><Relationship Id="rId91" Type="http://schemas.openxmlformats.org/officeDocument/2006/relationships/image" Target="../media/image12311.png"/><Relationship Id="rId145" Type="http://schemas.openxmlformats.org/officeDocument/2006/relationships/image" Target="../media/image12581.png"/><Relationship Id="rId166" Type="http://schemas.openxmlformats.org/officeDocument/2006/relationships/customXml" Target="../ink/ink1578.xml"/><Relationship Id="rId187" Type="http://schemas.openxmlformats.org/officeDocument/2006/relationships/image" Target="../media/image12792.png"/><Relationship Id="rId331" Type="http://schemas.openxmlformats.org/officeDocument/2006/relationships/image" Target="../media/image13511.png"/><Relationship Id="rId352" Type="http://schemas.openxmlformats.org/officeDocument/2006/relationships/customXml" Target="../ink/ink1671.xml"/><Relationship Id="rId373" Type="http://schemas.openxmlformats.org/officeDocument/2006/relationships/image" Target="../media/image13721.png"/><Relationship Id="rId394" Type="http://schemas.openxmlformats.org/officeDocument/2006/relationships/customXml" Target="../ink/ink1692.xml"/><Relationship Id="rId408" Type="http://schemas.openxmlformats.org/officeDocument/2006/relationships/customXml" Target="../ink/ink1699.xml"/><Relationship Id="rId429" Type="http://schemas.openxmlformats.org/officeDocument/2006/relationships/image" Target="../media/image140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01.xml"/><Relationship Id="rId233" Type="http://schemas.openxmlformats.org/officeDocument/2006/relationships/image" Target="../media/image13021.png"/><Relationship Id="rId254" Type="http://schemas.openxmlformats.org/officeDocument/2006/relationships/customXml" Target="../ink/ink1622.xml"/><Relationship Id="rId440" Type="http://schemas.openxmlformats.org/officeDocument/2006/relationships/customXml" Target="../ink/ink1715.xml"/><Relationship Id="rId28" Type="http://schemas.openxmlformats.org/officeDocument/2006/relationships/customXml" Target="../ink/ink1509.xml"/><Relationship Id="rId49" Type="http://schemas.openxmlformats.org/officeDocument/2006/relationships/image" Target="../media/image12101.png"/><Relationship Id="rId114" Type="http://schemas.openxmlformats.org/officeDocument/2006/relationships/customXml" Target="../ink/ink1552.xml"/><Relationship Id="rId275" Type="http://schemas.openxmlformats.org/officeDocument/2006/relationships/image" Target="../media/image13231.png"/><Relationship Id="rId296" Type="http://schemas.openxmlformats.org/officeDocument/2006/relationships/customXml" Target="../ink/ink1643.xml"/><Relationship Id="rId300" Type="http://schemas.openxmlformats.org/officeDocument/2006/relationships/customXml" Target="../ink/ink1645.xml"/><Relationship Id="rId60" Type="http://schemas.openxmlformats.org/officeDocument/2006/relationships/customXml" Target="../ink/ink1525.xml"/><Relationship Id="rId81" Type="http://schemas.openxmlformats.org/officeDocument/2006/relationships/image" Target="../media/image12261.png"/><Relationship Id="rId135" Type="http://schemas.openxmlformats.org/officeDocument/2006/relationships/image" Target="../media/image12531.png"/><Relationship Id="rId156" Type="http://schemas.openxmlformats.org/officeDocument/2006/relationships/customXml" Target="../ink/ink1573.xml"/><Relationship Id="rId177" Type="http://schemas.openxmlformats.org/officeDocument/2006/relationships/image" Target="../media/image12742.png"/><Relationship Id="rId198" Type="http://schemas.openxmlformats.org/officeDocument/2006/relationships/customXml" Target="../ink/ink1594.xml"/><Relationship Id="rId321" Type="http://schemas.openxmlformats.org/officeDocument/2006/relationships/image" Target="../media/image13461.png"/><Relationship Id="rId342" Type="http://schemas.openxmlformats.org/officeDocument/2006/relationships/customXml" Target="../ink/ink1666.xml"/><Relationship Id="rId363" Type="http://schemas.openxmlformats.org/officeDocument/2006/relationships/image" Target="../media/image13671.png"/><Relationship Id="rId384" Type="http://schemas.openxmlformats.org/officeDocument/2006/relationships/customXml" Target="../ink/ink1687.xml"/><Relationship Id="rId419" Type="http://schemas.openxmlformats.org/officeDocument/2006/relationships/image" Target="../media/image1395.png"/><Relationship Id="rId202" Type="http://schemas.openxmlformats.org/officeDocument/2006/relationships/customXml" Target="../ink/ink1596.xml"/><Relationship Id="rId223" Type="http://schemas.openxmlformats.org/officeDocument/2006/relationships/image" Target="../media/image12971.png"/><Relationship Id="rId244" Type="http://schemas.openxmlformats.org/officeDocument/2006/relationships/customXml" Target="../ink/ink1617.xml"/><Relationship Id="rId430" Type="http://schemas.openxmlformats.org/officeDocument/2006/relationships/customXml" Target="../ink/ink1710.xml"/><Relationship Id="rId18" Type="http://schemas.openxmlformats.org/officeDocument/2006/relationships/customXml" Target="../ink/ink1504.xml"/><Relationship Id="rId39" Type="http://schemas.openxmlformats.org/officeDocument/2006/relationships/image" Target="../media/image12051.png"/><Relationship Id="rId265" Type="http://schemas.openxmlformats.org/officeDocument/2006/relationships/image" Target="../media/image13181.png"/><Relationship Id="rId286" Type="http://schemas.openxmlformats.org/officeDocument/2006/relationships/customXml" Target="../ink/ink1638.xml"/><Relationship Id="rId50" Type="http://schemas.openxmlformats.org/officeDocument/2006/relationships/customXml" Target="../ink/ink1520.xml"/><Relationship Id="rId104" Type="http://schemas.openxmlformats.org/officeDocument/2006/relationships/customXml" Target="../ink/ink1547.xml"/><Relationship Id="rId125" Type="http://schemas.openxmlformats.org/officeDocument/2006/relationships/image" Target="../media/image12481.png"/><Relationship Id="rId146" Type="http://schemas.openxmlformats.org/officeDocument/2006/relationships/customXml" Target="../ink/ink1568.xml"/><Relationship Id="rId167" Type="http://schemas.openxmlformats.org/officeDocument/2006/relationships/image" Target="../media/image12692.png"/><Relationship Id="rId188" Type="http://schemas.openxmlformats.org/officeDocument/2006/relationships/customXml" Target="../ink/ink1589.xml"/><Relationship Id="rId311" Type="http://schemas.openxmlformats.org/officeDocument/2006/relationships/image" Target="../media/image13411.png"/><Relationship Id="rId332" Type="http://schemas.openxmlformats.org/officeDocument/2006/relationships/customXml" Target="../ink/ink1661.xml"/><Relationship Id="rId353" Type="http://schemas.openxmlformats.org/officeDocument/2006/relationships/image" Target="../media/image13621.png"/><Relationship Id="rId374" Type="http://schemas.openxmlformats.org/officeDocument/2006/relationships/customXml" Target="../ink/ink1682.xml"/><Relationship Id="rId395" Type="http://schemas.openxmlformats.org/officeDocument/2006/relationships/image" Target="../media/image1383.png"/><Relationship Id="rId409" Type="http://schemas.openxmlformats.org/officeDocument/2006/relationships/image" Target="../media/image1390.png"/><Relationship Id="rId71" Type="http://schemas.openxmlformats.org/officeDocument/2006/relationships/image" Target="../media/image12211.png"/><Relationship Id="rId92" Type="http://schemas.openxmlformats.org/officeDocument/2006/relationships/customXml" Target="../ink/ink1541.xml"/><Relationship Id="rId213" Type="http://schemas.openxmlformats.org/officeDocument/2006/relationships/image" Target="../media/image12921.png"/><Relationship Id="rId234" Type="http://schemas.openxmlformats.org/officeDocument/2006/relationships/customXml" Target="../ink/ink1612.xml"/><Relationship Id="rId420" Type="http://schemas.openxmlformats.org/officeDocument/2006/relationships/customXml" Target="../ink/ink1705.xml"/><Relationship Id="rId2" Type="http://schemas.openxmlformats.org/officeDocument/2006/relationships/customXml" Target="../ink/ink1496.xml"/><Relationship Id="rId29" Type="http://schemas.openxmlformats.org/officeDocument/2006/relationships/image" Target="../media/image12001.png"/><Relationship Id="rId255" Type="http://schemas.openxmlformats.org/officeDocument/2006/relationships/image" Target="../media/image13131.png"/><Relationship Id="rId276" Type="http://schemas.openxmlformats.org/officeDocument/2006/relationships/customXml" Target="../ink/ink1633.xml"/><Relationship Id="rId297" Type="http://schemas.openxmlformats.org/officeDocument/2006/relationships/image" Target="../media/image13341.png"/><Relationship Id="rId441" Type="http://schemas.openxmlformats.org/officeDocument/2006/relationships/image" Target="../media/image1406.png"/><Relationship Id="rId40" Type="http://schemas.openxmlformats.org/officeDocument/2006/relationships/customXml" Target="../ink/ink1515.xml"/><Relationship Id="rId115" Type="http://schemas.openxmlformats.org/officeDocument/2006/relationships/image" Target="../media/image12431.png"/><Relationship Id="rId136" Type="http://schemas.openxmlformats.org/officeDocument/2006/relationships/customXml" Target="../ink/ink1563.xml"/><Relationship Id="rId157" Type="http://schemas.openxmlformats.org/officeDocument/2006/relationships/image" Target="../media/image12642.png"/><Relationship Id="rId178" Type="http://schemas.openxmlformats.org/officeDocument/2006/relationships/customXml" Target="../ink/ink1584.xml"/><Relationship Id="rId301" Type="http://schemas.openxmlformats.org/officeDocument/2006/relationships/image" Target="../media/image13361.png"/><Relationship Id="rId322" Type="http://schemas.openxmlformats.org/officeDocument/2006/relationships/customXml" Target="../ink/ink1656.xml"/><Relationship Id="rId343" Type="http://schemas.openxmlformats.org/officeDocument/2006/relationships/image" Target="../media/image13571.png"/><Relationship Id="rId364" Type="http://schemas.openxmlformats.org/officeDocument/2006/relationships/customXml" Target="../ink/ink1677.xml"/><Relationship Id="rId61" Type="http://schemas.openxmlformats.org/officeDocument/2006/relationships/image" Target="../media/image12161.png"/><Relationship Id="rId82" Type="http://schemas.openxmlformats.org/officeDocument/2006/relationships/customXml" Target="../ink/ink1536.xml"/><Relationship Id="rId199" Type="http://schemas.openxmlformats.org/officeDocument/2006/relationships/image" Target="../media/image12851.png"/><Relationship Id="rId203" Type="http://schemas.openxmlformats.org/officeDocument/2006/relationships/image" Target="../media/image12871.png"/><Relationship Id="rId385" Type="http://schemas.openxmlformats.org/officeDocument/2006/relationships/image" Target="../media/image13781.png"/><Relationship Id="rId19" Type="http://schemas.openxmlformats.org/officeDocument/2006/relationships/image" Target="../media/image11951.png"/><Relationship Id="rId224" Type="http://schemas.openxmlformats.org/officeDocument/2006/relationships/customXml" Target="../ink/ink1607.xml"/><Relationship Id="rId245" Type="http://schemas.openxmlformats.org/officeDocument/2006/relationships/image" Target="../media/image13081.png"/><Relationship Id="rId266" Type="http://schemas.openxmlformats.org/officeDocument/2006/relationships/customXml" Target="../ink/ink1628.xml"/><Relationship Id="rId287" Type="http://schemas.openxmlformats.org/officeDocument/2006/relationships/image" Target="../media/image13291.png"/><Relationship Id="rId410" Type="http://schemas.openxmlformats.org/officeDocument/2006/relationships/customXml" Target="../ink/ink1700.xml"/><Relationship Id="rId431" Type="http://schemas.openxmlformats.org/officeDocument/2006/relationships/image" Target="../media/image1401.png"/><Relationship Id="rId30" Type="http://schemas.openxmlformats.org/officeDocument/2006/relationships/customXml" Target="../ink/ink1510.xml"/><Relationship Id="rId105" Type="http://schemas.openxmlformats.org/officeDocument/2006/relationships/image" Target="../media/image12381.png"/><Relationship Id="rId126" Type="http://schemas.openxmlformats.org/officeDocument/2006/relationships/customXml" Target="../ink/ink1558.xml"/><Relationship Id="rId147" Type="http://schemas.openxmlformats.org/officeDocument/2006/relationships/image" Target="../media/image12591.png"/><Relationship Id="rId168" Type="http://schemas.openxmlformats.org/officeDocument/2006/relationships/customXml" Target="../ink/ink1579.xml"/><Relationship Id="rId312" Type="http://schemas.openxmlformats.org/officeDocument/2006/relationships/customXml" Target="../ink/ink1651.xml"/><Relationship Id="rId333" Type="http://schemas.openxmlformats.org/officeDocument/2006/relationships/image" Target="../media/image13521.png"/><Relationship Id="rId354" Type="http://schemas.openxmlformats.org/officeDocument/2006/relationships/customXml" Target="../ink/ink1672.xml"/><Relationship Id="rId51" Type="http://schemas.openxmlformats.org/officeDocument/2006/relationships/image" Target="../media/image12111.png"/><Relationship Id="rId72" Type="http://schemas.openxmlformats.org/officeDocument/2006/relationships/customXml" Target="../ink/ink1531.xml"/><Relationship Id="rId93" Type="http://schemas.openxmlformats.org/officeDocument/2006/relationships/image" Target="../media/image12321.png"/><Relationship Id="rId189" Type="http://schemas.openxmlformats.org/officeDocument/2006/relationships/image" Target="../media/image12802.png"/><Relationship Id="rId375" Type="http://schemas.openxmlformats.org/officeDocument/2006/relationships/image" Target="../media/image13731.png"/><Relationship Id="rId396" Type="http://schemas.openxmlformats.org/officeDocument/2006/relationships/customXml" Target="../ink/ink1693.xml"/><Relationship Id="rId3" Type="http://schemas.openxmlformats.org/officeDocument/2006/relationships/image" Target="../media/image11871.png"/><Relationship Id="rId214" Type="http://schemas.openxmlformats.org/officeDocument/2006/relationships/customXml" Target="../ink/ink1602.xml"/><Relationship Id="rId235" Type="http://schemas.openxmlformats.org/officeDocument/2006/relationships/image" Target="../media/image13031.png"/><Relationship Id="rId256" Type="http://schemas.openxmlformats.org/officeDocument/2006/relationships/customXml" Target="../ink/ink1623.xml"/><Relationship Id="rId277" Type="http://schemas.openxmlformats.org/officeDocument/2006/relationships/image" Target="../media/image13241.png"/><Relationship Id="rId298" Type="http://schemas.openxmlformats.org/officeDocument/2006/relationships/customXml" Target="../ink/ink1644.xml"/><Relationship Id="rId400" Type="http://schemas.openxmlformats.org/officeDocument/2006/relationships/customXml" Target="../ink/ink1695.xml"/><Relationship Id="rId421" Type="http://schemas.openxmlformats.org/officeDocument/2006/relationships/image" Target="../media/image1396.png"/><Relationship Id="rId442" Type="http://schemas.openxmlformats.org/officeDocument/2006/relationships/customXml" Target="../ink/ink1716.xml"/><Relationship Id="rId116" Type="http://schemas.openxmlformats.org/officeDocument/2006/relationships/customXml" Target="../ink/ink1553.xml"/><Relationship Id="rId137" Type="http://schemas.openxmlformats.org/officeDocument/2006/relationships/image" Target="../media/image12541.png"/><Relationship Id="rId158" Type="http://schemas.openxmlformats.org/officeDocument/2006/relationships/customXml" Target="../ink/ink1574.xml"/><Relationship Id="rId302" Type="http://schemas.openxmlformats.org/officeDocument/2006/relationships/customXml" Target="../ink/ink1646.xml"/><Relationship Id="rId323" Type="http://schemas.openxmlformats.org/officeDocument/2006/relationships/image" Target="../media/image13471.png"/><Relationship Id="rId344" Type="http://schemas.openxmlformats.org/officeDocument/2006/relationships/customXml" Target="../ink/ink1667.xml"/><Relationship Id="rId20" Type="http://schemas.openxmlformats.org/officeDocument/2006/relationships/customXml" Target="../ink/ink1505.xml"/><Relationship Id="rId41" Type="http://schemas.openxmlformats.org/officeDocument/2006/relationships/image" Target="../media/image12061.png"/><Relationship Id="rId62" Type="http://schemas.openxmlformats.org/officeDocument/2006/relationships/customXml" Target="../ink/ink1526.xml"/><Relationship Id="rId83" Type="http://schemas.openxmlformats.org/officeDocument/2006/relationships/image" Target="../media/image12271.png"/><Relationship Id="rId179" Type="http://schemas.openxmlformats.org/officeDocument/2006/relationships/image" Target="../media/image12752.png"/><Relationship Id="rId365" Type="http://schemas.openxmlformats.org/officeDocument/2006/relationships/image" Target="../media/image13681.png"/><Relationship Id="rId386" Type="http://schemas.openxmlformats.org/officeDocument/2006/relationships/customXml" Target="../ink/ink1688.xml"/><Relationship Id="rId190" Type="http://schemas.openxmlformats.org/officeDocument/2006/relationships/customXml" Target="../ink/ink1590.xml"/><Relationship Id="rId204" Type="http://schemas.openxmlformats.org/officeDocument/2006/relationships/customXml" Target="../ink/ink1597.xml"/><Relationship Id="rId225" Type="http://schemas.openxmlformats.org/officeDocument/2006/relationships/image" Target="../media/image12981.png"/><Relationship Id="rId246" Type="http://schemas.openxmlformats.org/officeDocument/2006/relationships/customXml" Target="../ink/ink1618.xml"/><Relationship Id="rId267" Type="http://schemas.openxmlformats.org/officeDocument/2006/relationships/image" Target="../media/image13191.png"/><Relationship Id="rId288" Type="http://schemas.openxmlformats.org/officeDocument/2006/relationships/customXml" Target="../ink/ink1639.xml"/><Relationship Id="rId411" Type="http://schemas.openxmlformats.org/officeDocument/2006/relationships/image" Target="../media/image1391.png"/><Relationship Id="rId432" Type="http://schemas.openxmlformats.org/officeDocument/2006/relationships/customXml" Target="../ink/ink1711.xml"/><Relationship Id="rId106" Type="http://schemas.openxmlformats.org/officeDocument/2006/relationships/customXml" Target="../ink/ink1548.xml"/><Relationship Id="rId127" Type="http://schemas.openxmlformats.org/officeDocument/2006/relationships/image" Target="../media/image12491.png"/><Relationship Id="rId313" Type="http://schemas.openxmlformats.org/officeDocument/2006/relationships/image" Target="../media/image13422.png"/><Relationship Id="rId10" Type="http://schemas.openxmlformats.org/officeDocument/2006/relationships/customXml" Target="../ink/ink1500.xml"/><Relationship Id="rId31" Type="http://schemas.openxmlformats.org/officeDocument/2006/relationships/image" Target="../media/image12011.png"/><Relationship Id="rId52" Type="http://schemas.openxmlformats.org/officeDocument/2006/relationships/customXml" Target="../ink/ink1521.xml"/><Relationship Id="rId73" Type="http://schemas.openxmlformats.org/officeDocument/2006/relationships/image" Target="../media/image12221.png"/><Relationship Id="rId94" Type="http://schemas.openxmlformats.org/officeDocument/2006/relationships/customXml" Target="../ink/ink1542.xml"/><Relationship Id="rId148" Type="http://schemas.openxmlformats.org/officeDocument/2006/relationships/customXml" Target="../ink/ink1569.xml"/><Relationship Id="rId169" Type="http://schemas.openxmlformats.org/officeDocument/2006/relationships/image" Target="../media/image12702.png"/><Relationship Id="rId334" Type="http://schemas.openxmlformats.org/officeDocument/2006/relationships/customXml" Target="../ink/ink1662.xml"/><Relationship Id="rId355" Type="http://schemas.openxmlformats.org/officeDocument/2006/relationships/image" Target="../media/image13631.png"/><Relationship Id="rId376" Type="http://schemas.openxmlformats.org/officeDocument/2006/relationships/customXml" Target="../ink/ink1683.xml"/><Relationship Id="rId397" Type="http://schemas.openxmlformats.org/officeDocument/2006/relationships/image" Target="../media/image1384.png"/><Relationship Id="rId4" Type="http://schemas.openxmlformats.org/officeDocument/2006/relationships/customXml" Target="../ink/ink1497.xml"/><Relationship Id="rId180" Type="http://schemas.openxmlformats.org/officeDocument/2006/relationships/customXml" Target="../ink/ink1585.xml"/><Relationship Id="rId215" Type="http://schemas.openxmlformats.org/officeDocument/2006/relationships/image" Target="../media/image12931.png"/><Relationship Id="rId236" Type="http://schemas.openxmlformats.org/officeDocument/2006/relationships/customXml" Target="../ink/ink1613.xml"/><Relationship Id="rId257" Type="http://schemas.openxmlformats.org/officeDocument/2006/relationships/image" Target="../media/image13141.png"/><Relationship Id="rId278" Type="http://schemas.openxmlformats.org/officeDocument/2006/relationships/customXml" Target="../ink/ink1634.xml"/><Relationship Id="rId401" Type="http://schemas.openxmlformats.org/officeDocument/2006/relationships/image" Target="../media/image1386.png"/><Relationship Id="rId422" Type="http://schemas.openxmlformats.org/officeDocument/2006/relationships/customXml" Target="../ink/ink1706.xml"/><Relationship Id="rId443" Type="http://schemas.openxmlformats.org/officeDocument/2006/relationships/image" Target="../media/image1407.png"/><Relationship Id="rId303" Type="http://schemas.openxmlformats.org/officeDocument/2006/relationships/image" Target="../media/image13371.png"/><Relationship Id="rId42" Type="http://schemas.openxmlformats.org/officeDocument/2006/relationships/customXml" Target="../ink/ink1516.xml"/><Relationship Id="rId84" Type="http://schemas.openxmlformats.org/officeDocument/2006/relationships/customXml" Target="../ink/ink1537.xml"/><Relationship Id="rId138" Type="http://schemas.openxmlformats.org/officeDocument/2006/relationships/customXml" Target="../ink/ink1564.xml"/><Relationship Id="rId345" Type="http://schemas.openxmlformats.org/officeDocument/2006/relationships/image" Target="../media/image13581.png"/><Relationship Id="rId387" Type="http://schemas.openxmlformats.org/officeDocument/2006/relationships/image" Target="../media/image13791.png"/><Relationship Id="rId191" Type="http://schemas.openxmlformats.org/officeDocument/2006/relationships/image" Target="../media/image12812.png"/><Relationship Id="rId205" Type="http://schemas.openxmlformats.org/officeDocument/2006/relationships/image" Target="../media/image12881.png"/><Relationship Id="rId247" Type="http://schemas.openxmlformats.org/officeDocument/2006/relationships/image" Target="../media/image13091.png"/><Relationship Id="rId412" Type="http://schemas.openxmlformats.org/officeDocument/2006/relationships/customXml" Target="../ink/ink1701.xml"/><Relationship Id="rId107" Type="http://schemas.openxmlformats.org/officeDocument/2006/relationships/image" Target="../media/image12391.png"/><Relationship Id="rId289" Type="http://schemas.openxmlformats.org/officeDocument/2006/relationships/image" Target="../media/image13301.png"/><Relationship Id="rId11" Type="http://schemas.openxmlformats.org/officeDocument/2006/relationships/image" Target="../media/image11911.png"/><Relationship Id="rId53" Type="http://schemas.openxmlformats.org/officeDocument/2006/relationships/image" Target="../media/image12121.png"/><Relationship Id="rId149" Type="http://schemas.openxmlformats.org/officeDocument/2006/relationships/image" Target="../media/image12601.png"/><Relationship Id="rId314" Type="http://schemas.openxmlformats.org/officeDocument/2006/relationships/customXml" Target="../ink/ink1652.xml"/><Relationship Id="rId356" Type="http://schemas.openxmlformats.org/officeDocument/2006/relationships/customXml" Target="../ink/ink1673.xml"/><Relationship Id="rId398" Type="http://schemas.openxmlformats.org/officeDocument/2006/relationships/customXml" Target="../ink/ink1694.xml"/><Relationship Id="rId95" Type="http://schemas.openxmlformats.org/officeDocument/2006/relationships/image" Target="../media/image12331.png"/><Relationship Id="rId160" Type="http://schemas.openxmlformats.org/officeDocument/2006/relationships/customXml" Target="../ink/ink1575.xml"/><Relationship Id="rId216" Type="http://schemas.openxmlformats.org/officeDocument/2006/relationships/customXml" Target="../ink/ink1603.xml"/><Relationship Id="rId423" Type="http://schemas.openxmlformats.org/officeDocument/2006/relationships/image" Target="../media/image1397.png"/><Relationship Id="rId258" Type="http://schemas.openxmlformats.org/officeDocument/2006/relationships/customXml" Target="../ink/ink1624.xml"/><Relationship Id="rId22" Type="http://schemas.openxmlformats.org/officeDocument/2006/relationships/customXml" Target="../ink/ink1506.xml"/><Relationship Id="rId64" Type="http://schemas.openxmlformats.org/officeDocument/2006/relationships/customXml" Target="../ink/ink1527.xml"/><Relationship Id="rId118" Type="http://schemas.openxmlformats.org/officeDocument/2006/relationships/customXml" Target="../ink/ink1554.xml"/><Relationship Id="rId325" Type="http://schemas.openxmlformats.org/officeDocument/2006/relationships/image" Target="../media/image13481.png"/><Relationship Id="rId367" Type="http://schemas.openxmlformats.org/officeDocument/2006/relationships/image" Target="../media/image13691.png"/><Relationship Id="rId171" Type="http://schemas.openxmlformats.org/officeDocument/2006/relationships/image" Target="../media/image12712.png"/><Relationship Id="rId227" Type="http://schemas.openxmlformats.org/officeDocument/2006/relationships/image" Target="../media/image12991.png"/><Relationship Id="rId269" Type="http://schemas.openxmlformats.org/officeDocument/2006/relationships/image" Target="../media/image13201.png"/><Relationship Id="rId434" Type="http://schemas.openxmlformats.org/officeDocument/2006/relationships/customXml" Target="../ink/ink17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3.png"/><Relationship Id="rId13" Type="http://schemas.openxmlformats.org/officeDocument/2006/relationships/customXml" Target="../ink/ink1721.xml"/><Relationship Id="rId18" Type="http://schemas.openxmlformats.org/officeDocument/2006/relationships/image" Target="../media/image1418.png"/><Relationship Id="rId26" Type="http://schemas.openxmlformats.org/officeDocument/2006/relationships/image" Target="../media/image1422.png"/><Relationship Id="rId3" Type="http://schemas.openxmlformats.org/officeDocument/2006/relationships/image" Target="../media/image1383.emf"/><Relationship Id="rId21" Type="http://schemas.openxmlformats.org/officeDocument/2006/relationships/customXml" Target="../ink/ink1725.xml"/><Relationship Id="rId7" Type="http://schemas.openxmlformats.org/officeDocument/2006/relationships/customXml" Target="../ink/ink1718.xml"/><Relationship Id="rId12" Type="http://schemas.openxmlformats.org/officeDocument/2006/relationships/image" Target="../media/image1415.png"/><Relationship Id="rId17" Type="http://schemas.openxmlformats.org/officeDocument/2006/relationships/customXml" Target="../ink/ink1723.xml"/><Relationship Id="rId25" Type="http://schemas.openxmlformats.org/officeDocument/2006/relationships/customXml" Target="../ink/ink1727.xml"/><Relationship Id="rId2" Type="http://schemas.openxmlformats.org/officeDocument/2006/relationships/image" Target="../media/image1382.emf"/><Relationship Id="rId16" Type="http://schemas.openxmlformats.org/officeDocument/2006/relationships/image" Target="../media/image1417.png"/><Relationship Id="rId20" Type="http://schemas.openxmlformats.org/officeDocument/2006/relationships/image" Target="../media/image1419.png"/><Relationship Id="rId29" Type="http://schemas.openxmlformats.org/officeDocument/2006/relationships/customXml" Target="../ink/ink17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2.png"/><Relationship Id="rId11" Type="http://schemas.openxmlformats.org/officeDocument/2006/relationships/customXml" Target="../ink/ink1720.xml"/><Relationship Id="rId24" Type="http://schemas.openxmlformats.org/officeDocument/2006/relationships/image" Target="../media/image1421.png"/><Relationship Id="rId32" Type="http://schemas.openxmlformats.org/officeDocument/2006/relationships/image" Target="../media/image1425.png"/><Relationship Id="rId5" Type="http://schemas.openxmlformats.org/officeDocument/2006/relationships/customXml" Target="../ink/ink1717.xml"/><Relationship Id="rId15" Type="http://schemas.openxmlformats.org/officeDocument/2006/relationships/customXml" Target="../ink/ink1722.xml"/><Relationship Id="rId23" Type="http://schemas.openxmlformats.org/officeDocument/2006/relationships/customXml" Target="../ink/ink1726.xml"/><Relationship Id="rId28" Type="http://schemas.openxmlformats.org/officeDocument/2006/relationships/image" Target="../media/image1423.png"/><Relationship Id="rId10" Type="http://schemas.openxmlformats.org/officeDocument/2006/relationships/image" Target="../media/image1414.png"/><Relationship Id="rId19" Type="http://schemas.openxmlformats.org/officeDocument/2006/relationships/customXml" Target="../ink/ink1724.xml"/><Relationship Id="rId31" Type="http://schemas.openxmlformats.org/officeDocument/2006/relationships/customXml" Target="../ink/ink1730.xml"/><Relationship Id="rId4" Type="http://schemas.openxmlformats.org/officeDocument/2006/relationships/image" Target="../media/image1384.emf"/><Relationship Id="rId9" Type="http://schemas.openxmlformats.org/officeDocument/2006/relationships/customXml" Target="../ink/ink1719.xml"/><Relationship Id="rId14" Type="http://schemas.openxmlformats.org/officeDocument/2006/relationships/image" Target="../media/image1416.png"/><Relationship Id="rId22" Type="http://schemas.openxmlformats.org/officeDocument/2006/relationships/image" Target="../media/image1420.png"/><Relationship Id="rId27" Type="http://schemas.openxmlformats.org/officeDocument/2006/relationships/customXml" Target="../ink/ink1728.xml"/><Relationship Id="rId30" Type="http://schemas.openxmlformats.org/officeDocument/2006/relationships/image" Target="../media/image1424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42.xml"/><Relationship Id="rId21" Type="http://schemas.openxmlformats.org/officeDocument/2006/relationships/image" Target="../media/image1436.png"/><Relationship Id="rId34" Type="http://schemas.openxmlformats.org/officeDocument/2006/relationships/customXml" Target="../ink/ink1746.xml"/><Relationship Id="rId42" Type="http://schemas.openxmlformats.org/officeDocument/2006/relationships/customXml" Target="../ink/ink1750.xml"/><Relationship Id="rId47" Type="http://schemas.openxmlformats.org/officeDocument/2006/relationships/image" Target="../media/image1449.png"/><Relationship Id="rId50" Type="http://schemas.openxmlformats.org/officeDocument/2006/relationships/customXml" Target="../ink/ink1754.xml"/><Relationship Id="rId55" Type="http://schemas.openxmlformats.org/officeDocument/2006/relationships/image" Target="../media/image1453.png"/><Relationship Id="rId63" Type="http://schemas.openxmlformats.org/officeDocument/2006/relationships/image" Target="../media/image1457.png"/><Relationship Id="rId68" Type="http://schemas.openxmlformats.org/officeDocument/2006/relationships/customXml" Target="../ink/ink1763.xml"/><Relationship Id="rId76" Type="http://schemas.openxmlformats.org/officeDocument/2006/relationships/customXml" Target="../ink/ink1767.xml"/><Relationship Id="rId84" Type="http://schemas.openxmlformats.org/officeDocument/2006/relationships/customXml" Target="../ink/ink1771.xml"/><Relationship Id="rId89" Type="http://schemas.openxmlformats.org/officeDocument/2006/relationships/image" Target="../media/image1470.png"/><Relationship Id="rId97" Type="http://schemas.openxmlformats.org/officeDocument/2006/relationships/image" Target="../media/image1474.png"/><Relationship Id="rId7" Type="http://schemas.openxmlformats.org/officeDocument/2006/relationships/image" Target="../media/image1429.png"/><Relationship Id="rId71" Type="http://schemas.openxmlformats.org/officeDocument/2006/relationships/image" Target="../media/image1461.png"/><Relationship Id="rId92" Type="http://schemas.openxmlformats.org/officeDocument/2006/relationships/customXml" Target="../ink/ink1775.xml"/><Relationship Id="rId2" Type="http://schemas.openxmlformats.org/officeDocument/2006/relationships/image" Target="../media/image1385.emf"/><Relationship Id="rId16" Type="http://schemas.openxmlformats.org/officeDocument/2006/relationships/customXml" Target="../ink/ink1737.xml"/><Relationship Id="rId29" Type="http://schemas.openxmlformats.org/officeDocument/2006/relationships/image" Target="../media/image1440.png"/><Relationship Id="rId11" Type="http://schemas.openxmlformats.org/officeDocument/2006/relationships/image" Target="../media/image1431.png"/><Relationship Id="rId24" Type="http://schemas.openxmlformats.org/officeDocument/2006/relationships/customXml" Target="../ink/ink1741.xml"/><Relationship Id="rId32" Type="http://schemas.openxmlformats.org/officeDocument/2006/relationships/customXml" Target="../ink/ink1745.xml"/><Relationship Id="rId37" Type="http://schemas.openxmlformats.org/officeDocument/2006/relationships/image" Target="../media/image1444.png"/><Relationship Id="rId40" Type="http://schemas.openxmlformats.org/officeDocument/2006/relationships/customXml" Target="../ink/ink1749.xml"/><Relationship Id="rId45" Type="http://schemas.openxmlformats.org/officeDocument/2006/relationships/image" Target="../media/image1448.png"/><Relationship Id="rId53" Type="http://schemas.openxmlformats.org/officeDocument/2006/relationships/image" Target="../media/image1452.png"/><Relationship Id="rId58" Type="http://schemas.openxmlformats.org/officeDocument/2006/relationships/customXml" Target="../ink/ink1758.xml"/><Relationship Id="rId66" Type="http://schemas.openxmlformats.org/officeDocument/2006/relationships/customXml" Target="../ink/ink1762.xml"/><Relationship Id="rId74" Type="http://schemas.openxmlformats.org/officeDocument/2006/relationships/customXml" Target="../ink/ink1766.xml"/><Relationship Id="rId79" Type="http://schemas.openxmlformats.org/officeDocument/2006/relationships/image" Target="../media/image1465.png"/><Relationship Id="rId87" Type="http://schemas.openxmlformats.org/officeDocument/2006/relationships/image" Target="../media/image1469.png"/><Relationship Id="rId5" Type="http://schemas.openxmlformats.org/officeDocument/2006/relationships/image" Target="../media/image1428.png"/><Relationship Id="rId61" Type="http://schemas.openxmlformats.org/officeDocument/2006/relationships/image" Target="../media/image1456.png"/><Relationship Id="rId82" Type="http://schemas.openxmlformats.org/officeDocument/2006/relationships/customXml" Target="../ink/ink1770.xml"/><Relationship Id="rId90" Type="http://schemas.openxmlformats.org/officeDocument/2006/relationships/customXml" Target="../ink/ink1774.xml"/><Relationship Id="rId95" Type="http://schemas.openxmlformats.org/officeDocument/2006/relationships/image" Target="../media/image1473.png"/><Relationship Id="rId19" Type="http://schemas.openxmlformats.org/officeDocument/2006/relationships/image" Target="../media/image1435.png"/><Relationship Id="rId14" Type="http://schemas.openxmlformats.org/officeDocument/2006/relationships/customXml" Target="../ink/ink1736.xml"/><Relationship Id="rId22" Type="http://schemas.openxmlformats.org/officeDocument/2006/relationships/customXml" Target="../ink/ink1740.xml"/><Relationship Id="rId27" Type="http://schemas.openxmlformats.org/officeDocument/2006/relationships/image" Target="../media/image1439.png"/><Relationship Id="rId30" Type="http://schemas.openxmlformats.org/officeDocument/2006/relationships/customXml" Target="../ink/ink1744.xml"/><Relationship Id="rId35" Type="http://schemas.openxmlformats.org/officeDocument/2006/relationships/image" Target="../media/image1443.png"/><Relationship Id="rId43" Type="http://schemas.openxmlformats.org/officeDocument/2006/relationships/image" Target="../media/image1447.png"/><Relationship Id="rId48" Type="http://schemas.openxmlformats.org/officeDocument/2006/relationships/customXml" Target="../ink/ink1753.xml"/><Relationship Id="rId56" Type="http://schemas.openxmlformats.org/officeDocument/2006/relationships/customXml" Target="../ink/ink1757.xml"/><Relationship Id="rId64" Type="http://schemas.openxmlformats.org/officeDocument/2006/relationships/customXml" Target="../ink/ink1761.xml"/><Relationship Id="rId69" Type="http://schemas.openxmlformats.org/officeDocument/2006/relationships/image" Target="../media/image1460.png"/><Relationship Id="rId77" Type="http://schemas.openxmlformats.org/officeDocument/2006/relationships/image" Target="../media/image1464.png"/><Relationship Id="rId100" Type="http://schemas.openxmlformats.org/officeDocument/2006/relationships/customXml" Target="../ink/ink1779.xml"/><Relationship Id="rId8" Type="http://schemas.openxmlformats.org/officeDocument/2006/relationships/customXml" Target="../ink/ink1733.xml"/><Relationship Id="rId51" Type="http://schemas.openxmlformats.org/officeDocument/2006/relationships/image" Target="../media/image1451.png"/><Relationship Id="rId72" Type="http://schemas.openxmlformats.org/officeDocument/2006/relationships/customXml" Target="../ink/ink1765.xml"/><Relationship Id="rId80" Type="http://schemas.openxmlformats.org/officeDocument/2006/relationships/customXml" Target="../ink/ink1769.xml"/><Relationship Id="rId85" Type="http://schemas.openxmlformats.org/officeDocument/2006/relationships/image" Target="../media/image1468.png"/><Relationship Id="rId93" Type="http://schemas.openxmlformats.org/officeDocument/2006/relationships/image" Target="../media/image1472.png"/><Relationship Id="rId98" Type="http://schemas.openxmlformats.org/officeDocument/2006/relationships/customXml" Target="../ink/ink1778.xml"/><Relationship Id="rId3" Type="http://schemas.openxmlformats.org/officeDocument/2006/relationships/image" Target="../media/image1386.emf"/><Relationship Id="rId12" Type="http://schemas.openxmlformats.org/officeDocument/2006/relationships/customXml" Target="../ink/ink1735.xml"/><Relationship Id="rId17" Type="http://schemas.openxmlformats.org/officeDocument/2006/relationships/image" Target="../media/image1434.png"/><Relationship Id="rId25" Type="http://schemas.openxmlformats.org/officeDocument/2006/relationships/image" Target="../media/image1438.png"/><Relationship Id="rId33" Type="http://schemas.openxmlformats.org/officeDocument/2006/relationships/image" Target="../media/image1442.png"/><Relationship Id="rId38" Type="http://schemas.openxmlformats.org/officeDocument/2006/relationships/customXml" Target="../ink/ink1748.xml"/><Relationship Id="rId46" Type="http://schemas.openxmlformats.org/officeDocument/2006/relationships/customXml" Target="../ink/ink1752.xml"/><Relationship Id="rId59" Type="http://schemas.openxmlformats.org/officeDocument/2006/relationships/image" Target="../media/image1455.png"/><Relationship Id="rId67" Type="http://schemas.openxmlformats.org/officeDocument/2006/relationships/image" Target="../media/image1459.png"/><Relationship Id="rId20" Type="http://schemas.openxmlformats.org/officeDocument/2006/relationships/customXml" Target="../ink/ink1739.xml"/><Relationship Id="rId41" Type="http://schemas.openxmlformats.org/officeDocument/2006/relationships/image" Target="../media/image1446.png"/><Relationship Id="rId54" Type="http://schemas.openxmlformats.org/officeDocument/2006/relationships/customXml" Target="../ink/ink1756.xml"/><Relationship Id="rId62" Type="http://schemas.openxmlformats.org/officeDocument/2006/relationships/customXml" Target="../ink/ink1760.xml"/><Relationship Id="rId70" Type="http://schemas.openxmlformats.org/officeDocument/2006/relationships/customXml" Target="../ink/ink1764.xml"/><Relationship Id="rId75" Type="http://schemas.openxmlformats.org/officeDocument/2006/relationships/image" Target="../media/image1463.png"/><Relationship Id="rId83" Type="http://schemas.openxmlformats.org/officeDocument/2006/relationships/image" Target="../media/image1467.png"/><Relationship Id="rId88" Type="http://schemas.openxmlformats.org/officeDocument/2006/relationships/customXml" Target="../ink/ink1773.xml"/><Relationship Id="rId91" Type="http://schemas.openxmlformats.org/officeDocument/2006/relationships/image" Target="../media/image1471.png"/><Relationship Id="rId96" Type="http://schemas.openxmlformats.org/officeDocument/2006/relationships/customXml" Target="../ink/ink177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32.xml"/><Relationship Id="rId15" Type="http://schemas.openxmlformats.org/officeDocument/2006/relationships/image" Target="../media/image1433.png"/><Relationship Id="rId23" Type="http://schemas.openxmlformats.org/officeDocument/2006/relationships/image" Target="../media/image1437.png"/><Relationship Id="rId28" Type="http://schemas.openxmlformats.org/officeDocument/2006/relationships/customXml" Target="../ink/ink1743.xml"/><Relationship Id="rId36" Type="http://schemas.openxmlformats.org/officeDocument/2006/relationships/customXml" Target="../ink/ink1747.xml"/><Relationship Id="rId49" Type="http://schemas.openxmlformats.org/officeDocument/2006/relationships/image" Target="../media/image1450.png"/><Relationship Id="rId57" Type="http://schemas.openxmlformats.org/officeDocument/2006/relationships/image" Target="../media/image1454.png"/><Relationship Id="rId10" Type="http://schemas.openxmlformats.org/officeDocument/2006/relationships/customXml" Target="../ink/ink1734.xml"/><Relationship Id="rId31" Type="http://schemas.openxmlformats.org/officeDocument/2006/relationships/image" Target="../media/image1441.png"/><Relationship Id="rId44" Type="http://schemas.openxmlformats.org/officeDocument/2006/relationships/customXml" Target="../ink/ink1751.xml"/><Relationship Id="rId52" Type="http://schemas.openxmlformats.org/officeDocument/2006/relationships/customXml" Target="../ink/ink1755.xml"/><Relationship Id="rId60" Type="http://schemas.openxmlformats.org/officeDocument/2006/relationships/customXml" Target="../ink/ink1759.xml"/><Relationship Id="rId65" Type="http://schemas.openxmlformats.org/officeDocument/2006/relationships/image" Target="../media/image1458.png"/><Relationship Id="rId73" Type="http://schemas.openxmlformats.org/officeDocument/2006/relationships/image" Target="../media/image1462.png"/><Relationship Id="rId78" Type="http://schemas.openxmlformats.org/officeDocument/2006/relationships/customXml" Target="../ink/ink1768.xml"/><Relationship Id="rId81" Type="http://schemas.openxmlformats.org/officeDocument/2006/relationships/image" Target="../media/image1466.png"/><Relationship Id="rId86" Type="http://schemas.openxmlformats.org/officeDocument/2006/relationships/customXml" Target="../ink/ink1772.xml"/><Relationship Id="rId94" Type="http://schemas.openxmlformats.org/officeDocument/2006/relationships/customXml" Target="../ink/ink1776.xml"/><Relationship Id="rId99" Type="http://schemas.openxmlformats.org/officeDocument/2006/relationships/image" Target="../media/image1475.png"/><Relationship Id="rId101" Type="http://schemas.openxmlformats.org/officeDocument/2006/relationships/image" Target="../media/image1476.png"/><Relationship Id="rId4" Type="http://schemas.openxmlformats.org/officeDocument/2006/relationships/customXml" Target="../ink/ink1731.xml"/><Relationship Id="rId9" Type="http://schemas.openxmlformats.org/officeDocument/2006/relationships/image" Target="../media/image1430.png"/><Relationship Id="rId13" Type="http://schemas.openxmlformats.org/officeDocument/2006/relationships/image" Target="../media/image1432.png"/><Relationship Id="rId18" Type="http://schemas.openxmlformats.org/officeDocument/2006/relationships/customXml" Target="../ink/ink1738.xml"/><Relationship Id="rId39" Type="http://schemas.openxmlformats.org/officeDocument/2006/relationships/image" Target="../media/image1445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160.png"/><Relationship Id="rId21" Type="http://schemas.openxmlformats.org/officeDocument/2006/relationships/image" Target="../media/image11680.png"/><Relationship Id="rId42" Type="http://schemas.openxmlformats.org/officeDocument/2006/relationships/customXml" Target="../ink/ink1800.xml"/><Relationship Id="rId63" Type="http://schemas.openxmlformats.org/officeDocument/2006/relationships/image" Target="../media/image11890.png"/><Relationship Id="rId84" Type="http://schemas.openxmlformats.org/officeDocument/2006/relationships/customXml" Target="../ink/ink1821.xml"/><Relationship Id="rId138" Type="http://schemas.openxmlformats.org/officeDocument/2006/relationships/customXml" Target="../ink/ink1848.xml"/><Relationship Id="rId159" Type="http://schemas.openxmlformats.org/officeDocument/2006/relationships/image" Target="../media/image12370.png"/><Relationship Id="rId170" Type="http://schemas.openxmlformats.org/officeDocument/2006/relationships/customXml" Target="../ink/ink1864.xml"/><Relationship Id="rId191" Type="http://schemas.openxmlformats.org/officeDocument/2006/relationships/image" Target="../media/image12530.png"/><Relationship Id="rId205" Type="http://schemas.openxmlformats.org/officeDocument/2006/relationships/image" Target="../media/image12600.png"/><Relationship Id="rId226" Type="http://schemas.openxmlformats.org/officeDocument/2006/relationships/customXml" Target="../ink/ink1892.xml"/><Relationship Id="rId247" Type="http://schemas.openxmlformats.org/officeDocument/2006/relationships/image" Target="../media/image12811.png"/><Relationship Id="rId107" Type="http://schemas.openxmlformats.org/officeDocument/2006/relationships/image" Target="../media/image12110.png"/><Relationship Id="rId11" Type="http://schemas.openxmlformats.org/officeDocument/2006/relationships/image" Target="../media/image11630.png"/><Relationship Id="rId32" Type="http://schemas.openxmlformats.org/officeDocument/2006/relationships/customXml" Target="../ink/ink1795.xml"/><Relationship Id="rId53" Type="http://schemas.openxmlformats.org/officeDocument/2006/relationships/image" Target="../media/image11840.png"/><Relationship Id="rId74" Type="http://schemas.openxmlformats.org/officeDocument/2006/relationships/customXml" Target="../ink/ink1816.xml"/><Relationship Id="rId128" Type="http://schemas.openxmlformats.org/officeDocument/2006/relationships/customXml" Target="../ink/ink1843.xml"/><Relationship Id="rId149" Type="http://schemas.openxmlformats.org/officeDocument/2006/relationships/image" Target="../media/image12320.png"/><Relationship Id="rId5" Type="http://schemas.openxmlformats.org/officeDocument/2006/relationships/image" Target="../media/image11600.png"/><Relationship Id="rId95" Type="http://schemas.openxmlformats.org/officeDocument/2006/relationships/image" Target="../media/image12050.png"/><Relationship Id="rId160" Type="http://schemas.openxmlformats.org/officeDocument/2006/relationships/customXml" Target="../ink/ink1859.xml"/><Relationship Id="rId181" Type="http://schemas.openxmlformats.org/officeDocument/2006/relationships/image" Target="../media/image12480.png"/><Relationship Id="rId216" Type="http://schemas.openxmlformats.org/officeDocument/2006/relationships/customXml" Target="../ink/ink1887.xml"/><Relationship Id="rId237" Type="http://schemas.openxmlformats.org/officeDocument/2006/relationships/image" Target="../media/image12761.png"/><Relationship Id="rId22" Type="http://schemas.openxmlformats.org/officeDocument/2006/relationships/customXml" Target="../ink/ink1790.xml"/><Relationship Id="rId43" Type="http://schemas.openxmlformats.org/officeDocument/2006/relationships/image" Target="../media/image11790.png"/><Relationship Id="rId64" Type="http://schemas.openxmlformats.org/officeDocument/2006/relationships/customXml" Target="../ink/ink1811.xml"/><Relationship Id="rId118" Type="http://schemas.openxmlformats.org/officeDocument/2006/relationships/customXml" Target="../ink/ink1838.xml"/><Relationship Id="rId139" Type="http://schemas.openxmlformats.org/officeDocument/2006/relationships/image" Target="../media/image12270.png"/><Relationship Id="rId85" Type="http://schemas.openxmlformats.org/officeDocument/2006/relationships/image" Target="../media/image12000.png"/><Relationship Id="rId150" Type="http://schemas.openxmlformats.org/officeDocument/2006/relationships/customXml" Target="../ink/ink1854.xml"/><Relationship Id="rId171" Type="http://schemas.openxmlformats.org/officeDocument/2006/relationships/image" Target="../media/image12430.png"/><Relationship Id="rId192" Type="http://schemas.openxmlformats.org/officeDocument/2006/relationships/customXml" Target="../ink/ink1875.xml"/><Relationship Id="rId206" Type="http://schemas.openxmlformats.org/officeDocument/2006/relationships/customXml" Target="../ink/ink1882.xml"/><Relationship Id="rId227" Type="http://schemas.openxmlformats.org/officeDocument/2006/relationships/image" Target="../media/image12711.png"/><Relationship Id="rId248" Type="http://schemas.openxmlformats.org/officeDocument/2006/relationships/customXml" Target="../ink/ink1903.xml"/><Relationship Id="rId12" Type="http://schemas.openxmlformats.org/officeDocument/2006/relationships/customXml" Target="../ink/ink1785.xml"/><Relationship Id="rId33" Type="http://schemas.openxmlformats.org/officeDocument/2006/relationships/image" Target="../media/image11740.png"/><Relationship Id="rId108" Type="http://schemas.openxmlformats.org/officeDocument/2006/relationships/customXml" Target="../ink/ink1833.xml"/><Relationship Id="rId129" Type="http://schemas.openxmlformats.org/officeDocument/2006/relationships/image" Target="../media/image12220.png"/><Relationship Id="rId54" Type="http://schemas.openxmlformats.org/officeDocument/2006/relationships/customXml" Target="../ink/ink1806.xml"/><Relationship Id="rId70" Type="http://schemas.openxmlformats.org/officeDocument/2006/relationships/customXml" Target="../ink/ink1814.xml"/><Relationship Id="rId75" Type="http://schemas.openxmlformats.org/officeDocument/2006/relationships/image" Target="../media/image11950.png"/><Relationship Id="rId91" Type="http://schemas.openxmlformats.org/officeDocument/2006/relationships/image" Target="../media/image12030.png"/><Relationship Id="rId96" Type="http://schemas.openxmlformats.org/officeDocument/2006/relationships/customXml" Target="../ink/ink1827.xml"/><Relationship Id="rId140" Type="http://schemas.openxmlformats.org/officeDocument/2006/relationships/customXml" Target="../ink/ink1849.xml"/><Relationship Id="rId145" Type="http://schemas.openxmlformats.org/officeDocument/2006/relationships/image" Target="../media/image12300.png"/><Relationship Id="rId161" Type="http://schemas.openxmlformats.org/officeDocument/2006/relationships/image" Target="../media/image12380.png"/><Relationship Id="rId166" Type="http://schemas.openxmlformats.org/officeDocument/2006/relationships/customXml" Target="../ink/ink1862.xml"/><Relationship Id="rId182" Type="http://schemas.openxmlformats.org/officeDocument/2006/relationships/customXml" Target="../ink/ink1870.xml"/><Relationship Id="rId187" Type="http://schemas.openxmlformats.org/officeDocument/2006/relationships/image" Target="../media/image12510.png"/><Relationship Id="rId217" Type="http://schemas.openxmlformats.org/officeDocument/2006/relationships/image" Target="../media/image1266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82.xml"/><Relationship Id="rId212" Type="http://schemas.openxmlformats.org/officeDocument/2006/relationships/customXml" Target="../ink/ink1885.xml"/><Relationship Id="rId233" Type="http://schemas.openxmlformats.org/officeDocument/2006/relationships/image" Target="../media/image12741.png"/><Relationship Id="rId238" Type="http://schemas.openxmlformats.org/officeDocument/2006/relationships/customXml" Target="../ink/ink1898.xml"/><Relationship Id="rId23" Type="http://schemas.openxmlformats.org/officeDocument/2006/relationships/image" Target="../media/image11690.png"/><Relationship Id="rId28" Type="http://schemas.openxmlformats.org/officeDocument/2006/relationships/customXml" Target="../ink/ink1793.xml"/><Relationship Id="rId49" Type="http://schemas.openxmlformats.org/officeDocument/2006/relationships/image" Target="../media/image11820.png"/><Relationship Id="rId114" Type="http://schemas.openxmlformats.org/officeDocument/2006/relationships/customXml" Target="../ink/ink1836.xml"/><Relationship Id="rId119" Type="http://schemas.openxmlformats.org/officeDocument/2006/relationships/image" Target="../media/image12170.png"/><Relationship Id="rId44" Type="http://schemas.openxmlformats.org/officeDocument/2006/relationships/customXml" Target="../ink/ink1801.xml"/><Relationship Id="rId60" Type="http://schemas.openxmlformats.org/officeDocument/2006/relationships/customXml" Target="../ink/ink1809.xml"/><Relationship Id="rId65" Type="http://schemas.openxmlformats.org/officeDocument/2006/relationships/image" Target="../media/image11900.png"/><Relationship Id="rId81" Type="http://schemas.openxmlformats.org/officeDocument/2006/relationships/image" Target="../media/image11980.png"/><Relationship Id="rId86" Type="http://schemas.openxmlformats.org/officeDocument/2006/relationships/customXml" Target="../ink/ink1822.xml"/><Relationship Id="rId130" Type="http://schemas.openxmlformats.org/officeDocument/2006/relationships/customXml" Target="../ink/ink1844.xml"/><Relationship Id="rId135" Type="http://schemas.openxmlformats.org/officeDocument/2006/relationships/image" Target="../media/image12250.png"/><Relationship Id="rId151" Type="http://schemas.openxmlformats.org/officeDocument/2006/relationships/image" Target="../media/image12330.png"/><Relationship Id="rId156" Type="http://schemas.openxmlformats.org/officeDocument/2006/relationships/customXml" Target="../ink/ink1857.xml"/><Relationship Id="rId177" Type="http://schemas.openxmlformats.org/officeDocument/2006/relationships/image" Target="../media/image12460.png"/><Relationship Id="rId198" Type="http://schemas.openxmlformats.org/officeDocument/2006/relationships/customXml" Target="../ink/ink1878.xml"/><Relationship Id="rId172" Type="http://schemas.openxmlformats.org/officeDocument/2006/relationships/customXml" Target="../ink/ink1865.xml"/><Relationship Id="rId193" Type="http://schemas.openxmlformats.org/officeDocument/2006/relationships/image" Target="../media/image12540.png"/><Relationship Id="rId202" Type="http://schemas.openxmlformats.org/officeDocument/2006/relationships/customXml" Target="../ink/ink1880.xml"/><Relationship Id="rId207" Type="http://schemas.openxmlformats.org/officeDocument/2006/relationships/image" Target="../media/image12610.png"/><Relationship Id="rId223" Type="http://schemas.openxmlformats.org/officeDocument/2006/relationships/image" Target="../media/image12691.png"/><Relationship Id="rId228" Type="http://schemas.openxmlformats.org/officeDocument/2006/relationships/customXml" Target="../ink/ink1893.xml"/><Relationship Id="rId244" Type="http://schemas.openxmlformats.org/officeDocument/2006/relationships/customXml" Target="../ink/ink1901.xml"/><Relationship Id="rId249" Type="http://schemas.openxmlformats.org/officeDocument/2006/relationships/image" Target="../media/image12821.png"/><Relationship Id="rId13" Type="http://schemas.openxmlformats.org/officeDocument/2006/relationships/image" Target="../media/image11640.png"/><Relationship Id="rId18" Type="http://schemas.openxmlformats.org/officeDocument/2006/relationships/customXml" Target="../ink/ink1788.xml"/><Relationship Id="rId39" Type="http://schemas.openxmlformats.org/officeDocument/2006/relationships/image" Target="../media/image11770.png"/><Relationship Id="rId109" Type="http://schemas.openxmlformats.org/officeDocument/2006/relationships/image" Target="../media/image12120.png"/><Relationship Id="rId34" Type="http://schemas.openxmlformats.org/officeDocument/2006/relationships/customXml" Target="../ink/ink1796.xml"/><Relationship Id="rId50" Type="http://schemas.openxmlformats.org/officeDocument/2006/relationships/customXml" Target="../ink/ink1804.xml"/><Relationship Id="rId55" Type="http://schemas.openxmlformats.org/officeDocument/2006/relationships/image" Target="../media/image11850.png"/><Relationship Id="rId76" Type="http://schemas.openxmlformats.org/officeDocument/2006/relationships/customXml" Target="../ink/ink1817.xml"/><Relationship Id="rId97" Type="http://schemas.openxmlformats.org/officeDocument/2006/relationships/image" Target="../media/image12060.png"/><Relationship Id="rId104" Type="http://schemas.openxmlformats.org/officeDocument/2006/relationships/customXml" Target="../ink/ink1831.xml"/><Relationship Id="rId120" Type="http://schemas.openxmlformats.org/officeDocument/2006/relationships/customXml" Target="../ink/ink1839.xml"/><Relationship Id="rId125" Type="http://schemas.openxmlformats.org/officeDocument/2006/relationships/image" Target="../media/image12200.png"/><Relationship Id="rId141" Type="http://schemas.openxmlformats.org/officeDocument/2006/relationships/image" Target="../media/image12280.png"/><Relationship Id="rId146" Type="http://schemas.openxmlformats.org/officeDocument/2006/relationships/customXml" Target="../ink/ink1852.xml"/><Relationship Id="rId167" Type="http://schemas.openxmlformats.org/officeDocument/2006/relationships/image" Target="../media/image12410.png"/><Relationship Id="rId188" Type="http://schemas.openxmlformats.org/officeDocument/2006/relationships/customXml" Target="../ink/ink1873.xml"/><Relationship Id="rId7" Type="http://schemas.openxmlformats.org/officeDocument/2006/relationships/image" Target="../media/image11610.png"/><Relationship Id="rId71" Type="http://schemas.openxmlformats.org/officeDocument/2006/relationships/image" Target="../media/image11930.png"/><Relationship Id="rId92" Type="http://schemas.openxmlformats.org/officeDocument/2006/relationships/customXml" Target="../ink/ink1825.xml"/><Relationship Id="rId162" Type="http://schemas.openxmlformats.org/officeDocument/2006/relationships/customXml" Target="../ink/ink1860.xml"/><Relationship Id="rId183" Type="http://schemas.openxmlformats.org/officeDocument/2006/relationships/image" Target="../media/image12490.png"/><Relationship Id="rId213" Type="http://schemas.openxmlformats.org/officeDocument/2006/relationships/image" Target="../media/image12641.png"/><Relationship Id="rId218" Type="http://schemas.openxmlformats.org/officeDocument/2006/relationships/customXml" Target="../ink/ink1888.xml"/><Relationship Id="rId234" Type="http://schemas.openxmlformats.org/officeDocument/2006/relationships/customXml" Target="../ink/ink1896.xml"/><Relationship Id="rId239" Type="http://schemas.openxmlformats.org/officeDocument/2006/relationships/image" Target="../media/image12771.png"/><Relationship Id="rId2" Type="http://schemas.openxmlformats.org/officeDocument/2006/relationships/customXml" Target="../ink/ink1780.xml"/><Relationship Id="rId29" Type="http://schemas.openxmlformats.org/officeDocument/2006/relationships/image" Target="../media/image11720.png"/><Relationship Id="rId250" Type="http://schemas.openxmlformats.org/officeDocument/2006/relationships/customXml" Target="../ink/ink1904.xml"/><Relationship Id="rId24" Type="http://schemas.openxmlformats.org/officeDocument/2006/relationships/customXml" Target="../ink/ink1791.xml"/><Relationship Id="rId40" Type="http://schemas.openxmlformats.org/officeDocument/2006/relationships/customXml" Target="../ink/ink1799.xml"/><Relationship Id="rId45" Type="http://schemas.openxmlformats.org/officeDocument/2006/relationships/image" Target="../media/image11800.png"/><Relationship Id="rId66" Type="http://schemas.openxmlformats.org/officeDocument/2006/relationships/customXml" Target="../ink/ink1812.xml"/><Relationship Id="rId87" Type="http://schemas.openxmlformats.org/officeDocument/2006/relationships/image" Target="../media/image12010.png"/><Relationship Id="rId110" Type="http://schemas.openxmlformats.org/officeDocument/2006/relationships/customXml" Target="../ink/ink1834.xml"/><Relationship Id="rId115" Type="http://schemas.openxmlformats.org/officeDocument/2006/relationships/image" Target="../media/image12150.png"/><Relationship Id="rId131" Type="http://schemas.openxmlformats.org/officeDocument/2006/relationships/image" Target="../media/image12230.png"/><Relationship Id="rId136" Type="http://schemas.openxmlformats.org/officeDocument/2006/relationships/customXml" Target="../ink/ink1847.xml"/><Relationship Id="rId157" Type="http://schemas.openxmlformats.org/officeDocument/2006/relationships/image" Target="../media/image12360.png"/><Relationship Id="rId178" Type="http://schemas.openxmlformats.org/officeDocument/2006/relationships/customXml" Target="../ink/ink1868.xml"/><Relationship Id="rId61" Type="http://schemas.openxmlformats.org/officeDocument/2006/relationships/image" Target="../media/image11880.png"/><Relationship Id="rId82" Type="http://schemas.openxmlformats.org/officeDocument/2006/relationships/customXml" Target="../ink/ink1820.xml"/><Relationship Id="rId152" Type="http://schemas.openxmlformats.org/officeDocument/2006/relationships/customXml" Target="../ink/ink1855.xml"/><Relationship Id="rId173" Type="http://schemas.openxmlformats.org/officeDocument/2006/relationships/image" Target="../media/image12440.png"/><Relationship Id="rId194" Type="http://schemas.openxmlformats.org/officeDocument/2006/relationships/customXml" Target="../ink/ink1876.xml"/><Relationship Id="rId199" Type="http://schemas.openxmlformats.org/officeDocument/2006/relationships/image" Target="../media/image12570.png"/><Relationship Id="rId203" Type="http://schemas.openxmlformats.org/officeDocument/2006/relationships/image" Target="../media/image12590.png"/><Relationship Id="rId208" Type="http://schemas.openxmlformats.org/officeDocument/2006/relationships/customXml" Target="../ink/ink1883.xml"/><Relationship Id="rId229" Type="http://schemas.openxmlformats.org/officeDocument/2006/relationships/image" Target="../media/image12721.png"/><Relationship Id="rId19" Type="http://schemas.openxmlformats.org/officeDocument/2006/relationships/image" Target="../media/image11670.png"/><Relationship Id="rId224" Type="http://schemas.openxmlformats.org/officeDocument/2006/relationships/customXml" Target="../ink/ink1891.xml"/><Relationship Id="rId240" Type="http://schemas.openxmlformats.org/officeDocument/2006/relationships/customXml" Target="../ink/ink1899.xml"/><Relationship Id="rId245" Type="http://schemas.openxmlformats.org/officeDocument/2006/relationships/image" Target="../media/image12801.png"/><Relationship Id="rId14" Type="http://schemas.openxmlformats.org/officeDocument/2006/relationships/customXml" Target="../ink/ink1786.xml"/><Relationship Id="rId30" Type="http://schemas.openxmlformats.org/officeDocument/2006/relationships/customXml" Target="../ink/ink1794.xml"/><Relationship Id="rId35" Type="http://schemas.openxmlformats.org/officeDocument/2006/relationships/image" Target="../media/image11750.png"/><Relationship Id="rId56" Type="http://schemas.openxmlformats.org/officeDocument/2006/relationships/customXml" Target="../ink/ink1807.xml"/><Relationship Id="rId77" Type="http://schemas.openxmlformats.org/officeDocument/2006/relationships/image" Target="../media/image11960.png"/><Relationship Id="rId100" Type="http://schemas.openxmlformats.org/officeDocument/2006/relationships/customXml" Target="../ink/ink1829.xml"/><Relationship Id="rId105" Type="http://schemas.openxmlformats.org/officeDocument/2006/relationships/image" Target="../media/image12100.png"/><Relationship Id="rId126" Type="http://schemas.openxmlformats.org/officeDocument/2006/relationships/customXml" Target="../ink/ink1842.xml"/><Relationship Id="rId147" Type="http://schemas.openxmlformats.org/officeDocument/2006/relationships/image" Target="../media/image12310.png"/><Relationship Id="rId168" Type="http://schemas.openxmlformats.org/officeDocument/2006/relationships/customXml" Target="../ink/ink1863.xml"/><Relationship Id="rId8" Type="http://schemas.openxmlformats.org/officeDocument/2006/relationships/customXml" Target="../ink/ink1783.xml"/><Relationship Id="rId51" Type="http://schemas.openxmlformats.org/officeDocument/2006/relationships/image" Target="../media/image11830.png"/><Relationship Id="rId72" Type="http://schemas.openxmlformats.org/officeDocument/2006/relationships/customXml" Target="../ink/ink1815.xml"/><Relationship Id="rId93" Type="http://schemas.openxmlformats.org/officeDocument/2006/relationships/image" Target="../media/image12040.png"/><Relationship Id="rId98" Type="http://schemas.openxmlformats.org/officeDocument/2006/relationships/customXml" Target="../ink/ink1828.xml"/><Relationship Id="rId121" Type="http://schemas.openxmlformats.org/officeDocument/2006/relationships/image" Target="../media/image12180.png"/><Relationship Id="rId142" Type="http://schemas.openxmlformats.org/officeDocument/2006/relationships/customXml" Target="../ink/ink1850.xml"/><Relationship Id="rId163" Type="http://schemas.openxmlformats.org/officeDocument/2006/relationships/image" Target="../media/image12390.png"/><Relationship Id="rId184" Type="http://schemas.openxmlformats.org/officeDocument/2006/relationships/customXml" Target="../ink/ink1871.xml"/><Relationship Id="rId189" Type="http://schemas.openxmlformats.org/officeDocument/2006/relationships/image" Target="../media/image12520.png"/><Relationship Id="rId219" Type="http://schemas.openxmlformats.org/officeDocument/2006/relationships/image" Target="../media/image12671.png"/><Relationship Id="rId3" Type="http://schemas.openxmlformats.org/officeDocument/2006/relationships/image" Target="../media/image11590.png"/><Relationship Id="rId214" Type="http://schemas.openxmlformats.org/officeDocument/2006/relationships/customXml" Target="../ink/ink1886.xml"/><Relationship Id="rId230" Type="http://schemas.openxmlformats.org/officeDocument/2006/relationships/customXml" Target="../ink/ink1894.xml"/><Relationship Id="rId235" Type="http://schemas.openxmlformats.org/officeDocument/2006/relationships/image" Target="../media/image12751.png"/><Relationship Id="rId251" Type="http://schemas.openxmlformats.org/officeDocument/2006/relationships/image" Target="../media/image12831.png"/><Relationship Id="rId25" Type="http://schemas.openxmlformats.org/officeDocument/2006/relationships/image" Target="../media/image11700.png"/><Relationship Id="rId46" Type="http://schemas.openxmlformats.org/officeDocument/2006/relationships/customXml" Target="../ink/ink1802.xml"/><Relationship Id="rId67" Type="http://schemas.openxmlformats.org/officeDocument/2006/relationships/image" Target="../media/image11910.png"/><Relationship Id="rId116" Type="http://schemas.openxmlformats.org/officeDocument/2006/relationships/customXml" Target="../ink/ink1837.xml"/><Relationship Id="rId137" Type="http://schemas.openxmlformats.org/officeDocument/2006/relationships/image" Target="../media/image12260.png"/><Relationship Id="rId158" Type="http://schemas.openxmlformats.org/officeDocument/2006/relationships/customXml" Target="../ink/ink1858.xml"/><Relationship Id="rId20" Type="http://schemas.openxmlformats.org/officeDocument/2006/relationships/customXml" Target="../ink/ink1789.xml"/><Relationship Id="rId41" Type="http://schemas.openxmlformats.org/officeDocument/2006/relationships/image" Target="../media/image11780.png"/><Relationship Id="rId62" Type="http://schemas.openxmlformats.org/officeDocument/2006/relationships/customXml" Target="../ink/ink1810.xml"/><Relationship Id="rId83" Type="http://schemas.openxmlformats.org/officeDocument/2006/relationships/image" Target="../media/image11990.png"/><Relationship Id="rId88" Type="http://schemas.openxmlformats.org/officeDocument/2006/relationships/customXml" Target="../ink/ink1823.xml"/><Relationship Id="rId111" Type="http://schemas.openxmlformats.org/officeDocument/2006/relationships/image" Target="../media/image12130.png"/><Relationship Id="rId132" Type="http://schemas.openxmlformats.org/officeDocument/2006/relationships/customXml" Target="../ink/ink1845.xml"/><Relationship Id="rId153" Type="http://schemas.openxmlformats.org/officeDocument/2006/relationships/image" Target="../media/image12340.png"/><Relationship Id="rId174" Type="http://schemas.openxmlformats.org/officeDocument/2006/relationships/customXml" Target="../ink/ink1866.xml"/><Relationship Id="rId179" Type="http://schemas.openxmlformats.org/officeDocument/2006/relationships/image" Target="../media/image12470.png"/><Relationship Id="rId195" Type="http://schemas.openxmlformats.org/officeDocument/2006/relationships/image" Target="../media/image12550.png"/><Relationship Id="rId209" Type="http://schemas.openxmlformats.org/officeDocument/2006/relationships/image" Target="../media/image12620.png"/><Relationship Id="rId190" Type="http://schemas.openxmlformats.org/officeDocument/2006/relationships/customXml" Target="../ink/ink1874.xml"/><Relationship Id="rId204" Type="http://schemas.openxmlformats.org/officeDocument/2006/relationships/customXml" Target="../ink/ink1881.xml"/><Relationship Id="rId220" Type="http://schemas.openxmlformats.org/officeDocument/2006/relationships/customXml" Target="../ink/ink1889.xml"/><Relationship Id="rId225" Type="http://schemas.openxmlformats.org/officeDocument/2006/relationships/image" Target="../media/image12701.png"/><Relationship Id="rId241" Type="http://schemas.openxmlformats.org/officeDocument/2006/relationships/image" Target="../media/image12781.png"/><Relationship Id="rId246" Type="http://schemas.openxmlformats.org/officeDocument/2006/relationships/customXml" Target="../ink/ink1902.xml"/><Relationship Id="rId15" Type="http://schemas.openxmlformats.org/officeDocument/2006/relationships/image" Target="../media/image11650.png"/><Relationship Id="rId36" Type="http://schemas.openxmlformats.org/officeDocument/2006/relationships/customXml" Target="../ink/ink1797.xml"/><Relationship Id="rId57" Type="http://schemas.openxmlformats.org/officeDocument/2006/relationships/image" Target="../media/image11860.png"/><Relationship Id="rId106" Type="http://schemas.openxmlformats.org/officeDocument/2006/relationships/customXml" Target="../ink/ink1832.xml"/><Relationship Id="rId127" Type="http://schemas.openxmlformats.org/officeDocument/2006/relationships/image" Target="../media/image12210.png"/><Relationship Id="rId10" Type="http://schemas.openxmlformats.org/officeDocument/2006/relationships/customXml" Target="../ink/ink1784.xml"/><Relationship Id="rId31" Type="http://schemas.openxmlformats.org/officeDocument/2006/relationships/image" Target="../media/image11730.png"/><Relationship Id="rId52" Type="http://schemas.openxmlformats.org/officeDocument/2006/relationships/customXml" Target="../ink/ink1805.xml"/><Relationship Id="rId73" Type="http://schemas.openxmlformats.org/officeDocument/2006/relationships/image" Target="../media/image11940.png"/><Relationship Id="rId78" Type="http://schemas.openxmlformats.org/officeDocument/2006/relationships/customXml" Target="../ink/ink1818.xml"/><Relationship Id="rId94" Type="http://schemas.openxmlformats.org/officeDocument/2006/relationships/customXml" Target="../ink/ink1826.xml"/><Relationship Id="rId99" Type="http://schemas.openxmlformats.org/officeDocument/2006/relationships/image" Target="../media/image12070.png"/><Relationship Id="rId101" Type="http://schemas.openxmlformats.org/officeDocument/2006/relationships/image" Target="../media/image12080.png"/><Relationship Id="rId122" Type="http://schemas.openxmlformats.org/officeDocument/2006/relationships/customXml" Target="../ink/ink1840.xml"/><Relationship Id="rId143" Type="http://schemas.openxmlformats.org/officeDocument/2006/relationships/image" Target="../media/image12290.png"/><Relationship Id="rId148" Type="http://schemas.openxmlformats.org/officeDocument/2006/relationships/customXml" Target="../ink/ink1853.xml"/><Relationship Id="rId164" Type="http://schemas.openxmlformats.org/officeDocument/2006/relationships/customXml" Target="../ink/ink1861.xml"/><Relationship Id="rId169" Type="http://schemas.openxmlformats.org/officeDocument/2006/relationships/image" Target="../media/image12420.png"/><Relationship Id="rId185" Type="http://schemas.openxmlformats.org/officeDocument/2006/relationships/image" Target="../media/image12500.png"/><Relationship Id="rId4" Type="http://schemas.openxmlformats.org/officeDocument/2006/relationships/customXml" Target="../ink/ink1781.xml"/><Relationship Id="rId9" Type="http://schemas.openxmlformats.org/officeDocument/2006/relationships/image" Target="../media/image11620.png"/><Relationship Id="rId180" Type="http://schemas.openxmlformats.org/officeDocument/2006/relationships/customXml" Target="../ink/ink1869.xml"/><Relationship Id="rId210" Type="http://schemas.openxmlformats.org/officeDocument/2006/relationships/customXml" Target="../ink/ink1884.xml"/><Relationship Id="rId215" Type="http://schemas.openxmlformats.org/officeDocument/2006/relationships/image" Target="../media/image12651.png"/><Relationship Id="rId236" Type="http://schemas.openxmlformats.org/officeDocument/2006/relationships/customXml" Target="../ink/ink1897.xml"/><Relationship Id="rId26" Type="http://schemas.openxmlformats.org/officeDocument/2006/relationships/customXml" Target="../ink/ink1792.xml"/><Relationship Id="rId231" Type="http://schemas.openxmlformats.org/officeDocument/2006/relationships/image" Target="../media/image12731.png"/><Relationship Id="rId252" Type="http://schemas.openxmlformats.org/officeDocument/2006/relationships/customXml" Target="../ink/ink1905.xml"/><Relationship Id="rId47" Type="http://schemas.openxmlformats.org/officeDocument/2006/relationships/image" Target="../media/image11810.png"/><Relationship Id="rId68" Type="http://schemas.openxmlformats.org/officeDocument/2006/relationships/customXml" Target="../ink/ink1813.xml"/><Relationship Id="rId89" Type="http://schemas.openxmlformats.org/officeDocument/2006/relationships/image" Target="../media/image12020.png"/><Relationship Id="rId112" Type="http://schemas.openxmlformats.org/officeDocument/2006/relationships/customXml" Target="../ink/ink1835.xml"/><Relationship Id="rId133" Type="http://schemas.openxmlformats.org/officeDocument/2006/relationships/image" Target="../media/image12240.png"/><Relationship Id="rId154" Type="http://schemas.openxmlformats.org/officeDocument/2006/relationships/customXml" Target="../ink/ink1856.xml"/><Relationship Id="rId175" Type="http://schemas.openxmlformats.org/officeDocument/2006/relationships/image" Target="../media/image12450.png"/><Relationship Id="rId196" Type="http://schemas.openxmlformats.org/officeDocument/2006/relationships/customXml" Target="../ink/ink1877.xml"/><Relationship Id="rId200" Type="http://schemas.openxmlformats.org/officeDocument/2006/relationships/customXml" Target="../ink/ink1879.xml"/><Relationship Id="rId16" Type="http://schemas.openxmlformats.org/officeDocument/2006/relationships/customXml" Target="../ink/ink1787.xml"/><Relationship Id="rId221" Type="http://schemas.openxmlformats.org/officeDocument/2006/relationships/image" Target="../media/image12681.png"/><Relationship Id="rId242" Type="http://schemas.openxmlformats.org/officeDocument/2006/relationships/customXml" Target="../ink/ink1900.xml"/><Relationship Id="rId37" Type="http://schemas.openxmlformats.org/officeDocument/2006/relationships/image" Target="../media/image11760.png"/><Relationship Id="rId58" Type="http://schemas.openxmlformats.org/officeDocument/2006/relationships/customXml" Target="../ink/ink1808.xml"/><Relationship Id="rId79" Type="http://schemas.openxmlformats.org/officeDocument/2006/relationships/image" Target="../media/image11970.png"/><Relationship Id="rId102" Type="http://schemas.openxmlformats.org/officeDocument/2006/relationships/customXml" Target="../ink/ink1830.xml"/><Relationship Id="rId123" Type="http://schemas.openxmlformats.org/officeDocument/2006/relationships/image" Target="../media/image12190.png"/><Relationship Id="rId144" Type="http://schemas.openxmlformats.org/officeDocument/2006/relationships/customXml" Target="../ink/ink1851.xml"/><Relationship Id="rId90" Type="http://schemas.openxmlformats.org/officeDocument/2006/relationships/customXml" Target="../ink/ink1824.xml"/><Relationship Id="rId165" Type="http://schemas.openxmlformats.org/officeDocument/2006/relationships/image" Target="../media/image12400.png"/><Relationship Id="rId186" Type="http://schemas.openxmlformats.org/officeDocument/2006/relationships/customXml" Target="../ink/ink1872.xml"/><Relationship Id="rId211" Type="http://schemas.openxmlformats.org/officeDocument/2006/relationships/image" Target="../media/image12630.png"/><Relationship Id="rId232" Type="http://schemas.openxmlformats.org/officeDocument/2006/relationships/customXml" Target="../ink/ink1895.xml"/><Relationship Id="rId253" Type="http://schemas.openxmlformats.org/officeDocument/2006/relationships/image" Target="../media/image12841.png"/><Relationship Id="rId27" Type="http://schemas.openxmlformats.org/officeDocument/2006/relationships/image" Target="../media/image11710.png"/><Relationship Id="rId48" Type="http://schemas.openxmlformats.org/officeDocument/2006/relationships/customXml" Target="../ink/ink1803.xml"/><Relationship Id="rId69" Type="http://schemas.openxmlformats.org/officeDocument/2006/relationships/image" Target="../media/image11920.png"/><Relationship Id="rId113" Type="http://schemas.openxmlformats.org/officeDocument/2006/relationships/image" Target="../media/image12140.png"/><Relationship Id="rId134" Type="http://schemas.openxmlformats.org/officeDocument/2006/relationships/customXml" Target="../ink/ink1846.xml"/><Relationship Id="rId80" Type="http://schemas.openxmlformats.org/officeDocument/2006/relationships/customXml" Target="../ink/ink1819.xml"/><Relationship Id="rId155" Type="http://schemas.openxmlformats.org/officeDocument/2006/relationships/image" Target="../media/image12350.png"/><Relationship Id="rId176" Type="http://schemas.openxmlformats.org/officeDocument/2006/relationships/customXml" Target="../ink/ink1867.xml"/><Relationship Id="rId197" Type="http://schemas.openxmlformats.org/officeDocument/2006/relationships/image" Target="../media/image12560.png"/><Relationship Id="rId201" Type="http://schemas.openxmlformats.org/officeDocument/2006/relationships/image" Target="../media/image12580.png"/><Relationship Id="rId222" Type="http://schemas.openxmlformats.org/officeDocument/2006/relationships/customXml" Target="../ink/ink1890.xml"/><Relationship Id="rId243" Type="http://schemas.openxmlformats.org/officeDocument/2006/relationships/image" Target="../media/image12791.png"/><Relationship Id="rId17" Type="http://schemas.openxmlformats.org/officeDocument/2006/relationships/image" Target="../media/image11660.png"/><Relationship Id="rId38" Type="http://schemas.openxmlformats.org/officeDocument/2006/relationships/customXml" Target="../ink/ink1798.xml"/><Relationship Id="rId59" Type="http://schemas.openxmlformats.org/officeDocument/2006/relationships/image" Target="../media/image11870.png"/><Relationship Id="rId103" Type="http://schemas.openxmlformats.org/officeDocument/2006/relationships/image" Target="../media/image12090.png"/><Relationship Id="rId124" Type="http://schemas.openxmlformats.org/officeDocument/2006/relationships/customXml" Target="../ink/ink1841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18.xml"/><Relationship Id="rId117" Type="http://schemas.openxmlformats.org/officeDocument/2006/relationships/image" Target="../media/image13200.png"/><Relationship Id="rId21" Type="http://schemas.openxmlformats.org/officeDocument/2006/relationships/image" Target="../media/image12730.png"/><Relationship Id="rId42" Type="http://schemas.openxmlformats.org/officeDocument/2006/relationships/customXml" Target="../ink/ink1926.xml"/><Relationship Id="rId47" Type="http://schemas.openxmlformats.org/officeDocument/2006/relationships/image" Target="../media/image12850.png"/><Relationship Id="rId63" Type="http://schemas.openxmlformats.org/officeDocument/2006/relationships/image" Target="../media/image12930.png"/><Relationship Id="rId68" Type="http://schemas.openxmlformats.org/officeDocument/2006/relationships/customXml" Target="../ink/ink1939.xml"/><Relationship Id="rId84" Type="http://schemas.openxmlformats.org/officeDocument/2006/relationships/customXml" Target="../ink/ink1947.xml"/><Relationship Id="rId89" Type="http://schemas.openxmlformats.org/officeDocument/2006/relationships/image" Target="../media/image13060.png"/><Relationship Id="rId112" Type="http://schemas.openxmlformats.org/officeDocument/2006/relationships/customXml" Target="../ink/ink1961.xml"/><Relationship Id="rId133" Type="http://schemas.openxmlformats.org/officeDocument/2006/relationships/image" Target="../media/image13280.png"/><Relationship Id="rId138" Type="http://schemas.openxmlformats.org/officeDocument/2006/relationships/customXml" Target="../ink/ink1974.xml"/><Relationship Id="rId154" Type="http://schemas.openxmlformats.org/officeDocument/2006/relationships/customXml" Target="../ink/ink1982.xml"/><Relationship Id="rId159" Type="http://schemas.openxmlformats.org/officeDocument/2006/relationships/image" Target="../media/image13410.png"/><Relationship Id="rId16" Type="http://schemas.openxmlformats.org/officeDocument/2006/relationships/customXml" Target="../ink/ink1913.xml"/><Relationship Id="rId107" Type="http://schemas.openxmlformats.org/officeDocument/2006/relationships/image" Target="../media/image13150.png"/><Relationship Id="rId11" Type="http://schemas.openxmlformats.org/officeDocument/2006/relationships/image" Target="../media/image12680.png"/><Relationship Id="rId32" Type="http://schemas.openxmlformats.org/officeDocument/2006/relationships/customXml" Target="../ink/ink1921.xml"/><Relationship Id="rId37" Type="http://schemas.openxmlformats.org/officeDocument/2006/relationships/image" Target="../media/image12800.png"/><Relationship Id="rId53" Type="http://schemas.openxmlformats.org/officeDocument/2006/relationships/image" Target="../media/image12880.png"/><Relationship Id="rId58" Type="http://schemas.openxmlformats.org/officeDocument/2006/relationships/customXml" Target="../ink/ink1934.xml"/><Relationship Id="rId74" Type="http://schemas.openxmlformats.org/officeDocument/2006/relationships/customXml" Target="../ink/ink1942.xml"/><Relationship Id="rId79" Type="http://schemas.openxmlformats.org/officeDocument/2006/relationships/image" Target="../media/image13010.png"/><Relationship Id="rId102" Type="http://schemas.openxmlformats.org/officeDocument/2006/relationships/customXml" Target="../ink/ink1956.xml"/><Relationship Id="rId123" Type="http://schemas.openxmlformats.org/officeDocument/2006/relationships/image" Target="../media/image13230.png"/><Relationship Id="rId128" Type="http://schemas.openxmlformats.org/officeDocument/2006/relationships/customXml" Target="../ink/ink1969.xml"/><Relationship Id="rId144" Type="http://schemas.openxmlformats.org/officeDocument/2006/relationships/customXml" Target="../ink/ink1977.xml"/><Relationship Id="rId149" Type="http://schemas.openxmlformats.org/officeDocument/2006/relationships/image" Target="../media/image13360.png"/><Relationship Id="rId5" Type="http://schemas.openxmlformats.org/officeDocument/2006/relationships/image" Target="../media/image12650.png"/><Relationship Id="rId90" Type="http://schemas.openxmlformats.org/officeDocument/2006/relationships/customXml" Target="../ink/ink1950.xml"/><Relationship Id="rId95" Type="http://schemas.openxmlformats.org/officeDocument/2006/relationships/image" Target="../media/image13090.png"/><Relationship Id="rId22" Type="http://schemas.openxmlformats.org/officeDocument/2006/relationships/customXml" Target="../ink/ink1916.xml"/><Relationship Id="rId27" Type="http://schemas.openxmlformats.org/officeDocument/2006/relationships/image" Target="../media/image12760.png"/><Relationship Id="rId43" Type="http://schemas.openxmlformats.org/officeDocument/2006/relationships/image" Target="../media/image12830.png"/><Relationship Id="rId48" Type="http://schemas.openxmlformats.org/officeDocument/2006/relationships/customXml" Target="../ink/ink1929.xml"/><Relationship Id="rId64" Type="http://schemas.openxmlformats.org/officeDocument/2006/relationships/customXml" Target="../ink/ink1937.xml"/><Relationship Id="rId69" Type="http://schemas.openxmlformats.org/officeDocument/2006/relationships/image" Target="../media/image12960.png"/><Relationship Id="rId113" Type="http://schemas.openxmlformats.org/officeDocument/2006/relationships/image" Target="../media/image13180.png"/><Relationship Id="rId118" Type="http://schemas.openxmlformats.org/officeDocument/2006/relationships/customXml" Target="../ink/ink1964.xml"/><Relationship Id="rId134" Type="http://schemas.openxmlformats.org/officeDocument/2006/relationships/customXml" Target="../ink/ink1972.xml"/><Relationship Id="rId139" Type="http://schemas.openxmlformats.org/officeDocument/2006/relationships/image" Target="../media/image13310.png"/><Relationship Id="rId80" Type="http://schemas.openxmlformats.org/officeDocument/2006/relationships/customXml" Target="../ink/ink1945.xml"/><Relationship Id="rId85" Type="http://schemas.openxmlformats.org/officeDocument/2006/relationships/image" Target="../media/image13040.png"/><Relationship Id="rId150" Type="http://schemas.openxmlformats.org/officeDocument/2006/relationships/customXml" Target="../ink/ink1980.xml"/><Relationship Id="rId155" Type="http://schemas.openxmlformats.org/officeDocument/2006/relationships/image" Target="../media/image13390.png"/><Relationship Id="rId12" Type="http://schemas.openxmlformats.org/officeDocument/2006/relationships/customXml" Target="../ink/ink1911.xml"/><Relationship Id="rId17" Type="http://schemas.openxmlformats.org/officeDocument/2006/relationships/image" Target="../media/image12710.png"/><Relationship Id="rId33" Type="http://schemas.openxmlformats.org/officeDocument/2006/relationships/image" Target="../media/image12780.png"/><Relationship Id="rId38" Type="http://schemas.openxmlformats.org/officeDocument/2006/relationships/customXml" Target="../ink/ink1924.xml"/><Relationship Id="rId59" Type="http://schemas.openxmlformats.org/officeDocument/2006/relationships/image" Target="../media/image12910.png"/><Relationship Id="rId103" Type="http://schemas.openxmlformats.org/officeDocument/2006/relationships/image" Target="../media/image13130.png"/><Relationship Id="rId108" Type="http://schemas.openxmlformats.org/officeDocument/2006/relationships/customXml" Target="../ink/ink1959.xml"/><Relationship Id="rId124" Type="http://schemas.openxmlformats.org/officeDocument/2006/relationships/customXml" Target="../ink/ink1967.xml"/><Relationship Id="rId129" Type="http://schemas.openxmlformats.org/officeDocument/2006/relationships/image" Target="../media/image13260.png"/><Relationship Id="rId20" Type="http://schemas.openxmlformats.org/officeDocument/2006/relationships/customXml" Target="../ink/ink1915.xml"/><Relationship Id="rId41" Type="http://schemas.openxmlformats.org/officeDocument/2006/relationships/image" Target="../media/image12820.png"/><Relationship Id="rId54" Type="http://schemas.openxmlformats.org/officeDocument/2006/relationships/customXml" Target="../ink/ink1932.xml"/><Relationship Id="rId62" Type="http://schemas.openxmlformats.org/officeDocument/2006/relationships/customXml" Target="../ink/ink1936.xml"/><Relationship Id="rId70" Type="http://schemas.openxmlformats.org/officeDocument/2006/relationships/customXml" Target="../ink/ink1940.xml"/><Relationship Id="rId75" Type="http://schemas.openxmlformats.org/officeDocument/2006/relationships/image" Target="../media/image12990.png"/><Relationship Id="rId83" Type="http://schemas.openxmlformats.org/officeDocument/2006/relationships/image" Target="../media/image13030.png"/><Relationship Id="rId88" Type="http://schemas.openxmlformats.org/officeDocument/2006/relationships/customXml" Target="../ink/ink1949.xml"/><Relationship Id="rId91" Type="http://schemas.openxmlformats.org/officeDocument/2006/relationships/image" Target="../media/image13070.png"/><Relationship Id="rId96" Type="http://schemas.openxmlformats.org/officeDocument/2006/relationships/customXml" Target="../ink/ink1953.xml"/><Relationship Id="rId111" Type="http://schemas.openxmlformats.org/officeDocument/2006/relationships/image" Target="../media/image13170.png"/><Relationship Id="rId132" Type="http://schemas.openxmlformats.org/officeDocument/2006/relationships/customXml" Target="../ink/ink1971.xml"/><Relationship Id="rId140" Type="http://schemas.openxmlformats.org/officeDocument/2006/relationships/customXml" Target="../ink/ink1975.xml"/><Relationship Id="rId145" Type="http://schemas.openxmlformats.org/officeDocument/2006/relationships/image" Target="../media/image13340.png"/><Relationship Id="rId153" Type="http://schemas.openxmlformats.org/officeDocument/2006/relationships/image" Target="../media/image1338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08.xml"/><Relationship Id="rId15" Type="http://schemas.openxmlformats.org/officeDocument/2006/relationships/image" Target="../media/image12700.png"/><Relationship Id="rId23" Type="http://schemas.openxmlformats.org/officeDocument/2006/relationships/image" Target="../media/image12740.png"/><Relationship Id="rId28" Type="http://schemas.openxmlformats.org/officeDocument/2006/relationships/customXml" Target="../ink/ink1919.xml"/><Relationship Id="rId36" Type="http://schemas.openxmlformats.org/officeDocument/2006/relationships/customXml" Target="../ink/ink1923.xml"/><Relationship Id="rId49" Type="http://schemas.openxmlformats.org/officeDocument/2006/relationships/image" Target="../media/image12860.png"/><Relationship Id="rId57" Type="http://schemas.openxmlformats.org/officeDocument/2006/relationships/image" Target="../media/image12900.png"/><Relationship Id="rId106" Type="http://schemas.openxmlformats.org/officeDocument/2006/relationships/customXml" Target="../ink/ink1958.xml"/><Relationship Id="rId114" Type="http://schemas.openxmlformats.org/officeDocument/2006/relationships/customXml" Target="../ink/ink1962.xml"/><Relationship Id="rId119" Type="http://schemas.openxmlformats.org/officeDocument/2006/relationships/image" Target="../media/image13210.png"/><Relationship Id="rId127" Type="http://schemas.openxmlformats.org/officeDocument/2006/relationships/image" Target="../media/image13250.png"/><Relationship Id="rId10" Type="http://schemas.openxmlformats.org/officeDocument/2006/relationships/customXml" Target="../ink/ink1910.xml"/><Relationship Id="rId31" Type="http://schemas.openxmlformats.org/officeDocument/2006/relationships/image" Target="../media/image12030.png"/><Relationship Id="rId44" Type="http://schemas.openxmlformats.org/officeDocument/2006/relationships/customXml" Target="../ink/ink1927.xml"/><Relationship Id="rId52" Type="http://schemas.openxmlformats.org/officeDocument/2006/relationships/customXml" Target="../ink/ink1931.xml"/><Relationship Id="rId60" Type="http://schemas.openxmlformats.org/officeDocument/2006/relationships/customXml" Target="../ink/ink1935.xml"/><Relationship Id="rId65" Type="http://schemas.openxmlformats.org/officeDocument/2006/relationships/image" Target="../media/image12940.png"/><Relationship Id="rId73" Type="http://schemas.openxmlformats.org/officeDocument/2006/relationships/image" Target="../media/image12980.png"/><Relationship Id="rId78" Type="http://schemas.openxmlformats.org/officeDocument/2006/relationships/customXml" Target="../ink/ink1944.xml"/><Relationship Id="rId81" Type="http://schemas.openxmlformats.org/officeDocument/2006/relationships/image" Target="../media/image13020.png"/><Relationship Id="rId86" Type="http://schemas.openxmlformats.org/officeDocument/2006/relationships/customXml" Target="../ink/ink1948.xml"/><Relationship Id="rId94" Type="http://schemas.openxmlformats.org/officeDocument/2006/relationships/customXml" Target="../ink/ink1952.xml"/><Relationship Id="rId99" Type="http://schemas.openxmlformats.org/officeDocument/2006/relationships/image" Target="../media/image13110.png"/><Relationship Id="rId101" Type="http://schemas.openxmlformats.org/officeDocument/2006/relationships/image" Target="../media/image13120.png"/><Relationship Id="rId122" Type="http://schemas.openxmlformats.org/officeDocument/2006/relationships/customXml" Target="../ink/ink1966.xml"/><Relationship Id="rId130" Type="http://schemas.openxmlformats.org/officeDocument/2006/relationships/customXml" Target="../ink/ink1970.xml"/><Relationship Id="rId135" Type="http://schemas.openxmlformats.org/officeDocument/2006/relationships/image" Target="../media/image13290.png"/><Relationship Id="rId143" Type="http://schemas.openxmlformats.org/officeDocument/2006/relationships/image" Target="../media/image13330.png"/><Relationship Id="rId148" Type="http://schemas.openxmlformats.org/officeDocument/2006/relationships/customXml" Target="../ink/ink1979.xml"/><Relationship Id="rId151" Type="http://schemas.openxmlformats.org/officeDocument/2006/relationships/image" Target="../media/image13370.png"/><Relationship Id="rId156" Type="http://schemas.openxmlformats.org/officeDocument/2006/relationships/customXml" Target="../ink/ink1983.xml"/><Relationship Id="rId4" Type="http://schemas.openxmlformats.org/officeDocument/2006/relationships/customXml" Target="../ink/ink1907.xml"/><Relationship Id="rId9" Type="http://schemas.openxmlformats.org/officeDocument/2006/relationships/image" Target="../media/image12670.png"/><Relationship Id="rId13" Type="http://schemas.openxmlformats.org/officeDocument/2006/relationships/image" Target="../media/image12690.png"/><Relationship Id="rId18" Type="http://schemas.openxmlformats.org/officeDocument/2006/relationships/customXml" Target="../ink/ink1914.xml"/><Relationship Id="rId39" Type="http://schemas.openxmlformats.org/officeDocument/2006/relationships/image" Target="../media/image12810.png"/><Relationship Id="rId109" Type="http://schemas.openxmlformats.org/officeDocument/2006/relationships/image" Target="../media/image13160.png"/><Relationship Id="rId34" Type="http://schemas.openxmlformats.org/officeDocument/2006/relationships/customXml" Target="../ink/ink1922.xml"/><Relationship Id="rId50" Type="http://schemas.openxmlformats.org/officeDocument/2006/relationships/customXml" Target="../ink/ink1930.xml"/><Relationship Id="rId55" Type="http://schemas.openxmlformats.org/officeDocument/2006/relationships/image" Target="../media/image12890.png"/><Relationship Id="rId76" Type="http://schemas.openxmlformats.org/officeDocument/2006/relationships/customXml" Target="../ink/ink1943.xml"/><Relationship Id="rId97" Type="http://schemas.openxmlformats.org/officeDocument/2006/relationships/image" Target="../media/image13100.png"/><Relationship Id="rId104" Type="http://schemas.openxmlformats.org/officeDocument/2006/relationships/customXml" Target="../ink/ink1957.xml"/><Relationship Id="rId120" Type="http://schemas.openxmlformats.org/officeDocument/2006/relationships/customXml" Target="../ink/ink1965.xml"/><Relationship Id="rId125" Type="http://schemas.openxmlformats.org/officeDocument/2006/relationships/image" Target="../media/image13240.png"/><Relationship Id="rId141" Type="http://schemas.openxmlformats.org/officeDocument/2006/relationships/image" Target="../media/image13320.png"/><Relationship Id="rId146" Type="http://schemas.openxmlformats.org/officeDocument/2006/relationships/customXml" Target="../ink/ink1978.xml"/><Relationship Id="rId7" Type="http://schemas.openxmlformats.org/officeDocument/2006/relationships/image" Target="../media/image12660.png"/><Relationship Id="rId71" Type="http://schemas.openxmlformats.org/officeDocument/2006/relationships/image" Target="../media/image12970.png"/><Relationship Id="rId92" Type="http://schemas.openxmlformats.org/officeDocument/2006/relationships/customXml" Target="../ink/ink1951.xml"/><Relationship Id="rId2" Type="http://schemas.openxmlformats.org/officeDocument/2006/relationships/customXml" Target="../ink/ink1906.xml"/><Relationship Id="rId29" Type="http://schemas.openxmlformats.org/officeDocument/2006/relationships/image" Target="../media/image12770.png"/><Relationship Id="rId24" Type="http://schemas.openxmlformats.org/officeDocument/2006/relationships/customXml" Target="../ink/ink1917.xml"/><Relationship Id="rId40" Type="http://schemas.openxmlformats.org/officeDocument/2006/relationships/customXml" Target="../ink/ink1925.xml"/><Relationship Id="rId45" Type="http://schemas.openxmlformats.org/officeDocument/2006/relationships/image" Target="../media/image12840.png"/><Relationship Id="rId66" Type="http://schemas.openxmlformats.org/officeDocument/2006/relationships/customXml" Target="../ink/ink1938.xml"/><Relationship Id="rId87" Type="http://schemas.openxmlformats.org/officeDocument/2006/relationships/image" Target="../media/image13050.png"/><Relationship Id="rId110" Type="http://schemas.openxmlformats.org/officeDocument/2006/relationships/customXml" Target="../ink/ink1960.xml"/><Relationship Id="rId115" Type="http://schemas.openxmlformats.org/officeDocument/2006/relationships/image" Target="../media/image13190.png"/><Relationship Id="rId131" Type="http://schemas.openxmlformats.org/officeDocument/2006/relationships/image" Target="../media/image13270.png"/><Relationship Id="rId136" Type="http://schemas.openxmlformats.org/officeDocument/2006/relationships/customXml" Target="../ink/ink1973.xml"/><Relationship Id="rId157" Type="http://schemas.openxmlformats.org/officeDocument/2006/relationships/image" Target="../media/image13400.png"/><Relationship Id="rId61" Type="http://schemas.openxmlformats.org/officeDocument/2006/relationships/image" Target="../media/image12920.png"/><Relationship Id="rId82" Type="http://schemas.openxmlformats.org/officeDocument/2006/relationships/customXml" Target="../ink/ink1946.xml"/><Relationship Id="rId152" Type="http://schemas.openxmlformats.org/officeDocument/2006/relationships/customXml" Target="../ink/ink1981.xml"/><Relationship Id="rId19" Type="http://schemas.openxmlformats.org/officeDocument/2006/relationships/image" Target="../media/image12720.png"/><Relationship Id="rId14" Type="http://schemas.openxmlformats.org/officeDocument/2006/relationships/customXml" Target="../ink/ink1912.xml"/><Relationship Id="rId30" Type="http://schemas.openxmlformats.org/officeDocument/2006/relationships/customXml" Target="../ink/ink1920.xml"/><Relationship Id="rId35" Type="http://schemas.openxmlformats.org/officeDocument/2006/relationships/image" Target="../media/image12790.png"/><Relationship Id="rId56" Type="http://schemas.openxmlformats.org/officeDocument/2006/relationships/customXml" Target="../ink/ink1933.xml"/><Relationship Id="rId77" Type="http://schemas.openxmlformats.org/officeDocument/2006/relationships/image" Target="../media/image13000.png"/><Relationship Id="rId100" Type="http://schemas.openxmlformats.org/officeDocument/2006/relationships/customXml" Target="../ink/ink1955.xml"/><Relationship Id="rId105" Type="http://schemas.openxmlformats.org/officeDocument/2006/relationships/image" Target="../media/image13140.png"/><Relationship Id="rId126" Type="http://schemas.openxmlformats.org/officeDocument/2006/relationships/customXml" Target="../ink/ink1968.xml"/><Relationship Id="rId147" Type="http://schemas.openxmlformats.org/officeDocument/2006/relationships/image" Target="../media/image13350.png"/><Relationship Id="rId8" Type="http://schemas.openxmlformats.org/officeDocument/2006/relationships/customXml" Target="../ink/ink1909.xml"/><Relationship Id="rId51" Type="http://schemas.openxmlformats.org/officeDocument/2006/relationships/image" Target="../media/image12870.png"/><Relationship Id="rId72" Type="http://schemas.openxmlformats.org/officeDocument/2006/relationships/customXml" Target="../ink/ink1941.xml"/><Relationship Id="rId93" Type="http://schemas.openxmlformats.org/officeDocument/2006/relationships/image" Target="../media/image13080.png"/><Relationship Id="rId98" Type="http://schemas.openxmlformats.org/officeDocument/2006/relationships/customXml" Target="../ink/ink1954.xml"/><Relationship Id="rId121" Type="http://schemas.openxmlformats.org/officeDocument/2006/relationships/image" Target="../media/image13220.png"/><Relationship Id="rId142" Type="http://schemas.openxmlformats.org/officeDocument/2006/relationships/customXml" Target="../ink/ink1976.xml"/><Relationship Id="rId3" Type="http://schemas.openxmlformats.org/officeDocument/2006/relationships/image" Target="../media/image12640.png"/><Relationship Id="rId25" Type="http://schemas.openxmlformats.org/officeDocument/2006/relationships/image" Target="../media/image12750.png"/><Relationship Id="rId46" Type="http://schemas.openxmlformats.org/officeDocument/2006/relationships/customXml" Target="../ink/ink1928.xml"/><Relationship Id="rId67" Type="http://schemas.openxmlformats.org/officeDocument/2006/relationships/image" Target="../media/image12950.png"/><Relationship Id="rId116" Type="http://schemas.openxmlformats.org/officeDocument/2006/relationships/customXml" Target="../ink/ink1963.xml"/><Relationship Id="rId137" Type="http://schemas.openxmlformats.org/officeDocument/2006/relationships/image" Target="../media/image13300.png"/><Relationship Id="rId158" Type="http://schemas.openxmlformats.org/officeDocument/2006/relationships/customXml" Target="../ink/ink1984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42.xml"/><Relationship Id="rId299" Type="http://schemas.openxmlformats.org/officeDocument/2006/relationships/image" Target="../media/image1490.png"/><Relationship Id="rId21" Type="http://schemas.openxmlformats.org/officeDocument/2006/relationships/customXml" Target="../ink/ink1994.xml"/><Relationship Id="rId63" Type="http://schemas.openxmlformats.org/officeDocument/2006/relationships/customXml" Target="../ink/ink2015.xml"/><Relationship Id="rId159" Type="http://schemas.openxmlformats.org/officeDocument/2006/relationships/customXml" Target="../ink/ink2063.xml"/><Relationship Id="rId324" Type="http://schemas.openxmlformats.org/officeDocument/2006/relationships/customXml" Target="../ink/ink2146.xml"/><Relationship Id="rId366" Type="http://schemas.openxmlformats.org/officeDocument/2006/relationships/customXml" Target="../ink/ink2167.xml"/><Relationship Id="rId170" Type="http://schemas.openxmlformats.org/officeDocument/2006/relationships/image" Target="../media/image1426.png"/><Relationship Id="rId226" Type="http://schemas.openxmlformats.org/officeDocument/2006/relationships/image" Target="../media/image14540.png"/><Relationship Id="rId433" Type="http://schemas.openxmlformats.org/officeDocument/2006/relationships/image" Target="../media/image1557.png"/><Relationship Id="rId268" Type="http://schemas.openxmlformats.org/officeDocument/2006/relationships/customXml" Target="../ink/ink2118.xml"/><Relationship Id="rId475" Type="http://schemas.openxmlformats.org/officeDocument/2006/relationships/image" Target="../media/image1578.png"/><Relationship Id="rId32" Type="http://schemas.openxmlformats.org/officeDocument/2006/relationships/image" Target="../media/image13570.png"/><Relationship Id="rId74" Type="http://schemas.openxmlformats.org/officeDocument/2006/relationships/image" Target="../media/image13780.png"/><Relationship Id="rId128" Type="http://schemas.openxmlformats.org/officeDocument/2006/relationships/image" Target="../media/image14050.png"/><Relationship Id="rId335" Type="http://schemas.openxmlformats.org/officeDocument/2006/relationships/image" Target="../media/image1508.png"/><Relationship Id="rId377" Type="http://schemas.openxmlformats.org/officeDocument/2006/relationships/image" Target="../media/image1529.png"/><Relationship Id="rId5" Type="http://schemas.openxmlformats.org/officeDocument/2006/relationships/customXml" Target="../ink/ink1986.xml"/><Relationship Id="rId181" Type="http://schemas.openxmlformats.org/officeDocument/2006/relationships/customXml" Target="../ink/ink2074.xml"/><Relationship Id="rId237" Type="http://schemas.openxmlformats.org/officeDocument/2006/relationships/customXml" Target="../ink/ink2102.xml"/><Relationship Id="rId402" Type="http://schemas.openxmlformats.org/officeDocument/2006/relationships/customXml" Target="../ink/ink2185.xml"/><Relationship Id="rId279" Type="http://schemas.openxmlformats.org/officeDocument/2006/relationships/image" Target="../media/image1480.png"/><Relationship Id="rId444" Type="http://schemas.openxmlformats.org/officeDocument/2006/relationships/customXml" Target="../ink/ink2206.xml"/><Relationship Id="rId43" Type="http://schemas.openxmlformats.org/officeDocument/2006/relationships/customXml" Target="../ink/ink2005.xml"/><Relationship Id="rId139" Type="http://schemas.openxmlformats.org/officeDocument/2006/relationships/customXml" Target="../ink/ink2053.xml"/><Relationship Id="rId290" Type="http://schemas.openxmlformats.org/officeDocument/2006/relationships/customXml" Target="../ink/ink2129.xml"/><Relationship Id="rId304" Type="http://schemas.openxmlformats.org/officeDocument/2006/relationships/customXml" Target="../ink/ink2136.xml"/><Relationship Id="rId346" Type="http://schemas.openxmlformats.org/officeDocument/2006/relationships/customXml" Target="../ink/ink2157.xml"/><Relationship Id="rId388" Type="http://schemas.openxmlformats.org/officeDocument/2006/relationships/customXml" Target="../ink/ink2178.xml"/><Relationship Id="rId85" Type="http://schemas.openxmlformats.org/officeDocument/2006/relationships/customXml" Target="../ink/ink2026.xml"/><Relationship Id="rId150" Type="http://schemas.openxmlformats.org/officeDocument/2006/relationships/image" Target="../media/image14160.png"/><Relationship Id="rId192" Type="http://schemas.openxmlformats.org/officeDocument/2006/relationships/image" Target="../media/image14370.png"/><Relationship Id="rId206" Type="http://schemas.openxmlformats.org/officeDocument/2006/relationships/image" Target="../media/image14440.png"/><Relationship Id="rId413" Type="http://schemas.openxmlformats.org/officeDocument/2006/relationships/image" Target="../media/image1547.png"/><Relationship Id="rId248" Type="http://schemas.openxmlformats.org/officeDocument/2006/relationships/image" Target="../media/image14650.png"/><Relationship Id="rId455" Type="http://schemas.openxmlformats.org/officeDocument/2006/relationships/image" Target="../media/image1568.png"/><Relationship Id="rId12" Type="http://schemas.openxmlformats.org/officeDocument/2006/relationships/image" Target="../media/image13470.png"/><Relationship Id="rId108" Type="http://schemas.openxmlformats.org/officeDocument/2006/relationships/image" Target="../media/image13950.png"/><Relationship Id="rId315" Type="http://schemas.openxmlformats.org/officeDocument/2006/relationships/image" Target="../media/image1498.png"/><Relationship Id="rId357" Type="http://schemas.openxmlformats.org/officeDocument/2006/relationships/image" Target="../media/image1519.png"/><Relationship Id="rId54" Type="http://schemas.openxmlformats.org/officeDocument/2006/relationships/image" Target="../media/image13680.png"/><Relationship Id="rId96" Type="http://schemas.openxmlformats.org/officeDocument/2006/relationships/image" Target="../media/image13890.png"/><Relationship Id="rId161" Type="http://schemas.openxmlformats.org/officeDocument/2006/relationships/customXml" Target="../ink/ink2064.xml"/><Relationship Id="rId217" Type="http://schemas.openxmlformats.org/officeDocument/2006/relationships/customXml" Target="../ink/ink2092.xml"/><Relationship Id="rId399" Type="http://schemas.openxmlformats.org/officeDocument/2006/relationships/image" Target="../media/image1540.png"/><Relationship Id="rId259" Type="http://schemas.openxmlformats.org/officeDocument/2006/relationships/image" Target="../media/image14700.png"/><Relationship Id="rId424" Type="http://schemas.openxmlformats.org/officeDocument/2006/relationships/customXml" Target="../ink/ink2196.xml"/><Relationship Id="rId466" Type="http://schemas.openxmlformats.org/officeDocument/2006/relationships/customXml" Target="../ink/ink2217.xml"/><Relationship Id="rId23" Type="http://schemas.openxmlformats.org/officeDocument/2006/relationships/customXml" Target="../ink/ink1995.xml"/><Relationship Id="rId119" Type="http://schemas.openxmlformats.org/officeDocument/2006/relationships/customXml" Target="../ink/ink2043.xml"/><Relationship Id="rId270" Type="http://schemas.openxmlformats.org/officeDocument/2006/relationships/customXml" Target="../ink/ink2119.xml"/><Relationship Id="rId326" Type="http://schemas.openxmlformats.org/officeDocument/2006/relationships/customXml" Target="../ink/ink2147.xml"/><Relationship Id="rId65" Type="http://schemas.openxmlformats.org/officeDocument/2006/relationships/customXml" Target="../ink/ink2016.xml"/><Relationship Id="rId130" Type="http://schemas.openxmlformats.org/officeDocument/2006/relationships/image" Target="../media/image14060.png"/><Relationship Id="rId368" Type="http://schemas.openxmlformats.org/officeDocument/2006/relationships/customXml" Target="../ink/ink2168.xml"/><Relationship Id="rId172" Type="http://schemas.openxmlformats.org/officeDocument/2006/relationships/image" Target="../media/image1427.png"/><Relationship Id="rId228" Type="http://schemas.openxmlformats.org/officeDocument/2006/relationships/image" Target="../media/image14550.png"/><Relationship Id="rId435" Type="http://schemas.openxmlformats.org/officeDocument/2006/relationships/image" Target="../media/image1558.png"/><Relationship Id="rId477" Type="http://schemas.openxmlformats.org/officeDocument/2006/relationships/image" Target="../media/image1579.png"/><Relationship Id="rId13" Type="http://schemas.openxmlformats.org/officeDocument/2006/relationships/customXml" Target="../ink/ink1990.xml"/><Relationship Id="rId109" Type="http://schemas.openxmlformats.org/officeDocument/2006/relationships/customXml" Target="../ink/ink2038.xml"/><Relationship Id="rId260" Type="http://schemas.openxmlformats.org/officeDocument/2006/relationships/customXml" Target="../ink/ink2114.xml"/><Relationship Id="rId281" Type="http://schemas.openxmlformats.org/officeDocument/2006/relationships/image" Target="../media/image1481.png"/><Relationship Id="rId316" Type="http://schemas.openxmlformats.org/officeDocument/2006/relationships/customXml" Target="../ink/ink2142.xml"/><Relationship Id="rId337" Type="http://schemas.openxmlformats.org/officeDocument/2006/relationships/image" Target="../media/image1509.png"/><Relationship Id="rId34" Type="http://schemas.openxmlformats.org/officeDocument/2006/relationships/image" Target="../media/image13580.png"/><Relationship Id="rId55" Type="http://schemas.openxmlformats.org/officeDocument/2006/relationships/customXml" Target="../ink/ink2011.xml"/><Relationship Id="rId76" Type="http://schemas.openxmlformats.org/officeDocument/2006/relationships/image" Target="../media/image13790.png"/><Relationship Id="rId97" Type="http://schemas.openxmlformats.org/officeDocument/2006/relationships/customXml" Target="../ink/ink2032.xml"/><Relationship Id="rId120" Type="http://schemas.openxmlformats.org/officeDocument/2006/relationships/image" Target="../media/image14010.png"/><Relationship Id="rId141" Type="http://schemas.openxmlformats.org/officeDocument/2006/relationships/customXml" Target="../ink/ink2054.xml"/><Relationship Id="rId358" Type="http://schemas.openxmlformats.org/officeDocument/2006/relationships/customXml" Target="../ink/ink2163.xml"/><Relationship Id="rId379" Type="http://schemas.openxmlformats.org/officeDocument/2006/relationships/image" Target="../media/image1530.png"/><Relationship Id="rId7" Type="http://schemas.openxmlformats.org/officeDocument/2006/relationships/customXml" Target="../ink/ink1987.xml"/><Relationship Id="rId162" Type="http://schemas.openxmlformats.org/officeDocument/2006/relationships/image" Target="../media/image14220.png"/><Relationship Id="rId183" Type="http://schemas.openxmlformats.org/officeDocument/2006/relationships/customXml" Target="../ink/ink2075.xml"/><Relationship Id="rId218" Type="http://schemas.openxmlformats.org/officeDocument/2006/relationships/image" Target="../media/image14500.png"/><Relationship Id="rId239" Type="http://schemas.openxmlformats.org/officeDocument/2006/relationships/customXml" Target="../ink/ink2103.xml"/><Relationship Id="rId390" Type="http://schemas.openxmlformats.org/officeDocument/2006/relationships/customXml" Target="../ink/ink2179.xml"/><Relationship Id="rId404" Type="http://schemas.openxmlformats.org/officeDocument/2006/relationships/customXml" Target="../ink/ink2186.xml"/><Relationship Id="rId425" Type="http://schemas.openxmlformats.org/officeDocument/2006/relationships/image" Target="../media/image1553.png"/><Relationship Id="rId446" Type="http://schemas.openxmlformats.org/officeDocument/2006/relationships/customXml" Target="../ink/ink2207.xml"/><Relationship Id="rId467" Type="http://schemas.openxmlformats.org/officeDocument/2006/relationships/image" Target="../media/image1574.png"/><Relationship Id="rId250" Type="http://schemas.openxmlformats.org/officeDocument/2006/relationships/image" Target="../media/image14660.png"/><Relationship Id="rId271" Type="http://schemas.openxmlformats.org/officeDocument/2006/relationships/image" Target="../media/image14760.png"/><Relationship Id="rId292" Type="http://schemas.openxmlformats.org/officeDocument/2006/relationships/customXml" Target="../ink/ink2130.xml"/><Relationship Id="rId306" Type="http://schemas.openxmlformats.org/officeDocument/2006/relationships/customXml" Target="../ink/ink2137.xml"/><Relationship Id="rId24" Type="http://schemas.openxmlformats.org/officeDocument/2006/relationships/image" Target="../media/image13530.png"/><Relationship Id="rId45" Type="http://schemas.openxmlformats.org/officeDocument/2006/relationships/customXml" Target="../ink/ink2006.xml"/><Relationship Id="rId66" Type="http://schemas.openxmlformats.org/officeDocument/2006/relationships/image" Target="../media/image13740.png"/><Relationship Id="rId87" Type="http://schemas.openxmlformats.org/officeDocument/2006/relationships/customXml" Target="../ink/ink2027.xml"/><Relationship Id="rId110" Type="http://schemas.openxmlformats.org/officeDocument/2006/relationships/image" Target="../media/image13960.png"/><Relationship Id="rId131" Type="http://schemas.openxmlformats.org/officeDocument/2006/relationships/customXml" Target="../ink/ink2049.xml"/><Relationship Id="rId327" Type="http://schemas.openxmlformats.org/officeDocument/2006/relationships/image" Target="../media/image1504.png"/><Relationship Id="rId348" Type="http://schemas.openxmlformats.org/officeDocument/2006/relationships/customXml" Target="../ink/ink2158.xml"/><Relationship Id="rId369" Type="http://schemas.openxmlformats.org/officeDocument/2006/relationships/image" Target="../media/image1525.png"/><Relationship Id="rId152" Type="http://schemas.openxmlformats.org/officeDocument/2006/relationships/image" Target="../media/image14170.png"/><Relationship Id="rId173" Type="http://schemas.openxmlformats.org/officeDocument/2006/relationships/customXml" Target="../ink/ink2070.xml"/><Relationship Id="rId194" Type="http://schemas.openxmlformats.org/officeDocument/2006/relationships/image" Target="../media/image14380.png"/><Relationship Id="rId208" Type="http://schemas.openxmlformats.org/officeDocument/2006/relationships/image" Target="../media/image14450.png"/><Relationship Id="rId229" Type="http://schemas.openxmlformats.org/officeDocument/2006/relationships/customXml" Target="../ink/ink2098.xml"/><Relationship Id="rId380" Type="http://schemas.openxmlformats.org/officeDocument/2006/relationships/customXml" Target="../ink/ink2174.xml"/><Relationship Id="rId415" Type="http://schemas.openxmlformats.org/officeDocument/2006/relationships/image" Target="../media/image1548.png"/><Relationship Id="rId436" Type="http://schemas.openxmlformats.org/officeDocument/2006/relationships/customXml" Target="../ink/ink2202.xml"/><Relationship Id="rId457" Type="http://schemas.openxmlformats.org/officeDocument/2006/relationships/image" Target="../media/image1569.png"/><Relationship Id="rId240" Type="http://schemas.openxmlformats.org/officeDocument/2006/relationships/image" Target="../media/image14610.png"/><Relationship Id="rId261" Type="http://schemas.openxmlformats.org/officeDocument/2006/relationships/image" Target="../media/image14710.png"/><Relationship Id="rId478" Type="http://schemas.openxmlformats.org/officeDocument/2006/relationships/customXml" Target="../ink/ink2223.xml"/><Relationship Id="rId14" Type="http://schemas.openxmlformats.org/officeDocument/2006/relationships/image" Target="../media/image13480.png"/><Relationship Id="rId35" Type="http://schemas.openxmlformats.org/officeDocument/2006/relationships/customXml" Target="../ink/ink2001.xml"/><Relationship Id="rId56" Type="http://schemas.openxmlformats.org/officeDocument/2006/relationships/image" Target="../media/image13690.png"/><Relationship Id="rId77" Type="http://schemas.openxmlformats.org/officeDocument/2006/relationships/customXml" Target="../ink/ink2022.xml"/><Relationship Id="rId100" Type="http://schemas.openxmlformats.org/officeDocument/2006/relationships/image" Target="../media/image13910.png"/><Relationship Id="rId282" Type="http://schemas.openxmlformats.org/officeDocument/2006/relationships/customXml" Target="../ink/ink2125.xml"/><Relationship Id="rId317" Type="http://schemas.openxmlformats.org/officeDocument/2006/relationships/image" Target="../media/image1499.png"/><Relationship Id="rId338" Type="http://schemas.openxmlformats.org/officeDocument/2006/relationships/customXml" Target="../ink/ink2153.xml"/><Relationship Id="rId359" Type="http://schemas.openxmlformats.org/officeDocument/2006/relationships/image" Target="../media/image1520.png"/><Relationship Id="rId8" Type="http://schemas.openxmlformats.org/officeDocument/2006/relationships/image" Target="../media/image13450.png"/><Relationship Id="rId98" Type="http://schemas.openxmlformats.org/officeDocument/2006/relationships/image" Target="../media/image13900.png"/><Relationship Id="rId121" Type="http://schemas.openxmlformats.org/officeDocument/2006/relationships/customXml" Target="../ink/ink2044.xml"/><Relationship Id="rId142" Type="http://schemas.openxmlformats.org/officeDocument/2006/relationships/image" Target="../media/image14120.png"/><Relationship Id="rId163" Type="http://schemas.openxmlformats.org/officeDocument/2006/relationships/customXml" Target="../ink/ink2065.xml"/><Relationship Id="rId184" Type="http://schemas.openxmlformats.org/officeDocument/2006/relationships/image" Target="../media/image14330.png"/><Relationship Id="rId219" Type="http://schemas.openxmlformats.org/officeDocument/2006/relationships/customXml" Target="../ink/ink2093.xml"/><Relationship Id="rId370" Type="http://schemas.openxmlformats.org/officeDocument/2006/relationships/customXml" Target="../ink/ink2169.xml"/><Relationship Id="rId391" Type="http://schemas.openxmlformats.org/officeDocument/2006/relationships/image" Target="../media/image1536.png"/><Relationship Id="rId405" Type="http://schemas.openxmlformats.org/officeDocument/2006/relationships/image" Target="../media/image1543.png"/><Relationship Id="rId426" Type="http://schemas.openxmlformats.org/officeDocument/2006/relationships/customXml" Target="../ink/ink2197.xml"/><Relationship Id="rId447" Type="http://schemas.openxmlformats.org/officeDocument/2006/relationships/image" Target="../media/image1564.png"/><Relationship Id="rId230" Type="http://schemas.openxmlformats.org/officeDocument/2006/relationships/image" Target="../media/image14560.png"/><Relationship Id="rId251" Type="http://schemas.openxmlformats.org/officeDocument/2006/relationships/customXml" Target="../ink/ink2109.xml"/><Relationship Id="rId468" Type="http://schemas.openxmlformats.org/officeDocument/2006/relationships/customXml" Target="../ink/ink2218.xml"/><Relationship Id="rId25" Type="http://schemas.openxmlformats.org/officeDocument/2006/relationships/customXml" Target="../ink/ink1996.xml"/><Relationship Id="rId46" Type="http://schemas.openxmlformats.org/officeDocument/2006/relationships/image" Target="../media/image13640.png"/><Relationship Id="rId67" Type="http://schemas.openxmlformats.org/officeDocument/2006/relationships/customXml" Target="../ink/ink2017.xml"/><Relationship Id="rId272" Type="http://schemas.openxmlformats.org/officeDocument/2006/relationships/customXml" Target="../ink/ink2120.xml"/><Relationship Id="rId293" Type="http://schemas.openxmlformats.org/officeDocument/2006/relationships/image" Target="../media/image1487.png"/><Relationship Id="rId307" Type="http://schemas.openxmlformats.org/officeDocument/2006/relationships/image" Target="../media/image1494.png"/><Relationship Id="rId328" Type="http://schemas.openxmlformats.org/officeDocument/2006/relationships/customXml" Target="../ink/ink2148.xml"/><Relationship Id="rId349" Type="http://schemas.openxmlformats.org/officeDocument/2006/relationships/image" Target="../media/image1515.png"/><Relationship Id="rId88" Type="http://schemas.openxmlformats.org/officeDocument/2006/relationships/image" Target="../media/image13850.png"/><Relationship Id="rId111" Type="http://schemas.openxmlformats.org/officeDocument/2006/relationships/customXml" Target="../ink/ink2039.xml"/><Relationship Id="rId132" Type="http://schemas.openxmlformats.org/officeDocument/2006/relationships/image" Target="../media/image14070.png"/><Relationship Id="rId153" Type="http://schemas.openxmlformats.org/officeDocument/2006/relationships/customXml" Target="../ink/ink2060.xml"/><Relationship Id="rId174" Type="http://schemas.openxmlformats.org/officeDocument/2006/relationships/image" Target="../media/image14280.png"/><Relationship Id="rId195" Type="http://schemas.openxmlformats.org/officeDocument/2006/relationships/customXml" Target="../ink/ink2081.xml"/><Relationship Id="rId209" Type="http://schemas.openxmlformats.org/officeDocument/2006/relationships/customXml" Target="../ink/ink2088.xml"/><Relationship Id="rId360" Type="http://schemas.openxmlformats.org/officeDocument/2006/relationships/customXml" Target="../ink/ink2164.xml"/><Relationship Id="rId381" Type="http://schemas.openxmlformats.org/officeDocument/2006/relationships/image" Target="../media/image1531.png"/><Relationship Id="rId416" Type="http://schemas.openxmlformats.org/officeDocument/2006/relationships/customXml" Target="../ink/ink2192.xml"/><Relationship Id="rId220" Type="http://schemas.openxmlformats.org/officeDocument/2006/relationships/image" Target="../media/image14510.png"/><Relationship Id="rId241" Type="http://schemas.openxmlformats.org/officeDocument/2006/relationships/customXml" Target="../ink/ink2104.xml"/><Relationship Id="rId437" Type="http://schemas.openxmlformats.org/officeDocument/2006/relationships/image" Target="../media/image1559.png"/><Relationship Id="rId458" Type="http://schemas.openxmlformats.org/officeDocument/2006/relationships/customXml" Target="../ink/ink2213.xml"/><Relationship Id="rId479" Type="http://schemas.openxmlformats.org/officeDocument/2006/relationships/image" Target="../media/image1580.png"/><Relationship Id="rId15" Type="http://schemas.openxmlformats.org/officeDocument/2006/relationships/customXml" Target="../ink/ink1991.xml"/><Relationship Id="rId36" Type="http://schemas.openxmlformats.org/officeDocument/2006/relationships/image" Target="../media/image13590.png"/><Relationship Id="rId57" Type="http://schemas.openxmlformats.org/officeDocument/2006/relationships/customXml" Target="../ink/ink2012.xml"/><Relationship Id="rId262" Type="http://schemas.openxmlformats.org/officeDocument/2006/relationships/customXml" Target="../ink/ink2115.xml"/><Relationship Id="rId283" Type="http://schemas.openxmlformats.org/officeDocument/2006/relationships/image" Target="../media/image1482.png"/><Relationship Id="rId318" Type="http://schemas.openxmlformats.org/officeDocument/2006/relationships/customXml" Target="../ink/ink2143.xml"/><Relationship Id="rId339" Type="http://schemas.openxmlformats.org/officeDocument/2006/relationships/image" Target="../media/image1510.png"/><Relationship Id="rId78" Type="http://schemas.openxmlformats.org/officeDocument/2006/relationships/image" Target="../media/image13800.png"/><Relationship Id="rId99" Type="http://schemas.openxmlformats.org/officeDocument/2006/relationships/customXml" Target="../ink/ink2033.xml"/><Relationship Id="rId101" Type="http://schemas.openxmlformats.org/officeDocument/2006/relationships/customXml" Target="../ink/ink2034.xml"/><Relationship Id="rId122" Type="http://schemas.openxmlformats.org/officeDocument/2006/relationships/image" Target="../media/image14020.png"/><Relationship Id="rId143" Type="http://schemas.openxmlformats.org/officeDocument/2006/relationships/customXml" Target="../ink/ink2055.xml"/><Relationship Id="rId164" Type="http://schemas.openxmlformats.org/officeDocument/2006/relationships/image" Target="../media/image14230.png"/><Relationship Id="rId185" Type="http://schemas.openxmlformats.org/officeDocument/2006/relationships/customXml" Target="../ink/ink2076.xml"/><Relationship Id="rId350" Type="http://schemas.openxmlformats.org/officeDocument/2006/relationships/customXml" Target="../ink/ink2159.xml"/><Relationship Id="rId371" Type="http://schemas.openxmlformats.org/officeDocument/2006/relationships/image" Target="../media/image1526.png"/><Relationship Id="rId406" Type="http://schemas.openxmlformats.org/officeDocument/2006/relationships/customXml" Target="../ink/ink2187.xml"/><Relationship Id="rId9" Type="http://schemas.openxmlformats.org/officeDocument/2006/relationships/customXml" Target="../ink/ink1988.xml"/><Relationship Id="rId210" Type="http://schemas.openxmlformats.org/officeDocument/2006/relationships/image" Target="../media/image14460.png"/><Relationship Id="rId392" Type="http://schemas.openxmlformats.org/officeDocument/2006/relationships/customXml" Target="../ink/ink2180.xml"/><Relationship Id="rId427" Type="http://schemas.openxmlformats.org/officeDocument/2006/relationships/image" Target="../media/image1554.png"/><Relationship Id="rId448" Type="http://schemas.openxmlformats.org/officeDocument/2006/relationships/customXml" Target="../ink/ink2208.xml"/><Relationship Id="rId469" Type="http://schemas.openxmlformats.org/officeDocument/2006/relationships/image" Target="../media/image1575.png"/><Relationship Id="rId26" Type="http://schemas.openxmlformats.org/officeDocument/2006/relationships/image" Target="../media/image13540.png"/><Relationship Id="rId231" Type="http://schemas.openxmlformats.org/officeDocument/2006/relationships/customXml" Target="../ink/ink2099.xml"/><Relationship Id="rId252" Type="http://schemas.openxmlformats.org/officeDocument/2006/relationships/image" Target="../media/image14670.png"/><Relationship Id="rId273" Type="http://schemas.openxmlformats.org/officeDocument/2006/relationships/image" Target="../media/image1477.png"/><Relationship Id="rId294" Type="http://schemas.openxmlformats.org/officeDocument/2006/relationships/customXml" Target="../ink/ink2131.xml"/><Relationship Id="rId308" Type="http://schemas.openxmlformats.org/officeDocument/2006/relationships/customXml" Target="../ink/ink2138.xml"/><Relationship Id="rId329" Type="http://schemas.openxmlformats.org/officeDocument/2006/relationships/image" Target="../media/image1505.png"/><Relationship Id="rId47" Type="http://schemas.openxmlformats.org/officeDocument/2006/relationships/customXml" Target="../ink/ink2007.xml"/><Relationship Id="rId68" Type="http://schemas.openxmlformats.org/officeDocument/2006/relationships/image" Target="../media/image13750.png"/><Relationship Id="rId89" Type="http://schemas.openxmlformats.org/officeDocument/2006/relationships/customXml" Target="../ink/ink2028.xml"/><Relationship Id="rId112" Type="http://schemas.openxmlformats.org/officeDocument/2006/relationships/image" Target="../media/image13970.png"/><Relationship Id="rId133" Type="http://schemas.openxmlformats.org/officeDocument/2006/relationships/customXml" Target="../ink/ink2050.xml"/><Relationship Id="rId154" Type="http://schemas.openxmlformats.org/officeDocument/2006/relationships/image" Target="../media/image14180.png"/><Relationship Id="rId175" Type="http://schemas.openxmlformats.org/officeDocument/2006/relationships/customXml" Target="../ink/ink2071.xml"/><Relationship Id="rId340" Type="http://schemas.openxmlformats.org/officeDocument/2006/relationships/customXml" Target="../ink/ink2154.xml"/><Relationship Id="rId361" Type="http://schemas.openxmlformats.org/officeDocument/2006/relationships/image" Target="../media/image1521.png"/><Relationship Id="rId196" Type="http://schemas.openxmlformats.org/officeDocument/2006/relationships/image" Target="../media/image14390.png"/><Relationship Id="rId200" Type="http://schemas.openxmlformats.org/officeDocument/2006/relationships/image" Target="../media/image14410.png"/><Relationship Id="rId382" Type="http://schemas.openxmlformats.org/officeDocument/2006/relationships/customXml" Target="../ink/ink2175.xml"/><Relationship Id="rId417" Type="http://schemas.openxmlformats.org/officeDocument/2006/relationships/image" Target="../media/image1549.png"/><Relationship Id="rId438" Type="http://schemas.openxmlformats.org/officeDocument/2006/relationships/customXml" Target="../ink/ink2203.xml"/><Relationship Id="rId459" Type="http://schemas.openxmlformats.org/officeDocument/2006/relationships/image" Target="../media/image1570.png"/><Relationship Id="rId16" Type="http://schemas.openxmlformats.org/officeDocument/2006/relationships/image" Target="../media/image13490.png"/><Relationship Id="rId221" Type="http://schemas.openxmlformats.org/officeDocument/2006/relationships/customXml" Target="../ink/ink2094.xml"/><Relationship Id="rId242" Type="http://schemas.openxmlformats.org/officeDocument/2006/relationships/image" Target="../media/image14620.png"/><Relationship Id="rId263" Type="http://schemas.openxmlformats.org/officeDocument/2006/relationships/image" Target="../media/image14720.png"/><Relationship Id="rId284" Type="http://schemas.openxmlformats.org/officeDocument/2006/relationships/customXml" Target="../ink/ink2126.xml"/><Relationship Id="rId319" Type="http://schemas.openxmlformats.org/officeDocument/2006/relationships/image" Target="../media/image1500.png"/><Relationship Id="rId470" Type="http://schemas.openxmlformats.org/officeDocument/2006/relationships/customXml" Target="../ink/ink2219.xml"/><Relationship Id="rId37" Type="http://schemas.openxmlformats.org/officeDocument/2006/relationships/customXml" Target="../ink/ink2002.xml"/><Relationship Id="rId58" Type="http://schemas.openxmlformats.org/officeDocument/2006/relationships/image" Target="../media/image13700.png"/><Relationship Id="rId79" Type="http://schemas.openxmlformats.org/officeDocument/2006/relationships/customXml" Target="../ink/ink2023.xml"/><Relationship Id="rId102" Type="http://schemas.openxmlformats.org/officeDocument/2006/relationships/image" Target="../media/image13920.png"/><Relationship Id="rId123" Type="http://schemas.openxmlformats.org/officeDocument/2006/relationships/customXml" Target="../ink/ink2045.xml"/><Relationship Id="rId144" Type="http://schemas.openxmlformats.org/officeDocument/2006/relationships/image" Target="../media/image14130.png"/><Relationship Id="rId330" Type="http://schemas.openxmlformats.org/officeDocument/2006/relationships/customXml" Target="../ink/ink2149.xml"/><Relationship Id="rId90" Type="http://schemas.openxmlformats.org/officeDocument/2006/relationships/image" Target="../media/image13860.png"/><Relationship Id="rId165" Type="http://schemas.openxmlformats.org/officeDocument/2006/relationships/customXml" Target="../ink/ink2066.xml"/><Relationship Id="rId186" Type="http://schemas.openxmlformats.org/officeDocument/2006/relationships/image" Target="../media/image14340.png"/><Relationship Id="rId351" Type="http://schemas.openxmlformats.org/officeDocument/2006/relationships/image" Target="../media/image1516.png"/><Relationship Id="rId372" Type="http://schemas.openxmlformats.org/officeDocument/2006/relationships/customXml" Target="../ink/ink2170.xml"/><Relationship Id="rId393" Type="http://schemas.openxmlformats.org/officeDocument/2006/relationships/image" Target="../media/image1537.png"/><Relationship Id="rId407" Type="http://schemas.openxmlformats.org/officeDocument/2006/relationships/image" Target="../media/image1544.png"/><Relationship Id="rId428" Type="http://schemas.openxmlformats.org/officeDocument/2006/relationships/customXml" Target="../ink/ink2198.xml"/><Relationship Id="rId449" Type="http://schemas.openxmlformats.org/officeDocument/2006/relationships/image" Target="../media/image1565.png"/><Relationship Id="rId211" Type="http://schemas.openxmlformats.org/officeDocument/2006/relationships/customXml" Target="../ink/ink2089.xml"/><Relationship Id="rId232" Type="http://schemas.openxmlformats.org/officeDocument/2006/relationships/image" Target="../media/image14570.png"/><Relationship Id="rId253" Type="http://schemas.openxmlformats.org/officeDocument/2006/relationships/customXml" Target="../ink/ink2110.xml"/><Relationship Id="rId274" Type="http://schemas.openxmlformats.org/officeDocument/2006/relationships/customXml" Target="../ink/ink2121.xml"/><Relationship Id="rId295" Type="http://schemas.openxmlformats.org/officeDocument/2006/relationships/image" Target="../media/image1488.png"/><Relationship Id="rId309" Type="http://schemas.openxmlformats.org/officeDocument/2006/relationships/image" Target="../media/image1495.png"/><Relationship Id="rId460" Type="http://schemas.openxmlformats.org/officeDocument/2006/relationships/customXml" Target="../ink/ink2214.xml"/><Relationship Id="rId27" Type="http://schemas.openxmlformats.org/officeDocument/2006/relationships/customXml" Target="../ink/ink1997.xml"/><Relationship Id="rId48" Type="http://schemas.openxmlformats.org/officeDocument/2006/relationships/image" Target="../media/image13650.png"/><Relationship Id="rId69" Type="http://schemas.openxmlformats.org/officeDocument/2006/relationships/customXml" Target="../ink/ink2018.xml"/><Relationship Id="rId113" Type="http://schemas.openxmlformats.org/officeDocument/2006/relationships/customXml" Target="../ink/ink2040.xml"/><Relationship Id="rId134" Type="http://schemas.openxmlformats.org/officeDocument/2006/relationships/image" Target="../media/image1408.png"/><Relationship Id="rId320" Type="http://schemas.openxmlformats.org/officeDocument/2006/relationships/customXml" Target="../ink/ink2144.xml"/><Relationship Id="rId80" Type="http://schemas.openxmlformats.org/officeDocument/2006/relationships/image" Target="../media/image13810.png"/><Relationship Id="rId155" Type="http://schemas.openxmlformats.org/officeDocument/2006/relationships/customXml" Target="../ink/ink2061.xml"/><Relationship Id="rId176" Type="http://schemas.openxmlformats.org/officeDocument/2006/relationships/image" Target="../media/image14290.png"/><Relationship Id="rId197" Type="http://schemas.openxmlformats.org/officeDocument/2006/relationships/customXml" Target="../ink/ink2082.xml"/><Relationship Id="rId341" Type="http://schemas.openxmlformats.org/officeDocument/2006/relationships/image" Target="../media/image1511.png"/><Relationship Id="rId362" Type="http://schemas.openxmlformats.org/officeDocument/2006/relationships/customXml" Target="../ink/ink2165.xml"/><Relationship Id="rId383" Type="http://schemas.openxmlformats.org/officeDocument/2006/relationships/image" Target="../media/image1532.png"/><Relationship Id="rId418" Type="http://schemas.openxmlformats.org/officeDocument/2006/relationships/customXml" Target="../ink/ink2193.xml"/><Relationship Id="rId439" Type="http://schemas.openxmlformats.org/officeDocument/2006/relationships/image" Target="../media/image1560.png"/><Relationship Id="rId201" Type="http://schemas.openxmlformats.org/officeDocument/2006/relationships/customXml" Target="../ink/ink2084.xml"/><Relationship Id="rId222" Type="http://schemas.openxmlformats.org/officeDocument/2006/relationships/image" Target="../media/image14520.png"/><Relationship Id="rId243" Type="http://schemas.openxmlformats.org/officeDocument/2006/relationships/customXml" Target="../ink/ink2105.xml"/><Relationship Id="rId264" Type="http://schemas.openxmlformats.org/officeDocument/2006/relationships/customXml" Target="../ink/ink2116.xml"/><Relationship Id="rId285" Type="http://schemas.openxmlformats.org/officeDocument/2006/relationships/image" Target="../media/image1483.png"/><Relationship Id="rId450" Type="http://schemas.openxmlformats.org/officeDocument/2006/relationships/customXml" Target="../ink/ink2209.xml"/><Relationship Id="rId471" Type="http://schemas.openxmlformats.org/officeDocument/2006/relationships/image" Target="../media/image1576.png"/><Relationship Id="rId17" Type="http://schemas.openxmlformats.org/officeDocument/2006/relationships/customXml" Target="../ink/ink1992.xml"/><Relationship Id="rId38" Type="http://schemas.openxmlformats.org/officeDocument/2006/relationships/image" Target="../media/image13600.png"/><Relationship Id="rId59" Type="http://schemas.openxmlformats.org/officeDocument/2006/relationships/customXml" Target="../ink/ink2013.xml"/><Relationship Id="rId103" Type="http://schemas.openxmlformats.org/officeDocument/2006/relationships/customXml" Target="../ink/ink2035.xml"/><Relationship Id="rId124" Type="http://schemas.openxmlformats.org/officeDocument/2006/relationships/image" Target="../media/image14030.png"/><Relationship Id="rId310" Type="http://schemas.openxmlformats.org/officeDocument/2006/relationships/customXml" Target="../ink/ink2139.xml"/><Relationship Id="rId70" Type="http://schemas.openxmlformats.org/officeDocument/2006/relationships/image" Target="../media/image13760.png"/><Relationship Id="rId91" Type="http://schemas.openxmlformats.org/officeDocument/2006/relationships/customXml" Target="../ink/ink2029.xml"/><Relationship Id="rId145" Type="http://schemas.openxmlformats.org/officeDocument/2006/relationships/customXml" Target="../ink/ink2056.xml"/><Relationship Id="rId166" Type="http://schemas.openxmlformats.org/officeDocument/2006/relationships/image" Target="../media/image14240.png"/><Relationship Id="rId187" Type="http://schemas.openxmlformats.org/officeDocument/2006/relationships/customXml" Target="../ink/ink2077.xml"/><Relationship Id="rId331" Type="http://schemas.openxmlformats.org/officeDocument/2006/relationships/image" Target="../media/image1506.png"/><Relationship Id="rId352" Type="http://schemas.openxmlformats.org/officeDocument/2006/relationships/customXml" Target="../ink/ink2160.xml"/><Relationship Id="rId373" Type="http://schemas.openxmlformats.org/officeDocument/2006/relationships/image" Target="../media/image1527.png"/><Relationship Id="rId394" Type="http://schemas.openxmlformats.org/officeDocument/2006/relationships/customXml" Target="../ink/ink2181.xml"/><Relationship Id="rId408" Type="http://schemas.openxmlformats.org/officeDocument/2006/relationships/customXml" Target="../ink/ink2188.xml"/><Relationship Id="rId429" Type="http://schemas.openxmlformats.org/officeDocument/2006/relationships/image" Target="../media/image1555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4470.png"/><Relationship Id="rId233" Type="http://schemas.openxmlformats.org/officeDocument/2006/relationships/customXml" Target="../ink/ink2100.xml"/><Relationship Id="rId254" Type="http://schemas.openxmlformats.org/officeDocument/2006/relationships/image" Target="../media/image14680.png"/><Relationship Id="rId440" Type="http://schemas.openxmlformats.org/officeDocument/2006/relationships/customXml" Target="../ink/ink2204.xml"/><Relationship Id="rId28" Type="http://schemas.openxmlformats.org/officeDocument/2006/relationships/image" Target="../media/image13550.png"/><Relationship Id="rId49" Type="http://schemas.openxmlformats.org/officeDocument/2006/relationships/customXml" Target="../ink/ink2008.xml"/><Relationship Id="rId114" Type="http://schemas.openxmlformats.org/officeDocument/2006/relationships/image" Target="../media/image13980.png"/><Relationship Id="rId275" Type="http://schemas.openxmlformats.org/officeDocument/2006/relationships/image" Target="../media/image1478.png"/><Relationship Id="rId296" Type="http://schemas.openxmlformats.org/officeDocument/2006/relationships/customXml" Target="../ink/ink2132.xml"/><Relationship Id="rId300" Type="http://schemas.openxmlformats.org/officeDocument/2006/relationships/customXml" Target="../ink/ink2134.xml"/><Relationship Id="rId461" Type="http://schemas.openxmlformats.org/officeDocument/2006/relationships/image" Target="../media/image1571.png"/><Relationship Id="rId60" Type="http://schemas.openxmlformats.org/officeDocument/2006/relationships/image" Target="../media/image13710.png"/><Relationship Id="rId81" Type="http://schemas.openxmlformats.org/officeDocument/2006/relationships/customXml" Target="../ink/ink2024.xml"/><Relationship Id="rId135" Type="http://schemas.openxmlformats.org/officeDocument/2006/relationships/customXml" Target="../ink/ink2051.xml"/><Relationship Id="rId156" Type="http://schemas.openxmlformats.org/officeDocument/2006/relationships/image" Target="../media/image14190.png"/><Relationship Id="rId177" Type="http://schemas.openxmlformats.org/officeDocument/2006/relationships/customXml" Target="../ink/ink2072.xml"/><Relationship Id="rId198" Type="http://schemas.openxmlformats.org/officeDocument/2006/relationships/image" Target="../media/image14400.png"/><Relationship Id="rId321" Type="http://schemas.openxmlformats.org/officeDocument/2006/relationships/image" Target="../media/image1501.png"/><Relationship Id="rId342" Type="http://schemas.openxmlformats.org/officeDocument/2006/relationships/customXml" Target="../ink/ink2155.xml"/><Relationship Id="rId363" Type="http://schemas.openxmlformats.org/officeDocument/2006/relationships/image" Target="../media/image1522.png"/><Relationship Id="rId384" Type="http://schemas.openxmlformats.org/officeDocument/2006/relationships/customXml" Target="../ink/ink2176.xml"/><Relationship Id="rId419" Type="http://schemas.openxmlformats.org/officeDocument/2006/relationships/image" Target="../media/image1550.png"/><Relationship Id="rId202" Type="http://schemas.openxmlformats.org/officeDocument/2006/relationships/image" Target="../media/image14420.png"/><Relationship Id="rId223" Type="http://schemas.openxmlformats.org/officeDocument/2006/relationships/customXml" Target="../ink/ink2095.xml"/><Relationship Id="rId244" Type="http://schemas.openxmlformats.org/officeDocument/2006/relationships/image" Target="../media/image14630.png"/><Relationship Id="rId430" Type="http://schemas.openxmlformats.org/officeDocument/2006/relationships/customXml" Target="../ink/ink2199.xml"/><Relationship Id="rId18" Type="http://schemas.openxmlformats.org/officeDocument/2006/relationships/image" Target="../media/image13500.png"/><Relationship Id="rId39" Type="http://schemas.openxmlformats.org/officeDocument/2006/relationships/customXml" Target="../ink/ink2003.xml"/><Relationship Id="rId265" Type="http://schemas.openxmlformats.org/officeDocument/2006/relationships/image" Target="../media/image14730.png"/><Relationship Id="rId286" Type="http://schemas.openxmlformats.org/officeDocument/2006/relationships/customXml" Target="../ink/ink2127.xml"/><Relationship Id="rId451" Type="http://schemas.openxmlformats.org/officeDocument/2006/relationships/image" Target="../media/image1566.png"/><Relationship Id="rId472" Type="http://schemas.openxmlformats.org/officeDocument/2006/relationships/customXml" Target="../ink/ink2220.xml"/><Relationship Id="rId50" Type="http://schemas.openxmlformats.org/officeDocument/2006/relationships/image" Target="../media/image13660.png"/><Relationship Id="rId104" Type="http://schemas.openxmlformats.org/officeDocument/2006/relationships/image" Target="../media/image13930.png"/><Relationship Id="rId125" Type="http://schemas.openxmlformats.org/officeDocument/2006/relationships/customXml" Target="../ink/ink2046.xml"/><Relationship Id="rId146" Type="http://schemas.openxmlformats.org/officeDocument/2006/relationships/image" Target="../media/image14140.png"/><Relationship Id="rId167" Type="http://schemas.openxmlformats.org/officeDocument/2006/relationships/customXml" Target="../ink/ink2067.xml"/><Relationship Id="rId188" Type="http://schemas.openxmlformats.org/officeDocument/2006/relationships/image" Target="../media/image14350.png"/><Relationship Id="rId311" Type="http://schemas.openxmlformats.org/officeDocument/2006/relationships/image" Target="../media/image1496.png"/><Relationship Id="rId332" Type="http://schemas.openxmlformats.org/officeDocument/2006/relationships/customXml" Target="../ink/ink2150.xml"/><Relationship Id="rId353" Type="http://schemas.openxmlformats.org/officeDocument/2006/relationships/image" Target="../media/image1517.png"/><Relationship Id="rId374" Type="http://schemas.openxmlformats.org/officeDocument/2006/relationships/customXml" Target="../ink/ink2171.xml"/><Relationship Id="rId395" Type="http://schemas.openxmlformats.org/officeDocument/2006/relationships/image" Target="../media/image1538.png"/><Relationship Id="rId409" Type="http://schemas.openxmlformats.org/officeDocument/2006/relationships/image" Target="../media/image1545.png"/><Relationship Id="rId71" Type="http://schemas.openxmlformats.org/officeDocument/2006/relationships/customXml" Target="../ink/ink2019.xml"/><Relationship Id="rId92" Type="http://schemas.openxmlformats.org/officeDocument/2006/relationships/image" Target="../media/image13870.png"/><Relationship Id="rId213" Type="http://schemas.openxmlformats.org/officeDocument/2006/relationships/customXml" Target="../ink/ink2090.xml"/><Relationship Id="rId234" Type="http://schemas.openxmlformats.org/officeDocument/2006/relationships/image" Target="../media/image14580.png"/><Relationship Id="rId420" Type="http://schemas.openxmlformats.org/officeDocument/2006/relationships/customXml" Target="../ink/ink2194.xml"/><Relationship Id="rId2" Type="http://schemas.openxmlformats.org/officeDocument/2006/relationships/image" Target="../media/image1387.emf"/><Relationship Id="rId29" Type="http://schemas.openxmlformats.org/officeDocument/2006/relationships/customXml" Target="../ink/ink1998.xml"/><Relationship Id="rId255" Type="http://schemas.openxmlformats.org/officeDocument/2006/relationships/customXml" Target="../ink/ink2111.xml"/><Relationship Id="rId276" Type="http://schemas.openxmlformats.org/officeDocument/2006/relationships/customXml" Target="../ink/ink2122.xml"/><Relationship Id="rId297" Type="http://schemas.openxmlformats.org/officeDocument/2006/relationships/image" Target="../media/image1489.png"/><Relationship Id="rId441" Type="http://schemas.openxmlformats.org/officeDocument/2006/relationships/image" Target="../media/image1561.png"/><Relationship Id="rId462" Type="http://schemas.openxmlformats.org/officeDocument/2006/relationships/customXml" Target="../ink/ink2215.xml"/><Relationship Id="rId40" Type="http://schemas.openxmlformats.org/officeDocument/2006/relationships/image" Target="../media/image13610.png"/><Relationship Id="rId115" Type="http://schemas.openxmlformats.org/officeDocument/2006/relationships/customXml" Target="../ink/ink2041.xml"/><Relationship Id="rId136" Type="http://schemas.openxmlformats.org/officeDocument/2006/relationships/image" Target="../media/image1409.png"/><Relationship Id="rId157" Type="http://schemas.openxmlformats.org/officeDocument/2006/relationships/customXml" Target="../ink/ink2062.xml"/><Relationship Id="rId178" Type="http://schemas.openxmlformats.org/officeDocument/2006/relationships/image" Target="../media/image14300.png"/><Relationship Id="rId301" Type="http://schemas.openxmlformats.org/officeDocument/2006/relationships/image" Target="../media/image1491.png"/><Relationship Id="rId322" Type="http://schemas.openxmlformats.org/officeDocument/2006/relationships/customXml" Target="../ink/ink2145.xml"/><Relationship Id="rId343" Type="http://schemas.openxmlformats.org/officeDocument/2006/relationships/image" Target="../media/image1512.png"/><Relationship Id="rId364" Type="http://schemas.openxmlformats.org/officeDocument/2006/relationships/customXml" Target="../ink/ink2166.xml"/><Relationship Id="rId61" Type="http://schemas.openxmlformats.org/officeDocument/2006/relationships/customXml" Target="../ink/ink2014.xml"/><Relationship Id="rId82" Type="http://schemas.openxmlformats.org/officeDocument/2006/relationships/image" Target="../media/image13820.png"/><Relationship Id="rId199" Type="http://schemas.openxmlformats.org/officeDocument/2006/relationships/customXml" Target="../ink/ink2083.xml"/><Relationship Id="rId203" Type="http://schemas.openxmlformats.org/officeDocument/2006/relationships/customXml" Target="../ink/ink2085.xml"/><Relationship Id="rId385" Type="http://schemas.openxmlformats.org/officeDocument/2006/relationships/image" Target="../media/image1533.png"/><Relationship Id="rId19" Type="http://schemas.openxmlformats.org/officeDocument/2006/relationships/customXml" Target="../ink/ink1993.xml"/><Relationship Id="rId224" Type="http://schemas.openxmlformats.org/officeDocument/2006/relationships/image" Target="../media/image14530.png"/><Relationship Id="rId245" Type="http://schemas.openxmlformats.org/officeDocument/2006/relationships/customXml" Target="../ink/ink2106.xml"/><Relationship Id="rId266" Type="http://schemas.openxmlformats.org/officeDocument/2006/relationships/customXml" Target="../ink/ink2117.xml"/><Relationship Id="rId287" Type="http://schemas.openxmlformats.org/officeDocument/2006/relationships/image" Target="../media/image1484.png"/><Relationship Id="rId410" Type="http://schemas.openxmlformats.org/officeDocument/2006/relationships/customXml" Target="../ink/ink2189.xml"/><Relationship Id="rId431" Type="http://schemas.openxmlformats.org/officeDocument/2006/relationships/image" Target="../media/image1556.png"/><Relationship Id="rId452" Type="http://schemas.openxmlformats.org/officeDocument/2006/relationships/customXml" Target="../ink/ink2210.xml"/><Relationship Id="rId473" Type="http://schemas.openxmlformats.org/officeDocument/2006/relationships/image" Target="../media/image1577.png"/><Relationship Id="rId30" Type="http://schemas.openxmlformats.org/officeDocument/2006/relationships/image" Target="../media/image13560.png"/><Relationship Id="rId105" Type="http://schemas.openxmlformats.org/officeDocument/2006/relationships/customXml" Target="../ink/ink2036.xml"/><Relationship Id="rId126" Type="http://schemas.openxmlformats.org/officeDocument/2006/relationships/image" Target="../media/image14040.png"/><Relationship Id="rId147" Type="http://schemas.openxmlformats.org/officeDocument/2006/relationships/customXml" Target="../ink/ink2057.xml"/><Relationship Id="rId168" Type="http://schemas.openxmlformats.org/officeDocument/2006/relationships/image" Target="../media/image14250.png"/><Relationship Id="rId312" Type="http://schemas.openxmlformats.org/officeDocument/2006/relationships/customXml" Target="../ink/ink2140.xml"/><Relationship Id="rId333" Type="http://schemas.openxmlformats.org/officeDocument/2006/relationships/image" Target="../media/image1507.png"/><Relationship Id="rId354" Type="http://schemas.openxmlformats.org/officeDocument/2006/relationships/customXml" Target="../ink/ink2161.xml"/><Relationship Id="rId51" Type="http://schemas.openxmlformats.org/officeDocument/2006/relationships/customXml" Target="../ink/ink2009.xml"/><Relationship Id="rId72" Type="http://schemas.openxmlformats.org/officeDocument/2006/relationships/image" Target="../media/image13770.png"/><Relationship Id="rId93" Type="http://schemas.openxmlformats.org/officeDocument/2006/relationships/customXml" Target="../ink/ink2030.xml"/><Relationship Id="rId189" Type="http://schemas.openxmlformats.org/officeDocument/2006/relationships/customXml" Target="../ink/ink2078.xml"/><Relationship Id="rId375" Type="http://schemas.openxmlformats.org/officeDocument/2006/relationships/image" Target="../media/image1528.png"/><Relationship Id="rId396" Type="http://schemas.openxmlformats.org/officeDocument/2006/relationships/customXml" Target="../ink/ink2182.xml"/><Relationship Id="rId3" Type="http://schemas.openxmlformats.org/officeDocument/2006/relationships/customXml" Target="../ink/ink1985.xml"/><Relationship Id="rId214" Type="http://schemas.openxmlformats.org/officeDocument/2006/relationships/image" Target="../media/image14480.png"/><Relationship Id="rId235" Type="http://schemas.openxmlformats.org/officeDocument/2006/relationships/customXml" Target="../ink/ink2101.xml"/><Relationship Id="rId256" Type="http://schemas.openxmlformats.org/officeDocument/2006/relationships/customXml" Target="../ink/ink2112.xml"/><Relationship Id="rId277" Type="http://schemas.openxmlformats.org/officeDocument/2006/relationships/image" Target="../media/image1479.png"/><Relationship Id="rId298" Type="http://schemas.openxmlformats.org/officeDocument/2006/relationships/customXml" Target="../ink/ink2133.xml"/><Relationship Id="rId400" Type="http://schemas.openxmlformats.org/officeDocument/2006/relationships/customXml" Target="../ink/ink2184.xml"/><Relationship Id="rId421" Type="http://schemas.openxmlformats.org/officeDocument/2006/relationships/image" Target="../media/image1551.png"/><Relationship Id="rId442" Type="http://schemas.openxmlformats.org/officeDocument/2006/relationships/customXml" Target="../ink/ink2205.xml"/><Relationship Id="rId463" Type="http://schemas.openxmlformats.org/officeDocument/2006/relationships/image" Target="../media/image1572.png"/><Relationship Id="rId116" Type="http://schemas.openxmlformats.org/officeDocument/2006/relationships/image" Target="../media/image13990.png"/><Relationship Id="rId137" Type="http://schemas.openxmlformats.org/officeDocument/2006/relationships/customXml" Target="../ink/ink2052.xml"/><Relationship Id="rId158" Type="http://schemas.openxmlformats.org/officeDocument/2006/relationships/image" Target="../media/image14200.png"/><Relationship Id="rId302" Type="http://schemas.openxmlformats.org/officeDocument/2006/relationships/customXml" Target="../ink/ink2135.xml"/><Relationship Id="rId323" Type="http://schemas.openxmlformats.org/officeDocument/2006/relationships/image" Target="../media/image1502.png"/><Relationship Id="rId344" Type="http://schemas.openxmlformats.org/officeDocument/2006/relationships/customXml" Target="../ink/ink2156.xml"/><Relationship Id="rId20" Type="http://schemas.openxmlformats.org/officeDocument/2006/relationships/image" Target="../media/image13510.png"/><Relationship Id="rId41" Type="http://schemas.openxmlformats.org/officeDocument/2006/relationships/customXml" Target="../ink/ink2004.xml"/><Relationship Id="rId62" Type="http://schemas.openxmlformats.org/officeDocument/2006/relationships/image" Target="../media/image13720.png"/><Relationship Id="rId83" Type="http://schemas.openxmlformats.org/officeDocument/2006/relationships/customXml" Target="../ink/ink2025.xml"/><Relationship Id="rId179" Type="http://schemas.openxmlformats.org/officeDocument/2006/relationships/customXml" Target="../ink/ink2073.xml"/><Relationship Id="rId365" Type="http://schemas.openxmlformats.org/officeDocument/2006/relationships/image" Target="../media/image1523.png"/><Relationship Id="rId386" Type="http://schemas.openxmlformats.org/officeDocument/2006/relationships/customXml" Target="../ink/ink2177.xml"/><Relationship Id="rId190" Type="http://schemas.openxmlformats.org/officeDocument/2006/relationships/image" Target="../media/image14360.png"/><Relationship Id="rId204" Type="http://schemas.openxmlformats.org/officeDocument/2006/relationships/image" Target="../media/image14430.png"/><Relationship Id="rId225" Type="http://schemas.openxmlformats.org/officeDocument/2006/relationships/customXml" Target="../ink/ink2096.xml"/><Relationship Id="rId246" Type="http://schemas.openxmlformats.org/officeDocument/2006/relationships/image" Target="../media/image14640.png"/><Relationship Id="rId267" Type="http://schemas.openxmlformats.org/officeDocument/2006/relationships/image" Target="../media/image14740.png"/><Relationship Id="rId288" Type="http://schemas.openxmlformats.org/officeDocument/2006/relationships/customXml" Target="../ink/ink2128.xml"/><Relationship Id="rId411" Type="http://schemas.openxmlformats.org/officeDocument/2006/relationships/image" Target="../media/image1546.png"/><Relationship Id="rId432" Type="http://schemas.openxmlformats.org/officeDocument/2006/relationships/customXml" Target="../ink/ink2200.xml"/><Relationship Id="rId453" Type="http://schemas.openxmlformats.org/officeDocument/2006/relationships/image" Target="../media/image1567.png"/><Relationship Id="rId474" Type="http://schemas.openxmlformats.org/officeDocument/2006/relationships/customXml" Target="../ink/ink2221.xml"/><Relationship Id="rId106" Type="http://schemas.openxmlformats.org/officeDocument/2006/relationships/image" Target="../media/image13940.png"/><Relationship Id="rId127" Type="http://schemas.openxmlformats.org/officeDocument/2006/relationships/customXml" Target="../ink/ink2047.xml"/><Relationship Id="rId313" Type="http://schemas.openxmlformats.org/officeDocument/2006/relationships/image" Target="../media/image1497.png"/><Relationship Id="rId10" Type="http://schemas.openxmlformats.org/officeDocument/2006/relationships/image" Target="../media/image13460.png"/><Relationship Id="rId31" Type="http://schemas.openxmlformats.org/officeDocument/2006/relationships/customXml" Target="../ink/ink1999.xml"/><Relationship Id="rId52" Type="http://schemas.openxmlformats.org/officeDocument/2006/relationships/image" Target="../media/image13670.png"/><Relationship Id="rId73" Type="http://schemas.openxmlformats.org/officeDocument/2006/relationships/customXml" Target="../ink/ink2020.xml"/><Relationship Id="rId94" Type="http://schemas.openxmlformats.org/officeDocument/2006/relationships/image" Target="../media/image13880.png"/><Relationship Id="rId148" Type="http://schemas.openxmlformats.org/officeDocument/2006/relationships/image" Target="../media/image14150.png"/><Relationship Id="rId169" Type="http://schemas.openxmlformats.org/officeDocument/2006/relationships/customXml" Target="../ink/ink2068.xml"/><Relationship Id="rId334" Type="http://schemas.openxmlformats.org/officeDocument/2006/relationships/customXml" Target="../ink/ink2151.xml"/><Relationship Id="rId355" Type="http://schemas.openxmlformats.org/officeDocument/2006/relationships/image" Target="../media/image1518.png"/><Relationship Id="rId376" Type="http://schemas.openxmlformats.org/officeDocument/2006/relationships/customXml" Target="../ink/ink2172.xml"/><Relationship Id="rId397" Type="http://schemas.openxmlformats.org/officeDocument/2006/relationships/image" Target="../media/image1539.png"/><Relationship Id="rId4" Type="http://schemas.openxmlformats.org/officeDocument/2006/relationships/image" Target="../media/image13430.png"/><Relationship Id="rId180" Type="http://schemas.openxmlformats.org/officeDocument/2006/relationships/image" Target="../media/image14310.png"/><Relationship Id="rId215" Type="http://schemas.openxmlformats.org/officeDocument/2006/relationships/customXml" Target="../ink/ink2091.xml"/><Relationship Id="rId236" Type="http://schemas.openxmlformats.org/officeDocument/2006/relationships/image" Target="../media/image14590.png"/><Relationship Id="rId257" Type="http://schemas.openxmlformats.org/officeDocument/2006/relationships/image" Target="../media/image14690.png"/><Relationship Id="rId278" Type="http://schemas.openxmlformats.org/officeDocument/2006/relationships/customXml" Target="../ink/ink2123.xml"/><Relationship Id="rId401" Type="http://schemas.openxmlformats.org/officeDocument/2006/relationships/image" Target="../media/image1541.png"/><Relationship Id="rId422" Type="http://schemas.openxmlformats.org/officeDocument/2006/relationships/customXml" Target="../ink/ink2195.xml"/><Relationship Id="rId443" Type="http://schemas.openxmlformats.org/officeDocument/2006/relationships/image" Target="../media/image1562.png"/><Relationship Id="rId464" Type="http://schemas.openxmlformats.org/officeDocument/2006/relationships/customXml" Target="../ink/ink2216.xml"/><Relationship Id="rId303" Type="http://schemas.openxmlformats.org/officeDocument/2006/relationships/image" Target="../media/image1492.png"/><Relationship Id="rId42" Type="http://schemas.openxmlformats.org/officeDocument/2006/relationships/image" Target="../media/image13620.png"/><Relationship Id="rId84" Type="http://schemas.openxmlformats.org/officeDocument/2006/relationships/image" Target="../media/image13830.png"/><Relationship Id="rId138" Type="http://schemas.openxmlformats.org/officeDocument/2006/relationships/image" Target="../media/image1410.png"/><Relationship Id="rId345" Type="http://schemas.openxmlformats.org/officeDocument/2006/relationships/image" Target="../media/image1513.png"/><Relationship Id="rId387" Type="http://schemas.openxmlformats.org/officeDocument/2006/relationships/image" Target="../media/image1534.png"/><Relationship Id="rId191" Type="http://schemas.openxmlformats.org/officeDocument/2006/relationships/customXml" Target="../ink/ink2079.xml"/><Relationship Id="rId205" Type="http://schemas.openxmlformats.org/officeDocument/2006/relationships/customXml" Target="../ink/ink2086.xml"/><Relationship Id="rId247" Type="http://schemas.openxmlformats.org/officeDocument/2006/relationships/customXml" Target="../ink/ink2107.xml"/><Relationship Id="rId412" Type="http://schemas.openxmlformats.org/officeDocument/2006/relationships/customXml" Target="../ink/ink2190.xml"/><Relationship Id="rId107" Type="http://schemas.openxmlformats.org/officeDocument/2006/relationships/customXml" Target="../ink/ink2037.xml"/><Relationship Id="rId289" Type="http://schemas.openxmlformats.org/officeDocument/2006/relationships/image" Target="../media/image1485.png"/><Relationship Id="rId454" Type="http://schemas.openxmlformats.org/officeDocument/2006/relationships/customXml" Target="../ink/ink2211.xml"/><Relationship Id="rId11" Type="http://schemas.openxmlformats.org/officeDocument/2006/relationships/customXml" Target="../ink/ink1989.xml"/><Relationship Id="rId53" Type="http://schemas.openxmlformats.org/officeDocument/2006/relationships/customXml" Target="../ink/ink2010.xml"/><Relationship Id="rId149" Type="http://schemas.openxmlformats.org/officeDocument/2006/relationships/customXml" Target="../ink/ink2058.xml"/><Relationship Id="rId314" Type="http://schemas.openxmlformats.org/officeDocument/2006/relationships/customXml" Target="../ink/ink2141.xml"/><Relationship Id="rId356" Type="http://schemas.openxmlformats.org/officeDocument/2006/relationships/customXml" Target="../ink/ink2162.xml"/><Relationship Id="rId398" Type="http://schemas.openxmlformats.org/officeDocument/2006/relationships/customXml" Target="../ink/ink2183.xml"/><Relationship Id="rId95" Type="http://schemas.openxmlformats.org/officeDocument/2006/relationships/customXml" Target="../ink/ink2031.xml"/><Relationship Id="rId160" Type="http://schemas.openxmlformats.org/officeDocument/2006/relationships/image" Target="../media/image14210.png"/><Relationship Id="rId216" Type="http://schemas.openxmlformats.org/officeDocument/2006/relationships/image" Target="../media/image14490.png"/><Relationship Id="rId423" Type="http://schemas.openxmlformats.org/officeDocument/2006/relationships/image" Target="../media/image1552.png"/><Relationship Id="rId258" Type="http://schemas.openxmlformats.org/officeDocument/2006/relationships/customXml" Target="../ink/ink2113.xml"/><Relationship Id="rId465" Type="http://schemas.openxmlformats.org/officeDocument/2006/relationships/image" Target="../media/image1573.png"/><Relationship Id="rId22" Type="http://schemas.openxmlformats.org/officeDocument/2006/relationships/image" Target="../media/image13520.png"/><Relationship Id="rId64" Type="http://schemas.openxmlformats.org/officeDocument/2006/relationships/image" Target="../media/image13730.png"/><Relationship Id="rId118" Type="http://schemas.openxmlformats.org/officeDocument/2006/relationships/image" Target="../media/image14000.png"/><Relationship Id="rId325" Type="http://schemas.openxmlformats.org/officeDocument/2006/relationships/image" Target="../media/image1503.png"/><Relationship Id="rId367" Type="http://schemas.openxmlformats.org/officeDocument/2006/relationships/image" Target="../media/image1524.png"/><Relationship Id="rId171" Type="http://schemas.openxmlformats.org/officeDocument/2006/relationships/customXml" Target="../ink/ink2069.xml"/><Relationship Id="rId227" Type="http://schemas.openxmlformats.org/officeDocument/2006/relationships/customXml" Target="../ink/ink2097.xml"/><Relationship Id="rId269" Type="http://schemas.openxmlformats.org/officeDocument/2006/relationships/image" Target="../media/image14750.png"/><Relationship Id="rId434" Type="http://schemas.openxmlformats.org/officeDocument/2006/relationships/customXml" Target="../ink/ink2201.xml"/><Relationship Id="rId476" Type="http://schemas.openxmlformats.org/officeDocument/2006/relationships/customXml" Target="../ink/ink2222.xml"/><Relationship Id="rId33" Type="http://schemas.openxmlformats.org/officeDocument/2006/relationships/customXml" Target="../ink/ink2000.xml"/><Relationship Id="rId129" Type="http://schemas.openxmlformats.org/officeDocument/2006/relationships/customXml" Target="../ink/ink2048.xml"/><Relationship Id="rId280" Type="http://schemas.openxmlformats.org/officeDocument/2006/relationships/customXml" Target="../ink/ink2124.xml"/><Relationship Id="rId336" Type="http://schemas.openxmlformats.org/officeDocument/2006/relationships/customXml" Target="../ink/ink2152.xml"/><Relationship Id="rId75" Type="http://schemas.openxmlformats.org/officeDocument/2006/relationships/customXml" Target="../ink/ink2021.xml"/><Relationship Id="rId140" Type="http://schemas.openxmlformats.org/officeDocument/2006/relationships/image" Target="../media/image1411.png"/><Relationship Id="rId182" Type="http://schemas.openxmlformats.org/officeDocument/2006/relationships/image" Target="../media/image14320.png"/><Relationship Id="rId378" Type="http://schemas.openxmlformats.org/officeDocument/2006/relationships/customXml" Target="../ink/ink2173.xml"/><Relationship Id="rId403" Type="http://schemas.openxmlformats.org/officeDocument/2006/relationships/image" Target="../media/image1542.png"/><Relationship Id="rId6" Type="http://schemas.openxmlformats.org/officeDocument/2006/relationships/image" Target="../media/image13440.png"/><Relationship Id="rId238" Type="http://schemas.openxmlformats.org/officeDocument/2006/relationships/image" Target="../media/image14600.png"/><Relationship Id="rId445" Type="http://schemas.openxmlformats.org/officeDocument/2006/relationships/image" Target="../media/image1563.png"/><Relationship Id="rId291" Type="http://schemas.openxmlformats.org/officeDocument/2006/relationships/image" Target="../media/image1486.png"/><Relationship Id="rId305" Type="http://schemas.openxmlformats.org/officeDocument/2006/relationships/image" Target="../media/image1493.png"/><Relationship Id="rId347" Type="http://schemas.openxmlformats.org/officeDocument/2006/relationships/image" Target="../media/image1514.png"/><Relationship Id="rId44" Type="http://schemas.openxmlformats.org/officeDocument/2006/relationships/image" Target="../media/image13630.png"/><Relationship Id="rId86" Type="http://schemas.openxmlformats.org/officeDocument/2006/relationships/image" Target="../media/image13840.png"/><Relationship Id="rId151" Type="http://schemas.openxmlformats.org/officeDocument/2006/relationships/customXml" Target="../ink/ink2059.xml"/><Relationship Id="rId389" Type="http://schemas.openxmlformats.org/officeDocument/2006/relationships/image" Target="../media/image1535.png"/><Relationship Id="rId193" Type="http://schemas.openxmlformats.org/officeDocument/2006/relationships/customXml" Target="../ink/ink2080.xml"/><Relationship Id="rId207" Type="http://schemas.openxmlformats.org/officeDocument/2006/relationships/customXml" Target="../ink/ink2087.xml"/><Relationship Id="rId249" Type="http://schemas.openxmlformats.org/officeDocument/2006/relationships/customXml" Target="../ink/ink2108.xml"/><Relationship Id="rId414" Type="http://schemas.openxmlformats.org/officeDocument/2006/relationships/customXml" Target="../ink/ink2191.xml"/><Relationship Id="rId456" Type="http://schemas.openxmlformats.org/officeDocument/2006/relationships/customXml" Target="../ink/ink2212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36.png"/><Relationship Id="rId299" Type="http://schemas.openxmlformats.org/officeDocument/2006/relationships/image" Target="../media/image1727.png"/><Relationship Id="rId21" Type="http://schemas.openxmlformats.org/officeDocument/2006/relationships/image" Target="../media/image1589.png"/><Relationship Id="rId63" Type="http://schemas.openxmlformats.org/officeDocument/2006/relationships/image" Target="../media/image1609.png"/><Relationship Id="rId159" Type="http://schemas.openxmlformats.org/officeDocument/2006/relationships/image" Target="../media/image1657.png"/><Relationship Id="rId324" Type="http://schemas.openxmlformats.org/officeDocument/2006/relationships/customXml" Target="../ink/ink2385.xml"/><Relationship Id="rId366" Type="http://schemas.openxmlformats.org/officeDocument/2006/relationships/customXml" Target="../ink/ink2406.xml"/><Relationship Id="rId170" Type="http://schemas.openxmlformats.org/officeDocument/2006/relationships/customXml" Target="../ink/ink2308.xml"/><Relationship Id="rId226" Type="http://schemas.openxmlformats.org/officeDocument/2006/relationships/customXml" Target="../ink/ink2336.xml"/><Relationship Id="rId433" Type="http://schemas.openxmlformats.org/officeDocument/2006/relationships/image" Target="../media/image1793.png"/><Relationship Id="rId268" Type="http://schemas.openxmlformats.org/officeDocument/2006/relationships/customXml" Target="../ink/ink2357.xml"/><Relationship Id="rId32" Type="http://schemas.openxmlformats.org/officeDocument/2006/relationships/customXml" Target="../ink/ink2239.xml"/><Relationship Id="rId74" Type="http://schemas.openxmlformats.org/officeDocument/2006/relationships/customXml" Target="../ink/ink2260.xml"/><Relationship Id="rId128" Type="http://schemas.openxmlformats.org/officeDocument/2006/relationships/customXml" Target="../ink/ink2287.xml"/><Relationship Id="rId335" Type="http://schemas.openxmlformats.org/officeDocument/2006/relationships/image" Target="../media/image1745.png"/><Relationship Id="rId377" Type="http://schemas.openxmlformats.org/officeDocument/2006/relationships/image" Target="../media/image1766.png"/><Relationship Id="rId5" Type="http://schemas.openxmlformats.org/officeDocument/2006/relationships/image" Target="../media/image12030.png"/><Relationship Id="rId181" Type="http://schemas.openxmlformats.org/officeDocument/2006/relationships/image" Target="../media/image1668.png"/><Relationship Id="rId237" Type="http://schemas.openxmlformats.org/officeDocument/2006/relationships/image" Target="../media/image1696.png"/><Relationship Id="rId402" Type="http://schemas.openxmlformats.org/officeDocument/2006/relationships/customXml" Target="../ink/ink2424.xml"/><Relationship Id="rId279" Type="http://schemas.openxmlformats.org/officeDocument/2006/relationships/image" Target="../media/image1717.png"/><Relationship Id="rId444" Type="http://schemas.openxmlformats.org/officeDocument/2006/relationships/customXml" Target="../ink/ink2445.xml"/><Relationship Id="rId43" Type="http://schemas.openxmlformats.org/officeDocument/2006/relationships/image" Target="../media/image1599.png"/><Relationship Id="rId139" Type="http://schemas.openxmlformats.org/officeDocument/2006/relationships/image" Target="../media/image1647.png"/><Relationship Id="rId290" Type="http://schemas.openxmlformats.org/officeDocument/2006/relationships/customXml" Target="../ink/ink2368.xml"/><Relationship Id="rId304" Type="http://schemas.openxmlformats.org/officeDocument/2006/relationships/customXml" Target="../ink/ink2375.xml"/><Relationship Id="rId346" Type="http://schemas.openxmlformats.org/officeDocument/2006/relationships/customXml" Target="../ink/ink2396.xml"/><Relationship Id="rId388" Type="http://schemas.openxmlformats.org/officeDocument/2006/relationships/customXml" Target="../ink/ink2417.xml"/><Relationship Id="rId85" Type="http://schemas.openxmlformats.org/officeDocument/2006/relationships/image" Target="../media/image1620.png"/><Relationship Id="rId150" Type="http://schemas.openxmlformats.org/officeDocument/2006/relationships/customXml" Target="../ink/ink2298.xml"/><Relationship Id="rId192" Type="http://schemas.openxmlformats.org/officeDocument/2006/relationships/customXml" Target="../ink/ink2319.xml"/><Relationship Id="rId206" Type="http://schemas.openxmlformats.org/officeDocument/2006/relationships/customXml" Target="../ink/ink2326.xml"/><Relationship Id="rId413" Type="http://schemas.openxmlformats.org/officeDocument/2006/relationships/image" Target="../media/image1784.png"/><Relationship Id="rId248" Type="http://schemas.openxmlformats.org/officeDocument/2006/relationships/customXml" Target="../ink/ink2347.xml"/><Relationship Id="rId455" Type="http://schemas.openxmlformats.org/officeDocument/2006/relationships/image" Target="../media/image1804.png"/><Relationship Id="rId12" Type="http://schemas.openxmlformats.org/officeDocument/2006/relationships/customXml" Target="../ink/ink2229.xml"/><Relationship Id="rId108" Type="http://schemas.openxmlformats.org/officeDocument/2006/relationships/customXml" Target="../ink/ink2277.xml"/><Relationship Id="rId315" Type="http://schemas.openxmlformats.org/officeDocument/2006/relationships/image" Target="../media/image1735.png"/><Relationship Id="rId357" Type="http://schemas.openxmlformats.org/officeDocument/2006/relationships/image" Target="../media/image1756.png"/><Relationship Id="rId54" Type="http://schemas.openxmlformats.org/officeDocument/2006/relationships/customXml" Target="../ink/ink2250.xml"/><Relationship Id="rId96" Type="http://schemas.openxmlformats.org/officeDocument/2006/relationships/customXml" Target="../ink/ink2271.xml"/><Relationship Id="rId161" Type="http://schemas.openxmlformats.org/officeDocument/2006/relationships/image" Target="../media/image1658.png"/><Relationship Id="rId217" Type="http://schemas.openxmlformats.org/officeDocument/2006/relationships/image" Target="../media/image1686.png"/><Relationship Id="rId399" Type="http://schemas.openxmlformats.org/officeDocument/2006/relationships/image" Target="../media/image1777.png"/><Relationship Id="rId259" Type="http://schemas.openxmlformats.org/officeDocument/2006/relationships/image" Target="../media/image1707.png"/><Relationship Id="rId424" Type="http://schemas.openxmlformats.org/officeDocument/2006/relationships/customXml" Target="../ink/ink2435.xml"/><Relationship Id="rId466" Type="http://schemas.openxmlformats.org/officeDocument/2006/relationships/customXml" Target="../ink/ink2456.xml"/><Relationship Id="rId23" Type="http://schemas.openxmlformats.org/officeDocument/2006/relationships/image" Target="../media/image1590.png"/><Relationship Id="rId119" Type="http://schemas.openxmlformats.org/officeDocument/2006/relationships/image" Target="../media/image1637.png"/><Relationship Id="rId270" Type="http://schemas.openxmlformats.org/officeDocument/2006/relationships/customXml" Target="../ink/ink2358.xml"/><Relationship Id="rId326" Type="http://schemas.openxmlformats.org/officeDocument/2006/relationships/customXml" Target="../ink/ink2386.xml"/><Relationship Id="rId65" Type="http://schemas.openxmlformats.org/officeDocument/2006/relationships/image" Target="../media/image1610.png"/><Relationship Id="rId130" Type="http://schemas.openxmlformats.org/officeDocument/2006/relationships/customXml" Target="../ink/ink2288.xml"/><Relationship Id="rId368" Type="http://schemas.openxmlformats.org/officeDocument/2006/relationships/customXml" Target="../ink/ink2407.xml"/><Relationship Id="rId172" Type="http://schemas.openxmlformats.org/officeDocument/2006/relationships/customXml" Target="../ink/ink2309.xml"/><Relationship Id="rId193" Type="http://schemas.openxmlformats.org/officeDocument/2006/relationships/image" Target="../media/image1674.png"/><Relationship Id="rId207" Type="http://schemas.openxmlformats.org/officeDocument/2006/relationships/image" Target="../media/image1681.png"/><Relationship Id="rId228" Type="http://schemas.openxmlformats.org/officeDocument/2006/relationships/customXml" Target="../ink/ink2337.xml"/><Relationship Id="rId249" Type="http://schemas.openxmlformats.org/officeDocument/2006/relationships/image" Target="../media/image1702.png"/><Relationship Id="rId414" Type="http://schemas.openxmlformats.org/officeDocument/2006/relationships/customXml" Target="../ink/ink2430.xml"/><Relationship Id="rId435" Type="http://schemas.openxmlformats.org/officeDocument/2006/relationships/image" Target="../media/image1794.png"/><Relationship Id="rId456" Type="http://schemas.openxmlformats.org/officeDocument/2006/relationships/customXml" Target="../ink/ink2451.xml"/><Relationship Id="rId13" Type="http://schemas.openxmlformats.org/officeDocument/2006/relationships/image" Target="../media/image1585.png"/><Relationship Id="rId109" Type="http://schemas.openxmlformats.org/officeDocument/2006/relationships/image" Target="../media/image1632.png"/><Relationship Id="rId260" Type="http://schemas.openxmlformats.org/officeDocument/2006/relationships/customXml" Target="../ink/ink2353.xml"/><Relationship Id="rId281" Type="http://schemas.openxmlformats.org/officeDocument/2006/relationships/image" Target="../media/image1718.png"/><Relationship Id="rId316" Type="http://schemas.openxmlformats.org/officeDocument/2006/relationships/customXml" Target="../ink/ink2381.xml"/><Relationship Id="rId337" Type="http://schemas.openxmlformats.org/officeDocument/2006/relationships/image" Target="../media/image1746.png"/><Relationship Id="rId34" Type="http://schemas.openxmlformats.org/officeDocument/2006/relationships/customXml" Target="../ink/ink2240.xml"/><Relationship Id="rId55" Type="http://schemas.openxmlformats.org/officeDocument/2006/relationships/image" Target="../media/image1605.png"/><Relationship Id="rId76" Type="http://schemas.openxmlformats.org/officeDocument/2006/relationships/customXml" Target="../ink/ink2261.xml"/><Relationship Id="rId97" Type="http://schemas.openxmlformats.org/officeDocument/2006/relationships/image" Target="../media/image1626.png"/><Relationship Id="rId120" Type="http://schemas.openxmlformats.org/officeDocument/2006/relationships/customXml" Target="../ink/ink2283.xml"/><Relationship Id="rId141" Type="http://schemas.openxmlformats.org/officeDocument/2006/relationships/image" Target="../media/image1648.png"/><Relationship Id="rId358" Type="http://schemas.openxmlformats.org/officeDocument/2006/relationships/customXml" Target="../ink/ink2402.xml"/><Relationship Id="rId379" Type="http://schemas.openxmlformats.org/officeDocument/2006/relationships/image" Target="../media/image1767.png"/><Relationship Id="rId7" Type="http://schemas.openxmlformats.org/officeDocument/2006/relationships/image" Target="../media/image1582.png"/><Relationship Id="rId162" Type="http://schemas.openxmlformats.org/officeDocument/2006/relationships/customXml" Target="../ink/ink2304.xml"/><Relationship Id="rId183" Type="http://schemas.openxmlformats.org/officeDocument/2006/relationships/image" Target="../media/image1669.png"/><Relationship Id="rId218" Type="http://schemas.openxmlformats.org/officeDocument/2006/relationships/customXml" Target="../ink/ink2332.xml"/><Relationship Id="rId239" Type="http://schemas.openxmlformats.org/officeDocument/2006/relationships/image" Target="../media/image1697.png"/><Relationship Id="rId390" Type="http://schemas.openxmlformats.org/officeDocument/2006/relationships/customXml" Target="../ink/ink2418.xml"/><Relationship Id="rId404" Type="http://schemas.openxmlformats.org/officeDocument/2006/relationships/customXml" Target="../ink/ink2425.xml"/><Relationship Id="rId425" Type="http://schemas.openxmlformats.org/officeDocument/2006/relationships/image" Target="../media/image1789.png"/><Relationship Id="rId446" Type="http://schemas.openxmlformats.org/officeDocument/2006/relationships/customXml" Target="../ink/ink2446.xml"/><Relationship Id="rId467" Type="http://schemas.openxmlformats.org/officeDocument/2006/relationships/image" Target="../media/image1810.png"/><Relationship Id="rId250" Type="http://schemas.openxmlformats.org/officeDocument/2006/relationships/customXml" Target="../ink/ink2348.xml"/><Relationship Id="rId271" Type="http://schemas.openxmlformats.org/officeDocument/2006/relationships/image" Target="../media/image1713.png"/><Relationship Id="rId292" Type="http://schemas.openxmlformats.org/officeDocument/2006/relationships/customXml" Target="../ink/ink2369.xml"/><Relationship Id="rId306" Type="http://schemas.openxmlformats.org/officeDocument/2006/relationships/customXml" Target="../ink/ink2376.xml"/><Relationship Id="rId24" Type="http://schemas.openxmlformats.org/officeDocument/2006/relationships/customXml" Target="../ink/ink2235.xml"/><Relationship Id="rId45" Type="http://schemas.openxmlformats.org/officeDocument/2006/relationships/image" Target="../media/image1600.png"/><Relationship Id="rId66" Type="http://schemas.openxmlformats.org/officeDocument/2006/relationships/customXml" Target="../ink/ink2256.xml"/><Relationship Id="rId87" Type="http://schemas.openxmlformats.org/officeDocument/2006/relationships/image" Target="../media/image1621.png"/><Relationship Id="rId110" Type="http://schemas.openxmlformats.org/officeDocument/2006/relationships/customXml" Target="../ink/ink2278.xml"/><Relationship Id="rId131" Type="http://schemas.openxmlformats.org/officeDocument/2006/relationships/image" Target="../media/image1643.png"/><Relationship Id="rId327" Type="http://schemas.openxmlformats.org/officeDocument/2006/relationships/image" Target="../media/image1741.png"/><Relationship Id="rId348" Type="http://schemas.openxmlformats.org/officeDocument/2006/relationships/customXml" Target="../ink/ink2397.xml"/><Relationship Id="rId369" Type="http://schemas.openxmlformats.org/officeDocument/2006/relationships/image" Target="../media/image1762.png"/><Relationship Id="rId152" Type="http://schemas.openxmlformats.org/officeDocument/2006/relationships/customXml" Target="../ink/ink2299.xml"/><Relationship Id="rId173" Type="http://schemas.openxmlformats.org/officeDocument/2006/relationships/image" Target="../media/image1664.png"/><Relationship Id="rId194" Type="http://schemas.openxmlformats.org/officeDocument/2006/relationships/customXml" Target="../ink/ink2320.xml"/><Relationship Id="rId208" Type="http://schemas.openxmlformats.org/officeDocument/2006/relationships/customXml" Target="../ink/ink2327.xml"/><Relationship Id="rId229" Type="http://schemas.openxmlformats.org/officeDocument/2006/relationships/image" Target="../media/image1692.png"/><Relationship Id="rId380" Type="http://schemas.openxmlformats.org/officeDocument/2006/relationships/customXml" Target="../ink/ink2413.xml"/><Relationship Id="rId415" Type="http://schemas.openxmlformats.org/officeDocument/2006/relationships/image" Target="../media/image1785.png"/><Relationship Id="rId436" Type="http://schemas.openxmlformats.org/officeDocument/2006/relationships/customXml" Target="../ink/ink2441.xml"/><Relationship Id="rId457" Type="http://schemas.openxmlformats.org/officeDocument/2006/relationships/image" Target="../media/image1805.png"/><Relationship Id="rId240" Type="http://schemas.openxmlformats.org/officeDocument/2006/relationships/customXml" Target="../ink/ink2343.xml"/><Relationship Id="rId261" Type="http://schemas.openxmlformats.org/officeDocument/2006/relationships/image" Target="../media/image1708.png"/><Relationship Id="rId14" Type="http://schemas.openxmlformats.org/officeDocument/2006/relationships/customXml" Target="../ink/ink2230.xml"/><Relationship Id="rId35" Type="http://schemas.openxmlformats.org/officeDocument/2006/relationships/image" Target="../media/image1595.png"/><Relationship Id="rId56" Type="http://schemas.openxmlformats.org/officeDocument/2006/relationships/customXml" Target="../ink/ink2251.xml"/><Relationship Id="rId77" Type="http://schemas.openxmlformats.org/officeDocument/2006/relationships/image" Target="../media/image1616.png"/><Relationship Id="rId100" Type="http://schemas.openxmlformats.org/officeDocument/2006/relationships/customXml" Target="../ink/ink2273.xml"/><Relationship Id="rId282" Type="http://schemas.openxmlformats.org/officeDocument/2006/relationships/customXml" Target="../ink/ink2364.xml"/><Relationship Id="rId317" Type="http://schemas.openxmlformats.org/officeDocument/2006/relationships/image" Target="../media/image1736.png"/><Relationship Id="rId338" Type="http://schemas.openxmlformats.org/officeDocument/2006/relationships/customXml" Target="../ink/ink2392.xml"/><Relationship Id="rId359" Type="http://schemas.openxmlformats.org/officeDocument/2006/relationships/image" Target="../media/image1757.png"/><Relationship Id="rId8" Type="http://schemas.openxmlformats.org/officeDocument/2006/relationships/customXml" Target="../ink/ink2227.xml"/><Relationship Id="rId98" Type="http://schemas.openxmlformats.org/officeDocument/2006/relationships/customXml" Target="../ink/ink2272.xml"/><Relationship Id="rId121" Type="http://schemas.openxmlformats.org/officeDocument/2006/relationships/image" Target="../media/image1638.png"/><Relationship Id="rId142" Type="http://schemas.openxmlformats.org/officeDocument/2006/relationships/customXml" Target="../ink/ink2294.xml"/><Relationship Id="rId163" Type="http://schemas.openxmlformats.org/officeDocument/2006/relationships/image" Target="../media/image1659.png"/><Relationship Id="rId184" Type="http://schemas.openxmlformats.org/officeDocument/2006/relationships/customXml" Target="../ink/ink2315.xml"/><Relationship Id="rId219" Type="http://schemas.openxmlformats.org/officeDocument/2006/relationships/image" Target="../media/image1687.png"/><Relationship Id="rId370" Type="http://schemas.openxmlformats.org/officeDocument/2006/relationships/customXml" Target="../ink/ink2408.xml"/><Relationship Id="rId391" Type="http://schemas.openxmlformats.org/officeDocument/2006/relationships/image" Target="../media/image1773.png"/><Relationship Id="rId405" Type="http://schemas.openxmlformats.org/officeDocument/2006/relationships/image" Target="../media/image1780.png"/><Relationship Id="rId426" Type="http://schemas.openxmlformats.org/officeDocument/2006/relationships/customXml" Target="../ink/ink2436.xml"/><Relationship Id="rId447" Type="http://schemas.openxmlformats.org/officeDocument/2006/relationships/image" Target="../media/image1800.png"/><Relationship Id="rId230" Type="http://schemas.openxmlformats.org/officeDocument/2006/relationships/customXml" Target="../ink/ink2338.xml"/><Relationship Id="rId251" Type="http://schemas.openxmlformats.org/officeDocument/2006/relationships/image" Target="../media/image1703.png"/><Relationship Id="rId468" Type="http://schemas.openxmlformats.org/officeDocument/2006/relationships/customXml" Target="../ink/ink2457.xml"/><Relationship Id="rId25" Type="http://schemas.openxmlformats.org/officeDocument/2006/relationships/image" Target="../media/image1591.png"/><Relationship Id="rId46" Type="http://schemas.openxmlformats.org/officeDocument/2006/relationships/customXml" Target="../ink/ink2246.xml"/><Relationship Id="rId67" Type="http://schemas.openxmlformats.org/officeDocument/2006/relationships/image" Target="../media/image1611.png"/><Relationship Id="rId272" Type="http://schemas.openxmlformats.org/officeDocument/2006/relationships/customXml" Target="../ink/ink2359.xml"/><Relationship Id="rId293" Type="http://schemas.openxmlformats.org/officeDocument/2006/relationships/image" Target="../media/image1724.png"/><Relationship Id="rId307" Type="http://schemas.openxmlformats.org/officeDocument/2006/relationships/image" Target="../media/image1731.png"/><Relationship Id="rId328" Type="http://schemas.openxmlformats.org/officeDocument/2006/relationships/customXml" Target="../ink/ink2387.xml"/><Relationship Id="rId349" Type="http://schemas.openxmlformats.org/officeDocument/2006/relationships/image" Target="../media/image1752.png"/><Relationship Id="rId88" Type="http://schemas.openxmlformats.org/officeDocument/2006/relationships/customXml" Target="../ink/ink2267.xml"/><Relationship Id="rId111" Type="http://schemas.openxmlformats.org/officeDocument/2006/relationships/image" Target="../media/image1633.png"/><Relationship Id="rId132" Type="http://schemas.openxmlformats.org/officeDocument/2006/relationships/customXml" Target="../ink/ink2289.xml"/><Relationship Id="rId153" Type="http://schemas.openxmlformats.org/officeDocument/2006/relationships/image" Target="../media/image1654.png"/><Relationship Id="rId174" Type="http://schemas.openxmlformats.org/officeDocument/2006/relationships/customXml" Target="../ink/ink2310.xml"/><Relationship Id="rId195" Type="http://schemas.openxmlformats.org/officeDocument/2006/relationships/image" Target="../media/image1675.png"/><Relationship Id="rId209" Type="http://schemas.openxmlformats.org/officeDocument/2006/relationships/image" Target="../media/image1682.png"/><Relationship Id="rId360" Type="http://schemas.openxmlformats.org/officeDocument/2006/relationships/customXml" Target="../ink/ink2403.xml"/><Relationship Id="rId381" Type="http://schemas.openxmlformats.org/officeDocument/2006/relationships/image" Target="../media/image1768.png"/><Relationship Id="rId416" Type="http://schemas.openxmlformats.org/officeDocument/2006/relationships/customXml" Target="../ink/ink2431.xml"/><Relationship Id="rId220" Type="http://schemas.openxmlformats.org/officeDocument/2006/relationships/customXml" Target="../ink/ink2333.xml"/><Relationship Id="rId241" Type="http://schemas.openxmlformats.org/officeDocument/2006/relationships/image" Target="../media/image1698.png"/><Relationship Id="rId437" Type="http://schemas.openxmlformats.org/officeDocument/2006/relationships/image" Target="../media/image1795.png"/><Relationship Id="rId458" Type="http://schemas.openxmlformats.org/officeDocument/2006/relationships/customXml" Target="../ink/ink2452.xml"/><Relationship Id="rId15" Type="http://schemas.openxmlformats.org/officeDocument/2006/relationships/image" Target="../media/image1586.png"/><Relationship Id="rId36" Type="http://schemas.openxmlformats.org/officeDocument/2006/relationships/customXml" Target="../ink/ink2241.xml"/><Relationship Id="rId57" Type="http://schemas.openxmlformats.org/officeDocument/2006/relationships/image" Target="../media/image1606.png"/><Relationship Id="rId262" Type="http://schemas.openxmlformats.org/officeDocument/2006/relationships/customXml" Target="../ink/ink2354.xml"/><Relationship Id="rId283" Type="http://schemas.openxmlformats.org/officeDocument/2006/relationships/image" Target="../media/image1719.png"/><Relationship Id="rId318" Type="http://schemas.openxmlformats.org/officeDocument/2006/relationships/customXml" Target="../ink/ink2382.xml"/><Relationship Id="rId339" Type="http://schemas.openxmlformats.org/officeDocument/2006/relationships/image" Target="../media/image1747.png"/><Relationship Id="rId78" Type="http://schemas.openxmlformats.org/officeDocument/2006/relationships/customXml" Target="../ink/ink2262.xml"/><Relationship Id="rId99" Type="http://schemas.openxmlformats.org/officeDocument/2006/relationships/image" Target="../media/image1627.png"/><Relationship Id="rId101" Type="http://schemas.openxmlformats.org/officeDocument/2006/relationships/image" Target="../media/image1628.png"/><Relationship Id="rId122" Type="http://schemas.openxmlformats.org/officeDocument/2006/relationships/customXml" Target="../ink/ink2284.xml"/><Relationship Id="rId143" Type="http://schemas.openxmlformats.org/officeDocument/2006/relationships/image" Target="../media/image1649.png"/><Relationship Id="rId164" Type="http://schemas.openxmlformats.org/officeDocument/2006/relationships/customXml" Target="../ink/ink2305.xml"/><Relationship Id="rId185" Type="http://schemas.openxmlformats.org/officeDocument/2006/relationships/image" Target="../media/image1670.png"/><Relationship Id="rId350" Type="http://schemas.openxmlformats.org/officeDocument/2006/relationships/customXml" Target="../ink/ink2398.xml"/><Relationship Id="rId371" Type="http://schemas.openxmlformats.org/officeDocument/2006/relationships/image" Target="../media/image1763.png"/><Relationship Id="rId406" Type="http://schemas.openxmlformats.org/officeDocument/2006/relationships/customXml" Target="../ink/ink2426.xml"/><Relationship Id="rId9" Type="http://schemas.openxmlformats.org/officeDocument/2006/relationships/image" Target="../media/image1583.png"/><Relationship Id="rId210" Type="http://schemas.openxmlformats.org/officeDocument/2006/relationships/customXml" Target="../ink/ink2328.xml"/><Relationship Id="rId392" Type="http://schemas.openxmlformats.org/officeDocument/2006/relationships/customXml" Target="../ink/ink2419.xml"/><Relationship Id="rId427" Type="http://schemas.openxmlformats.org/officeDocument/2006/relationships/image" Target="../media/image1790.png"/><Relationship Id="rId448" Type="http://schemas.openxmlformats.org/officeDocument/2006/relationships/customXml" Target="../ink/ink2447.xml"/><Relationship Id="rId469" Type="http://schemas.openxmlformats.org/officeDocument/2006/relationships/image" Target="../media/image1811.png"/><Relationship Id="rId26" Type="http://schemas.openxmlformats.org/officeDocument/2006/relationships/customXml" Target="../ink/ink2236.xml"/><Relationship Id="rId231" Type="http://schemas.openxmlformats.org/officeDocument/2006/relationships/image" Target="../media/image1693.png"/><Relationship Id="rId252" Type="http://schemas.openxmlformats.org/officeDocument/2006/relationships/customXml" Target="../ink/ink2349.xml"/><Relationship Id="rId273" Type="http://schemas.openxmlformats.org/officeDocument/2006/relationships/image" Target="../media/image1714.png"/><Relationship Id="rId294" Type="http://schemas.openxmlformats.org/officeDocument/2006/relationships/customXml" Target="../ink/ink2370.xml"/><Relationship Id="rId308" Type="http://schemas.openxmlformats.org/officeDocument/2006/relationships/customXml" Target="../ink/ink2377.xml"/><Relationship Id="rId329" Type="http://schemas.openxmlformats.org/officeDocument/2006/relationships/image" Target="../media/image1742.png"/><Relationship Id="rId47" Type="http://schemas.openxmlformats.org/officeDocument/2006/relationships/image" Target="../media/image1601.png"/><Relationship Id="rId68" Type="http://schemas.openxmlformats.org/officeDocument/2006/relationships/customXml" Target="../ink/ink2257.xml"/><Relationship Id="rId89" Type="http://schemas.openxmlformats.org/officeDocument/2006/relationships/image" Target="../media/image1622.png"/><Relationship Id="rId112" Type="http://schemas.openxmlformats.org/officeDocument/2006/relationships/customXml" Target="../ink/ink2279.xml"/><Relationship Id="rId133" Type="http://schemas.openxmlformats.org/officeDocument/2006/relationships/image" Target="../media/image1644.png"/><Relationship Id="rId154" Type="http://schemas.openxmlformats.org/officeDocument/2006/relationships/customXml" Target="../ink/ink2300.xml"/><Relationship Id="rId175" Type="http://schemas.openxmlformats.org/officeDocument/2006/relationships/image" Target="../media/image1665.png"/><Relationship Id="rId340" Type="http://schemas.openxmlformats.org/officeDocument/2006/relationships/customXml" Target="../ink/ink2393.xml"/><Relationship Id="rId361" Type="http://schemas.openxmlformats.org/officeDocument/2006/relationships/image" Target="../media/image1758.png"/><Relationship Id="rId196" Type="http://schemas.openxmlformats.org/officeDocument/2006/relationships/customXml" Target="../ink/ink2321.xml"/><Relationship Id="rId200" Type="http://schemas.openxmlformats.org/officeDocument/2006/relationships/customXml" Target="../ink/ink2323.xml"/><Relationship Id="rId382" Type="http://schemas.openxmlformats.org/officeDocument/2006/relationships/customXml" Target="../ink/ink2414.xml"/><Relationship Id="rId417" Type="http://schemas.openxmlformats.org/officeDocument/2006/relationships/image" Target="../media/image1786.png"/><Relationship Id="rId438" Type="http://schemas.openxmlformats.org/officeDocument/2006/relationships/customXml" Target="../ink/ink2442.xml"/><Relationship Id="rId459" Type="http://schemas.openxmlformats.org/officeDocument/2006/relationships/image" Target="../media/image1806.png"/><Relationship Id="rId16" Type="http://schemas.openxmlformats.org/officeDocument/2006/relationships/customXml" Target="../ink/ink2231.xml"/><Relationship Id="rId221" Type="http://schemas.openxmlformats.org/officeDocument/2006/relationships/image" Target="../media/image1688.png"/><Relationship Id="rId242" Type="http://schemas.openxmlformats.org/officeDocument/2006/relationships/customXml" Target="../ink/ink2344.xml"/><Relationship Id="rId263" Type="http://schemas.openxmlformats.org/officeDocument/2006/relationships/image" Target="../media/image1709.png"/><Relationship Id="rId284" Type="http://schemas.openxmlformats.org/officeDocument/2006/relationships/customXml" Target="../ink/ink2365.xml"/><Relationship Id="rId319" Type="http://schemas.openxmlformats.org/officeDocument/2006/relationships/image" Target="../media/image1737.png"/><Relationship Id="rId37" Type="http://schemas.openxmlformats.org/officeDocument/2006/relationships/image" Target="../media/image1596.png"/><Relationship Id="rId58" Type="http://schemas.openxmlformats.org/officeDocument/2006/relationships/customXml" Target="../ink/ink2252.xml"/><Relationship Id="rId79" Type="http://schemas.openxmlformats.org/officeDocument/2006/relationships/image" Target="../media/image1617.png"/><Relationship Id="rId102" Type="http://schemas.openxmlformats.org/officeDocument/2006/relationships/customXml" Target="../ink/ink2274.xml"/><Relationship Id="rId123" Type="http://schemas.openxmlformats.org/officeDocument/2006/relationships/image" Target="../media/image1639.png"/><Relationship Id="rId144" Type="http://schemas.openxmlformats.org/officeDocument/2006/relationships/customXml" Target="../ink/ink2295.xml"/><Relationship Id="rId330" Type="http://schemas.openxmlformats.org/officeDocument/2006/relationships/customXml" Target="../ink/ink2388.xml"/><Relationship Id="rId90" Type="http://schemas.openxmlformats.org/officeDocument/2006/relationships/customXml" Target="../ink/ink2268.xml"/><Relationship Id="rId165" Type="http://schemas.openxmlformats.org/officeDocument/2006/relationships/image" Target="../media/image1660.png"/><Relationship Id="rId186" Type="http://schemas.openxmlformats.org/officeDocument/2006/relationships/customXml" Target="../ink/ink2316.xml"/><Relationship Id="rId351" Type="http://schemas.openxmlformats.org/officeDocument/2006/relationships/image" Target="../media/image1753.png"/><Relationship Id="rId372" Type="http://schemas.openxmlformats.org/officeDocument/2006/relationships/customXml" Target="../ink/ink2409.xml"/><Relationship Id="rId393" Type="http://schemas.openxmlformats.org/officeDocument/2006/relationships/image" Target="../media/image1774.png"/><Relationship Id="rId407" Type="http://schemas.openxmlformats.org/officeDocument/2006/relationships/image" Target="../media/image1781.png"/><Relationship Id="rId428" Type="http://schemas.openxmlformats.org/officeDocument/2006/relationships/customXml" Target="../ink/ink2437.xml"/><Relationship Id="rId449" Type="http://schemas.openxmlformats.org/officeDocument/2006/relationships/image" Target="../media/image1801.png"/><Relationship Id="rId211" Type="http://schemas.openxmlformats.org/officeDocument/2006/relationships/image" Target="../media/image1683.png"/><Relationship Id="rId232" Type="http://schemas.openxmlformats.org/officeDocument/2006/relationships/customXml" Target="../ink/ink2339.xml"/><Relationship Id="rId253" Type="http://schemas.openxmlformats.org/officeDocument/2006/relationships/image" Target="../media/image1704.png"/><Relationship Id="rId274" Type="http://schemas.openxmlformats.org/officeDocument/2006/relationships/customXml" Target="../ink/ink2360.xml"/><Relationship Id="rId295" Type="http://schemas.openxmlformats.org/officeDocument/2006/relationships/image" Target="../media/image1725.png"/><Relationship Id="rId309" Type="http://schemas.openxmlformats.org/officeDocument/2006/relationships/image" Target="../media/image1732.png"/><Relationship Id="rId460" Type="http://schemas.openxmlformats.org/officeDocument/2006/relationships/customXml" Target="../ink/ink2453.xml"/><Relationship Id="rId27" Type="http://schemas.openxmlformats.org/officeDocument/2006/relationships/image" Target="../media/image1592.png"/><Relationship Id="rId48" Type="http://schemas.openxmlformats.org/officeDocument/2006/relationships/customXml" Target="../ink/ink2247.xml"/><Relationship Id="rId69" Type="http://schemas.openxmlformats.org/officeDocument/2006/relationships/image" Target="../media/image1612.png"/><Relationship Id="rId113" Type="http://schemas.openxmlformats.org/officeDocument/2006/relationships/image" Target="../media/image1634.png"/><Relationship Id="rId134" Type="http://schemas.openxmlformats.org/officeDocument/2006/relationships/customXml" Target="../ink/ink2290.xml"/><Relationship Id="rId320" Type="http://schemas.openxmlformats.org/officeDocument/2006/relationships/customXml" Target="../ink/ink2383.xml"/><Relationship Id="rId80" Type="http://schemas.openxmlformats.org/officeDocument/2006/relationships/customXml" Target="../ink/ink2263.xml"/><Relationship Id="rId155" Type="http://schemas.openxmlformats.org/officeDocument/2006/relationships/image" Target="../media/image1655.png"/><Relationship Id="rId176" Type="http://schemas.openxmlformats.org/officeDocument/2006/relationships/customXml" Target="../ink/ink2311.xml"/><Relationship Id="rId197" Type="http://schemas.openxmlformats.org/officeDocument/2006/relationships/image" Target="../media/image1676.png"/><Relationship Id="rId341" Type="http://schemas.openxmlformats.org/officeDocument/2006/relationships/image" Target="../media/image1748.png"/><Relationship Id="rId362" Type="http://schemas.openxmlformats.org/officeDocument/2006/relationships/customXml" Target="../ink/ink2404.xml"/><Relationship Id="rId383" Type="http://schemas.openxmlformats.org/officeDocument/2006/relationships/image" Target="../media/image1769.png"/><Relationship Id="rId418" Type="http://schemas.openxmlformats.org/officeDocument/2006/relationships/customXml" Target="../ink/ink2432.xml"/><Relationship Id="rId439" Type="http://schemas.openxmlformats.org/officeDocument/2006/relationships/image" Target="../media/image1796.png"/><Relationship Id="rId201" Type="http://schemas.openxmlformats.org/officeDocument/2006/relationships/image" Target="../media/image1678.png"/><Relationship Id="rId222" Type="http://schemas.openxmlformats.org/officeDocument/2006/relationships/customXml" Target="../ink/ink2334.xml"/><Relationship Id="rId243" Type="http://schemas.openxmlformats.org/officeDocument/2006/relationships/image" Target="../media/image1699.png"/><Relationship Id="rId264" Type="http://schemas.openxmlformats.org/officeDocument/2006/relationships/customXml" Target="../ink/ink2355.xml"/><Relationship Id="rId285" Type="http://schemas.openxmlformats.org/officeDocument/2006/relationships/image" Target="../media/image1720.png"/><Relationship Id="rId450" Type="http://schemas.openxmlformats.org/officeDocument/2006/relationships/customXml" Target="../ink/ink2448.xml"/><Relationship Id="rId17" Type="http://schemas.openxmlformats.org/officeDocument/2006/relationships/image" Target="../media/image1587.png"/><Relationship Id="rId38" Type="http://schemas.openxmlformats.org/officeDocument/2006/relationships/customXml" Target="../ink/ink2242.xml"/><Relationship Id="rId59" Type="http://schemas.openxmlformats.org/officeDocument/2006/relationships/image" Target="../media/image1607.png"/><Relationship Id="rId103" Type="http://schemas.openxmlformats.org/officeDocument/2006/relationships/image" Target="../media/image1629.png"/><Relationship Id="rId124" Type="http://schemas.openxmlformats.org/officeDocument/2006/relationships/customXml" Target="../ink/ink2285.xml"/><Relationship Id="rId310" Type="http://schemas.openxmlformats.org/officeDocument/2006/relationships/customXml" Target="../ink/ink2378.xml"/><Relationship Id="rId70" Type="http://schemas.openxmlformats.org/officeDocument/2006/relationships/customXml" Target="../ink/ink2258.xml"/><Relationship Id="rId91" Type="http://schemas.openxmlformats.org/officeDocument/2006/relationships/image" Target="../media/image1623.png"/><Relationship Id="rId145" Type="http://schemas.openxmlformats.org/officeDocument/2006/relationships/image" Target="../media/image1650.png"/><Relationship Id="rId166" Type="http://schemas.openxmlformats.org/officeDocument/2006/relationships/customXml" Target="../ink/ink2306.xml"/><Relationship Id="rId187" Type="http://schemas.openxmlformats.org/officeDocument/2006/relationships/image" Target="../media/image1671.png"/><Relationship Id="rId331" Type="http://schemas.openxmlformats.org/officeDocument/2006/relationships/image" Target="../media/image1743.png"/><Relationship Id="rId352" Type="http://schemas.openxmlformats.org/officeDocument/2006/relationships/customXml" Target="../ink/ink2399.xml"/><Relationship Id="rId373" Type="http://schemas.openxmlformats.org/officeDocument/2006/relationships/image" Target="../media/image1764.png"/><Relationship Id="rId394" Type="http://schemas.openxmlformats.org/officeDocument/2006/relationships/customXml" Target="../ink/ink2420.xml"/><Relationship Id="rId408" Type="http://schemas.openxmlformats.org/officeDocument/2006/relationships/customXml" Target="../ink/ink2427.xml"/><Relationship Id="rId429" Type="http://schemas.openxmlformats.org/officeDocument/2006/relationships/image" Target="../media/image179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29.xml"/><Relationship Id="rId233" Type="http://schemas.openxmlformats.org/officeDocument/2006/relationships/image" Target="../media/image1694.png"/><Relationship Id="rId254" Type="http://schemas.openxmlformats.org/officeDocument/2006/relationships/customXml" Target="../ink/ink2350.xml"/><Relationship Id="rId440" Type="http://schemas.openxmlformats.org/officeDocument/2006/relationships/customXml" Target="../ink/ink2443.xml"/><Relationship Id="rId28" Type="http://schemas.openxmlformats.org/officeDocument/2006/relationships/customXml" Target="../ink/ink2237.xml"/><Relationship Id="rId49" Type="http://schemas.openxmlformats.org/officeDocument/2006/relationships/image" Target="../media/image1602.png"/><Relationship Id="rId114" Type="http://schemas.openxmlformats.org/officeDocument/2006/relationships/customXml" Target="../ink/ink2280.xml"/><Relationship Id="rId275" Type="http://schemas.openxmlformats.org/officeDocument/2006/relationships/image" Target="../media/image1715.png"/><Relationship Id="rId296" Type="http://schemas.openxmlformats.org/officeDocument/2006/relationships/customXml" Target="../ink/ink2371.xml"/><Relationship Id="rId300" Type="http://schemas.openxmlformats.org/officeDocument/2006/relationships/customXml" Target="../ink/ink2373.xml"/><Relationship Id="rId461" Type="http://schemas.openxmlformats.org/officeDocument/2006/relationships/image" Target="../media/image1807.png"/><Relationship Id="rId60" Type="http://schemas.openxmlformats.org/officeDocument/2006/relationships/customXml" Target="../ink/ink2253.xml"/><Relationship Id="rId81" Type="http://schemas.openxmlformats.org/officeDocument/2006/relationships/image" Target="../media/image1618.png"/><Relationship Id="rId135" Type="http://schemas.openxmlformats.org/officeDocument/2006/relationships/image" Target="../media/image1645.png"/><Relationship Id="rId156" Type="http://schemas.openxmlformats.org/officeDocument/2006/relationships/customXml" Target="../ink/ink2301.xml"/><Relationship Id="rId177" Type="http://schemas.openxmlformats.org/officeDocument/2006/relationships/image" Target="../media/image1666.png"/><Relationship Id="rId198" Type="http://schemas.openxmlformats.org/officeDocument/2006/relationships/customXml" Target="../ink/ink2322.xml"/><Relationship Id="rId321" Type="http://schemas.openxmlformats.org/officeDocument/2006/relationships/image" Target="../media/image1738.png"/><Relationship Id="rId342" Type="http://schemas.openxmlformats.org/officeDocument/2006/relationships/customXml" Target="../ink/ink2394.xml"/><Relationship Id="rId363" Type="http://schemas.openxmlformats.org/officeDocument/2006/relationships/image" Target="../media/image1759.png"/><Relationship Id="rId384" Type="http://schemas.openxmlformats.org/officeDocument/2006/relationships/customXml" Target="../ink/ink2415.xml"/><Relationship Id="rId419" Type="http://schemas.openxmlformats.org/officeDocument/2006/relationships/image" Target="../media/image13421.png"/><Relationship Id="rId202" Type="http://schemas.openxmlformats.org/officeDocument/2006/relationships/customXml" Target="../ink/ink2324.xml"/><Relationship Id="rId223" Type="http://schemas.openxmlformats.org/officeDocument/2006/relationships/image" Target="../media/image1689.png"/><Relationship Id="rId244" Type="http://schemas.openxmlformats.org/officeDocument/2006/relationships/customXml" Target="../ink/ink2345.xml"/><Relationship Id="rId430" Type="http://schemas.openxmlformats.org/officeDocument/2006/relationships/customXml" Target="../ink/ink2438.xml"/><Relationship Id="rId18" Type="http://schemas.openxmlformats.org/officeDocument/2006/relationships/customXml" Target="../ink/ink2232.xml"/><Relationship Id="rId39" Type="http://schemas.openxmlformats.org/officeDocument/2006/relationships/image" Target="../media/image1597.png"/><Relationship Id="rId265" Type="http://schemas.openxmlformats.org/officeDocument/2006/relationships/image" Target="../media/image1710.png"/><Relationship Id="rId286" Type="http://schemas.openxmlformats.org/officeDocument/2006/relationships/customXml" Target="../ink/ink2366.xml"/><Relationship Id="rId451" Type="http://schemas.openxmlformats.org/officeDocument/2006/relationships/image" Target="../media/image1802.png"/><Relationship Id="rId50" Type="http://schemas.openxmlformats.org/officeDocument/2006/relationships/customXml" Target="../ink/ink2248.xml"/><Relationship Id="rId104" Type="http://schemas.openxmlformats.org/officeDocument/2006/relationships/customXml" Target="../ink/ink2275.xml"/><Relationship Id="rId125" Type="http://schemas.openxmlformats.org/officeDocument/2006/relationships/image" Target="../media/image1640.png"/><Relationship Id="rId146" Type="http://schemas.openxmlformats.org/officeDocument/2006/relationships/customXml" Target="../ink/ink2296.xml"/><Relationship Id="rId167" Type="http://schemas.openxmlformats.org/officeDocument/2006/relationships/image" Target="../media/image1661.png"/><Relationship Id="rId188" Type="http://schemas.openxmlformats.org/officeDocument/2006/relationships/customXml" Target="../ink/ink2317.xml"/><Relationship Id="rId311" Type="http://schemas.openxmlformats.org/officeDocument/2006/relationships/image" Target="../media/image1733.png"/><Relationship Id="rId332" Type="http://schemas.openxmlformats.org/officeDocument/2006/relationships/customXml" Target="../ink/ink2389.xml"/><Relationship Id="rId353" Type="http://schemas.openxmlformats.org/officeDocument/2006/relationships/image" Target="../media/image1754.png"/><Relationship Id="rId374" Type="http://schemas.openxmlformats.org/officeDocument/2006/relationships/customXml" Target="../ink/ink2410.xml"/><Relationship Id="rId395" Type="http://schemas.openxmlformats.org/officeDocument/2006/relationships/image" Target="../media/image1775.png"/><Relationship Id="rId409" Type="http://schemas.openxmlformats.org/officeDocument/2006/relationships/image" Target="../media/image1782.png"/><Relationship Id="rId71" Type="http://schemas.openxmlformats.org/officeDocument/2006/relationships/image" Target="../media/image1613.png"/><Relationship Id="rId92" Type="http://schemas.openxmlformats.org/officeDocument/2006/relationships/customXml" Target="../ink/ink2269.xml"/><Relationship Id="rId213" Type="http://schemas.openxmlformats.org/officeDocument/2006/relationships/image" Target="../media/image1684.png"/><Relationship Id="rId234" Type="http://schemas.openxmlformats.org/officeDocument/2006/relationships/customXml" Target="../ink/ink2340.xml"/><Relationship Id="rId420" Type="http://schemas.openxmlformats.org/officeDocument/2006/relationships/customXml" Target="../ink/ink2433.xml"/><Relationship Id="rId2" Type="http://schemas.openxmlformats.org/officeDocument/2006/relationships/customXml" Target="../ink/ink2224.xml"/><Relationship Id="rId29" Type="http://schemas.openxmlformats.org/officeDocument/2006/relationships/image" Target="../media/image1593.png"/><Relationship Id="rId255" Type="http://schemas.openxmlformats.org/officeDocument/2006/relationships/image" Target="../media/image1705.png"/><Relationship Id="rId276" Type="http://schemas.openxmlformats.org/officeDocument/2006/relationships/customXml" Target="../ink/ink2361.xml"/><Relationship Id="rId297" Type="http://schemas.openxmlformats.org/officeDocument/2006/relationships/image" Target="../media/image1726.png"/><Relationship Id="rId441" Type="http://schemas.openxmlformats.org/officeDocument/2006/relationships/image" Target="../media/image1797.png"/><Relationship Id="rId462" Type="http://schemas.openxmlformats.org/officeDocument/2006/relationships/customXml" Target="../ink/ink2454.xml"/><Relationship Id="rId40" Type="http://schemas.openxmlformats.org/officeDocument/2006/relationships/customXml" Target="../ink/ink2243.xml"/><Relationship Id="rId115" Type="http://schemas.openxmlformats.org/officeDocument/2006/relationships/image" Target="../media/image1635.png"/><Relationship Id="rId136" Type="http://schemas.openxmlformats.org/officeDocument/2006/relationships/customXml" Target="../ink/ink2291.xml"/><Relationship Id="rId157" Type="http://schemas.openxmlformats.org/officeDocument/2006/relationships/image" Target="../media/image1656.png"/><Relationship Id="rId178" Type="http://schemas.openxmlformats.org/officeDocument/2006/relationships/customXml" Target="../ink/ink2312.xml"/><Relationship Id="rId301" Type="http://schemas.openxmlformats.org/officeDocument/2006/relationships/image" Target="../media/image1728.png"/><Relationship Id="rId322" Type="http://schemas.openxmlformats.org/officeDocument/2006/relationships/customXml" Target="../ink/ink2384.xml"/><Relationship Id="rId343" Type="http://schemas.openxmlformats.org/officeDocument/2006/relationships/image" Target="../media/image1749.png"/><Relationship Id="rId364" Type="http://schemas.openxmlformats.org/officeDocument/2006/relationships/customXml" Target="../ink/ink2405.xml"/><Relationship Id="rId61" Type="http://schemas.openxmlformats.org/officeDocument/2006/relationships/image" Target="../media/image1608.png"/><Relationship Id="rId82" Type="http://schemas.openxmlformats.org/officeDocument/2006/relationships/customXml" Target="../ink/ink2264.xml"/><Relationship Id="rId199" Type="http://schemas.openxmlformats.org/officeDocument/2006/relationships/image" Target="../media/image1677.png"/><Relationship Id="rId203" Type="http://schemas.openxmlformats.org/officeDocument/2006/relationships/image" Target="../media/image1679.png"/><Relationship Id="rId385" Type="http://schemas.openxmlformats.org/officeDocument/2006/relationships/image" Target="../media/image1770.png"/><Relationship Id="rId19" Type="http://schemas.openxmlformats.org/officeDocument/2006/relationships/image" Target="../media/image1588.png"/><Relationship Id="rId224" Type="http://schemas.openxmlformats.org/officeDocument/2006/relationships/customXml" Target="../ink/ink2335.xml"/><Relationship Id="rId245" Type="http://schemas.openxmlformats.org/officeDocument/2006/relationships/image" Target="../media/image1700.png"/><Relationship Id="rId266" Type="http://schemas.openxmlformats.org/officeDocument/2006/relationships/customXml" Target="../ink/ink2356.xml"/><Relationship Id="rId287" Type="http://schemas.openxmlformats.org/officeDocument/2006/relationships/image" Target="../media/image1721.png"/><Relationship Id="rId410" Type="http://schemas.openxmlformats.org/officeDocument/2006/relationships/customXml" Target="../ink/ink2428.xml"/><Relationship Id="rId431" Type="http://schemas.openxmlformats.org/officeDocument/2006/relationships/image" Target="../media/image1792.png"/><Relationship Id="rId452" Type="http://schemas.openxmlformats.org/officeDocument/2006/relationships/customXml" Target="../ink/ink2449.xml"/><Relationship Id="rId30" Type="http://schemas.openxmlformats.org/officeDocument/2006/relationships/customXml" Target="../ink/ink2238.xml"/><Relationship Id="rId105" Type="http://schemas.openxmlformats.org/officeDocument/2006/relationships/image" Target="../media/image1630.png"/><Relationship Id="rId126" Type="http://schemas.openxmlformats.org/officeDocument/2006/relationships/customXml" Target="../ink/ink2286.xml"/><Relationship Id="rId147" Type="http://schemas.openxmlformats.org/officeDocument/2006/relationships/image" Target="../media/image1651.png"/><Relationship Id="rId168" Type="http://schemas.openxmlformats.org/officeDocument/2006/relationships/customXml" Target="../ink/ink2307.xml"/><Relationship Id="rId312" Type="http://schemas.openxmlformats.org/officeDocument/2006/relationships/customXml" Target="../ink/ink2379.xml"/><Relationship Id="rId333" Type="http://schemas.openxmlformats.org/officeDocument/2006/relationships/image" Target="../media/image1744.png"/><Relationship Id="rId354" Type="http://schemas.openxmlformats.org/officeDocument/2006/relationships/customXml" Target="../ink/ink2400.xml"/><Relationship Id="rId51" Type="http://schemas.openxmlformats.org/officeDocument/2006/relationships/image" Target="../media/image1603.png"/><Relationship Id="rId72" Type="http://schemas.openxmlformats.org/officeDocument/2006/relationships/customXml" Target="../ink/ink2259.xml"/><Relationship Id="rId93" Type="http://schemas.openxmlformats.org/officeDocument/2006/relationships/image" Target="../media/image1624.png"/><Relationship Id="rId189" Type="http://schemas.openxmlformats.org/officeDocument/2006/relationships/image" Target="../media/image1672.png"/><Relationship Id="rId375" Type="http://schemas.openxmlformats.org/officeDocument/2006/relationships/image" Target="../media/image1765.png"/><Relationship Id="rId396" Type="http://schemas.openxmlformats.org/officeDocument/2006/relationships/customXml" Target="../ink/ink2421.xml"/><Relationship Id="rId3" Type="http://schemas.openxmlformats.org/officeDocument/2006/relationships/image" Target="../media/image1581.png"/><Relationship Id="rId214" Type="http://schemas.openxmlformats.org/officeDocument/2006/relationships/customXml" Target="../ink/ink2330.xml"/><Relationship Id="rId235" Type="http://schemas.openxmlformats.org/officeDocument/2006/relationships/image" Target="../media/image1695.png"/><Relationship Id="rId256" Type="http://schemas.openxmlformats.org/officeDocument/2006/relationships/customXml" Target="../ink/ink2351.xml"/><Relationship Id="rId277" Type="http://schemas.openxmlformats.org/officeDocument/2006/relationships/image" Target="../media/image1716.png"/><Relationship Id="rId298" Type="http://schemas.openxmlformats.org/officeDocument/2006/relationships/customXml" Target="../ink/ink2372.xml"/><Relationship Id="rId400" Type="http://schemas.openxmlformats.org/officeDocument/2006/relationships/customXml" Target="../ink/ink2423.xml"/><Relationship Id="rId421" Type="http://schemas.openxmlformats.org/officeDocument/2006/relationships/image" Target="../media/image1787.png"/><Relationship Id="rId442" Type="http://schemas.openxmlformats.org/officeDocument/2006/relationships/customXml" Target="../ink/ink2444.xml"/><Relationship Id="rId463" Type="http://schemas.openxmlformats.org/officeDocument/2006/relationships/image" Target="../media/image1808.png"/><Relationship Id="rId116" Type="http://schemas.openxmlformats.org/officeDocument/2006/relationships/customXml" Target="../ink/ink2281.xml"/><Relationship Id="rId137" Type="http://schemas.openxmlformats.org/officeDocument/2006/relationships/image" Target="../media/image1646.png"/><Relationship Id="rId158" Type="http://schemas.openxmlformats.org/officeDocument/2006/relationships/customXml" Target="../ink/ink2302.xml"/><Relationship Id="rId302" Type="http://schemas.openxmlformats.org/officeDocument/2006/relationships/customXml" Target="../ink/ink2374.xml"/><Relationship Id="rId323" Type="http://schemas.openxmlformats.org/officeDocument/2006/relationships/image" Target="../media/image1739.png"/><Relationship Id="rId344" Type="http://schemas.openxmlformats.org/officeDocument/2006/relationships/customXml" Target="../ink/ink2395.xml"/><Relationship Id="rId20" Type="http://schemas.openxmlformats.org/officeDocument/2006/relationships/customXml" Target="../ink/ink2233.xml"/><Relationship Id="rId41" Type="http://schemas.openxmlformats.org/officeDocument/2006/relationships/image" Target="../media/image1598.png"/><Relationship Id="rId62" Type="http://schemas.openxmlformats.org/officeDocument/2006/relationships/customXml" Target="../ink/ink2254.xml"/><Relationship Id="rId83" Type="http://schemas.openxmlformats.org/officeDocument/2006/relationships/image" Target="../media/image1619.png"/><Relationship Id="rId179" Type="http://schemas.openxmlformats.org/officeDocument/2006/relationships/image" Target="../media/image1667.png"/><Relationship Id="rId365" Type="http://schemas.openxmlformats.org/officeDocument/2006/relationships/image" Target="../media/image1760.png"/><Relationship Id="rId386" Type="http://schemas.openxmlformats.org/officeDocument/2006/relationships/customXml" Target="../ink/ink2416.xml"/><Relationship Id="rId190" Type="http://schemas.openxmlformats.org/officeDocument/2006/relationships/customXml" Target="../ink/ink2318.xml"/><Relationship Id="rId204" Type="http://schemas.openxmlformats.org/officeDocument/2006/relationships/customXml" Target="../ink/ink2325.xml"/><Relationship Id="rId225" Type="http://schemas.openxmlformats.org/officeDocument/2006/relationships/image" Target="../media/image1690.png"/><Relationship Id="rId246" Type="http://schemas.openxmlformats.org/officeDocument/2006/relationships/customXml" Target="../ink/ink2346.xml"/><Relationship Id="rId267" Type="http://schemas.openxmlformats.org/officeDocument/2006/relationships/image" Target="../media/image1711.png"/><Relationship Id="rId288" Type="http://schemas.openxmlformats.org/officeDocument/2006/relationships/customXml" Target="../ink/ink2367.xml"/><Relationship Id="rId411" Type="http://schemas.openxmlformats.org/officeDocument/2006/relationships/image" Target="../media/image1783.png"/><Relationship Id="rId432" Type="http://schemas.openxmlformats.org/officeDocument/2006/relationships/customXml" Target="../ink/ink2439.xml"/><Relationship Id="rId453" Type="http://schemas.openxmlformats.org/officeDocument/2006/relationships/image" Target="../media/image1803.png"/><Relationship Id="rId106" Type="http://schemas.openxmlformats.org/officeDocument/2006/relationships/customXml" Target="../ink/ink2276.xml"/><Relationship Id="rId127" Type="http://schemas.openxmlformats.org/officeDocument/2006/relationships/image" Target="../media/image1641.png"/><Relationship Id="rId313" Type="http://schemas.openxmlformats.org/officeDocument/2006/relationships/image" Target="../media/image1734.png"/><Relationship Id="rId10" Type="http://schemas.openxmlformats.org/officeDocument/2006/relationships/customXml" Target="../ink/ink2228.xml"/><Relationship Id="rId31" Type="http://schemas.openxmlformats.org/officeDocument/2006/relationships/image" Target="../media/image12710.png"/><Relationship Id="rId52" Type="http://schemas.openxmlformats.org/officeDocument/2006/relationships/customXml" Target="../ink/ink2249.xml"/><Relationship Id="rId73" Type="http://schemas.openxmlformats.org/officeDocument/2006/relationships/image" Target="../media/image1614.png"/><Relationship Id="rId94" Type="http://schemas.openxmlformats.org/officeDocument/2006/relationships/customXml" Target="../ink/ink2270.xml"/><Relationship Id="rId148" Type="http://schemas.openxmlformats.org/officeDocument/2006/relationships/customXml" Target="../ink/ink2297.xml"/><Relationship Id="rId169" Type="http://schemas.openxmlformats.org/officeDocument/2006/relationships/image" Target="../media/image1662.png"/><Relationship Id="rId334" Type="http://schemas.openxmlformats.org/officeDocument/2006/relationships/customXml" Target="../ink/ink2390.xml"/><Relationship Id="rId355" Type="http://schemas.openxmlformats.org/officeDocument/2006/relationships/image" Target="../media/image1755.png"/><Relationship Id="rId376" Type="http://schemas.openxmlformats.org/officeDocument/2006/relationships/customXml" Target="../ink/ink2411.xml"/><Relationship Id="rId397" Type="http://schemas.openxmlformats.org/officeDocument/2006/relationships/image" Target="../media/image1776.png"/><Relationship Id="rId4" Type="http://schemas.openxmlformats.org/officeDocument/2006/relationships/customXml" Target="../ink/ink2225.xml"/><Relationship Id="rId180" Type="http://schemas.openxmlformats.org/officeDocument/2006/relationships/customXml" Target="../ink/ink2313.xml"/><Relationship Id="rId215" Type="http://schemas.openxmlformats.org/officeDocument/2006/relationships/image" Target="../media/image1685.png"/><Relationship Id="rId236" Type="http://schemas.openxmlformats.org/officeDocument/2006/relationships/customXml" Target="../ink/ink2341.xml"/><Relationship Id="rId257" Type="http://schemas.openxmlformats.org/officeDocument/2006/relationships/image" Target="../media/image1706.png"/><Relationship Id="rId278" Type="http://schemas.openxmlformats.org/officeDocument/2006/relationships/customXml" Target="../ink/ink2362.xml"/><Relationship Id="rId401" Type="http://schemas.openxmlformats.org/officeDocument/2006/relationships/image" Target="../media/image1778.png"/><Relationship Id="rId422" Type="http://schemas.openxmlformats.org/officeDocument/2006/relationships/customXml" Target="../ink/ink2434.xml"/><Relationship Id="rId443" Type="http://schemas.openxmlformats.org/officeDocument/2006/relationships/image" Target="../media/image1798.png"/><Relationship Id="rId464" Type="http://schemas.openxmlformats.org/officeDocument/2006/relationships/customXml" Target="../ink/ink2455.xml"/><Relationship Id="rId303" Type="http://schemas.openxmlformats.org/officeDocument/2006/relationships/image" Target="../media/image1729.png"/><Relationship Id="rId42" Type="http://schemas.openxmlformats.org/officeDocument/2006/relationships/customXml" Target="../ink/ink2244.xml"/><Relationship Id="rId84" Type="http://schemas.openxmlformats.org/officeDocument/2006/relationships/customXml" Target="../ink/ink2265.xml"/><Relationship Id="rId138" Type="http://schemas.openxmlformats.org/officeDocument/2006/relationships/customXml" Target="../ink/ink2292.xml"/><Relationship Id="rId345" Type="http://schemas.openxmlformats.org/officeDocument/2006/relationships/image" Target="../media/image1750.png"/><Relationship Id="rId387" Type="http://schemas.openxmlformats.org/officeDocument/2006/relationships/image" Target="../media/image1771.png"/><Relationship Id="rId191" Type="http://schemas.openxmlformats.org/officeDocument/2006/relationships/image" Target="../media/image1673.png"/><Relationship Id="rId205" Type="http://schemas.openxmlformats.org/officeDocument/2006/relationships/image" Target="../media/image1680.png"/><Relationship Id="rId247" Type="http://schemas.openxmlformats.org/officeDocument/2006/relationships/image" Target="../media/image1701.png"/><Relationship Id="rId412" Type="http://schemas.openxmlformats.org/officeDocument/2006/relationships/customXml" Target="../ink/ink2429.xml"/><Relationship Id="rId107" Type="http://schemas.openxmlformats.org/officeDocument/2006/relationships/image" Target="../media/image1631.png"/><Relationship Id="rId289" Type="http://schemas.openxmlformats.org/officeDocument/2006/relationships/image" Target="../media/image1722.png"/><Relationship Id="rId454" Type="http://schemas.openxmlformats.org/officeDocument/2006/relationships/customXml" Target="../ink/ink2450.xml"/><Relationship Id="rId11" Type="http://schemas.openxmlformats.org/officeDocument/2006/relationships/image" Target="../media/image1584.png"/><Relationship Id="rId53" Type="http://schemas.openxmlformats.org/officeDocument/2006/relationships/image" Target="../media/image1604.png"/><Relationship Id="rId149" Type="http://schemas.openxmlformats.org/officeDocument/2006/relationships/image" Target="../media/image1652.png"/><Relationship Id="rId314" Type="http://schemas.openxmlformats.org/officeDocument/2006/relationships/customXml" Target="../ink/ink2380.xml"/><Relationship Id="rId356" Type="http://schemas.openxmlformats.org/officeDocument/2006/relationships/customXml" Target="../ink/ink2401.xml"/><Relationship Id="rId398" Type="http://schemas.openxmlformats.org/officeDocument/2006/relationships/customXml" Target="../ink/ink2422.xml"/><Relationship Id="rId95" Type="http://schemas.openxmlformats.org/officeDocument/2006/relationships/image" Target="../media/image1625.png"/><Relationship Id="rId160" Type="http://schemas.openxmlformats.org/officeDocument/2006/relationships/customXml" Target="../ink/ink2303.xml"/><Relationship Id="rId216" Type="http://schemas.openxmlformats.org/officeDocument/2006/relationships/customXml" Target="../ink/ink2331.xml"/><Relationship Id="rId423" Type="http://schemas.openxmlformats.org/officeDocument/2006/relationships/image" Target="../media/image1788.png"/><Relationship Id="rId258" Type="http://schemas.openxmlformats.org/officeDocument/2006/relationships/customXml" Target="../ink/ink2352.xml"/><Relationship Id="rId465" Type="http://schemas.openxmlformats.org/officeDocument/2006/relationships/image" Target="../media/image1809.png"/><Relationship Id="rId22" Type="http://schemas.openxmlformats.org/officeDocument/2006/relationships/customXml" Target="../ink/ink2234.xml"/><Relationship Id="rId64" Type="http://schemas.openxmlformats.org/officeDocument/2006/relationships/customXml" Target="../ink/ink2255.xml"/><Relationship Id="rId118" Type="http://schemas.openxmlformats.org/officeDocument/2006/relationships/customXml" Target="../ink/ink2282.xml"/><Relationship Id="rId325" Type="http://schemas.openxmlformats.org/officeDocument/2006/relationships/image" Target="../media/image1740.png"/><Relationship Id="rId367" Type="http://schemas.openxmlformats.org/officeDocument/2006/relationships/image" Target="../media/image1761.png"/><Relationship Id="rId171" Type="http://schemas.openxmlformats.org/officeDocument/2006/relationships/image" Target="../media/image1663.png"/><Relationship Id="rId227" Type="http://schemas.openxmlformats.org/officeDocument/2006/relationships/image" Target="../media/image1691.png"/><Relationship Id="rId269" Type="http://schemas.openxmlformats.org/officeDocument/2006/relationships/image" Target="../media/image1712.png"/><Relationship Id="rId434" Type="http://schemas.openxmlformats.org/officeDocument/2006/relationships/customXml" Target="../ink/ink2440.xml"/><Relationship Id="rId33" Type="http://schemas.openxmlformats.org/officeDocument/2006/relationships/image" Target="../media/image1594.png"/><Relationship Id="rId129" Type="http://schemas.openxmlformats.org/officeDocument/2006/relationships/image" Target="../media/image1642.png"/><Relationship Id="rId280" Type="http://schemas.openxmlformats.org/officeDocument/2006/relationships/customXml" Target="../ink/ink2363.xml"/><Relationship Id="rId336" Type="http://schemas.openxmlformats.org/officeDocument/2006/relationships/customXml" Target="../ink/ink2391.xml"/><Relationship Id="rId75" Type="http://schemas.openxmlformats.org/officeDocument/2006/relationships/image" Target="../media/image1615.png"/><Relationship Id="rId140" Type="http://schemas.openxmlformats.org/officeDocument/2006/relationships/customXml" Target="../ink/ink2293.xml"/><Relationship Id="rId182" Type="http://schemas.openxmlformats.org/officeDocument/2006/relationships/customXml" Target="../ink/ink2314.xml"/><Relationship Id="rId378" Type="http://schemas.openxmlformats.org/officeDocument/2006/relationships/customXml" Target="../ink/ink2412.xml"/><Relationship Id="rId403" Type="http://schemas.openxmlformats.org/officeDocument/2006/relationships/image" Target="../media/image1779.png"/><Relationship Id="rId6" Type="http://schemas.openxmlformats.org/officeDocument/2006/relationships/customXml" Target="../ink/ink2226.xml"/><Relationship Id="rId238" Type="http://schemas.openxmlformats.org/officeDocument/2006/relationships/customXml" Target="../ink/ink2342.xml"/><Relationship Id="rId445" Type="http://schemas.openxmlformats.org/officeDocument/2006/relationships/image" Target="../media/image1799.png"/><Relationship Id="rId291" Type="http://schemas.openxmlformats.org/officeDocument/2006/relationships/image" Target="../media/image1723.png"/><Relationship Id="rId305" Type="http://schemas.openxmlformats.org/officeDocument/2006/relationships/image" Target="../media/image1730.png"/><Relationship Id="rId347" Type="http://schemas.openxmlformats.org/officeDocument/2006/relationships/image" Target="../media/image1751.png"/><Relationship Id="rId44" Type="http://schemas.openxmlformats.org/officeDocument/2006/relationships/customXml" Target="../ink/ink2245.xml"/><Relationship Id="rId86" Type="http://schemas.openxmlformats.org/officeDocument/2006/relationships/customXml" Target="../ink/ink2266.xml"/><Relationship Id="rId151" Type="http://schemas.openxmlformats.org/officeDocument/2006/relationships/image" Target="../media/image1653.png"/><Relationship Id="rId389" Type="http://schemas.openxmlformats.org/officeDocument/2006/relationships/image" Target="../media/image1772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44.png"/><Relationship Id="rId299" Type="http://schemas.openxmlformats.org/officeDocument/2006/relationships/image" Target="../media/image1935.png"/><Relationship Id="rId303" Type="http://schemas.openxmlformats.org/officeDocument/2006/relationships/image" Target="../media/image1937.png"/><Relationship Id="rId21" Type="http://schemas.openxmlformats.org/officeDocument/2006/relationships/image" Target="../media/image17960.png"/><Relationship Id="rId42" Type="http://schemas.openxmlformats.org/officeDocument/2006/relationships/customXml" Target="../ink/ink2478.xml"/><Relationship Id="rId63" Type="http://schemas.openxmlformats.org/officeDocument/2006/relationships/image" Target="../media/image1817.png"/><Relationship Id="rId84" Type="http://schemas.openxmlformats.org/officeDocument/2006/relationships/customXml" Target="../ink/ink2499.xml"/><Relationship Id="rId138" Type="http://schemas.openxmlformats.org/officeDocument/2006/relationships/customXml" Target="../ink/ink2526.xml"/><Relationship Id="rId159" Type="http://schemas.openxmlformats.org/officeDocument/2006/relationships/image" Target="../media/image1865.png"/><Relationship Id="rId324" Type="http://schemas.openxmlformats.org/officeDocument/2006/relationships/customXml" Target="../ink/ink2619.xml"/><Relationship Id="rId345" Type="http://schemas.openxmlformats.org/officeDocument/2006/relationships/image" Target="../media/image1958.png"/><Relationship Id="rId366" Type="http://schemas.openxmlformats.org/officeDocument/2006/relationships/customXml" Target="../ink/ink2640.xml"/><Relationship Id="rId170" Type="http://schemas.openxmlformats.org/officeDocument/2006/relationships/customXml" Target="../ink/ink2542.xml"/><Relationship Id="rId191" Type="http://schemas.openxmlformats.org/officeDocument/2006/relationships/image" Target="../media/image1881.png"/><Relationship Id="rId205" Type="http://schemas.openxmlformats.org/officeDocument/2006/relationships/image" Target="../media/image1888.png"/><Relationship Id="rId226" Type="http://schemas.openxmlformats.org/officeDocument/2006/relationships/customXml" Target="../ink/ink2570.xml"/><Relationship Id="rId247" Type="http://schemas.openxmlformats.org/officeDocument/2006/relationships/image" Target="../media/image1909.png"/><Relationship Id="rId107" Type="http://schemas.openxmlformats.org/officeDocument/2006/relationships/image" Target="../media/image1839.png"/><Relationship Id="rId268" Type="http://schemas.openxmlformats.org/officeDocument/2006/relationships/customXml" Target="../ink/ink2591.xml"/><Relationship Id="rId289" Type="http://schemas.openxmlformats.org/officeDocument/2006/relationships/image" Target="../media/image1930.png"/><Relationship Id="rId11" Type="http://schemas.openxmlformats.org/officeDocument/2006/relationships/image" Target="../media/image17910.png"/><Relationship Id="rId32" Type="http://schemas.openxmlformats.org/officeDocument/2006/relationships/customXml" Target="../ink/ink2473.xml"/><Relationship Id="rId53" Type="http://schemas.openxmlformats.org/officeDocument/2006/relationships/image" Target="../media/image1812.png"/><Relationship Id="rId74" Type="http://schemas.openxmlformats.org/officeDocument/2006/relationships/customXml" Target="../ink/ink2494.xml"/><Relationship Id="rId128" Type="http://schemas.openxmlformats.org/officeDocument/2006/relationships/customXml" Target="../ink/ink2521.xml"/><Relationship Id="rId149" Type="http://schemas.openxmlformats.org/officeDocument/2006/relationships/image" Target="../media/image1860.png"/><Relationship Id="rId314" Type="http://schemas.openxmlformats.org/officeDocument/2006/relationships/customXml" Target="../ink/ink2614.xml"/><Relationship Id="rId335" Type="http://schemas.openxmlformats.org/officeDocument/2006/relationships/image" Target="../media/image1953.png"/><Relationship Id="rId356" Type="http://schemas.openxmlformats.org/officeDocument/2006/relationships/customXml" Target="../ink/ink2635.xml"/><Relationship Id="rId5" Type="http://schemas.openxmlformats.org/officeDocument/2006/relationships/image" Target="../media/image17880.png"/><Relationship Id="rId95" Type="http://schemas.openxmlformats.org/officeDocument/2006/relationships/image" Target="../media/image1833.png"/><Relationship Id="rId160" Type="http://schemas.openxmlformats.org/officeDocument/2006/relationships/customXml" Target="../ink/ink2537.xml"/><Relationship Id="rId181" Type="http://schemas.openxmlformats.org/officeDocument/2006/relationships/image" Target="../media/image1876.png"/><Relationship Id="rId216" Type="http://schemas.openxmlformats.org/officeDocument/2006/relationships/customXml" Target="../ink/ink2565.xml"/><Relationship Id="rId237" Type="http://schemas.openxmlformats.org/officeDocument/2006/relationships/image" Target="../media/image1904.png"/><Relationship Id="rId258" Type="http://schemas.openxmlformats.org/officeDocument/2006/relationships/customXml" Target="../ink/ink2586.xml"/><Relationship Id="rId279" Type="http://schemas.openxmlformats.org/officeDocument/2006/relationships/image" Target="../media/image1925.png"/><Relationship Id="rId22" Type="http://schemas.openxmlformats.org/officeDocument/2006/relationships/customXml" Target="../ink/ink2468.xml"/><Relationship Id="rId43" Type="http://schemas.openxmlformats.org/officeDocument/2006/relationships/image" Target="../media/image18070.png"/><Relationship Id="rId64" Type="http://schemas.openxmlformats.org/officeDocument/2006/relationships/customXml" Target="../ink/ink2489.xml"/><Relationship Id="rId118" Type="http://schemas.openxmlformats.org/officeDocument/2006/relationships/customXml" Target="../ink/ink2516.xml"/><Relationship Id="rId139" Type="http://schemas.openxmlformats.org/officeDocument/2006/relationships/image" Target="../media/image1855.png"/><Relationship Id="rId290" Type="http://schemas.openxmlformats.org/officeDocument/2006/relationships/customXml" Target="../ink/ink2602.xml"/><Relationship Id="rId304" Type="http://schemas.openxmlformats.org/officeDocument/2006/relationships/customXml" Target="../ink/ink2609.xml"/><Relationship Id="rId325" Type="http://schemas.openxmlformats.org/officeDocument/2006/relationships/image" Target="../media/image1948.png"/><Relationship Id="rId346" Type="http://schemas.openxmlformats.org/officeDocument/2006/relationships/customXml" Target="../ink/ink2630.xml"/><Relationship Id="rId367" Type="http://schemas.openxmlformats.org/officeDocument/2006/relationships/image" Target="../media/image1969.png"/><Relationship Id="rId85" Type="http://schemas.openxmlformats.org/officeDocument/2006/relationships/image" Target="../media/image1828.png"/><Relationship Id="rId150" Type="http://schemas.openxmlformats.org/officeDocument/2006/relationships/customXml" Target="../ink/ink2532.xml"/><Relationship Id="rId171" Type="http://schemas.openxmlformats.org/officeDocument/2006/relationships/image" Target="../media/image1871.png"/><Relationship Id="rId192" Type="http://schemas.openxmlformats.org/officeDocument/2006/relationships/customXml" Target="../ink/ink2553.xml"/><Relationship Id="rId206" Type="http://schemas.openxmlformats.org/officeDocument/2006/relationships/customXml" Target="../ink/ink2560.xml"/><Relationship Id="rId227" Type="http://schemas.openxmlformats.org/officeDocument/2006/relationships/image" Target="../media/image1899.png"/><Relationship Id="rId248" Type="http://schemas.openxmlformats.org/officeDocument/2006/relationships/customXml" Target="../ink/ink2581.xml"/><Relationship Id="rId269" Type="http://schemas.openxmlformats.org/officeDocument/2006/relationships/image" Target="../media/image1920.png"/><Relationship Id="rId12" Type="http://schemas.openxmlformats.org/officeDocument/2006/relationships/customXml" Target="../ink/ink2463.xml"/><Relationship Id="rId33" Type="http://schemas.openxmlformats.org/officeDocument/2006/relationships/image" Target="../media/image18020.png"/><Relationship Id="rId108" Type="http://schemas.openxmlformats.org/officeDocument/2006/relationships/customXml" Target="../ink/ink2511.xml"/><Relationship Id="rId129" Type="http://schemas.openxmlformats.org/officeDocument/2006/relationships/image" Target="../media/image1850.png"/><Relationship Id="rId280" Type="http://schemas.openxmlformats.org/officeDocument/2006/relationships/customXml" Target="../ink/ink2597.xml"/><Relationship Id="rId315" Type="http://schemas.openxmlformats.org/officeDocument/2006/relationships/image" Target="../media/image1943.png"/><Relationship Id="rId336" Type="http://schemas.openxmlformats.org/officeDocument/2006/relationships/customXml" Target="../ink/ink2625.xml"/><Relationship Id="rId357" Type="http://schemas.openxmlformats.org/officeDocument/2006/relationships/image" Target="../media/image1964.png"/><Relationship Id="rId54" Type="http://schemas.openxmlformats.org/officeDocument/2006/relationships/customXml" Target="../ink/ink2484.xml"/><Relationship Id="rId75" Type="http://schemas.openxmlformats.org/officeDocument/2006/relationships/image" Target="../media/image1823.png"/><Relationship Id="rId96" Type="http://schemas.openxmlformats.org/officeDocument/2006/relationships/customXml" Target="../ink/ink2505.xml"/><Relationship Id="rId140" Type="http://schemas.openxmlformats.org/officeDocument/2006/relationships/customXml" Target="../ink/ink2527.xml"/><Relationship Id="rId161" Type="http://schemas.openxmlformats.org/officeDocument/2006/relationships/image" Target="../media/image1866.png"/><Relationship Id="rId182" Type="http://schemas.openxmlformats.org/officeDocument/2006/relationships/customXml" Target="../ink/ink2548.xml"/><Relationship Id="rId217" Type="http://schemas.openxmlformats.org/officeDocument/2006/relationships/image" Target="../media/image1894.png"/><Relationship Id="rId6" Type="http://schemas.openxmlformats.org/officeDocument/2006/relationships/customXml" Target="../ink/ink2460.xml"/><Relationship Id="rId238" Type="http://schemas.openxmlformats.org/officeDocument/2006/relationships/customXml" Target="../ink/ink2576.xml"/><Relationship Id="rId259" Type="http://schemas.openxmlformats.org/officeDocument/2006/relationships/image" Target="../media/image1915.png"/><Relationship Id="rId23" Type="http://schemas.openxmlformats.org/officeDocument/2006/relationships/image" Target="../media/image17970.png"/><Relationship Id="rId119" Type="http://schemas.openxmlformats.org/officeDocument/2006/relationships/image" Target="../media/image1845.png"/><Relationship Id="rId270" Type="http://schemas.openxmlformats.org/officeDocument/2006/relationships/customXml" Target="../ink/ink2592.xml"/><Relationship Id="rId291" Type="http://schemas.openxmlformats.org/officeDocument/2006/relationships/image" Target="../media/image1931.png"/><Relationship Id="rId305" Type="http://schemas.openxmlformats.org/officeDocument/2006/relationships/image" Target="../media/image1938.png"/><Relationship Id="rId326" Type="http://schemas.openxmlformats.org/officeDocument/2006/relationships/customXml" Target="../ink/ink2620.xml"/><Relationship Id="rId347" Type="http://schemas.openxmlformats.org/officeDocument/2006/relationships/image" Target="../media/image1959.png"/><Relationship Id="rId44" Type="http://schemas.openxmlformats.org/officeDocument/2006/relationships/customXml" Target="../ink/ink2479.xml"/><Relationship Id="rId65" Type="http://schemas.openxmlformats.org/officeDocument/2006/relationships/image" Target="../media/image1818.png"/><Relationship Id="rId86" Type="http://schemas.openxmlformats.org/officeDocument/2006/relationships/customXml" Target="../ink/ink2500.xml"/><Relationship Id="rId130" Type="http://schemas.openxmlformats.org/officeDocument/2006/relationships/customXml" Target="../ink/ink2522.xml"/><Relationship Id="rId151" Type="http://schemas.openxmlformats.org/officeDocument/2006/relationships/image" Target="../media/image1861.png"/><Relationship Id="rId368" Type="http://schemas.openxmlformats.org/officeDocument/2006/relationships/customXml" Target="../ink/ink2641.xml"/><Relationship Id="rId172" Type="http://schemas.openxmlformats.org/officeDocument/2006/relationships/customXml" Target="../ink/ink2543.xml"/><Relationship Id="rId193" Type="http://schemas.openxmlformats.org/officeDocument/2006/relationships/image" Target="../media/image1882.png"/><Relationship Id="rId207" Type="http://schemas.openxmlformats.org/officeDocument/2006/relationships/image" Target="../media/image1889.png"/><Relationship Id="rId228" Type="http://schemas.openxmlformats.org/officeDocument/2006/relationships/customXml" Target="../ink/ink2571.xml"/><Relationship Id="rId249" Type="http://schemas.openxmlformats.org/officeDocument/2006/relationships/image" Target="../media/image1910.png"/><Relationship Id="rId13" Type="http://schemas.openxmlformats.org/officeDocument/2006/relationships/image" Target="../media/image17920.png"/><Relationship Id="rId109" Type="http://schemas.openxmlformats.org/officeDocument/2006/relationships/image" Target="../media/image1840.png"/><Relationship Id="rId260" Type="http://schemas.openxmlformats.org/officeDocument/2006/relationships/customXml" Target="../ink/ink2587.xml"/><Relationship Id="rId281" Type="http://schemas.openxmlformats.org/officeDocument/2006/relationships/image" Target="../media/image1926.png"/><Relationship Id="rId316" Type="http://schemas.openxmlformats.org/officeDocument/2006/relationships/customXml" Target="../ink/ink2615.xml"/><Relationship Id="rId337" Type="http://schemas.openxmlformats.org/officeDocument/2006/relationships/image" Target="../media/image1954.png"/><Relationship Id="rId34" Type="http://schemas.openxmlformats.org/officeDocument/2006/relationships/customXml" Target="../ink/ink2474.xml"/><Relationship Id="rId55" Type="http://schemas.openxmlformats.org/officeDocument/2006/relationships/image" Target="../media/image1813.png"/><Relationship Id="rId76" Type="http://schemas.openxmlformats.org/officeDocument/2006/relationships/customXml" Target="../ink/ink2495.xml"/><Relationship Id="rId97" Type="http://schemas.openxmlformats.org/officeDocument/2006/relationships/image" Target="../media/image1834.png"/><Relationship Id="rId120" Type="http://schemas.openxmlformats.org/officeDocument/2006/relationships/customXml" Target="../ink/ink2517.xml"/><Relationship Id="rId141" Type="http://schemas.openxmlformats.org/officeDocument/2006/relationships/image" Target="../media/image1856.png"/><Relationship Id="rId358" Type="http://schemas.openxmlformats.org/officeDocument/2006/relationships/customXml" Target="../ink/ink2636.xml"/><Relationship Id="rId7" Type="http://schemas.openxmlformats.org/officeDocument/2006/relationships/image" Target="../media/image17890.png"/><Relationship Id="rId162" Type="http://schemas.openxmlformats.org/officeDocument/2006/relationships/customXml" Target="../ink/ink2538.xml"/><Relationship Id="rId183" Type="http://schemas.openxmlformats.org/officeDocument/2006/relationships/image" Target="../media/image1877.png"/><Relationship Id="rId218" Type="http://schemas.openxmlformats.org/officeDocument/2006/relationships/customXml" Target="../ink/ink2566.xml"/><Relationship Id="rId239" Type="http://schemas.openxmlformats.org/officeDocument/2006/relationships/image" Target="../media/image1905.png"/><Relationship Id="rId250" Type="http://schemas.openxmlformats.org/officeDocument/2006/relationships/customXml" Target="../ink/ink2582.xml"/><Relationship Id="rId271" Type="http://schemas.openxmlformats.org/officeDocument/2006/relationships/image" Target="../media/image1921.png"/><Relationship Id="rId292" Type="http://schemas.openxmlformats.org/officeDocument/2006/relationships/customXml" Target="../ink/ink2603.xml"/><Relationship Id="rId306" Type="http://schemas.openxmlformats.org/officeDocument/2006/relationships/customXml" Target="../ink/ink2610.xml"/><Relationship Id="rId24" Type="http://schemas.openxmlformats.org/officeDocument/2006/relationships/customXml" Target="../ink/ink2469.xml"/><Relationship Id="rId45" Type="http://schemas.openxmlformats.org/officeDocument/2006/relationships/image" Target="../media/image18080.png"/><Relationship Id="rId66" Type="http://schemas.openxmlformats.org/officeDocument/2006/relationships/customXml" Target="../ink/ink2490.xml"/><Relationship Id="rId87" Type="http://schemas.openxmlformats.org/officeDocument/2006/relationships/image" Target="../media/image1829.png"/><Relationship Id="rId110" Type="http://schemas.openxmlformats.org/officeDocument/2006/relationships/customXml" Target="../ink/ink2512.xml"/><Relationship Id="rId131" Type="http://schemas.openxmlformats.org/officeDocument/2006/relationships/image" Target="../media/image1851.png"/><Relationship Id="rId327" Type="http://schemas.openxmlformats.org/officeDocument/2006/relationships/image" Target="../media/image1949.png"/><Relationship Id="rId348" Type="http://schemas.openxmlformats.org/officeDocument/2006/relationships/customXml" Target="../ink/ink2631.xml"/><Relationship Id="rId369" Type="http://schemas.openxmlformats.org/officeDocument/2006/relationships/image" Target="../media/image1970.png"/><Relationship Id="rId152" Type="http://schemas.openxmlformats.org/officeDocument/2006/relationships/customXml" Target="../ink/ink2533.xml"/><Relationship Id="rId173" Type="http://schemas.openxmlformats.org/officeDocument/2006/relationships/image" Target="../media/image1872.png"/><Relationship Id="rId194" Type="http://schemas.openxmlformats.org/officeDocument/2006/relationships/customXml" Target="../ink/ink2554.xml"/><Relationship Id="rId208" Type="http://schemas.openxmlformats.org/officeDocument/2006/relationships/customXml" Target="../ink/ink2561.xml"/><Relationship Id="rId229" Type="http://schemas.openxmlformats.org/officeDocument/2006/relationships/image" Target="../media/image1900.png"/><Relationship Id="rId240" Type="http://schemas.openxmlformats.org/officeDocument/2006/relationships/customXml" Target="../ink/ink2577.xml"/><Relationship Id="rId261" Type="http://schemas.openxmlformats.org/officeDocument/2006/relationships/image" Target="../media/image1916.png"/><Relationship Id="rId14" Type="http://schemas.openxmlformats.org/officeDocument/2006/relationships/customXml" Target="../ink/ink2464.xml"/><Relationship Id="rId35" Type="http://schemas.openxmlformats.org/officeDocument/2006/relationships/image" Target="../media/image18030.png"/><Relationship Id="rId56" Type="http://schemas.openxmlformats.org/officeDocument/2006/relationships/customXml" Target="../ink/ink2485.xml"/><Relationship Id="rId77" Type="http://schemas.openxmlformats.org/officeDocument/2006/relationships/image" Target="../media/image1824.png"/><Relationship Id="rId100" Type="http://schemas.openxmlformats.org/officeDocument/2006/relationships/customXml" Target="../ink/ink2507.xml"/><Relationship Id="rId282" Type="http://schemas.openxmlformats.org/officeDocument/2006/relationships/customXml" Target="../ink/ink2598.xml"/><Relationship Id="rId317" Type="http://schemas.openxmlformats.org/officeDocument/2006/relationships/image" Target="../media/image1944.png"/><Relationship Id="rId338" Type="http://schemas.openxmlformats.org/officeDocument/2006/relationships/customXml" Target="../ink/ink2626.xml"/><Relationship Id="rId359" Type="http://schemas.openxmlformats.org/officeDocument/2006/relationships/image" Target="../media/image1965.png"/><Relationship Id="rId8" Type="http://schemas.openxmlformats.org/officeDocument/2006/relationships/customXml" Target="../ink/ink2461.xml"/><Relationship Id="rId98" Type="http://schemas.openxmlformats.org/officeDocument/2006/relationships/customXml" Target="../ink/ink2506.xml"/><Relationship Id="rId121" Type="http://schemas.openxmlformats.org/officeDocument/2006/relationships/image" Target="../media/image1846.png"/><Relationship Id="rId142" Type="http://schemas.openxmlformats.org/officeDocument/2006/relationships/customXml" Target="../ink/ink2528.xml"/><Relationship Id="rId163" Type="http://schemas.openxmlformats.org/officeDocument/2006/relationships/image" Target="../media/image1867.png"/><Relationship Id="rId184" Type="http://schemas.openxmlformats.org/officeDocument/2006/relationships/customXml" Target="../ink/ink2549.xml"/><Relationship Id="rId219" Type="http://schemas.openxmlformats.org/officeDocument/2006/relationships/image" Target="../media/image1895.png"/><Relationship Id="rId370" Type="http://schemas.openxmlformats.org/officeDocument/2006/relationships/customXml" Target="../ink/ink2642.xml"/><Relationship Id="rId230" Type="http://schemas.openxmlformats.org/officeDocument/2006/relationships/customXml" Target="../ink/ink2572.xml"/><Relationship Id="rId251" Type="http://schemas.openxmlformats.org/officeDocument/2006/relationships/image" Target="../media/image1911.png"/><Relationship Id="rId25" Type="http://schemas.openxmlformats.org/officeDocument/2006/relationships/image" Target="../media/image17980.png"/><Relationship Id="rId46" Type="http://schemas.openxmlformats.org/officeDocument/2006/relationships/customXml" Target="../ink/ink2480.xml"/><Relationship Id="rId67" Type="http://schemas.openxmlformats.org/officeDocument/2006/relationships/image" Target="../media/image1819.png"/><Relationship Id="rId272" Type="http://schemas.openxmlformats.org/officeDocument/2006/relationships/customXml" Target="../ink/ink2593.xml"/><Relationship Id="rId293" Type="http://schemas.openxmlformats.org/officeDocument/2006/relationships/image" Target="../media/image1932.png"/><Relationship Id="rId307" Type="http://schemas.openxmlformats.org/officeDocument/2006/relationships/image" Target="../media/image1939.png"/><Relationship Id="rId328" Type="http://schemas.openxmlformats.org/officeDocument/2006/relationships/customXml" Target="../ink/ink2621.xml"/><Relationship Id="rId349" Type="http://schemas.openxmlformats.org/officeDocument/2006/relationships/image" Target="../media/image1960.png"/><Relationship Id="rId88" Type="http://schemas.openxmlformats.org/officeDocument/2006/relationships/customXml" Target="../ink/ink2501.xml"/><Relationship Id="rId111" Type="http://schemas.openxmlformats.org/officeDocument/2006/relationships/image" Target="../media/image1841.png"/><Relationship Id="rId132" Type="http://schemas.openxmlformats.org/officeDocument/2006/relationships/customXml" Target="../ink/ink2523.xml"/><Relationship Id="rId153" Type="http://schemas.openxmlformats.org/officeDocument/2006/relationships/image" Target="../media/image1862.png"/><Relationship Id="rId174" Type="http://schemas.openxmlformats.org/officeDocument/2006/relationships/customXml" Target="../ink/ink2544.xml"/><Relationship Id="rId195" Type="http://schemas.openxmlformats.org/officeDocument/2006/relationships/image" Target="../media/image1883.png"/><Relationship Id="rId209" Type="http://schemas.openxmlformats.org/officeDocument/2006/relationships/image" Target="../media/image1890.png"/><Relationship Id="rId360" Type="http://schemas.openxmlformats.org/officeDocument/2006/relationships/customXml" Target="../ink/ink2637.xml"/><Relationship Id="rId220" Type="http://schemas.openxmlformats.org/officeDocument/2006/relationships/customXml" Target="../ink/ink2567.xml"/><Relationship Id="rId241" Type="http://schemas.openxmlformats.org/officeDocument/2006/relationships/image" Target="../media/image1906.png"/><Relationship Id="rId15" Type="http://schemas.openxmlformats.org/officeDocument/2006/relationships/image" Target="../media/image17930.png"/><Relationship Id="rId36" Type="http://schemas.openxmlformats.org/officeDocument/2006/relationships/customXml" Target="../ink/ink2475.xml"/><Relationship Id="rId57" Type="http://schemas.openxmlformats.org/officeDocument/2006/relationships/image" Target="../media/image1814.png"/><Relationship Id="rId262" Type="http://schemas.openxmlformats.org/officeDocument/2006/relationships/customXml" Target="../ink/ink2588.xml"/><Relationship Id="rId283" Type="http://schemas.openxmlformats.org/officeDocument/2006/relationships/image" Target="../media/image1927.png"/><Relationship Id="rId318" Type="http://schemas.openxmlformats.org/officeDocument/2006/relationships/customXml" Target="../ink/ink2616.xml"/><Relationship Id="rId339" Type="http://schemas.openxmlformats.org/officeDocument/2006/relationships/image" Target="../media/image1955.png"/><Relationship Id="rId10" Type="http://schemas.openxmlformats.org/officeDocument/2006/relationships/customXml" Target="../ink/ink2462.xml"/><Relationship Id="rId31" Type="http://schemas.openxmlformats.org/officeDocument/2006/relationships/image" Target="../media/image18010.png"/><Relationship Id="rId52" Type="http://schemas.openxmlformats.org/officeDocument/2006/relationships/customXml" Target="../ink/ink2483.xml"/><Relationship Id="rId73" Type="http://schemas.openxmlformats.org/officeDocument/2006/relationships/image" Target="../media/image1822.png"/><Relationship Id="rId78" Type="http://schemas.openxmlformats.org/officeDocument/2006/relationships/customXml" Target="../ink/ink2496.xml"/><Relationship Id="rId94" Type="http://schemas.openxmlformats.org/officeDocument/2006/relationships/customXml" Target="../ink/ink2504.xml"/><Relationship Id="rId99" Type="http://schemas.openxmlformats.org/officeDocument/2006/relationships/image" Target="../media/image1835.png"/><Relationship Id="rId101" Type="http://schemas.openxmlformats.org/officeDocument/2006/relationships/image" Target="../media/image1836.png"/><Relationship Id="rId122" Type="http://schemas.openxmlformats.org/officeDocument/2006/relationships/customXml" Target="../ink/ink2518.xml"/><Relationship Id="rId143" Type="http://schemas.openxmlformats.org/officeDocument/2006/relationships/image" Target="../media/image1857.png"/><Relationship Id="rId148" Type="http://schemas.openxmlformats.org/officeDocument/2006/relationships/customXml" Target="../ink/ink2531.xml"/><Relationship Id="rId164" Type="http://schemas.openxmlformats.org/officeDocument/2006/relationships/customXml" Target="../ink/ink2539.xml"/><Relationship Id="rId169" Type="http://schemas.openxmlformats.org/officeDocument/2006/relationships/image" Target="../media/image1870.png"/><Relationship Id="rId185" Type="http://schemas.openxmlformats.org/officeDocument/2006/relationships/image" Target="../media/image1878.png"/><Relationship Id="rId334" Type="http://schemas.openxmlformats.org/officeDocument/2006/relationships/customXml" Target="../ink/ink2624.xml"/><Relationship Id="rId350" Type="http://schemas.openxmlformats.org/officeDocument/2006/relationships/customXml" Target="../ink/ink2632.xml"/><Relationship Id="rId355" Type="http://schemas.openxmlformats.org/officeDocument/2006/relationships/image" Target="../media/image1963.png"/><Relationship Id="rId371" Type="http://schemas.openxmlformats.org/officeDocument/2006/relationships/image" Target="../media/image1971.png"/><Relationship Id="rId4" Type="http://schemas.openxmlformats.org/officeDocument/2006/relationships/customXml" Target="../ink/ink2459.xml"/><Relationship Id="rId9" Type="http://schemas.openxmlformats.org/officeDocument/2006/relationships/image" Target="../media/image17900.png"/><Relationship Id="rId180" Type="http://schemas.openxmlformats.org/officeDocument/2006/relationships/customXml" Target="../ink/ink2547.xml"/><Relationship Id="rId210" Type="http://schemas.openxmlformats.org/officeDocument/2006/relationships/customXml" Target="../ink/ink2562.xml"/><Relationship Id="rId215" Type="http://schemas.openxmlformats.org/officeDocument/2006/relationships/image" Target="../media/image1893.png"/><Relationship Id="rId236" Type="http://schemas.openxmlformats.org/officeDocument/2006/relationships/customXml" Target="../ink/ink2575.xml"/><Relationship Id="rId257" Type="http://schemas.openxmlformats.org/officeDocument/2006/relationships/image" Target="../media/image1914.png"/><Relationship Id="rId278" Type="http://schemas.openxmlformats.org/officeDocument/2006/relationships/customXml" Target="../ink/ink2596.xml"/><Relationship Id="rId26" Type="http://schemas.openxmlformats.org/officeDocument/2006/relationships/customXml" Target="../ink/ink2470.xml"/><Relationship Id="rId231" Type="http://schemas.openxmlformats.org/officeDocument/2006/relationships/image" Target="../media/image1901.png"/><Relationship Id="rId252" Type="http://schemas.openxmlformats.org/officeDocument/2006/relationships/customXml" Target="../ink/ink2583.xml"/><Relationship Id="rId273" Type="http://schemas.openxmlformats.org/officeDocument/2006/relationships/image" Target="../media/image1922.png"/><Relationship Id="rId294" Type="http://schemas.openxmlformats.org/officeDocument/2006/relationships/customXml" Target="../ink/ink2604.xml"/><Relationship Id="rId308" Type="http://schemas.openxmlformats.org/officeDocument/2006/relationships/customXml" Target="../ink/ink2611.xml"/><Relationship Id="rId329" Type="http://schemas.openxmlformats.org/officeDocument/2006/relationships/image" Target="../media/image1950.png"/><Relationship Id="rId47" Type="http://schemas.openxmlformats.org/officeDocument/2006/relationships/image" Target="../media/image18090.png"/><Relationship Id="rId68" Type="http://schemas.openxmlformats.org/officeDocument/2006/relationships/customXml" Target="../ink/ink2491.xml"/><Relationship Id="rId89" Type="http://schemas.openxmlformats.org/officeDocument/2006/relationships/image" Target="../media/image1830.png"/><Relationship Id="rId112" Type="http://schemas.openxmlformats.org/officeDocument/2006/relationships/customXml" Target="../ink/ink2513.xml"/><Relationship Id="rId133" Type="http://schemas.openxmlformats.org/officeDocument/2006/relationships/image" Target="../media/image1852.png"/><Relationship Id="rId154" Type="http://schemas.openxmlformats.org/officeDocument/2006/relationships/customXml" Target="../ink/ink2534.xml"/><Relationship Id="rId175" Type="http://schemas.openxmlformats.org/officeDocument/2006/relationships/image" Target="../media/image1873.png"/><Relationship Id="rId340" Type="http://schemas.openxmlformats.org/officeDocument/2006/relationships/customXml" Target="../ink/ink2627.xml"/><Relationship Id="rId361" Type="http://schemas.openxmlformats.org/officeDocument/2006/relationships/image" Target="../media/image1966.png"/><Relationship Id="rId196" Type="http://schemas.openxmlformats.org/officeDocument/2006/relationships/customXml" Target="../ink/ink2555.xml"/><Relationship Id="rId200" Type="http://schemas.openxmlformats.org/officeDocument/2006/relationships/customXml" Target="../ink/ink2557.xml"/><Relationship Id="rId16" Type="http://schemas.openxmlformats.org/officeDocument/2006/relationships/customXml" Target="../ink/ink2465.xml"/><Relationship Id="rId221" Type="http://schemas.openxmlformats.org/officeDocument/2006/relationships/image" Target="../media/image1896.png"/><Relationship Id="rId242" Type="http://schemas.openxmlformats.org/officeDocument/2006/relationships/customXml" Target="../ink/ink2578.xml"/><Relationship Id="rId263" Type="http://schemas.openxmlformats.org/officeDocument/2006/relationships/image" Target="../media/image1917.png"/><Relationship Id="rId284" Type="http://schemas.openxmlformats.org/officeDocument/2006/relationships/customXml" Target="../ink/ink2599.xml"/><Relationship Id="rId319" Type="http://schemas.openxmlformats.org/officeDocument/2006/relationships/image" Target="../media/image1945.png"/><Relationship Id="rId37" Type="http://schemas.openxmlformats.org/officeDocument/2006/relationships/image" Target="../media/image18040.png"/><Relationship Id="rId58" Type="http://schemas.openxmlformats.org/officeDocument/2006/relationships/customXml" Target="../ink/ink2486.xml"/><Relationship Id="rId79" Type="http://schemas.openxmlformats.org/officeDocument/2006/relationships/image" Target="../media/image1825.png"/><Relationship Id="rId102" Type="http://schemas.openxmlformats.org/officeDocument/2006/relationships/customXml" Target="../ink/ink2508.xml"/><Relationship Id="rId123" Type="http://schemas.openxmlformats.org/officeDocument/2006/relationships/image" Target="../media/image1847.png"/><Relationship Id="rId144" Type="http://schemas.openxmlformats.org/officeDocument/2006/relationships/customXml" Target="../ink/ink2529.xml"/><Relationship Id="rId330" Type="http://schemas.openxmlformats.org/officeDocument/2006/relationships/customXml" Target="../ink/ink2622.xml"/><Relationship Id="rId90" Type="http://schemas.openxmlformats.org/officeDocument/2006/relationships/customXml" Target="../ink/ink2502.xml"/><Relationship Id="rId165" Type="http://schemas.openxmlformats.org/officeDocument/2006/relationships/image" Target="../media/image1868.png"/><Relationship Id="rId186" Type="http://schemas.openxmlformats.org/officeDocument/2006/relationships/customXml" Target="../ink/ink2550.xml"/><Relationship Id="rId351" Type="http://schemas.openxmlformats.org/officeDocument/2006/relationships/image" Target="../media/image1961.png"/><Relationship Id="rId211" Type="http://schemas.openxmlformats.org/officeDocument/2006/relationships/image" Target="../media/image1891.png"/><Relationship Id="rId232" Type="http://schemas.openxmlformats.org/officeDocument/2006/relationships/customXml" Target="../ink/ink2573.xml"/><Relationship Id="rId253" Type="http://schemas.openxmlformats.org/officeDocument/2006/relationships/image" Target="../media/image1912.png"/><Relationship Id="rId274" Type="http://schemas.openxmlformats.org/officeDocument/2006/relationships/customXml" Target="../ink/ink2594.xml"/><Relationship Id="rId295" Type="http://schemas.openxmlformats.org/officeDocument/2006/relationships/image" Target="../media/image1933.png"/><Relationship Id="rId309" Type="http://schemas.openxmlformats.org/officeDocument/2006/relationships/image" Target="../media/image1940.png"/><Relationship Id="rId27" Type="http://schemas.openxmlformats.org/officeDocument/2006/relationships/image" Target="../media/image17990.png"/><Relationship Id="rId48" Type="http://schemas.openxmlformats.org/officeDocument/2006/relationships/customXml" Target="../ink/ink2481.xml"/><Relationship Id="rId69" Type="http://schemas.openxmlformats.org/officeDocument/2006/relationships/image" Target="../media/image1820.png"/><Relationship Id="rId113" Type="http://schemas.openxmlformats.org/officeDocument/2006/relationships/image" Target="../media/image1842.png"/><Relationship Id="rId134" Type="http://schemas.openxmlformats.org/officeDocument/2006/relationships/customXml" Target="../ink/ink2524.xml"/><Relationship Id="rId320" Type="http://schemas.openxmlformats.org/officeDocument/2006/relationships/customXml" Target="../ink/ink2617.xml"/><Relationship Id="rId80" Type="http://schemas.openxmlformats.org/officeDocument/2006/relationships/customXml" Target="../ink/ink2497.xml"/><Relationship Id="rId155" Type="http://schemas.openxmlformats.org/officeDocument/2006/relationships/image" Target="../media/image1863.png"/><Relationship Id="rId176" Type="http://schemas.openxmlformats.org/officeDocument/2006/relationships/customXml" Target="../ink/ink2545.xml"/><Relationship Id="rId197" Type="http://schemas.openxmlformats.org/officeDocument/2006/relationships/image" Target="../media/image1884.png"/><Relationship Id="rId341" Type="http://schemas.openxmlformats.org/officeDocument/2006/relationships/image" Target="../media/image1956.png"/><Relationship Id="rId362" Type="http://schemas.openxmlformats.org/officeDocument/2006/relationships/customXml" Target="../ink/ink2638.xml"/><Relationship Id="rId201" Type="http://schemas.openxmlformats.org/officeDocument/2006/relationships/image" Target="../media/image1886.png"/><Relationship Id="rId222" Type="http://schemas.openxmlformats.org/officeDocument/2006/relationships/customXml" Target="../ink/ink2568.xml"/><Relationship Id="rId243" Type="http://schemas.openxmlformats.org/officeDocument/2006/relationships/image" Target="../media/image1907.png"/><Relationship Id="rId264" Type="http://schemas.openxmlformats.org/officeDocument/2006/relationships/customXml" Target="../ink/ink2589.xml"/><Relationship Id="rId285" Type="http://schemas.openxmlformats.org/officeDocument/2006/relationships/image" Target="../media/image1928.png"/><Relationship Id="rId17" Type="http://schemas.openxmlformats.org/officeDocument/2006/relationships/image" Target="../media/image17940.png"/><Relationship Id="rId38" Type="http://schemas.openxmlformats.org/officeDocument/2006/relationships/customXml" Target="../ink/ink2476.xml"/><Relationship Id="rId59" Type="http://schemas.openxmlformats.org/officeDocument/2006/relationships/image" Target="../media/image1815.png"/><Relationship Id="rId103" Type="http://schemas.openxmlformats.org/officeDocument/2006/relationships/image" Target="../media/image1837.png"/><Relationship Id="rId124" Type="http://schemas.openxmlformats.org/officeDocument/2006/relationships/customXml" Target="../ink/ink2519.xml"/><Relationship Id="rId310" Type="http://schemas.openxmlformats.org/officeDocument/2006/relationships/customXml" Target="../ink/ink2612.xml"/><Relationship Id="rId70" Type="http://schemas.openxmlformats.org/officeDocument/2006/relationships/customXml" Target="../ink/ink2492.xml"/><Relationship Id="rId91" Type="http://schemas.openxmlformats.org/officeDocument/2006/relationships/image" Target="../media/image1831.png"/><Relationship Id="rId145" Type="http://schemas.openxmlformats.org/officeDocument/2006/relationships/image" Target="../media/image1858.png"/><Relationship Id="rId166" Type="http://schemas.openxmlformats.org/officeDocument/2006/relationships/customXml" Target="../ink/ink2540.xml"/><Relationship Id="rId187" Type="http://schemas.openxmlformats.org/officeDocument/2006/relationships/image" Target="../media/image1879.png"/><Relationship Id="rId331" Type="http://schemas.openxmlformats.org/officeDocument/2006/relationships/image" Target="../media/image1951.png"/><Relationship Id="rId352" Type="http://schemas.openxmlformats.org/officeDocument/2006/relationships/customXml" Target="../ink/ink263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63.xml"/><Relationship Id="rId233" Type="http://schemas.openxmlformats.org/officeDocument/2006/relationships/image" Target="../media/image1902.png"/><Relationship Id="rId254" Type="http://schemas.openxmlformats.org/officeDocument/2006/relationships/customXml" Target="../ink/ink2584.xml"/><Relationship Id="rId28" Type="http://schemas.openxmlformats.org/officeDocument/2006/relationships/customXml" Target="../ink/ink2471.xml"/><Relationship Id="rId49" Type="http://schemas.openxmlformats.org/officeDocument/2006/relationships/image" Target="../media/image18100.png"/><Relationship Id="rId114" Type="http://schemas.openxmlformats.org/officeDocument/2006/relationships/customXml" Target="../ink/ink2514.xml"/><Relationship Id="rId275" Type="http://schemas.openxmlformats.org/officeDocument/2006/relationships/image" Target="../media/image1923.png"/><Relationship Id="rId296" Type="http://schemas.openxmlformats.org/officeDocument/2006/relationships/customXml" Target="../ink/ink2605.xml"/><Relationship Id="rId300" Type="http://schemas.openxmlformats.org/officeDocument/2006/relationships/customXml" Target="../ink/ink2607.xml"/><Relationship Id="rId60" Type="http://schemas.openxmlformats.org/officeDocument/2006/relationships/customXml" Target="../ink/ink2487.xml"/><Relationship Id="rId81" Type="http://schemas.openxmlformats.org/officeDocument/2006/relationships/image" Target="../media/image1826.png"/><Relationship Id="rId135" Type="http://schemas.openxmlformats.org/officeDocument/2006/relationships/image" Target="../media/image1853.png"/><Relationship Id="rId156" Type="http://schemas.openxmlformats.org/officeDocument/2006/relationships/customXml" Target="../ink/ink2535.xml"/><Relationship Id="rId177" Type="http://schemas.openxmlformats.org/officeDocument/2006/relationships/image" Target="../media/image1874.png"/><Relationship Id="rId198" Type="http://schemas.openxmlformats.org/officeDocument/2006/relationships/customXml" Target="../ink/ink2556.xml"/><Relationship Id="rId321" Type="http://schemas.openxmlformats.org/officeDocument/2006/relationships/image" Target="../media/image1946.png"/><Relationship Id="rId342" Type="http://schemas.openxmlformats.org/officeDocument/2006/relationships/customXml" Target="../ink/ink2628.xml"/><Relationship Id="rId363" Type="http://schemas.openxmlformats.org/officeDocument/2006/relationships/image" Target="../media/image1967.png"/><Relationship Id="rId202" Type="http://schemas.openxmlformats.org/officeDocument/2006/relationships/customXml" Target="../ink/ink2558.xml"/><Relationship Id="rId223" Type="http://schemas.openxmlformats.org/officeDocument/2006/relationships/image" Target="../media/image1897.png"/><Relationship Id="rId244" Type="http://schemas.openxmlformats.org/officeDocument/2006/relationships/customXml" Target="../ink/ink2579.xml"/><Relationship Id="rId18" Type="http://schemas.openxmlformats.org/officeDocument/2006/relationships/customXml" Target="../ink/ink2466.xml"/><Relationship Id="rId39" Type="http://schemas.openxmlformats.org/officeDocument/2006/relationships/image" Target="../media/image18050.png"/><Relationship Id="rId265" Type="http://schemas.openxmlformats.org/officeDocument/2006/relationships/image" Target="../media/image1918.png"/><Relationship Id="rId286" Type="http://schemas.openxmlformats.org/officeDocument/2006/relationships/customXml" Target="../ink/ink2600.xml"/><Relationship Id="rId50" Type="http://schemas.openxmlformats.org/officeDocument/2006/relationships/customXml" Target="../ink/ink2482.xml"/><Relationship Id="rId104" Type="http://schemas.openxmlformats.org/officeDocument/2006/relationships/customXml" Target="../ink/ink2509.xml"/><Relationship Id="rId125" Type="http://schemas.openxmlformats.org/officeDocument/2006/relationships/image" Target="../media/image1848.png"/><Relationship Id="rId146" Type="http://schemas.openxmlformats.org/officeDocument/2006/relationships/customXml" Target="../ink/ink2530.xml"/><Relationship Id="rId167" Type="http://schemas.openxmlformats.org/officeDocument/2006/relationships/image" Target="../media/image1869.png"/><Relationship Id="rId188" Type="http://schemas.openxmlformats.org/officeDocument/2006/relationships/customXml" Target="../ink/ink2551.xml"/><Relationship Id="rId311" Type="http://schemas.openxmlformats.org/officeDocument/2006/relationships/image" Target="../media/image1941.png"/><Relationship Id="rId332" Type="http://schemas.openxmlformats.org/officeDocument/2006/relationships/customXml" Target="../ink/ink2623.xml"/><Relationship Id="rId353" Type="http://schemas.openxmlformats.org/officeDocument/2006/relationships/image" Target="../media/image1962.png"/><Relationship Id="rId71" Type="http://schemas.openxmlformats.org/officeDocument/2006/relationships/image" Target="../media/image1821.png"/><Relationship Id="rId92" Type="http://schemas.openxmlformats.org/officeDocument/2006/relationships/customXml" Target="../ink/ink2503.xml"/><Relationship Id="rId213" Type="http://schemas.openxmlformats.org/officeDocument/2006/relationships/image" Target="../media/image1892.png"/><Relationship Id="rId234" Type="http://schemas.openxmlformats.org/officeDocument/2006/relationships/customXml" Target="../ink/ink2574.xml"/><Relationship Id="rId2" Type="http://schemas.openxmlformats.org/officeDocument/2006/relationships/customXml" Target="../ink/ink2458.xml"/><Relationship Id="rId29" Type="http://schemas.openxmlformats.org/officeDocument/2006/relationships/image" Target="../media/image18000.png"/><Relationship Id="rId255" Type="http://schemas.openxmlformats.org/officeDocument/2006/relationships/image" Target="../media/image1913.png"/><Relationship Id="rId276" Type="http://schemas.openxmlformats.org/officeDocument/2006/relationships/customXml" Target="../ink/ink2595.xml"/><Relationship Id="rId297" Type="http://schemas.openxmlformats.org/officeDocument/2006/relationships/image" Target="../media/image1934.png"/><Relationship Id="rId40" Type="http://schemas.openxmlformats.org/officeDocument/2006/relationships/customXml" Target="../ink/ink2477.xml"/><Relationship Id="rId115" Type="http://schemas.openxmlformats.org/officeDocument/2006/relationships/image" Target="../media/image1843.png"/><Relationship Id="rId136" Type="http://schemas.openxmlformats.org/officeDocument/2006/relationships/customXml" Target="../ink/ink2525.xml"/><Relationship Id="rId157" Type="http://schemas.openxmlformats.org/officeDocument/2006/relationships/image" Target="../media/image1864.png"/><Relationship Id="rId178" Type="http://schemas.openxmlformats.org/officeDocument/2006/relationships/customXml" Target="../ink/ink2546.xml"/><Relationship Id="rId301" Type="http://schemas.openxmlformats.org/officeDocument/2006/relationships/image" Target="../media/image1936.png"/><Relationship Id="rId322" Type="http://schemas.openxmlformats.org/officeDocument/2006/relationships/customXml" Target="../ink/ink2618.xml"/><Relationship Id="rId343" Type="http://schemas.openxmlformats.org/officeDocument/2006/relationships/image" Target="../media/image1957.png"/><Relationship Id="rId364" Type="http://schemas.openxmlformats.org/officeDocument/2006/relationships/customXml" Target="../ink/ink2639.xml"/><Relationship Id="rId61" Type="http://schemas.openxmlformats.org/officeDocument/2006/relationships/image" Target="../media/image1816.png"/><Relationship Id="rId82" Type="http://schemas.openxmlformats.org/officeDocument/2006/relationships/customXml" Target="../ink/ink2498.xml"/><Relationship Id="rId199" Type="http://schemas.openxmlformats.org/officeDocument/2006/relationships/image" Target="../media/image1885.png"/><Relationship Id="rId203" Type="http://schemas.openxmlformats.org/officeDocument/2006/relationships/image" Target="../media/image1887.png"/><Relationship Id="rId19" Type="http://schemas.openxmlformats.org/officeDocument/2006/relationships/image" Target="../media/image17950.png"/><Relationship Id="rId224" Type="http://schemas.openxmlformats.org/officeDocument/2006/relationships/customXml" Target="../ink/ink2569.xml"/><Relationship Id="rId245" Type="http://schemas.openxmlformats.org/officeDocument/2006/relationships/image" Target="../media/image1908.png"/><Relationship Id="rId266" Type="http://schemas.openxmlformats.org/officeDocument/2006/relationships/customXml" Target="../ink/ink2590.xml"/><Relationship Id="rId287" Type="http://schemas.openxmlformats.org/officeDocument/2006/relationships/image" Target="../media/image1929.png"/><Relationship Id="rId30" Type="http://schemas.openxmlformats.org/officeDocument/2006/relationships/customXml" Target="../ink/ink2472.xml"/><Relationship Id="rId105" Type="http://schemas.openxmlformats.org/officeDocument/2006/relationships/image" Target="../media/image1838.png"/><Relationship Id="rId126" Type="http://schemas.openxmlformats.org/officeDocument/2006/relationships/customXml" Target="../ink/ink2520.xml"/><Relationship Id="rId147" Type="http://schemas.openxmlformats.org/officeDocument/2006/relationships/image" Target="../media/image1859.png"/><Relationship Id="rId168" Type="http://schemas.openxmlformats.org/officeDocument/2006/relationships/customXml" Target="../ink/ink2541.xml"/><Relationship Id="rId312" Type="http://schemas.openxmlformats.org/officeDocument/2006/relationships/customXml" Target="../ink/ink2613.xml"/><Relationship Id="rId333" Type="http://schemas.openxmlformats.org/officeDocument/2006/relationships/image" Target="../media/image1952.png"/><Relationship Id="rId354" Type="http://schemas.openxmlformats.org/officeDocument/2006/relationships/customXml" Target="../ink/ink2634.xml"/><Relationship Id="rId51" Type="http://schemas.openxmlformats.org/officeDocument/2006/relationships/image" Target="../media/image18110.png"/><Relationship Id="rId72" Type="http://schemas.openxmlformats.org/officeDocument/2006/relationships/customXml" Target="../ink/ink2493.xml"/><Relationship Id="rId93" Type="http://schemas.openxmlformats.org/officeDocument/2006/relationships/image" Target="../media/image1832.png"/><Relationship Id="rId189" Type="http://schemas.openxmlformats.org/officeDocument/2006/relationships/image" Target="../media/image1880.png"/><Relationship Id="rId3" Type="http://schemas.openxmlformats.org/officeDocument/2006/relationships/image" Target="../media/image17870.png"/><Relationship Id="rId214" Type="http://schemas.openxmlformats.org/officeDocument/2006/relationships/customXml" Target="../ink/ink2564.xml"/><Relationship Id="rId235" Type="http://schemas.openxmlformats.org/officeDocument/2006/relationships/image" Target="../media/image1903.png"/><Relationship Id="rId256" Type="http://schemas.openxmlformats.org/officeDocument/2006/relationships/customXml" Target="../ink/ink2585.xml"/><Relationship Id="rId277" Type="http://schemas.openxmlformats.org/officeDocument/2006/relationships/image" Target="../media/image1924.png"/><Relationship Id="rId298" Type="http://schemas.openxmlformats.org/officeDocument/2006/relationships/customXml" Target="../ink/ink2606.xml"/><Relationship Id="rId116" Type="http://schemas.openxmlformats.org/officeDocument/2006/relationships/customXml" Target="../ink/ink2515.xml"/><Relationship Id="rId137" Type="http://schemas.openxmlformats.org/officeDocument/2006/relationships/image" Target="../media/image1854.png"/><Relationship Id="rId158" Type="http://schemas.openxmlformats.org/officeDocument/2006/relationships/customXml" Target="../ink/ink2536.xml"/><Relationship Id="rId302" Type="http://schemas.openxmlformats.org/officeDocument/2006/relationships/customXml" Target="../ink/ink2608.xml"/><Relationship Id="rId323" Type="http://schemas.openxmlformats.org/officeDocument/2006/relationships/image" Target="../media/image1947.png"/><Relationship Id="rId344" Type="http://schemas.openxmlformats.org/officeDocument/2006/relationships/customXml" Target="../ink/ink2629.xml"/><Relationship Id="rId20" Type="http://schemas.openxmlformats.org/officeDocument/2006/relationships/customXml" Target="../ink/ink2467.xml"/><Relationship Id="rId41" Type="http://schemas.openxmlformats.org/officeDocument/2006/relationships/image" Target="../media/image18060.png"/><Relationship Id="rId62" Type="http://schemas.openxmlformats.org/officeDocument/2006/relationships/customXml" Target="../ink/ink2488.xml"/><Relationship Id="rId83" Type="http://schemas.openxmlformats.org/officeDocument/2006/relationships/image" Target="../media/image1827.png"/><Relationship Id="rId179" Type="http://schemas.openxmlformats.org/officeDocument/2006/relationships/image" Target="../media/image1875.png"/><Relationship Id="rId365" Type="http://schemas.openxmlformats.org/officeDocument/2006/relationships/image" Target="../media/image1968.png"/><Relationship Id="rId190" Type="http://schemas.openxmlformats.org/officeDocument/2006/relationships/customXml" Target="../ink/ink2552.xml"/><Relationship Id="rId204" Type="http://schemas.openxmlformats.org/officeDocument/2006/relationships/customXml" Target="../ink/ink2559.xml"/><Relationship Id="rId225" Type="http://schemas.openxmlformats.org/officeDocument/2006/relationships/image" Target="../media/image1898.png"/><Relationship Id="rId246" Type="http://schemas.openxmlformats.org/officeDocument/2006/relationships/customXml" Target="../ink/ink2580.xml"/><Relationship Id="rId267" Type="http://schemas.openxmlformats.org/officeDocument/2006/relationships/image" Target="../media/image1919.png"/><Relationship Id="rId288" Type="http://schemas.openxmlformats.org/officeDocument/2006/relationships/customXml" Target="../ink/ink2601.xml"/><Relationship Id="rId106" Type="http://schemas.openxmlformats.org/officeDocument/2006/relationships/customXml" Target="../ink/ink2510.xml"/><Relationship Id="rId127" Type="http://schemas.openxmlformats.org/officeDocument/2006/relationships/image" Target="../media/image1849.png"/><Relationship Id="rId313" Type="http://schemas.openxmlformats.org/officeDocument/2006/relationships/image" Target="../media/image1942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29.png"/><Relationship Id="rId299" Type="http://schemas.openxmlformats.org/officeDocument/2006/relationships/image" Target="../media/image2120.png"/><Relationship Id="rId21" Type="http://schemas.openxmlformats.org/officeDocument/2006/relationships/image" Target="../media/image1981.png"/><Relationship Id="rId63" Type="http://schemas.openxmlformats.org/officeDocument/2006/relationships/image" Target="../media/image2002.png"/><Relationship Id="rId159" Type="http://schemas.openxmlformats.org/officeDocument/2006/relationships/image" Target="../media/image2050.png"/><Relationship Id="rId324" Type="http://schemas.openxmlformats.org/officeDocument/2006/relationships/customXml" Target="../ink/ink2804.xml"/><Relationship Id="rId366" Type="http://schemas.openxmlformats.org/officeDocument/2006/relationships/customXml" Target="../ink/ink2825.xml"/><Relationship Id="rId531" Type="http://schemas.openxmlformats.org/officeDocument/2006/relationships/image" Target="../media/image2232.png"/><Relationship Id="rId573" Type="http://schemas.openxmlformats.org/officeDocument/2006/relationships/image" Target="../media/image2253.png"/><Relationship Id="rId170" Type="http://schemas.openxmlformats.org/officeDocument/2006/relationships/customXml" Target="../ink/ink2727.xml"/><Relationship Id="rId226" Type="http://schemas.openxmlformats.org/officeDocument/2006/relationships/customXml" Target="../ink/ink2755.xml"/><Relationship Id="rId433" Type="http://schemas.openxmlformats.org/officeDocument/2006/relationships/image" Target="../media/image2183.png"/><Relationship Id="rId268" Type="http://schemas.openxmlformats.org/officeDocument/2006/relationships/customXml" Target="../ink/ink2776.xml"/><Relationship Id="rId475" Type="http://schemas.openxmlformats.org/officeDocument/2006/relationships/image" Target="../media/image2204.png"/><Relationship Id="rId32" Type="http://schemas.openxmlformats.org/officeDocument/2006/relationships/customXml" Target="../ink/ink2658.xml"/><Relationship Id="rId74" Type="http://schemas.openxmlformats.org/officeDocument/2006/relationships/customXml" Target="../ink/ink2679.xml"/><Relationship Id="rId128" Type="http://schemas.openxmlformats.org/officeDocument/2006/relationships/customXml" Target="../ink/ink2706.xml"/><Relationship Id="rId335" Type="http://schemas.openxmlformats.org/officeDocument/2006/relationships/image" Target="../media/image2138.png"/><Relationship Id="rId377" Type="http://schemas.openxmlformats.org/officeDocument/2006/relationships/image" Target="../media/image2157.png"/><Relationship Id="rId500" Type="http://schemas.openxmlformats.org/officeDocument/2006/relationships/customXml" Target="../ink/ink2893.xml"/><Relationship Id="rId542" Type="http://schemas.openxmlformats.org/officeDocument/2006/relationships/customXml" Target="../ink/ink2914.xml"/><Relationship Id="rId584" Type="http://schemas.openxmlformats.org/officeDocument/2006/relationships/customXml" Target="../ink/ink2935.xml"/><Relationship Id="rId5" Type="http://schemas.openxmlformats.org/officeDocument/2006/relationships/image" Target="../media/image1973.png"/><Relationship Id="rId181" Type="http://schemas.openxmlformats.org/officeDocument/2006/relationships/image" Target="../media/image2061.png"/><Relationship Id="rId237" Type="http://schemas.openxmlformats.org/officeDocument/2006/relationships/image" Target="../media/image2089.png"/><Relationship Id="rId402" Type="http://schemas.openxmlformats.org/officeDocument/2006/relationships/customXml" Target="../ink/ink2843.xml"/><Relationship Id="rId279" Type="http://schemas.openxmlformats.org/officeDocument/2006/relationships/image" Target="../media/image2111.png"/><Relationship Id="rId444" Type="http://schemas.openxmlformats.org/officeDocument/2006/relationships/customXml" Target="../ink/ink2865.xml"/><Relationship Id="rId486" Type="http://schemas.openxmlformats.org/officeDocument/2006/relationships/customXml" Target="../ink/ink2886.xml"/><Relationship Id="rId43" Type="http://schemas.openxmlformats.org/officeDocument/2006/relationships/image" Target="../media/image1992.png"/><Relationship Id="rId139" Type="http://schemas.openxmlformats.org/officeDocument/2006/relationships/image" Target="../media/image2040.png"/><Relationship Id="rId290" Type="http://schemas.openxmlformats.org/officeDocument/2006/relationships/customXml" Target="../ink/ink2787.xml"/><Relationship Id="rId304" Type="http://schemas.openxmlformats.org/officeDocument/2006/relationships/customXml" Target="../ink/ink2794.xml"/><Relationship Id="rId346" Type="http://schemas.openxmlformats.org/officeDocument/2006/relationships/customXml" Target="../ink/ink2815.xml"/><Relationship Id="rId388" Type="http://schemas.openxmlformats.org/officeDocument/2006/relationships/customXml" Target="../ink/ink2836.xml"/><Relationship Id="rId511" Type="http://schemas.openxmlformats.org/officeDocument/2006/relationships/image" Target="../media/image2222.png"/><Relationship Id="rId553" Type="http://schemas.openxmlformats.org/officeDocument/2006/relationships/image" Target="../media/image2243.png"/><Relationship Id="rId85" Type="http://schemas.openxmlformats.org/officeDocument/2006/relationships/image" Target="../media/image2013.png"/><Relationship Id="rId150" Type="http://schemas.openxmlformats.org/officeDocument/2006/relationships/customXml" Target="../ink/ink2717.xml"/><Relationship Id="rId192" Type="http://schemas.openxmlformats.org/officeDocument/2006/relationships/customXml" Target="../ink/ink2738.xml"/><Relationship Id="rId206" Type="http://schemas.openxmlformats.org/officeDocument/2006/relationships/customXml" Target="../ink/ink2745.xml"/><Relationship Id="rId413" Type="http://schemas.openxmlformats.org/officeDocument/2006/relationships/image" Target="../media/image2174.png"/><Relationship Id="rId595" Type="http://schemas.openxmlformats.org/officeDocument/2006/relationships/image" Target="../media/image2264.png"/><Relationship Id="rId248" Type="http://schemas.openxmlformats.org/officeDocument/2006/relationships/customXml" Target="../ink/ink2766.xml"/><Relationship Id="rId455" Type="http://schemas.openxmlformats.org/officeDocument/2006/relationships/image" Target="../media/image2194.png"/><Relationship Id="rId497" Type="http://schemas.openxmlformats.org/officeDocument/2006/relationships/image" Target="../media/image2215.png"/><Relationship Id="rId12" Type="http://schemas.openxmlformats.org/officeDocument/2006/relationships/customXml" Target="../ink/ink2648.xml"/><Relationship Id="rId108" Type="http://schemas.openxmlformats.org/officeDocument/2006/relationships/customXml" Target="../ink/ink2696.xml"/><Relationship Id="rId315" Type="http://schemas.openxmlformats.org/officeDocument/2006/relationships/image" Target="../media/image2128.png"/><Relationship Id="rId357" Type="http://schemas.openxmlformats.org/officeDocument/2006/relationships/image" Target="../media/image2148.png"/><Relationship Id="rId522" Type="http://schemas.openxmlformats.org/officeDocument/2006/relationships/customXml" Target="../ink/ink2904.xml"/><Relationship Id="rId54" Type="http://schemas.openxmlformats.org/officeDocument/2006/relationships/customXml" Target="../ink/ink2669.xml"/><Relationship Id="rId96" Type="http://schemas.openxmlformats.org/officeDocument/2006/relationships/customXml" Target="../ink/ink2690.xml"/><Relationship Id="rId161" Type="http://schemas.openxmlformats.org/officeDocument/2006/relationships/image" Target="../media/image2051.png"/><Relationship Id="rId217" Type="http://schemas.openxmlformats.org/officeDocument/2006/relationships/image" Target="../media/image2079.png"/><Relationship Id="rId399" Type="http://schemas.openxmlformats.org/officeDocument/2006/relationships/image" Target="../media/image2167.png"/><Relationship Id="rId564" Type="http://schemas.openxmlformats.org/officeDocument/2006/relationships/customXml" Target="../ink/ink2925.xml"/><Relationship Id="rId259" Type="http://schemas.openxmlformats.org/officeDocument/2006/relationships/image" Target="../media/image2101.png"/><Relationship Id="rId424" Type="http://schemas.openxmlformats.org/officeDocument/2006/relationships/image" Target="../media/image2179.png"/><Relationship Id="rId466" Type="http://schemas.openxmlformats.org/officeDocument/2006/relationships/customXml" Target="../ink/ink2876.xml"/><Relationship Id="rId23" Type="http://schemas.openxmlformats.org/officeDocument/2006/relationships/image" Target="../media/image1982.png"/><Relationship Id="rId119" Type="http://schemas.openxmlformats.org/officeDocument/2006/relationships/image" Target="../media/image2030.png"/><Relationship Id="rId270" Type="http://schemas.openxmlformats.org/officeDocument/2006/relationships/customXml" Target="../ink/ink2777.xml"/><Relationship Id="rId326" Type="http://schemas.openxmlformats.org/officeDocument/2006/relationships/customXml" Target="../ink/ink2805.xml"/><Relationship Id="rId533" Type="http://schemas.openxmlformats.org/officeDocument/2006/relationships/image" Target="../media/image2233.png"/><Relationship Id="rId65" Type="http://schemas.openxmlformats.org/officeDocument/2006/relationships/image" Target="../media/image2003.png"/><Relationship Id="rId130" Type="http://schemas.openxmlformats.org/officeDocument/2006/relationships/customXml" Target="../ink/ink2707.xml"/><Relationship Id="rId368" Type="http://schemas.openxmlformats.org/officeDocument/2006/relationships/customXml" Target="../ink/ink2826.xml"/><Relationship Id="rId575" Type="http://schemas.openxmlformats.org/officeDocument/2006/relationships/image" Target="../media/image2254.png"/><Relationship Id="rId172" Type="http://schemas.openxmlformats.org/officeDocument/2006/relationships/customXml" Target="../ink/ink2728.xml"/><Relationship Id="rId228" Type="http://schemas.openxmlformats.org/officeDocument/2006/relationships/customXml" Target="../ink/ink2756.xml"/><Relationship Id="rId435" Type="http://schemas.openxmlformats.org/officeDocument/2006/relationships/image" Target="../media/image2184.png"/><Relationship Id="rId477" Type="http://schemas.openxmlformats.org/officeDocument/2006/relationships/image" Target="../media/image2205.png"/><Relationship Id="rId281" Type="http://schemas.openxmlformats.org/officeDocument/2006/relationships/image" Target="../media/image2112.png"/><Relationship Id="rId337" Type="http://schemas.openxmlformats.org/officeDocument/2006/relationships/image" Target="../media/image2139.png"/><Relationship Id="rId502" Type="http://schemas.openxmlformats.org/officeDocument/2006/relationships/customXml" Target="../ink/ink2894.xml"/><Relationship Id="rId34" Type="http://schemas.openxmlformats.org/officeDocument/2006/relationships/customXml" Target="../ink/ink2659.xml"/><Relationship Id="rId76" Type="http://schemas.openxmlformats.org/officeDocument/2006/relationships/customXml" Target="../ink/ink2680.xml"/><Relationship Id="rId141" Type="http://schemas.openxmlformats.org/officeDocument/2006/relationships/image" Target="../media/image2041.png"/><Relationship Id="rId379" Type="http://schemas.openxmlformats.org/officeDocument/2006/relationships/image" Target="../media/image2158.png"/><Relationship Id="rId544" Type="http://schemas.openxmlformats.org/officeDocument/2006/relationships/customXml" Target="../ink/ink2915.xml"/><Relationship Id="rId586" Type="http://schemas.openxmlformats.org/officeDocument/2006/relationships/customXml" Target="../ink/ink2936.xml"/><Relationship Id="rId7" Type="http://schemas.openxmlformats.org/officeDocument/2006/relationships/image" Target="../media/image1974.png"/><Relationship Id="rId183" Type="http://schemas.openxmlformats.org/officeDocument/2006/relationships/image" Target="../media/image2062.png"/><Relationship Id="rId239" Type="http://schemas.openxmlformats.org/officeDocument/2006/relationships/image" Target="../media/image2090.png"/><Relationship Id="rId390" Type="http://schemas.openxmlformats.org/officeDocument/2006/relationships/customXml" Target="../ink/ink2837.xml"/><Relationship Id="rId404" Type="http://schemas.openxmlformats.org/officeDocument/2006/relationships/customXml" Target="../ink/ink2844.xml"/><Relationship Id="rId446" Type="http://schemas.openxmlformats.org/officeDocument/2006/relationships/customXml" Target="../ink/ink2866.xml"/><Relationship Id="rId250" Type="http://schemas.openxmlformats.org/officeDocument/2006/relationships/customXml" Target="../ink/ink2767.xml"/><Relationship Id="rId292" Type="http://schemas.openxmlformats.org/officeDocument/2006/relationships/customXml" Target="../ink/ink2788.xml"/><Relationship Id="rId306" Type="http://schemas.openxmlformats.org/officeDocument/2006/relationships/customXml" Target="../ink/ink2795.xml"/><Relationship Id="rId488" Type="http://schemas.openxmlformats.org/officeDocument/2006/relationships/customXml" Target="../ink/ink2887.xml"/><Relationship Id="rId45" Type="http://schemas.openxmlformats.org/officeDocument/2006/relationships/image" Target="../media/image1993.png"/><Relationship Id="rId87" Type="http://schemas.openxmlformats.org/officeDocument/2006/relationships/image" Target="../media/image2014.png"/><Relationship Id="rId110" Type="http://schemas.openxmlformats.org/officeDocument/2006/relationships/customXml" Target="../ink/ink2697.xml"/><Relationship Id="rId348" Type="http://schemas.openxmlformats.org/officeDocument/2006/relationships/customXml" Target="../ink/ink2816.xml"/><Relationship Id="rId513" Type="http://schemas.openxmlformats.org/officeDocument/2006/relationships/image" Target="../media/image2223.png"/><Relationship Id="rId555" Type="http://schemas.openxmlformats.org/officeDocument/2006/relationships/image" Target="../media/image2244.png"/><Relationship Id="rId597" Type="http://schemas.openxmlformats.org/officeDocument/2006/relationships/image" Target="../media/image2265.png"/><Relationship Id="rId152" Type="http://schemas.openxmlformats.org/officeDocument/2006/relationships/customXml" Target="../ink/ink2718.xml"/><Relationship Id="rId194" Type="http://schemas.openxmlformats.org/officeDocument/2006/relationships/customXml" Target="../ink/ink2739.xml"/><Relationship Id="rId208" Type="http://schemas.openxmlformats.org/officeDocument/2006/relationships/customXml" Target="../ink/ink2746.xml"/><Relationship Id="rId415" Type="http://schemas.openxmlformats.org/officeDocument/2006/relationships/customXml" Target="../ink/ink2850.xml"/><Relationship Id="rId457" Type="http://schemas.openxmlformats.org/officeDocument/2006/relationships/image" Target="../media/image2195.png"/><Relationship Id="rId261" Type="http://schemas.openxmlformats.org/officeDocument/2006/relationships/image" Target="../media/image2102.png"/><Relationship Id="rId499" Type="http://schemas.openxmlformats.org/officeDocument/2006/relationships/image" Target="../media/image2216.png"/><Relationship Id="rId14" Type="http://schemas.openxmlformats.org/officeDocument/2006/relationships/customXml" Target="../ink/ink2649.xml"/><Relationship Id="rId56" Type="http://schemas.openxmlformats.org/officeDocument/2006/relationships/customXml" Target="../ink/ink2670.xml"/><Relationship Id="rId317" Type="http://schemas.openxmlformats.org/officeDocument/2006/relationships/image" Target="../media/image2129.png"/><Relationship Id="rId359" Type="http://schemas.openxmlformats.org/officeDocument/2006/relationships/image" Target="../media/image2149.png"/><Relationship Id="rId524" Type="http://schemas.openxmlformats.org/officeDocument/2006/relationships/customXml" Target="../ink/ink2905.xml"/><Relationship Id="rId566" Type="http://schemas.openxmlformats.org/officeDocument/2006/relationships/customXml" Target="../ink/ink2926.xml"/><Relationship Id="rId98" Type="http://schemas.openxmlformats.org/officeDocument/2006/relationships/customXml" Target="../ink/ink2691.xml"/><Relationship Id="rId121" Type="http://schemas.openxmlformats.org/officeDocument/2006/relationships/image" Target="../media/image2031.png"/><Relationship Id="rId163" Type="http://schemas.openxmlformats.org/officeDocument/2006/relationships/image" Target="../media/image2052.png"/><Relationship Id="rId219" Type="http://schemas.openxmlformats.org/officeDocument/2006/relationships/image" Target="../media/image2080.png"/><Relationship Id="rId370" Type="http://schemas.openxmlformats.org/officeDocument/2006/relationships/customXml" Target="../ink/ink2827.xml"/><Relationship Id="rId426" Type="http://schemas.openxmlformats.org/officeDocument/2006/relationships/customXml" Target="../ink/ink2856.xml"/><Relationship Id="rId230" Type="http://schemas.openxmlformats.org/officeDocument/2006/relationships/customXml" Target="../ink/ink2757.xml"/><Relationship Id="rId468" Type="http://schemas.openxmlformats.org/officeDocument/2006/relationships/customXml" Target="../ink/ink2877.xml"/><Relationship Id="rId25" Type="http://schemas.openxmlformats.org/officeDocument/2006/relationships/image" Target="../media/image1983.png"/><Relationship Id="rId67" Type="http://schemas.openxmlformats.org/officeDocument/2006/relationships/image" Target="../media/image2004.png"/><Relationship Id="rId272" Type="http://schemas.openxmlformats.org/officeDocument/2006/relationships/customXml" Target="../ink/ink2778.xml"/><Relationship Id="rId328" Type="http://schemas.openxmlformats.org/officeDocument/2006/relationships/customXml" Target="../ink/ink2806.xml"/><Relationship Id="rId535" Type="http://schemas.openxmlformats.org/officeDocument/2006/relationships/image" Target="../media/image2234.png"/><Relationship Id="rId577" Type="http://schemas.openxmlformats.org/officeDocument/2006/relationships/image" Target="../media/image2255.png"/><Relationship Id="rId132" Type="http://schemas.openxmlformats.org/officeDocument/2006/relationships/customXml" Target="../ink/ink2708.xml"/><Relationship Id="rId174" Type="http://schemas.openxmlformats.org/officeDocument/2006/relationships/customXml" Target="../ink/ink2729.xml"/><Relationship Id="rId381" Type="http://schemas.openxmlformats.org/officeDocument/2006/relationships/image" Target="../media/image2159.png"/><Relationship Id="rId241" Type="http://schemas.openxmlformats.org/officeDocument/2006/relationships/image" Target="../media/image2091.png"/><Relationship Id="rId437" Type="http://schemas.openxmlformats.org/officeDocument/2006/relationships/image" Target="../media/image2185.png"/><Relationship Id="rId479" Type="http://schemas.openxmlformats.org/officeDocument/2006/relationships/image" Target="../media/image2206.png"/><Relationship Id="rId36" Type="http://schemas.openxmlformats.org/officeDocument/2006/relationships/customXml" Target="../ink/ink2660.xml"/><Relationship Id="rId283" Type="http://schemas.openxmlformats.org/officeDocument/2006/relationships/image" Target="../media/image2113.png"/><Relationship Id="rId339" Type="http://schemas.openxmlformats.org/officeDocument/2006/relationships/image" Target="../media/image2140.png"/><Relationship Id="rId490" Type="http://schemas.openxmlformats.org/officeDocument/2006/relationships/customXml" Target="../ink/ink2888.xml"/><Relationship Id="rId504" Type="http://schemas.openxmlformats.org/officeDocument/2006/relationships/customXml" Target="../ink/ink2895.xml"/><Relationship Id="rId546" Type="http://schemas.openxmlformats.org/officeDocument/2006/relationships/customXml" Target="../ink/ink2916.xml"/><Relationship Id="rId78" Type="http://schemas.openxmlformats.org/officeDocument/2006/relationships/customXml" Target="../ink/ink2681.xml"/><Relationship Id="rId101" Type="http://schemas.openxmlformats.org/officeDocument/2006/relationships/image" Target="../media/image2021.png"/><Relationship Id="rId143" Type="http://schemas.openxmlformats.org/officeDocument/2006/relationships/image" Target="../media/image2042.png"/><Relationship Id="rId185" Type="http://schemas.openxmlformats.org/officeDocument/2006/relationships/image" Target="../media/image2063.png"/><Relationship Id="rId350" Type="http://schemas.openxmlformats.org/officeDocument/2006/relationships/customXml" Target="../ink/ink2817.xml"/><Relationship Id="rId406" Type="http://schemas.openxmlformats.org/officeDocument/2006/relationships/customXml" Target="../ink/ink2845.xml"/><Relationship Id="rId588" Type="http://schemas.openxmlformats.org/officeDocument/2006/relationships/customXml" Target="../ink/ink2937.xml"/><Relationship Id="rId9" Type="http://schemas.openxmlformats.org/officeDocument/2006/relationships/image" Target="../media/image1975.png"/><Relationship Id="rId210" Type="http://schemas.openxmlformats.org/officeDocument/2006/relationships/customXml" Target="../ink/ink2747.xml"/><Relationship Id="rId392" Type="http://schemas.openxmlformats.org/officeDocument/2006/relationships/customXml" Target="../ink/ink2838.xml"/><Relationship Id="rId448" Type="http://schemas.openxmlformats.org/officeDocument/2006/relationships/customXml" Target="../ink/ink2867.xml"/><Relationship Id="rId252" Type="http://schemas.openxmlformats.org/officeDocument/2006/relationships/customXml" Target="../ink/ink2768.xml"/><Relationship Id="rId294" Type="http://schemas.openxmlformats.org/officeDocument/2006/relationships/customXml" Target="../ink/ink2789.xml"/><Relationship Id="rId308" Type="http://schemas.openxmlformats.org/officeDocument/2006/relationships/customXml" Target="../ink/ink2796.xml"/><Relationship Id="rId515" Type="http://schemas.openxmlformats.org/officeDocument/2006/relationships/image" Target="../media/image2224.png"/><Relationship Id="rId47" Type="http://schemas.openxmlformats.org/officeDocument/2006/relationships/image" Target="../media/image1994.png"/><Relationship Id="rId89" Type="http://schemas.openxmlformats.org/officeDocument/2006/relationships/image" Target="../media/image2015.png"/><Relationship Id="rId112" Type="http://schemas.openxmlformats.org/officeDocument/2006/relationships/customXml" Target="../ink/ink2698.xml"/><Relationship Id="rId154" Type="http://schemas.openxmlformats.org/officeDocument/2006/relationships/customXml" Target="../ink/ink2719.xml"/><Relationship Id="rId361" Type="http://schemas.openxmlformats.org/officeDocument/2006/relationships/image" Target="../media/image2150.png"/><Relationship Id="rId557" Type="http://schemas.openxmlformats.org/officeDocument/2006/relationships/image" Target="../media/image2245.png"/><Relationship Id="rId196" Type="http://schemas.openxmlformats.org/officeDocument/2006/relationships/customXml" Target="../ink/ink2740.xml"/><Relationship Id="rId417" Type="http://schemas.openxmlformats.org/officeDocument/2006/relationships/customXml" Target="../ink/ink2851.xml"/><Relationship Id="rId459" Type="http://schemas.openxmlformats.org/officeDocument/2006/relationships/image" Target="../media/image2196.png"/><Relationship Id="rId16" Type="http://schemas.openxmlformats.org/officeDocument/2006/relationships/customXml" Target="../ink/ink2650.xml"/><Relationship Id="rId221" Type="http://schemas.openxmlformats.org/officeDocument/2006/relationships/image" Target="../media/image2081.png"/><Relationship Id="rId263" Type="http://schemas.openxmlformats.org/officeDocument/2006/relationships/image" Target="../media/image2103.png"/><Relationship Id="rId319" Type="http://schemas.openxmlformats.org/officeDocument/2006/relationships/image" Target="../media/image2130.png"/><Relationship Id="rId470" Type="http://schemas.openxmlformats.org/officeDocument/2006/relationships/customXml" Target="../ink/ink2878.xml"/><Relationship Id="rId526" Type="http://schemas.openxmlformats.org/officeDocument/2006/relationships/customXml" Target="../ink/ink2906.xml"/><Relationship Id="rId37" Type="http://schemas.openxmlformats.org/officeDocument/2006/relationships/image" Target="../media/image1989.png"/><Relationship Id="rId58" Type="http://schemas.openxmlformats.org/officeDocument/2006/relationships/customXml" Target="../ink/ink2671.xml"/><Relationship Id="rId79" Type="http://schemas.openxmlformats.org/officeDocument/2006/relationships/image" Target="../media/image2010.png"/><Relationship Id="rId102" Type="http://schemas.openxmlformats.org/officeDocument/2006/relationships/customXml" Target="../ink/ink2693.xml"/><Relationship Id="rId123" Type="http://schemas.openxmlformats.org/officeDocument/2006/relationships/image" Target="../media/image2032.png"/><Relationship Id="rId144" Type="http://schemas.openxmlformats.org/officeDocument/2006/relationships/customXml" Target="../ink/ink2714.xml"/><Relationship Id="rId330" Type="http://schemas.openxmlformats.org/officeDocument/2006/relationships/customXml" Target="../ink/ink2807.xml"/><Relationship Id="rId547" Type="http://schemas.openxmlformats.org/officeDocument/2006/relationships/image" Target="../media/image2240.png"/><Relationship Id="rId568" Type="http://schemas.openxmlformats.org/officeDocument/2006/relationships/customXml" Target="../ink/ink2927.xml"/><Relationship Id="rId589" Type="http://schemas.openxmlformats.org/officeDocument/2006/relationships/image" Target="../media/image2261.png"/><Relationship Id="rId90" Type="http://schemas.openxmlformats.org/officeDocument/2006/relationships/customXml" Target="../ink/ink2687.xml"/><Relationship Id="rId165" Type="http://schemas.openxmlformats.org/officeDocument/2006/relationships/image" Target="../media/image2053.png"/><Relationship Id="rId186" Type="http://schemas.openxmlformats.org/officeDocument/2006/relationships/customXml" Target="../ink/ink2735.xml"/><Relationship Id="rId351" Type="http://schemas.openxmlformats.org/officeDocument/2006/relationships/image" Target="../media/image2145.png"/><Relationship Id="rId372" Type="http://schemas.openxmlformats.org/officeDocument/2006/relationships/customXml" Target="../ink/ink2828.xml"/><Relationship Id="rId393" Type="http://schemas.openxmlformats.org/officeDocument/2006/relationships/image" Target="../media/image2165.png"/><Relationship Id="rId407" Type="http://schemas.openxmlformats.org/officeDocument/2006/relationships/image" Target="../media/image2171.png"/><Relationship Id="rId428" Type="http://schemas.openxmlformats.org/officeDocument/2006/relationships/customXml" Target="../ink/ink2857.xml"/><Relationship Id="rId449" Type="http://schemas.openxmlformats.org/officeDocument/2006/relationships/image" Target="../media/image2191.png"/><Relationship Id="rId211" Type="http://schemas.openxmlformats.org/officeDocument/2006/relationships/image" Target="../media/image2076.png"/><Relationship Id="rId232" Type="http://schemas.openxmlformats.org/officeDocument/2006/relationships/customXml" Target="../ink/ink2758.xml"/><Relationship Id="rId253" Type="http://schemas.openxmlformats.org/officeDocument/2006/relationships/image" Target="../media/image2097.png"/><Relationship Id="rId274" Type="http://schemas.openxmlformats.org/officeDocument/2006/relationships/customXml" Target="../ink/ink2779.xml"/><Relationship Id="rId295" Type="http://schemas.openxmlformats.org/officeDocument/2006/relationships/image" Target="../media/image2118.png"/><Relationship Id="rId309" Type="http://schemas.openxmlformats.org/officeDocument/2006/relationships/image" Target="../media/image2125.png"/><Relationship Id="rId460" Type="http://schemas.openxmlformats.org/officeDocument/2006/relationships/customXml" Target="../ink/ink2873.xml"/><Relationship Id="rId481" Type="http://schemas.openxmlformats.org/officeDocument/2006/relationships/image" Target="../media/image2207.png"/><Relationship Id="rId516" Type="http://schemas.openxmlformats.org/officeDocument/2006/relationships/customXml" Target="../ink/ink2901.xml"/><Relationship Id="rId27" Type="http://schemas.openxmlformats.org/officeDocument/2006/relationships/image" Target="../media/image1984.png"/><Relationship Id="rId48" Type="http://schemas.openxmlformats.org/officeDocument/2006/relationships/customXml" Target="../ink/ink2666.xml"/><Relationship Id="rId69" Type="http://schemas.openxmlformats.org/officeDocument/2006/relationships/image" Target="../media/image2005.png"/><Relationship Id="rId113" Type="http://schemas.openxmlformats.org/officeDocument/2006/relationships/image" Target="../media/image2027.png"/><Relationship Id="rId134" Type="http://schemas.openxmlformats.org/officeDocument/2006/relationships/customXml" Target="../ink/ink2709.xml"/><Relationship Id="rId320" Type="http://schemas.openxmlformats.org/officeDocument/2006/relationships/customXml" Target="../ink/ink2802.xml"/><Relationship Id="rId537" Type="http://schemas.openxmlformats.org/officeDocument/2006/relationships/image" Target="../media/image2235.png"/><Relationship Id="rId558" Type="http://schemas.openxmlformats.org/officeDocument/2006/relationships/customXml" Target="../ink/ink2922.xml"/><Relationship Id="rId579" Type="http://schemas.openxmlformats.org/officeDocument/2006/relationships/image" Target="../media/image2256.png"/><Relationship Id="rId80" Type="http://schemas.openxmlformats.org/officeDocument/2006/relationships/customXml" Target="../ink/ink2682.xml"/><Relationship Id="rId155" Type="http://schemas.openxmlformats.org/officeDocument/2006/relationships/image" Target="../media/image2048.png"/><Relationship Id="rId176" Type="http://schemas.openxmlformats.org/officeDocument/2006/relationships/customXml" Target="../ink/ink2730.xml"/><Relationship Id="rId197" Type="http://schemas.openxmlformats.org/officeDocument/2006/relationships/image" Target="../media/image2069.png"/><Relationship Id="rId341" Type="http://schemas.openxmlformats.org/officeDocument/2006/relationships/image" Target="../media/image12710.png"/><Relationship Id="rId362" Type="http://schemas.openxmlformats.org/officeDocument/2006/relationships/customXml" Target="../ink/ink2823.xml"/><Relationship Id="rId383" Type="http://schemas.openxmlformats.org/officeDocument/2006/relationships/image" Target="../media/image2160.png"/><Relationship Id="rId418" Type="http://schemas.openxmlformats.org/officeDocument/2006/relationships/image" Target="../media/image2176.png"/><Relationship Id="rId439" Type="http://schemas.openxmlformats.org/officeDocument/2006/relationships/image" Target="../media/image2186.png"/><Relationship Id="rId590" Type="http://schemas.openxmlformats.org/officeDocument/2006/relationships/customXml" Target="../ink/ink2938.xml"/><Relationship Id="rId201" Type="http://schemas.openxmlformats.org/officeDocument/2006/relationships/image" Target="../media/image2071.png"/><Relationship Id="rId222" Type="http://schemas.openxmlformats.org/officeDocument/2006/relationships/customXml" Target="../ink/ink2753.xml"/><Relationship Id="rId243" Type="http://schemas.openxmlformats.org/officeDocument/2006/relationships/image" Target="../media/image2092.png"/><Relationship Id="rId264" Type="http://schemas.openxmlformats.org/officeDocument/2006/relationships/customXml" Target="../ink/ink2774.xml"/><Relationship Id="rId285" Type="http://schemas.openxmlformats.org/officeDocument/2006/relationships/image" Target="../media/image2114.png"/><Relationship Id="rId450" Type="http://schemas.openxmlformats.org/officeDocument/2006/relationships/customXml" Target="../ink/ink2868.xml"/><Relationship Id="rId471" Type="http://schemas.openxmlformats.org/officeDocument/2006/relationships/image" Target="../media/image2202.png"/><Relationship Id="rId506" Type="http://schemas.openxmlformats.org/officeDocument/2006/relationships/customXml" Target="../ink/ink2896.xml"/><Relationship Id="rId17" Type="http://schemas.openxmlformats.org/officeDocument/2006/relationships/image" Target="../media/image1979.png"/><Relationship Id="rId38" Type="http://schemas.openxmlformats.org/officeDocument/2006/relationships/customXml" Target="../ink/ink2661.xml"/><Relationship Id="rId59" Type="http://schemas.openxmlformats.org/officeDocument/2006/relationships/image" Target="../media/image2000.png"/><Relationship Id="rId103" Type="http://schemas.openxmlformats.org/officeDocument/2006/relationships/image" Target="../media/image2022.png"/><Relationship Id="rId124" Type="http://schemas.openxmlformats.org/officeDocument/2006/relationships/customXml" Target="../ink/ink2704.xml"/><Relationship Id="rId310" Type="http://schemas.openxmlformats.org/officeDocument/2006/relationships/customXml" Target="../ink/ink2797.xml"/><Relationship Id="rId492" Type="http://schemas.openxmlformats.org/officeDocument/2006/relationships/customXml" Target="../ink/ink2889.xml"/><Relationship Id="rId527" Type="http://schemas.openxmlformats.org/officeDocument/2006/relationships/image" Target="../media/image2230.png"/><Relationship Id="rId548" Type="http://schemas.openxmlformats.org/officeDocument/2006/relationships/customXml" Target="../ink/ink2917.xml"/><Relationship Id="rId569" Type="http://schemas.openxmlformats.org/officeDocument/2006/relationships/image" Target="../media/image2251.png"/><Relationship Id="rId70" Type="http://schemas.openxmlformats.org/officeDocument/2006/relationships/customXml" Target="../ink/ink2677.xml"/><Relationship Id="rId91" Type="http://schemas.openxmlformats.org/officeDocument/2006/relationships/image" Target="../media/image2016.png"/><Relationship Id="rId145" Type="http://schemas.openxmlformats.org/officeDocument/2006/relationships/image" Target="../media/image2043.png"/><Relationship Id="rId166" Type="http://schemas.openxmlformats.org/officeDocument/2006/relationships/customXml" Target="../ink/ink2725.xml"/><Relationship Id="rId187" Type="http://schemas.openxmlformats.org/officeDocument/2006/relationships/image" Target="../media/image2064.png"/><Relationship Id="rId331" Type="http://schemas.openxmlformats.org/officeDocument/2006/relationships/image" Target="../media/image2136.png"/><Relationship Id="rId352" Type="http://schemas.openxmlformats.org/officeDocument/2006/relationships/customXml" Target="../ink/ink2818.xml"/><Relationship Id="rId373" Type="http://schemas.openxmlformats.org/officeDocument/2006/relationships/image" Target="../media/image2155.png"/><Relationship Id="rId394" Type="http://schemas.openxmlformats.org/officeDocument/2006/relationships/customXml" Target="../ink/ink2839.xml"/><Relationship Id="rId408" Type="http://schemas.openxmlformats.org/officeDocument/2006/relationships/customXml" Target="../ink/ink2846.xml"/><Relationship Id="rId429" Type="http://schemas.openxmlformats.org/officeDocument/2006/relationships/image" Target="../media/image2181.png"/><Relationship Id="rId580" Type="http://schemas.openxmlformats.org/officeDocument/2006/relationships/customXml" Target="../ink/ink293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748.xml"/><Relationship Id="rId233" Type="http://schemas.openxmlformats.org/officeDocument/2006/relationships/image" Target="../media/image2087.png"/><Relationship Id="rId254" Type="http://schemas.openxmlformats.org/officeDocument/2006/relationships/customXml" Target="../ink/ink2769.xml"/><Relationship Id="rId440" Type="http://schemas.openxmlformats.org/officeDocument/2006/relationships/customXml" Target="../ink/ink2863.xml"/><Relationship Id="rId28" Type="http://schemas.openxmlformats.org/officeDocument/2006/relationships/customXml" Target="../ink/ink2656.xml"/><Relationship Id="rId49" Type="http://schemas.openxmlformats.org/officeDocument/2006/relationships/image" Target="../media/image1995.png"/><Relationship Id="rId114" Type="http://schemas.openxmlformats.org/officeDocument/2006/relationships/customXml" Target="../ink/ink2699.xml"/><Relationship Id="rId275" Type="http://schemas.openxmlformats.org/officeDocument/2006/relationships/image" Target="../media/image2109.png"/><Relationship Id="rId296" Type="http://schemas.openxmlformats.org/officeDocument/2006/relationships/customXml" Target="../ink/ink2790.xml"/><Relationship Id="rId300" Type="http://schemas.openxmlformats.org/officeDocument/2006/relationships/customXml" Target="../ink/ink2792.xml"/><Relationship Id="rId461" Type="http://schemas.openxmlformats.org/officeDocument/2006/relationships/image" Target="../media/image2197.png"/><Relationship Id="rId482" Type="http://schemas.openxmlformats.org/officeDocument/2006/relationships/customXml" Target="../ink/ink2884.xml"/><Relationship Id="rId517" Type="http://schemas.openxmlformats.org/officeDocument/2006/relationships/image" Target="../media/image2225.png"/><Relationship Id="rId538" Type="http://schemas.openxmlformats.org/officeDocument/2006/relationships/customXml" Target="../ink/ink2912.xml"/><Relationship Id="rId559" Type="http://schemas.openxmlformats.org/officeDocument/2006/relationships/image" Target="../media/image2246.png"/><Relationship Id="rId60" Type="http://schemas.openxmlformats.org/officeDocument/2006/relationships/customXml" Target="../ink/ink2672.xml"/><Relationship Id="rId81" Type="http://schemas.openxmlformats.org/officeDocument/2006/relationships/image" Target="../media/image2011.png"/><Relationship Id="rId135" Type="http://schemas.openxmlformats.org/officeDocument/2006/relationships/image" Target="../media/image2038.png"/><Relationship Id="rId156" Type="http://schemas.openxmlformats.org/officeDocument/2006/relationships/customXml" Target="../ink/ink2720.xml"/><Relationship Id="rId177" Type="http://schemas.openxmlformats.org/officeDocument/2006/relationships/image" Target="../media/image2059.png"/><Relationship Id="rId198" Type="http://schemas.openxmlformats.org/officeDocument/2006/relationships/customXml" Target="../ink/ink2741.xml"/><Relationship Id="rId321" Type="http://schemas.openxmlformats.org/officeDocument/2006/relationships/image" Target="../media/image2131.png"/><Relationship Id="rId342" Type="http://schemas.openxmlformats.org/officeDocument/2006/relationships/customXml" Target="../ink/ink2813.xml"/><Relationship Id="rId363" Type="http://schemas.openxmlformats.org/officeDocument/2006/relationships/image" Target="../media/image2151.png"/><Relationship Id="rId384" Type="http://schemas.openxmlformats.org/officeDocument/2006/relationships/customXml" Target="../ink/ink2834.xml"/><Relationship Id="rId419" Type="http://schemas.openxmlformats.org/officeDocument/2006/relationships/customXml" Target="../ink/ink2852.xml"/><Relationship Id="rId570" Type="http://schemas.openxmlformats.org/officeDocument/2006/relationships/customXml" Target="../ink/ink2928.xml"/><Relationship Id="rId591" Type="http://schemas.openxmlformats.org/officeDocument/2006/relationships/image" Target="../media/image2262.png"/><Relationship Id="rId202" Type="http://schemas.openxmlformats.org/officeDocument/2006/relationships/customXml" Target="../ink/ink2743.xml"/><Relationship Id="rId223" Type="http://schemas.openxmlformats.org/officeDocument/2006/relationships/image" Target="../media/image2082.png"/><Relationship Id="rId244" Type="http://schemas.openxmlformats.org/officeDocument/2006/relationships/customXml" Target="../ink/ink2764.xml"/><Relationship Id="rId430" Type="http://schemas.openxmlformats.org/officeDocument/2006/relationships/customXml" Target="../ink/ink2858.xml"/><Relationship Id="rId18" Type="http://schemas.openxmlformats.org/officeDocument/2006/relationships/customXml" Target="../ink/ink2651.xml"/><Relationship Id="rId39" Type="http://schemas.openxmlformats.org/officeDocument/2006/relationships/image" Target="../media/image1990.png"/><Relationship Id="rId265" Type="http://schemas.openxmlformats.org/officeDocument/2006/relationships/image" Target="../media/image2104.png"/><Relationship Id="rId286" Type="http://schemas.openxmlformats.org/officeDocument/2006/relationships/customXml" Target="../ink/ink2785.xml"/><Relationship Id="rId451" Type="http://schemas.openxmlformats.org/officeDocument/2006/relationships/image" Target="../media/image2192.png"/><Relationship Id="rId472" Type="http://schemas.openxmlformats.org/officeDocument/2006/relationships/customXml" Target="../ink/ink2879.xml"/><Relationship Id="rId493" Type="http://schemas.openxmlformats.org/officeDocument/2006/relationships/image" Target="../media/image2213.png"/><Relationship Id="rId507" Type="http://schemas.openxmlformats.org/officeDocument/2006/relationships/image" Target="../media/image2220.png"/><Relationship Id="rId528" Type="http://schemas.openxmlformats.org/officeDocument/2006/relationships/customXml" Target="../ink/ink2907.xml"/><Relationship Id="rId549" Type="http://schemas.openxmlformats.org/officeDocument/2006/relationships/image" Target="../media/image2241.png"/><Relationship Id="rId50" Type="http://schemas.openxmlformats.org/officeDocument/2006/relationships/customXml" Target="../ink/ink2667.xml"/><Relationship Id="rId104" Type="http://schemas.openxmlformats.org/officeDocument/2006/relationships/customXml" Target="../ink/ink2694.xml"/><Relationship Id="rId125" Type="http://schemas.openxmlformats.org/officeDocument/2006/relationships/image" Target="../media/image2033.png"/><Relationship Id="rId146" Type="http://schemas.openxmlformats.org/officeDocument/2006/relationships/customXml" Target="../ink/ink2715.xml"/><Relationship Id="rId167" Type="http://schemas.openxmlformats.org/officeDocument/2006/relationships/image" Target="../media/image2054.png"/><Relationship Id="rId188" Type="http://schemas.openxmlformats.org/officeDocument/2006/relationships/customXml" Target="../ink/ink2736.xml"/><Relationship Id="rId311" Type="http://schemas.openxmlformats.org/officeDocument/2006/relationships/image" Target="../media/image2126.png"/><Relationship Id="rId332" Type="http://schemas.openxmlformats.org/officeDocument/2006/relationships/customXml" Target="../ink/ink2808.xml"/><Relationship Id="rId353" Type="http://schemas.openxmlformats.org/officeDocument/2006/relationships/image" Target="../media/image2146.png"/><Relationship Id="rId374" Type="http://schemas.openxmlformats.org/officeDocument/2006/relationships/customXml" Target="../ink/ink2829.xml"/><Relationship Id="rId395" Type="http://schemas.openxmlformats.org/officeDocument/2006/relationships/image" Target="../media/image2166.png"/><Relationship Id="rId409" Type="http://schemas.openxmlformats.org/officeDocument/2006/relationships/image" Target="../media/image2172.png"/><Relationship Id="rId560" Type="http://schemas.openxmlformats.org/officeDocument/2006/relationships/customXml" Target="../ink/ink2923.xml"/><Relationship Id="rId581" Type="http://schemas.openxmlformats.org/officeDocument/2006/relationships/image" Target="../media/image2257.png"/><Relationship Id="rId71" Type="http://schemas.openxmlformats.org/officeDocument/2006/relationships/image" Target="../media/image2006.png"/><Relationship Id="rId92" Type="http://schemas.openxmlformats.org/officeDocument/2006/relationships/customXml" Target="../ink/ink2688.xml"/><Relationship Id="rId213" Type="http://schemas.openxmlformats.org/officeDocument/2006/relationships/image" Target="../media/image2077.png"/><Relationship Id="rId234" Type="http://schemas.openxmlformats.org/officeDocument/2006/relationships/customXml" Target="../ink/ink2759.xml"/><Relationship Id="rId420" Type="http://schemas.openxmlformats.org/officeDocument/2006/relationships/image" Target="../media/image2177.png"/><Relationship Id="rId2" Type="http://schemas.openxmlformats.org/officeDocument/2006/relationships/customXml" Target="../ink/ink2643.xml"/><Relationship Id="rId29" Type="http://schemas.openxmlformats.org/officeDocument/2006/relationships/image" Target="../media/image1985.png"/><Relationship Id="rId255" Type="http://schemas.openxmlformats.org/officeDocument/2006/relationships/image" Target="../media/image2098.png"/><Relationship Id="rId276" Type="http://schemas.openxmlformats.org/officeDocument/2006/relationships/customXml" Target="../ink/ink2780.xml"/><Relationship Id="rId297" Type="http://schemas.openxmlformats.org/officeDocument/2006/relationships/image" Target="../media/image2119.png"/><Relationship Id="rId441" Type="http://schemas.openxmlformats.org/officeDocument/2006/relationships/image" Target="../media/image2187.png"/><Relationship Id="rId462" Type="http://schemas.openxmlformats.org/officeDocument/2006/relationships/customXml" Target="../ink/ink2874.xml"/><Relationship Id="rId483" Type="http://schemas.openxmlformats.org/officeDocument/2006/relationships/image" Target="../media/image2208.png"/><Relationship Id="rId518" Type="http://schemas.openxmlformats.org/officeDocument/2006/relationships/customXml" Target="../ink/ink2902.xml"/><Relationship Id="rId539" Type="http://schemas.openxmlformats.org/officeDocument/2006/relationships/image" Target="../media/image2236.png"/><Relationship Id="rId40" Type="http://schemas.openxmlformats.org/officeDocument/2006/relationships/customXml" Target="../ink/ink2662.xml"/><Relationship Id="rId115" Type="http://schemas.openxmlformats.org/officeDocument/2006/relationships/image" Target="../media/image2028.png"/><Relationship Id="rId136" Type="http://schemas.openxmlformats.org/officeDocument/2006/relationships/customXml" Target="../ink/ink2710.xml"/><Relationship Id="rId157" Type="http://schemas.openxmlformats.org/officeDocument/2006/relationships/image" Target="../media/image2049.png"/><Relationship Id="rId178" Type="http://schemas.openxmlformats.org/officeDocument/2006/relationships/customXml" Target="../ink/ink2731.xml"/><Relationship Id="rId301" Type="http://schemas.openxmlformats.org/officeDocument/2006/relationships/image" Target="../media/image2121.png"/><Relationship Id="rId322" Type="http://schemas.openxmlformats.org/officeDocument/2006/relationships/customXml" Target="../ink/ink2803.xml"/><Relationship Id="rId343" Type="http://schemas.openxmlformats.org/officeDocument/2006/relationships/image" Target="../media/image2141.png"/><Relationship Id="rId364" Type="http://schemas.openxmlformats.org/officeDocument/2006/relationships/customXml" Target="../ink/ink2824.xml"/><Relationship Id="rId550" Type="http://schemas.openxmlformats.org/officeDocument/2006/relationships/customXml" Target="../ink/ink2918.xml"/><Relationship Id="rId61" Type="http://schemas.openxmlformats.org/officeDocument/2006/relationships/image" Target="../media/image2001.png"/><Relationship Id="rId82" Type="http://schemas.openxmlformats.org/officeDocument/2006/relationships/customXml" Target="../ink/ink2683.xml"/><Relationship Id="rId199" Type="http://schemas.openxmlformats.org/officeDocument/2006/relationships/image" Target="../media/image2070.png"/><Relationship Id="rId203" Type="http://schemas.openxmlformats.org/officeDocument/2006/relationships/image" Target="../media/image2072.png"/><Relationship Id="rId385" Type="http://schemas.openxmlformats.org/officeDocument/2006/relationships/image" Target="../media/image2161.png"/><Relationship Id="rId571" Type="http://schemas.openxmlformats.org/officeDocument/2006/relationships/image" Target="../media/image2252.png"/><Relationship Id="rId592" Type="http://schemas.openxmlformats.org/officeDocument/2006/relationships/customXml" Target="../ink/ink2939.xml"/><Relationship Id="rId19" Type="http://schemas.openxmlformats.org/officeDocument/2006/relationships/image" Target="../media/image1980.png"/><Relationship Id="rId224" Type="http://schemas.openxmlformats.org/officeDocument/2006/relationships/customXml" Target="../ink/ink2754.xml"/><Relationship Id="rId245" Type="http://schemas.openxmlformats.org/officeDocument/2006/relationships/image" Target="../media/image2093.png"/><Relationship Id="rId266" Type="http://schemas.openxmlformats.org/officeDocument/2006/relationships/customXml" Target="../ink/ink2775.xml"/><Relationship Id="rId287" Type="http://schemas.openxmlformats.org/officeDocument/2006/relationships/image" Target="../media/image2115.png"/><Relationship Id="rId410" Type="http://schemas.openxmlformats.org/officeDocument/2006/relationships/customXml" Target="../ink/ink2847.xml"/><Relationship Id="rId431" Type="http://schemas.openxmlformats.org/officeDocument/2006/relationships/image" Target="../media/image2182.png"/><Relationship Id="rId452" Type="http://schemas.openxmlformats.org/officeDocument/2006/relationships/customXml" Target="../ink/ink2869.xml"/><Relationship Id="rId473" Type="http://schemas.openxmlformats.org/officeDocument/2006/relationships/image" Target="../media/image2203.png"/><Relationship Id="rId494" Type="http://schemas.openxmlformats.org/officeDocument/2006/relationships/customXml" Target="../ink/ink2890.xml"/><Relationship Id="rId508" Type="http://schemas.openxmlformats.org/officeDocument/2006/relationships/customXml" Target="../ink/ink2897.xml"/><Relationship Id="rId529" Type="http://schemas.openxmlformats.org/officeDocument/2006/relationships/image" Target="../media/image2231.png"/><Relationship Id="rId30" Type="http://schemas.openxmlformats.org/officeDocument/2006/relationships/customXml" Target="../ink/ink2657.xml"/><Relationship Id="rId105" Type="http://schemas.openxmlformats.org/officeDocument/2006/relationships/image" Target="../media/image2023.png"/><Relationship Id="rId126" Type="http://schemas.openxmlformats.org/officeDocument/2006/relationships/customXml" Target="../ink/ink2705.xml"/><Relationship Id="rId147" Type="http://schemas.openxmlformats.org/officeDocument/2006/relationships/image" Target="../media/image2044.png"/><Relationship Id="rId168" Type="http://schemas.openxmlformats.org/officeDocument/2006/relationships/customXml" Target="../ink/ink2726.xml"/><Relationship Id="rId312" Type="http://schemas.openxmlformats.org/officeDocument/2006/relationships/customXml" Target="../ink/ink2798.xml"/><Relationship Id="rId333" Type="http://schemas.openxmlformats.org/officeDocument/2006/relationships/image" Target="../media/image2137.png"/><Relationship Id="rId354" Type="http://schemas.openxmlformats.org/officeDocument/2006/relationships/customXml" Target="../ink/ink2819.xml"/><Relationship Id="rId540" Type="http://schemas.openxmlformats.org/officeDocument/2006/relationships/customXml" Target="../ink/ink2913.xml"/><Relationship Id="rId51" Type="http://schemas.openxmlformats.org/officeDocument/2006/relationships/image" Target="../media/image1996.png"/><Relationship Id="rId72" Type="http://schemas.openxmlformats.org/officeDocument/2006/relationships/customXml" Target="../ink/ink2678.xml"/><Relationship Id="rId93" Type="http://schemas.openxmlformats.org/officeDocument/2006/relationships/image" Target="../media/image2017.png"/><Relationship Id="rId189" Type="http://schemas.openxmlformats.org/officeDocument/2006/relationships/image" Target="../media/image2065.png"/><Relationship Id="rId375" Type="http://schemas.openxmlformats.org/officeDocument/2006/relationships/image" Target="../media/image2156.png"/><Relationship Id="rId396" Type="http://schemas.openxmlformats.org/officeDocument/2006/relationships/customXml" Target="../ink/ink2840.xml"/><Relationship Id="rId561" Type="http://schemas.openxmlformats.org/officeDocument/2006/relationships/image" Target="../media/image2247.png"/><Relationship Id="rId582" Type="http://schemas.openxmlformats.org/officeDocument/2006/relationships/customXml" Target="../ink/ink2934.xml"/><Relationship Id="rId3" Type="http://schemas.openxmlformats.org/officeDocument/2006/relationships/image" Target="../media/image1972.png"/><Relationship Id="rId214" Type="http://schemas.openxmlformats.org/officeDocument/2006/relationships/customXml" Target="../ink/ink2749.xml"/><Relationship Id="rId235" Type="http://schemas.openxmlformats.org/officeDocument/2006/relationships/image" Target="../media/image2088.png"/><Relationship Id="rId256" Type="http://schemas.openxmlformats.org/officeDocument/2006/relationships/customXml" Target="../ink/ink2770.xml"/><Relationship Id="rId277" Type="http://schemas.openxmlformats.org/officeDocument/2006/relationships/image" Target="../media/image2110.png"/><Relationship Id="rId298" Type="http://schemas.openxmlformats.org/officeDocument/2006/relationships/customXml" Target="../ink/ink2791.xml"/><Relationship Id="rId400" Type="http://schemas.openxmlformats.org/officeDocument/2006/relationships/customXml" Target="../ink/ink2842.xml"/><Relationship Id="rId421" Type="http://schemas.openxmlformats.org/officeDocument/2006/relationships/customXml" Target="../ink/ink2853.xml"/><Relationship Id="rId442" Type="http://schemas.openxmlformats.org/officeDocument/2006/relationships/customXml" Target="../ink/ink2864.xml"/><Relationship Id="rId463" Type="http://schemas.openxmlformats.org/officeDocument/2006/relationships/image" Target="../media/image2198.png"/><Relationship Id="rId484" Type="http://schemas.openxmlformats.org/officeDocument/2006/relationships/customXml" Target="../ink/ink2885.xml"/><Relationship Id="rId519" Type="http://schemas.openxmlformats.org/officeDocument/2006/relationships/image" Target="../media/image2226.png"/><Relationship Id="rId116" Type="http://schemas.openxmlformats.org/officeDocument/2006/relationships/customXml" Target="../ink/ink2700.xml"/><Relationship Id="rId137" Type="http://schemas.openxmlformats.org/officeDocument/2006/relationships/image" Target="../media/image2039.png"/><Relationship Id="rId158" Type="http://schemas.openxmlformats.org/officeDocument/2006/relationships/customXml" Target="../ink/ink2721.xml"/><Relationship Id="rId302" Type="http://schemas.openxmlformats.org/officeDocument/2006/relationships/customXml" Target="../ink/ink2793.xml"/><Relationship Id="rId323" Type="http://schemas.openxmlformats.org/officeDocument/2006/relationships/image" Target="../media/image2132.png"/><Relationship Id="rId344" Type="http://schemas.openxmlformats.org/officeDocument/2006/relationships/customXml" Target="../ink/ink2814.xml"/><Relationship Id="rId530" Type="http://schemas.openxmlformats.org/officeDocument/2006/relationships/customXml" Target="../ink/ink2908.xml"/><Relationship Id="rId20" Type="http://schemas.openxmlformats.org/officeDocument/2006/relationships/customXml" Target="../ink/ink2652.xml"/><Relationship Id="rId41" Type="http://schemas.openxmlformats.org/officeDocument/2006/relationships/image" Target="../media/image1991.png"/><Relationship Id="rId62" Type="http://schemas.openxmlformats.org/officeDocument/2006/relationships/customXml" Target="../ink/ink2673.xml"/><Relationship Id="rId83" Type="http://schemas.openxmlformats.org/officeDocument/2006/relationships/image" Target="../media/image2012.png"/><Relationship Id="rId179" Type="http://schemas.openxmlformats.org/officeDocument/2006/relationships/image" Target="../media/image2060.png"/><Relationship Id="rId365" Type="http://schemas.openxmlformats.org/officeDocument/2006/relationships/image" Target="../media/image2152.png"/><Relationship Id="rId386" Type="http://schemas.openxmlformats.org/officeDocument/2006/relationships/customXml" Target="../ink/ink2835.xml"/><Relationship Id="rId551" Type="http://schemas.openxmlformats.org/officeDocument/2006/relationships/image" Target="../media/image2242.png"/><Relationship Id="rId572" Type="http://schemas.openxmlformats.org/officeDocument/2006/relationships/customXml" Target="../ink/ink2929.xml"/><Relationship Id="rId593" Type="http://schemas.openxmlformats.org/officeDocument/2006/relationships/image" Target="../media/image2263.png"/><Relationship Id="rId190" Type="http://schemas.openxmlformats.org/officeDocument/2006/relationships/customXml" Target="../ink/ink2737.xml"/><Relationship Id="rId204" Type="http://schemas.openxmlformats.org/officeDocument/2006/relationships/customXml" Target="../ink/ink2744.xml"/><Relationship Id="rId225" Type="http://schemas.openxmlformats.org/officeDocument/2006/relationships/image" Target="../media/image2083.png"/><Relationship Id="rId246" Type="http://schemas.openxmlformats.org/officeDocument/2006/relationships/customXml" Target="../ink/ink2765.xml"/><Relationship Id="rId267" Type="http://schemas.openxmlformats.org/officeDocument/2006/relationships/image" Target="../media/image2105.png"/><Relationship Id="rId288" Type="http://schemas.openxmlformats.org/officeDocument/2006/relationships/customXml" Target="../ink/ink2786.xml"/><Relationship Id="rId411" Type="http://schemas.openxmlformats.org/officeDocument/2006/relationships/image" Target="../media/image2173.png"/><Relationship Id="rId432" Type="http://schemas.openxmlformats.org/officeDocument/2006/relationships/customXml" Target="../ink/ink2859.xml"/><Relationship Id="rId453" Type="http://schemas.openxmlformats.org/officeDocument/2006/relationships/image" Target="../media/image2193.png"/><Relationship Id="rId474" Type="http://schemas.openxmlformats.org/officeDocument/2006/relationships/customXml" Target="../ink/ink2880.xml"/><Relationship Id="rId509" Type="http://schemas.openxmlformats.org/officeDocument/2006/relationships/image" Target="../media/image2221.png"/><Relationship Id="rId106" Type="http://schemas.openxmlformats.org/officeDocument/2006/relationships/customXml" Target="../ink/ink2695.xml"/><Relationship Id="rId127" Type="http://schemas.openxmlformats.org/officeDocument/2006/relationships/image" Target="../media/image2034.png"/><Relationship Id="rId313" Type="http://schemas.openxmlformats.org/officeDocument/2006/relationships/image" Target="../media/image2127.png"/><Relationship Id="rId495" Type="http://schemas.openxmlformats.org/officeDocument/2006/relationships/image" Target="../media/image2214.png"/><Relationship Id="rId10" Type="http://schemas.openxmlformats.org/officeDocument/2006/relationships/customXml" Target="../ink/ink2647.xml"/><Relationship Id="rId31" Type="http://schemas.openxmlformats.org/officeDocument/2006/relationships/image" Target="../media/image1986.png"/><Relationship Id="rId52" Type="http://schemas.openxmlformats.org/officeDocument/2006/relationships/customXml" Target="../ink/ink2668.xml"/><Relationship Id="rId73" Type="http://schemas.openxmlformats.org/officeDocument/2006/relationships/image" Target="../media/image2007.png"/><Relationship Id="rId94" Type="http://schemas.openxmlformats.org/officeDocument/2006/relationships/customXml" Target="../ink/ink2689.xml"/><Relationship Id="rId148" Type="http://schemas.openxmlformats.org/officeDocument/2006/relationships/customXml" Target="../ink/ink2716.xml"/><Relationship Id="rId169" Type="http://schemas.openxmlformats.org/officeDocument/2006/relationships/image" Target="../media/image2055.png"/><Relationship Id="rId334" Type="http://schemas.openxmlformats.org/officeDocument/2006/relationships/customXml" Target="../ink/ink2809.xml"/><Relationship Id="rId355" Type="http://schemas.openxmlformats.org/officeDocument/2006/relationships/image" Target="../media/image2147.png"/><Relationship Id="rId376" Type="http://schemas.openxmlformats.org/officeDocument/2006/relationships/customXml" Target="../ink/ink2830.xml"/><Relationship Id="rId397" Type="http://schemas.openxmlformats.org/officeDocument/2006/relationships/image" Target="../media/image13890.png"/><Relationship Id="rId520" Type="http://schemas.openxmlformats.org/officeDocument/2006/relationships/customXml" Target="../ink/ink2903.xml"/><Relationship Id="rId541" Type="http://schemas.openxmlformats.org/officeDocument/2006/relationships/image" Target="../media/image2237.png"/><Relationship Id="rId562" Type="http://schemas.openxmlformats.org/officeDocument/2006/relationships/customXml" Target="../ink/ink2924.xml"/><Relationship Id="rId583" Type="http://schemas.openxmlformats.org/officeDocument/2006/relationships/image" Target="../media/image2258.png"/><Relationship Id="rId4" Type="http://schemas.openxmlformats.org/officeDocument/2006/relationships/customXml" Target="../ink/ink2644.xml"/><Relationship Id="rId180" Type="http://schemas.openxmlformats.org/officeDocument/2006/relationships/customXml" Target="../ink/ink2732.xml"/><Relationship Id="rId215" Type="http://schemas.openxmlformats.org/officeDocument/2006/relationships/image" Target="../media/image2078.png"/><Relationship Id="rId236" Type="http://schemas.openxmlformats.org/officeDocument/2006/relationships/customXml" Target="../ink/ink2760.xml"/><Relationship Id="rId257" Type="http://schemas.openxmlformats.org/officeDocument/2006/relationships/image" Target="../media/image2099.png"/><Relationship Id="rId278" Type="http://schemas.openxmlformats.org/officeDocument/2006/relationships/customXml" Target="../ink/ink2781.xml"/><Relationship Id="rId401" Type="http://schemas.openxmlformats.org/officeDocument/2006/relationships/image" Target="../media/image2168.png"/><Relationship Id="rId422" Type="http://schemas.openxmlformats.org/officeDocument/2006/relationships/image" Target="../media/image2178.png"/><Relationship Id="rId443" Type="http://schemas.openxmlformats.org/officeDocument/2006/relationships/image" Target="../media/image2188.png"/><Relationship Id="rId464" Type="http://schemas.openxmlformats.org/officeDocument/2006/relationships/customXml" Target="../ink/ink2875.xml"/><Relationship Id="rId303" Type="http://schemas.openxmlformats.org/officeDocument/2006/relationships/image" Target="../media/image2122.png"/><Relationship Id="rId485" Type="http://schemas.openxmlformats.org/officeDocument/2006/relationships/image" Target="../media/image2209.png"/><Relationship Id="rId42" Type="http://schemas.openxmlformats.org/officeDocument/2006/relationships/customXml" Target="../ink/ink2663.xml"/><Relationship Id="rId84" Type="http://schemas.openxmlformats.org/officeDocument/2006/relationships/customXml" Target="../ink/ink2684.xml"/><Relationship Id="rId138" Type="http://schemas.openxmlformats.org/officeDocument/2006/relationships/customXml" Target="../ink/ink2711.xml"/><Relationship Id="rId345" Type="http://schemas.openxmlformats.org/officeDocument/2006/relationships/image" Target="../media/image2142.png"/><Relationship Id="rId387" Type="http://schemas.openxmlformats.org/officeDocument/2006/relationships/image" Target="../media/image2162.png"/><Relationship Id="rId510" Type="http://schemas.openxmlformats.org/officeDocument/2006/relationships/customXml" Target="../ink/ink2898.xml"/><Relationship Id="rId552" Type="http://schemas.openxmlformats.org/officeDocument/2006/relationships/customXml" Target="../ink/ink2919.xml"/><Relationship Id="rId594" Type="http://schemas.openxmlformats.org/officeDocument/2006/relationships/customXml" Target="../ink/ink2940.xml"/><Relationship Id="rId191" Type="http://schemas.openxmlformats.org/officeDocument/2006/relationships/image" Target="../media/image2066.png"/><Relationship Id="rId205" Type="http://schemas.openxmlformats.org/officeDocument/2006/relationships/image" Target="../media/image2073.png"/><Relationship Id="rId247" Type="http://schemas.openxmlformats.org/officeDocument/2006/relationships/image" Target="../media/image2094.png"/><Relationship Id="rId412" Type="http://schemas.openxmlformats.org/officeDocument/2006/relationships/customXml" Target="../ink/ink2848.xml"/><Relationship Id="rId107" Type="http://schemas.openxmlformats.org/officeDocument/2006/relationships/image" Target="../media/image2024.png"/><Relationship Id="rId289" Type="http://schemas.openxmlformats.org/officeDocument/2006/relationships/image" Target="../media/image1642.png"/><Relationship Id="rId454" Type="http://schemas.openxmlformats.org/officeDocument/2006/relationships/customXml" Target="../ink/ink2870.xml"/><Relationship Id="rId496" Type="http://schemas.openxmlformats.org/officeDocument/2006/relationships/customXml" Target="../ink/ink2891.xml"/><Relationship Id="rId11" Type="http://schemas.openxmlformats.org/officeDocument/2006/relationships/image" Target="../media/image1976.png"/><Relationship Id="rId53" Type="http://schemas.openxmlformats.org/officeDocument/2006/relationships/image" Target="../media/image1997.png"/><Relationship Id="rId149" Type="http://schemas.openxmlformats.org/officeDocument/2006/relationships/image" Target="../media/image2045.png"/><Relationship Id="rId314" Type="http://schemas.openxmlformats.org/officeDocument/2006/relationships/customXml" Target="../ink/ink2799.xml"/><Relationship Id="rId356" Type="http://schemas.openxmlformats.org/officeDocument/2006/relationships/customXml" Target="../ink/ink2820.xml"/><Relationship Id="rId398" Type="http://schemas.openxmlformats.org/officeDocument/2006/relationships/customXml" Target="../ink/ink2841.xml"/><Relationship Id="rId521" Type="http://schemas.openxmlformats.org/officeDocument/2006/relationships/image" Target="../media/image2227.png"/><Relationship Id="rId563" Type="http://schemas.openxmlformats.org/officeDocument/2006/relationships/image" Target="../media/image2248.png"/><Relationship Id="rId95" Type="http://schemas.openxmlformats.org/officeDocument/2006/relationships/image" Target="../media/image2018.png"/><Relationship Id="rId160" Type="http://schemas.openxmlformats.org/officeDocument/2006/relationships/customXml" Target="../ink/ink2722.xml"/><Relationship Id="rId216" Type="http://schemas.openxmlformats.org/officeDocument/2006/relationships/customXml" Target="../ink/ink2750.xml"/><Relationship Id="rId423" Type="http://schemas.openxmlformats.org/officeDocument/2006/relationships/customXml" Target="../ink/ink2854.xml"/><Relationship Id="rId258" Type="http://schemas.openxmlformats.org/officeDocument/2006/relationships/customXml" Target="../ink/ink2771.xml"/><Relationship Id="rId465" Type="http://schemas.openxmlformats.org/officeDocument/2006/relationships/image" Target="../media/image2199.png"/><Relationship Id="rId22" Type="http://schemas.openxmlformats.org/officeDocument/2006/relationships/customXml" Target="../ink/ink2653.xml"/><Relationship Id="rId64" Type="http://schemas.openxmlformats.org/officeDocument/2006/relationships/customXml" Target="../ink/ink2674.xml"/><Relationship Id="rId118" Type="http://schemas.openxmlformats.org/officeDocument/2006/relationships/customXml" Target="../ink/ink2701.xml"/><Relationship Id="rId325" Type="http://schemas.openxmlformats.org/officeDocument/2006/relationships/image" Target="../media/image2133.png"/><Relationship Id="rId367" Type="http://schemas.openxmlformats.org/officeDocument/2006/relationships/image" Target="../media/image12030.png"/><Relationship Id="rId532" Type="http://schemas.openxmlformats.org/officeDocument/2006/relationships/customXml" Target="../ink/ink2909.xml"/><Relationship Id="rId574" Type="http://schemas.openxmlformats.org/officeDocument/2006/relationships/customXml" Target="../ink/ink2930.xml"/><Relationship Id="rId171" Type="http://schemas.openxmlformats.org/officeDocument/2006/relationships/image" Target="../media/image2056.png"/><Relationship Id="rId227" Type="http://schemas.openxmlformats.org/officeDocument/2006/relationships/image" Target="../media/image2084.png"/><Relationship Id="rId269" Type="http://schemas.openxmlformats.org/officeDocument/2006/relationships/image" Target="../media/image2106.png"/><Relationship Id="rId434" Type="http://schemas.openxmlformats.org/officeDocument/2006/relationships/customXml" Target="../ink/ink2860.xml"/><Relationship Id="rId476" Type="http://schemas.openxmlformats.org/officeDocument/2006/relationships/customXml" Target="../ink/ink2881.xml"/><Relationship Id="rId33" Type="http://schemas.openxmlformats.org/officeDocument/2006/relationships/image" Target="../media/image1987.png"/><Relationship Id="rId129" Type="http://schemas.openxmlformats.org/officeDocument/2006/relationships/image" Target="../media/image2035.png"/><Relationship Id="rId280" Type="http://schemas.openxmlformats.org/officeDocument/2006/relationships/customXml" Target="../ink/ink2782.xml"/><Relationship Id="rId336" Type="http://schemas.openxmlformats.org/officeDocument/2006/relationships/customXml" Target="../ink/ink2810.xml"/><Relationship Id="rId501" Type="http://schemas.openxmlformats.org/officeDocument/2006/relationships/image" Target="../media/image2217.png"/><Relationship Id="rId543" Type="http://schemas.openxmlformats.org/officeDocument/2006/relationships/image" Target="../media/image2238.png"/><Relationship Id="rId75" Type="http://schemas.openxmlformats.org/officeDocument/2006/relationships/image" Target="../media/image2008.png"/><Relationship Id="rId140" Type="http://schemas.openxmlformats.org/officeDocument/2006/relationships/customXml" Target="../ink/ink2712.xml"/><Relationship Id="rId182" Type="http://schemas.openxmlformats.org/officeDocument/2006/relationships/customXml" Target="../ink/ink2733.xml"/><Relationship Id="rId378" Type="http://schemas.openxmlformats.org/officeDocument/2006/relationships/customXml" Target="../ink/ink2831.xml"/><Relationship Id="rId403" Type="http://schemas.openxmlformats.org/officeDocument/2006/relationships/image" Target="../media/image2169.png"/><Relationship Id="rId585" Type="http://schemas.openxmlformats.org/officeDocument/2006/relationships/image" Target="../media/image2259.png"/><Relationship Id="rId6" Type="http://schemas.openxmlformats.org/officeDocument/2006/relationships/customXml" Target="../ink/ink2645.xml"/><Relationship Id="rId238" Type="http://schemas.openxmlformats.org/officeDocument/2006/relationships/customXml" Target="../ink/ink2761.xml"/><Relationship Id="rId445" Type="http://schemas.openxmlformats.org/officeDocument/2006/relationships/image" Target="../media/image2189.png"/><Relationship Id="rId487" Type="http://schemas.openxmlformats.org/officeDocument/2006/relationships/image" Target="../media/image2210.png"/><Relationship Id="rId291" Type="http://schemas.openxmlformats.org/officeDocument/2006/relationships/image" Target="../media/image2116.png"/><Relationship Id="rId305" Type="http://schemas.openxmlformats.org/officeDocument/2006/relationships/image" Target="../media/image2123.png"/><Relationship Id="rId347" Type="http://schemas.openxmlformats.org/officeDocument/2006/relationships/image" Target="../media/image2143.png"/><Relationship Id="rId512" Type="http://schemas.openxmlformats.org/officeDocument/2006/relationships/customXml" Target="../ink/ink2899.xml"/><Relationship Id="rId44" Type="http://schemas.openxmlformats.org/officeDocument/2006/relationships/customXml" Target="../ink/ink2664.xml"/><Relationship Id="rId86" Type="http://schemas.openxmlformats.org/officeDocument/2006/relationships/customXml" Target="../ink/ink2685.xml"/><Relationship Id="rId151" Type="http://schemas.openxmlformats.org/officeDocument/2006/relationships/image" Target="../media/image2046.png"/><Relationship Id="rId389" Type="http://schemas.openxmlformats.org/officeDocument/2006/relationships/image" Target="../media/image2163.png"/><Relationship Id="rId554" Type="http://schemas.openxmlformats.org/officeDocument/2006/relationships/customXml" Target="../ink/ink2920.xml"/><Relationship Id="rId596" Type="http://schemas.openxmlformats.org/officeDocument/2006/relationships/customXml" Target="../ink/ink2941.xml"/><Relationship Id="rId193" Type="http://schemas.openxmlformats.org/officeDocument/2006/relationships/image" Target="../media/image2067.png"/><Relationship Id="rId207" Type="http://schemas.openxmlformats.org/officeDocument/2006/relationships/image" Target="../media/image2074.png"/><Relationship Id="rId249" Type="http://schemas.openxmlformats.org/officeDocument/2006/relationships/image" Target="../media/image2095.png"/><Relationship Id="rId414" Type="http://schemas.openxmlformats.org/officeDocument/2006/relationships/customXml" Target="../ink/ink2849.xml"/><Relationship Id="rId456" Type="http://schemas.openxmlformats.org/officeDocument/2006/relationships/customXml" Target="../ink/ink2871.xml"/><Relationship Id="rId498" Type="http://schemas.openxmlformats.org/officeDocument/2006/relationships/customXml" Target="../ink/ink2892.xml"/><Relationship Id="rId13" Type="http://schemas.openxmlformats.org/officeDocument/2006/relationships/image" Target="../media/image1977.png"/><Relationship Id="rId109" Type="http://schemas.openxmlformats.org/officeDocument/2006/relationships/image" Target="../media/image2025.png"/><Relationship Id="rId260" Type="http://schemas.openxmlformats.org/officeDocument/2006/relationships/customXml" Target="../ink/ink2772.xml"/><Relationship Id="rId316" Type="http://schemas.openxmlformats.org/officeDocument/2006/relationships/customXml" Target="../ink/ink2800.xml"/><Relationship Id="rId523" Type="http://schemas.openxmlformats.org/officeDocument/2006/relationships/image" Target="../media/image2228.png"/><Relationship Id="rId55" Type="http://schemas.openxmlformats.org/officeDocument/2006/relationships/image" Target="../media/image1998.png"/><Relationship Id="rId97" Type="http://schemas.openxmlformats.org/officeDocument/2006/relationships/image" Target="../media/image2019.png"/><Relationship Id="rId120" Type="http://schemas.openxmlformats.org/officeDocument/2006/relationships/customXml" Target="../ink/ink2702.xml"/><Relationship Id="rId358" Type="http://schemas.openxmlformats.org/officeDocument/2006/relationships/customXml" Target="../ink/ink2821.xml"/><Relationship Id="rId565" Type="http://schemas.openxmlformats.org/officeDocument/2006/relationships/image" Target="../media/image2249.png"/><Relationship Id="rId162" Type="http://schemas.openxmlformats.org/officeDocument/2006/relationships/customXml" Target="../ink/ink2723.xml"/><Relationship Id="rId218" Type="http://schemas.openxmlformats.org/officeDocument/2006/relationships/customXml" Target="../ink/ink2751.xml"/><Relationship Id="rId425" Type="http://schemas.openxmlformats.org/officeDocument/2006/relationships/customXml" Target="../ink/ink2855.xml"/><Relationship Id="rId467" Type="http://schemas.openxmlformats.org/officeDocument/2006/relationships/image" Target="../media/image2200.png"/><Relationship Id="rId271" Type="http://schemas.openxmlformats.org/officeDocument/2006/relationships/image" Target="../media/image2107.png"/><Relationship Id="rId24" Type="http://schemas.openxmlformats.org/officeDocument/2006/relationships/customXml" Target="../ink/ink2654.xml"/><Relationship Id="rId66" Type="http://schemas.openxmlformats.org/officeDocument/2006/relationships/customXml" Target="../ink/ink2675.xml"/><Relationship Id="rId131" Type="http://schemas.openxmlformats.org/officeDocument/2006/relationships/image" Target="../media/image2036.png"/><Relationship Id="rId327" Type="http://schemas.openxmlformats.org/officeDocument/2006/relationships/image" Target="../media/image2134.png"/><Relationship Id="rId369" Type="http://schemas.openxmlformats.org/officeDocument/2006/relationships/image" Target="../media/image2153.png"/><Relationship Id="rId534" Type="http://schemas.openxmlformats.org/officeDocument/2006/relationships/customXml" Target="../ink/ink2910.xml"/><Relationship Id="rId576" Type="http://schemas.openxmlformats.org/officeDocument/2006/relationships/customXml" Target="../ink/ink2931.xml"/><Relationship Id="rId173" Type="http://schemas.openxmlformats.org/officeDocument/2006/relationships/image" Target="../media/image2057.png"/><Relationship Id="rId229" Type="http://schemas.openxmlformats.org/officeDocument/2006/relationships/image" Target="../media/image2085.png"/><Relationship Id="rId380" Type="http://schemas.openxmlformats.org/officeDocument/2006/relationships/customXml" Target="../ink/ink2832.xml"/><Relationship Id="rId436" Type="http://schemas.openxmlformats.org/officeDocument/2006/relationships/customXml" Target="../ink/ink2861.xml"/><Relationship Id="rId240" Type="http://schemas.openxmlformats.org/officeDocument/2006/relationships/customXml" Target="../ink/ink2762.xml"/><Relationship Id="rId478" Type="http://schemas.openxmlformats.org/officeDocument/2006/relationships/customXml" Target="../ink/ink2882.xml"/><Relationship Id="rId35" Type="http://schemas.openxmlformats.org/officeDocument/2006/relationships/image" Target="../media/image1988.png"/><Relationship Id="rId77" Type="http://schemas.openxmlformats.org/officeDocument/2006/relationships/image" Target="../media/image2009.png"/><Relationship Id="rId100" Type="http://schemas.openxmlformats.org/officeDocument/2006/relationships/customXml" Target="../ink/ink2692.xml"/><Relationship Id="rId282" Type="http://schemas.openxmlformats.org/officeDocument/2006/relationships/customXml" Target="../ink/ink2783.xml"/><Relationship Id="rId338" Type="http://schemas.openxmlformats.org/officeDocument/2006/relationships/customXml" Target="../ink/ink2811.xml"/><Relationship Id="rId503" Type="http://schemas.openxmlformats.org/officeDocument/2006/relationships/image" Target="../media/image2218.png"/><Relationship Id="rId545" Type="http://schemas.openxmlformats.org/officeDocument/2006/relationships/image" Target="../media/image2239.png"/><Relationship Id="rId587" Type="http://schemas.openxmlformats.org/officeDocument/2006/relationships/image" Target="../media/image2260.png"/><Relationship Id="rId8" Type="http://schemas.openxmlformats.org/officeDocument/2006/relationships/customXml" Target="../ink/ink2646.xml"/><Relationship Id="rId142" Type="http://schemas.openxmlformats.org/officeDocument/2006/relationships/customXml" Target="../ink/ink2713.xml"/><Relationship Id="rId184" Type="http://schemas.openxmlformats.org/officeDocument/2006/relationships/customXml" Target="../ink/ink2734.xml"/><Relationship Id="rId391" Type="http://schemas.openxmlformats.org/officeDocument/2006/relationships/image" Target="../media/image2164.png"/><Relationship Id="rId405" Type="http://schemas.openxmlformats.org/officeDocument/2006/relationships/image" Target="../media/image2170.png"/><Relationship Id="rId447" Type="http://schemas.openxmlformats.org/officeDocument/2006/relationships/image" Target="../media/image2190.png"/><Relationship Id="rId251" Type="http://schemas.openxmlformats.org/officeDocument/2006/relationships/image" Target="../media/image2096.png"/><Relationship Id="rId489" Type="http://schemas.openxmlformats.org/officeDocument/2006/relationships/image" Target="../media/image2211.png"/><Relationship Id="rId46" Type="http://schemas.openxmlformats.org/officeDocument/2006/relationships/customXml" Target="../ink/ink2665.xml"/><Relationship Id="rId293" Type="http://schemas.openxmlformats.org/officeDocument/2006/relationships/image" Target="../media/image2117.png"/><Relationship Id="rId307" Type="http://schemas.openxmlformats.org/officeDocument/2006/relationships/image" Target="../media/image2124.png"/><Relationship Id="rId349" Type="http://schemas.openxmlformats.org/officeDocument/2006/relationships/image" Target="../media/image2144.png"/><Relationship Id="rId514" Type="http://schemas.openxmlformats.org/officeDocument/2006/relationships/customXml" Target="../ink/ink2900.xml"/><Relationship Id="rId556" Type="http://schemas.openxmlformats.org/officeDocument/2006/relationships/customXml" Target="../ink/ink2921.xml"/><Relationship Id="rId88" Type="http://schemas.openxmlformats.org/officeDocument/2006/relationships/customXml" Target="../ink/ink2686.xml"/><Relationship Id="rId111" Type="http://schemas.openxmlformats.org/officeDocument/2006/relationships/image" Target="../media/image2026.png"/><Relationship Id="rId153" Type="http://schemas.openxmlformats.org/officeDocument/2006/relationships/image" Target="../media/image2047.png"/><Relationship Id="rId195" Type="http://schemas.openxmlformats.org/officeDocument/2006/relationships/image" Target="../media/image2068.png"/><Relationship Id="rId209" Type="http://schemas.openxmlformats.org/officeDocument/2006/relationships/image" Target="../media/image2075.png"/><Relationship Id="rId360" Type="http://schemas.openxmlformats.org/officeDocument/2006/relationships/customXml" Target="../ink/ink2822.xml"/><Relationship Id="rId416" Type="http://schemas.openxmlformats.org/officeDocument/2006/relationships/image" Target="../media/image2175.png"/><Relationship Id="rId220" Type="http://schemas.openxmlformats.org/officeDocument/2006/relationships/customXml" Target="../ink/ink2752.xml"/><Relationship Id="rId458" Type="http://schemas.openxmlformats.org/officeDocument/2006/relationships/customXml" Target="../ink/ink2872.xml"/><Relationship Id="rId15" Type="http://schemas.openxmlformats.org/officeDocument/2006/relationships/image" Target="../media/image1978.png"/><Relationship Id="rId57" Type="http://schemas.openxmlformats.org/officeDocument/2006/relationships/image" Target="../media/image1999.png"/><Relationship Id="rId262" Type="http://schemas.openxmlformats.org/officeDocument/2006/relationships/customXml" Target="../ink/ink2773.xml"/><Relationship Id="rId318" Type="http://schemas.openxmlformats.org/officeDocument/2006/relationships/customXml" Target="../ink/ink2801.xml"/><Relationship Id="rId525" Type="http://schemas.openxmlformats.org/officeDocument/2006/relationships/image" Target="../media/image2229.png"/><Relationship Id="rId567" Type="http://schemas.openxmlformats.org/officeDocument/2006/relationships/image" Target="../media/image2250.png"/><Relationship Id="rId99" Type="http://schemas.openxmlformats.org/officeDocument/2006/relationships/image" Target="../media/image2020.png"/><Relationship Id="rId122" Type="http://schemas.openxmlformats.org/officeDocument/2006/relationships/customXml" Target="../ink/ink2703.xml"/><Relationship Id="rId164" Type="http://schemas.openxmlformats.org/officeDocument/2006/relationships/customXml" Target="../ink/ink2724.xml"/><Relationship Id="rId371" Type="http://schemas.openxmlformats.org/officeDocument/2006/relationships/image" Target="../media/image2154.png"/><Relationship Id="rId427" Type="http://schemas.openxmlformats.org/officeDocument/2006/relationships/image" Target="../media/image2180.png"/><Relationship Id="rId469" Type="http://schemas.openxmlformats.org/officeDocument/2006/relationships/image" Target="../media/image2201.png"/><Relationship Id="rId26" Type="http://schemas.openxmlformats.org/officeDocument/2006/relationships/customXml" Target="../ink/ink2655.xml"/><Relationship Id="rId231" Type="http://schemas.openxmlformats.org/officeDocument/2006/relationships/image" Target="../media/image2086.png"/><Relationship Id="rId273" Type="http://schemas.openxmlformats.org/officeDocument/2006/relationships/image" Target="../media/image2108.png"/><Relationship Id="rId329" Type="http://schemas.openxmlformats.org/officeDocument/2006/relationships/image" Target="../media/image2135.png"/><Relationship Id="rId480" Type="http://schemas.openxmlformats.org/officeDocument/2006/relationships/customXml" Target="../ink/ink2883.xml"/><Relationship Id="rId536" Type="http://schemas.openxmlformats.org/officeDocument/2006/relationships/customXml" Target="../ink/ink2911.xml"/><Relationship Id="rId68" Type="http://schemas.openxmlformats.org/officeDocument/2006/relationships/customXml" Target="../ink/ink2676.xml"/><Relationship Id="rId133" Type="http://schemas.openxmlformats.org/officeDocument/2006/relationships/image" Target="../media/image2037.png"/><Relationship Id="rId175" Type="http://schemas.openxmlformats.org/officeDocument/2006/relationships/image" Target="../media/image2058.png"/><Relationship Id="rId340" Type="http://schemas.openxmlformats.org/officeDocument/2006/relationships/customXml" Target="../ink/ink2812.xml"/><Relationship Id="rId578" Type="http://schemas.openxmlformats.org/officeDocument/2006/relationships/customXml" Target="../ink/ink2932.xml"/><Relationship Id="rId200" Type="http://schemas.openxmlformats.org/officeDocument/2006/relationships/customXml" Target="../ink/ink2742.xml"/><Relationship Id="rId382" Type="http://schemas.openxmlformats.org/officeDocument/2006/relationships/customXml" Target="../ink/ink2833.xml"/><Relationship Id="rId438" Type="http://schemas.openxmlformats.org/officeDocument/2006/relationships/customXml" Target="../ink/ink2862.xml"/><Relationship Id="rId242" Type="http://schemas.openxmlformats.org/officeDocument/2006/relationships/customXml" Target="../ink/ink2763.xml"/><Relationship Id="rId284" Type="http://schemas.openxmlformats.org/officeDocument/2006/relationships/customXml" Target="../ink/ink2784.xml"/><Relationship Id="rId491" Type="http://schemas.openxmlformats.org/officeDocument/2006/relationships/image" Target="../media/image2212.png"/><Relationship Id="rId505" Type="http://schemas.openxmlformats.org/officeDocument/2006/relationships/image" Target="../media/image2219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433" Type="http://schemas.openxmlformats.org/officeDocument/2006/relationships/image" Target="../media/image216.png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67.png"/><Relationship Id="rId377" Type="http://schemas.openxmlformats.org/officeDocument/2006/relationships/image" Target="../media/image188.png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402" Type="http://schemas.openxmlformats.org/officeDocument/2006/relationships/customXml" Target="../ink/ink201.xml"/><Relationship Id="rId279" Type="http://schemas.openxmlformats.org/officeDocument/2006/relationships/image" Target="../media/image139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6.png"/><Relationship Id="rId248" Type="http://schemas.openxmlformats.org/officeDocument/2006/relationships/customXml" Target="../ink/ink124.xml"/><Relationship Id="rId269" Type="http://schemas.openxmlformats.org/officeDocument/2006/relationships/image" Target="../media/image134.png"/><Relationship Id="rId434" Type="http://schemas.openxmlformats.org/officeDocument/2006/relationships/customXml" Target="../ink/ink217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15" Type="http://schemas.openxmlformats.org/officeDocument/2006/relationships/image" Target="../media/image157.png"/><Relationship Id="rId336" Type="http://schemas.openxmlformats.org/officeDocument/2006/relationships/customXml" Target="../ink/ink168.xml"/><Relationship Id="rId357" Type="http://schemas.openxmlformats.org/officeDocument/2006/relationships/image" Target="../media/image178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378" Type="http://schemas.openxmlformats.org/officeDocument/2006/relationships/customXml" Target="../ink/ink189.xml"/><Relationship Id="rId399" Type="http://schemas.openxmlformats.org/officeDocument/2006/relationships/image" Target="../media/image199.png"/><Relationship Id="rId403" Type="http://schemas.openxmlformats.org/officeDocument/2006/relationships/image" Target="../media/image201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424" Type="http://schemas.openxmlformats.org/officeDocument/2006/relationships/customXml" Target="../ink/ink212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26" Type="http://schemas.openxmlformats.org/officeDocument/2006/relationships/customXml" Target="../ink/ink163.xml"/><Relationship Id="rId347" Type="http://schemas.openxmlformats.org/officeDocument/2006/relationships/image" Target="../media/image173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368" Type="http://schemas.openxmlformats.org/officeDocument/2006/relationships/customXml" Target="../ink/ink184.xml"/><Relationship Id="rId389" Type="http://schemas.openxmlformats.org/officeDocument/2006/relationships/image" Target="../media/image194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414" Type="http://schemas.openxmlformats.org/officeDocument/2006/relationships/customXml" Target="../ink/ink207.xml"/><Relationship Id="rId435" Type="http://schemas.openxmlformats.org/officeDocument/2006/relationships/image" Target="../media/image217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16" Type="http://schemas.openxmlformats.org/officeDocument/2006/relationships/customXml" Target="../ink/ink158.xml"/><Relationship Id="rId337" Type="http://schemas.openxmlformats.org/officeDocument/2006/relationships/image" Target="../media/image168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358" Type="http://schemas.openxmlformats.org/officeDocument/2006/relationships/customXml" Target="../ink/ink179.xml"/><Relationship Id="rId379" Type="http://schemas.openxmlformats.org/officeDocument/2006/relationships/image" Target="../media/image189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25" Type="http://schemas.openxmlformats.org/officeDocument/2006/relationships/image" Target="../media/image212.png"/><Relationship Id="rId250" Type="http://schemas.openxmlformats.org/officeDocument/2006/relationships/customXml" Target="../ink/ink125.xml"/><Relationship Id="rId271" Type="http://schemas.openxmlformats.org/officeDocument/2006/relationships/image" Target="../media/image135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48" Type="http://schemas.openxmlformats.org/officeDocument/2006/relationships/customXml" Target="../ink/ink174.xml"/><Relationship Id="rId369" Type="http://schemas.openxmlformats.org/officeDocument/2006/relationships/image" Target="../media/image184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380" Type="http://schemas.openxmlformats.org/officeDocument/2006/relationships/customXml" Target="../ink/ink190.xml"/><Relationship Id="rId415" Type="http://schemas.openxmlformats.org/officeDocument/2006/relationships/image" Target="../media/image207.png"/><Relationship Id="rId436" Type="http://schemas.openxmlformats.org/officeDocument/2006/relationships/customXml" Target="../ink/ink218.xml"/><Relationship Id="rId240" Type="http://schemas.openxmlformats.org/officeDocument/2006/relationships/customXml" Target="../ink/ink120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17" Type="http://schemas.openxmlformats.org/officeDocument/2006/relationships/image" Target="../media/image158.png"/><Relationship Id="rId338" Type="http://schemas.openxmlformats.org/officeDocument/2006/relationships/customXml" Target="../ink/ink169.xml"/><Relationship Id="rId359" Type="http://schemas.openxmlformats.org/officeDocument/2006/relationships/image" Target="../media/image179.png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370" Type="http://schemas.openxmlformats.org/officeDocument/2006/relationships/customXml" Target="../ink/ink185.xml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426" Type="http://schemas.openxmlformats.org/officeDocument/2006/relationships/customXml" Target="../ink/ink213.xml"/><Relationship Id="rId230" Type="http://schemas.openxmlformats.org/officeDocument/2006/relationships/customXml" Target="../ink/ink115.xml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28" Type="http://schemas.openxmlformats.org/officeDocument/2006/relationships/customXml" Target="../ink/ink164.xml"/><Relationship Id="rId349" Type="http://schemas.openxmlformats.org/officeDocument/2006/relationships/image" Target="../media/image174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80.xml"/><Relationship Id="rId381" Type="http://schemas.openxmlformats.org/officeDocument/2006/relationships/image" Target="../media/image190.png"/><Relationship Id="rId416" Type="http://schemas.openxmlformats.org/officeDocument/2006/relationships/customXml" Target="../ink/ink208.xml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437" Type="http://schemas.openxmlformats.org/officeDocument/2006/relationships/image" Target="../media/image218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318" Type="http://schemas.openxmlformats.org/officeDocument/2006/relationships/customXml" Target="../ink/ink159.xml"/><Relationship Id="rId339" Type="http://schemas.openxmlformats.org/officeDocument/2006/relationships/image" Target="../media/image169.png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350" Type="http://schemas.openxmlformats.org/officeDocument/2006/relationships/customXml" Target="../ink/ink175.xml"/><Relationship Id="rId371" Type="http://schemas.openxmlformats.org/officeDocument/2006/relationships/image" Target="../media/image185.png"/><Relationship Id="rId406" Type="http://schemas.openxmlformats.org/officeDocument/2006/relationships/customXml" Target="../ink/ink203.xml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27" Type="http://schemas.openxmlformats.org/officeDocument/2006/relationships/image" Target="../media/image213.png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image" Target="../media/image164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340" Type="http://schemas.openxmlformats.org/officeDocument/2006/relationships/customXml" Target="../ink/ink170.xml"/><Relationship Id="rId361" Type="http://schemas.openxmlformats.org/officeDocument/2006/relationships/image" Target="../media/image180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17" Type="http://schemas.openxmlformats.org/officeDocument/2006/relationships/image" Target="../media/image208.png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19" Type="http://schemas.openxmlformats.org/officeDocument/2006/relationships/image" Target="../media/image159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customXml" Target="../ink/ink165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351" Type="http://schemas.openxmlformats.org/officeDocument/2006/relationships/image" Target="../media/image175.png"/><Relationship Id="rId372" Type="http://schemas.openxmlformats.org/officeDocument/2006/relationships/customXml" Target="../ink/ink186.xml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428" Type="http://schemas.openxmlformats.org/officeDocument/2006/relationships/customXml" Target="../ink/ink214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341" Type="http://schemas.openxmlformats.org/officeDocument/2006/relationships/image" Target="../media/image170.png"/><Relationship Id="rId362" Type="http://schemas.openxmlformats.org/officeDocument/2006/relationships/customXml" Target="../ink/ink181.xml"/><Relationship Id="rId383" Type="http://schemas.openxmlformats.org/officeDocument/2006/relationships/image" Target="../media/image191.png"/><Relationship Id="rId418" Type="http://schemas.openxmlformats.org/officeDocument/2006/relationships/customXml" Target="../ink/ink209.xml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352" Type="http://schemas.openxmlformats.org/officeDocument/2006/relationships/customXml" Target="../ink/ink176.xml"/><Relationship Id="rId373" Type="http://schemas.openxmlformats.org/officeDocument/2006/relationships/image" Target="../media/image186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429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42" Type="http://schemas.openxmlformats.org/officeDocument/2006/relationships/customXml" Target="../ink/ink171.xml"/><Relationship Id="rId363" Type="http://schemas.openxmlformats.org/officeDocument/2006/relationships/image" Target="../media/image181.png"/><Relationship Id="rId384" Type="http://schemas.openxmlformats.org/officeDocument/2006/relationships/customXml" Target="../ink/ink192.xml"/><Relationship Id="rId419" Type="http://schemas.openxmlformats.org/officeDocument/2006/relationships/image" Target="../media/image209.png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430" Type="http://schemas.openxmlformats.org/officeDocument/2006/relationships/customXml" Target="../ink/ink215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32" Type="http://schemas.openxmlformats.org/officeDocument/2006/relationships/customXml" Target="../ink/ink166.xml"/><Relationship Id="rId353" Type="http://schemas.openxmlformats.org/officeDocument/2006/relationships/image" Target="../media/image176.png"/><Relationship Id="rId374" Type="http://schemas.openxmlformats.org/officeDocument/2006/relationships/customXml" Target="../ink/ink187.xml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420" Type="http://schemas.openxmlformats.org/officeDocument/2006/relationships/customXml" Target="../ink/ink210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22" Type="http://schemas.openxmlformats.org/officeDocument/2006/relationships/customXml" Target="../ink/ink161.xml"/><Relationship Id="rId343" Type="http://schemas.openxmlformats.org/officeDocument/2006/relationships/image" Target="../media/image171.png"/><Relationship Id="rId364" Type="http://schemas.openxmlformats.org/officeDocument/2006/relationships/customXml" Target="../ink/ink182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385" Type="http://schemas.openxmlformats.org/officeDocument/2006/relationships/image" Target="../media/image192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410" Type="http://schemas.openxmlformats.org/officeDocument/2006/relationships/customXml" Target="../ink/ink205.xml"/><Relationship Id="rId431" Type="http://schemas.openxmlformats.org/officeDocument/2006/relationships/image" Target="../media/image215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66.png"/><Relationship Id="rId354" Type="http://schemas.openxmlformats.org/officeDocument/2006/relationships/customXml" Target="../ink/ink177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75" Type="http://schemas.openxmlformats.org/officeDocument/2006/relationships/image" Target="../media/image187.png"/><Relationship Id="rId396" Type="http://schemas.openxmlformats.org/officeDocument/2006/relationships/customXml" Target="../ink/ink198.xml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400" Type="http://schemas.openxmlformats.org/officeDocument/2006/relationships/customXml" Target="../ink/ink200.xml"/><Relationship Id="rId421" Type="http://schemas.openxmlformats.org/officeDocument/2006/relationships/image" Target="../media/image210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61.png"/><Relationship Id="rId344" Type="http://schemas.openxmlformats.org/officeDocument/2006/relationships/customXml" Target="../ink/ink172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65" Type="http://schemas.openxmlformats.org/officeDocument/2006/relationships/image" Target="../media/image182.png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411" Type="http://schemas.openxmlformats.org/officeDocument/2006/relationships/image" Target="../media/image205.png"/><Relationship Id="rId432" Type="http://schemas.openxmlformats.org/officeDocument/2006/relationships/customXml" Target="../ink/ink216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334" Type="http://schemas.openxmlformats.org/officeDocument/2006/relationships/customXml" Target="../ink/ink167.xml"/><Relationship Id="rId355" Type="http://schemas.openxmlformats.org/officeDocument/2006/relationships/image" Target="../media/image177.png"/><Relationship Id="rId376" Type="http://schemas.openxmlformats.org/officeDocument/2006/relationships/customXml" Target="../ink/ink188.xml"/><Relationship Id="rId397" Type="http://schemas.openxmlformats.org/officeDocument/2006/relationships/image" Target="../media/image198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401" Type="http://schemas.openxmlformats.org/officeDocument/2006/relationships/image" Target="../media/image200.png"/><Relationship Id="rId422" Type="http://schemas.openxmlformats.org/officeDocument/2006/relationships/customXml" Target="../ink/ink211.xml"/><Relationship Id="rId303" Type="http://schemas.openxmlformats.org/officeDocument/2006/relationships/image" Target="../media/image151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412" Type="http://schemas.openxmlformats.org/officeDocument/2006/relationships/customXml" Target="../ink/ink206.xml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1.png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22.png"/><Relationship Id="rId299" Type="http://schemas.openxmlformats.org/officeDocument/2006/relationships/image" Target="../media/image2413.png"/><Relationship Id="rId303" Type="http://schemas.openxmlformats.org/officeDocument/2006/relationships/image" Target="../media/image2415.png"/><Relationship Id="rId21" Type="http://schemas.openxmlformats.org/officeDocument/2006/relationships/image" Target="../media/image2275.png"/><Relationship Id="rId42" Type="http://schemas.openxmlformats.org/officeDocument/2006/relationships/customXml" Target="../ink/ink2962.xml"/><Relationship Id="rId63" Type="http://schemas.openxmlformats.org/officeDocument/2006/relationships/image" Target="../media/image2296.png"/><Relationship Id="rId84" Type="http://schemas.openxmlformats.org/officeDocument/2006/relationships/customXml" Target="../ink/ink2983.xml"/><Relationship Id="rId138" Type="http://schemas.openxmlformats.org/officeDocument/2006/relationships/customXml" Target="../ink/ink3010.xml"/><Relationship Id="rId159" Type="http://schemas.openxmlformats.org/officeDocument/2006/relationships/image" Target="../media/image2343.png"/><Relationship Id="rId324" Type="http://schemas.openxmlformats.org/officeDocument/2006/relationships/customXml" Target="../ink/ink3103.xml"/><Relationship Id="rId345" Type="http://schemas.openxmlformats.org/officeDocument/2006/relationships/image" Target="../media/image2436.png"/><Relationship Id="rId366" Type="http://schemas.openxmlformats.org/officeDocument/2006/relationships/customXml" Target="../ink/ink3124.xml"/><Relationship Id="rId170" Type="http://schemas.openxmlformats.org/officeDocument/2006/relationships/customXml" Target="../ink/ink3026.xml"/><Relationship Id="rId191" Type="http://schemas.openxmlformats.org/officeDocument/2006/relationships/image" Target="../media/image2359.png"/><Relationship Id="rId205" Type="http://schemas.openxmlformats.org/officeDocument/2006/relationships/image" Target="../media/image2366.png"/><Relationship Id="rId226" Type="http://schemas.openxmlformats.org/officeDocument/2006/relationships/customXml" Target="../ink/ink3054.xml"/><Relationship Id="rId247" Type="http://schemas.openxmlformats.org/officeDocument/2006/relationships/image" Target="../media/image2387.png"/><Relationship Id="rId107" Type="http://schemas.openxmlformats.org/officeDocument/2006/relationships/image" Target="../media/image2317.png"/><Relationship Id="rId268" Type="http://schemas.openxmlformats.org/officeDocument/2006/relationships/customXml" Target="../ink/ink3075.xml"/><Relationship Id="rId289" Type="http://schemas.openxmlformats.org/officeDocument/2006/relationships/image" Target="../media/image2408.png"/><Relationship Id="rId11" Type="http://schemas.openxmlformats.org/officeDocument/2006/relationships/image" Target="../media/image2270.png"/><Relationship Id="rId32" Type="http://schemas.openxmlformats.org/officeDocument/2006/relationships/customXml" Target="../ink/ink2957.xml"/><Relationship Id="rId53" Type="http://schemas.openxmlformats.org/officeDocument/2006/relationships/image" Target="../media/image2291.png"/><Relationship Id="rId74" Type="http://schemas.openxmlformats.org/officeDocument/2006/relationships/customXml" Target="../ink/ink2978.xml"/><Relationship Id="rId128" Type="http://schemas.openxmlformats.org/officeDocument/2006/relationships/customXml" Target="../ink/ink3005.xml"/><Relationship Id="rId149" Type="http://schemas.openxmlformats.org/officeDocument/2006/relationships/image" Target="../media/image2338.png"/><Relationship Id="rId314" Type="http://schemas.openxmlformats.org/officeDocument/2006/relationships/customXml" Target="../ink/ink3098.xml"/><Relationship Id="rId335" Type="http://schemas.openxmlformats.org/officeDocument/2006/relationships/image" Target="../media/image2431.png"/><Relationship Id="rId356" Type="http://schemas.openxmlformats.org/officeDocument/2006/relationships/customXml" Target="../ink/ink3119.xml"/><Relationship Id="rId377" Type="http://schemas.openxmlformats.org/officeDocument/2006/relationships/image" Target="../media/image2452.png"/><Relationship Id="rId5" Type="http://schemas.openxmlformats.org/officeDocument/2006/relationships/image" Target="../media/image2267.png"/><Relationship Id="rId95" Type="http://schemas.openxmlformats.org/officeDocument/2006/relationships/image" Target="../media/image2311.png"/><Relationship Id="rId160" Type="http://schemas.openxmlformats.org/officeDocument/2006/relationships/customXml" Target="../ink/ink3021.xml"/><Relationship Id="rId181" Type="http://schemas.openxmlformats.org/officeDocument/2006/relationships/image" Target="../media/image2354.png"/><Relationship Id="rId216" Type="http://schemas.openxmlformats.org/officeDocument/2006/relationships/customXml" Target="../ink/ink3049.xml"/><Relationship Id="rId237" Type="http://schemas.openxmlformats.org/officeDocument/2006/relationships/image" Target="../media/image2382.png"/><Relationship Id="rId258" Type="http://schemas.openxmlformats.org/officeDocument/2006/relationships/customXml" Target="../ink/ink3070.xml"/><Relationship Id="rId279" Type="http://schemas.openxmlformats.org/officeDocument/2006/relationships/image" Target="../media/image2403.png"/><Relationship Id="rId22" Type="http://schemas.openxmlformats.org/officeDocument/2006/relationships/customXml" Target="../ink/ink2952.xml"/><Relationship Id="rId43" Type="http://schemas.openxmlformats.org/officeDocument/2006/relationships/image" Target="../media/image2286.png"/><Relationship Id="rId64" Type="http://schemas.openxmlformats.org/officeDocument/2006/relationships/customXml" Target="../ink/ink2973.xml"/><Relationship Id="rId118" Type="http://schemas.openxmlformats.org/officeDocument/2006/relationships/customXml" Target="../ink/ink3000.xml"/><Relationship Id="rId139" Type="http://schemas.openxmlformats.org/officeDocument/2006/relationships/image" Target="../media/image2333.png"/><Relationship Id="rId290" Type="http://schemas.openxmlformats.org/officeDocument/2006/relationships/customXml" Target="../ink/ink3086.xml"/><Relationship Id="rId304" Type="http://schemas.openxmlformats.org/officeDocument/2006/relationships/customXml" Target="../ink/ink3093.xml"/><Relationship Id="rId325" Type="http://schemas.openxmlformats.org/officeDocument/2006/relationships/image" Target="../media/image2426.png"/><Relationship Id="rId346" Type="http://schemas.openxmlformats.org/officeDocument/2006/relationships/customXml" Target="../ink/ink3114.xml"/><Relationship Id="rId367" Type="http://schemas.openxmlformats.org/officeDocument/2006/relationships/image" Target="../media/image2447.png"/><Relationship Id="rId85" Type="http://schemas.openxmlformats.org/officeDocument/2006/relationships/image" Target="../media/image2307.png"/><Relationship Id="rId150" Type="http://schemas.openxmlformats.org/officeDocument/2006/relationships/customXml" Target="../ink/ink3016.xml"/><Relationship Id="rId171" Type="http://schemas.openxmlformats.org/officeDocument/2006/relationships/image" Target="../media/image2349.png"/><Relationship Id="rId192" Type="http://schemas.openxmlformats.org/officeDocument/2006/relationships/customXml" Target="../ink/ink3037.xml"/><Relationship Id="rId206" Type="http://schemas.openxmlformats.org/officeDocument/2006/relationships/customXml" Target="../ink/ink3044.xml"/><Relationship Id="rId227" Type="http://schemas.openxmlformats.org/officeDocument/2006/relationships/image" Target="../media/image2377.png"/><Relationship Id="rId248" Type="http://schemas.openxmlformats.org/officeDocument/2006/relationships/customXml" Target="../ink/ink3065.xml"/><Relationship Id="rId269" Type="http://schemas.openxmlformats.org/officeDocument/2006/relationships/image" Target="../media/image2398.png"/><Relationship Id="rId12" Type="http://schemas.openxmlformats.org/officeDocument/2006/relationships/customXml" Target="../ink/ink2947.xml"/><Relationship Id="rId33" Type="http://schemas.openxmlformats.org/officeDocument/2006/relationships/image" Target="../media/image2281.png"/><Relationship Id="rId108" Type="http://schemas.openxmlformats.org/officeDocument/2006/relationships/customXml" Target="../ink/ink2995.xml"/><Relationship Id="rId129" Type="http://schemas.openxmlformats.org/officeDocument/2006/relationships/image" Target="../media/image2328.png"/><Relationship Id="rId280" Type="http://schemas.openxmlformats.org/officeDocument/2006/relationships/customXml" Target="../ink/ink3081.xml"/><Relationship Id="rId315" Type="http://schemas.openxmlformats.org/officeDocument/2006/relationships/image" Target="../media/image2421.png"/><Relationship Id="rId336" Type="http://schemas.openxmlformats.org/officeDocument/2006/relationships/customXml" Target="../ink/ink3109.xml"/><Relationship Id="rId357" Type="http://schemas.openxmlformats.org/officeDocument/2006/relationships/image" Target="../media/image2442.png"/><Relationship Id="rId54" Type="http://schemas.openxmlformats.org/officeDocument/2006/relationships/customXml" Target="../ink/ink2968.xml"/><Relationship Id="rId75" Type="http://schemas.openxmlformats.org/officeDocument/2006/relationships/image" Target="../media/image2302.png"/><Relationship Id="rId96" Type="http://schemas.openxmlformats.org/officeDocument/2006/relationships/customXml" Target="../ink/ink2989.xml"/><Relationship Id="rId140" Type="http://schemas.openxmlformats.org/officeDocument/2006/relationships/customXml" Target="../ink/ink3011.xml"/><Relationship Id="rId161" Type="http://schemas.openxmlformats.org/officeDocument/2006/relationships/image" Target="../media/image2344.png"/><Relationship Id="rId182" Type="http://schemas.openxmlformats.org/officeDocument/2006/relationships/customXml" Target="../ink/ink3032.xml"/><Relationship Id="rId217" Type="http://schemas.openxmlformats.org/officeDocument/2006/relationships/image" Target="../media/image2372.png"/><Relationship Id="rId378" Type="http://schemas.openxmlformats.org/officeDocument/2006/relationships/customXml" Target="../ink/ink3130.xml"/><Relationship Id="rId6" Type="http://schemas.openxmlformats.org/officeDocument/2006/relationships/customXml" Target="../ink/ink2944.xml"/><Relationship Id="rId238" Type="http://schemas.openxmlformats.org/officeDocument/2006/relationships/customXml" Target="../ink/ink3060.xml"/><Relationship Id="rId259" Type="http://schemas.openxmlformats.org/officeDocument/2006/relationships/image" Target="../media/image2393.png"/><Relationship Id="rId23" Type="http://schemas.openxmlformats.org/officeDocument/2006/relationships/image" Target="../media/image2276.png"/><Relationship Id="rId119" Type="http://schemas.openxmlformats.org/officeDocument/2006/relationships/image" Target="../media/image2323.png"/><Relationship Id="rId270" Type="http://schemas.openxmlformats.org/officeDocument/2006/relationships/customXml" Target="../ink/ink3076.xml"/><Relationship Id="rId291" Type="http://schemas.openxmlformats.org/officeDocument/2006/relationships/image" Target="../media/image2409.png"/><Relationship Id="rId305" Type="http://schemas.openxmlformats.org/officeDocument/2006/relationships/image" Target="../media/image2416.png"/><Relationship Id="rId326" Type="http://schemas.openxmlformats.org/officeDocument/2006/relationships/customXml" Target="../ink/ink3104.xml"/><Relationship Id="rId347" Type="http://schemas.openxmlformats.org/officeDocument/2006/relationships/image" Target="../media/image2437.png"/><Relationship Id="rId44" Type="http://schemas.openxmlformats.org/officeDocument/2006/relationships/customXml" Target="../ink/ink2963.xml"/><Relationship Id="rId65" Type="http://schemas.openxmlformats.org/officeDocument/2006/relationships/image" Target="../media/image2297.png"/><Relationship Id="rId86" Type="http://schemas.openxmlformats.org/officeDocument/2006/relationships/customXml" Target="../ink/ink2984.xml"/><Relationship Id="rId130" Type="http://schemas.openxmlformats.org/officeDocument/2006/relationships/customXml" Target="../ink/ink3006.xml"/><Relationship Id="rId151" Type="http://schemas.openxmlformats.org/officeDocument/2006/relationships/image" Target="../media/image2339.png"/><Relationship Id="rId368" Type="http://schemas.openxmlformats.org/officeDocument/2006/relationships/customXml" Target="../ink/ink3125.xml"/><Relationship Id="rId172" Type="http://schemas.openxmlformats.org/officeDocument/2006/relationships/customXml" Target="../ink/ink3027.xml"/><Relationship Id="rId193" Type="http://schemas.openxmlformats.org/officeDocument/2006/relationships/image" Target="../media/image2360.png"/><Relationship Id="rId207" Type="http://schemas.openxmlformats.org/officeDocument/2006/relationships/image" Target="../media/image2367.png"/><Relationship Id="rId228" Type="http://schemas.openxmlformats.org/officeDocument/2006/relationships/customXml" Target="../ink/ink3055.xml"/><Relationship Id="rId249" Type="http://schemas.openxmlformats.org/officeDocument/2006/relationships/image" Target="../media/image2388.png"/><Relationship Id="rId13" Type="http://schemas.openxmlformats.org/officeDocument/2006/relationships/image" Target="../media/image2271.png"/><Relationship Id="rId109" Type="http://schemas.openxmlformats.org/officeDocument/2006/relationships/image" Target="../media/image2318.png"/><Relationship Id="rId260" Type="http://schemas.openxmlformats.org/officeDocument/2006/relationships/customXml" Target="../ink/ink3071.xml"/><Relationship Id="rId281" Type="http://schemas.openxmlformats.org/officeDocument/2006/relationships/image" Target="../media/image2404.png"/><Relationship Id="rId316" Type="http://schemas.openxmlformats.org/officeDocument/2006/relationships/customXml" Target="../ink/ink3099.xml"/><Relationship Id="rId337" Type="http://schemas.openxmlformats.org/officeDocument/2006/relationships/image" Target="../media/image2432.png"/><Relationship Id="rId34" Type="http://schemas.openxmlformats.org/officeDocument/2006/relationships/customXml" Target="../ink/ink2958.xml"/><Relationship Id="rId55" Type="http://schemas.openxmlformats.org/officeDocument/2006/relationships/image" Target="../media/image2292.png"/><Relationship Id="rId76" Type="http://schemas.openxmlformats.org/officeDocument/2006/relationships/customXml" Target="../ink/ink2979.xml"/><Relationship Id="rId97" Type="http://schemas.openxmlformats.org/officeDocument/2006/relationships/image" Target="../media/image2312.png"/><Relationship Id="rId120" Type="http://schemas.openxmlformats.org/officeDocument/2006/relationships/customXml" Target="../ink/ink3001.xml"/><Relationship Id="rId141" Type="http://schemas.openxmlformats.org/officeDocument/2006/relationships/image" Target="../media/image2334.png"/><Relationship Id="rId358" Type="http://schemas.openxmlformats.org/officeDocument/2006/relationships/customXml" Target="../ink/ink3120.xml"/><Relationship Id="rId379" Type="http://schemas.openxmlformats.org/officeDocument/2006/relationships/image" Target="../media/image2453.png"/><Relationship Id="rId7" Type="http://schemas.openxmlformats.org/officeDocument/2006/relationships/image" Target="../media/image2268.png"/><Relationship Id="rId162" Type="http://schemas.openxmlformats.org/officeDocument/2006/relationships/customXml" Target="../ink/ink3022.xml"/><Relationship Id="rId183" Type="http://schemas.openxmlformats.org/officeDocument/2006/relationships/image" Target="../media/image2355.png"/><Relationship Id="rId218" Type="http://schemas.openxmlformats.org/officeDocument/2006/relationships/customXml" Target="../ink/ink3050.xml"/><Relationship Id="rId239" Type="http://schemas.openxmlformats.org/officeDocument/2006/relationships/image" Target="../media/image2383.png"/><Relationship Id="rId250" Type="http://schemas.openxmlformats.org/officeDocument/2006/relationships/customXml" Target="../ink/ink3066.xml"/><Relationship Id="rId271" Type="http://schemas.openxmlformats.org/officeDocument/2006/relationships/image" Target="../media/image2399.png"/><Relationship Id="rId292" Type="http://schemas.openxmlformats.org/officeDocument/2006/relationships/customXml" Target="../ink/ink3087.xml"/><Relationship Id="rId306" Type="http://schemas.openxmlformats.org/officeDocument/2006/relationships/customXml" Target="../ink/ink3094.xml"/><Relationship Id="rId24" Type="http://schemas.openxmlformats.org/officeDocument/2006/relationships/customXml" Target="../ink/ink2953.xml"/><Relationship Id="rId45" Type="http://schemas.openxmlformats.org/officeDocument/2006/relationships/image" Target="../media/image2287.png"/><Relationship Id="rId66" Type="http://schemas.openxmlformats.org/officeDocument/2006/relationships/customXml" Target="../ink/ink2974.xml"/><Relationship Id="rId87" Type="http://schemas.openxmlformats.org/officeDocument/2006/relationships/image" Target="../media/image2308.png"/><Relationship Id="rId110" Type="http://schemas.openxmlformats.org/officeDocument/2006/relationships/customXml" Target="../ink/ink2996.xml"/><Relationship Id="rId131" Type="http://schemas.openxmlformats.org/officeDocument/2006/relationships/image" Target="../media/image2329.png"/><Relationship Id="rId327" Type="http://schemas.openxmlformats.org/officeDocument/2006/relationships/image" Target="../media/image2427.png"/><Relationship Id="rId348" Type="http://schemas.openxmlformats.org/officeDocument/2006/relationships/customXml" Target="../ink/ink3115.xml"/><Relationship Id="rId369" Type="http://schemas.openxmlformats.org/officeDocument/2006/relationships/image" Target="../media/image2448.png"/><Relationship Id="rId152" Type="http://schemas.openxmlformats.org/officeDocument/2006/relationships/customXml" Target="../ink/ink3017.xml"/><Relationship Id="rId173" Type="http://schemas.openxmlformats.org/officeDocument/2006/relationships/image" Target="../media/image2350.png"/><Relationship Id="rId194" Type="http://schemas.openxmlformats.org/officeDocument/2006/relationships/customXml" Target="../ink/ink3038.xml"/><Relationship Id="rId208" Type="http://schemas.openxmlformats.org/officeDocument/2006/relationships/customXml" Target="../ink/ink3045.xml"/><Relationship Id="rId229" Type="http://schemas.openxmlformats.org/officeDocument/2006/relationships/image" Target="../media/image2378.png"/><Relationship Id="rId380" Type="http://schemas.openxmlformats.org/officeDocument/2006/relationships/customXml" Target="../ink/ink3131.xml"/><Relationship Id="rId240" Type="http://schemas.openxmlformats.org/officeDocument/2006/relationships/customXml" Target="../ink/ink3061.xml"/><Relationship Id="rId261" Type="http://schemas.openxmlformats.org/officeDocument/2006/relationships/image" Target="../media/image2394.png"/><Relationship Id="rId14" Type="http://schemas.openxmlformats.org/officeDocument/2006/relationships/customXml" Target="../ink/ink2948.xml"/><Relationship Id="rId35" Type="http://schemas.openxmlformats.org/officeDocument/2006/relationships/image" Target="../media/image2282.png"/><Relationship Id="rId56" Type="http://schemas.openxmlformats.org/officeDocument/2006/relationships/customXml" Target="../ink/ink2969.xml"/><Relationship Id="rId77" Type="http://schemas.openxmlformats.org/officeDocument/2006/relationships/image" Target="../media/image2303.png"/><Relationship Id="rId100" Type="http://schemas.openxmlformats.org/officeDocument/2006/relationships/customXml" Target="../ink/ink2991.xml"/><Relationship Id="rId282" Type="http://schemas.openxmlformats.org/officeDocument/2006/relationships/customXml" Target="../ink/ink3082.xml"/><Relationship Id="rId317" Type="http://schemas.openxmlformats.org/officeDocument/2006/relationships/image" Target="../media/image2422.png"/><Relationship Id="rId338" Type="http://schemas.openxmlformats.org/officeDocument/2006/relationships/customXml" Target="../ink/ink3110.xml"/><Relationship Id="rId359" Type="http://schemas.openxmlformats.org/officeDocument/2006/relationships/image" Target="../media/image2443.png"/><Relationship Id="rId8" Type="http://schemas.openxmlformats.org/officeDocument/2006/relationships/customXml" Target="../ink/ink2945.xml"/><Relationship Id="rId98" Type="http://schemas.openxmlformats.org/officeDocument/2006/relationships/customXml" Target="../ink/ink2990.xml"/><Relationship Id="rId121" Type="http://schemas.openxmlformats.org/officeDocument/2006/relationships/image" Target="../media/image2324.png"/><Relationship Id="rId142" Type="http://schemas.openxmlformats.org/officeDocument/2006/relationships/customXml" Target="../ink/ink3012.xml"/><Relationship Id="rId163" Type="http://schemas.openxmlformats.org/officeDocument/2006/relationships/image" Target="../media/image2345.png"/><Relationship Id="rId184" Type="http://schemas.openxmlformats.org/officeDocument/2006/relationships/customXml" Target="../ink/ink3033.xml"/><Relationship Id="rId219" Type="http://schemas.openxmlformats.org/officeDocument/2006/relationships/image" Target="../media/image2373.png"/><Relationship Id="rId370" Type="http://schemas.openxmlformats.org/officeDocument/2006/relationships/customXml" Target="../ink/ink3126.xml"/><Relationship Id="rId230" Type="http://schemas.openxmlformats.org/officeDocument/2006/relationships/customXml" Target="../ink/ink3056.xml"/><Relationship Id="rId251" Type="http://schemas.openxmlformats.org/officeDocument/2006/relationships/image" Target="../media/image2389.png"/><Relationship Id="rId25" Type="http://schemas.openxmlformats.org/officeDocument/2006/relationships/image" Target="../media/image2277.png"/><Relationship Id="rId46" Type="http://schemas.openxmlformats.org/officeDocument/2006/relationships/customXml" Target="../ink/ink2964.xml"/><Relationship Id="rId67" Type="http://schemas.openxmlformats.org/officeDocument/2006/relationships/image" Target="../media/image2298.png"/><Relationship Id="rId272" Type="http://schemas.openxmlformats.org/officeDocument/2006/relationships/customXml" Target="../ink/ink3077.xml"/><Relationship Id="rId293" Type="http://schemas.openxmlformats.org/officeDocument/2006/relationships/image" Target="../media/image2410.png"/><Relationship Id="rId307" Type="http://schemas.openxmlformats.org/officeDocument/2006/relationships/image" Target="../media/image2417.png"/><Relationship Id="rId328" Type="http://schemas.openxmlformats.org/officeDocument/2006/relationships/customXml" Target="../ink/ink3105.xml"/><Relationship Id="rId349" Type="http://schemas.openxmlformats.org/officeDocument/2006/relationships/image" Target="../media/image2438.png"/><Relationship Id="rId88" Type="http://schemas.openxmlformats.org/officeDocument/2006/relationships/customXml" Target="../ink/ink2985.xml"/><Relationship Id="rId111" Type="http://schemas.openxmlformats.org/officeDocument/2006/relationships/image" Target="../media/image2319.png"/><Relationship Id="rId132" Type="http://schemas.openxmlformats.org/officeDocument/2006/relationships/customXml" Target="../ink/ink3007.xml"/><Relationship Id="rId153" Type="http://schemas.openxmlformats.org/officeDocument/2006/relationships/image" Target="../media/image2340.png"/><Relationship Id="rId174" Type="http://schemas.openxmlformats.org/officeDocument/2006/relationships/customXml" Target="../ink/ink3028.xml"/><Relationship Id="rId195" Type="http://schemas.openxmlformats.org/officeDocument/2006/relationships/image" Target="../media/image2361.png"/><Relationship Id="rId209" Type="http://schemas.openxmlformats.org/officeDocument/2006/relationships/image" Target="../media/image2368.png"/><Relationship Id="rId360" Type="http://schemas.openxmlformats.org/officeDocument/2006/relationships/customXml" Target="../ink/ink3121.xml"/><Relationship Id="rId381" Type="http://schemas.openxmlformats.org/officeDocument/2006/relationships/image" Target="../media/image2454.png"/><Relationship Id="rId220" Type="http://schemas.openxmlformats.org/officeDocument/2006/relationships/customXml" Target="../ink/ink3051.xml"/><Relationship Id="rId241" Type="http://schemas.openxmlformats.org/officeDocument/2006/relationships/image" Target="../media/image2384.png"/><Relationship Id="rId15" Type="http://schemas.openxmlformats.org/officeDocument/2006/relationships/image" Target="../media/image2272.png"/><Relationship Id="rId36" Type="http://schemas.openxmlformats.org/officeDocument/2006/relationships/customXml" Target="../ink/ink2959.xml"/><Relationship Id="rId57" Type="http://schemas.openxmlformats.org/officeDocument/2006/relationships/image" Target="../media/image2293.png"/><Relationship Id="rId262" Type="http://schemas.openxmlformats.org/officeDocument/2006/relationships/customXml" Target="../ink/ink3072.xml"/><Relationship Id="rId283" Type="http://schemas.openxmlformats.org/officeDocument/2006/relationships/image" Target="../media/image2405.png"/><Relationship Id="rId318" Type="http://schemas.openxmlformats.org/officeDocument/2006/relationships/customXml" Target="../ink/ink3100.xml"/><Relationship Id="rId339" Type="http://schemas.openxmlformats.org/officeDocument/2006/relationships/image" Target="../media/image2433.png"/><Relationship Id="rId78" Type="http://schemas.openxmlformats.org/officeDocument/2006/relationships/customXml" Target="../ink/ink2980.xml"/><Relationship Id="rId99" Type="http://schemas.openxmlformats.org/officeDocument/2006/relationships/image" Target="../media/image2313.png"/><Relationship Id="rId101" Type="http://schemas.openxmlformats.org/officeDocument/2006/relationships/image" Target="../media/image2314.png"/><Relationship Id="rId122" Type="http://schemas.openxmlformats.org/officeDocument/2006/relationships/customXml" Target="../ink/ink3002.xml"/><Relationship Id="rId143" Type="http://schemas.openxmlformats.org/officeDocument/2006/relationships/image" Target="../media/image2335.png"/><Relationship Id="rId164" Type="http://schemas.openxmlformats.org/officeDocument/2006/relationships/customXml" Target="../ink/ink3023.xml"/><Relationship Id="rId185" Type="http://schemas.openxmlformats.org/officeDocument/2006/relationships/image" Target="../media/image2356.png"/><Relationship Id="rId350" Type="http://schemas.openxmlformats.org/officeDocument/2006/relationships/customXml" Target="../ink/ink3116.xml"/><Relationship Id="rId371" Type="http://schemas.openxmlformats.org/officeDocument/2006/relationships/image" Target="../media/image2449.png"/><Relationship Id="rId9" Type="http://schemas.openxmlformats.org/officeDocument/2006/relationships/image" Target="../media/image2269.png"/><Relationship Id="rId210" Type="http://schemas.openxmlformats.org/officeDocument/2006/relationships/customXml" Target="../ink/ink3046.xml"/><Relationship Id="rId26" Type="http://schemas.openxmlformats.org/officeDocument/2006/relationships/customXml" Target="../ink/ink2954.xml"/><Relationship Id="rId231" Type="http://schemas.openxmlformats.org/officeDocument/2006/relationships/image" Target="../media/image2379.png"/><Relationship Id="rId252" Type="http://schemas.openxmlformats.org/officeDocument/2006/relationships/customXml" Target="../ink/ink3067.xml"/><Relationship Id="rId273" Type="http://schemas.openxmlformats.org/officeDocument/2006/relationships/image" Target="../media/image2400.png"/><Relationship Id="rId294" Type="http://schemas.openxmlformats.org/officeDocument/2006/relationships/customXml" Target="../ink/ink3088.xml"/><Relationship Id="rId308" Type="http://schemas.openxmlformats.org/officeDocument/2006/relationships/customXml" Target="../ink/ink3095.xml"/><Relationship Id="rId329" Type="http://schemas.openxmlformats.org/officeDocument/2006/relationships/image" Target="../media/image2428.png"/><Relationship Id="rId47" Type="http://schemas.openxmlformats.org/officeDocument/2006/relationships/image" Target="../media/image2288.png"/><Relationship Id="rId68" Type="http://schemas.openxmlformats.org/officeDocument/2006/relationships/customXml" Target="../ink/ink2975.xml"/><Relationship Id="rId89" Type="http://schemas.openxmlformats.org/officeDocument/2006/relationships/image" Target="../media/image2309.png"/><Relationship Id="rId112" Type="http://schemas.openxmlformats.org/officeDocument/2006/relationships/customXml" Target="../ink/ink2997.xml"/><Relationship Id="rId133" Type="http://schemas.openxmlformats.org/officeDocument/2006/relationships/image" Target="../media/image2330.png"/><Relationship Id="rId154" Type="http://schemas.openxmlformats.org/officeDocument/2006/relationships/customXml" Target="../ink/ink3018.xml"/><Relationship Id="rId175" Type="http://schemas.openxmlformats.org/officeDocument/2006/relationships/image" Target="../media/image2351.png"/><Relationship Id="rId340" Type="http://schemas.openxmlformats.org/officeDocument/2006/relationships/customXml" Target="../ink/ink3111.xml"/><Relationship Id="rId361" Type="http://schemas.openxmlformats.org/officeDocument/2006/relationships/image" Target="../media/image2444.png"/><Relationship Id="rId196" Type="http://schemas.openxmlformats.org/officeDocument/2006/relationships/customXml" Target="../ink/ink3039.xml"/><Relationship Id="rId200" Type="http://schemas.openxmlformats.org/officeDocument/2006/relationships/customXml" Target="../ink/ink3041.xml"/><Relationship Id="rId382" Type="http://schemas.openxmlformats.org/officeDocument/2006/relationships/customXml" Target="../ink/ink3132.xml"/><Relationship Id="rId16" Type="http://schemas.openxmlformats.org/officeDocument/2006/relationships/customXml" Target="../ink/ink2949.xml"/><Relationship Id="rId221" Type="http://schemas.openxmlformats.org/officeDocument/2006/relationships/image" Target="../media/image2374.png"/><Relationship Id="rId242" Type="http://schemas.openxmlformats.org/officeDocument/2006/relationships/customXml" Target="../ink/ink3062.xml"/><Relationship Id="rId263" Type="http://schemas.openxmlformats.org/officeDocument/2006/relationships/image" Target="../media/image2395.png"/><Relationship Id="rId284" Type="http://schemas.openxmlformats.org/officeDocument/2006/relationships/customXml" Target="../ink/ink3083.xml"/><Relationship Id="rId319" Type="http://schemas.openxmlformats.org/officeDocument/2006/relationships/image" Target="../media/image2423.png"/><Relationship Id="rId37" Type="http://schemas.openxmlformats.org/officeDocument/2006/relationships/image" Target="../media/image2283.png"/><Relationship Id="rId58" Type="http://schemas.openxmlformats.org/officeDocument/2006/relationships/customXml" Target="../ink/ink2970.xml"/><Relationship Id="rId79" Type="http://schemas.openxmlformats.org/officeDocument/2006/relationships/image" Target="../media/image2304.png"/><Relationship Id="rId102" Type="http://schemas.openxmlformats.org/officeDocument/2006/relationships/customXml" Target="../ink/ink2992.xml"/><Relationship Id="rId123" Type="http://schemas.openxmlformats.org/officeDocument/2006/relationships/image" Target="../media/image2325.png"/><Relationship Id="rId144" Type="http://schemas.openxmlformats.org/officeDocument/2006/relationships/customXml" Target="../ink/ink3013.xml"/><Relationship Id="rId330" Type="http://schemas.openxmlformats.org/officeDocument/2006/relationships/customXml" Target="../ink/ink3106.xml"/><Relationship Id="rId90" Type="http://schemas.openxmlformats.org/officeDocument/2006/relationships/customXml" Target="../ink/ink2986.xml"/><Relationship Id="rId165" Type="http://schemas.openxmlformats.org/officeDocument/2006/relationships/image" Target="../media/image2346.png"/><Relationship Id="rId186" Type="http://schemas.openxmlformats.org/officeDocument/2006/relationships/customXml" Target="../ink/ink3034.xml"/><Relationship Id="rId351" Type="http://schemas.openxmlformats.org/officeDocument/2006/relationships/image" Target="../media/image2439.png"/><Relationship Id="rId372" Type="http://schemas.openxmlformats.org/officeDocument/2006/relationships/customXml" Target="../ink/ink3127.xml"/><Relationship Id="rId211" Type="http://schemas.openxmlformats.org/officeDocument/2006/relationships/image" Target="../media/image2369.png"/><Relationship Id="rId232" Type="http://schemas.openxmlformats.org/officeDocument/2006/relationships/customXml" Target="../ink/ink3057.xml"/><Relationship Id="rId253" Type="http://schemas.openxmlformats.org/officeDocument/2006/relationships/image" Target="../media/image2390.png"/><Relationship Id="rId274" Type="http://schemas.openxmlformats.org/officeDocument/2006/relationships/customXml" Target="../ink/ink3078.xml"/><Relationship Id="rId295" Type="http://schemas.openxmlformats.org/officeDocument/2006/relationships/image" Target="../media/image2411.png"/><Relationship Id="rId309" Type="http://schemas.openxmlformats.org/officeDocument/2006/relationships/image" Target="../media/image2418.png"/><Relationship Id="rId27" Type="http://schemas.openxmlformats.org/officeDocument/2006/relationships/image" Target="../media/image2278.png"/><Relationship Id="rId48" Type="http://schemas.openxmlformats.org/officeDocument/2006/relationships/customXml" Target="../ink/ink2965.xml"/><Relationship Id="rId69" Type="http://schemas.openxmlformats.org/officeDocument/2006/relationships/image" Target="../media/image2299.png"/><Relationship Id="rId113" Type="http://schemas.openxmlformats.org/officeDocument/2006/relationships/image" Target="../media/image2320.png"/><Relationship Id="rId134" Type="http://schemas.openxmlformats.org/officeDocument/2006/relationships/customXml" Target="../ink/ink3008.xml"/><Relationship Id="rId320" Type="http://schemas.openxmlformats.org/officeDocument/2006/relationships/customXml" Target="../ink/ink3101.xml"/><Relationship Id="rId80" Type="http://schemas.openxmlformats.org/officeDocument/2006/relationships/customXml" Target="../ink/ink2981.xml"/><Relationship Id="rId155" Type="http://schemas.openxmlformats.org/officeDocument/2006/relationships/image" Target="../media/image2341.png"/><Relationship Id="rId176" Type="http://schemas.openxmlformats.org/officeDocument/2006/relationships/customXml" Target="../ink/ink3029.xml"/><Relationship Id="rId197" Type="http://schemas.openxmlformats.org/officeDocument/2006/relationships/image" Target="../media/image2362.png"/><Relationship Id="rId341" Type="http://schemas.openxmlformats.org/officeDocument/2006/relationships/image" Target="../media/image2434.png"/><Relationship Id="rId362" Type="http://schemas.openxmlformats.org/officeDocument/2006/relationships/customXml" Target="../ink/ink3122.xml"/><Relationship Id="rId383" Type="http://schemas.openxmlformats.org/officeDocument/2006/relationships/image" Target="../media/image2455.png"/><Relationship Id="rId201" Type="http://schemas.openxmlformats.org/officeDocument/2006/relationships/image" Target="../media/image2364.png"/><Relationship Id="rId222" Type="http://schemas.openxmlformats.org/officeDocument/2006/relationships/customXml" Target="../ink/ink3052.xml"/><Relationship Id="rId243" Type="http://schemas.openxmlformats.org/officeDocument/2006/relationships/image" Target="../media/image2385.png"/><Relationship Id="rId264" Type="http://schemas.openxmlformats.org/officeDocument/2006/relationships/customXml" Target="../ink/ink3073.xml"/><Relationship Id="rId285" Type="http://schemas.openxmlformats.org/officeDocument/2006/relationships/image" Target="../media/image2406.png"/><Relationship Id="rId17" Type="http://schemas.openxmlformats.org/officeDocument/2006/relationships/image" Target="../media/image2273.png"/><Relationship Id="rId38" Type="http://schemas.openxmlformats.org/officeDocument/2006/relationships/customXml" Target="../ink/ink2960.xml"/><Relationship Id="rId59" Type="http://schemas.openxmlformats.org/officeDocument/2006/relationships/image" Target="../media/image2294.png"/><Relationship Id="rId103" Type="http://schemas.openxmlformats.org/officeDocument/2006/relationships/image" Target="../media/image2315.png"/><Relationship Id="rId124" Type="http://schemas.openxmlformats.org/officeDocument/2006/relationships/customXml" Target="../ink/ink3003.xml"/><Relationship Id="rId310" Type="http://schemas.openxmlformats.org/officeDocument/2006/relationships/customXml" Target="../ink/ink3096.xml"/><Relationship Id="rId70" Type="http://schemas.openxmlformats.org/officeDocument/2006/relationships/customXml" Target="../ink/ink2976.xml"/><Relationship Id="rId91" Type="http://schemas.openxmlformats.org/officeDocument/2006/relationships/image" Target="../media/image12030.png"/><Relationship Id="rId145" Type="http://schemas.openxmlformats.org/officeDocument/2006/relationships/image" Target="../media/image2336.png"/><Relationship Id="rId166" Type="http://schemas.openxmlformats.org/officeDocument/2006/relationships/customXml" Target="../ink/ink3024.xml"/><Relationship Id="rId187" Type="http://schemas.openxmlformats.org/officeDocument/2006/relationships/image" Target="../media/image2357.png"/><Relationship Id="rId331" Type="http://schemas.openxmlformats.org/officeDocument/2006/relationships/image" Target="../media/image2429.png"/><Relationship Id="rId352" Type="http://schemas.openxmlformats.org/officeDocument/2006/relationships/customXml" Target="../ink/ink3117.xml"/><Relationship Id="rId373" Type="http://schemas.openxmlformats.org/officeDocument/2006/relationships/image" Target="../media/image245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047.xml"/><Relationship Id="rId233" Type="http://schemas.openxmlformats.org/officeDocument/2006/relationships/image" Target="../media/image2380.png"/><Relationship Id="rId254" Type="http://schemas.openxmlformats.org/officeDocument/2006/relationships/customXml" Target="../ink/ink3068.xml"/><Relationship Id="rId28" Type="http://schemas.openxmlformats.org/officeDocument/2006/relationships/customXml" Target="../ink/ink2955.xml"/><Relationship Id="rId49" Type="http://schemas.openxmlformats.org/officeDocument/2006/relationships/image" Target="../media/image2289.png"/><Relationship Id="rId114" Type="http://schemas.openxmlformats.org/officeDocument/2006/relationships/customXml" Target="../ink/ink2998.xml"/><Relationship Id="rId275" Type="http://schemas.openxmlformats.org/officeDocument/2006/relationships/image" Target="../media/image2401.png"/><Relationship Id="rId296" Type="http://schemas.openxmlformats.org/officeDocument/2006/relationships/customXml" Target="../ink/ink3089.xml"/><Relationship Id="rId300" Type="http://schemas.openxmlformats.org/officeDocument/2006/relationships/customXml" Target="../ink/ink3091.xml"/><Relationship Id="rId60" Type="http://schemas.openxmlformats.org/officeDocument/2006/relationships/customXml" Target="../ink/ink2971.xml"/><Relationship Id="rId81" Type="http://schemas.openxmlformats.org/officeDocument/2006/relationships/image" Target="../media/image2305.png"/><Relationship Id="rId135" Type="http://schemas.openxmlformats.org/officeDocument/2006/relationships/image" Target="../media/image2331.png"/><Relationship Id="rId156" Type="http://schemas.openxmlformats.org/officeDocument/2006/relationships/customXml" Target="../ink/ink3019.xml"/><Relationship Id="rId177" Type="http://schemas.openxmlformats.org/officeDocument/2006/relationships/image" Target="../media/image2352.png"/><Relationship Id="rId198" Type="http://schemas.openxmlformats.org/officeDocument/2006/relationships/customXml" Target="../ink/ink3040.xml"/><Relationship Id="rId321" Type="http://schemas.openxmlformats.org/officeDocument/2006/relationships/image" Target="../media/image2424.png"/><Relationship Id="rId342" Type="http://schemas.openxmlformats.org/officeDocument/2006/relationships/customXml" Target="../ink/ink3112.xml"/><Relationship Id="rId363" Type="http://schemas.openxmlformats.org/officeDocument/2006/relationships/image" Target="../media/image2445.png"/><Relationship Id="rId202" Type="http://schemas.openxmlformats.org/officeDocument/2006/relationships/customXml" Target="../ink/ink3042.xml"/><Relationship Id="rId223" Type="http://schemas.openxmlformats.org/officeDocument/2006/relationships/image" Target="../media/image2375.png"/><Relationship Id="rId244" Type="http://schemas.openxmlformats.org/officeDocument/2006/relationships/customXml" Target="../ink/ink3063.xml"/><Relationship Id="rId18" Type="http://schemas.openxmlformats.org/officeDocument/2006/relationships/customXml" Target="../ink/ink2950.xml"/><Relationship Id="rId39" Type="http://schemas.openxmlformats.org/officeDocument/2006/relationships/image" Target="../media/image2284.png"/><Relationship Id="rId265" Type="http://schemas.openxmlformats.org/officeDocument/2006/relationships/image" Target="../media/image2396.png"/><Relationship Id="rId286" Type="http://schemas.openxmlformats.org/officeDocument/2006/relationships/customXml" Target="../ink/ink3084.xml"/><Relationship Id="rId50" Type="http://schemas.openxmlformats.org/officeDocument/2006/relationships/customXml" Target="../ink/ink2966.xml"/><Relationship Id="rId104" Type="http://schemas.openxmlformats.org/officeDocument/2006/relationships/customXml" Target="../ink/ink2993.xml"/><Relationship Id="rId125" Type="http://schemas.openxmlformats.org/officeDocument/2006/relationships/image" Target="../media/image2326.png"/><Relationship Id="rId146" Type="http://schemas.openxmlformats.org/officeDocument/2006/relationships/customXml" Target="../ink/ink3014.xml"/><Relationship Id="rId167" Type="http://schemas.openxmlformats.org/officeDocument/2006/relationships/image" Target="../media/image2347.png"/><Relationship Id="rId188" Type="http://schemas.openxmlformats.org/officeDocument/2006/relationships/customXml" Target="../ink/ink3035.xml"/><Relationship Id="rId311" Type="http://schemas.openxmlformats.org/officeDocument/2006/relationships/image" Target="../media/image2419.png"/><Relationship Id="rId332" Type="http://schemas.openxmlformats.org/officeDocument/2006/relationships/customXml" Target="../ink/ink3107.xml"/><Relationship Id="rId353" Type="http://schemas.openxmlformats.org/officeDocument/2006/relationships/image" Target="../media/image2440.png"/><Relationship Id="rId374" Type="http://schemas.openxmlformats.org/officeDocument/2006/relationships/customXml" Target="../ink/ink3128.xml"/><Relationship Id="rId71" Type="http://schemas.openxmlformats.org/officeDocument/2006/relationships/image" Target="../media/image2300.png"/><Relationship Id="rId92" Type="http://schemas.openxmlformats.org/officeDocument/2006/relationships/customXml" Target="../ink/ink2987.xml"/><Relationship Id="rId213" Type="http://schemas.openxmlformats.org/officeDocument/2006/relationships/image" Target="../media/image2370.png"/><Relationship Id="rId234" Type="http://schemas.openxmlformats.org/officeDocument/2006/relationships/customXml" Target="../ink/ink3058.xml"/><Relationship Id="rId2" Type="http://schemas.openxmlformats.org/officeDocument/2006/relationships/customXml" Target="../ink/ink2942.xml"/><Relationship Id="rId29" Type="http://schemas.openxmlformats.org/officeDocument/2006/relationships/image" Target="../media/image2279.png"/><Relationship Id="rId255" Type="http://schemas.openxmlformats.org/officeDocument/2006/relationships/image" Target="../media/image2391.png"/><Relationship Id="rId276" Type="http://schemas.openxmlformats.org/officeDocument/2006/relationships/customXml" Target="../ink/ink3079.xml"/><Relationship Id="rId297" Type="http://schemas.openxmlformats.org/officeDocument/2006/relationships/image" Target="../media/image2412.png"/><Relationship Id="rId40" Type="http://schemas.openxmlformats.org/officeDocument/2006/relationships/customXml" Target="../ink/ink2961.xml"/><Relationship Id="rId115" Type="http://schemas.openxmlformats.org/officeDocument/2006/relationships/image" Target="../media/image2321.png"/><Relationship Id="rId136" Type="http://schemas.openxmlformats.org/officeDocument/2006/relationships/customXml" Target="../ink/ink3009.xml"/><Relationship Id="rId157" Type="http://schemas.openxmlformats.org/officeDocument/2006/relationships/image" Target="../media/image2342.png"/><Relationship Id="rId178" Type="http://schemas.openxmlformats.org/officeDocument/2006/relationships/customXml" Target="../ink/ink3030.xml"/><Relationship Id="rId301" Type="http://schemas.openxmlformats.org/officeDocument/2006/relationships/image" Target="../media/image2414.png"/><Relationship Id="rId322" Type="http://schemas.openxmlformats.org/officeDocument/2006/relationships/customXml" Target="../ink/ink3102.xml"/><Relationship Id="rId343" Type="http://schemas.openxmlformats.org/officeDocument/2006/relationships/image" Target="../media/image2435.png"/><Relationship Id="rId364" Type="http://schemas.openxmlformats.org/officeDocument/2006/relationships/customXml" Target="../ink/ink3123.xml"/><Relationship Id="rId61" Type="http://schemas.openxmlformats.org/officeDocument/2006/relationships/image" Target="../media/image2295.png"/><Relationship Id="rId82" Type="http://schemas.openxmlformats.org/officeDocument/2006/relationships/customXml" Target="../ink/ink2982.xml"/><Relationship Id="rId199" Type="http://schemas.openxmlformats.org/officeDocument/2006/relationships/image" Target="../media/image2363.png"/><Relationship Id="rId203" Type="http://schemas.openxmlformats.org/officeDocument/2006/relationships/image" Target="../media/image2365.png"/><Relationship Id="rId19" Type="http://schemas.openxmlformats.org/officeDocument/2006/relationships/image" Target="../media/image2274.png"/><Relationship Id="rId224" Type="http://schemas.openxmlformats.org/officeDocument/2006/relationships/customXml" Target="../ink/ink3053.xml"/><Relationship Id="rId245" Type="http://schemas.openxmlformats.org/officeDocument/2006/relationships/image" Target="../media/image2386.png"/><Relationship Id="rId266" Type="http://schemas.openxmlformats.org/officeDocument/2006/relationships/customXml" Target="../ink/ink3074.xml"/><Relationship Id="rId287" Type="http://schemas.openxmlformats.org/officeDocument/2006/relationships/image" Target="../media/image2407.png"/><Relationship Id="rId30" Type="http://schemas.openxmlformats.org/officeDocument/2006/relationships/customXml" Target="../ink/ink2956.xml"/><Relationship Id="rId105" Type="http://schemas.openxmlformats.org/officeDocument/2006/relationships/image" Target="../media/image2316.png"/><Relationship Id="rId126" Type="http://schemas.openxmlformats.org/officeDocument/2006/relationships/customXml" Target="../ink/ink3004.xml"/><Relationship Id="rId147" Type="http://schemas.openxmlformats.org/officeDocument/2006/relationships/image" Target="../media/image2337.png"/><Relationship Id="rId168" Type="http://schemas.openxmlformats.org/officeDocument/2006/relationships/customXml" Target="../ink/ink3025.xml"/><Relationship Id="rId312" Type="http://schemas.openxmlformats.org/officeDocument/2006/relationships/customXml" Target="../ink/ink3097.xml"/><Relationship Id="rId333" Type="http://schemas.openxmlformats.org/officeDocument/2006/relationships/image" Target="../media/image2430.png"/><Relationship Id="rId354" Type="http://schemas.openxmlformats.org/officeDocument/2006/relationships/customXml" Target="../ink/ink3118.xml"/><Relationship Id="rId51" Type="http://schemas.openxmlformats.org/officeDocument/2006/relationships/image" Target="../media/image2290.png"/><Relationship Id="rId72" Type="http://schemas.openxmlformats.org/officeDocument/2006/relationships/customXml" Target="../ink/ink2977.xml"/><Relationship Id="rId93" Type="http://schemas.openxmlformats.org/officeDocument/2006/relationships/image" Target="../media/image2310.png"/><Relationship Id="rId189" Type="http://schemas.openxmlformats.org/officeDocument/2006/relationships/image" Target="../media/image2358.png"/><Relationship Id="rId375" Type="http://schemas.openxmlformats.org/officeDocument/2006/relationships/image" Target="../media/image2451.png"/><Relationship Id="rId3" Type="http://schemas.openxmlformats.org/officeDocument/2006/relationships/image" Target="../media/image2266.png"/><Relationship Id="rId214" Type="http://schemas.openxmlformats.org/officeDocument/2006/relationships/customXml" Target="../ink/ink3048.xml"/><Relationship Id="rId235" Type="http://schemas.openxmlformats.org/officeDocument/2006/relationships/image" Target="../media/image2381.png"/><Relationship Id="rId256" Type="http://schemas.openxmlformats.org/officeDocument/2006/relationships/customXml" Target="../ink/ink3069.xml"/><Relationship Id="rId277" Type="http://schemas.openxmlformats.org/officeDocument/2006/relationships/image" Target="../media/image2402.png"/><Relationship Id="rId298" Type="http://schemas.openxmlformats.org/officeDocument/2006/relationships/customXml" Target="../ink/ink3090.xml"/><Relationship Id="rId116" Type="http://schemas.openxmlformats.org/officeDocument/2006/relationships/customXml" Target="../ink/ink2999.xml"/><Relationship Id="rId137" Type="http://schemas.openxmlformats.org/officeDocument/2006/relationships/image" Target="../media/image2332.png"/><Relationship Id="rId158" Type="http://schemas.openxmlformats.org/officeDocument/2006/relationships/customXml" Target="../ink/ink3020.xml"/><Relationship Id="rId302" Type="http://schemas.openxmlformats.org/officeDocument/2006/relationships/customXml" Target="../ink/ink3092.xml"/><Relationship Id="rId323" Type="http://schemas.openxmlformats.org/officeDocument/2006/relationships/image" Target="../media/image2425.png"/><Relationship Id="rId344" Type="http://schemas.openxmlformats.org/officeDocument/2006/relationships/customXml" Target="../ink/ink3113.xml"/><Relationship Id="rId20" Type="http://schemas.openxmlformats.org/officeDocument/2006/relationships/customXml" Target="../ink/ink2951.xml"/><Relationship Id="rId41" Type="http://schemas.openxmlformats.org/officeDocument/2006/relationships/image" Target="../media/image2285.png"/><Relationship Id="rId62" Type="http://schemas.openxmlformats.org/officeDocument/2006/relationships/customXml" Target="../ink/ink2972.xml"/><Relationship Id="rId83" Type="http://schemas.openxmlformats.org/officeDocument/2006/relationships/image" Target="../media/image2306.png"/><Relationship Id="rId179" Type="http://schemas.openxmlformats.org/officeDocument/2006/relationships/image" Target="../media/image2353.png"/><Relationship Id="rId365" Type="http://schemas.openxmlformats.org/officeDocument/2006/relationships/image" Target="../media/image2446.png"/><Relationship Id="rId190" Type="http://schemas.openxmlformats.org/officeDocument/2006/relationships/customXml" Target="../ink/ink3036.xml"/><Relationship Id="rId204" Type="http://schemas.openxmlformats.org/officeDocument/2006/relationships/customXml" Target="../ink/ink3043.xml"/><Relationship Id="rId225" Type="http://schemas.openxmlformats.org/officeDocument/2006/relationships/image" Target="../media/image2376.png"/><Relationship Id="rId246" Type="http://schemas.openxmlformats.org/officeDocument/2006/relationships/customXml" Target="../ink/ink3064.xml"/><Relationship Id="rId267" Type="http://schemas.openxmlformats.org/officeDocument/2006/relationships/image" Target="../media/image2397.png"/><Relationship Id="rId288" Type="http://schemas.openxmlformats.org/officeDocument/2006/relationships/customXml" Target="../ink/ink3085.xml"/><Relationship Id="rId106" Type="http://schemas.openxmlformats.org/officeDocument/2006/relationships/customXml" Target="../ink/ink2994.xml"/><Relationship Id="rId127" Type="http://schemas.openxmlformats.org/officeDocument/2006/relationships/image" Target="../media/image2327.png"/><Relationship Id="rId313" Type="http://schemas.openxmlformats.org/officeDocument/2006/relationships/image" Target="../media/image2420.png"/><Relationship Id="rId10" Type="http://schemas.openxmlformats.org/officeDocument/2006/relationships/customXml" Target="../ink/ink2946.xml"/><Relationship Id="rId31" Type="http://schemas.openxmlformats.org/officeDocument/2006/relationships/image" Target="../media/image2280.png"/><Relationship Id="rId52" Type="http://schemas.openxmlformats.org/officeDocument/2006/relationships/customXml" Target="../ink/ink2967.xml"/><Relationship Id="rId73" Type="http://schemas.openxmlformats.org/officeDocument/2006/relationships/image" Target="../media/image2301.png"/><Relationship Id="rId94" Type="http://schemas.openxmlformats.org/officeDocument/2006/relationships/customXml" Target="../ink/ink2988.xml"/><Relationship Id="rId148" Type="http://schemas.openxmlformats.org/officeDocument/2006/relationships/customXml" Target="../ink/ink3015.xml"/><Relationship Id="rId169" Type="http://schemas.openxmlformats.org/officeDocument/2006/relationships/image" Target="../media/image2348.png"/><Relationship Id="rId334" Type="http://schemas.openxmlformats.org/officeDocument/2006/relationships/customXml" Target="../ink/ink3108.xml"/><Relationship Id="rId355" Type="http://schemas.openxmlformats.org/officeDocument/2006/relationships/image" Target="../media/image2441.png"/><Relationship Id="rId376" Type="http://schemas.openxmlformats.org/officeDocument/2006/relationships/customXml" Target="../ink/ink3129.xml"/><Relationship Id="rId4" Type="http://schemas.openxmlformats.org/officeDocument/2006/relationships/customXml" Target="../ink/ink2943.xml"/><Relationship Id="rId180" Type="http://schemas.openxmlformats.org/officeDocument/2006/relationships/customXml" Target="../ink/ink3031.xml"/><Relationship Id="rId215" Type="http://schemas.openxmlformats.org/officeDocument/2006/relationships/image" Target="../media/image2371.png"/><Relationship Id="rId236" Type="http://schemas.openxmlformats.org/officeDocument/2006/relationships/customXml" Target="../ink/ink3059.xml"/><Relationship Id="rId257" Type="http://schemas.openxmlformats.org/officeDocument/2006/relationships/image" Target="../media/image2392.png"/><Relationship Id="rId278" Type="http://schemas.openxmlformats.org/officeDocument/2006/relationships/customXml" Target="../ink/ink3080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13.png"/><Relationship Id="rId21" Type="http://schemas.openxmlformats.org/officeDocument/2006/relationships/image" Target="../media/image2465.png"/><Relationship Id="rId42" Type="http://schemas.openxmlformats.org/officeDocument/2006/relationships/customXml" Target="../ink/ink3153.xml"/><Relationship Id="rId63" Type="http://schemas.openxmlformats.org/officeDocument/2006/relationships/image" Target="../media/image2486.png"/><Relationship Id="rId84" Type="http://schemas.openxmlformats.org/officeDocument/2006/relationships/customXml" Target="../ink/ink3174.xml"/><Relationship Id="rId138" Type="http://schemas.openxmlformats.org/officeDocument/2006/relationships/customXml" Target="../ink/ink3201.xml"/><Relationship Id="rId159" Type="http://schemas.openxmlformats.org/officeDocument/2006/relationships/image" Target="../media/image2534.png"/><Relationship Id="rId170" Type="http://schemas.openxmlformats.org/officeDocument/2006/relationships/customXml" Target="../ink/ink3217.xml"/><Relationship Id="rId191" Type="http://schemas.openxmlformats.org/officeDocument/2006/relationships/image" Target="../media/image2550.png"/><Relationship Id="rId205" Type="http://schemas.openxmlformats.org/officeDocument/2006/relationships/image" Target="../media/image2557.png"/><Relationship Id="rId226" Type="http://schemas.openxmlformats.org/officeDocument/2006/relationships/customXml" Target="../ink/ink3245.xml"/><Relationship Id="rId247" Type="http://schemas.openxmlformats.org/officeDocument/2006/relationships/image" Target="../media/image2578.png"/><Relationship Id="rId107" Type="http://schemas.openxmlformats.org/officeDocument/2006/relationships/image" Target="../media/image2508.png"/><Relationship Id="rId268" Type="http://schemas.openxmlformats.org/officeDocument/2006/relationships/customXml" Target="../ink/ink3266.xml"/><Relationship Id="rId289" Type="http://schemas.openxmlformats.org/officeDocument/2006/relationships/image" Target="../media/image2599.png"/><Relationship Id="rId11" Type="http://schemas.openxmlformats.org/officeDocument/2006/relationships/image" Target="../media/image2460.png"/><Relationship Id="rId32" Type="http://schemas.openxmlformats.org/officeDocument/2006/relationships/customXml" Target="../ink/ink3148.xml"/><Relationship Id="rId53" Type="http://schemas.openxmlformats.org/officeDocument/2006/relationships/image" Target="../media/image2481.png"/><Relationship Id="rId74" Type="http://schemas.openxmlformats.org/officeDocument/2006/relationships/customXml" Target="../ink/ink3169.xml"/><Relationship Id="rId128" Type="http://schemas.openxmlformats.org/officeDocument/2006/relationships/customXml" Target="../ink/ink3196.xml"/><Relationship Id="rId149" Type="http://schemas.openxmlformats.org/officeDocument/2006/relationships/image" Target="../media/image2529.png"/><Relationship Id="rId5" Type="http://schemas.openxmlformats.org/officeDocument/2006/relationships/image" Target="../media/image2457.png"/><Relationship Id="rId95" Type="http://schemas.openxmlformats.org/officeDocument/2006/relationships/image" Target="../media/image2502.png"/><Relationship Id="rId160" Type="http://schemas.openxmlformats.org/officeDocument/2006/relationships/customXml" Target="../ink/ink3212.xml"/><Relationship Id="rId181" Type="http://schemas.openxmlformats.org/officeDocument/2006/relationships/image" Target="../media/image2545.png"/><Relationship Id="rId216" Type="http://schemas.openxmlformats.org/officeDocument/2006/relationships/customXml" Target="../ink/ink3240.xml"/><Relationship Id="rId237" Type="http://schemas.openxmlformats.org/officeDocument/2006/relationships/image" Target="../media/image2573.png"/><Relationship Id="rId258" Type="http://schemas.openxmlformats.org/officeDocument/2006/relationships/customXml" Target="../ink/ink3261.xml"/><Relationship Id="rId279" Type="http://schemas.openxmlformats.org/officeDocument/2006/relationships/image" Target="../media/image2594.png"/><Relationship Id="rId22" Type="http://schemas.openxmlformats.org/officeDocument/2006/relationships/customXml" Target="../ink/ink3143.xml"/><Relationship Id="rId43" Type="http://schemas.openxmlformats.org/officeDocument/2006/relationships/image" Target="../media/image2476.png"/><Relationship Id="rId64" Type="http://schemas.openxmlformats.org/officeDocument/2006/relationships/customXml" Target="../ink/ink3164.xml"/><Relationship Id="rId118" Type="http://schemas.openxmlformats.org/officeDocument/2006/relationships/customXml" Target="../ink/ink3191.xml"/><Relationship Id="rId139" Type="http://schemas.openxmlformats.org/officeDocument/2006/relationships/image" Target="../media/image2524.png"/><Relationship Id="rId290" Type="http://schemas.openxmlformats.org/officeDocument/2006/relationships/customXml" Target="../ink/ink3277.xml"/><Relationship Id="rId85" Type="http://schemas.openxmlformats.org/officeDocument/2006/relationships/image" Target="../media/image2497.png"/><Relationship Id="rId150" Type="http://schemas.openxmlformats.org/officeDocument/2006/relationships/customXml" Target="../ink/ink3207.xml"/><Relationship Id="rId171" Type="http://schemas.openxmlformats.org/officeDocument/2006/relationships/image" Target="../media/image2540.png"/><Relationship Id="rId192" Type="http://schemas.openxmlformats.org/officeDocument/2006/relationships/customXml" Target="../ink/ink3228.xml"/><Relationship Id="rId206" Type="http://schemas.openxmlformats.org/officeDocument/2006/relationships/customXml" Target="../ink/ink3235.xml"/><Relationship Id="rId227" Type="http://schemas.openxmlformats.org/officeDocument/2006/relationships/image" Target="../media/image2568.png"/><Relationship Id="rId248" Type="http://schemas.openxmlformats.org/officeDocument/2006/relationships/customXml" Target="../ink/ink3256.xml"/><Relationship Id="rId269" Type="http://schemas.openxmlformats.org/officeDocument/2006/relationships/image" Target="../media/image2589.png"/><Relationship Id="rId12" Type="http://schemas.openxmlformats.org/officeDocument/2006/relationships/customXml" Target="../ink/ink3138.xml"/><Relationship Id="rId33" Type="http://schemas.openxmlformats.org/officeDocument/2006/relationships/image" Target="../media/image2471.png"/><Relationship Id="rId108" Type="http://schemas.openxmlformats.org/officeDocument/2006/relationships/customXml" Target="../ink/ink3186.xml"/><Relationship Id="rId129" Type="http://schemas.openxmlformats.org/officeDocument/2006/relationships/image" Target="../media/image2519.png"/><Relationship Id="rId280" Type="http://schemas.openxmlformats.org/officeDocument/2006/relationships/customXml" Target="../ink/ink3272.xml"/><Relationship Id="rId54" Type="http://schemas.openxmlformats.org/officeDocument/2006/relationships/customXml" Target="../ink/ink3159.xml"/><Relationship Id="rId75" Type="http://schemas.openxmlformats.org/officeDocument/2006/relationships/image" Target="../media/image2492.png"/><Relationship Id="rId96" Type="http://schemas.openxmlformats.org/officeDocument/2006/relationships/customXml" Target="../ink/ink3180.xml"/><Relationship Id="rId140" Type="http://schemas.openxmlformats.org/officeDocument/2006/relationships/customXml" Target="../ink/ink3202.xml"/><Relationship Id="rId161" Type="http://schemas.openxmlformats.org/officeDocument/2006/relationships/image" Target="../media/image2535.png"/><Relationship Id="rId182" Type="http://schemas.openxmlformats.org/officeDocument/2006/relationships/customXml" Target="../ink/ink3223.xml"/><Relationship Id="rId217" Type="http://schemas.openxmlformats.org/officeDocument/2006/relationships/image" Target="../media/image2563.png"/><Relationship Id="rId6" Type="http://schemas.openxmlformats.org/officeDocument/2006/relationships/customXml" Target="../ink/ink3135.xml"/><Relationship Id="rId238" Type="http://schemas.openxmlformats.org/officeDocument/2006/relationships/customXml" Target="../ink/ink3251.xml"/><Relationship Id="rId259" Type="http://schemas.openxmlformats.org/officeDocument/2006/relationships/image" Target="../media/image2584.png"/><Relationship Id="rId23" Type="http://schemas.openxmlformats.org/officeDocument/2006/relationships/image" Target="../media/image2466.png"/><Relationship Id="rId119" Type="http://schemas.openxmlformats.org/officeDocument/2006/relationships/image" Target="../media/image2514.png"/><Relationship Id="rId270" Type="http://schemas.openxmlformats.org/officeDocument/2006/relationships/customXml" Target="../ink/ink3267.xml"/><Relationship Id="rId291" Type="http://schemas.openxmlformats.org/officeDocument/2006/relationships/image" Target="../media/image2600.png"/><Relationship Id="rId44" Type="http://schemas.openxmlformats.org/officeDocument/2006/relationships/customXml" Target="../ink/ink3154.xml"/><Relationship Id="rId65" Type="http://schemas.openxmlformats.org/officeDocument/2006/relationships/image" Target="../media/image2487.png"/><Relationship Id="rId86" Type="http://schemas.openxmlformats.org/officeDocument/2006/relationships/customXml" Target="../ink/ink3175.xml"/><Relationship Id="rId130" Type="http://schemas.openxmlformats.org/officeDocument/2006/relationships/customXml" Target="../ink/ink3197.xml"/><Relationship Id="rId151" Type="http://schemas.openxmlformats.org/officeDocument/2006/relationships/image" Target="../media/image2530.png"/><Relationship Id="rId172" Type="http://schemas.openxmlformats.org/officeDocument/2006/relationships/customXml" Target="../ink/ink3218.xml"/><Relationship Id="rId193" Type="http://schemas.openxmlformats.org/officeDocument/2006/relationships/image" Target="../media/image2551.png"/><Relationship Id="rId207" Type="http://schemas.openxmlformats.org/officeDocument/2006/relationships/image" Target="../media/image2558.png"/><Relationship Id="rId228" Type="http://schemas.openxmlformats.org/officeDocument/2006/relationships/customXml" Target="../ink/ink3246.xml"/><Relationship Id="rId249" Type="http://schemas.openxmlformats.org/officeDocument/2006/relationships/image" Target="../media/image2579.png"/><Relationship Id="rId13" Type="http://schemas.openxmlformats.org/officeDocument/2006/relationships/image" Target="../media/image2461.png"/><Relationship Id="rId109" Type="http://schemas.openxmlformats.org/officeDocument/2006/relationships/image" Target="../media/image2509.png"/><Relationship Id="rId260" Type="http://schemas.openxmlformats.org/officeDocument/2006/relationships/customXml" Target="../ink/ink3262.xml"/><Relationship Id="rId281" Type="http://schemas.openxmlformats.org/officeDocument/2006/relationships/image" Target="../media/image2595.png"/><Relationship Id="rId34" Type="http://schemas.openxmlformats.org/officeDocument/2006/relationships/customXml" Target="../ink/ink3149.xml"/><Relationship Id="rId55" Type="http://schemas.openxmlformats.org/officeDocument/2006/relationships/image" Target="../media/image2482.png"/><Relationship Id="rId76" Type="http://schemas.openxmlformats.org/officeDocument/2006/relationships/customXml" Target="../ink/ink3170.xml"/><Relationship Id="rId97" Type="http://schemas.openxmlformats.org/officeDocument/2006/relationships/image" Target="../media/image2503.png"/><Relationship Id="rId120" Type="http://schemas.openxmlformats.org/officeDocument/2006/relationships/customXml" Target="../ink/ink3192.xml"/><Relationship Id="rId141" Type="http://schemas.openxmlformats.org/officeDocument/2006/relationships/image" Target="../media/image2525.png"/><Relationship Id="rId7" Type="http://schemas.openxmlformats.org/officeDocument/2006/relationships/image" Target="../media/image2458.png"/><Relationship Id="rId71" Type="http://schemas.openxmlformats.org/officeDocument/2006/relationships/image" Target="../media/image2490.png"/><Relationship Id="rId92" Type="http://schemas.openxmlformats.org/officeDocument/2006/relationships/customXml" Target="../ink/ink3178.xml"/><Relationship Id="rId162" Type="http://schemas.openxmlformats.org/officeDocument/2006/relationships/customXml" Target="../ink/ink3213.xml"/><Relationship Id="rId183" Type="http://schemas.openxmlformats.org/officeDocument/2006/relationships/image" Target="../media/image2546.png"/><Relationship Id="rId213" Type="http://schemas.openxmlformats.org/officeDocument/2006/relationships/image" Target="../media/image2561.png"/><Relationship Id="rId218" Type="http://schemas.openxmlformats.org/officeDocument/2006/relationships/customXml" Target="../ink/ink3241.xml"/><Relationship Id="rId234" Type="http://schemas.openxmlformats.org/officeDocument/2006/relationships/customXml" Target="../ink/ink3249.xml"/><Relationship Id="rId239" Type="http://schemas.openxmlformats.org/officeDocument/2006/relationships/image" Target="../media/image2574.png"/><Relationship Id="rId2" Type="http://schemas.openxmlformats.org/officeDocument/2006/relationships/customXml" Target="../ink/ink3133.xml"/><Relationship Id="rId29" Type="http://schemas.openxmlformats.org/officeDocument/2006/relationships/image" Target="../media/image2469.png"/><Relationship Id="rId250" Type="http://schemas.openxmlformats.org/officeDocument/2006/relationships/customXml" Target="../ink/ink3257.xml"/><Relationship Id="rId255" Type="http://schemas.openxmlformats.org/officeDocument/2006/relationships/image" Target="../media/image2582.png"/><Relationship Id="rId271" Type="http://schemas.openxmlformats.org/officeDocument/2006/relationships/image" Target="../media/image2590.png"/><Relationship Id="rId276" Type="http://schemas.openxmlformats.org/officeDocument/2006/relationships/customXml" Target="../ink/ink3270.xml"/><Relationship Id="rId292" Type="http://schemas.openxmlformats.org/officeDocument/2006/relationships/customXml" Target="../ink/ink3278.xml"/><Relationship Id="rId24" Type="http://schemas.openxmlformats.org/officeDocument/2006/relationships/customXml" Target="../ink/ink3144.xml"/><Relationship Id="rId40" Type="http://schemas.openxmlformats.org/officeDocument/2006/relationships/customXml" Target="../ink/ink3152.xml"/><Relationship Id="rId45" Type="http://schemas.openxmlformats.org/officeDocument/2006/relationships/image" Target="../media/image2477.png"/><Relationship Id="rId66" Type="http://schemas.openxmlformats.org/officeDocument/2006/relationships/customXml" Target="../ink/ink3165.xml"/><Relationship Id="rId87" Type="http://schemas.openxmlformats.org/officeDocument/2006/relationships/image" Target="../media/image2498.png"/><Relationship Id="rId110" Type="http://schemas.openxmlformats.org/officeDocument/2006/relationships/customXml" Target="../ink/ink3187.xml"/><Relationship Id="rId115" Type="http://schemas.openxmlformats.org/officeDocument/2006/relationships/image" Target="../media/image2512.png"/><Relationship Id="rId131" Type="http://schemas.openxmlformats.org/officeDocument/2006/relationships/image" Target="../media/image2520.png"/><Relationship Id="rId136" Type="http://schemas.openxmlformats.org/officeDocument/2006/relationships/customXml" Target="../ink/ink3200.xml"/><Relationship Id="rId157" Type="http://schemas.openxmlformats.org/officeDocument/2006/relationships/image" Target="../media/image2533.png"/><Relationship Id="rId178" Type="http://schemas.openxmlformats.org/officeDocument/2006/relationships/customXml" Target="../ink/ink3221.xml"/><Relationship Id="rId61" Type="http://schemas.openxmlformats.org/officeDocument/2006/relationships/image" Target="../media/image2485.png"/><Relationship Id="rId82" Type="http://schemas.openxmlformats.org/officeDocument/2006/relationships/customXml" Target="../ink/ink3173.xml"/><Relationship Id="rId152" Type="http://schemas.openxmlformats.org/officeDocument/2006/relationships/customXml" Target="../ink/ink3208.xml"/><Relationship Id="rId173" Type="http://schemas.openxmlformats.org/officeDocument/2006/relationships/image" Target="../media/image2541.png"/><Relationship Id="rId194" Type="http://schemas.openxmlformats.org/officeDocument/2006/relationships/customXml" Target="../ink/ink3229.xml"/><Relationship Id="rId199" Type="http://schemas.openxmlformats.org/officeDocument/2006/relationships/image" Target="../media/image2554.png"/><Relationship Id="rId203" Type="http://schemas.openxmlformats.org/officeDocument/2006/relationships/image" Target="../media/image2556.png"/><Relationship Id="rId208" Type="http://schemas.openxmlformats.org/officeDocument/2006/relationships/customXml" Target="../ink/ink3236.xml"/><Relationship Id="rId229" Type="http://schemas.openxmlformats.org/officeDocument/2006/relationships/image" Target="../media/image2569.png"/><Relationship Id="rId19" Type="http://schemas.openxmlformats.org/officeDocument/2006/relationships/image" Target="../media/image2464.png"/><Relationship Id="rId224" Type="http://schemas.openxmlformats.org/officeDocument/2006/relationships/customXml" Target="../ink/ink3244.xml"/><Relationship Id="rId240" Type="http://schemas.openxmlformats.org/officeDocument/2006/relationships/customXml" Target="../ink/ink3252.xml"/><Relationship Id="rId245" Type="http://schemas.openxmlformats.org/officeDocument/2006/relationships/image" Target="../media/image2577.png"/><Relationship Id="rId261" Type="http://schemas.openxmlformats.org/officeDocument/2006/relationships/image" Target="../media/image2585.png"/><Relationship Id="rId266" Type="http://schemas.openxmlformats.org/officeDocument/2006/relationships/customXml" Target="../ink/ink3265.xml"/><Relationship Id="rId287" Type="http://schemas.openxmlformats.org/officeDocument/2006/relationships/image" Target="../media/image2598.png"/><Relationship Id="rId14" Type="http://schemas.openxmlformats.org/officeDocument/2006/relationships/customXml" Target="../ink/ink3139.xml"/><Relationship Id="rId30" Type="http://schemas.openxmlformats.org/officeDocument/2006/relationships/customXml" Target="../ink/ink3147.xml"/><Relationship Id="rId35" Type="http://schemas.openxmlformats.org/officeDocument/2006/relationships/image" Target="../media/image2472.png"/><Relationship Id="rId56" Type="http://schemas.openxmlformats.org/officeDocument/2006/relationships/customXml" Target="../ink/ink3160.xml"/><Relationship Id="rId77" Type="http://schemas.openxmlformats.org/officeDocument/2006/relationships/image" Target="../media/image2493.png"/><Relationship Id="rId100" Type="http://schemas.openxmlformats.org/officeDocument/2006/relationships/customXml" Target="../ink/ink3182.xml"/><Relationship Id="rId105" Type="http://schemas.openxmlformats.org/officeDocument/2006/relationships/image" Target="../media/image2507.png"/><Relationship Id="rId126" Type="http://schemas.openxmlformats.org/officeDocument/2006/relationships/customXml" Target="../ink/ink3195.xml"/><Relationship Id="rId147" Type="http://schemas.openxmlformats.org/officeDocument/2006/relationships/image" Target="../media/image2528.png"/><Relationship Id="rId168" Type="http://schemas.openxmlformats.org/officeDocument/2006/relationships/customXml" Target="../ink/ink3216.xml"/><Relationship Id="rId282" Type="http://schemas.openxmlformats.org/officeDocument/2006/relationships/customXml" Target="../ink/ink3273.xml"/><Relationship Id="rId8" Type="http://schemas.openxmlformats.org/officeDocument/2006/relationships/customXml" Target="../ink/ink3136.xml"/><Relationship Id="rId51" Type="http://schemas.openxmlformats.org/officeDocument/2006/relationships/image" Target="../media/image2480.png"/><Relationship Id="rId72" Type="http://schemas.openxmlformats.org/officeDocument/2006/relationships/customXml" Target="../ink/ink3168.xml"/><Relationship Id="rId93" Type="http://schemas.openxmlformats.org/officeDocument/2006/relationships/image" Target="../media/image2501.png"/><Relationship Id="rId98" Type="http://schemas.openxmlformats.org/officeDocument/2006/relationships/customXml" Target="../ink/ink3181.xml"/><Relationship Id="rId121" Type="http://schemas.openxmlformats.org/officeDocument/2006/relationships/image" Target="../media/image2515.png"/><Relationship Id="rId142" Type="http://schemas.openxmlformats.org/officeDocument/2006/relationships/customXml" Target="../ink/ink3203.xml"/><Relationship Id="rId163" Type="http://schemas.openxmlformats.org/officeDocument/2006/relationships/image" Target="../media/image2536.png"/><Relationship Id="rId184" Type="http://schemas.openxmlformats.org/officeDocument/2006/relationships/customXml" Target="../ink/ink3224.xml"/><Relationship Id="rId189" Type="http://schemas.openxmlformats.org/officeDocument/2006/relationships/image" Target="../media/image2549.png"/><Relationship Id="rId219" Type="http://schemas.openxmlformats.org/officeDocument/2006/relationships/image" Target="../media/image2564.png"/><Relationship Id="rId3" Type="http://schemas.openxmlformats.org/officeDocument/2006/relationships/image" Target="../media/image2456.png"/><Relationship Id="rId214" Type="http://schemas.openxmlformats.org/officeDocument/2006/relationships/customXml" Target="../ink/ink3239.xml"/><Relationship Id="rId230" Type="http://schemas.openxmlformats.org/officeDocument/2006/relationships/customXml" Target="../ink/ink3247.xml"/><Relationship Id="rId235" Type="http://schemas.openxmlformats.org/officeDocument/2006/relationships/image" Target="../media/image2572.png"/><Relationship Id="rId251" Type="http://schemas.openxmlformats.org/officeDocument/2006/relationships/image" Target="../media/image2580.png"/><Relationship Id="rId256" Type="http://schemas.openxmlformats.org/officeDocument/2006/relationships/customXml" Target="../ink/ink3260.xml"/><Relationship Id="rId277" Type="http://schemas.openxmlformats.org/officeDocument/2006/relationships/image" Target="../media/image2593.png"/><Relationship Id="rId25" Type="http://schemas.openxmlformats.org/officeDocument/2006/relationships/image" Target="../media/image2467.png"/><Relationship Id="rId46" Type="http://schemas.openxmlformats.org/officeDocument/2006/relationships/customXml" Target="../ink/ink3155.xml"/><Relationship Id="rId67" Type="http://schemas.openxmlformats.org/officeDocument/2006/relationships/image" Target="../media/image2488.png"/><Relationship Id="rId116" Type="http://schemas.openxmlformats.org/officeDocument/2006/relationships/customXml" Target="../ink/ink3190.xml"/><Relationship Id="rId137" Type="http://schemas.openxmlformats.org/officeDocument/2006/relationships/image" Target="../media/image2523.png"/><Relationship Id="rId158" Type="http://schemas.openxmlformats.org/officeDocument/2006/relationships/customXml" Target="../ink/ink3211.xml"/><Relationship Id="rId272" Type="http://schemas.openxmlformats.org/officeDocument/2006/relationships/customXml" Target="../ink/ink3268.xml"/><Relationship Id="rId293" Type="http://schemas.openxmlformats.org/officeDocument/2006/relationships/image" Target="../media/image2601.png"/><Relationship Id="rId20" Type="http://schemas.openxmlformats.org/officeDocument/2006/relationships/customXml" Target="../ink/ink3142.xml"/><Relationship Id="rId41" Type="http://schemas.openxmlformats.org/officeDocument/2006/relationships/image" Target="../media/image2475.png"/><Relationship Id="rId62" Type="http://schemas.openxmlformats.org/officeDocument/2006/relationships/customXml" Target="../ink/ink3163.xml"/><Relationship Id="rId83" Type="http://schemas.openxmlformats.org/officeDocument/2006/relationships/image" Target="../media/image2496.png"/><Relationship Id="rId88" Type="http://schemas.openxmlformats.org/officeDocument/2006/relationships/customXml" Target="../ink/ink3176.xml"/><Relationship Id="rId111" Type="http://schemas.openxmlformats.org/officeDocument/2006/relationships/image" Target="../media/image2510.png"/><Relationship Id="rId132" Type="http://schemas.openxmlformats.org/officeDocument/2006/relationships/customXml" Target="../ink/ink3198.xml"/><Relationship Id="rId153" Type="http://schemas.openxmlformats.org/officeDocument/2006/relationships/image" Target="../media/image2531.png"/><Relationship Id="rId174" Type="http://schemas.openxmlformats.org/officeDocument/2006/relationships/customXml" Target="../ink/ink3219.xml"/><Relationship Id="rId179" Type="http://schemas.openxmlformats.org/officeDocument/2006/relationships/image" Target="../media/image2544.png"/><Relationship Id="rId195" Type="http://schemas.openxmlformats.org/officeDocument/2006/relationships/image" Target="../media/image2552.png"/><Relationship Id="rId209" Type="http://schemas.openxmlformats.org/officeDocument/2006/relationships/image" Target="../media/image2559.png"/><Relationship Id="rId190" Type="http://schemas.openxmlformats.org/officeDocument/2006/relationships/customXml" Target="../ink/ink3227.xml"/><Relationship Id="rId204" Type="http://schemas.openxmlformats.org/officeDocument/2006/relationships/customXml" Target="../ink/ink3234.xml"/><Relationship Id="rId220" Type="http://schemas.openxmlformats.org/officeDocument/2006/relationships/customXml" Target="../ink/ink3242.xml"/><Relationship Id="rId225" Type="http://schemas.openxmlformats.org/officeDocument/2006/relationships/image" Target="../media/image2567.png"/><Relationship Id="rId241" Type="http://schemas.openxmlformats.org/officeDocument/2006/relationships/image" Target="../media/image2575.png"/><Relationship Id="rId246" Type="http://schemas.openxmlformats.org/officeDocument/2006/relationships/customXml" Target="../ink/ink3255.xml"/><Relationship Id="rId267" Type="http://schemas.openxmlformats.org/officeDocument/2006/relationships/image" Target="../media/image2588.png"/><Relationship Id="rId288" Type="http://schemas.openxmlformats.org/officeDocument/2006/relationships/customXml" Target="../ink/ink3276.xml"/><Relationship Id="rId15" Type="http://schemas.openxmlformats.org/officeDocument/2006/relationships/image" Target="../media/image2462.png"/><Relationship Id="rId36" Type="http://schemas.openxmlformats.org/officeDocument/2006/relationships/customXml" Target="../ink/ink3150.xml"/><Relationship Id="rId57" Type="http://schemas.openxmlformats.org/officeDocument/2006/relationships/image" Target="../media/image2483.png"/><Relationship Id="rId106" Type="http://schemas.openxmlformats.org/officeDocument/2006/relationships/customXml" Target="../ink/ink3185.xml"/><Relationship Id="rId127" Type="http://schemas.openxmlformats.org/officeDocument/2006/relationships/image" Target="../media/image2518.png"/><Relationship Id="rId262" Type="http://schemas.openxmlformats.org/officeDocument/2006/relationships/customXml" Target="../ink/ink3263.xml"/><Relationship Id="rId283" Type="http://schemas.openxmlformats.org/officeDocument/2006/relationships/image" Target="../media/image2596.png"/><Relationship Id="rId10" Type="http://schemas.openxmlformats.org/officeDocument/2006/relationships/customXml" Target="../ink/ink3137.xml"/><Relationship Id="rId31" Type="http://schemas.openxmlformats.org/officeDocument/2006/relationships/image" Target="../media/image2470.png"/><Relationship Id="rId52" Type="http://schemas.openxmlformats.org/officeDocument/2006/relationships/customXml" Target="../ink/ink3158.xml"/><Relationship Id="rId73" Type="http://schemas.openxmlformats.org/officeDocument/2006/relationships/image" Target="../media/image2491.png"/><Relationship Id="rId78" Type="http://schemas.openxmlformats.org/officeDocument/2006/relationships/customXml" Target="../ink/ink3171.xml"/><Relationship Id="rId94" Type="http://schemas.openxmlformats.org/officeDocument/2006/relationships/customXml" Target="../ink/ink3179.xml"/><Relationship Id="rId99" Type="http://schemas.openxmlformats.org/officeDocument/2006/relationships/image" Target="../media/image2504.png"/><Relationship Id="rId101" Type="http://schemas.openxmlformats.org/officeDocument/2006/relationships/image" Target="../media/image2505.png"/><Relationship Id="rId122" Type="http://schemas.openxmlformats.org/officeDocument/2006/relationships/customXml" Target="../ink/ink3193.xml"/><Relationship Id="rId143" Type="http://schemas.openxmlformats.org/officeDocument/2006/relationships/image" Target="../media/image2526.png"/><Relationship Id="rId148" Type="http://schemas.openxmlformats.org/officeDocument/2006/relationships/customXml" Target="../ink/ink3206.xml"/><Relationship Id="rId164" Type="http://schemas.openxmlformats.org/officeDocument/2006/relationships/customXml" Target="../ink/ink3214.xml"/><Relationship Id="rId169" Type="http://schemas.openxmlformats.org/officeDocument/2006/relationships/image" Target="../media/image2539.png"/><Relationship Id="rId185" Type="http://schemas.openxmlformats.org/officeDocument/2006/relationships/image" Target="../media/image2547.png"/><Relationship Id="rId4" Type="http://schemas.openxmlformats.org/officeDocument/2006/relationships/customXml" Target="../ink/ink3134.xml"/><Relationship Id="rId9" Type="http://schemas.openxmlformats.org/officeDocument/2006/relationships/image" Target="../media/image2459.png"/><Relationship Id="rId180" Type="http://schemas.openxmlformats.org/officeDocument/2006/relationships/customXml" Target="../ink/ink3222.xml"/><Relationship Id="rId210" Type="http://schemas.openxmlformats.org/officeDocument/2006/relationships/customXml" Target="../ink/ink3237.xml"/><Relationship Id="rId215" Type="http://schemas.openxmlformats.org/officeDocument/2006/relationships/image" Target="../media/image2562.png"/><Relationship Id="rId236" Type="http://schemas.openxmlformats.org/officeDocument/2006/relationships/customXml" Target="../ink/ink3250.xml"/><Relationship Id="rId257" Type="http://schemas.openxmlformats.org/officeDocument/2006/relationships/image" Target="../media/image2583.png"/><Relationship Id="rId278" Type="http://schemas.openxmlformats.org/officeDocument/2006/relationships/customXml" Target="../ink/ink3271.xml"/><Relationship Id="rId26" Type="http://schemas.openxmlformats.org/officeDocument/2006/relationships/customXml" Target="../ink/ink3145.xml"/><Relationship Id="rId231" Type="http://schemas.openxmlformats.org/officeDocument/2006/relationships/image" Target="../media/image2570.png"/><Relationship Id="rId252" Type="http://schemas.openxmlformats.org/officeDocument/2006/relationships/customXml" Target="../ink/ink3258.xml"/><Relationship Id="rId273" Type="http://schemas.openxmlformats.org/officeDocument/2006/relationships/image" Target="../media/image2591.png"/><Relationship Id="rId294" Type="http://schemas.openxmlformats.org/officeDocument/2006/relationships/customXml" Target="../ink/ink3279.xml"/><Relationship Id="rId47" Type="http://schemas.openxmlformats.org/officeDocument/2006/relationships/image" Target="../media/image2478.png"/><Relationship Id="rId68" Type="http://schemas.openxmlformats.org/officeDocument/2006/relationships/customXml" Target="../ink/ink3166.xml"/><Relationship Id="rId89" Type="http://schemas.openxmlformats.org/officeDocument/2006/relationships/image" Target="../media/image2499.png"/><Relationship Id="rId112" Type="http://schemas.openxmlformats.org/officeDocument/2006/relationships/customXml" Target="../ink/ink3188.xml"/><Relationship Id="rId133" Type="http://schemas.openxmlformats.org/officeDocument/2006/relationships/image" Target="../media/image2521.png"/><Relationship Id="rId154" Type="http://schemas.openxmlformats.org/officeDocument/2006/relationships/customXml" Target="../ink/ink3209.xml"/><Relationship Id="rId175" Type="http://schemas.openxmlformats.org/officeDocument/2006/relationships/image" Target="../media/image2542.png"/><Relationship Id="rId196" Type="http://schemas.openxmlformats.org/officeDocument/2006/relationships/customXml" Target="../ink/ink3230.xml"/><Relationship Id="rId200" Type="http://schemas.openxmlformats.org/officeDocument/2006/relationships/customXml" Target="../ink/ink3232.xml"/><Relationship Id="rId16" Type="http://schemas.openxmlformats.org/officeDocument/2006/relationships/customXml" Target="../ink/ink3140.xml"/><Relationship Id="rId221" Type="http://schemas.openxmlformats.org/officeDocument/2006/relationships/image" Target="../media/image2565.png"/><Relationship Id="rId242" Type="http://schemas.openxmlformats.org/officeDocument/2006/relationships/customXml" Target="../ink/ink3253.xml"/><Relationship Id="rId263" Type="http://schemas.openxmlformats.org/officeDocument/2006/relationships/image" Target="../media/image2586.png"/><Relationship Id="rId284" Type="http://schemas.openxmlformats.org/officeDocument/2006/relationships/customXml" Target="../ink/ink3274.xml"/><Relationship Id="rId37" Type="http://schemas.openxmlformats.org/officeDocument/2006/relationships/image" Target="../media/image2473.png"/><Relationship Id="rId58" Type="http://schemas.openxmlformats.org/officeDocument/2006/relationships/customXml" Target="../ink/ink3161.xml"/><Relationship Id="rId79" Type="http://schemas.openxmlformats.org/officeDocument/2006/relationships/image" Target="../media/image2494.png"/><Relationship Id="rId102" Type="http://schemas.openxmlformats.org/officeDocument/2006/relationships/customXml" Target="../ink/ink3183.xml"/><Relationship Id="rId123" Type="http://schemas.openxmlformats.org/officeDocument/2006/relationships/image" Target="../media/image2516.png"/><Relationship Id="rId144" Type="http://schemas.openxmlformats.org/officeDocument/2006/relationships/customXml" Target="../ink/ink3204.xml"/><Relationship Id="rId90" Type="http://schemas.openxmlformats.org/officeDocument/2006/relationships/customXml" Target="../ink/ink3177.xml"/><Relationship Id="rId165" Type="http://schemas.openxmlformats.org/officeDocument/2006/relationships/image" Target="../media/image2537.png"/><Relationship Id="rId186" Type="http://schemas.openxmlformats.org/officeDocument/2006/relationships/customXml" Target="../ink/ink3225.xml"/><Relationship Id="rId211" Type="http://schemas.openxmlformats.org/officeDocument/2006/relationships/image" Target="../media/image2560.png"/><Relationship Id="rId232" Type="http://schemas.openxmlformats.org/officeDocument/2006/relationships/customXml" Target="../ink/ink3248.xml"/><Relationship Id="rId253" Type="http://schemas.openxmlformats.org/officeDocument/2006/relationships/image" Target="../media/image2581.png"/><Relationship Id="rId274" Type="http://schemas.openxmlformats.org/officeDocument/2006/relationships/customXml" Target="../ink/ink3269.xml"/><Relationship Id="rId295" Type="http://schemas.openxmlformats.org/officeDocument/2006/relationships/image" Target="../media/image2602.png"/><Relationship Id="rId27" Type="http://schemas.openxmlformats.org/officeDocument/2006/relationships/image" Target="../media/image2468.png"/><Relationship Id="rId48" Type="http://schemas.openxmlformats.org/officeDocument/2006/relationships/customXml" Target="../ink/ink3156.xml"/><Relationship Id="rId69" Type="http://schemas.openxmlformats.org/officeDocument/2006/relationships/image" Target="../media/image2489.png"/><Relationship Id="rId113" Type="http://schemas.openxmlformats.org/officeDocument/2006/relationships/image" Target="../media/image2511.png"/><Relationship Id="rId134" Type="http://schemas.openxmlformats.org/officeDocument/2006/relationships/customXml" Target="../ink/ink3199.xml"/><Relationship Id="rId80" Type="http://schemas.openxmlformats.org/officeDocument/2006/relationships/customXml" Target="../ink/ink3172.xml"/><Relationship Id="rId155" Type="http://schemas.openxmlformats.org/officeDocument/2006/relationships/image" Target="../media/image2532.png"/><Relationship Id="rId176" Type="http://schemas.openxmlformats.org/officeDocument/2006/relationships/customXml" Target="../ink/ink3220.xml"/><Relationship Id="rId197" Type="http://schemas.openxmlformats.org/officeDocument/2006/relationships/image" Target="../media/image2553.png"/><Relationship Id="rId201" Type="http://schemas.openxmlformats.org/officeDocument/2006/relationships/image" Target="../media/image2555.png"/><Relationship Id="rId222" Type="http://schemas.openxmlformats.org/officeDocument/2006/relationships/customXml" Target="../ink/ink3243.xml"/><Relationship Id="rId243" Type="http://schemas.openxmlformats.org/officeDocument/2006/relationships/image" Target="../media/image2576.png"/><Relationship Id="rId264" Type="http://schemas.openxmlformats.org/officeDocument/2006/relationships/customXml" Target="../ink/ink3264.xml"/><Relationship Id="rId285" Type="http://schemas.openxmlformats.org/officeDocument/2006/relationships/image" Target="../media/image2597.png"/><Relationship Id="rId17" Type="http://schemas.openxmlformats.org/officeDocument/2006/relationships/image" Target="../media/image2463.png"/><Relationship Id="rId38" Type="http://schemas.openxmlformats.org/officeDocument/2006/relationships/customXml" Target="../ink/ink3151.xml"/><Relationship Id="rId59" Type="http://schemas.openxmlformats.org/officeDocument/2006/relationships/image" Target="../media/image2484.png"/><Relationship Id="rId103" Type="http://schemas.openxmlformats.org/officeDocument/2006/relationships/image" Target="../media/image2506.png"/><Relationship Id="rId124" Type="http://schemas.openxmlformats.org/officeDocument/2006/relationships/customXml" Target="../ink/ink3194.xml"/><Relationship Id="rId70" Type="http://schemas.openxmlformats.org/officeDocument/2006/relationships/customXml" Target="../ink/ink3167.xml"/><Relationship Id="rId91" Type="http://schemas.openxmlformats.org/officeDocument/2006/relationships/image" Target="../media/image2500.png"/><Relationship Id="rId145" Type="http://schemas.openxmlformats.org/officeDocument/2006/relationships/image" Target="../media/image2527.png"/><Relationship Id="rId166" Type="http://schemas.openxmlformats.org/officeDocument/2006/relationships/customXml" Target="../ink/ink3215.xml"/><Relationship Id="rId187" Type="http://schemas.openxmlformats.org/officeDocument/2006/relationships/image" Target="../media/image254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238.xml"/><Relationship Id="rId233" Type="http://schemas.openxmlformats.org/officeDocument/2006/relationships/image" Target="../media/image2571.png"/><Relationship Id="rId254" Type="http://schemas.openxmlformats.org/officeDocument/2006/relationships/customXml" Target="../ink/ink3259.xml"/><Relationship Id="rId28" Type="http://schemas.openxmlformats.org/officeDocument/2006/relationships/customXml" Target="../ink/ink3146.xml"/><Relationship Id="rId49" Type="http://schemas.openxmlformats.org/officeDocument/2006/relationships/image" Target="../media/image2479.png"/><Relationship Id="rId114" Type="http://schemas.openxmlformats.org/officeDocument/2006/relationships/customXml" Target="../ink/ink3189.xml"/><Relationship Id="rId275" Type="http://schemas.openxmlformats.org/officeDocument/2006/relationships/image" Target="../media/image2592.png"/><Relationship Id="rId60" Type="http://schemas.openxmlformats.org/officeDocument/2006/relationships/customXml" Target="../ink/ink3162.xml"/><Relationship Id="rId81" Type="http://schemas.openxmlformats.org/officeDocument/2006/relationships/image" Target="../media/image2495.png"/><Relationship Id="rId135" Type="http://schemas.openxmlformats.org/officeDocument/2006/relationships/image" Target="../media/image2522.png"/><Relationship Id="rId156" Type="http://schemas.openxmlformats.org/officeDocument/2006/relationships/customXml" Target="../ink/ink3210.xml"/><Relationship Id="rId177" Type="http://schemas.openxmlformats.org/officeDocument/2006/relationships/image" Target="../media/image2543.png"/><Relationship Id="rId198" Type="http://schemas.openxmlformats.org/officeDocument/2006/relationships/customXml" Target="../ink/ink3231.xml"/><Relationship Id="rId202" Type="http://schemas.openxmlformats.org/officeDocument/2006/relationships/customXml" Target="../ink/ink3233.xml"/><Relationship Id="rId223" Type="http://schemas.openxmlformats.org/officeDocument/2006/relationships/image" Target="../media/image2566.png"/><Relationship Id="rId244" Type="http://schemas.openxmlformats.org/officeDocument/2006/relationships/customXml" Target="../ink/ink3254.xml"/><Relationship Id="rId18" Type="http://schemas.openxmlformats.org/officeDocument/2006/relationships/customXml" Target="../ink/ink3141.xml"/><Relationship Id="rId39" Type="http://schemas.openxmlformats.org/officeDocument/2006/relationships/image" Target="../media/image2474.png"/><Relationship Id="rId265" Type="http://schemas.openxmlformats.org/officeDocument/2006/relationships/image" Target="../media/image2587.png"/><Relationship Id="rId286" Type="http://schemas.openxmlformats.org/officeDocument/2006/relationships/customXml" Target="../ink/ink3275.xml"/><Relationship Id="rId50" Type="http://schemas.openxmlformats.org/officeDocument/2006/relationships/customXml" Target="../ink/ink3157.xml"/><Relationship Id="rId104" Type="http://schemas.openxmlformats.org/officeDocument/2006/relationships/customXml" Target="../ink/ink3184.xml"/><Relationship Id="rId125" Type="http://schemas.openxmlformats.org/officeDocument/2006/relationships/image" Target="../media/image2517.png"/><Relationship Id="rId146" Type="http://schemas.openxmlformats.org/officeDocument/2006/relationships/customXml" Target="../ink/ink3205.xml"/><Relationship Id="rId167" Type="http://schemas.openxmlformats.org/officeDocument/2006/relationships/image" Target="../media/image2538.png"/><Relationship Id="rId188" Type="http://schemas.openxmlformats.org/officeDocument/2006/relationships/customXml" Target="../ink/ink3226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59.png"/><Relationship Id="rId299" Type="http://schemas.openxmlformats.org/officeDocument/2006/relationships/image" Target="../media/image2749.png"/><Relationship Id="rId21" Type="http://schemas.openxmlformats.org/officeDocument/2006/relationships/image" Target="../media/image2612.png"/><Relationship Id="rId63" Type="http://schemas.openxmlformats.org/officeDocument/2006/relationships/image" Target="../media/image2632.png"/><Relationship Id="rId159" Type="http://schemas.openxmlformats.org/officeDocument/2006/relationships/image" Target="../media/image2680.png"/><Relationship Id="rId324" Type="http://schemas.openxmlformats.org/officeDocument/2006/relationships/customXml" Target="../ink/ink3441.xml"/><Relationship Id="rId366" Type="http://schemas.openxmlformats.org/officeDocument/2006/relationships/customXml" Target="../ink/ink3462.xml"/><Relationship Id="rId170" Type="http://schemas.openxmlformats.org/officeDocument/2006/relationships/customXml" Target="../ink/ink3364.xml"/><Relationship Id="rId226" Type="http://schemas.openxmlformats.org/officeDocument/2006/relationships/customXml" Target="../ink/ink3392.xml"/><Relationship Id="rId107" Type="http://schemas.openxmlformats.org/officeDocument/2006/relationships/image" Target="../media/image2654.png"/><Relationship Id="rId268" Type="http://schemas.openxmlformats.org/officeDocument/2006/relationships/customXml" Target="../ink/ink3413.xml"/><Relationship Id="rId289" Type="http://schemas.openxmlformats.org/officeDocument/2006/relationships/image" Target="../media/image2744.png"/><Relationship Id="rId11" Type="http://schemas.openxmlformats.org/officeDocument/2006/relationships/image" Target="../media/image2607.png"/><Relationship Id="rId32" Type="http://schemas.openxmlformats.org/officeDocument/2006/relationships/customXml" Target="../ink/ink3295.xml"/><Relationship Id="rId53" Type="http://schemas.openxmlformats.org/officeDocument/2006/relationships/image" Target="../media/image2627.png"/><Relationship Id="rId74" Type="http://schemas.openxmlformats.org/officeDocument/2006/relationships/customXml" Target="../ink/ink3316.xml"/><Relationship Id="rId128" Type="http://schemas.openxmlformats.org/officeDocument/2006/relationships/customXml" Target="../ink/ink3343.xml"/><Relationship Id="rId149" Type="http://schemas.openxmlformats.org/officeDocument/2006/relationships/image" Target="../media/image2675.png"/><Relationship Id="rId314" Type="http://schemas.openxmlformats.org/officeDocument/2006/relationships/customXml" Target="../ink/ink3436.xml"/><Relationship Id="rId335" Type="http://schemas.openxmlformats.org/officeDocument/2006/relationships/image" Target="../media/image2767.png"/><Relationship Id="rId356" Type="http://schemas.openxmlformats.org/officeDocument/2006/relationships/customXml" Target="../ink/ink3457.xml"/><Relationship Id="rId377" Type="http://schemas.openxmlformats.org/officeDocument/2006/relationships/image" Target="../media/image2788.png"/><Relationship Id="rId398" Type="http://schemas.openxmlformats.org/officeDocument/2006/relationships/customXml" Target="../ink/ink3478.xml"/><Relationship Id="rId5" Type="http://schemas.openxmlformats.org/officeDocument/2006/relationships/image" Target="../media/image2604.png"/><Relationship Id="rId95" Type="http://schemas.openxmlformats.org/officeDocument/2006/relationships/image" Target="../media/image2648.png"/><Relationship Id="rId160" Type="http://schemas.openxmlformats.org/officeDocument/2006/relationships/customXml" Target="../ink/ink3359.xml"/><Relationship Id="rId181" Type="http://schemas.openxmlformats.org/officeDocument/2006/relationships/image" Target="../media/image2691.png"/><Relationship Id="rId216" Type="http://schemas.openxmlformats.org/officeDocument/2006/relationships/customXml" Target="../ink/ink3387.xml"/><Relationship Id="rId237" Type="http://schemas.openxmlformats.org/officeDocument/2006/relationships/image" Target="../media/image2718.png"/><Relationship Id="rId258" Type="http://schemas.openxmlformats.org/officeDocument/2006/relationships/customXml" Target="../ink/ink3408.xml"/><Relationship Id="rId279" Type="http://schemas.openxmlformats.org/officeDocument/2006/relationships/image" Target="../media/image2739.png"/><Relationship Id="rId22" Type="http://schemas.openxmlformats.org/officeDocument/2006/relationships/customXml" Target="../ink/ink3290.xml"/><Relationship Id="rId43" Type="http://schemas.openxmlformats.org/officeDocument/2006/relationships/image" Target="../media/image2622.png"/><Relationship Id="rId64" Type="http://schemas.openxmlformats.org/officeDocument/2006/relationships/customXml" Target="../ink/ink3311.xml"/><Relationship Id="rId118" Type="http://schemas.openxmlformats.org/officeDocument/2006/relationships/customXml" Target="../ink/ink3338.xml"/><Relationship Id="rId139" Type="http://schemas.openxmlformats.org/officeDocument/2006/relationships/image" Target="../media/image2670.png"/><Relationship Id="rId290" Type="http://schemas.openxmlformats.org/officeDocument/2006/relationships/customXml" Target="../ink/ink3424.xml"/><Relationship Id="rId304" Type="http://schemas.openxmlformats.org/officeDocument/2006/relationships/customXml" Target="../ink/ink3431.xml"/><Relationship Id="rId325" Type="http://schemas.openxmlformats.org/officeDocument/2006/relationships/image" Target="../media/image2762.png"/><Relationship Id="rId346" Type="http://schemas.openxmlformats.org/officeDocument/2006/relationships/customXml" Target="../ink/ink3452.xml"/><Relationship Id="rId367" Type="http://schemas.openxmlformats.org/officeDocument/2006/relationships/image" Target="../media/image2783.png"/><Relationship Id="rId388" Type="http://schemas.openxmlformats.org/officeDocument/2006/relationships/customXml" Target="../ink/ink3473.xml"/><Relationship Id="rId85" Type="http://schemas.openxmlformats.org/officeDocument/2006/relationships/image" Target="../media/image2643.png"/><Relationship Id="rId150" Type="http://schemas.openxmlformats.org/officeDocument/2006/relationships/customXml" Target="../ink/ink3354.xml"/><Relationship Id="rId171" Type="http://schemas.openxmlformats.org/officeDocument/2006/relationships/image" Target="../media/image2686.png"/><Relationship Id="rId192" Type="http://schemas.openxmlformats.org/officeDocument/2006/relationships/customXml" Target="../ink/ink3375.xml"/><Relationship Id="rId206" Type="http://schemas.openxmlformats.org/officeDocument/2006/relationships/customXml" Target="../ink/ink3382.xml"/><Relationship Id="rId227" Type="http://schemas.openxmlformats.org/officeDocument/2006/relationships/image" Target="../media/image2713.png"/><Relationship Id="rId248" Type="http://schemas.openxmlformats.org/officeDocument/2006/relationships/customXml" Target="../ink/ink3403.xml"/><Relationship Id="rId269" Type="http://schemas.openxmlformats.org/officeDocument/2006/relationships/image" Target="../media/image2734.png"/><Relationship Id="rId12" Type="http://schemas.openxmlformats.org/officeDocument/2006/relationships/customXml" Target="../ink/ink3285.xml"/><Relationship Id="rId33" Type="http://schemas.openxmlformats.org/officeDocument/2006/relationships/image" Target="../media/image2618.png"/><Relationship Id="rId108" Type="http://schemas.openxmlformats.org/officeDocument/2006/relationships/customXml" Target="../ink/ink3333.xml"/><Relationship Id="rId129" Type="http://schemas.openxmlformats.org/officeDocument/2006/relationships/image" Target="../media/image2665.png"/><Relationship Id="rId280" Type="http://schemas.openxmlformats.org/officeDocument/2006/relationships/customXml" Target="../ink/ink3419.xml"/><Relationship Id="rId315" Type="http://schemas.openxmlformats.org/officeDocument/2006/relationships/image" Target="../media/image2757.png"/><Relationship Id="rId336" Type="http://schemas.openxmlformats.org/officeDocument/2006/relationships/customXml" Target="../ink/ink3447.xml"/><Relationship Id="rId357" Type="http://schemas.openxmlformats.org/officeDocument/2006/relationships/image" Target="../media/image2778.png"/><Relationship Id="rId54" Type="http://schemas.openxmlformats.org/officeDocument/2006/relationships/customXml" Target="../ink/ink3306.xml"/><Relationship Id="rId75" Type="http://schemas.openxmlformats.org/officeDocument/2006/relationships/image" Target="../media/image2638.png"/><Relationship Id="rId96" Type="http://schemas.openxmlformats.org/officeDocument/2006/relationships/customXml" Target="../ink/ink3327.xml"/><Relationship Id="rId140" Type="http://schemas.openxmlformats.org/officeDocument/2006/relationships/customXml" Target="../ink/ink3349.xml"/><Relationship Id="rId161" Type="http://schemas.openxmlformats.org/officeDocument/2006/relationships/image" Target="../media/image2681.png"/><Relationship Id="rId182" Type="http://schemas.openxmlformats.org/officeDocument/2006/relationships/customXml" Target="../ink/ink3370.xml"/><Relationship Id="rId217" Type="http://schemas.openxmlformats.org/officeDocument/2006/relationships/image" Target="../media/image2708.png"/><Relationship Id="rId378" Type="http://schemas.openxmlformats.org/officeDocument/2006/relationships/customXml" Target="../ink/ink3468.xml"/><Relationship Id="rId399" Type="http://schemas.openxmlformats.org/officeDocument/2006/relationships/image" Target="../media/image2799.png"/><Relationship Id="rId6" Type="http://schemas.openxmlformats.org/officeDocument/2006/relationships/customXml" Target="../ink/ink3282.xml"/><Relationship Id="rId238" Type="http://schemas.openxmlformats.org/officeDocument/2006/relationships/customXml" Target="../ink/ink3398.xml"/><Relationship Id="rId259" Type="http://schemas.openxmlformats.org/officeDocument/2006/relationships/image" Target="../media/image2729.png"/><Relationship Id="rId23" Type="http://schemas.openxmlformats.org/officeDocument/2006/relationships/image" Target="../media/image2613.png"/><Relationship Id="rId119" Type="http://schemas.openxmlformats.org/officeDocument/2006/relationships/image" Target="../media/image2660.png"/><Relationship Id="rId270" Type="http://schemas.openxmlformats.org/officeDocument/2006/relationships/customXml" Target="../ink/ink3414.xml"/><Relationship Id="rId291" Type="http://schemas.openxmlformats.org/officeDocument/2006/relationships/image" Target="../media/image2745.png"/><Relationship Id="rId305" Type="http://schemas.openxmlformats.org/officeDocument/2006/relationships/image" Target="../media/image2752.png"/><Relationship Id="rId326" Type="http://schemas.openxmlformats.org/officeDocument/2006/relationships/customXml" Target="../ink/ink3442.xml"/><Relationship Id="rId347" Type="http://schemas.openxmlformats.org/officeDocument/2006/relationships/image" Target="../media/image2773.png"/><Relationship Id="rId44" Type="http://schemas.openxmlformats.org/officeDocument/2006/relationships/customXml" Target="../ink/ink3301.xml"/><Relationship Id="rId65" Type="http://schemas.openxmlformats.org/officeDocument/2006/relationships/image" Target="../media/image2633.png"/><Relationship Id="rId86" Type="http://schemas.openxmlformats.org/officeDocument/2006/relationships/customXml" Target="../ink/ink3322.xml"/><Relationship Id="rId130" Type="http://schemas.openxmlformats.org/officeDocument/2006/relationships/customXml" Target="../ink/ink3344.xml"/><Relationship Id="rId151" Type="http://schemas.openxmlformats.org/officeDocument/2006/relationships/image" Target="../media/image2676.png"/><Relationship Id="rId368" Type="http://schemas.openxmlformats.org/officeDocument/2006/relationships/customXml" Target="../ink/ink3463.xml"/><Relationship Id="rId389" Type="http://schemas.openxmlformats.org/officeDocument/2006/relationships/image" Target="../media/image2794.png"/><Relationship Id="rId172" Type="http://schemas.openxmlformats.org/officeDocument/2006/relationships/customXml" Target="../ink/ink3365.xml"/><Relationship Id="rId193" Type="http://schemas.openxmlformats.org/officeDocument/2006/relationships/image" Target="../media/image2697.png"/><Relationship Id="rId207" Type="http://schemas.openxmlformats.org/officeDocument/2006/relationships/image" Target="../media/image1642.png"/><Relationship Id="rId228" Type="http://schemas.openxmlformats.org/officeDocument/2006/relationships/customXml" Target="../ink/ink3393.xml"/><Relationship Id="rId249" Type="http://schemas.openxmlformats.org/officeDocument/2006/relationships/image" Target="../media/image2724.png"/><Relationship Id="rId13" Type="http://schemas.openxmlformats.org/officeDocument/2006/relationships/image" Target="../media/image2608.png"/><Relationship Id="rId109" Type="http://schemas.openxmlformats.org/officeDocument/2006/relationships/image" Target="../media/image2655.png"/><Relationship Id="rId260" Type="http://schemas.openxmlformats.org/officeDocument/2006/relationships/customXml" Target="../ink/ink3409.xml"/><Relationship Id="rId281" Type="http://schemas.openxmlformats.org/officeDocument/2006/relationships/image" Target="../media/image2740.png"/><Relationship Id="rId316" Type="http://schemas.openxmlformats.org/officeDocument/2006/relationships/customXml" Target="../ink/ink3437.xml"/><Relationship Id="rId337" Type="http://schemas.openxmlformats.org/officeDocument/2006/relationships/image" Target="../media/image2768.png"/><Relationship Id="rId34" Type="http://schemas.openxmlformats.org/officeDocument/2006/relationships/customXml" Target="../ink/ink3296.xml"/><Relationship Id="rId55" Type="http://schemas.openxmlformats.org/officeDocument/2006/relationships/image" Target="../media/image2628.png"/><Relationship Id="rId76" Type="http://schemas.openxmlformats.org/officeDocument/2006/relationships/customXml" Target="../ink/ink3317.xml"/><Relationship Id="rId97" Type="http://schemas.openxmlformats.org/officeDocument/2006/relationships/image" Target="../media/image2649.png"/><Relationship Id="rId120" Type="http://schemas.openxmlformats.org/officeDocument/2006/relationships/customXml" Target="../ink/ink3339.xml"/><Relationship Id="rId141" Type="http://schemas.openxmlformats.org/officeDocument/2006/relationships/image" Target="../media/image2671.png"/><Relationship Id="rId358" Type="http://schemas.openxmlformats.org/officeDocument/2006/relationships/customXml" Target="../ink/ink3458.xml"/><Relationship Id="rId379" Type="http://schemas.openxmlformats.org/officeDocument/2006/relationships/image" Target="../media/image2789.png"/><Relationship Id="rId7" Type="http://schemas.openxmlformats.org/officeDocument/2006/relationships/image" Target="../media/image2605.png"/><Relationship Id="rId162" Type="http://schemas.openxmlformats.org/officeDocument/2006/relationships/customXml" Target="../ink/ink3360.xml"/><Relationship Id="rId183" Type="http://schemas.openxmlformats.org/officeDocument/2006/relationships/image" Target="../media/image2692.png"/><Relationship Id="rId218" Type="http://schemas.openxmlformats.org/officeDocument/2006/relationships/customXml" Target="../ink/ink3388.xml"/><Relationship Id="rId239" Type="http://schemas.openxmlformats.org/officeDocument/2006/relationships/image" Target="../media/image2719.png"/><Relationship Id="rId390" Type="http://schemas.openxmlformats.org/officeDocument/2006/relationships/customXml" Target="../ink/ink3474.xml"/><Relationship Id="rId250" Type="http://schemas.openxmlformats.org/officeDocument/2006/relationships/customXml" Target="../ink/ink3404.xml"/><Relationship Id="rId271" Type="http://schemas.openxmlformats.org/officeDocument/2006/relationships/image" Target="../media/image2735.png"/><Relationship Id="rId292" Type="http://schemas.openxmlformats.org/officeDocument/2006/relationships/customXml" Target="../ink/ink3425.xml"/><Relationship Id="rId306" Type="http://schemas.openxmlformats.org/officeDocument/2006/relationships/customXml" Target="../ink/ink3432.xml"/><Relationship Id="rId24" Type="http://schemas.openxmlformats.org/officeDocument/2006/relationships/customXml" Target="../ink/ink3291.xml"/><Relationship Id="rId45" Type="http://schemas.openxmlformats.org/officeDocument/2006/relationships/image" Target="../media/image2623.png"/><Relationship Id="rId66" Type="http://schemas.openxmlformats.org/officeDocument/2006/relationships/customXml" Target="../ink/ink3312.xml"/><Relationship Id="rId87" Type="http://schemas.openxmlformats.org/officeDocument/2006/relationships/image" Target="../media/image2644.png"/><Relationship Id="rId110" Type="http://schemas.openxmlformats.org/officeDocument/2006/relationships/customXml" Target="../ink/ink3334.xml"/><Relationship Id="rId131" Type="http://schemas.openxmlformats.org/officeDocument/2006/relationships/image" Target="../media/image2666.png"/><Relationship Id="rId327" Type="http://schemas.openxmlformats.org/officeDocument/2006/relationships/image" Target="../media/image2763.png"/><Relationship Id="rId348" Type="http://schemas.openxmlformats.org/officeDocument/2006/relationships/customXml" Target="../ink/ink3453.xml"/><Relationship Id="rId369" Type="http://schemas.openxmlformats.org/officeDocument/2006/relationships/image" Target="../media/image2784.png"/><Relationship Id="rId152" Type="http://schemas.openxmlformats.org/officeDocument/2006/relationships/customXml" Target="../ink/ink3355.xml"/><Relationship Id="rId173" Type="http://schemas.openxmlformats.org/officeDocument/2006/relationships/image" Target="../media/image2687.png"/><Relationship Id="rId194" Type="http://schemas.openxmlformats.org/officeDocument/2006/relationships/customXml" Target="../ink/ink3376.xml"/><Relationship Id="rId208" Type="http://schemas.openxmlformats.org/officeDocument/2006/relationships/customXml" Target="../ink/ink3383.xml"/><Relationship Id="rId229" Type="http://schemas.openxmlformats.org/officeDocument/2006/relationships/image" Target="../media/image2714.png"/><Relationship Id="rId380" Type="http://schemas.openxmlformats.org/officeDocument/2006/relationships/customXml" Target="../ink/ink3469.xml"/><Relationship Id="rId240" Type="http://schemas.openxmlformats.org/officeDocument/2006/relationships/customXml" Target="../ink/ink3399.xml"/><Relationship Id="rId261" Type="http://schemas.openxmlformats.org/officeDocument/2006/relationships/image" Target="../media/image2730.png"/><Relationship Id="rId14" Type="http://schemas.openxmlformats.org/officeDocument/2006/relationships/customXml" Target="../ink/ink3286.xml"/><Relationship Id="rId35" Type="http://schemas.openxmlformats.org/officeDocument/2006/relationships/image" Target="../media/image26180.png"/><Relationship Id="rId56" Type="http://schemas.openxmlformats.org/officeDocument/2006/relationships/customXml" Target="../ink/ink3307.xml"/><Relationship Id="rId77" Type="http://schemas.openxmlformats.org/officeDocument/2006/relationships/image" Target="../media/image2639.png"/><Relationship Id="rId100" Type="http://schemas.openxmlformats.org/officeDocument/2006/relationships/customXml" Target="../ink/ink3329.xml"/><Relationship Id="rId282" Type="http://schemas.openxmlformats.org/officeDocument/2006/relationships/customXml" Target="../ink/ink3420.xml"/><Relationship Id="rId317" Type="http://schemas.openxmlformats.org/officeDocument/2006/relationships/image" Target="../media/image2758.png"/><Relationship Id="rId338" Type="http://schemas.openxmlformats.org/officeDocument/2006/relationships/customXml" Target="../ink/ink3448.xml"/><Relationship Id="rId359" Type="http://schemas.openxmlformats.org/officeDocument/2006/relationships/image" Target="../media/image2779.png"/><Relationship Id="rId8" Type="http://schemas.openxmlformats.org/officeDocument/2006/relationships/customXml" Target="../ink/ink3283.xml"/><Relationship Id="rId98" Type="http://schemas.openxmlformats.org/officeDocument/2006/relationships/customXml" Target="../ink/ink3328.xml"/><Relationship Id="rId121" Type="http://schemas.openxmlformats.org/officeDocument/2006/relationships/image" Target="../media/image2661.png"/><Relationship Id="rId142" Type="http://schemas.openxmlformats.org/officeDocument/2006/relationships/customXml" Target="../ink/ink3350.xml"/><Relationship Id="rId163" Type="http://schemas.openxmlformats.org/officeDocument/2006/relationships/image" Target="../media/image2682.png"/><Relationship Id="rId184" Type="http://schemas.openxmlformats.org/officeDocument/2006/relationships/customXml" Target="../ink/ink3371.xml"/><Relationship Id="rId219" Type="http://schemas.openxmlformats.org/officeDocument/2006/relationships/image" Target="../media/image2709.png"/><Relationship Id="rId370" Type="http://schemas.openxmlformats.org/officeDocument/2006/relationships/customXml" Target="../ink/ink3464.xml"/><Relationship Id="rId391" Type="http://schemas.openxmlformats.org/officeDocument/2006/relationships/image" Target="../media/image2795.png"/><Relationship Id="rId230" Type="http://schemas.openxmlformats.org/officeDocument/2006/relationships/customXml" Target="../ink/ink3394.xml"/><Relationship Id="rId251" Type="http://schemas.openxmlformats.org/officeDocument/2006/relationships/image" Target="../media/image2725.png"/><Relationship Id="rId25" Type="http://schemas.openxmlformats.org/officeDocument/2006/relationships/image" Target="../media/image2614.png"/><Relationship Id="rId46" Type="http://schemas.openxmlformats.org/officeDocument/2006/relationships/customXml" Target="../ink/ink3302.xml"/><Relationship Id="rId67" Type="http://schemas.openxmlformats.org/officeDocument/2006/relationships/image" Target="../media/image2634.png"/><Relationship Id="rId272" Type="http://schemas.openxmlformats.org/officeDocument/2006/relationships/customXml" Target="../ink/ink3415.xml"/><Relationship Id="rId293" Type="http://schemas.openxmlformats.org/officeDocument/2006/relationships/image" Target="../media/image2746.png"/><Relationship Id="rId307" Type="http://schemas.openxmlformats.org/officeDocument/2006/relationships/image" Target="../media/image2753.png"/><Relationship Id="rId328" Type="http://schemas.openxmlformats.org/officeDocument/2006/relationships/customXml" Target="../ink/ink3443.xml"/><Relationship Id="rId349" Type="http://schemas.openxmlformats.org/officeDocument/2006/relationships/image" Target="../media/image2774.png"/><Relationship Id="rId88" Type="http://schemas.openxmlformats.org/officeDocument/2006/relationships/customXml" Target="../ink/ink3323.xml"/><Relationship Id="rId111" Type="http://schemas.openxmlformats.org/officeDocument/2006/relationships/image" Target="../media/image2656.png"/><Relationship Id="rId132" Type="http://schemas.openxmlformats.org/officeDocument/2006/relationships/customXml" Target="../ink/ink3345.xml"/><Relationship Id="rId153" Type="http://schemas.openxmlformats.org/officeDocument/2006/relationships/image" Target="../media/image2677.png"/><Relationship Id="rId174" Type="http://schemas.openxmlformats.org/officeDocument/2006/relationships/customXml" Target="../ink/ink3366.xml"/><Relationship Id="rId195" Type="http://schemas.openxmlformats.org/officeDocument/2006/relationships/image" Target="../media/image2698.png"/><Relationship Id="rId209" Type="http://schemas.openxmlformats.org/officeDocument/2006/relationships/image" Target="../media/image2704.png"/><Relationship Id="rId360" Type="http://schemas.openxmlformats.org/officeDocument/2006/relationships/customXml" Target="../ink/ink3459.xml"/><Relationship Id="rId381" Type="http://schemas.openxmlformats.org/officeDocument/2006/relationships/image" Target="../media/image2790.png"/><Relationship Id="rId220" Type="http://schemas.openxmlformats.org/officeDocument/2006/relationships/customXml" Target="../ink/ink3389.xml"/><Relationship Id="rId241" Type="http://schemas.openxmlformats.org/officeDocument/2006/relationships/image" Target="../media/image2720.png"/><Relationship Id="rId15" Type="http://schemas.openxmlformats.org/officeDocument/2006/relationships/image" Target="../media/image2609.png"/><Relationship Id="rId36" Type="http://schemas.openxmlformats.org/officeDocument/2006/relationships/customXml" Target="../ink/ink3297.xml"/><Relationship Id="rId57" Type="http://schemas.openxmlformats.org/officeDocument/2006/relationships/image" Target="../media/image2629.png"/><Relationship Id="rId262" Type="http://schemas.openxmlformats.org/officeDocument/2006/relationships/customXml" Target="../ink/ink3410.xml"/><Relationship Id="rId283" Type="http://schemas.openxmlformats.org/officeDocument/2006/relationships/image" Target="../media/image2741.png"/><Relationship Id="rId318" Type="http://schemas.openxmlformats.org/officeDocument/2006/relationships/customXml" Target="../ink/ink3438.xml"/><Relationship Id="rId339" Type="http://schemas.openxmlformats.org/officeDocument/2006/relationships/image" Target="../media/image2769.png"/><Relationship Id="rId78" Type="http://schemas.openxmlformats.org/officeDocument/2006/relationships/customXml" Target="../ink/ink3318.xml"/><Relationship Id="rId99" Type="http://schemas.openxmlformats.org/officeDocument/2006/relationships/image" Target="../media/image2650.png"/><Relationship Id="rId101" Type="http://schemas.openxmlformats.org/officeDocument/2006/relationships/image" Target="../media/image2651.png"/><Relationship Id="rId122" Type="http://schemas.openxmlformats.org/officeDocument/2006/relationships/customXml" Target="../ink/ink3340.xml"/><Relationship Id="rId143" Type="http://schemas.openxmlformats.org/officeDocument/2006/relationships/image" Target="../media/image2672.png"/><Relationship Id="rId164" Type="http://schemas.openxmlformats.org/officeDocument/2006/relationships/customXml" Target="../ink/ink3361.xml"/><Relationship Id="rId185" Type="http://schemas.openxmlformats.org/officeDocument/2006/relationships/image" Target="../media/image2693.png"/><Relationship Id="rId350" Type="http://schemas.openxmlformats.org/officeDocument/2006/relationships/customXml" Target="../ink/ink3454.xml"/><Relationship Id="rId371" Type="http://schemas.openxmlformats.org/officeDocument/2006/relationships/image" Target="../media/image2785.png"/><Relationship Id="rId9" Type="http://schemas.openxmlformats.org/officeDocument/2006/relationships/image" Target="../media/image2606.png"/><Relationship Id="rId210" Type="http://schemas.openxmlformats.org/officeDocument/2006/relationships/customXml" Target="../ink/ink3384.xml"/><Relationship Id="rId392" Type="http://schemas.openxmlformats.org/officeDocument/2006/relationships/customXml" Target="../ink/ink3475.xml"/><Relationship Id="rId26" Type="http://schemas.openxmlformats.org/officeDocument/2006/relationships/customXml" Target="../ink/ink3292.xml"/><Relationship Id="rId231" Type="http://schemas.openxmlformats.org/officeDocument/2006/relationships/image" Target="../media/image2715.png"/><Relationship Id="rId252" Type="http://schemas.openxmlformats.org/officeDocument/2006/relationships/customXml" Target="../ink/ink3405.xml"/><Relationship Id="rId273" Type="http://schemas.openxmlformats.org/officeDocument/2006/relationships/image" Target="../media/image2736.png"/><Relationship Id="rId294" Type="http://schemas.openxmlformats.org/officeDocument/2006/relationships/customXml" Target="../ink/ink3426.xml"/><Relationship Id="rId308" Type="http://schemas.openxmlformats.org/officeDocument/2006/relationships/customXml" Target="../ink/ink3433.xml"/><Relationship Id="rId329" Type="http://schemas.openxmlformats.org/officeDocument/2006/relationships/image" Target="../media/image2764.png"/><Relationship Id="rId47" Type="http://schemas.openxmlformats.org/officeDocument/2006/relationships/image" Target="../media/image2624.png"/><Relationship Id="rId68" Type="http://schemas.openxmlformats.org/officeDocument/2006/relationships/customXml" Target="../ink/ink3313.xml"/><Relationship Id="rId89" Type="http://schemas.openxmlformats.org/officeDocument/2006/relationships/image" Target="../media/image2645.png"/><Relationship Id="rId112" Type="http://schemas.openxmlformats.org/officeDocument/2006/relationships/customXml" Target="../ink/ink3335.xml"/><Relationship Id="rId133" Type="http://schemas.openxmlformats.org/officeDocument/2006/relationships/image" Target="../media/image2667.png"/><Relationship Id="rId154" Type="http://schemas.openxmlformats.org/officeDocument/2006/relationships/customXml" Target="../ink/ink3356.xml"/><Relationship Id="rId175" Type="http://schemas.openxmlformats.org/officeDocument/2006/relationships/image" Target="../media/image2688.png"/><Relationship Id="rId340" Type="http://schemas.openxmlformats.org/officeDocument/2006/relationships/customXml" Target="../ink/ink3449.xml"/><Relationship Id="rId361" Type="http://schemas.openxmlformats.org/officeDocument/2006/relationships/image" Target="../media/image2780.png"/><Relationship Id="rId196" Type="http://schemas.openxmlformats.org/officeDocument/2006/relationships/customXml" Target="../ink/ink3377.xml"/><Relationship Id="rId200" Type="http://schemas.openxmlformats.org/officeDocument/2006/relationships/customXml" Target="../ink/ink3379.xml"/><Relationship Id="rId382" Type="http://schemas.openxmlformats.org/officeDocument/2006/relationships/customXml" Target="../ink/ink3470.xml"/><Relationship Id="rId16" Type="http://schemas.openxmlformats.org/officeDocument/2006/relationships/customXml" Target="../ink/ink3287.xml"/><Relationship Id="rId221" Type="http://schemas.openxmlformats.org/officeDocument/2006/relationships/image" Target="../media/image2710.png"/><Relationship Id="rId242" Type="http://schemas.openxmlformats.org/officeDocument/2006/relationships/customXml" Target="../ink/ink3400.xml"/><Relationship Id="rId263" Type="http://schemas.openxmlformats.org/officeDocument/2006/relationships/image" Target="../media/image2731.png"/><Relationship Id="rId284" Type="http://schemas.openxmlformats.org/officeDocument/2006/relationships/customXml" Target="../ink/ink3421.xml"/><Relationship Id="rId319" Type="http://schemas.openxmlformats.org/officeDocument/2006/relationships/image" Target="../media/image2759.png"/><Relationship Id="rId37" Type="http://schemas.openxmlformats.org/officeDocument/2006/relationships/image" Target="../media/image2619.png"/><Relationship Id="rId58" Type="http://schemas.openxmlformats.org/officeDocument/2006/relationships/customXml" Target="../ink/ink3308.xml"/><Relationship Id="rId79" Type="http://schemas.openxmlformats.org/officeDocument/2006/relationships/image" Target="../media/image2640.png"/><Relationship Id="rId102" Type="http://schemas.openxmlformats.org/officeDocument/2006/relationships/customXml" Target="../ink/ink3330.xml"/><Relationship Id="rId123" Type="http://schemas.openxmlformats.org/officeDocument/2006/relationships/image" Target="../media/image2662.png"/><Relationship Id="rId144" Type="http://schemas.openxmlformats.org/officeDocument/2006/relationships/customXml" Target="../ink/ink3351.xml"/><Relationship Id="rId330" Type="http://schemas.openxmlformats.org/officeDocument/2006/relationships/customXml" Target="../ink/ink3444.xml"/><Relationship Id="rId90" Type="http://schemas.openxmlformats.org/officeDocument/2006/relationships/customXml" Target="../ink/ink3324.xml"/><Relationship Id="rId165" Type="http://schemas.openxmlformats.org/officeDocument/2006/relationships/image" Target="../media/image2683.png"/><Relationship Id="rId186" Type="http://schemas.openxmlformats.org/officeDocument/2006/relationships/customXml" Target="../ink/ink3372.xml"/><Relationship Id="rId351" Type="http://schemas.openxmlformats.org/officeDocument/2006/relationships/image" Target="../media/image2775.png"/><Relationship Id="rId372" Type="http://schemas.openxmlformats.org/officeDocument/2006/relationships/customXml" Target="../ink/ink3465.xml"/><Relationship Id="rId393" Type="http://schemas.openxmlformats.org/officeDocument/2006/relationships/image" Target="../media/image2796.png"/><Relationship Id="rId211" Type="http://schemas.openxmlformats.org/officeDocument/2006/relationships/image" Target="../media/image2705.png"/><Relationship Id="rId232" Type="http://schemas.openxmlformats.org/officeDocument/2006/relationships/customXml" Target="../ink/ink3395.xml"/><Relationship Id="rId253" Type="http://schemas.openxmlformats.org/officeDocument/2006/relationships/image" Target="../media/image2726.png"/><Relationship Id="rId274" Type="http://schemas.openxmlformats.org/officeDocument/2006/relationships/customXml" Target="../ink/ink3416.xml"/><Relationship Id="rId295" Type="http://schemas.openxmlformats.org/officeDocument/2006/relationships/image" Target="../media/image2747.png"/><Relationship Id="rId309" Type="http://schemas.openxmlformats.org/officeDocument/2006/relationships/image" Target="../media/image2754.png"/><Relationship Id="rId27" Type="http://schemas.openxmlformats.org/officeDocument/2006/relationships/image" Target="../media/image2615.png"/><Relationship Id="rId48" Type="http://schemas.openxmlformats.org/officeDocument/2006/relationships/customXml" Target="../ink/ink3303.xml"/><Relationship Id="rId69" Type="http://schemas.openxmlformats.org/officeDocument/2006/relationships/image" Target="../media/image2635.png"/><Relationship Id="rId113" Type="http://schemas.openxmlformats.org/officeDocument/2006/relationships/image" Target="../media/image2657.png"/><Relationship Id="rId134" Type="http://schemas.openxmlformats.org/officeDocument/2006/relationships/customXml" Target="../ink/ink3346.xml"/><Relationship Id="rId320" Type="http://schemas.openxmlformats.org/officeDocument/2006/relationships/customXml" Target="../ink/ink3439.xml"/><Relationship Id="rId80" Type="http://schemas.openxmlformats.org/officeDocument/2006/relationships/customXml" Target="../ink/ink3319.xml"/><Relationship Id="rId155" Type="http://schemas.openxmlformats.org/officeDocument/2006/relationships/image" Target="../media/image2678.png"/><Relationship Id="rId176" Type="http://schemas.openxmlformats.org/officeDocument/2006/relationships/customXml" Target="../ink/ink3367.xml"/><Relationship Id="rId197" Type="http://schemas.openxmlformats.org/officeDocument/2006/relationships/image" Target="../media/image2699.png"/><Relationship Id="rId341" Type="http://schemas.openxmlformats.org/officeDocument/2006/relationships/image" Target="../media/image2770.png"/><Relationship Id="rId362" Type="http://schemas.openxmlformats.org/officeDocument/2006/relationships/customXml" Target="../ink/ink3460.xml"/><Relationship Id="rId383" Type="http://schemas.openxmlformats.org/officeDocument/2006/relationships/image" Target="../media/image2791.png"/><Relationship Id="rId201" Type="http://schemas.openxmlformats.org/officeDocument/2006/relationships/image" Target="../media/image2701.png"/><Relationship Id="rId222" Type="http://schemas.openxmlformats.org/officeDocument/2006/relationships/customXml" Target="../ink/ink3390.xml"/><Relationship Id="rId243" Type="http://schemas.openxmlformats.org/officeDocument/2006/relationships/image" Target="../media/image2721.png"/><Relationship Id="rId264" Type="http://schemas.openxmlformats.org/officeDocument/2006/relationships/customXml" Target="../ink/ink3411.xml"/><Relationship Id="rId285" Type="http://schemas.openxmlformats.org/officeDocument/2006/relationships/image" Target="../media/image2742.png"/><Relationship Id="rId17" Type="http://schemas.openxmlformats.org/officeDocument/2006/relationships/image" Target="../media/image2610.png"/><Relationship Id="rId38" Type="http://schemas.openxmlformats.org/officeDocument/2006/relationships/customXml" Target="../ink/ink3298.xml"/><Relationship Id="rId59" Type="http://schemas.openxmlformats.org/officeDocument/2006/relationships/image" Target="../media/image2630.png"/><Relationship Id="rId103" Type="http://schemas.openxmlformats.org/officeDocument/2006/relationships/image" Target="../media/image2652.png"/><Relationship Id="rId124" Type="http://schemas.openxmlformats.org/officeDocument/2006/relationships/customXml" Target="../ink/ink3341.xml"/><Relationship Id="rId310" Type="http://schemas.openxmlformats.org/officeDocument/2006/relationships/customXml" Target="../ink/ink3434.xml"/><Relationship Id="rId70" Type="http://schemas.openxmlformats.org/officeDocument/2006/relationships/customXml" Target="../ink/ink3314.xml"/><Relationship Id="rId91" Type="http://schemas.openxmlformats.org/officeDocument/2006/relationships/image" Target="../media/image2646.png"/><Relationship Id="rId145" Type="http://schemas.openxmlformats.org/officeDocument/2006/relationships/image" Target="../media/image2673.png"/><Relationship Id="rId166" Type="http://schemas.openxmlformats.org/officeDocument/2006/relationships/customXml" Target="../ink/ink3362.xml"/><Relationship Id="rId187" Type="http://schemas.openxmlformats.org/officeDocument/2006/relationships/image" Target="../media/image2694.png"/><Relationship Id="rId331" Type="http://schemas.openxmlformats.org/officeDocument/2006/relationships/image" Target="../media/image2765.png"/><Relationship Id="rId352" Type="http://schemas.openxmlformats.org/officeDocument/2006/relationships/customXml" Target="../ink/ink3455.xml"/><Relationship Id="rId373" Type="http://schemas.openxmlformats.org/officeDocument/2006/relationships/image" Target="../media/image2786.png"/><Relationship Id="rId394" Type="http://schemas.openxmlformats.org/officeDocument/2006/relationships/customXml" Target="../ink/ink347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385.xml"/><Relationship Id="rId233" Type="http://schemas.openxmlformats.org/officeDocument/2006/relationships/image" Target="../media/image2716.png"/><Relationship Id="rId254" Type="http://schemas.openxmlformats.org/officeDocument/2006/relationships/customXml" Target="../ink/ink3406.xml"/><Relationship Id="rId28" Type="http://schemas.openxmlformats.org/officeDocument/2006/relationships/customXml" Target="../ink/ink3293.xml"/><Relationship Id="rId49" Type="http://schemas.openxmlformats.org/officeDocument/2006/relationships/image" Target="../media/image2625.png"/><Relationship Id="rId114" Type="http://schemas.openxmlformats.org/officeDocument/2006/relationships/customXml" Target="../ink/ink3336.xml"/><Relationship Id="rId275" Type="http://schemas.openxmlformats.org/officeDocument/2006/relationships/image" Target="../media/image2737.png"/><Relationship Id="rId296" Type="http://schemas.openxmlformats.org/officeDocument/2006/relationships/customXml" Target="../ink/ink3427.xml"/><Relationship Id="rId300" Type="http://schemas.openxmlformats.org/officeDocument/2006/relationships/customXml" Target="../ink/ink3429.xml"/><Relationship Id="rId60" Type="http://schemas.openxmlformats.org/officeDocument/2006/relationships/customXml" Target="../ink/ink3309.xml"/><Relationship Id="rId81" Type="http://schemas.openxmlformats.org/officeDocument/2006/relationships/image" Target="../media/image2641.png"/><Relationship Id="rId135" Type="http://schemas.openxmlformats.org/officeDocument/2006/relationships/image" Target="../media/image2668.png"/><Relationship Id="rId156" Type="http://schemas.openxmlformats.org/officeDocument/2006/relationships/customXml" Target="../ink/ink3357.xml"/><Relationship Id="rId177" Type="http://schemas.openxmlformats.org/officeDocument/2006/relationships/image" Target="../media/image2689.png"/><Relationship Id="rId198" Type="http://schemas.openxmlformats.org/officeDocument/2006/relationships/customXml" Target="../ink/ink3378.xml"/><Relationship Id="rId321" Type="http://schemas.openxmlformats.org/officeDocument/2006/relationships/image" Target="../media/image2760.png"/><Relationship Id="rId342" Type="http://schemas.openxmlformats.org/officeDocument/2006/relationships/customXml" Target="../ink/ink3450.xml"/><Relationship Id="rId363" Type="http://schemas.openxmlformats.org/officeDocument/2006/relationships/image" Target="../media/image2781.png"/><Relationship Id="rId384" Type="http://schemas.openxmlformats.org/officeDocument/2006/relationships/customXml" Target="../ink/ink3471.xml"/><Relationship Id="rId202" Type="http://schemas.openxmlformats.org/officeDocument/2006/relationships/customXml" Target="../ink/ink3380.xml"/><Relationship Id="rId223" Type="http://schemas.openxmlformats.org/officeDocument/2006/relationships/image" Target="../media/image2711.png"/><Relationship Id="rId244" Type="http://schemas.openxmlformats.org/officeDocument/2006/relationships/customXml" Target="../ink/ink3401.xml"/><Relationship Id="rId18" Type="http://schemas.openxmlformats.org/officeDocument/2006/relationships/customXml" Target="../ink/ink3288.xml"/><Relationship Id="rId39" Type="http://schemas.openxmlformats.org/officeDocument/2006/relationships/image" Target="../media/image2620.png"/><Relationship Id="rId265" Type="http://schemas.openxmlformats.org/officeDocument/2006/relationships/image" Target="../media/image2732.png"/><Relationship Id="rId286" Type="http://schemas.openxmlformats.org/officeDocument/2006/relationships/customXml" Target="../ink/ink3422.xml"/><Relationship Id="rId50" Type="http://schemas.openxmlformats.org/officeDocument/2006/relationships/customXml" Target="../ink/ink3304.xml"/><Relationship Id="rId104" Type="http://schemas.openxmlformats.org/officeDocument/2006/relationships/customXml" Target="../ink/ink3331.xml"/><Relationship Id="rId125" Type="http://schemas.openxmlformats.org/officeDocument/2006/relationships/image" Target="../media/image2663.png"/><Relationship Id="rId146" Type="http://schemas.openxmlformats.org/officeDocument/2006/relationships/customXml" Target="../ink/ink3352.xml"/><Relationship Id="rId167" Type="http://schemas.openxmlformats.org/officeDocument/2006/relationships/image" Target="../media/image2684.png"/><Relationship Id="rId188" Type="http://schemas.openxmlformats.org/officeDocument/2006/relationships/customXml" Target="../ink/ink3373.xml"/><Relationship Id="rId311" Type="http://schemas.openxmlformats.org/officeDocument/2006/relationships/image" Target="../media/image2755.png"/><Relationship Id="rId332" Type="http://schemas.openxmlformats.org/officeDocument/2006/relationships/customXml" Target="../ink/ink3445.xml"/><Relationship Id="rId353" Type="http://schemas.openxmlformats.org/officeDocument/2006/relationships/image" Target="../media/image2776.png"/><Relationship Id="rId374" Type="http://schemas.openxmlformats.org/officeDocument/2006/relationships/customXml" Target="../ink/ink3466.xml"/><Relationship Id="rId395" Type="http://schemas.openxmlformats.org/officeDocument/2006/relationships/image" Target="../media/image2797.png"/><Relationship Id="rId71" Type="http://schemas.openxmlformats.org/officeDocument/2006/relationships/image" Target="../media/image2636.png"/><Relationship Id="rId92" Type="http://schemas.openxmlformats.org/officeDocument/2006/relationships/customXml" Target="../ink/ink3325.xml"/><Relationship Id="rId213" Type="http://schemas.openxmlformats.org/officeDocument/2006/relationships/image" Target="../media/image2706.png"/><Relationship Id="rId234" Type="http://schemas.openxmlformats.org/officeDocument/2006/relationships/customXml" Target="../ink/ink3396.xml"/><Relationship Id="rId2" Type="http://schemas.openxmlformats.org/officeDocument/2006/relationships/customXml" Target="../ink/ink3280.xml"/><Relationship Id="rId29" Type="http://schemas.openxmlformats.org/officeDocument/2006/relationships/image" Target="../media/image2616.png"/><Relationship Id="rId255" Type="http://schemas.openxmlformats.org/officeDocument/2006/relationships/image" Target="../media/image2727.png"/><Relationship Id="rId276" Type="http://schemas.openxmlformats.org/officeDocument/2006/relationships/customXml" Target="../ink/ink3417.xml"/><Relationship Id="rId297" Type="http://schemas.openxmlformats.org/officeDocument/2006/relationships/image" Target="../media/image2748.png"/><Relationship Id="rId40" Type="http://schemas.openxmlformats.org/officeDocument/2006/relationships/customXml" Target="../ink/ink3299.xml"/><Relationship Id="rId115" Type="http://schemas.openxmlformats.org/officeDocument/2006/relationships/image" Target="../media/image2658.png"/><Relationship Id="rId136" Type="http://schemas.openxmlformats.org/officeDocument/2006/relationships/customXml" Target="../ink/ink3347.xml"/><Relationship Id="rId157" Type="http://schemas.openxmlformats.org/officeDocument/2006/relationships/image" Target="../media/image2679.png"/><Relationship Id="rId178" Type="http://schemas.openxmlformats.org/officeDocument/2006/relationships/customXml" Target="../ink/ink3368.xml"/><Relationship Id="rId301" Type="http://schemas.openxmlformats.org/officeDocument/2006/relationships/image" Target="../media/image2750.png"/><Relationship Id="rId322" Type="http://schemas.openxmlformats.org/officeDocument/2006/relationships/customXml" Target="../ink/ink3440.xml"/><Relationship Id="rId343" Type="http://schemas.openxmlformats.org/officeDocument/2006/relationships/image" Target="../media/image2771.png"/><Relationship Id="rId364" Type="http://schemas.openxmlformats.org/officeDocument/2006/relationships/customXml" Target="../ink/ink3461.xml"/><Relationship Id="rId61" Type="http://schemas.openxmlformats.org/officeDocument/2006/relationships/image" Target="../media/image2631.png"/><Relationship Id="rId82" Type="http://schemas.openxmlformats.org/officeDocument/2006/relationships/customXml" Target="../ink/ink3320.xml"/><Relationship Id="rId199" Type="http://schemas.openxmlformats.org/officeDocument/2006/relationships/image" Target="../media/image2700.png"/><Relationship Id="rId203" Type="http://schemas.openxmlformats.org/officeDocument/2006/relationships/image" Target="../media/image2702.png"/><Relationship Id="rId385" Type="http://schemas.openxmlformats.org/officeDocument/2006/relationships/image" Target="../media/image2792.png"/><Relationship Id="rId19" Type="http://schemas.openxmlformats.org/officeDocument/2006/relationships/image" Target="../media/image2611.png"/><Relationship Id="rId224" Type="http://schemas.openxmlformats.org/officeDocument/2006/relationships/customXml" Target="../ink/ink3391.xml"/><Relationship Id="rId245" Type="http://schemas.openxmlformats.org/officeDocument/2006/relationships/image" Target="../media/image2722.png"/><Relationship Id="rId266" Type="http://schemas.openxmlformats.org/officeDocument/2006/relationships/customXml" Target="../ink/ink3412.xml"/><Relationship Id="rId287" Type="http://schemas.openxmlformats.org/officeDocument/2006/relationships/image" Target="../media/image2743.png"/><Relationship Id="rId30" Type="http://schemas.openxmlformats.org/officeDocument/2006/relationships/customXml" Target="../ink/ink3294.xml"/><Relationship Id="rId105" Type="http://schemas.openxmlformats.org/officeDocument/2006/relationships/image" Target="../media/image2653.png"/><Relationship Id="rId126" Type="http://schemas.openxmlformats.org/officeDocument/2006/relationships/customXml" Target="../ink/ink3342.xml"/><Relationship Id="rId147" Type="http://schemas.openxmlformats.org/officeDocument/2006/relationships/image" Target="../media/image2674.png"/><Relationship Id="rId168" Type="http://schemas.openxmlformats.org/officeDocument/2006/relationships/customXml" Target="../ink/ink3363.xml"/><Relationship Id="rId312" Type="http://schemas.openxmlformats.org/officeDocument/2006/relationships/customXml" Target="../ink/ink3435.xml"/><Relationship Id="rId333" Type="http://schemas.openxmlformats.org/officeDocument/2006/relationships/image" Target="../media/image2766.png"/><Relationship Id="rId354" Type="http://schemas.openxmlformats.org/officeDocument/2006/relationships/customXml" Target="../ink/ink3456.xml"/><Relationship Id="rId51" Type="http://schemas.openxmlformats.org/officeDocument/2006/relationships/image" Target="../media/image2626.png"/><Relationship Id="rId72" Type="http://schemas.openxmlformats.org/officeDocument/2006/relationships/customXml" Target="../ink/ink3315.xml"/><Relationship Id="rId93" Type="http://schemas.openxmlformats.org/officeDocument/2006/relationships/image" Target="../media/image2647.png"/><Relationship Id="rId189" Type="http://schemas.openxmlformats.org/officeDocument/2006/relationships/image" Target="../media/image2695.png"/><Relationship Id="rId375" Type="http://schemas.openxmlformats.org/officeDocument/2006/relationships/image" Target="../media/image2787.png"/><Relationship Id="rId396" Type="http://schemas.openxmlformats.org/officeDocument/2006/relationships/customXml" Target="../ink/ink3477.xml"/><Relationship Id="rId3" Type="http://schemas.openxmlformats.org/officeDocument/2006/relationships/image" Target="../media/image2603.png"/><Relationship Id="rId214" Type="http://schemas.openxmlformats.org/officeDocument/2006/relationships/customXml" Target="../ink/ink3386.xml"/><Relationship Id="rId235" Type="http://schemas.openxmlformats.org/officeDocument/2006/relationships/image" Target="../media/image2717.png"/><Relationship Id="rId256" Type="http://schemas.openxmlformats.org/officeDocument/2006/relationships/customXml" Target="../ink/ink3407.xml"/><Relationship Id="rId277" Type="http://schemas.openxmlformats.org/officeDocument/2006/relationships/image" Target="../media/image2738.png"/><Relationship Id="rId298" Type="http://schemas.openxmlformats.org/officeDocument/2006/relationships/customXml" Target="../ink/ink3428.xml"/><Relationship Id="rId116" Type="http://schemas.openxmlformats.org/officeDocument/2006/relationships/customXml" Target="../ink/ink3337.xml"/><Relationship Id="rId137" Type="http://schemas.openxmlformats.org/officeDocument/2006/relationships/image" Target="../media/image2669.png"/><Relationship Id="rId158" Type="http://schemas.openxmlformats.org/officeDocument/2006/relationships/customXml" Target="../ink/ink3358.xml"/><Relationship Id="rId302" Type="http://schemas.openxmlformats.org/officeDocument/2006/relationships/customXml" Target="../ink/ink3430.xml"/><Relationship Id="rId323" Type="http://schemas.openxmlformats.org/officeDocument/2006/relationships/image" Target="../media/image2761.png"/><Relationship Id="rId344" Type="http://schemas.openxmlformats.org/officeDocument/2006/relationships/customXml" Target="../ink/ink3451.xml"/><Relationship Id="rId20" Type="http://schemas.openxmlformats.org/officeDocument/2006/relationships/customXml" Target="../ink/ink3289.xml"/><Relationship Id="rId41" Type="http://schemas.openxmlformats.org/officeDocument/2006/relationships/image" Target="../media/image2621.png"/><Relationship Id="rId62" Type="http://schemas.openxmlformats.org/officeDocument/2006/relationships/customXml" Target="../ink/ink3310.xml"/><Relationship Id="rId83" Type="http://schemas.openxmlformats.org/officeDocument/2006/relationships/image" Target="../media/image2642.png"/><Relationship Id="rId179" Type="http://schemas.openxmlformats.org/officeDocument/2006/relationships/image" Target="../media/image2690.png"/><Relationship Id="rId365" Type="http://schemas.openxmlformats.org/officeDocument/2006/relationships/image" Target="../media/image2782.png"/><Relationship Id="rId386" Type="http://schemas.openxmlformats.org/officeDocument/2006/relationships/customXml" Target="../ink/ink3472.xml"/><Relationship Id="rId190" Type="http://schemas.openxmlformats.org/officeDocument/2006/relationships/customXml" Target="../ink/ink3374.xml"/><Relationship Id="rId204" Type="http://schemas.openxmlformats.org/officeDocument/2006/relationships/customXml" Target="../ink/ink3381.xml"/><Relationship Id="rId225" Type="http://schemas.openxmlformats.org/officeDocument/2006/relationships/image" Target="../media/image2712.png"/><Relationship Id="rId246" Type="http://schemas.openxmlformats.org/officeDocument/2006/relationships/customXml" Target="../ink/ink3402.xml"/><Relationship Id="rId267" Type="http://schemas.openxmlformats.org/officeDocument/2006/relationships/image" Target="../media/image2733.png"/><Relationship Id="rId288" Type="http://schemas.openxmlformats.org/officeDocument/2006/relationships/customXml" Target="../ink/ink3423.xml"/><Relationship Id="rId106" Type="http://schemas.openxmlformats.org/officeDocument/2006/relationships/customXml" Target="../ink/ink3332.xml"/><Relationship Id="rId127" Type="http://schemas.openxmlformats.org/officeDocument/2006/relationships/image" Target="../media/image2664.png"/><Relationship Id="rId313" Type="http://schemas.openxmlformats.org/officeDocument/2006/relationships/image" Target="../media/image2756.png"/><Relationship Id="rId10" Type="http://schemas.openxmlformats.org/officeDocument/2006/relationships/customXml" Target="../ink/ink3284.xml"/><Relationship Id="rId31" Type="http://schemas.openxmlformats.org/officeDocument/2006/relationships/image" Target="../media/image2617.png"/><Relationship Id="rId52" Type="http://schemas.openxmlformats.org/officeDocument/2006/relationships/customXml" Target="../ink/ink3305.xml"/><Relationship Id="rId73" Type="http://schemas.openxmlformats.org/officeDocument/2006/relationships/image" Target="../media/image2637.png"/><Relationship Id="rId94" Type="http://schemas.openxmlformats.org/officeDocument/2006/relationships/customXml" Target="../ink/ink3326.xml"/><Relationship Id="rId148" Type="http://schemas.openxmlformats.org/officeDocument/2006/relationships/customXml" Target="../ink/ink3353.xml"/><Relationship Id="rId169" Type="http://schemas.openxmlformats.org/officeDocument/2006/relationships/image" Target="../media/image2685.png"/><Relationship Id="rId334" Type="http://schemas.openxmlformats.org/officeDocument/2006/relationships/customXml" Target="../ink/ink3446.xml"/><Relationship Id="rId355" Type="http://schemas.openxmlformats.org/officeDocument/2006/relationships/image" Target="../media/image2777.png"/><Relationship Id="rId376" Type="http://schemas.openxmlformats.org/officeDocument/2006/relationships/customXml" Target="../ink/ink3467.xml"/><Relationship Id="rId397" Type="http://schemas.openxmlformats.org/officeDocument/2006/relationships/image" Target="../media/image2798.png"/><Relationship Id="rId4" Type="http://schemas.openxmlformats.org/officeDocument/2006/relationships/customXml" Target="../ink/ink3281.xml"/><Relationship Id="rId180" Type="http://schemas.openxmlformats.org/officeDocument/2006/relationships/customXml" Target="../ink/ink3369.xml"/><Relationship Id="rId215" Type="http://schemas.openxmlformats.org/officeDocument/2006/relationships/image" Target="../media/image2707.png"/><Relationship Id="rId236" Type="http://schemas.openxmlformats.org/officeDocument/2006/relationships/customXml" Target="../ink/ink3397.xml"/><Relationship Id="rId257" Type="http://schemas.openxmlformats.org/officeDocument/2006/relationships/image" Target="../media/image2728.png"/><Relationship Id="rId278" Type="http://schemas.openxmlformats.org/officeDocument/2006/relationships/customXml" Target="../ink/ink3418.xml"/><Relationship Id="rId303" Type="http://schemas.openxmlformats.org/officeDocument/2006/relationships/image" Target="../media/image2751.png"/><Relationship Id="rId42" Type="http://schemas.openxmlformats.org/officeDocument/2006/relationships/customXml" Target="../ink/ink3300.xml"/><Relationship Id="rId84" Type="http://schemas.openxmlformats.org/officeDocument/2006/relationships/customXml" Target="../ink/ink3321.xml"/><Relationship Id="rId138" Type="http://schemas.openxmlformats.org/officeDocument/2006/relationships/customXml" Target="../ink/ink3348.xml"/><Relationship Id="rId345" Type="http://schemas.openxmlformats.org/officeDocument/2006/relationships/image" Target="../media/image2772.png"/><Relationship Id="rId387" Type="http://schemas.openxmlformats.org/officeDocument/2006/relationships/image" Target="../media/image2793.png"/><Relationship Id="rId191" Type="http://schemas.openxmlformats.org/officeDocument/2006/relationships/image" Target="../media/image2696.png"/><Relationship Id="rId205" Type="http://schemas.openxmlformats.org/officeDocument/2006/relationships/image" Target="../media/image2703.png"/><Relationship Id="rId247" Type="http://schemas.openxmlformats.org/officeDocument/2006/relationships/image" Target="../media/image2723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20.png"/><Relationship Id="rId299" Type="http://schemas.openxmlformats.org/officeDocument/2006/relationships/customXml" Target="../ink/ink3628.xml"/><Relationship Id="rId21" Type="http://schemas.openxmlformats.org/officeDocument/2006/relationships/image" Target="../media/image27720.png"/><Relationship Id="rId63" Type="http://schemas.openxmlformats.org/officeDocument/2006/relationships/image" Target="../media/image27930.png"/><Relationship Id="rId159" Type="http://schemas.openxmlformats.org/officeDocument/2006/relationships/image" Target="../media/image2841.png"/><Relationship Id="rId324" Type="http://schemas.openxmlformats.org/officeDocument/2006/relationships/image" Target="../media/image2923.png"/><Relationship Id="rId366" Type="http://schemas.openxmlformats.org/officeDocument/2006/relationships/image" Target="../media/image2944.png"/><Relationship Id="rId170" Type="http://schemas.openxmlformats.org/officeDocument/2006/relationships/customXml" Target="../ink/ink3563.xml"/><Relationship Id="rId226" Type="http://schemas.openxmlformats.org/officeDocument/2006/relationships/customXml" Target="../ink/ink3591.xml"/><Relationship Id="rId268" Type="http://schemas.openxmlformats.org/officeDocument/2006/relationships/image" Target="../media/image2895.png"/><Relationship Id="rId32" Type="http://schemas.openxmlformats.org/officeDocument/2006/relationships/customXml" Target="../ink/ink3494.xml"/><Relationship Id="rId74" Type="http://schemas.openxmlformats.org/officeDocument/2006/relationships/customXml" Target="../ink/ink3515.xml"/><Relationship Id="rId128" Type="http://schemas.openxmlformats.org/officeDocument/2006/relationships/customXml" Target="../ink/ink3542.xml"/><Relationship Id="rId335" Type="http://schemas.openxmlformats.org/officeDocument/2006/relationships/customXml" Target="../ink/ink3646.xml"/><Relationship Id="rId377" Type="http://schemas.openxmlformats.org/officeDocument/2006/relationships/customXml" Target="../ink/ink3667.xml"/><Relationship Id="rId5" Type="http://schemas.openxmlformats.org/officeDocument/2006/relationships/image" Target="../media/image27640.png"/><Relationship Id="rId181" Type="http://schemas.openxmlformats.org/officeDocument/2006/relationships/image" Target="../media/image2852.png"/><Relationship Id="rId237" Type="http://schemas.openxmlformats.org/officeDocument/2006/relationships/image" Target="../media/image2880.png"/><Relationship Id="rId402" Type="http://schemas.openxmlformats.org/officeDocument/2006/relationships/image" Target="../media/image2962.png"/><Relationship Id="rId279" Type="http://schemas.openxmlformats.org/officeDocument/2006/relationships/customXml" Target="../ink/ink3618.xml"/><Relationship Id="rId43" Type="http://schemas.openxmlformats.org/officeDocument/2006/relationships/image" Target="../media/image27830.png"/><Relationship Id="rId139" Type="http://schemas.openxmlformats.org/officeDocument/2006/relationships/image" Target="../media/image2831.png"/><Relationship Id="rId290" Type="http://schemas.openxmlformats.org/officeDocument/2006/relationships/image" Target="../media/image2906.png"/><Relationship Id="rId304" Type="http://schemas.openxmlformats.org/officeDocument/2006/relationships/image" Target="../media/image2913.png"/><Relationship Id="rId346" Type="http://schemas.openxmlformats.org/officeDocument/2006/relationships/image" Target="../media/image2934.png"/><Relationship Id="rId388" Type="http://schemas.openxmlformats.org/officeDocument/2006/relationships/image" Target="../media/image2955.png"/><Relationship Id="rId85" Type="http://schemas.openxmlformats.org/officeDocument/2006/relationships/image" Target="../media/image2804.png"/><Relationship Id="rId150" Type="http://schemas.openxmlformats.org/officeDocument/2006/relationships/customXml" Target="../ink/ink3553.xml"/><Relationship Id="rId171" Type="http://schemas.openxmlformats.org/officeDocument/2006/relationships/image" Target="../media/image2847.png"/><Relationship Id="rId192" Type="http://schemas.openxmlformats.org/officeDocument/2006/relationships/customXml" Target="../ink/ink3574.xml"/><Relationship Id="rId206" Type="http://schemas.openxmlformats.org/officeDocument/2006/relationships/customXml" Target="../ink/ink3581.xml"/><Relationship Id="rId227" Type="http://schemas.openxmlformats.org/officeDocument/2006/relationships/image" Target="../media/image2875.png"/><Relationship Id="rId413" Type="http://schemas.openxmlformats.org/officeDocument/2006/relationships/customXml" Target="../ink/ink3685.xml"/><Relationship Id="rId248" Type="http://schemas.openxmlformats.org/officeDocument/2006/relationships/customXml" Target="../ink/ink3602.xml"/><Relationship Id="rId269" Type="http://schemas.openxmlformats.org/officeDocument/2006/relationships/customXml" Target="../ink/ink3613.xml"/><Relationship Id="rId12" Type="http://schemas.openxmlformats.org/officeDocument/2006/relationships/customXml" Target="../ink/ink3484.xml"/><Relationship Id="rId33" Type="http://schemas.openxmlformats.org/officeDocument/2006/relationships/image" Target="../media/image27780.png"/><Relationship Id="rId108" Type="http://schemas.openxmlformats.org/officeDocument/2006/relationships/customXml" Target="../ink/ink3532.xml"/><Relationship Id="rId129" Type="http://schemas.openxmlformats.org/officeDocument/2006/relationships/image" Target="../media/image2826.png"/><Relationship Id="rId280" Type="http://schemas.openxmlformats.org/officeDocument/2006/relationships/image" Target="../media/image2901.png"/><Relationship Id="rId315" Type="http://schemas.openxmlformats.org/officeDocument/2006/relationships/customXml" Target="../ink/ink3636.xml"/><Relationship Id="rId336" Type="http://schemas.openxmlformats.org/officeDocument/2006/relationships/image" Target="../media/image2929.png"/><Relationship Id="rId357" Type="http://schemas.openxmlformats.org/officeDocument/2006/relationships/customXml" Target="../ink/ink3657.xml"/><Relationship Id="rId54" Type="http://schemas.openxmlformats.org/officeDocument/2006/relationships/customXml" Target="../ink/ink3505.xml"/><Relationship Id="rId75" Type="http://schemas.openxmlformats.org/officeDocument/2006/relationships/image" Target="../media/image27990.png"/><Relationship Id="rId96" Type="http://schemas.openxmlformats.org/officeDocument/2006/relationships/customXml" Target="../ink/ink3526.xml"/><Relationship Id="rId140" Type="http://schemas.openxmlformats.org/officeDocument/2006/relationships/customXml" Target="../ink/ink3548.xml"/><Relationship Id="rId161" Type="http://schemas.openxmlformats.org/officeDocument/2006/relationships/image" Target="../media/image2842.png"/><Relationship Id="rId182" Type="http://schemas.openxmlformats.org/officeDocument/2006/relationships/customXml" Target="../ink/ink3569.xml"/><Relationship Id="rId217" Type="http://schemas.openxmlformats.org/officeDocument/2006/relationships/image" Target="../media/image2870.png"/><Relationship Id="rId378" Type="http://schemas.openxmlformats.org/officeDocument/2006/relationships/image" Target="../media/image2950.png"/><Relationship Id="rId399" Type="http://schemas.openxmlformats.org/officeDocument/2006/relationships/customXml" Target="../ink/ink3678.xml"/><Relationship Id="rId403" Type="http://schemas.openxmlformats.org/officeDocument/2006/relationships/customXml" Target="../ink/ink3680.xml"/><Relationship Id="rId6" Type="http://schemas.openxmlformats.org/officeDocument/2006/relationships/customXml" Target="../ink/ink3481.xml"/><Relationship Id="rId238" Type="http://schemas.openxmlformats.org/officeDocument/2006/relationships/customXml" Target="../ink/ink3597.xml"/><Relationship Id="rId259" Type="http://schemas.openxmlformats.org/officeDocument/2006/relationships/customXml" Target="../ink/ink3608.xml"/><Relationship Id="rId424" Type="http://schemas.openxmlformats.org/officeDocument/2006/relationships/image" Target="../media/image2973.png"/><Relationship Id="rId23" Type="http://schemas.openxmlformats.org/officeDocument/2006/relationships/image" Target="../media/image27730.png"/><Relationship Id="rId119" Type="http://schemas.openxmlformats.org/officeDocument/2006/relationships/image" Target="../media/image2821.png"/><Relationship Id="rId270" Type="http://schemas.openxmlformats.org/officeDocument/2006/relationships/image" Target="../media/image2896.png"/><Relationship Id="rId291" Type="http://schemas.openxmlformats.org/officeDocument/2006/relationships/customXml" Target="../ink/ink3624.xml"/><Relationship Id="rId305" Type="http://schemas.openxmlformats.org/officeDocument/2006/relationships/customXml" Target="../ink/ink3631.xml"/><Relationship Id="rId326" Type="http://schemas.openxmlformats.org/officeDocument/2006/relationships/image" Target="../media/image2924.png"/><Relationship Id="rId347" Type="http://schemas.openxmlformats.org/officeDocument/2006/relationships/customXml" Target="../ink/ink3652.xml"/><Relationship Id="rId44" Type="http://schemas.openxmlformats.org/officeDocument/2006/relationships/customXml" Target="../ink/ink3500.xml"/><Relationship Id="rId65" Type="http://schemas.openxmlformats.org/officeDocument/2006/relationships/image" Target="../media/image27940.png"/><Relationship Id="rId86" Type="http://schemas.openxmlformats.org/officeDocument/2006/relationships/customXml" Target="../ink/ink3521.xml"/><Relationship Id="rId130" Type="http://schemas.openxmlformats.org/officeDocument/2006/relationships/customXml" Target="../ink/ink3543.xml"/><Relationship Id="rId151" Type="http://schemas.openxmlformats.org/officeDocument/2006/relationships/image" Target="../media/image2837.png"/><Relationship Id="rId368" Type="http://schemas.openxmlformats.org/officeDocument/2006/relationships/image" Target="../media/image2945.png"/><Relationship Id="rId389" Type="http://schemas.openxmlformats.org/officeDocument/2006/relationships/customXml" Target="../ink/ink3673.xml"/><Relationship Id="rId172" Type="http://schemas.openxmlformats.org/officeDocument/2006/relationships/customXml" Target="../ink/ink3564.xml"/><Relationship Id="rId193" Type="http://schemas.openxmlformats.org/officeDocument/2006/relationships/image" Target="../media/image2858.png"/><Relationship Id="rId207" Type="http://schemas.openxmlformats.org/officeDocument/2006/relationships/image" Target="../media/image2865.png"/><Relationship Id="rId228" Type="http://schemas.openxmlformats.org/officeDocument/2006/relationships/customXml" Target="../ink/ink3592.xml"/><Relationship Id="rId249" Type="http://schemas.openxmlformats.org/officeDocument/2006/relationships/customXml" Target="../ink/ink3603.xml"/><Relationship Id="rId414" Type="http://schemas.openxmlformats.org/officeDocument/2006/relationships/image" Target="../media/image2968.png"/><Relationship Id="rId13" Type="http://schemas.openxmlformats.org/officeDocument/2006/relationships/image" Target="../media/image27680.png"/><Relationship Id="rId109" Type="http://schemas.openxmlformats.org/officeDocument/2006/relationships/image" Target="../media/image2816.png"/><Relationship Id="rId260" Type="http://schemas.openxmlformats.org/officeDocument/2006/relationships/image" Target="../media/image2891.png"/><Relationship Id="rId281" Type="http://schemas.openxmlformats.org/officeDocument/2006/relationships/customXml" Target="../ink/ink3619.xml"/><Relationship Id="rId316" Type="http://schemas.openxmlformats.org/officeDocument/2006/relationships/image" Target="../media/image2919.png"/><Relationship Id="rId337" Type="http://schemas.openxmlformats.org/officeDocument/2006/relationships/customXml" Target="../ink/ink3647.xml"/><Relationship Id="rId34" Type="http://schemas.openxmlformats.org/officeDocument/2006/relationships/customXml" Target="../ink/ink3495.xml"/><Relationship Id="rId55" Type="http://schemas.openxmlformats.org/officeDocument/2006/relationships/image" Target="../media/image27890.png"/><Relationship Id="rId76" Type="http://schemas.openxmlformats.org/officeDocument/2006/relationships/customXml" Target="../ink/ink3516.xml"/><Relationship Id="rId97" Type="http://schemas.openxmlformats.org/officeDocument/2006/relationships/image" Target="../media/image2810.png"/><Relationship Id="rId120" Type="http://schemas.openxmlformats.org/officeDocument/2006/relationships/customXml" Target="../ink/ink3538.xml"/><Relationship Id="rId141" Type="http://schemas.openxmlformats.org/officeDocument/2006/relationships/image" Target="../media/image2832.png"/><Relationship Id="rId358" Type="http://schemas.openxmlformats.org/officeDocument/2006/relationships/image" Target="../media/image2940.png"/><Relationship Id="rId379" Type="http://schemas.openxmlformats.org/officeDocument/2006/relationships/customXml" Target="../ink/ink3668.xml"/><Relationship Id="rId7" Type="http://schemas.openxmlformats.org/officeDocument/2006/relationships/image" Target="../media/image27650.png"/><Relationship Id="rId162" Type="http://schemas.openxmlformats.org/officeDocument/2006/relationships/customXml" Target="../ink/ink3559.xml"/><Relationship Id="rId183" Type="http://schemas.openxmlformats.org/officeDocument/2006/relationships/image" Target="../media/image2853.png"/><Relationship Id="rId218" Type="http://schemas.openxmlformats.org/officeDocument/2006/relationships/customXml" Target="../ink/ink3587.xml"/><Relationship Id="rId239" Type="http://schemas.openxmlformats.org/officeDocument/2006/relationships/image" Target="../media/image2881.png"/><Relationship Id="rId390" Type="http://schemas.openxmlformats.org/officeDocument/2006/relationships/image" Target="../media/image2956.png"/><Relationship Id="rId404" Type="http://schemas.openxmlformats.org/officeDocument/2006/relationships/image" Target="../media/image2963.png"/><Relationship Id="rId425" Type="http://schemas.openxmlformats.org/officeDocument/2006/relationships/customXml" Target="../ink/ink3691.xml"/><Relationship Id="rId250" Type="http://schemas.openxmlformats.org/officeDocument/2006/relationships/image" Target="../media/image2886.png"/><Relationship Id="rId271" Type="http://schemas.openxmlformats.org/officeDocument/2006/relationships/customXml" Target="../ink/ink3614.xml"/><Relationship Id="rId292" Type="http://schemas.openxmlformats.org/officeDocument/2006/relationships/image" Target="../media/image2907.png"/><Relationship Id="rId306" Type="http://schemas.openxmlformats.org/officeDocument/2006/relationships/image" Target="../media/image2914.png"/><Relationship Id="rId24" Type="http://schemas.openxmlformats.org/officeDocument/2006/relationships/customXml" Target="../ink/ink3490.xml"/><Relationship Id="rId45" Type="http://schemas.openxmlformats.org/officeDocument/2006/relationships/image" Target="../media/image27840.png"/><Relationship Id="rId66" Type="http://schemas.openxmlformats.org/officeDocument/2006/relationships/customXml" Target="../ink/ink3511.xml"/><Relationship Id="rId87" Type="http://schemas.openxmlformats.org/officeDocument/2006/relationships/image" Target="../media/image2805.png"/><Relationship Id="rId110" Type="http://schemas.openxmlformats.org/officeDocument/2006/relationships/customXml" Target="../ink/ink3533.xml"/><Relationship Id="rId131" Type="http://schemas.openxmlformats.org/officeDocument/2006/relationships/image" Target="../media/image2827.png"/><Relationship Id="rId327" Type="http://schemas.openxmlformats.org/officeDocument/2006/relationships/customXml" Target="../ink/ink3642.xml"/><Relationship Id="rId348" Type="http://schemas.openxmlformats.org/officeDocument/2006/relationships/image" Target="../media/image2935.png"/><Relationship Id="rId369" Type="http://schemas.openxmlformats.org/officeDocument/2006/relationships/customXml" Target="../ink/ink3663.xml"/><Relationship Id="rId152" Type="http://schemas.openxmlformats.org/officeDocument/2006/relationships/customXml" Target="../ink/ink3554.xml"/><Relationship Id="rId173" Type="http://schemas.openxmlformats.org/officeDocument/2006/relationships/image" Target="../media/image2848.png"/><Relationship Id="rId194" Type="http://schemas.openxmlformats.org/officeDocument/2006/relationships/customXml" Target="../ink/ink3575.xml"/><Relationship Id="rId208" Type="http://schemas.openxmlformats.org/officeDocument/2006/relationships/customXml" Target="../ink/ink3582.xml"/><Relationship Id="rId229" Type="http://schemas.openxmlformats.org/officeDocument/2006/relationships/image" Target="../media/image2876.png"/><Relationship Id="rId380" Type="http://schemas.openxmlformats.org/officeDocument/2006/relationships/image" Target="../media/image2951.png"/><Relationship Id="rId415" Type="http://schemas.openxmlformats.org/officeDocument/2006/relationships/customXml" Target="../ink/ink3686.xml"/><Relationship Id="rId240" Type="http://schemas.openxmlformats.org/officeDocument/2006/relationships/customXml" Target="../ink/ink3598.xml"/><Relationship Id="rId261" Type="http://schemas.openxmlformats.org/officeDocument/2006/relationships/customXml" Target="../ink/ink3609.xml"/><Relationship Id="rId14" Type="http://schemas.openxmlformats.org/officeDocument/2006/relationships/customXml" Target="../ink/ink3485.xml"/><Relationship Id="rId35" Type="http://schemas.openxmlformats.org/officeDocument/2006/relationships/image" Target="../media/image27790.png"/><Relationship Id="rId56" Type="http://schemas.openxmlformats.org/officeDocument/2006/relationships/customXml" Target="../ink/ink3506.xml"/><Relationship Id="rId77" Type="http://schemas.openxmlformats.org/officeDocument/2006/relationships/image" Target="../media/image2800.png"/><Relationship Id="rId100" Type="http://schemas.openxmlformats.org/officeDocument/2006/relationships/customXml" Target="../ink/ink3528.xml"/><Relationship Id="rId282" Type="http://schemas.openxmlformats.org/officeDocument/2006/relationships/image" Target="../media/image2902.png"/><Relationship Id="rId317" Type="http://schemas.openxmlformats.org/officeDocument/2006/relationships/customXml" Target="../ink/ink3637.xml"/><Relationship Id="rId338" Type="http://schemas.openxmlformats.org/officeDocument/2006/relationships/image" Target="../media/image2930.png"/><Relationship Id="rId359" Type="http://schemas.openxmlformats.org/officeDocument/2006/relationships/customXml" Target="../ink/ink3658.xml"/><Relationship Id="rId8" Type="http://schemas.openxmlformats.org/officeDocument/2006/relationships/customXml" Target="../ink/ink3482.xml"/><Relationship Id="rId98" Type="http://schemas.openxmlformats.org/officeDocument/2006/relationships/customXml" Target="../ink/ink3527.xml"/><Relationship Id="rId121" Type="http://schemas.openxmlformats.org/officeDocument/2006/relationships/image" Target="../media/image2822.png"/><Relationship Id="rId142" Type="http://schemas.openxmlformats.org/officeDocument/2006/relationships/customXml" Target="../ink/ink3549.xml"/><Relationship Id="rId163" Type="http://schemas.openxmlformats.org/officeDocument/2006/relationships/image" Target="../media/image2843.png"/><Relationship Id="rId184" Type="http://schemas.openxmlformats.org/officeDocument/2006/relationships/customXml" Target="../ink/ink3570.xml"/><Relationship Id="rId219" Type="http://schemas.openxmlformats.org/officeDocument/2006/relationships/image" Target="../media/image2871.png"/><Relationship Id="rId370" Type="http://schemas.openxmlformats.org/officeDocument/2006/relationships/image" Target="../media/image2946.png"/><Relationship Id="rId391" Type="http://schemas.openxmlformats.org/officeDocument/2006/relationships/customXml" Target="../ink/ink3674.xml"/><Relationship Id="rId405" Type="http://schemas.openxmlformats.org/officeDocument/2006/relationships/customXml" Target="../ink/ink3681.xml"/><Relationship Id="rId426" Type="http://schemas.openxmlformats.org/officeDocument/2006/relationships/image" Target="../media/image2974.png"/><Relationship Id="rId230" Type="http://schemas.openxmlformats.org/officeDocument/2006/relationships/customXml" Target="../ink/ink3593.xml"/><Relationship Id="rId251" Type="http://schemas.openxmlformats.org/officeDocument/2006/relationships/customXml" Target="../ink/ink3604.xml"/><Relationship Id="rId25" Type="http://schemas.openxmlformats.org/officeDocument/2006/relationships/image" Target="../media/image27740.png"/><Relationship Id="rId46" Type="http://schemas.openxmlformats.org/officeDocument/2006/relationships/customXml" Target="../ink/ink3501.xml"/><Relationship Id="rId67" Type="http://schemas.openxmlformats.org/officeDocument/2006/relationships/image" Target="../media/image27950.png"/><Relationship Id="rId272" Type="http://schemas.openxmlformats.org/officeDocument/2006/relationships/image" Target="../media/image2897.png"/><Relationship Id="rId293" Type="http://schemas.openxmlformats.org/officeDocument/2006/relationships/customXml" Target="../ink/ink3625.xml"/><Relationship Id="rId307" Type="http://schemas.openxmlformats.org/officeDocument/2006/relationships/customXml" Target="../ink/ink3632.xml"/><Relationship Id="rId328" Type="http://schemas.openxmlformats.org/officeDocument/2006/relationships/image" Target="../media/image2925.png"/><Relationship Id="rId349" Type="http://schemas.openxmlformats.org/officeDocument/2006/relationships/customXml" Target="../ink/ink3653.xml"/><Relationship Id="rId88" Type="http://schemas.openxmlformats.org/officeDocument/2006/relationships/customXml" Target="../ink/ink3522.xml"/><Relationship Id="rId111" Type="http://schemas.openxmlformats.org/officeDocument/2006/relationships/image" Target="../media/image2817.png"/><Relationship Id="rId132" Type="http://schemas.openxmlformats.org/officeDocument/2006/relationships/customXml" Target="../ink/ink3544.xml"/><Relationship Id="rId153" Type="http://schemas.openxmlformats.org/officeDocument/2006/relationships/image" Target="../media/image2838.png"/><Relationship Id="rId174" Type="http://schemas.openxmlformats.org/officeDocument/2006/relationships/customXml" Target="../ink/ink3565.xml"/><Relationship Id="rId195" Type="http://schemas.openxmlformats.org/officeDocument/2006/relationships/image" Target="../media/image2859.png"/><Relationship Id="rId209" Type="http://schemas.openxmlformats.org/officeDocument/2006/relationships/image" Target="../media/image2866.png"/><Relationship Id="rId360" Type="http://schemas.openxmlformats.org/officeDocument/2006/relationships/image" Target="../media/image2941.png"/><Relationship Id="rId381" Type="http://schemas.openxmlformats.org/officeDocument/2006/relationships/customXml" Target="../ink/ink3669.xml"/><Relationship Id="rId416" Type="http://schemas.openxmlformats.org/officeDocument/2006/relationships/image" Target="../media/image2969.png"/><Relationship Id="rId220" Type="http://schemas.openxmlformats.org/officeDocument/2006/relationships/customXml" Target="../ink/ink3588.xml"/><Relationship Id="rId241" Type="http://schemas.openxmlformats.org/officeDocument/2006/relationships/image" Target="../media/image2882.png"/><Relationship Id="rId15" Type="http://schemas.openxmlformats.org/officeDocument/2006/relationships/image" Target="../media/image27690.png"/><Relationship Id="rId36" Type="http://schemas.openxmlformats.org/officeDocument/2006/relationships/customXml" Target="../ink/ink3496.xml"/><Relationship Id="rId57" Type="http://schemas.openxmlformats.org/officeDocument/2006/relationships/image" Target="../media/image27900.png"/><Relationship Id="rId262" Type="http://schemas.openxmlformats.org/officeDocument/2006/relationships/image" Target="../media/image2892.png"/><Relationship Id="rId283" Type="http://schemas.openxmlformats.org/officeDocument/2006/relationships/customXml" Target="../ink/ink3620.xml"/><Relationship Id="rId318" Type="http://schemas.openxmlformats.org/officeDocument/2006/relationships/image" Target="../media/image2920.png"/><Relationship Id="rId339" Type="http://schemas.openxmlformats.org/officeDocument/2006/relationships/customXml" Target="../ink/ink3648.xml"/><Relationship Id="rId78" Type="http://schemas.openxmlformats.org/officeDocument/2006/relationships/customXml" Target="../ink/ink3517.xml"/><Relationship Id="rId99" Type="http://schemas.openxmlformats.org/officeDocument/2006/relationships/image" Target="../media/image2811.png"/><Relationship Id="rId101" Type="http://schemas.openxmlformats.org/officeDocument/2006/relationships/image" Target="../media/image2812.png"/><Relationship Id="rId122" Type="http://schemas.openxmlformats.org/officeDocument/2006/relationships/customXml" Target="../ink/ink3539.xml"/><Relationship Id="rId143" Type="http://schemas.openxmlformats.org/officeDocument/2006/relationships/image" Target="../media/image2833.png"/><Relationship Id="rId164" Type="http://schemas.openxmlformats.org/officeDocument/2006/relationships/customXml" Target="../ink/ink3560.xml"/><Relationship Id="rId185" Type="http://schemas.openxmlformats.org/officeDocument/2006/relationships/image" Target="../media/image2854.png"/><Relationship Id="rId350" Type="http://schemas.openxmlformats.org/officeDocument/2006/relationships/image" Target="../media/image2936.png"/><Relationship Id="rId371" Type="http://schemas.openxmlformats.org/officeDocument/2006/relationships/customXml" Target="../ink/ink3664.xml"/><Relationship Id="rId406" Type="http://schemas.openxmlformats.org/officeDocument/2006/relationships/image" Target="../media/image2964.png"/><Relationship Id="rId9" Type="http://schemas.openxmlformats.org/officeDocument/2006/relationships/image" Target="../media/image27660.png"/><Relationship Id="rId210" Type="http://schemas.openxmlformats.org/officeDocument/2006/relationships/customXml" Target="../ink/ink3583.xml"/><Relationship Id="rId392" Type="http://schemas.openxmlformats.org/officeDocument/2006/relationships/image" Target="../media/image2957.png"/><Relationship Id="rId427" Type="http://schemas.openxmlformats.org/officeDocument/2006/relationships/customXml" Target="../ink/ink3692.xml"/><Relationship Id="rId26" Type="http://schemas.openxmlformats.org/officeDocument/2006/relationships/customXml" Target="../ink/ink3491.xml"/><Relationship Id="rId231" Type="http://schemas.openxmlformats.org/officeDocument/2006/relationships/image" Target="../media/image2877.png"/><Relationship Id="rId252" Type="http://schemas.openxmlformats.org/officeDocument/2006/relationships/image" Target="../media/image2887.png"/><Relationship Id="rId273" Type="http://schemas.openxmlformats.org/officeDocument/2006/relationships/customXml" Target="../ink/ink3615.xml"/><Relationship Id="rId294" Type="http://schemas.openxmlformats.org/officeDocument/2006/relationships/image" Target="../media/image2908.png"/><Relationship Id="rId308" Type="http://schemas.openxmlformats.org/officeDocument/2006/relationships/image" Target="../media/image2915.png"/><Relationship Id="rId329" Type="http://schemas.openxmlformats.org/officeDocument/2006/relationships/customXml" Target="../ink/ink3643.xml"/><Relationship Id="rId47" Type="http://schemas.openxmlformats.org/officeDocument/2006/relationships/image" Target="../media/image27850.png"/><Relationship Id="rId68" Type="http://schemas.openxmlformats.org/officeDocument/2006/relationships/customXml" Target="../ink/ink3512.xml"/><Relationship Id="rId89" Type="http://schemas.openxmlformats.org/officeDocument/2006/relationships/image" Target="../media/image2806.png"/><Relationship Id="rId112" Type="http://schemas.openxmlformats.org/officeDocument/2006/relationships/customXml" Target="../ink/ink3534.xml"/><Relationship Id="rId133" Type="http://schemas.openxmlformats.org/officeDocument/2006/relationships/image" Target="../media/image2828.png"/><Relationship Id="rId154" Type="http://schemas.openxmlformats.org/officeDocument/2006/relationships/customXml" Target="../ink/ink3555.xml"/><Relationship Id="rId175" Type="http://schemas.openxmlformats.org/officeDocument/2006/relationships/image" Target="../media/image2849.png"/><Relationship Id="rId340" Type="http://schemas.openxmlformats.org/officeDocument/2006/relationships/image" Target="../media/image2931.png"/><Relationship Id="rId361" Type="http://schemas.openxmlformats.org/officeDocument/2006/relationships/customXml" Target="../ink/ink3659.xml"/><Relationship Id="rId196" Type="http://schemas.openxmlformats.org/officeDocument/2006/relationships/customXml" Target="../ink/ink3576.xml"/><Relationship Id="rId200" Type="http://schemas.openxmlformats.org/officeDocument/2006/relationships/customXml" Target="../ink/ink3578.xml"/><Relationship Id="rId382" Type="http://schemas.openxmlformats.org/officeDocument/2006/relationships/image" Target="../media/image2952.png"/><Relationship Id="rId417" Type="http://schemas.openxmlformats.org/officeDocument/2006/relationships/customXml" Target="../ink/ink3687.xml"/><Relationship Id="rId16" Type="http://schemas.openxmlformats.org/officeDocument/2006/relationships/customXml" Target="../ink/ink3486.xml"/><Relationship Id="rId221" Type="http://schemas.openxmlformats.org/officeDocument/2006/relationships/image" Target="../media/image2872.png"/><Relationship Id="rId242" Type="http://schemas.openxmlformats.org/officeDocument/2006/relationships/customXml" Target="../ink/ink3599.xml"/><Relationship Id="rId263" Type="http://schemas.openxmlformats.org/officeDocument/2006/relationships/customXml" Target="../ink/ink3610.xml"/><Relationship Id="rId284" Type="http://schemas.openxmlformats.org/officeDocument/2006/relationships/image" Target="../media/image2903.png"/><Relationship Id="rId319" Type="http://schemas.openxmlformats.org/officeDocument/2006/relationships/customXml" Target="../ink/ink3638.xml"/><Relationship Id="rId37" Type="http://schemas.openxmlformats.org/officeDocument/2006/relationships/image" Target="../media/image27800.png"/><Relationship Id="rId58" Type="http://schemas.openxmlformats.org/officeDocument/2006/relationships/customXml" Target="../ink/ink3507.xml"/><Relationship Id="rId79" Type="http://schemas.openxmlformats.org/officeDocument/2006/relationships/image" Target="../media/image2801.png"/><Relationship Id="rId102" Type="http://schemas.openxmlformats.org/officeDocument/2006/relationships/customXml" Target="../ink/ink3529.xml"/><Relationship Id="rId123" Type="http://schemas.openxmlformats.org/officeDocument/2006/relationships/image" Target="../media/image2823.png"/><Relationship Id="rId144" Type="http://schemas.openxmlformats.org/officeDocument/2006/relationships/customXml" Target="../ink/ink3550.xml"/><Relationship Id="rId330" Type="http://schemas.openxmlformats.org/officeDocument/2006/relationships/image" Target="../media/image2926.png"/><Relationship Id="rId90" Type="http://schemas.openxmlformats.org/officeDocument/2006/relationships/customXml" Target="../ink/ink3523.xml"/><Relationship Id="rId165" Type="http://schemas.openxmlformats.org/officeDocument/2006/relationships/image" Target="../media/image2844.png"/><Relationship Id="rId186" Type="http://schemas.openxmlformats.org/officeDocument/2006/relationships/customXml" Target="../ink/ink3571.xml"/><Relationship Id="rId351" Type="http://schemas.openxmlformats.org/officeDocument/2006/relationships/customXml" Target="../ink/ink3654.xml"/><Relationship Id="rId372" Type="http://schemas.openxmlformats.org/officeDocument/2006/relationships/image" Target="../media/image2947.png"/><Relationship Id="rId393" Type="http://schemas.openxmlformats.org/officeDocument/2006/relationships/customXml" Target="../ink/ink3675.xml"/><Relationship Id="rId407" Type="http://schemas.openxmlformats.org/officeDocument/2006/relationships/customXml" Target="../ink/ink3682.xml"/><Relationship Id="rId428" Type="http://schemas.openxmlformats.org/officeDocument/2006/relationships/image" Target="../media/image2975.png"/><Relationship Id="rId211" Type="http://schemas.openxmlformats.org/officeDocument/2006/relationships/image" Target="../media/image2867.png"/><Relationship Id="rId232" Type="http://schemas.openxmlformats.org/officeDocument/2006/relationships/customXml" Target="../ink/ink3594.xml"/><Relationship Id="rId253" Type="http://schemas.openxmlformats.org/officeDocument/2006/relationships/customXml" Target="../ink/ink3605.xml"/><Relationship Id="rId274" Type="http://schemas.openxmlformats.org/officeDocument/2006/relationships/image" Target="../media/image2898.png"/><Relationship Id="rId295" Type="http://schemas.openxmlformats.org/officeDocument/2006/relationships/customXml" Target="../ink/ink3626.xml"/><Relationship Id="rId309" Type="http://schemas.openxmlformats.org/officeDocument/2006/relationships/customXml" Target="../ink/ink3633.xml"/><Relationship Id="rId27" Type="http://schemas.openxmlformats.org/officeDocument/2006/relationships/image" Target="../media/image27750.png"/><Relationship Id="rId48" Type="http://schemas.openxmlformats.org/officeDocument/2006/relationships/customXml" Target="../ink/ink3502.xml"/><Relationship Id="rId69" Type="http://schemas.openxmlformats.org/officeDocument/2006/relationships/image" Target="../media/image27960.png"/><Relationship Id="rId113" Type="http://schemas.openxmlformats.org/officeDocument/2006/relationships/image" Target="../media/image2818.png"/><Relationship Id="rId134" Type="http://schemas.openxmlformats.org/officeDocument/2006/relationships/customXml" Target="../ink/ink3545.xml"/><Relationship Id="rId320" Type="http://schemas.openxmlformats.org/officeDocument/2006/relationships/image" Target="../media/image2921.png"/><Relationship Id="rId80" Type="http://schemas.openxmlformats.org/officeDocument/2006/relationships/customXml" Target="../ink/ink3518.xml"/><Relationship Id="rId155" Type="http://schemas.openxmlformats.org/officeDocument/2006/relationships/image" Target="../media/image2839.png"/><Relationship Id="rId176" Type="http://schemas.openxmlformats.org/officeDocument/2006/relationships/customXml" Target="../ink/ink3566.xml"/><Relationship Id="rId197" Type="http://schemas.openxmlformats.org/officeDocument/2006/relationships/image" Target="../media/image2860.png"/><Relationship Id="rId341" Type="http://schemas.openxmlformats.org/officeDocument/2006/relationships/customXml" Target="../ink/ink3649.xml"/><Relationship Id="rId362" Type="http://schemas.openxmlformats.org/officeDocument/2006/relationships/image" Target="../media/image2942.png"/><Relationship Id="rId383" Type="http://schemas.openxmlformats.org/officeDocument/2006/relationships/customXml" Target="../ink/ink3670.xml"/><Relationship Id="rId418" Type="http://schemas.openxmlformats.org/officeDocument/2006/relationships/image" Target="../media/image2970.png"/><Relationship Id="rId201" Type="http://schemas.openxmlformats.org/officeDocument/2006/relationships/image" Target="../media/image2862.png"/><Relationship Id="rId222" Type="http://schemas.openxmlformats.org/officeDocument/2006/relationships/customXml" Target="../ink/ink3589.xml"/><Relationship Id="rId243" Type="http://schemas.openxmlformats.org/officeDocument/2006/relationships/image" Target="../media/image2883.png"/><Relationship Id="rId264" Type="http://schemas.openxmlformats.org/officeDocument/2006/relationships/image" Target="../media/image2893.png"/><Relationship Id="rId285" Type="http://schemas.openxmlformats.org/officeDocument/2006/relationships/customXml" Target="../ink/ink3621.xml"/><Relationship Id="rId17" Type="http://schemas.openxmlformats.org/officeDocument/2006/relationships/image" Target="../media/image27700.png"/><Relationship Id="rId38" Type="http://schemas.openxmlformats.org/officeDocument/2006/relationships/customXml" Target="../ink/ink3497.xml"/><Relationship Id="rId59" Type="http://schemas.openxmlformats.org/officeDocument/2006/relationships/image" Target="../media/image27910.png"/><Relationship Id="rId103" Type="http://schemas.openxmlformats.org/officeDocument/2006/relationships/image" Target="../media/image2813.png"/><Relationship Id="rId124" Type="http://schemas.openxmlformats.org/officeDocument/2006/relationships/customXml" Target="../ink/ink3540.xml"/><Relationship Id="rId310" Type="http://schemas.openxmlformats.org/officeDocument/2006/relationships/image" Target="../media/image2916.png"/><Relationship Id="rId70" Type="http://schemas.openxmlformats.org/officeDocument/2006/relationships/customXml" Target="../ink/ink3513.xml"/><Relationship Id="rId91" Type="http://schemas.openxmlformats.org/officeDocument/2006/relationships/image" Target="../media/image2807.png"/><Relationship Id="rId145" Type="http://schemas.openxmlformats.org/officeDocument/2006/relationships/image" Target="../media/image2834.png"/><Relationship Id="rId166" Type="http://schemas.openxmlformats.org/officeDocument/2006/relationships/customXml" Target="../ink/ink3561.xml"/><Relationship Id="rId187" Type="http://schemas.openxmlformats.org/officeDocument/2006/relationships/image" Target="../media/image2855.png"/><Relationship Id="rId331" Type="http://schemas.openxmlformats.org/officeDocument/2006/relationships/customXml" Target="../ink/ink3644.xml"/><Relationship Id="rId352" Type="http://schemas.openxmlformats.org/officeDocument/2006/relationships/image" Target="../media/image2937.png"/><Relationship Id="rId373" Type="http://schemas.openxmlformats.org/officeDocument/2006/relationships/customXml" Target="../ink/ink3665.xml"/><Relationship Id="rId394" Type="http://schemas.openxmlformats.org/officeDocument/2006/relationships/image" Target="../media/image2958.png"/><Relationship Id="rId408" Type="http://schemas.openxmlformats.org/officeDocument/2006/relationships/image" Target="../media/image2965.png"/><Relationship Id="rId429" Type="http://schemas.openxmlformats.org/officeDocument/2006/relationships/customXml" Target="../ink/ink369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584.xml"/><Relationship Id="rId233" Type="http://schemas.openxmlformats.org/officeDocument/2006/relationships/image" Target="../media/image2878.png"/><Relationship Id="rId254" Type="http://schemas.openxmlformats.org/officeDocument/2006/relationships/image" Target="../media/image2888.png"/><Relationship Id="rId28" Type="http://schemas.openxmlformats.org/officeDocument/2006/relationships/customXml" Target="../ink/ink3492.xml"/><Relationship Id="rId49" Type="http://schemas.openxmlformats.org/officeDocument/2006/relationships/image" Target="../media/image27860.png"/><Relationship Id="rId114" Type="http://schemas.openxmlformats.org/officeDocument/2006/relationships/customXml" Target="../ink/ink3535.xml"/><Relationship Id="rId275" Type="http://schemas.openxmlformats.org/officeDocument/2006/relationships/customXml" Target="../ink/ink3616.xml"/><Relationship Id="rId296" Type="http://schemas.openxmlformats.org/officeDocument/2006/relationships/image" Target="../media/image2909.png"/><Relationship Id="rId300" Type="http://schemas.openxmlformats.org/officeDocument/2006/relationships/image" Target="../media/image2911.png"/><Relationship Id="rId60" Type="http://schemas.openxmlformats.org/officeDocument/2006/relationships/customXml" Target="../ink/ink3508.xml"/><Relationship Id="rId81" Type="http://schemas.openxmlformats.org/officeDocument/2006/relationships/image" Target="../media/image2802.png"/><Relationship Id="rId135" Type="http://schemas.openxmlformats.org/officeDocument/2006/relationships/image" Target="../media/image2829.png"/><Relationship Id="rId156" Type="http://schemas.openxmlformats.org/officeDocument/2006/relationships/customXml" Target="../ink/ink3556.xml"/><Relationship Id="rId177" Type="http://schemas.openxmlformats.org/officeDocument/2006/relationships/image" Target="../media/image2850.png"/><Relationship Id="rId198" Type="http://schemas.openxmlformats.org/officeDocument/2006/relationships/customXml" Target="../ink/ink3577.xml"/><Relationship Id="rId321" Type="http://schemas.openxmlformats.org/officeDocument/2006/relationships/customXml" Target="../ink/ink3639.xml"/><Relationship Id="rId342" Type="http://schemas.openxmlformats.org/officeDocument/2006/relationships/image" Target="../media/image2932.png"/><Relationship Id="rId363" Type="http://schemas.openxmlformats.org/officeDocument/2006/relationships/customXml" Target="../ink/ink3660.xml"/><Relationship Id="rId384" Type="http://schemas.openxmlformats.org/officeDocument/2006/relationships/image" Target="../media/image2953.png"/><Relationship Id="rId419" Type="http://schemas.openxmlformats.org/officeDocument/2006/relationships/customXml" Target="../ink/ink3688.xml"/><Relationship Id="rId202" Type="http://schemas.openxmlformats.org/officeDocument/2006/relationships/customXml" Target="../ink/ink3579.xml"/><Relationship Id="rId223" Type="http://schemas.openxmlformats.org/officeDocument/2006/relationships/image" Target="../media/image2873.png"/><Relationship Id="rId244" Type="http://schemas.openxmlformats.org/officeDocument/2006/relationships/customXml" Target="../ink/ink3600.xml"/><Relationship Id="rId430" Type="http://schemas.openxmlformats.org/officeDocument/2006/relationships/image" Target="../media/image2976.png"/><Relationship Id="rId18" Type="http://schemas.openxmlformats.org/officeDocument/2006/relationships/customXml" Target="../ink/ink3487.xml"/><Relationship Id="rId39" Type="http://schemas.openxmlformats.org/officeDocument/2006/relationships/image" Target="../media/image27810.png"/><Relationship Id="rId265" Type="http://schemas.openxmlformats.org/officeDocument/2006/relationships/customXml" Target="../ink/ink3611.xml"/><Relationship Id="rId286" Type="http://schemas.openxmlformats.org/officeDocument/2006/relationships/image" Target="../media/image2904.png"/><Relationship Id="rId50" Type="http://schemas.openxmlformats.org/officeDocument/2006/relationships/customXml" Target="../ink/ink3503.xml"/><Relationship Id="rId104" Type="http://schemas.openxmlformats.org/officeDocument/2006/relationships/customXml" Target="../ink/ink3530.xml"/><Relationship Id="rId125" Type="http://schemas.openxmlformats.org/officeDocument/2006/relationships/image" Target="../media/image2824.png"/><Relationship Id="rId146" Type="http://schemas.openxmlformats.org/officeDocument/2006/relationships/customXml" Target="../ink/ink3551.xml"/><Relationship Id="rId167" Type="http://schemas.openxmlformats.org/officeDocument/2006/relationships/image" Target="../media/image2845.png"/><Relationship Id="rId188" Type="http://schemas.openxmlformats.org/officeDocument/2006/relationships/customXml" Target="../ink/ink3572.xml"/><Relationship Id="rId311" Type="http://schemas.openxmlformats.org/officeDocument/2006/relationships/customXml" Target="../ink/ink3634.xml"/><Relationship Id="rId332" Type="http://schemas.openxmlformats.org/officeDocument/2006/relationships/image" Target="../media/image2927.png"/><Relationship Id="rId353" Type="http://schemas.openxmlformats.org/officeDocument/2006/relationships/customXml" Target="../ink/ink3655.xml"/><Relationship Id="rId374" Type="http://schemas.openxmlformats.org/officeDocument/2006/relationships/image" Target="../media/image2948.png"/><Relationship Id="rId395" Type="http://schemas.openxmlformats.org/officeDocument/2006/relationships/customXml" Target="../ink/ink3676.xml"/><Relationship Id="rId409" Type="http://schemas.openxmlformats.org/officeDocument/2006/relationships/customXml" Target="../ink/ink3683.xml"/><Relationship Id="rId71" Type="http://schemas.openxmlformats.org/officeDocument/2006/relationships/image" Target="../media/image27970.png"/><Relationship Id="rId92" Type="http://schemas.openxmlformats.org/officeDocument/2006/relationships/customXml" Target="../ink/ink3524.xml"/><Relationship Id="rId213" Type="http://schemas.openxmlformats.org/officeDocument/2006/relationships/image" Target="../media/image2868.png"/><Relationship Id="rId234" Type="http://schemas.openxmlformats.org/officeDocument/2006/relationships/customXml" Target="../ink/ink3595.xml"/><Relationship Id="rId420" Type="http://schemas.openxmlformats.org/officeDocument/2006/relationships/image" Target="../media/image2971.png"/><Relationship Id="rId2" Type="http://schemas.openxmlformats.org/officeDocument/2006/relationships/customXml" Target="../ink/ink3479.xml"/><Relationship Id="rId29" Type="http://schemas.openxmlformats.org/officeDocument/2006/relationships/image" Target="../media/image27760.png"/><Relationship Id="rId255" Type="http://schemas.openxmlformats.org/officeDocument/2006/relationships/customXml" Target="../ink/ink3606.xml"/><Relationship Id="rId276" Type="http://schemas.openxmlformats.org/officeDocument/2006/relationships/image" Target="../media/image2899.png"/><Relationship Id="rId297" Type="http://schemas.openxmlformats.org/officeDocument/2006/relationships/customXml" Target="../ink/ink3627.xml"/><Relationship Id="rId40" Type="http://schemas.openxmlformats.org/officeDocument/2006/relationships/customXml" Target="../ink/ink3498.xml"/><Relationship Id="rId115" Type="http://schemas.openxmlformats.org/officeDocument/2006/relationships/image" Target="../media/image2819.png"/><Relationship Id="rId136" Type="http://schemas.openxmlformats.org/officeDocument/2006/relationships/customXml" Target="../ink/ink3546.xml"/><Relationship Id="rId157" Type="http://schemas.openxmlformats.org/officeDocument/2006/relationships/image" Target="../media/image2840.png"/><Relationship Id="rId178" Type="http://schemas.openxmlformats.org/officeDocument/2006/relationships/customXml" Target="../ink/ink3567.xml"/><Relationship Id="rId301" Type="http://schemas.openxmlformats.org/officeDocument/2006/relationships/customXml" Target="../ink/ink3629.xml"/><Relationship Id="rId322" Type="http://schemas.openxmlformats.org/officeDocument/2006/relationships/image" Target="../media/image2922.png"/><Relationship Id="rId343" Type="http://schemas.openxmlformats.org/officeDocument/2006/relationships/customXml" Target="../ink/ink3650.xml"/><Relationship Id="rId364" Type="http://schemas.openxmlformats.org/officeDocument/2006/relationships/image" Target="../media/image2943.png"/><Relationship Id="rId61" Type="http://schemas.openxmlformats.org/officeDocument/2006/relationships/image" Target="../media/image27920.png"/><Relationship Id="rId82" Type="http://schemas.openxmlformats.org/officeDocument/2006/relationships/customXml" Target="../ink/ink3519.xml"/><Relationship Id="rId199" Type="http://schemas.openxmlformats.org/officeDocument/2006/relationships/image" Target="../media/image2861.png"/><Relationship Id="rId203" Type="http://schemas.openxmlformats.org/officeDocument/2006/relationships/image" Target="../media/image2863.png"/><Relationship Id="rId385" Type="http://schemas.openxmlformats.org/officeDocument/2006/relationships/customXml" Target="../ink/ink3671.xml"/><Relationship Id="rId19" Type="http://schemas.openxmlformats.org/officeDocument/2006/relationships/image" Target="../media/image27710.png"/><Relationship Id="rId224" Type="http://schemas.openxmlformats.org/officeDocument/2006/relationships/customXml" Target="../ink/ink3590.xml"/><Relationship Id="rId245" Type="http://schemas.openxmlformats.org/officeDocument/2006/relationships/image" Target="../media/image2884.png"/><Relationship Id="rId266" Type="http://schemas.openxmlformats.org/officeDocument/2006/relationships/image" Target="../media/image2894.png"/><Relationship Id="rId287" Type="http://schemas.openxmlformats.org/officeDocument/2006/relationships/customXml" Target="../ink/ink3622.xml"/><Relationship Id="rId410" Type="http://schemas.openxmlformats.org/officeDocument/2006/relationships/image" Target="../media/image2966.png"/><Relationship Id="rId30" Type="http://schemas.openxmlformats.org/officeDocument/2006/relationships/customXml" Target="../ink/ink3493.xml"/><Relationship Id="rId105" Type="http://schemas.openxmlformats.org/officeDocument/2006/relationships/image" Target="../media/image2814.png"/><Relationship Id="rId126" Type="http://schemas.openxmlformats.org/officeDocument/2006/relationships/customXml" Target="../ink/ink3541.xml"/><Relationship Id="rId147" Type="http://schemas.openxmlformats.org/officeDocument/2006/relationships/image" Target="../media/image2835.png"/><Relationship Id="rId168" Type="http://schemas.openxmlformats.org/officeDocument/2006/relationships/customXml" Target="../ink/ink3562.xml"/><Relationship Id="rId312" Type="http://schemas.openxmlformats.org/officeDocument/2006/relationships/image" Target="../media/image2917.png"/><Relationship Id="rId333" Type="http://schemas.openxmlformats.org/officeDocument/2006/relationships/customXml" Target="../ink/ink3645.xml"/><Relationship Id="rId354" Type="http://schemas.openxmlformats.org/officeDocument/2006/relationships/image" Target="../media/image2938.png"/><Relationship Id="rId51" Type="http://schemas.openxmlformats.org/officeDocument/2006/relationships/image" Target="../media/image27870.png"/><Relationship Id="rId72" Type="http://schemas.openxmlformats.org/officeDocument/2006/relationships/customXml" Target="../ink/ink3514.xml"/><Relationship Id="rId93" Type="http://schemas.openxmlformats.org/officeDocument/2006/relationships/image" Target="../media/image2808.png"/><Relationship Id="rId189" Type="http://schemas.openxmlformats.org/officeDocument/2006/relationships/image" Target="../media/image2856.png"/><Relationship Id="rId375" Type="http://schemas.openxmlformats.org/officeDocument/2006/relationships/customXml" Target="../ink/ink3666.xml"/><Relationship Id="rId396" Type="http://schemas.openxmlformats.org/officeDocument/2006/relationships/image" Target="../media/image2959.png"/><Relationship Id="rId3" Type="http://schemas.openxmlformats.org/officeDocument/2006/relationships/image" Target="../media/image13420.png"/><Relationship Id="rId214" Type="http://schemas.openxmlformats.org/officeDocument/2006/relationships/customXml" Target="../ink/ink3585.xml"/><Relationship Id="rId235" Type="http://schemas.openxmlformats.org/officeDocument/2006/relationships/image" Target="../media/image2879.png"/><Relationship Id="rId256" Type="http://schemas.openxmlformats.org/officeDocument/2006/relationships/image" Target="../media/image2889.png"/><Relationship Id="rId277" Type="http://schemas.openxmlformats.org/officeDocument/2006/relationships/customXml" Target="../ink/ink3617.xml"/><Relationship Id="rId298" Type="http://schemas.openxmlformats.org/officeDocument/2006/relationships/image" Target="../media/image2910.png"/><Relationship Id="rId400" Type="http://schemas.openxmlformats.org/officeDocument/2006/relationships/image" Target="../media/image2961.png"/><Relationship Id="rId421" Type="http://schemas.openxmlformats.org/officeDocument/2006/relationships/customXml" Target="../ink/ink3689.xml"/><Relationship Id="rId116" Type="http://schemas.openxmlformats.org/officeDocument/2006/relationships/customXml" Target="../ink/ink3536.xml"/><Relationship Id="rId137" Type="http://schemas.openxmlformats.org/officeDocument/2006/relationships/image" Target="../media/image2830.png"/><Relationship Id="rId158" Type="http://schemas.openxmlformats.org/officeDocument/2006/relationships/customXml" Target="../ink/ink3557.xml"/><Relationship Id="rId302" Type="http://schemas.openxmlformats.org/officeDocument/2006/relationships/image" Target="../media/image2912.png"/><Relationship Id="rId323" Type="http://schemas.openxmlformats.org/officeDocument/2006/relationships/customXml" Target="../ink/ink3640.xml"/><Relationship Id="rId344" Type="http://schemas.openxmlformats.org/officeDocument/2006/relationships/image" Target="../media/image2933.png"/><Relationship Id="rId20" Type="http://schemas.openxmlformats.org/officeDocument/2006/relationships/customXml" Target="../ink/ink3488.xml"/><Relationship Id="rId41" Type="http://schemas.openxmlformats.org/officeDocument/2006/relationships/image" Target="../media/image27820.png"/><Relationship Id="rId62" Type="http://schemas.openxmlformats.org/officeDocument/2006/relationships/customXml" Target="../ink/ink3509.xml"/><Relationship Id="rId83" Type="http://schemas.openxmlformats.org/officeDocument/2006/relationships/image" Target="../media/image2803.png"/><Relationship Id="rId179" Type="http://schemas.openxmlformats.org/officeDocument/2006/relationships/image" Target="../media/image2851.png"/><Relationship Id="rId365" Type="http://schemas.openxmlformats.org/officeDocument/2006/relationships/customXml" Target="../ink/ink3661.xml"/><Relationship Id="rId386" Type="http://schemas.openxmlformats.org/officeDocument/2006/relationships/image" Target="../media/image2954.png"/><Relationship Id="rId190" Type="http://schemas.openxmlformats.org/officeDocument/2006/relationships/customXml" Target="../ink/ink3573.xml"/><Relationship Id="rId204" Type="http://schemas.openxmlformats.org/officeDocument/2006/relationships/customXml" Target="../ink/ink3580.xml"/><Relationship Id="rId225" Type="http://schemas.openxmlformats.org/officeDocument/2006/relationships/image" Target="../media/image2874.png"/><Relationship Id="rId246" Type="http://schemas.openxmlformats.org/officeDocument/2006/relationships/customXml" Target="../ink/ink3601.xml"/><Relationship Id="rId267" Type="http://schemas.openxmlformats.org/officeDocument/2006/relationships/customXml" Target="../ink/ink3612.xml"/><Relationship Id="rId288" Type="http://schemas.openxmlformats.org/officeDocument/2006/relationships/image" Target="../media/image2905.png"/><Relationship Id="rId411" Type="http://schemas.openxmlformats.org/officeDocument/2006/relationships/customXml" Target="../ink/ink3684.xml"/><Relationship Id="rId106" Type="http://schemas.openxmlformats.org/officeDocument/2006/relationships/customXml" Target="../ink/ink3531.xml"/><Relationship Id="rId127" Type="http://schemas.openxmlformats.org/officeDocument/2006/relationships/image" Target="../media/image2825.png"/><Relationship Id="rId313" Type="http://schemas.openxmlformats.org/officeDocument/2006/relationships/customXml" Target="../ink/ink3635.xml"/><Relationship Id="rId10" Type="http://schemas.openxmlformats.org/officeDocument/2006/relationships/customXml" Target="../ink/ink3483.xml"/><Relationship Id="rId31" Type="http://schemas.openxmlformats.org/officeDocument/2006/relationships/image" Target="../media/image27770.png"/><Relationship Id="rId52" Type="http://schemas.openxmlformats.org/officeDocument/2006/relationships/customXml" Target="../ink/ink3504.xml"/><Relationship Id="rId73" Type="http://schemas.openxmlformats.org/officeDocument/2006/relationships/image" Target="../media/image27980.png"/><Relationship Id="rId94" Type="http://schemas.openxmlformats.org/officeDocument/2006/relationships/customXml" Target="../ink/ink3525.xml"/><Relationship Id="rId148" Type="http://schemas.openxmlformats.org/officeDocument/2006/relationships/customXml" Target="../ink/ink3552.xml"/><Relationship Id="rId169" Type="http://schemas.openxmlformats.org/officeDocument/2006/relationships/image" Target="../media/image2846.png"/><Relationship Id="rId334" Type="http://schemas.openxmlformats.org/officeDocument/2006/relationships/image" Target="../media/image2928.png"/><Relationship Id="rId355" Type="http://schemas.openxmlformats.org/officeDocument/2006/relationships/customXml" Target="../ink/ink3656.xml"/><Relationship Id="rId376" Type="http://schemas.openxmlformats.org/officeDocument/2006/relationships/image" Target="../media/image2949.png"/><Relationship Id="rId397" Type="http://schemas.openxmlformats.org/officeDocument/2006/relationships/customXml" Target="../ink/ink3677.xml"/><Relationship Id="rId4" Type="http://schemas.openxmlformats.org/officeDocument/2006/relationships/customXml" Target="../ink/ink3480.xml"/><Relationship Id="rId180" Type="http://schemas.openxmlformats.org/officeDocument/2006/relationships/customXml" Target="../ink/ink3568.xml"/><Relationship Id="rId215" Type="http://schemas.openxmlformats.org/officeDocument/2006/relationships/image" Target="../media/image2869.png"/><Relationship Id="rId236" Type="http://schemas.openxmlformats.org/officeDocument/2006/relationships/customXml" Target="../ink/ink3596.xml"/><Relationship Id="rId257" Type="http://schemas.openxmlformats.org/officeDocument/2006/relationships/customXml" Target="../ink/ink3607.xml"/><Relationship Id="rId278" Type="http://schemas.openxmlformats.org/officeDocument/2006/relationships/image" Target="../media/image2900.png"/><Relationship Id="rId401" Type="http://schemas.openxmlformats.org/officeDocument/2006/relationships/customXml" Target="../ink/ink3679.xml"/><Relationship Id="rId422" Type="http://schemas.openxmlformats.org/officeDocument/2006/relationships/image" Target="../media/image2972.png"/><Relationship Id="rId303" Type="http://schemas.openxmlformats.org/officeDocument/2006/relationships/customXml" Target="../ink/ink3630.xml"/><Relationship Id="rId42" Type="http://schemas.openxmlformats.org/officeDocument/2006/relationships/customXml" Target="../ink/ink3499.xml"/><Relationship Id="rId84" Type="http://schemas.openxmlformats.org/officeDocument/2006/relationships/customXml" Target="../ink/ink3520.xml"/><Relationship Id="rId138" Type="http://schemas.openxmlformats.org/officeDocument/2006/relationships/customXml" Target="../ink/ink3547.xml"/><Relationship Id="rId345" Type="http://schemas.openxmlformats.org/officeDocument/2006/relationships/customXml" Target="../ink/ink3651.xml"/><Relationship Id="rId387" Type="http://schemas.openxmlformats.org/officeDocument/2006/relationships/customXml" Target="../ink/ink3672.xml"/><Relationship Id="rId191" Type="http://schemas.openxmlformats.org/officeDocument/2006/relationships/image" Target="../media/image2857.png"/><Relationship Id="rId205" Type="http://schemas.openxmlformats.org/officeDocument/2006/relationships/image" Target="../media/image2864.png"/><Relationship Id="rId247" Type="http://schemas.openxmlformats.org/officeDocument/2006/relationships/image" Target="../media/image2885.png"/><Relationship Id="rId412" Type="http://schemas.openxmlformats.org/officeDocument/2006/relationships/image" Target="../media/image2967.png"/><Relationship Id="rId107" Type="http://schemas.openxmlformats.org/officeDocument/2006/relationships/image" Target="../media/image2815.png"/><Relationship Id="rId289" Type="http://schemas.openxmlformats.org/officeDocument/2006/relationships/customXml" Target="../ink/ink3623.xml"/><Relationship Id="rId11" Type="http://schemas.openxmlformats.org/officeDocument/2006/relationships/image" Target="../media/image27670.png"/><Relationship Id="rId53" Type="http://schemas.openxmlformats.org/officeDocument/2006/relationships/image" Target="../media/image27880.png"/><Relationship Id="rId149" Type="http://schemas.openxmlformats.org/officeDocument/2006/relationships/image" Target="../media/image2836.png"/><Relationship Id="rId314" Type="http://schemas.openxmlformats.org/officeDocument/2006/relationships/image" Target="../media/image2918.png"/><Relationship Id="rId356" Type="http://schemas.openxmlformats.org/officeDocument/2006/relationships/image" Target="../media/image2939.png"/><Relationship Id="rId398" Type="http://schemas.openxmlformats.org/officeDocument/2006/relationships/image" Target="../media/image2960.png"/><Relationship Id="rId95" Type="http://schemas.openxmlformats.org/officeDocument/2006/relationships/image" Target="../media/image2809.png"/><Relationship Id="rId160" Type="http://schemas.openxmlformats.org/officeDocument/2006/relationships/customXml" Target="../ink/ink3558.xml"/><Relationship Id="rId216" Type="http://schemas.openxmlformats.org/officeDocument/2006/relationships/customXml" Target="../ink/ink3586.xml"/><Relationship Id="rId423" Type="http://schemas.openxmlformats.org/officeDocument/2006/relationships/customXml" Target="../ink/ink3690.xml"/><Relationship Id="rId258" Type="http://schemas.openxmlformats.org/officeDocument/2006/relationships/image" Target="../media/image2890.png"/><Relationship Id="rId22" Type="http://schemas.openxmlformats.org/officeDocument/2006/relationships/customXml" Target="../ink/ink3489.xml"/><Relationship Id="rId64" Type="http://schemas.openxmlformats.org/officeDocument/2006/relationships/customXml" Target="../ink/ink3510.xml"/><Relationship Id="rId118" Type="http://schemas.openxmlformats.org/officeDocument/2006/relationships/customXml" Target="../ink/ink3537.xml"/><Relationship Id="rId325" Type="http://schemas.openxmlformats.org/officeDocument/2006/relationships/customXml" Target="../ink/ink3641.xml"/><Relationship Id="rId367" Type="http://schemas.openxmlformats.org/officeDocument/2006/relationships/customXml" Target="../ink/ink3662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18.png"/><Relationship Id="rId299" Type="http://schemas.openxmlformats.org/officeDocument/2006/relationships/image" Target="../media/image3110.png"/><Relationship Id="rId21" Type="http://schemas.openxmlformats.org/officeDocument/2006/relationships/image" Target="../media/image29700.png"/><Relationship Id="rId63" Type="http://schemas.openxmlformats.org/officeDocument/2006/relationships/image" Target="../media/image2991.png"/><Relationship Id="rId159" Type="http://schemas.openxmlformats.org/officeDocument/2006/relationships/image" Target="../media/image3039.png"/><Relationship Id="rId324" Type="http://schemas.openxmlformats.org/officeDocument/2006/relationships/customXml" Target="../ink/ink3855.xml"/><Relationship Id="rId366" Type="http://schemas.openxmlformats.org/officeDocument/2006/relationships/customXml" Target="../ink/ink3876.xml"/><Relationship Id="rId170" Type="http://schemas.openxmlformats.org/officeDocument/2006/relationships/customXml" Target="../ink/ink3778.xml"/><Relationship Id="rId226" Type="http://schemas.openxmlformats.org/officeDocument/2006/relationships/customXml" Target="../ink/ink3806.xml"/><Relationship Id="rId433" Type="http://schemas.openxmlformats.org/officeDocument/2006/relationships/image" Target="../media/image3177.png"/><Relationship Id="rId268" Type="http://schemas.openxmlformats.org/officeDocument/2006/relationships/customXml" Target="../ink/ink3827.xml"/><Relationship Id="rId475" Type="http://schemas.openxmlformats.org/officeDocument/2006/relationships/image" Target="../media/image3198.png"/><Relationship Id="rId32" Type="http://schemas.openxmlformats.org/officeDocument/2006/relationships/customXml" Target="../ink/ink3709.xml"/><Relationship Id="rId74" Type="http://schemas.openxmlformats.org/officeDocument/2006/relationships/customXml" Target="../ink/ink3730.xml"/><Relationship Id="rId128" Type="http://schemas.openxmlformats.org/officeDocument/2006/relationships/customXml" Target="../ink/ink3757.xml"/><Relationship Id="rId335" Type="http://schemas.openxmlformats.org/officeDocument/2006/relationships/image" Target="../media/image3128.png"/><Relationship Id="rId377" Type="http://schemas.openxmlformats.org/officeDocument/2006/relationships/image" Target="../media/image3149.png"/><Relationship Id="rId5" Type="http://schemas.openxmlformats.org/officeDocument/2006/relationships/image" Target="../media/image29620.png"/><Relationship Id="rId181" Type="http://schemas.openxmlformats.org/officeDocument/2006/relationships/image" Target="../media/image3050.png"/><Relationship Id="rId237" Type="http://schemas.openxmlformats.org/officeDocument/2006/relationships/image" Target="../media/image3078.png"/><Relationship Id="rId402" Type="http://schemas.openxmlformats.org/officeDocument/2006/relationships/customXml" Target="../ink/ink3894.xml"/><Relationship Id="rId279" Type="http://schemas.openxmlformats.org/officeDocument/2006/relationships/image" Target="../media/image3099.png"/><Relationship Id="rId444" Type="http://schemas.openxmlformats.org/officeDocument/2006/relationships/customXml" Target="../ink/ink3915.xml"/><Relationship Id="rId43" Type="http://schemas.openxmlformats.org/officeDocument/2006/relationships/image" Target="../media/image2981.png"/><Relationship Id="rId139" Type="http://schemas.openxmlformats.org/officeDocument/2006/relationships/image" Target="../media/image3029.png"/><Relationship Id="rId290" Type="http://schemas.openxmlformats.org/officeDocument/2006/relationships/customXml" Target="../ink/ink3838.xml"/><Relationship Id="rId304" Type="http://schemas.openxmlformats.org/officeDocument/2006/relationships/customXml" Target="../ink/ink3845.xml"/><Relationship Id="rId346" Type="http://schemas.openxmlformats.org/officeDocument/2006/relationships/customXml" Target="../ink/ink3866.xml"/><Relationship Id="rId388" Type="http://schemas.openxmlformats.org/officeDocument/2006/relationships/customXml" Target="../ink/ink3887.xml"/><Relationship Id="rId85" Type="http://schemas.openxmlformats.org/officeDocument/2006/relationships/image" Target="../media/image3002.png"/><Relationship Id="rId150" Type="http://schemas.openxmlformats.org/officeDocument/2006/relationships/customXml" Target="../ink/ink3768.xml"/><Relationship Id="rId192" Type="http://schemas.openxmlformats.org/officeDocument/2006/relationships/customXml" Target="../ink/ink3789.xml"/><Relationship Id="rId206" Type="http://schemas.openxmlformats.org/officeDocument/2006/relationships/customXml" Target="../ink/ink3796.xml"/><Relationship Id="rId413" Type="http://schemas.openxmlformats.org/officeDocument/2006/relationships/image" Target="../media/image3167.png"/><Relationship Id="rId248" Type="http://schemas.openxmlformats.org/officeDocument/2006/relationships/customXml" Target="../ink/ink3817.xml"/><Relationship Id="rId455" Type="http://schemas.openxmlformats.org/officeDocument/2006/relationships/image" Target="../media/image3188.png"/><Relationship Id="rId12" Type="http://schemas.openxmlformats.org/officeDocument/2006/relationships/customXml" Target="../ink/ink3699.xml"/><Relationship Id="rId108" Type="http://schemas.openxmlformats.org/officeDocument/2006/relationships/customXml" Target="../ink/ink3747.xml"/><Relationship Id="rId315" Type="http://schemas.openxmlformats.org/officeDocument/2006/relationships/image" Target="../media/image3118.png"/><Relationship Id="rId357" Type="http://schemas.openxmlformats.org/officeDocument/2006/relationships/image" Target="../media/image3139.png"/><Relationship Id="rId54" Type="http://schemas.openxmlformats.org/officeDocument/2006/relationships/customXml" Target="../ink/ink3720.xml"/><Relationship Id="rId96" Type="http://schemas.openxmlformats.org/officeDocument/2006/relationships/customXml" Target="../ink/ink3741.xml"/><Relationship Id="rId161" Type="http://schemas.openxmlformats.org/officeDocument/2006/relationships/image" Target="../media/image3040.png"/><Relationship Id="rId217" Type="http://schemas.openxmlformats.org/officeDocument/2006/relationships/image" Target="../media/image3068.png"/><Relationship Id="rId399" Type="http://schemas.openxmlformats.org/officeDocument/2006/relationships/image" Target="../media/image3160.png"/><Relationship Id="rId259" Type="http://schemas.openxmlformats.org/officeDocument/2006/relationships/image" Target="../media/image3089.png"/><Relationship Id="rId424" Type="http://schemas.openxmlformats.org/officeDocument/2006/relationships/customXml" Target="../ink/ink3905.xml"/><Relationship Id="rId466" Type="http://schemas.openxmlformats.org/officeDocument/2006/relationships/customXml" Target="../ink/ink3926.xml"/><Relationship Id="rId23" Type="http://schemas.openxmlformats.org/officeDocument/2006/relationships/image" Target="../media/image29710.png"/><Relationship Id="rId119" Type="http://schemas.openxmlformats.org/officeDocument/2006/relationships/image" Target="../media/image3019.png"/><Relationship Id="rId270" Type="http://schemas.openxmlformats.org/officeDocument/2006/relationships/customXml" Target="../ink/ink3828.xml"/><Relationship Id="rId326" Type="http://schemas.openxmlformats.org/officeDocument/2006/relationships/customXml" Target="../ink/ink3856.xml"/><Relationship Id="rId65" Type="http://schemas.openxmlformats.org/officeDocument/2006/relationships/image" Target="../media/image2992.png"/><Relationship Id="rId130" Type="http://schemas.openxmlformats.org/officeDocument/2006/relationships/customXml" Target="../ink/ink3758.xml"/><Relationship Id="rId368" Type="http://schemas.openxmlformats.org/officeDocument/2006/relationships/customXml" Target="../ink/ink3877.xml"/><Relationship Id="rId172" Type="http://schemas.openxmlformats.org/officeDocument/2006/relationships/customXml" Target="../ink/ink3779.xml"/><Relationship Id="rId228" Type="http://schemas.openxmlformats.org/officeDocument/2006/relationships/customXml" Target="../ink/ink3807.xml"/><Relationship Id="rId435" Type="http://schemas.openxmlformats.org/officeDocument/2006/relationships/image" Target="../media/image3178.png"/><Relationship Id="rId477" Type="http://schemas.openxmlformats.org/officeDocument/2006/relationships/image" Target="../media/image3199.png"/><Relationship Id="rId13" Type="http://schemas.openxmlformats.org/officeDocument/2006/relationships/image" Target="../media/image29660.png"/><Relationship Id="rId109" Type="http://schemas.openxmlformats.org/officeDocument/2006/relationships/image" Target="../media/image3014.png"/><Relationship Id="rId260" Type="http://schemas.openxmlformats.org/officeDocument/2006/relationships/customXml" Target="../ink/ink3823.xml"/><Relationship Id="rId281" Type="http://schemas.openxmlformats.org/officeDocument/2006/relationships/image" Target="../media/image3101.png"/><Relationship Id="rId316" Type="http://schemas.openxmlformats.org/officeDocument/2006/relationships/customXml" Target="../ink/ink3851.xml"/><Relationship Id="rId337" Type="http://schemas.openxmlformats.org/officeDocument/2006/relationships/image" Target="../media/image3129.png"/><Relationship Id="rId34" Type="http://schemas.openxmlformats.org/officeDocument/2006/relationships/customXml" Target="../ink/ink3710.xml"/><Relationship Id="rId55" Type="http://schemas.openxmlformats.org/officeDocument/2006/relationships/image" Target="../media/image2987.png"/><Relationship Id="rId76" Type="http://schemas.openxmlformats.org/officeDocument/2006/relationships/customXml" Target="../ink/ink3731.xml"/><Relationship Id="rId97" Type="http://schemas.openxmlformats.org/officeDocument/2006/relationships/image" Target="../media/image3008.png"/><Relationship Id="rId120" Type="http://schemas.openxmlformats.org/officeDocument/2006/relationships/customXml" Target="../ink/ink3753.xml"/><Relationship Id="rId141" Type="http://schemas.openxmlformats.org/officeDocument/2006/relationships/image" Target="../media/image3030.png"/><Relationship Id="rId358" Type="http://schemas.openxmlformats.org/officeDocument/2006/relationships/customXml" Target="../ink/ink3872.xml"/><Relationship Id="rId379" Type="http://schemas.openxmlformats.org/officeDocument/2006/relationships/image" Target="../media/image3150.png"/><Relationship Id="rId7" Type="http://schemas.openxmlformats.org/officeDocument/2006/relationships/image" Target="../media/image29630.png"/><Relationship Id="rId162" Type="http://schemas.openxmlformats.org/officeDocument/2006/relationships/customXml" Target="../ink/ink3774.xml"/><Relationship Id="rId183" Type="http://schemas.openxmlformats.org/officeDocument/2006/relationships/image" Target="../media/image3051.png"/><Relationship Id="rId218" Type="http://schemas.openxmlformats.org/officeDocument/2006/relationships/customXml" Target="../ink/ink3802.xml"/><Relationship Id="rId239" Type="http://schemas.openxmlformats.org/officeDocument/2006/relationships/image" Target="../media/image3079.png"/><Relationship Id="rId390" Type="http://schemas.openxmlformats.org/officeDocument/2006/relationships/customXml" Target="../ink/ink3888.xml"/><Relationship Id="rId404" Type="http://schemas.openxmlformats.org/officeDocument/2006/relationships/customXml" Target="../ink/ink3895.xml"/><Relationship Id="rId425" Type="http://schemas.openxmlformats.org/officeDocument/2006/relationships/image" Target="../media/image3173.png"/><Relationship Id="rId446" Type="http://schemas.openxmlformats.org/officeDocument/2006/relationships/customXml" Target="../ink/ink3916.xml"/><Relationship Id="rId467" Type="http://schemas.openxmlformats.org/officeDocument/2006/relationships/image" Target="../media/image3194.png"/><Relationship Id="rId250" Type="http://schemas.openxmlformats.org/officeDocument/2006/relationships/customXml" Target="../ink/ink3818.xml"/><Relationship Id="rId271" Type="http://schemas.openxmlformats.org/officeDocument/2006/relationships/image" Target="../media/image3095.png"/><Relationship Id="rId292" Type="http://schemas.openxmlformats.org/officeDocument/2006/relationships/customXml" Target="../ink/ink3839.xml"/><Relationship Id="rId306" Type="http://schemas.openxmlformats.org/officeDocument/2006/relationships/customXml" Target="../ink/ink3846.xml"/><Relationship Id="rId24" Type="http://schemas.openxmlformats.org/officeDocument/2006/relationships/customXml" Target="../ink/ink3705.xml"/><Relationship Id="rId45" Type="http://schemas.openxmlformats.org/officeDocument/2006/relationships/image" Target="../media/image2982.png"/><Relationship Id="rId66" Type="http://schemas.openxmlformats.org/officeDocument/2006/relationships/customXml" Target="../ink/ink3726.xml"/><Relationship Id="rId87" Type="http://schemas.openxmlformats.org/officeDocument/2006/relationships/image" Target="../media/image3003.png"/><Relationship Id="rId110" Type="http://schemas.openxmlformats.org/officeDocument/2006/relationships/customXml" Target="../ink/ink3748.xml"/><Relationship Id="rId131" Type="http://schemas.openxmlformats.org/officeDocument/2006/relationships/image" Target="../media/image3025.png"/><Relationship Id="rId327" Type="http://schemas.openxmlformats.org/officeDocument/2006/relationships/image" Target="../media/image3124.png"/><Relationship Id="rId348" Type="http://schemas.openxmlformats.org/officeDocument/2006/relationships/customXml" Target="../ink/ink3867.xml"/><Relationship Id="rId369" Type="http://schemas.openxmlformats.org/officeDocument/2006/relationships/image" Target="../media/image3145.png"/><Relationship Id="rId152" Type="http://schemas.openxmlformats.org/officeDocument/2006/relationships/customXml" Target="../ink/ink3769.xml"/><Relationship Id="rId173" Type="http://schemas.openxmlformats.org/officeDocument/2006/relationships/image" Target="../media/image3046.png"/><Relationship Id="rId194" Type="http://schemas.openxmlformats.org/officeDocument/2006/relationships/customXml" Target="../ink/ink3790.xml"/><Relationship Id="rId208" Type="http://schemas.openxmlformats.org/officeDocument/2006/relationships/customXml" Target="../ink/ink3797.xml"/><Relationship Id="rId229" Type="http://schemas.openxmlformats.org/officeDocument/2006/relationships/image" Target="../media/image3074.png"/><Relationship Id="rId380" Type="http://schemas.openxmlformats.org/officeDocument/2006/relationships/customXml" Target="../ink/ink3883.xml"/><Relationship Id="rId415" Type="http://schemas.openxmlformats.org/officeDocument/2006/relationships/image" Target="../media/image3168.png"/><Relationship Id="rId436" Type="http://schemas.openxmlformats.org/officeDocument/2006/relationships/customXml" Target="../ink/ink3911.xml"/><Relationship Id="rId457" Type="http://schemas.openxmlformats.org/officeDocument/2006/relationships/image" Target="../media/image3189.png"/><Relationship Id="rId240" Type="http://schemas.openxmlformats.org/officeDocument/2006/relationships/customXml" Target="../ink/ink3813.xml"/><Relationship Id="rId261" Type="http://schemas.openxmlformats.org/officeDocument/2006/relationships/image" Target="../media/image3090.png"/><Relationship Id="rId14" Type="http://schemas.openxmlformats.org/officeDocument/2006/relationships/customXml" Target="../ink/ink3700.xml"/><Relationship Id="rId35" Type="http://schemas.openxmlformats.org/officeDocument/2006/relationships/image" Target="../media/image2977.png"/><Relationship Id="rId56" Type="http://schemas.openxmlformats.org/officeDocument/2006/relationships/customXml" Target="../ink/ink3721.xml"/><Relationship Id="rId77" Type="http://schemas.openxmlformats.org/officeDocument/2006/relationships/image" Target="../media/image2998.png"/><Relationship Id="rId100" Type="http://schemas.openxmlformats.org/officeDocument/2006/relationships/customXml" Target="../ink/ink3743.xml"/><Relationship Id="rId282" Type="http://schemas.openxmlformats.org/officeDocument/2006/relationships/customXml" Target="../ink/ink3834.xml"/><Relationship Id="rId317" Type="http://schemas.openxmlformats.org/officeDocument/2006/relationships/image" Target="../media/image3119.png"/><Relationship Id="rId338" Type="http://schemas.openxmlformats.org/officeDocument/2006/relationships/customXml" Target="../ink/ink3862.xml"/><Relationship Id="rId359" Type="http://schemas.openxmlformats.org/officeDocument/2006/relationships/image" Target="../media/image3140.png"/><Relationship Id="rId8" Type="http://schemas.openxmlformats.org/officeDocument/2006/relationships/customXml" Target="../ink/ink3697.xml"/><Relationship Id="rId98" Type="http://schemas.openxmlformats.org/officeDocument/2006/relationships/customXml" Target="../ink/ink3742.xml"/><Relationship Id="rId121" Type="http://schemas.openxmlformats.org/officeDocument/2006/relationships/image" Target="../media/image3020.png"/><Relationship Id="rId142" Type="http://schemas.openxmlformats.org/officeDocument/2006/relationships/customXml" Target="../ink/ink3764.xml"/><Relationship Id="rId163" Type="http://schemas.openxmlformats.org/officeDocument/2006/relationships/image" Target="../media/image3041.png"/><Relationship Id="rId184" Type="http://schemas.openxmlformats.org/officeDocument/2006/relationships/customXml" Target="../ink/ink3785.xml"/><Relationship Id="rId219" Type="http://schemas.openxmlformats.org/officeDocument/2006/relationships/image" Target="../media/image3069.png"/><Relationship Id="rId370" Type="http://schemas.openxmlformats.org/officeDocument/2006/relationships/customXml" Target="../ink/ink3878.xml"/><Relationship Id="rId391" Type="http://schemas.openxmlformats.org/officeDocument/2006/relationships/image" Target="../media/image3156.png"/><Relationship Id="rId405" Type="http://schemas.openxmlformats.org/officeDocument/2006/relationships/image" Target="../media/image3163.png"/><Relationship Id="rId426" Type="http://schemas.openxmlformats.org/officeDocument/2006/relationships/customXml" Target="../ink/ink3906.xml"/><Relationship Id="rId447" Type="http://schemas.openxmlformats.org/officeDocument/2006/relationships/image" Target="../media/image3184.png"/><Relationship Id="rId230" Type="http://schemas.openxmlformats.org/officeDocument/2006/relationships/customXml" Target="../ink/ink3808.xml"/><Relationship Id="rId251" Type="http://schemas.openxmlformats.org/officeDocument/2006/relationships/image" Target="../media/image3085.png"/><Relationship Id="rId468" Type="http://schemas.openxmlformats.org/officeDocument/2006/relationships/customXml" Target="../ink/ink3927.xml"/><Relationship Id="rId25" Type="http://schemas.openxmlformats.org/officeDocument/2006/relationships/image" Target="../media/image29720.png"/><Relationship Id="rId46" Type="http://schemas.openxmlformats.org/officeDocument/2006/relationships/customXml" Target="../ink/ink3716.xml"/><Relationship Id="rId67" Type="http://schemas.openxmlformats.org/officeDocument/2006/relationships/image" Target="../media/image2993.png"/><Relationship Id="rId272" Type="http://schemas.openxmlformats.org/officeDocument/2006/relationships/customXml" Target="../ink/ink3829.xml"/><Relationship Id="rId293" Type="http://schemas.openxmlformats.org/officeDocument/2006/relationships/image" Target="../media/image3107.png"/><Relationship Id="rId307" Type="http://schemas.openxmlformats.org/officeDocument/2006/relationships/image" Target="../media/image3114.png"/><Relationship Id="rId328" Type="http://schemas.openxmlformats.org/officeDocument/2006/relationships/customXml" Target="../ink/ink3857.xml"/><Relationship Id="rId349" Type="http://schemas.openxmlformats.org/officeDocument/2006/relationships/image" Target="../media/image3135.png"/><Relationship Id="rId88" Type="http://schemas.openxmlformats.org/officeDocument/2006/relationships/customXml" Target="../ink/ink3737.xml"/><Relationship Id="rId111" Type="http://schemas.openxmlformats.org/officeDocument/2006/relationships/image" Target="../media/image3015.png"/><Relationship Id="rId132" Type="http://schemas.openxmlformats.org/officeDocument/2006/relationships/customXml" Target="../ink/ink3759.xml"/><Relationship Id="rId153" Type="http://schemas.openxmlformats.org/officeDocument/2006/relationships/image" Target="../media/image3036.png"/><Relationship Id="rId174" Type="http://schemas.openxmlformats.org/officeDocument/2006/relationships/customXml" Target="../ink/ink3780.xml"/><Relationship Id="rId195" Type="http://schemas.openxmlformats.org/officeDocument/2006/relationships/image" Target="../media/image3057.png"/><Relationship Id="rId209" Type="http://schemas.openxmlformats.org/officeDocument/2006/relationships/image" Target="../media/image3064.png"/><Relationship Id="rId360" Type="http://schemas.openxmlformats.org/officeDocument/2006/relationships/customXml" Target="../ink/ink3873.xml"/><Relationship Id="rId381" Type="http://schemas.openxmlformats.org/officeDocument/2006/relationships/image" Target="../media/image3151.png"/><Relationship Id="rId416" Type="http://schemas.openxmlformats.org/officeDocument/2006/relationships/customXml" Target="../ink/ink3901.xml"/><Relationship Id="rId220" Type="http://schemas.openxmlformats.org/officeDocument/2006/relationships/customXml" Target="../ink/ink3803.xml"/><Relationship Id="rId241" Type="http://schemas.openxmlformats.org/officeDocument/2006/relationships/image" Target="../media/image3080.png"/><Relationship Id="rId437" Type="http://schemas.openxmlformats.org/officeDocument/2006/relationships/image" Target="../media/image3179.png"/><Relationship Id="rId458" Type="http://schemas.openxmlformats.org/officeDocument/2006/relationships/customXml" Target="../ink/ink3922.xml"/><Relationship Id="rId15" Type="http://schemas.openxmlformats.org/officeDocument/2006/relationships/image" Target="../media/image29670.png"/><Relationship Id="rId36" Type="http://schemas.openxmlformats.org/officeDocument/2006/relationships/customXml" Target="../ink/ink3711.xml"/><Relationship Id="rId57" Type="http://schemas.openxmlformats.org/officeDocument/2006/relationships/image" Target="../media/image2988.png"/><Relationship Id="rId262" Type="http://schemas.openxmlformats.org/officeDocument/2006/relationships/customXml" Target="../ink/ink3824.xml"/><Relationship Id="rId283" Type="http://schemas.openxmlformats.org/officeDocument/2006/relationships/image" Target="../media/image3102.png"/><Relationship Id="rId318" Type="http://schemas.openxmlformats.org/officeDocument/2006/relationships/customXml" Target="../ink/ink3852.xml"/><Relationship Id="rId339" Type="http://schemas.openxmlformats.org/officeDocument/2006/relationships/image" Target="../media/image3130.png"/><Relationship Id="rId78" Type="http://schemas.openxmlformats.org/officeDocument/2006/relationships/customXml" Target="../ink/ink3732.xml"/><Relationship Id="rId99" Type="http://schemas.openxmlformats.org/officeDocument/2006/relationships/image" Target="../media/image3009.png"/><Relationship Id="rId101" Type="http://schemas.openxmlformats.org/officeDocument/2006/relationships/image" Target="../media/image3010.png"/><Relationship Id="rId122" Type="http://schemas.openxmlformats.org/officeDocument/2006/relationships/customXml" Target="../ink/ink3754.xml"/><Relationship Id="rId143" Type="http://schemas.openxmlformats.org/officeDocument/2006/relationships/image" Target="../media/image3031.png"/><Relationship Id="rId164" Type="http://schemas.openxmlformats.org/officeDocument/2006/relationships/customXml" Target="../ink/ink3775.xml"/><Relationship Id="rId185" Type="http://schemas.openxmlformats.org/officeDocument/2006/relationships/image" Target="../media/image3052.png"/><Relationship Id="rId350" Type="http://schemas.openxmlformats.org/officeDocument/2006/relationships/customXml" Target="../ink/ink3868.xml"/><Relationship Id="rId371" Type="http://schemas.openxmlformats.org/officeDocument/2006/relationships/image" Target="../media/image3146.png"/><Relationship Id="rId406" Type="http://schemas.openxmlformats.org/officeDocument/2006/relationships/customXml" Target="../ink/ink3896.xml"/><Relationship Id="rId9" Type="http://schemas.openxmlformats.org/officeDocument/2006/relationships/image" Target="../media/image29640.png"/><Relationship Id="rId210" Type="http://schemas.openxmlformats.org/officeDocument/2006/relationships/customXml" Target="../ink/ink3798.xml"/><Relationship Id="rId392" Type="http://schemas.openxmlformats.org/officeDocument/2006/relationships/customXml" Target="../ink/ink3889.xml"/><Relationship Id="rId427" Type="http://schemas.openxmlformats.org/officeDocument/2006/relationships/image" Target="../media/image3174.png"/><Relationship Id="rId448" Type="http://schemas.openxmlformats.org/officeDocument/2006/relationships/customXml" Target="../ink/ink3917.xml"/><Relationship Id="rId469" Type="http://schemas.openxmlformats.org/officeDocument/2006/relationships/image" Target="../media/image3195.png"/><Relationship Id="rId26" Type="http://schemas.openxmlformats.org/officeDocument/2006/relationships/customXml" Target="../ink/ink3706.xml"/><Relationship Id="rId231" Type="http://schemas.openxmlformats.org/officeDocument/2006/relationships/image" Target="../media/image3075.png"/><Relationship Id="rId252" Type="http://schemas.openxmlformats.org/officeDocument/2006/relationships/customXml" Target="../ink/ink3819.xml"/><Relationship Id="rId273" Type="http://schemas.openxmlformats.org/officeDocument/2006/relationships/image" Target="../media/image3096.png"/><Relationship Id="rId294" Type="http://schemas.openxmlformats.org/officeDocument/2006/relationships/customXml" Target="../ink/ink3840.xml"/><Relationship Id="rId308" Type="http://schemas.openxmlformats.org/officeDocument/2006/relationships/customXml" Target="../ink/ink3847.xml"/><Relationship Id="rId329" Type="http://schemas.openxmlformats.org/officeDocument/2006/relationships/image" Target="../media/image3125.png"/><Relationship Id="rId47" Type="http://schemas.openxmlformats.org/officeDocument/2006/relationships/image" Target="../media/image2983.png"/><Relationship Id="rId68" Type="http://schemas.openxmlformats.org/officeDocument/2006/relationships/customXml" Target="../ink/ink3727.xml"/><Relationship Id="rId89" Type="http://schemas.openxmlformats.org/officeDocument/2006/relationships/image" Target="../media/image3004.png"/><Relationship Id="rId112" Type="http://schemas.openxmlformats.org/officeDocument/2006/relationships/customXml" Target="../ink/ink3749.xml"/><Relationship Id="rId133" Type="http://schemas.openxmlformats.org/officeDocument/2006/relationships/image" Target="../media/image3026.png"/><Relationship Id="rId154" Type="http://schemas.openxmlformats.org/officeDocument/2006/relationships/customXml" Target="../ink/ink3770.xml"/><Relationship Id="rId175" Type="http://schemas.openxmlformats.org/officeDocument/2006/relationships/image" Target="../media/image3047.png"/><Relationship Id="rId340" Type="http://schemas.openxmlformats.org/officeDocument/2006/relationships/customXml" Target="../ink/ink3863.xml"/><Relationship Id="rId361" Type="http://schemas.openxmlformats.org/officeDocument/2006/relationships/image" Target="../media/image3141.png"/><Relationship Id="rId196" Type="http://schemas.openxmlformats.org/officeDocument/2006/relationships/customXml" Target="../ink/ink3791.xml"/><Relationship Id="rId200" Type="http://schemas.openxmlformats.org/officeDocument/2006/relationships/customXml" Target="../ink/ink3793.xml"/><Relationship Id="rId382" Type="http://schemas.openxmlformats.org/officeDocument/2006/relationships/customXml" Target="../ink/ink3884.xml"/><Relationship Id="rId417" Type="http://schemas.openxmlformats.org/officeDocument/2006/relationships/image" Target="../media/image3169.png"/><Relationship Id="rId438" Type="http://schemas.openxmlformats.org/officeDocument/2006/relationships/customXml" Target="../ink/ink3912.xml"/><Relationship Id="rId459" Type="http://schemas.openxmlformats.org/officeDocument/2006/relationships/image" Target="../media/image3190.png"/><Relationship Id="rId16" Type="http://schemas.openxmlformats.org/officeDocument/2006/relationships/customXml" Target="../ink/ink3701.xml"/><Relationship Id="rId221" Type="http://schemas.openxmlformats.org/officeDocument/2006/relationships/image" Target="../media/image3070.png"/><Relationship Id="rId242" Type="http://schemas.openxmlformats.org/officeDocument/2006/relationships/customXml" Target="../ink/ink3814.xml"/><Relationship Id="rId263" Type="http://schemas.openxmlformats.org/officeDocument/2006/relationships/image" Target="../media/image3091.png"/><Relationship Id="rId284" Type="http://schemas.openxmlformats.org/officeDocument/2006/relationships/customXml" Target="../ink/ink3835.xml"/><Relationship Id="rId319" Type="http://schemas.openxmlformats.org/officeDocument/2006/relationships/image" Target="../media/image3120.png"/><Relationship Id="rId470" Type="http://schemas.openxmlformats.org/officeDocument/2006/relationships/customXml" Target="../ink/ink3928.xml"/><Relationship Id="rId37" Type="http://schemas.openxmlformats.org/officeDocument/2006/relationships/image" Target="../media/image2978.png"/><Relationship Id="rId58" Type="http://schemas.openxmlformats.org/officeDocument/2006/relationships/customXml" Target="../ink/ink3722.xml"/><Relationship Id="rId79" Type="http://schemas.openxmlformats.org/officeDocument/2006/relationships/image" Target="../media/image2999.png"/><Relationship Id="rId102" Type="http://schemas.openxmlformats.org/officeDocument/2006/relationships/customXml" Target="../ink/ink3744.xml"/><Relationship Id="rId123" Type="http://schemas.openxmlformats.org/officeDocument/2006/relationships/image" Target="../media/image3021.png"/><Relationship Id="rId144" Type="http://schemas.openxmlformats.org/officeDocument/2006/relationships/customXml" Target="../ink/ink3765.xml"/><Relationship Id="rId330" Type="http://schemas.openxmlformats.org/officeDocument/2006/relationships/customXml" Target="../ink/ink3858.xml"/><Relationship Id="rId90" Type="http://schemas.openxmlformats.org/officeDocument/2006/relationships/customXml" Target="../ink/ink3738.xml"/><Relationship Id="rId165" Type="http://schemas.openxmlformats.org/officeDocument/2006/relationships/image" Target="../media/image3042.png"/><Relationship Id="rId186" Type="http://schemas.openxmlformats.org/officeDocument/2006/relationships/customXml" Target="../ink/ink3786.xml"/><Relationship Id="rId351" Type="http://schemas.openxmlformats.org/officeDocument/2006/relationships/image" Target="../media/image3136.png"/><Relationship Id="rId372" Type="http://schemas.openxmlformats.org/officeDocument/2006/relationships/customXml" Target="../ink/ink3879.xml"/><Relationship Id="rId393" Type="http://schemas.openxmlformats.org/officeDocument/2006/relationships/image" Target="../media/image3157.png"/><Relationship Id="rId407" Type="http://schemas.openxmlformats.org/officeDocument/2006/relationships/image" Target="../media/image3164.png"/><Relationship Id="rId428" Type="http://schemas.openxmlformats.org/officeDocument/2006/relationships/customXml" Target="../ink/ink3907.xml"/><Relationship Id="rId449" Type="http://schemas.openxmlformats.org/officeDocument/2006/relationships/image" Target="../media/image3185.png"/><Relationship Id="rId211" Type="http://schemas.openxmlformats.org/officeDocument/2006/relationships/image" Target="../media/image3065.png"/><Relationship Id="rId232" Type="http://schemas.openxmlformats.org/officeDocument/2006/relationships/customXml" Target="../ink/ink3809.xml"/><Relationship Id="rId253" Type="http://schemas.openxmlformats.org/officeDocument/2006/relationships/image" Target="../media/image3086.png"/><Relationship Id="rId274" Type="http://schemas.openxmlformats.org/officeDocument/2006/relationships/customXml" Target="../ink/ink3830.xml"/><Relationship Id="rId295" Type="http://schemas.openxmlformats.org/officeDocument/2006/relationships/image" Target="../media/image3108.png"/><Relationship Id="rId309" Type="http://schemas.openxmlformats.org/officeDocument/2006/relationships/image" Target="../media/image3115.png"/><Relationship Id="rId460" Type="http://schemas.openxmlformats.org/officeDocument/2006/relationships/customXml" Target="../ink/ink3923.xml"/><Relationship Id="rId27" Type="http://schemas.openxmlformats.org/officeDocument/2006/relationships/image" Target="../media/image29730.png"/><Relationship Id="rId48" Type="http://schemas.openxmlformats.org/officeDocument/2006/relationships/customXml" Target="../ink/ink3717.xml"/><Relationship Id="rId69" Type="http://schemas.openxmlformats.org/officeDocument/2006/relationships/image" Target="../media/image2994.png"/><Relationship Id="rId113" Type="http://schemas.openxmlformats.org/officeDocument/2006/relationships/image" Target="../media/image3016.png"/><Relationship Id="rId134" Type="http://schemas.openxmlformats.org/officeDocument/2006/relationships/customXml" Target="../ink/ink3760.xml"/><Relationship Id="rId320" Type="http://schemas.openxmlformats.org/officeDocument/2006/relationships/customXml" Target="../ink/ink3853.xml"/><Relationship Id="rId80" Type="http://schemas.openxmlformats.org/officeDocument/2006/relationships/customXml" Target="../ink/ink3733.xml"/><Relationship Id="rId155" Type="http://schemas.openxmlformats.org/officeDocument/2006/relationships/image" Target="../media/image3037.png"/><Relationship Id="rId176" Type="http://schemas.openxmlformats.org/officeDocument/2006/relationships/customXml" Target="../ink/ink3781.xml"/><Relationship Id="rId197" Type="http://schemas.openxmlformats.org/officeDocument/2006/relationships/image" Target="../media/image3058.png"/><Relationship Id="rId341" Type="http://schemas.openxmlformats.org/officeDocument/2006/relationships/image" Target="../media/image3131.png"/><Relationship Id="rId362" Type="http://schemas.openxmlformats.org/officeDocument/2006/relationships/customXml" Target="../ink/ink3874.xml"/><Relationship Id="rId383" Type="http://schemas.openxmlformats.org/officeDocument/2006/relationships/image" Target="../media/image3152.png"/><Relationship Id="rId418" Type="http://schemas.openxmlformats.org/officeDocument/2006/relationships/customXml" Target="../ink/ink3902.xml"/><Relationship Id="rId439" Type="http://schemas.openxmlformats.org/officeDocument/2006/relationships/image" Target="../media/image3180.png"/><Relationship Id="rId201" Type="http://schemas.openxmlformats.org/officeDocument/2006/relationships/image" Target="../media/image3060.png"/><Relationship Id="rId222" Type="http://schemas.openxmlformats.org/officeDocument/2006/relationships/customXml" Target="../ink/ink3804.xml"/><Relationship Id="rId243" Type="http://schemas.openxmlformats.org/officeDocument/2006/relationships/image" Target="../media/image3081.png"/><Relationship Id="rId264" Type="http://schemas.openxmlformats.org/officeDocument/2006/relationships/customXml" Target="../ink/ink3825.xml"/><Relationship Id="rId285" Type="http://schemas.openxmlformats.org/officeDocument/2006/relationships/image" Target="../media/image3103.png"/><Relationship Id="rId450" Type="http://schemas.openxmlformats.org/officeDocument/2006/relationships/customXml" Target="../ink/ink3918.xml"/><Relationship Id="rId471" Type="http://schemas.openxmlformats.org/officeDocument/2006/relationships/image" Target="../media/image3196.png"/><Relationship Id="rId17" Type="http://schemas.openxmlformats.org/officeDocument/2006/relationships/image" Target="../media/image29680.png"/><Relationship Id="rId38" Type="http://schemas.openxmlformats.org/officeDocument/2006/relationships/customXml" Target="../ink/ink3712.xml"/><Relationship Id="rId59" Type="http://schemas.openxmlformats.org/officeDocument/2006/relationships/image" Target="../media/image2989.png"/><Relationship Id="rId103" Type="http://schemas.openxmlformats.org/officeDocument/2006/relationships/image" Target="../media/image3011.png"/><Relationship Id="rId124" Type="http://schemas.openxmlformats.org/officeDocument/2006/relationships/customXml" Target="../ink/ink3755.xml"/><Relationship Id="rId310" Type="http://schemas.openxmlformats.org/officeDocument/2006/relationships/customXml" Target="../ink/ink3848.xml"/><Relationship Id="rId70" Type="http://schemas.openxmlformats.org/officeDocument/2006/relationships/customXml" Target="../ink/ink3728.xml"/><Relationship Id="rId91" Type="http://schemas.openxmlformats.org/officeDocument/2006/relationships/image" Target="../media/image3005.png"/><Relationship Id="rId145" Type="http://schemas.openxmlformats.org/officeDocument/2006/relationships/image" Target="../media/image3032.png"/><Relationship Id="rId166" Type="http://schemas.openxmlformats.org/officeDocument/2006/relationships/customXml" Target="../ink/ink3776.xml"/><Relationship Id="rId187" Type="http://schemas.openxmlformats.org/officeDocument/2006/relationships/image" Target="../media/image3053.png"/><Relationship Id="rId331" Type="http://schemas.openxmlformats.org/officeDocument/2006/relationships/image" Target="../media/image3126.png"/><Relationship Id="rId352" Type="http://schemas.openxmlformats.org/officeDocument/2006/relationships/customXml" Target="../ink/ink3869.xml"/><Relationship Id="rId373" Type="http://schemas.openxmlformats.org/officeDocument/2006/relationships/image" Target="../media/image3147.png"/><Relationship Id="rId394" Type="http://schemas.openxmlformats.org/officeDocument/2006/relationships/customXml" Target="../ink/ink3890.xml"/><Relationship Id="rId408" Type="http://schemas.openxmlformats.org/officeDocument/2006/relationships/customXml" Target="../ink/ink3897.xml"/><Relationship Id="rId429" Type="http://schemas.openxmlformats.org/officeDocument/2006/relationships/image" Target="../media/image317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799.xml"/><Relationship Id="rId233" Type="http://schemas.openxmlformats.org/officeDocument/2006/relationships/image" Target="../media/image3076.png"/><Relationship Id="rId254" Type="http://schemas.openxmlformats.org/officeDocument/2006/relationships/customXml" Target="../ink/ink3820.xml"/><Relationship Id="rId440" Type="http://schemas.openxmlformats.org/officeDocument/2006/relationships/customXml" Target="../ink/ink3913.xml"/><Relationship Id="rId28" Type="http://schemas.openxmlformats.org/officeDocument/2006/relationships/customXml" Target="../ink/ink3707.xml"/><Relationship Id="rId49" Type="http://schemas.openxmlformats.org/officeDocument/2006/relationships/image" Target="../media/image2984.png"/><Relationship Id="rId114" Type="http://schemas.openxmlformats.org/officeDocument/2006/relationships/customXml" Target="../ink/ink3750.xml"/><Relationship Id="rId275" Type="http://schemas.openxmlformats.org/officeDocument/2006/relationships/image" Target="../media/image3097.png"/><Relationship Id="rId296" Type="http://schemas.openxmlformats.org/officeDocument/2006/relationships/customXml" Target="../ink/ink3841.xml"/><Relationship Id="rId300" Type="http://schemas.openxmlformats.org/officeDocument/2006/relationships/customXml" Target="../ink/ink3843.xml"/><Relationship Id="rId461" Type="http://schemas.openxmlformats.org/officeDocument/2006/relationships/image" Target="../media/image3191.png"/><Relationship Id="rId60" Type="http://schemas.openxmlformats.org/officeDocument/2006/relationships/customXml" Target="../ink/ink3723.xml"/><Relationship Id="rId81" Type="http://schemas.openxmlformats.org/officeDocument/2006/relationships/image" Target="../media/image3000.png"/><Relationship Id="rId135" Type="http://schemas.openxmlformats.org/officeDocument/2006/relationships/image" Target="../media/image3027.png"/><Relationship Id="rId156" Type="http://schemas.openxmlformats.org/officeDocument/2006/relationships/customXml" Target="../ink/ink3771.xml"/><Relationship Id="rId177" Type="http://schemas.openxmlformats.org/officeDocument/2006/relationships/image" Target="../media/image3048.png"/><Relationship Id="rId198" Type="http://schemas.openxmlformats.org/officeDocument/2006/relationships/customXml" Target="../ink/ink3792.xml"/><Relationship Id="rId321" Type="http://schemas.openxmlformats.org/officeDocument/2006/relationships/image" Target="../media/image3121.png"/><Relationship Id="rId342" Type="http://schemas.openxmlformats.org/officeDocument/2006/relationships/customXml" Target="../ink/ink3864.xml"/><Relationship Id="rId363" Type="http://schemas.openxmlformats.org/officeDocument/2006/relationships/image" Target="../media/image3142.png"/><Relationship Id="rId384" Type="http://schemas.openxmlformats.org/officeDocument/2006/relationships/customXml" Target="../ink/ink3885.xml"/><Relationship Id="rId419" Type="http://schemas.openxmlformats.org/officeDocument/2006/relationships/image" Target="../media/image3170.png"/><Relationship Id="rId202" Type="http://schemas.openxmlformats.org/officeDocument/2006/relationships/customXml" Target="../ink/ink3794.xml"/><Relationship Id="rId223" Type="http://schemas.openxmlformats.org/officeDocument/2006/relationships/image" Target="../media/image3071.png"/><Relationship Id="rId244" Type="http://schemas.openxmlformats.org/officeDocument/2006/relationships/customXml" Target="../ink/ink3815.xml"/><Relationship Id="rId430" Type="http://schemas.openxmlformats.org/officeDocument/2006/relationships/customXml" Target="../ink/ink3908.xml"/><Relationship Id="rId18" Type="http://schemas.openxmlformats.org/officeDocument/2006/relationships/customXml" Target="../ink/ink3702.xml"/><Relationship Id="rId39" Type="http://schemas.openxmlformats.org/officeDocument/2006/relationships/image" Target="../media/image2979.png"/><Relationship Id="rId265" Type="http://schemas.openxmlformats.org/officeDocument/2006/relationships/image" Target="../media/image3092.png"/><Relationship Id="rId286" Type="http://schemas.openxmlformats.org/officeDocument/2006/relationships/customXml" Target="../ink/ink3836.xml"/><Relationship Id="rId451" Type="http://schemas.openxmlformats.org/officeDocument/2006/relationships/image" Target="../media/image3186.png"/><Relationship Id="rId472" Type="http://schemas.openxmlformats.org/officeDocument/2006/relationships/customXml" Target="../ink/ink3929.xml"/><Relationship Id="rId50" Type="http://schemas.openxmlformats.org/officeDocument/2006/relationships/customXml" Target="../ink/ink3718.xml"/><Relationship Id="rId104" Type="http://schemas.openxmlformats.org/officeDocument/2006/relationships/customXml" Target="../ink/ink3745.xml"/><Relationship Id="rId125" Type="http://schemas.openxmlformats.org/officeDocument/2006/relationships/image" Target="../media/image3022.png"/><Relationship Id="rId146" Type="http://schemas.openxmlformats.org/officeDocument/2006/relationships/customXml" Target="../ink/ink3766.xml"/><Relationship Id="rId167" Type="http://schemas.openxmlformats.org/officeDocument/2006/relationships/image" Target="../media/image3043.png"/><Relationship Id="rId188" Type="http://schemas.openxmlformats.org/officeDocument/2006/relationships/customXml" Target="../ink/ink3787.xml"/><Relationship Id="rId311" Type="http://schemas.openxmlformats.org/officeDocument/2006/relationships/image" Target="../media/image3116.png"/><Relationship Id="rId332" Type="http://schemas.openxmlformats.org/officeDocument/2006/relationships/customXml" Target="../ink/ink3859.xml"/><Relationship Id="rId353" Type="http://schemas.openxmlformats.org/officeDocument/2006/relationships/image" Target="../media/image3137.png"/><Relationship Id="rId374" Type="http://schemas.openxmlformats.org/officeDocument/2006/relationships/customXml" Target="../ink/ink3880.xml"/><Relationship Id="rId395" Type="http://schemas.openxmlformats.org/officeDocument/2006/relationships/image" Target="../media/image3158.png"/><Relationship Id="rId409" Type="http://schemas.openxmlformats.org/officeDocument/2006/relationships/image" Target="../media/image3165.png"/><Relationship Id="rId71" Type="http://schemas.openxmlformats.org/officeDocument/2006/relationships/image" Target="../media/image2995.png"/><Relationship Id="rId92" Type="http://schemas.openxmlformats.org/officeDocument/2006/relationships/customXml" Target="../ink/ink3739.xml"/><Relationship Id="rId213" Type="http://schemas.openxmlformats.org/officeDocument/2006/relationships/image" Target="../media/image3066.png"/><Relationship Id="rId234" Type="http://schemas.openxmlformats.org/officeDocument/2006/relationships/customXml" Target="../ink/ink3810.xml"/><Relationship Id="rId420" Type="http://schemas.openxmlformats.org/officeDocument/2006/relationships/customXml" Target="../ink/ink3903.xml"/><Relationship Id="rId2" Type="http://schemas.openxmlformats.org/officeDocument/2006/relationships/customXml" Target="../ink/ink3694.xml"/><Relationship Id="rId29" Type="http://schemas.openxmlformats.org/officeDocument/2006/relationships/image" Target="../media/image29740.png"/><Relationship Id="rId255" Type="http://schemas.openxmlformats.org/officeDocument/2006/relationships/image" Target="../media/image3087.png"/><Relationship Id="rId276" Type="http://schemas.openxmlformats.org/officeDocument/2006/relationships/customXml" Target="../ink/ink3831.xml"/><Relationship Id="rId297" Type="http://schemas.openxmlformats.org/officeDocument/2006/relationships/image" Target="../media/image3109.png"/><Relationship Id="rId441" Type="http://schemas.openxmlformats.org/officeDocument/2006/relationships/image" Target="../media/image3181.png"/><Relationship Id="rId462" Type="http://schemas.openxmlformats.org/officeDocument/2006/relationships/customXml" Target="../ink/ink3924.xml"/><Relationship Id="rId40" Type="http://schemas.openxmlformats.org/officeDocument/2006/relationships/customXml" Target="../ink/ink3713.xml"/><Relationship Id="rId115" Type="http://schemas.openxmlformats.org/officeDocument/2006/relationships/image" Target="../media/image3017.png"/><Relationship Id="rId136" Type="http://schemas.openxmlformats.org/officeDocument/2006/relationships/customXml" Target="../ink/ink3761.xml"/><Relationship Id="rId157" Type="http://schemas.openxmlformats.org/officeDocument/2006/relationships/image" Target="../media/image3038.png"/><Relationship Id="rId178" Type="http://schemas.openxmlformats.org/officeDocument/2006/relationships/customXml" Target="../ink/ink3782.xml"/><Relationship Id="rId301" Type="http://schemas.openxmlformats.org/officeDocument/2006/relationships/image" Target="../media/image3111.png"/><Relationship Id="rId322" Type="http://schemas.openxmlformats.org/officeDocument/2006/relationships/customXml" Target="../ink/ink3854.xml"/><Relationship Id="rId343" Type="http://schemas.openxmlformats.org/officeDocument/2006/relationships/image" Target="../media/image3132.png"/><Relationship Id="rId364" Type="http://schemas.openxmlformats.org/officeDocument/2006/relationships/customXml" Target="../ink/ink3875.xml"/><Relationship Id="rId61" Type="http://schemas.openxmlformats.org/officeDocument/2006/relationships/image" Target="../media/image2990.png"/><Relationship Id="rId82" Type="http://schemas.openxmlformats.org/officeDocument/2006/relationships/customXml" Target="../ink/ink3734.xml"/><Relationship Id="rId199" Type="http://schemas.openxmlformats.org/officeDocument/2006/relationships/image" Target="../media/image3059.png"/><Relationship Id="rId203" Type="http://schemas.openxmlformats.org/officeDocument/2006/relationships/image" Target="../media/image3061.png"/><Relationship Id="rId385" Type="http://schemas.openxmlformats.org/officeDocument/2006/relationships/image" Target="../media/image3153.png"/><Relationship Id="rId19" Type="http://schemas.openxmlformats.org/officeDocument/2006/relationships/image" Target="../media/image29690.png"/><Relationship Id="rId224" Type="http://schemas.openxmlformats.org/officeDocument/2006/relationships/customXml" Target="../ink/ink3805.xml"/><Relationship Id="rId245" Type="http://schemas.openxmlformats.org/officeDocument/2006/relationships/image" Target="../media/image3082.png"/><Relationship Id="rId266" Type="http://schemas.openxmlformats.org/officeDocument/2006/relationships/customXml" Target="../ink/ink3826.xml"/><Relationship Id="rId287" Type="http://schemas.openxmlformats.org/officeDocument/2006/relationships/image" Target="../media/image3104.png"/><Relationship Id="rId410" Type="http://schemas.openxmlformats.org/officeDocument/2006/relationships/customXml" Target="../ink/ink3898.xml"/><Relationship Id="rId431" Type="http://schemas.openxmlformats.org/officeDocument/2006/relationships/image" Target="../media/image3176.png"/><Relationship Id="rId452" Type="http://schemas.openxmlformats.org/officeDocument/2006/relationships/customXml" Target="../ink/ink3919.xml"/><Relationship Id="rId473" Type="http://schemas.openxmlformats.org/officeDocument/2006/relationships/image" Target="../media/image3197.png"/><Relationship Id="rId30" Type="http://schemas.openxmlformats.org/officeDocument/2006/relationships/customXml" Target="../ink/ink3708.xml"/><Relationship Id="rId105" Type="http://schemas.openxmlformats.org/officeDocument/2006/relationships/image" Target="../media/image3012.png"/><Relationship Id="rId126" Type="http://schemas.openxmlformats.org/officeDocument/2006/relationships/customXml" Target="../ink/ink3756.xml"/><Relationship Id="rId147" Type="http://schemas.openxmlformats.org/officeDocument/2006/relationships/image" Target="../media/image3033.png"/><Relationship Id="rId168" Type="http://schemas.openxmlformats.org/officeDocument/2006/relationships/customXml" Target="../ink/ink3777.xml"/><Relationship Id="rId312" Type="http://schemas.openxmlformats.org/officeDocument/2006/relationships/customXml" Target="../ink/ink3849.xml"/><Relationship Id="rId333" Type="http://schemas.openxmlformats.org/officeDocument/2006/relationships/image" Target="../media/image3127.png"/><Relationship Id="rId354" Type="http://schemas.openxmlformats.org/officeDocument/2006/relationships/customXml" Target="../ink/ink3870.xml"/><Relationship Id="rId51" Type="http://schemas.openxmlformats.org/officeDocument/2006/relationships/image" Target="../media/image2985.png"/><Relationship Id="rId72" Type="http://schemas.openxmlformats.org/officeDocument/2006/relationships/customXml" Target="../ink/ink3729.xml"/><Relationship Id="rId93" Type="http://schemas.openxmlformats.org/officeDocument/2006/relationships/image" Target="../media/image3006.png"/><Relationship Id="rId189" Type="http://schemas.openxmlformats.org/officeDocument/2006/relationships/image" Target="../media/image3054.png"/><Relationship Id="rId375" Type="http://schemas.openxmlformats.org/officeDocument/2006/relationships/image" Target="../media/image3148.png"/><Relationship Id="rId396" Type="http://schemas.openxmlformats.org/officeDocument/2006/relationships/customXml" Target="../ink/ink3891.xml"/><Relationship Id="rId3" Type="http://schemas.openxmlformats.org/officeDocument/2006/relationships/image" Target="../media/image29610.png"/><Relationship Id="rId214" Type="http://schemas.openxmlformats.org/officeDocument/2006/relationships/customXml" Target="../ink/ink3800.xml"/><Relationship Id="rId235" Type="http://schemas.openxmlformats.org/officeDocument/2006/relationships/image" Target="../media/image3077.png"/><Relationship Id="rId256" Type="http://schemas.openxmlformats.org/officeDocument/2006/relationships/customXml" Target="../ink/ink3821.xml"/><Relationship Id="rId277" Type="http://schemas.openxmlformats.org/officeDocument/2006/relationships/image" Target="../media/image3098.png"/><Relationship Id="rId298" Type="http://schemas.openxmlformats.org/officeDocument/2006/relationships/customXml" Target="../ink/ink3842.xml"/><Relationship Id="rId400" Type="http://schemas.openxmlformats.org/officeDocument/2006/relationships/customXml" Target="../ink/ink3893.xml"/><Relationship Id="rId421" Type="http://schemas.openxmlformats.org/officeDocument/2006/relationships/image" Target="../media/image3171.png"/><Relationship Id="rId442" Type="http://schemas.openxmlformats.org/officeDocument/2006/relationships/customXml" Target="../ink/ink3914.xml"/><Relationship Id="rId463" Type="http://schemas.openxmlformats.org/officeDocument/2006/relationships/image" Target="../media/image3192.png"/><Relationship Id="rId116" Type="http://schemas.openxmlformats.org/officeDocument/2006/relationships/customXml" Target="../ink/ink3751.xml"/><Relationship Id="rId137" Type="http://schemas.openxmlformats.org/officeDocument/2006/relationships/image" Target="../media/image3028.png"/><Relationship Id="rId158" Type="http://schemas.openxmlformats.org/officeDocument/2006/relationships/customXml" Target="../ink/ink3772.xml"/><Relationship Id="rId302" Type="http://schemas.openxmlformats.org/officeDocument/2006/relationships/customXml" Target="../ink/ink3844.xml"/><Relationship Id="rId323" Type="http://schemas.openxmlformats.org/officeDocument/2006/relationships/image" Target="../media/image3122.png"/><Relationship Id="rId344" Type="http://schemas.openxmlformats.org/officeDocument/2006/relationships/customXml" Target="../ink/ink3865.xml"/><Relationship Id="rId20" Type="http://schemas.openxmlformats.org/officeDocument/2006/relationships/customXml" Target="../ink/ink3703.xml"/><Relationship Id="rId41" Type="http://schemas.openxmlformats.org/officeDocument/2006/relationships/image" Target="../media/image2980.png"/><Relationship Id="rId62" Type="http://schemas.openxmlformats.org/officeDocument/2006/relationships/customXml" Target="../ink/ink3724.xml"/><Relationship Id="rId83" Type="http://schemas.openxmlformats.org/officeDocument/2006/relationships/image" Target="../media/image3001.png"/><Relationship Id="rId179" Type="http://schemas.openxmlformats.org/officeDocument/2006/relationships/image" Target="../media/image3049.png"/><Relationship Id="rId365" Type="http://schemas.openxmlformats.org/officeDocument/2006/relationships/image" Target="../media/image3143.png"/><Relationship Id="rId386" Type="http://schemas.openxmlformats.org/officeDocument/2006/relationships/customXml" Target="../ink/ink3886.xml"/><Relationship Id="rId190" Type="http://schemas.openxmlformats.org/officeDocument/2006/relationships/customXml" Target="../ink/ink3788.xml"/><Relationship Id="rId204" Type="http://schemas.openxmlformats.org/officeDocument/2006/relationships/customXml" Target="../ink/ink3795.xml"/><Relationship Id="rId225" Type="http://schemas.openxmlformats.org/officeDocument/2006/relationships/image" Target="../media/image3072.png"/><Relationship Id="rId246" Type="http://schemas.openxmlformats.org/officeDocument/2006/relationships/customXml" Target="../ink/ink3816.xml"/><Relationship Id="rId267" Type="http://schemas.openxmlformats.org/officeDocument/2006/relationships/image" Target="../media/image3093.png"/><Relationship Id="rId288" Type="http://schemas.openxmlformats.org/officeDocument/2006/relationships/customXml" Target="../ink/ink3837.xml"/><Relationship Id="rId411" Type="http://schemas.openxmlformats.org/officeDocument/2006/relationships/image" Target="../media/image3166.png"/><Relationship Id="rId432" Type="http://schemas.openxmlformats.org/officeDocument/2006/relationships/customXml" Target="../ink/ink3909.xml"/><Relationship Id="rId453" Type="http://schemas.openxmlformats.org/officeDocument/2006/relationships/image" Target="../media/image3187.png"/><Relationship Id="rId474" Type="http://schemas.openxmlformats.org/officeDocument/2006/relationships/customXml" Target="../ink/ink3930.xml"/><Relationship Id="rId106" Type="http://schemas.openxmlformats.org/officeDocument/2006/relationships/customXml" Target="../ink/ink3746.xml"/><Relationship Id="rId127" Type="http://schemas.openxmlformats.org/officeDocument/2006/relationships/image" Target="../media/image3023.png"/><Relationship Id="rId313" Type="http://schemas.openxmlformats.org/officeDocument/2006/relationships/image" Target="../media/image3117.png"/><Relationship Id="rId10" Type="http://schemas.openxmlformats.org/officeDocument/2006/relationships/customXml" Target="../ink/ink3698.xml"/><Relationship Id="rId31" Type="http://schemas.openxmlformats.org/officeDocument/2006/relationships/image" Target="../media/image29750.png"/><Relationship Id="rId52" Type="http://schemas.openxmlformats.org/officeDocument/2006/relationships/customXml" Target="../ink/ink3719.xml"/><Relationship Id="rId73" Type="http://schemas.openxmlformats.org/officeDocument/2006/relationships/image" Target="../media/image2996.png"/><Relationship Id="rId94" Type="http://schemas.openxmlformats.org/officeDocument/2006/relationships/customXml" Target="../ink/ink3740.xml"/><Relationship Id="rId148" Type="http://schemas.openxmlformats.org/officeDocument/2006/relationships/customXml" Target="../ink/ink3767.xml"/><Relationship Id="rId169" Type="http://schemas.openxmlformats.org/officeDocument/2006/relationships/image" Target="../media/image3044.png"/><Relationship Id="rId334" Type="http://schemas.openxmlformats.org/officeDocument/2006/relationships/customXml" Target="../ink/ink3860.xml"/><Relationship Id="rId355" Type="http://schemas.openxmlformats.org/officeDocument/2006/relationships/image" Target="../media/image3138.png"/><Relationship Id="rId376" Type="http://schemas.openxmlformats.org/officeDocument/2006/relationships/customXml" Target="../ink/ink3881.xml"/><Relationship Id="rId397" Type="http://schemas.openxmlformats.org/officeDocument/2006/relationships/image" Target="../media/image3159.png"/><Relationship Id="rId4" Type="http://schemas.openxmlformats.org/officeDocument/2006/relationships/customXml" Target="../ink/ink3695.xml"/><Relationship Id="rId180" Type="http://schemas.openxmlformats.org/officeDocument/2006/relationships/customXml" Target="../ink/ink3783.xml"/><Relationship Id="rId215" Type="http://schemas.openxmlformats.org/officeDocument/2006/relationships/image" Target="../media/image3067.png"/><Relationship Id="rId236" Type="http://schemas.openxmlformats.org/officeDocument/2006/relationships/customXml" Target="../ink/ink3811.xml"/><Relationship Id="rId257" Type="http://schemas.openxmlformats.org/officeDocument/2006/relationships/image" Target="../media/image3088.png"/><Relationship Id="rId278" Type="http://schemas.openxmlformats.org/officeDocument/2006/relationships/customXml" Target="../ink/ink3832.xml"/><Relationship Id="rId401" Type="http://schemas.openxmlformats.org/officeDocument/2006/relationships/image" Target="../media/image3161.png"/><Relationship Id="rId422" Type="http://schemas.openxmlformats.org/officeDocument/2006/relationships/customXml" Target="../ink/ink3904.xml"/><Relationship Id="rId443" Type="http://schemas.openxmlformats.org/officeDocument/2006/relationships/image" Target="../media/image3182.png"/><Relationship Id="rId464" Type="http://schemas.openxmlformats.org/officeDocument/2006/relationships/customXml" Target="../ink/ink3925.xml"/><Relationship Id="rId303" Type="http://schemas.openxmlformats.org/officeDocument/2006/relationships/image" Target="../media/image3112.png"/><Relationship Id="rId42" Type="http://schemas.openxmlformats.org/officeDocument/2006/relationships/customXml" Target="../ink/ink3714.xml"/><Relationship Id="rId84" Type="http://schemas.openxmlformats.org/officeDocument/2006/relationships/customXml" Target="../ink/ink3735.xml"/><Relationship Id="rId138" Type="http://schemas.openxmlformats.org/officeDocument/2006/relationships/customXml" Target="../ink/ink3762.xml"/><Relationship Id="rId345" Type="http://schemas.openxmlformats.org/officeDocument/2006/relationships/image" Target="../media/image3133.png"/><Relationship Id="rId387" Type="http://schemas.openxmlformats.org/officeDocument/2006/relationships/image" Target="../media/image3154.png"/><Relationship Id="rId191" Type="http://schemas.openxmlformats.org/officeDocument/2006/relationships/image" Target="../media/image3055.png"/><Relationship Id="rId205" Type="http://schemas.openxmlformats.org/officeDocument/2006/relationships/image" Target="../media/image3062.png"/><Relationship Id="rId247" Type="http://schemas.openxmlformats.org/officeDocument/2006/relationships/image" Target="../media/image3083.png"/><Relationship Id="rId412" Type="http://schemas.openxmlformats.org/officeDocument/2006/relationships/customXml" Target="../ink/ink3899.xml"/><Relationship Id="rId107" Type="http://schemas.openxmlformats.org/officeDocument/2006/relationships/image" Target="../media/image3013.png"/><Relationship Id="rId289" Type="http://schemas.openxmlformats.org/officeDocument/2006/relationships/image" Target="../media/image3105.png"/><Relationship Id="rId454" Type="http://schemas.openxmlformats.org/officeDocument/2006/relationships/customXml" Target="../ink/ink3920.xml"/><Relationship Id="rId11" Type="http://schemas.openxmlformats.org/officeDocument/2006/relationships/image" Target="../media/image29650.png"/><Relationship Id="rId53" Type="http://schemas.openxmlformats.org/officeDocument/2006/relationships/image" Target="../media/image2986.png"/><Relationship Id="rId149" Type="http://schemas.openxmlformats.org/officeDocument/2006/relationships/image" Target="../media/image3034.png"/><Relationship Id="rId314" Type="http://schemas.openxmlformats.org/officeDocument/2006/relationships/customXml" Target="../ink/ink3850.xml"/><Relationship Id="rId356" Type="http://schemas.openxmlformats.org/officeDocument/2006/relationships/customXml" Target="../ink/ink3871.xml"/><Relationship Id="rId398" Type="http://schemas.openxmlformats.org/officeDocument/2006/relationships/customXml" Target="../ink/ink3892.xml"/><Relationship Id="rId95" Type="http://schemas.openxmlformats.org/officeDocument/2006/relationships/image" Target="../media/image3007.png"/><Relationship Id="rId160" Type="http://schemas.openxmlformats.org/officeDocument/2006/relationships/customXml" Target="../ink/ink3773.xml"/><Relationship Id="rId216" Type="http://schemas.openxmlformats.org/officeDocument/2006/relationships/customXml" Target="../ink/ink3801.xml"/><Relationship Id="rId423" Type="http://schemas.openxmlformats.org/officeDocument/2006/relationships/image" Target="../media/image3172.png"/><Relationship Id="rId258" Type="http://schemas.openxmlformats.org/officeDocument/2006/relationships/customXml" Target="../ink/ink3822.xml"/><Relationship Id="rId465" Type="http://schemas.openxmlformats.org/officeDocument/2006/relationships/image" Target="../media/image3193.png"/><Relationship Id="rId22" Type="http://schemas.openxmlformats.org/officeDocument/2006/relationships/customXml" Target="../ink/ink3704.xml"/><Relationship Id="rId64" Type="http://schemas.openxmlformats.org/officeDocument/2006/relationships/customXml" Target="../ink/ink3725.xml"/><Relationship Id="rId118" Type="http://schemas.openxmlformats.org/officeDocument/2006/relationships/customXml" Target="../ink/ink3752.xml"/><Relationship Id="rId325" Type="http://schemas.openxmlformats.org/officeDocument/2006/relationships/image" Target="../media/image3123.png"/><Relationship Id="rId367" Type="http://schemas.openxmlformats.org/officeDocument/2006/relationships/image" Target="../media/image3144.png"/><Relationship Id="rId171" Type="http://schemas.openxmlformats.org/officeDocument/2006/relationships/image" Target="../media/image3045.png"/><Relationship Id="rId227" Type="http://schemas.openxmlformats.org/officeDocument/2006/relationships/image" Target="../media/image3073.png"/><Relationship Id="rId269" Type="http://schemas.openxmlformats.org/officeDocument/2006/relationships/image" Target="../media/image3094.png"/><Relationship Id="rId434" Type="http://schemas.openxmlformats.org/officeDocument/2006/relationships/customXml" Target="../ink/ink3910.xml"/><Relationship Id="rId476" Type="http://schemas.openxmlformats.org/officeDocument/2006/relationships/customXml" Target="../ink/ink3931.xml"/><Relationship Id="rId33" Type="http://schemas.openxmlformats.org/officeDocument/2006/relationships/image" Target="../media/image29760.png"/><Relationship Id="rId129" Type="http://schemas.openxmlformats.org/officeDocument/2006/relationships/image" Target="../media/image3024.png"/><Relationship Id="rId280" Type="http://schemas.openxmlformats.org/officeDocument/2006/relationships/customXml" Target="../ink/ink3833.xml"/><Relationship Id="rId336" Type="http://schemas.openxmlformats.org/officeDocument/2006/relationships/customXml" Target="../ink/ink3861.xml"/><Relationship Id="rId75" Type="http://schemas.openxmlformats.org/officeDocument/2006/relationships/image" Target="../media/image2997.png"/><Relationship Id="rId140" Type="http://schemas.openxmlformats.org/officeDocument/2006/relationships/customXml" Target="../ink/ink3763.xml"/><Relationship Id="rId182" Type="http://schemas.openxmlformats.org/officeDocument/2006/relationships/customXml" Target="../ink/ink3784.xml"/><Relationship Id="rId378" Type="http://schemas.openxmlformats.org/officeDocument/2006/relationships/customXml" Target="../ink/ink3882.xml"/><Relationship Id="rId403" Type="http://schemas.openxmlformats.org/officeDocument/2006/relationships/image" Target="../media/image3162.png"/><Relationship Id="rId6" Type="http://schemas.openxmlformats.org/officeDocument/2006/relationships/customXml" Target="../ink/ink3696.xml"/><Relationship Id="rId238" Type="http://schemas.openxmlformats.org/officeDocument/2006/relationships/customXml" Target="../ink/ink3812.xml"/><Relationship Id="rId445" Type="http://schemas.openxmlformats.org/officeDocument/2006/relationships/image" Target="../media/image3183.png"/><Relationship Id="rId291" Type="http://schemas.openxmlformats.org/officeDocument/2006/relationships/image" Target="../media/image3106.png"/><Relationship Id="rId305" Type="http://schemas.openxmlformats.org/officeDocument/2006/relationships/image" Target="../media/image3113.png"/><Relationship Id="rId347" Type="http://schemas.openxmlformats.org/officeDocument/2006/relationships/image" Target="../media/image3134.png"/><Relationship Id="rId44" Type="http://schemas.openxmlformats.org/officeDocument/2006/relationships/customXml" Target="../ink/ink3715.xml"/><Relationship Id="rId86" Type="http://schemas.openxmlformats.org/officeDocument/2006/relationships/customXml" Target="../ink/ink3736.xml"/><Relationship Id="rId151" Type="http://schemas.openxmlformats.org/officeDocument/2006/relationships/image" Target="../media/image3035.png"/><Relationship Id="rId389" Type="http://schemas.openxmlformats.org/officeDocument/2006/relationships/image" Target="../media/image3155.png"/><Relationship Id="rId193" Type="http://schemas.openxmlformats.org/officeDocument/2006/relationships/image" Target="../media/image3056.png"/><Relationship Id="rId207" Type="http://schemas.openxmlformats.org/officeDocument/2006/relationships/image" Target="../media/image3063.png"/><Relationship Id="rId249" Type="http://schemas.openxmlformats.org/officeDocument/2006/relationships/image" Target="../media/image3084.png"/><Relationship Id="rId414" Type="http://schemas.openxmlformats.org/officeDocument/2006/relationships/customXml" Target="../ink/ink3900.xml"/><Relationship Id="rId456" Type="http://schemas.openxmlformats.org/officeDocument/2006/relationships/customXml" Target="../ink/ink3921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57.png"/><Relationship Id="rId299" Type="http://schemas.openxmlformats.org/officeDocument/2006/relationships/image" Target="../media/image3348.png"/><Relationship Id="rId21" Type="http://schemas.openxmlformats.org/officeDocument/2006/relationships/image" Target="../media/image3209.png"/><Relationship Id="rId63" Type="http://schemas.openxmlformats.org/officeDocument/2006/relationships/image" Target="../media/image3230.png"/><Relationship Id="rId159" Type="http://schemas.openxmlformats.org/officeDocument/2006/relationships/image" Target="../media/image3278.png"/><Relationship Id="rId324" Type="http://schemas.openxmlformats.org/officeDocument/2006/relationships/customXml" Target="../ink/ink4093.xml"/><Relationship Id="rId366" Type="http://schemas.openxmlformats.org/officeDocument/2006/relationships/customXml" Target="../ink/ink4114.xml"/><Relationship Id="rId170" Type="http://schemas.openxmlformats.org/officeDocument/2006/relationships/customXml" Target="../ink/ink4016.xml"/><Relationship Id="rId226" Type="http://schemas.openxmlformats.org/officeDocument/2006/relationships/customXml" Target="../ink/ink4044.xml"/><Relationship Id="rId433" Type="http://schemas.openxmlformats.org/officeDocument/2006/relationships/image" Target="../media/image3415.png"/><Relationship Id="rId268" Type="http://schemas.openxmlformats.org/officeDocument/2006/relationships/customXml" Target="../ink/ink4065.xml"/><Relationship Id="rId32" Type="http://schemas.openxmlformats.org/officeDocument/2006/relationships/customXml" Target="../ink/ink3947.xml"/><Relationship Id="rId74" Type="http://schemas.openxmlformats.org/officeDocument/2006/relationships/customXml" Target="../ink/ink3968.xml"/><Relationship Id="rId128" Type="http://schemas.openxmlformats.org/officeDocument/2006/relationships/customXml" Target="../ink/ink3995.xml"/><Relationship Id="rId335" Type="http://schemas.openxmlformats.org/officeDocument/2006/relationships/image" Target="../media/image3366.png"/><Relationship Id="rId377" Type="http://schemas.openxmlformats.org/officeDocument/2006/relationships/image" Target="../media/image3387.png"/><Relationship Id="rId5" Type="http://schemas.openxmlformats.org/officeDocument/2006/relationships/image" Target="../media/image3201.png"/><Relationship Id="rId181" Type="http://schemas.openxmlformats.org/officeDocument/2006/relationships/image" Target="../media/image3289.png"/><Relationship Id="rId237" Type="http://schemas.openxmlformats.org/officeDocument/2006/relationships/image" Target="../media/image3317.png"/><Relationship Id="rId402" Type="http://schemas.openxmlformats.org/officeDocument/2006/relationships/customXml" Target="../ink/ink4132.xml"/><Relationship Id="rId279" Type="http://schemas.openxmlformats.org/officeDocument/2006/relationships/image" Target="../media/image3338.png"/><Relationship Id="rId444" Type="http://schemas.openxmlformats.org/officeDocument/2006/relationships/customXml" Target="../ink/ink4153.xml"/><Relationship Id="rId43" Type="http://schemas.openxmlformats.org/officeDocument/2006/relationships/image" Target="../media/image3220.png"/><Relationship Id="rId139" Type="http://schemas.openxmlformats.org/officeDocument/2006/relationships/image" Target="../media/image3268.png"/><Relationship Id="rId290" Type="http://schemas.openxmlformats.org/officeDocument/2006/relationships/customXml" Target="../ink/ink4076.xml"/><Relationship Id="rId304" Type="http://schemas.openxmlformats.org/officeDocument/2006/relationships/customXml" Target="../ink/ink4083.xml"/><Relationship Id="rId346" Type="http://schemas.openxmlformats.org/officeDocument/2006/relationships/customXml" Target="../ink/ink4104.xml"/><Relationship Id="rId388" Type="http://schemas.openxmlformats.org/officeDocument/2006/relationships/customXml" Target="../ink/ink4125.xml"/><Relationship Id="rId85" Type="http://schemas.openxmlformats.org/officeDocument/2006/relationships/image" Target="../media/image3241.png"/><Relationship Id="rId150" Type="http://schemas.openxmlformats.org/officeDocument/2006/relationships/customXml" Target="../ink/ink4006.xml"/><Relationship Id="rId192" Type="http://schemas.openxmlformats.org/officeDocument/2006/relationships/customXml" Target="../ink/ink4027.xml"/><Relationship Id="rId206" Type="http://schemas.openxmlformats.org/officeDocument/2006/relationships/customXml" Target="../ink/ink4034.xml"/><Relationship Id="rId413" Type="http://schemas.openxmlformats.org/officeDocument/2006/relationships/image" Target="../media/image3405.png"/><Relationship Id="rId248" Type="http://schemas.openxmlformats.org/officeDocument/2006/relationships/customXml" Target="../ink/ink4055.xml"/><Relationship Id="rId455" Type="http://schemas.openxmlformats.org/officeDocument/2006/relationships/image" Target="../media/image3426.png"/><Relationship Id="rId12" Type="http://schemas.openxmlformats.org/officeDocument/2006/relationships/customXml" Target="../ink/ink3937.xml"/><Relationship Id="rId108" Type="http://schemas.openxmlformats.org/officeDocument/2006/relationships/customXml" Target="../ink/ink3985.xml"/><Relationship Id="rId315" Type="http://schemas.openxmlformats.org/officeDocument/2006/relationships/image" Target="../media/image3356.png"/><Relationship Id="rId357" Type="http://schemas.openxmlformats.org/officeDocument/2006/relationships/image" Target="../media/image3377.png"/><Relationship Id="rId54" Type="http://schemas.openxmlformats.org/officeDocument/2006/relationships/customXml" Target="../ink/ink3958.xml"/><Relationship Id="rId96" Type="http://schemas.openxmlformats.org/officeDocument/2006/relationships/customXml" Target="../ink/ink3979.xml"/><Relationship Id="rId161" Type="http://schemas.openxmlformats.org/officeDocument/2006/relationships/image" Target="../media/image3279.png"/><Relationship Id="rId217" Type="http://schemas.openxmlformats.org/officeDocument/2006/relationships/image" Target="../media/image3307.png"/><Relationship Id="rId399" Type="http://schemas.openxmlformats.org/officeDocument/2006/relationships/image" Target="../media/image3398.png"/><Relationship Id="rId259" Type="http://schemas.openxmlformats.org/officeDocument/2006/relationships/image" Target="../media/image3328.png"/><Relationship Id="rId424" Type="http://schemas.openxmlformats.org/officeDocument/2006/relationships/customXml" Target="../ink/ink4143.xml"/><Relationship Id="rId23" Type="http://schemas.openxmlformats.org/officeDocument/2006/relationships/image" Target="../media/image3210.png"/><Relationship Id="rId119" Type="http://schemas.openxmlformats.org/officeDocument/2006/relationships/image" Target="../media/image3258.png"/><Relationship Id="rId270" Type="http://schemas.openxmlformats.org/officeDocument/2006/relationships/customXml" Target="../ink/ink4066.xml"/><Relationship Id="rId326" Type="http://schemas.openxmlformats.org/officeDocument/2006/relationships/customXml" Target="../ink/ink4094.xml"/><Relationship Id="rId44" Type="http://schemas.openxmlformats.org/officeDocument/2006/relationships/customXml" Target="../ink/ink3953.xml"/><Relationship Id="rId65" Type="http://schemas.openxmlformats.org/officeDocument/2006/relationships/image" Target="../media/image3231.png"/><Relationship Id="rId86" Type="http://schemas.openxmlformats.org/officeDocument/2006/relationships/customXml" Target="../ink/ink3974.xml"/><Relationship Id="rId130" Type="http://schemas.openxmlformats.org/officeDocument/2006/relationships/customXml" Target="../ink/ink3996.xml"/><Relationship Id="rId151" Type="http://schemas.openxmlformats.org/officeDocument/2006/relationships/image" Target="../media/image3274.png"/><Relationship Id="rId368" Type="http://schemas.openxmlformats.org/officeDocument/2006/relationships/customXml" Target="../ink/ink4115.xml"/><Relationship Id="rId389" Type="http://schemas.openxmlformats.org/officeDocument/2006/relationships/image" Target="../media/image3393.png"/><Relationship Id="rId172" Type="http://schemas.openxmlformats.org/officeDocument/2006/relationships/customXml" Target="../ink/ink4017.xml"/><Relationship Id="rId193" Type="http://schemas.openxmlformats.org/officeDocument/2006/relationships/image" Target="../media/image3295.png"/><Relationship Id="rId207" Type="http://schemas.openxmlformats.org/officeDocument/2006/relationships/image" Target="../media/image3302.png"/><Relationship Id="rId228" Type="http://schemas.openxmlformats.org/officeDocument/2006/relationships/customXml" Target="../ink/ink4045.xml"/><Relationship Id="rId249" Type="http://schemas.openxmlformats.org/officeDocument/2006/relationships/image" Target="../media/image3323.png"/><Relationship Id="rId414" Type="http://schemas.openxmlformats.org/officeDocument/2006/relationships/customXml" Target="../ink/ink4138.xml"/><Relationship Id="rId435" Type="http://schemas.openxmlformats.org/officeDocument/2006/relationships/image" Target="../media/image3416.png"/><Relationship Id="rId456" Type="http://schemas.openxmlformats.org/officeDocument/2006/relationships/customXml" Target="../ink/ink4159.xml"/><Relationship Id="rId13" Type="http://schemas.openxmlformats.org/officeDocument/2006/relationships/image" Target="../media/image3205.png"/><Relationship Id="rId109" Type="http://schemas.openxmlformats.org/officeDocument/2006/relationships/image" Target="../media/image3253.png"/><Relationship Id="rId260" Type="http://schemas.openxmlformats.org/officeDocument/2006/relationships/customXml" Target="../ink/ink4061.xml"/><Relationship Id="rId281" Type="http://schemas.openxmlformats.org/officeDocument/2006/relationships/image" Target="../media/image3339.png"/><Relationship Id="rId316" Type="http://schemas.openxmlformats.org/officeDocument/2006/relationships/customXml" Target="../ink/ink4089.xml"/><Relationship Id="rId337" Type="http://schemas.openxmlformats.org/officeDocument/2006/relationships/image" Target="../media/image3367.png"/><Relationship Id="rId34" Type="http://schemas.openxmlformats.org/officeDocument/2006/relationships/customXml" Target="../ink/ink3948.xml"/><Relationship Id="rId55" Type="http://schemas.openxmlformats.org/officeDocument/2006/relationships/image" Target="../media/image3226.png"/><Relationship Id="rId76" Type="http://schemas.openxmlformats.org/officeDocument/2006/relationships/customXml" Target="../ink/ink3969.xml"/><Relationship Id="rId97" Type="http://schemas.openxmlformats.org/officeDocument/2006/relationships/image" Target="../media/image3247.png"/><Relationship Id="rId120" Type="http://schemas.openxmlformats.org/officeDocument/2006/relationships/customXml" Target="../ink/ink3991.xml"/><Relationship Id="rId141" Type="http://schemas.openxmlformats.org/officeDocument/2006/relationships/image" Target="../media/image3269.png"/><Relationship Id="rId358" Type="http://schemas.openxmlformats.org/officeDocument/2006/relationships/customXml" Target="../ink/ink4110.xml"/><Relationship Id="rId379" Type="http://schemas.openxmlformats.org/officeDocument/2006/relationships/image" Target="../media/image3388.png"/><Relationship Id="rId7" Type="http://schemas.openxmlformats.org/officeDocument/2006/relationships/image" Target="../media/image3202.png"/><Relationship Id="rId162" Type="http://schemas.openxmlformats.org/officeDocument/2006/relationships/customXml" Target="../ink/ink4012.xml"/><Relationship Id="rId183" Type="http://schemas.openxmlformats.org/officeDocument/2006/relationships/image" Target="../media/image3290.png"/><Relationship Id="rId218" Type="http://schemas.openxmlformats.org/officeDocument/2006/relationships/customXml" Target="../ink/ink4040.xml"/><Relationship Id="rId239" Type="http://schemas.openxmlformats.org/officeDocument/2006/relationships/image" Target="../media/image3318.png"/><Relationship Id="rId390" Type="http://schemas.openxmlformats.org/officeDocument/2006/relationships/customXml" Target="../ink/ink4126.xml"/><Relationship Id="rId404" Type="http://schemas.openxmlformats.org/officeDocument/2006/relationships/customXml" Target="../ink/ink4133.xml"/><Relationship Id="rId425" Type="http://schemas.openxmlformats.org/officeDocument/2006/relationships/image" Target="../media/image3411.png"/><Relationship Id="rId446" Type="http://schemas.openxmlformats.org/officeDocument/2006/relationships/customXml" Target="../ink/ink4154.xml"/><Relationship Id="rId250" Type="http://schemas.openxmlformats.org/officeDocument/2006/relationships/customXml" Target="../ink/ink4056.xml"/><Relationship Id="rId271" Type="http://schemas.openxmlformats.org/officeDocument/2006/relationships/image" Target="../media/image3334.png"/><Relationship Id="rId292" Type="http://schemas.openxmlformats.org/officeDocument/2006/relationships/customXml" Target="../ink/ink4077.xml"/><Relationship Id="rId306" Type="http://schemas.openxmlformats.org/officeDocument/2006/relationships/customXml" Target="../ink/ink4084.xml"/><Relationship Id="rId24" Type="http://schemas.openxmlformats.org/officeDocument/2006/relationships/customXml" Target="../ink/ink3943.xml"/><Relationship Id="rId45" Type="http://schemas.openxmlformats.org/officeDocument/2006/relationships/image" Target="../media/image3221.png"/><Relationship Id="rId66" Type="http://schemas.openxmlformats.org/officeDocument/2006/relationships/customXml" Target="../ink/ink3964.xml"/><Relationship Id="rId87" Type="http://schemas.openxmlformats.org/officeDocument/2006/relationships/image" Target="../media/image3242.png"/><Relationship Id="rId110" Type="http://schemas.openxmlformats.org/officeDocument/2006/relationships/customXml" Target="../ink/ink3986.xml"/><Relationship Id="rId131" Type="http://schemas.openxmlformats.org/officeDocument/2006/relationships/image" Target="../media/image3264.png"/><Relationship Id="rId327" Type="http://schemas.openxmlformats.org/officeDocument/2006/relationships/image" Target="../media/image3362.png"/><Relationship Id="rId348" Type="http://schemas.openxmlformats.org/officeDocument/2006/relationships/customXml" Target="../ink/ink4105.xml"/><Relationship Id="rId369" Type="http://schemas.openxmlformats.org/officeDocument/2006/relationships/image" Target="../media/image3383.png"/><Relationship Id="rId152" Type="http://schemas.openxmlformats.org/officeDocument/2006/relationships/customXml" Target="../ink/ink4007.xml"/><Relationship Id="rId173" Type="http://schemas.openxmlformats.org/officeDocument/2006/relationships/image" Target="../media/image3285.png"/><Relationship Id="rId194" Type="http://schemas.openxmlformats.org/officeDocument/2006/relationships/customXml" Target="../ink/ink4028.xml"/><Relationship Id="rId208" Type="http://schemas.openxmlformats.org/officeDocument/2006/relationships/customXml" Target="../ink/ink4035.xml"/><Relationship Id="rId229" Type="http://schemas.openxmlformats.org/officeDocument/2006/relationships/image" Target="../media/image3313.png"/><Relationship Id="rId380" Type="http://schemas.openxmlformats.org/officeDocument/2006/relationships/customXml" Target="../ink/ink4121.xml"/><Relationship Id="rId415" Type="http://schemas.openxmlformats.org/officeDocument/2006/relationships/image" Target="../media/image3406.png"/><Relationship Id="rId436" Type="http://schemas.openxmlformats.org/officeDocument/2006/relationships/customXml" Target="../ink/ink4149.xml"/><Relationship Id="rId457" Type="http://schemas.openxmlformats.org/officeDocument/2006/relationships/image" Target="../media/image3427.png"/><Relationship Id="rId240" Type="http://schemas.openxmlformats.org/officeDocument/2006/relationships/customXml" Target="../ink/ink4051.xml"/><Relationship Id="rId261" Type="http://schemas.openxmlformats.org/officeDocument/2006/relationships/image" Target="../media/image3329.png"/><Relationship Id="rId14" Type="http://schemas.openxmlformats.org/officeDocument/2006/relationships/customXml" Target="../ink/ink3938.xml"/><Relationship Id="rId35" Type="http://schemas.openxmlformats.org/officeDocument/2006/relationships/image" Target="../media/image3216.png"/><Relationship Id="rId56" Type="http://schemas.openxmlformats.org/officeDocument/2006/relationships/customXml" Target="../ink/ink3959.xml"/><Relationship Id="rId77" Type="http://schemas.openxmlformats.org/officeDocument/2006/relationships/image" Target="../media/image3237.png"/><Relationship Id="rId100" Type="http://schemas.openxmlformats.org/officeDocument/2006/relationships/customXml" Target="../ink/ink3981.xml"/><Relationship Id="rId282" Type="http://schemas.openxmlformats.org/officeDocument/2006/relationships/customXml" Target="../ink/ink4072.xml"/><Relationship Id="rId317" Type="http://schemas.openxmlformats.org/officeDocument/2006/relationships/image" Target="../media/image3357.png"/><Relationship Id="rId338" Type="http://schemas.openxmlformats.org/officeDocument/2006/relationships/customXml" Target="../ink/ink4100.xml"/><Relationship Id="rId359" Type="http://schemas.openxmlformats.org/officeDocument/2006/relationships/image" Target="../media/image3378.png"/><Relationship Id="rId8" Type="http://schemas.openxmlformats.org/officeDocument/2006/relationships/customXml" Target="../ink/ink3935.xml"/><Relationship Id="rId98" Type="http://schemas.openxmlformats.org/officeDocument/2006/relationships/customXml" Target="../ink/ink3980.xml"/><Relationship Id="rId121" Type="http://schemas.openxmlformats.org/officeDocument/2006/relationships/image" Target="../media/image3259.png"/><Relationship Id="rId142" Type="http://schemas.openxmlformats.org/officeDocument/2006/relationships/customXml" Target="../ink/ink4002.xml"/><Relationship Id="rId163" Type="http://schemas.openxmlformats.org/officeDocument/2006/relationships/image" Target="../media/image3280.png"/><Relationship Id="rId184" Type="http://schemas.openxmlformats.org/officeDocument/2006/relationships/customXml" Target="../ink/ink4023.xml"/><Relationship Id="rId219" Type="http://schemas.openxmlformats.org/officeDocument/2006/relationships/image" Target="../media/image3308.png"/><Relationship Id="rId370" Type="http://schemas.openxmlformats.org/officeDocument/2006/relationships/customXml" Target="../ink/ink4116.xml"/><Relationship Id="rId391" Type="http://schemas.openxmlformats.org/officeDocument/2006/relationships/image" Target="../media/image3394.png"/><Relationship Id="rId405" Type="http://schemas.openxmlformats.org/officeDocument/2006/relationships/image" Target="../media/image3401.png"/><Relationship Id="rId426" Type="http://schemas.openxmlformats.org/officeDocument/2006/relationships/customXml" Target="../ink/ink4144.xml"/><Relationship Id="rId447" Type="http://schemas.openxmlformats.org/officeDocument/2006/relationships/image" Target="../media/image3422.png"/><Relationship Id="rId230" Type="http://schemas.openxmlformats.org/officeDocument/2006/relationships/customXml" Target="../ink/ink4046.xml"/><Relationship Id="rId251" Type="http://schemas.openxmlformats.org/officeDocument/2006/relationships/image" Target="../media/image3324.png"/><Relationship Id="rId25" Type="http://schemas.openxmlformats.org/officeDocument/2006/relationships/image" Target="../media/image3211.png"/><Relationship Id="rId46" Type="http://schemas.openxmlformats.org/officeDocument/2006/relationships/customXml" Target="../ink/ink3954.xml"/><Relationship Id="rId67" Type="http://schemas.openxmlformats.org/officeDocument/2006/relationships/image" Target="../media/image3232.png"/><Relationship Id="rId272" Type="http://schemas.openxmlformats.org/officeDocument/2006/relationships/customXml" Target="../ink/ink4067.xml"/><Relationship Id="rId293" Type="http://schemas.openxmlformats.org/officeDocument/2006/relationships/image" Target="../media/image3345.png"/><Relationship Id="rId307" Type="http://schemas.openxmlformats.org/officeDocument/2006/relationships/image" Target="../media/image3352.png"/><Relationship Id="rId328" Type="http://schemas.openxmlformats.org/officeDocument/2006/relationships/customXml" Target="../ink/ink4095.xml"/><Relationship Id="rId349" Type="http://schemas.openxmlformats.org/officeDocument/2006/relationships/image" Target="../media/image3373.png"/><Relationship Id="rId88" Type="http://schemas.openxmlformats.org/officeDocument/2006/relationships/customXml" Target="../ink/ink3975.xml"/><Relationship Id="rId111" Type="http://schemas.openxmlformats.org/officeDocument/2006/relationships/image" Target="../media/image3254.png"/><Relationship Id="rId132" Type="http://schemas.openxmlformats.org/officeDocument/2006/relationships/customXml" Target="../ink/ink3997.xml"/><Relationship Id="rId153" Type="http://schemas.openxmlformats.org/officeDocument/2006/relationships/image" Target="../media/image3275.png"/><Relationship Id="rId174" Type="http://schemas.openxmlformats.org/officeDocument/2006/relationships/customXml" Target="../ink/ink4018.xml"/><Relationship Id="rId195" Type="http://schemas.openxmlformats.org/officeDocument/2006/relationships/image" Target="../media/image3296.png"/><Relationship Id="rId209" Type="http://schemas.openxmlformats.org/officeDocument/2006/relationships/image" Target="../media/image3303.png"/><Relationship Id="rId360" Type="http://schemas.openxmlformats.org/officeDocument/2006/relationships/customXml" Target="../ink/ink4111.xml"/><Relationship Id="rId381" Type="http://schemas.openxmlformats.org/officeDocument/2006/relationships/image" Target="../media/image3389.png"/><Relationship Id="rId416" Type="http://schemas.openxmlformats.org/officeDocument/2006/relationships/customXml" Target="../ink/ink4139.xml"/><Relationship Id="rId220" Type="http://schemas.openxmlformats.org/officeDocument/2006/relationships/customXml" Target="../ink/ink4041.xml"/><Relationship Id="rId241" Type="http://schemas.openxmlformats.org/officeDocument/2006/relationships/image" Target="../media/image3319.png"/><Relationship Id="rId437" Type="http://schemas.openxmlformats.org/officeDocument/2006/relationships/image" Target="../media/image3417.png"/><Relationship Id="rId458" Type="http://schemas.openxmlformats.org/officeDocument/2006/relationships/customXml" Target="../ink/ink4160.xml"/><Relationship Id="rId15" Type="http://schemas.openxmlformats.org/officeDocument/2006/relationships/image" Target="../media/image3206.png"/><Relationship Id="rId36" Type="http://schemas.openxmlformats.org/officeDocument/2006/relationships/customXml" Target="../ink/ink3949.xml"/><Relationship Id="rId57" Type="http://schemas.openxmlformats.org/officeDocument/2006/relationships/image" Target="../media/image3227.png"/><Relationship Id="rId262" Type="http://schemas.openxmlformats.org/officeDocument/2006/relationships/customXml" Target="../ink/ink4062.xml"/><Relationship Id="rId283" Type="http://schemas.openxmlformats.org/officeDocument/2006/relationships/image" Target="../media/image3340.png"/><Relationship Id="rId318" Type="http://schemas.openxmlformats.org/officeDocument/2006/relationships/customXml" Target="../ink/ink4090.xml"/><Relationship Id="rId339" Type="http://schemas.openxmlformats.org/officeDocument/2006/relationships/image" Target="../media/image3368.png"/><Relationship Id="rId78" Type="http://schemas.openxmlformats.org/officeDocument/2006/relationships/customXml" Target="../ink/ink3970.xml"/><Relationship Id="rId99" Type="http://schemas.openxmlformats.org/officeDocument/2006/relationships/image" Target="../media/image3248.png"/><Relationship Id="rId101" Type="http://schemas.openxmlformats.org/officeDocument/2006/relationships/image" Target="../media/image3249.png"/><Relationship Id="rId122" Type="http://schemas.openxmlformats.org/officeDocument/2006/relationships/customXml" Target="../ink/ink3992.xml"/><Relationship Id="rId143" Type="http://schemas.openxmlformats.org/officeDocument/2006/relationships/image" Target="../media/image3270.png"/><Relationship Id="rId164" Type="http://schemas.openxmlformats.org/officeDocument/2006/relationships/customXml" Target="../ink/ink4013.xml"/><Relationship Id="rId185" Type="http://schemas.openxmlformats.org/officeDocument/2006/relationships/image" Target="../media/image3291.png"/><Relationship Id="rId350" Type="http://schemas.openxmlformats.org/officeDocument/2006/relationships/customXml" Target="../ink/ink4106.xml"/><Relationship Id="rId371" Type="http://schemas.openxmlformats.org/officeDocument/2006/relationships/image" Target="../media/image3384.png"/><Relationship Id="rId406" Type="http://schemas.openxmlformats.org/officeDocument/2006/relationships/customXml" Target="../ink/ink4134.xml"/><Relationship Id="rId9" Type="http://schemas.openxmlformats.org/officeDocument/2006/relationships/image" Target="../media/image3203.png"/><Relationship Id="rId210" Type="http://schemas.openxmlformats.org/officeDocument/2006/relationships/customXml" Target="../ink/ink4036.xml"/><Relationship Id="rId392" Type="http://schemas.openxmlformats.org/officeDocument/2006/relationships/customXml" Target="../ink/ink4127.xml"/><Relationship Id="rId427" Type="http://schemas.openxmlformats.org/officeDocument/2006/relationships/image" Target="../media/image3412.png"/><Relationship Id="rId448" Type="http://schemas.openxmlformats.org/officeDocument/2006/relationships/customXml" Target="../ink/ink4155.xml"/><Relationship Id="rId26" Type="http://schemas.openxmlformats.org/officeDocument/2006/relationships/customXml" Target="../ink/ink3944.xml"/><Relationship Id="rId231" Type="http://schemas.openxmlformats.org/officeDocument/2006/relationships/image" Target="../media/image3314.png"/><Relationship Id="rId252" Type="http://schemas.openxmlformats.org/officeDocument/2006/relationships/customXml" Target="../ink/ink4057.xml"/><Relationship Id="rId273" Type="http://schemas.openxmlformats.org/officeDocument/2006/relationships/image" Target="../media/image3335.png"/><Relationship Id="rId294" Type="http://schemas.openxmlformats.org/officeDocument/2006/relationships/customXml" Target="../ink/ink4078.xml"/><Relationship Id="rId308" Type="http://schemas.openxmlformats.org/officeDocument/2006/relationships/customXml" Target="../ink/ink4085.xml"/><Relationship Id="rId329" Type="http://schemas.openxmlformats.org/officeDocument/2006/relationships/image" Target="../media/image3363.png"/><Relationship Id="rId47" Type="http://schemas.openxmlformats.org/officeDocument/2006/relationships/image" Target="../media/image3222.png"/><Relationship Id="rId68" Type="http://schemas.openxmlformats.org/officeDocument/2006/relationships/customXml" Target="../ink/ink3965.xml"/><Relationship Id="rId89" Type="http://schemas.openxmlformats.org/officeDocument/2006/relationships/image" Target="../media/image3243.png"/><Relationship Id="rId112" Type="http://schemas.openxmlformats.org/officeDocument/2006/relationships/customXml" Target="../ink/ink3987.xml"/><Relationship Id="rId133" Type="http://schemas.openxmlformats.org/officeDocument/2006/relationships/image" Target="../media/image3265.png"/><Relationship Id="rId154" Type="http://schemas.openxmlformats.org/officeDocument/2006/relationships/customXml" Target="../ink/ink4008.xml"/><Relationship Id="rId175" Type="http://schemas.openxmlformats.org/officeDocument/2006/relationships/image" Target="../media/image3286.png"/><Relationship Id="rId340" Type="http://schemas.openxmlformats.org/officeDocument/2006/relationships/customXml" Target="../ink/ink4101.xml"/><Relationship Id="rId361" Type="http://schemas.openxmlformats.org/officeDocument/2006/relationships/image" Target="../media/image3379.png"/><Relationship Id="rId196" Type="http://schemas.openxmlformats.org/officeDocument/2006/relationships/customXml" Target="../ink/ink4029.xml"/><Relationship Id="rId200" Type="http://schemas.openxmlformats.org/officeDocument/2006/relationships/customXml" Target="../ink/ink4031.xml"/><Relationship Id="rId382" Type="http://schemas.openxmlformats.org/officeDocument/2006/relationships/customXml" Target="../ink/ink4122.xml"/><Relationship Id="rId417" Type="http://schemas.openxmlformats.org/officeDocument/2006/relationships/image" Target="../media/image3407.png"/><Relationship Id="rId438" Type="http://schemas.openxmlformats.org/officeDocument/2006/relationships/customXml" Target="../ink/ink4150.xml"/><Relationship Id="rId459" Type="http://schemas.openxmlformats.org/officeDocument/2006/relationships/image" Target="../media/image3428.png"/><Relationship Id="rId16" Type="http://schemas.openxmlformats.org/officeDocument/2006/relationships/customXml" Target="../ink/ink3939.xml"/><Relationship Id="rId221" Type="http://schemas.openxmlformats.org/officeDocument/2006/relationships/image" Target="../media/image3309.png"/><Relationship Id="rId242" Type="http://schemas.openxmlformats.org/officeDocument/2006/relationships/customXml" Target="../ink/ink4052.xml"/><Relationship Id="rId263" Type="http://schemas.openxmlformats.org/officeDocument/2006/relationships/image" Target="../media/image3330.png"/><Relationship Id="rId284" Type="http://schemas.openxmlformats.org/officeDocument/2006/relationships/customXml" Target="../ink/ink4073.xml"/><Relationship Id="rId319" Type="http://schemas.openxmlformats.org/officeDocument/2006/relationships/image" Target="../media/image3358.png"/><Relationship Id="rId37" Type="http://schemas.openxmlformats.org/officeDocument/2006/relationships/image" Target="../media/image3217.png"/><Relationship Id="rId58" Type="http://schemas.openxmlformats.org/officeDocument/2006/relationships/customXml" Target="../ink/ink3960.xml"/><Relationship Id="rId79" Type="http://schemas.openxmlformats.org/officeDocument/2006/relationships/image" Target="../media/image3238.png"/><Relationship Id="rId102" Type="http://schemas.openxmlformats.org/officeDocument/2006/relationships/customXml" Target="../ink/ink3982.xml"/><Relationship Id="rId123" Type="http://schemas.openxmlformats.org/officeDocument/2006/relationships/image" Target="../media/image3260.png"/><Relationship Id="rId144" Type="http://schemas.openxmlformats.org/officeDocument/2006/relationships/customXml" Target="../ink/ink4003.xml"/><Relationship Id="rId330" Type="http://schemas.openxmlformats.org/officeDocument/2006/relationships/customXml" Target="../ink/ink4096.xml"/><Relationship Id="rId90" Type="http://schemas.openxmlformats.org/officeDocument/2006/relationships/customXml" Target="../ink/ink3976.xml"/><Relationship Id="rId165" Type="http://schemas.openxmlformats.org/officeDocument/2006/relationships/image" Target="../media/image3281.png"/><Relationship Id="rId186" Type="http://schemas.openxmlformats.org/officeDocument/2006/relationships/customXml" Target="../ink/ink4024.xml"/><Relationship Id="rId351" Type="http://schemas.openxmlformats.org/officeDocument/2006/relationships/image" Target="../media/image3374.png"/><Relationship Id="rId372" Type="http://schemas.openxmlformats.org/officeDocument/2006/relationships/customXml" Target="../ink/ink4117.xml"/><Relationship Id="rId393" Type="http://schemas.openxmlformats.org/officeDocument/2006/relationships/image" Target="../media/image3395.png"/><Relationship Id="rId407" Type="http://schemas.openxmlformats.org/officeDocument/2006/relationships/image" Target="../media/image3402.png"/><Relationship Id="rId428" Type="http://schemas.openxmlformats.org/officeDocument/2006/relationships/customXml" Target="../ink/ink4145.xml"/><Relationship Id="rId449" Type="http://schemas.openxmlformats.org/officeDocument/2006/relationships/image" Target="../media/image3423.png"/><Relationship Id="rId211" Type="http://schemas.openxmlformats.org/officeDocument/2006/relationships/image" Target="../media/image3304.png"/><Relationship Id="rId232" Type="http://schemas.openxmlformats.org/officeDocument/2006/relationships/customXml" Target="../ink/ink4047.xml"/><Relationship Id="rId253" Type="http://schemas.openxmlformats.org/officeDocument/2006/relationships/image" Target="../media/image3325.png"/><Relationship Id="rId274" Type="http://schemas.openxmlformats.org/officeDocument/2006/relationships/customXml" Target="../ink/ink4068.xml"/><Relationship Id="rId295" Type="http://schemas.openxmlformats.org/officeDocument/2006/relationships/image" Target="../media/image3346.png"/><Relationship Id="rId309" Type="http://schemas.openxmlformats.org/officeDocument/2006/relationships/image" Target="../media/image3353.png"/><Relationship Id="rId460" Type="http://schemas.openxmlformats.org/officeDocument/2006/relationships/customXml" Target="../ink/ink4161.xml"/><Relationship Id="rId27" Type="http://schemas.openxmlformats.org/officeDocument/2006/relationships/image" Target="../media/image3212.png"/><Relationship Id="rId48" Type="http://schemas.openxmlformats.org/officeDocument/2006/relationships/customXml" Target="../ink/ink3955.xml"/><Relationship Id="rId69" Type="http://schemas.openxmlformats.org/officeDocument/2006/relationships/image" Target="../media/image3233.png"/><Relationship Id="rId113" Type="http://schemas.openxmlformats.org/officeDocument/2006/relationships/image" Target="../media/image3255.png"/><Relationship Id="rId134" Type="http://schemas.openxmlformats.org/officeDocument/2006/relationships/customXml" Target="../ink/ink3998.xml"/><Relationship Id="rId320" Type="http://schemas.openxmlformats.org/officeDocument/2006/relationships/customXml" Target="../ink/ink4091.xml"/><Relationship Id="rId80" Type="http://schemas.openxmlformats.org/officeDocument/2006/relationships/customXml" Target="../ink/ink3971.xml"/><Relationship Id="rId155" Type="http://schemas.openxmlformats.org/officeDocument/2006/relationships/image" Target="../media/image3276.png"/><Relationship Id="rId176" Type="http://schemas.openxmlformats.org/officeDocument/2006/relationships/customXml" Target="../ink/ink4019.xml"/><Relationship Id="rId197" Type="http://schemas.openxmlformats.org/officeDocument/2006/relationships/image" Target="../media/image3297.png"/><Relationship Id="rId341" Type="http://schemas.openxmlformats.org/officeDocument/2006/relationships/image" Target="../media/image3369.png"/><Relationship Id="rId362" Type="http://schemas.openxmlformats.org/officeDocument/2006/relationships/customXml" Target="../ink/ink4112.xml"/><Relationship Id="rId383" Type="http://schemas.openxmlformats.org/officeDocument/2006/relationships/image" Target="../media/image3390.png"/><Relationship Id="rId418" Type="http://schemas.openxmlformats.org/officeDocument/2006/relationships/customXml" Target="../ink/ink4140.xml"/><Relationship Id="rId439" Type="http://schemas.openxmlformats.org/officeDocument/2006/relationships/image" Target="../media/image3418.png"/><Relationship Id="rId201" Type="http://schemas.openxmlformats.org/officeDocument/2006/relationships/image" Target="../media/image3299.png"/><Relationship Id="rId222" Type="http://schemas.openxmlformats.org/officeDocument/2006/relationships/customXml" Target="../ink/ink4042.xml"/><Relationship Id="rId243" Type="http://schemas.openxmlformats.org/officeDocument/2006/relationships/image" Target="../media/image3320.png"/><Relationship Id="rId264" Type="http://schemas.openxmlformats.org/officeDocument/2006/relationships/customXml" Target="../ink/ink4063.xml"/><Relationship Id="rId285" Type="http://schemas.openxmlformats.org/officeDocument/2006/relationships/image" Target="../media/image3341.png"/><Relationship Id="rId450" Type="http://schemas.openxmlformats.org/officeDocument/2006/relationships/customXml" Target="../ink/ink4156.xml"/><Relationship Id="rId17" Type="http://schemas.openxmlformats.org/officeDocument/2006/relationships/image" Target="../media/image3207.png"/><Relationship Id="rId38" Type="http://schemas.openxmlformats.org/officeDocument/2006/relationships/customXml" Target="../ink/ink3950.xml"/><Relationship Id="rId59" Type="http://schemas.openxmlformats.org/officeDocument/2006/relationships/image" Target="../media/image3228.png"/><Relationship Id="rId103" Type="http://schemas.openxmlformats.org/officeDocument/2006/relationships/image" Target="../media/image3250.png"/><Relationship Id="rId124" Type="http://schemas.openxmlformats.org/officeDocument/2006/relationships/customXml" Target="../ink/ink3993.xml"/><Relationship Id="rId310" Type="http://schemas.openxmlformats.org/officeDocument/2006/relationships/customXml" Target="../ink/ink4086.xml"/><Relationship Id="rId70" Type="http://schemas.openxmlformats.org/officeDocument/2006/relationships/customXml" Target="../ink/ink3966.xml"/><Relationship Id="rId91" Type="http://schemas.openxmlformats.org/officeDocument/2006/relationships/image" Target="../media/image3244.png"/><Relationship Id="rId145" Type="http://schemas.openxmlformats.org/officeDocument/2006/relationships/image" Target="../media/image3271.png"/><Relationship Id="rId166" Type="http://schemas.openxmlformats.org/officeDocument/2006/relationships/customXml" Target="../ink/ink4014.xml"/><Relationship Id="rId187" Type="http://schemas.openxmlformats.org/officeDocument/2006/relationships/image" Target="../media/image3292.png"/><Relationship Id="rId331" Type="http://schemas.openxmlformats.org/officeDocument/2006/relationships/image" Target="../media/image3364.png"/><Relationship Id="rId352" Type="http://schemas.openxmlformats.org/officeDocument/2006/relationships/customXml" Target="../ink/ink4107.xml"/><Relationship Id="rId373" Type="http://schemas.openxmlformats.org/officeDocument/2006/relationships/image" Target="../media/image3385.png"/><Relationship Id="rId394" Type="http://schemas.openxmlformats.org/officeDocument/2006/relationships/customXml" Target="../ink/ink4128.xml"/><Relationship Id="rId408" Type="http://schemas.openxmlformats.org/officeDocument/2006/relationships/customXml" Target="../ink/ink4135.xml"/><Relationship Id="rId429" Type="http://schemas.openxmlformats.org/officeDocument/2006/relationships/image" Target="../media/image341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037.xml"/><Relationship Id="rId233" Type="http://schemas.openxmlformats.org/officeDocument/2006/relationships/image" Target="../media/image3315.png"/><Relationship Id="rId254" Type="http://schemas.openxmlformats.org/officeDocument/2006/relationships/customXml" Target="../ink/ink4058.xml"/><Relationship Id="rId440" Type="http://schemas.openxmlformats.org/officeDocument/2006/relationships/customXml" Target="../ink/ink4151.xml"/><Relationship Id="rId28" Type="http://schemas.openxmlformats.org/officeDocument/2006/relationships/customXml" Target="../ink/ink3945.xml"/><Relationship Id="rId49" Type="http://schemas.openxmlformats.org/officeDocument/2006/relationships/image" Target="../media/image3223.png"/><Relationship Id="rId114" Type="http://schemas.openxmlformats.org/officeDocument/2006/relationships/customXml" Target="../ink/ink3988.xml"/><Relationship Id="rId275" Type="http://schemas.openxmlformats.org/officeDocument/2006/relationships/image" Target="../media/image3336.png"/><Relationship Id="rId296" Type="http://schemas.openxmlformats.org/officeDocument/2006/relationships/customXml" Target="../ink/ink4079.xml"/><Relationship Id="rId300" Type="http://schemas.openxmlformats.org/officeDocument/2006/relationships/customXml" Target="../ink/ink4081.xml"/><Relationship Id="rId461" Type="http://schemas.openxmlformats.org/officeDocument/2006/relationships/image" Target="../media/image3429.png"/><Relationship Id="rId60" Type="http://schemas.openxmlformats.org/officeDocument/2006/relationships/customXml" Target="../ink/ink3961.xml"/><Relationship Id="rId81" Type="http://schemas.openxmlformats.org/officeDocument/2006/relationships/image" Target="../media/image3239.png"/><Relationship Id="rId135" Type="http://schemas.openxmlformats.org/officeDocument/2006/relationships/image" Target="../media/image3266.png"/><Relationship Id="rId156" Type="http://schemas.openxmlformats.org/officeDocument/2006/relationships/customXml" Target="../ink/ink4009.xml"/><Relationship Id="rId177" Type="http://schemas.openxmlformats.org/officeDocument/2006/relationships/image" Target="../media/image3287.png"/><Relationship Id="rId198" Type="http://schemas.openxmlformats.org/officeDocument/2006/relationships/customXml" Target="../ink/ink4030.xml"/><Relationship Id="rId321" Type="http://schemas.openxmlformats.org/officeDocument/2006/relationships/image" Target="../media/image3359.png"/><Relationship Id="rId342" Type="http://schemas.openxmlformats.org/officeDocument/2006/relationships/customXml" Target="../ink/ink4102.xml"/><Relationship Id="rId363" Type="http://schemas.openxmlformats.org/officeDocument/2006/relationships/image" Target="../media/image3380.png"/><Relationship Id="rId384" Type="http://schemas.openxmlformats.org/officeDocument/2006/relationships/customXml" Target="../ink/ink4123.xml"/><Relationship Id="rId419" Type="http://schemas.openxmlformats.org/officeDocument/2006/relationships/image" Target="../media/image3408.png"/><Relationship Id="rId202" Type="http://schemas.openxmlformats.org/officeDocument/2006/relationships/customXml" Target="../ink/ink4032.xml"/><Relationship Id="rId223" Type="http://schemas.openxmlformats.org/officeDocument/2006/relationships/image" Target="../media/image3310.png"/><Relationship Id="rId244" Type="http://schemas.openxmlformats.org/officeDocument/2006/relationships/customXml" Target="../ink/ink4053.xml"/><Relationship Id="rId430" Type="http://schemas.openxmlformats.org/officeDocument/2006/relationships/customXml" Target="../ink/ink4146.xml"/><Relationship Id="rId18" Type="http://schemas.openxmlformats.org/officeDocument/2006/relationships/customXml" Target="../ink/ink3940.xml"/><Relationship Id="rId39" Type="http://schemas.openxmlformats.org/officeDocument/2006/relationships/image" Target="../media/image3218.png"/><Relationship Id="rId265" Type="http://schemas.openxmlformats.org/officeDocument/2006/relationships/image" Target="../media/image3331.png"/><Relationship Id="rId286" Type="http://schemas.openxmlformats.org/officeDocument/2006/relationships/customXml" Target="../ink/ink4074.xml"/><Relationship Id="rId451" Type="http://schemas.openxmlformats.org/officeDocument/2006/relationships/image" Target="../media/image3424.png"/><Relationship Id="rId50" Type="http://schemas.openxmlformats.org/officeDocument/2006/relationships/customXml" Target="../ink/ink3956.xml"/><Relationship Id="rId104" Type="http://schemas.openxmlformats.org/officeDocument/2006/relationships/customXml" Target="../ink/ink3983.xml"/><Relationship Id="rId125" Type="http://schemas.openxmlformats.org/officeDocument/2006/relationships/image" Target="../media/image3261.png"/><Relationship Id="rId146" Type="http://schemas.openxmlformats.org/officeDocument/2006/relationships/customXml" Target="../ink/ink4004.xml"/><Relationship Id="rId167" Type="http://schemas.openxmlformats.org/officeDocument/2006/relationships/image" Target="../media/image3282.png"/><Relationship Id="rId188" Type="http://schemas.openxmlformats.org/officeDocument/2006/relationships/customXml" Target="../ink/ink4025.xml"/><Relationship Id="rId311" Type="http://schemas.openxmlformats.org/officeDocument/2006/relationships/image" Target="../media/image3354.png"/><Relationship Id="rId332" Type="http://schemas.openxmlformats.org/officeDocument/2006/relationships/customXml" Target="../ink/ink4097.xml"/><Relationship Id="rId353" Type="http://schemas.openxmlformats.org/officeDocument/2006/relationships/image" Target="../media/image3375.png"/><Relationship Id="rId374" Type="http://schemas.openxmlformats.org/officeDocument/2006/relationships/customXml" Target="../ink/ink4118.xml"/><Relationship Id="rId395" Type="http://schemas.openxmlformats.org/officeDocument/2006/relationships/image" Target="../media/image3396.png"/><Relationship Id="rId409" Type="http://schemas.openxmlformats.org/officeDocument/2006/relationships/image" Target="../media/image3403.png"/><Relationship Id="rId71" Type="http://schemas.openxmlformats.org/officeDocument/2006/relationships/image" Target="../media/image3234.png"/><Relationship Id="rId92" Type="http://schemas.openxmlformats.org/officeDocument/2006/relationships/customXml" Target="../ink/ink3977.xml"/><Relationship Id="rId213" Type="http://schemas.openxmlformats.org/officeDocument/2006/relationships/image" Target="../media/image3305.png"/><Relationship Id="rId234" Type="http://schemas.openxmlformats.org/officeDocument/2006/relationships/customXml" Target="../ink/ink4048.xml"/><Relationship Id="rId420" Type="http://schemas.openxmlformats.org/officeDocument/2006/relationships/customXml" Target="../ink/ink4141.xml"/><Relationship Id="rId2" Type="http://schemas.openxmlformats.org/officeDocument/2006/relationships/customXml" Target="../ink/ink3932.xml"/><Relationship Id="rId29" Type="http://schemas.openxmlformats.org/officeDocument/2006/relationships/image" Target="../media/image3213.png"/><Relationship Id="rId255" Type="http://schemas.openxmlformats.org/officeDocument/2006/relationships/image" Target="../media/image3326.png"/><Relationship Id="rId276" Type="http://schemas.openxmlformats.org/officeDocument/2006/relationships/customXml" Target="../ink/ink4069.xml"/><Relationship Id="rId297" Type="http://schemas.openxmlformats.org/officeDocument/2006/relationships/image" Target="../media/image3347.png"/><Relationship Id="rId441" Type="http://schemas.openxmlformats.org/officeDocument/2006/relationships/image" Target="../media/image3419.png"/><Relationship Id="rId462" Type="http://schemas.openxmlformats.org/officeDocument/2006/relationships/customXml" Target="../ink/ink4162.xml"/><Relationship Id="rId40" Type="http://schemas.openxmlformats.org/officeDocument/2006/relationships/customXml" Target="../ink/ink3951.xml"/><Relationship Id="rId115" Type="http://schemas.openxmlformats.org/officeDocument/2006/relationships/image" Target="../media/image3256.png"/><Relationship Id="rId136" Type="http://schemas.openxmlformats.org/officeDocument/2006/relationships/customXml" Target="../ink/ink3999.xml"/><Relationship Id="rId157" Type="http://schemas.openxmlformats.org/officeDocument/2006/relationships/image" Target="../media/image3277.png"/><Relationship Id="rId178" Type="http://schemas.openxmlformats.org/officeDocument/2006/relationships/customXml" Target="../ink/ink4020.xml"/><Relationship Id="rId301" Type="http://schemas.openxmlformats.org/officeDocument/2006/relationships/image" Target="../media/image3349.png"/><Relationship Id="rId322" Type="http://schemas.openxmlformats.org/officeDocument/2006/relationships/customXml" Target="../ink/ink4092.xml"/><Relationship Id="rId343" Type="http://schemas.openxmlformats.org/officeDocument/2006/relationships/image" Target="../media/image3370.png"/><Relationship Id="rId364" Type="http://schemas.openxmlformats.org/officeDocument/2006/relationships/customXml" Target="../ink/ink4113.xml"/><Relationship Id="rId61" Type="http://schemas.openxmlformats.org/officeDocument/2006/relationships/image" Target="../media/image3229.png"/><Relationship Id="rId82" Type="http://schemas.openxmlformats.org/officeDocument/2006/relationships/customXml" Target="../ink/ink3972.xml"/><Relationship Id="rId199" Type="http://schemas.openxmlformats.org/officeDocument/2006/relationships/image" Target="../media/image3298.png"/><Relationship Id="rId203" Type="http://schemas.openxmlformats.org/officeDocument/2006/relationships/image" Target="../media/image3300.png"/><Relationship Id="rId385" Type="http://schemas.openxmlformats.org/officeDocument/2006/relationships/image" Target="../media/image3391.png"/><Relationship Id="rId19" Type="http://schemas.openxmlformats.org/officeDocument/2006/relationships/image" Target="../media/image3208.png"/><Relationship Id="rId224" Type="http://schemas.openxmlformats.org/officeDocument/2006/relationships/customXml" Target="../ink/ink4043.xml"/><Relationship Id="rId245" Type="http://schemas.openxmlformats.org/officeDocument/2006/relationships/image" Target="../media/image3321.png"/><Relationship Id="rId266" Type="http://schemas.openxmlformats.org/officeDocument/2006/relationships/customXml" Target="../ink/ink4064.xml"/><Relationship Id="rId287" Type="http://schemas.openxmlformats.org/officeDocument/2006/relationships/image" Target="../media/image3342.png"/><Relationship Id="rId410" Type="http://schemas.openxmlformats.org/officeDocument/2006/relationships/customXml" Target="../ink/ink4136.xml"/><Relationship Id="rId431" Type="http://schemas.openxmlformats.org/officeDocument/2006/relationships/image" Target="../media/image3414.png"/><Relationship Id="rId452" Type="http://schemas.openxmlformats.org/officeDocument/2006/relationships/customXml" Target="../ink/ink4157.xml"/><Relationship Id="rId30" Type="http://schemas.openxmlformats.org/officeDocument/2006/relationships/customXml" Target="../ink/ink3946.xml"/><Relationship Id="rId105" Type="http://schemas.openxmlformats.org/officeDocument/2006/relationships/image" Target="../media/image3251.png"/><Relationship Id="rId126" Type="http://schemas.openxmlformats.org/officeDocument/2006/relationships/customXml" Target="../ink/ink3994.xml"/><Relationship Id="rId147" Type="http://schemas.openxmlformats.org/officeDocument/2006/relationships/image" Target="../media/image3272.png"/><Relationship Id="rId168" Type="http://schemas.openxmlformats.org/officeDocument/2006/relationships/customXml" Target="../ink/ink4015.xml"/><Relationship Id="rId312" Type="http://schemas.openxmlformats.org/officeDocument/2006/relationships/customXml" Target="../ink/ink4087.xml"/><Relationship Id="rId333" Type="http://schemas.openxmlformats.org/officeDocument/2006/relationships/image" Target="../media/image3365.png"/><Relationship Id="rId354" Type="http://schemas.openxmlformats.org/officeDocument/2006/relationships/customXml" Target="../ink/ink4108.xml"/><Relationship Id="rId51" Type="http://schemas.openxmlformats.org/officeDocument/2006/relationships/image" Target="../media/image3224.png"/><Relationship Id="rId72" Type="http://schemas.openxmlformats.org/officeDocument/2006/relationships/customXml" Target="../ink/ink3967.xml"/><Relationship Id="rId93" Type="http://schemas.openxmlformats.org/officeDocument/2006/relationships/image" Target="../media/image3245.png"/><Relationship Id="rId189" Type="http://schemas.openxmlformats.org/officeDocument/2006/relationships/image" Target="../media/image3293.png"/><Relationship Id="rId375" Type="http://schemas.openxmlformats.org/officeDocument/2006/relationships/image" Target="../media/image3386.png"/><Relationship Id="rId396" Type="http://schemas.openxmlformats.org/officeDocument/2006/relationships/customXml" Target="../ink/ink4129.xml"/><Relationship Id="rId3" Type="http://schemas.openxmlformats.org/officeDocument/2006/relationships/image" Target="../media/image3200.png"/><Relationship Id="rId214" Type="http://schemas.openxmlformats.org/officeDocument/2006/relationships/customXml" Target="../ink/ink4038.xml"/><Relationship Id="rId235" Type="http://schemas.openxmlformats.org/officeDocument/2006/relationships/image" Target="../media/image3316.png"/><Relationship Id="rId256" Type="http://schemas.openxmlformats.org/officeDocument/2006/relationships/customXml" Target="../ink/ink4059.xml"/><Relationship Id="rId277" Type="http://schemas.openxmlformats.org/officeDocument/2006/relationships/image" Target="../media/image3337.png"/><Relationship Id="rId298" Type="http://schemas.openxmlformats.org/officeDocument/2006/relationships/customXml" Target="../ink/ink4080.xml"/><Relationship Id="rId400" Type="http://schemas.openxmlformats.org/officeDocument/2006/relationships/customXml" Target="../ink/ink4131.xml"/><Relationship Id="rId421" Type="http://schemas.openxmlformats.org/officeDocument/2006/relationships/image" Target="../media/image3409.png"/><Relationship Id="rId442" Type="http://schemas.openxmlformats.org/officeDocument/2006/relationships/customXml" Target="../ink/ink4152.xml"/><Relationship Id="rId463" Type="http://schemas.openxmlformats.org/officeDocument/2006/relationships/image" Target="../media/image3430.png"/><Relationship Id="rId116" Type="http://schemas.openxmlformats.org/officeDocument/2006/relationships/customXml" Target="../ink/ink3989.xml"/><Relationship Id="rId137" Type="http://schemas.openxmlformats.org/officeDocument/2006/relationships/image" Target="../media/image3267.png"/><Relationship Id="rId158" Type="http://schemas.openxmlformats.org/officeDocument/2006/relationships/customXml" Target="../ink/ink4010.xml"/><Relationship Id="rId302" Type="http://schemas.openxmlformats.org/officeDocument/2006/relationships/customXml" Target="../ink/ink4082.xml"/><Relationship Id="rId323" Type="http://schemas.openxmlformats.org/officeDocument/2006/relationships/image" Target="../media/image3360.png"/><Relationship Id="rId344" Type="http://schemas.openxmlformats.org/officeDocument/2006/relationships/customXml" Target="../ink/ink4103.xml"/><Relationship Id="rId20" Type="http://schemas.openxmlformats.org/officeDocument/2006/relationships/customXml" Target="../ink/ink3941.xml"/><Relationship Id="rId41" Type="http://schemas.openxmlformats.org/officeDocument/2006/relationships/image" Target="../media/image3219.png"/><Relationship Id="rId62" Type="http://schemas.openxmlformats.org/officeDocument/2006/relationships/customXml" Target="../ink/ink3962.xml"/><Relationship Id="rId83" Type="http://schemas.openxmlformats.org/officeDocument/2006/relationships/image" Target="../media/image3240.png"/><Relationship Id="rId179" Type="http://schemas.openxmlformats.org/officeDocument/2006/relationships/image" Target="../media/image3288.png"/><Relationship Id="rId365" Type="http://schemas.openxmlformats.org/officeDocument/2006/relationships/image" Target="../media/image3381.png"/><Relationship Id="rId386" Type="http://schemas.openxmlformats.org/officeDocument/2006/relationships/customXml" Target="../ink/ink4124.xml"/><Relationship Id="rId190" Type="http://schemas.openxmlformats.org/officeDocument/2006/relationships/customXml" Target="../ink/ink4026.xml"/><Relationship Id="rId204" Type="http://schemas.openxmlformats.org/officeDocument/2006/relationships/customXml" Target="../ink/ink4033.xml"/><Relationship Id="rId225" Type="http://schemas.openxmlformats.org/officeDocument/2006/relationships/image" Target="../media/image3311.png"/><Relationship Id="rId246" Type="http://schemas.openxmlformats.org/officeDocument/2006/relationships/customXml" Target="../ink/ink4054.xml"/><Relationship Id="rId267" Type="http://schemas.openxmlformats.org/officeDocument/2006/relationships/image" Target="../media/image3332.png"/><Relationship Id="rId288" Type="http://schemas.openxmlformats.org/officeDocument/2006/relationships/customXml" Target="../ink/ink4075.xml"/><Relationship Id="rId411" Type="http://schemas.openxmlformats.org/officeDocument/2006/relationships/image" Target="../media/image3404.png"/><Relationship Id="rId432" Type="http://schemas.openxmlformats.org/officeDocument/2006/relationships/customXml" Target="../ink/ink4147.xml"/><Relationship Id="rId453" Type="http://schemas.openxmlformats.org/officeDocument/2006/relationships/image" Target="../media/image3425.png"/><Relationship Id="rId106" Type="http://schemas.openxmlformats.org/officeDocument/2006/relationships/customXml" Target="../ink/ink3984.xml"/><Relationship Id="rId127" Type="http://schemas.openxmlformats.org/officeDocument/2006/relationships/image" Target="../media/image3262.png"/><Relationship Id="rId313" Type="http://schemas.openxmlformats.org/officeDocument/2006/relationships/image" Target="../media/image3355.png"/><Relationship Id="rId10" Type="http://schemas.openxmlformats.org/officeDocument/2006/relationships/customXml" Target="../ink/ink3936.xml"/><Relationship Id="rId31" Type="http://schemas.openxmlformats.org/officeDocument/2006/relationships/image" Target="../media/image3214.png"/><Relationship Id="rId52" Type="http://schemas.openxmlformats.org/officeDocument/2006/relationships/customXml" Target="../ink/ink3957.xml"/><Relationship Id="rId73" Type="http://schemas.openxmlformats.org/officeDocument/2006/relationships/image" Target="../media/image3235.png"/><Relationship Id="rId94" Type="http://schemas.openxmlformats.org/officeDocument/2006/relationships/customXml" Target="../ink/ink3978.xml"/><Relationship Id="rId148" Type="http://schemas.openxmlformats.org/officeDocument/2006/relationships/customXml" Target="../ink/ink4005.xml"/><Relationship Id="rId169" Type="http://schemas.openxmlformats.org/officeDocument/2006/relationships/image" Target="../media/image3283.png"/><Relationship Id="rId334" Type="http://schemas.openxmlformats.org/officeDocument/2006/relationships/customXml" Target="../ink/ink4098.xml"/><Relationship Id="rId355" Type="http://schemas.openxmlformats.org/officeDocument/2006/relationships/image" Target="../media/image3376.png"/><Relationship Id="rId376" Type="http://schemas.openxmlformats.org/officeDocument/2006/relationships/customXml" Target="../ink/ink4119.xml"/><Relationship Id="rId397" Type="http://schemas.openxmlformats.org/officeDocument/2006/relationships/image" Target="../media/image3397.png"/><Relationship Id="rId4" Type="http://schemas.openxmlformats.org/officeDocument/2006/relationships/customXml" Target="../ink/ink3933.xml"/><Relationship Id="rId180" Type="http://schemas.openxmlformats.org/officeDocument/2006/relationships/customXml" Target="../ink/ink4021.xml"/><Relationship Id="rId215" Type="http://schemas.openxmlformats.org/officeDocument/2006/relationships/image" Target="../media/image3306.png"/><Relationship Id="rId236" Type="http://schemas.openxmlformats.org/officeDocument/2006/relationships/customXml" Target="../ink/ink4049.xml"/><Relationship Id="rId257" Type="http://schemas.openxmlformats.org/officeDocument/2006/relationships/image" Target="../media/image3327.png"/><Relationship Id="rId278" Type="http://schemas.openxmlformats.org/officeDocument/2006/relationships/customXml" Target="../ink/ink4070.xml"/><Relationship Id="rId401" Type="http://schemas.openxmlformats.org/officeDocument/2006/relationships/image" Target="../media/image3399.png"/><Relationship Id="rId422" Type="http://schemas.openxmlformats.org/officeDocument/2006/relationships/customXml" Target="../ink/ink4142.xml"/><Relationship Id="rId443" Type="http://schemas.openxmlformats.org/officeDocument/2006/relationships/image" Target="../media/image3420.png"/><Relationship Id="rId464" Type="http://schemas.openxmlformats.org/officeDocument/2006/relationships/customXml" Target="../ink/ink4163.xml"/><Relationship Id="rId303" Type="http://schemas.openxmlformats.org/officeDocument/2006/relationships/image" Target="../media/image3350.png"/><Relationship Id="rId42" Type="http://schemas.openxmlformats.org/officeDocument/2006/relationships/customXml" Target="../ink/ink3952.xml"/><Relationship Id="rId84" Type="http://schemas.openxmlformats.org/officeDocument/2006/relationships/customXml" Target="../ink/ink3973.xml"/><Relationship Id="rId138" Type="http://schemas.openxmlformats.org/officeDocument/2006/relationships/customXml" Target="../ink/ink4000.xml"/><Relationship Id="rId345" Type="http://schemas.openxmlformats.org/officeDocument/2006/relationships/image" Target="../media/image3371.png"/><Relationship Id="rId387" Type="http://schemas.openxmlformats.org/officeDocument/2006/relationships/image" Target="../media/image3392.png"/><Relationship Id="rId191" Type="http://schemas.openxmlformats.org/officeDocument/2006/relationships/image" Target="../media/image3294.png"/><Relationship Id="rId205" Type="http://schemas.openxmlformats.org/officeDocument/2006/relationships/image" Target="../media/image3301.png"/><Relationship Id="rId247" Type="http://schemas.openxmlformats.org/officeDocument/2006/relationships/image" Target="../media/image3322.png"/><Relationship Id="rId412" Type="http://schemas.openxmlformats.org/officeDocument/2006/relationships/customXml" Target="../ink/ink4137.xml"/><Relationship Id="rId107" Type="http://schemas.openxmlformats.org/officeDocument/2006/relationships/image" Target="../media/image3252.png"/><Relationship Id="rId289" Type="http://schemas.openxmlformats.org/officeDocument/2006/relationships/image" Target="../media/image3343.png"/><Relationship Id="rId454" Type="http://schemas.openxmlformats.org/officeDocument/2006/relationships/customXml" Target="../ink/ink4158.xml"/><Relationship Id="rId11" Type="http://schemas.openxmlformats.org/officeDocument/2006/relationships/image" Target="../media/image3204.png"/><Relationship Id="rId53" Type="http://schemas.openxmlformats.org/officeDocument/2006/relationships/image" Target="../media/image3225.png"/><Relationship Id="rId149" Type="http://schemas.openxmlformats.org/officeDocument/2006/relationships/image" Target="../media/image3273.png"/><Relationship Id="rId314" Type="http://schemas.openxmlformats.org/officeDocument/2006/relationships/customXml" Target="../ink/ink4088.xml"/><Relationship Id="rId356" Type="http://schemas.openxmlformats.org/officeDocument/2006/relationships/customXml" Target="../ink/ink4109.xml"/><Relationship Id="rId398" Type="http://schemas.openxmlformats.org/officeDocument/2006/relationships/customXml" Target="../ink/ink4130.xml"/><Relationship Id="rId95" Type="http://schemas.openxmlformats.org/officeDocument/2006/relationships/image" Target="../media/image3246.png"/><Relationship Id="rId160" Type="http://schemas.openxmlformats.org/officeDocument/2006/relationships/customXml" Target="../ink/ink4011.xml"/><Relationship Id="rId216" Type="http://schemas.openxmlformats.org/officeDocument/2006/relationships/customXml" Target="../ink/ink4039.xml"/><Relationship Id="rId423" Type="http://schemas.openxmlformats.org/officeDocument/2006/relationships/image" Target="../media/image3410.png"/><Relationship Id="rId258" Type="http://schemas.openxmlformats.org/officeDocument/2006/relationships/customXml" Target="../ink/ink4060.xml"/><Relationship Id="rId465" Type="http://schemas.openxmlformats.org/officeDocument/2006/relationships/image" Target="../media/image3431.png"/><Relationship Id="rId22" Type="http://schemas.openxmlformats.org/officeDocument/2006/relationships/customXml" Target="../ink/ink3942.xml"/><Relationship Id="rId64" Type="http://schemas.openxmlformats.org/officeDocument/2006/relationships/customXml" Target="../ink/ink3963.xml"/><Relationship Id="rId118" Type="http://schemas.openxmlformats.org/officeDocument/2006/relationships/customXml" Target="../ink/ink3990.xml"/><Relationship Id="rId325" Type="http://schemas.openxmlformats.org/officeDocument/2006/relationships/image" Target="../media/image3361.png"/><Relationship Id="rId367" Type="http://schemas.openxmlformats.org/officeDocument/2006/relationships/image" Target="../media/image3382.png"/><Relationship Id="rId171" Type="http://schemas.openxmlformats.org/officeDocument/2006/relationships/image" Target="../media/image3284.png"/><Relationship Id="rId227" Type="http://schemas.openxmlformats.org/officeDocument/2006/relationships/image" Target="../media/image3312.png"/><Relationship Id="rId269" Type="http://schemas.openxmlformats.org/officeDocument/2006/relationships/image" Target="../media/image3333.png"/><Relationship Id="rId434" Type="http://schemas.openxmlformats.org/officeDocument/2006/relationships/customXml" Target="../ink/ink4148.xml"/><Relationship Id="rId33" Type="http://schemas.openxmlformats.org/officeDocument/2006/relationships/image" Target="../media/image3215.png"/><Relationship Id="rId129" Type="http://schemas.openxmlformats.org/officeDocument/2006/relationships/image" Target="../media/image3263.png"/><Relationship Id="rId280" Type="http://schemas.openxmlformats.org/officeDocument/2006/relationships/customXml" Target="../ink/ink4071.xml"/><Relationship Id="rId336" Type="http://schemas.openxmlformats.org/officeDocument/2006/relationships/customXml" Target="../ink/ink4099.xml"/><Relationship Id="rId75" Type="http://schemas.openxmlformats.org/officeDocument/2006/relationships/image" Target="../media/image3236.png"/><Relationship Id="rId140" Type="http://schemas.openxmlformats.org/officeDocument/2006/relationships/customXml" Target="../ink/ink4001.xml"/><Relationship Id="rId182" Type="http://schemas.openxmlformats.org/officeDocument/2006/relationships/customXml" Target="../ink/ink4022.xml"/><Relationship Id="rId378" Type="http://schemas.openxmlformats.org/officeDocument/2006/relationships/customXml" Target="../ink/ink4120.xml"/><Relationship Id="rId403" Type="http://schemas.openxmlformats.org/officeDocument/2006/relationships/image" Target="../media/image3400.png"/><Relationship Id="rId6" Type="http://schemas.openxmlformats.org/officeDocument/2006/relationships/customXml" Target="../ink/ink3934.xml"/><Relationship Id="rId238" Type="http://schemas.openxmlformats.org/officeDocument/2006/relationships/customXml" Target="../ink/ink4050.xml"/><Relationship Id="rId445" Type="http://schemas.openxmlformats.org/officeDocument/2006/relationships/image" Target="../media/image3421.png"/><Relationship Id="rId291" Type="http://schemas.openxmlformats.org/officeDocument/2006/relationships/image" Target="../media/image3344.png"/><Relationship Id="rId305" Type="http://schemas.openxmlformats.org/officeDocument/2006/relationships/image" Target="../media/image3351.png"/><Relationship Id="rId347" Type="http://schemas.openxmlformats.org/officeDocument/2006/relationships/image" Target="../media/image3372.png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89.png"/><Relationship Id="rId299" Type="http://schemas.openxmlformats.org/officeDocument/2006/relationships/image" Target="../media/image3580.png"/><Relationship Id="rId303" Type="http://schemas.openxmlformats.org/officeDocument/2006/relationships/image" Target="../media/image3582.png"/><Relationship Id="rId21" Type="http://schemas.openxmlformats.org/officeDocument/2006/relationships/image" Target="../media/image3441.png"/><Relationship Id="rId42" Type="http://schemas.openxmlformats.org/officeDocument/2006/relationships/customXml" Target="../ink/ink4184.xml"/><Relationship Id="rId63" Type="http://schemas.openxmlformats.org/officeDocument/2006/relationships/image" Target="../media/image3462.png"/><Relationship Id="rId84" Type="http://schemas.openxmlformats.org/officeDocument/2006/relationships/customXml" Target="../ink/ink4205.xml"/><Relationship Id="rId138" Type="http://schemas.openxmlformats.org/officeDocument/2006/relationships/customXml" Target="../ink/ink4232.xml"/><Relationship Id="rId159" Type="http://schemas.openxmlformats.org/officeDocument/2006/relationships/image" Target="../media/image3510.png"/><Relationship Id="rId170" Type="http://schemas.openxmlformats.org/officeDocument/2006/relationships/customXml" Target="../ink/ink4248.xml"/><Relationship Id="rId191" Type="http://schemas.openxmlformats.org/officeDocument/2006/relationships/image" Target="../media/image3526.png"/><Relationship Id="rId205" Type="http://schemas.openxmlformats.org/officeDocument/2006/relationships/image" Target="../media/image3533.png"/><Relationship Id="rId226" Type="http://schemas.openxmlformats.org/officeDocument/2006/relationships/customXml" Target="../ink/ink4276.xml"/><Relationship Id="rId247" Type="http://schemas.openxmlformats.org/officeDocument/2006/relationships/image" Target="../media/image3554.png"/><Relationship Id="rId107" Type="http://schemas.openxmlformats.org/officeDocument/2006/relationships/image" Target="../media/image3484.png"/><Relationship Id="rId268" Type="http://schemas.openxmlformats.org/officeDocument/2006/relationships/customXml" Target="../ink/ink4297.xml"/><Relationship Id="rId289" Type="http://schemas.openxmlformats.org/officeDocument/2006/relationships/image" Target="../media/image3575.png"/><Relationship Id="rId11" Type="http://schemas.openxmlformats.org/officeDocument/2006/relationships/image" Target="../media/image3436.png"/><Relationship Id="rId32" Type="http://schemas.openxmlformats.org/officeDocument/2006/relationships/customXml" Target="../ink/ink4179.xml"/><Relationship Id="rId53" Type="http://schemas.openxmlformats.org/officeDocument/2006/relationships/image" Target="../media/image3457.png"/><Relationship Id="rId74" Type="http://schemas.openxmlformats.org/officeDocument/2006/relationships/customXml" Target="../ink/ink4200.xml"/><Relationship Id="rId128" Type="http://schemas.openxmlformats.org/officeDocument/2006/relationships/customXml" Target="../ink/ink4227.xml"/><Relationship Id="rId149" Type="http://schemas.openxmlformats.org/officeDocument/2006/relationships/image" Target="../media/image3505.png"/><Relationship Id="rId5" Type="http://schemas.openxmlformats.org/officeDocument/2006/relationships/image" Target="../media/image3433.png"/><Relationship Id="rId95" Type="http://schemas.openxmlformats.org/officeDocument/2006/relationships/image" Target="../media/image3478.png"/><Relationship Id="rId160" Type="http://schemas.openxmlformats.org/officeDocument/2006/relationships/customXml" Target="../ink/ink4243.xml"/><Relationship Id="rId181" Type="http://schemas.openxmlformats.org/officeDocument/2006/relationships/image" Target="../media/image3521.png"/><Relationship Id="rId216" Type="http://schemas.openxmlformats.org/officeDocument/2006/relationships/customXml" Target="../ink/ink4271.xml"/><Relationship Id="rId237" Type="http://schemas.openxmlformats.org/officeDocument/2006/relationships/image" Target="../media/image3549.png"/><Relationship Id="rId258" Type="http://schemas.openxmlformats.org/officeDocument/2006/relationships/customXml" Target="../ink/ink4292.xml"/><Relationship Id="rId279" Type="http://schemas.openxmlformats.org/officeDocument/2006/relationships/image" Target="../media/image3570.png"/><Relationship Id="rId22" Type="http://schemas.openxmlformats.org/officeDocument/2006/relationships/customXml" Target="../ink/ink4174.xml"/><Relationship Id="rId43" Type="http://schemas.openxmlformats.org/officeDocument/2006/relationships/image" Target="../media/image3452.png"/><Relationship Id="rId64" Type="http://schemas.openxmlformats.org/officeDocument/2006/relationships/customXml" Target="../ink/ink4195.xml"/><Relationship Id="rId118" Type="http://schemas.openxmlformats.org/officeDocument/2006/relationships/customXml" Target="../ink/ink4222.xml"/><Relationship Id="rId139" Type="http://schemas.openxmlformats.org/officeDocument/2006/relationships/image" Target="../media/image3500.png"/><Relationship Id="rId290" Type="http://schemas.openxmlformats.org/officeDocument/2006/relationships/customXml" Target="../ink/ink4308.xml"/><Relationship Id="rId304" Type="http://schemas.openxmlformats.org/officeDocument/2006/relationships/customXml" Target="../ink/ink4315.xml"/><Relationship Id="rId85" Type="http://schemas.openxmlformats.org/officeDocument/2006/relationships/image" Target="../media/image3473.png"/><Relationship Id="rId150" Type="http://schemas.openxmlformats.org/officeDocument/2006/relationships/customXml" Target="../ink/ink4238.xml"/><Relationship Id="rId171" Type="http://schemas.openxmlformats.org/officeDocument/2006/relationships/image" Target="../media/image3516.png"/><Relationship Id="rId192" Type="http://schemas.openxmlformats.org/officeDocument/2006/relationships/customXml" Target="../ink/ink4259.xml"/><Relationship Id="rId206" Type="http://schemas.openxmlformats.org/officeDocument/2006/relationships/customXml" Target="../ink/ink4266.xml"/><Relationship Id="rId227" Type="http://schemas.openxmlformats.org/officeDocument/2006/relationships/image" Target="../media/image3544.png"/><Relationship Id="rId248" Type="http://schemas.openxmlformats.org/officeDocument/2006/relationships/customXml" Target="../ink/ink4287.xml"/><Relationship Id="rId269" Type="http://schemas.openxmlformats.org/officeDocument/2006/relationships/image" Target="../media/image3565.png"/><Relationship Id="rId12" Type="http://schemas.openxmlformats.org/officeDocument/2006/relationships/customXml" Target="../ink/ink4169.xml"/><Relationship Id="rId33" Type="http://schemas.openxmlformats.org/officeDocument/2006/relationships/image" Target="../media/image3447.png"/><Relationship Id="rId108" Type="http://schemas.openxmlformats.org/officeDocument/2006/relationships/customXml" Target="../ink/ink4217.xml"/><Relationship Id="rId129" Type="http://schemas.openxmlformats.org/officeDocument/2006/relationships/image" Target="../media/image3495.png"/><Relationship Id="rId280" Type="http://schemas.openxmlformats.org/officeDocument/2006/relationships/customXml" Target="../ink/ink4303.xml"/><Relationship Id="rId54" Type="http://schemas.openxmlformats.org/officeDocument/2006/relationships/customXml" Target="../ink/ink4190.xml"/><Relationship Id="rId75" Type="http://schemas.openxmlformats.org/officeDocument/2006/relationships/image" Target="../media/image3468.png"/><Relationship Id="rId96" Type="http://schemas.openxmlformats.org/officeDocument/2006/relationships/customXml" Target="../ink/ink4211.xml"/><Relationship Id="rId140" Type="http://schemas.openxmlformats.org/officeDocument/2006/relationships/customXml" Target="../ink/ink4233.xml"/><Relationship Id="rId161" Type="http://schemas.openxmlformats.org/officeDocument/2006/relationships/image" Target="../media/image3511.png"/><Relationship Id="rId182" Type="http://schemas.openxmlformats.org/officeDocument/2006/relationships/customXml" Target="../ink/ink4254.xml"/><Relationship Id="rId217" Type="http://schemas.openxmlformats.org/officeDocument/2006/relationships/image" Target="../media/image3539.png"/><Relationship Id="rId6" Type="http://schemas.openxmlformats.org/officeDocument/2006/relationships/customXml" Target="../ink/ink4166.xml"/><Relationship Id="rId238" Type="http://schemas.openxmlformats.org/officeDocument/2006/relationships/customXml" Target="../ink/ink4282.xml"/><Relationship Id="rId259" Type="http://schemas.openxmlformats.org/officeDocument/2006/relationships/image" Target="../media/image3560.png"/><Relationship Id="rId23" Type="http://schemas.openxmlformats.org/officeDocument/2006/relationships/image" Target="../media/image3442.png"/><Relationship Id="rId119" Type="http://schemas.openxmlformats.org/officeDocument/2006/relationships/image" Target="../media/image3490.png"/><Relationship Id="rId270" Type="http://schemas.openxmlformats.org/officeDocument/2006/relationships/customXml" Target="../ink/ink4298.xml"/><Relationship Id="rId291" Type="http://schemas.openxmlformats.org/officeDocument/2006/relationships/image" Target="../media/image3576.png"/><Relationship Id="rId305" Type="http://schemas.openxmlformats.org/officeDocument/2006/relationships/image" Target="../media/image3583.png"/><Relationship Id="rId44" Type="http://schemas.openxmlformats.org/officeDocument/2006/relationships/customXml" Target="../ink/ink4185.xml"/><Relationship Id="rId65" Type="http://schemas.openxmlformats.org/officeDocument/2006/relationships/image" Target="../media/image3463.png"/><Relationship Id="rId86" Type="http://schemas.openxmlformats.org/officeDocument/2006/relationships/customXml" Target="../ink/ink4206.xml"/><Relationship Id="rId130" Type="http://schemas.openxmlformats.org/officeDocument/2006/relationships/customXml" Target="../ink/ink4228.xml"/><Relationship Id="rId151" Type="http://schemas.openxmlformats.org/officeDocument/2006/relationships/image" Target="../media/image3506.png"/><Relationship Id="rId172" Type="http://schemas.openxmlformats.org/officeDocument/2006/relationships/customXml" Target="../ink/ink4249.xml"/><Relationship Id="rId193" Type="http://schemas.openxmlformats.org/officeDocument/2006/relationships/image" Target="../media/image3527.png"/><Relationship Id="rId207" Type="http://schemas.openxmlformats.org/officeDocument/2006/relationships/image" Target="../media/image3534.png"/><Relationship Id="rId228" Type="http://schemas.openxmlformats.org/officeDocument/2006/relationships/customXml" Target="../ink/ink4277.xml"/><Relationship Id="rId249" Type="http://schemas.openxmlformats.org/officeDocument/2006/relationships/image" Target="../media/image3555.png"/><Relationship Id="rId13" Type="http://schemas.openxmlformats.org/officeDocument/2006/relationships/image" Target="../media/image3437.png"/><Relationship Id="rId109" Type="http://schemas.openxmlformats.org/officeDocument/2006/relationships/image" Target="../media/image3485.png"/><Relationship Id="rId260" Type="http://schemas.openxmlformats.org/officeDocument/2006/relationships/customXml" Target="../ink/ink4293.xml"/><Relationship Id="rId281" Type="http://schemas.openxmlformats.org/officeDocument/2006/relationships/image" Target="../media/image3571.png"/><Relationship Id="rId34" Type="http://schemas.openxmlformats.org/officeDocument/2006/relationships/customXml" Target="../ink/ink4180.xml"/><Relationship Id="rId55" Type="http://schemas.openxmlformats.org/officeDocument/2006/relationships/image" Target="../media/image3458.png"/><Relationship Id="rId76" Type="http://schemas.openxmlformats.org/officeDocument/2006/relationships/customXml" Target="../ink/ink4201.xml"/><Relationship Id="rId97" Type="http://schemas.openxmlformats.org/officeDocument/2006/relationships/image" Target="../media/image3479.png"/><Relationship Id="rId120" Type="http://schemas.openxmlformats.org/officeDocument/2006/relationships/customXml" Target="../ink/ink4223.xml"/><Relationship Id="rId141" Type="http://schemas.openxmlformats.org/officeDocument/2006/relationships/image" Target="../media/image3501.png"/><Relationship Id="rId7" Type="http://schemas.openxmlformats.org/officeDocument/2006/relationships/image" Target="../media/image3434.png"/><Relationship Id="rId162" Type="http://schemas.openxmlformats.org/officeDocument/2006/relationships/customXml" Target="../ink/ink4244.xml"/><Relationship Id="rId183" Type="http://schemas.openxmlformats.org/officeDocument/2006/relationships/image" Target="../media/image3522.png"/><Relationship Id="rId218" Type="http://schemas.openxmlformats.org/officeDocument/2006/relationships/customXml" Target="../ink/ink4272.xml"/><Relationship Id="rId239" Type="http://schemas.openxmlformats.org/officeDocument/2006/relationships/image" Target="../media/image3550.png"/><Relationship Id="rId250" Type="http://schemas.openxmlformats.org/officeDocument/2006/relationships/customXml" Target="../ink/ink4288.xml"/><Relationship Id="rId271" Type="http://schemas.openxmlformats.org/officeDocument/2006/relationships/image" Target="../media/image3566.png"/><Relationship Id="rId292" Type="http://schemas.openxmlformats.org/officeDocument/2006/relationships/customXml" Target="../ink/ink4309.xml"/><Relationship Id="rId306" Type="http://schemas.openxmlformats.org/officeDocument/2006/relationships/customXml" Target="../ink/ink4316.xml"/><Relationship Id="rId24" Type="http://schemas.openxmlformats.org/officeDocument/2006/relationships/customXml" Target="../ink/ink4175.xml"/><Relationship Id="rId40" Type="http://schemas.openxmlformats.org/officeDocument/2006/relationships/customXml" Target="../ink/ink4183.xml"/><Relationship Id="rId45" Type="http://schemas.openxmlformats.org/officeDocument/2006/relationships/image" Target="../media/image3453.png"/><Relationship Id="rId66" Type="http://schemas.openxmlformats.org/officeDocument/2006/relationships/customXml" Target="../ink/ink4196.xml"/><Relationship Id="rId87" Type="http://schemas.openxmlformats.org/officeDocument/2006/relationships/image" Target="../media/image3474.png"/><Relationship Id="rId110" Type="http://schemas.openxmlformats.org/officeDocument/2006/relationships/customXml" Target="../ink/ink4218.xml"/><Relationship Id="rId115" Type="http://schemas.openxmlformats.org/officeDocument/2006/relationships/image" Target="../media/image3488.png"/><Relationship Id="rId131" Type="http://schemas.openxmlformats.org/officeDocument/2006/relationships/image" Target="../media/image3496.png"/><Relationship Id="rId136" Type="http://schemas.openxmlformats.org/officeDocument/2006/relationships/customXml" Target="../ink/ink4231.xml"/><Relationship Id="rId157" Type="http://schemas.openxmlformats.org/officeDocument/2006/relationships/image" Target="../media/image3509.png"/><Relationship Id="rId178" Type="http://schemas.openxmlformats.org/officeDocument/2006/relationships/customXml" Target="../ink/ink4252.xml"/><Relationship Id="rId301" Type="http://schemas.openxmlformats.org/officeDocument/2006/relationships/image" Target="../media/image3581.png"/><Relationship Id="rId61" Type="http://schemas.openxmlformats.org/officeDocument/2006/relationships/image" Target="../media/image3461.png"/><Relationship Id="rId82" Type="http://schemas.openxmlformats.org/officeDocument/2006/relationships/customXml" Target="../ink/ink4204.xml"/><Relationship Id="rId152" Type="http://schemas.openxmlformats.org/officeDocument/2006/relationships/customXml" Target="../ink/ink4239.xml"/><Relationship Id="rId173" Type="http://schemas.openxmlformats.org/officeDocument/2006/relationships/image" Target="../media/image3517.png"/><Relationship Id="rId194" Type="http://schemas.openxmlformats.org/officeDocument/2006/relationships/customXml" Target="../ink/ink4260.xml"/><Relationship Id="rId199" Type="http://schemas.openxmlformats.org/officeDocument/2006/relationships/image" Target="../media/image3530.png"/><Relationship Id="rId203" Type="http://schemas.openxmlformats.org/officeDocument/2006/relationships/image" Target="../media/image3532.png"/><Relationship Id="rId208" Type="http://schemas.openxmlformats.org/officeDocument/2006/relationships/customXml" Target="../ink/ink4267.xml"/><Relationship Id="rId229" Type="http://schemas.openxmlformats.org/officeDocument/2006/relationships/image" Target="../media/image3545.png"/><Relationship Id="rId19" Type="http://schemas.openxmlformats.org/officeDocument/2006/relationships/image" Target="../media/image3440.png"/><Relationship Id="rId224" Type="http://schemas.openxmlformats.org/officeDocument/2006/relationships/customXml" Target="../ink/ink4275.xml"/><Relationship Id="rId240" Type="http://schemas.openxmlformats.org/officeDocument/2006/relationships/customXml" Target="../ink/ink4283.xml"/><Relationship Id="rId245" Type="http://schemas.openxmlformats.org/officeDocument/2006/relationships/image" Target="../media/image3553.png"/><Relationship Id="rId261" Type="http://schemas.openxmlformats.org/officeDocument/2006/relationships/image" Target="../media/image3561.png"/><Relationship Id="rId266" Type="http://schemas.openxmlformats.org/officeDocument/2006/relationships/customXml" Target="../ink/ink4296.xml"/><Relationship Id="rId287" Type="http://schemas.openxmlformats.org/officeDocument/2006/relationships/image" Target="../media/image3574.png"/><Relationship Id="rId14" Type="http://schemas.openxmlformats.org/officeDocument/2006/relationships/customXml" Target="../ink/ink4170.xml"/><Relationship Id="rId30" Type="http://schemas.openxmlformats.org/officeDocument/2006/relationships/customXml" Target="../ink/ink4178.xml"/><Relationship Id="rId35" Type="http://schemas.openxmlformats.org/officeDocument/2006/relationships/image" Target="../media/image3448.png"/><Relationship Id="rId56" Type="http://schemas.openxmlformats.org/officeDocument/2006/relationships/customXml" Target="../ink/ink4191.xml"/><Relationship Id="rId77" Type="http://schemas.openxmlformats.org/officeDocument/2006/relationships/image" Target="../media/image3469.png"/><Relationship Id="rId100" Type="http://schemas.openxmlformats.org/officeDocument/2006/relationships/customXml" Target="../ink/ink4213.xml"/><Relationship Id="rId105" Type="http://schemas.openxmlformats.org/officeDocument/2006/relationships/image" Target="../media/image3483.png"/><Relationship Id="rId126" Type="http://schemas.openxmlformats.org/officeDocument/2006/relationships/customXml" Target="../ink/ink4226.xml"/><Relationship Id="rId147" Type="http://schemas.openxmlformats.org/officeDocument/2006/relationships/image" Target="../media/image3504.png"/><Relationship Id="rId168" Type="http://schemas.openxmlformats.org/officeDocument/2006/relationships/customXml" Target="../ink/ink4247.xml"/><Relationship Id="rId282" Type="http://schemas.openxmlformats.org/officeDocument/2006/relationships/customXml" Target="../ink/ink4304.xml"/><Relationship Id="rId8" Type="http://schemas.openxmlformats.org/officeDocument/2006/relationships/customXml" Target="../ink/ink4167.xml"/><Relationship Id="rId51" Type="http://schemas.openxmlformats.org/officeDocument/2006/relationships/image" Target="../media/image3456.png"/><Relationship Id="rId72" Type="http://schemas.openxmlformats.org/officeDocument/2006/relationships/customXml" Target="../ink/ink4199.xml"/><Relationship Id="rId93" Type="http://schemas.openxmlformats.org/officeDocument/2006/relationships/image" Target="../media/image3477.png"/><Relationship Id="rId98" Type="http://schemas.openxmlformats.org/officeDocument/2006/relationships/customXml" Target="../ink/ink4212.xml"/><Relationship Id="rId121" Type="http://schemas.openxmlformats.org/officeDocument/2006/relationships/image" Target="../media/image3491.png"/><Relationship Id="rId142" Type="http://schemas.openxmlformats.org/officeDocument/2006/relationships/customXml" Target="../ink/ink4234.xml"/><Relationship Id="rId163" Type="http://schemas.openxmlformats.org/officeDocument/2006/relationships/image" Target="../media/image3512.png"/><Relationship Id="rId184" Type="http://schemas.openxmlformats.org/officeDocument/2006/relationships/customXml" Target="../ink/ink4255.xml"/><Relationship Id="rId189" Type="http://schemas.openxmlformats.org/officeDocument/2006/relationships/image" Target="../media/image3525.png"/><Relationship Id="rId219" Type="http://schemas.openxmlformats.org/officeDocument/2006/relationships/image" Target="../media/image3540.png"/><Relationship Id="rId3" Type="http://schemas.openxmlformats.org/officeDocument/2006/relationships/image" Target="../media/image3432.png"/><Relationship Id="rId214" Type="http://schemas.openxmlformats.org/officeDocument/2006/relationships/customXml" Target="../ink/ink4270.xml"/><Relationship Id="rId230" Type="http://schemas.openxmlformats.org/officeDocument/2006/relationships/customXml" Target="../ink/ink4278.xml"/><Relationship Id="rId235" Type="http://schemas.openxmlformats.org/officeDocument/2006/relationships/image" Target="../media/image3548.png"/><Relationship Id="rId251" Type="http://schemas.openxmlformats.org/officeDocument/2006/relationships/image" Target="../media/image3556.png"/><Relationship Id="rId256" Type="http://schemas.openxmlformats.org/officeDocument/2006/relationships/customXml" Target="../ink/ink4291.xml"/><Relationship Id="rId277" Type="http://schemas.openxmlformats.org/officeDocument/2006/relationships/image" Target="../media/image3569.png"/><Relationship Id="rId298" Type="http://schemas.openxmlformats.org/officeDocument/2006/relationships/customXml" Target="../ink/ink4312.xml"/><Relationship Id="rId25" Type="http://schemas.openxmlformats.org/officeDocument/2006/relationships/image" Target="../media/image3443.png"/><Relationship Id="rId46" Type="http://schemas.openxmlformats.org/officeDocument/2006/relationships/customXml" Target="../ink/ink4186.xml"/><Relationship Id="rId67" Type="http://schemas.openxmlformats.org/officeDocument/2006/relationships/image" Target="../media/image3464.png"/><Relationship Id="rId116" Type="http://schemas.openxmlformats.org/officeDocument/2006/relationships/customXml" Target="../ink/ink4221.xml"/><Relationship Id="rId137" Type="http://schemas.openxmlformats.org/officeDocument/2006/relationships/image" Target="../media/image3499.png"/><Relationship Id="rId158" Type="http://schemas.openxmlformats.org/officeDocument/2006/relationships/customXml" Target="../ink/ink4242.xml"/><Relationship Id="rId272" Type="http://schemas.openxmlformats.org/officeDocument/2006/relationships/customXml" Target="../ink/ink4299.xml"/><Relationship Id="rId293" Type="http://schemas.openxmlformats.org/officeDocument/2006/relationships/image" Target="../media/image3577.png"/><Relationship Id="rId302" Type="http://schemas.openxmlformats.org/officeDocument/2006/relationships/customXml" Target="../ink/ink4314.xml"/><Relationship Id="rId307" Type="http://schemas.openxmlformats.org/officeDocument/2006/relationships/image" Target="../media/image3584.png"/><Relationship Id="rId20" Type="http://schemas.openxmlformats.org/officeDocument/2006/relationships/customXml" Target="../ink/ink4173.xml"/><Relationship Id="rId41" Type="http://schemas.openxmlformats.org/officeDocument/2006/relationships/image" Target="../media/image3451.png"/><Relationship Id="rId62" Type="http://schemas.openxmlformats.org/officeDocument/2006/relationships/customXml" Target="../ink/ink4194.xml"/><Relationship Id="rId83" Type="http://schemas.openxmlformats.org/officeDocument/2006/relationships/image" Target="../media/image3472.png"/><Relationship Id="rId88" Type="http://schemas.openxmlformats.org/officeDocument/2006/relationships/customXml" Target="../ink/ink4207.xml"/><Relationship Id="rId111" Type="http://schemas.openxmlformats.org/officeDocument/2006/relationships/image" Target="../media/image3486.png"/><Relationship Id="rId132" Type="http://schemas.openxmlformats.org/officeDocument/2006/relationships/customXml" Target="../ink/ink4229.xml"/><Relationship Id="rId153" Type="http://schemas.openxmlformats.org/officeDocument/2006/relationships/image" Target="../media/image3507.png"/><Relationship Id="rId174" Type="http://schemas.openxmlformats.org/officeDocument/2006/relationships/customXml" Target="../ink/ink4250.xml"/><Relationship Id="rId179" Type="http://schemas.openxmlformats.org/officeDocument/2006/relationships/image" Target="../media/image3520.png"/><Relationship Id="rId195" Type="http://schemas.openxmlformats.org/officeDocument/2006/relationships/image" Target="../media/image3528.png"/><Relationship Id="rId209" Type="http://schemas.openxmlformats.org/officeDocument/2006/relationships/image" Target="../media/image3535.png"/><Relationship Id="rId190" Type="http://schemas.openxmlformats.org/officeDocument/2006/relationships/customXml" Target="../ink/ink4258.xml"/><Relationship Id="rId204" Type="http://schemas.openxmlformats.org/officeDocument/2006/relationships/customXml" Target="../ink/ink4265.xml"/><Relationship Id="rId220" Type="http://schemas.openxmlformats.org/officeDocument/2006/relationships/customXml" Target="../ink/ink4273.xml"/><Relationship Id="rId225" Type="http://schemas.openxmlformats.org/officeDocument/2006/relationships/image" Target="../media/image3543.png"/><Relationship Id="rId241" Type="http://schemas.openxmlformats.org/officeDocument/2006/relationships/image" Target="../media/image3551.png"/><Relationship Id="rId246" Type="http://schemas.openxmlformats.org/officeDocument/2006/relationships/customXml" Target="../ink/ink4286.xml"/><Relationship Id="rId267" Type="http://schemas.openxmlformats.org/officeDocument/2006/relationships/image" Target="../media/image3564.png"/><Relationship Id="rId288" Type="http://schemas.openxmlformats.org/officeDocument/2006/relationships/customXml" Target="../ink/ink4307.xml"/><Relationship Id="rId15" Type="http://schemas.openxmlformats.org/officeDocument/2006/relationships/image" Target="../media/image3438.png"/><Relationship Id="rId36" Type="http://schemas.openxmlformats.org/officeDocument/2006/relationships/customXml" Target="../ink/ink4181.xml"/><Relationship Id="rId57" Type="http://schemas.openxmlformats.org/officeDocument/2006/relationships/image" Target="../media/image3459.png"/><Relationship Id="rId106" Type="http://schemas.openxmlformats.org/officeDocument/2006/relationships/customXml" Target="../ink/ink4216.xml"/><Relationship Id="rId127" Type="http://schemas.openxmlformats.org/officeDocument/2006/relationships/image" Target="../media/image3494.png"/><Relationship Id="rId262" Type="http://schemas.openxmlformats.org/officeDocument/2006/relationships/customXml" Target="../ink/ink4294.xml"/><Relationship Id="rId283" Type="http://schemas.openxmlformats.org/officeDocument/2006/relationships/image" Target="../media/image3572.png"/><Relationship Id="rId10" Type="http://schemas.openxmlformats.org/officeDocument/2006/relationships/customXml" Target="../ink/ink4168.xml"/><Relationship Id="rId31" Type="http://schemas.openxmlformats.org/officeDocument/2006/relationships/image" Target="../media/image3446.png"/><Relationship Id="rId52" Type="http://schemas.openxmlformats.org/officeDocument/2006/relationships/customXml" Target="../ink/ink4189.xml"/><Relationship Id="rId73" Type="http://schemas.openxmlformats.org/officeDocument/2006/relationships/image" Target="../media/image3467.png"/><Relationship Id="rId78" Type="http://schemas.openxmlformats.org/officeDocument/2006/relationships/customXml" Target="../ink/ink4202.xml"/><Relationship Id="rId94" Type="http://schemas.openxmlformats.org/officeDocument/2006/relationships/customXml" Target="../ink/ink4210.xml"/><Relationship Id="rId99" Type="http://schemas.openxmlformats.org/officeDocument/2006/relationships/image" Target="../media/image3480.png"/><Relationship Id="rId101" Type="http://schemas.openxmlformats.org/officeDocument/2006/relationships/image" Target="../media/image3481.png"/><Relationship Id="rId122" Type="http://schemas.openxmlformats.org/officeDocument/2006/relationships/customXml" Target="../ink/ink4224.xml"/><Relationship Id="rId143" Type="http://schemas.openxmlformats.org/officeDocument/2006/relationships/image" Target="../media/image3502.png"/><Relationship Id="rId148" Type="http://schemas.openxmlformats.org/officeDocument/2006/relationships/customXml" Target="../ink/ink4237.xml"/><Relationship Id="rId164" Type="http://schemas.openxmlformats.org/officeDocument/2006/relationships/customXml" Target="../ink/ink4245.xml"/><Relationship Id="rId169" Type="http://schemas.openxmlformats.org/officeDocument/2006/relationships/image" Target="../media/image3515.png"/><Relationship Id="rId185" Type="http://schemas.openxmlformats.org/officeDocument/2006/relationships/image" Target="../media/image3523.png"/><Relationship Id="rId4" Type="http://schemas.openxmlformats.org/officeDocument/2006/relationships/customXml" Target="../ink/ink4165.xml"/><Relationship Id="rId9" Type="http://schemas.openxmlformats.org/officeDocument/2006/relationships/image" Target="../media/image3435.png"/><Relationship Id="rId180" Type="http://schemas.openxmlformats.org/officeDocument/2006/relationships/customXml" Target="../ink/ink4253.xml"/><Relationship Id="rId210" Type="http://schemas.openxmlformats.org/officeDocument/2006/relationships/customXml" Target="../ink/ink4268.xml"/><Relationship Id="rId215" Type="http://schemas.openxmlformats.org/officeDocument/2006/relationships/image" Target="../media/image3538.png"/><Relationship Id="rId236" Type="http://schemas.openxmlformats.org/officeDocument/2006/relationships/customXml" Target="../ink/ink4281.xml"/><Relationship Id="rId257" Type="http://schemas.openxmlformats.org/officeDocument/2006/relationships/image" Target="../media/image3559.png"/><Relationship Id="rId278" Type="http://schemas.openxmlformats.org/officeDocument/2006/relationships/customXml" Target="../ink/ink4302.xml"/><Relationship Id="rId26" Type="http://schemas.openxmlformats.org/officeDocument/2006/relationships/customXml" Target="../ink/ink4176.xml"/><Relationship Id="rId231" Type="http://schemas.openxmlformats.org/officeDocument/2006/relationships/image" Target="../media/image3546.png"/><Relationship Id="rId252" Type="http://schemas.openxmlformats.org/officeDocument/2006/relationships/customXml" Target="../ink/ink4289.xml"/><Relationship Id="rId273" Type="http://schemas.openxmlformats.org/officeDocument/2006/relationships/image" Target="../media/image3567.png"/><Relationship Id="rId294" Type="http://schemas.openxmlformats.org/officeDocument/2006/relationships/customXml" Target="../ink/ink4310.xml"/><Relationship Id="rId308" Type="http://schemas.openxmlformats.org/officeDocument/2006/relationships/customXml" Target="../ink/ink4317.xml"/><Relationship Id="rId47" Type="http://schemas.openxmlformats.org/officeDocument/2006/relationships/image" Target="../media/image3454.png"/><Relationship Id="rId68" Type="http://schemas.openxmlformats.org/officeDocument/2006/relationships/customXml" Target="../ink/ink4197.xml"/><Relationship Id="rId89" Type="http://schemas.openxmlformats.org/officeDocument/2006/relationships/image" Target="../media/image3475.png"/><Relationship Id="rId112" Type="http://schemas.openxmlformats.org/officeDocument/2006/relationships/customXml" Target="../ink/ink4219.xml"/><Relationship Id="rId133" Type="http://schemas.openxmlformats.org/officeDocument/2006/relationships/image" Target="../media/image3497.png"/><Relationship Id="rId154" Type="http://schemas.openxmlformats.org/officeDocument/2006/relationships/customXml" Target="../ink/ink4240.xml"/><Relationship Id="rId175" Type="http://schemas.openxmlformats.org/officeDocument/2006/relationships/image" Target="../media/image3518.png"/><Relationship Id="rId196" Type="http://schemas.openxmlformats.org/officeDocument/2006/relationships/customXml" Target="../ink/ink4261.xml"/><Relationship Id="rId200" Type="http://schemas.openxmlformats.org/officeDocument/2006/relationships/customXml" Target="../ink/ink4263.xml"/><Relationship Id="rId16" Type="http://schemas.openxmlformats.org/officeDocument/2006/relationships/customXml" Target="../ink/ink4171.xml"/><Relationship Id="rId221" Type="http://schemas.openxmlformats.org/officeDocument/2006/relationships/image" Target="../media/image3541.png"/><Relationship Id="rId242" Type="http://schemas.openxmlformats.org/officeDocument/2006/relationships/customXml" Target="../ink/ink4284.xml"/><Relationship Id="rId263" Type="http://schemas.openxmlformats.org/officeDocument/2006/relationships/image" Target="../media/image3562.png"/><Relationship Id="rId284" Type="http://schemas.openxmlformats.org/officeDocument/2006/relationships/customXml" Target="../ink/ink4305.xml"/><Relationship Id="rId37" Type="http://schemas.openxmlformats.org/officeDocument/2006/relationships/image" Target="../media/image3449.png"/><Relationship Id="rId58" Type="http://schemas.openxmlformats.org/officeDocument/2006/relationships/customXml" Target="../ink/ink4192.xml"/><Relationship Id="rId79" Type="http://schemas.openxmlformats.org/officeDocument/2006/relationships/image" Target="../media/image3470.png"/><Relationship Id="rId102" Type="http://schemas.openxmlformats.org/officeDocument/2006/relationships/customXml" Target="../ink/ink4214.xml"/><Relationship Id="rId123" Type="http://schemas.openxmlformats.org/officeDocument/2006/relationships/image" Target="../media/image3492.png"/><Relationship Id="rId144" Type="http://schemas.openxmlformats.org/officeDocument/2006/relationships/customXml" Target="../ink/ink4235.xml"/><Relationship Id="rId90" Type="http://schemas.openxmlformats.org/officeDocument/2006/relationships/customXml" Target="../ink/ink4208.xml"/><Relationship Id="rId165" Type="http://schemas.openxmlformats.org/officeDocument/2006/relationships/image" Target="../media/image3513.png"/><Relationship Id="rId186" Type="http://schemas.openxmlformats.org/officeDocument/2006/relationships/customXml" Target="../ink/ink4256.xml"/><Relationship Id="rId211" Type="http://schemas.openxmlformats.org/officeDocument/2006/relationships/image" Target="../media/image3536.png"/><Relationship Id="rId232" Type="http://schemas.openxmlformats.org/officeDocument/2006/relationships/customXml" Target="../ink/ink4279.xml"/><Relationship Id="rId253" Type="http://schemas.openxmlformats.org/officeDocument/2006/relationships/image" Target="../media/image3557.png"/><Relationship Id="rId274" Type="http://schemas.openxmlformats.org/officeDocument/2006/relationships/customXml" Target="../ink/ink4300.xml"/><Relationship Id="rId295" Type="http://schemas.openxmlformats.org/officeDocument/2006/relationships/image" Target="../media/image3578.png"/><Relationship Id="rId309" Type="http://schemas.openxmlformats.org/officeDocument/2006/relationships/image" Target="../media/image3585.png"/><Relationship Id="rId27" Type="http://schemas.openxmlformats.org/officeDocument/2006/relationships/image" Target="../media/image3444.png"/><Relationship Id="rId48" Type="http://schemas.openxmlformats.org/officeDocument/2006/relationships/customXml" Target="../ink/ink4187.xml"/><Relationship Id="rId69" Type="http://schemas.openxmlformats.org/officeDocument/2006/relationships/image" Target="../media/image3465.png"/><Relationship Id="rId113" Type="http://schemas.openxmlformats.org/officeDocument/2006/relationships/image" Target="../media/image3487.png"/><Relationship Id="rId134" Type="http://schemas.openxmlformats.org/officeDocument/2006/relationships/customXml" Target="../ink/ink4230.xml"/><Relationship Id="rId80" Type="http://schemas.openxmlformats.org/officeDocument/2006/relationships/customXml" Target="../ink/ink4203.xml"/><Relationship Id="rId155" Type="http://schemas.openxmlformats.org/officeDocument/2006/relationships/image" Target="../media/image3508.png"/><Relationship Id="rId176" Type="http://schemas.openxmlformats.org/officeDocument/2006/relationships/customXml" Target="../ink/ink4251.xml"/><Relationship Id="rId197" Type="http://schemas.openxmlformats.org/officeDocument/2006/relationships/image" Target="../media/image3529.png"/><Relationship Id="rId201" Type="http://schemas.openxmlformats.org/officeDocument/2006/relationships/image" Target="../media/image3531.png"/><Relationship Id="rId222" Type="http://schemas.openxmlformats.org/officeDocument/2006/relationships/customXml" Target="../ink/ink4274.xml"/><Relationship Id="rId243" Type="http://schemas.openxmlformats.org/officeDocument/2006/relationships/image" Target="../media/image3552.png"/><Relationship Id="rId264" Type="http://schemas.openxmlformats.org/officeDocument/2006/relationships/customXml" Target="../ink/ink4295.xml"/><Relationship Id="rId285" Type="http://schemas.openxmlformats.org/officeDocument/2006/relationships/image" Target="../media/image3573.png"/><Relationship Id="rId17" Type="http://schemas.openxmlformats.org/officeDocument/2006/relationships/image" Target="../media/image3439.png"/><Relationship Id="rId38" Type="http://schemas.openxmlformats.org/officeDocument/2006/relationships/customXml" Target="../ink/ink4182.xml"/><Relationship Id="rId59" Type="http://schemas.openxmlformats.org/officeDocument/2006/relationships/image" Target="../media/image3460.png"/><Relationship Id="rId103" Type="http://schemas.openxmlformats.org/officeDocument/2006/relationships/image" Target="../media/image3482.png"/><Relationship Id="rId124" Type="http://schemas.openxmlformats.org/officeDocument/2006/relationships/customXml" Target="../ink/ink4225.xml"/><Relationship Id="rId310" Type="http://schemas.openxmlformats.org/officeDocument/2006/relationships/customXml" Target="../ink/ink4318.xml"/><Relationship Id="rId70" Type="http://schemas.openxmlformats.org/officeDocument/2006/relationships/customXml" Target="../ink/ink4198.xml"/><Relationship Id="rId91" Type="http://schemas.openxmlformats.org/officeDocument/2006/relationships/image" Target="../media/image3476.png"/><Relationship Id="rId145" Type="http://schemas.openxmlformats.org/officeDocument/2006/relationships/image" Target="../media/image3503.png"/><Relationship Id="rId166" Type="http://schemas.openxmlformats.org/officeDocument/2006/relationships/customXml" Target="../ink/ink4246.xml"/><Relationship Id="rId187" Type="http://schemas.openxmlformats.org/officeDocument/2006/relationships/image" Target="../media/image352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269.xml"/><Relationship Id="rId233" Type="http://schemas.openxmlformats.org/officeDocument/2006/relationships/image" Target="../media/image3547.png"/><Relationship Id="rId254" Type="http://schemas.openxmlformats.org/officeDocument/2006/relationships/customXml" Target="../ink/ink4290.xml"/><Relationship Id="rId28" Type="http://schemas.openxmlformats.org/officeDocument/2006/relationships/customXml" Target="../ink/ink4177.xml"/><Relationship Id="rId49" Type="http://schemas.openxmlformats.org/officeDocument/2006/relationships/image" Target="../media/image3455.png"/><Relationship Id="rId114" Type="http://schemas.openxmlformats.org/officeDocument/2006/relationships/customXml" Target="../ink/ink4220.xml"/><Relationship Id="rId275" Type="http://schemas.openxmlformats.org/officeDocument/2006/relationships/image" Target="../media/image3568.png"/><Relationship Id="rId296" Type="http://schemas.openxmlformats.org/officeDocument/2006/relationships/customXml" Target="../ink/ink4311.xml"/><Relationship Id="rId300" Type="http://schemas.openxmlformats.org/officeDocument/2006/relationships/customXml" Target="../ink/ink4313.xml"/><Relationship Id="rId60" Type="http://schemas.openxmlformats.org/officeDocument/2006/relationships/customXml" Target="../ink/ink4193.xml"/><Relationship Id="rId81" Type="http://schemas.openxmlformats.org/officeDocument/2006/relationships/image" Target="../media/image3471.png"/><Relationship Id="rId135" Type="http://schemas.openxmlformats.org/officeDocument/2006/relationships/image" Target="../media/image3498.png"/><Relationship Id="rId156" Type="http://schemas.openxmlformats.org/officeDocument/2006/relationships/customXml" Target="../ink/ink4241.xml"/><Relationship Id="rId177" Type="http://schemas.openxmlformats.org/officeDocument/2006/relationships/image" Target="../media/image3519.png"/><Relationship Id="rId198" Type="http://schemas.openxmlformats.org/officeDocument/2006/relationships/customXml" Target="../ink/ink4262.xml"/><Relationship Id="rId202" Type="http://schemas.openxmlformats.org/officeDocument/2006/relationships/customXml" Target="../ink/ink4264.xml"/><Relationship Id="rId223" Type="http://schemas.openxmlformats.org/officeDocument/2006/relationships/image" Target="../media/image3542.png"/><Relationship Id="rId244" Type="http://schemas.openxmlformats.org/officeDocument/2006/relationships/customXml" Target="../ink/ink4285.xml"/><Relationship Id="rId18" Type="http://schemas.openxmlformats.org/officeDocument/2006/relationships/customXml" Target="../ink/ink4172.xml"/><Relationship Id="rId39" Type="http://schemas.openxmlformats.org/officeDocument/2006/relationships/image" Target="../media/image3450.png"/><Relationship Id="rId265" Type="http://schemas.openxmlformats.org/officeDocument/2006/relationships/image" Target="../media/image3563.png"/><Relationship Id="rId286" Type="http://schemas.openxmlformats.org/officeDocument/2006/relationships/customXml" Target="../ink/ink4306.xml"/><Relationship Id="rId50" Type="http://schemas.openxmlformats.org/officeDocument/2006/relationships/customXml" Target="../ink/ink4188.xml"/><Relationship Id="rId104" Type="http://schemas.openxmlformats.org/officeDocument/2006/relationships/customXml" Target="../ink/ink4215.xml"/><Relationship Id="rId125" Type="http://schemas.openxmlformats.org/officeDocument/2006/relationships/image" Target="../media/image3493.png"/><Relationship Id="rId146" Type="http://schemas.openxmlformats.org/officeDocument/2006/relationships/customXml" Target="../ink/ink4236.xml"/><Relationship Id="rId167" Type="http://schemas.openxmlformats.org/officeDocument/2006/relationships/image" Target="../media/image3514.png"/><Relationship Id="rId188" Type="http://schemas.openxmlformats.org/officeDocument/2006/relationships/customXml" Target="../ink/ink4257.xml"/><Relationship Id="rId311" Type="http://schemas.openxmlformats.org/officeDocument/2006/relationships/image" Target="../media/image3586.png"/><Relationship Id="rId71" Type="http://schemas.openxmlformats.org/officeDocument/2006/relationships/image" Target="../media/image3466.png"/><Relationship Id="rId92" Type="http://schemas.openxmlformats.org/officeDocument/2006/relationships/customXml" Target="../ink/ink4209.xml"/><Relationship Id="rId213" Type="http://schemas.openxmlformats.org/officeDocument/2006/relationships/image" Target="../media/image3537.png"/><Relationship Id="rId234" Type="http://schemas.openxmlformats.org/officeDocument/2006/relationships/customXml" Target="../ink/ink4280.xml"/><Relationship Id="rId2" Type="http://schemas.openxmlformats.org/officeDocument/2006/relationships/customXml" Target="../ink/ink4164.xml"/><Relationship Id="rId29" Type="http://schemas.openxmlformats.org/officeDocument/2006/relationships/image" Target="../media/image3445.png"/><Relationship Id="rId255" Type="http://schemas.openxmlformats.org/officeDocument/2006/relationships/image" Target="../media/image3558.png"/><Relationship Id="rId276" Type="http://schemas.openxmlformats.org/officeDocument/2006/relationships/customXml" Target="../ink/ink4301.xml"/><Relationship Id="rId297" Type="http://schemas.openxmlformats.org/officeDocument/2006/relationships/image" Target="../media/image3579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44.png"/><Relationship Id="rId21" Type="http://schemas.openxmlformats.org/officeDocument/2006/relationships/image" Target="../media/image3596.png"/><Relationship Id="rId42" Type="http://schemas.openxmlformats.org/officeDocument/2006/relationships/customXml" Target="../ink/ink4339.xml"/><Relationship Id="rId63" Type="http://schemas.openxmlformats.org/officeDocument/2006/relationships/image" Target="../media/image3617.png"/><Relationship Id="rId84" Type="http://schemas.openxmlformats.org/officeDocument/2006/relationships/customXml" Target="../ink/ink4360.xml"/><Relationship Id="rId138" Type="http://schemas.openxmlformats.org/officeDocument/2006/relationships/customXml" Target="../ink/ink4387.xml"/><Relationship Id="rId159" Type="http://schemas.openxmlformats.org/officeDocument/2006/relationships/image" Target="../media/image3665.png"/><Relationship Id="rId170" Type="http://schemas.openxmlformats.org/officeDocument/2006/relationships/customXml" Target="../ink/ink4403.xml"/><Relationship Id="rId191" Type="http://schemas.openxmlformats.org/officeDocument/2006/relationships/image" Target="../media/image3681.png"/><Relationship Id="rId205" Type="http://schemas.openxmlformats.org/officeDocument/2006/relationships/image" Target="../media/image3688.png"/><Relationship Id="rId226" Type="http://schemas.openxmlformats.org/officeDocument/2006/relationships/customXml" Target="../ink/ink4431.xml"/><Relationship Id="rId107" Type="http://schemas.openxmlformats.org/officeDocument/2006/relationships/image" Target="../media/image3639.png"/><Relationship Id="rId11" Type="http://schemas.openxmlformats.org/officeDocument/2006/relationships/image" Target="../media/image3591.png"/><Relationship Id="rId32" Type="http://schemas.openxmlformats.org/officeDocument/2006/relationships/customXml" Target="../ink/ink4334.xml"/><Relationship Id="rId53" Type="http://schemas.openxmlformats.org/officeDocument/2006/relationships/image" Target="../media/image3612.png"/><Relationship Id="rId74" Type="http://schemas.openxmlformats.org/officeDocument/2006/relationships/customXml" Target="../ink/ink4355.xml"/><Relationship Id="rId128" Type="http://schemas.openxmlformats.org/officeDocument/2006/relationships/customXml" Target="../ink/ink4382.xml"/><Relationship Id="rId149" Type="http://schemas.openxmlformats.org/officeDocument/2006/relationships/image" Target="../media/image3660.png"/><Relationship Id="rId5" Type="http://schemas.openxmlformats.org/officeDocument/2006/relationships/image" Target="../media/image3588.png"/><Relationship Id="rId95" Type="http://schemas.openxmlformats.org/officeDocument/2006/relationships/image" Target="../media/image3633.png"/><Relationship Id="rId160" Type="http://schemas.openxmlformats.org/officeDocument/2006/relationships/customXml" Target="../ink/ink4398.xml"/><Relationship Id="rId181" Type="http://schemas.openxmlformats.org/officeDocument/2006/relationships/image" Target="../media/image3676.png"/><Relationship Id="rId216" Type="http://schemas.openxmlformats.org/officeDocument/2006/relationships/customXml" Target="../ink/ink4426.xml"/><Relationship Id="rId22" Type="http://schemas.openxmlformats.org/officeDocument/2006/relationships/customXml" Target="../ink/ink4329.xml"/><Relationship Id="rId27" Type="http://schemas.openxmlformats.org/officeDocument/2006/relationships/image" Target="../media/image3599.png"/><Relationship Id="rId43" Type="http://schemas.openxmlformats.org/officeDocument/2006/relationships/image" Target="../media/image3607.png"/><Relationship Id="rId48" Type="http://schemas.openxmlformats.org/officeDocument/2006/relationships/customXml" Target="../ink/ink4342.xml"/><Relationship Id="rId64" Type="http://schemas.openxmlformats.org/officeDocument/2006/relationships/customXml" Target="../ink/ink4350.xml"/><Relationship Id="rId69" Type="http://schemas.openxmlformats.org/officeDocument/2006/relationships/image" Target="../media/image3620.png"/><Relationship Id="rId113" Type="http://schemas.openxmlformats.org/officeDocument/2006/relationships/image" Target="../media/image3642.png"/><Relationship Id="rId118" Type="http://schemas.openxmlformats.org/officeDocument/2006/relationships/customXml" Target="../ink/ink4377.xml"/><Relationship Id="rId134" Type="http://schemas.openxmlformats.org/officeDocument/2006/relationships/customXml" Target="../ink/ink4385.xml"/><Relationship Id="rId139" Type="http://schemas.openxmlformats.org/officeDocument/2006/relationships/image" Target="../media/image3655.png"/><Relationship Id="rId80" Type="http://schemas.openxmlformats.org/officeDocument/2006/relationships/customXml" Target="../ink/ink4358.xml"/><Relationship Id="rId85" Type="http://schemas.openxmlformats.org/officeDocument/2006/relationships/image" Target="../media/image3628.png"/><Relationship Id="rId150" Type="http://schemas.openxmlformats.org/officeDocument/2006/relationships/customXml" Target="../ink/ink4393.xml"/><Relationship Id="rId155" Type="http://schemas.openxmlformats.org/officeDocument/2006/relationships/image" Target="../media/image3663.png"/><Relationship Id="rId171" Type="http://schemas.openxmlformats.org/officeDocument/2006/relationships/image" Target="../media/image3671.png"/><Relationship Id="rId176" Type="http://schemas.openxmlformats.org/officeDocument/2006/relationships/customXml" Target="../ink/ink4406.xml"/><Relationship Id="rId192" Type="http://schemas.openxmlformats.org/officeDocument/2006/relationships/customXml" Target="../ink/ink4414.xml"/><Relationship Id="rId197" Type="http://schemas.openxmlformats.org/officeDocument/2006/relationships/image" Target="../media/image3684.png"/><Relationship Id="rId206" Type="http://schemas.openxmlformats.org/officeDocument/2006/relationships/customXml" Target="../ink/ink4421.xml"/><Relationship Id="rId227" Type="http://schemas.openxmlformats.org/officeDocument/2006/relationships/image" Target="../media/image3699.png"/><Relationship Id="rId201" Type="http://schemas.openxmlformats.org/officeDocument/2006/relationships/image" Target="../media/image3686.png"/><Relationship Id="rId222" Type="http://schemas.openxmlformats.org/officeDocument/2006/relationships/customXml" Target="../ink/ink4429.xml"/><Relationship Id="rId12" Type="http://schemas.openxmlformats.org/officeDocument/2006/relationships/customXml" Target="../ink/ink4324.xml"/><Relationship Id="rId17" Type="http://schemas.openxmlformats.org/officeDocument/2006/relationships/image" Target="../media/image3594.png"/><Relationship Id="rId33" Type="http://schemas.openxmlformats.org/officeDocument/2006/relationships/image" Target="../media/image3602.png"/><Relationship Id="rId38" Type="http://schemas.openxmlformats.org/officeDocument/2006/relationships/customXml" Target="../ink/ink4337.xml"/><Relationship Id="rId59" Type="http://schemas.openxmlformats.org/officeDocument/2006/relationships/image" Target="../media/image3615.png"/><Relationship Id="rId103" Type="http://schemas.openxmlformats.org/officeDocument/2006/relationships/image" Target="../media/image3637.png"/><Relationship Id="rId108" Type="http://schemas.openxmlformats.org/officeDocument/2006/relationships/customXml" Target="../ink/ink4372.xml"/><Relationship Id="rId124" Type="http://schemas.openxmlformats.org/officeDocument/2006/relationships/customXml" Target="../ink/ink4380.xml"/><Relationship Id="rId129" Type="http://schemas.openxmlformats.org/officeDocument/2006/relationships/image" Target="../media/image3650.png"/><Relationship Id="rId54" Type="http://schemas.openxmlformats.org/officeDocument/2006/relationships/customXml" Target="../ink/ink4345.xml"/><Relationship Id="rId70" Type="http://schemas.openxmlformats.org/officeDocument/2006/relationships/customXml" Target="../ink/ink4353.xml"/><Relationship Id="rId75" Type="http://schemas.openxmlformats.org/officeDocument/2006/relationships/image" Target="../media/image3623.png"/><Relationship Id="rId91" Type="http://schemas.openxmlformats.org/officeDocument/2006/relationships/image" Target="../media/image3631.png"/><Relationship Id="rId96" Type="http://schemas.openxmlformats.org/officeDocument/2006/relationships/customXml" Target="../ink/ink4366.xml"/><Relationship Id="rId140" Type="http://schemas.openxmlformats.org/officeDocument/2006/relationships/customXml" Target="../ink/ink4388.xml"/><Relationship Id="rId145" Type="http://schemas.openxmlformats.org/officeDocument/2006/relationships/image" Target="../media/image3658.png"/><Relationship Id="rId161" Type="http://schemas.openxmlformats.org/officeDocument/2006/relationships/image" Target="../media/image3666.png"/><Relationship Id="rId166" Type="http://schemas.openxmlformats.org/officeDocument/2006/relationships/customXml" Target="../ink/ink4401.xml"/><Relationship Id="rId182" Type="http://schemas.openxmlformats.org/officeDocument/2006/relationships/customXml" Target="../ink/ink4409.xml"/><Relationship Id="rId187" Type="http://schemas.openxmlformats.org/officeDocument/2006/relationships/image" Target="../media/image3679.png"/><Relationship Id="rId217" Type="http://schemas.openxmlformats.org/officeDocument/2006/relationships/image" Target="../media/image369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21.xml"/><Relationship Id="rId212" Type="http://schemas.openxmlformats.org/officeDocument/2006/relationships/customXml" Target="../ink/ink4424.xml"/><Relationship Id="rId23" Type="http://schemas.openxmlformats.org/officeDocument/2006/relationships/image" Target="../media/image3597.png"/><Relationship Id="rId28" Type="http://schemas.openxmlformats.org/officeDocument/2006/relationships/customXml" Target="../ink/ink4332.xml"/><Relationship Id="rId49" Type="http://schemas.openxmlformats.org/officeDocument/2006/relationships/image" Target="../media/image3610.png"/><Relationship Id="rId114" Type="http://schemas.openxmlformats.org/officeDocument/2006/relationships/customXml" Target="../ink/ink4375.xml"/><Relationship Id="rId119" Type="http://schemas.openxmlformats.org/officeDocument/2006/relationships/image" Target="../media/image3645.png"/><Relationship Id="rId44" Type="http://schemas.openxmlformats.org/officeDocument/2006/relationships/customXml" Target="../ink/ink4340.xml"/><Relationship Id="rId60" Type="http://schemas.openxmlformats.org/officeDocument/2006/relationships/customXml" Target="../ink/ink4348.xml"/><Relationship Id="rId65" Type="http://schemas.openxmlformats.org/officeDocument/2006/relationships/image" Target="../media/image3618.png"/><Relationship Id="rId81" Type="http://schemas.openxmlformats.org/officeDocument/2006/relationships/image" Target="../media/image3626.png"/><Relationship Id="rId86" Type="http://schemas.openxmlformats.org/officeDocument/2006/relationships/customXml" Target="../ink/ink4361.xml"/><Relationship Id="rId130" Type="http://schemas.openxmlformats.org/officeDocument/2006/relationships/customXml" Target="../ink/ink4383.xml"/><Relationship Id="rId135" Type="http://schemas.openxmlformats.org/officeDocument/2006/relationships/image" Target="../media/image3653.png"/><Relationship Id="rId151" Type="http://schemas.openxmlformats.org/officeDocument/2006/relationships/image" Target="../media/image3661.png"/><Relationship Id="rId156" Type="http://schemas.openxmlformats.org/officeDocument/2006/relationships/customXml" Target="../ink/ink4396.xml"/><Relationship Id="rId177" Type="http://schemas.openxmlformats.org/officeDocument/2006/relationships/image" Target="../media/image3674.png"/><Relationship Id="rId198" Type="http://schemas.openxmlformats.org/officeDocument/2006/relationships/customXml" Target="../ink/ink4417.xml"/><Relationship Id="rId172" Type="http://schemas.openxmlformats.org/officeDocument/2006/relationships/customXml" Target="../ink/ink4404.xml"/><Relationship Id="rId193" Type="http://schemas.openxmlformats.org/officeDocument/2006/relationships/image" Target="../media/image3682.png"/><Relationship Id="rId202" Type="http://schemas.openxmlformats.org/officeDocument/2006/relationships/customXml" Target="../ink/ink4419.xml"/><Relationship Id="rId207" Type="http://schemas.openxmlformats.org/officeDocument/2006/relationships/image" Target="../media/image3689.png"/><Relationship Id="rId223" Type="http://schemas.openxmlformats.org/officeDocument/2006/relationships/image" Target="../media/image3697.png"/><Relationship Id="rId228" Type="http://schemas.openxmlformats.org/officeDocument/2006/relationships/customXml" Target="../ink/ink4432.xml"/><Relationship Id="rId13" Type="http://schemas.openxmlformats.org/officeDocument/2006/relationships/image" Target="../media/image3592.png"/><Relationship Id="rId18" Type="http://schemas.openxmlformats.org/officeDocument/2006/relationships/customXml" Target="../ink/ink4327.xml"/><Relationship Id="rId39" Type="http://schemas.openxmlformats.org/officeDocument/2006/relationships/image" Target="../media/image3605.png"/><Relationship Id="rId109" Type="http://schemas.openxmlformats.org/officeDocument/2006/relationships/image" Target="../media/image3640.png"/><Relationship Id="rId34" Type="http://schemas.openxmlformats.org/officeDocument/2006/relationships/customXml" Target="../ink/ink4335.xml"/><Relationship Id="rId50" Type="http://schemas.openxmlformats.org/officeDocument/2006/relationships/customXml" Target="../ink/ink4343.xml"/><Relationship Id="rId55" Type="http://schemas.openxmlformats.org/officeDocument/2006/relationships/image" Target="../media/image3613.png"/><Relationship Id="rId76" Type="http://schemas.openxmlformats.org/officeDocument/2006/relationships/customXml" Target="../ink/ink4356.xml"/><Relationship Id="rId97" Type="http://schemas.openxmlformats.org/officeDocument/2006/relationships/image" Target="../media/image3634.png"/><Relationship Id="rId104" Type="http://schemas.openxmlformats.org/officeDocument/2006/relationships/customXml" Target="../ink/ink4370.xml"/><Relationship Id="rId120" Type="http://schemas.openxmlformats.org/officeDocument/2006/relationships/customXml" Target="../ink/ink4378.xml"/><Relationship Id="rId125" Type="http://schemas.openxmlformats.org/officeDocument/2006/relationships/image" Target="../media/image3648.png"/><Relationship Id="rId141" Type="http://schemas.openxmlformats.org/officeDocument/2006/relationships/image" Target="../media/image3656.png"/><Relationship Id="rId146" Type="http://schemas.openxmlformats.org/officeDocument/2006/relationships/customXml" Target="../ink/ink4391.xml"/><Relationship Id="rId167" Type="http://schemas.openxmlformats.org/officeDocument/2006/relationships/image" Target="../media/image3669.png"/><Relationship Id="rId188" Type="http://schemas.openxmlformats.org/officeDocument/2006/relationships/customXml" Target="../ink/ink4412.xml"/><Relationship Id="rId7" Type="http://schemas.openxmlformats.org/officeDocument/2006/relationships/image" Target="../media/image3589.png"/><Relationship Id="rId71" Type="http://schemas.openxmlformats.org/officeDocument/2006/relationships/image" Target="../media/image3621.png"/><Relationship Id="rId92" Type="http://schemas.openxmlformats.org/officeDocument/2006/relationships/customXml" Target="../ink/ink4364.xml"/><Relationship Id="rId162" Type="http://schemas.openxmlformats.org/officeDocument/2006/relationships/customXml" Target="../ink/ink4399.xml"/><Relationship Id="rId183" Type="http://schemas.openxmlformats.org/officeDocument/2006/relationships/image" Target="../media/image3677.png"/><Relationship Id="rId213" Type="http://schemas.openxmlformats.org/officeDocument/2006/relationships/image" Target="../media/image3692.png"/><Relationship Id="rId218" Type="http://schemas.openxmlformats.org/officeDocument/2006/relationships/customXml" Target="../ink/ink4427.xml"/><Relationship Id="rId2" Type="http://schemas.openxmlformats.org/officeDocument/2006/relationships/customXml" Target="../ink/ink4319.xml"/><Relationship Id="rId29" Type="http://schemas.openxmlformats.org/officeDocument/2006/relationships/image" Target="../media/image3600.png"/><Relationship Id="rId24" Type="http://schemas.openxmlformats.org/officeDocument/2006/relationships/customXml" Target="../ink/ink4330.xml"/><Relationship Id="rId40" Type="http://schemas.openxmlformats.org/officeDocument/2006/relationships/customXml" Target="../ink/ink4338.xml"/><Relationship Id="rId45" Type="http://schemas.openxmlformats.org/officeDocument/2006/relationships/image" Target="../media/image3608.png"/><Relationship Id="rId66" Type="http://schemas.openxmlformats.org/officeDocument/2006/relationships/customXml" Target="../ink/ink4351.xml"/><Relationship Id="rId87" Type="http://schemas.openxmlformats.org/officeDocument/2006/relationships/image" Target="../media/image3629.png"/><Relationship Id="rId110" Type="http://schemas.openxmlformats.org/officeDocument/2006/relationships/customXml" Target="../ink/ink4373.xml"/><Relationship Id="rId115" Type="http://schemas.openxmlformats.org/officeDocument/2006/relationships/image" Target="../media/image3643.png"/><Relationship Id="rId131" Type="http://schemas.openxmlformats.org/officeDocument/2006/relationships/image" Target="../media/image3651.png"/><Relationship Id="rId136" Type="http://schemas.openxmlformats.org/officeDocument/2006/relationships/customXml" Target="../ink/ink4386.xml"/><Relationship Id="rId157" Type="http://schemas.openxmlformats.org/officeDocument/2006/relationships/image" Target="../media/image3664.png"/><Relationship Id="rId178" Type="http://schemas.openxmlformats.org/officeDocument/2006/relationships/customXml" Target="../ink/ink4407.xml"/><Relationship Id="rId61" Type="http://schemas.openxmlformats.org/officeDocument/2006/relationships/image" Target="../media/image3616.png"/><Relationship Id="rId82" Type="http://schemas.openxmlformats.org/officeDocument/2006/relationships/customXml" Target="../ink/ink4359.xml"/><Relationship Id="rId152" Type="http://schemas.openxmlformats.org/officeDocument/2006/relationships/customXml" Target="../ink/ink4394.xml"/><Relationship Id="rId173" Type="http://schemas.openxmlformats.org/officeDocument/2006/relationships/image" Target="../media/image3672.png"/><Relationship Id="rId194" Type="http://schemas.openxmlformats.org/officeDocument/2006/relationships/customXml" Target="../ink/ink4415.xml"/><Relationship Id="rId199" Type="http://schemas.openxmlformats.org/officeDocument/2006/relationships/image" Target="../media/image3685.png"/><Relationship Id="rId203" Type="http://schemas.openxmlformats.org/officeDocument/2006/relationships/image" Target="../media/image3687.png"/><Relationship Id="rId208" Type="http://schemas.openxmlformats.org/officeDocument/2006/relationships/customXml" Target="../ink/ink4422.xml"/><Relationship Id="rId229" Type="http://schemas.openxmlformats.org/officeDocument/2006/relationships/image" Target="../media/image3700.png"/><Relationship Id="rId19" Type="http://schemas.openxmlformats.org/officeDocument/2006/relationships/image" Target="../media/image3595.png"/><Relationship Id="rId224" Type="http://schemas.openxmlformats.org/officeDocument/2006/relationships/customXml" Target="../ink/ink4430.xml"/><Relationship Id="rId14" Type="http://schemas.openxmlformats.org/officeDocument/2006/relationships/customXml" Target="../ink/ink4325.xml"/><Relationship Id="rId30" Type="http://schemas.openxmlformats.org/officeDocument/2006/relationships/customXml" Target="../ink/ink4333.xml"/><Relationship Id="rId35" Type="http://schemas.openxmlformats.org/officeDocument/2006/relationships/image" Target="../media/image3603.png"/><Relationship Id="rId56" Type="http://schemas.openxmlformats.org/officeDocument/2006/relationships/customXml" Target="../ink/ink4346.xml"/><Relationship Id="rId77" Type="http://schemas.openxmlformats.org/officeDocument/2006/relationships/image" Target="../media/image3624.png"/><Relationship Id="rId100" Type="http://schemas.openxmlformats.org/officeDocument/2006/relationships/customXml" Target="../ink/ink4368.xml"/><Relationship Id="rId105" Type="http://schemas.openxmlformats.org/officeDocument/2006/relationships/image" Target="../media/image3638.png"/><Relationship Id="rId126" Type="http://schemas.openxmlformats.org/officeDocument/2006/relationships/customXml" Target="../ink/ink4381.xml"/><Relationship Id="rId147" Type="http://schemas.openxmlformats.org/officeDocument/2006/relationships/image" Target="../media/image3659.png"/><Relationship Id="rId168" Type="http://schemas.openxmlformats.org/officeDocument/2006/relationships/customXml" Target="../ink/ink4402.xml"/><Relationship Id="rId8" Type="http://schemas.openxmlformats.org/officeDocument/2006/relationships/customXml" Target="../ink/ink4322.xml"/><Relationship Id="rId51" Type="http://schemas.openxmlformats.org/officeDocument/2006/relationships/image" Target="../media/image3611.png"/><Relationship Id="rId72" Type="http://schemas.openxmlformats.org/officeDocument/2006/relationships/customXml" Target="../ink/ink4354.xml"/><Relationship Id="rId93" Type="http://schemas.openxmlformats.org/officeDocument/2006/relationships/image" Target="../media/image3632.png"/><Relationship Id="rId98" Type="http://schemas.openxmlformats.org/officeDocument/2006/relationships/customXml" Target="../ink/ink4367.xml"/><Relationship Id="rId121" Type="http://schemas.openxmlformats.org/officeDocument/2006/relationships/image" Target="../media/image3646.png"/><Relationship Id="rId142" Type="http://schemas.openxmlformats.org/officeDocument/2006/relationships/customXml" Target="../ink/ink4389.xml"/><Relationship Id="rId163" Type="http://schemas.openxmlformats.org/officeDocument/2006/relationships/image" Target="../media/image3667.png"/><Relationship Id="rId184" Type="http://schemas.openxmlformats.org/officeDocument/2006/relationships/customXml" Target="../ink/ink4410.xml"/><Relationship Id="rId189" Type="http://schemas.openxmlformats.org/officeDocument/2006/relationships/image" Target="../media/image3680.png"/><Relationship Id="rId219" Type="http://schemas.openxmlformats.org/officeDocument/2006/relationships/image" Target="../media/image3695.png"/><Relationship Id="rId3" Type="http://schemas.openxmlformats.org/officeDocument/2006/relationships/image" Target="../media/image3587.png"/><Relationship Id="rId214" Type="http://schemas.openxmlformats.org/officeDocument/2006/relationships/customXml" Target="../ink/ink4425.xml"/><Relationship Id="rId25" Type="http://schemas.openxmlformats.org/officeDocument/2006/relationships/image" Target="../media/image3598.png"/><Relationship Id="rId46" Type="http://schemas.openxmlformats.org/officeDocument/2006/relationships/customXml" Target="../ink/ink4341.xml"/><Relationship Id="rId67" Type="http://schemas.openxmlformats.org/officeDocument/2006/relationships/image" Target="../media/image3619.png"/><Relationship Id="rId116" Type="http://schemas.openxmlformats.org/officeDocument/2006/relationships/customXml" Target="../ink/ink4376.xml"/><Relationship Id="rId137" Type="http://schemas.openxmlformats.org/officeDocument/2006/relationships/image" Target="../media/image3654.png"/><Relationship Id="rId158" Type="http://schemas.openxmlformats.org/officeDocument/2006/relationships/customXml" Target="../ink/ink4397.xml"/><Relationship Id="rId20" Type="http://schemas.openxmlformats.org/officeDocument/2006/relationships/customXml" Target="../ink/ink4328.xml"/><Relationship Id="rId41" Type="http://schemas.openxmlformats.org/officeDocument/2006/relationships/image" Target="../media/image3606.png"/><Relationship Id="rId62" Type="http://schemas.openxmlformats.org/officeDocument/2006/relationships/customXml" Target="../ink/ink4349.xml"/><Relationship Id="rId83" Type="http://schemas.openxmlformats.org/officeDocument/2006/relationships/image" Target="../media/image3627.png"/><Relationship Id="rId88" Type="http://schemas.openxmlformats.org/officeDocument/2006/relationships/customXml" Target="../ink/ink4362.xml"/><Relationship Id="rId111" Type="http://schemas.openxmlformats.org/officeDocument/2006/relationships/image" Target="../media/image3641.png"/><Relationship Id="rId132" Type="http://schemas.openxmlformats.org/officeDocument/2006/relationships/customXml" Target="../ink/ink4384.xml"/><Relationship Id="rId153" Type="http://schemas.openxmlformats.org/officeDocument/2006/relationships/image" Target="../media/image3662.png"/><Relationship Id="rId174" Type="http://schemas.openxmlformats.org/officeDocument/2006/relationships/customXml" Target="../ink/ink4405.xml"/><Relationship Id="rId179" Type="http://schemas.openxmlformats.org/officeDocument/2006/relationships/image" Target="../media/image3675.png"/><Relationship Id="rId195" Type="http://schemas.openxmlformats.org/officeDocument/2006/relationships/image" Target="../media/image3683.png"/><Relationship Id="rId209" Type="http://schemas.openxmlformats.org/officeDocument/2006/relationships/image" Target="../media/image3690.png"/><Relationship Id="rId190" Type="http://schemas.openxmlformats.org/officeDocument/2006/relationships/customXml" Target="../ink/ink4413.xml"/><Relationship Id="rId204" Type="http://schemas.openxmlformats.org/officeDocument/2006/relationships/customXml" Target="../ink/ink4420.xml"/><Relationship Id="rId220" Type="http://schemas.openxmlformats.org/officeDocument/2006/relationships/customXml" Target="../ink/ink4428.xml"/><Relationship Id="rId225" Type="http://schemas.openxmlformats.org/officeDocument/2006/relationships/image" Target="../media/image3698.png"/><Relationship Id="rId15" Type="http://schemas.openxmlformats.org/officeDocument/2006/relationships/image" Target="../media/image3593.png"/><Relationship Id="rId36" Type="http://schemas.openxmlformats.org/officeDocument/2006/relationships/customXml" Target="../ink/ink4336.xml"/><Relationship Id="rId57" Type="http://schemas.openxmlformats.org/officeDocument/2006/relationships/image" Target="../media/image3614.png"/><Relationship Id="rId106" Type="http://schemas.openxmlformats.org/officeDocument/2006/relationships/customXml" Target="../ink/ink4371.xml"/><Relationship Id="rId127" Type="http://schemas.openxmlformats.org/officeDocument/2006/relationships/image" Target="../media/image3649.png"/><Relationship Id="rId10" Type="http://schemas.openxmlformats.org/officeDocument/2006/relationships/customXml" Target="../ink/ink4323.xml"/><Relationship Id="rId31" Type="http://schemas.openxmlformats.org/officeDocument/2006/relationships/image" Target="../media/image3601.png"/><Relationship Id="rId52" Type="http://schemas.openxmlformats.org/officeDocument/2006/relationships/customXml" Target="../ink/ink4344.xml"/><Relationship Id="rId73" Type="http://schemas.openxmlformats.org/officeDocument/2006/relationships/image" Target="../media/image3622.png"/><Relationship Id="rId78" Type="http://schemas.openxmlformats.org/officeDocument/2006/relationships/customXml" Target="../ink/ink4357.xml"/><Relationship Id="rId94" Type="http://schemas.openxmlformats.org/officeDocument/2006/relationships/customXml" Target="../ink/ink4365.xml"/><Relationship Id="rId99" Type="http://schemas.openxmlformats.org/officeDocument/2006/relationships/image" Target="../media/image3635.png"/><Relationship Id="rId101" Type="http://schemas.openxmlformats.org/officeDocument/2006/relationships/image" Target="../media/image3636.png"/><Relationship Id="rId122" Type="http://schemas.openxmlformats.org/officeDocument/2006/relationships/customXml" Target="../ink/ink4379.xml"/><Relationship Id="rId143" Type="http://schemas.openxmlformats.org/officeDocument/2006/relationships/image" Target="../media/image3657.png"/><Relationship Id="rId148" Type="http://schemas.openxmlformats.org/officeDocument/2006/relationships/customXml" Target="../ink/ink4392.xml"/><Relationship Id="rId164" Type="http://schemas.openxmlformats.org/officeDocument/2006/relationships/customXml" Target="../ink/ink4400.xml"/><Relationship Id="rId169" Type="http://schemas.openxmlformats.org/officeDocument/2006/relationships/image" Target="../media/image3670.png"/><Relationship Id="rId185" Type="http://schemas.openxmlformats.org/officeDocument/2006/relationships/image" Target="../media/image3678.png"/><Relationship Id="rId4" Type="http://schemas.openxmlformats.org/officeDocument/2006/relationships/customXml" Target="../ink/ink4320.xml"/><Relationship Id="rId9" Type="http://schemas.openxmlformats.org/officeDocument/2006/relationships/image" Target="../media/image3590.png"/><Relationship Id="rId180" Type="http://schemas.openxmlformats.org/officeDocument/2006/relationships/customXml" Target="../ink/ink4408.xml"/><Relationship Id="rId210" Type="http://schemas.openxmlformats.org/officeDocument/2006/relationships/customXml" Target="../ink/ink4423.xml"/><Relationship Id="rId215" Type="http://schemas.openxmlformats.org/officeDocument/2006/relationships/image" Target="../media/image3693.png"/><Relationship Id="rId26" Type="http://schemas.openxmlformats.org/officeDocument/2006/relationships/customXml" Target="../ink/ink4331.xml"/><Relationship Id="rId47" Type="http://schemas.openxmlformats.org/officeDocument/2006/relationships/image" Target="../media/image3609.png"/><Relationship Id="rId68" Type="http://schemas.openxmlformats.org/officeDocument/2006/relationships/customXml" Target="../ink/ink4352.xml"/><Relationship Id="rId89" Type="http://schemas.openxmlformats.org/officeDocument/2006/relationships/image" Target="../media/image3630.png"/><Relationship Id="rId112" Type="http://schemas.openxmlformats.org/officeDocument/2006/relationships/customXml" Target="../ink/ink4374.xml"/><Relationship Id="rId133" Type="http://schemas.openxmlformats.org/officeDocument/2006/relationships/image" Target="../media/image3652.png"/><Relationship Id="rId154" Type="http://schemas.openxmlformats.org/officeDocument/2006/relationships/customXml" Target="../ink/ink4395.xml"/><Relationship Id="rId175" Type="http://schemas.openxmlformats.org/officeDocument/2006/relationships/image" Target="../media/image3673.png"/><Relationship Id="rId196" Type="http://schemas.openxmlformats.org/officeDocument/2006/relationships/customXml" Target="../ink/ink4416.xml"/><Relationship Id="rId200" Type="http://schemas.openxmlformats.org/officeDocument/2006/relationships/customXml" Target="../ink/ink4418.xml"/><Relationship Id="rId16" Type="http://schemas.openxmlformats.org/officeDocument/2006/relationships/customXml" Target="../ink/ink4326.xml"/><Relationship Id="rId221" Type="http://schemas.openxmlformats.org/officeDocument/2006/relationships/image" Target="../media/image3696.png"/><Relationship Id="rId37" Type="http://schemas.openxmlformats.org/officeDocument/2006/relationships/image" Target="../media/image3604.png"/><Relationship Id="rId58" Type="http://schemas.openxmlformats.org/officeDocument/2006/relationships/customXml" Target="../ink/ink4347.xml"/><Relationship Id="rId79" Type="http://schemas.openxmlformats.org/officeDocument/2006/relationships/image" Target="../media/image3625.png"/><Relationship Id="rId102" Type="http://schemas.openxmlformats.org/officeDocument/2006/relationships/customXml" Target="../ink/ink4369.xml"/><Relationship Id="rId123" Type="http://schemas.openxmlformats.org/officeDocument/2006/relationships/image" Target="../media/image3647.png"/><Relationship Id="rId144" Type="http://schemas.openxmlformats.org/officeDocument/2006/relationships/customXml" Target="../ink/ink4390.xml"/><Relationship Id="rId90" Type="http://schemas.openxmlformats.org/officeDocument/2006/relationships/customXml" Target="../ink/ink4363.xml"/><Relationship Id="rId165" Type="http://schemas.openxmlformats.org/officeDocument/2006/relationships/image" Target="../media/image3668.png"/><Relationship Id="rId186" Type="http://schemas.openxmlformats.org/officeDocument/2006/relationships/customXml" Target="../ink/ink4411.xml"/><Relationship Id="rId211" Type="http://schemas.openxmlformats.org/officeDocument/2006/relationships/image" Target="../media/image3691.png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58.png"/><Relationship Id="rId299" Type="http://schemas.openxmlformats.org/officeDocument/2006/relationships/image" Target="../media/image3849.png"/><Relationship Id="rId21" Type="http://schemas.openxmlformats.org/officeDocument/2006/relationships/image" Target="../media/image3710.png"/><Relationship Id="rId63" Type="http://schemas.openxmlformats.org/officeDocument/2006/relationships/image" Target="../media/image3731.png"/><Relationship Id="rId159" Type="http://schemas.openxmlformats.org/officeDocument/2006/relationships/image" Target="../media/image3779.png"/><Relationship Id="rId324" Type="http://schemas.openxmlformats.org/officeDocument/2006/relationships/customXml" Target="../ink/ink4594.xml"/><Relationship Id="rId366" Type="http://schemas.openxmlformats.org/officeDocument/2006/relationships/customXml" Target="../ink/ink4615.xml"/><Relationship Id="rId531" Type="http://schemas.openxmlformats.org/officeDocument/2006/relationships/image" Target="../media/image3965.png"/><Relationship Id="rId573" Type="http://schemas.openxmlformats.org/officeDocument/2006/relationships/image" Target="../media/image3986.png"/><Relationship Id="rId170" Type="http://schemas.openxmlformats.org/officeDocument/2006/relationships/customXml" Target="../ink/ink4517.xml"/><Relationship Id="rId226" Type="http://schemas.openxmlformats.org/officeDocument/2006/relationships/customXml" Target="../ink/ink4545.xml"/><Relationship Id="rId433" Type="http://schemas.openxmlformats.org/officeDocument/2006/relationships/image" Target="../media/image3916.png"/><Relationship Id="rId268" Type="http://schemas.openxmlformats.org/officeDocument/2006/relationships/customXml" Target="../ink/ink4566.xml"/><Relationship Id="rId475" Type="http://schemas.openxmlformats.org/officeDocument/2006/relationships/image" Target="../media/image3937.png"/><Relationship Id="rId32" Type="http://schemas.openxmlformats.org/officeDocument/2006/relationships/customXml" Target="../ink/ink4448.xml"/><Relationship Id="rId74" Type="http://schemas.openxmlformats.org/officeDocument/2006/relationships/customXml" Target="../ink/ink4469.xml"/><Relationship Id="rId128" Type="http://schemas.openxmlformats.org/officeDocument/2006/relationships/customXml" Target="../ink/ink4496.xml"/><Relationship Id="rId335" Type="http://schemas.openxmlformats.org/officeDocument/2006/relationships/image" Target="../media/image3867.png"/><Relationship Id="rId377" Type="http://schemas.openxmlformats.org/officeDocument/2006/relationships/image" Target="../media/image3888.png"/><Relationship Id="rId500" Type="http://schemas.openxmlformats.org/officeDocument/2006/relationships/customXml" Target="../ink/ink4682.xml"/><Relationship Id="rId542" Type="http://schemas.openxmlformats.org/officeDocument/2006/relationships/customXml" Target="../ink/ink4703.xml"/><Relationship Id="rId584" Type="http://schemas.openxmlformats.org/officeDocument/2006/relationships/customXml" Target="../ink/ink4724.xml"/><Relationship Id="rId5" Type="http://schemas.openxmlformats.org/officeDocument/2006/relationships/image" Target="../media/image3702.png"/><Relationship Id="rId181" Type="http://schemas.openxmlformats.org/officeDocument/2006/relationships/image" Target="../media/image3790.png"/><Relationship Id="rId237" Type="http://schemas.openxmlformats.org/officeDocument/2006/relationships/image" Target="../media/image3818.png"/><Relationship Id="rId402" Type="http://schemas.openxmlformats.org/officeDocument/2006/relationships/customXml" Target="../ink/ink4633.xml"/><Relationship Id="rId279" Type="http://schemas.openxmlformats.org/officeDocument/2006/relationships/image" Target="../media/image3839.png"/><Relationship Id="rId444" Type="http://schemas.openxmlformats.org/officeDocument/2006/relationships/customXml" Target="../ink/ink4654.xml"/><Relationship Id="rId486" Type="http://schemas.openxmlformats.org/officeDocument/2006/relationships/customXml" Target="../ink/ink4675.xml"/><Relationship Id="rId43" Type="http://schemas.openxmlformats.org/officeDocument/2006/relationships/image" Target="../media/image3721.png"/><Relationship Id="rId139" Type="http://schemas.openxmlformats.org/officeDocument/2006/relationships/image" Target="../media/image3769.png"/><Relationship Id="rId290" Type="http://schemas.openxmlformats.org/officeDocument/2006/relationships/customXml" Target="../ink/ink4577.xml"/><Relationship Id="rId304" Type="http://schemas.openxmlformats.org/officeDocument/2006/relationships/customXml" Target="../ink/ink4584.xml"/><Relationship Id="rId346" Type="http://schemas.openxmlformats.org/officeDocument/2006/relationships/customXml" Target="../ink/ink4605.xml"/><Relationship Id="rId388" Type="http://schemas.openxmlformats.org/officeDocument/2006/relationships/customXml" Target="../ink/ink4626.xml"/><Relationship Id="rId511" Type="http://schemas.openxmlformats.org/officeDocument/2006/relationships/image" Target="../media/image3955.png"/><Relationship Id="rId553" Type="http://schemas.openxmlformats.org/officeDocument/2006/relationships/image" Target="../media/image3976.png"/><Relationship Id="rId85" Type="http://schemas.openxmlformats.org/officeDocument/2006/relationships/image" Target="../media/image3742.png"/><Relationship Id="rId150" Type="http://schemas.openxmlformats.org/officeDocument/2006/relationships/customXml" Target="../ink/ink4507.xml"/><Relationship Id="rId192" Type="http://schemas.openxmlformats.org/officeDocument/2006/relationships/customXml" Target="../ink/ink4528.xml"/><Relationship Id="rId206" Type="http://schemas.openxmlformats.org/officeDocument/2006/relationships/customXml" Target="../ink/ink4535.xml"/><Relationship Id="rId413" Type="http://schemas.openxmlformats.org/officeDocument/2006/relationships/image" Target="../media/image3906.png"/><Relationship Id="rId595" Type="http://schemas.openxmlformats.org/officeDocument/2006/relationships/image" Target="../media/image3997.png"/><Relationship Id="rId248" Type="http://schemas.openxmlformats.org/officeDocument/2006/relationships/customXml" Target="../ink/ink4556.xml"/><Relationship Id="rId455" Type="http://schemas.openxmlformats.org/officeDocument/2006/relationships/image" Target="../media/image3927.png"/><Relationship Id="rId497" Type="http://schemas.openxmlformats.org/officeDocument/2006/relationships/image" Target="../media/image3948.png"/><Relationship Id="rId12" Type="http://schemas.openxmlformats.org/officeDocument/2006/relationships/customXml" Target="../ink/ink4438.xml"/><Relationship Id="rId108" Type="http://schemas.openxmlformats.org/officeDocument/2006/relationships/customXml" Target="../ink/ink4486.xml"/><Relationship Id="rId315" Type="http://schemas.openxmlformats.org/officeDocument/2006/relationships/image" Target="../media/image3857.png"/><Relationship Id="rId357" Type="http://schemas.openxmlformats.org/officeDocument/2006/relationships/image" Target="../media/image3878.png"/><Relationship Id="rId522" Type="http://schemas.openxmlformats.org/officeDocument/2006/relationships/customXml" Target="../ink/ink4693.xml"/><Relationship Id="rId54" Type="http://schemas.openxmlformats.org/officeDocument/2006/relationships/customXml" Target="../ink/ink4459.xml"/><Relationship Id="rId96" Type="http://schemas.openxmlformats.org/officeDocument/2006/relationships/customXml" Target="../ink/ink4480.xml"/><Relationship Id="rId161" Type="http://schemas.openxmlformats.org/officeDocument/2006/relationships/image" Target="../media/image3780.png"/><Relationship Id="rId217" Type="http://schemas.openxmlformats.org/officeDocument/2006/relationships/image" Target="../media/image3808.png"/><Relationship Id="rId399" Type="http://schemas.openxmlformats.org/officeDocument/2006/relationships/image" Target="../media/image3899.png"/><Relationship Id="rId564" Type="http://schemas.openxmlformats.org/officeDocument/2006/relationships/customXml" Target="../ink/ink4714.xml"/><Relationship Id="rId259" Type="http://schemas.openxmlformats.org/officeDocument/2006/relationships/image" Target="../media/image3829.png"/><Relationship Id="rId424" Type="http://schemas.openxmlformats.org/officeDocument/2006/relationships/customXml" Target="../ink/ink4644.xml"/><Relationship Id="rId466" Type="http://schemas.openxmlformats.org/officeDocument/2006/relationships/customXml" Target="../ink/ink4665.xml"/><Relationship Id="rId23" Type="http://schemas.openxmlformats.org/officeDocument/2006/relationships/image" Target="../media/image3711.png"/><Relationship Id="rId119" Type="http://schemas.openxmlformats.org/officeDocument/2006/relationships/image" Target="../media/image3759.png"/><Relationship Id="rId270" Type="http://schemas.openxmlformats.org/officeDocument/2006/relationships/customXml" Target="../ink/ink4567.xml"/><Relationship Id="rId326" Type="http://schemas.openxmlformats.org/officeDocument/2006/relationships/customXml" Target="../ink/ink4595.xml"/><Relationship Id="rId533" Type="http://schemas.openxmlformats.org/officeDocument/2006/relationships/image" Target="../media/image3966.png"/><Relationship Id="rId65" Type="http://schemas.openxmlformats.org/officeDocument/2006/relationships/image" Target="../media/image3732.png"/><Relationship Id="rId130" Type="http://schemas.openxmlformats.org/officeDocument/2006/relationships/customXml" Target="../ink/ink4497.xml"/><Relationship Id="rId368" Type="http://schemas.openxmlformats.org/officeDocument/2006/relationships/customXml" Target="../ink/ink4616.xml"/><Relationship Id="rId575" Type="http://schemas.openxmlformats.org/officeDocument/2006/relationships/image" Target="../media/image3987.png"/><Relationship Id="rId172" Type="http://schemas.openxmlformats.org/officeDocument/2006/relationships/customXml" Target="../ink/ink4518.xml"/><Relationship Id="rId228" Type="http://schemas.openxmlformats.org/officeDocument/2006/relationships/customXml" Target="../ink/ink4546.xml"/><Relationship Id="rId435" Type="http://schemas.openxmlformats.org/officeDocument/2006/relationships/image" Target="../media/image3917.png"/><Relationship Id="rId477" Type="http://schemas.openxmlformats.org/officeDocument/2006/relationships/image" Target="../media/image3938.png"/><Relationship Id="rId281" Type="http://schemas.openxmlformats.org/officeDocument/2006/relationships/image" Target="../media/image3840.png"/><Relationship Id="rId337" Type="http://schemas.openxmlformats.org/officeDocument/2006/relationships/image" Target="../media/image3868.png"/><Relationship Id="rId502" Type="http://schemas.openxmlformats.org/officeDocument/2006/relationships/customXml" Target="../ink/ink4683.xml"/><Relationship Id="rId34" Type="http://schemas.openxmlformats.org/officeDocument/2006/relationships/customXml" Target="../ink/ink4449.xml"/><Relationship Id="rId76" Type="http://schemas.openxmlformats.org/officeDocument/2006/relationships/customXml" Target="../ink/ink4470.xml"/><Relationship Id="rId141" Type="http://schemas.openxmlformats.org/officeDocument/2006/relationships/image" Target="../media/image3770.png"/><Relationship Id="rId379" Type="http://schemas.openxmlformats.org/officeDocument/2006/relationships/image" Target="../media/image3889.png"/><Relationship Id="rId544" Type="http://schemas.openxmlformats.org/officeDocument/2006/relationships/customXml" Target="../ink/ink4704.xml"/><Relationship Id="rId586" Type="http://schemas.openxmlformats.org/officeDocument/2006/relationships/customXml" Target="../ink/ink4725.xml"/><Relationship Id="rId7" Type="http://schemas.openxmlformats.org/officeDocument/2006/relationships/image" Target="../media/image3703.png"/><Relationship Id="rId183" Type="http://schemas.openxmlformats.org/officeDocument/2006/relationships/image" Target="../media/image3791.png"/><Relationship Id="rId239" Type="http://schemas.openxmlformats.org/officeDocument/2006/relationships/image" Target="../media/image3819.png"/><Relationship Id="rId390" Type="http://schemas.openxmlformats.org/officeDocument/2006/relationships/customXml" Target="../ink/ink4627.xml"/><Relationship Id="rId404" Type="http://schemas.openxmlformats.org/officeDocument/2006/relationships/customXml" Target="../ink/ink4634.xml"/><Relationship Id="rId446" Type="http://schemas.openxmlformats.org/officeDocument/2006/relationships/customXml" Target="../ink/ink4655.xml"/><Relationship Id="rId250" Type="http://schemas.openxmlformats.org/officeDocument/2006/relationships/customXml" Target="../ink/ink4557.xml"/><Relationship Id="rId292" Type="http://schemas.openxmlformats.org/officeDocument/2006/relationships/customXml" Target="../ink/ink4578.xml"/><Relationship Id="rId306" Type="http://schemas.openxmlformats.org/officeDocument/2006/relationships/customXml" Target="../ink/ink4585.xml"/><Relationship Id="rId488" Type="http://schemas.openxmlformats.org/officeDocument/2006/relationships/customXml" Target="../ink/ink4676.xml"/><Relationship Id="rId45" Type="http://schemas.openxmlformats.org/officeDocument/2006/relationships/image" Target="../media/image3722.png"/><Relationship Id="rId87" Type="http://schemas.openxmlformats.org/officeDocument/2006/relationships/image" Target="../media/image3743.png"/><Relationship Id="rId110" Type="http://schemas.openxmlformats.org/officeDocument/2006/relationships/customXml" Target="../ink/ink4487.xml"/><Relationship Id="rId348" Type="http://schemas.openxmlformats.org/officeDocument/2006/relationships/customXml" Target="../ink/ink4606.xml"/><Relationship Id="rId513" Type="http://schemas.openxmlformats.org/officeDocument/2006/relationships/image" Target="../media/image3956.png"/><Relationship Id="rId555" Type="http://schemas.openxmlformats.org/officeDocument/2006/relationships/image" Target="../media/image3977.png"/><Relationship Id="rId597" Type="http://schemas.openxmlformats.org/officeDocument/2006/relationships/image" Target="../media/image3998.png"/><Relationship Id="rId152" Type="http://schemas.openxmlformats.org/officeDocument/2006/relationships/customXml" Target="../ink/ink4508.xml"/><Relationship Id="rId194" Type="http://schemas.openxmlformats.org/officeDocument/2006/relationships/customXml" Target="../ink/ink4529.xml"/><Relationship Id="rId208" Type="http://schemas.openxmlformats.org/officeDocument/2006/relationships/customXml" Target="../ink/ink4536.xml"/><Relationship Id="rId415" Type="http://schemas.openxmlformats.org/officeDocument/2006/relationships/image" Target="../media/image3907.png"/><Relationship Id="rId457" Type="http://schemas.openxmlformats.org/officeDocument/2006/relationships/image" Target="../media/image3928.png"/><Relationship Id="rId261" Type="http://schemas.openxmlformats.org/officeDocument/2006/relationships/image" Target="../media/image3830.png"/><Relationship Id="rId499" Type="http://schemas.openxmlformats.org/officeDocument/2006/relationships/image" Target="../media/image3949.png"/><Relationship Id="rId14" Type="http://schemas.openxmlformats.org/officeDocument/2006/relationships/customXml" Target="../ink/ink4439.xml"/><Relationship Id="rId56" Type="http://schemas.openxmlformats.org/officeDocument/2006/relationships/customXml" Target="../ink/ink4460.xml"/><Relationship Id="rId317" Type="http://schemas.openxmlformats.org/officeDocument/2006/relationships/image" Target="../media/image3858.png"/><Relationship Id="rId359" Type="http://schemas.openxmlformats.org/officeDocument/2006/relationships/image" Target="../media/image3879.png"/><Relationship Id="rId524" Type="http://schemas.openxmlformats.org/officeDocument/2006/relationships/customXml" Target="../ink/ink4694.xml"/><Relationship Id="rId566" Type="http://schemas.openxmlformats.org/officeDocument/2006/relationships/customXml" Target="../ink/ink4715.xml"/><Relationship Id="rId98" Type="http://schemas.openxmlformats.org/officeDocument/2006/relationships/customXml" Target="../ink/ink4481.xml"/><Relationship Id="rId121" Type="http://schemas.openxmlformats.org/officeDocument/2006/relationships/image" Target="../media/image3760.png"/><Relationship Id="rId163" Type="http://schemas.openxmlformats.org/officeDocument/2006/relationships/image" Target="../media/image3781.png"/><Relationship Id="rId219" Type="http://schemas.openxmlformats.org/officeDocument/2006/relationships/image" Target="../media/image3809.png"/><Relationship Id="rId370" Type="http://schemas.openxmlformats.org/officeDocument/2006/relationships/customXml" Target="../ink/ink4617.xml"/><Relationship Id="rId426" Type="http://schemas.openxmlformats.org/officeDocument/2006/relationships/customXml" Target="../ink/ink4645.xml"/><Relationship Id="rId230" Type="http://schemas.openxmlformats.org/officeDocument/2006/relationships/customXml" Target="../ink/ink4547.xml"/><Relationship Id="rId468" Type="http://schemas.openxmlformats.org/officeDocument/2006/relationships/customXml" Target="../ink/ink4666.xml"/><Relationship Id="rId25" Type="http://schemas.openxmlformats.org/officeDocument/2006/relationships/image" Target="../media/image3712.png"/><Relationship Id="rId67" Type="http://schemas.openxmlformats.org/officeDocument/2006/relationships/image" Target="../media/image3733.png"/><Relationship Id="rId272" Type="http://schemas.openxmlformats.org/officeDocument/2006/relationships/customXml" Target="../ink/ink4568.xml"/><Relationship Id="rId328" Type="http://schemas.openxmlformats.org/officeDocument/2006/relationships/customXml" Target="../ink/ink4596.xml"/><Relationship Id="rId535" Type="http://schemas.openxmlformats.org/officeDocument/2006/relationships/image" Target="../media/image3967.png"/><Relationship Id="rId577" Type="http://schemas.openxmlformats.org/officeDocument/2006/relationships/image" Target="../media/image3988.png"/><Relationship Id="rId132" Type="http://schemas.openxmlformats.org/officeDocument/2006/relationships/customXml" Target="../ink/ink4498.xml"/><Relationship Id="rId174" Type="http://schemas.openxmlformats.org/officeDocument/2006/relationships/customXml" Target="../ink/ink4519.xml"/><Relationship Id="rId381" Type="http://schemas.openxmlformats.org/officeDocument/2006/relationships/image" Target="../media/image3890.png"/><Relationship Id="rId241" Type="http://schemas.openxmlformats.org/officeDocument/2006/relationships/image" Target="../media/image3820.png"/><Relationship Id="rId437" Type="http://schemas.openxmlformats.org/officeDocument/2006/relationships/image" Target="../media/image3918.png"/><Relationship Id="rId479" Type="http://schemas.openxmlformats.org/officeDocument/2006/relationships/image" Target="../media/image3939.png"/><Relationship Id="rId36" Type="http://schemas.openxmlformats.org/officeDocument/2006/relationships/customXml" Target="../ink/ink4450.xml"/><Relationship Id="rId283" Type="http://schemas.openxmlformats.org/officeDocument/2006/relationships/image" Target="../media/image3841.png"/><Relationship Id="rId339" Type="http://schemas.openxmlformats.org/officeDocument/2006/relationships/image" Target="../media/image3869.png"/><Relationship Id="rId490" Type="http://schemas.openxmlformats.org/officeDocument/2006/relationships/customXml" Target="../ink/ink4677.xml"/><Relationship Id="rId504" Type="http://schemas.openxmlformats.org/officeDocument/2006/relationships/customXml" Target="../ink/ink4684.xml"/><Relationship Id="rId546" Type="http://schemas.openxmlformats.org/officeDocument/2006/relationships/customXml" Target="../ink/ink4705.xml"/><Relationship Id="rId78" Type="http://schemas.openxmlformats.org/officeDocument/2006/relationships/customXml" Target="../ink/ink4471.xml"/><Relationship Id="rId101" Type="http://schemas.openxmlformats.org/officeDocument/2006/relationships/image" Target="../media/image3750.png"/><Relationship Id="rId143" Type="http://schemas.openxmlformats.org/officeDocument/2006/relationships/image" Target="../media/image3771.png"/><Relationship Id="rId185" Type="http://schemas.openxmlformats.org/officeDocument/2006/relationships/image" Target="../media/image3792.png"/><Relationship Id="rId350" Type="http://schemas.openxmlformats.org/officeDocument/2006/relationships/customXml" Target="../ink/ink4607.xml"/><Relationship Id="rId406" Type="http://schemas.openxmlformats.org/officeDocument/2006/relationships/customXml" Target="../ink/ink4635.xml"/><Relationship Id="rId588" Type="http://schemas.openxmlformats.org/officeDocument/2006/relationships/customXml" Target="../ink/ink4726.xml"/><Relationship Id="rId9" Type="http://schemas.openxmlformats.org/officeDocument/2006/relationships/image" Target="../media/image3704.png"/><Relationship Id="rId210" Type="http://schemas.openxmlformats.org/officeDocument/2006/relationships/customXml" Target="../ink/ink4537.xml"/><Relationship Id="rId392" Type="http://schemas.openxmlformats.org/officeDocument/2006/relationships/customXml" Target="../ink/ink4628.xml"/><Relationship Id="rId448" Type="http://schemas.openxmlformats.org/officeDocument/2006/relationships/customXml" Target="../ink/ink4656.xml"/><Relationship Id="rId252" Type="http://schemas.openxmlformats.org/officeDocument/2006/relationships/customXml" Target="../ink/ink4558.xml"/><Relationship Id="rId294" Type="http://schemas.openxmlformats.org/officeDocument/2006/relationships/customXml" Target="../ink/ink4579.xml"/><Relationship Id="rId308" Type="http://schemas.openxmlformats.org/officeDocument/2006/relationships/customXml" Target="../ink/ink4586.xml"/><Relationship Id="rId515" Type="http://schemas.openxmlformats.org/officeDocument/2006/relationships/image" Target="../media/image3957.png"/><Relationship Id="rId47" Type="http://schemas.openxmlformats.org/officeDocument/2006/relationships/image" Target="../media/image3723.png"/><Relationship Id="rId89" Type="http://schemas.openxmlformats.org/officeDocument/2006/relationships/image" Target="../media/image3744.png"/><Relationship Id="rId112" Type="http://schemas.openxmlformats.org/officeDocument/2006/relationships/customXml" Target="../ink/ink4488.xml"/><Relationship Id="rId154" Type="http://schemas.openxmlformats.org/officeDocument/2006/relationships/customXml" Target="../ink/ink4509.xml"/><Relationship Id="rId361" Type="http://schemas.openxmlformats.org/officeDocument/2006/relationships/image" Target="../media/image3880.png"/><Relationship Id="rId557" Type="http://schemas.openxmlformats.org/officeDocument/2006/relationships/image" Target="../media/image3978.png"/><Relationship Id="rId599" Type="http://schemas.openxmlformats.org/officeDocument/2006/relationships/image" Target="../media/image3999.png"/><Relationship Id="rId196" Type="http://schemas.openxmlformats.org/officeDocument/2006/relationships/customXml" Target="../ink/ink4530.xml"/><Relationship Id="rId417" Type="http://schemas.openxmlformats.org/officeDocument/2006/relationships/image" Target="../media/image3908.png"/><Relationship Id="rId459" Type="http://schemas.openxmlformats.org/officeDocument/2006/relationships/image" Target="../media/image3929.png"/><Relationship Id="rId16" Type="http://schemas.openxmlformats.org/officeDocument/2006/relationships/customXml" Target="../ink/ink4440.xml"/><Relationship Id="rId221" Type="http://schemas.openxmlformats.org/officeDocument/2006/relationships/image" Target="../media/image3810.png"/><Relationship Id="rId263" Type="http://schemas.openxmlformats.org/officeDocument/2006/relationships/image" Target="../media/image3831.png"/><Relationship Id="rId319" Type="http://schemas.openxmlformats.org/officeDocument/2006/relationships/image" Target="../media/image3859.png"/><Relationship Id="rId470" Type="http://schemas.openxmlformats.org/officeDocument/2006/relationships/customXml" Target="../ink/ink4667.xml"/><Relationship Id="rId526" Type="http://schemas.openxmlformats.org/officeDocument/2006/relationships/customXml" Target="../ink/ink4695.xml"/><Relationship Id="rId37" Type="http://schemas.openxmlformats.org/officeDocument/2006/relationships/image" Target="../media/image3718.png"/><Relationship Id="rId58" Type="http://schemas.openxmlformats.org/officeDocument/2006/relationships/customXml" Target="../ink/ink4461.xml"/><Relationship Id="rId79" Type="http://schemas.openxmlformats.org/officeDocument/2006/relationships/image" Target="../media/image3739.png"/><Relationship Id="rId102" Type="http://schemas.openxmlformats.org/officeDocument/2006/relationships/customXml" Target="../ink/ink4483.xml"/><Relationship Id="rId123" Type="http://schemas.openxmlformats.org/officeDocument/2006/relationships/image" Target="../media/image3761.png"/><Relationship Id="rId144" Type="http://schemas.openxmlformats.org/officeDocument/2006/relationships/customXml" Target="../ink/ink4504.xml"/><Relationship Id="rId330" Type="http://schemas.openxmlformats.org/officeDocument/2006/relationships/customXml" Target="../ink/ink4597.xml"/><Relationship Id="rId547" Type="http://schemas.openxmlformats.org/officeDocument/2006/relationships/image" Target="../media/image3973.png"/><Relationship Id="rId568" Type="http://schemas.openxmlformats.org/officeDocument/2006/relationships/customXml" Target="../ink/ink4716.xml"/><Relationship Id="rId589" Type="http://schemas.openxmlformats.org/officeDocument/2006/relationships/image" Target="../media/image3994.png"/><Relationship Id="rId90" Type="http://schemas.openxmlformats.org/officeDocument/2006/relationships/customXml" Target="../ink/ink4477.xml"/><Relationship Id="rId165" Type="http://schemas.openxmlformats.org/officeDocument/2006/relationships/image" Target="../media/image3782.png"/><Relationship Id="rId186" Type="http://schemas.openxmlformats.org/officeDocument/2006/relationships/customXml" Target="../ink/ink4525.xml"/><Relationship Id="rId351" Type="http://schemas.openxmlformats.org/officeDocument/2006/relationships/image" Target="../media/image3875.png"/><Relationship Id="rId372" Type="http://schemas.openxmlformats.org/officeDocument/2006/relationships/customXml" Target="../ink/ink4618.xml"/><Relationship Id="rId393" Type="http://schemas.openxmlformats.org/officeDocument/2006/relationships/image" Target="../media/image3896.png"/><Relationship Id="rId407" Type="http://schemas.openxmlformats.org/officeDocument/2006/relationships/image" Target="../media/image3903.png"/><Relationship Id="rId428" Type="http://schemas.openxmlformats.org/officeDocument/2006/relationships/customXml" Target="../ink/ink4646.xml"/><Relationship Id="rId449" Type="http://schemas.openxmlformats.org/officeDocument/2006/relationships/image" Target="../media/image3924.png"/><Relationship Id="rId211" Type="http://schemas.openxmlformats.org/officeDocument/2006/relationships/image" Target="../media/image3805.png"/><Relationship Id="rId232" Type="http://schemas.openxmlformats.org/officeDocument/2006/relationships/customXml" Target="../ink/ink4548.xml"/><Relationship Id="rId253" Type="http://schemas.openxmlformats.org/officeDocument/2006/relationships/image" Target="../media/image3826.png"/><Relationship Id="rId274" Type="http://schemas.openxmlformats.org/officeDocument/2006/relationships/customXml" Target="../ink/ink4569.xml"/><Relationship Id="rId295" Type="http://schemas.openxmlformats.org/officeDocument/2006/relationships/image" Target="../media/image3847.png"/><Relationship Id="rId309" Type="http://schemas.openxmlformats.org/officeDocument/2006/relationships/image" Target="../media/image3854.png"/><Relationship Id="rId460" Type="http://schemas.openxmlformats.org/officeDocument/2006/relationships/customXml" Target="../ink/ink4662.xml"/><Relationship Id="rId481" Type="http://schemas.openxmlformats.org/officeDocument/2006/relationships/image" Target="../media/image3940.png"/><Relationship Id="rId516" Type="http://schemas.openxmlformats.org/officeDocument/2006/relationships/customXml" Target="../ink/ink4690.xml"/><Relationship Id="rId27" Type="http://schemas.openxmlformats.org/officeDocument/2006/relationships/image" Target="../media/image3713.png"/><Relationship Id="rId48" Type="http://schemas.openxmlformats.org/officeDocument/2006/relationships/customXml" Target="../ink/ink4456.xml"/><Relationship Id="rId69" Type="http://schemas.openxmlformats.org/officeDocument/2006/relationships/image" Target="../media/image3734.png"/><Relationship Id="rId113" Type="http://schemas.openxmlformats.org/officeDocument/2006/relationships/image" Target="../media/image3756.png"/><Relationship Id="rId134" Type="http://schemas.openxmlformats.org/officeDocument/2006/relationships/customXml" Target="../ink/ink4499.xml"/><Relationship Id="rId320" Type="http://schemas.openxmlformats.org/officeDocument/2006/relationships/customXml" Target="../ink/ink4592.xml"/><Relationship Id="rId537" Type="http://schemas.openxmlformats.org/officeDocument/2006/relationships/image" Target="../media/image3968.png"/><Relationship Id="rId558" Type="http://schemas.openxmlformats.org/officeDocument/2006/relationships/customXml" Target="../ink/ink4711.xml"/><Relationship Id="rId579" Type="http://schemas.openxmlformats.org/officeDocument/2006/relationships/image" Target="../media/image3989.png"/><Relationship Id="rId80" Type="http://schemas.openxmlformats.org/officeDocument/2006/relationships/customXml" Target="../ink/ink4472.xml"/><Relationship Id="rId155" Type="http://schemas.openxmlformats.org/officeDocument/2006/relationships/image" Target="../media/image3777.png"/><Relationship Id="rId176" Type="http://schemas.openxmlformats.org/officeDocument/2006/relationships/customXml" Target="../ink/ink4520.xml"/><Relationship Id="rId197" Type="http://schemas.openxmlformats.org/officeDocument/2006/relationships/image" Target="../media/image3798.png"/><Relationship Id="rId341" Type="http://schemas.openxmlformats.org/officeDocument/2006/relationships/image" Target="../media/image3870.png"/><Relationship Id="rId362" Type="http://schemas.openxmlformats.org/officeDocument/2006/relationships/customXml" Target="../ink/ink4613.xml"/><Relationship Id="rId383" Type="http://schemas.openxmlformats.org/officeDocument/2006/relationships/image" Target="../media/image3891.png"/><Relationship Id="rId418" Type="http://schemas.openxmlformats.org/officeDocument/2006/relationships/customXml" Target="../ink/ink4641.xml"/><Relationship Id="rId439" Type="http://schemas.openxmlformats.org/officeDocument/2006/relationships/image" Target="../media/image3919.png"/><Relationship Id="rId590" Type="http://schemas.openxmlformats.org/officeDocument/2006/relationships/customXml" Target="../ink/ink4727.xml"/><Relationship Id="rId201" Type="http://schemas.openxmlformats.org/officeDocument/2006/relationships/image" Target="../media/image3800.png"/><Relationship Id="rId222" Type="http://schemas.openxmlformats.org/officeDocument/2006/relationships/customXml" Target="../ink/ink4543.xml"/><Relationship Id="rId243" Type="http://schemas.openxmlformats.org/officeDocument/2006/relationships/image" Target="../media/image3821.png"/><Relationship Id="rId264" Type="http://schemas.openxmlformats.org/officeDocument/2006/relationships/customXml" Target="../ink/ink4564.xml"/><Relationship Id="rId285" Type="http://schemas.openxmlformats.org/officeDocument/2006/relationships/image" Target="../media/image3842.png"/><Relationship Id="rId450" Type="http://schemas.openxmlformats.org/officeDocument/2006/relationships/customXml" Target="../ink/ink4657.xml"/><Relationship Id="rId471" Type="http://schemas.openxmlformats.org/officeDocument/2006/relationships/image" Target="../media/image3935.png"/><Relationship Id="rId506" Type="http://schemas.openxmlformats.org/officeDocument/2006/relationships/customXml" Target="../ink/ink4685.xml"/><Relationship Id="rId17" Type="http://schemas.openxmlformats.org/officeDocument/2006/relationships/image" Target="../media/image3708.png"/><Relationship Id="rId38" Type="http://schemas.openxmlformats.org/officeDocument/2006/relationships/customXml" Target="../ink/ink4451.xml"/><Relationship Id="rId59" Type="http://schemas.openxmlformats.org/officeDocument/2006/relationships/image" Target="../media/image3729.png"/><Relationship Id="rId103" Type="http://schemas.openxmlformats.org/officeDocument/2006/relationships/image" Target="../media/image3751.png"/><Relationship Id="rId124" Type="http://schemas.openxmlformats.org/officeDocument/2006/relationships/customXml" Target="../ink/ink4494.xml"/><Relationship Id="rId310" Type="http://schemas.openxmlformats.org/officeDocument/2006/relationships/customXml" Target="../ink/ink4587.xml"/><Relationship Id="rId492" Type="http://schemas.openxmlformats.org/officeDocument/2006/relationships/customXml" Target="../ink/ink4678.xml"/><Relationship Id="rId527" Type="http://schemas.openxmlformats.org/officeDocument/2006/relationships/image" Target="../media/image3963.png"/><Relationship Id="rId548" Type="http://schemas.openxmlformats.org/officeDocument/2006/relationships/customXml" Target="../ink/ink4706.xml"/><Relationship Id="rId569" Type="http://schemas.openxmlformats.org/officeDocument/2006/relationships/image" Target="../media/image3984.png"/><Relationship Id="rId70" Type="http://schemas.openxmlformats.org/officeDocument/2006/relationships/customXml" Target="../ink/ink4467.xml"/><Relationship Id="rId91" Type="http://schemas.openxmlformats.org/officeDocument/2006/relationships/image" Target="../media/image3745.png"/><Relationship Id="rId145" Type="http://schemas.openxmlformats.org/officeDocument/2006/relationships/image" Target="../media/image3772.png"/><Relationship Id="rId166" Type="http://schemas.openxmlformats.org/officeDocument/2006/relationships/customXml" Target="../ink/ink4515.xml"/><Relationship Id="rId187" Type="http://schemas.openxmlformats.org/officeDocument/2006/relationships/image" Target="../media/image3793.png"/><Relationship Id="rId331" Type="http://schemas.openxmlformats.org/officeDocument/2006/relationships/image" Target="../media/image3865.png"/><Relationship Id="rId352" Type="http://schemas.openxmlformats.org/officeDocument/2006/relationships/customXml" Target="../ink/ink4608.xml"/><Relationship Id="rId373" Type="http://schemas.openxmlformats.org/officeDocument/2006/relationships/image" Target="../media/image3886.png"/><Relationship Id="rId394" Type="http://schemas.openxmlformats.org/officeDocument/2006/relationships/customXml" Target="../ink/ink4629.xml"/><Relationship Id="rId408" Type="http://schemas.openxmlformats.org/officeDocument/2006/relationships/customXml" Target="../ink/ink4636.xml"/><Relationship Id="rId429" Type="http://schemas.openxmlformats.org/officeDocument/2006/relationships/image" Target="../media/image3914.png"/><Relationship Id="rId580" Type="http://schemas.openxmlformats.org/officeDocument/2006/relationships/customXml" Target="../ink/ink4722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538.xml"/><Relationship Id="rId233" Type="http://schemas.openxmlformats.org/officeDocument/2006/relationships/image" Target="../media/image3816.png"/><Relationship Id="rId254" Type="http://schemas.openxmlformats.org/officeDocument/2006/relationships/customXml" Target="../ink/ink4559.xml"/><Relationship Id="rId440" Type="http://schemas.openxmlformats.org/officeDocument/2006/relationships/customXml" Target="../ink/ink4652.xml"/><Relationship Id="rId28" Type="http://schemas.openxmlformats.org/officeDocument/2006/relationships/customXml" Target="../ink/ink4446.xml"/><Relationship Id="rId49" Type="http://schemas.openxmlformats.org/officeDocument/2006/relationships/image" Target="../media/image3724.png"/><Relationship Id="rId114" Type="http://schemas.openxmlformats.org/officeDocument/2006/relationships/customXml" Target="../ink/ink4489.xml"/><Relationship Id="rId275" Type="http://schemas.openxmlformats.org/officeDocument/2006/relationships/image" Target="../media/image3837.png"/><Relationship Id="rId296" Type="http://schemas.openxmlformats.org/officeDocument/2006/relationships/customXml" Target="../ink/ink4580.xml"/><Relationship Id="rId300" Type="http://schemas.openxmlformats.org/officeDocument/2006/relationships/customXml" Target="../ink/ink4582.xml"/><Relationship Id="rId461" Type="http://schemas.openxmlformats.org/officeDocument/2006/relationships/image" Target="../media/image3930.png"/><Relationship Id="rId482" Type="http://schemas.openxmlformats.org/officeDocument/2006/relationships/customXml" Target="../ink/ink4673.xml"/><Relationship Id="rId517" Type="http://schemas.openxmlformats.org/officeDocument/2006/relationships/image" Target="../media/image3958.png"/><Relationship Id="rId538" Type="http://schemas.openxmlformats.org/officeDocument/2006/relationships/customXml" Target="../ink/ink4701.xml"/><Relationship Id="rId559" Type="http://schemas.openxmlformats.org/officeDocument/2006/relationships/image" Target="../media/image3979.png"/><Relationship Id="rId60" Type="http://schemas.openxmlformats.org/officeDocument/2006/relationships/customXml" Target="../ink/ink4462.xml"/><Relationship Id="rId81" Type="http://schemas.openxmlformats.org/officeDocument/2006/relationships/image" Target="../media/image3740.png"/><Relationship Id="rId135" Type="http://schemas.openxmlformats.org/officeDocument/2006/relationships/image" Target="../media/image3767.png"/><Relationship Id="rId156" Type="http://schemas.openxmlformats.org/officeDocument/2006/relationships/customXml" Target="../ink/ink4510.xml"/><Relationship Id="rId177" Type="http://schemas.openxmlformats.org/officeDocument/2006/relationships/image" Target="../media/image3788.png"/><Relationship Id="rId198" Type="http://schemas.openxmlformats.org/officeDocument/2006/relationships/customXml" Target="../ink/ink4531.xml"/><Relationship Id="rId321" Type="http://schemas.openxmlformats.org/officeDocument/2006/relationships/image" Target="../media/image3860.png"/><Relationship Id="rId342" Type="http://schemas.openxmlformats.org/officeDocument/2006/relationships/customXml" Target="../ink/ink4603.xml"/><Relationship Id="rId363" Type="http://schemas.openxmlformats.org/officeDocument/2006/relationships/image" Target="../media/image3881.png"/><Relationship Id="rId384" Type="http://schemas.openxmlformats.org/officeDocument/2006/relationships/customXml" Target="../ink/ink4624.xml"/><Relationship Id="rId419" Type="http://schemas.openxmlformats.org/officeDocument/2006/relationships/image" Target="../media/image3909.png"/><Relationship Id="rId570" Type="http://schemas.openxmlformats.org/officeDocument/2006/relationships/customXml" Target="../ink/ink4717.xml"/><Relationship Id="rId591" Type="http://schemas.openxmlformats.org/officeDocument/2006/relationships/image" Target="../media/image3995.png"/><Relationship Id="rId202" Type="http://schemas.openxmlformats.org/officeDocument/2006/relationships/customXml" Target="../ink/ink4533.xml"/><Relationship Id="rId223" Type="http://schemas.openxmlformats.org/officeDocument/2006/relationships/image" Target="../media/image3811.png"/><Relationship Id="rId244" Type="http://schemas.openxmlformats.org/officeDocument/2006/relationships/customXml" Target="../ink/ink4554.xml"/><Relationship Id="rId430" Type="http://schemas.openxmlformats.org/officeDocument/2006/relationships/customXml" Target="../ink/ink4647.xml"/><Relationship Id="rId18" Type="http://schemas.openxmlformats.org/officeDocument/2006/relationships/customXml" Target="../ink/ink4441.xml"/><Relationship Id="rId39" Type="http://schemas.openxmlformats.org/officeDocument/2006/relationships/image" Target="../media/image3719.png"/><Relationship Id="rId265" Type="http://schemas.openxmlformats.org/officeDocument/2006/relationships/image" Target="../media/image3832.png"/><Relationship Id="rId286" Type="http://schemas.openxmlformats.org/officeDocument/2006/relationships/customXml" Target="../ink/ink4575.xml"/><Relationship Id="rId451" Type="http://schemas.openxmlformats.org/officeDocument/2006/relationships/image" Target="../media/image3925.png"/><Relationship Id="rId472" Type="http://schemas.openxmlformats.org/officeDocument/2006/relationships/customXml" Target="../ink/ink4668.xml"/><Relationship Id="rId493" Type="http://schemas.openxmlformats.org/officeDocument/2006/relationships/image" Target="../media/image3946.png"/><Relationship Id="rId507" Type="http://schemas.openxmlformats.org/officeDocument/2006/relationships/image" Target="../media/image3953.png"/><Relationship Id="rId528" Type="http://schemas.openxmlformats.org/officeDocument/2006/relationships/customXml" Target="../ink/ink4696.xml"/><Relationship Id="rId549" Type="http://schemas.openxmlformats.org/officeDocument/2006/relationships/image" Target="../media/image3974.png"/><Relationship Id="rId50" Type="http://schemas.openxmlformats.org/officeDocument/2006/relationships/customXml" Target="../ink/ink4457.xml"/><Relationship Id="rId104" Type="http://schemas.openxmlformats.org/officeDocument/2006/relationships/customXml" Target="../ink/ink4484.xml"/><Relationship Id="rId125" Type="http://schemas.openxmlformats.org/officeDocument/2006/relationships/image" Target="../media/image3762.png"/><Relationship Id="rId146" Type="http://schemas.openxmlformats.org/officeDocument/2006/relationships/customXml" Target="../ink/ink4505.xml"/><Relationship Id="rId167" Type="http://schemas.openxmlformats.org/officeDocument/2006/relationships/image" Target="../media/image3783.png"/><Relationship Id="rId188" Type="http://schemas.openxmlformats.org/officeDocument/2006/relationships/customXml" Target="../ink/ink4526.xml"/><Relationship Id="rId311" Type="http://schemas.openxmlformats.org/officeDocument/2006/relationships/image" Target="../media/image3855.png"/><Relationship Id="rId332" Type="http://schemas.openxmlformats.org/officeDocument/2006/relationships/customXml" Target="../ink/ink4598.xml"/><Relationship Id="rId353" Type="http://schemas.openxmlformats.org/officeDocument/2006/relationships/image" Target="../media/image3876.png"/><Relationship Id="rId374" Type="http://schemas.openxmlformats.org/officeDocument/2006/relationships/customXml" Target="../ink/ink4619.xml"/><Relationship Id="rId395" Type="http://schemas.openxmlformats.org/officeDocument/2006/relationships/image" Target="../media/image3897.png"/><Relationship Id="rId409" Type="http://schemas.openxmlformats.org/officeDocument/2006/relationships/image" Target="../media/image3904.png"/><Relationship Id="rId560" Type="http://schemas.openxmlformats.org/officeDocument/2006/relationships/customXml" Target="../ink/ink4712.xml"/><Relationship Id="rId581" Type="http://schemas.openxmlformats.org/officeDocument/2006/relationships/image" Target="../media/image3990.png"/><Relationship Id="rId71" Type="http://schemas.openxmlformats.org/officeDocument/2006/relationships/image" Target="../media/image3735.png"/><Relationship Id="rId92" Type="http://schemas.openxmlformats.org/officeDocument/2006/relationships/customXml" Target="../ink/ink4478.xml"/><Relationship Id="rId213" Type="http://schemas.openxmlformats.org/officeDocument/2006/relationships/image" Target="../media/image3806.png"/><Relationship Id="rId234" Type="http://schemas.openxmlformats.org/officeDocument/2006/relationships/customXml" Target="../ink/ink4549.xml"/><Relationship Id="rId420" Type="http://schemas.openxmlformats.org/officeDocument/2006/relationships/customXml" Target="../ink/ink4642.xml"/><Relationship Id="rId2" Type="http://schemas.openxmlformats.org/officeDocument/2006/relationships/customXml" Target="../ink/ink4433.xml"/><Relationship Id="rId29" Type="http://schemas.openxmlformats.org/officeDocument/2006/relationships/image" Target="../media/image3714.png"/><Relationship Id="rId255" Type="http://schemas.openxmlformats.org/officeDocument/2006/relationships/image" Target="../media/image3827.png"/><Relationship Id="rId276" Type="http://schemas.openxmlformats.org/officeDocument/2006/relationships/customXml" Target="../ink/ink4570.xml"/><Relationship Id="rId297" Type="http://schemas.openxmlformats.org/officeDocument/2006/relationships/image" Target="../media/image3848.png"/><Relationship Id="rId441" Type="http://schemas.openxmlformats.org/officeDocument/2006/relationships/image" Target="../media/image3920.png"/><Relationship Id="rId462" Type="http://schemas.openxmlformats.org/officeDocument/2006/relationships/customXml" Target="../ink/ink4663.xml"/><Relationship Id="rId483" Type="http://schemas.openxmlformats.org/officeDocument/2006/relationships/image" Target="../media/image3941.png"/><Relationship Id="rId518" Type="http://schemas.openxmlformats.org/officeDocument/2006/relationships/customXml" Target="../ink/ink4691.xml"/><Relationship Id="rId539" Type="http://schemas.openxmlformats.org/officeDocument/2006/relationships/image" Target="../media/image3969.png"/><Relationship Id="rId40" Type="http://schemas.openxmlformats.org/officeDocument/2006/relationships/customXml" Target="../ink/ink4452.xml"/><Relationship Id="rId115" Type="http://schemas.openxmlformats.org/officeDocument/2006/relationships/image" Target="../media/image3757.png"/><Relationship Id="rId136" Type="http://schemas.openxmlformats.org/officeDocument/2006/relationships/customXml" Target="../ink/ink4500.xml"/><Relationship Id="rId157" Type="http://schemas.openxmlformats.org/officeDocument/2006/relationships/image" Target="../media/image3778.png"/><Relationship Id="rId178" Type="http://schemas.openxmlformats.org/officeDocument/2006/relationships/customXml" Target="../ink/ink4521.xml"/><Relationship Id="rId301" Type="http://schemas.openxmlformats.org/officeDocument/2006/relationships/image" Target="../media/image3850.png"/><Relationship Id="rId322" Type="http://schemas.openxmlformats.org/officeDocument/2006/relationships/customXml" Target="../ink/ink4593.xml"/><Relationship Id="rId343" Type="http://schemas.openxmlformats.org/officeDocument/2006/relationships/image" Target="../media/image3871.png"/><Relationship Id="rId364" Type="http://schemas.openxmlformats.org/officeDocument/2006/relationships/customXml" Target="../ink/ink4614.xml"/><Relationship Id="rId550" Type="http://schemas.openxmlformats.org/officeDocument/2006/relationships/customXml" Target="../ink/ink4707.xml"/><Relationship Id="rId61" Type="http://schemas.openxmlformats.org/officeDocument/2006/relationships/image" Target="../media/image3730.png"/><Relationship Id="rId82" Type="http://schemas.openxmlformats.org/officeDocument/2006/relationships/customXml" Target="../ink/ink4473.xml"/><Relationship Id="rId199" Type="http://schemas.openxmlformats.org/officeDocument/2006/relationships/image" Target="../media/image3799.png"/><Relationship Id="rId203" Type="http://schemas.openxmlformats.org/officeDocument/2006/relationships/image" Target="../media/image3801.png"/><Relationship Id="rId385" Type="http://schemas.openxmlformats.org/officeDocument/2006/relationships/image" Target="../media/image3892.png"/><Relationship Id="rId571" Type="http://schemas.openxmlformats.org/officeDocument/2006/relationships/image" Target="../media/image3985.png"/><Relationship Id="rId592" Type="http://schemas.openxmlformats.org/officeDocument/2006/relationships/customXml" Target="../ink/ink4728.xml"/><Relationship Id="rId19" Type="http://schemas.openxmlformats.org/officeDocument/2006/relationships/image" Target="../media/image3709.png"/><Relationship Id="rId224" Type="http://schemas.openxmlformats.org/officeDocument/2006/relationships/customXml" Target="../ink/ink4544.xml"/><Relationship Id="rId245" Type="http://schemas.openxmlformats.org/officeDocument/2006/relationships/image" Target="../media/image3822.png"/><Relationship Id="rId266" Type="http://schemas.openxmlformats.org/officeDocument/2006/relationships/customXml" Target="../ink/ink4565.xml"/><Relationship Id="rId287" Type="http://schemas.openxmlformats.org/officeDocument/2006/relationships/image" Target="../media/image3843.png"/><Relationship Id="rId410" Type="http://schemas.openxmlformats.org/officeDocument/2006/relationships/customXml" Target="../ink/ink4637.xml"/><Relationship Id="rId431" Type="http://schemas.openxmlformats.org/officeDocument/2006/relationships/image" Target="../media/image3915.png"/><Relationship Id="rId452" Type="http://schemas.openxmlformats.org/officeDocument/2006/relationships/customXml" Target="../ink/ink4658.xml"/><Relationship Id="rId473" Type="http://schemas.openxmlformats.org/officeDocument/2006/relationships/image" Target="../media/image3936.png"/><Relationship Id="rId494" Type="http://schemas.openxmlformats.org/officeDocument/2006/relationships/customXml" Target="../ink/ink4679.xml"/><Relationship Id="rId508" Type="http://schemas.openxmlformats.org/officeDocument/2006/relationships/customXml" Target="../ink/ink4686.xml"/><Relationship Id="rId529" Type="http://schemas.openxmlformats.org/officeDocument/2006/relationships/image" Target="../media/image3964.png"/><Relationship Id="rId30" Type="http://schemas.openxmlformats.org/officeDocument/2006/relationships/customXml" Target="../ink/ink4447.xml"/><Relationship Id="rId105" Type="http://schemas.openxmlformats.org/officeDocument/2006/relationships/image" Target="../media/image3752.png"/><Relationship Id="rId126" Type="http://schemas.openxmlformats.org/officeDocument/2006/relationships/customXml" Target="../ink/ink4495.xml"/><Relationship Id="rId147" Type="http://schemas.openxmlformats.org/officeDocument/2006/relationships/image" Target="../media/image3773.png"/><Relationship Id="rId168" Type="http://schemas.openxmlformats.org/officeDocument/2006/relationships/customXml" Target="../ink/ink4516.xml"/><Relationship Id="rId312" Type="http://schemas.openxmlformats.org/officeDocument/2006/relationships/customXml" Target="../ink/ink4588.xml"/><Relationship Id="rId333" Type="http://schemas.openxmlformats.org/officeDocument/2006/relationships/image" Target="../media/image3866.png"/><Relationship Id="rId354" Type="http://schemas.openxmlformats.org/officeDocument/2006/relationships/customXml" Target="../ink/ink4609.xml"/><Relationship Id="rId540" Type="http://schemas.openxmlformats.org/officeDocument/2006/relationships/customXml" Target="../ink/ink4702.xml"/><Relationship Id="rId51" Type="http://schemas.openxmlformats.org/officeDocument/2006/relationships/image" Target="../media/image3725.png"/><Relationship Id="rId72" Type="http://schemas.openxmlformats.org/officeDocument/2006/relationships/customXml" Target="../ink/ink4468.xml"/><Relationship Id="rId93" Type="http://schemas.openxmlformats.org/officeDocument/2006/relationships/image" Target="../media/image3746.png"/><Relationship Id="rId189" Type="http://schemas.openxmlformats.org/officeDocument/2006/relationships/image" Target="../media/image3794.png"/><Relationship Id="rId375" Type="http://schemas.openxmlformats.org/officeDocument/2006/relationships/image" Target="../media/image3887.png"/><Relationship Id="rId396" Type="http://schemas.openxmlformats.org/officeDocument/2006/relationships/customXml" Target="../ink/ink4630.xml"/><Relationship Id="rId561" Type="http://schemas.openxmlformats.org/officeDocument/2006/relationships/image" Target="../media/image3980.png"/><Relationship Id="rId582" Type="http://schemas.openxmlformats.org/officeDocument/2006/relationships/customXml" Target="../ink/ink4723.xml"/><Relationship Id="rId3" Type="http://schemas.openxmlformats.org/officeDocument/2006/relationships/image" Target="../media/image3701.png"/><Relationship Id="rId214" Type="http://schemas.openxmlformats.org/officeDocument/2006/relationships/customXml" Target="../ink/ink4539.xml"/><Relationship Id="rId235" Type="http://schemas.openxmlformats.org/officeDocument/2006/relationships/image" Target="../media/image3817.png"/><Relationship Id="rId256" Type="http://schemas.openxmlformats.org/officeDocument/2006/relationships/customXml" Target="../ink/ink4560.xml"/><Relationship Id="rId277" Type="http://schemas.openxmlformats.org/officeDocument/2006/relationships/image" Target="../media/image3838.png"/><Relationship Id="rId298" Type="http://schemas.openxmlformats.org/officeDocument/2006/relationships/customXml" Target="../ink/ink4581.xml"/><Relationship Id="rId400" Type="http://schemas.openxmlformats.org/officeDocument/2006/relationships/customXml" Target="../ink/ink4632.xml"/><Relationship Id="rId421" Type="http://schemas.openxmlformats.org/officeDocument/2006/relationships/image" Target="../media/image3910.png"/><Relationship Id="rId442" Type="http://schemas.openxmlformats.org/officeDocument/2006/relationships/customXml" Target="../ink/ink4653.xml"/><Relationship Id="rId463" Type="http://schemas.openxmlformats.org/officeDocument/2006/relationships/image" Target="../media/image3931.png"/><Relationship Id="rId484" Type="http://schemas.openxmlformats.org/officeDocument/2006/relationships/customXml" Target="../ink/ink4674.xml"/><Relationship Id="rId519" Type="http://schemas.openxmlformats.org/officeDocument/2006/relationships/image" Target="../media/image3959.png"/><Relationship Id="rId116" Type="http://schemas.openxmlformats.org/officeDocument/2006/relationships/customXml" Target="../ink/ink4490.xml"/><Relationship Id="rId137" Type="http://schemas.openxmlformats.org/officeDocument/2006/relationships/image" Target="../media/image3768.png"/><Relationship Id="rId158" Type="http://schemas.openxmlformats.org/officeDocument/2006/relationships/customXml" Target="../ink/ink4511.xml"/><Relationship Id="rId302" Type="http://schemas.openxmlformats.org/officeDocument/2006/relationships/customXml" Target="../ink/ink4583.xml"/><Relationship Id="rId323" Type="http://schemas.openxmlformats.org/officeDocument/2006/relationships/image" Target="../media/image3861.png"/><Relationship Id="rId344" Type="http://schemas.openxmlformats.org/officeDocument/2006/relationships/customXml" Target="../ink/ink4604.xml"/><Relationship Id="rId530" Type="http://schemas.openxmlformats.org/officeDocument/2006/relationships/customXml" Target="../ink/ink4697.xml"/><Relationship Id="rId20" Type="http://schemas.openxmlformats.org/officeDocument/2006/relationships/customXml" Target="../ink/ink4442.xml"/><Relationship Id="rId41" Type="http://schemas.openxmlformats.org/officeDocument/2006/relationships/image" Target="../media/image3720.png"/><Relationship Id="rId62" Type="http://schemas.openxmlformats.org/officeDocument/2006/relationships/customXml" Target="../ink/ink4463.xml"/><Relationship Id="rId83" Type="http://schemas.openxmlformats.org/officeDocument/2006/relationships/image" Target="../media/image3741.png"/><Relationship Id="rId179" Type="http://schemas.openxmlformats.org/officeDocument/2006/relationships/image" Target="../media/image3789.png"/><Relationship Id="rId365" Type="http://schemas.openxmlformats.org/officeDocument/2006/relationships/image" Target="../media/image3882.png"/><Relationship Id="rId386" Type="http://schemas.openxmlformats.org/officeDocument/2006/relationships/customXml" Target="../ink/ink4625.xml"/><Relationship Id="rId551" Type="http://schemas.openxmlformats.org/officeDocument/2006/relationships/image" Target="../media/image3975.png"/><Relationship Id="rId572" Type="http://schemas.openxmlformats.org/officeDocument/2006/relationships/customXml" Target="../ink/ink4718.xml"/><Relationship Id="rId593" Type="http://schemas.openxmlformats.org/officeDocument/2006/relationships/image" Target="../media/image3996.png"/><Relationship Id="rId190" Type="http://schemas.openxmlformats.org/officeDocument/2006/relationships/customXml" Target="../ink/ink4527.xml"/><Relationship Id="rId204" Type="http://schemas.openxmlformats.org/officeDocument/2006/relationships/customXml" Target="../ink/ink4534.xml"/><Relationship Id="rId225" Type="http://schemas.openxmlformats.org/officeDocument/2006/relationships/image" Target="../media/image3812.png"/><Relationship Id="rId246" Type="http://schemas.openxmlformats.org/officeDocument/2006/relationships/customXml" Target="../ink/ink4555.xml"/><Relationship Id="rId267" Type="http://schemas.openxmlformats.org/officeDocument/2006/relationships/image" Target="../media/image3833.png"/><Relationship Id="rId288" Type="http://schemas.openxmlformats.org/officeDocument/2006/relationships/customXml" Target="../ink/ink4576.xml"/><Relationship Id="rId411" Type="http://schemas.openxmlformats.org/officeDocument/2006/relationships/image" Target="../media/image3905.png"/><Relationship Id="rId432" Type="http://schemas.openxmlformats.org/officeDocument/2006/relationships/customXml" Target="../ink/ink4648.xml"/><Relationship Id="rId453" Type="http://schemas.openxmlformats.org/officeDocument/2006/relationships/image" Target="../media/image3926.png"/><Relationship Id="rId474" Type="http://schemas.openxmlformats.org/officeDocument/2006/relationships/customXml" Target="../ink/ink4669.xml"/><Relationship Id="rId509" Type="http://schemas.openxmlformats.org/officeDocument/2006/relationships/image" Target="../media/image3954.png"/><Relationship Id="rId106" Type="http://schemas.openxmlformats.org/officeDocument/2006/relationships/customXml" Target="../ink/ink4485.xml"/><Relationship Id="rId127" Type="http://schemas.openxmlformats.org/officeDocument/2006/relationships/image" Target="../media/image3763.png"/><Relationship Id="rId313" Type="http://schemas.openxmlformats.org/officeDocument/2006/relationships/image" Target="../media/image3856.png"/><Relationship Id="rId495" Type="http://schemas.openxmlformats.org/officeDocument/2006/relationships/image" Target="../media/image3947.png"/><Relationship Id="rId10" Type="http://schemas.openxmlformats.org/officeDocument/2006/relationships/customXml" Target="../ink/ink4437.xml"/><Relationship Id="rId31" Type="http://schemas.openxmlformats.org/officeDocument/2006/relationships/image" Target="../media/image3715.png"/><Relationship Id="rId52" Type="http://schemas.openxmlformats.org/officeDocument/2006/relationships/customXml" Target="../ink/ink4458.xml"/><Relationship Id="rId73" Type="http://schemas.openxmlformats.org/officeDocument/2006/relationships/image" Target="../media/image3736.png"/><Relationship Id="rId94" Type="http://schemas.openxmlformats.org/officeDocument/2006/relationships/customXml" Target="../ink/ink4479.xml"/><Relationship Id="rId148" Type="http://schemas.openxmlformats.org/officeDocument/2006/relationships/customXml" Target="../ink/ink4506.xml"/><Relationship Id="rId169" Type="http://schemas.openxmlformats.org/officeDocument/2006/relationships/image" Target="../media/image3784.png"/><Relationship Id="rId334" Type="http://schemas.openxmlformats.org/officeDocument/2006/relationships/customXml" Target="../ink/ink4599.xml"/><Relationship Id="rId355" Type="http://schemas.openxmlformats.org/officeDocument/2006/relationships/image" Target="../media/image3877.png"/><Relationship Id="rId376" Type="http://schemas.openxmlformats.org/officeDocument/2006/relationships/customXml" Target="../ink/ink4620.xml"/><Relationship Id="rId397" Type="http://schemas.openxmlformats.org/officeDocument/2006/relationships/image" Target="../media/image3898.png"/><Relationship Id="rId520" Type="http://schemas.openxmlformats.org/officeDocument/2006/relationships/customXml" Target="../ink/ink4692.xml"/><Relationship Id="rId541" Type="http://schemas.openxmlformats.org/officeDocument/2006/relationships/image" Target="../media/image3970.png"/><Relationship Id="rId562" Type="http://schemas.openxmlformats.org/officeDocument/2006/relationships/customXml" Target="../ink/ink4713.xml"/><Relationship Id="rId583" Type="http://schemas.openxmlformats.org/officeDocument/2006/relationships/image" Target="../media/image3991.png"/><Relationship Id="rId4" Type="http://schemas.openxmlformats.org/officeDocument/2006/relationships/customXml" Target="../ink/ink4434.xml"/><Relationship Id="rId180" Type="http://schemas.openxmlformats.org/officeDocument/2006/relationships/customXml" Target="../ink/ink4522.xml"/><Relationship Id="rId215" Type="http://schemas.openxmlformats.org/officeDocument/2006/relationships/image" Target="../media/image3807.png"/><Relationship Id="rId236" Type="http://schemas.openxmlformats.org/officeDocument/2006/relationships/customXml" Target="../ink/ink4550.xml"/><Relationship Id="rId257" Type="http://schemas.openxmlformats.org/officeDocument/2006/relationships/image" Target="../media/image3828.png"/><Relationship Id="rId278" Type="http://schemas.openxmlformats.org/officeDocument/2006/relationships/customXml" Target="../ink/ink4571.xml"/><Relationship Id="rId401" Type="http://schemas.openxmlformats.org/officeDocument/2006/relationships/image" Target="../media/image3900.png"/><Relationship Id="rId422" Type="http://schemas.openxmlformats.org/officeDocument/2006/relationships/customXml" Target="../ink/ink4643.xml"/><Relationship Id="rId443" Type="http://schemas.openxmlformats.org/officeDocument/2006/relationships/image" Target="../media/image3921.png"/><Relationship Id="rId464" Type="http://schemas.openxmlformats.org/officeDocument/2006/relationships/customXml" Target="../ink/ink4664.xml"/><Relationship Id="rId303" Type="http://schemas.openxmlformats.org/officeDocument/2006/relationships/image" Target="../media/image3851.png"/><Relationship Id="rId485" Type="http://schemas.openxmlformats.org/officeDocument/2006/relationships/image" Target="../media/image3942.png"/><Relationship Id="rId42" Type="http://schemas.openxmlformats.org/officeDocument/2006/relationships/customXml" Target="../ink/ink4453.xml"/><Relationship Id="rId84" Type="http://schemas.openxmlformats.org/officeDocument/2006/relationships/customXml" Target="../ink/ink4474.xml"/><Relationship Id="rId138" Type="http://schemas.openxmlformats.org/officeDocument/2006/relationships/customXml" Target="../ink/ink4501.xml"/><Relationship Id="rId345" Type="http://schemas.openxmlformats.org/officeDocument/2006/relationships/image" Target="../media/image3872.png"/><Relationship Id="rId387" Type="http://schemas.openxmlformats.org/officeDocument/2006/relationships/image" Target="../media/image3893.png"/><Relationship Id="rId510" Type="http://schemas.openxmlformats.org/officeDocument/2006/relationships/customXml" Target="../ink/ink4687.xml"/><Relationship Id="rId552" Type="http://schemas.openxmlformats.org/officeDocument/2006/relationships/customXml" Target="../ink/ink4708.xml"/><Relationship Id="rId594" Type="http://schemas.openxmlformats.org/officeDocument/2006/relationships/customXml" Target="../ink/ink4729.xml"/><Relationship Id="rId191" Type="http://schemas.openxmlformats.org/officeDocument/2006/relationships/image" Target="../media/image3795.png"/><Relationship Id="rId205" Type="http://schemas.openxmlformats.org/officeDocument/2006/relationships/image" Target="../media/image3802.png"/><Relationship Id="rId247" Type="http://schemas.openxmlformats.org/officeDocument/2006/relationships/image" Target="../media/image3823.png"/><Relationship Id="rId412" Type="http://schemas.openxmlformats.org/officeDocument/2006/relationships/customXml" Target="../ink/ink4638.xml"/><Relationship Id="rId107" Type="http://schemas.openxmlformats.org/officeDocument/2006/relationships/image" Target="../media/image3753.png"/><Relationship Id="rId289" Type="http://schemas.openxmlformats.org/officeDocument/2006/relationships/image" Target="../media/image3844.png"/><Relationship Id="rId454" Type="http://schemas.openxmlformats.org/officeDocument/2006/relationships/customXml" Target="../ink/ink4659.xml"/><Relationship Id="rId496" Type="http://schemas.openxmlformats.org/officeDocument/2006/relationships/customXml" Target="../ink/ink4680.xml"/><Relationship Id="rId11" Type="http://schemas.openxmlformats.org/officeDocument/2006/relationships/image" Target="../media/image3705.png"/><Relationship Id="rId53" Type="http://schemas.openxmlformats.org/officeDocument/2006/relationships/image" Target="../media/image3726.png"/><Relationship Id="rId149" Type="http://schemas.openxmlformats.org/officeDocument/2006/relationships/image" Target="../media/image3774.png"/><Relationship Id="rId314" Type="http://schemas.openxmlformats.org/officeDocument/2006/relationships/customXml" Target="../ink/ink4589.xml"/><Relationship Id="rId356" Type="http://schemas.openxmlformats.org/officeDocument/2006/relationships/customXml" Target="../ink/ink4610.xml"/><Relationship Id="rId398" Type="http://schemas.openxmlformats.org/officeDocument/2006/relationships/customXml" Target="../ink/ink4631.xml"/><Relationship Id="rId521" Type="http://schemas.openxmlformats.org/officeDocument/2006/relationships/image" Target="../media/image3960.png"/><Relationship Id="rId563" Type="http://schemas.openxmlformats.org/officeDocument/2006/relationships/image" Target="../media/image3981.png"/><Relationship Id="rId95" Type="http://schemas.openxmlformats.org/officeDocument/2006/relationships/image" Target="../media/image3747.png"/><Relationship Id="rId160" Type="http://schemas.openxmlformats.org/officeDocument/2006/relationships/customXml" Target="../ink/ink4512.xml"/><Relationship Id="rId216" Type="http://schemas.openxmlformats.org/officeDocument/2006/relationships/customXml" Target="../ink/ink4540.xml"/><Relationship Id="rId423" Type="http://schemas.openxmlformats.org/officeDocument/2006/relationships/image" Target="../media/image3911.png"/><Relationship Id="rId258" Type="http://schemas.openxmlformats.org/officeDocument/2006/relationships/customXml" Target="../ink/ink4561.xml"/><Relationship Id="rId465" Type="http://schemas.openxmlformats.org/officeDocument/2006/relationships/image" Target="../media/image3932.png"/><Relationship Id="rId22" Type="http://schemas.openxmlformats.org/officeDocument/2006/relationships/customXml" Target="../ink/ink4443.xml"/><Relationship Id="rId64" Type="http://schemas.openxmlformats.org/officeDocument/2006/relationships/customXml" Target="../ink/ink4464.xml"/><Relationship Id="rId118" Type="http://schemas.openxmlformats.org/officeDocument/2006/relationships/customXml" Target="../ink/ink4491.xml"/><Relationship Id="rId325" Type="http://schemas.openxmlformats.org/officeDocument/2006/relationships/image" Target="../media/image3862.png"/><Relationship Id="rId367" Type="http://schemas.openxmlformats.org/officeDocument/2006/relationships/image" Target="../media/image3883.png"/><Relationship Id="rId532" Type="http://schemas.openxmlformats.org/officeDocument/2006/relationships/customXml" Target="../ink/ink4698.xml"/><Relationship Id="rId574" Type="http://schemas.openxmlformats.org/officeDocument/2006/relationships/customXml" Target="../ink/ink4719.xml"/><Relationship Id="rId171" Type="http://schemas.openxmlformats.org/officeDocument/2006/relationships/image" Target="../media/image3785.png"/><Relationship Id="rId227" Type="http://schemas.openxmlformats.org/officeDocument/2006/relationships/image" Target="../media/image3813.png"/><Relationship Id="rId269" Type="http://schemas.openxmlformats.org/officeDocument/2006/relationships/image" Target="../media/image3834.png"/><Relationship Id="rId434" Type="http://schemas.openxmlformats.org/officeDocument/2006/relationships/customXml" Target="../ink/ink4649.xml"/><Relationship Id="rId476" Type="http://schemas.openxmlformats.org/officeDocument/2006/relationships/customXml" Target="../ink/ink4670.xml"/><Relationship Id="rId33" Type="http://schemas.openxmlformats.org/officeDocument/2006/relationships/image" Target="../media/image3716.png"/><Relationship Id="rId129" Type="http://schemas.openxmlformats.org/officeDocument/2006/relationships/image" Target="../media/image3764.png"/><Relationship Id="rId280" Type="http://schemas.openxmlformats.org/officeDocument/2006/relationships/customXml" Target="../ink/ink4572.xml"/><Relationship Id="rId336" Type="http://schemas.openxmlformats.org/officeDocument/2006/relationships/customXml" Target="../ink/ink4600.xml"/><Relationship Id="rId501" Type="http://schemas.openxmlformats.org/officeDocument/2006/relationships/image" Target="../media/image3950.png"/><Relationship Id="rId543" Type="http://schemas.openxmlformats.org/officeDocument/2006/relationships/image" Target="../media/image3971.png"/><Relationship Id="rId75" Type="http://schemas.openxmlformats.org/officeDocument/2006/relationships/image" Target="../media/image3737.png"/><Relationship Id="rId140" Type="http://schemas.openxmlformats.org/officeDocument/2006/relationships/customXml" Target="../ink/ink4502.xml"/><Relationship Id="rId182" Type="http://schemas.openxmlformats.org/officeDocument/2006/relationships/customXml" Target="../ink/ink4523.xml"/><Relationship Id="rId378" Type="http://schemas.openxmlformats.org/officeDocument/2006/relationships/customXml" Target="../ink/ink4621.xml"/><Relationship Id="rId403" Type="http://schemas.openxmlformats.org/officeDocument/2006/relationships/image" Target="../media/image3901.png"/><Relationship Id="rId585" Type="http://schemas.openxmlformats.org/officeDocument/2006/relationships/image" Target="../media/image3992.png"/><Relationship Id="rId6" Type="http://schemas.openxmlformats.org/officeDocument/2006/relationships/customXml" Target="../ink/ink4435.xml"/><Relationship Id="rId238" Type="http://schemas.openxmlformats.org/officeDocument/2006/relationships/customXml" Target="../ink/ink4551.xml"/><Relationship Id="rId445" Type="http://schemas.openxmlformats.org/officeDocument/2006/relationships/image" Target="../media/image3922.png"/><Relationship Id="rId487" Type="http://schemas.openxmlformats.org/officeDocument/2006/relationships/image" Target="../media/image3943.png"/><Relationship Id="rId291" Type="http://schemas.openxmlformats.org/officeDocument/2006/relationships/image" Target="../media/image3845.png"/><Relationship Id="rId305" Type="http://schemas.openxmlformats.org/officeDocument/2006/relationships/image" Target="../media/image3852.png"/><Relationship Id="rId347" Type="http://schemas.openxmlformats.org/officeDocument/2006/relationships/image" Target="../media/image3873.png"/><Relationship Id="rId512" Type="http://schemas.openxmlformats.org/officeDocument/2006/relationships/customXml" Target="../ink/ink4688.xml"/><Relationship Id="rId44" Type="http://schemas.openxmlformats.org/officeDocument/2006/relationships/customXml" Target="../ink/ink4454.xml"/><Relationship Id="rId86" Type="http://schemas.openxmlformats.org/officeDocument/2006/relationships/customXml" Target="../ink/ink4475.xml"/><Relationship Id="rId151" Type="http://schemas.openxmlformats.org/officeDocument/2006/relationships/image" Target="../media/image3775.png"/><Relationship Id="rId389" Type="http://schemas.openxmlformats.org/officeDocument/2006/relationships/image" Target="../media/image3894.png"/><Relationship Id="rId554" Type="http://schemas.openxmlformats.org/officeDocument/2006/relationships/customXml" Target="../ink/ink4709.xml"/><Relationship Id="rId596" Type="http://schemas.openxmlformats.org/officeDocument/2006/relationships/customXml" Target="../ink/ink4730.xml"/><Relationship Id="rId193" Type="http://schemas.openxmlformats.org/officeDocument/2006/relationships/image" Target="../media/image3796.png"/><Relationship Id="rId207" Type="http://schemas.openxmlformats.org/officeDocument/2006/relationships/image" Target="../media/image3803.png"/><Relationship Id="rId249" Type="http://schemas.openxmlformats.org/officeDocument/2006/relationships/image" Target="../media/image3824.png"/><Relationship Id="rId414" Type="http://schemas.openxmlformats.org/officeDocument/2006/relationships/customXml" Target="../ink/ink4639.xml"/><Relationship Id="rId456" Type="http://schemas.openxmlformats.org/officeDocument/2006/relationships/customXml" Target="../ink/ink4660.xml"/><Relationship Id="rId498" Type="http://schemas.openxmlformats.org/officeDocument/2006/relationships/customXml" Target="../ink/ink4681.xml"/><Relationship Id="rId13" Type="http://schemas.openxmlformats.org/officeDocument/2006/relationships/image" Target="../media/image3706.png"/><Relationship Id="rId109" Type="http://schemas.openxmlformats.org/officeDocument/2006/relationships/image" Target="../media/image3754.png"/><Relationship Id="rId260" Type="http://schemas.openxmlformats.org/officeDocument/2006/relationships/customXml" Target="../ink/ink4562.xml"/><Relationship Id="rId316" Type="http://schemas.openxmlformats.org/officeDocument/2006/relationships/customXml" Target="../ink/ink4590.xml"/><Relationship Id="rId523" Type="http://schemas.openxmlformats.org/officeDocument/2006/relationships/image" Target="../media/image3961.png"/><Relationship Id="rId55" Type="http://schemas.openxmlformats.org/officeDocument/2006/relationships/image" Target="../media/image3727.png"/><Relationship Id="rId97" Type="http://schemas.openxmlformats.org/officeDocument/2006/relationships/image" Target="../media/image3748.png"/><Relationship Id="rId120" Type="http://schemas.openxmlformats.org/officeDocument/2006/relationships/customXml" Target="../ink/ink4492.xml"/><Relationship Id="rId358" Type="http://schemas.openxmlformats.org/officeDocument/2006/relationships/customXml" Target="../ink/ink4611.xml"/><Relationship Id="rId565" Type="http://schemas.openxmlformats.org/officeDocument/2006/relationships/image" Target="../media/image3982.png"/><Relationship Id="rId162" Type="http://schemas.openxmlformats.org/officeDocument/2006/relationships/customXml" Target="../ink/ink4513.xml"/><Relationship Id="rId218" Type="http://schemas.openxmlformats.org/officeDocument/2006/relationships/customXml" Target="../ink/ink4541.xml"/><Relationship Id="rId425" Type="http://schemas.openxmlformats.org/officeDocument/2006/relationships/image" Target="../media/image3912.png"/><Relationship Id="rId467" Type="http://schemas.openxmlformats.org/officeDocument/2006/relationships/image" Target="../media/image3933.png"/><Relationship Id="rId271" Type="http://schemas.openxmlformats.org/officeDocument/2006/relationships/image" Target="../media/image3835.png"/><Relationship Id="rId24" Type="http://schemas.openxmlformats.org/officeDocument/2006/relationships/customXml" Target="../ink/ink4444.xml"/><Relationship Id="rId66" Type="http://schemas.openxmlformats.org/officeDocument/2006/relationships/customXml" Target="../ink/ink4465.xml"/><Relationship Id="rId131" Type="http://schemas.openxmlformats.org/officeDocument/2006/relationships/image" Target="../media/image3765.png"/><Relationship Id="rId327" Type="http://schemas.openxmlformats.org/officeDocument/2006/relationships/image" Target="../media/image3863.png"/><Relationship Id="rId369" Type="http://schemas.openxmlformats.org/officeDocument/2006/relationships/image" Target="../media/image3884.png"/><Relationship Id="rId534" Type="http://schemas.openxmlformats.org/officeDocument/2006/relationships/customXml" Target="../ink/ink4699.xml"/><Relationship Id="rId576" Type="http://schemas.openxmlformats.org/officeDocument/2006/relationships/customXml" Target="../ink/ink4720.xml"/><Relationship Id="rId173" Type="http://schemas.openxmlformats.org/officeDocument/2006/relationships/image" Target="../media/image3786.png"/><Relationship Id="rId229" Type="http://schemas.openxmlformats.org/officeDocument/2006/relationships/image" Target="../media/image3814.png"/><Relationship Id="rId380" Type="http://schemas.openxmlformats.org/officeDocument/2006/relationships/customXml" Target="../ink/ink4622.xml"/><Relationship Id="rId436" Type="http://schemas.openxmlformats.org/officeDocument/2006/relationships/customXml" Target="../ink/ink4650.xml"/><Relationship Id="rId240" Type="http://schemas.openxmlformats.org/officeDocument/2006/relationships/customXml" Target="../ink/ink4552.xml"/><Relationship Id="rId478" Type="http://schemas.openxmlformats.org/officeDocument/2006/relationships/customXml" Target="../ink/ink4671.xml"/><Relationship Id="rId35" Type="http://schemas.openxmlformats.org/officeDocument/2006/relationships/image" Target="../media/image3717.png"/><Relationship Id="rId77" Type="http://schemas.openxmlformats.org/officeDocument/2006/relationships/image" Target="../media/image3738.png"/><Relationship Id="rId100" Type="http://schemas.openxmlformats.org/officeDocument/2006/relationships/customXml" Target="../ink/ink4482.xml"/><Relationship Id="rId282" Type="http://schemas.openxmlformats.org/officeDocument/2006/relationships/customXml" Target="../ink/ink4573.xml"/><Relationship Id="rId338" Type="http://schemas.openxmlformats.org/officeDocument/2006/relationships/customXml" Target="../ink/ink4601.xml"/><Relationship Id="rId503" Type="http://schemas.openxmlformats.org/officeDocument/2006/relationships/image" Target="../media/image3951.png"/><Relationship Id="rId545" Type="http://schemas.openxmlformats.org/officeDocument/2006/relationships/image" Target="../media/image3972.png"/><Relationship Id="rId587" Type="http://schemas.openxmlformats.org/officeDocument/2006/relationships/image" Target="../media/image3993.png"/><Relationship Id="rId8" Type="http://schemas.openxmlformats.org/officeDocument/2006/relationships/customXml" Target="../ink/ink4436.xml"/><Relationship Id="rId142" Type="http://schemas.openxmlformats.org/officeDocument/2006/relationships/customXml" Target="../ink/ink4503.xml"/><Relationship Id="rId184" Type="http://schemas.openxmlformats.org/officeDocument/2006/relationships/customXml" Target="../ink/ink4524.xml"/><Relationship Id="rId391" Type="http://schemas.openxmlformats.org/officeDocument/2006/relationships/image" Target="../media/image3895.png"/><Relationship Id="rId405" Type="http://schemas.openxmlformats.org/officeDocument/2006/relationships/image" Target="../media/image3902.png"/><Relationship Id="rId447" Type="http://schemas.openxmlformats.org/officeDocument/2006/relationships/image" Target="../media/image3923.png"/><Relationship Id="rId251" Type="http://schemas.openxmlformats.org/officeDocument/2006/relationships/image" Target="../media/image3825.png"/><Relationship Id="rId489" Type="http://schemas.openxmlformats.org/officeDocument/2006/relationships/image" Target="../media/image3944.png"/><Relationship Id="rId46" Type="http://schemas.openxmlformats.org/officeDocument/2006/relationships/customXml" Target="../ink/ink4455.xml"/><Relationship Id="rId293" Type="http://schemas.openxmlformats.org/officeDocument/2006/relationships/image" Target="../media/image3846.png"/><Relationship Id="rId307" Type="http://schemas.openxmlformats.org/officeDocument/2006/relationships/image" Target="../media/image3853.png"/><Relationship Id="rId349" Type="http://schemas.openxmlformats.org/officeDocument/2006/relationships/image" Target="../media/image3874.png"/><Relationship Id="rId514" Type="http://schemas.openxmlformats.org/officeDocument/2006/relationships/customXml" Target="../ink/ink4689.xml"/><Relationship Id="rId556" Type="http://schemas.openxmlformats.org/officeDocument/2006/relationships/customXml" Target="../ink/ink4710.xml"/><Relationship Id="rId88" Type="http://schemas.openxmlformats.org/officeDocument/2006/relationships/customXml" Target="../ink/ink4476.xml"/><Relationship Id="rId111" Type="http://schemas.openxmlformats.org/officeDocument/2006/relationships/image" Target="../media/image3755.png"/><Relationship Id="rId153" Type="http://schemas.openxmlformats.org/officeDocument/2006/relationships/image" Target="../media/image3776.png"/><Relationship Id="rId195" Type="http://schemas.openxmlformats.org/officeDocument/2006/relationships/image" Target="../media/image3797.png"/><Relationship Id="rId209" Type="http://schemas.openxmlformats.org/officeDocument/2006/relationships/image" Target="../media/image3804.png"/><Relationship Id="rId360" Type="http://schemas.openxmlformats.org/officeDocument/2006/relationships/customXml" Target="../ink/ink4612.xml"/><Relationship Id="rId416" Type="http://schemas.openxmlformats.org/officeDocument/2006/relationships/customXml" Target="../ink/ink4640.xml"/><Relationship Id="rId598" Type="http://schemas.openxmlformats.org/officeDocument/2006/relationships/customXml" Target="../ink/ink4731.xml"/><Relationship Id="rId220" Type="http://schemas.openxmlformats.org/officeDocument/2006/relationships/customXml" Target="../ink/ink4542.xml"/><Relationship Id="rId458" Type="http://schemas.openxmlformats.org/officeDocument/2006/relationships/customXml" Target="../ink/ink4661.xml"/><Relationship Id="rId15" Type="http://schemas.openxmlformats.org/officeDocument/2006/relationships/image" Target="../media/image3707.png"/><Relationship Id="rId57" Type="http://schemas.openxmlformats.org/officeDocument/2006/relationships/image" Target="../media/image3728.png"/><Relationship Id="rId262" Type="http://schemas.openxmlformats.org/officeDocument/2006/relationships/customXml" Target="../ink/ink4563.xml"/><Relationship Id="rId318" Type="http://schemas.openxmlformats.org/officeDocument/2006/relationships/customXml" Target="../ink/ink4591.xml"/><Relationship Id="rId525" Type="http://schemas.openxmlformats.org/officeDocument/2006/relationships/image" Target="../media/image3962.png"/><Relationship Id="rId567" Type="http://schemas.openxmlformats.org/officeDocument/2006/relationships/image" Target="../media/image3983.png"/><Relationship Id="rId99" Type="http://schemas.openxmlformats.org/officeDocument/2006/relationships/image" Target="../media/image3749.png"/><Relationship Id="rId122" Type="http://schemas.openxmlformats.org/officeDocument/2006/relationships/customXml" Target="../ink/ink4493.xml"/><Relationship Id="rId164" Type="http://schemas.openxmlformats.org/officeDocument/2006/relationships/customXml" Target="../ink/ink4514.xml"/><Relationship Id="rId371" Type="http://schemas.openxmlformats.org/officeDocument/2006/relationships/image" Target="../media/image3885.png"/><Relationship Id="rId427" Type="http://schemas.openxmlformats.org/officeDocument/2006/relationships/image" Target="../media/image3913.png"/><Relationship Id="rId469" Type="http://schemas.openxmlformats.org/officeDocument/2006/relationships/image" Target="../media/image3934.png"/><Relationship Id="rId26" Type="http://schemas.openxmlformats.org/officeDocument/2006/relationships/customXml" Target="../ink/ink4445.xml"/><Relationship Id="rId231" Type="http://schemas.openxmlformats.org/officeDocument/2006/relationships/image" Target="../media/image3815.png"/><Relationship Id="rId273" Type="http://schemas.openxmlformats.org/officeDocument/2006/relationships/image" Target="../media/image3836.png"/><Relationship Id="rId329" Type="http://schemas.openxmlformats.org/officeDocument/2006/relationships/image" Target="../media/image3864.png"/><Relationship Id="rId480" Type="http://schemas.openxmlformats.org/officeDocument/2006/relationships/customXml" Target="../ink/ink4672.xml"/><Relationship Id="rId536" Type="http://schemas.openxmlformats.org/officeDocument/2006/relationships/customXml" Target="../ink/ink4700.xml"/><Relationship Id="rId68" Type="http://schemas.openxmlformats.org/officeDocument/2006/relationships/customXml" Target="../ink/ink4466.xml"/><Relationship Id="rId133" Type="http://schemas.openxmlformats.org/officeDocument/2006/relationships/image" Target="../media/image3766.png"/><Relationship Id="rId175" Type="http://schemas.openxmlformats.org/officeDocument/2006/relationships/image" Target="../media/image3787.png"/><Relationship Id="rId340" Type="http://schemas.openxmlformats.org/officeDocument/2006/relationships/customXml" Target="../ink/ink4602.xml"/><Relationship Id="rId578" Type="http://schemas.openxmlformats.org/officeDocument/2006/relationships/customXml" Target="../ink/ink4721.xml"/><Relationship Id="rId200" Type="http://schemas.openxmlformats.org/officeDocument/2006/relationships/customXml" Target="../ink/ink4532.xml"/><Relationship Id="rId382" Type="http://schemas.openxmlformats.org/officeDocument/2006/relationships/customXml" Target="../ink/ink4623.xml"/><Relationship Id="rId438" Type="http://schemas.openxmlformats.org/officeDocument/2006/relationships/customXml" Target="../ink/ink4651.xml"/><Relationship Id="rId242" Type="http://schemas.openxmlformats.org/officeDocument/2006/relationships/customXml" Target="../ink/ink4553.xml"/><Relationship Id="rId284" Type="http://schemas.openxmlformats.org/officeDocument/2006/relationships/customXml" Target="../ink/ink4574.xml"/><Relationship Id="rId491" Type="http://schemas.openxmlformats.org/officeDocument/2006/relationships/image" Target="../media/image3945.png"/><Relationship Id="rId505" Type="http://schemas.openxmlformats.org/officeDocument/2006/relationships/image" Target="../media/image3952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25.png"/><Relationship Id="rId21" Type="http://schemas.openxmlformats.org/officeDocument/2006/relationships/image" Target="../media/image4009.png"/><Relationship Id="rId42" Type="http://schemas.openxmlformats.org/officeDocument/2006/relationships/customXml" Target="../ink/ink4752.xml"/><Relationship Id="rId63" Type="http://schemas.openxmlformats.org/officeDocument/2006/relationships/image" Target="../media/image3727.png"/><Relationship Id="rId84" Type="http://schemas.openxmlformats.org/officeDocument/2006/relationships/customXml" Target="../ink/ink4773.xml"/><Relationship Id="rId138" Type="http://schemas.openxmlformats.org/officeDocument/2006/relationships/customXml" Target="../ink/ink4800.xml"/><Relationship Id="rId159" Type="http://schemas.openxmlformats.org/officeDocument/2006/relationships/image" Target="../media/image4046.png"/><Relationship Id="rId170" Type="http://schemas.openxmlformats.org/officeDocument/2006/relationships/customXml" Target="../ink/ink4816.xml"/><Relationship Id="rId191" Type="http://schemas.openxmlformats.org/officeDocument/2006/relationships/image" Target="../media/image4062.png"/><Relationship Id="rId205" Type="http://schemas.openxmlformats.org/officeDocument/2006/relationships/image" Target="../media/image4069.png"/><Relationship Id="rId226" Type="http://schemas.openxmlformats.org/officeDocument/2006/relationships/customXml" Target="../ink/ink4844.xml"/><Relationship Id="rId247" Type="http://schemas.openxmlformats.org/officeDocument/2006/relationships/image" Target="../media/image4090.png"/><Relationship Id="rId107" Type="http://schemas.openxmlformats.org/officeDocument/2006/relationships/image" Target="../media/image4020.png"/><Relationship Id="rId268" Type="http://schemas.openxmlformats.org/officeDocument/2006/relationships/customXml" Target="../ink/ink4865.xml"/><Relationship Id="rId289" Type="http://schemas.openxmlformats.org/officeDocument/2006/relationships/image" Target="../media/image4112.png"/><Relationship Id="rId11" Type="http://schemas.openxmlformats.org/officeDocument/2006/relationships/image" Target="../media/image4004.png"/><Relationship Id="rId32" Type="http://schemas.openxmlformats.org/officeDocument/2006/relationships/customXml" Target="../ink/ink4747.xml"/><Relationship Id="rId53" Type="http://schemas.openxmlformats.org/officeDocument/2006/relationships/image" Target="../media/image3722.png"/><Relationship Id="rId74" Type="http://schemas.openxmlformats.org/officeDocument/2006/relationships/customXml" Target="../ink/ink4768.xml"/><Relationship Id="rId128" Type="http://schemas.openxmlformats.org/officeDocument/2006/relationships/customXml" Target="../ink/ink4795.xml"/><Relationship Id="rId149" Type="http://schemas.openxmlformats.org/officeDocument/2006/relationships/image" Target="../media/image4041.png"/><Relationship Id="rId5" Type="http://schemas.openxmlformats.org/officeDocument/2006/relationships/image" Target="../media/image4001.png"/><Relationship Id="rId95" Type="http://schemas.openxmlformats.org/officeDocument/2006/relationships/image" Target="../media/image4014.png"/><Relationship Id="rId160" Type="http://schemas.openxmlformats.org/officeDocument/2006/relationships/customXml" Target="../ink/ink4811.xml"/><Relationship Id="rId181" Type="http://schemas.openxmlformats.org/officeDocument/2006/relationships/image" Target="../media/image4057.png"/><Relationship Id="rId216" Type="http://schemas.openxmlformats.org/officeDocument/2006/relationships/customXml" Target="../ink/ink4839.xml"/><Relationship Id="rId237" Type="http://schemas.openxmlformats.org/officeDocument/2006/relationships/image" Target="../media/image4085.png"/><Relationship Id="rId258" Type="http://schemas.openxmlformats.org/officeDocument/2006/relationships/customXml" Target="../ink/ink4860.xml"/><Relationship Id="rId279" Type="http://schemas.openxmlformats.org/officeDocument/2006/relationships/image" Target="../media/image4107.png"/><Relationship Id="rId22" Type="http://schemas.openxmlformats.org/officeDocument/2006/relationships/customXml" Target="../ink/ink4742.xml"/><Relationship Id="rId43" Type="http://schemas.openxmlformats.org/officeDocument/2006/relationships/image" Target="../media/image3717.png"/><Relationship Id="rId64" Type="http://schemas.openxmlformats.org/officeDocument/2006/relationships/customXml" Target="../ink/ink4763.xml"/><Relationship Id="rId118" Type="http://schemas.openxmlformats.org/officeDocument/2006/relationships/customXml" Target="../ink/ink4790.xml"/><Relationship Id="rId139" Type="http://schemas.openxmlformats.org/officeDocument/2006/relationships/image" Target="../media/image4036.png"/><Relationship Id="rId290" Type="http://schemas.openxmlformats.org/officeDocument/2006/relationships/customXml" Target="../ink/ink4876.xml"/><Relationship Id="rId85" Type="http://schemas.openxmlformats.org/officeDocument/2006/relationships/image" Target="../media/image3738.png"/><Relationship Id="rId150" Type="http://schemas.openxmlformats.org/officeDocument/2006/relationships/customXml" Target="../ink/ink4806.xml"/><Relationship Id="rId171" Type="http://schemas.openxmlformats.org/officeDocument/2006/relationships/image" Target="../media/image4052.png"/><Relationship Id="rId192" Type="http://schemas.openxmlformats.org/officeDocument/2006/relationships/customXml" Target="../ink/ink4827.xml"/><Relationship Id="rId206" Type="http://schemas.openxmlformats.org/officeDocument/2006/relationships/customXml" Target="../ink/ink4834.xml"/><Relationship Id="rId227" Type="http://schemas.openxmlformats.org/officeDocument/2006/relationships/image" Target="../media/image4080.png"/><Relationship Id="rId248" Type="http://schemas.openxmlformats.org/officeDocument/2006/relationships/customXml" Target="../ink/ink4855.xml"/><Relationship Id="rId269" Type="http://schemas.openxmlformats.org/officeDocument/2006/relationships/image" Target="../media/image4102.png"/><Relationship Id="rId12" Type="http://schemas.openxmlformats.org/officeDocument/2006/relationships/customXml" Target="../ink/ink4737.xml"/><Relationship Id="rId33" Type="http://schemas.openxmlformats.org/officeDocument/2006/relationships/image" Target="../media/image3712.png"/><Relationship Id="rId108" Type="http://schemas.openxmlformats.org/officeDocument/2006/relationships/customXml" Target="../ink/ink4785.xml"/><Relationship Id="rId129" Type="http://schemas.openxmlformats.org/officeDocument/2006/relationships/image" Target="../media/image4031.png"/><Relationship Id="rId280" Type="http://schemas.openxmlformats.org/officeDocument/2006/relationships/customXml" Target="../ink/ink4871.xml"/><Relationship Id="rId54" Type="http://schemas.openxmlformats.org/officeDocument/2006/relationships/customXml" Target="../ink/ink4758.xml"/><Relationship Id="rId75" Type="http://schemas.openxmlformats.org/officeDocument/2006/relationships/image" Target="../media/image3733.png"/><Relationship Id="rId96" Type="http://schemas.openxmlformats.org/officeDocument/2006/relationships/customXml" Target="../ink/ink4779.xml"/><Relationship Id="rId140" Type="http://schemas.openxmlformats.org/officeDocument/2006/relationships/customXml" Target="../ink/ink4801.xml"/><Relationship Id="rId161" Type="http://schemas.openxmlformats.org/officeDocument/2006/relationships/image" Target="../media/image4047.png"/><Relationship Id="rId182" Type="http://schemas.openxmlformats.org/officeDocument/2006/relationships/customXml" Target="../ink/ink4822.xml"/><Relationship Id="rId217" Type="http://schemas.openxmlformats.org/officeDocument/2006/relationships/image" Target="../media/image4075.png"/><Relationship Id="rId6" Type="http://schemas.openxmlformats.org/officeDocument/2006/relationships/customXml" Target="../ink/ink4734.xml"/><Relationship Id="rId238" Type="http://schemas.openxmlformats.org/officeDocument/2006/relationships/customXml" Target="../ink/ink4850.xml"/><Relationship Id="rId259" Type="http://schemas.openxmlformats.org/officeDocument/2006/relationships/image" Target="../media/image4096.png"/><Relationship Id="rId23" Type="http://schemas.openxmlformats.org/officeDocument/2006/relationships/image" Target="../media/image4010.png"/><Relationship Id="rId119" Type="http://schemas.openxmlformats.org/officeDocument/2006/relationships/image" Target="../media/image4026.png"/><Relationship Id="rId270" Type="http://schemas.openxmlformats.org/officeDocument/2006/relationships/customXml" Target="../ink/ink4866.xml"/><Relationship Id="rId291" Type="http://schemas.openxmlformats.org/officeDocument/2006/relationships/image" Target="../media/image4113.png"/><Relationship Id="rId44" Type="http://schemas.openxmlformats.org/officeDocument/2006/relationships/customXml" Target="../ink/ink4753.xml"/><Relationship Id="rId65" Type="http://schemas.openxmlformats.org/officeDocument/2006/relationships/image" Target="../media/image3728.png"/><Relationship Id="rId86" Type="http://schemas.openxmlformats.org/officeDocument/2006/relationships/customXml" Target="../ink/ink4774.xml"/><Relationship Id="rId130" Type="http://schemas.openxmlformats.org/officeDocument/2006/relationships/customXml" Target="../ink/ink4796.xml"/><Relationship Id="rId151" Type="http://schemas.openxmlformats.org/officeDocument/2006/relationships/image" Target="../media/image4042.png"/><Relationship Id="rId172" Type="http://schemas.openxmlformats.org/officeDocument/2006/relationships/customXml" Target="../ink/ink4817.xml"/><Relationship Id="rId193" Type="http://schemas.openxmlformats.org/officeDocument/2006/relationships/image" Target="../media/image4063.png"/><Relationship Id="rId207" Type="http://schemas.openxmlformats.org/officeDocument/2006/relationships/image" Target="../media/image4070.png"/><Relationship Id="rId228" Type="http://schemas.openxmlformats.org/officeDocument/2006/relationships/customXml" Target="../ink/ink4845.xml"/><Relationship Id="rId249" Type="http://schemas.openxmlformats.org/officeDocument/2006/relationships/image" Target="../media/image4091.png"/><Relationship Id="rId13" Type="http://schemas.openxmlformats.org/officeDocument/2006/relationships/image" Target="../media/image4005.png"/><Relationship Id="rId109" Type="http://schemas.openxmlformats.org/officeDocument/2006/relationships/image" Target="../media/image4021.png"/><Relationship Id="rId260" Type="http://schemas.openxmlformats.org/officeDocument/2006/relationships/customXml" Target="../ink/ink4861.xml"/><Relationship Id="rId281" Type="http://schemas.openxmlformats.org/officeDocument/2006/relationships/image" Target="../media/image4108.png"/><Relationship Id="rId34" Type="http://schemas.openxmlformats.org/officeDocument/2006/relationships/customXml" Target="../ink/ink4748.xml"/><Relationship Id="rId55" Type="http://schemas.openxmlformats.org/officeDocument/2006/relationships/image" Target="../media/image3723.png"/><Relationship Id="rId76" Type="http://schemas.openxmlformats.org/officeDocument/2006/relationships/customXml" Target="../ink/ink4769.xml"/><Relationship Id="rId97" Type="http://schemas.openxmlformats.org/officeDocument/2006/relationships/image" Target="../media/image4015.png"/><Relationship Id="rId120" Type="http://schemas.openxmlformats.org/officeDocument/2006/relationships/customXml" Target="../ink/ink4791.xml"/><Relationship Id="rId141" Type="http://schemas.openxmlformats.org/officeDocument/2006/relationships/image" Target="../media/image4037.png"/><Relationship Id="rId7" Type="http://schemas.openxmlformats.org/officeDocument/2006/relationships/image" Target="../media/image4002.png"/><Relationship Id="rId71" Type="http://schemas.openxmlformats.org/officeDocument/2006/relationships/image" Target="../media/image3731.png"/><Relationship Id="rId92" Type="http://schemas.openxmlformats.org/officeDocument/2006/relationships/customXml" Target="../ink/ink4777.xml"/><Relationship Id="rId162" Type="http://schemas.openxmlformats.org/officeDocument/2006/relationships/customXml" Target="../ink/ink4812.xml"/><Relationship Id="rId183" Type="http://schemas.openxmlformats.org/officeDocument/2006/relationships/image" Target="../media/image4058.png"/><Relationship Id="rId213" Type="http://schemas.openxmlformats.org/officeDocument/2006/relationships/image" Target="../media/image4073.png"/><Relationship Id="rId218" Type="http://schemas.openxmlformats.org/officeDocument/2006/relationships/customXml" Target="../ink/ink4840.xml"/><Relationship Id="rId234" Type="http://schemas.openxmlformats.org/officeDocument/2006/relationships/customXml" Target="../ink/ink4848.xml"/><Relationship Id="rId239" Type="http://schemas.openxmlformats.org/officeDocument/2006/relationships/image" Target="../media/image4086.png"/><Relationship Id="rId2" Type="http://schemas.openxmlformats.org/officeDocument/2006/relationships/customXml" Target="../ink/ink4732.xml"/><Relationship Id="rId29" Type="http://schemas.openxmlformats.org/officeDocument/2006/relationships/image" Target="../media/image3710.png"/><Relationship Id="rId250" Type="http://schemas.openxmlformats.org/officeDocument/2006/relationships/customXml" Target="../ink/ink4856.xml"/><Relationship Id="rId255" Type="http://schemas.openxmlformats.org/officeDocument/2006/relationships/image" Target="../media/image4094.png"/><Relationship Id="rId271" Type="http://schemas.openxmlformats.org/officeDocument/2006/relationships/image" Target="../media/image4103.png"/><Relationship Id="rId276" Type="http://schemas.openxmlformats.org/officeDocument/2006/relationships/customXml" Target="../ink/ink4869.xml"/><Relationship Id="rId292" Type="http://schemas.openxmlformats.org/officeDocument/2006/relationships/customXml" Target="../ink/ink4877.xml"/><Relationship Id="rId24" Type="http://schemas.openxmlformats.org/officeDocument/2006/relationships/customXml" Target="../ink/ink4743.xml"/><Relationship Id="rId40" Type="http://schemas.openxmlformats.org/officeDocument/2006/relationships/customXml" Target="../ink/ink4751.xml"/><Relationship Id="rId45" Type="http://schemas.openxmlformats.org/officeDocument/2006/relationships/image" Target="../media/image3718.png"/><Relationship Id="rId66" Type="http://schemas.openxmlformats.org/officeDocument/2006/relationships/customXml" Target="../ink/ink4764.xml"/><Relationship Id="rId87" Type="http://schemas.openxmlformats.org/officeDocument/2006/relationships/image" Target="../media/image3739.png"/><Relationship Id="rId110" Type="http://schemas.openxmlformats.org/officeDocument/2006/relationships/customXml" Target="../ink/ink4786.xml"/><Relationship Id="rId115" Type="http://schemas.openxmlformats.org/officeDocument/2006/relationships/image" Target="../media/image4024.png"/><Relationship Id="rId131" Type="http://schemas.openxmlformats.org/officeDocument/2006/relationships/image" Target="../media/image4032.png"/><Relationship Id="rId136" Type="http://schemas.openxmlformats.org/officeDocument/2006/relationships/customXml" Target="../ink/ink4799.xml"/><Relationship Id="rId157" Type="http://schemas.openxmlformats.org/officeDocument/2006/relationships/image" Target="../media/image4045.png"/><Relationship Id="rId178" Type="http://schemas.openxmlformats.org/officeDocument/2006/relationships/customXml" Target="../ink/ink4820.xml"/><Relationship Id="rId61" Type="http://schemas.openxmlformats.org/officeDocument/2006/relationships/image" Target="../media/image3726.png"/><Relationship Id="rId82" Type="http://schemas.openxmlformats.org/officeDocument/2006/relationships/customXml" Target="../ink/ink4772.xml"/><Relationship Id="rId152" Type="http://schemas.openxmlformats.org/officeDocument/2006/relationships/customXml" Target="../ink/ink4807.xml"/><Relationship Id="rId173" Type="http://schemas.openxmlformats.org/officeDocument/2006/relationships/image" Target="../media/image4053.png"/><Relationship Id="rId194" Type="http://schemas.openxmlformats.org/officeDocument/2006/relationships/customXml" Target="../ink/ink4828.xml"/><Relationship Id="rId199" Type="http://schemas.openxmlformats.org/officeDocument/2006/relationships/image" Target="../media/image4066.png"/><Relationship Id="rId203" Type="http://schemas.openxmlformats.org/officeDocument/2006/relationships/image" Target="../media/image4068.png"/><Relationship Id="rId208" Type="http://schemas.openxmlformats.org/officeDocument/2006/relationships/customXml" Target="../ink/ink4835.xml"/><Relationship Id="rId229" Type="http://schemas.openxmlformats.org/officeDocument/2006/relationships/image" Target="../media/image4081.png"/><Relationship Id="rId19" Type="http://schemas.openxmlformats.org/officeDocument/2006/relationships/image" Target="../media/image4008.png"/><Relationship Id="rId224" Type="http://schemas.openxmlformats.org/officeDocument/2006/relationships/customXml" Target="../ink/ink4843.xml"/><Relationship Id="rId240" Type="http://schemas.openxmlformats.org/officeDocument/2006/relationships/customXml" Target="../ink/ink4851.xml"/><Relationship Id="rId245" Type="http://schemas.openxmlformats.org/officeDocument/2006/relationships/image" Target="../media/image4089.png"/><Relationship Id="rId261" Type="http://schemas.openxmlformats.org/officeDocument/2006/relationships/image" Target="../media/image4097.png"/><Relationship Id="rId266" Type="http://schemas.openxmlformats.org/officeDocument/2006/relationships/customXml" Target="../ink/ink4864.xml"/><Relationship Id="rId287" Type="http://schemas.openxmlformats.org/officeDocument/2006/relationships/image" Target="../media/image4111.png"/><Relationship Id="rId14" Type="http://schemas.openxmlformats.org/officeDocument/2006/relationships/customXml" Target="../ink/ink4738.xml"/><Relationship Id="rId30" Type="http://schemas.openxmlformats.org/officeDocument/2006/relationships/customXml" Target="../ink/ink4746.xml"/><Relationship Id="rId35" Type="http://schemas.openxmlformats.org/officeDocument/2006/relationships/image" Target="../media/image3713.png"/><Relationship Id="rId56" Type="http://schemas.openxmlformats.org/officeDocument/2006/relationships/customXml" Target="../ink/ink4759.xml"/><Relationship Id="rId77" Type="http://schemas.openxmlformats.org/officeDocument/2006/relationships/image" Target="../media/image3734.png"/><Relationship Id="rId100" Type="http://schemas.openxmlformats.org/officeDocument/2006/relationships/customXml" Target="../ink/ink4781.xml"/><Relationship Id="rId105" Type="http://schemas.openxmlformats.org/officeDocument/2006/relationships/image" Target="../media/image4019.png"/><Relationship Id="rId126" Type="http://schemas.openxmlformats.org/officeDocument/2006/relationships/customXml" Target="../ink/ink4794.xml"/><Relationship Id="rId147" Type="http://schemas.openxmlformats.org/officeDocument/2006/relationships/image" Target="../media/image4040.png"/><Relationship Id="rId168" Type="http://schemas.openxmlformats.org/officeDocument/2006/relationships/customXml" Target="../ink/ink4815.xml"/><Relationship Id="rId282" Type="http://schemas.openxmlformats.org/officeDocument/2006/relationships/customXml" Target="../ink/ink4872.xml"/><Relationship Id="rId8" Type="http://schemas.openxmlformats.org/officeDocument/2006/relationships/customXml" Target="../ink/ink4735.xml"/><Relationship Id="rId51" Type="http://schemas.openxmlformats.org/officeDocument/2006/relationships/image" Target="../media/image3721.png"/><Relationship Id="rId72" Type="http://schemas.openxmlformats.org/officeDocument/2006/relationships/customXml" Target="../ink/ink4767.xml"/><Relationship Id="rId93" Type="http://schemas.openxmlformats.org/officeDocument/2006/relationships/image" Target="../media/image4013.png"/><Relationship Id="rId98" Type="http://schemas.openxmlformats.org/officeDocument/2006/relationships/customXml" Target="../ink/ink4780.xml"/><Relationship Id="rId121" Type="http://schemas.openxmlformats.org/officeDocument/2006/relationships/image" Target="../media/image4027.png"/><Relationship Id="rId142" Type="http://schemas.openxmlformats.org/officeDocument/2006/relationships/customXml" Target="../ink/ink4802.xml"/><Relationship Id="rId163" Type="http://schemas.openxmlformats.org/officeDocument/2006/relationships/image" Target="../media/image4048.png"/><Relationship Id="rId184" Type="http://schemas.openxmlformats.org/officeDocument/2006/relationships/customXml" Target="../ink/ink4823.xml"/><Relationship Id="rId189" Type="http://schemas.openxmlformats.org/officeDocument/2006/relationships/image" Target="../media/image4061.png"/><Relationship Id="rId219" Type="http://schemas.openxmlformats.org/officeDocument/2006/relationships/image" Target="../media/image4076.png"/><Relationship Id="rId3" Type="http://schemas.openxmlformats.org/officeDocument/2006/relationships/image" Target="../media/image4000.png"/><Relationship Id="rId214" Type="http://schemas.openxmlformats.org/officeDocument/2006/relationships/customXml" Target="../ink/ink4838.xml"/><Relationship Id="rId230" Type="http://schemas.openxmlformats.org/officeDocument/2006/relationships/customXml" Target="../ink/ink4846.xml"/><Relationship Id="rId235" Type="http://schemas.openxmlformats.org/officeDocument/2006/relationships/image" Target="../media/image4084.png"/><Relationship Id="rId251" Type="http://schemas.openxmlformats.org/officeDocument/2006/relationships/image" Target="../media/image4092.png"/><Relationship Id="rId256" Type="http://schemas.openxmlformats.org/officeDocument/2006/relationships/customXml" Target="../ink/ink4859.xml"/><Relationship Id="rId277" Type="http://schemas.openxmlformats.org/officeDocument/2006/relationships/image" Target="../media/image4106.png"/><Relationship Id="rId25" Type="http://schemas.openxmlformats.org/officeDocument/2006/relationships/image" Target="../media/image4011.png"/><Relationship Id="rId46" Type="http://schemas.openxmlformats.org/officeDocument/2006/relationships/customXml" Target="../ink/ink4754.xml"/><Relationship Id="rId67" Type="http://schemas.openxmlformats.org/officeDocument/2006/relationships/image" Target="../media/image3729.png"/><Relationship Id="rId116" Type="http://schemas.openxmlformats.org/officeDocument/2006/relationships/customXml" Target="../ink/ink4789.xml"/><Relationship Id="rId137" Type="http://schemas.openxmlformats.org/officeDocument/2006/relationships/image" Target="../media/image4035.png"/><Relationship Id="rId158" Type="http://schemas.openxmlformats.org/officeDocument/2006/relationships/customXml" Target="../ink/ink4810.xml"/><Relationship Id="rId272" Type="http://schemas.openxmlformats.org/officeDocument/2006/relationships/customXml" Target="../ink/ink4867.xml"/><Relationship Id="rId293" Type="http://schemas.openxmlformats.org/officeDocument/2006/relationships/image" Target="../media/image4114.png"/><Relationship Id="rId20" Type="http://schemas.openxmlformats.org/officeDocument/2006/relationships/customXml" Target="../ink/ink4741.xml"/><Relationship Id="rId41" Type="http://schemas.openxmlformats.org/officeDocument/2006/relationships/image" Target="../media/image3716.png"/><Relationship Id="rId62" Type="http://schemas.openxmlformats.org/officeDocument/2006/relationships/customXml" Target="../ink/ink4762.xml"/><Relationship Id="rId83" Type="http://schemas.openxmlformats.org/officeDocument/2006/relationships/image" Target="../media/image3737.png"/><Relationship Id="rId88" Type="http://schemas.openxmlformats.org/officeDocument/2006/relationships/customXml" Target="../ink/ink4775.xml"/><Relationship Id="rId111" Type="http://schemas.openxmlformats.org/officeDocument/2006/relationships/image" Target="../media/image4022.png"/><Relationship Id="rId132" Type="http://schemas.openxmlformats.org/officeDocument/2006/relationships/customXml" Target="../ink/ink4797.xml"/><Relationship Id="rId153" Type="http://schemas.openxmlformats.org/officeDocument/2006/relationships/image" Target="../media/image4043.png"/><Relationship Id="rId174" Type="http://schemas.openxmlformats.org/officeDocument/2006/relationships/customXml" Target="../ink/ink4818.xml"/><Relationship Id="rId179" Type="http://schemas.openxmlformats.org/officeDocument/2006/relationships/image" Target="../media/image4056.png"/><Relationship Id="rId195" Type="http://schemas.openxmlformats.org/officeDocument/2006/relationships/image" Target="../media/image4064.png"/><Relationship Id="rId209" Type="http://schemas.openxmlformats.org/officeDocument/2006/relationships/image" Target="../media/image4071.png"/><Relationship Id="rId190" Type="http://schemas.openxmlformats.org/officeDocument/2006/relationships/customXml" Target="../ink/ink4826.xml"/><Relationship Id="rId204" Type="http://schemas.openxmlformats.org/officeDocument/2006/relationships/customXml" Target="../ink/ink4833.xml"/><Relationship Id="rId220" Type="http://schemas.openxmlformats.org/officeDocument/2006/relationships/customXml" Target="../ink/ink4841.xml"/><Relationship Id="rId225" Type="http://schemas.openxmlformats.org/officeDocument/2006/relationships/image" Target="../media/image4079.png"/><Relationship Id="rId241" Type="http://schemas.openxmlformats.org/officeDocument/2006/relationships/image" Target="../media/image4087.png"/><Relationship Id="rId246" Type="http://schemas.openxmlformats.org/officeDocument/2006/relationships/customXml" Target="../ink/ink4854.xml"/><Relationship Id="rId267" Type="http://schemas.openxmlformats.org/officeDocument/2006/relationships/image" Target="../media/image4101.png"/><Relationship Id="rId288" Type="http://schemas.openxmlformats.org/officeDocument/2006/relationships/customXml" Target="../ink/ink4875.xml"/><Relationship Id="rId15" Type="http://schemas.openxmlformats.org/officeDocument/2006/relationships/image" Target="../media/image4006.png"/><Relationship Id="rId36" Type="http://schemas.openxmlformats.org/officeDocument/2006/relationships/customXml" Target="../ink/ink4749.xml"/><Relationship Id="rId57" Type="http://schemas.openxmlformats.org/officeDocument/2006/relationships/image" Target="../media/image3724.png"/><Relationship Id="rId106" Type="http://schemas.openxmlformats.org/officeDocument/2006/relationships/customXml" Target="../ink/ink4784.xml"/><Relationship Id="rId127" Type="http://schemas.openxmlformats.org/officeDocument/2006/relationships/image" Target="../media/image4030.png"/><Relationship Id="rId262" Type="http://schemas.openxmlformats.org/officeDocument/2006/relationships/customXml" Target="../ink/ink4862.xml"/><Relationship Id="rId283" Type="http://schemas.openxmlformats.org/officeDocument/2006/relationships/image" Target="../media/image4109.png"/><Relationship Id="rId10" Type="http://schemas.openxmlformats.org/officeDocument/2006/relationships/customXml" Target="../ink/ink4736.xml"/><Relationship Id="rId31" Type="http://schemas.openxmlformats.org/officeDocument/2006/relationships/image" Target="../media/image3711.png"/><Relationship Id="rId52" Type="http://schemas.openxmlformats.org/officeDocument/2006/relationships/customXml" Target="../ink/ink4757.xml"/><Relationship Id="rId73" Type="http://schemas.openxmlformats.org/officeDocument/2006/relationships/image" Target="../media/image3732.png"/><Relationship Id="rId78" Type="http://schemas.openxmlformats.org/officeDocument/2006/relationships/customXml" Target="../ink/ink4770.xml"/><Relationship Id="rId94" Type="http://schemas.openxmlformats.org/officeDocument/2006/relationships/customXml" Target="../ink/ink4778.xml"/><Relationship Id="rId99" Type="http://schemas.openxmlformats.org/officeDocument/2006/relationships/image" Target="../media/image4016.png"/><Relationship Id="rId101" Type="http://schemas.openxmlformats.org/officeDocument/2006/relationships/image" Target="../media/image4017.png"/><Relationship Id="rId122" Type="http://schemas.openxmlformats.org/officeDocument/2006/relationships/customXml" Target="../ink/ink4792.xml"/><Relationship Id="rId143" Type="http://schemas.openxmlformats.org/officeDocument/2006/relationships/image" Target="../media/image4038.png"/><Relationship Id="rId148" Type="http://schemas.openxmlformats.org/officeDocument/2006/relationships/customXml" Target="../ink/ink4805.xml"/><Relationship Id="rId164" Type="http://schemas.openxmlformats.org/officeDocument/2006/relationships/customXml" Target="../ink/ink4813.xml"/><Relationship Id="rId169" Type="http://schemas.openxmlformats.org/officeDocument/2006/relationships/image" Target="../media/image4051.png"/><Relationship Id="rId185" Type="http://schemas.openxmlformats.org/officeDocument/2006/relationships/image" Target="../media/image4059.png"/><Relationship Id="rId4" Type="http://schemas.openxmlformats.org/officeDocument/2006/relationships/customXml" Target="../ink/ink4733.xml"/><Relationship Id="rId9" Type="http://schemas.openxmlformats.org/officeDocument/2006/relationships/image" Target="../media/image4003.png"/><Relationship Id="rId180" Type="http://schemas.openxmlformats.org/officeDocument/2006/relationships/customXml" Target="../ink/ink4821.xml"/><Relationship Id="rId210" Type="http://schemas.openxmlformats.org/officeDocument/2006/relationships/customXml" Target="../ink/ink4836.xml"/><Relationship Id="rId215" Type="http://schemas.openxmlformats.org/officeDocument/2006/relationships/image" Target="../media/image4074.png"/><Relationship Id="rId236" Type="http://schemas.openxmlformats.org/officeDocument/2006/relationships/customXml" Target="../ink/ink4849.xml"/><Relationship Id="rId257" Type="http://schemas.openxmlformats.org/officeDocument/2006/relationships/image" Target="../media/image4095.png"/><Relationship Id="rId278" Type="http://schemas.openxmlformats.org/officeDocument/2006/relationships/customXml" Target="../ink/ink4870.xml"/><Relationship Id="rId26" Type="http://schemas.openxmlformats.org/officeDocument/2006/relationships/customXml" Target="../ink/ink4744.xml"/><Relationship Id="rId231" Type="http://schemas.openxmlformats.org/officeDocument/2006/relationships/image" Target="../media/image4082.png"/><Relationship Id="rId252" Type="http://schemas.openxmlformats.org/officeDocument/2006/relationships/customXml" Target="../ink/ink4857.xml"/><Relationship Id="rId273" Type="http://schemas.openxmlformats.org/officeDocument/2006/relationships/image" Target="../media/image4104.png"/><Relationship Id="rId294" Type="http://schemas.openxmlformats.org/officeDocument/2006/relationships/customXml" Target="../ink/ink4878.xml"/><Relationship Id="rId47" Type="http://schemas.openxmlformats.org/officeDocument/2006/relationships/image" Target="../media/image3719.png"/><Relationship Id="rId68" Type="http://schemas.openxmlformats.org/officeDocument/2006/relationships/customXml" Target="../ink/ink4765.xml"/><Relationship Id="rId89" Type="http://schemas.openxmlformats.org/officeDocument/2006/relationships/image" Target="../media/image3740.png"/><Relationship Id="rId112" Type="http://schemas.openxmlformats.org/officeDocument/2006/relationships/customXml" Target="../ink/ink4787.xml"/><Relationship Id="rId133" Type="http://schemas.openxmlformats.org/officeDocument/2006/relationships/image" Target="../media/image4033.png"/><Relationship Id="rId154" Type="http://schemas.openxmlformats.org/officeDocument/2006/relationships/customXml" Target="../ink/ink4808.xml"/><Relationship Id="rId175" Type="http://schemas.openxmlformats.org/officeDocument/2006/relationships/image" Target="../media/image4054.png"/><Relationship Id="rId196" Type="http://schemas.openxmlformats.org/officeDocument/2006/relationships/customXml" Target="../ink/ink4829.xml"/><Relationship Id="rId200" Type="http://schemas.openxmlformats.org/officeDocument/2006/relationships/customXml" Target="../ink/ink4831.xml"/><Relationship Id="rId16" Type="http://schemas.openxmlformats.org/officeDocument/2006/relationships/customXml" Target="../ink/ink4739.xml"/><Relationship Id="rId221" Type="http://schemas.openxmlformats.org/officeDocument/2006/relationships/image" Target="../media/image4077.png"/><Relationship Id="rId242" Type="http://schemas.openxmlformats.org/officeDocument/2006/relationships/customXml" Target="../ink/ink4852.xml"/><Relationship Id="rId263" Type="http://schemas.openxmlformats.org/officeDocument/2006/relationships/image" Target="../media/image4098.png"/><Relationship Id="rId284" Type="http://schemas.openxmlformats.org/officeDocument/2006/relationships/customXml" Target="../ink/ink4873.xml"/><Relationship Id="rId37" Type="http://schemas.openxmlformats.org/officeDocument/2006/relationships/image" Target="../media/image3714.png"/><Relationship Id="rId58" Type="http://schemas.openxmlformats.org/officeDocument/2006/relationships/customXml" Target="../ink/ink4760.xml"/><Relationship Id="rId79" Type="http://schemas.openxmlformats.org/officeDocument/2006/relationships/image" Target="../media/image3735.png"/><Relationship Id="rId102" Type="http://schemas.openxmlformats.org/officeDocument/2006/relationships/customXml" Target="../ink/ink4782.xml"/><Relationship Id="rId123" Type="http://schemas.openxmlformats.org/officeDocument/2006/relationships/image" Target="../media/image4028.png"/><Relationship Id="rId144" Type="http://schemas.openxmlformats.org/officeDocument/2006/relationships/customXml" Target="../ink/ink4803.xml"/><Relationship Id="rId90" Type="http://schemas.openxmlformats.org/officeDocument/2006/relationships/customXml" Target="../ink/ink4776.xml"/><Relationship Id="rId165" Type="http://schemas.openxmlformats.org/officeDocument/2006/relationships/image" Target="../media/image4049.png"/><Relationship Id="rId186" Type="http://schemas.openxmlformats.org/officeDocument/2006/relationships/customXml" Target="../ink/ink4824.xml"/><Relationship Id="rId211" Type="http://schemas.openxmlformats.org/officeDocument/2006/relationships/image" Target="../media/image4072.png"/><Relationship Id="rId232" Type="http://schemas.openxmlformats.org/officeDocument/2006/relationships/customXml" Target="../ink/ink4847.xml"/><Relationship Id="rId253" Type="http://schemas.openxmlformats.org/officeDocument/2006/relationships/image" Target="../media/image4093.png"/><Relationship Id="rId274" Type="http://schemas.openxmlformats.org/officeDocument/2006/relationships/customXml" Target="../ink/ink4868.xml"/><Relationship Id="rId295" Type="http://schemas.openxmlformats.org/officeDocument/2006/relationships/image" Target="../media/image4115.png"/><Relationship Id="rId27" Type="http://schemas.openxmlformats.org/officeDocument/2006/relationships/image" Target="../media/image3709.png"/><Relationship Id="rId48" Type="http://schemas.openxmlformats.org/officeDocument/2006/relationships/customXml" Target="../ink/ink4755.xml"/><Relationship Id="rId69" Type="http://schemas.openxmlformats.org/officeDocument/2006/relationships/image" Target="../media/image3730.png"/><Relationship Id="rId113" Type="http://schemas.openxmlformats.org/officeDocument/2006/relationships/image" Target="../media/image4023.png"/><Relationship Id="rId134" Type="http://schemas.openxmlformats.org/officeDocument/2006/relationships/customXml" Target="../ink/ink4798.xml"/><Relationship Id="rId80" Type="http://schemas.openxmlformats.org/officeDocument/2006/relationships/customXml" Target="../ink/ink4771.xml"/><Relationship Id="rId155" Type="http://schemas.openxmlformats.org/officeDocument/2006/relationships/image" Target="../media/image4044.png"/><Relationship Id="rId176" Type="http://schemas.openxmlformats.org/officeDocument/2006/relationships/customXml" Target="../ink/ink4819.xml"/><Relationship Id="rId197" Type="http://schemas.openxmlformats.org/officeDocument/2006/relationships/image" Target="../media/image4065.png"/><Relationship Id="rId201" Type="http://schemas.openxmlformats.org/officeDocument/2006/relationships/image" Target="../media/image4067.png"/><Relationship Id="rId222" Type="http://schemas.openxmlformats.org/officeDocument/2006/relationships/customXml" Target="../ink/ink4842.xml"/><Relationship Id="rId243" Type="http://schemas.openxmlformats.org/officeDocument/2006/relationships/image" Target="../media/image4088.png"/><Relationship Id="rId264" Type="http://schemas.openxmlformats.org/officeDocument/2006/relationships/customXml" Target="../ink/ink4863.xml"/><Relationship Id="rId285" Type="http://schemas.openxmlformats.org/officeDocument/2006/relationships/image" Target="../media/image4110.png"/><Relationship Id="rId17" Type="http://schemas.openxmlformats.org/officeDocument/2006/relationships/image" Target="../media/image4007.png"/><Relationship Id="rId38" Type="http://schemas.openxmlformats.org/officeDocument/2006/relationships/customXml" Target="../ink/ink4750.xml"/><Relationship Id="rId59" Type="http://schemas.openxmlformats.org/officeDocument/2006/relationships/image" Target="../media/image3725.png"/><Relationship Id="rId103" Type="http://schemas.openxmlformats.org/officeDocument/2006/relationships/image" Target="../media/image4018.png"/><Relationship Id="rId124" Type="http://schemas.openxmlformats.org/officeDocument/2006/relationships/customXml" Target="../ink/ink4793.xml"/><Relationship Id="rId70" Type="http://schemas.openxmlformats.org/officeDocument/2006/relationships/customXml" Target="../ink/ink4766.xml"/><Relationship Id="rId91" Type="http://schemas.openxmlformats.org/officeDocument/2006/relationships/image" Target="../media/image4012.png"/><Relationship Id="rId145" Type="http://schemas.openxmlformats.org/officeDocument/2006/relationships/image" Target="../media/image4039.png"/><Relationship Id="rId166" Type="http://schemas.openxmlformats.org/officeDocument/2006/relationships/customXml" Target="../ink/ink4814.xml"/><Relationship Id="rId187" Type="http://schemas.openxmlformats.org/officeDocument/2006/relationships/image" Target="../media/image406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837.xml"/><Relationship Id="rId233" Type="http://schemas.openxmlformats.org/officeDocument/2006/relationships/image" Target="../media/image4083.png"/><Relationship Id="rId254" Type="http://schemas.openxmlformats.org/officeDocument/2006/relationships/customXml" Target="../ink/ink4858.xml"/><Relationship Id="rId28" Type="http://schemas.openxmlformats.org/officeDocument/2006/relationships/customXml" Target="../ink/ink4745.xml"/><Relationship Id="rId49" Type="http://schemas.openxmlformats.org/officeDocument/2006/relationships/image" Target="../media/image3720.png"/><Relationship Id="rId114" Type="http://schemas.openxmlformats.org/officeDocument/2006/relationships/customXml" Target="../ink/ink4788.xml"/><Relationship Id="rId275" Type="http://schemas.openxmlformats.org/officeDocument/2006/relationships/image" Target="../media/image4105.png"/><Relationship Id="rId60" Type="http://schemas.openxmlformats.org/officeDocument/2006/relationships/customXml" Target="../ink/ink4761.xml"/><Relationship Id="rId81" Type="http://schemas.openxmlformats.org/officeDocument/2006/relationships/image" Target="../media/image3736.png"/><Relationship Id="rId135" Type="http://schemas.openxmlformats.org/officeDocument/2006/relationships/image" Target="../media/image4034.png"/><Relationship Id="rId156" Type="http://schemas.openxmlformats.org/officeDocument/2006/relationships/customXml" Target="../ink/ink4809.xml"/><Relationship Id="rId177" Type="http://schemas.openxmlformats.org/officeDocument/2006/relationships/image" Target="../media/image4055.png"/><Relationship Id="rId198" Type="http://schemas.openxmlformats.org/officeDocument/2006/relationships/customXml" Target="../ink/ink4830.xml"/><Relationship Id="rId202" Type="http://schemas.openxmlformats.org/officeDocument/2006/relationships/customXml" Target="../ink/ink4832.xml"/><Relationship Id="rId223" Type="http://schemas.openxmlformats.org/officeDocument/2006/relationships/image" Target="../media/image4078.png"/><Relationship Id="rId244" Type="http://schemas.openxmlformats.org/officeDocument/2006/relationships/customXml" Target="../ink/ink4853.xml"/><Relationship Id="rId18" Type="http://schemas.openxmlformats.org/officeDocument/2006/relationships/customXml" Target="../ink/ink4740.xml"/><Relationship Id="rId39" Type="http://schemas.openxmlformats.org/officeDocument/2006/relationships/image" Target="../media/image3715.png"/><Relationship Id="rId265" Type="http://schemas.openxmlformats.org/officeDocument/2006/relationships/image" Target="../media/image4099.png"/><Relationship Id="rId286" Type="http://schemas.openxmlformats.org/officeDocument/2006/relationships/customXml" Target="../ink/ink4874.xml"/><Relationship Id="rId50" Type="http://schemas.openxmlformats.org/officeDocument/2006/relationships/customXml" Target="../ink/ink4756.xml"/><Relationship Id="rId104" Type="http://schemas.openxmlformats.org/officeDocument/2006/relationships/customXml" Target="../ink/ink4783.xml"/><Relationship Id="rId125" Type="http://schemas.openxmlformats.org/officeDocument/2006/relationships/image" Target="../media/image4029.png"/><Relationship Id="rId146" Type="http://schemas.openxmlformats.org/officeDocument/2006/relationships/customXml" Target="../ink/ink4804.xml"/><Relationship Id="rId167" Type="http://schemas.openxmlformats.org/officeDocument/2006/relationships/image" Target="../media/image4050.png"/><Relationship Id="rId188" Type="http://schemas.openxmlformats.org/officeDocument/2006/relationships/customXml" Target="../ink/ink4825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6.png"/><Relationship Id="rId299" Type="http://schemas.openxmlformats.org/officeDocument/2006/relationships/image" Target="../media/image347.png"/><Relationship Id="rId303" Type="http://schemas.openxmlformats.org/officeDocument/2006/relationships/image" Target="../media/image349.png"/><Relationship Id="rId21" Type="http://schemas.openxmlformats.org/officeDocument/2006/relationships/image" Target="../media/image20810.png"/><Relationship Id="rId42" Type="http://schemas.openxmlformats.org/officeDocument/2006/relationships/customXml" Target="../ink/ink239.xml"/><Relationship Id="rId63" Type="http://schemas.openxmlformats.org/officeDocument/2006/relationships/image" Target="../media/image229.png"/><Relationship Id="rId84" Type="http://schemas.openxmlformats.org/officeDocument/2006/relationships/customXml" Target="../ink/ink260.xml"/><Relationship Id="rId138" Type="http://schemas.openxmlformats.org/officeDocument/2006/relationships/customXml" Target="../ink/ink287.xml"/><Relationship Id="rId159" Type="http://schemas.openxmlformats.org/officeDocument/2006/relationships/image" Target="../media/image277.png"/><Relationship Id="rId324" Type="http://schemas.openxmlformats.org/officeDocument/2006/relationships/customXml" Target="../ink/ink380.xml"/><Relationship Id="rId345" Type="http://schemas.openxmlformats.org/officeDocument/2006/relationships/image" Target="../media/image370.png"/><Relationship Id="rId366" Type="http://schemas.openxmlformats.org/officeDocument/2006/relationships/customXml" Target="../ink/ink401.xml"/><Relationship Id="rId170" Type="http://schemas.openxmlformats.org/officeDocument/2006/relationships/customXml" Target="../ink/ink303.xml"/><Relationship Id="rId191" Type="http://schemas.openxmlformats.org/officeDocument/2006/relationships/image" Target="../media/image293.png"/><Relationship Id="rId205" Type="http://schemas.openxmlformats.org/officeDocument/2006/relationships/image" Target="../media/image300.png"/><Relationship Id="rId226" Type="http://schemas.openxmlformats.org/officeDocument/2006/relationships/customXml" Target="../ink/ink331.xml"/><Relationship Id="rId247" Type="http://schemas.openxmlformats.org/officeDocument/2006/relationships/image" Target="../media/image321.png"/><Relationship Id="rId107" Type="http://schemas.openxmlformats.org/officeDocument/2006/relationships/image" Target="../media/image251.png"/><Relationship Id="rId268" Type="http://schemas.openxmlformats.org/officeDocument/2006/relationships/customXml" Target="../ink/ink352.xml"/><Relationship Id="rId289" Type="http://schemas.openxmlformats.org/officeDocument/2006/relationships/image" Target="../media/image342.png"/><Relationship Id="rId11" Type="http://schemas.openxmlformats.org/officeDocument/2006/relationships/image" Target="../media/image20310.png"/><Relationship Id="rId32" Type="http://schemas.openxmlformats.org/officeDocument/2006/relationships/customXml" Target="../ink/ink234.xml"/><Relationship Id="rId53" Type="http://schemas.openxmlformats.org/officeDocument/2006/relationships/image" Target="../media/image224.png"/><Relationship Id="rId74" Type="http://schemas.openxmlformats.org/officeDocument/2006/relationships/customXml" Target="../ink/ink255.xml"/><Relationship Id="rId128" Type="http://schemas.openxmlformats.org/officeDocument/2006/relationships/customXml" Target="../ink/ink282.xml"/><Relationship Id="rId149" Type="http://schemas.openxmlformats.org/officeDocument/2006/relationships/image" Target="../media/image272.png"/><Relationship Id="rId314" Type="http://schemas.openxmlformats.org/officeDocument/2006/relationships/customXml" Target="../ink/ink375.xml"/><Relationship Id="rId335" Type="http://schemas.openxmlformats.org/officeDocument/2006/relationships/image" Target="../media/image365.png"/><Relationship Id="rId356" Type="http://schemas.openxmlformats.org/officeDocument/2006/relationships/customXml" Target="../ink/ink396.xml"/><Relationship Id="rId377" Type="http://schemas.openxmlformats.org/officeDocument/2006/relationships/image" Target="../media/image386.png"/><Relationship Id="rId5" Type="http://schemas.openxmlformats.org/officeDocument/2006/relationships/image" Target="../media/image20010.png"/><Relationship Id="rId95" Type="http://schemas.openxmlformats.org/officeDocument/2006/relationships/image" Target="../media/image245.png"/><Relationship Id="rId160" Type="http://schemas.openxmlformats.org/officeDocument/2006/relationships/customXml" Target="../ink/ink298.xml"/><Relationship Id="rId181" Type="http://schemas.openxmlformats.org/officeDocument/2006/relationships/image" Target="../media/image288.png"/><Relationship Id="rId216" Type="http://schemas.openxmlformats.org/officeDocument/2006/relationships/customXml" Target="../ink/ink326.xml"/><Relationship Id="rId237" Type="http://schemas.openxmlformats.org/officeDocument/2006/relationships/image" Target="../media/image316.png"/><Relationship Id="rId258" Type="http://schemas.openxmlformats.org/officeDocument/2006/relationships/customXml" Target="../ink/ink347.xml"/><Relationship Id="rId279" Type="http://schemas.openxmlformats.org/officeDocument/2006/relationships/image" Target="../media/image337.png"/><Relationship Id="rId22" Type="http://schemas.openxmlformats.org/officeDocument/2006/relationships/customXml" Target="../ink/ink229.xml"/><Relationship Id="rId43" Type="http://schemas.openxmlformats.org/officeDocument/2006/relationships/image" Target="../media/image219.png"/><Relationship Id="rId64" Type="http://schemas.openxmlformats.org/officeDocument/2006/relationships/customXml" Target="../ink/ink250.xml"/><Relationship Id="rId118" Type="http://schemas.openxmlformats.org/officeDocument/2006/relationships/customXml" Target="../ink/ink277.xml"/><Relationship Id="rId139" Type="http://schemas.openxmlformats.org/officeDocument/2006/relationships/image" Target="../media/image267.png"/><Relationship Id="rId290" Type="http://schemas.openxmlformats.org/officeDocument/2006/relationships/customXml" Target="../ink/ink363.xml"/><Relationship Id="rId304" Type="http://schemas.openxmlformats.org/officeDocument/2006/relationships/customXml" Target="../ink/ink370.xml"/><Relationship Id="rId325" Type="http://schemas.openxmlformats.org/officeDocument/2006/relationships/image" Target="../media/image360.png"/><Relationship Id="rId346" Type="http://schemas.openxmlformats.org/officeDocument/2006/relationships/customXml" Target="../ink/ink391.xml"/><Relationship Id="rId367" Type="http://schemas.openxmlformats.org/officeDocument/2006/relationships/image" Target="../media/image381.png"/><Relationship Id="rId85" Type="http://schemas.openxmlformats.org/officeDocument/2006/relationships/image" Target="../media/image240.png"/><Relationship Id="rId150" Type="http://schemas.openxmlformats.org/officeDocument/2006/relationships/customXml" Target="../ink/ink293.xml"/><Relationship Id="rId171" Type="http://schemas.openxmlformats.org/officeDocument/2006/relationships/image" Target="../media/image283.png"/><Relationship Id="rId192" Type="http://schemas.openxmlformats.org/officeDocument/2006/relationships/customXml" Target="../ink/ink314.xml"/><Relationship Id="rId206" Type="http://schemas.openxmlformats.org/officeDocument/2006/relationships/customXml" Target="../ink/ink321.xml"/><Relationship Id="rId227" Type="http://schemas.openxmlformats.org/officeDocument/2006/relationships/image" Target="../media/image311.png"/><Relationship Id="rId248" Type="http://schemas.openxmlformats.org/officeDocument/2006/relationships/customXml" Target="../ink/ink342.xml"/><Relationship Id="rId269" Type="http://schemas.openxmlformats.org/officeDocument/2006/relationships/image" Target="../media/image332.png"/><Relationship Id="rId12" Type="http://schemas.openxmlformats.org/officeDocument/2006/relationships/customXml" Target="../ink/ink224.xml"/><Relationship Id="rId33" Type="http://schemas.openxmlformats.org/officeDocument/2006/relationships/image" Target="../media/image21410.png"/><Relationship Id="rId108" Type="http://schemas.openxmlformats.org/officeDocument/2006/relationships/customXml" Target="../ink/ink272.xml"/><Relationship Id="rId129" Type="http://schemas.openxmlformats.org/officeDocument/2006/relationships/image" Target="../media/image262.png"/><Relationship Id="rId280" Type="http://schemas.openxmlformats.org/officeDocument/2006/relationships/customXml" Target="../ink/ink358.xml"/><Relationship Id="rId315" Type="http://schemas.openxmlformats.org/officeDocument/2006/relationships/image" Target="../media/image355.png"/><Relationship Id="rId336" Type="http://schemas.openxmlformats.org/officeDocument/2006/relationships/customXml" Target="../ink/ink386.xml"/><Relationship Id="rId357" Type="http://schemas.openxmlformats.org/officeDocument/2006/relationships/image" Target="../media/image376.png"/><Relationship Id="rId54" Type="http://schemas.openxmlformats.org/officeDocument/2006/relationships/customXml" Target="../ink/ink245.xml"/><Relationship Id="rId75" Type="http://schemas.openxmlformats.org/officeDocument/2006/relationships/image" Target="../media/image235.png"/><Relationship Id="rId96" Type="http://schemas.openxmlformats.org/officeDocument/2006/relationships/customXml" Target="../ink/ink266.xml"/><Relationship Id="rId140" Type="http://schemas.openxmlformats.org/officeDocument/2006/relationships/customXml" Target="../ink/ink288.xml"/><Relationship Id="rId161" Type="http://schemas.openxmlformats.org/officeDocument/2006/relationships/image" Target="../media/image278.png"/><Relationship Id="rId182" Type="http://schemas.openxmlformats.org/officeDocument/2006/relationships/customXml" Target="../ink/ink309.xml"/><Relationship Id="rId217" Type="http://schemas.openxmlformats.org/officeDocument/2006/relationships/image" Target="../media/image306.png"/><Relationship Id="rId6" Type="http://schemas.openxmlformats.org/officeDocument/2006/relationships/customXml" Target="../ink/ink221.xml"/><Relationship Id="rId238" Type="http://schemas.openxmlformats.org/officeDocument/2006/relationships/customXml" Target="../ink/ink337.xml"/><Relationship Id="rId259" Type="http://schemas.openxmlformats.org/officeDocument/2006/relationships/image" Target="../media/image327.png"/><Relationship Id="rId23" Type="http://schemas.openxmlformats.org/officeDocument/2006/relationships/image" Target="../media/image20910.png"/><Relationship Id="rId119" Type="http://schemas.openxmlformats.org/officeDocument/2006/relationships/image" Target="../media/image257.png"/><Relationship Id="rId270" Type="http://schemas.openxmlformats.org/officeDocument/2006/relationships/customXml" Target="../ink/ink353.xml"/><Relationship Id="rId291" Type="http://schemas.openxmlformats.org/officeDocument/2006/relationships/image" Target="../media/image343.png"/><Relationship Id="rId305" Type="http://schemas.openxmlformats.org/officeDocument/2006/relationships/image" Target="../media/image350.png"/><Relationship Id="rId326" Type="http://schemas.openxmlformats.org/officeDocument/2006/relationships/customXml" Target="../ink/ink381.xml"/><Relationship Id="rId347" Type="http://schemas.openxmlformats.org/officeDocument/2006/relationships/image" Target="../media/image371.png"/><Relationship Id="rId44" Type="http://schemas.openxmlformats.org/officeDocument/2006/relationships/customXml" Target="../ink/ink240.xml"/><Relationship Id="rId65" Type="http://schemas.openxmlformats.org/officeDocument/2006/relationships/image" Target="../media/image230.png"/><Relationship Id="rId86" Type="http://schemas.openxmlformats.org/officeDocument/2006/relationships/customXml" Target="../ink/ink261.xml"/><Relationship Id="rId130" Type="http://schemas.openxmlformats.org/officeDocument/2006/relationships/customXml" Target="../ink/ink283.xml"/><Relationship Id="rId151" Type="http://schemas.openxmlformats.org/officeDocument/2006/relationships/image" Target="../media/image273.png"/><Relationship Id="rId368" Type="http://schemas.openxmlformats.org/officeDocument/2006/relationships/customXml" Target="../ink/ink402.xml"/><Relationship Id="rId172" Type="http://schemas.openxmlformats.org/officeDocument/2006/relationships/customXml" Target="../ink/ink304.xml"/><Relationship Id="rId193" Type="http://schemas.openxmlformats.org/officeDocument/2006/relationships/image" Target="../media/image294.png"/><Relationship Id="rId207" Type="http://schemas.openxmlformats.org/officeDocument/2006/relationships/image" Target="../media/image301.png"/><Relationship Id="rId228" Type="http://schemas.openxmlformats.org/officeDocument/2006/relationships/customXml" Target="../ink/ink332.xml"/><Relationship Id="rId249" Type="http://schemas.openxmlformats.org/officeDocument/2006/relationships/image" Target="../media/image322.png"/><Relationship Id="rId13" Type="http://schemas.openxmlformats.org/officeDocument/2006/relationships/image" Target="../media/image20410.png"/><Relationship Id="rId109" Type="http://schemas.openxmlformats.org/officeDocument/2006/relationships/image" Target="../media/image252.png"/><Relationship Id="rId260" Type="http://schemas.openxmlformats.org/officeDocument/2006/relationships/customXml" Target="../ink/ink348.xml"/><Relationship Id="rId281" Type="http://schemas.openxmlformats.org/officeDocument/2006/relationships/image" Target="../media/image338.png"/><Relationship Id="rId316" Type="http://schemas.openxmlformats.org/officeDocument/2006/relationships/customXml" Target="../ink/ink376.xml"/><Relationship Id="rId337" Type="http://schemas.openxmlformats.org/officeDocument/2006/relationships/image" Target="../media/image366.png"/><Relationship Id="rId34" Type="http://schemas.openxmlformats.org/officeDocument/2006/relationships/customXml" Target="../ink/ink235.xml"/><Relationship Id="rId55" Type="http://schemas.openxmlformats.org/officeDocument/2006/relationships/image" Target="../media/image225.png"/><Relationship Id="rId76" Type="http://schemas.openxmlformats.org/officeDocument/2006/relationships/customXml" Target="../ink/ink256.xml"/><Relationship Id="rId97" Type="http://schemas.openxmlformats.org/officeDocument/2006/relationships/image" Target="../media/image246.png"/><Relationship Id="rId120" Type="http://schemas.openxmlformats.org/officeDocument/2006/relationships/customXml" Target="../ink/ink278.xml"/><Relationship Id="rId141" Type="http://schemas.openxmlformats.org/officeDocument/2006/relationships/image" Target="../media/image268.png"/><Relationship Id="rId358" Type="http://schemas.openxmlformats.org/officeDocument/2006/relationships/customXml" Target="../ink/ink397.xml"/><Relationship Id="rId7" Type="http://schemas.openxmlformats.org/officeDocument/2006/relationships/image" Target="../media/image20110.png"/><Relationship Id="rId162" Type="http://schemas.openxmlformats.org/officeDocument/2006/relationships/customXml" Target="../ink/ink299.xml"/><Relationship Id="rId183" Type="http://schemas.openxmlformats.org/officeDocument/2006/relationships/image" Target="../media/image289.png"/><Relationship Id="rId218" Type="http://schemas.openxmlformats.org/officeDocument/2006/relationships/customXml" Target="../ink/ink327.xml"/><Relationship Id="rId239" Type="http://schemas.openxmlformats.org/officeDocument/2006/relationships/image" Target="../media/image317.png"/><Relationship Id="rId250" Type="http://schemas.openxmlformats.org/officeDocument/2006/relationships/customXml" Target="../ink/ink343.xml"/><Relationship Id="rId271" Type="http://schemas.openxmlformats.org/officeDocument/2006/relationships/image" Target="../media/image333.png"/><Relationship Id="rId292" Type="http://schemas.openxmlformats.org/officeDocument/2006/relationships/customXml" Target="../ink/ink364.xml"/><Relationship Id="rId306" Type="http://schemas.openxmlformats.org/officeDocument/2006/relationships/customXml" Target="../ink/ink371.xml"/><Relationship Id="rId24" Type="http://schemas.openxmlformats.org/officeDocument/2006/relationships/customXml" Target="../ink/ink230.xml"/><Relationship Id="rId45" Type="http://schemas.openxmlformats.org/officeDocument/2006/relationships/image" Target="../media/image220.png"/><Relationship Id="rId66" Type="http://schemas.openxmlformats.org/officeDocument/2006/relationships/customXml" Target="../ink/ink251.xml"/><Relationship Id="rId87" Type="http://schemas.openxmlformats.org/officeDocument/2006/relationships/image" Target="../media/image241.png"/><Relationship Id="rId110" Type="http://schemas.openxmlformats.org/officeDocument/2006/relationships/customXml" Target="../ink/ink273.xml"/><Relationship Id="rId131" Type="http://schemas.openxmlformats.org/officeDocument/2006/relationships/image" Target="../media/image263.png"/><Relationship Id="rId327" Type="http://schemas.openxmlformats.org/officeDocument/2006/relationships/image" Target="../media/image361.png"/><Relationship Id="rId348" Type="http://schemas.openxmlformats.org/officeDocument/2006/relationships/customXml" Target="../ink/ink392.xml"/><Relationship Id="rId369" Type="http://schemas.openxmlformats.org/officeDocument/2006/relationships/image" Target="../media/image382.png"/><Relationship Id="rId152" Type="http://schemas.openxmlformats.org/officeDocument/2006/relationships/customXml" Target="../ink/ink294.xml"/><Relationship Id="rId173" Type="http://schemas.openxmlformats.org/officeDocument/2006/relationships/image" Target="../media/image284.png"/><Relationship Id="rId194" Type="http://schemas.openxmlformats.org/officeDocument/2006/relationships/customXml" Target="../ink/ink315.xml"/><Relationship Id="rId208" Type="http://schemas.openxmlformats.org/officeDocument/2006/relationships/customXml" Target="../ink/ink322.xml"/><Relationship Id="rId229" Type="http://schemas.openxmlformats.org/officeDocument/2006/relationships/image" Target="../media/image312.png"/><Relationship Id="rId240" Type="http://schemas.openxmlformats.org/officeDocument/2006/relationships/customXml" Target="../ink/ink338.xml"/><Relationship Id="rId261" Type="http://schemas.openxmlformats.org/officeDocument/2006/relationships/image" Target="../media/image328.png"/><Relationship Id="rId14" Type="http://schemas.openxmlformats.org/officeDocument/2006/relationships/customXml" Target="../ink/ink225.xml"/><Relationship Id="rId35" Type="http://schemas.openxmlformats.org/officeDocument/2006/relationships/image" Target="../media/image21510.png"/><Relationship Id="rId56" Type="http://schemas.openxmlformats.org/officeDocument/2006/relationships/customXml" Target="../ink/ink246.xml"/><Relationship Id="rId77" Type="http://schemas.openxmlformats.org/officeDocument/2006/relationships/image" Target="../media/image236.png"/><Relationship Id="rId100" Type="http://schemas.openxmlformats.org/officeDocument/2006/relationships/customXml" Target="../ink/ink268.xml"/><Relationship Id="rId282" Type="http://schemas.openxmlformats.org/officeDocument/2006/relationships/customXml" Target="../ink/ink359.xml"/><Relationship Id="rId317" Type="http://schemas.openxmlformats.org/officeDocument/2006/relationships/image" Target="../media/image356.png"/><Relationship Id="rId338" Type="http://schemas.openxmlformats.org/officeDocument/2006/relationships/customXml" Target="../ink/ink387.xml"/><Relationship Id="rId359" Type="http://schemas.openxmlformats.org/officeDocument/2006/relationships/image" Target="../media/image377.png"/><Relationship Id="rId8" Type="http://schemas.openxmlformats.org/officeDocument/2006/relationships/customXml" Target="../ink/ink222.xml"/><Relationship Id="rId98" Type="http://schemas.openxmlformats.org/officeDocument/2006/relationships/customXml" Target="../ink/ink267.xml"/><Relationship Id="rId121" Type="http://schemas.openxmlformats.org/officeDocument/2006/relationships/image" Target="../media/image258.png"/><Relationship Id="rId142" Type="http://schemas.openxmlformats.org/officeDocument/2006/relationships/customXml" Target="../ink/ink289.xml"/><Relationship Id="rId163" Type="http://schemas.openxmlformats.org/officeDocument/2006/relationships/image" Target="../media/image279.png"/><Relationship Id="rId184" Type="http://schemas.openxmlformats.org/officeDocument/2006/relationships/customXml" Target="../ink/ink310.xml"/><Relationship Id="rId219" Type="http://schemas.openxmlformats.org/officeDocument/2006/relationships/image" Target="../media/image307.png"/><Relationship Id="rId370" Type="http://schemas.openxmlformats.org/officeDocument/2006/relationships/customXml" Target="../ink/ink403.xml"/><Relationship Id="rId230" Type="http://schemas.openxmlformats.org/officeDocument/2006/relationships/customXml" Target="../ink/ink333.xml"/><Relationship Id="rId251" Type="http://schemas.openxmlformats.org/officeDocument/2006/relationships/image" Target="../media/image323.png"/><Relationship Id="rId25" Type="http://schemas.openxmlformats.org/officeDocument/2006/relationships/image" Target="../media/image21010.png"/><Relationship Id="rId46" Type="http://schemas.openxmlformats.org/officeDocument/2006/relationships/customXml" Target="../ink/ink241.xml"/><Relationship Id="rId67" Type="http://schemas.openxmlformats.org/officeDocument/2006/relationships/image" Target="../media/image231.png"/><Relationship Id="rId272" Type="http://schemas.openxmlformats.org/officeDocument/2006/relationships/customXml" Target="../ink/ink354.xml"/><Relationship Id="rId293" Type="http://schemas.openxmlformats.org/officeDocument/2006/relationships/image" Target="../media/image344.png"/><Relationship Id="rId307" Type="http://schemas.openxmlformats.org/officeDocument/2006/relationships/image" Target="../media/image351.png"/><Relationship Id="rId328" Type="http://schemas.openxmlformats.org/officeDocument/2006/relationships/customXml" Target="../ink/ink382.xml"/><Relationship Id="rId349" Type="http://schemas.openxmlformats.org/officeDocument/2006/relationships/image" Target="../media/image372.png"/><Relationship Id="rId88" Type="http://schemas.openxmlformats.org/officeDocument/2006/relationships/customXml" Target="../ink/ink262.xml"/><Relationship Id="rId111" Type="http://schemas.openxmlformats.org/officeDocument/2006/relationships/image" Target="../media/image253.png"/><Relationship Id="rId132" Type="http://schemas.openxmlformats.org/officeDocument/2006/relationships/customXml" Target="../ink/ink284.xml"/><Relationship Id="rId153" Type="http://schemas.openxmlformats.org/officeDocument/2006/relationships/image" Target="../media/image274.png"/><Relationship Id="rId174" Type="http://schemas.openxmlformats.org/officeDocument/2006/relationships/customXml" Target="../ink/ink305.xml"/><Relationship Id="rId195" Type="http://schemas.openxmlformats.org/officeDocument/2006/relationships/image" Target="../media/image295.png"/><Relationship Id="rId209" Type="http://schemas.openxmlformats.org/officeDocument/2006/relationships/image" Target="../media/image302.png"/><Relationship Id="rId360" Type="http://schemas.openxmlformats.org/officeDocument/2006/relationships/customXml" Target="../ink/ink398.xml"/><Relationship Id="rId220" Type="http://schemas.openxmlformats.org/officeDocument/2006/relationships/customXml" Target="../ink/ink328.xml"/><Relationship Id="rId241" Type="http://schemas.openxmlformats.org/officeDocument/2006/relationships/image" Target="../media/image318.png"/><Relationship Id="rId15" Type="http://schemas.openxmlformats.org/officeDocument/2006/relationships/image" Target="../media/image20510.png"/><Relationship Id="rId36" Type="http://schemas.openxmlformats.org/officeDocument/2006/relationships/customXml" Target="../ink/ink236.xml"/><Relationship Id="rId57" Type="http://schemas.openxmlformats.org/officeDocument/2006/relationships/image" Target="../media/image226.png"/><Relationship Id="rId262" Type="http://schemas.openxmlformats.org/officeDocument/2006/relationships/customXml" Target="../ink/ink349.xml"/><Relationship Id="rId283" Type="http://schemas.openxmlformats.org/officeDocument/2006/relationships/image" Target="../media/image339.png"/><Relationship Id="rId318" Type="http://schemas.openxmlformats.org/officeDocument/2006/relationships/customXml" Target="../ink/ink377.xml"/><Relationship Id="rId339" Type="http://schemas.openxmlformats.org/officeDocument/2006/relationships/image" Target="../media/image367.png"/><Relationship Id="rId78" Type="http://schemas.openxmlformats.org/officeDocument/2006/relationships/customXml" Target="../ink/ink257.xml"/><Relationship Id="rId99" Type="http://schemas.openxmlformats.org/officeDocument/2006/relationships/image" Target="../media/image247.png"/><Relationship Id="rId101" Type="http://schemas.openxmlformats.org/officeDocument/2006/relationships/image" Target="../media/image248.png"/><Relationship Id="rId122" Type="http://schemas.openxmlformats.org/officeDocument/2006/relationships/customXml" Target="../ink/ink279.xml"/><Relationship Id="rId143" Type="http://schemas.openxmlformats.org/officeDocument/2006/relationships/image" Target="../media/image269.png"/><Relationship Id="rId164" Type="http://schemas.openxmlformats.org/officeDocument/2006/relationships/customXml" Target="../ink/ink300.xml"/><Relationship Id="rId185" Type="http://schemas.openxmlformats.org/officeDocument/2006/relationships/image" Target="../media/image290.png"/><Relationship Id="rId350" Type="http://schemas.openxmlformats.org/officeDocument/2006/relationships/customXml" Target="../ink/ink393.xml"/><Relationship Id="rId371" Type="http://schemas.openxmlformats.org/officeDocument/2006/relationships/image" Target="../media/image383.png"/><Relationship Id="rId4" Type="http://schemas.openxmlformats.org/officeDocument/2006/relationships/customXml" Target="../ink/ink220.xml"/><Relationship Id="rId9" Type="http://schemas.openxmlformats.org/officeDocument/2006/relationships/image" Target="../media/image20210.png"/><Relationship Id="rId180" Type="http://schemas.openxmlformats.org/officeDocument/2006/relationships/customXml" Target="../ink/ink308.xml"/><Relationship Id="rId210" Type="http://schemas.openxmlformats.org/officeDocument/2006/relationships/customXml" Target="../ink/ink323.xml"/><Relationship Id="rId215" Type="http://schemas.openxmlformats.org/officeDocument/2006/relationships/image" Target="../media/image305.png"/><Relationship Id="rId236" Type="http://schemas.openxmlformats.org/officeDocument/2006/relationships/customXml" Target="../ink/ink336.xml"/><Relationship Id="rId257" Type="http://schemas.openxmlformats.org/officeDocument/2006/relationships/image" Target="../media/image326.png"/><Relationship Id="rId278" Type="http://schemas.openxmlformats.org/officeDocument/2006/relationships/customXml" Target="../ink/ink357.xml"/><Relationship Id="rId26" Type="http://schemas.openxmlformats.org/officeDocument/2006/relationships/customXml" Target="../ink/ink231.xml"/><Relationship Id="rId231" Type="http://schemas.openxmlformats.org/officeDocument/2006/relationships/image" Target="../media/image313.png"/><Relationship Id="rId252" Type="http://schemas.openxmlformats.org/officeDocument/2006/relationships/customXml" Target="../ink/ink344.xml"/><Relationship Id="rId273" Type="http://schemas.openxmlformats.org/officeDocument/2006/relationships/image" Target="../media/image334.png"/><Relationship Id="rId294" Type="http://schemas.openxmlformats.org/officeDocument/2006/relationships/customXml" Target="../ink/ink365.xml"/><Relationship Id="rId308" Type="http://schemas.openxmlformats.org/officeDocument/2006/relationships/customXml" Target="../ink/ink372.xml"/><Relationship Id="rId329" Type="http://schemas.openxmlformats.org/officeDocument/2006/relationships/image" Target="../media/image362.png"/><Relationship Id="rId47" Type="http://schemas.openxmlformats.org/officeDocument/2006/relationships/image" Target="../media/image221.png"/><Relationship Id="rId68" Type="http://schemas.openxmlformats.org/officeDocument/2006/relationships/customXml" Target="../ink/ink252.xml"/><Relationship Id="rId89" Type="http://schemas.openxmlformats.org/officeDocument/2006/relationships/image" Target="../media/image242.png"/><Relationship Id="rId112" Type="http://schemas.openxmlformats.org/officeDocument/2006/relationships/customXml" Target="../ink/ink274.xml"/><Relationship Id="rId133" Type="http://schemas.openxmlformats.org/officeDocument/2006/relationships/image" Target="../media/image264.png"/><Relationship Id="rId154" Type="http://schemas.openxmlformats.org/officeDocument/2006/relationships/customXml" Target="../ink/ink295.xml"/><Relationship Id="rId175" Type="http://schemas.openxmlformats.org/officeDocument/2006/relationships/image" Target="../media/image285.png"/><Relationship Id="rId340" Type="http://schemas.openxmlformats.org/officeDocument/2006/relationships/customXml" Target="../ink/ink388.xml"/><Relationship Id="rId361" Type="http://schemas.openxmlformats.org/officeDocument/2006/relationships/image" Target="../media/image378.png"/><Relationship Id="rId196" Type="http://schemas.openxmlformats.org/officeDocument/2006/relationships/customXml" Target="../ink/ink316.xml"/><Relationship Id="rId200" Type="http://schemas.openxmlformats.org/officeDocument/2006/relationships/customXml" Target="../ink/ink318.xml"/><Relationship Id="rId16" Type="http://schemas.openxmlformats.org/officeDocument/2006/relationships/customXml" Target="../ink/ink226.xml"/><Relationship Id="rId221" Type="http://schemas.openxmlformats.org/officeDocument/2006/relationships/image" Target="../media/image308.png"/><Relationship Id="rId242" Type="http://schemas.openxmlformats.org/officeDocument/2006/relationships/customXml" Target="../ink/ink339.xml"/><Relationship Id="rId263" Type="http://schemas.openxmlformats.org/officeDocument/2006/relationships/image" Target="../media/image329.png"/><Relationship Id="rId284" Type="http://schemas.openxmlformats.org/officeDocument/2006/relationships/customXml" Target="../ink/ink360.xml"/><Relationship Id="rId319" Type="http://schemas.openxmlformats.org/officeDocument/2006/relationships/image" Target="../media/image357.png"/><Relationship Id="rId37" Type="http://schemas.openxmlformats.org/officeDocument/2006/relationships/image" Target="../media/image21610.png"/><Relationship Id="rId58" Type="http://schemas.openxmlformats.org/officeDocument/2006/relationships/customXml" Target="../ink/ink247.xml"/><Relationship Id="rId79" Type="http://schemas.openxmlformats.org/officeDocument/2006/relationships/image" Target="../media/image237.png"/><Relationship Id="rId102" Type="http://schemas.openxmlformats.org/officeDocument/2006/relationships/customXml" Target="../ink/ink269.xml"/><Relationship Id="rId123" Type="http://schemas.openxmlformats.org/officeDocument/2006/relationships/image" Target="../media/image259.png"/><Relationship Id="rId144" Type="http://schemas.openxmlformats.org/officeDocument/2006/relationships/customXml" Target="../ink/ink290.xml"/><Relationship Id="rId330" Type="http://schemas.openxmlformats.org/officeDocument/2006/relationships/customXml" Target="../ink/ink383.xml"/><Relationship Id="rId90" Type="http://schemas.openxmlformats.org/officeDocument/2006/relationships/customXml" Target="../ink/ink263.xml"/><Relationship Id="rId165" Type="http://schemas.openxmlformats.org/officeDocument/2006/relationships/image" Target="../media/image280.png"/><Relationship Id="rId186" Type="http://schemas.openxmlformats.org/officeDocument/2006/relationships/customXml" Target="../ink/ink311.xml"/><Relationship Id="rId351" Type="http://schemas.openxmlformats.org/officeDocument/2006/relationships/image" Target="../media/image373.png"/><Relationship Id="rId372" Type="http://schemas.openxmlformats.org/officeDocument/2006/relationships/customXml" Target="../ink/ink404.xml"/><Relationship Id="rId211" Type="http://schemas.openxmlformats.org/officeDocument/2006/relationships/image" Target="../media/image303.png"/><Relationship Id="rId232" Type="http://schemas.openxmlformats.org/officeDocument/2006/relationships/customXml" Target="../ink/ink334.xml"/><Relationship Id="rId253" Type="http://schemas.openxmlformats.org/officeDocument/2006/relationships/image" Target="../media/image324.png"/><Relationship Id="rId274" Type="http://schemas.openxmlformats.org/officeDocument/2006/relationships/customXml" Target="../ink/ink355.xml"/><Relationship Id="rId295" Type="http://schemas.openxmlformats.org/officeDocument/2006/relationships/image" Target="../media/image345.png"/><Relationship Id="rId309" Type="http://schemas.openxmlformats.org/officeDocument/2006/relationships/image" Target="../media/image352.png"/><Relationship Id="rId27" Type="http://schemas.openxmlformats.org/officeDocument/2006/relationships/image" Target="../media/image21110.png"/><Relationship Id="rId48" Type="http://schemas.openxmlformats.org/officeDocument/2006/relationships/customXml" Target="../ink/ink242.xml"/><Relationship Id="rId69" Type="http://schemas.openxmlformats.org/officeDocument/2006/relationships/image" Target="../media/image232.png"/><Relationship Id="rId113" Type="http://schemas.openxmlformats.org/officeDocument/2006/relationships/image" Target="../media/image254.png"/><Relationship Id="rId134" Type="http://schemas.openxmlformats.org/officeDocument/2006/relationships/customXml" Target="../ink/ink285.xml"/><Relationship Id="rId320" Type="http://schemas.openxmlformats.org/officeDocument/2006/relationships/customXml" Target="../ink/ink378.xml"/><Relationship Id="rId80" Type="http://schemas.openxmlformats.org/officeDocument/2006/relationships/customXml" Target="../ink/ink258.xml"/><Relationship Id="rId155" Type="http://schemas.openxmlformats.org/officeDocument/2006/relationships/image" Target="../media/image275.png"/><Relationship Id="rId176" Type="http://schemas.openxmlformats.org/officeDocument/2006/relationships/customXml" Target="../ink/ink306.xml"/><Relationship Id="rId197" Type="http://schemas.openxmlformats.org/officeDocument/2006/relationships/image" Target="../media/image296.png"/><Relationship Id="rId341" Type="http://schemas.openxmlformats.org/officeDocument/2006/relationships/image" Target="../media/image368.png"/><Relationship Id="rId362" Type="http://schemas.openxmlformats.org/officeDocument/2006/relationships/customXml" Target="../ink/ink399.xml"/><Relationship Id="rId201" Type="http://schemas.openxmlformats.org/officeDocument/2006/relationships/image" Target="../media/image298.png"/><Relationship Id="rId222" Type="http://schemas.openxmlformats.org/officeDocument/2006/relationships/customXml" Target="../ink/ink329.xml"/><Relationship Id="rId243" Type="http://schemas.openxmlformats.org/officeDocument/2006/relationships/image" Target="../media/image319.png"/><Relationship Id="rId264" Type="http://schemas.openxmlformats.org/officeDocument/2006/relationships/customXml" Target="../ink/ink350.xml"/><Relationship Id="rId285" Type="http://schemas.openxmlformats.org/officeDocument/2006/relationships/image" Target="../media/image340.png"/><Relationship Id="rId17" Type="http://schemas.openxmlformats.org/officeDocument/2006/relationships/image" Target="../media/image20610.png"/><Relationship Id="rId38" Type="http://schemas.openxmlformats.org/officeDocument/2006/relationships/customXml" Target="../ink/ink237.xml"/><Relationship Id="rId59" Type="http://schemas.openxmlformats.org/officeDocument/2006/relationships/image" Target="../media/image227.png"/><Relationship Id="rId103" Type="http://schemas.openxmlformats.org/officeDocument/2006/relationships/image" Target="../media/image249.png"/><Relationship Id="rId124" Type="http://schemas.openxmlformats.org/officeDocument/2006/relationships/customXml" Target="../ink/ink280.xml"/><Relationship Id="rId310" Type="http://schemas.openxmlformats.org/officeDocument/2006/relationships/customXml" Target="../ink/ink373.xml"/><Relationship Id="rId70" Type="http://schemas.openxmlformats.org/officeDocument/2006/relationships/customXml" Target="../ink/ink253.xml"/><Relationship Id="rId91" Type="http://schemas.openxmlformats.org/officeDocument/2006/relationships/image" Target="../media/image243.png"/><Relationship Id="rId145" Type="http://schemas.openxmlformats.org/officeDocument/2006/relationships/image" Target="../media/image270.png"/><Relationship Id="rId166" Type="http://schemas.openxmlformats.org/officeDocument/2006/relationships/customXml" Target="../ink/ink301.xml"/><Relationship Id="rId187" Type="http://schemas.openxmlformats.org/officeDocument/2006/relationships/image" Target="../media/image291.png"/><Relationship Id="rId331" Type="http://schemas.openxmlformats.org/officeDocument/2006/relationships/image" Target="../media/image363.png"/><Relationship Id="rId352" Type="http://schemas.openxmlformats.org/officeDocument/2006/relationships/customXml" Target="../ink/ink394.xml"/><Relationship Id="rId373" Type="http://schemas.openxmlformats.org/officeDocument/2006/relationships/image" Target="../media/image38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24.xml"/><Relationship Id="rId233" Type="http://schemas.openxmlformats.org/officeDocument/2006/relationships/image" Target="../media/image314.png"/><Relationship Id="rId254" Type="http://schemas.openxmlformats.org/officeDocument/2006/relationships/customXml" Target="../ink/ink345.xml"/><Relationship Id="rId28" Type="http://schemas.openxmlformats.org/officeDocument/2006/relationships/customXml" Target="../ink/ink232.xml"/><Relationship Id="rId49" Type="http://schemas.openxmlformats.org/officeDocument/2006/relationships/image" Target="../media/image222.png"/><Relationship Id="rId114" Type="http://schemas.openxmlformats.org/officeDocument/2006/relationships/customXml" Target="../ink/ink275.xml"/><Relationship Id="rId275" Type="http://schemas.openxmlformats.org/officeDocument/2006/relationships/image" Target="../media/image335.png"/><Relationship Id="rId296" Type="http://schemas.openxmlformats.org/officeDocument/2006/relationships/customXml" Target="../ink/ink366.xml"/><Relationship Id="rId300" Type="http://schemas.openxmlformats.org/officeDocument/2006/relationships/customXml" Target="../ink/ink368.xml"/><Relationship Id="rId60" Type="http://schemas.openxmlformats.org/officeDocument/2006/relationships/customXml" Target="../ink/ink248.xml"/><Relationship Id="rId81" Type="http://schemas.openxmlformats.org/officeDocument/2006/relationships/image" Target="../media/image238.png"/><Relationship Id="rId135" Type="http://schemas.openxmlformats.org/officeDocument/2006/relationships/image" Target="../media/image265.png"/><Relationship Id="rId156" Type="http://schemas.openxmlformats.org/officeDocument/2006/relationships/customXml" Target="../ink/ink296.xml"/><Relationship Id="rId177" Type="http://schemas.openxmlformats.org/officeDocument/2006/relationships/image" Target="../media/image286.png"/><Relationship Id="rId198" Type="http://schemas.openxmlformats.org/officeDocument/2006/relationships/customXml" Target="../ink/ink317.xml"/><Relationship Id="rId321" Type="http://schemas.openxmlformats.org/officeDocument/2006/relationships/image" Target="../media/image358.png"/><Relationship Id="rId342" Type="http://schemas.openxmlformats.org/officeDocument/2006/relationships/customXml" Target="../ink/ink389.xml"/><Relationship Id="rId363" Type="http://schemas.openxmlformats.org/officeDocument/2006/relationships/image" Target="../media/image379.png"/><Relationship Id="rId202" Type="http://schemas.openxmlformats.org/officeDocument/2006/relationships/customXml" Target="../ink/ink319.xml"/><Relationship Id="rId223" Type="http://schemas.openxmlformats.org/officeDocument/2006/relationships/image" Target="../media/image309.png"/><Relationship Id="rId244" Type="http://schemas.openxmlformats.org/officeDocument/2006/relationships/customXml" Target="../ink/ink340.xml"/><Relationship Id="rId18" Type="http://schemas.openxmlformats.org/officeDocument/2006/relationships/customXml" Target="../ink/ink227.xml"/><Relationship Id="rId39" Type="http://schemas.openxmlformats.org/officeDocument/2006/relationships/image" Target="../media/image21710.png"/><Relationship Id="rId265" Type="http://schemas.openxmlformats.org/officeDocument/2006/relationships/image" Target="../media/image330.png"/><Relationship Id="rId286" Type="http://schemas.openxmlformats.org/officeDocument/2006/relationships/customXml" Target="../ink/ink361.xml"/><Relationship Id="rId50" Type="http://schemas.openxmlformats.org/officeDocument/2006/relationships/customXml" Target="../ink/ink243.xml"/><Relationship Id="rId104" Type="http://schemas.openxmlformats.org/officeDocument/2006/relationships/customXml" Target="../ink/ink270.xml"/><Relationship Id="rId125" Type="http://schemas.openxmlformats.org/officeDocument/2006/relationships/image" Target="../media/image260.png"/><Relationship Id="rId146" Type="http://schemas.openxmlformats.org/officeDocument/2006/relationships/customXml" Target="../ink/ink291.xml"/><Relationship Id="rId167" Type="http://schemas.openxmlformats.org/officeDocument/2006/relationships/image" Target="../media/image281.png"/><Relationship Id="rId188" Type="http://schemas.openxmlformats.org/officeDocument/2006/relationships/customXml" Target="../ink/ink312.xml"/><Relationship Id="rId311" Type="http://schemas.openxmlformats.org/officeDocument/2006/relationships/image" Target="../media/image353.png"/><Relationship Id="rId332" Type="http://schemas.openxmlformats.org/officeDocument/2006/relationships/customXml" Target="../ink/ink384.xml"/><Relationship Id="rId353" Type="http://schemas.openxmlformats.org/officeDocument/2006/relationships/image" Target="../media/image374.png"/><Relationship Id="rId374" Type="http://schemas.openxmlformats.org/officeDocument/2006/relationships/customXml" Target="../ink/ink405.xml"/><Relationship Id="rId71" Type="http://schemas.openxmlformats.org/officeDocument/2006/relationships/image" Target="../media/image233.png"/><Relationship Id="rId92" Type="http://schemas.openxmlformats.org/officeDocument/2006/relationships/customXml" Target="../ink/ink264.xml"/><Relationship Id="rId213" Type="http://schemas.openxmlformats.org/officeDocument/2006/relationships/image" Target="../media/image304.png"/><Relationship Id="rId234" Type="http://schemas.openxmlformats.org/officeDocument/2006/relationships/customXml" Target="../ink/ink335.xml"/><Relationship Id="rId2" Type="http://schemas.openxmlformats.org/officeDocument/2006/relationships/customXml" Target="../ink/ink219.xml"/><Relationship Id="rId29" Type="http://schemas.openxmlformats.org/officeDocument/2006/relationships/image" Target="../media/image21210.png"/><Relationship Id="rId255" Type="http://schemas.openxmlformats.org/officeDocument/2006/relationships/image" Target="../media/image325.png"/><Relationship Id="rId276" Type="http://schemas.openxmlformats.org/officeDocument/2006/relationships/customXml" Target="../ink/ink356.xml"/><Relationship Id="rId297" Type="http://schemas.openxmlformats.org/officeDocument/2006/relationships/image" Target="../media/image346.png"/><Relationship Id="rId40" Type="http://schemas.openxmlformats.org/officeDocument/2006/relationships/customXml" Target="../ink/ink238.xml"/><Relationship Id="rId115" Type="http://schemas.openxmlformats.org/officeDocument/2006/relationships/image" Target="../media/image255.png"/><Relationship Id="rId136" Type="http://schemas.openxmlformats.org/officeDocument/2006/relationships/customXml" Target="../ink/ink286.xml"/><Relationship Id="rId157" Type="http://schemas.openxmlformats.org/officeDocument/2006/relationships/image" Target="../media/image276.png"/><Relationship Id="rId178" Type="http://schemas.openxmlformats.org/officeDocument/2006/relationships/customXml" Target="../ink/ink307.xml"/><Relationship Id="rId301" Type="http://schemas.openxmlformats.org/officeDocument/2006/relationships/image" Target="../media/image348.png"/><Relationship Id="rId322" Type="http://schemas.openxmlformats.org/officeDocument/2006/relationships/customXml" Target="../ink/ink379.xml"/><Relationship Id="rId343" Type="http://schemas.openxmlformats.org/officeDocument/2006/relationships/image" Target="../media/image369.png"/><Relationship Id="rId364" Type="http://schemas.openxmlformats.org/officeDocument/2006/relationships/customXml" Target="../ink/ink400.xml"/><Relationship Id="rId61" Type="http://schemas.openxmlformats.org/officeDocument/2006/relationships/image" Target="../media/image228.png"/><Relationship Id="rId82" Type="http://schemas.openxmlformats.org/officeDocument/2006/relationships/customXml" Target="../ink/ink259.xml"/><Relationship Id="rId199" Type="http://schemas.openxmlformats.org/officeDocument/2006/relationships/image" Target="../media/image297.png"/><Relationship Id="rId203" Type="http://schemas.openxmlformats.org/officeDocument/2006/relationships/image" Target="../media/image299.png"/><Relationship Id="rId19" Type="http://schemas.openxmlformats.org/officeDocument/2006/relationships/image" Target="../media/image20710.png"/><Relationship Id="rId224" Type="http://schemas.openxmlformats.org/officeDocument/2006/relationships/customXml" Target="../ink/ink330.xml"/><Relationship Id="rId245" Type="http://schemas.openxmlformats.org/officeDocument/2006/relationships/image" Target="../media/image320.png"/><Relationship Id="rId266" Type="http://schemas.openxmlformats.org/officeDocument/2006/relationships/customXml" Target="../ink/ink351.xml"/><Relationship Id="rId287" Type="http://schemas.openxmlformats.org/officeDocument/2006/relationships/image" Target="../media/image341.png"/><Relationship Id="rId30" Type="http://schemas.openxmlformats.org/officeDocument/2006/relationships/customXml" Target="../ink/ink233.xml"/><Relationship Id="rId105" Type="http://schemas.openxmlformats.org/officeDocument/2006/relationships/image" Target="../media/image250.png"/><Relationship Id="rId126" Type="http://schemas.openxmlformats.org/officeDocument/2006/relationships/customXml" Target="../ink/ink281.xml"/><Relationship Id="rId147" Type="http://schemas.openxmlformats.org/officeDocument/2006/relationships/image" Target="../media/image271.png"/><Relationship Id="rId168" Type="http://schemas.openxmlformats.org/officeDocument/2006/relationships/customXml" Target="../ink/ink302.xml"/><Relationship Id="rId312" Type="http://schemas.openxmlformats.org/officeDocument/2006/relationships/customXml" Target="../ink/ink374.xml"/><Relationship Id="rId333" Type="http://schemas.openxmlformats.org/officeDocument/2006/relationships/image" Target="../media/image364.png"/><Relationship Id="rId354" Type="http://schemas.openxmlformats.org/officeDocument/2006/relationships/customXml" Target="../ink/ink395.xml"/><Relationship Id="rId51" Type="http://schemas.openxmlformats.org/officeDocument/2006/relationships/image" Target="../media/image223.png"/><Relationship Id="rId72" Type="http://schemas.openxmlformats.org/officeDocument/2006/relationships/customXml" Target="../ink/ink254.xml"/><Relationship Id="rId93" Type="http://schemas.openxmlformats.org/officeDocument/2006/relationships/image" Target="../media/image244.png"/><Relationship Id="rId189" Type="http://schemas.openxmlformats.org/officeDocument/2006/relationships/image" Target="../media/image292.png"/><Relationship Id="rId375" Type="http://schemas.openxmlformats.org/officeDocument/2006/relationships/image" Target="../media/image385.png"/><Relationship Id="rId3" Type="http://schemas.openxmlformats.org/officeDocument/2006/relationships/image" Target="../media/image19910.png"/><Relationship Id="rId214" Type="http://schemas.openxmlformats.org/officeDocument/2006/relationships/customXml" Target="../ink/ink325.xml"/><Relationship Id="rId235" Type="http://schemas.openxmlformats.org/officeDocument/2006/relationships/image" Target="../media/image315.png"/><Relationship Id="rId256" Type="http://schemas.openxmlformats.org/officeDocument/2006/relationships/customXml" Target="../ink/ink346.xml"/><Relationship Id="rId277" Type="http://schemas.openxmlformats.org/officeDocument/2006/relationships/image" Target="../media/image336.png"/><Relationship Id="rId298" Type="http://schemas.openxmlformats.org/officeDocument/2006/relationships/customXml" Target="../ink/ink367.xml"/><Relationship Id="rId116" Type="http://schemas.openxmlformats.org/officeDocument/2006/relationships/customXml" Target="../ink/ink276.xml"/><Relationship Id="rId137" Type="http://schemas.openxmlformats.org/officeDocument/2006/relationships/image" Target="../media/image266.png"/><Relationship Id="rId158" Type="http://schemas.openxmlformats.org/officeDocument/2006/relationships/customXml" Target="../ink/ink297.xml"/><Relationship Id="rId302" Type="http://schemas.openxmlformats.org/officeDocument/2006/relationships/customXml" Target="../ink/ink369.xml"/><Relationship Id="rId323" Type="http://schemas.openxmlformats.org/officeDocument/2006/relationships/image" Target="../media/image359.png"/><Relationship Id="rId344" Type="http://schemas.openxmlformats.org/officeDocument/2006/relationships/customXml" Target="../ink/ink390.xml"/><Relationship Id="rId20" Type="http://schemas.openxmlformats.org/officeDocument/2006/relationships/customXml" Target="../ink/ink228.xml"/><Relationship Id="rId41" Type="http://schemas.openxmlformats.org/officeDocument/2006/relationships/image" Target="../media/image21810.png"/><Relationship Id="rId62" Type="http://schemas.openxmlformats.org/officeDocument/2006/relationships/customXml" Target="../ink/ink249.xml"/><Relationship Id="rId83" Type="http://schemas.openxmlformats.org/officeDocument/2006/relationships/image" Target="../media/image239.png"/><Relationship Id="rId179" Type="http://schemas.openxmlformats.org/officeDocument/2006/relationships/image" Target="../media/image287.png"/><Relationship Id="rId365" Type="http://schemas.openxmlformats.org/officeDocument/2006/relationships/image" Target="../media/image380.png"/><Relationship Id="rId190" Type="http://schemas.openxmlformats.org/officeDocument/2006/relationships/customXml" Target="../ink/ink313.xml"/><Relationship Id="rId204" Type="http://schemas.openxmlformats.org/officeDocument/2006/relationships/customXml" Target="../ink/ink320.xml"/><Relationship Id="rId225" Type="http://schemas.openxmlformats.org/officeDocument/2006/relationships/image" Target="../media/image310.png"/><Relationship Id="rId246" Type="http://schemas.openxmlformats.org/officeDocument/2006/relationships/customXml" Target="../ink/ink341.xml"/><Relationship Id="rId267" Type="http://schemas.openxmlformats.org/officeDocument/2006/relationships/image" Target="../media/image331.png"/><Relationship Id="rId288" Type="http://schemas.openxmlformats.org/officeDocument/2006/relationships/customXml" Target="../ink/ink362.xml"/><Relationship Id="rId106" Type="http://schemas.openxmlformats.org/officeDocument/2006/relationships/customXml" Target="../ink/ink271.xml"/><Relationship Id="rId127" Type="http://schemas.openxmlformats.org/officeDocument/2006/relationships/image" Target="../media/image261.png"/><Relationship Id="rId313" Type="http://schemas.openxmlformats.org/officeDocument/2006/relationships/image" Target="../media/image354.png"/><Relationship Id="rId10" Type="http://schemas.openxmlformats.org/officeDocument/2006/relationships/customXml" Target="../ink/ink223.xml"/><Relationship Id="rId31" Type="http://schemas.openxmlformats.org/officeDocument/2006/relationships/image" Target="../media/image21310.png"/><Relationship Id="rId52" Type="http://schemas.openxmlformats.org/officeDocument/2006/relationships/customXml" Target="../ink/ink244.xml"/><Relationship Id="rId73" Type="http://schemas.openxmlformats.org/officeDocument/2006/relationships/image" Target="../media/image234.png"/><Relationship Id="rId94" Type="http://schemas.openxmlformats.org/officeDocument/2006/relationships/customXml" Target="../ink/ink265.xml"/><Relationship Id="rId148" Type="http://schemas.openxmlformats.org/officeDocument/2006/relationships/customXml" Target="../ink/ink292.xml"/><Relationship Id="rId169" Type="http://schemas.openxmlformats.org/officeDocument/2006/relationships/image" Target="../media/image282.png"/><Relationship Id="rId334" Type="http://schemas.openxmlformats.org/officeDocument/2006/relationships/customXml" Target="../ink/ink385.xml"/><Relationship Id="rId355" Type="http://schemas.openxmlformats.org/officeDocument/2006/relationships/image" Target="../media/image375.png"/><Relationship Id="rId376" Type="http://schemas.openxmlformats.org/officeDocument/2006/relationships/customXml" Target="../ink/ink406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891.xml"/><Relationship Id="rId117" Type="http://schemas.openxmlformats.org/officeDocument/2006/relationships/image" Target="../media/image4141.png"/><Relationship Id="rId21" Type="http://schemas.openxmlformats.org/officeDocument/2006/relationships/image" Target="../media/image4125.png"/><Relationship Id="rId42" Type="http://schemas.openxmlformats.org/officeDocument/2006/relationships/customXml" Target="../ink/ink4899.xml"/><Relationship Id="rId47" Type="http://schemas.openxmlformats.org/officeDocument/2006/relationships/image" Target="../media/image3714.png"/><Relationship Id="rId63" Type="http://schemas.openxmlformats.org/officeDocument/2006/relationships/image" Target="../media/image3722.png"/><Relationship Id="rId68" Type="http://schemas.openxmlformats.org/officeDocument/2006/relationships/customXml" Target="../ink/ink4912.xml"/><Relationship Id="rId84" Type="http://schemas.openxmlformats.org/officeDocument/2006/relationships/customXml" Target="../ink/ink4920.xml"/><Relationship Id="rId89" Type="http://schemas.openxmlformats.org/officeDocument/2006/relationships/image" Target="../media/image3735.png"/><Relationship Id="rId112" Type="http://schemas.openxmlformats.org/officeDocument/2006/relationships/customXml" Target="../ink/ink4934.xml"/><Relationship Id="rId133" Type="http://schemas.openxmlformats.org/officeDocument/2006/relationships/image" Target="../media/image4149.png"/><Relationship Id="rId138" Type="http://schemas.openxmlformats.org/officeDocument/2006/relationships/customXml" Target="../ink/ink4947.xml"/><Relationship Id="rId16" Type="http://schemas.openxmlformats.org/officeDocument/2006/relationships/customXml" Target="../ink/ink4886.xml"/><Relationship Id="rId107" Type="http://schemas.openxmlformats.org/officeDocument/2006/relationships/image" Target="../media/image4136.png"/><Relationship Id="rId11" Type="http://schemas.openxmlformats.org/officeDocument/2006/relationships/image" Target="../media/image4120.png"/><Relationship Id="rId32" Type="http://schemas.openxmlformats.org/officeDocument/2006/relationships/customXml" Target="../ink/ink4894.xml"/><Relationship Id="rId37" Type="http://schemas.openxmlformats.org/officeDocument/2006/relationships/image" Target="../media/image3709.png"/><Relationship Id="rId53" Type="http://schemas.openxmlformats.org/officeDocument/2006/relationships/image" Target="../media/image3717.png"/><Relationship Id="rId58" Type="http://schemas.openxmlformats.org/officeDocument/2006/relationships/customXml" Target="../ink/ink4907.xml"/><Relationship Id="rId74" Type="http://schemas.openxmlformats.org/officeDocument/2006/relationships/customXml" Target="../ink/ink4915.xml"/><Relationship Id="rId79" Type="http://schemas.openxmlformats.org/officeDocument/2006/relationships/image" Target="../media/image3730.png"/><Relationship Id="rId102" Type="http://schemas.openxmlformats.org/officeDocument/2006/relationships/customXml" Target="../ink/ink4929.xml"/><Relationship Id="rId123" Type="http://schemas.openxmlformats.org/officeDocument/2006/relationships/image" Target="../media/image4144.png"/><Relationship Id="rId128" Type="http://schemas.openxmlformats.org/officeDocument/2006/relationships/customXml" Target="../ink/ink4942.xml"/><Relationship Id="rId144" Type="http://schemas.openxmlformats.org/officeDocument/2006/relationships/customXml" Target="../ink/ink4950.xml"/><Relationship Id="rId5" Type="http://schemas.openxmlformats.org/officeDocument/2006/relationships/image" Target="../media/image4117.png"/><Relationship Id="rId90" Type="http://schemas.openxmlformats.org/officeDocument/2006/relationships/customXml" Target="../ink/ink4923.xml"/><Relationship Id="rId95" Type="http://schemas.openxmlformats.org/officeDocument/2006/relationships/image" Target="../media/image3738.png"/><Relationship Id="rId22" Type="http://schemas.openxmlformats.org/officeDocument/2006/relationships/customXml" Target="../ink/ink4889.xml"/><Relationship Id="rId27" Type="http://schemas.openxmlformats.org/officeDocument/2006/relationships/image" Target="../media/image4128.png"/><Relationship Id="rId43" Type="http://schemas.openxmlformats.org/officeDocument/2006/relationships/image" Target="../media/image3712.png"/><Relationship Id="rId48" Type="http://schemas.openxmlformats.org/officeDocument/2006/relationships/customXml" Target="../ink/ink4902.xml"/><Relationship Id="rId64" Type="http://schemas.openxmlformats.org/officeDocument/2006/relationships/customXml" Target="../ink/ink4910.xml"/><Relationship Id="rId69" Type="http://schemas.openxmlformats.org/officeDocument/2006/relationships/image" Target="../media/image3725.png"/><Relationship Id="rId113" Type="http://schemas.openxmlformats.org/officeDocument/2006/relationships/image" Target="../media/image4139.png"/><Relationship Id="rId118" Type="http://schemas.openxmlformats.org/officeDocument/2006/relationships/customXml" Target="../ink/ink4937.xml"/><Relationship Id="rId134" Type="http://schemas.openxmlformats.org/officeDocument/2006/relationships/customXml" Target="../ink/ink4945.xml"/><Relationship Id="rId139" Type="http://schemas.openxmlformats.org/officeDocument/2006/relationships/image" Target="../media/image4152.png"/><Relationship Id="rId80" Type="http://schemas.openxmlformats.org/officeDocument/2006/relationships/customXml" Target="../ink/ink4918.xml"/><Relationship Id="rId85" Type="http://schemas.openxmlformats.org/officeDocument/2006/relationships/image" Target="../media/image3733.png"/><Relationship Id="rId3" Type="http://schemas.openxmlformats.org/officeDocument/2006/relationships/image" Target="../media/image4116.png"/><Relationship Id="rId12" Type="http://schemas.openxmlformats.org/officeDocument/2006/relationships/customXml" Target="../ink/ink4884.xml"/><Relationship Id="rId17" Type="http://schemas.openxmlformats.org/officeDocument/2006/relationships/image" Target="../media/image4123.png"/><Relationship Id="rId25" Type="http://schemas.openxmlformats.org/officeDocument/2006/relationships/image" Target="../media/image4127.png"/><Relationship Id="rId33" Type="http://schemas.openxmlformats.org/officeDocument/2006/relationships/image" Target="../media/image4131.png"/><Relationship Id="rId38" Type="http://schemas.openxmlformats.org/officeDocument/2006/relationships/customXml" Target="../ink/ink4897.xml"/><Relationship Id="rId46" Type="http://schemas.openxmlformats.org/officeDocument/2006/relationships/customXml" Target="../ink/ink4901.xml"/><Relationship Id="rId59" Type="http://schemas.openxmlformats.org/officeDocument/2006/relationships/image" Target="../media/image3720.png"/><Relationship Id="rId67" Type="http://schemas.openxmlformats.org/officeDocument/2006/relationships/image" Target="../media/image3724.png"/><Relationship Id="rId103" Type="http://schemas.openxmlformats.org/officeDocument/2006/relationships/image" Target="../media/image4134.png"/><Relationship Id="rId108" Type="http://schemas.openxmlformats.org/officeDocument/2006/relationships/customXml" Target="../ink/ink4932.xml"/><Relationship Id="rId116" Type="http://schemas.openxmlformats.org/officeDocument/2006/relationships/customXml" Target="../ink/ink4936.xml"/><Relationship Id="rId124" Type="http://schemas.openxmlformats.org/officeDocument/2006/relationships/customXml" Target="../ink/ink4940.xml"/><Relationship Id="rId129" Type="http://schemas.openxmlformats.org/officeDocument/2006/relationships/image" Target="../media/image4147.png"/><Relationship Id="rId137" Type="http://schemas.openxmlformats.org/officeDocument/2006/relationships/image" Target="../media/image4151.png"/><Relationship Id="rId20" Type="http://schemas.openxmlformats.org/officeDocument/2006/relationships/customXml" Target="../ink/ink4888.xml"/><Relationship Id="rId41" Type="http://schemas.openxmlformats.org/officeDocument/2006/relationships/image" Target="../media/image3711.png"/><Relationship Id="rId54" Type="http://schemas.openxmlformats.org/officeDocument/2006/relationships/customXml" Target="../ink/ink4905.xml"/><Relationship Id="rId62" Type="http://schemas.openxmlformats.org/officeDocument/2006/relationships/customXml" Target="../ink/ink4909.xml"/><Relationship Id="rId70" Type="http://schemas.openxmlformats.org/officeDocument/2006/relationships/customXml" Target="../ink/ink4913.xml"/><Relationship Id="rId75" Type="http://schemas.openxmlformats.org/officeDocument/2006/relationships/image" Target="../media/image3728.png"/><Relationship Id="rId83" Type="http://schemas.openxmlformats.org/officeDocument/2006/relationships/image" Target="../media/image3732.png"/><Relationship Id="rId88" Type="http://schemas.openxmlformats.org/officeDocument/2006/relationships/customXml" Target="../ink/ink4922.xml"/><Relationship Id="rId91" Type="http://schemas.openxmlformats.org/officeDocument/2006/relationships/image" Target="../media/image3736.png"/><Relationship Id="rId96" Type="http://schemas.openxmlformats.org/officeDocument/2006/relationships/customXml" Target="../ink/ink4926.xml"/><Relationship Id="rId111" Type="http://schemas.openxmlformats.org/officeDocument/2006/relationships/image" Target="../media/image4138.png"/><Relationship Id="rId132" Type="http://schemas.openxmlformats.org/officeDocument/2006/relationships/customXml" Target="../ink/ink4944.xml"/><Relationship Id="rId140" Type="http://schemas.openxmlformats.org/officeDocument/2006/relationships/customXml" Target="../ink/ink4948.xml"/><Relationship Id="rId145" Type="http://schemas.openxmlformats.org/officeDocument/2006/relationships/image" Target="../media/image415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881.xml"/><Relationship Id="rId15" Type="http://schemas.openxmlformats.org/officeDocument/2006/relationships/image" Target="../media/image4122.png"/><Relationship Id="rId23" Type="http://schemas.openxmlformats.org/officeDocument/2006/relationships/image" Target="../media/image4126.png"/><Relationship Id="rId28" Type="http://schemas.openxmlformats.org/officeDocument/2006/relationships/customXml" Target="../ink/ink4892.xml"/><Relationship Id="rId36" Type="http://schemas.openxmlformats.org/officeDocument/2006/relationships/customXml" Target="../ink/ink4896.xml"/><Relationship Id="rId49" Type="http://schemas.openxmlformats.org/officeDocument/2006/relationships/image" Target="../media/image3715.png"/><Relationship Id="rId57" Type="http://schemas.openxmlformats.org/officeDocument/2006/relationships/image" Target="../media/image3719.png"/><Relationship Id="rId106" Type="http://schemas.openxmlformats.org/officeDocument/2006/relationships/customXml" Target="../ink/ink4931.xml"/><Relationship Id="rId114" Type="http://schemas.openxmlformats.org/officeDocument/2006/relationships/customXml" Target="../ink/ink4935.xml"/><Relationship Id="rId119" Type="http://schemas.openxmlformats.org/officeDocument/2006/relationships/image" Target="../media/image4142.png"/><Relationship Id="rId127" Type="http://schemas.openxmlformats.org/officeDocument/2006/relationships/image" Target="../media/image4146.png"/><Relationship Id="rId10" Type="http://schemas.openxmlformats.org/officeDocument/2006/relationships/customXml" Target="../ink/ink4883.xml"/><Relationship Id="rId31" Type="http://schemas.openxmlformats.org/officeDocument/2006/relationships/image" Target="../media/image4130.png"/><Relationship Id="rId44" Type="http://schemas.openxmlformats.org/officeDocument/2006/relationships/customXml" Target="../ink/ink4900.xml"/><Relationship Id="rId52" Type="http://schemas.openxmlformats.org/officeDocument/2006/relationships/customXml" Target="../ink/ink4904.xml"/><Relationship Id="rId60" Type="http://schemas.openxmlformats.org/officeDocument/2006/relationships/customXml" Target="../ink/ink4908.xml"/><Relationship Id="rId65" Type="http://schemas.openxmlformats.org/officeDocument/2006/relationships/image" Target="../media/image3723.png"/><Relationship Id="rId73" Type="http://schemas.openxmlformats.org/officeDocument/2006/relationships/image" Target="../media/image3727.png"/><Relationship Id="rId78" Type="http://schemas.openxmlformats.org/officeDocument/2006/relationships/customXml" Target="../ink/ink4917.xml"/><Relationship Id="rId81" Type="http://schemas.openxmlformats.org/officeDocument/2006/relationships/image" Target="../media/image3731.png"/><Relationship Id="rId86" Type="http://schemas.openxmlformats.org/officeDocument/2006/relationships/customXml" Target="../ink/ink4921.xml"/><Relationship Id="rId94" Type="http://schemas.openxmlformats.org/officeDocument/2006/relationships/customXml" Target="../ink/ink4925.xml"/><Relationship Id="rId99" Type="http://schemas.openxmlformats.org/officeDocument/2006/relationships/image" Target="../media/image3740.png"/><Relationship Id="rId101" Type="http://schemas.openxmlformats.org/officeDocument/2006/relationships/image" Target="../media/image4133.png"/><Relationship Id="rId122" Type="http://schemas.openxmlformats.org/officeDocument/2006/relationships/customXml" Target="../ink/ink4939.xml"/><Relationship Id="rId130" Type="http://schemas.openxmlformats.org/officeDocument/2006/relationships/customXml" Target="../ink/ink4943.xml"/><Relationship Id="rId135" Type="http://schemas.openxmlformats.org/officeDocument/2006/relationships/image" Target="../media/image4150.png"/><Relationship Id="rId143" Type="http://schemas.openxmlformats.org/officeDocument/2006/relationships/image" Target="../media/image4154.png"/><Relationship Id="rId4" Type="http://schemas.openxmlformats.org/officeDocument/2006/relationships/customXml" Target="../ink/ink4880.xml"/><Relationship Id="rId9" Type="http://schemas.openxmlformats.org/officeDocument/2006/relationships/image" Target="../media/image4119.png"/><Relationship Id="rId13" Type="http://schemas.openxmlformats.org/officeDocument/2006/relationships/image" Target="../media/image4121.png"/><Relationship Id="rId18" Type="http://schemas.openxmlformats.org/officeDocument/2006/relationships/customXml" Target="../ink/ink4887.xml"/><Relationship Id="rId39" Type="http://schemas.openxmlformats.org/officeDocument/2006/relationships/image" Target="../media/image3710.png"/><Relationship Id="rId109" Type="http://schemas.openxmlformats.org/officeDocument/2006/relationships/image" Target="../media/image4137.png"/><Relationship Id="rId34" Type="http://schemas.openxmlformats.org/officeDocument/2006/relationships/customXml" Target="../ink/ink4895.xml"/><Relationship Id="rId50" Type="http://schemas.openxmlformats.org/officeDocument/2006/relationships/customXml" Target="../ink/ink4903.xml"/><Relationship Id="rId55" Type="http://schemas.openxmlformats.org/officeDocument/2006/relationships/image" Target="../media/image3718.png"/><Relationship Id="rId76" Type="http://schemas.openxmlformats.org/officeDocument/2006/relationships/customXml" Target="../ink/ink4916.xml"/><Relationship Id="rId97" Type="http://schemas.openxmlformats.org/officeDocument/2006/relationships/image" Target="../media/image3739.png"/><Relationship Id="rId104" Type="http://schemas.openxmlformats.org/officeDocument/2006/relationships/customXml" Target="../ink/ink4930.xml"/><Relationship Id="rId120" Type="http://schemas.openxmlformats.org/officeDocument/2006/relationships/customXml" Target="../ink/ink4938.xml"/><Relationship Id="rId125" Type="http://schemas.openxmlformats.org/officeDocument/2006/relationships/image" Target="../media/image4145.png"/><Relationship Id="rId141" Type="http://schemas.openxmlformats.org/officeDocument/2006/relationships/image" Target="../media/image4153.png"/><Relationship Id="rId7" Type="http://schemas.openxmlformats.org/officeDocument/2006/relationships/image" Target="../media/image4118.png"/><Relationship Id="rId71" Type="http://schemas.openxmlformats.org/officeDocument/2006/relationships/image" Target="../media/image3726.png"/><Relationship Id="rId92" Type="http://schemas.openxmlformats.org/officeDocument/2006/relationships/customXml" Target="../ink/ink4924.xml"/><Relationship Id="rId2" Type="http://schemas.openxmlformats.org/officeDocument/2006/relationships/customXml" Target="../ink/ink4879.xml"/><Relationship Id="rId29" Type="http://schemas.openxmlformats.org/officeDocument/2006/relationships/image" Target="../media/image4129.png"/><Relationship Id="rId24" Type="http://schemas.openxmlformats.org/officeDocument/2006/relationships/customXml" Target="../ink/ink4890.xml"/><Relationship Id="rId40" Type="http://schemas.openxmlformats.org/officeDocument/2006/relationships/customXml" Target="../ink/ink4898.xml"/><Relationship Id="rId45" Type="http://schemas.openxmlformats.org/officeDocument/2006/relationships/image" Target="../media/image3713.png"/><Relationship Id="rId66" Type="http://schemas.openxmlformats.org/officeDocument/2006/relationships/customXml" Target="../ink/ink4911.xml"/><Relationship Id="rId87" Type="http://schemas.openxmlformats.org/officeDocument/2006/relationships/image" Target="../media/image3734.png"/><Relationship Id="rId110" Type="http://schemas.openxmlformats.org/officeDocument/2006/relationships/customXml" Target="../ink/ink4933.xml"/><Relationship Id="rId115" Type="http://schemas.openxmlformats.org/officeDocument/2006/relationships/image" Target="../media/image4140.png"/><Relationship Id="rId131" Type="http://schemas.openxmlformats.org/officeDocument/2006/relationships/image" Target="../media/image4148.png"/><Relationship Id="rId136" Type="http://schemas.openxmlformats.org/officeDocument/2006/relationships/customXml" Target="../ink/ink4946.xml"/><Relationship Id="rId61" Type="http://schemas.openxmlformats.org/officeDocument/2006/relationships/image" Target="../media/image3721.png"/><Relationship Id="rId82" Type="http://schemas.openxmlformats.org/officeDocument/2006/relationships/customXml" Target="../ink/ink4919.xml"/><Relationship Id="rId19" Type="http://schemas.openxmlformats.org/officeDocument/2006/relationships/image" Target="../media/image4124.png"/><Relationship Id="rId14" Type="http://schemas.openxmlformats.org/officeDocument/2006/relationships/customXml" Target="../ink/ink4885.xml"/><Relationship Id="rId30" Type="http://schemas.openxmlformats.org/officeDocument/2006/relationships/customXml" Target="../ink/ink4893.xml"/><Relationship Id="rId35" Type="http://schemas.openxmlformats.org/officeDocument/2006/relationships/image" Target="../media/image4132.png"/><Relationship Id="rId56" Type="http://schemas.openxmlformats.org/officeDocument/2006/relationships/customXml" Target="../ink/ink4906.xml"/><Relationship Id="rId77" Type="http://schemas.openxmlformats.org/officeDocument/2006/relationships/image" Target="../media/image3729.png"/><Relationship Id="rId100" Type="http://schemas.openxmlformats.org/officeDocument/2006/relationships/customXml" Target="../ink/ink4928.xml"/><Relationship Id="rId105" Type="http://schemas.openxmlformats.org/officeDocument/2006/relationships/image" Target="../media/image4135.png"/><Relationship Id="rId126" Type="http://schemas.openxmlformats.org/officeDocument/2006/relationships/customXml" Target="../ink/ink4941.xml"/><Relationship Id="rId8" Type="http://schemas.openxmlformats.org/officeDocument/2006/relationships/customXml" Target="../ink/ink4882.xml"/><Relationship Id="rId51" Type="http://schemas.openxmlformats.org/officeDocument/2006/relationships/image" Target="../media/image3716.png"/><Relationship Id="rId72" Type="http://schemas.openxmlformats.org/officeDocument/2006/relationships/customXml" Target="../ink/ink4914.xml"/><Relationship Id="rId93" Type="http://schemas.openxmlformats.org/officeDocument/2006/relationships/image" Target="../media/image3737.png"/><Relationship Id="rId98" Type="http://schemas.openxmlformats.org/officeDocument/2006/relationships/customXml" Target="../ink/ink4927.xml"/><Relationship Id="rId121" Type="http://schemas.openxmlformats.org/officeDocument/2006/relationships/image" Target="../media/image4143.png"/><Relationship Id="rId142" Type="http://schemas.openxmlformats.org/officeDocument/2006/relationships/customXml" Target="../ink/ink4949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81.png"/><Relationship Id="rId299" Type="http://schemas.openxmlformats.org/officeDocument/2006/relationships/image" Target="../media/image4261.png"/><Relationship Id="rId303" Type="http://schemas.openxmlformats.org/officeDocument/2006/relationships/image" Target="../media/image4263.png"/><Relationship Id="rId21" Type="http://schemas.openxmlformats.org/officeDocument/2006/relationships/image" Target="../media/image3709.png"/><Relationship Id="rId42" Type="http://schemas.openxmlformats.org/officeDocument/2006/relationships/customXml" Target="../ink/ink4971.xml"/><Relationship Id="rId63" Type="http://schemas.openxmlformats.org/officeDocument/2006/relationships/image" Target="../media/image3730.png"/><Relationship Id="rId84" Type="http://schemas.openxmlformats.org/officeDocument/2006/relationships/customXml" Target="../ink/ink4992.xml"/><Relationship Id="rId138" Type="http://schemas.openxmlformats.org/officeDocument/2006/relationships/customXml" Target="../ink/ink5019.xml"/><Relationship Id="rId159" Type="http://schemas.openxmlformats.org/officeDocument/2006/relationships/image" Target="../media/image4202.png"/><Relationship Id="rId324" Type="http://schemas.openxmlformats.org/officeDocument/2006/relationships/customXml" Target="../ink/ink5101.xml"/><Relationship Id="rId345" Type="http://schemas.openxmlformats.org/officeDocument/2006/relationships/image" Target="../media/image4284.png"/><Relationship Id="rId366" Type="http://schemas.openxmlformats.org/officeDocument/2006/relationships/customXml" Target="../ink/ink5122.xml"/><Relationship Id="rId387" Type="http://schemas.openxmlformats.org/officeDocument/2006/relationships/image" Target="../media/image4305.png"/><Relationship Id="rId191" Type="http://schemas.openxmlformats.org/officeDocument/2006/relationships/image" Target="../media/image4218.png"/><Relationship Id="rId205" Type="http://schemas.openxmlformats.org/officeDocument/2006/relationships/image" Target="../media/image4225.png"/><Relationship Id="rId247" Type="http://schemas.openxmlformats.org/officeDocument/2006/relationships/image" Target="../media/image4215.png"/><Relationship Id="rId107" Type="http://schemas.openxmlformats.org/officeDocument/2006/relationships/image" Target="../media/image4176.png"/><Relationship Id="rId268" Type="http://schemas.openxmlformats.org/officeDocument/2006/relationships/customXml" Target="../ink/ink5073.xml"/><Relationship Id="rId289" Type="http://schemas.openxmlformats.org/officeDocument/2006/relationships/image" Target="../media/image4256.png"/><Relationship Id="rId11" Type="http://schemas.openxmlformats.org/officeDocument/2006/relationships/image" Target="../media/image4160.png"/><Relationship Id="rId32" Type="http://schemas.openxmlformats.org/officeDocument/2006/relationships/customXml" Target="../ink/ink4966.xml"/><Relationship Id="rId53" Type="http://schemas.openxmlformats.org/officeDocument/2006/relationships/image" Target="../media/image3725.png"/><Relationship Id="rId74" Type="http://schemas.openxmlformats.org/officeDocument/2006/relationships/customXml" Target="../ink/ink4987.xml"/><Relationship Id="rId128" Type="http://schemas.openxmlformats.org/officeDocument/2006/relationships/customXml" Target="../ink/ink5014.xml"/><Relationship Id="rId149" Type="http://schemas.openxmlformats.org/officeDocument/2006/relationships/image" Target="../media/image4197.png"/><Relationship Id="rId314" Type="http://schemas.openxmlformats.org/officeDocument/2006/relationships/customXml" Target="../ink/ink5096.xml"/><Relationship Id="rId335" Type="http://schemas.openxmlformats.org/officeDocument/2006/relationships/image" Target="../media/image4279.png"/><Relationship Id="rId356" Type="http://schemas.openxmlformats.org/officeDocument/2006/relationships/customXml" Target="../ink/ink5117.xml"/><Relationship Id="rId377" Type="http://schemas.openxmlformats.org/officeDocument/2006/relationships/image" Target="../media/image4300.png"/><Relationship Id="rId5" Type="http://schemas.openxmlformats.org/officeDocument/2006/relationships/image" Target="../media/image4157.png"/><Relationship Id="rId95" Type="http://schemas.openxmlformats.org/officeDocument/2006/relationships/image" Target="../media/image4170.png"/><Relationship Id="rId160" Type="http://schemas.openxmlformats.org/officeDocument/2006/relationships/customXml" Target="../ink/ink5030.xml"/><Relationship Id="rId216" Type="http://schemas.openxmlformats.org/officeDocument/2006/relationships/customXml" Target="../ink/ink5048.xml"/><Relationship Id="rId237" Type="http://schemas.openxmlformats.org/officeDocument/2006/relationships/image" Target="../media/image4210.png"/><Relationship Id="rId258" Type="http://schemas.openxmlformats.org/officeDocument/2006/relationships/customXml" Target="../ink/ink5068.xml"/><Relationship Id="rId279" Type="http://schemas.openxmlformats.org/officeDocument/2006/relationships/image" Target="../media/image4251.png"/><Relationship Id="rId22" Type="http://schemas.openxmlformats.org/officeDocument/2006/relationships/customXml" Target="../ink/ink4961.xml"/><Relationship Id="rId43" Type="http://schemas.openxmlformats.org/officeDocument/2006/relationships/image" Target="../media/image3720.png"/><Relationship Id="rId64" Type="http://schemas.openxmlformats.org/officeDocument/2006/relationships/customXml" Target="../ink/ink4982.xml"/><Relationship Id="rId118" Type="http://schemas.openxmlformats.org/officeDocument/2006/relationships/customXml" Target="../ink/ink5009.xml"/><Relationship Id="rId139" Type="http://schemas.openxmlformats.org/officeDocument/2006/relationships/image" Target="../media/image4192.png"/><Relationship Id="rId290" Type="http://schemas.openxmlformats.org/officeDocument/2006/relationships/customXml" Target="../ink/ink5084.xml"/><Relationship Id="rId304" Type="http://schemas.openxmlformats.org/officeDocument/2006/relationships/customXml" Target="../ink/ink5091.xml"/><Relationship Id="rId325" Type="http://schemas.openxmlformats.org/officeDocument/2006/relationships/image" Target="../media/image4274.png"/><Relationship Id="rId346" Type="http://schemas.openxmlformats.org/officeDocument/2006/relationships/customXml" Target="../ink/ink5112.xml"/><Relationship Id="rId367" Type="http://schemas.openxmlformats.org/officeDocument/2006/relationships/image" Target="../media/image4295.png"/><Relationship Id="rId388" Type="http://schemas.openxmlformats.org/officeDocument/2006/relationships/customXml" Target="../ink/ink5133.xml"/><Relationship Id="rId85" Type="http://schemas.openxmlformats.org/officeDocument/2006/relationships/image" Target="../media/image4165.png"/><Relationship Id="rId150" Type="http://schemas.openxmlformats.org/officeDocument/2006/relationships/customXml" Target="../ink/ink5025.xml"/><Relationship Id="rId192" Type="http://schemas.openxmlformats.org/officeDocument/2006/relationships/customXml" Target="../ink/ink5036.xml"/><Relationship Id="rId206" Type="http://schemas.openxmlformats.org/officeDocument/2006/relationships/customXml" Target="../ink/ink5043.xml"/><Relationship Id="rId227" Type="http://schemas.openxmlformats.org/officeDocument/2006/relationships/image" Target="../media/image4236.png"/><Relationship Id="rId248" Type="http://schemas.openxmlformats.org/officeDocument/2006/relationships/customXml" Target="../ink/ink5063.xml"/><Relationship Id="rId269" Type="http://schemas.openxmlformats.org/officeDocument/2006/relationships/image" Target="../media/image4246.png"/><Relationship Id="rId12" Type="http://schemas.openxmlformats.org/officeDocument/2006/relationships/customXml" Target="../ink/ink4956.xml"/><Relationship Id="rId33" Type="http://schemas.openxmlformats.org/officeDocument/2006/relationships/image" Target="../media/image3715.png"/><Relationship Id="rId108" Type="http://schemas.openxmlformats.org/officeDocument/2006/relationships/customXml" Target="../ink/ink5004.xml"/><Relationship Id="rId129" Type="http://schemas.openxmlformats.org/officeDocument/2006/relationships/image" Target="../media/image4187.png"/><Relationship Id="rId280" Type="http://schemas.openxmlformats.org/officeDocument/2006/relationships/customXml" Target="../ink/ink5079.xml"/><Relationship Id="rId315" Type="http://schemas.openxmlformats.org/officeDocument/2006/relationships/image" Target="../media/image4269.png"/><Relationship Id="rId336" Type="http://schemas.openxmlformats.org/officeDocument/2006/relationships/customXml" Target="../ink/ink5107.xml"/><Relationship Id="rId357" Type="http://schemas.openxmlformats.org/officeDocument/2006/relationships/image" Target="../media/image4290.png"/><Relationship Id="rId54" Type="http://schemas.openxmlformats.org/officeDocument/2006/relationships/customXml" Target="../ink/ink4977.xml"/><Relationship Id="rId75" Type="http://schemas.openxmlformats.org/officeDocument/2006/relationships/image" Target="../media/image3736.png"/><Relationship Id="rId96" Type="http://schemas.openxmlformats.org/officeDocument/2006/relationships/customXml" Target="../ink/ink4998.xml"/><Relationship Id="rId140" Type="http://schemas.openxmlformats.org/officeDocument/2006/relationships/customXml" Target="../ink/ink5020.xml"/><Relationship Id="rId161" Type="http://schemas.openxmlformats.org/officeDocument/2006/relationships/image" Target="../media/image4203.png"/><Relationship Id="rId217" Type="http://schemas.openxmlformats.org/officeDocument/2006/relationships/image" Target="../media/image4231.png"/><Relationship Id="rId378" Type="http://schemas.openxmlformats.org/officeDocument/2006/relationships/customXml" Target="../ink/ink5128.xml"/><Relationship Id="rId6" Type="http://schemas.openxmlformats.org/officeDocument/2006/relationships/customXml" Target="../ink/ink4953.xml"/><Relationship Id="rId238" Type="http://schemas.openxmlformats.org/officeDocument/2006/relationships/customXml" Target="../ink/ink5058.xml"/><Relationship Id="rId259" Type="http://schemas.openxmlformats.org/officeDocument/2006/relationships/image" Target="../media/image4241.png"/><Relationship Id="rId23" Type="http://schemas.openxmlformats.org/officeDocument/2006/relationships/image" Target="../media/image3710.png"/><Relationship Id="rId119" Type="http://schemas.openxmlformats.org/officeDocument/2006/relationships/image" Target="../media/image4182.png"/><Relationship Id="rId270" Type="http://schemas.openxmlformats.org/officeDocument/2006/relationships/customXml" Target="../ink/ink5074.xml"/><Relationship Id="rId291" Type="http://schemas.openxmlformats.org/officeDocument/2006/relationships/image" Target="../media/image4257.png"/><Relationship Id="rId305" Type="http://schemas.openxmlformats.org/officeDocument/2006/relationships/image" Target="../media/image4264.png"/><Relationship Id="rId326" Type="http://schemas.openxmlformats.org/officeDocument/2006/relationships/customXml" Target="../ink/ink5102.xml"/><Relationship Id="rId347" Type="http://schemas.openxmlformats.org/officeDocument/2006/relationships/image" Target="../media/image4285.png"/><Relationship Id="rId44" Type="http://schemas.openxmlformats.org/officeDocument/2006/relationships/customXml" Target="../ink/ink4972.xml"/><Relationship Id="rId65" Type="http://schemas.openxmlformats.org/officeDocument/2006/relationships/image" Target="../media/image3731.png"/><Relationship Id="rId86" Type="http://schemas.openxmlformats.org/officeDocument/2006/relationships/customXml" Target="../ink/ink4993.xml"/><Relationship Id="rId130" Type="http://schemas.openxmlformats.org/officeDocument/2006/relationships/customXml" Target="../ink/ink5015.xml"/><Relationship Id="rId151" Type="http://schemas.openxmlformats.org/officeDocument/2006/relationships/image" Target="../media/image4198.png"/><Relationship Id="rId368" Type="http://schemas.openxmlformats.org/officeDocument/2006/relationships/customXml" Target="../ink/ink5123.xml"/><Relationship Id="rId389" Type="http://schemas.openxmlformats.org/officeDocument/2006/relationships/image" Target="../media/image4306.png"/><Relationship Id="rId193" Type="http://schemas.openxmlformats.org/officeDocument/2006/relationships/image" Target="../media/image4219.png"/><Relationship Id="rId207" Type="http://schemas.openxmlformats.org/officeDocument/2006/relationships/image" Target="../media/image4226.png"/><Relationship Id="rId228" Type="http://schemas.openxmlformats.org/officeDocument/2006/relationships/customXml" Target="../ink/ink5053.xml"/><Relationship Id="rId249" Type="http://schemas.openxmlformats.org/officeDocument/2006/relationships/image" Target="../media/image4235.png"/><Relationship Id="rId13" Type="http://schemas.openxmlformats.org/officeDocument/2006/relationships/image" Target="../media/image4161.png"/><Relationship Id="rId109" Type="http://schemas.openxmlformats.org/officeDocument/2006/relationships/image" Target="../media/image4177.png"/><Relationship Id="rId260" Type="http://schemas.openxmlformats.org/officeDocument/2006/relationships/customXml" Target="../ink/ink5069.xml"/><Relationship Id="rId281" Type="http://schemas.openxmlformats.org/officeDocument/2006/relationships/image" Target="../media/image4252.png"/><Relationship Id="rId316" Type="http://schemas.openxmlformats.org/officeDocument/2006/relationships/customXml" Target="../ink/ink5097.xml"/><Relationship Id="rId337" Type="http://schemas.openxmlformats.org/officeDocument/2006/relationships/image" Target="../media/image4280.png"/><Relationship Id="rId34" Type="http://schemas.openxmlformats.org/officeDocument/2006/relationships/customXml" Target="../ink/ink4967.xml"/><Relationship Id="rId55" Type="http://schemas.openxmlformats.org/officeDocument/2006/relationships/image" Target="../media/image3726.png"/><Relationship Id="rId76" Type="http://schemas.openxmlformats.org/officeDocument/2006/relationships/customXml" Target="../ink/ink4988.xml"/><Relationship Id="rId97" Type="http://schemas.openxmlformats.org/officeDocument/2006/relationships/image" Target="../media/image4171.png"/><Relationship Id="rId120" Type="http://schemas.openxmlformats.org/officeDocument/2006/relationships/customXml" Target="../ink/ink5010.xml"/><Relationship Id="rId141" Type="http://schemas.openxmlformats.org/officeDocument/2006/relationships/image" Target="../media/image4193.png"/><Relationship Id="rId358" Type="http://schemas.openxmlformats.org/officeDocument/2006/relationships/customXml" Target="../ink/ink5118.xml"/><Relationship Id="rId379" Type="http://schemas.openxmlformats.org/officeDocument/2006/relationships/image" Target="../media/image4301.png"/><Relationship Id="rId7" Type="http://schemas.openxmlformats.org/officeDocument/2006/relationships/image" Target="../media/image4158.png"/><Relationship Id="rId162" Type="http://schemas.openxmlformats.org/officeDocument/2006/relationships/customXml" Target="../ink/ink5031.xml"/><Relationship Id="rId218" Type="http://schemas.openxmlformats.org/officeDocument/2006/relationships/customXml" Target="../ink/ink5049.xml"/><Relationship Id="rId239" Type="http://schemas.openxmlformats.org/officeDocument/2006/relationships/image" Target="../media/image4211.png"/><Relationship Id="rId390" Type="http://schemas.openxmlformats.org/officeDocument/2006/relationships/customXml" Target="../ink/ink5134.xml"/><Relationship Id="rId250" Type="http://schemas.openxmlformats.org/officeDocument/2006/relationships/customXml" Target="../ink/ink5064.xml"/><Relationship Id="rId271" Type="http://schemas.openxmlformats.org/officeDocument/2006/relationships/image" Target="../media/image4247.png"/><Relationship Id="rId292" Type="http://schemas.openxmlformats.org/officeDocument/2006/relationships/customXml" Target="../ink/ink5085.xml"/><Relationship Id="rId306" Type="http://schemas.openxmlformats.org/officeDocument/2006/relationships/customXml" Target="../ink/ink5092.xml"/><Relationship Id="rId24" Type="http://schemas.openxmlformats.org/officeDocument/2006/relationships/customXml" Target="../ink/ink4962.xml"/><Relationship Id="rId45" Type="http://schemas.openxmlformats.org/officeDocument/2006/relationships/image" Target="../media/image3721.png"/><Relationship Id="rId66" Type="http://schemas.openxmlformats.org/officeDocument/2006/relationships/customXml" Target="../ink/ink4983.xml"/><Relationship Id="rId87" Type="http://schemas.openxmlformats.org/officeDocument/2006/relationships/image" Target="../media/image4166.png"/><Relationship Id="rId110" Type="http://schemas.openxmlformats.org/officeDocument/2006/relationships/customXml" Target="../ink/ink5005.xml"/><Relationship Id="rId131" Type="http://schemas.openxmlformats.org/officeDocument/2006/relationships/image" Target="../media/image4188.png"/><Relationship Id="rId327" Type="http://schemas.openxmlformats.org/officeDocument/2006/relationships/image" Target="../media/image4275.png"/><Relationship Id="rId348" Type="http://schemas.openxmlformats.org/officeDocument/2006/relationships/customXml" Target="../ink/ink5113.xml"/><Relationship Id="rId369" Type="http://schemas.openxmlformats.org/officeDocument/2006/relationships/image" Target="../media/image4296.png"/><Relationship Id="rId152" Type="http://schemas.openxmlformats.org/officeDocument/2006/relationships/customXml" Target="../ink/ink5026.xml"/><Relationship Id="rId194" Type="http://schemas.openxmlformats.org/officeDocument/2006/relationships/customXml" Target="../ink/ink5037.xml"/><Relationship Id="rId208" Type="http://schemas.openxmlformats.org/officeDocument/2006/relationships/customXml" Target="../ink/ink5044.xml"/><Relationship Id="rId229" Type="http://schemas.openxmlformats.org/officeDocument/2006/relationships/image" Target="../media/image4206.png"/><Relationship Id="rId380" Type="http://schemas.openxmlformats.org/officeDocument/2006/relationships/customXml" Target="../ink/ink5129.xml"/><Relationship Id="rId240" Type="http://schemas.openxmlformats.org/officeDocument/2006/relationships/customXml" Target="../ink/ink5059.xml"/><Relationship Id="rId261" Type="http://schemas.openxmlformats.org/officeDocument/2006/relationships/image" Target="../media/image4242.png"/><Relationship Id="rId14" Type="http://schemas.openxmlformats.org/officeDocument/2006/relationships/customXml" Target="../ink/ink4957.xml"/><Relationship Id="rId35" Type="http://schemas.openxmlformats.org/officeDocument/2006/relationships/image" Target="../media/image3716.png"/><Relationship Id="rId56" Type="http://schemas.openxmlformats.org/officeDocument/2006/relationships/customXml" Target="../ink/ink4978.xml"/><Relationship Id="rId77" Type="http://schemas.openxmlformats.org/officeDocument/2006/relationships/image" Target="../media/image3737.png"/><Relationship Id="rId100" Type="http://schemas.openxmlformats.org/officeDocument/2006/relationships/customXml" Target="../ink/ink5000.xml"/><Relationship Id="rId282" Type="http://schemas.openxmlformats.org/officeDocument/2006/relationships/customXml" Target="../ink/ink5080.xml"/><Relationship Id="rId317" Type="http://schemas.openxmlformats.org/officeDocument/2006/relationships/image" Target="../media/image4270.png"/><Relationship Id="rId338" Type="http://schemas.openxmlformats.org/officeDocument/2006/relationships/customXml" Target="../ink/ink5108.xml"/><Relationship Id="rId359" Type="http://schemas.openxmlformats.org/officeDocument/2006/relationships/image" Target="../media/image4291.png"/><Relationship Id="rId8" Type="http://schemas.openxmlformats.org/officeDocument/2006/relationships/customXml" Target="../ink/ink4954.xml"/><Relationship Id="rId98" Type="http://schemas.openxmlformats.org/officeDocument/2006/relationships/customXml" Target="../ink/ink4999.xml"/><Relationship Id="rId121" Type="http://schemas.openxmlformats.org/officeDocument/2006/relationships/image" Target="../media/image4183.png"/><Relationship Id="rId142" Type="http://schemas.openxmlformats.org/officeDocument/2006/relationships/customXml" Target="../ink/ink5021.xml"/><Relationship Id="rId163" Type="http://schemas.openxmlformats.org/officeDocument/2006/relationships/image" Target="../media/image4204.png"/><Relationship Id="rId219" Type="http://schemas.openxmlformats.org/officeDocument/2006/relationships/image" Target="../media/image4232.png"/><Relationship Id="rId370" Type="http://schemas.openxmlformats.org/officeDocument/2006/relationships/customXml" Target="../ink/ink5124.xml"/><Relationship Id="rId391" Type="http://schemas.openxmlformats.org/officeDocument/2006/relationships/image" Target="../media/image4307.png"/><Relationship Id="rId230" Type="http://schemas.openxmlformats.org/officeDocument/2006/relationships/customXml" Target="../ink/ink5054.xml"/><Relationship Id="rId251" Type="http://schemas.openxmlformats.org/officeDocument/2006/relationships/image" Target="../media/image4237.png"/><Relationship Id="rId25" Type="http://schemas.openxmlformats.org/officeDocument/2006/relationships/image" Target="../media/image3711.png"/><Relationship Id="rId46" Type="http://schemas.openxmlformats.org/officeDocument/2006/relationships/customXml" Target="../ink/ink4973.xml"/><Relationship Id="rId67" Type="http://schemas.openxmlformats.org/officeDocument/2006/relationships/image" Target="../media/image3732.png"/><Relationship Id="rId272" Type="http://schemas.openxmlformats.org/officeDocument/2006/relationships/customXml" Target="../ink/ink5075.xml"/><Relationship Id="rId293" Type="http://schemas.openxmlformats.org/officeDocument/2006/relationships/image" Target="../media/image4258.png"/><Relationship Id="rId307" Type="http://schemas.openxmlformats.org/officeDocument/2006/relationships/image" Target="../media/image4265.png"/><Relationship Id="rId328" Type="http://schemas.openxmlformats.org/officeDocument/2006/relationships/customXml" Target="../ink/ink5103.xml"/><Relationship Id="rId349" Type="http://schemas.openxmlformats.org/officeDocument/2006/relationships/image" Target="../media/image4286.png"/><Relationship Id="rId88" Type="http://schemas.openxmlformats.org/officeDocument/2006/relationships/customXml" Target="../ink/ink4994.xml"/><Relationship Id="rId111" Type="http://schemas.openxmlformats.org/officeDocument/2006/relationships/image" Target="../media/image4178.png"/><Relationship Id="rId132" Type="http://schemas.openxmlformats.org/officeDocument/2006/relationships/customXml" Target="../ink/ink5016.xml"/><Relationship Id="rId153" Type="http://schemas.openxmlformats.org/officeDocument/2006/relationships/image" Target="../media/image4199.png"/><Relationship Id="rId195" Type="http://schemas.openxmlformats.org/officeDocument/2006/relationships/image" Target="../media/image4220.png"/><Relationship Id="rId209" Type="http://schemas.openxmlformats.org/officeDocument/2006/relationships/image" Target="../media/image4227.png"/><Relationship Id="rId360" Type="http://schemas.openxmlformats.org/officeDocument/2006/relationships/customXml" Target="../ink/ink5119.xml"/><Relationship Id="rId381" Type="http://schemas.openxmlformats.org/officeDocument/2006/relationships/image" Target="../media/image4302.png"/><Relationship Id="rId220" Type="http://schemas.openxmlformats.org/officeDocument/2006/relationships/customXml" Target="../ink/ink5050.xml"/><Relationship Id="rId241" Type="http://schemas.openxmlformats.org/officeDocument/2006/relationships/image" Target="../media/image4212.png"/><Relationship Id="rId15" Type="http://schemas.openxmlformats.org/officeDocument/2006/relationships/image" Target="../media/image4162.png"/><Relationship Id="rId36" Type="http://schemas.openxmlformats.org/officeDocument/2006/relationships/customXml" Target="../ink/ink4968.xml"/><Relationship Id="rId57" Type="http://schemas.openxmlformats.org/officeDocument/2006/relationships/image" Target="../media/image3727.png"/><Relationship Id="rId262" Type="http://schemas.openxmlformats.org/officeDocument/2006/relationships/customXml" Target="../ink/ink5070.xml"/><Relationship Id="rId283" Type="http://schemas.openxmlformats.org/officeDocument/2006/relationships/image" Target="../media/image4253.png"/><Relationship Id="rId318" Type="http://schemas.openxmlformats.org/officeDocument/2006/relationships/customXml" Target="../ink/ink5098.xml"/><Relationship Id="rId339" Type="http://schemas.openxmlformats.org/officeDocument/2006/relationships/image" Target="../media/image4281.png"/><Relationship Id="rId10" Type="http://schemas.openxmlformats.org/officeDocument/2006/relationships/customXml" Target="../ink/ink4955.xml"/><Relationship Id="rId31" Type="http://schemas.openxmlformats.org/officeDocument/2006/relationships/image" Target="../media/image3714.png"/><Relationship Id="rId52" Type="http://schemas.openxmlformats.org/officeDocument/2006/relationships/customXml" Target="../ink/ink4976.xml"/><Relationship Id="rId73" Type="http://schemas.openxmlformats.org/officeDocument/2006/relationships/image" Target="../media/image3735.png"/><Relationship Id="rId78" Type="http://schemas.openxmlformats.org/officeDocument/2006/relationships/customXml" Target="../ink/ink4989.xml"/><Relationship Id="rId94" Type="http://schemas.openxmlformats.org/officeDocument/2006/relationships/customXml" Target="../ink/ink4997.xml"/><Relationship Id="rId99" Type="http://schemas.openxmlformats.org/officeDocument/2006/relationships/image" Target="../media/image4172.png"/><Relationship Id="rId101" Type="http://schemas.openxmlformats.org/officeDocument/2006/relationships/image" Target="../media/image4173.png"/><Relationship Id="rId122" Type="http://schemas.openxmlformats.org/officeDocument/2006/relationships/customXml" Target="../ink/ink5011.xml"/><Relationship Id="rId143" Type="http://schemas.openxmlformats.org/officeDocument/2006/relationships/image" Target="../media/image4194.png"/><Relationship Id="rId148" Type="http://schemas.openxmlformats.org/officeDocument/2006/relationships/customXml" Target="../ink/ink5024.xml"/><Relationship Id="rId164" Type="http://schemas.openxmlformats.org/officeDocument/2006/relationships/customXml" Target="../ink/ink5032.xml"/><Relationship Id="rId334" Type="http://schemas.openxmlformats.org/officeDocument/2006/relationships/customXml" Target="../ink/ink5106.xml"/><Relationship Id="rId350" Type="http://schemas.openxmlformats.org/officeDocument/2006/relationships/customXml" Target="../ink/ink5114.xml"/><Relationship Id="rId355" Type="http://schemas.openxmlformats.org/officeDocument/2006/relationships/image" Target="../media/image4289.png"/><Relationship Id="rId371" Type="http://schemas.openxmlformats.org/officeDocument/2006/relationships/image" Target="../media/image4297.png"/><Relationship Id="rId376" Type="http://schemas.openxmlformats.org/officeDocument/2006/relationships/customXml" Target="../ink/ink5127.xml"/><Relationship Id="rId4" Type="http://schemas.openxmlformats.org/officeDocument/2006/relationships/customXml" Target="../ink/ink4952.xml"/><Relationship Id="rId9" Type="http://schemas.openxmlformats.org/officeDocument/2006/relationships/image" Target="../media/image4159.png"/><Relationship Id="rId210" Type="http://schemas.openxmlformats.org/officeDocument/2006/relationships/customXml" Target="../ink/ink5045.xml"/><Relationship Id="rId215" Type="http://schemas.openxmlformats.org/officeDocument/2006/relationships/image" Target="../media/image4230.png"/><Relationship Id="rId236" Type="http://schemas.openxmlformats.org/officeDocument/2006/relationships/customXml" Target="../ink/ink5057.xml"/><Relationship Id="rId257" Type="http://schemas.openxmlformats.org/officeDocument/2006/relationships/image" Target="../media/image4240.png"/><Relationship Id="rId278" Type="http://schemas.openxmlformats.org/officeDocument/2006/relationships/customXml" Target="../ink/ink5078.xml"/><Relationship Id="rId26" Type="http://schemas.openxmlformats.org/officeDocument/2006/relationships/customXml" Target="../ink/ink4963.xml"/><Relationship Id="rId231" Type="http://schemas.openxmlformats.org/officeDocument/2006/relationships/image" Target="../media/image4207.png"/><Relationship Id="rId252" Type="http://schemas.openxmlformats.org/officeDocument/2006/relationships/customXml" Target="../ink/ink5065.xml"/><Relationship Id="rId273" Type="http://schemas.openxmlformats.org/officeDocument/2006/relationships/image" Target="../media/image4248.png"/><Relationship Id="rId294" Type="http://schemas.openxmlformats.org/officeDocument/2006/relationships/customXml" Target="../ink/ink5086.xml"/><Relationship Id="rId308" Type="http://schemas.openxmlformats.org/officeDocument/2006/relationships/customXml" Target="../ink/ink5093.xml"/><Relationship Id="rId329" Type="http://schemas.openxmlformats.org/officeDocument/2006/relationships/image" Target="../media/image4276.png"/><Relationship Id="rId47" Type="http://schemas.openxmlformats.org/officeDocument/2006/relationships/image" Target="../media/image3722.png"/><Relationship Id="rId68" Type="http://schemas.openxmlformats.org/officeDocument/2006/relationships/customXml" Target="../ink/ink4984.xml"/><Relationship Id="rId89" Type="http://schemas.openxmlformats.org/officeDocument/2006/relationships/image" Target="../media/image4167.png"/><Relationship Id="rId112" Type="http://schemas.openxmlformats.org/officeDocument/2006/relationships/customXml" Target="../ink/ink5006.xml"/><Relationship Id="rId133" Type="http://schemas.openxmlformats.org/officeDocument/2006/relationships/image" Target="../media/image4189.png"/><Relationship Id="rId154" Type="http://schemas.openxmlformats.org/officeDocument/2006/relationships/customXml" Target="../ink/ink5027.xml"/><Relationship Id="rId340" Type="http://schemas.openxmlformats.org/officeDocument/2006/relationships/customXml" Target="../ink/ink5109.xml"/><Relationship Id="rId361" Type="http://schemas.openxmlformats.org/officeDocument/2006/relationships/image" Target="../media/image4292.png"/><Relationship Id="rId196" Type="http://schemas.openxmlformats.org/officeDocument/2006/relationships/customXml" Target="../ink/ink5038.xml"/><Relationship Id="rId200" Type="http://schemas.openxmlformats.org/officeDocument/2006/relationships/customXml" Target="../ink/ink5040.xml"/><Relationship Id="rId382" Type="http://schemas.openxmlformats.org/officeDocument/2006/relationships/customXml" Target="../ink/ink5130.xml"/><Relationship Id="rId16" Type="http://schemas.openxmlformats.org/officeDocument/2006/relationships/customXml" Target="../ink/ink4958.xml"/><Relationship Id="rId221" Type="http://schemas.openxmlformats.org/officeDocument/2006/relationships/image" Target="../media/image4233.png"/><Relationship Id="rId242" Type="http://schemas.openxmlformats.org/officeDocument/2006/relationships/customXml" Target="../ink/ink5060.xml"/><Relationship Id="rId263" Type="http://schemas.openxmlformats.org/officeDocument/2006/relationships/image" Target="../media/image4243.png"/><Relationship Id="rId284" Type="http://schemas.openxmlformats.org/officeDocument/2006/relationships/customXml" Target="../ink/ink5081.xml"/><Relationship Id="rId319" Type="http://schemas.openxmlformats.org/officeDocument/2006/relationships/image" Target="../media/image4271.png"/><Relationship Id="rId37" Type="http://schemas.openxmlformats.org/officeDocument/2006/relationships/image" Target="../media/image3717.png"/><Relationship Id="rId58" Type="http://schemas.openxmlformats.org/officeDocument/2006/relationships/customXml" Target="../ink/ink4979.xml"/><Relationship Id="rId79" Type="http://schemas.openxmlformats.org/officeDocument/2006/relationships/image" Target="../media/image3738.png"/><Relationship Id="rId102" Type="http://schemas.openxmlformats.org/officeDocument/2006/relationships/customXml" Target="../ink/ink5001.xml"/><Relationship Id="rId123" Type="http://schemas.openxmlformats.org/officeDocument/2006/relationships/image" Target="../media/image4184.png"/><Relationship Id="rId144" Type="http://schemas.openxmlformats.org/officeDocument/2006/relationships/customXml" Target="../ink/ink5022.xml"/><Relationship Id="rId330" Type="http://schemas.openxmlformats.org/officeDocument/2006/relationships/customXml" Target="../ink/ink5104.xml"/><Relationship Id="rId90" Type="http://schemas.openxmlformats.org/officeDocument/2006/relationships/customXml" Target="../ink/ink4995.xml"/><Relationship Id="rId165" Type="http://schemas.openxmlformats.org/officeDocument/2006/relationships/image" Target="../media/image4205.png"/><Relationship Id="rId351" Type="http://schemas.openxmlformats.org/officeDocument/2006/relationships/image" Target="../media/image4287.png"/><Relationship Id="rId372" Type="http://schemas.openxmlformats.org/officeDocument/2006/relationships/customXml" Target="../ink/ink5125.xml"/><Relationship Id="rId211" Type="http://schemas.openxmlformats.org/officeDocument/2006/relationships/image" Target="../media/image4228.png"/><Relationship Id="rId232" Type="http://schemas.openxmlformats.org/officeDocument/2006/relationships/customXml" Target="../ink/ink5055.xml"/><Relationship Id="rId253" Type="http://schemas.openxmlformats.org/officeDocument/2006/relationships/image" Target="../media/image4238.png"/><Relationship Id="rId274" Type="http://schemas.openxmlformats.org/officeDocument/2006/relationships/customXml" Target="../ink/ink5076.xml"/><Relationship Id="rId295" Type="http://schemas.openxmlformats.org/officeDocument/2006/relationships/image" Target="../media/image4259.png"/><Relationship Id="rId309" Type="http://schemas.openxmlformats.org/officeDocument/2006/relationships/image" Target="../media/image4266.png"/><Relationship Id="rId27" Type="http://schemas.openxmlformats.org/officeDocument/2006/relationships/image" Target="../media/image3712.png"/><Relationship Id="rId48" Type="http://schemas.openxmlformats.org/officeDocument/2006/relationships/customXml" Target="../ink/ink4974.xml"/><Relationship Id="rId69" Type="http://schemas.openxmlformats.org/officeDocument/2006/relationships/image" Target="../media/image3733.png"/><Relationship Id="rId113" Type="http://schemas.openxmlformats.org/officeDocument/2006/relationships/image" Target="../media/image4179.png"/><Relationship Id="rId134" Type="http://schemas.openxmlformats.org/officeDocument/2006/relationships/customXml" Target="../ink/ink5017.xml"/><Relationship Id="rId320" Type="http://schemas.openxmlformats.org/officeDocument/2006/relationships/customXml" Target="../ink/ink5099.xml"/><Relationship Id="rId80" Type="http://schemas.openxmlformats.org/officeDocument/2006/relationships/customXml" Target="../ink/ink4990.xml"/><Relationship Id="rId155" Type="http://schemas.openxmlformats.org/officeDocument/2006/relationships/image" Target="../media/image4200.png"/><Relationship Id="rId197" Type="http://schemas.openxmlformats.org/officeDocument/2006/relationships/image" Target="../media/image4221.png"/><Relationship Id="rId341" Type="http://schemas.openxmlformats.org/officeDocument/2006/relationships/image" Target="../media/image4282.png"/><Relationship Id="rId362" Type="http://schemas.openxmlformats.org/officeDocument/2006/relationships/customXml" Target="../ink/ink5120.xml"/><Relationship Id="rId383" Type="http://schemas.openxmlformats.org/officeDocument/2006/relationships/image" Target="../media/image4303.png"/><Relationship Id="rId201" Type="http://schemas.openxmlformats.org/officeDocument/2006/relationships/image" Target="../media/image4223.png"/><Relationship Id="rId222" Type="http://schemas.openxmlformats.org/officeDocument/2006/relationships/customXml" Target="../ink/ink5051.xml"/><Relationship Id="rId243" Type="http://schemas.openxmlformats.org/officeDocument/2006/relationships/image" Target="../media/image4213.png"/><Relationship Id="rId264" Type="http://schemas.openxmlformats.org/officeDocument/2006/relationships/customXml" Target="../ink/ink5071.xml"/><Relationship Id="rId285" Type="http://schemas.openxmlformats.org/officeDocument/2006/relationships/image" Target="../media/image4254.png"/><Relationship Id="rId17" Type="http://schemas.openxmlformats.org/officeDocument/2006/relationships/image" Target="../media/image4163.png"/><Relationship Id="rId38" Type="http://schemas.openxmlformats.org/officeDocument/2006/relationships/customXml" Target="../ink/ink4969.xml"/><Relationship Id="rId59" Type="http://schemas.openxmlformats.org/officeDocument/2006/relationships/image" Target="../media/image3728.png"/><Relationship Id="rId103" Type="http://schemas.openxmlformats.org/officeDocument/2006/relationships/image" Target="../media/image4174.png"/><Relationship Id="rId124" Type="http://schemas.openxmlformats.org/officeDocument/2006/relationships/customXml" Target="../ink/ink5012.xml"/><Relationship Id="rId310" Type="http://schemas.openxmlformats.org/officeDocument/2006/relationships/customXml" Target="../ink/ink5094.xml"/><Relationship Id="rId70" Type="http://schemas.openxmlformats.org/officeDocument/2006/relationships/customXml" Target="../ink/ink4985.xml"/><Relationship Id="rId91" Type="http://schemas.openxmlformats.org/officeDocument/2006/relationships/image" Target="../media/image4168.png"/><Relationship Id="rId145" Type="http://schemas.openxmlformats.org/officeDocument/2006/relationships/image" Target="../media/image4195.png"/><Relationship Id="rId166" Type="http://schemas.openxmlformats.org/officeDocument/2006/relationships/customXml" Target="../ink/ink5033.xml"/><Relationship Id="rId187" Type="http://schemas.openxmlformats.org/officeDocument/2006/relationships/image" Target="../media/image4216.png"/><Relationship Id="rId331" Type="http://schemas.openxmlformats.org/officeDocument/2006/relationships/image" Target="../media/image4277.png"/><Relationship Id="rId352" Type="http://schemas.openxmlformats.org/officeDocument/2006/relationships/customXml" Target="../ink/ink5115.xml"/><Relationship Id="rId373" Type="http://schemas.openxmlformats.org/officeDocument/2006/relationships/image" Target="../media/image429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046.xml"/><Relationship Id="rId233" Type="http://schemas.openxmlformats.org/officeDocument/2006/relationships/image" Target="../media/image4208.png"/><Relationship Id="rId254" Type="http://schemas.openxmlformats.org/officeDocument/2006/relationships/customXml" Target="../ink/ink5066.xml"/><Relationship Id="rId28" Type="http://schemas.openxmlformats.org/officeDocument/2006/relationships/customXml" Target="../ink/ink4964.xml"/><Relationship Id="rId49" Type="http://schemas.openxmlformats.org/officeDocument/2006/relationships/image" Target="../media/image3723.png"/><Relationship Id="rId114" Type="http://schemas.openxmlformats.org/officeDocument/2006/relationships/customXml" Target="../ink/ink5007.xml"/><Relationship Id="rId275" Type="http://schemas.openxmlformats.org/officeDocument/2006/relationships/image" Target="../media/image4249.png"/><Relationship Id="rId296" Type="http://schemas.openxmlformats.org/officeDocument/2006/relationships/customXml" Target="../ink/ink5087.xml"/><Relationship Id="rId300" Type="http://schemas.openxmlformats.org/officeDocument/2006/relationships/customXml" Target="../ink/ink5089.xml"/><Relationship Id="rId60" Type="http://schemas.openxmlformats.org/officeDocument/2006/relationships/customXml" Target="../ink/ink4980.xml"/><Relationship Id="rId81" Type="http://schemas.openxmlformats.org/officeDocument/2006/relationships/image" Target="../media/image3739.png"/><Relationship Id="rId135" Type="http://schemas.openxmlformats.org/officeDocument/2006/relationships/image" Target="../media/image4190.png"/><Relationship Id="rId156" Type="http://schemas.openxmlformats.org/officeDocument/2006/relationships/customXml" Target="../ink/ink5028.xml"/><Relationship Id="rId198" Type="http://schemas.openxmlformats.org/officeDocument/2006/relationships/customXml" Target="../ink/ink5039.xml"/><Relationship Id="rId321" Type="http://schemas.openxmlformats.org/officeDocument/2006/relationships/image" Target="../media/image4272.png"/><Relationship Id="rId342" Type="http://schemas.openxmlformats.org/officeDocument/2006/relationships/customXml" Target="../ink/ink5110.xml"/><Relationship Id="rId363" Type="http://schemas.openxmlformats.org/officeDocument/2006/relationships/image" Target="../media/image4293.png"/><Relationship Id="rId384" Type="http://schemas.openxmlformats.org/officeDocument/2006/relationships/customXml" Target="../ink/ink5131.xml"/><Relationship Id="rId202" Type="http://schemas.openxmlformats.org/officeDocument/2006/relationships/customXml" Target="../ink/ink5041.xml"/><Relationship Id="rId223" Type="http://schemas.openxmlformats.org/officeDocument/2006/relationships/image" Target="../media/image4234.png"/><Relationship Id="rId244" Type="http://schemas.openxmlformats.org/officeDocument/2006/relationships/customXml" Target="../ink/ink5061.xml"/><Relationship Id="rId18" Type="http://schemas.openxmlformats.org/officeDocument/2006/relationships/customXml" Target="../ink/ink4959.xml"/><Relationship Id="rId39" Type="http://schemas.openxmlformats.org/officeDocument/2006/relationships/image" Target="../media/image3718.png"/><Relationship Id="rId265" Type="http://schemas.openxmlformats.org/officeDocument/2006/relationships/image" Target="../media/image4244.png"/><Relationship Id="rId286" Type="http://schemas.openxmlformats.org/officeDocument/2006/relationships/customXml" Target="../ink/ink5082.xml"/><Relationship Id="rId50" Type="http://schemas.openxmlformats.org/officeDocument/2006/relationships/customXml" Target="../ink/ink4975.xml"/><Relationship Id="rId104" Type="http://schemas.openxmlformats.org/officeDocument/2006/relationships/customXml" Target="../ink/ink5002.xml"/><Relationship Id="rId125" Type="http://schemas.openxmlformats.org/officeDocument/2006/relationships/image" Target="../media/image4185.png"/><Relationship Id="rId146" Type="http://schemas.openxmlformats.org/officeDocument/2006/relationships/customXml" Target="../ink/ink5023.xml"/><Relationship Id="rId188" Type="http://schemas.openxmlformats.org/officeDocument/2006/relationships/customXml" Target="../ink/ink5034.xml"/><Relationship Id="rId311" Type="http://schemas.openxmlformats.org/officeDocument/2006/relationships/image" Target="../media/image4267.png"/><Relationship Id="rId332" Type="http://schemas.openxmlformats.org/officeDocument/2006/relationships/customXml" Target="../ink/ink5105.xml"/><Relationship Id="rId353" Type="http://schemas.openxmlformats.org/officeDocument/2006/relationships/image" Target="../media/image4288.png"/><Relationship Id="rId374" Type="http://schemas.openxmlformats.org/officeDocument/2006/relationships/customXml" Target="../ink/ink5126.xml"/><Relationship Id="rId71" Type="http://schemas.openxmlformats.org/officeDocument/2006/relationships/image" Target="../media/image3734.png"/><Relationship Id="rId92" Type="http://schemas.openxmlformats.org/officeDocument/2006/relationships/customXml" Target="../ink/ink4996.xml"/><Relationship Id="rId213" Type="http://schemas.openxmlformats.org/officeDocument/2006/relationships/image" Target="../media/image4229.png"/><Relationship Id="rId234" Type="http://schemas.openxmlformats.org/officeDocument/2006/relationships/customXml" Target="../ink/ink5056.xml"/><Relationship Id="rId2" Type="http://schemas.openxmlformats.org/officeDocument/2006/relationships/customXml" Target="../ink/ink4951.xml"/><Relationship Id="rId29" Type="http://schemas.openxmlformats.org/officeDocument/2006/relationships/image" Target="../media/image3713.png"/><Relationship Id="rId255" Type="http://schemas.openxmlformats.org/officeDocument/2006/relationships/image" Target="../media/image4239.png"/><Relationship Id="rId276" Type="http://schemas.openxmlformats.org/officeDocument/2006/relationships/customXml" Target="../ink/ink5077.xml"/><Relationship Id="rId297" Type="http://schemas.openxmlformats.org/officeDocument/2006/relationships/image" Target="../media/image4260.png"/><Relationship Id="rId40" Type="http://schemas.openxmlformats.org/officeDocument/2006/relationships/customXml" Target="../ink/ink4970.xml"/><Relationship Id="rId115" Type="http://schemas.openxmlformats.org/officeDocument/2006/relationships/image" Target="../media/image4180.png"/><Relationship Id="rId136" Type="http://schemas.openxmlformats.org/officeDocument/2006/relationships/customXml" Target="../ink/ink5018.xml"/><Relationship Id="rId157" Type="http://schemas.openxmlformats.org/officeDocument/2006/relationships/image" Target="../media/image4201.png"/><Relationship Id="rId301" Type="http://schemas.openxmlformats.org/officeDocument/2006/relationships/image" Target="../media/image4262.png"/><Relationship Id="rId322" Type="http://schemas.openxmlformats.org/officeDocument/2006/relationships/customXml" Target="../ink/ink5100.xml"/><Relationship Id="rId343" Type="http://schemas.openxmlformats.org/officeDocument/2006/relationships/image" Target="../media/image4283.png"/><Relationship Id="rId364" Type="http://schemas.openxmlformats.org/officeDocument/2006/relationships/customXml" Target="../ink/ink5121.xml"/><Relationship Id="rId61" Type="http://schemas.openxmlformats.org/officeDocument/2006/relationships/image" Target="../media/image3729.png"/><Relationship Id="rId82" Type="http://schemas.openxmlformats.org/officeDocument/2006/relationships/customXml" Target="../ink/ink4991.xml"/><Relationship Id="rId199" Type="http://schemas.openxmlformats.org/officeDocument/2006/relationships/image" Target="../media/image4222.png"/><Relationship Id="rId203" Type="http://schemas.openxmlformats.org/officeDocument/2006/relationships/image" Target="../media/image4224.png"/><Relationship Id="rId385" Type="http://schemas.openxmlformats.org/officeDocument/2006/relationships/image" Target="../media/image4304.png"/><Relationship Id="rId19" Type="http://schemas.openxmlformats.org/officeDocument/2006/relationships/image" Target="../media/image4164.png"/><Relationship Id="rId224" Type="http://schemas.openxmlformats.org/officeDocument/2006/relationships/customXml" Target="../ink/ink5052.xml"/><Relationship Id="rId245" Type="http://schemas.openxmlformats.org/officeDocument/2006/relationships/image" Target="../media/image4214.png"/><Relationship Id="rId266" Type="http://schemas.openxmlformats.org/officeDocument/2006/relationships/customXml" Target="../ink/ink5072.xml"/><Relationship Id="rId287" Type="http://schemas.openxmlformats.org/officeDocument/2006/relationships/image" Target="../media/image4255.png"/><Relationship Id="rId30" Type="http://schemas.openxmlformats.org/officeDocument/2006/relationships/customXml" Target="../ink/ink4965.xml"/><Relationship Id="rId105" Type="http://schemas.openxmlformats.org/officeDocument/2006/relationships/image" Target="../media/image4175.png"/><Relationship Id="rId126" Type="http://schemas.openxmlformats.org/officeDocument/2006/relationships/customXml" Target="../ink/ink5013.xml"/><Relationship Id="rId147" Type="http://schemas.openxmlformats.org/officeDocument/2006/relationships/image" Target="../media/image4196.png"/><Relationship Id="rId312" Type="http://schemas.openxmlformats.org/officeDocument/2006/relationships/customXml" Target="../ink/ink5095.xml"/><Relationship Id="rId333" Type="http://schemas.openxmlformats.org/officeDocument/2006/relationships/image" Target="../media/image4278.png"/><Relationship Id="rId354" Type="http://schemas.openxmlformats.org/officeDocument/2006/relationships/customXml" Target="../ink/ink5116.xml"/><Relationship Id="rId51" Type="http://schemas.openxmlformats.org/officeDocument/2006/relationships/image" Target="../media/image3724.png"/><Relationship Id="rId72" Type="http://schemas.openxmlformats.org/officeDocument/2006/relationships/customXml" Target="../ink/ink4986.xml"/><Relationship Id="rId93" Type="http://schemas.openxmlformats.org/officeDocument/2006/relationships/image" Target="../media/image4169.png"/><Relationship Id="rId189" Type="http://schemas.openxmlformats.org/officeDocument/2006/relationships/image" Target="../media/image4217.png"/><Relationship Id="rId375" Type="http://schemas.openxmlformats.org/officeDocument/2006/relationships/image" Target="../media/image4299.png"/><Relationship Id="rId3" Type="http://schemas.openxmlformats.org/officeDocument/2006/relationships/image" Target="../media/image4156.png"/><Relationship Id="rId214" Type="http://schemas.openxmlformats.org/officeDocument/2006/relationships/customXml" Target="../ink/ink5047.xml"/><Relationship Id="rId235" Type="http://schemas.openxmlformats.org/officeDocument/2006/relationships/image" Target="../media/image4209.png"/><Relationship Id="rId256" Type="http://schemas.openxmlformats.org/officeDocument/2006/relationships/customXml" Target="../ink/ink5067.xml"/><Relationship Id="rId277" Type="http://schemas.openxmlformats.org/officeDocument/2006/relationships/image" Target="../media/image4250.png"/><Relationship Id="rId298" Type="http://schemas.openxmlformats.org/officeDocument/2006/relationships/customXml" Target="../ink/ink5088.xml"/><Relationship Id="rId116" Type="http://schemas.openxmlformats.org/officeDocument/2006/relationships/customXml" Target="../ink/ink5008.xml"/><Relationship Id="rId137" Type="http://schemas.openxmlformats.org/officeDocument/2006/relationships/image" Target="../media/image4191.png"/><Relationship Id="rId158" Type="http://schemas.openxmlformats.org/officeDocument/2006/relationships/customXml" Target="../ink/ink5029.xml"/><Relationship Id="rId302" Type="http://schemas.openxmlformats.org/officeDocument/2006/relationships/customXml" Target="../ink/ink5090.xml"/><Relationship Id="rId323" Type="http://schemas.openxmlformats.org/officeDocument/2006/relationships/image" Target="../media/image4273.png"/><Relationship Id="rId344" Type="http://schemas.openxmlformats.org/officeDocument/2006/relationships/customXml" Target="../ink/ink5111.xml"/><Relationship Id="rId20" Type="http://schemas.openxmlformats.org/officeDocument/2006/relationships/customXml" Target="../ink/ink4960.xml"/><Relationship Id="rId41" Type="http://schemas.openxmlformats.org/officeDocument/2006/relationships/image" Target="../media/image3719.png"/><Relationship Id="rId62" Type="http://schemas.openxmlformats.org/officeDocument/2006/relationships/customXml" Target="../ink/ink4981.xml"/><Relationship Id="rId83" Type="http://schemas.openxmlformats.org/officeDocument/2006/relationships/image" Target="../media/image3740.png"/><Relationship Id="rId365" Type="http://schemas.openxmlformats.org/officeDocument/2006/relationships/image" Target="../media/image4294.png"/><Relationship Id="rId386" Type="http://schemas.openxmlformats.org/officeDocument/2006/relationships/customXml" Target="../ink/ink5132.xml"/><Relationship Id="rId190" Type="http://schemas.openxmlformats.org/officeDocument/2006/relationships/customXml" Target="../ink/ink5035.xml"/><Relationship Id="rId204" Type="http://schemas.openxmlformats.org/officeDocument/2006/relationships/customXml" Target="../ink/ink5042.xml"/><Relationship Id="rId246" Type="http://schemas.openxmlformats.org/officeDocument/2006/relationships/customXml" Target="../ink/ink5062.xml"/><Relationship Id="rId267" Type="http://schemas.openxmlformats.org/officeDocument/2006/relationships/image" Target="../media/image4245.png"/><Relationship Id="rId288" Type="http://schemas.openxmlformats.org/officeDocument/2006/relationships/customXml" Target="../ink/ink5083.xml"/><Relationship Id="rId106" Type="http://schemas.openxmlformats.org/officeDocument/2006/relationships/customXml" Target="../ink/ink5003.xml"/><Relationship Id="rId127" Type="http://schemas.openxmlformats.org/officeDocument/2006/relationships/image" Target="../media/image4186.png"/><Relationship Id="rId313" Type="http://schemas.openxmlformats.org/officeDocument/2006/relationships/image" Target="../media/image426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3.png"/><Relationship Id="rId299" Type="http://schemas.openxmlformats.org/officeDocument/2006/relationships/image" Target="../media/image502.png"/><Relationship Id="rId21" Type="http://schemas.openxmlformats.org/officeDocument/2006/relationships/image" Target="../media/image37510.png"/><Relationship Id="rId42" Type="http://schemas.openxmlformats.org/officeDocument/2006/relationships/customXml" Target="../ink/ink427.xml"/><Relationship Id="rId63" Type="http://schemas.openxmlformats.org/officeDocument/2006/relationships/image" Target="../media/image396.png"/><Relationship Id="rId84" Type="http://schemas.openxmlformats.org/officeDocument/2006/relationships/customXml" Target="../ink/ink448.xml"/><Relationship Id="rId138" Type="http://schemas.openxmlformats.org/officeDocument/2006/relationships/customXml" Target="../ink/ink475.xml"/><Relationship Id="rId159" Type="http://schemas.openxmlformats.org/officeDocument/2006/relationships/image" Target="../media/image50.png"/><Relationship Id="rId324" Type="http://schemas.openxmlformats.org/officeDocument/2006/relationships/customXml" Target="../ink/ink568.xml"/><Relationship Id="rId345" Type="http://schemas.openxmlformats.org/officeDocument/2006/relationships/image" Target="../media/image525.png"/><Relationship Id="rId366" Type="http://schemas.openxmlformats.org/officeDocument/2006/relationships/customXml" Target="../ink/ink589.xml"/><Relationship Id="rId170" Type="http://schemas.openxmlformats.org/officeDocument/2006/relationships/customXml" Target="../ink/ink491.xml"/><Relationship Id="rId191" Type="http://schemas.openxmlformats.org/officeDocument/2006/relationships/image" Target="../media/image448.png"/><Relationship Id="rId205" Type="http://schemas.openxmlformats.org/officeDocument/2006/relationships/image" Target="../media/image455.png"/><Relationship Id="rId226" Type="http://schemas.openxmlformats.org/officeDocument/2006/relationships/customXml" Target="../ink/ink519.xml"/><Relationship Id="rId247" Type="http://schemas.openxmlformats.org/officeDocument/2006/relationships/image" Target="../media/image476.png"/><Relationship Id="rId107" Type="http://schemas.openxmlformats.org/officeDocument/2006/relationships/image" Target="../media/image418.png"/><Relationship Id="rId268" Type="http://schemas.openxmlformats.org/officeDocument/2006/relationships/customXml" Target="../ink/ink540.xml"/><Relationship Id="rId289" Type="http://schemas.openxmlformats.org/officeDocument/2006/relationships/image" Target="../media/image497.png"/><Relationship Id="rId11" Type="http://schemas.openxmlformats.org/officeDocument/2006/relationships/image" Target="../media/image37010.png"/><Relationship Id="rId32" Type="http://schemas.openxmlformats.org/officeDocument/2006/relationships/customXml" Target="../ink/ink422.xml"/><Relationship Id="rId53" Type="http://schemas.openxmlformats.org/officeDocument/2006/relationships/image" Target="../media/image391.png"/><Relationship Id="rId74" Type="http://schemas.openxmlformats.org/officeDocument/2006/relationships/customXml" Target="../ink/ink443.xml"/><Relationship Id="rId128" Type="http://schemas.openxmlformats.org/officeDocument/2006/relationships/customXml" Target="../ink/ink470.xml"/><Relationship Id="rId149" Type="http://schemas.openxmlformats.org/officeDocument/2006/relationships/image" Target="../media/image45.png"/><Relationship Id="rId314" Type="http://schemas.openxmlformats.org/officeDocument/2006/relationships/customXml" Target="../ink/ink563.xml"/><Relationship Id="rId335" Type="http://schemas.openxmlformats.org/officeDocument/2006/relationships/image" Target="../media/image520.png"/><Relationship Id="rId356" Type="http://schemas.openxmlformats.org/officeDocument/2006/relationships/customXml" Target="../ink/ink584.xml"/><Relationship Id="rId377" Type="http://schemas.openxmlformats.org/officeDocument/2006/relationships/image" Target="../media/image541.png"/><Relationship Id="rId5" Type="http://schemas.openxmlformats.org/officeDocument/2006/relationships/image" Target="../media/image36710.png"/><Relationship Id="rId95" Type="http://schemas.openxmlformats.org/officeDocument/2006/relationships/image" Target="../media/image412.png"/><Relationship Id="rId160" Type="http://schemas.openxmlformats.org/officeDocument/2006/relationships/customXml" Target="../ink/ink486.xml"/><Relationship Id="rId181" Type="http://schemas.openxmlformats.org/officeDocument/2006/relationships/image" Target="../media/image443.png"/><Relationship Id="rId216" Type="http://schemas.openxmlformats.org/officeDocument/2006/relationships/customXml" Target="../ink/ink514.xml"/><Relationship Id="rId237" Type="http://schemas.openxmlformats.org/officeDocument/2006/relationships/image" Target="../media/image471.png"/><Relationship Id="rId258" Type="http://schemas.openxmlformats.org/officeDocument/2006/relationships/customXml" Target="../ink/ink535.xml"/><Relationship Id="rId279" Type="http://schemas.openxmlformats.org/officeDocument/2006/relationships/image" Target="../media/image492.png"/><Relationship Id="rId22" Type="http://schemas.openxmlformats.org/officeDocument/2006/relationships/customXml" Target="../ink/ink417.xml"/><Relationship Id="rId43" Type="http://schemas.openxmlformats.org/officeDocument/2006/relationships/image" Target="../media/image38610.png"/><Relationship Id="rId64" Type="http://schemas.openxmlformats.org/officeDocument/2006/relationships/customXml" Target="../ink/ink438.xml"/><Relationship Id="rId118" Type="http://schemas.openxmlformats.org/officeDocument/2006/relationships/customXml" Target="../ink/ink465.xml"/><Relationship Id="rId139" Type="http://schemas.openxmlformats.org/officeDocument/2006/relationships/image" Target="../media/image434.png"/><Relationship Id="rId290" Type="http://schemas.openxmlformats.org/officeDocument/2006/relationships/customXml" Target="../ink/ink551.xml"/><Relationship Id="rId304" Type="http://schemas.openxmlformats.org/officeDocument/2006/relationships/customXml" Target="../ink/ink558.xml"/><Relationship Id="rId325" Type="http://schemas.openxmlformats.org/officeDocument/2006/relationships/image" Target="../media/image515.png"/><Relationship Id="rId346" Type="http://schemas.openxmlformats.org/officeDocument/2006/relationships/customXml" Target="../ink/ink579.xml"/><Relationship Id="rId367" Type="http://schemas.openxmlformats.org/officeDocument/2006/relationships/image" Target="../media/image536.png"/><Relationship Id="rId85" Type="http://schemas.openxmlformats.org/officeDocument/2006/relationships/image" Target="../media/image407.png"/><Relationship Id="rId150" Type="http://schemas.openxmlformats.org/officeDocument/2006/relationships/customXml" Target="../ink/ink481.xml"/><Relationship Id="rId171" Type="http://schemas.openxmlformats.org/officeDocument/2006/relationships/image" Target="../media/image56.png"/><Relationship Id="rId192" Type="http://schemas.openxmlformats.org/officeDocument/2006/relationships/customXml" Target="../ink/ink502.xml"/><Relationship Id="rId206" Type="http://schemas.openxmlformats.org/officeDocument/2006/relationships/customXml" Target="../ink/ink509.xml"/><Relationship Id="rId227" Type="http://schemas.openxmlformats.org/officeDocument/2006/relationships/image" Target="../media/image466.png"/><Relationship Id="rId248" Type="http://schemas.openxmlformats.org/officeDocument/2006/relationships/customXml" Target="../ink/ink530.xml"/><Relationship Id="rId269" Type="http://schemas.openxmlformats.org/officeDocument/2006/relationships/image" Target="../media/image487.png"/><Relationship Id="rId12" Type="http://schemas.openxmlformats.org/officeDocument/2006/relationships/customXml" Target="../ink/ink412.xml"/><Relationship Id="rId33" Type="http://schemas.openxmlformats.org/officeDocument/2006/relationships/image" Target="../media/image38110.png"/><Relationship Id="rId108" Type="http://schemas.openxmlformats.org/officeDocument/2006/relationships/customXml" Target="../ink/ink460.xml"/><Relationship Id="rId129" Type="http://schemas.openxmlformats.org/officeDocument/2006/relationships/image" Target="../media/image429.png"/><Relationship Id="rId280" Type="http://schemas.openxmlformats.org/officeDocument/2006/relationships/customXml" Target="../ink/ink546.xml"/><Relationship Id="rId315" Type="http://schemas.openxmlformats.org/officeDocument/2006/relationships/image" Target="../media/image510.png"/><Relationship Id="rId336" Type="http://schemas.openxmlformats.org/officeDocument/2006/relationships/customXml" Target="../ink/ink574.xml"/><Relationship Id="rId357" Type="http://schemas.openxmlformats.org/officeDocument/2006/relationships/image" Target="../media/image531.png"/><Relationship Id="rId54" Type="http://schemas.openxmlformats.org/officeDocument/2006/relationships/customXml" Target="../ink/ink433.xml"/><Relationship Id="rId75" Type="http://schemas.openxmlformats.org/officeDocument/2006/relationships/image" Target="../media/image402.png"/><Relationship Id="rId96" Type="http://schemas.openxmlformats.org/officeDocument/2006/relationships/customXml" Target="../ink/ink454.xml"/><Relationship Id="rId140" Type="http://schemas.openxmlformats.org/officeDocument/2006/relationships/customXml" Target="../ink/ink476.xml"/><Relationship Id="rId161" Type="http://schemas.openxmlformats.org/officeDocument/2006/relationships/image" Target="../media/image51.png"/><Relationship Id="rId182" Type="http://schemas.openxmlformats.org/officeDocument/2006/relationships/customXml" Target="../ink/ink497.xml"/><Relationship Id="rId217" Type="http://schemas.openxmlformats.org/officeDocument/2006/relationships/image" Target="../media/image461.png"/><Relationship Id="rId378" Type="http://schemas.openxmlformats.org/officeDocument/2006/relationships/customXml" Target="../ink/ink595.xml"/><Relationship Id="rId6" Type="http://schemas.openxmlformats.org/officeDocument/2006/relationships/customXml" Target="../ink/ink409.xml"/><Relationship Id="rId238" Type="http://schemas.openxmlformats.org/officeDocument/2006/relationships/customXml" Target="../ink/ink525.xml"/><Relationship Id="rId259" Type="http://schemas.openxmlformats.org/officeDocument/2006/relationships/image" Target="../media/image482.png"/><Relationship Id="rId23" Type="http://schemas.openxmlformats.org/officeDocument/2006/relationships/image" Target="../media/image37610.png"/><Relationship Id="rId119" Type="http://schemas.openxmlformats.org/officeDocument/2006/relationships/image" Target="../media/image424.png"/><Relationship Id="rId270" Type="http://schemas.openxmlformats.org/officeDocument/2006/relationships/customXml" Target="../ink/ink541.xml"/><Relationship Id="rId291" Type="http://schemas.openxmlformats.org/officeDocument/2006/relationships/image" Target="../media/image498.png"/><Relationship Id="rId305" Type="http://schemas.openxmlformats.org/officeDocument/2006/relationships/image" Target="../media/image505.png"/><Relationship Id="rId326" Type="http://schemas.openxmlformats.org/officeDocument/2006/relationships/customXml" Target="../ink/ink569.xml"/><Relationship Id="rId347" Type="http://schemas.openxmlformats.org/officeDocument/2006/relationships/image" Target="../media/image526.png"/><Relationship Id="rId44" Type="http://schemas.openxmlformats.org/officeDocument/2006/relationships/customXml" Target="../ink/ink428.xml"/><Relationship Id="rId65" Type="http://schemas.openxmlformats.org/officeDocument/2006/relationships/image" Target="../media/image397.png"/><Relationship Id="rId86" Type="http://schemas.openxmlformats.org/officeDocument/2006/relationships/customXml" Target="../ink/ink449.xml"/><Relationship Id="rId130" Type="http://schemas.openxmlformats.org/officeDocument/2006/relationships/customXml" Target="../ink/ink471.xml"/><Relationship Id="rId151" Type="http://schemas.openxmlformats.org/officeDocument/2006/relationships/image" Target="../media/image46.png"/><Relationship Id="rId368" Type="http://schemas.openxmlformats.org/officeDocument/2006/relationships/customXml" Target="../ink/ink590.xml"/><Relationship Id="rId172" Type="http://schemas.openxmlformats.org/officeDocument/2006/relationships/customXml" Target="../ink/ink492.xml"/><Relationship Id="rId193" Type="http://schemas.openxmlformats.org/officeDocument/2006/relationships/image" Target="../media/image449.png"/><Relationship Id="rId207" Type="http://schemas.openxmlformats.org/officeDocument/2006/relationships/image" Target="../media/image456.png"/><Relationship Id="rId228" Type="http://schemas.openxmlformats.org/officeDocument/2006/relationships/customXml" Target="../ink/ink520.xml"/><Relationship Id="rId249" Type="http://schemas.openxmlformats.org/officeDocument/2006/relationships/image" Target="../media/image477.png"/><Relationship Id="rId13" Type="http://schemas.openxmlformats.org/officeDocument/2006/relationships/image" Target="../media/image37110.png"/><Relationship Id="rId109" Type="http://schemas.openxmlformats.org/officeDocument/2006/relationships/image" Target="../media/image419.png"/><Relationship Id="rId260" Type="http://schemas.openxmlformats.org/officeDocument/2006/relationships/customXml" Target="../ink/ink536.xml"/><Relationship Id="rId281" Type="http://schemas.openxmlformats.org/officeDocument/2006/relationships/image" Target="../media/image493.png"/><Relationship Id="rId316" Type="http://schemas.openxmlformats.org/officeDocument/2006/relationships/customXml" Target="../ink/ink564.xml"/><Relationship Id="rId337" Type="http://schemas.openxmlformats.org/officeDocument/2006/relationships/image" Target="../media/image521.png"/><Relationship Id="rId34" Type="http://schemas.openxmlformats.org/officeDocument/2006/relationships/customXml" Target="../ink/ink423.xml"/><Relationship Id="rId55" Type="http://schemas.openxmlformats.org/officeDocument/2006/relationships/image" Target="../media/image392.png"/><Relationship Id="rId76" Type="http://schemas.openxmlformats.org/officeDocument/2006/relationships/customXml" Target="../ink/ink444.xml"/><Relationship Id="rId97" Type="http://schemas.openxmlformats.org/officeDocument/2006/relationships/image" Target="../media/image413.png"/><Relationship Id="rId120" Type="http://schemas.openxmlformats.org/officeDocument/2006/relationships/customXml" Target="../ink/ink466.xml"/><Relationship Id="rId141" Type="http://schemas.openxmlformats.org/officeDocument/2006/relationships/image" Target="../media/image435.png"/><Relationship Id="rId358" Type="http://schemas.openxmlformats.org/officeDocument/2006/relationships/customXml" Target="../ink/ink585.xml"/><Relationship Id="rId379" Type="http://schemas.openxmlformats.org/officeDocument/2006/relationships/image" Target="../media/image542.png"/><Relationship Id="rId7" Type="http://schemas.openxmlformats.org/officeDocument/2006/relationships/image" Target="../media/image36810.png"/><Relationship Id="rId162" Type="http://schemas.openxmlformats.org/officeDocument/2006/relationships/customXml" Target="../ink/ink487.xml"/><Relationship Id="rId183" Type="http://schemas.openxmlformats.org/officeDocument/2006/relationships/image" Target="../media/image444.png"/><Relationship Id="rId218" Type="http://schemas.openxmlformats.org/officeDocument/2006/relationships/customXml" Target="../ink/ink515.xml"/><Relationship Id="rId239" Type="http://schemas.openxmlformats.org/officeDocument/2006/relationships/image" Target="../media/image472.png"/><Relationship Id="rId250" Type="http://schemas.openxmlformats.org/officeDocument/2006/relationships/customXml" Target="../ink/ink531.xml"/><Relationship Id="rId271" Type="http://schemas.openxmlformats.org/officeDocument/2006/relationships/image" Target="../media/image488.png"/><Relationship Id="rId292" Type="http://schemas.openxmlformats.org/officeDocument/2006/relationships/customXml" Target="../ink/ink552.xml"/><Relationship Id="rId306" Type="http://schemas.openxmlformats.org/officeDocument/2006/relationships/customXml" Target="../ink/ink559.xml"/><Relationship Id="rId24" Type="http://schemas.openxmlformats.org/officeDocument/2006/relationships/customXml" Target="../ink/ink418.xml"/><Relationship Id="rId45" Type="http://schemas.openxmlformats.org/officeDocument/2006/relationships/image" Target="../media/image387.png"/><Relationship Id="rId66" Type="http://schemas.openxmlformats.org/officeDocument/2006/relationships/customXml" Target="../ink/ink439.xml"/><Relationship Id="rId87" Type="http://schemas.openxmlformats.org/officeDocument/2006/relationships/image" Target="../media/image408.png"/><Relationship Id="rId110" Type="http://schemas.openxmlformats.org/officeDocument/2006/relationships/customXml" Target="../ink/ink461.xml"/><Relationship Id="rId131" Type="http://schemas.openxmlformats.org/officeDocument/2006/relationships/image" Target="../media/image430.png"/><Relationship Id="rId327" Type="http://schemas.openxmlformats.org/officeDocument/2006/relationships/image" Target="../media/image516.png"/><Relationship Id="rId348" Type="http://schemas.openxmlformats.org/officeDocument/2006/relationships/customXml" Target="../ink/ink580.xml"/><Relationship Id="rId369" Type="http://schemas.openxmlformats.org/officeDocument/2006/relationships/image" Target="../media/image537.png"/><Relationship Id="rId152" Type="http://schemas.openxmlformats.org/officeDocument/2006/relationships/customXml" Target="../ink/ink482.xml"/><Relationship Id="rId173" Type="http://schemas.openxmlformats.org/officeDocument/2006/relationships/image" Target="../media/image439.png"/><Relationship Id="rId194" Type="http://schemas.openxmlformats.org/officeDocument/2006/relationships/customXml" Target="../ink/ink503.xml"/><Relationship Id="rId208" Type="http://schemas.openxmlformats.org/officeDocument/2006/relationships/customXml" Target="../ink/ink510.xml"/><Relationship Id="rId229" Type="http://schemas.openxmlformats.org/officeDocument/2006/relationships/image" Target="../media/image467.png"/><Relationship Id="rId380" Type="http://schemas.openxmlformats.org/officeDocument/2006/relationships/customXml" Target="../ink/ink596.xml"/><Relationship Id="rId240" Type="http://schemas.openxmlformats.org/officeDocument/2006/relationships/customXml" Target="../ink/ink526.xml"/><Relationship Id="rId261" Type="http://schemas.openxmlformats.org/officeDocument/2006/relationships/image" Target="../media/image483.png"/><Relationship Id="rId14" Type="http://schemas.openxmlformats.org/officeDocument/2006/relationships/customXml" Target="../ink/ink413.xml"/><Relationship Id="rId35" Type="http://schemas.openxmlformats.org/officeDocument/2006/relationships/image" Target="../media/image38210.png"/><Relationship Id="rId56" Type="http://schemas.openxmlformats.org/officeDocument/2006/relationships/customXml" Target="../ink/ink434.xml"/><Relationship Id="rId77" Type="http://schemas.openxmlformats.org/officeDocument/2006/relationships/image" Target="../media/image403.png"/><Relationship Id="rId100" Type="http://schemas.openxmlformats.org/officeDocument/2006/relationships/customXml" Target="../ink/ink456.xml"/><Relationship Id="rId282" Type="http://schemas.openxmlformats.org/officeDocument/2006/relationships/customXml" Target="../ink/ink547.xml"/><Relationship Id="rId317" Type="http://schemas.openxmlformats.org/officeDocument/2006/relationships/image" Target="../media/image511.png"/><Relationship Id="rId338" Type="http://schemas.openxmlformats.org/officeDocument/2006/relationships/customXml" Target="../ink/ink575.xml"/><Relationship Id="rId359" Type="http://schemas.openxmlformats.org/officeDocument/2006/relationships/image" Target="../media/image532.png"/><Relationship Id="rId8" Type="http://schemas.openxmlformats.org/officeDocument/2006/relationships/customXml" Target="../ink/ink410.xml"/><Relationship Id="rId98" Type="http://schemas.openxmlformats.org/officeDocument/2006/relationships/customXml" Target="../ink/ink455.xml"/><Relationship Id="rId121" Type="http://schemas.openxmlformats.org/officeDocument/2006/relationships/image" Target="../media/image425.png"/><Relationship Id="rId142" Type="http://schemas.openxmlformats.org/officeDocument/2006/relationships/customXml" Target="../ink/ink477.xml"/><Relationship Id="rId163" Type="http://schemas.openxmlformats.org/officeDocument/2006/relationships/image" Target="../media/image52.png"/><Relationship Id="rId184" Type="http://schemas.openxmlformats.org/officeDocument/2006/relationships/customXml" Target="../ink/ink498.xml"/><Relationship Id="rId219" Type="http://schemas.openxmlformats.org/officeDocument/2006/relationships/image" Target="../media/image462.png"/><Relationship Id="rId370" Type="http://schemas.openxmlformats.org/officeDocument/2006/relationships/customXml" Target="../ink/ink591.xml"/><Relationship Id="rId230" Type="http://schemas.openxmlformats.org/officeDocument/2006/relationships/customXml" Target="../ink/ink521.xml"/><Relationship Id="rId251" Type="http://schemas.openxmlformats.org/officeDocument/2006/relationships/image" Target="../media/image478.png"/><Relationship Id="rId25" Type="http://schemas.openxmlformats.org/officeDocument/2006/relationships/image" Target="../media/image37710.png"/><Relationship Id="rId46" Type="http://schemas.openxmlformats.org/officeDocument/2006/relationships/customXml" Target="../ink/ink429.xml"/><Relationship Id="rId67" Type="http://schemas.openxmlformats.org/officeDocument/2006/relationships/image" Target="../media/image398.png"/><Relationship Id="rId272" Type="http://schemas.openxmlformats.org/officeDocument/2006/relationships/customXml" Target="../ink/ink542.xml"/><Relationship Id="rId293" Type="http://schemas.openxmlformats.org/officeDocument/2006/relationships/image" Target="../media/image499.png"/><Relationship Id="rId307" Type="http://schemas.openxmlformats.org/officeDocument/2006/relationships/image" Target="../media/image506.png"/><Relationship Id="rId328" Type="http://schemas.openxmlformats.org/officeDocument/2006/relationships/customXml" Target="../ink/ink570.xml"/><Relationship Id="rId349" Type="http://schemas.openxmlformats.org/officeDocument/2006/relationships/image" Target="../media/image527.png"/><Relationship Id="rId88" Type="http://schemas.openxmlformats.org/officeDocument/2006/relationships/customXml" Target="../ink/ink450.xml"/><Relationship Id="rId111" Type="http://schemas.openxmlformats.org/officeDocument/2006/relationships/image" Target="../media/image420.png"/><Relationship Id="rId132" Type="http://schemas.openxmlformats.org/officeDocument/2006/relationships/customXml" Target="../ink/ink472.xml"/><Relationship Id="rId153" Type="http://schemas.openxmlformats.org/officeDocument/2006/relationships/image" Target="../media/image47.png"/><Relationship Id="rId174" Type="http://schemas.openxmlformats.org/officeDocument/2006/relationships/customXml" Target="../ink/ink493.xml"/><Relationship Id="rId195" Type="http://schemas.openxmlformats.org/officeDocument/2006/relationships/image" Target="../media/image450.png"/><Relationship Id="rId209" Type="http://schemas.openxmlformats.org/officeDocument/2006/relationships/image" Target="../media/image457.png"/><Relationship Id="rId360" Type="http://schemas.openxmlformats.org/officeDocument/2006/relationships/customXml" Target="../ink/ink586.xml"/><Relationship Id="rId381" Type="http://schemas.openxmlformats.org/officeDocument/2006/relationships/image" Target="../media/image543.png"/><Relationship Id="rId220" Type="http://schemas.openxmlformats.org/officeDocument/2006/relationships/customXml" Target="../ink/ink516.xml"/><Relationship Id="rId241" Type="http://schemas.openxmlformats.org/officeDocument/2006/relationships/image" Target="../media/image473.png"/><Relationship Id="rId15" Type="http://schemas.openxmlformats.org/officeDocument/2006/relationships/image" Target="../media/image37210.png"/><Relationship Id="rId36" Type="http://schemas.openxmlformats.org/officeDocument/2006/relationships/customXml" Target="../ink/ink424.xml"/><Relationship Id="rId57" Type="http://schemas.openxmlformats.org/officeDocument/2006/relationships/image" Target="../media/image393.png"/><Relationship Id="rId262" Type="http://schemas.openxmlformats.org/officeDocument/2006/relationships/customXml" Target="../ink/ink537.xml"/><Relationship Id="rId283" Type="http://schemas.openxmlformats.org/officeDocument/2006/relationships/image" Target="../media/image494.png"/><Relationship Id="rId318" Type="http://schemas.openxmlformats.org/officeDocument/2006/relationships/customXml" Target="../ink/ink565.xml"/><Relationship Id="rId339" Type="http://schemas.openxmlformats.org/officeDocument/2006/relationships/image" Target="../media/image522.png"/><Relationship Id="rId78" Type="http://schemas.openxmlformats.org/officeDocument/2006/relationships/customXml" Target="../ink/ink445.xml"/><Relationship Id="rId99" Type="http://schemas.openxmlformats.org/officeDocument/2006/relationships/image" Target="../media/image414.png"/><Relationship Id="rId101" Type="http://schemas.openxmlformats.org/officeDocument/2006/relationships/image" Target="../media/image415.png"/><Relationship Id="rId122" Type="http://schemas.openxmlformats.org/officeDocument/2006/relationships/customXml" Target="../ink/ink467.xml"/><Relationship Id="rId143" Type="http://schemas.openxmlformats.org/officeDocument/2006/relationships/image" Target="../media/image436.png"/><Relationship Id="rId164" Type="http://schemas.openxmlformats.org/officeDocument/2006/relationships/customXml" Target="../ink/ink488.xml"/><Relationship Id="rId185" Type="http://schemas.openxmlformats.org/officeDocument/2006/relationships/image" Target="../media/image445.png"/><Relationship Id="rId350" Type="http://schemas.openxmlformats.org/officeDocument/2006/relationships/customXml" Target="../ink/ink581.xml"/><Relationship Id="rId371" Type="http://schemas.openxmlformats.org/officeDocument/2006/relationships/image" Target="../media/image538.png"/><Relationship Id="rId9" Type="http://schemas.openxmlformats.org/officeDocument/2006/relationships/image" Target="../media/image36910.png"/><Relationship Id="rId210" Type="http://schemas.openxmlformats.org/officeDocument/2006/relationships/customXml" Target="../ink/ink511.xml"/><Relationship Id="rId26" Type="http://schemas.openxmlformats.org/officeDocument/2006/relationships/customXml" Target="../ink/ink419.xml"/><Relationship Id="rId231" Type="http://schemas.openxmlformats.org/officeDocument/2006/relationships/image" Target="../media/image468.png"/><Relationship Id="rId252" Type="http://schemas.openxmlformats.org/officeDocument/2006/relationships/customXml" Target="../ink/ink532.xml"/><Relationship Id="rId273" Type="http://schemas.openxmlformats.org/officeDocument/2006/relationships/image" Target="../media/image489.png"/><Relationship Id="rId294" Type="http://schemas.openxmlformats.org/officeDocument/2006/relationships/customXml" Target="../ink/ink553.xml"/><Relationship Id="rId308" Type="http://schemas.openxmlformats.org/officeDocument/2006/relationships/customXml" Target="../ink/ink560.xml"/><Relationship Id="rId329" Type="http://schemas.openxmlformats.org/officeDocument/2006/relationships/image" Target="../media/image517.png"/><Relationship Id="rId47" Type="http://schemas.openxmlformats.org/officeDocument/2006/relationships/image" Target="../media/image388.png"/><Relationship Id="rId68" Type="http://schemas.openxmlformats.org/officeDocument/2006/relationships/customXml" Target="../ink/ink440.xml"/><Relationship Id="rId89" Type="http://schemas.openxmlformats.org/officeDocument/2006/relationships/image" Target="../media/image409.png"/><Relationship Id="rId112" Type="http://schemas.openxmlformats.org/officeDocument/2006/relationships/customXml" Target="../ink/ink462.xml"/><Relationship Id="rId133" Type="http://schemas.openxmlformats.org/officeDocument/2006/relationships/image" Target="../media/image431.png"/><Relationship Id="rId154" Type="http://schemas.openxmlformats.org/officeDocument/2006/relationships/customXml" Target="../ink/ink483.xml"/><Relationship Id="rId175" Type="http://schemas.openxmlformats.org/officeDocument/2006/relationships/image" Target="../media/image440.png"/><Relationship Id="rId340" Type="http://schemas.openxmlformats.org/officeDocument/2006/relationships/customXml" Target="../ink/ink576.xml"/><Relationship Id="rId361" Type="http://schemas.openxmlformats.org/officeDocument/2006/relationships/image" Target="../media/image533.png"/><Relationship Id="rId196" Type="http://schemas.openxmlformats.org/officeDocument/2006/relationships/customXml" Target="../ink/ink504.xml"/><Relationship Id="rId200" Type="http://schemas.openxmlformats.org/officeDocument/2006/relationships/customXml" Target="../ink/ink506.xml"/><Relationship Id="rId382" Type="http://schemas.openxmlformats.org/officeDocument/2006/relationships/customXml" Target="../ink/ink597.xml"/><Relationship Id="rId16" Type="http://schemas.openxmlformats.org/officeDocument/2006/relationships/customXml" Target="../ink/ink414.xml"/><Relationship Id="rId221" Type="http://schemas.openxmlformats.org/officeDocument/2006/relationships/image" Target="../media/image463.png"/><Relationship Id="rId242" Type="http://schemas.openxmlformats.org/officeDocument/2006/relationships/customXml" Target="../ink/ink527.xml"/><Relationship Id="rId263" Type="http://schemas.openxmlformats.org/officeDocument/2006/relationships/image" Target="../media/image484.png"/><Relationship Id="rId284" Type="http://schemas.openxmlformats.org/officeDocument/2006/relationships/customXml" Target="../ink/ink548.xml"/><Relationship Id="rId319" Type="http://schemas.openxmlformats.org/officeDocument/2006/relationships/image" Target="../media/image512.png"/><Relationship Id="rId37" Type="http://schemas.openxmlformats.org/officeDocument/2006/relationships/image" Target="../media/image38310.png"/><Relationship Id="rId58" Type="http://schemas.openxmlformats.org/officeDocument/2006/relationships/customXml" Target="../ink/ink435.xml"/><Relationship Id="rId79" Type="http://schemas.openxmlformats.org/officeDocument/2006/relationships/image" Target="../media/image404.png"/><Relationship Id="rId102" Type="http://schemas.openxmlformats.org/officeDocument/2006/relationships/customXml" Target="../ink/ink457.xml"/><Relationship Id="rId123" Type="http://schemas.openxmlformats.org/officeDocument/2006/relationships/image" Target="../media/image426.png"/><Relationship Id="rId144" Type="http://schemas.openxmlformats.org/officeDocument/2006/relationships/customXml" Target="../ink/ink478.xml"/><Relationship Id="rId330" Type="http://schemas.openxmlformats.org/officeDocument/2006/relationships/customXml" Target="../ink/ink571.xml"/><Relationship Id="rId90" Type="http://schemas.openxmlformats.org/officeDocument/2006/relationships/customXml" Target="../ink/ink451.xml"/><Relationship Id="rId165" Type="http://schemas.openxmlformats.org/officeDocument/2006/relationships/image" Target="../media/image53.png"/><Relationship Id="rId186" Type="http://schemas.openxmlformats.org/officeDocument/2006/relationships/customXml" Target="../ink/ink499.xml"/><Relationship Id="rId351" Type="http://schemas.openxmlformats.org/officeDocument/2006/relationships/image" Target="../media/image528.png"/><Relationship Id="rId372" Type="http://schemas.openxmlformats.org/officeDocument/2006/relationships/customXml" Target="../ink/ink592.xml"/><Relationship Id="rId211" Type="http://schemas.openxmlformats.org/officeDocument/2006/relationships/image" Target="../media/image458.png"/><Relationship Id="rId232" Type="http://schemas.openxmlformats.org/officeDocument/2006/relationships/customXml" Target="../ink/ink522.xml"/><Relationship Id="rId253" Type="http://schemas.openxmlformats.org/officeDocument/2006/relationships/image" Target="../media/image479.png"/><Relationship Id="rId274" Type="http://schemas.openxmlformats.org/officeDocument/2006/relationships/customXml" Target="../ink/ink543.xml"/><Relationship Id="rId295" Type="http://schemas.openxmlformats.org/officeDocument/2006/relationships/image" Target="../media/image500.png"/><Relationship Id="rId309" Type="http://schemas.openxmlformats.org/officeDocument/2006/relationships/image" Target="../media/image507.png"/><Relationship Id="rId27" Type="http://schemas.openxmlformats.org/officeDocument/2006/relationships/image" Target="../media/image37810.png"/><Relationship Id="rId48" Type="http://schemas.openxmlformats.org/officeDocument/2006/relationships/customXml" Target="../ink/ink430.xml"/><Relationship Id="rId69" Type="http://schemas.openxmlformats.org/officeDocument/2006/relationships/image" Target="../media/image399.png"/><Relationship Id="rId113" Type="http://schemas.openxmlformats.org/officeDocument/2006/relationships/image" Target="../media/image421.png"/><Relationship Id="rId134" Type="http://schemas.openxmlformats.org/officeDocument/2006/relationships/customXml" Target="../ink/ink473.xml"/><Relationship Id="rId320" Type="http://schemas.openxmlformats.org/officeDocument/2006/relationships/customXml" Target="../ink/ink566.xml"/><Relationship Id="rId80" Type="http://schemas.openxmlformats.org/officeDocument/2006/relationships/customXml" Target="../ink/ink446.xml"/><Relationship Id="rId155" Type="http://schemas.openxmlformats.org/officeDocument/2006/relationships/image" Target="../media/image48.png"/><Relationship Id="rId176" Type="http://schemas.openxmlformats.org/officeDocument/2006/relationships/customXml" Target="../ink/ink494.xml"/><Relationship Id="rId197" Type="http://schemas.openxmlformats.org/officeDocument/2006/relationships/image" Target="../media/image451.png"/><Relationship Id="rId341" Type="http://schemas.openxmlformats.org/officeDocument/2006/relationships/image" Target="../media/image523.png"/><Relationship Id="rId362" Type="http://schemas.openxmlformats.org/officeDocument/2006/relationships/customXml" Target="../ink/ink587.xml"/><Relationship Id="rId383" Type="http://schemas.openxmlformats.org/officeDocument/2006/relationships/image" Target="../media/image544.png"/><Relationship Id="rId201" Type="http://schemas.openxmlformats.org/officeDocument/2006/relationships/image" Target="../media/image453.png"/><Relationship Id="rId222" Type="http://schemas.openxmlformats.org/officeDocument/2006/relationships/customXml" Target="../ink/ink517.xml"/><Relationship Id="rId243" Type="http://schemas.openxmlformats.org/officeDocument/2006/relationships/image" Target="../media/image474.png"/><Relationship Id="rId264" Type="http://schemas.openxmlformats.org/officeDocument/2006/relationships/customXml" Target="../ink/ink538.xml"/><Relationship Id="rId285" Type="http://schemas.openxmlformats.org/officeDocument/2006/relationships/image" Target="../media/image495.png"/><Relationship Id="rId17" Type="http://schemas.openxmlformats.org/officeDocument/2006/relationships/image" Target="../media/image37310.png"/><Relationship Id="rId38" Type="http://schemas.openxmlformats.org/officeDocument/2006/relationships/customXml" Target="../ink/ink425.xml"/><Relationship Id="rId59" Type="http://schemas.openxmlformats.org/officeDocument/2006/relationships/image" Target="../media/image394.png"/><Relationship Id="rId103" Type="http://schemas.openxmlformats.org/officeDocument/2006/relationships/image" Target="../media/image416.png"/><Relationship Id="rId124" Type="http://schemas.openxmlformats.org/officeDocument/2006/relationships/customXml" Target="../ink/ink468.xml"/><Relationship Id="rId310" Type="http://schemas.openxmlformats.org/officeDocument/2006/relationships/customXml" Target="../ink/ink561.xml"/><Relationship Id="rId70" Type="http://schemas.openxmlformats.org/officeDocument/2006/relationships/customXml" Target="../ink/ink441.xml"/><Relationship Id="rId91" Type="http://schemas.openxmlformats.org/officeDocument/2006/relationships/image" Target="../media/image410.png"/><Relationship Id="rId145" Type="http://schemas.openxmlformats.org/officeDocument/2006/relationships/image" Target="../media/image437.png"/><Relationship Id="rId166" Type="http://schemas.openxmlformats.org/officeDocument/2006/relationships/customXml" Target="../ink/ink489.xml"/><Relationship Id="rId187" Type="http://schemas.openxmlformats.org/officeDocument/2006/relationships/image" Target="../media/image446.png"/><Relationship Id="rId331" Type="http://schemas.openxmlformats.org/officeDocument/2006/relationships/image" Target="../media/image518.png"/><Relationship Id="rId352" Type="http://schemas.openxmlformats.org/officeDocument/2006/relationships/customXml" Target="../ink/ink582.xml"/><Relationship Id="rId373" Type="http://schemas.openxmlformats.org/officeDocument/2006/relationships/image" Target="../media/image53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12.xml"/><Relationship Id="rId233" Type="http://schemas.openxmlformats.org/officeDocument/2006/relationships/image" Target="../media/image469.png"/><Relationship Id="rId254" Type="http://schemas.openxmlformats.org/officeDocument/2006/relationships/customXml" Target="../ink/ink533.xml"/><Relationship Id="rId28" Type="http://schemas.openxmlformats.org/officeDocument/2006/relationships/customXml" Target="../ink/ink420.xml"/><Relationship Id="rId49" Type="http://schemas.openxmlformats.org/officeDocument/2006/relationships/image" Target="../media/image389.png"/><Relationship Id="rId114" Type="http://schemas.openxmlformats.org/officeDocument/2006/relationships/customXml" Target="../ink/ink463.xml"/><Relationship Id="rId275" Type="http://schemas.openxmlformats.org/officeDocument/2006/relationships/image" Target="../media/image490.png"/><Relationship Id="rId296" Type="http://schemas.openxmlformats.org/officeDocument/2006/relationships/customXml" Target="../ink/ink554.xml"/><Relationship Id="rId300" Type="http://schemas.openxmlformats.org/officeDocument/2006/relationships/customXml" Target="../ink/ink556.xml"/><Relationship Id="rId60" Type="http://schemas.openxmlformats.org/officeDocument/2006/relationships/customXml" Target="../ink/ink436.xml"/><Relationship Id="rId81" Type="http://schemas.openxmlformats.org/officeDocument/2006/relationships/image" Target="../media/image405.png"/><Relationship Id="rId135" Type="http://schemas.openxmlformats.org/officeDocument/2006/relationships/image" Target="../media/image432.png"/><Relationship Id="rId156" Type="http://schemas.openxmlformats.org/officeDocument/2006/relationships/customXml" Target="../ink/ink484.xml"/><Relationship Id="rId177" Type="http://schemas.openxmlformats.org/officeDocument/2006/relationships/image" Target="../media/image441.png"/><Relationship Id="rId198" Type="http://schemas.openxmlformats.org/officeDocument/2006/relationships/customXml" Target="../ink/ink505.xml"/><Relationship Id="rId321" Type="http://schemas.openxmlformats.org/officeDocument/2006/relationships/image" Target="../media/image513.png"/><Relationship Id="rId342" Type="http://schemas.openxmlformats.org/officeDocument/2006/relationships/customXml" Target="../ink/ink577.xml"/><Relationship Id="rId363" Type="http://schemas.openxmlformats.org/officeDocument/2006/relationships/image" Target="../media/image534.png"/><Relationship Id="rId384" Type="http://schemas.openxmlformats.org/officeDocument/2006/relationships/customXml" Target="../ink/ink598.xml"/><Relationship Id="rId202" Type="http://schemas.openxmlformats.org/officeDocument/2006/relationships/customXml" Target="../ink/ink507.xml"/><Relationship Id="rId223" Type="http://schemas.openxmlformats.org/officeDocument/2006/relationships/image" Target="../media/image464.png"/><Relationship Id="rId244" Type="http://schemas.openxmlformats.org/officeDocument/2006/relationships/customXml" Target="../ink/ink528.xml"/><Relationship Id="rId18" Type="http://schemas.openxmlformats.org/officeDocument/2006/relationships/customXml" Target="../ink/ink415.xml"/><Relationship Id="rId39" Type="http://schemas.openxmlformats.org/officeDocument/2006/relationships/image" Target="../media/image38410.png"/><Relationship Id="rId265" Type="http://schemas.openxmlformats.org/officeDocument/2006/relationships/image" Target="../media/image485.png"/><Relationship Id="rId286" Type="http://schemas.openxmlformats.org/officeDocument/2006/relationships/customXml" Target="../ink/ink549.xml"/><Relationship Id="rId50" Type="http://schemas.openxmlformats.org/officeDocument/2006/relationships/customXml" Target="../ink/ink431.xml"/><Relationship Id="rId104" Type="http://schemas.openxmlformats.org/officeDocument/2006/relationships/customXml" Target="../ink/ink458.xml"/><Relationship Id="rId125" Type="http://schemas.openxmlformats.org/officeDocument/2006/relationships/image" Target="../media/image427.png"/><Relationship Id="rId146" Type="http://schemas.openxmlformats.org/officeDocument/2006/relationships/customXml" Target="../ink/ink479.xml"/><Relationship Id="rId167" Type="http://schemas.openxmlformats.org/officeDocument/2006/relationships/image" Target="../media/image54.png"/><Relationship Id="rId188" Type="http://schemas.openxmlformats.org/officeDocument/2006/relationships/customXml" Target="../ink/ink500.xml"/><Relationship Id="rId311" Type="http://schemas.openxmlformats.org/officeDocument/2006/relationships/image" Target="../media/image508.png"/><Relationship Id="rId332" Type="http://schemas.openxmlformats.org/officeDocument/2006/relationships/customXml" Target="../ink/ink572.xml"/><Relationship Id="rId353" Type="http://schemas.openxmlformats.org/officeDocument/2006/relationships/image" Target="../media/image529.png"/><Relationship Id="rId374" Type="http://schemas.openxmlformats.org/officeDocument/2006/relationships/customXml" Target="../ink/ink593.xml"/><Relationship Id="rId71" Type="http://schemas.openxmlformats.org/officeDocument/2006/relationships/image" Target="../media/image400.png"/><Relationship Id="rId92" Type="http://schemas.openxmlformats.org/officeDocument/2006/relationships/customXml" Target="../ink/ink452.xml"/><Relationship Id="rId213" Type="http://schemas.openxmlformats.org/officeDocument/2006/relationships/image" Target="../media/image459.png"/><Relationship Id="rId234" Type="http://schemas.openxmlformats.org/officeDocument/2006/relationships/customXml" Target="../ink/ink523.xml"/><Relationship Id="rId2" Type="http://schemas.openxmlformats.org/officeDocument/2006/relationships/customXml" Target="../ink/ink407.xml"/><Relationship Id="rId29" Type="http://schemas.openxmlformats.org/officeDocument/2006/relationships/image" Target="../media/image37910.png"/><Relationship Id="rId255" Type="http://schemas.openxmlformats.org/officeDocument/2006/relationships/image" Target="../media/image480.png"/><Relationship Id="rId276" Type="http://schemas.openxmlformats.org/officeDocument/2006/relationships/customXml" Target="../ink/ink544.xml"/><Relationship Id="rId297" Type="http://schemas.openxmlformats.org/officeDocument/2006/relationships/image" Target="../media/image501.png"/><Relationship Id="rId40" Type="http://schemas.openxmlformats.org/officeDocument/2006/relationships/customXml" Target="../ink/ink426.xml"/><Relationship Id="rId115" Type="http://schemas.openxmlformats.org/officeDocument/2006/relationships/image" Target="../media/image422.png"/><Relationship Id="rId136" Type="http://schemas.openxmlformats.org/officeDocument/2006/relationships/customXml" Target="../ink/ink474.xml"/><Relationship Id="rId157" Type="http://schemas.openxmlformats.org/officeDocument/2006/relationships/image" Target="../media/image49.png"/><Relationship Id="rId178" Type="http://schemas.openxmlformats.org/officeDocument/2006/relationships/customXml" Target="../ink/ink495.xml"/><Relationship Id="rId301" Type="http://schemas.openxmlformats.org/officeDocument/2006/relationships/image" Target="../media/image503.png"/><Relationship Id="rId322" Type="http://schemas.openxmlformats.org/officeDocument/2006/relationships/customXml" Target="../ink/ink567.xml"/><Relationship Id="rId343" Type="http://schemas.openxmlformats.org/officeDocument/2006/relationships/image" Target="../media/image524.png"/><Relationship Id="rId364" Type="http://schemas.openxmlformats.org/officeDocument/2006/relationships/customXml" Target="../ink/ink588.xml"/><Relationship Id="rId61" Type="http://schemas.openxmlformats.org/officeDocument/2006/relationships/image" Target="../media/image395.png"/><Relationship Id="rId82" Type="http://schemas.openxmlformats.org/officeDocument/2006/relationships/customXml" Target="../ink/ink447.xml"/><Relationship Id="rId199" Type="http://schemas.openxmlformats.org/officeDocument/2006/relationships/image" Target="../media/image452.png"/><Relationship Id="rId203" Type="http://schemas.openxmlformats.org/officeDocument/2006/relationships/image" Target="../media/image454.png"/><Relationship Id="rId385" Type="http://schemas.openxmlformats.org/officeDocument/2006/relationships/image" Target="../media/image545.png"/><Relationship Id="rId19" Type="http://schemas.openxmlformats.org/officeDocument/2006/relationships/image" Target="../media/image37410.png"/><Relationship Id="rId224" Type="http://schemas.openxmlformats.org/officeDocument/2006/relationships/customXml" Target="../ink/ink518.xml"/><Relationship Id="rId245" Type="http://schemas.openxmlformats.org/officeDocument/2006/relationships/image" Target="../media/image475.png"/><Relationship Id="rId266" Type="http://schemas.openxmlformats.org/officeDocument/2006/relationships/customXml" Target="../ink/ink539.xml"/><Relationship Id="rId287" Type="http://schemas.openxmlformats.org/officeDocument/2006/relationships/image" Target="../media/image496.png"/><Relationship Id="rId30" Type="http://schemas.openxmlformats.org/officeDocument/2006/relationships/customXml" Target="../ink/ink421.xml"/><Relationship Id="rId105" Type="http://schemas.openxmlformats.org/officeDocument/2006/relationships/image" Target="../media/image417.png"/><Relationship Id="rId126" Type="http://schemas.openxmlformats.org/officeDocument/2006/relationships/customXml" Target="../ink/ink469.xml"/><Relationship Id="rId147" Type="http://schemas.openxmlformats.org/officeDocument/2006/relationships/image" Target="../media/image438.png"/><Relationship Id="rId168" Type="http://schemas.openxmlformats.org/officeDocument/2006/relationships/customXml" Target="../ink/ink490.xml"/><Relationship Id="rId312" Type="http://schemas.openxmlformats.org/officeDocument/2006/relationships/customXml" Target="../ink/ink562.xml"/><Relationship Id="rId333" Type="http://schemas.openxmlformats.org/officeDocument/2006/relationships/image" Target="../media/image519.png"/><Relationship Id="rId354" Type="http://schemas.openxmlformats.org/officeDocument/2006/relationships/customXml" Target="../ink/ink583.xml"/><Relationship Id="rId51" Type="http://schemas.openxmlformats.org/officeDocument/2006/relationships/image" Target="../media/image390.png"/><Relationship Id="rId72" Type="http://schemas.openxmlformats.org/officeDocument/2006/relationships/customXml" Target="../ink/ink442.xml"/><Relationship Id="rId93" Type="http://schemas.openxmlformats.org/officeDocument/2006/relationships/image" Target="../media/image411.png"/><Relationship Id="rId189" Type="http://schemas.openxmlformats.org/officeDocument/2006/relationships/image" Target="../media/image447.png"/><Relationship Id="rId375" Type="http://schemas.openxmlformats.org/officeDocument/2006/relationships/image" Target="../media/image540.png"/><Relationship Id="rId3" Type="http://schemas.openxmlformats.org/officeDocument/2006/relationships/image" Target="../media/image36610.png"/><Relationship Id="rId214" Type="http://schemas.openxmlformats.org/officeDocument/2006/relationships/customXml" Target="../ink/ink513.xml"/><Relationship Id="rId235" Type="http://schemas.openxmlformats.org/officeDocument/2006/relationships/image" Target="../media/image470.png"/><Relationship Id="rId256" Type="http://schemas.openxmlformats.org/officeDocument/2006/relationships/customXml" Target="../ink/ink534.xml"/><Relationship Id="rId277" Type="http://schemas.openxmlformats.org/officeDocument/2006/relationships/image" Target="../media/image491.png"/><Relationship Id="rId298" Type="http://schemas.openxmlformats.org/officeDocument/2006/relationships/customXml" Target="../ink/ink555.xml"/><Relationship Id="rId116" Type="http://schemas.openxmlformats.org/officeDocument/2006/relationships/customXml" Target="../ink/ink464.xml"/><Relationship Id="rId137" Type="http://schemas.openxmlformats.org/officeDocument/2006/relationships/image" Target="../media/image433.png"/><Relationship Id="rId158" Type="http://schemas.openxmlformats.org/officeDocument/2006/relationships/customXml" Target="../ink/ink485.xml"/><Relationship Id="rId302" Type="http://schemas.openxmlformats.org/officeDocument/2006/relationships/customXml" Target="../ink/ink557.xml"/><Relationship Id="rId323" Type="http://schemas.openxmlformats.org/officeDocument/2006/relationships/image" Target="../media/image514.png"/><Relationship Id="rId344" Type="http://schemas.openxmlformats.org/officeDocument/2006/relationships/customXml" Target="../ink/ink578.xml"/><Relationship Id="rId20" Type="http://schemas.openxmlformats.org/officeDocument/2006/relationships/customXml" Target="../ink/ink416.xml"/><Relationship Id="rId41" Type="http://schemas.openxmlformats.org/officeDocument/2006/relationships/image" Target="../media/image38510.png"/><Relationship Id="rId62" Type="http://schemas.openxmlformats.org/officeDocument/2006/relationships/customXml" Target="../ink/ink437.xml"/><Relationship Id="rId83" Type="http://schemas.openxmlformats.org/officeDocument/2006/relationships/image" Target="../media/image406.png"/><Relationship Id="rId179" Type="http://schemas.openxmlformats.org/officeDocument/2006/relationships/image" Target="../media/image442.png"/><Relationship Id="rId365" Type="http://schemas.openxmlformats.org/officeDocument/2006/relationships/image" Target="../media/image535.png"/><Relationship Id="rId190" Type="http://schemas.openxmlformats.org/officeDocument/2006/relationships/customXml" Target="../ink/ink501.xml"/><Relationship Id="rId204" Type="http://schemas.openxmlformats.org/officeDocument/2006/relationships/customXml" Target="../ink/ink508.xml"/><Relationship Id="rId225" Type="http://schemas.openxmlformats.org/officeDocument/2006/relationships/image" Target="../media/image465.png"/><Relationship Id="rId246" Type="http://schemas.openxmlformats.org/officeDocument/2006/relationships/customXml" Target="../ink/ink529.xml"/><Relationship Id="rId267" Type="http://schemas.openxmlformats.org/officeDocument/2006/relationships/image" Target="../media/image486.png"/><Relationship Id="rId288" Type="http://schemas.openxmlformats.org/officeDocument/2006/relationships/customXml" Target="../ink/ink550.xml"/><Relationship Id="rId106" Type="http://schemas.openxmlformats.org/officeDocument/2006/relationships/customXml" Target="../ink/ink459.xml"/><Relationship Id="rId127" Type="http://schemas.openxmlformats.org/officeDocument/2006/relationships/image" Target="../media/image428.png"/><Relationship Id="rId313" Type="http://schemas.openxmlformats.org/officeDocument/2006/relationships/image" Target="../media/image509.png"/><Relationship Id="rId10" Type="http://schemas.openxmlformats.org/officeDocument/2006/relationships/customXml" Target="../ink/ink411.xml"/><Relationship Id="rId31" Type="http://schemas.openxmlformats.org/officeDocument/2006/relationships/image" Target="../media/image38010.png"/><Relationship Id="rId52" Type="http://schemas.openxmlformats.org/officeDocument/2006/relationships/customXml" Target="../ink/ink432.xml"/><Relationship Id="rId73" Type="http://schemas.openxmlformats.org/officeDocument/2006/relationships/image" Target="../media/image401.png"/><Relationship Id="rId94" Type="http://schemas.openxmlformats.org/officeDocument/2006/relationships/customXml" Target="../ink/ink453.xml"/><Relationship Id="rId148" Type="http://schemas.openxmlformats.org/officeDocument/2006/relationships/customXml" Target="../ink/ink480.xml"/><Relationship Id="rId169" Type="http://schemas.openxmlformats.org/officeDocument/2006/relationships/image" Target="../media/image55.png"/><Relationship Id="rId334" Type="http://schemas.openxmlformats.org/officeDocument/2006/relationships/customXml" Target="../ink/ink573.xml"/><Relationship Id="rId355" Type="http://schemas.openxmlformats.org/officeDocument/2006/relationships/image" Target="../media/image530.png"/><Relationship Id="rId376" Type="http://schemas.openxmlformats.org/officeDocument/2006/relationships/customXml" Target="../ink/ink594.xml"/><Relationship Id="rId4" Type="http://schemas.openxmlformats.org/officeDocument/2006/relationships/customXml" Target="../ink/ink408.xml"/><Relationship Id="rId180" Type="http://schemas.openxmlformats.org/officeDocument/2006/relationships/customXml" Target="../ink/ink496.xml"/><Relationship Id="rId215" Type="http://schemas.openxmlformats.org/officeDocument/2006/relationships/image" Target="../media/image460.png"/><Relationship Id="rId236" Type="http://schemas.openxmlformats.org/officeDocument/2006/relationships/customXml" Target="../ink/ink524.xml"/><Relationship Id="rId257" Type="http://schemas.openxmlformats.org/officeDocument/2006/relationships/image" Target="../media/image481.png"/><Relationship Id="rId278" Type="http://schemas.openxmlformats.org/officeDocument/2006/relationships/customXml" Target="../ink/ink545.xml"/><Relationship Id="rId303" Type="http://schemas.openxmlformats.org/officeDocument/2006/relationships/image" Target="../media/image504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3.png"/><Relationship Id="rId299" Type="http://schemas.openxmlformats.org/officeDocument/2006/relationships/image" Target="../media/image694.png"/><Relationship Id="rId303" Type="http://schemas.openxmlformats.org/officeDocument/2006/relationships/image" Target="../media/image696.png"/><Relationship Id="rId21" Type="http://schemas.openxmlformats.org/officeDocument/2006/relationships/image" Target="../media/image555.png"/><Relationship Id="rId42" Type="http://schemas.openxmlformats.org/officeDocument/2006/relationships/customXml" Target="../ink/ink619.xml"/><Relationship Id="rId63" Type="http://schemas.openxmlformats.org/officeDocument/2006/relationships/image" Target="../media/image576.png"/><Relationship Id="rId84" Type="http://schemas.openxmlformats.org/officeDocument/2006/relationships/customXml" Target="../ink/ink640.xml"/><Relationship Id="rId138" Type="http://schemas.openxmlformats.org/officeDocument/2006/relationships/customXml" Target="../ink/ink667.xml"/><Relationship Id="rId159" Type="http://schemas.openxmlformats.org/officeDocument/2006/relationships/image" Target="../media/image624.png"/><Relationship Id="rId170" Type="http://schemas.openxmlformats.org/officeDocument/2006/relationships/customXml" Target="../ink/ink683.xml"/><Relationship Id="rId191" Type="http://schemas.openxmlformats.org/officeDocument/2006/relationships/image" Target="../media/image640.png"/><Relationship Id="rId205" Type="http://schemas.openxmlformats.org/officeDocument/2006/relationships/image" Target="../media/image647.png"/><Relationship Id="rId226" Type="http://schemas.openxmlformats.org/officeDocument/2006/relationships/customXml" Target="../ink/ink711.xml"/><Relationship Id="rId247" Type="http://schemas.openxmlformats.org/officeDocument/2006/relationships/image" Target="../media/image668.png"/><Relationship Id="rId107" Type="http://schemas.openxmlformats.org/officeDocument/2006/relationships/image" Target="../media/image598.png"/><Relationship Id="rId268" Type="http://schemas.openxmlformats.org/officeDocument/2006/relationships/customXml" Target="../ink/ink732.xml"/><Relationship Id="rId289" Type="http://schemas.openxmlformats.org/officeDocument/2006/relationships/image" Target="../media/image689.png"/><Relationship Id="rId11" Type="http://schemas.openxmlformats.org/officeDocument/2006/relationships/image" Target="../media/image550.png"/><Relationship Id="rId32" Type="http://schemas.openxmlformats.org/officeDocument/2006/relationships/customXml" Target="../ink/ink614.xml"/><Relationship Id="rId53" Type="http://schemas.openxmlformats.org/officeDocument/2006/relationships/image" Target="../media/image571.png"/><Relationship Id="rId74" Type="http://schemas.openxmlformats.org/officeDocument/2006/relationships/customXml" Target="../ink/ink635.xml"/><Relationship Id="rId128" Type="http://schemas.openxmlformats.org/officeDocument/2006/relationships/customXml" Target="../ink/ink662.xml"/><Relationship Id="rId149" Type="http://schemas.openxmlformats.org/officeDocument/2006/relationships/image" Target="../media/image619.png"/><Relationship Id="rId314" Type="http://schemas.openxmlformats.org/officeDocument/2006/relationships/customXml" Target="../ink/ink755.xml"/><Relationship Id="rId5" Type="http://schemas.openxmlformats.org/officeDocument/2006/relationships/image" Target="../media/image547.png"/><Relationship Id="rId95" Type="http://schemas.openxmlformats.org/officeDocument/2006/relationships/image" Target="../media/image592.png"/><Relationship Id="rId160" Type="http://schemas.openxmlformats.org/officeDocument/2006/relationships/customXml" Target="../ink/ink678.xml"/><Relationship Id="rId181" Type="http://schemas.openxmlformats.org/officeDocument/2006/relationships/image" Target="../media/image635.png"/><Relationship Id="rId216" Type="http://schemas.openxmlformats.org/officeDocument/2006/relationships/customXml" Target="../ink/ink706.xml"/><Relationship Id="rId237" Type="http://schemas.openxmlformats.org/officeDocument/2006/relationships/image" Target="../media/image663.png"/><Relationship Id="rId258" Type="http://schemas.openxmlformats.org/officeDocument/2006/relationships/customXml" Target="../ink/ink727.xml"/><Relationship Id="rId279" Type="http://schemas.openxmlformats.org/officeDocument/2006/relationships/image" Target="../media/image684.png"/><Relationship Id="rId22" Type="http://schemas.openxmlformats.org/officeDocument/2006/relationships/customXml" Target="../ink/ink609.xml"/><Relationship Id="rId43" Type="http://schemas.openxmlformats.org/officeDocument/2006/relationships/image" Target="../media/image566.png"/><Relationship Id="rId64" Type="http://schemas.openxmlformats.org/officeDocument/2006/relationships/customXml" Target="../ink/ink630.xml"/><Relationship Id="rId118" Type="http://schemas.openxmlformats.org/officeDocument/2006/relationships/customXml" Target="../ink/ink657.xml"/><Relationship Id="rId139" Type="http://schemas.openxmlformats.org/officeDocument/2006/relationships/image" Target="../media/image614.png"/><Relationship Id="rId290" Type="http://schemas.openxmlformats.org/officeDocument/2006/relationships/customXml" Target="../ink/ink743.xml"/><Relationship Id="rId304" Type="http://schemas.openxmlformats.org/officeDocument/2006/relationships/customXml" Target="../ink/ink750.xml"/><Relationship Id="rId85" Type="http://schemas.openxmlformats.org/officeDocument/2006/relationships/image" Target="../media/image587.png"/><Relationship Id="rId150" Type="http://schemas.openxmlformats.org/officeDocument/2006/relationships/customXml" Target="../ink/ink673.xml"/><Relationship Id="rId171" Type="http://schemas.openxmlformats.org/officeDocument/2006/relationships/image" Target="../media/image630.png"/><Relationship Id="rId192" Type="http://schemas.openxmlformats.org/officeDocument/2006/relationships/customXml" Target="../ink/ink694.xml"/><Relationship Id="rId206" Type="http://schemas.openxmlformats.org/officeDocument/2006/relationships/customXml" Target="../ink/ink701.xml"/><Relationship Id="rId227" Type="http://schemas.openxmlformats.org/officeDocument/2006/relationships/image" Target="../media/image658.png"/><Relationship Id="rId248" Type="http://schemas.openxmlformats.org/officeDocument/2006/relationships/customXml" Target="../ink/ink722.xml"/><Relationship Id="rId269" Type="http://schemas.openxmlformats.org/officeDocument/2006/relationships/image" Target="../media/image679.png"/><Relationship Id="rId12" Type="http://schemas.openxmlformats.org/officeDocument/2006/relationships/customXml" Target="../ink/ink604.xml"/><Relationship Id="rId33" Type="http://schemas.openxmlformats.org/officeDocument/2006/relationships/image" Target="../media/image561.png"/><Relationship Id="rId108" Type="http://schemas.openxmlformats.org/officeDocument/2006/relationships/customXml" Target="../ink/ink652.xml"/><Relationship Id="rId129" Type="http://schemas.openxmlformats.org/officeDocument/2006/relationships/image" Target="../media/image609.png"/><Relationship Id="rId280" Type="http://schemas.openxmlformats.org/officeDocument/2006/relationships/customXml" Target="../ink/ink738.xml"/><Relationship Id="rId315" Type="http://schemas.openxmlformats.org/officeDocument/2006/relationships/image" Target="../media/image702.png"/><Relationship Id="rId54" Type="http://schemas.openxmlformats.org/officeDocument/2006/relationships/customXml" Target="../ink/ink625.xml"/><Relationship Id="rId75" Type="http://schemas.openxmlformats.org/officeDocument/2006/relationships/image" Target="../media/image582.png"/><Relationship Id="rId96" Type="http://schemas.openxmlformats.org/officeDocument/2006/relationships/customXml" Target="../ink/ink646.xml"/><Relationship Id="rId140" Type="http://schemas.openxmlformats.org/officeDocument/2006/relationships/customXml" Target="../ink/ink668.xml"/><Relationship Id="rId161" Type="http://schemas.openxmlformats.org/officeDocument/2006/relationships/image" Target="../media/image625.png"/><Relationship Id="rId182" Type="http://schemas.openxmlformats.org/officeDocument/2006/relationships/customXml" Target="../ink/ink689.xml"/><Relationship Id="rId217" Type="http://schemas.openxmlformats.org/officeDocument/2006/relationships/image" Target="../media/image653.png"/><Relationship Id="rId6" Type="http://schemas.openxmlformats.org/officeDocument/2006/relationships/customXml" Target="../ink/ink601.xml"/><Relationship Id="rId238" Type="http://schemas.openxmlformats.org/officeDocument/2006/relationships/customXml" Target="../ink/ink717.xml"/><Relationship Id="rId259" Type="http://schemas.openxmlformats.org/officeDocument/2006/relationships/image" Target="../media/image674.png"/><Relationship Id="rId23" Type="http://schemas.openxmlformats.org/officeDocument/2006/relationships/image" Target="../media/image556.png"/><Relationship Id="rId119" Type="http://schemas.openxmlformats.org/officeDocument/2006/relationships/image" Target="../media/image604.png"/><Relationship Id="rId270" Type="http://schemas.openxmlformats.org/officeDocument/2006/relationships/customXml" Target="../ink/ink733.xml"/><Relationship Id="rId291" Type="http://schemas.openxmlformats.org/officeDocument/2006/relationships/image" Target="../media/image690.png"/><Relationship Id="rId305" Type="http://schemas.openxmlformats.org/officeDocument/2006/relationships/image" Target="../media/image697.png"/><Relationship Id="rId44" Type="http://schemas.openxmlformats.org/officeDocument/2006/relationships/customXml" Target="../ink/ink620.xml"/><Relationship Id="rId65" Type="http://schemas.openxmlformats.org/officeDocument/2006/relationships/image" Target="../media/image577.png"/><Relationship Id="rId86" Type="http://schemas.openxmlformats.org/officeDocument/2006/relationships/customXml" Target="../ink/ink641.xml"/><Relationship Id="rId130" Type="http://schemas.openxmlformats.org/officeDocument/2006/relationships/customXml" Target="../ink/ink663.xml"/><Relationship Id="rId151" Type="http://schemas.openxmlformats.org/officeDocument/2006/relationships/image" Target="../media/image620.png"/><Relationship Id="rId172" Type="http://schemas.openxmlformats.org/officeDocument/2006/relationships/customXml" Target="../ink/ink684.xml"/><Relationship Id="rId193" Type="http://schemas.openxmlformats.org/officeDocument/2006/relationships/image" Target="../media/image641.png"/><Relationship Id="rId207" Type="http://schemas.openxmlformats.org/officeDocument/2006/relationships/image" Target="../media/image648.png"/><Relationship Id="rId228" Type="http://schemas.openxmlformats.org/officeDocument/2006/relationships/customXml" Target="../ink/ink712.xml"/><Relationship Id="rId249" Type="http://schemas.openxmlformats.org/officeDocument/2006/relationships/image" Target="../media/image669.png"/><Relationship Id="rId13" Type="http://schemas.openxmlformats.org/officeDocument/2006/relationships/image" Target="../media/image551.png"/><Relationship Id="rId109" Type="http://schemas.openxmlformats.org/officeDocument/2006/relationships/image" Target="../media/image599.png"/><Relationship Id="rId260" Type="http://schemas.openxmlformats.org/officeDocument/2006/relationships/customXml" Target="../ink/ink728.xml"/><Relationship Id="rId281" Type="http://schemas.openxmlformats.org/officeDocument/2006/relationships/image" Target="../media/image685.png"/><Relationship Id="rId316" Type="http://schemas.openxmlformats.org/officeDocument/2006/relationships/customXml" Target="../ink/ink756.xml"/><Relationship Id="rId34" Type="http://schemas.openxmlformats.org/officeDocument/2006/relationships/customXml" Target="../ink/ink615.xml"/><Relationship Id="rId55" Type="http://schemas.openxmlformats.org/officeDocument/2006/relationships/image" Target="../media/image572.png"/><Relationship Id="rId76" Type="http://schemas.openxmlformats.org/officeDocument/2006/relationships/customXml" Target="../ink/ink636.xml"/><Relationship Id="rId97" Type="http://schemas.openxmlformats.org/officeDocument/2006/relationships/image" Target="../media/image593.png"/><Relationship Id="rId120" Type="http://schemas.openxmlformats.org/officeDocument/2006/relationships/customXml" Target="../ink/ink658.xml"/><Relationship Id="rId141" Type="http://schemas.openxmlformats.org/officeDocument/2006/relationships/image" Target="../media/image615.png"/><Relationship Id="rId7" Type="http://schemas.openxmlformats.org/officeDocument/2006/relationships/image" Target="../media/image548.png"/><Relationship Id="rId162" Type="http://schemas.openxmlformats.org/officeDocument/2006/relationships/customXml" Target="../ink/ink679.xml"/><Relationship Id="rId183" Type="http://schemas.openxmlformats.org/officeDocument/2006/relationships/image" Target="../media/image636.png"/><Relationship Id="rId218" Type="http://schemas.openxmlformats.org/officeDocument/2006/relationships/customXml" Target="../ink/ink707.xml"/><Relationship Id="rId239" Type="http://schemas.openxmlformats.org/officeDocument/2006/relationships/image" Target="../media/image664.png"/><Relationship Id="rId250" Type="http://schemas.openxmlformats.org/officeDocument/2006/relationships/customXml" Target="../ink/ink723.xml"/><Relationship Id="rId271" Type="http://schemas.openxmlformats.org/officeDocument/2006/relationships/image" Target="../media/image680.png"/><Relationship Id="rId292" Type="http://schemas.openxmlformats.org/officeDocument/2006/relationships/customXml" Target="../ink/ink744.xml"/><Relationship Id="rId306" Type="http://schemas.openxmlformats.org/officeDocument/2006/relationships/customXml" Target="../ink/ink751.xml"/><Relationship Id="rId24" Type="http://schemas.openxmlformats.org/officeDocument/2006/relationships/customXml" Target="../ink/ink610.xml"/><Relationship Id="rId45" Type="http://schemas.openxmlformats.org/officeDocument/2006/relationships/image" Target="../media/image567.png"/><Relationship Id="rId66" Type="http://schemas.openxmlformats.org/officeDocument/2006/relationships/customXml" Target="../ink/ink631.xml"/><Relationship Id="rId87" Type="http://schemas.openxmlformats.org/officeDocument/2006/relationships/image" Target="../media/image588.png"/><Relationship Id="rId110" Type="http://schemas.openxmlformats.org/officeDocument/2006/relationships/customXml" Target="../ink/ink653.xml"/><Relationship Id="rId131" Type="http://schemas.openxmlformats.org/officeDocument/2006/relationships/image" Target="../media/image610.png"/><Relationship Id="rId152" Type="http://schemas.openxmlformats.org/officeDocument/2006/relationships/customXml" Target="../ink/ink674.xml"/><Relationship Id="rId173" Type="http://schemas.openxmlformats.org/officeDocument/2006/relationships/image" Target="../media/image631.png"/><Relationship Id="rId194" Type="http://schemas.openxmlformats.org/officeDocument/2006/relationships/customXml" Target="../ink/ink695.xml"/><Relationship Id="rId208" Type="http://schemas.openxmlformats.org/officeDocument/2006/relationships/customXml" Target="../ink/ink702.xml"/><Relationship Id="rId229" Type="http://schemas.openxmlformats.org/officeDocument/2006/relationships/image" Target="../media/image659.png"/><Relationship Id="rId19" Type="http://schemas.openxmlformats.org/officeDocument/2006/relationships/image" Target="../media/image554.png"/><Relationship Id="rId224" Type="http://schemas.openxmlformats.org/officeDocument/2006/relationships/customXml" Target="../ink/ink710.xml"/><Relationship Id="rId240" Type="http://schemas.openxmlformats.org/officeDocument/2006/relationships/customXml" Target="../ink/ink718.xml"/><Relationship Id="rId245" Type="http://schemas.openxmlformats.org/officeDocument/2006/relationships/image" Target="../media/image667.png"/><Relationship Id="rId261" Type="http://schemas.openxmlformats.org/officeDocument/2006/relationships/image" Target="../media/image675.png"/><Relationship Id="rId266" Type="http://schemas.openxmlformats.org/officeDocument/2006/relationships/customXml" Target="../ink/ink731.xml"/><Relationship Id="rId287" Type="http://schemas.openxmlformats.org/officeDocument/2006/relationships/image" Target="../media/image688.png"/><Relationship Id="rId14" Type="http://schemas.openxmlformats.org/officeDocument/2006/relationships/customXml" Target="../ink/ink605.xml"/><Relationship Id="rId30" Type="http://schemas.openxmlformats.org/officeDocument/2006/relationships/customXml" Target="../ink/ink613.xml"/><Relationship Id="rId35" Type="http://schemas.openxmlformats.org/officeDocument/2006/relationships/image" Target="../media/image562.png"/><Relationship Id="rId56" Type="http://schemas.openxmlformats.org/officeDocument/2006/relationships/customXml" Target="../ink/ink626.xml"/><Relationship Id="rId77" Type="http://schemas.openxmlformats.org/officeDocument/2006/relationships/image" Target="../media/image583.png"/><Relationship Id="rId100" Type="http://schemas.openxmlformats.org/officeDocument/2006/relationships/customXml" Target="../ink/ink648.xml"/><Relationship Id="rId105" Type="http://schemas.openxmlformats.org/officeDocument/2006/relationships/image" Target="../media/image597.png"/><Relationship Id="rId126" Type="http://schemas.openxmlformats.org/officeDocument/2006/relationships/customXml" Target="../ink/ink661.xml"/><Relationship Id="rId147" Type="http://schemas.openxmlformats.org/officeDocument/2006/relationships/image" Target="../media/image618.png"/><Relationship Id="rId168" Type="http://schemas.openxmlformats.org/officeDocument/2006/relationships/customXml" Target="../ink/ink682.xml"/><Relationship Id="rId282" Type="http://schemas.openxmlformats.org/officeDocument/2006/relationships/customXml" Target="../ink/ink739.xml"/><Relationship Id="rId312" Type="http://schemas.openxmlformats.org/officeDocument/2006/relationships/customXml" Target="../ink/ink754.xml"/><Relationship Id="rId317" Type="http://schemas.openxmlformats.org/officeDocument/2006/relationships/image" Target="../media/image703.png"/><Relationship Id="rId8" Type="http://schemas.openxmlformats.org/officeDocument/2006/relationships/customXml" Target="../ink/ink602.xml"/><Relationship Id="rId51" Type="http://schemas.openxmlformats.org/officeDocument/2006/relationships/image" Target="../media/image570.png"/><Relationship Id="rId72" Type="http://schemas.openxmlformats.org/officeDocument/2006/relationships/customXml" Target="../ink/ink634.xml"/><Relationship Id="rId93" Type="http://schemas.openxmlformats.org/officeDocument/2006/relationships/image" Target="../media/image591.png"/><Relationship Id="rId98" Type="http://schemas.openxmlformats.org/officeDocument/2006/relationships/customXml" Target="../ink/ink647.xml"/><Relationship Id="rId121" Type="http://schemas.openxmlformats.org/officeDocument/2006/relationships/image" Target="../media/image605.png"/><Relationship Id="rId142" Type="http://schemas.openxmlformats.org/officeDocument/2006/relationships/customXml" Target="../ink/ink669.xml"/><Relationship Id="rId163" Type="http://schemas.openxmlformats.org/officeDocument/2006/relationships/image" Target="../media/image626.png"/><Relationship Id="rId184" Type="http://schemas.openxmlformats.org/officeDocument/2006/relationships/customXml" Target="../ink/ink690.xml"/><Relationship Id="rId189" Type="http://schemas.openxmlformats.org/officeDocument/2006/relationships/image" Target="../media/image639.png"/><Relationship Id="rId219" Type="http://schemas.openxmlformats.org/officeDocument/2006/relationships/image" Target="../media/image654.png"/><Relationship Id="rId3" Type="http://schemas.openxmlformats.org/officeDocument/2006/relationships/image" Target="../media/image546.png"/><Relationship Id="rId214" Type="http://schemas.openxmlformats.org/officeDocument/2006/relationships/customXml" Target="../ink/ink705.xml"/><Relationship Id="rId230" Type="http://schemas.openxmlformats.org/officeDocument/2006/relationships/customXml" Target="../ink/ink713.xml"/><Relationship Id="rId235" Type="http://schemas.openxmlformats.org/officeDocument/2006/relationships/image" Target="../media/image662.png"/><Relationship Id="rId251" Type="http://schemas.openxmlformats.org/officeDocument/2006/relationships/image" Target="../media/image670.png"/><Relationship Id="rId256" Type="http://schemas.openxmlformats.org/officeDocument/2006/relationships/customXml" Target="../ink/ink726.xml"/><Relationship Id="rId277" Type="http://schemas.openxmlformats.org/officeDocument/2006/relationships/image" Target="../media/image683.png"/><Relationship Id="rId298" Type="http://schemas.openxmlformats.org/officeDocument/2006/relationships/customXml" Target="../ink/ink747.xml"/><Relationship Id="rId25" Type="http://schemas.openxmlformats.org/officeDocument/2006/relationships/image" Target="../media/image557.png"/><Relationship Id="rId46" Type="http://schemas.openxmlformats.org/officeDocument/2006/relationships/customXml" Target="../ink/ink621.xml"/><Relationship Id="rId67" Type="http://schemas.openxmlformats.org/officeDocument/2006/relationships/image" Target="../media/image578.png"/><Relationship Id="rId116" Type="http://schemas.openxmlformats.org/officeDocument/2006/relationships/customXml" Target="../ink/ink656.xml"/><Relationship Id="rId137" Type="http://schemas.openxmlformats.org/officeDocument/2006/relationships/image" Target="../media/image613.png"/><Relationship Id="rId158" Type="http://schemas.openxmlformats.org/officeDocument/2006/relationships/customXml" Target="../ink/ink677.xml"/><Relationship Id="rId272" Type="http://schemas.openxmlformats.org/officeDocument/2006/relationships/customXml" Target="../ink/ink734.xml"/><Relationship Id="rId293" Type="http://schemas.openxmlformats.org/officeDocument/2006/relationships/image" Target="../media/image691.png"/><Relationship Id="rId302" Type="http://schemas.openxmlformats.org/officeDocument/2006/relationships/customXml" Target="../ink/ink749.xml"/><Relationship Id="rId307" Type="http://schemas.openxmlformats.org/officeDocument/2006/relationships/image" Target="../media/image698.png"/><Relationship Id="rId323" Type="http://schemas.openxmlformats.org/officeDocument/2006/relationships/image" Target="../media/image706.png"/><Relationship Id="rId20" Type="http://schemas.openxmlformats.org/officeDocument/2006/relationships/customXml" Target="../ink/ink608.xml"/><Relationship Id="rId41" Type="http://schemas.openxmlformats.org/officeDocument/2006/relationships/image" Target="../media/image565.png"/><Relationship Id="rId62" Type="http://schemas.openxmlformats.org/officeDocument/2006/relationships/customXml" Target="../ink/ink629.xml"/><Relationship Id="rId83" Type="http://schemas.openxmlformats.org/officeDocument/2006/relationships/image" Target="../media/image586.png"/><Relationship Id="rId88" Type="http://schemas.openxmlformats.org/officeDocument/2006/relationships/customXml" Target="../ink/ink642.xml"/><Relationship Id="rId111" Type="http://schemas.openxmlformats.org/officeDocument/2006/relationships/image" Target="../media/image600.png"/><Relationship Id="rId132" Type="http://schemas.openxmlformats.org/officeDocument/2006/relationships/customXml" Target="../ink/ink664.xml"/><Relationship Id="rId153" Type="http://schemas.openxmlformats.org/officeDocument/2006/relationships/image" Target="../media/image621.png"/><Relationship Id="rId174" Type="http://schemas.openxmlformats.org/officeDocument/2006/relationships/customXml" Target="../ink/ink685.xml"/><Relationship Id="rId179" Type="http://schemas.openxmlformats.org/officeDocument/2006/relationships/image" Target="../media/image634.png"/><Relationship Id="rId195" Type="http://schemas.openxmlformats.org/officeDocument/2006/relationships/image" Target="../media/image642.png"/><Relationship Id="rId209" Type="http://schemas.openxmlformats.org/officeDocument/2006/relationships/image" Target="../media/image649.png"/><Relationship Id="rId190" Type="http://schemas.openxmlformats.org/officeDocument/2006/relationships/customXml" Target="../ink/ink693.xml"/><Relationship Id="rId204" Type="http://schemas.openxmlformats.org/officeDocument/2006/relationships/customXml" Target="../ink/ink700.xml"/><Relationship Id="rId220" Type="http://schemas.openxmlformats.org/officeDocument/2006/relationships/customXml" Target="../ink/ink708.xml"/><Relationship Id="rId225" Type="http://schemas.openxmlformats.org/officeDocument/2006/relationships/image" Target="../media/image657.png"/><Relationship Id="rId241" Type="http://schemas.openxmlformats.org/officeDocument/2006/relationships/image" Target="../media/image665.png"/><Relationship Id="rId246" Type="http://schemas.openxmlformats.org/officeDocument/2006/relationships/customXml" Target="../ink/ink721.xml"/><Relationship Id="rId267" Type="http://schemas.openxmlformats.org/officeDocument/2006/relationships/image" Target="../media/image678.png"/><Relationship Id="rId288" Type="http://schemas.openxmlformats.org/officeDocument/2006/relationships/customXml" Target="../ink/ink742.xml"/><Relationship Id="rId15" Type="http://schemas.openxmlformats.org/officeDocument/2006/relationships/image" Target="../media/image552.png"/><Relationship Id="rId36" Type="http://schemas.openxmlformats.org/officeDocument/2006/relationships/customXml" Target="../ink/ink616.xml"/><Relationship Id="rId57" Type="http://schemas.openxmlformats.org/officeDocument/2006/relationships/image" Target="../media/image573.png"/><Relationship Id="rId106" Type="http://schemas.openxmlformats.org/officeDocument/2006/relationships/customXml" Target="../ink/ink651.xml"/><Relationship Id="rId127" Type="http://schemas.openxmlformats.org/officeDocument/2006/relationships/image" Target="../media/image608.png"/><Relationship Id="rId262" Type="http://schemas.openxmlformats.org/officeDocument/2006/relationships/customXml" Target="../ink/ink729.xml"/><Relationship Id="rId283" Type="http://schemas.openxmlformats.org/officeDocument/2006/relationships/image" Target="../media/image686.png"/><Relationship Id="rId313" Type="http://schemas.openxmlformats.org/officeDocument/2006/relationships/image" Target="../media/image701.png"/><Relationship Id="rId318" Type="http://schemas.openxmlformats.org/officeDocument/2006/relationships/customXml" Target="../ink/ink757.xml"/><Relationship Id="rId10" Type="http://schemas.openxmlformats.org/officeDocument/2006/relationships/customXml" Target="../ink/ink603.xml"/><Relationship Id="rId31" Type="http://schemas.openxmlformats.org/officeDocument/2006/relationships/image" Target="../media/image560.png"/><Relationship Id="rId52" Type="http://schemas.openxmlformats.org/officeDocument/2006/relationships/customXml" Target="../ink/ink624.xml"/><Relationship Id="rId73" Type="http://schemas.openxmlformats.org/officeDocument/2006/relationships/image" Target="../media/image581.png"/><Relationship Id="rId78" Type="http://schemas.openxmlformats.org/officeDocument/2006/relationships/customXml" Target="../ink/ink637.xml"/><Relationship Id="rId94" Type="http://schemas.openxmlformats.org/officeDocument/2006/relationships/customXml" Target="../ink/ink645.xml"/><Relationship Id="rId99" Type="http://schemas.openxmlformats.org/officeDocument/2006/relationships/image" Target="../media/image594.png"/><Relationship Id="rId101" Type="http://schemas.openxmlformats.org/officeDocument/2006/relationships/image" Target="../media/image595.png"/><Relationship Id="rId122" Type="http://schemas.openxmlformats.org/officeDocument/2006/relationships/customXml" Target="../ink/ink659.xml"/><Relationship Id="rId143" Type="http://schemas.openxmlformats.org/officeDocument/2006/relationships/image" Target="../media/image616.png"/><Relationship Id="rId148" Type="http://schemas.openxmlformats.org/officeDocument/2006/relationships/customXml" Target="../ink/ink672.xml"/><Relationship Id="rId164" Type="http://schemas.openxmlformats.org/officeDocument/2006/relationships/customXml" Target="../ink/ink680.xml"/><Relationship Id="rId169" Type="http://schemas.openxmlformats.org/officeDocument/2006/relationships/image" Target="../media/image629.png"/><Relationship Id="rId185" Type="http://schemas.openxmlformats.org/officeDocument/2006/relationships/image" Target="../media/image637.png"/><Relationship Id="rId4" Type="http://schemas.openxmlformats.org/officeDocument/2006/relationships/customXml" Target="../ink/ink600.xml"/><Relationship Id="rId9" Type="http://schemas.openxmlformats.org/officeDocument/2006/relationships/image" Target="../media/image549.png"/><Relationship Id="rId180" Type="http://schemas.openxmlformats.org/officeDocument/2006/relationships/customXml" Target="../ink/ink688.xml"/><Relationship Id="rId210" Type="http://schemas.openxmlformats.org/officeDocument/2006/relationships/customXml" Target="../ink/ink703.xml"/><Relationship Id="rId215" Type="http://schemas.openxmlformats.org/officeDocument/2006/relationships/image" Target="../media/image652.png"/><Relationship Id="rId236" Type="http://schemas.openxmlformats.org/officeDocument/2006/relationships/customXml" Target="../ink/ink716.xml"/><Relationship Id="rId257" Type="http://schemas.openxmlformats.org/officeDocument/2006/relationships/image" Target="../media/image673.png"/><Relationship Id="rId278" Type="http://schemas.openxmlformats.org/officeDocument/2006/relationships/customXml" Target="../ink/ink737.xml"/><Relationship Id="rId26" Type="http://schemas.openxmlformats.org/officeDocument/2006/relationships/customXml" Target="../ink/ink611.xml"/><Relationship Id="rId231" Type="http://schemas.openxmlformats.org/officeDocument/2006/relationships/image" Target="../media/image660.png"/><Relationship Id="rId252" Type="http://schemas.openxmlformats.org/officeDocument/2006/relationships/customXml" Target="../ink/ink724.xml"/><Relationship Id="rId273" Type="http://schemas.openxmlformats.org/officeDocument/2006/relationships/image" Target="../media/image681.png"/><Relationship Id="rId294" Type="http://schemas.openxmlformats.org/officeDocument/2006/relationships/customXml" Target="../ink/ink745.xml"/><Relationship Id="rId308" Type="http://schemas.openxmlformats.org/officeDocument/2006/relationships/customXml" Target="../ink/ink752.xml"/><Relationship Id="rId47" Type="http://schemas.openxmlformats.org/officeDocument/2006/relationships/image" Target="../media/image568.png"/><Relationship Id="rId68" Type="http://schemas.openxmlformats.org/officeDocument/2006/relationships/customXml" Target="../ink/ink632.xml"/><Relationship Id="rId89" Type="http://schemas.openxmlformats.org/officeDocument/2006/relationships/image" Target="../media/image589.png"/><Relationship Id="rId112" Type="http://schemas.openxmlformats.org/officeDocument/2006/relationships/customXml" Target="../ink/ink654.xml"/><Relationship Id="rId133" Type="http://schemas.openxmlformats.org/officeDocument/2006/relationships/image" Target="../media/image611.png"/><Relationship Id="rId154" Type="http://schemas.openxmlformats.org/officeDocument/2006/relationships/customXml" Target="../ink/ink675.xml"/><Relationship Id="rId175" Type="http://schemas.openxmlformats.org/officeDocument/2006/relationships/image" Target="../media/image632.png"/><Relationship Id="rId196" Type="http://schemas.openxmlformats.org/officeDocument/2006/relationships/customXml" Target="../ink/ink696.xml"/><Relationship Id="rId200" Type="http://schemas.openxmlformats.org/officeDocument/2006/relationships/customXml" Target="../ink/ink698.xml"/><Relationship Id="rId16" Type="http://schemas.openxmlformats.org/officeDocument/2006/relationships/customXml" Target="../ink/ink606.xml"/><Relationship Id="rId221" Type="http://schemas.openxmlformats.org/officeDocument/2006/relationships/image" Target="../media/image655.png"/><Relationship Id="rId242" Type="http://schemas.openxmlformats.org/officeDocument/2006/relationships/customXml" Target="../ink/ink719.xml"/><Relationship Id="rId263" Type="http://schemas.openxmlformats.org/officeDocument/2006/relationships/image" Target="../media/image676.png"/><Relationship Id="rId284" Type="http://schemas.openxmlformats.org/officeDocument/2006/relationships/customXml" Target="../ink/ink740.xml"/><Relationship Id="rId319" Type="http://schemas.openxmlformats.org/officeDocument/2006/relationships/image" Target="../media/image704.png"/><Relationship Id="rId37" Type="http://schemas.openxmlformats.org/officeDocument/2006/relationships/image" Target="../media/image563.png"/><Relationship Id="rId58" Type="http://schemas.openxmlformats.org/officeDocument/2006/relationships/customXml" Target="../ink/ink627.xml"/><Relationship Id="rId79" Type="http://schemas.openxmlformats.org/officeDocument/2006/relationships/image" Target="../media/image584.png"/><Relationship Id="rId102" Type="http://schemas.openxmlformats.org/officeDocument/2006/relationships/customXml" Target="../ink/ink649.xml"/><Relationship Id="rId123" Type="http://schemas.openxmlformats.org/officeDocument/2006/relationships/image" Target="../media/image606.png"/><Relationship Id="rId144" Type="http://schemas.openxmlformats.org/officeDocument/2006/relationships/customXml" Target="../ink/ink670.xml"/><Relationship Id="rId90" Type="http://schemas.openxmlformats.org/officeDocument/2006/relationships/customXml" Target="../ink/ink643.xml"/><Relationship Id="rId165" Type="http://schemas.openxmlformats.org/officeDocument/2006/relationships/image" Target="../media/image627.png"/><Relationship Id="rId186" Type="http://schemas.openxmlformats.org/officeDocument/2006/relationships/customXml" Target="../ink/ink691.xml"/><Relationship Id="rId211" Type="http://schemas.openxmlformats.org/officeDocument/2006/relationships/image" Target="../media/image650.png"/><Relationship Id="rId232" Type="http://schemas.openxmlformats.org/officeDocument/2006/relationships/customXml" Target="../ink/ink714.xml"/><Relationship Id="rId253" Type="http://schemas.openxmlformats.org/officeDocument/2006/relationships/image" Target="../media/image671.png"/><Relationship Id="rId274" Type="http://schemas.openxmlformats.org/officeDocument/2006/relationships/customXml" Target="../ink/ink735.xml"/><Relationship Id="rId295" Type="http://schemas.openxmlformats.org/officeDocument/2006/relationships/image" Target="../media/image692.png"/><Relationship Id="rId309" Type="http://schemas.openxmlformats.org/officeDocument/2006/relationships/image" Target="../media/image699.png"/><Relationship Id="rId27" Type="http://schemas.openxmlformats.org/officeDocument/2006/relationships/image" Target="../media/image558.png"/><Relationship Id="rId48" Type="http://schemas.openxmlformats.org/officeDocument/2006/relationships/customXml" Target="../ink/ink622.xml"/><Relationship Id="rId69" Type="http://schemas.openxmlformats.org/officeDocument/2006/relationships/image" Target="../media/image579.png"/><Relationship Id="rId113" Type="http://schemas.openxmlformats.org/officeDocument/2006/relationships/image" Target="../media/image601.png"/><Relationship Id="rId134" Type="http://schemas.openxmlformats.org/officeDocument/2006/relationships/customXml" Target="../ink/ink665.xml"/><Relationship Id="rId320" Type="http://schemas.openxmlformats.org/officeDocument/2006/relationships/customXml" Target="../ink/ink758.xml"/><Relationship Id="rId80" Type="http://schemas.openxmlformats.org/officeDocument/2006/relationships/customXml" Target="../ink/ink638.xml"/><Relationship Id="rId155" Type="http://schemas.openxmlformats.org/officeDocument/2006/relationships/image" Target="../media/image622.png"/><Relationship Id="rId176" Type="http://schemas.openxmlformats.org/officeDocument/2006/relationships/customXml" Target="../ink/ink686.xml"/><Relationship Id="rId197" Type="http://schemas.openxmlformats.org/officeDocument/2006/relationships/image" Target="../media/image643.png"/><Relationship Id="rId201" Type="http://schemas.openxmlformats.org/officeDocument/2006/relationships/image" Target="../media/image645.png"/><Relationship Id="rId222" Type="http://schemas.openxmlformats.org/officeDocument/2006/relationships/customXml" Target="../ink/ink709.xml"/><Relationship Id="rId243" Type="http://schemas.openxmlformats.org/officeDocument/2006/relationships/image" Target="../media/image666.png"/><Relationship Id="rId264" Type="http://schemas.openxmlformats.org/officeDocument/2006/relationships/customXml" Target="../ink/ink730.xml"/><Relationship Id="rId285" Type="http://schemas.openxmlformats.org/officeDocument/2006/relationships/image" Target="../media/image687.png"/><Relationship Id="rId17" Type="http://schemas.openxmlformats.org/officeDocument/2006/relationships/image" Target="../media/image553.png"/><Relationship Id="rId38" Type="http://schemas.openxmlformats.org/officeDocument/2006/relationships/customXml" Target="../ink/ink617.xml"/><Relationship Id="rId59" Type="http://schemas.openxmlformats.org/officeDocument/2006/relationships/image" Target="../media/image574.png"/><Relationship Id="rId103" Type="http://schemas.openxmlformats.org/officeDocument/2006/relationships/image" Target="../media/image596.png"/><Relationship Id="rId124" Type="http://schemas.openxmlformats.org/officeDocument/2006/relationships/customXml" Target="../ink/ink660.xml"/><Relationship Id="rId310" Type="http://schemas.openxmlformats.org/officeDocument/2006/relationships/customXml" Target="../ink/ink753.xml"/><Relationship Id="rId70" Type="http://schemas.openxmlformats.org/officeDocument/2006/relationships/customXml" Target="../ink/ink633.xml"/><Relationship Id="rId91" Type="http://schemas.openxmlformats.org/officeDocument/2006/relationships/image" Target="../media/image590.png"/><Relationship Id="rId145" Type="http://schemas.openxmlformats.org/officeDocument/2006/relationships/image" Target="../media/image617.png"/><Relationship Id="rId166" Type="http://schemas.openxmlformats.org/officeDocument/2006/relationships/customXml" Target="../ink/ink681.xml"/><Relationship Id="rId187" Type="http://schemas.openxmlformats.org/officeDocument/2006/relationships/image" Target="../media/image63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04.xml"/><Relationship Id="rId233" Type="http://schemas.openxmlformats.org/officeDocument/2006/relationships/image" Target="../media/image661.png"/><Relationship Id="rId254" Type="http://schemas.openxmlformats.org/officeDocument/2006/relationships/customXml" Target="../ink/ink725.xml"/><Relationship Id="rId28" Type="http://schemas.openxmlformats.org/officeDocument/2006/relationships/customXml" Target="../ink/ink612.xml"/><Relationship Id="rId49" Type="http://schemas.openxmlformats.org/officeDocument/2006/relationships/image" Target="../media/image569.png"/><Relationship Id="rId114" Type="http://schemas.openxmlformats.org/officeDocument/2006/relationships/customXml" Target="../ink/ink655.xml"/><Relationship Id="rId275" Type="http://schemas.openxmlformats.org/officeDocument/2006/relationships/image" Target="../media/image682.png"/><Relationship Id="rId296" Type="http://schemas.openxmlformats.org/officeDocument/2006/relationships/customXml" Target="../ink/ink746.xml"/><Relationship Id="rId300" Type="http://schemas.openxmlformats.org/officeDocument/2006/relationships/customXml" Target="../ink/ink748.xml"/><Relationship Id="rId60" Type="http://schemas.openxmlformats.org/officeDocument/2006/relationships/customXml" Target="../ink/ink628.xml"/><Relationship Id="rId81" Type="http://schemas.openxmlformats.org/officeDocument/2006/relationships/image" Target="../media/image585.png"/><Relationship Id="rId135" Type="http://schemas.openxmlformats.org/officeDocument/2006/relationships/image" Target="../media/image612.png"/><Relationship Id="rId156" Type="http://schemas.openxmlformats.org/officeDocument/2006/relationships/customXml" Target="../ink/ink676.xml"/><Relationship Id="rId177" Type="http://schemas.openxmlformats.org/officeDocument/2006/relationships/image" Target="../media/image633.png"/><Relationship Id="rId198" Type="http://schemas.openxmlformats.org/officeDocument/2006/relationships/customXml" Target="../ink/ink697.xml"/><Relationship Id="rId321" Type="http://schemas.openxmlformats.org/officeDocument/2006/relationships/image" Target="../media/image705.png"/><Relationship Id="rId202" Type="http://schemas.openxmlformats.org/officeDocument/2006/relationships/customXml" Target="../ink/ink699.xml"/><Relationship Id="rId223" Type="http://schemas.openxmlformats.org/officeDocument/2006/relationships/image" Target="../media/image656.png"/><Relationship Id="rId244" Type="http://schemas.openxmlformats.org/officeDocument/2006/relationships/customXml" Target="../ink/ink720.xml"/><Relationship Id="rId18" Type="http://schemas.openxmlformats.org/officeDocument/2006/relationships/customXml" Target="../ink/ink607.xml"/><Relationship Id="rId39" Type="http://schemas.openxmlformats.org/officeDocument/2006/relationships/image" Target="../media/image564.png"/><Relationship Id="rId265" Type="http://schemas.openxmlformats.org/officeDocument/2006/relationships/image" Target="../media/image677.png"/><Relationship Id="rId286" Type="http://schemas.openxmlformats.org/officeDocument/2006/relationships/customXml" Target="../ink/ink741.xml"/><Relationship Id="rId50" Type="http://schemas.openxmlformats.org/officeDocument/2006/relationships/customXml" Target="../ink/ink623.xml"/><Relationship Id="rId104" Type="http://schemas.openxmlformats.org/officeDocument/2006/relationships/customXml" Target="../ink/ink650.xml"/><Relationship Id="rId125" Type="http://schemas.openxmlformats.org/officeDocument/2006/relationships/image" Target="../media/image607.png"/><Relationship Id="rId146" Type="http://schemas.openxmlformats.org/officeDocument/2006/relationships/customXml" Target="../ink/ink671.xml"/><Relationship Id="rId167" Type="http://schemas.openxmlformats.org/officeDocument/2006/relationships/image" Target="../media/image628.png"/><Relationship Id="rId188" Type="http://schemas.openxmlformats.org/officeDocument/2006/relationships/customXml" Target="../ink/ink692.xml"/><Relationship Id="rId311" Type="http://schemas.openxmlformats.org/officeDocument/2006/relationships/image" Target="../media/image700.png"/><Relationship Id="rId71" Type="http://schemas.openxmlformats.org/officeDocument/2006/relationships/image" Target="../media/image580.png"/><Relationship Id="rId92" Type="http://schemas.openxmlformats.org/officeDocument/2006/relationships/customXml" Target="../ink/ink644.xml"/><Relationship Id="rId213" Type="http://schemas.openxmlformats.org/officeDocument/2006/relationships/image" Target="../media/image651.png"/><Relationship Id="rId234" Type="http://schemas.openxmlformats.org/officeDocument/2006/relationships/customXml" Target="../ink/ink715.xml"/><Relationship Id="rId2" Type="http://schemas.openxmlformats.org/officeDocument/2006/relationships/customXml" Target="../ink/ink599.xml"/><Relationship Id="rId29" Type="http://schemas.openxmlformats.org/officeDocument/2006/relationships/image" Target="../media/image559.png"/><Relationship Id="rId255" Type="http://schemas.openxmlformats.org/officeDocument/2006/relationships/image" Target="../media/image672.png"/><Relationship Id="rId276" Type="http://schemas.openxmlformats.org/officeDocument/2006/relationships/customXml" Target="../ink/ink736.xml"/><Relationship Id="rId297" Type="http://schemas.openxmlformats.org/officeDocument/2006/relationships/image" Target="../media/image693.png"/><Relationship Id="rId40" Type="http://schemas.openxmlformats.org/officeDocument/2006/relationships/customXml" Target="../ink/ink618.xml"/><Relationship Id="rId115" Type="http://schemas.openxmlformats.org/officeDocument/2006/relationships/image" Target="../media/image602.png"/><Relationship Id="rId136" Type="http://schemas.openxmlformats.org/officeDocument/2006/relationships/customXml" Target="../ink/ink666.xml"/><Relationship Id="rId157" Type="http://schemas.openxmlformats.org/officeDocument/2006/relationships/image" Target="../media/image623.png"/><Relationship Id="rId178" Type="http://schemas.openxmlformats.org/officeDocument/2006/relationships/customXml" Target="../ink/ink687.xml"/><Relationship Id="rId301" Type="http://schemas.openxmlformats.org/officeDocument/2006/relationships/image" Target="../media/image695.png"/><Relationship Id="rId322" Type="http://schemas.openxmlformats.org/officeDocument/2006/relationships/customXml" Target="../ink/ink759.xml"/><Relationship Id="rId61" Type="http://schemas.openxmlformats.org/officeDocument/2006/relationships/image" Target="../media/image575.png"/><Relationship Id="rId82" Type="http://schemas.openxmlformats.org/officeDocument/2006/relationships/customXml" Target="../ink/ink639.xml"/><Relationship Id="rId199" Type="http://schemas.openxmlformats.org/officeDocument/2006/relationships/image" Target="../media/image644.png"/><Relationship Id="rId203" Type="http://schemas.openxmlformats.org/officeDocument/2006/relationships/image" Target="../media/image64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7.png"/><Relationship Id="rId299" Type="http://schemas.openxmlformats.org/officeDocument/2006/relationships/image" Target="../media/image808.png"/><Relationship Id="rId21" Type="http://schemas.openxmlformats.org/officeDocument/2006/relationships/image" Target="../media/image258.png"/><Relationship Id="rId63" Type="http://schemas.openxmlformats.org/officeDocument/2006/relationships/image" Target="../media/image6900.png"/><Relationship Id="rId159" Type="http://schemas.openxmlformats.org/officeDocument/2006/relationships/image" Target="../media/image738.png"/><Relationship Id="rId324" Type="http://schemas.openxmlformats.org/officeDocument/2006/relationships/customXml" Target="../ink/ink921.xml"/><Relationship Id="rId366" Type="http://schemas.openxmlformats.org/officeDocument/2006/relationships/customXml" Target="../ink/ink942.xml"/><Relationship Id="rId170" Type="http://schemas.openxmlformats.org/officeDocument/2006/relationships/customXml" Target="../ink/ink844.xml"/><Relationship Id="rId191" Type="http://schemas.openxmlformats.org/officeDocument/2006/relationships/image" Target="../media/image754.png"/><Relationship Id="rId205" Type="http://schemas.openxmlformats.org/officeDocument/2006/relationships/image" Target="../media/image761.png"/><Relationship Id="rId226" Type="http://schemas.openxmlformats.org/officeDocument/2006/relationships/customXml" Target="../ink/ink872.xml"/><Relationship Id="rId247" Type="http://schemas.openxmlformats.org/officeDocument/2006/relationships/image" Target="../media/image782.png"/><Relationship Id="rId107" Type="http://schemas.openxmlformats.org/officeDocument/2006/relationships/image" Target="../media/image712.png"/><Relationship Id="rId268" Type="http://schemas.openxmlformats.org/officeDocument/2006/relationships/customXml" Target="../ink/ink893.xml"/><Relationship Id="rId289" Type="http://schemas.openxmlformats.org/officeDocument/2006/relationships/image" Target="../media/image803.png"/><Relationship Id="rId11" Type="http://schemas.openxmlformats.org/officeDocument/2006/relationships/image" Target="../media/image6660.png"/><Relationship Id="rId32" Type="http://schemas.openxmlformats.org/officeDocument/2006/relationships/customXml" Target="../ink/ink775.xml"/><Relationship Id="rId53" Type="http://schemas.openxmlformats.org/officeDocument/2006/relationships/image" Target="../media/image6850.png"/><Relationship Id="rId74" Type="http://schemas.openxmlformats.org/officeDocument/2006/relationships/customXml" Target="../ink/ink796.xml"/><Relationship Id="rId128" Type="http://schemas.openxmlformats.org/officeDocument/2006/relationships/customXml" Target="../ink/ink823.xml"/><Relationship Id="rId149" Type="http://schemas.openxmlformats.org/officeDocument/2006/relationships/image" Target="../media/image733.png"/><Relationship Id="rId314" Type="http://schemas.openxmlformats.org/officeDocument/2006/relationships/customXml" Target="../ink/ink916.xml"/><Relationship Id="rId335" Type="http://schemas.openxmlformats.org/officeDocument/2006/relationships/image" Target="../media/image825.png"/><Relationship Id="rId356" Type="http://schemas.openxmlformats.org/officeDocument/2006/relationships/customXml" Target="../ink/ink937.xml"/><Relationship Id="rId377" Type="http://schemas.openxmlformats.org/officeDocument/2006/relationships/image" Target="../media/image846.png"/><Relationship Id="rId5" Type="http://schemas.openxmlformats.org/officeDocument/2006/relationships/image" Target="../media/image6630.png"/><Relationship Id="rId95" Type="http://schemas.openxmlformats.org/officeDocument/2006/relationships/image" Target="../media/image7060.png"/><Relationship Id="rId160" Type="http://schemas.openxmlformats.org/officeDocument/2006/relationships/customXml" Target="../ink/ink839.xml"/><Relationship Id="rId181" Type="http://schemas.openxmlformats.org/officeDocument/2006/relationships/image" Target="../media/image749.png"/><Relationship Id="rId216" Type="http://schemas.openxmlformats.org/officeDocument/2006/relationships/customXml" Target="../ink/ink867.xml"/><Relationship Id="rId237" Type="http://schemas.openxmlformats.org/officeDocument/2006/relationships/image" Target="../media/image777.png"/><Relationship Id="rId258" Type="http://schemas.openxmlformats.org/officeDocument/2006/relationships/customXml" Target="../ink/ink888.xml"/><Relationship Id="rId279" Type="http://schemas.openxmlformats.org/officeDocument/2006/relationships/image" Target="../media/image798.png"/><Relationship Id="rId22" Type="http://schemas.openxmlformats.org/officeDocument/2006/relationships/customXml" Target="../ink/ink770.xml"/><Relationship Id="rId43" Type="http://schemas.openxmlformats.org/officeDocument/2006/relationships/image" Target="../media/image6800.png"/><Relationship Id="rId64" Type="http://schemas.openxmlformats.org/officeDocument/2006/relationships/customXml" Target="../ink/ink791.xml"/><Relationship Id="rId118" Type="http://schemas.openxmlformats.org/officeDocument/2006/relationships/customXml" Target="../ink/ink818.xml"/><Relationship Id="rId139" Type="http://schemas.openxmlformats.org/officeDocument/2006/relationships/image" Target="../media/image728.png"/><Relationship Id="rId290" Type="http://schemas.openxmlformats.org/officeDocument/2006/relationships/customXml" Target="../ink/ink904.xml"/><Relationship Id="rId304" Type="http://schemas.openxmlformats.org/officeDocument/2006/relationships/customXml" Target="../ink/ink911.xml"/><Relationship Id="rId325" Type="http://schemas.openxmlformats.org/officeDocument/2006/relationships/image" Target="../media/image820.png"/><Relationship Id="rId346" Type="http://schemas.openxmlformats.org/officeDocument/2006/relationships/customXml" Target="../ink/ink932.xml"/><Relationship Id="rId367" Type="http://schemas.openxmlformats.org/officeDocument/2006/relationships/image" Target="../media/image841.png"/><Relationship Id="rId388" Type="http://schemas.openxmlformats.org/officeDocument/2006/relationships/customXml" Target="../ink/ink953.xml"/><Relationship Id="rId85" Type="http://schemas.openxmlformats.org/officeDocument/2006/relationships/image" Target="../media/image7010.png"/><Relationship Id="rId150" Type="http://schemas.openxmlformats.org/officeDocument/2006/relationships/customXml" Target="../ink/ink834.xml"/><Relationship Id="rId171" Type="http://schemas.openxmlformats.org/officeDocument/2006/relationships/image" Target="../media/image744.png"/><Relationship Id="rId192" Type="http://schemas.openxmlformats.org/officeDocument/2006/relationships/customXml" Target="../ink/ink855.xml"/><Relationship Id="rId206" Type="http://schemas.openxmlformats.org/officeDocument/2006/relationships/customXml" Target="../ink/ink862.xml"/><Relationship Id="rId227" Type="http://schemas.openxmlformats.org/officeDocument/2006/relationships/image" Target="../media/image772.png"/><Relationship Id="rId248" Type="http://schemas.openxmlformats.org/officeDocument/2006/relationships/customXml" Target="../ink/ink883.xml"/><Relationship Id="rId269" Type="http://schemas.openxmlformats.org/officeDocument/2006/relationships/image" Target="../media/image793.png"/><Relationship Id="rId12" Type="http://schemas.openxmlformats.org/officeDocument/2006/relationships/customXml" Target="../ink/ink765.xml"/><Relationship Id="rId33" Type="http://schemas.openxmlformats.org/officeDocument/2006/relationships/image" Target="../media/image6750.png"/><Relationship Id="rId108" Type="http://schemas.openxmlformats.org/officeDocument/2006/relationships/customXml" Target="../ink/ink813.xml"/><Relationship Id="rId129" Type="http://schemas.openxmlformats.org/officeDocument/2006/relationships/image" Target="../media/image723.png"/><Relationship Id="rId280" Type="http://schemas.openxmlformats.org/officeDocument/2006/relationships/customXml" Target="../ink/ink899.xml"/><Relationship Id="rId315" Type="http://schemas.openxmlformats.org/officeDocument/2006/relationships/image" Target="../media/image816.png"/><Relationship Id="rId336" Type="http://schemas.openxmlformats.org/officeDocument/2006/relationships/customXml" Target="../ink/ink927.xml"/><Relationship Id="rId357" Type="http://schemas.openxmlformats.org/officeDocument/2006/relationships/image" Target="../media/image836.png"/><Relationship Id="rId54" Type="http://schemas.openxmlformats.org/officeDocument/2006/relationships/customXml" Target="../ink/ink786.xml"/><Relationship Id="rId75" Type="http://schemas.openxmlformats.org/officeDocument/2006/relationships/image" Target="../media/image6960.png"/><Relationship Id="rId96" Type="http://schemas.openxmlformats.org/officeDocument/2006/relationships/customXml" Target="../ink/ink807.xml"/><Relationship Id="rId140" Type="http://schemas.openxmlformats.org/officeDocument/2006/relationships/customXml" Target="../ink/ink829.xml"/><Relationship Id="rId161" Type="http://schemas.openxmlformats.org/officeDocument/2006/relationships/image" Target="../media/image739.png"/><Relationship Id="rId182" Type="http://schemas.openxmlformats.org/officeDocument/2006/relationships/customXml" Target="../ink/ink850.xml"/><Relationship Id="rId217" Type="http://schemas.openxmlformats.org/officeDocument/2006/relationships/image" Target="../media/image767.png"/><Relationship Id="rId378" Type="http://schemas.openxmlformats.org/officeDocument/2006/relationships/customXml" Target="../ink/ink948.xml"/><Relationship Id="rId6" Type="http://schemas.openxmlformats.org/officeDocument/2006/relationships/customXml" Target="../ink/ink762.xml"/><Relationship Id="rId238" Type="http://schemas.openxmlformats.org/officeDocument/2006/relationships/customXml" Target="../ink/ink878.xml"/><Relationship Id="rId259" Type="http://schemas.openxmlformats.org/officeDocument/2006/relationships/image" Target="../media/image788.png"/><Relationship Id="rId23" Type="http://schemas.openxmlformats.org/officeDocument/2006/relationships/image" Target="../media/image6710.png"/><Relationship Id="rId119" Type="http://schemas.openxmlformats.org/officeDocument/2006/relationships/image" Target="../media/image718.png"/><Relationship Id="rId270" Type="http://schemas.openxmlformats.org/officeDocument/2006/relationships/customXml" Target="../ink/ink894.xml"/><Relationship Id="rId291" Type="http://schemas.openxmlformats.org/officeDocument/2006/relationships/image" Target="../media/image804.png"/><Relationship Id="rId305" Type="http://schemas.openxmlformats.org/officeDocument/2006/relationships/image" Target="../media/image811.png"/><Relationship Id="rId326" Type="http://schemas.openxmlformats.org/officeDocument/2006/relationships/customXml" Target="../ink/ink922.xml"/><Relationship Id="rId347" Type="http://schemas.openxmlformats.org/officeDocument/2006/relationships/image" Target="../media/image831.png"/><Relationship Id="rId44" Type="http://schemas.openxmlformats.org/officeDocument/2006/relationships/customXml" Target="../ink/ink781.xml"/><Relationship Id="rId65" Type="http://schemas.openxmlformats.org/officeDocument/2006/relationships/image" Target="../media/image6910.png"/><Relationship Id="rId86" Type="http://schemas.openxmlformats.org/officeDocument/2006/relationships/customXml" Target="../ink/ink802.xml"/><Relationship Id="rId130" Type="http://schemas.openxmlformats.org/officeDocument/2006/relationships/customXml" Target="../ink/ink824.xml"/><Relationship Id="rId151" Type="http://schemas.openxmlformats.org/officeDocument/2006/relationships/image" Target="../media/image734.png"/><Relationship Id="rId368" Type="http://schemas.openxmlformats.org/officeDocument/2006/relationships/customXml" Target="../ink/ink943.xml"/><Relationship Id="rId389" Type="http://schemas.openxmlformats.org/officeDocument/2006/relationships/image" Target="../media/image852.png"/><Relationship Id="rId172" Type="http://schemas.openxmlformats.org/officeDocument/2006/relationships/customXml" Target="../ink/ink845.xml"/><Relationship Id="rId193" Type="http://schemas.openxmlformats.org/officeDocument/2006/relationships/image" Target="../media/image755.png"/><Relationship Id="rId207" Type="http://schemas.openxmlformats.org/officeDocument/2006/relationships/image" Target="../media/image762.png"/><Relationship Id="rId228" Type="http://schemas.openxmlformats.org/officeDocument/2006/relationships/customXml" Target="../ink/ink873.xml"/><Relationship Id="rId249" Type="http://schemas.openxmlformats.org/officeDocument/2006/relationships/image" Target="../media/image783.png"/><Relationship Id="rId13" Type="http://schemas.openxmlformats.org/officeDocument/2006/relationships/image" Target="../media/image6670.png"/><Relationship Id="rId109" Type="http://schemas.openxmlformats.org/officeDocument/2006/relationships/image" Target="../media/image713.png"/><Relationship Id="rId260" Type="http://schemas.openxmlformats.org/officeDocument/2006/relationships/customXml" Target="../ink/ink889.xml"/><Relationship Id="rId281" Type="http://schemas.openxmlformats.org/officeDocument/2006/relationships/image" Target="../media/image799.png"/><Relationship Id="rId316" Type="http://schemas.openxmlformats.org/officeDocument/2006/relationships/customXml" Target="../ink/ink917.xml"/><Relationship Id="rId337" Type="http://schemas.openxmlformats.org/officeDocument/2006/relationships/image" Target="../media/image826.png"/><Relationship Id="rId34" Type="http://schemas.openxmlformats.org/officeDocument/2006/relationships/customXml" Target="../ink/ink776.xml"/><Relationship Id="rId55" Type="http://schemas.openxmlformats.org/officeDocument/2006/relationships/image" Target="../media/image6860.png"/><Relationship Id="rId76" Type="http://schemas.openxmlformats.org/officeDocument/2006/relationships/customXml" Target="../ink/ink797.xml"/><Relationship Id="rId97" Type="http://schemas.openxmlformats.org/officeDocument/2006/relationships/image" Target="../media/image707.png"/><Relationship Id="rId120" Type="http://schemas.openxmlformats.org/officeDocument/2006/relationships/customXml" Target="../ink/ink819.xml"/><Relationship Id="rId141" Type="http://schemas.openxmlformats.org/officeDocument/2006/relationships/image" Target="../media/image729.png"/><Relationship Id="rId358" Type="http://schemas.openxmlformats.org/officeDocument/2006/relationships/customXml" Target="../ink/ink938.xml"/><Relationship Id="rId379" Type="http://schemas.openxmlformats.org/officeDocument/2006/relationships/image" Target="../media/image847.png"/><Relationship Id="rId7" Type="http://schemas.openxmlformats.org/officeDocument/2006/relationships/image" Target="../media/image6640.png"/><Relationship Id="rId162" Type="http://schemas.openxmlformats.org/officeDocument/2006/relationships/customXml" Target="../ink/ink840.xml"/><Relationship Id="rId183" Type="http://schemas.openxmlformats.org/officeDocument/2006/relationships/image" Target="../media/image750.png"/><Relationship Id="rId218" Type="http://schemas.openxmlformats.org/officeDocument/2006/relationships/customXml" Target="../ink/ink868.xml"/><Relationship Id="rId239" Type="http://schemas.openxmlformats.org/officeDocument/2006/relationships/image" Target="../media/image778.png"/><Relationship Id="rId390" Type="http://schemas.openxmlformats.org/officeDocument/2006/relationships/customXml" Target="../ink/ink954.xml"/><Relationship Id="rId250" Type="http://schemas.openxmlformats.org/officeDocument/2006/relationships/customXml" Target="../ink/ink884.xml"/><Relationship Id="rId271" Type="http://schemas.openxmlformats.org/officeDocument/2006/relationships/image" Target="../media/image794.png"/><Relationship Id="rId292" Type="http://schemas.openxmlformats.org/officeDocument/2006/relationships/customXml" Target="../ink/ink905.xml"/><Relationship Id="rId306" Type="http://schemas.openxmlformats.org/officeDocument/2006/relationships/customXml" Target="../ink/ink912.xml"/><Relationship Id="rId24" Type="http://schemas.openxmlformats.org/officeDocument/2006/relationships/customXml" Target="../ink/ink771.xml"/><Relationship Id="rId45" Type="http://schemas.openxmlformats.org/officeDocument/2006/relationships/image" Target="../media/image6810.png"/><Relationship Id="rId66" Type="http://schemas.openxmlformats.org/officeDocument/2006/relationships/customXml" Target="../ink/ink792.xml"/><Relationship Id="rId87" Type="http://schemas.openxmlformats.org/officeDocument/2006/relationships/image" Target="../media/image7020.png"/><Relationship Id="rId110" Type="http://schemas.openxmlformats.org/officeDocument/2006/relationships/customXml" Target="../ink/ink814.xml"/><Relationship Id="rId131" Type="http://schemas.openxmlformats.org/officeDocument/2006/relationships/image" Target="../media/image724.png"/><Relationship Id="rId327" Type="http://schemas.openxmlformats.org/officeDocument/2006/relationships/image" Target="../media/image821.png"/><Relationship Id="rId348" Type="http://schemas.openxmlformats.org/officeDocument/2006/relationships/customXml" Target="../ink/ink933.xml"/><Relationship Id="rId369" Type="http://schemas.openxmlformats.org/officeDocument/2006/relationships/image" Target="../media/image842.png"/><Relationship Id="rId152" Type="http://schemas.openxmlformats.org/officeDocument/2006/relationships/customXml" Target="../ink/ink835.xml"/><Relationship Id="rId173" Type="http://schemas.openxmlformats.org/officeDocument/2006/relationships/image" Target="../media/image745.png"/><Relationship Id="rId194" Type="http://schemas.openxmlformats.org/officeDocument/2006/relationships/customXml" Target="../ink/ink856.xml"/><Relationship Id="rId208" Type="http://schemas.openxmlformats.org/officeDocument/2006/relationships/customXml" Target="../ink/ink863.xml"/><Relationship Id="rId229" Type="http://schemas.openxmlformats.org/officeDocument/2006/relationships/image" Target="../media/image773.png"/><Relationship Id="rId380" Type="http://schemas.openxmlformats.org/officeDocument/2006/relationships/customXml" Target="../ink/ink949.xml"/><Relationship Id="rId240" Type="http://schemas.openxmlformats.org/officeDocument/2006/relationships/customXml" Target="../ink/ink879.xml"/><Relationship Id="rId261" Type="http://schemas.openxmlformats.org/officeDocument/2006/relationships/image" Target="../media/image789.png"/><Relationship Id="rId14" Type="http://schemas.openxmlformats.org/officeDocument/2006/relationships/customXml" Target="../ink/ink766.xml"/><Relationship Id="rId35" Type="http://schemas.openxmlformats.org/officeDocument/2006/relationships/image" Target="../media/image6760.png"/><Relationship Id="rId56" Type="http://schemas.openxmlformats.org/officeDocument/2006/relationships/customXml" Target="../ink/ink787.xml"/><Relationship Id="rId77" Type="http://schemas.openxmlformats.org/officeDocument/2006/relationships/image" Target="../media/image6970.png"/><Relationship Id="rId100" Type="http://schemas.openxmlformats.org/officeDocument/2006/relationships/customXml" Target="../ink/ink809.xml"/><Relationship Id="rId282" Type="http://schemas.openxmlformats.org/officeDocument/2006/relationships/customXml" Target="../ink/ink900.xml"/><Relationship Id="rId317" Type="http://schemas.openxmlformats.org/officeDocument/2006/relationships/image" Target="../media/image817.png"/><Relationship Id="rId338" Type="http://schemas.openxmlformats.org/officeDocument/2006/relationships/customXml" Target="../ink/ink928.xml"/><Relationship Id="rId359" Type="http://schemas.openxmlformats.org/officeDocument/2006/relationships/image" Target="../media/image837.png"/><Relationship Id="rId8" Type="http://schemas.openxmlformats.org/officeDocument/2006/relationships/customXml" Target="../ink/ink763.xml"/><Relationship Id="rId98" Type="http://schemas.openxmlformats.org/officeDocument/2006/relationships/customXml" Target="../ink/ink808.xml"/><Relationship Id="rId121" Type="http://schemas.openxmlformats.org/officeDocument/2006/relationships/image" Target="../media/image719.png"/><Relationship Id="rId142" Type="http://schemas.openxmlformats.org/officeDocument/2006/relationships/customXml" Target="../ink/ink830.xml"/><Relationship Id="rId163" Type="http://schemas.openxmlformats.org/officeDocument/2006/relationships/image" Target="../media/image740.png"/><Relationship Id="rId184" Type="http://schemas.openxmlformats.org/officeDocument/2006/relationships/customXml" Target="../ink/ink851.xml"/><Relationship Id="rId219" Type="http://schemas.openxmlformats.org/officeDocument/2006/relationships/image" Target="../media/image768.png"/><Relationship Id="rId370" Type="http://schemas.openxmlformats.org/officeDocument/2006/relationships/customXml" Target="../ink/ink944.xml"/><Relationship Id="rId391" Type="http://schemas.openxmlformats.org/officeDocument/2006/relationships/image" Target="../media/image853.png"/><Relationship Id="rId230" Type="http://schemas.openxmlformats.org/officeDocument/2006/relationships/customXml" Target="../ink/ink874.xml"/><Relationship Id="rId251" Type="http://schemas.openxmlformats.org/officeDocument/2006/relationships/image" Target="../media/image784.png"/><Relationship Id="rId25" Type="http://schemas.openxmlformats.org/officeDocument/2006/relationships/image" Target="../media/image6720.png"/><Relationship Id="rId46" Type="http://schemas.openxmlformats.org/officeDocument/2006/relationships/customXml" Target="../ink/ink782.xml"/><Relationship Id="rId67" Type="http://schemas.openxmlformats.org/officeDocument/2006/relationships/image" Target="../media/image6920.png"/><Relationship Id="rId272" Type="http://schemas.openxmlformats.org/officeDocument/2006/relationships/customXml" Target="../ink/ink895.xml"/><Relationship Id="rId293" Type="http://schemas.openxmlformats.org/officeDocument/2006/relationships/image" Target="../media/image805.png"/><Relationship Id="rId307" Type="http://schemas.openxmlformats.org/officeDocument/2006/relationships/image" Target="../media/image812.png"/><Relationship Id="rId328" Type="http://schemas.openxmlformats.org/officeDocument/2006/relationships/customXml" Target="../ink/ink923.xml"/><Relationship Id="rId349" Type="http://schemas.openxmlformats.org/officeDocument/2006/relationships/image" Target="../media/image832.png"/><Relationship Id="rId88" Type="http://schemas.openxmlformats.org/officeDocument/2006/relationships/customXml" Target="../ink/ink803.xml"/><Relationship Id="rId111" Type="http://schemas.openxmlformats.org/officeDocument/2006/relationships/image" Target="../media/image714.png"/><Relationship Id="rId132" Type="http://schemas.openxmlformats.org/officeDocument/2006/relationships/customXml" Target="../ink/ink825.xml"/><Relationship Id="rId153" Type="http://schemas.openxmlformats.org/officeDocument/2006/relationships/image" Target="../media/image735.png"/><Relationship Id="rId174" Type="http://schemas.openxmlformats.org/officeDocument/2006/relationships/customXml" Target="../ink/ink846.xml"/><Relationship Id="rId195" Type="http://schemas.openxmlformats.org/officeDocument/2006/relationships/image" Target="../media/image756.png"/><Relationship Id="rId209" Type="http://schemas.openxmlformats.org/officeDocument/2006/relationships/image" Target="../media/image763.png"/><Relationship Id="rId360" Type="http://schemas.openxmlformats.org/officeDocument/2006/relationships/customXml" Target="../ink/ink939.xml"/><Relationship Id="rId381" Type="http://schemas.openxmlformats.org/officeDocument/2006/relationships/image" Target="../media/image848.png"/><Relationship Id="rId220" Type="http://schemas.openxmlformats.org/officeDocument/2006/relationships/customXml" Target="../ink/ink869.xml"/><Relationship Id="rId241" Type="http://schemas.openxmlformats.org/officeDocument/2006/relationships/image" Target="../media/image779.png"/><Relationship Id="rId15" Type="http://schemas.openxmlformats.org/officeDocument/2006/relationships/image" Target="../media/image6680.png"/><Relationship Id="rId36" Type="http://schemas.openxmlformats.org/officeDocument/2006/relationships/customXml" Target="../ink/ink777.xml"/><Relationship Id="rId57" Type="http://schemas.openxmlformats.org/officeDocument/2006/relationships/image" Target="../media/image6870.png"/><Relationship Id="rId262" Type="http://schemas.openxmlformats.org/officeDocument/2006/relationships/customXml" Target="../ink/ink890.xml"/><Relationship Id="rId283" Type="http://schemas.openxmlformats.org/officeDocument/2006/relationships/image" Target="../media/image800.png"/><Relationship Id="rId318" Type="http://schemas.openxmlformats.org/officeDocument/2006/relationships/customXml" Target="../ink/ink918.xml"/><Relationship Id="rId339" Type="http://schemas.openxmlformats.org/officeDocument/2006/relationships/image" Target="../media/image827.png"/><Relationship Id="rId78" Type="http://schemas.openxmlformats.org/officeDocument/2006/relationships/customXml" Target="../ink/ink798.xml"/><Relationship Id="rId99" Type="http://schemas.openxmlformats.org/officeDocument/2006/relationships/image" Target="../media/image708.png"/><Relationship Id="rId101" Type="http://schemas.openxmlformats.org/officeDocument/2006/relationships/image" Target="../media/image709.png"/><Relationship Id="rId122" Type="http://schemas.openxmlformats.org/officeDocument/2006/relationships/customXml" Target="../ink/ink820.xml"/><Relationship Id="rId143" Type="http://schemas.openxmlformats.org/officeDocument/2006/relationships/image" Target="../media/image730.png"/><Relationship Id="rId164" Type="http://schemas.openxmlformats.org/officeDocument/2006/relationships/customXml" Target="../ink/ink841.xml"/><Relationship Id="rId185" Type="http://schemas.openxmlformats.org/officeDocument/2006/relationships/image" Target="../media/image751.png"/><Relationship Id="rId350" Type="http://schemas.openxmlformats.org/officeDocument/2006/relationships/customXml" Target="../ink/ink934.xml"/><Relationship Id="rId371" Type="http://schemas.openxmlformats.org/officeDocument/2006/relationships/image" Target="../media/image843.png"/><Relationship Id="rId9" Type="http://schemas.openxmlformats.org/officeDocument/2006/relationships/image" Target="../media/image6650.png"/><Relationship Id="rId210" Type="http://schemas.openxmlformats.org/officeDocument/2006/relationships/customXml" Target="../ink/ink864.xml"/><Relationship Id="rId392" Type="http://schemas.openxmlformats.org/officeDocument/2006/relationships/customXml" Target="../ink/ink955.xml"/><Relationship Id="rId26" Type="http://schemas.openxmlformats.org/officeDocument/2006/relationships/customXml" Target="../ink/ink772.xml"/><Relationship Id="rId231" Type="http://schemas.openxmlformats.org/officeDocument/2006/relationships/image" Target="../media/image774.png"/><Relationship Id="rId252" Type="http://schemas.openxmlformats.org/officeDocument/2006/relationships/customXml" Target="../ink/ink885.xml"/><Relationship Id="rId273" Type="http://schemas.openxmlformats.org/officeDocument/2006/relationships/image" Target="../media/image795.png"/><Relationship Id="rId294" Type="http://schemas.openxmlformats.org/officeDocument/2006/relationships/customXml" Target="../ink/ink906.xml"/><Relationship Id="rId308" Type="http://schemas.openxmlformats.org/officeDocument/2006/relationships/customXml" Target="../ink/ink913.xml"/><Relationship Id="rId329" Type="http://schemas.openxmlformats.org/officeDocument/2006/relationships/image" Target="../media/image822.png"/><Relationship Id="rId47" Type="http://schemas.openxmlformats.org/officeDocument/2006/relationships/image" Target="../media/image6820.png"/><Relationship Id="rId68" Type="http://schemas.openxmlformats.org/officeDocument/2006/relationships/customXml" Target="../ink/ink793.xml"/><Relationship Id="rId89" Type="http://schemas.openxmlformats.org/officeDocument/2006/relationships/image" Target="../media/image7030.png"/><Relationship Id="rId112" Type="http://schemas.openxmlformats.org/officeDocument/2006/relationships/customXml" Target="../ink/ink815.xml"/><Relationship Id="rId133" Type="http://schemas.openxmlformats.org/officeDocument/2006/relationships/image" Target="../media/image725.png"/><Relationship Id="rId154" Type="http://schemas.openxmlformats.org/officeDocument/2006/relationships/customXml" Target="../ink/ink836.xml"/><Relationship Id="rId175" Type="http://schemas.openxmlformats.org/officeDocument/2006/relationships/image" Target="../media/image746.png"/><Relationship Id="rId340" Type="http://schemas.openxmlformats.org/officeDocument/2006/relationships/customXml" Target="../ink/ink929.xml"/><Relationship Id="rId361" Type="http://schemas.openxmlformats.org/officeDocument/2006/relationships/image" Target="../media/image838.png"/><Relationship Id="rId196" Type="http://schemas.openxmlformats.org/officeDocument/2006/relationships/customXml" Target="../ink/ink857.xml"/><Relationship Id="rId200" Type="http://schemas.openxmlformats.org/officeDocument/2006/relationships/customXml" Target="../ink/ink859.xml"/><Relationship Id="rId382" Type="http://schemas.openxmlformats.org/officeDocument/2006/relationships/customXml" Target="../ink/ink950.xml"/><Relationship Id="rId16" Type="http://schemas.openxmlformats.org/officeDocument/2006/relationships/customXml" Target="../ink/ink767.xml"/><Relationship Id="rId221" Type="http://schemas.openxmlformats.org/officeDocument/2006/relationships/image" Target="../media/image769.png"/><Relationship Id="rId242" Type="http://schemas.openxmlformats.org/officeDocument/2006/relationships/customXml" Target="../ink/ink880.xml"/><Relationship Id="rId263" Type="http://schemas.openxmlformats.org/officeDocument/2006/relationships/image" Target="../media/image790.png"/><Relationship Id="rId284" Type="http://schemas.openxmlformats.org/officeDocument/2006/relationships/customXml" Target="../ink/ink901.xml"/><Relationship Id="rId319" Type="http://schemas.openxmlformats.org/officeDocument/2006/relationships/image" Target="../media/image818.png"/><Relationship Id="rId37" Type="http://schemas.openxmlformats.org/officeDocument/2006/relationships/image" Target="../media/image6770.png"/><Relationship Id="rId58" Type="http://schemas.openxmlformats.org/officeDocument/2006/relationships/customXml" Target="../ink/ink788.xml"/><Relationship Id="rId79" Type="http://schemas.openxmlformats.org/officeDocument/2006/relationships/image" Target="../media/image6980.png"/><Relationship Id="rId102" Type="http://schemas.openxmlformats.org/officeDocument/2006/relationships/customXml" Target="../ink/ink810.xml"/><Relationship Id="rId123" Type="http://schemas.openxmlformats.org/officeDocument/2006/relationships/image" Target="../media/image720.png"/><Relationship Id="rId144" Type="http://schemas.openxmlformats.org/officeDocument/2006/relationships/customXml" Target="../ink/ink831.xml"/><Relationship Id="rId330" Type="http://schemas.openxmlformats.org/officeDocument/2006/relationships/customXml" Target="../ink/ink924.xml"/><Relationship Id="rId90" Type="http://schemas.openxmlformats.org/officeDocument/2006/relationships/customXml" Target="../ink/ink804.xml"/><Relationship Id="rId165" Type="http://schemas.openxmlformats.org/officeDocument/2006/relationships/image" Target="../media/image741.png"/><Relationship Id="rId186" Type="http://schemas.openxmlformats.org/officeDocument/2006/relationships/customXml" Target="../ink/ink852.xml"/><Relationship Id="rId351" Type="http://schemas.openxmlformats.org/officeDocument/2006/relationships/image" Target="../media/image833.png"/><Relationship Id="rId372" Type="http://schemas.openxmlformats.org/officeDocument/2006/relationships/customXml" Target="../ink/ink945.xml"/><Relationship Id="rId393" Type="http://schemas.openxmlformats.org/officeDocument/2006/relationships/image" Target="../media/image854.png"/><Relationship Id="rId211" Type="http://schemas.openxmlformats.org/officeDocument/2006/relationships/image" Target="../media/image764.png"/><Relationship Id="rId232" Type="http://schemas.openxmlformats.org/officeDocument/2006/relationships/customXml" Target="../ink/ink875.xml"/><Relationship Id="rId253" Type="http://schemas.openxmlformats.org/officeDocument/2006/relationships/image" Target="../media/image785.png"/><Relationship Id="rId274" Type="http://schemas.openxmlformats.org/officeDocument/2006/relationships/customXml" Target="../ink/ink896.xml"/><Relationship Id="rId295" Type="http://schemas.openxmlformats.org/officeDocument/2006/relationships/image" Target="../media/image806.png"/><Relationship Id="rId309" Type="http://schemas.openxmlformats.org/officeDocument/2006/relationships/image" Target="../media/image813.png"/><Relationship Id="rId27" Type="http://schemas.openxmlformats.org/officeDocument/2006/relationships/image" Target="../media/image6730.png"/><Relationship Id="rId48" Type="http://schemas.openxmlformats.org/officeDocument/2006/relationships/customXml" Target="../ink/ink783.xml"/><Relationship Id="rId69" Type="http://schemas.openxmlformats.org/officeDocument/2006/relationships/image" Target="../media/image6930.png"/><Relationship Id="rId113" Type="http://schemas.openxmlformats.org/officeDocument/2006/relationships/image" Target="../media/image715.png"/><Relationship Id="rId134" Type="http://schemas.openxmlformats.org/officeDocument/2006/relationships/customXml" Target="../ink/ink826.xml"/><Relationship Id="rId320" Type="http://schemas.openxmlformats.org/officeDocument/2006/relationships/customXml" Target="../ink/ink919.xml"/><Relationship Id="rId80" Type="http://schemas.openxmlformats.org/officeDocument/2006/relationships/customXml" Target="../ink/ink799.xml"/><Relationship Id="rId155" Type="http://schemas.openxmlformats.org/officeDocument/2006/relationships/image" Target="../media/image736.png"/><Relationship Id="rId176" Type="http://schemas.openxmlformats.org/officeDocument/2006/relationships/customXml" Target="../ink/ink847.xml"/><Relationship Id="rId197" Type="http://schemas.openxmlformats.org/officeDocument/2006/relationships/image" Target="../media/image757.png"/><Relationship Id="rId341" Type="http://schemas.openxmlformats.org/officeDocument/2006/relationships/image" Target="../media/image828.png"/><Relationship Id="rId362" Type="http://schemas.openxmlformats.org/officeDocument/2006/relationships/customXml" Target="../ink/ink940.xml"/><Relationship Id="rId383" Type="http://schemas.openxmlformats.org/officeDocument/2006/relationships/image" Target="../media/image849.png"/><Relationship Id="rId201" Type="http://schemas.openxmlformats.org/officeDocument/2006/relationships/image" Target="../media/image759.png"/><Relationship Id="rId222" Type="http://schemas.openxmlformats.org/officeDocument/2006/relationships/customXml" Target="../ink/ink870.xml"/><Relationship Id="rId243" Type="http://schemas.openxmlformats.org/officeDocument/2006/relationships/image" Target="../media/image780.png"/><Relationship Id="rId264" Type="http://schemas.openxmlformats.org/officeDocument/2006/relationships/customXml" Target="../ink/ink891.xml"/><Relationship Id="rId285" Type="http://schemas.openxmlformats.org/officeDocument/2006/relationships/image" Target="../media/image801.png"/><Relationship Id="rId17" Type="http://schemas.openxmlformats.org/officeDocument/2006/relationships/image" Target="../media/image6690.png"/><Relationship Id="rId38" Type="http://schemas.openxmlformats.org/officeDocument/2006/relationships/customXml" Target="../ink/ink778.xml"/><Relationship Id="rId59" Type="http://schemas.openxmlformats.org/officeDocument/2006/relationships/image" Target="../media/image6880.png"/><Relationship Id="rId103" Type="http://schemas.openxmlformats.org/officeDocument/2006/relationships/image" Target="../media/image710.png"/><Relationship Id="rId124" Type="http://schemas.openxmlformats.org/officeDocument/2006/relationships/customXml" Target="../ink/ink821.xml"/><Relationship Id="rId310" Type="http://schemas.openxmlformats.org/officeDocument/2006/relationships/customXml" Target="../ink/ink914.xml"/><Relationship Id="rId70" Type="http://schemas.openxmlformats.org/officeDocument/2006/relationships/customXml" Target="../ink/ink794.xml"/><Relationship Id="rId91" Type="http://schemas.openxmlformats.org/officeDocument/2006/relationships/image" Target="../media/image7040.png"/><Relationship Id="rId145" Type="http://schemas.openxmlformats.org/officeDocument/2006/relationships/image" Target="../media/image731.png"/><Relationship Id="rId166" Type="http://schemas.openxmlformats.org/officeDocument/2006/relationships/customXml" Target="../ink/ink842.xml"/><Relationship Id="rId187" Type="http://schemas.openxmlformats.org/officeDocument/2006/relationships/image" Target="../media/image752.png"/><Relationship Id="rId331" Type="http://schemas.openxmlformats.org/officeDocument/2006/relationships/image" Target="../media/image823.png"/><Relationship Id="rId352" Type="http://schemas.openxmlformats.org/officeDocument/2006/relationships/customXml" Target="../ink/ink935.xml"/><Relationship Id="rId373" Type="http://schemas.openxmlformats.org/officeDocument/2006/relationships/image" Target="../media/image84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65.xml"/><Relationship Id="rId233" Type="http://schemas.openxmlformats.org/officeDocument/2006/relationships/image" Target="../media/image775.png"/><Relationship Id="rId254" Type="http://schemas.openxmlformats.org/officeDocument/2006/relationships/customXml" Target="../ink/ink886.xml"/><Relationship Id="rId28" Type="http://schemas.openxmlformats.org/officeDocument/2006/relationships/customXml" Target="../ink/ink773.xml"/><Relationship Id="rId49" Type="http://schemas.openxmlformats.org/officeDocument/2006/relationships/image" Target="../media/image6830.png"/><Relationship Id="rId114" Type="http://schemas.openxmlformats.org/officeDocument/2006/relationships/customXml" Target="../ink/ink816.xml"/><Relationship Id="rId275" Type="http://schemas.openxmlformats.org/officeDocument/2006/relationships/image" Target="../media/image796.png"/><Relationship Id="rId296" Type="http://schemas.openxmlformats.org/officeDocument/2006/relationships/customXml" Target="../ink/ink907.xml"/><Relationship Id="rId300" Type="http://schemas.openxmlformats.org/officeDocument/2006/relationships/customXml" Target="../ink/ink909.xml"/><Relationship Id="rId60" Type="http://schemas.openxmlformats.org/officeDocument/2006/relationships/customXml" Target="../ink/ink789.xml"/><Relationship Id="rId81" Type="http://schemas.openxmlformats.org/officeDocument/2006/relationships/image" Target="../media/image6990.png"/><Relationship Id="rId135" Type="http://schemas.openxmlformats.org/officeDocument/2006/relationships/image" Target="../media/image726.png"/><Relationship Id="rId156" Type="http://schemas.openxmlformats.org/officeDocument/2006/relationships/customXml" Target="../ink/ink837.xml"/><Relationship Id="rId177" Type="http://schemas.openxmlformats.org/officeDocument/2006/relationships/image" Target="../media/image747.png"/><Relationship Id="rId198" Type="http://schemas.openxmlformats.org/officeDocument/2006/relationships/customXml" Target="../ink/ink858.xml"/><Relationship Id="rId321" Type="http://schemas.openxmlformats.org/officeDocument/2006/relationships/image" Target="../media/image422.png"/><Relationship Id="rId342" Type="http://schemas.openxmlformats.org/officeDocument/2006/relationships/customXml" Target="../ink/ink930.xml"/><Relationship Id="rId363" Type="http://schemas.openxmlformats.org/officeDocument/2006/relationships/image" Target="../media/image839.png"/><Relationship Id="rId384" Type="http://schemas.openxmlformats.org/officeDocument/2006/relationships/customXml" Target="../ink/ink951.xml"/><Relationship Id="rId202" Type="http://schemas.openxmlformats.org/officeDocument/2006/relationships/customXml" Target="../ink/ink860.xml"/><Relationship Id="rId223" Type="http://schemas.openxmlformats.org/officeDocument/2006/relationships/image" Target="../media/image770.png"/><Relationship Id="rId244" Type="http://schemas.openxmlformats.org/officeDocument/2006/relationships/customXml" Target="../ink/ink881.xml"/><Relationship Id="rId18" Type="http://schemas.openxmlformats.org/officeDocument/2006/relationships/customXml" Target="../ink/ink768.xml"/><Relationship Id="rId39" Type="http://schemas.openxmlformats.org/officeDocument/2006/relationships/image" Target="../media/image6780.png"/><Relationship Id="rId265" Type="http://schemas.openxmlformats.org/officeDocument/2006/relationships/image" Target="../media/image791.png"/><Relationship Id="rId286" Type="http://schemas.openxmlformats.org/officeDocument/2006/relationships/customXml" Target="../ink/ink902.xml"/><Relationship Id="rId50" Type="http://schemas.openxmlformats.org/officeDocument/2006/relationships/customXml" Target="../ink/ink784.xml"/><Relationship Id="rId104" Type="http://schemas.openxmlformats.org/officeDocument/2006/relationships/customXml" Target="../ink/ink811.xml"/><Relationship Id="rId125" Type="http://schemas.openxmlformats.org/officeDocument/2006/relationships/image" Target="../media/image721.png"/><Relationship Id="rId146" Type="http://schemas.openxmlformats.org/officeDocument/2006/relationships/customXml" Target="../ink/ink832.xml"/><Relationship Id="rId167" Type="http://schemas.openxmlformats.org/officeDocument/2006/relationships/image" Target="../media/image742.png"/><Relationship Id="rId188" Type="http://schemas.openxmlformats.org/officeDocument/2006/relationships/customXml" Target="../ink/ink853.xml"/><Relationship Id="rId311" Type="http://schemas.openxmlformats.org/officeDocument/2006/relationships/image" Target="../media/image814.png"/><Relationship Id="rId332" Type="http://schemas.openxmlformats.org/officeDocument/2006/relationships/customXml" Target="../ink/ink925.xml"/><Relationship Id="rId353" Type="http://schemas.openxmlformats.org/officeDocument/2006/relationships/image" Target="../media/image834.png"/><Relationship Id="rId374" Type="http://schemas.openxmlformats.org/officeDocument/2006/relationships/customXml" Target="../ink/ink946.xml"/><Relationship Id="rId71" Type="http://schemas.openxmlformats.org/officeDocument/2006/relationships/image" Target="../media/image6940.png"/><Relationship Id="rId92" Type="http://schemas.openxmlformats.org/officeDocument/2006/relationships/customXml" Target="../ink/ink805.xml"/><Relationship Id="rId213" Type="http://schemas.openxmlformats.org/officeDocument/2006/relationships/image" Target="../media/image765.png"/><Relationship Id="rId234" Type="http://schemas.openxmlformats.org/officeDocument/2006/relationships/customXml" Target="../ink/ink876.xml"/><Relationship Id="rId2" Type="http://schemas.openxmlformats.org/officeDocument/2006/relationships/customXml" Target="../ink/ink760.xml"/><Relationship Id="rId29" Type="http://schemas.openxmlformats.org/officeDocument/2006/relationships/image" Target="../media/image261.png"/><Relationship Id="rId255" Type="http://schemas.openxmlformats.org/officeDocument/2006/relationships/image" Target="../media/image786.png"/><Relationship Id="rId276" Type="http://schemas.openxmlformats.org/officeDocument/2006/relationships/customXml" Target="../ink/ink897.xml"/><Relationship Id="rId297" Type="http://schemas.openxmlformats.org/officeDocument/2006/relationships/image" Target="../media/image807.png"/><Relationship Id="rId40" Type="http://schemas.openxmlformats.org/officeDocument/2006/relationships/customXml" Target="../ink/ink779.xml"/><Relationship Id="rId115" Type="http://schemas.openxmlformats.org/officeDocument/2006/relationships/image" Target="../media/image716.png"/><Relationship Id="rId136" Type="http://schemas.openxmlformats.org/officeDocument/2006/relationships/customXml" Target="../ink/ink827.xml"/><Relationship Id="rId157" Type="http://schemas.openxmlformats.org/officeDocument/2006/relationships/image" Target="../media/image737.png"/><Relationship Id="rId178" Type="http://schemas.openxmlformats.org/officeDocument/2006/relationships/customXml" Target="../ink/ink848.xml"/><Relationship Id="rId301" Type="http://schemas.openxmlformats.org/officeDocument/2006/relationships/image" Target="../media/image809.png"/><Relationship Id="rId322" Type="http://schemas.openxmlformats.org/officeDocument/2006/relationships/customXml" Target="../ink/ink920.xml"/><Relationship Id="rId343" Type="http://schemas.openxmlformats.org/officeDocument/2006/relationships/image" Target="../media/image829.png"/><Relationship Id="rId364" Type="http://schemas.openxmlformats.org/officeDocument/2006/relationships/customXml" Target="../ink/ink941.xml"/><Relationship Id="rId61" Type="http://schemas.openxmlformats.org/officeDocument/2006/relationships/image" Target="../media/image6890.png"/><Relationship Id="rId82" Type="http://schemas.openxmlformats.org/officeDocument/2006/relationships/customXml" Target="../ink/ink800.xml"/><Relationship Id="rId199" Type="http://schemas.openxmlformats.org/officeDocument/2006/relationships/image" Target="../media/image758.png"/><Relationship Id="rId203" Type="http://schemas.openxmlformats.org/officeDocument/2006/relationships/image" Target="../media/image760.png"/><Relationship Id="rId385" Type="http://schemas.openxmlformats.org/officeDocument/2006/relationships/image" Target="../media/image850.png"/><Relationship Id="rId19" Type="http://schemas.openxmlformats.org/officeDocument/2006/relationships/image" Target="../media/image6700.png"/><Relationship Id="rId224" Type="http://schemas.openxmlformats.org/officeDocument/2006/relationships/customXml" Target="../ink/ink871.xml"/><Relationship Id="rId245" Type="http://schemas.openxmlformats.org/officeDocument/2006/relationships/image" Target="../media/image781.png"/><Relationship Id="rId266" Type="http://schemas.openxmlformats.org/officeDocument/2006/relationships/customXml" Target="../ink/ink892.xml"/><Relationship Id="rId287" Type="http://schemas.openxmlformats.org/officeDocument/2006/relationships/image" Target="../media/image802.png"/><Relationship Id="rId30" Type="http://schemas.openxmlformats.org/officeDocument/2006/relationships/customXml" Target="../ink/ink774.xml"/><Relationship Id="rId105" Type="http://schemas.openxmlformats.org/officeDocument/2006/relationships/image" Target="../media/image711.png"/><Relationship Id="rId126" Type="http://schemas.openxmlformats.org/officeDocument/2006/relationships/customXml" Target="../ink/ink822.xml"/><Relationship Id="rId147" Type="http://schemas.openxmlformats.org/officeDocument/2006/relationships/image" Target="../media/image732.png"/><Relationship Id="rId168" Type="http://schemas.openxmlformats.org/officeDocument/2006/relationships/customXml" Target="../ink/ink843.xml"/><Relationship Id="rId312" Type="http://schemas.openxmlformats.org/officeDocument/2006/relationships/customXml" Target="../ink/ink915.xml"/><Relationship Id="rId333" Type="http://schemas.openxmlformats.org/officeDocument/2006/relationships/image" Target="../media/image824.png"/><Relationship Id="rId354" Type="http://schemas.openxmlformats.org/officeDocument/2006/relationships/customXml" Target="../ink/ink936.xml"/><Relationship Id="rId51" Type="http://schemas.openxmlformats.org/officeDocument/2006/relationships/image" Target="../media/image6840.png"/><Relationship Id="rId72" Type="http://schemas.openxmlformats.org/officeDocument/2006/relationships/customXml" Target="../ink/ink795.xml"/><Relationship Id="rId93" Type="http://schemas.openxmlformats.org/officeDocument/2006/relationships/image" Target="../media/image7050.png"/><Relationship Id="rId189" Type="http://schemas.openxmlformats.org/officeDocument/2006/relationships/image" Target="../media/image753.png"/><Relationship Id="rId375" Type="http://schemas.openxmlformats.org/officeDocument/2006/relationships/image" Target="../media/image845.png"/><Relationship Id="rId3" Type="http://schemas.openxmlformats.org/officeDocument/2006/relationships/image" Target="../media/image6620.png"/><Relationship Id="rId214" Type="http://schemas.openxmlformats.org/officeDocument/2006/relationships/customXml" Target="../ink/ink866.xml"/><Relationship Id="rId235" Type="http://schemas.openxmlformats.org/officeDocument/2006/relationships/image" Target="../media/image776.png"/><Relationship Id="rId256" Type="http://schemas.openxmlformats.org/officeDocument/2006/relationships/customXml" Target="../ink/ink887.xml"/><Relationship Id="rId277" Type="http://schemas.openxmlformats.org/officeDocument/2006/relationships/image" Target="../media/image797.png"/><Relationship Id="rId298" Type="http://schemas.openxmlformats.org/officeDocument/2006/relationships/customXml" Target="../ink/ink908.xml"/><Relationship Id="rId116" Type="http://schemas.openxmlformats.org/officeDocument/2006/relationships/customXml" Target="../ink/ink817.xml"/><Relationship Id="rId137" Type="http://schemas.openxmlformats.org/officeDocument/2006/relationships/image" Target="../media/image727.png"/><Relationship Id="rId158" Type="http://schemas.openxmlformats.org/officeDocument/2006/relationships/customXml" Target="../ink/ink838.xml"/><Relationship Id="rId302" Type="http://schemas.openxmlformats.org/officeDocument/2006/relationships/customXml" Target="../ink/ink910.xml"/><Relationship Id="rId323" Type="http://schemas.openxmlformats.org/officeDocument/2006/relationships/image" Target="../media/image819.png"/><Relationship Id="rId344" Type="http://schemas.openxmlformats.org/officeDocument/2006/relationships/customXml" Target="../ink/ink931.xml"/><Relationship Id="rId20" Type="http://schemas.openxmlformats.org/officeDocument/2006/relationships/customXml" Target="../ink/ink769.xml"/><Relationship Id="rId41" Type="http://schemas.openxmlformats.org/officeDocument/2006/relationships/image" Target="../media/image6790.png"/><Relationship Id="rId62" Type="http://schemas.openxmlformats.org/officeDocument/2006/relationships/customXml" Target="../ink/ink790.xml"/><Relationship Id="rId83" Type="http://schemas.openxmlformats.org/officeDocument/2006/relationships/image" Target="../media/image7000.png"/><Relationship Id="rId179" Type="http://schemas.openxmlformats.org/officeDocument/2006/relationships/image" Target="../media/image748.png"/><Relationship Id="rId365" Type="http://schemas.openxmlformats.org/officeDocument/2006/relationships/image" Target="../media/image840.png"/><Relationship Id="rId386" Type="http://schemas.openxmlformats.org/officeDocument/2006/relationships/customXml" Target="../ink/ink952.xml"/><Relationship Id="rId190" Type="http://schemas.openxmlformats.org/officeDocument/2006/relationships/customXml" Target="../ink/ink854.xml"/><Relationship Id="rId204" Type="http://schemas.openxmlformats.org/officeDocument/2006/relationships/customXml" Target="../ink/ink861.xml"/><Relationship Id="rId225" Type="http://schemas.openxmlformats.org/officeDocument/2006/relationships/image" Target="../media/image771.png"/><Relationship Id="rId246" Type="http://schemas.openxmlformats.org/officeDocument/2006/relationships/customXml" Target="../ink/ink882.xml"/><Relationship Id="rId267" Type="http://schemas.openxmlformats.org/officeDocument/2006/relationships/image" Target="../media/image792.png"/><Relationship Id="rId288" Type="http://schemas.openxmlformats.org/officeDocument/2006/relationships/customXml" Target="../ink/ink903.xml"/><Relationship Id="rId106" Type="http://schemas.openxmlformats.org/officeDocument/2006/relationships/customXml" Target="../ink/ink812.xml"/><Relationship Id="rId127" Type="http://schemas.openxmlformats.org/officeDocument/2006/relationships/image" Target="../media/image722.png"/><Relationship Id="rId313" Type="http://schemas.openxmlformats.org/officeDocument/2006/relationships/image" Target="../media/image815.png"/><Relationship Id="rId10" Type="http://schemas.openxmlformats.org/officeDocument/2006/relationships/customXml" Target="../ink/ink764.xml"/><Relationship Id="rId31" Type="http://schemas.openxmlformats.org/officeDocument/2006/relationships/image" Target="../media/image6740.png"/><Relationship Id="rId52" Type="http://schemas.openxmlformats.org/officeDocument/2006/relationships/customXml" Target="../ink/ink785.xml"/><Relationship Id="rId73" Type="http://schemas.openxmlformats.org/officeDocument/2006/relationships/image" Target="../media/image6950.png"/><Relationship Id="rId94" Type="http://schemas.openxmlformats.org/officeDocument/2006/relationships/customXml" Target="../ink/ink806.xml"/><Relationship Id="rId148" Type="http://schemas.openxmlformats.org/officeDocument/2006/relationships/customXml" Target="../ink/ink833.xml"/><Relationship Id="rId169" Type="http://schemas.openxmlformats.org/officeDocument/2006/relationships/image" Target="../media/image743.png"/><Relationship Id="rId334" Type="http://schemas.openxmlformats.org/officeDocument/2006/relationships/customXml" Target="../ink/ink926.xml"/><Relationship Id="rId355" Type="http://schemas.openxmlformats.org/officeDocument/2006/relationships/image" Target="../media/image835.png"/><Relationship Id="rId376" Type="http://schemas.openxmlformats.org/officeDocument/2006/relationships/customXml" Target="../ink/ink947.xml"/><Relationship Id="rId4" Type="http://schemas.openxmlformats.org/officeDocument/2006/relationships/customXml" Target="../ink/ink761.xml"/><Relationship Id="rId180" Type="http://schemas.openxmlformats.org/officeDocument/2006/relationships/customXml" Target="../ink/ink849.xml"/><Relationship Id="rId215" Type="http://schemas.openxmlformats.org/officeDocument/2006/relationships/image" Target="../media/image766.png"/><Relationship Id="rId236" Type="http://schemas.openxmlformats.org/officeDocument/2006/relationships/customXml" Target="../ink/ink877.xml"/><Relationship Id="rId257" Type="http://schemas.openxmlformats.org/officeDocument/2006/relationships/image" Target="../media/image787.png"/><Relationship Id="rId278" Type="http://schemas.openxmlformats.org/officeDocument/2006/relationships/customXml" Target="../ink/ink898.xml"/><Relationship Id="rId303" Type="http://schemas.openxmlformats.org/officeDocument/2006/relationships/image" Target="../media/image810.png"/><Relationship Id="rId42" Type="http://schemas.openxmlformats.org/officeDocument/2006/relationships/customXml" Target="../ink/ink780.xml"/><Relationship Id="rId84" Type="http://schemas.openxmlformats.org/officeDocument/2006/relationships/customXml" Target="../ink/ink801.xml"/><Relationship Id="rId138" Type="http://schemas.openxmlformats.org/officeDocument/2006/relationships/customXml" Target="../ink/ink828.xml"/><Relationship Id="rId345" Type="http://schemas.openxmlformats.org/officeDocument/2006/relationships/image" Target="../media/image830.png"/><Relationship Id="rId387" Type="http://schemas.openxmlformats.org/officeDocument/2006/relationships/image" Target="../media/image85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14.xml"/><Relationship Id="rId21" Type="http://schemas.openxmlformats.org/officeDocument/2006/relationships/image" Target="../media/image864.png"/><Relationship Id="rId42" Type="http://schemas.openxmlformats.org/officeDocument/2006/relationships/customXml" Target="../ink/ink976.xml"/><Relationship Id="rId63" Type="http://schemas.openxmlformats.org/officeDocument/2006/relationships/image" Target="../media/image885.png"/><Relationship Id="rId84" Type="http://schemas.openxmlformats.org/officeDocument/2006/relationships/image" Target="../media/image895.png"/><Relationship Id="rId138" Type="http://schemas.openxmlformats.org/officeDocument/2006/relationships/image" Target="../media/image920.png"/><Relationship Id="rId159" Type="http://schemas.openxmlformats.org/officeDocument/2006/relationships/customXml" Target="../ink/ink1035.xml"/><Relationship Id="rId170" Type="http://schemas.openxmlformats.org/officeDocument/2006/relationships/image" Target="../media/image936.png"/><Relationship Id="rId191" Type="http://schemas.openxmlformats.org/officeDocument/2006/relationships/customXml" Target="../ink/ink1051.xml"/><Relationship Id="rId205" Type="http://schemas.openxmlformats.org/officeDocument/2006/relationships/customXml" Target="../ink/ink1058.xml"/><Relationship Id="rId226" Type="http://schemas.openxmlformats.org/officeDocument/2006/relationships/image" Target="../media/image964.png"/><Relationship Id="rId107" Type="http://schemas.openxmlformats.org/officeDocument/2006/relationships/customXml" Target="../ink/ink1009.xml"/><Relationship Id="rId11" Type="http://schemas.openxmlformats.org/officeDocument/2006/relationships/image" Target="../media/image859.png"/><Relationship Id="rId32" Type="http://schemas.openxmlformats.org/officeDocument/2006/relationships/customXml" Target="../ink/ink971.xml"/><Relationship Id="rId53" Type="http://schemas.openxmlformats.org/officeDocument/2006/relationships/image" Target="../media/image880.png"/><Relationship Id="rId74" Type="http://schemas.openxmlformats.org/officeDocument/2006/relationships/image" Target="../media/image890.png"/><Relationship Id="rId128" Type="http://schemas.openxmlformats.org/officeDocument/2006/relationships/image" Target="../media/image553.png"/><Relationship Id="rId149" Type="http://schemas.openxmlformats.org/officeDocument/2006/relationships/customXml" Target="../ink/ink1030.xml"/><Relationship Id="rId5" Type="http://schemas.openxmlformats.org/officeDocument/2006/relationships/image" Target="../media/image856.png"/><Relationship Id="rId95" Type="http://schemas.openxmlformats.org/officeDocument/2006/relationships/customXml" Target="../ink/ink1003.xml"/><Relationship Id="rId160" Type="http://schemas.openxmlformats.org/officeDocument/2006/relationships/image" Target="../media/image931.png"/><Relationship Id="rId181" Type="http://schemas.openxmlformats.org/officeDocument/2006/relationships/customXml" Target="../ink/ink1046.xml"/><Relationship Id="rId216" Type="http://schemas.openxmlformats.org/officeDocument/2006/relationships/image" Target="../media/image959.png"/><Relationship Id="rId22" Type="http://schemas.openxmlformats.org/officeDocument/2006/relationships/customXml" Target="../ink/ink966.xml"/><Relationship Id="rId43" Type="http://schemas.openxmlformats.org/officeDocument/2006/relationships/image" Target="../media/image875.png"/><Relationship Id="rId64" Type="http://schemas.openxmlformats.org/officeDocument/2006/relationships/customXml" Target="../ink/ink987.xml"/><Relationship Id="rId118" Type="http://schemas.openxmlformats.org/officeDocument/2006/relationships/image" Target="../media/image911.png"/><Relationship Id="rId139" Type="http://schemas.openxmlformats.org/officeDocument/2006/relationships/customXml" Target="../ink/ink1025.xml"/><Relationship Id="rId80" Type="http://schemas.openxmlformats.org/officeDocument/2006/relationships/image" Target="../media/image893.png"/><Relationship Id="rId85" Type="http://schemas.openxmlformats.org/officeDocument/2006/relationships/customXml" Target="../ink/ink998.xml"/><Relationship Id="rId150" Type="http://schemas.openxmlformats.org/officeDocument/2006/relationships/image" Target="../media/image926.png"/><Relationship Id="rId155" Type="http://schemas.openxmlformats.org/officeDocument/2006/relationships/customXml" Target="../ink/ink1033.xml"/><Relationship Id="rId171" Type="http://schemas.openxmlformats.org/officeDocument/2006/relationships/customXml" Target="../ink/ink1041.xml"/><Relationship Id="rId176" Type="http://schemas.openxmlformats.org/officeDocument/2006/relationships/image" Target="../media/image939.png"/><Relationship Id="rId192" Type="http://schemas.openxmlformats.org/officeDocument/2006/relationships/image" Target="../media/image947.png"/><Relationship Id="rId197" Type="http://schemas.openxmlformats.org/officeDocument/2006/relationships/customXml" Target="../ink/ink1054.xml"/><Relationship Id="rId206" Type="http://schemas.openxmlformats.org/officeDocument/2006/relationships/image" Target="../media/image954.png"/><Relationship Id="rId227" Type="http://schemas.openxmlformats.org/officeDocument/2006/relationships/customXml" Target="../ink/ink1069.xml"/><Relationship Id="rId201" Type="http://schemas.openxmlformats.org/officeDocument/2006/relationships/customXml" Target="../ink/ink1056.xml"/><Relationship Id="rId222" Type="http://schemas.openxmlformats.org/officeDocument/2006/relationships/image" Target="../media/image962.png"/><Relationship Id="rId12" Type="http://schemas.openxmlformats.org/officeDocument/2006/relationships/customXml" Target="../ink/ink961.xml"/><Relationship Id="rId17" Type="http://schemas.openxmlformats.org/officeDocument/2006/relationships/image" Target="../media/image862.png"/><Relationship Id="rId33" Type="http://schemas.openxmlformats.org/officeDocument/2006/relationships/image" Target="../media/image870.png"/><Relationship Id="rId38" Type="http://schemas.openxmlformats.org/officeDocument/2006/relationships/customXml" Target="../ink/ink974.xml"/><Relationship Id="rId59" Type="http://schemas.openxmlformats.org/officeDocument/2006/relationships/image" Target="../media/image883.png"/><Relationship Id="rId103" Type="http://schemas.openxmlformats.org/officeDocument/2006/relationships/customXml" Target="../ink/ink1007.xml"/><Relationship Id="rId108" Type="http://schemas.openxmlformats.org/officeDocument/2006/relationships/image" Target="../media/image906.png"/><Relationship Id="rId124" Type="http://schemas.openxmlformats.org/officeDocument/2006/relationships/image" Target="../media/image914.png"/><Relationship Id="rId129" Type="http://schemas.openxmlformats.org/officeDocument/2006/relationships/customXml" Target="../ink/ink1020.xml"/><Relationship Id="rId54" Type="http://schemas.openxmlformats.org/officeDocument/2006/relationships/customXml" Target="../ink/ink982.xml"/><Relationship Id="rId70" Type="http://schemas.openxmlformats.org/officeDocument/2006/relationships/image" Target="../media/image888.png"/><Relationship Id="rId75" Type="http://schemas.openxmlformats.org/officeDocument/2006/relationships/customXml" Target="../ink/ink993.xml"/><Relationship Id="rId91" Type="http://schemas.openxmlformats.org/officeDocument/2006/relationships/customXml" Target="../ink/ink1001.xml"/><Relationship Id="rId96" Type="http://schemas.openxmlformats.org/officeDocument/2006/relationships/image" Target="../media/image901.png"/><Relationship Id="rId140" Type="http://schemas.openxmlformats.org/officeDocument/2006/relationships/image" Target="../media/image921.png"/><Relationship Id="rId145" Type="http://schemas.openxmlformats.org/officeDocument/2006/relationships/customXml" Target="../ink/ink1028.xml"/><Relationship Id="rId161" Type="http://schemas.openxmlformats.org/officeDocument/2006/relationships/customXml" Target="../ink/ink1036.xml"/><Relationship Id="rId166" Type="http://schemas.openxmlformats.org/officeDocument/2006/relationships/image" Target="../media/image934.png"/><Relationship Id="rId182" Type="http://schemas.openxmlformats.org/officeDocument/2006/relationships/image" Target="../media/image942.png"/><Relationship Id="rId187" Type="http://schemas.openxmlformats.org/officeDocument/2006/relationships/customXml" Target="../ink/ink1049.xml"/><Relationship Id="rId217" Type="http://schemas.openxmlformats.org/officeDocument/2006/relationships/customXml" Target="../ink/ink106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58.xml"/><Relationship Id="rId212" Type="http://schemas.openxmlformats.org/officeDocument/2006/relationships/image" Target="../media/image957.png"/><Relationship Id="rId233" Type="http://schemas.openxmlformats.org/officeDocument/2006/relationships/customXml" Target="../ink/ink1072.xml"/><Relationship Id="rId23" Type="http://schemas.openxmlformats.org/officeDocument/2006/relationships/image" Target="../media/image865.png"/><Relationship Id="rId28" Type="http://schemas.openxmlformats.org/officeDocument/2006/relationships/customXml" Target="../ink/ink969.xml"/><Relationship Id="rId49" Type="http://schemas.openxmlformats.org/officeDocument/2006/relationships/image" Target="../media/image878.png"/><Relationship Id="rId114" Type="http://schemas.openxmlformats.org/officeDocument/2006/relationships/image" Target="../media/image909.png"/><Relationship Id="rId119" Type="http://schemas.openxmlformats.org/officeDocument/2006/relationships/customXml" Target="../ink/ink1015.xml"/><Relationship Id="rId44" Type="http://schemas.openxmlformats.org/officeDocument/2006/relationships/customXml" Target="../ink/ink977.xml"/><Relationship Id="rId60" Type="http://schemas.openxmlformats.org/officeDocument/2006/relationships/customXml" Target="../ink/ink985.xml"/><Relationship Id="rId65" Type="http://schemas.openxmlformats.org/officeDocument/2006/relationships/image" Target="../media/image886.png"/><Relationship Id="rId81" Type="http://schemas.openxmlformats.org/officeDocument/2006/relationships/customXml" Target="../ink/ink996.xml"/><Relationship Id="rId86" Type="http://schemas.openxmlformats.org/officeDocument/2006/relationships/image" Target="../media/image896.png"/><Relationship Id="rId130" Type="http://schemas.openxmlformats.org/officeDocument/2006/relationships/image" Target="../media/image916.png"/><Relationship Id="rId135" Type="http://schemas.openxmlformats.org/officeDocument/2006/relationships/customXml" Target="../ink/ink1023.xml"/><Relationship Id="rId151" Type="http://schemas.openxmlformats.org/officeDocument/2006/relationships/customXml" Target="../ink/ink1031.xml"/><Relationship Id="rId156" Type="http://schemas.openxmlformats.org/officeDocument/2006/relationships/image" Target="../media/image929.png"/><Relationship Id="rId177" Type="http://schemas.openxmlformats.org/officeDocument/2006/relationships/customXml" Target="../ink/ink1044.xml"/><Relationship Id="rId198" Type="http://schemas.openxmlformats.org/officeDocument/2006/relationships/image" Target="../media/image950.png"/><Relationship Id="rId172" Type="http://schemas.openxmlformats.org/officeDocument/2006/relationships/image" Target="../media/image937.png"/><Relationship Id="rId193" Type="http://schemas.openxmlformats.org/officeDocument/2006/relationships/customXml" Target="../ink/ink1052.xml"/><Relationship Id="rId202" Type="http://schemas.openxmlformats.org/officeDocument/2006/relationships/image" Target="../media/image952.png"/><Relationship Id="rId207" Type="http://schemas.openxmlformats.org/officeDocument/2006/relationships/customXml" Target="../ink/ink1059.xml"/><Relationship Id="rId223" Type="http://schemas.openxmlformats.org/officeDocument/2006/relationships/customXml" Target="../ink/ink1067.xml"/><Relationship Id="rId228" Type="http://schemas.openxmlformats.org/officeDocument/2006/relationships/image" Target="../media/image965.png"/><Relationship Id="rId13" Type="http://schemas.openxmlformats.org/officeDocument/2006/relationships/image" Target="../media/image860.png"/><Relationship Id="rId18" Type="http://schemas.openxmlformats.org/officeDocument/2006/relationships/customXml" Target="../ink/ink964.xml"/><Relationship Id="rId39" Type="http://schemas.openxmlformats.org/officeDocument/2006/relationships/image" Target="../media/image873.png"/><Relationship Id="rId109" Type="http://schemas.openxmlformats.org/officeDocument/2006/relationships/customXml" Target="../ink/ink1010.xml"/><Relationship Id="rId34" Type="http://schemas.openxmlformats.org/officeDocument/2006/relationships/customXml" Target="../ink/ink972.xml"/><Relationship Id="rId50" Type="http://schemas.openxmlformats.org/officeDocument/2006/relationships/customXml" Target="../ink/ink980.xml"/><Relationship Id="rId55" Type="http://schemas.openxmlformats.org/officeDocument/2006/relationships/image" Target="../media/image881.png"/><Relationship Id="rId76" Type="http://schemas.openxmlformats.org/officeDocument/2006/relationships/image" Target="../media/image891.png"/><Relationship Id="rId97" Type="http://schemas.openxmlformats.org/officeDocument/2006/relationships/customXml" Target="../ink/ink1004.xml"/><Relationship Id="rId104" Type="http://schemas.openxmlformats.org/officeDocument/2006/relationships/image" Target="../media/image904.png"/><Relationship Id="rId120" Type="http://schemas.openxmlformats.org/officeDocument/2006/relationships/image" Target="../media/image912.png"/><Relationship Id="rId125" Type="http://schemas.openxmlformats.org/officeDocument/2006/relationships/customXml" Target="../ink/ink1018.xml"/><Relationship Id="rId141" Type="http://schemas.openxmlformats.org/officeDocument/2006/relationships/customXml" Target="../ink/ink1026.xml"/><Relationship Id="rId146" Type="http://schemas.openxmlformats.org/officeDocument/2006/relationships/image" Target="../media/image924.png"/><Relationship Id="rId167" Type="http://schemas.openxmlformats.org/officeDocument/2006/relationships/customXml" Target="../ink/ink1039.xml"/><Relationship Id="rId188" Type="http://schemas.openxmlformats.org/officeDocument/2006/relationships/image" Target="../media/image945.png"/><Relationship Id="rId7" Type="http://schemas.openxmlformats.org/officeDocument/2006/relationships/image" Target="../media/image857.png"/><Relationship Id="rId71" Type="http://schemas.openxmlformats.org/officeDocument/2006/relationships/customXml" Target="../ink/ink991.xml"/><Relationship Id="rId92" Type="http://schemas.openxmlformats.org/officeDocument/2006/relationships/image" Target="../media/image899.png"/><Relationship Id="rId162" Type="http://schemas.openxmlformats.org/officeDocument/2006/relationships/image" Target="../media/image932.png"/><Relationship Id="rId183" Type="http://schemas.openxmlformats.org/officeDocument/2006/relationships/customXml" Target="../ink/ink1047.xml"/><Relationship Id="rId213" Type="http://schemas.openxmlformats.org/officeDocument/2006/relationships/customXml" Target="../ink/ink1062.xml"/><Relationship Id="rId218" Type="http://schemas.openxmlformats.org/officeDocument/2006/relationships/image" Target="../media/image960.png"/><Relationship Id="rId234" Type="http://schemas.openxmlformats.org/officeDocument/2006/relationships/image" Target="../media/image968.png"/><Relationship Id="rId2" Type="http://schemas.openxmlformats.org/officeDocument/2006/relationships/customXml" Target="../ink/ink956.xml"/><Relationship Id="rId29" Type="http://schemas.openxmlformats.org/officeDocument/2006/relationships/image" Target="../media/image868.png"/><Relationship Id="rId24" Type="http://schemas.openxmlformats.org/officeDocument/2006/relationships/customXml" Target="../ink/ink967.xml"/><Relationship Id="rId40" Type="http://schemas.openxmlformats.org/officeDocument/2006/relationships/customXml" Target="../ink/ink975.xml"/><Relationship Id="rId45" Type="http://schemas.openxmlformats.org/officeDocument/2006/relationships/image" Target="../media/image876.png"/><Relationship Id="rId66" Type="http://schemas.openxmlformats.org/officeDocument/2006/relationships/customXml" Target="../ink/ink988.xml"/><Relationship Id="rId87" Type="http://schemas.openxmlformats.org/officeDocument/2006/relationships/customXml" Target="../ink/ink999.xml"/><Relationship Id="rId110" Type="http://schemas.openxmlformats.org/officeDocument/2006/relationships/image" Target="../media/image907.png"/><Relationship Id="rId115" Type="http://schemas.openxmlformats.org/officeDocument/2006/relationships/customXml" Target="../ink/ink1013.xml"/><Relationship Id="rId131" Type="http://schemas.openxmlformats.org/officeDocument/2006/relationships/customXml" Target="../ink/ink1021.xml"/><Relationship Id="rId136" Type="http://schemas.openxmlformats.org/officeDocument/2006/relationships/image" Target="../media/image919.png"/><Relationship Id="rId157" Type="http://schemas.openxmlformats.org/officeDocument/2006/relationships/customXml" Target="../ink/ink1034.xml"/><Relationship Id="rId178" Type="http://schemas.openxmlformats.org/officeDocument/2006/relationships/image" Target="../media/image940.png"/><Relationship Id="rId61" Type="http://schemas.openxmlformats.org/officeDocument/2006/relationships/image" Target="../media/image884.png"/><Relationship Id="rId82" Type="http://schemas.openxmlformats.org/officeDocument/2006/relationships/image" Target="../media/image894.png"/><Relationship Id="rId152" Type="http://schemas.openxmlformats.org/officeDocument/2006/relationships/image" Target="../media/image927.png"/><Relationship Id="rId173" Type="http://schemas.openxmlformats.org/officeDocument/2006/relationships/customXml" Target="../ink/ink1042.xml"/><Relationship Id="rId194" Type="http://schemas.openxmlformats.org/officeDocument/2006/relationships/image" Target="../media/image948.png"/><Relationship Id="rId199" Type="http://schemas.openxmlformats.org/officeDocument/2006/relationships/customXml" Target="../ink/ink1055.xml"/><Relationship Id="rId203" Type="http://schemas.openxmlformats.org/officeDocument/2006/relationships/customXml" Target="../ink/ink1057.xml"/><Relationship Id="rId208" Type="http://schemas.openxmlformats.org/officeDocument/2006/relationships/image" Target="../media/image955.png"/><Relationship Id="rId229" Type="http://schemas.openxmlformats.org/officeDocument/2006/relationships/customXml" Target="../ink/ink1070.xml"/><Relationship Id="rId19" Type="http://schemas.openxmlformats.org/officeDocument/2006/relationships/image" Target="../media/image863.png"/><Relationship Id="rId224" Type="http://schemas.openxmlformats.org/officeDocument/2006/relationships/image" Target="../media/image963.png"/><Relationship Id="rId14" Type="http://schemas.openxmlformats.org/officeDocument/2006/relationships/customXml" Target="../ink/ink962.xml"/><Relationship Id="rId30" Type="http://schemas.openxmlformats.org/officeDocument/2006/relationships/customXml" Target="../ink/ink970.xml"/><Relationship Id="rId35" Type="http://schemas.openxmlformats.org/officeDocument/2006/relationships/image" Target="../media/image871.png"/><Relationship Id="rId56" Type="http://schemas.openxmlformats.org/officeDocument/2006/relationships/customXml" Target="../ink/ink983.xml"/><Relationship Id="rId77" Type="http://schemas.openxmlformats.org/officeDocument/2006/relationships/customXml" Target="../ink/ink994.xml"/><Relationship Id="rId100" Type="http://schemas.openxmlformats.org/officeDocument/2006/relationships/image" Target="../media/image903.png"/><Relationship Id="rId105" Type="http://schemas.openxmlformats.org/officeDocument/2006/relationships/customXml" Target="../ink/ink1008.xml"/><Relationship Id="rId126" Type="http://schemas.openxmlformats.org/officeDocument/2006/relationships/image" Target="../media/image915.png"/><Relationship Id="rId147" Type="http://schemas.openxmlformats.org/officeDocument/2006/relationships/customXml" Target="../ink/ink1029.xml"/><Relationship Id="rId168" Type="http://schemas.openxmlformats.org/officeDocument/2006/relationships/image" Target="../media/image935.png"/><Relationship Id="rId8" Type="http://schemas.openxmlformats.org/officeDocument/2006/relationships/customXml" Target="../ink/ink959.xml"/><Relationship Id="rId51" Type="http://schemas.openxmlformats.org/officeDocument/2006/relationships/image" Target="../media/image879.png"/><Relationship Id="rId72" Type="http://schemas.openxmlformats.org/officeDocument/2006/relationships/image" Target="../media/image889.png"/><Relationship Id="rId93" Type="http://schemas.openxmlformats.org/officeDocument/2006/relationships/customXml" Target="../ink/ink1002.xml"/><Relationship Id="rId98" Type="http://schemas.openxmlformats.org/officeDocument/2006/relationships/image" Target="../media/image902.png"/><Relationship Id="rId121" Type="http://schemas.openxmlformats.org/officeDocument/2006/relationships/customXml" Target="../ink/ink1016.xml"/><Relationship Id="rId142" Type="http://schemas.openxmlformats.org/officeDocument/2006/relationships/image" Target="../media/image922.png"/><Relationship Id="rId163" Type="http://schemas.openxmlformats.org/officeDocument/2006/relationships/customXml" Target="../ink/ink1037.xml"/><Relationship Id="rId184" Type="http://schemas.openxmlformats.org/officeDocument/2006/relationships/image" Target="../media/image943.png"/><Relationship Id="rId189" Type="http://schemas.openxmlformats.org/officeDocument/2006/relationships/customXml" Target="../ink/ink1050.xml"/><Relationship Id="rId219" Type="http://schemas.openxmlformats.org/officeDocument/2006/relationships/customXml" Target="../ink/ink1065.xml"/><Relationship Id="rId3" Type="http://schemas.openxmlformats.org/officeDocument/2006/relationships/image" Target="../media/image855.png"/><Relationship Id="rId214" Type="http://schemas.openxmlformats.org/officeDocument/2006/relationships/image" Target="../media/image958.png"/><Relationship Id="rId230" Type="http://schemas.openxmlformats.org/officeDocument/2006/relationships/image" Target="../media/image966.png"/><Relationship Id="rId235" Type="http://schemas.openxmlformats.org/officeDocument/2006/relationships/customXml" Target="../ink/ink1073.xml"/><Relationship Id="rId25" Type="http://schemas.openxmlformats.org/officeDocument/2006/relationships/image" Target="../media/image866.png"/><Relationship Id="rId46" Type="http://schemas.openxmlformats.org/officeDocument/2006/relationships/customXml" Target="../ink/ink978.xml"/><Relationship Id="rId67" Type="http://schemas.openxmlformats.org/officeDocument/2006/relationships/customXml" Target="../ink/ink989.xml"/><Relationship Id="rId116" Type="http://schemas.openxmlformats.org/officeDocument/2006/relationships/image" Target="../media/image910.png"/><Relationship Id="rId137" Type="http://schemas.openxmlformats.org/officeDocument/2006/relationships/customXml" Target="../ink/ink1024.xml"/><Relationship Id="rId158" Type="http://schemas.openxmlformats.org/officeDocument/2006/relationships/image" Target="../media/image930.png"/><Relationship Id="rId20" Type="http://schemas.openxmlformats.org/officeDocument/2006/relationships/customXml" Target="../ink/ink965.xml"/><Relationship Id="rId41" Type="http://schemas.openxmlformats.org/officeDocument/2006/relationships/image" Target="../media/image874.png"/><Relationship Id="rId62" Type="http://schemas.openxmlformats.org/officeDocument/2006/relationships/customXml" Target="../ink/ink986.xml"/><Relationship Id="rId83" Type="http://schemas.openxmlformats.org/officeDocument/2006/relationships/customXml" Target="../ink/ink997.xml"/><Relationship Id="rId88" Type="http://schemas.openxmlformats.org/officeDocument/2006/relationships/image" Target="../media/image897.png"/><Relationship Id="rId111" Type="http://schemas.openxmlformats.org/officeDocument/2006/relationships/customXml" Target="../ink/ink1011.xml"/><Relationship Id="rId132" Type="http://schemas.openxmlformats.org/officeDocument/2006/relationships/image" Target="../media/image917.png"/><Relationship Id="rId153" Type="http://schemas.openxmlformats.org/officeDocument/2006/relationships/customXml" Target="../ink/ink1032.xml"/><Relationship Id="rId174" Type="http://schemas.openxmlformats.org/officeDocument/2006/relationships/image" Target="../media/image938.png"/><Relationship Id="rId179" Type="http://schemas.openxmlformats.org/officeDocument/2006/relationships/customXml" Target="../ink/ink1045.xml"/><Relationship Id="rId195" Type="http://schemas.openxmlformats.org/officeDocument/2006/relationships/customXml" Target="../ink/ink1053.xml"/><Relationship Id="rId209" Type="http://schemas.openxmlformats.org/officeDocument/2006/relationships/customXml" Target="../ink/ink1060.xml"/><Relationship Id="rId190" Type="http://schemas.openxmlformats.org/officeDocument/2006/relationships/image" Target="../media/image946.png"/><Relationship Id="rId204" Type="http://schemas.openxmlformats.org/officeDocument/2006/relationships/image" Target="../media/image953.png"/><Relationship Id="rId220" Type="http://schemas.openxmlformats.org/officeDocument/2006/relationships/image" Target="../media/image961.png"/><Relationship Id="rId225" Type="http://schemas.openxmlformats.org/officeDocument/2006/relationships/customXml" Target="../ink/ink1068.xml"/><Relationship Id="rId15" Type="http://schemas.openxmlformats.org/officeDocument/2006/relationships/image" Target="../media/image861.png"/><Relationship Id="rId36" Type="http://schemas.openxmlformats.org/officeDocument/2006/relationships/customXml" Target="../ink/ink973.xml"/><Relationship Id="rId57" Type="http://schemas.openxmlformats.org/officeDocument/2006/relationships/image" Target="../media/image882.png"/><Relationship Id="rId106" Type="http://schemas.openxmlformats.org/officeDocument/2006/relationships/image" Target="../media/image905.png"/><Relationship Id="rId127" Type="http://schemas.openxmlformats.org/officeDocument/2006/relationships/customXml" Target="../ink/ink1019.xml"/><Relationship Id="rId10" Type="http://schemas.openxmlformats.org/officeDocument/2006/relationships/customXml" Target="../ink/ink960.xml"/><Relationship Id="rId31" Type="http://schemas.openxmlformats.org/officeDocument/2006/relationships/image" Target="../media/image869.png"/><Relationship Id="rId52" Type="http://schemas.openxmlformats.org/officeDocument/2006/relationships/customXml" Target="../ink/ink981.xml"/><Relationship Id="rId73" Type="http://schemas.openxmlformats.org/officeDocument/2006/relationships/customXml" Target="../ink/ink992.xml"/><Relationship Id="rId78" Type="http://schemas.openxmlformats.org/officeDocument/2006/relationships/image" Target="../media/image892.png"/><Relationship Id="rId94" Type="http://schemas.openxmlformats.org/officeDocument/2006/relationships/image" Target="../media/image900.png"/><Relationship Id="rId99" Type="http://schemas.openxmlformats.org/officeDocument/2006/relationships/customXml" Target="../ink/ink1005.xml"/><Relationship Id="rId101" Type="http://schemas.openxmlformats.org/officeDocument/2006/relationships/customXml" Target="../ink/ink1006.xml"/><Relationship Id="rId122" Type="http://schemas.openxmlformats.org/officeDocument/2006/relationships/image" Target="../media/image913.png"/><Relationship Id="rId143" Type="http://schemas.openxmlformats.org/officeDocument/2006/relationships/customXml" Target="../ink/ink1027.xml"/><Relationship Id="rId148" Type="http://schemas.openxmlformats.org/officeDocument/2006/relationships/image" Target="../media/image925.png"/><Relationship Id="rId164" Type="http://schemas.openxmlformats.org/officeDocument/2006/relationships/image" Target="../media/image933.png"/><Relationship Id="rId169" Type="http://schemas.openxmlformats.org/officeDocument/2006/relationships/customXml" Target="../ink/ink1040.xml"/><Relationship Id="rId185" Type="http://schemas.openxmlformats.org/officeDocument/2006/relationships/customXml" Target="../ink/ink1048.xml"/><Relationship Id="rId4" Type="http://schemas.openxmlformats.org/officeDocument/2006/relationships/customXml" Target="../ink/ink957.xml"/><Relationship Id="rId9" Type="http://schemas.openxmlformats.org/officeDocument/2006/relationships/image" Target="../media/image858.png"/><Relationship Id="rId180" Type="http://schemas.openxmlformats.org/officeDocument/2006/relationships/image" Target="../media/image941.png"/><Relationship Id="rId210" Type="http://schemas.openxmlformats.org/officeDocument/2006/relationships/image" Target="../media/image956.png"/><Relationship Id="rId215" Type="http://schemas.openxmlformats.org/officeDocument/2006/relationships/customXml" Target="../ink/ink1063.xml"/><Relationship Id="rId236" Type="http://schemas.openxmlformats.org/officeDocument/2006/relationships/image" Target="../media/image969.png"/><Relationship Id="rId26" Type="http://schemas.openxmlformats.org/officeDocument/2006/relationships/customXml" Target="../ink/ink968.xml"/><Relationship Id="rId231" Type="http://schemas.openxmlformats.org/officeDocument/2006/relationships/customXml" Target="../ink/ink1071.xml"/><Relationship Id="rId47" Type="http://schemas.openxmlformats.org/officeDocument/2006/relationships/image" Target="../media/image877.png"/><Relationship Id="rId68" Type="http://schemas.openxmlformats.org/officeDocument/2006/relationships/image" Target="../media/image887.png"/><Relationship Id="rId89" Type="http://schemas.openxmlformats.org/officeDocument/2006/relationships/customXml" Target="../ink/ink1000.xml"/><Relationship Id="rId112" Type="http://schemas.openxmlformats.org/officeDocument/2006/relationships/image" Target="../media/image908.png"/><Relationship Id="rId133" Type="http://schemas.openxmlformats.org/officeDocument/2006/relationships/customXml" Target="../ink/ink1022.xml"/><Relationship Id="rId154" Type="http://schemas.openxmlformats.org/officeDocument/2006/relationships/image" Target="../media/image928.png"/><Relationship Id="rId175" Type="http://schemas.openxmlformats.org/officeDocument/2006/relationships/customXml" Target="../ink/ink1043.xml"/><Relationship Id="rId196" Type="http://schemas.openxmlformats.org/officeDocument/2006/relationships/image" Target="../media/image949.png"/><Relationship Id="rId200" Type="http://schemas.openxmlformats.org/officeDocument/2006/relationships/image" Target="../media/image951.png"/><Relationship Id="rId16" Type="http://schemas.openxmlformats.org/officeDocument/2006/relationships/customXml" Target="../ink/ink963.xml"/><Relationship Id="rId221" Type="http://schemas.openxmlformats.org/officeDocument/2006/relationships/customXml" Target="../ink/ink1066.xml"/><Relationship Id="rId37" Type="http://schemas.openxmlformats.org/officeDocument/2006/relationships/image" Target="../media/image872.png"/><Relationship Id="rId58" Type="http://schemas.openxmlformats.org/officeDocument/2006/relationships/customXml" Target="../ink/ink984.xml"/><Relationship Id="rId79" Type="http://schemas.openxmlformats.org/officeDocument/2006/relationships/customXml" Target="../ink/ink995.xml"/><Relationship Id="rId102" Type="http://schemas.openxmlformats.org/officeDocument/2006/relationships/image" Target="../media/image220.png"/><Relationship Id="rId123" Type="http://schemas.openxmlformats.org/officeDocument/2006/relationships/customXml" Target="../ink/ink1017.xml"/><Relationship Id="rId144" Type="http://schemas.openxmlformats.org/officeDocument/2006/relationships/image" Target="../media/image923.png"/><Relationship Id="rId90" Type="http://schemas.openxmlformats.org/officeDocument/2006/relationships/image" Target="../media/image898.png"/><Relationship Id="rId165" Type="http://schemas.openxmlformats.org/officeDocument/2006/relationships/customXml" Target="../ink/ink1038.xml"/><Relationship Id="rId186" Type="http://schemas.openxmlformats.org/officeDocument/2006/relationships/image" Target="../media/image944.png"/><Relationship Id="rId211" Type="http://schemas.openxmlformats.org/officeDocument/2006/relationships/customXml" Target="../ink/ink1061.xml"/><Relationship Id="rId232" Type="http://schemas.openxmlformats.org/officeDocument/2006/relationships/image" Target="../media/image967.png"/><Relationship Id="rId27" Type="http://schemas.openxmlformats.org/officeDocument/2006/relationships/image" Target="../media/image867.png"/><Relationship Id="rId48" Type="http://schemas.openxmlformats.org/officeDocument/2006/relationships/customXml" Target="../ink/ink979.xml"/><Relationship Id="rId69" Type="http://schemas.openxmlformats.org/officeDocument/2006/relationships/customXml" Target="../ink/ink990.xml"/><Relationship Id="rId113" Type="http://schemas.openxmlformats.org/officeDocument/2006/relationships/customXml" Target="../ink/ink1012.xml"/><Relationship Id="rId134" Type="http://schemas.openxmlformats.org/officeDocument/2006/relationships/image" Target="../media/image918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31.xml"/><Relationship Id="rId299" Type="http://schemas.openxmlformats.org/officeDocument/2006/relationships/customXml" Target="../ink/ink1222.xml"/><Relationship Id="rId21" Type="http://schemas.openxmlformats.org/officeDocument/2006/relationships/customXml" Target="../ink/ink1083.xml"/><Relationship Id="rId63" Type="http://schemas.openxmlformats.org/officeDocument/2006/relationships/customXml" Target="../ink/ink1104.xml"/><Relationship Id="rId159" Type="http://schemas.openxmlformats.org/officeDocument/2006/relationships/customXml" Target="../ink/ink1152.xml"/><Relationship Id="rId324" Type="http://schemas.openxmlformats.org/officeDocument/2006/relationships/image" Target="../media/image1119.png"/><Relationship Id="rId366" Type="http://schemas.openxmlformats.org/officeDocument/2006/relationships/image" Target="../media/image1140.png"/><Relationship Id="rId170" Type="http://schemas.openxmlformats.org/officeDocument/2006/relationships/image" Target="../media/image1042.png"/><Relationship Id="rId226" Type="http://schemas.openxmlformats.org/officeDocument/2006/relationships/image" Target="../media/image1070.png"/><Relationship Id="rId433" Type="http://schemas.openxmlformats.org/officeDocument/2006/relationships/customXml" Target="../ink/ink1289.xml"/><Relationship Id="rId268" Type="http://schemas.openxmlformats.org/officeDocument/2006/relationships/image" Target="../media/image1091.png"/><Relationship Id="rId32" Type="http://schemas.openxmlformats.org/officeDocument/2006/relationships/image" Target="../media/image976.png"/><Relationship Id="rId74" Type="http://schemas.openxmlformats.org/officeDocument/2006/relationships/image" Target="../media/image995.png"/><Relationship Id="rId128" Type="http://schemas.openxmlformats.org/officeDocument/2006/relationships/image" Target="../media/image1022.png"/><Relationship Id="rId335" Type="http://schemas.openxmlformats.org/officeDocument/2006/relationships/customXml" Target="../ink/ink1240.xml"/><Relationship Id="rId377" Type="http://schemas.openxmlformats.org/officeDocument/2006/relationships/customXml" Target="../ink/ink1261.xml"/><Relationship Id="rId5" Type="http://schemas.openxmlformats.org/officeDocument/2006/relationships/customXml" Target="../ink/ink1075.xml"/><Relationship Id="rId181" Type="http://schemas.openxmlformats.org/officeDocument/2006/relationships/customXml" Target="../ink/ink1163.xml"/><Relationship Id="rId237" Type="http://schemas.openxmlformats.org/officeDocument/2006/relationships/customXml" Target="../ink/ink1191.xml"/><Relationship Id="rId402" Type="http://schemas.openxmlformats.org/officeDocument/2006/relationships/image" Target="../media/image1158.png"/><Relationship Id="rId279" Type="http://schemas.openxmlformats.org/officeDocument/2006/relationships/customXml" Target="../ink/ink1212.xml"/><Relationship Id="rId444" Type="http://schemas.openxmlformats.org/officeDocument/2006/relationships/image" Target="../media/image1179.png"/><Relationship Id="rId43" Type="http://schemas.openxmlformats.org/officeDocument/2006/relationships/customXml" Target="../ink/ink1094.xml"/><Relationship Id="rId139" Type="http://schemas.openxmlformats.org/officeDocument/2006/relationships/customXml" Target="../ink/ink1142.xml"/><Relationship Id="rId290" Type="http://schemas.openxmlformats.org/officeDocument/2006/relationships/image" Target="../media/image1102.png"/><Relationship Id="rId304" Type="http://schemas.openxmlformats.org/officeDocument/2006/relationships/image" Target="../media/image1109.png"/><Relationship Id="rId346" Type="http://schemas.openxmlformats.org/officeDocument/2006/relationships/image" Target="../media/image1130.png"/><Relationship Id="rId388" Type="http://schemas.openxmlformats.org/officeDocument/2006/relationships/image" Target="../media/image1151.png"/><Relationship Id="rId85" Type="http://schemas.openxmlformats.org/officeDocument/2006/relationships/customXml" Target="../ink/ink1115.xml"/><Relationship Id="rId150" Type="http://schemas.openxmlformats.org/officeDocument/2006/relationships/image" Target="../media/image1033.png"/><Relationship Id="rId192" Type="http://schemas.openxmlformats.org/officeDocument/2006/relationships/image" Target="../media/image1053.png"/><Relationship Id="rId206" Type="http://schemas.openxmlformats.org/officeDocument/2006/relationships/image" Target="../media/image1060.png"/><Relationship Id="rId413" Type="http://schemas.openxmlformats.org/officeDocument/2006/relationships/customXml" Target="../ink/ink1279.xml"/><Relationship Id="rId248" Type="http://schemas.openxmlformats.org/officeDocument/2006/relationships/image" Target="../media/image1081.png"/><Relationship Id="rId455" Type="http://schemas.openxmlformats.org/officeDocument/2006/relationships/customXml" Target="../ink/ink1300.xml"/><Relationship Id="rId12" Type="http://schemas.openxmlformats.org/officeDocument/2006/relationships/image" Target="../media/image6100.png"/><Relationship Id="rId108" Type="http://schemas.openxmlformats.org/officeDocument/2006/relationships/image" Target="../media/image1012.png"/><Relationship Id="rId315" Type="http://schemas.openxmlformats.org/officeDocument/2006/relationships/customXml" Target="../ink/ink1230.xml"/><Relationship Id="rId357" Type="http://schemas.openxmlformats.org/officeDocument/2006/relationships/customXml" Target="../ink/ink1251.xml"/><Relationship Id="rId54" Type="http://schemas.openxmlformats.org/officeDocument/2006/relationships/image" Target="../media/image987.png"/><Relationship Id="rId96" Type="http://schemas.openxmlformats.org/officeDocument/2006/relationships/image" Target="../media/image1006.png"/><Relationship Id="rId161" Type="http://schemas.openxmlformats.org/officeDocument/2006/relationships/customXml" Target="../ink/ink1153.xml"/><Relationship Id="rId217" Type="http://schemas.openxmlformats.org/officeDocument/2006/relationships/customXml" Target="../ink/ink1181.xml"/><Relationship Id="rId399" Type="http://schemas.openxmlformats.org/officeDocument/2006/relationships/customXml" Target="../ink/ink1272.xml"/><Relationship Id="rId259" Type="http://schemas.openxmlformats.org/officeDocument/2006/relationships/customXml" Target="../ink/ink1202.xml"/><Relationship Id="rId424" Type="http://schemas.openxmlformats.org/officeDocument/2006/relationships/image" Target="../media/image1169.png"/><Relationship Id="rId23" Type="http://schemas.openxmlformats.org/officeDocument/2006/relationships/customXml" Target="../ink/ink1084.xml"/><Relationship Id="rId119" Type="http://schemas.openxmlformats.org/officeDocument/2006/relationships/customXml" Target="../ink/ink1132.xml"/><Relationship Id="rId270" Type="http://schemas.openxmlformats.org/officeDocument/2006/relationships/image" Target="../media/image1092.png"/><Relationship Id="rId291" Type="http://schemas.openxmlformats.org/officeDocument/2006/relationships/customXml" Target="../ink/ink1218.xml"/><Relationship Id="rId305" Type="http://schemas.openxmlformats.org/officeDocument/2006/relationships/customXml" Target="../ink/ink1225.xml"/><Relationship Id="rId326" Type="http://schemas.openxmlformats.org/officeDocument/2006/relationships/image" Target="../media/image1120.png"/><Relationship Id="rId347" Type="http://schemas.openxmlformats.org/officeDocument/2006/relationships/customXml" Target="../ink/ink1246.xml"/><Relationship Id="rId44" Type="http://schemas.openxmlformats.org/officeDocument/2006/relationships/image" Target="../media/image982.png"/><Relationship Id="rId65" Type="http://schemas.openxmlformats.org/officeDocument/2006/relationships/customXml" Target="../ink/ink1105.xml"/><Relationship Id="rId86" Type="http://schemas.openxmlformats.org/officeDocument/2006/relationships/image" Target="../media/image1001.png"/><Relationship Id="rId130" Type="http://schemas.openxmlformats.org/officeDocument/2006/relationships/image" Target="../media/image1023.png"/><Relationship Id="rId151" Type="http://schemas.openxmlformats.org/officeDocument/2006/relationships/customXml" Target="../ink/ink1148.xml"/><Relationship Id="rId368" Type="http://schemas.openxmlformats.org/officeDocument/2006/relationships/image" Target="../media/image1141.png"/><Relationship Id="rId389" Type="http://schemas.openxmlformats.org/officeDocument/2006/relationships/customXml" Target="../ink/ink1267.xml"/><Relationship Id="rId172" Type="http://schemas.openxmlformats.org/officeDocument/2006/relationships/image" Target="../media/image1043.png"/><Relationship Id="rId193" Type="http://schemas.openxmlformats.org/officeDocument/2006/relationships/customXml" Target="../ink/ink1169.xml"/><Relationship Id="rId207" Type="http://schemas.openxmlformats.org/officeDocument/2006/relationships/customXml" Target="../ink/ink1176.xml"/><Relationship Id="rId228" Type="http://schemas.openxmlformats.org/officeDocument/2006/relationships/image" Target="../media/image1071.png"/><Relationship Id="rId249" Type="http://schemas.openxmlformats.org/officeDocument/2006/relationships/customXml" Target="../ink/ink1197.xml"/><Relationship Id="rId414" Type="http://schemas.openxmlformats.org/officeDocument/2006/relationships/image" Target="../media/image1164.png"/><Relationship Id="rId435" Type="http://schemas.openxmlformats.org/officeDocument/2006/relationships/customXml" Target="../ink/ink1290.xml"/><Relationship Id="rId456" Type="http://schemas.openxmlformats.org/officeDocument/2006/relationships/image" Target="../media/image1185.png"/><Relationship Id="rId13" Type="http://schemas.openxmlformats.org/officeDocument/2006/relationships/customXml" Target="../ink/ink1079.xml"/><Relationship Id="rId109" Type="http://schemas.openxmlformats.org/officeDocument/2006/relationships/customXml" Target="../ink/ink1127.xml"/><Relationship Id="rId260" Type="http://schemas.openxmlformats.org/officeDocument/2006/relationships/image" Target="../media/image1087.png"/><Relationship Id="rId281" Type="http://schemas.openxmlformats.org/officeDocument/2006/relationships/customXml" Target="../ink/ink1213.xml"/><Relationship Id="rId316" Type="http://schemas.openxmlformats.org/officeDocument/2006/relationships/image" Target="../media/image1115.png"/><Relationship Id="rId337" Type="http://schemas.openxmlformats.org/officeDocument/2006/relationships/customXml" Target="../ink/ink1241.xml"/><Relationship Id="rId34" Type="http://schemas.openxmlformats.org/officeDocument/2006/relationships/image" Target="../media/image977.png"/><Relationship Id="rId55" Type="http://schemas.openxmlformats.org/officeDocument/2006/relationships/customXml" Target="../ink/ink1100.xml"/><Relationship Id="rId76" Type="http://schemas.openxmlformats.org/officeDocument/2006/relationships/image" Target="../media/image996.png"/><Relationship Id="rId97" Type="http://schemas.openxmlformats.org/officeDocument/2006/relationships/customXml" Target="../ink/ink1121.xml"/><Relationship Id="rId120" Type="http://schemas.openxmlformats.org/officeDocument/2006/relationships/image" Target="../media/image1018.png"/><Relationship Id="rId141" Type="http://schemas.openxmlformats.org/officeDocument/2006/relationships/customXml" Target="../ink/ink1143.xml"/><Relationship Id="rId358" Type="http://schemas.openxmlformats.org/officeDocument/2006/relationships/image" Target="../media/image1136.png"/><Relationship Id="rId379" Type="http://schemas.openxmlformats.org/officeDocument/2006/relationships/customXml" Target="../ink/ink1262.xml"/><Relationship Id="rId7" Type="http://schemas.openxmlformats.org/officeDocument/2006/relationships/customXml" Target="../ink/ink1076.xml"/><Relationship Id="rId162" Type="http://schemas.openxmlformats.org/officeDocument/2006/relationships/image" Target="../media/image1038.png"/><Relationship Id="rId183" Type="http://schemas.openxmlformats.org/officeDocument/2006/relationships/customXml" Target="../ink/ink1164.xml"/><Relationship Id="rId218" Type="http://schemas.openxmlformats.org/officeDocument/2006/relationships/image" Target="../media/image1066.png"/><Relationship Id="rId239" Type="http://schemas.openxmlformats.org/officeDocument/2006/relationships/customXml" Target="../ink/ink1192.xml"/><Relationship Id="rId390" Type="http://schemas.openxmlformats.org/officeDocument/2006/relationships/image" Target="../media/image1152.png"/><Relationship Id="rId404" Type="http://schemas.openxmlformats.org/officeDocument/2006/relationships/image" Target="../media/image1159.png"/><Relationship Id="rId425" Type="http://schemas.openxmlformats.org/officeDocument/2006/relationships/customXml" Target="../ink/ink1285.xml"/><Relationship Id="rId446" Type="http://schemas.openxmlformats.org/officeDocument/2006/relationships/image" Target="../media/image1180.png"/><Relationship Id="rId250" Type="http://schemas.openxmlformats.org/officeDocument/2006/relationships/image" Target="../media/image1082.png"/><Relationship Id="rId271" Type="http://schemas.openxmlformats.org/officeDocument/2006/relationships/customXml" Target="../ink/ink1208.xml"/><Relationship Id="rId292" Type="http://schemas.openxmlformats.org/officeDocument/2006/relationships/image" Target="../media/image1103.png"/><Relationship Id="rId306" Type="http://schemas.openxmlformats.org/officeDocument/2006/relationships/image" Target="../media/image1110.png"/><Relationship Id="rId24" Type="http://schemas.openxmlformats.org/officeDocument/2006/relationships/image" Target="../media/image972.png"/><Relationship Id="rId45" Type="http://schemas.openxmlformats.org/officeDocument/2006/relationships/customXml" Target="../ink/ink1095.xml"/><Relationship Id="rId66" Type="http://schemas.openxmlformats.org/officeDocument/2006/relationships/image" Target="../media/image991.png"/><Relationship Id="rId87" Type="http://schemas.openxmlformats.org/officeDocument/2006/relationships/customXml" Target="../ink/ink1116.xml"/><Relationship Id="rId110" Type="http://schemas.openxmlformats.org/officeDocument/2006/relationships/image" Target="../media/image1013.png"/><Relationship Id="rId131" Type="http://schemas.openxmlformats.org/officeDocument/2006/relationships/customXml" Target="../ink/ink1138.xml"/><Relationship Id="rId327" Type="http://schemas.openxmlformats.org/officeDocument/2006/relationships/customXml" Target="../ink/ink1236.xml"/><Relationship Id="rId348" Type="http://schemas.openxmlformats.org/officeDocument/2006/relationships/image" Target="../media/image1131.png"/><Relationship Id="rId369" Type="http://schemas.openxmlformats.org/officeDocument/2006/relationships/customXml" Target="../ink/ink1257.xml"/><Relationship Id="rId152" Type="http://schemas.openxmlformats.org/officeDocument/2006/relationships/image" Target="../media/image1034.png"/><Relationship Id="rId173" Type="http://schemas.openxmlformats.org/officeDocument/2006/relationships/customXml" Target="../ink/ink1159.xml"/><Relationship Id="rId194" Type="http://schemas.openxmlformats.org/officeDocument/2006/relationships/image" Target="../media/image1054.png"/><Relationship Id="rId208" Type="http://schemas.openxmlformats.org/officeDocument/2006/relationships/image" Target="../media/image1061.png"/><Relationship Id="rId229" Type="http://schemas.openxmlformats.org/officeDocument/2006/relationships/customXml" Target="../ink/ink1187.xml"/><Relationship Id="rId380" Type="http://schemas.openxmlformats.org/officeDocument/2006/relationships/image" Target="../media/image1147.png"/><Relationship Id="rId415" Type="http://schemas.openxmlformats.org/officeDocument/2006/relationships/customXml" Target="../ink/ink1280.xml"/><Relationship Id="rId436" Type="http://schemas.openxmlformats.org/officeDocument/2006/relationships/image" Target="../media/image1175.png"/><Relationship Id="rId457" Type="http://schemas.openxmlformats.org/officeDocument/2006/relationships/customXml" Target="../ink/ink1301.xml"/><Relationship Id="rId240" Type="http://schemas.openxmlformats.org/officeDocument/2006/relationships/image" Target="../media/image1077.png"/><Relationship Id="rId261" Type="http://schemas.openxmlformats.org/officeDocument/2006/relationships/customXml" Target="../ink/ink1203.xml"/><Relationship Id="rId14" Type="http://schemas.openxmlformats.org/officeDocument/2006/relationships/image" Target="../media/image7100.png"/><Relationship Id="rId35" Type="http://schemas.openxmlformats.org/officeDocument/2006/relationships/customXml" Target="../ink/ink1090.xml"/><Relationship Id="rId56" Type="http://schemas.openxmlformats.org/officeDocument/2006/relationships/image" Target="../media/image988.png"/><Relationship Id="rId77" Type="http://schemas.openxmlformats.org/officeDocument/2006/relationships/customXml" Target="../ink/ink1111.xml"/><Relationship Id="rId100" Type="http://schemas.openxmlformats.org/officeDocument/2006/relationships/image" Target="../media/image1008.png"/><Relationship Id="rId282" Type="http://schemas.openxmlformats.org/officeDocument/2006/relationships/image" Target="../media/image1098.png"/><Relationship Id="rId317" Type="http://schemas.openxmlformats.org/officeDocument/2006/relationships/customXml" Target="../ink/ink1231.xml"/><Relationship Id="rId338" Type="http://schemas.openxmlformats.org/officeDocument/2006/relationships/image" Target="../media/image1126.png"/><Relationship Id="rId359" Type="http://schemas.openxmlformats.org/officeDocument/2006/relationships/customXml" Target="../ink/ink1252.xml"/><Relationship Id="rId8" Type="http://schemas.openxmlformats.org/officeDocument/2006/relationships/image" Target="../media/image4100.png"/><Relationship Id="rId98" Type="http://schemas.openxmlformats.org/officeDocument/2006/relationships/image" Target="../media/image1007.png"/><Relationship Id="rId121" Type="http://schemas.openxmlformats.org/officeDocument/2006/relationships/customXml" Target="../ink/ink1133.xml"/><Relationship Id="rId142" Type="http://schemas.openxmlformats.org/officeDocument/2006/relationships/image" Target="../media/image1029.png"/><Relationship Id="rId163" Type="http://schemas.openxmlformats.org/officeDocument/2006/relationships/customXml" Target="../ink/ink1154.xml"/><Relationship Id="rId184" Type="http://schemas.openxmlformats.org/officeDocument/2006/relationships/image" Target="../media/image1049.png"/><Relationship Id="rId219" Type="http://schemas.openxmlformats.org/officeDocument/2006/relationships/customXml" Target="../ink/ink1182.xml"/><Relationship Id="rId370" Type="http://schemas.openxmlformats.org/officeDocument/2006/relationships/image" Target="../media/image1142.png"/><Relationship Id="rId391" Type="http://schemas.openxmlformats.org/officeDocument/2006/relationships/customXml" Target="../ink/ink1268.xml"/><Relationship Id="rId405" Type="http://schemas.openxmlformats.org/officeDocument/2006/relationships/customXml" Target="../ink/ink1275.xml"/><Relationship Id="rId426" Type="http://schemas.openxmlformats.org/officeDocument/2006/relationships/image" Target="../media/image1170.png"/><Relationship Id="rId447" Type="http://schemas.openxmlformats.org/officeDocument/2006/relationships/customXml" Target="../ink/ink1296.xml"/><Relationship Id="rId230" Type="http://schemas.openxmlformats.org/officeDocument/2006/relationships/image" Target="../media/image1072.png"/><Relationship Id="rId251" Type="http://schemas.openxmlformats.org/officeDocument/2006/relationships/customXml" Target="../ink/ink1198.xml"/><Relationship Id="rId25" Type="http://schemas.openxmlformats.org/officeDocument/2006/relationships/customXml" Target="../ink/ink1085.xml"/><Relationship Id="rId46" Type="http://schemas.openxmlformats.org/officeDocument/2006/relationships/image" Target="../media/image983.png"/><Relationship Id="rId67" Type="http://schemas.openxmlformats.org/officeDocument/2006/relationships/customXml" Target="../ink/ink1106.xml"/><Relationship Id="rId272" Type="http://schemas.openxmlformats.org/officeDocument/2006/relationships/image" Target="../media/image1093.png"/><Relationship Id="rId293" Type="http://schemas.openxmlformats.org/officeDocument/2006/relationships/customXml" Target="../ink/ink1219.xml"/><Relationship Id="rId307" Type="http://schemas.openxmlformats.org/officeDocument/2006/relationships/customXml" Target="../ink/ink1226.xml"/><Relationship Id="rId328" Type="http://schemas.openxmlformats.org/officeDocument/2006/relationships/image" Target="../media/image1121.png"/><Relationship Id="rId349" Type="http://schemas.openxmlformats.org/officeDocument/2006/relationships/customXml" Target="../ink/ink1247.xml"/><Relationship Id="rId88" Type="http://schemas.openxmlformats.org/officeDocument/2006/relationships/image" Target="../media/image1002.png"/><Relationship Id="rId111" Type="http://schemas.openxmlformats.org/officeDocument/2006/relationships/customXml" Target="../ink/ink1128.xml"/><Relationship Id="rId132" Type="http://schemas.openxmlformats.org/officeDocument/2006/relationships/image" Target="../media/image1024.png"/><Relationship Id="rId153" Type="http://schemas.openxmlformats.org/officeDocument/2006/relationships/customXml" Target="../ink/ink1149.xml"/><Relationship Id="rId174" Type="http://schemas.openxmlformats.org/officeDocument/2006/relationships/image" Target="../media/image1044.png"/><Relationship Id="rId195" Type="http://schemas.openxmlformats.org/officeDocument/2006/relationships/customXml" Target="../ink/ink1170.xml"/><Relationship Id="rId209" Type="http://schemas.openxmlformats.org/officeDocument/2006/relationships/customXml" Target="../ink/ink1177.xml"/><Relationship Id="rId360" Type="http://schemas.openxmlformats.org/officeDocument/2006/relationships/image" Target="../media/image1137.png"/><Relationship Id="rId381" Type="http://schemas.openxmlformats.org/officeDocument/2006/relationships/customXml" Target="../ink/ink1263.xml"/><Relationship Id="rId416" Type="http://schemas.openxmlformats.org/officeDocument/2006/relationships/image" Target="../media/image1165.png"/><Relationship Id="rId220" Type="http://schemas.openxmlformats.org/officeDocument/2006/relationships/image" Target="../media/image1067.png"/><Relationship Id="rId241" Type="http://schemas.openxmlformats.org/officeDocument/2006/relationships/customXml" Target="../ink/ink1193.xml"/><Relationship Id="rId437" Type="http://schemas.openxmlformats.org/officeDocument/2006/relationships/customXml" Target="../ink/ink1291.xml"/><Relationship Id="rId458" Type="http://schemas.openxmlformats.org/officeDocument/2006/relationships/image" Target="../media/image1186.png"/><Relationship Id="rId15" Type="http://schemas.openxmlformats.org/officeDocument/2006/relationships/customXml" Target="../ink/ink1080.xml"/><Relationship Id="rId36" Type="http://schemas.openxmlformats.org/officeDocument/2006/relationships/image" Target="../media/image978.png"/><Relationship Id="rId57" Type="http://schemas.openxmlformats.org/officeDocument/2006/relationships/customXml" Target="../ink/ink1101.xml"/><Relationship Id="rId262" Type="http://schemas.openxmlformats.org/officeDocument/2006/relationships/image" Target="../media/image1088.png"/><Relationship Id="rId283" Type="http://schemas.openxmlformats.org/officeDocument/2006/relationships/customXml" Target="../ink/ink1214.xml"/><Relationship Id="rId318" Type="http://schemas.openxmlformats.org/officeDocument/2006/relationships/image" Target="../media/image1116.png"/><Relationship Id="rId339" Type="http://schemas.openxmlformats.org/officeDocument/2006/relationships/customXml" Target="../ink/ink1242.xml"/><Relationship Id="rId78" Type="http://schemas.openxmlformats.org/officeDocument/2006/relationships/image" Target="../media/image997.png"/><Relationship Id="rId99" Type="http://schemas.openxmlformats.org/officeDocument/2006/relationships/customXml" Target="../ink/ink1122.xml"/><Relationship Id="rId101" Type="http://schemas.openxmlformats.org/officeDocument/2006/relationships/customXml" Target="../ink/ink1123.xml"/><Relationship Id="rId122" Type="http://schemas.openxmlformats.org/officeDocument/2006/relationships/image" Target="../media/image1019.png"/><Relationship Id="rId143" Type="http://schemas.openxmlformats.org/officeDocument/2006/relationships/customXml" Target="../ink/ink1144.xml"/><Relationship Id="rId164" Type="http://schemas.openxmlformats.org/officeDocument/2006/relationships/image" Target="../media/image1039.png"/><Relationship Id="rId185" Type="http://schemas.openxmlformats.org/officeDocument/2006/relationships/customXml" Target="../ink/ink1165.xml"/><Relationship Id="rId350" Type="http://schemas.openxmlformats.org/officeDocument/2006/relationships/image" Target="../media/image1132.png"/><Relationship Id="rId371" Type="http://schemas.openxmlformats.org/officeDocument/2006/relationships/customXml" Target="../ink/ink1258.xml"/><Relationship Id="rId406" Type="http://schemas.openxmlformats.org/officeDocument/2006/relationships/image" Target="../media/image1160.png"/><Relationship Id="rId9" Type="http://schemas.openxmlformats.org/officeDocument/2006/relationships/customXml" Target="../ink/ink1077.xml"/><Relationship Id="rId210" Type="http://schemas.openxmlformats.org/officeDocument/2006/relationships/image" Target="../media/image1062.png"/><Relationship Id="rId392" Type="http://schemas.openxmlformats.org/officeDocument/2006/relationships/image" Target="../media/image1153.png"/><Relationship Id="rId427" Type="http://schemas.openxmlformats.org/officeDocument/2006/relationships/customXml" Target="../ink/ink1286.xml"/><Relationship Id="rId448" Type="http://schemas.openxmlformats.org/officeDocument/2006/relationships/image" Target="../media/image1181.png"/><Relationship Id="rId26" Type="http://schemas.openxmlformats.org/officeDocument/2006/relationships/image" Target="../media/image973.png"/><Relationship Id="rId231" Type="http://schemas.openxmlformats.org/officeDocument/2006/relationships/customXml" Target="../ink/ink1188.xml"/><Relationship Id="rId252" Type="http://schemas.openxmlformats.org/officeDocument/2006/relationships/image" Target="../media/image1083.png"/><Relationship Id="rId273" Type="http://schemas.openxmlformats.org/officeDocument/2006/relationships/customXml" Target="../ink/ink1209.xml"/><Relationship Id="rId294" Type="http://schemas.openxmlformats.org/officeDocument/2006/relationships/image" Target="../media/image1104.png"/><Relationship Id="rId308" Type="http://schemas.openxmlformats.org/officeDocument/2006/relationships/image" Target="../media/image1111.png"/><Relationship Id="rId329" Type="http://schemas.openxmlformats.org/officeDocument/2006/relationships/customXml" Target="../ink/ink1237.xml"/><Relationship Id="rId47" Type="http://schemas.openxmlformats.org/officeDocument/2006/relationships/customXml" Target="../ink/ink1096.xml"/><Relationship Id="rId68" Type="http://schemas.openxmlformats.org/officeDocument/2006/relationships/image" Target="../media/image992.png"/><Relationship Id="rId89" Type="http://schemas.openxmlformats.org/officeDocument/2006/relationships/customXml" Target="../ink/ink1117.xml"/><Relationship Id="rId112" Type="http://schemas.openxmlformats.org/officeDocument/2006/relationships/image" Target="../media/image1014.png"/><Relationship Id="rId133" Type="http://schemas.openxmlformats.org/officeDocument/2006/relationships/customXml" Target="../ink/ink1139.xml"/><Relationship Id="rId154" Type="http://schemas.openxmlformats.org/officeDocument/2006/relationships/image" Target="../media/image1035.png"/><Relationship Id="rId175" Type="http://schemas.openxmlformats.org/officeDocument/2006/relationships/customXml" Target="../ink/ink1160.xml"/><Relationship Id="rId340" Type="http://schemas.openxmlformats.org/officeDocument/2006/relationships/image" Target="../media/image1127.png"/><Relationship Id="rId361" Type="http://schemas.openxmlformats.org/officeDocument/2006/relationships/customXml" Target="../ink/ink1253.xml"/><Relationship Id="rId196" Type="http://schemas.openxmlformats.org/officeDocument/2006/relationships/image" Target="../media/image1055.png"/><Relationship Id="rId200" Type="http://schemas.openxmlformats.org/officeDocument/2006/relationships/image" Target="../media/image1057.png"/><Relationship Id="rId382" Type="http://schemas.openxmlformats.org/officeDocument/2006/relationships/image" Target="../media/image1148.png"/><Relationship Id="rId417" Type="http://schemas.openxmlformats.org/officeDocument/2006/relationships/customXml" Target="../ink/ink1281.xml"/><Relationship Id="rId438" Type="http://schemas.openxmlformats.org/officeDocument/2006/relationships/image" Target="../media/image1176.png"/><Relationship Id="rId16" Type="http://schemas.openxmlformats.org/officeDocument/2006/relationships/image" Target="../media/image8100.png"/><Relationship Id="rId221" Type="http://schemas.openxmlformats.org/officeDocument/2006/relationships/customXml" Target="../ink/ink1183.xml"/><Relationship Id="rId242" Type="http://schemas.openxmlformats.org/officeDocument/2006/relationships/image" Target="../media/image1078.png"/><Relationship Id="rId263" Type="http://schemas.openxmlformats.org/officeDocument/2006/relationships/customXml" Target="../ink/ink1204.xml"/><Relationship Id="rId284" Type="http://schemas.openxmlformats.org/officeDocument/2006/relationships/image" Target="../media/image1099.png"/><Relationship Id="rId319" Type="http://schemas.openxmlformats.org/officeDocument/2006/relationships/customXml" Target="../ink/ink1232.xml"/><Relationship Id="rId37" Type="http://schemas.openxmlformats.org/officeDocument/2006/relationships/customXml" Target="../ink/ink1091.xml"/><Relationship Id="rId58" Type="http://schemas.openxmlformats.org/officeDocument/2006/relationships/image" Target="../media/image989.png"/><Relationship Id="rId79" Type="http://schemas.openxmlformats.org/officeDocument/2006/relationships/customXml" Target="../ink/ink1112.xml"/><Relationship Id="rId102" Type="http://schemas.openxmlformats.org/officeDocument/2006/relationships/image" Target="../media/image1009.png"/><Relationship Id="rId123" Type="http://schemas.openxmlformats.org/officeDocument/2006/relationships/customXml" Target="../ink/ink1134.xml"/><Relationship Id="rId144" Type="http://schemas.openxmlformats.org/officeDocument/2006/relationships/image" Target="../media/image1030.png"/><Relationship Id="rId330" Type="http://schemas.openxmlformats.org/officeDocument/2006/relationships/image" Target="../media/image1122.png"/><Relationship Id="rId90" Type="http://schemas.openxmlformats.org/officeDocument/2006/relationships/image" Target="../media/image1003.png"/><Relationship Id="rId165" Type="http://schemas.openxmlformats.org/officeDocument/2006/relationships/customXml" Target="../ink/ink1155.xml"/><Relationship Id="rId186" Type="http://schemas.openxmlformats.org/officeDocument/2006/relationships/image" Target="../media/image1050.png"/><Relationship Id="rId351" Type="http://schemas.openxmlformats.org/officeDocument/2006/relationships/customXml" Target="../ink/ink1248.xml"/><Relationship Id="rId372" Type="http://schemas.openxmlformats.org/officeDocument/2006/relationships/image" Target="../media/image1143.png"/><Relationship Id="rId393" Type="http://schemas.openxmlformats.org/officeDocument/2006/relationships/customXml" Target="../ink/ink1269.xml"/><Relationship Id="rId407" Type="http://schemas.openxmlformats.org/officeDocument/2006/relationships/customXml" Target="../ink/ink1276.xml"/><Relationship Id="rId428" Type="http://schemas.openxmlformats.org/officeDocument/2006/relationships/image" Target="../media/image1171.png"/><Relationship Id="rId449" Type="http://schemas.openxmlformats.org/officeDocument/2006/relationships/customXml" Target="../ink/ink1297.xml"/><Relationship Id="rId211" Type="http://schemas.openxmlformats.org/officeDocument/2006/relationships/customXml" Target="../ink/ink1178.xml"/><Relationship Id="rId232" Type="http://schemas.openxmlformats.org/officeDocument/2006/relationships/image" Target="../media/image1073.png"/><Relationship Id="rId253" Type="http://schemas.openxmlformats.org/officeDocument/2006/relationships/customXml" Target="../ink/ink1199.xml"/><Relationship Id="rId274" Type="http://schemas.openxmlformats.org/officeDocument/2006/relationships/image" Target="../media/image1094.png"/><Relationship Id="rId295" Type="http://schemas.openxmlformats.org/officeDocument/2006/relationships/customXml" Target="../ink/ink1220.xml"/><Relationship Id="rId309" Type="http://schemas.openxmlformats.org/officeDocument/2006/relationships/customXml" Target="../ink/ink1227.xml"/><Relationship Id="rId27" Type="http://schemas.openxmlformats.org/officeDocument/2006/relationships/customXml" Target="../ink/ink1086.xml"/><Relationship Id="rId48" Type="http://schemas.openxmlformats.org/officeDocument/2006/relationships/image" Target="../media/image984.png"/><Relationship Id="rId69" Type="http://schemas.openxmlformats.org/officeDocument/2006/relationships/customXml" Target="../ink/ink1107.xml"/><Relationship Id="rId113" Type="http://schemas.openxmlformats.org/officeDocument/2006/relationships/customXml" Target="../ink/ink1129.xml"/><Relationship Id="rId134" Type="http://schemas.openxmlformats.org/officeDocument/2006/relationships/image" Target="../media/image1025.png"/><Relationship Id="rId320" Type="http://schemas.openxmlformats.org/officeDocument/2006/relationships/image" Target="../media/image1117.png"/><Relationship Id="rId80" Type="http://schemas.openxmlformats.org/officeDocument/2006/relationships/image" Target="../media/image998.png"/><Relationship Id="rId155" Type="http://schemas.openxmlformats.org/officeDocument/2006/relationships/customXml" Target="../ink/ink1150.xml"/><Relationship Id="rId176" Type="http://schemas.openxmlformats.org/officeDocument/2006/relationships/image" Target="../media/image1045.png"/><Relationship Id="rId197" Type="http://schemas.openxmlformats.org/officeDocument/2006/relationships/customXml" Target="../ink/ink1171.xml"/><Relationship Id="rId341" Type="http://schemas.openxmlformats.org/officeDocument/2006/relationships/customXml" Target="../ink/ink1243.xml"/><Relationship Id="rId362" Type="http://schemas.openxmlformats.org/officeDocument/2006/relationships/image" Target="../media/image1138.png"/><Relationship Id="rId383" Type="http://schemas.openxmlformats.org/officeDocument/2006/relationships/customXml" Target="../ink/ink1264.xml"/><Relationship Id="rId418" Type="http://schemas.openxmlformats.org/officeDocument/2006/relationships/image" Target="../media/image1166.png"/><Relationship Id="rId439" Type="http://schemas.openxmlformats.org/officeDocument/2006/relationships/customXml" Target="../ink/ink1292.xml"/><Relationship Id="rId201" Type="http://schemas.openxmlformats.org/officeDocument/2006/relationships/customXml" Target="../ink/ink1173.xml"/><Relationship Id="rId222" Type="http://schemas.openxmlformats.org/officeDocument/2006/relationships/image" Target="../media/image1068.png"/><Relationship Id="rId243" Type="http://schemas.openxmlformats.org/officeDocument/2006/relationships/customXml" Target="../ink/ink1194.xml"/><Relationship Id="rId264" Type="http://schemas.openxmlformats.org/officeDocument/2006/relationships/image" Target="../media/image1089.png"/><Relationship Id="rId285" Type="http://schemas.openxmlformats.org/officeDocument/2006/relationships/customXml" Target="../ink/ink1215.xml"/><Relationship Id="rId450" Type="http://schemas.openxmlformats.org/officeDocument/2006/relationships/image" Target="../media/image1182.png"/><Relationship Id="rId17" Type="http://schemas.openxmlformats.org/officeDocument/2006/relationships/customXml" Target="../ink/ink1081.xml"/><Relationship Id="rId38" Type="http://schemas.openxmlformats.org/officeDocument/2006/relationships/image" Target="../media/image979.png"/><Relationship Id="rId59" Type="http://schemas.openxmlformats.org/officeDocument/2006/relationships/customXml" Target="../ink/ink1102.xml"/><Relationship Id="rId103" Type="http://schemas.openxmlformats.org/officeDocument/2006/relationships/customXml" Target="../ink/ink1124.xml"/><Relationship Id="rId124" Type="http://schemas.openxmlformats.org/officeDocument/2006/relationships/image" Target="../media/image1020.png"/><Relationship Id="rId310" Type="http://schemas.openxmlformats.org/officeDocument/2006/relationships/image" Target="../media/image1112.png"/><Relationship Id="rId70" Type="http://schemas.openxmlformats.org/officeDocument/2006/relationships/image" Target="../media/image993.png"/><Relationship Id="rId91" Type="http://schemas.openxmlformats.org/officeDocument/2006/relationships/customXml" Target="../ink/ink1118.xml"/><Relationship Id="rId145" Type="http://schemas.openxmlformats.org/officeDocument/2006/relationships/customXml" Target="../ink/ink1145.xml"/><Relationship Id="rId166" Type="http://schemas.openxmlformats.org/officeDocument/2006/relationships/image" Target="../media/image1040.png"/><Relationship Id="rId187" Type="http://schemas.openxmlformats.org/officeDocument/2006/relationships/customXml" Target="../ink/ink1166.xml"/><Relationship Id="rId331" Type="http://schemas.openxmlformats.org/officeDocument/2006/relationships/customXml" Target="../ink/ink1238.xml"/><Relationship Id="rId352" Type="http://schemas.openxmlformats.org/officeDocument/2006/relationships/image" Target="../media/image1133.png"/><Relationship Id="rId373" Type="http://schemas.openxmlformats.org/officeDocument/2006/relationships/customXml" Target="../ink/ink1259.xml"/><Relationship Id="rId394" Type="http://schemas.openxmlformats.org/officeDocument/2006/relationships/image" Target="../media/image1154.png"/><Relationship Id="rId408" Type="http://schemas.openxmlformats.org/officeDocument/2006/relationships/image" Target="../media/image1161.png"/><Relationship Id="rId429" Type="http://schemas.openxmlformats.org/officeDocument/2006/relationships/customXml" Target="../ink/ink128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63.png"/><Relationship Id="rId233" Type="http://schemas.openxmlformats.org/officeDocument/2006/relationships/customXml" Target="../ink/ink1189.xml"/><Relationship Id="rId254" Type="http://schemas.openxmlformats.org/officeDocument/2006/relationships/image" Target="../media/image1084.png"/><Relationship Id="rId440" Type="http://schemas.openxmlformats.org/officeDocument/2006/relationships/image" Target="../media/image1177.png"/><Relationship Id="rId28" Type="http://schemas.openxmlformats.org/officeDocument/2006/relationships/image" Target="../media/image974.png"/><Relationship Id="rId49" Type="http://schemas.openxmlformats.org/officeDocument/2006/relationships/customXml" Target="../ink/ink1097.xml"/><Relationship Id="rId114" Type="http://schemas.openxmlformats.org/officeDocument/2006/relationships/image" Target="../media/image1015.png"/><Relationship Id="rId275" Type="http://schemas.openxmlformats.org/officeDocument/2006/relationships/customXml" Target="../ink/ink1210.xml"/><Relationship Id="rId296" Type="http://schemas.openxmlformats.org/officeDocument/2006/relationships/image" Target="../media/image1105.png"/><Relationship Id="rId300" Type="http://schemas.openxmlformats.org/officeDocument/2006/relationships/image" Target="../media/image1107.png"/><Relationship Id="rId60" Type="http://schemas.openxmlformats.org/officeDocument/2006/relationships/image" Target="../media/image261.png"/><Relationship Id="rId81" Type="http://schemas.openxmlformats.org/officeDocument/2006/relationships/customXml" Target="../ink/ink1113.xml"/><Relationship Id="rId135" Type="http://schemas.openxmlformats.org/officeDocument/2006/relationships/customXml" Target="../ink/ink1140.xml"/><Relationship Id="rId156" Type="http://schemas.openxmlformats.org/officeDocument/2006/relationships/image" Target="../media/image1036.png"/><Relationship Id="rId177" Type="http://schemas.openxmlformats.org/officeDocument/2006/relationships/customXml" Target="../ink/ink1161.xml"/><Relationship Id="rId198" Type="http://schemas.openxmlformats.org/officeDocument/2006/relationships/image" Target="../media/image1056.png"/><Relationship Id="rId321" Type="http://schemas.openxmlformats.org/officeDocument/2006/relationships/customXml" Target="../ink/ink1233.xml"/><Relationship Id="rId342" Type="http://schemas.openxmlformats.org/officeDocument/2006/relationships/image" Target="../media/image1128.png"/><Relationship Id="rId363" Type="http://schemas.openxmlformats.org/officeDocument/2006/relationships/customXml" Target="../ink/ink1254.xml"/><Relationship Id="rId384" Type="http://schemas.openxmlformats.org/officeDocument/2006/relationships/image" Target="../media/image1149.png"/><Relationship Id="rId419" Type="http://schemas.openxmlformats.org/officeDocument/2006/relationships/customXml" Target="../ink/ink1282.xml"/><Relationship Id="rId202" Type="http://schemas.openxmlformats.org/officeDocument/2006/relationships/image" Target="../media/image1058.png"/><Relationship Id="rId223" Type="http://schemas.openxmlformats.org/officeDocument/2006/relationships/customXml" Target="../ink/ink1184.xml"/><Relationship Id="rId244" Type="http://schemas.openxmlformats.org/officeDocument/2006/relationships/image" Target="../media/image1079.png"/><Relationship Id="rId430" Type="http://schemas.openxmlformats.org/officeDocument/2006/relationships/image" Target="../media/image1172.png"/><Relationship Id="rId18" Type="http://schemas.openxmlformats.org/officeDocument/2006/relationships/image" Target="../media/image970.png"/><Relationship Id="rId39" Type="http://schemas.openxmlformats.org/officeDocument/2006/relationships/customXml" Target="../ink/ink1092.xml"/><Relationship Id="rId265" Type="http://schemas.openxmlformats.org/officeDocument/2006/relationships/customXml" Target="../ink/ink1205.xml"/><Relationship Id="rId286" Type="http://schemas.openxmlformats.org/officeDocument/2006/relationships/image" Target="../media/image1100.png"/><Relationship Id="rId451" Type="http://schemas.openxmlformats.org/officeDocument/2006/relationships/customXml" Target="../ink/ink1298.xml"/><Relationship Id="rId50" Type="http://schemas.openxmlformats.org/officeDocument/2006/relationships/image" Target="../media/image985.png"/><Relationship Id="rId104" Type="http://schemas.openxmlformats.org/officeDocument/2006/relationships/image" Target="../media/image1010.png"/><Relationship Id="rId125" Type="http://schemas.openxmlformats.org/officeDocument/2006/relationships/customXml" Target="../ink/ink1135.xml"/><Relationship Id="rId146" Type="http://schemas.openxmlformats.org/officeDocument/2006/relationships/image" Target="../media/image1031.png"/><Relationship Id="rId167" Type="http://schemas.openxmlformats.org/officeDocument/2006/relationships/customXml" Target="../ink/ink1156.xml"/><Relationship Id="rId188" Type="http://schemas.openxmlformats.org/officeDocument/2006/relationships/image" Target="../media/image1051.png"/><Relationship Id="rId311" Type="http://schemas.openxmlformats.org/officeDocument/2006/relationships/customXml" Target="../ink/ink1228.xml"/><Relationship Id="rId332" Type="http://schemas.openxmlformats.org/officeDocument/2006/relationships/image" Target="../media/image1123.png"/><Relationship Id="rId353" Type="http://schemas.openxmlformats.org/officeDocument/2006/relationships/customXml" Target="../ink/ink1249.xml"/><Relationship Id="rId374" Type="http://schemas.openxmlformats.org/officeDocument/2006/relationships/image" Target="../media/image1144.png"/><Relationship Id="rId395" Type="http://schemas.openxmlformats.org/officeDocument/2006/relationships/customXml" Target="../ink/ink1270.xml"/><Relationship Id="rId409" Type="http://schemas.openxmlformats.org/officeDocument/2006/relationships/customXml" Target="../ink/ink1277.xml"/><Relationship Id="rId71" Type="http://schemas.openxmlformats.org/officeDocument/2006/relationships/customXml" Target="../ink/ink1108.xml"/><Relationship Id="rId92" Type="http://schemas.openxmlformats.org/officeDocument/2006/relationships/image" Target="../media/image1004.png"/><Relationship Id="rId213" Type="http://schemas.openxmlformats.org/officeDocument/2006/relationships/customXml" Target="../ink/ink1179.xml"/><Relationship Id="rId234" Type="http://schemas.openxmlformats.org/officeDocument/2006/relationships/image" Target="../media/image1074.png"/><Relationship Id="rId420" Type="http://schemas.openxmlformats.org/officeDocument/2006/relationships/image" Target="../media/image1167.png"/><Relationship Id="rId2" Type="http://schemas.openxmlformats.org/officeDocument/2006/relationships/image" Target="../media/image1.emf"/><Relationship Id="rId29" Type="http://schemas.openxmlformats.org/officeDocument/2006/relationships/customXml" Target="../ink/ink1087.xml"/><Relationship Id="rId255" Type="http://schemas.openxmlformats.org/officeDocument/2006/relationships/customXml" Target="../ink/ink1200.xml"/><Relationship Id="rId276" Type="http://schemas.openxmlformats.org/officeDocument/2006/relationships/image" Target="../media/image1095.png"/><Relationship Id="rId297" Type="http://schemas.openxmlformats.org/officeDocument/2006/relationships/customXml" Target="../ink/ink1221.xml"/><Relationship Id="rId441" Type="http://schemas.openxmlformats.org/officeDocument/2006/relationships/customXml" Target="../ink/ink1293.xml"/><Relationship Id="rId40" Type="http://schemas.openxmlformats.org/officeDocument/2006/relationships/image" Target="../media/image980.png"/><Relationship Id="rId115" Type="http://schemas.openxmlformats.org/officeDocument/2006/relationships/customXml" Target="../ink/ink1130.xml"/><Relationship Id="rId136" Type="http://schemas.openxmlformats.org/officeDocument/2006/relationships/image" Target="../media/image1026.png"/><Relationship Id="rId157" Type="http://schemas.openxmlformats.org/officeDocument/2006/relationships/customXml" Target="../ink/ink1151.xml"/><Relationship Id="rId178" Type="http://schemas.openxmlformats.org/officeDocument/2006/relationships/image" Target="../media/image1046.png"/><Relationship Id="rId301" Type="http://schemas.openxmlformats.org/officeDocument/2006/relationships/customXml" Target="../ink/ink1223.xml"/><Relationship Id="rId322" Type="http://schemas.openxmlformats.org/officeDocument/2006/relationships/image" Target="../media/image1118.png"/><Relationship Id="rId343" Type="http://schemas.openxmlformats.org/officeDocument/2006/relationships/customXml" Target="../ink/ink1244.xml"/><Relationship Id="rId364" Type="http://schemas.openxmlformats.org/officeDocument/2006/relationships/image" Target="../media/image1139.png"/><Relationship Id="rId61" Type="http://schemas.openxmlformats.org/officeDocument/2006/relationships/customXml" Target="../ink/ink1103.xml"/><Relationship Id="rId82" Type="http://schemas.openxmlformats.org/officeDocument/2006/relationships/image" Target="../media/image999.png"/><Relationship Id="rId199" Type="http://schemas.openxmlformats.org/officeDocument/2006/relationships/customXml" Target="../ink/ink1172.xml"/><Relationship Id="rId203" Type="http://schemas.openxmlformats.org/officeDocument/2006/relationships/customXml" Target="../ink/ink1174.xml"/><Relationship Id="rId385" Type="http://schemas.openxmlformats.org/officeDocument/2006/relationships/customXml" Target="../ink/ink1265.xml"/><Relationship Id="rId19" Type="http://schemas.openxmlformats.org/officeDocument/2006/relationships/customXml" Target="../ink/ink1082.xml"/><Relationship Id="rId224" Type="http://schemas.openxmlformats.org/officeDocument/2006/relationships/image" Target="../media/image1069.png"/><Relationship Id="rId245" Type="http://schemas.openxmlformats.org/officeDocument/2006/relationships/customXml" Target="../ink/ink1195.xml"/><Relationship Id="rId266" Type="http://schemas.openxmlformats.org/officeDocument/2006/relationships/image" Target="../media/image1090.png"/><Relationship Id="rId287" Type="http://schemas.openxmlformats.org/officeDocument/2006/relationships/customXml" Target="../ink/ink1216.xml"/><Relationship Id="rId410" Type="http://schemas.openxmlformats.org/officeDocument/2006/relationships/image" Target="../media/image1162.png"/><Relationship Id="rId431" Type="http://schemas.openxmlformats.org/officeDocument/2006/relationships/customXml" Target="../ink/ink1288.xml"/><Relationship Id="rId452" Type="http://schemas.openxmlformats.org/officeDocument/2006/relationships/image" Target="../media/image1183.png"/><Relationship Id="rId30" Type="http://schemas.openxmlformats.org/officeDocument/2006/relationships/image" Target="../media/image975.png"/><Relationship Id="rId105" Type="http://schemas.openxmlformats.org/officeDocument/2006/relationships/customXml" Target="../ink/ink1125.xml"/><Relationship Id="rId126" Type="http://schemas.openxmlformats.org/officeDocument/2006/relationships/image" Target="../media/image1021.png"/><Relationship Id="rId147" Type="http://schemas.openxmlformats.org/officeDocument/2006/relationships/customXml" Target="../ink/ink1146.xml"/><Relationship Id="rId168" Type="http://schemas.openxmlformats.org/officeDocument/2006/relationships/image" Target="../media/image1041.png"/><Relationship Id="rId312" Type="http://schemas.openxmlformats.org/officeDocument/2006/relationships/image" Target="../media/image1113.png"/><Relationship Id="rId333" Type="http://schemas.openxmlformats.org/officeDocument/2006/relationships/customXml" Target="../ink/ink1239.xml"/><Relationship Id="rId354" Type="http://schemas.openxmlformats.org/officeDocument/2006/relationships/image" Target="../media/image1134.png"/><Relationship Id="rId51" Type="http://schemas.openxmlformats.org/officeDocument/2006/relationships/customXml" Target="../ink/ink1098.xml"/><Relationship Id="rId72" Type="http://schemas.openxmlformats.org/officeDocument/2006/relationships/image" Target="../media/image994.png"/><Relationship Id="rId93" Type="http://schemas.openxmlformats.org/officeDocument/2006/relationships/customXml" Target="../ink/ink1119.xml"/><Relationship Id="rId189" Type="http://schemas.openxmlformats.org/officeDocument/2006/relationships/customXml" Target="../ink/ink1167.xml"/><Relationship Id="rId375" Type="http://schemas.openxmlformats.org/officeDocument/2006/relationships/customXml" Target="../ink/ink1260.xml"/><Relationship Id="rId396" Type="http://schemas.openxmlformats.org/officeDocument/2006/relationships/image" Target="../media/image1155.png"/><Relationship Id="rId3" Type="http://schemas.openxmlformats.org/officeDocument/2006/relationships/customXml" Target="../ink/ink1074.xml"/><Relationship Id="rId214" Type="http://schemas.openxmlformats.org/officeDocument/2006/relationships/image" Target="../media/image1064.png"/><Relationship Id="rId235" Type="http://schemas.openxmlformats.org/officeDocument/2006/relationships/customXml" Target="../ink/ink1190.xml"/><Relationship Id="rId256" Type="http://schemas.openxmlformats.org/officeDocument/2006/relationships/image" Target="../media/image1085.png"/><Relationship Id="rId277" Type="http://schemas.openxmlformats.org/officeDocument/2006/relationships/customXml" Target="../ink/ink1211.xml"/><Relationship Id="rId298" Type="http://schemas.openxmlformats.org/officeDocument/2006/relationships/image" Target="../media/image1106.png"/><Relationship Id="rId400" Type="http://schemas.openxmlformats.org/officeDocument/2006/relationships/image" Target="../media/image1157.png"/><Relationship Id="rId421" Type="http://schemas.openxmlformats.org/officeDocument/2006/relationships/customXml" Target="../ink/ink1283.xml"/><Relationship Id="rId442" Type="http://schemas.openxmlformats.org/officeDocument/2006/relationships/image" Target="../media/image1178.png"/><Relationship Id="rId116" Type="http://schemas.openxmlformats.org/officeDocument/2006/relationships/image" Target="../media/image1016.png"/><Relationship Id="rId137" Type="http://schemas.openxmlformats.org/officeDocument/2006/relationships/customXml" Target="../ink/ink1141.xml"/><Relationship Id="rId158" Type="http://schemas.openxmlformats.org/officeDocument/2006/relationships/image" Target="../media/image553.png"/><Relationship Id="rId302" Type="http://schemas.openxmlformats.org/officeDocument/2006/relationships/image" Target="../media/image1108.png"/><Relationship Id="rId323" Type="http://schemas.openxmlformats.org/officeDocument/2006/relationships/customXml" Target="../ink/ink1234.xml"/><Relationship Id="rId344" Type="http://schemas.openxmlformats.org/officeDocument/2006/relationships/image" Target="../media/image1129.png"/><Relationship Id="rId20" Type="http://schemas.openxmlformats.org/officeDocument/2006/relationships/image" Target="../media/image10100.png"/><Relationship Id="rId41" Type="http://schemas.openxmlformats.org/officeDocument/2006/relationships/customXml" Target="../ink/ink1093.xml"/><Relationship Id="rId62" Type="http://schemas.openxmlformats.org/officeDocument/2006/relationships/image" Target="../media/image604.png"/><Relationship Id="rId83" Type="http://schemas.openxmlformats.org/officeDocument/2006/relationships/customXml" Target="../ink/ink1114.xml"/><Relationship Id="rId179" Type="http://schemas.openxmlformats.org/officeDocument/2006/relationships/customXml" Target="../ink/ink1162.xml"/><Relationship Id="rId365" Type="http://schemas.openxmlformats.org/officeDocument/2006/relationships/customXml" Target="../ink/ink1255.xml"/><Relationship Id="rId386" Type="http://schemas.openxmlformats.org/officeDocument/2006/relationships/image" Target="../media/image1150.png"/><Relationship Id="rId190" Type="http://schemas.openxmlformats.org/officeDocument/2006/relationships/image" Target="../media/image1052.png"/><Relationship Id="rId204" Type="http://schemas.openxmlformats.org/officeDocument/2006/relationships/image" Target="../media/image1059.png"/><Relationship Id="rId225" Type="http://schemas.openxmlformats.org/officeDocument/2006/relationships/customXml" Target="../ink/ink1185.xml"/><Relationship Id="rId246" Type="http://schemas.openxmlformats.org/officeDocument/2006/relationships/image" Target="../media/image1080.png"/><Relationship Id="rId267" Type="http://schemas.openxmlformats.org/officeDocument/2006/relationships/customXml" Target="../ink/ink1206.xml"/><Relationship Id="rId288" Type="http://schemas.openxmlformats.org/officeDocument/2006/relationships/image" Target="../media/image1101.png"/><Relationship Id="rId411" Type="http://schemas.openxmlformats.org/officeDocument/2006/relationships/customXml" Target="../ink/ink1278.xml"/><Relationship Id="rId432" Type="http://schemas.openxmlformats.org/officeDocument/2006/relationships/image" Target="../media/image1173.png"/><Relationship Id="rId453" Type="http://schemas.openxmlformats.org/officeDocument/2006/relationships/customXml" Target="../ink/ink1299.xml"/><Relationship Id="rId106" Type="http://schemas.openxmlformats.org/officeDocument/2006/relationships/image" Target="../media/image1011.png"/><Relationship Id="rId127" Type="http://schemas.openxmlformats.org/officeDocument/2006/relationships/customXml" Target="../ink/ink1136.xml"/><Relationship Id="rId313" Type="http://schemas.openxmlformats.org/officeDocument/2006/relationships/customXml" Target="../ink/ink1229.xml"/><Relationship Id="rId10" Type="http://schemas.openxmlformats.org/officeDocument/2006/relationships/image" Target="../media/image5100.png"/><Relationship Id="rId31" Type="http://schemas.openxmlformats.org/officeDocument/2006/relationships/customXml" Target="../ink/ink1088.xml"/><Relationship Id="rId52" Type="http://schemas.openxmlformats.org/officeDocument/2006/relationships/image" Target="../media/image986.png"/><Relationship Id="rId73" Type="http://schemas.openxmlformats.org/officeDocument/2006/relationships/customXml" Target="../ink/ink1109.xml"/><Relationship Id="rId94" Type="http://schemas.openxmlformats.org/officeDocument/2006/relationships/image" Target="../media/image1005.png"/><Relationship Id="rId148" Type="http://schemas.openxmlformats.org/officeDocument/2006/relationships/image" Target="../media/image1032.png"/><Relationship Id="rId169" Type="http://schemas.openxmlformats.org/officeDocument/2006/relationships/customXml" Target="../ink/ink1157.xml"/><Relationship Id="rId334" Type="http://schemas.openxmlformats.org/officeDocument/2006/relationships/image" Target="../media/image1124.png"/><Relationship Id="rId355" Type="http://schemas.openxmlformats.org/officeDocument/2006/relationships/customXml" Target="../ink/ink1250.xml"/><Relationship Id="rId376" Type="http://schemas.openxmlformats.org/officeDocument/2006/relationships/image" Target="../media/image1145.png"/><Relationship Id="rId397" Type="http://schemas.openxmlformats.org/officeDocument/2006/relationships/customXml" Target="../ink/ink1271.xml"/><Relationship Id="rId4" Type="http://schemas.openxmlformats.org/officeDocument/2006/relationships/image" Target="../media/image2100.png"/><Relationship Id="rId180" Type="http://schemas.openxmlformats.org/officeDocument/2006/relationships/image" Target="../media/image1047.png"/><Relationship Id="rId215" Type="http://schemas.openxmlformats.org/officeDocument/2006/relationships/customXml" Target="../ink/ink1180.xml"/><Relationship Id="rId236" Type="http://schemas.openxmlformats.org/officeDocument/2006/relationships/image" Target="../media/image1075.png"/><Relationship Id="rId257" Type="http://schemas.openxmlformats.org/officeDocument/2006/relationships/customXml" Target="../ink/ink1201.xml"/><Relationship Id="rId278" Type="http://schemas.openxmlformats.org/officeDocument/2006/relationships/image" Target="../media/image1096.png"/><Relationship Id="rId401" Type="http://schemas.openxmlformats.org/officeDocument/2006/relationships/customXml" Target="../ink/ink1273.xml"/><Relationship Id="rId422" Type="http://schemas.openxmlformats.org/officeDocument/2006/relationships/image" Target="../media/image1168.png"/><Relationship Id="rId443" Type="http://schemas.openxmlformats.org/officeDocument/2006/relationships/customXml" Target="../ink/ink1294.xml"/><Relationship Id="rId303" Type="http://schemas.openxmlformats.org/officeDocument/2006/relationships/customXml" Target="../ink/ink1224.xml"/><Relationship Id="rId42" Type="http://schemas.openxmlformats.org/officeDocument/2006/relationships/image" Target="../media/image981.png"/><Relationship Id="rId84" Type="http://schemas.openxmlformats.org/officeDocument/2006/relationships/image" Target="../media/image1000.png"/><Relationship Id="rId138" Type="http://schemas.openxmlformats.org/officeDocument/2006/relationships/image" Target="../media/image1027.png"/><Relationship Id="rId345" Type="http://schemas.openxmlformats.org/officeDocument/2006/relationships/customXml" Target="../ink/ink1245.xml"/><Relationship Id="rId387" Type="http://schemas.openxmlformats.org/officeDocument/2006/relationships/customXml" Target="../ink/ink1266.xml"/><Relationship Id="rId191" Type="http://schemas.openxmlformats.org/officeDocument/2006/relationships/customXml" Target="../ink/ink1168.xml"/><Relationship Id="rId205" Type="http://schemas.openxmlformats.org/officeDocument/2006/relationships/customXml" Target="../ink/ink1175.xml"/><Relationship Id="rId247" Type="http://schemas.openxmlformats.org/officeDocument/2006/relationships/customXml" Target="../ink/ink1196.xml"/><Relationship Id="rId412" Type="http://schemas.openxmlformats.org/officeDocument/2006/relationships/image" Target="../media/image1163.png"/><Relationship Id="rId107" Type="http://schemas.openxmlformats.org/officeDocument/2006/relationships/customXml" Target="../ink/ink1126.xml"/><Relationship Id="rId289" Type="http://schemas.openxmlformats.org/officeDocument/2006/relationships/customXml" Target="../ink/ink1217.xml"/><Relationship Id="rId454" Type="http://schemas.openxmlformats.org/officeDocument/2006/relationships/image" Target="../media/image1184.png"/><Relationship Id="rId11" Type="http://schemas.openxmlformats.org/officeDocument/2006/relationships/customXml" Target="../ink/ink1078.xml"/><Relationship Id="rId53" Type="http://schemas.openxmlformats.org/officeDocument/2006/relationships/customXml" Target="../ink/ink1099.xml"/><Relationship Id="rId149" Type="http://schemas.openxmlformats.org/officeDocument/2006/relationships/customXml" Target="../ink/ink1147.xml"/><Relationship Id="rId314" Type="http://schemas.openxmlformats.org/officeDocument/2006/relationships/image" Target="../media/image1114.png"/><Relationship Id="rId356" Type="http://schemas.openxmlformats.org/officeDocument/2006/relationships/image" Target="../media/image1135.png"/><Relationship Id="rId398" Type="http://schemas.openxmlformats.org/officeDocument/2006/relationships/image" Target="../media/image1156.png"/><Relationship Id="rId95" Type="http://schemas.openxmlformats.org/officeDocument/2006/relationships/customXml" Target="../ink/ink1120.xml"/><Relationship Id="rId160" Type="http://schemas.openxmlformats.org/officeDocument/2006/relationships/image" Target="../media/image1037.png"/><Relationship Id="rId216" Type="http://schemas.openxmlformats.org/officeDocument/2006/relationships/image" Target="../media/image1065.png"/><Relationship Id="rId423" Type="http://schemas.openxmlformats.org/officeDocument/2006/relationships/customXml" Target="../ink/ink1284.xml"/><Relationship Id="rId258" Type="http://schemas.openxmlformats.org/officeDocument/2006/relationships/image" Target="../media/image1086.png"/><Relationship Id="rId22" Type="http://schemas.openxmlformats.org/officeDocument/2006/relationships/image" Target="../media/image971.png"/><Relationship Id="rId64" Type="http://schemas.openxmlformats.org/officeDocument/2006/relationships/image" Target="../media/image990.png"/><Relationship Id="rId118" Type="http://schemas.openxmlformats.org/officeDocument/2006/relationships/image" Target="../media/image1017.png"/><Relationship Id="rId325" Type="http://schemas.openxmlformats.org/officeDocument/2006/relationships/customXml" Target="../ink/ink1235.xml"/><Relationship Id="rId367" Type="http://schemas.openxmlformats.org/officeDocument/2006/relationships/customXml" Target="../ink/ink1256.xml"/><Relationship Id="rId171" Type="http://schemas.openxmlformats.org/officeDocument/2006/relationships/customXml" Target="../ink/ink1158.xml"/><Relationship Id="rId227" Type="http://schemas.openxmlformats.org/officeDocument/2006/relationships/customXml" Target="../ink/ink1186.xml"/><Relationship Id="rId269" Type="http://schemas.openxmlformats.org/officeDocument/2006/relationships/customXml" Target="../ink/ink1207.xml"/><Relationship Id="rId434" Type="http://schemas.openxmlformats.org/officeDocument/2006/relationships/image" Target="../media/image1174.png"/><Relationship Id="rId33" Type="http://schemas.openxmlformats.org/officeDocument/2006/relationships/customXml" Target="../ink/ink1089.xml"/><Relationship Id="rId129" Type="http://schemas.openxmlformats.org/officeDocument/2006/relationships/customXml" Target="../ink/ink1137.xml"/><Relationship Id="rId280" Type="http://schemas.openxmlformats.org/officeDocument/2006/relationships/image" Target="../media/image1097.png"/><Relationship Id="rId336" Type="http://schemas.openxmlformats.org/officeDocument/2006/relationships/image" Target="../media/image1125.png"/><Relationship Id="rId75" Type="http://schemas.openxmlformats.org/officeDocument/2006/relationships/customXml" Target="../ink/ink1110.xml"/><Relationship Id="rId140" Type="http://schemas.openxmlformats.org/officeDocument/2006/relationships/image" Target="../media/image1028.png"/><Relationship Id="rId182" Type="http://schemas.openxmlformats.org/officeDocument/2006/relationships/image" Target="../media/image1048.png"/><Relationship Id="rId378" Type="http://schemas.openxmlformats.org/officeDocument/2006/relationships/image" Target="../media/image1146.png"/><Relationship Id="rId403" Type="http://schemas.openxmlformats.org/officeDocument/2006/relationships/customXml" Target="../ink/ink1274.xml"/><Relationship Id="rId6" Type="http://schemas.openxmlformats.org/officeDocument/2006/relationships/image" Target="../media/image3100.png"/><Relationship Id="rId238" Type="http://schemas.openxmlformats.org/officeDocument/2006/relationships/image" Target="../media/image1076.png"/><Relationship Id="rId445" Type="http://schemas.openxmlformats.org/officeDocument/2006/relationships/customXml" Target="../ink/ink1295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44.png"/><Relationship Id="rId299" Type="http://schemas.openxmlformats.org/officeDocument/2006/relationships/image" Target="../media/image1335.png"/><Relationship Id="rId21" Type="http://schemas.openxmlformats.org/officeDocument/2006/relationships/image" Target="../media/image1196.png"/><Relationship Id="rId42" Type="http://schemas.openxmlformats.org/officeDocument/2006/relationships/customXml" Target="../ink/ink1322.xml"/><Relationship Id="rId63" Type="http://schemas.openxmlformats.org/officeDocument/2006/relationships/image" Target="../media/image1217.png"/><Relationship Id="rId84" Type="http://schemas.openxmlformats.org/officeDocument/2006/relationships/customXml" Target="../ink/ink1343.xml"/><Relationship Id="rId138" Type="http://schemas.openxmlformats.org/officeDocument/2006/relationships/customXml" Target="../ink/ink1370.xml"/><Relationship Id="rId159" Type="http://schemas.openxmlformats.org/officeDocument/2006/relationships/image" Target="../media/image1265.png"/><Relationship Id="rId324" Type="http://schemas.openxmlformats.org/officeDocument/2006/relationships/customXml" Target="../ink/ink1463.xml"/><Relationship Id="rId345" Type="http://schemas.openxmlformats.org/officeDocument/2006/relationships/image" Target="../media/image1358.png"/><Relationship Id="rId366" Type="http://schemas.openxmlformats.org/officeDocument/2006/relationships/customXml" Target="../ink/ink1484.xml"/><Relationship Id="rId387" Type="http://schemas.openxmlformats.org/officeDocument/2006/relationships/image" Target="../media/image1379.png"/><Relationship Id="rId170" Type="http://schemas.openxmlformats.org/officeDocument/2006/relationships/customXml" Target="../ink/ink1386.xml"/><Relationship Id="rId191" Type="http://schemas.openxmlformats.org/officeDocument/2006/relationships/image" Target="../media/image1281.png"/><Relationship Id="rId205" Type="http://schemas.openxmlformats.org/officeDocument/2006/relationships/image" Target="../media/image1288.png"/><Relationship Id="rId226" Type="http://schemas.openxmlformats.org/officeDocument/2006/relationships/customXml" Target="../ink/ink1414.xml"/><Relationship Id="rId247" Type="http://schemas.openxmlformats.org/officeDocument/2006/relationships/image" Target="../media/image1309.png"/><Relationship Id="rId107" Type="http://schemas.openxmlformats.org/officeDocument/2006/relationships/image" Target="../media/image1239.png"/><Relationship Id="rId268" Type="http://schemas.openxmlformats.org/officeDocument/2006/relationships/customXml" Target="../ink/ink1435.xml"/><Relationship Id="rId289" Type="http://schemas.openxmlformats.org/officeDocument/2006/relationships/image" Target="../media/image1330.png"/><Relationship Id="rId11" Type="http://schemas.openxmlformats.org/officeDocument/2006/relationships/image" Target="../media/image1191.png"/><Relationship Id="rId32" Type="http://schemas.openxmlformats.org/officeDocument/2006/relationships/customXml" Target="../ink/ink1317.xml"/><Relationship Id="rId53" Type="http://schemas.openxmlformats.org/officeDocument/2006/relationships/image" Target="../media/image1212.png"/><Relationship Id="rId74" Type="http://schemas.openxmlformats.org/officeDocument/2006/relationships/customXml" Target="../ink/ink1338.xml"/><Relationship Id="rId128" Type="http://schemas.openxmlformats.org/officeDocument/2006/relationships/customXml" Target="../ink/ink1365.xml"/><Relationship Id="rId149" Type="http://schemas.openxmlformats.org/officeDocument/2006/relationships/image" Target="../media/image1260.png"/><Relationship Id="rId314" Type="http://schemas.openxmlformats.org/officeDocument/2006/relationships/customXml" Target="../ink/ink1458.xml"/><Relationship Id="rId335" Type="http://schemas.openxmlformats.org/officeDocument/2006/relationships/image" Target="../media/image1353.png"/><Relationship Id="rId356" Type="http://schemas.openxmlformats.org/officeDocument/2006/relationships/customXml" Target="../ink/ink1479.xml"/><Relationship Id="rId377" Type="http://schemas.openxmlformats.org/officeDocument/2006/relationships/image" Target="../media/image1374.png"/><Relationship Id="rId5" Type="http://schemas.openxmlformats.org/officeDocument/2006/relationships/image" Target="../media/image1188.png"/><Relationship Id="rId95" Type="http://schemas.openxmlformats.org/officeDocument/2006/relationships/image" Target="../media/image1233.png"/><Relationship Id="rId160" Type="http://schemas.openxmlformats.org/officeDocument/2006/relationships/customXml" Target="../ink/ink1381.xml"/><Relationship Id="rId181" Type="http://schemas.openxmlformats.org/officeDocument/2006/relationships/image" Target="../media/image1276.png"/><Relationship Id="rId216" Type="http://schemas.openxmlformats.org/officeDocument/2006/relationships/customXml" Target="../ink/ink1409.xml"/><Relationship Id="rId237" Type="http://schemas.openxmlformats.org/officeDocument/2006/relationships/image" Target="../media/image1304.png"/><Relationship Id="rId258" Type="http://schemas.openxmlformats.org/officeDocument/2006/relationships/customXml" Target="../ink/ink1430.xml"/><Relationship Id="rId279" Type="http://schemas.openxmlformats.org/officeDocument/2006/relationships/image" Target="../media/image1325.png"/><Relationship Id="rId22" Type="http://schemas.openxmlformats.org/officeDocument/2006/relationships/customXml" Target="../ink/ink1312.xml"/><Relationship Id="rId43" Type="http://schemas.openxmlformats.org/officeDocument/2006/relationships/image" Target="../media/image1207.png"/><Relationship Id="rId64" Type="http://schemas.openxmlformats.org/officeDocument/2006/relationships/customXml" Target="../ink/ink1333.xml"/><Relationship Id="rId118" Type="http://schemas.openxmlformats.org/officeDocument/2006/relationships/customXml" Target="../ink/ink1360.xml"/><Relationship Id="rId139" Type="http://schemas.openxmlformats.org/officeDocument/2006/relationships/image" Target="../media/image1255.png"/><Relationship Id="rId290" Type="http://schemas.openxmlformats.org/officeDocument/2006/relationships/customXml" Target="../ink/ink1446.xml"/><Relationship Id="rId304" Type="http://schemas.openxmlformats.org/officeDocument/2006/relationships/customXml" Target="../ink/ink1453.xml"/><Relationship Id="rId325" Type="http://schemas.openxmlformats.org/officeDocument/2006/relationships/image" Target="../media/image1348.png"/><Relationship Id="rId346" Type="http://schemas.openxmlformats.org/officeDocument/2006/relationships/customXml" Target="../ink/ink1474.xml"/><Relationship Id="rId367" Type="http://schemas.openxmlformats.org/officeDocument/2006/relationships/image" Target="../media/image1369.png"/><Relationship Id="rId388" Type="http://schemas.openxmlformats.org/officeDocument/2006/relationships/customXml" Target="../ink/ink1495.xml"/><Relationship Id="rId85" Type="http://schemas.openxmlformats.org/officeDocument/2006/relationships/image" Target="../media/image1228.png"/><Relationship Id="rId150" Type="http://schemas.openxmlformats.org/officeDocument/2006/relationships/customXml" Target="../ink/ink1376.xml"/><Relationship Id="rId171" Type="http://schemas.openxmlformats.org/officeDocument/2006/relationships/image" Target="../media/image1271.png"/><Relationship Id="rId192" Type="http://schemas.openxmlformats.org/officeDocument/2006/relationships/customXml" Target="../ink/ink1397.xml"/><Relationship Id="rId206" Type="http://schemas.openxmlformats.org/officeDocument/2006/relationships/customXml" Target="../ink/ink1404.xml"/><Relationship Id="rId227" Type="http://schemas.openxmlformats.org/officeDocument/2006/relationships/image" Target="../media/image1299.png"/><Relationship Id="rId248" Type="http://schemas.openxmlformats.org/officeDocument/2006/relationships/customXml" Target="../ink/ink1425.xml"/><Relationship Id="rId269" Type="http://schemas.openxmlformats.org/officeDocument/2006/relationships/image" Target="../media/image1320.png"/><Relationship Id="rId12" Type="http://schemas.openxmlformats.org/officeDocument/2006/relationships/customXml" Target="../ink/ink1307.xml"/><Relationship Id="rId33" Type="http://schemas.openxmlformats.org/officeDocument/2006/relationships/image" Target="../media/image1202.png"/><Relationship Id="rId108" Type="http://schemas.openxmlformats.org/officeDocument/2006/relationships/customXml" Target="../ink/ink1355.xml"/><Relationship Id="rId129" Type="http://schemas.openxmlformats.org/officeDocument/2006/relationships/image" Target="../media/image1250.png"/><Relationship Id="rId280" Type="http://schemas.openxmlformats.org/officeDocument/2006/relationships/customXml" Target="../ink/ink1441.xml"/><Relationship Id="rId315" Type="http://schemas.openxmlformats.org/officeDocument/2006/relationships/image" Target="../media/image1343.png"/><Relationship Id="rId336" Type="http://schemas.openxmlformats.org/officeDocument/2006/relationships/customXml" Target="../ink/ink1469.xml"/><Relationship Id="rId357" Type="http://schemas.openxmlformats.org/officeDocument/2006/relationships/image" Target="../media/image1364.png"/><Relationship Id="rId54" Type="http://schemas.openxmlformats.org/officeDocument/2006/relationships/customXml" Target="../ink/ink1328.xml"/><Relationship Id="rId75" Type="http://schemas.openxmlformats.org/officeDocument/2006/relationships/image" Target="../media/image1223.png"/><Relationship Id="rId96" Type="http://schemas.openxmlformats.org/officeDocument/2006/relationships/customXml" Target="../ink/ink1349.xml"/><Relationship Id="rId140" Type="http://schemas.openxmlformats.org/officeDocument/2006/relationships/customXml" Target="../ink/ink1371.xml"/><Relationship Id="rId161" Type="http://schemas.openxmlformats.org/officeDocument/2006/relationships/image" Target="../media/image1266.png"/><Relationship Id="rId182" Type="http://schemas.openxmlformats.org/officeDocument/2006/relationships/customXml" Target="../ink/ink1392.xml"/><Relationship Id="rId217" Type="http://schemas.openxmlformats.org/officeDocument/2006/relationships/image" Target="../media/image1294.png"/><Relationship Id="rId378" Type="http://schemas.openxmlformats.org/officeDocument/2006/relationships/customXml" Target="../ink/ink1490.xml"/><Relationship Id="rId6" Type="http://schemas.openxmlformats.org/officeDocument/2006/relationships/customXml" Target="../ink/ink1304.xml"/><Relationship Id="rId238" Type="http://schemas.openxmlformats.org/officeDocument/2006/relationships/customXml" Target="../ink/ink1420.xml"/><Relationship Id="rId259" Type="http://schemas.openxmlformats.org/officeDocument/2006/relationships/image" Target="../media/image1315.png"/><Relationship Id="rId23" Type="http://schemas.openxmlformats.org/officeDocument/2006/relationships/image" Target="../media/image1197.png"/><Relationship Id="rId119" Type="http://schemas.openxmlformats.org/officeDocument/2006/relationships/image" Target="../media/image1245.png"/><Relationship Id="rId270" Type="http://schemas.openxmlformats.org/officeDocument/2006/relationships/customXml" Target="../ink/ink1436.xml"/><Relationship Id="rId291" Type="http://schemas.openxmlformats.org/officeDocument/2006/relationships/image" Target="../media/image1331.png"/><Relationship Id="rId305" Type="http://schemas.openxmlformats.org/officeDocument/2006/relationships/image" Target="../media/image1338.png"/><Relationship Id="rId326" Type="http://schemas.openxmlformats.org/officeDocument/2006/relationships/customXml" Target="../ink/ink1464.xml"/><Relationship Id="rId347" Type="http://schemas.openxmlformats.org/officeDocument/2006/relationships/image" Target="../media/image1359.png"/><Relationship Id="rId44" Type="http://schemas.openxmlformats.org/officeDocument/2006/relationships/customXml" Target="../ink/ink1323.xml"/><Relationship Id="rId65" Type="http://schemas.openxmlformats.org/officeDocument/2006/relationships/image" Target="../media/image1218.png"/><Relationship Id="rId86" Type="http://schemas.openxmlformats.org/officeDocument/2006/relationships/customXml" Target="../ink/ink1344.xml"/><Relationship Id="rId130" Type="http://schemas.openxmlformats.org/officeDocument/2006/relationships/customXml" Target="../ink/ink1366.xml"/><Relationship Id="rId151" Type="http://schemas.openxmlformats.org/officeDocument/2006/relationships/image" Target="../media/image1261.png"/><Relationship Id="rId368" Type="http://schemas.openxmlformats.org/officeDocument/2006/relationships/customXml" Target="../ink/ink1485.xml"/><Relationship Id="rId389" Type="http://schemas.openxmlformats.org/officeDocument/2006/relationships/image" Target="../media/image1380.png"/><Relationship Id="rId172" Type="http://schemas.openxmlformats.org/officeDocument/2006/relationships/customXml" Target="../ink/ink1387.xml"/><Relationship Id="rId193" Type="http://schemas.openxmlformats.org/officeDocument/2006/relationships/image" Target="../media/image1282.png"/><Relationship Id="rId207" Type="http://schemas.openxmlformats.org/officeDocument/2006/relationships/image" Target="../media/image1289.png"/><Relationship Id="rId228" Type="http://schemas.openxmlformats.org/officeDocument/2006/relationships/customXml" Target="../ink/ink1415.xml"/><Relationship Id="rId249" Type="http://schemas.openxmlformats.org/officeDocument/2006/relationships/image" Target="../media/image1310.png"/><Relationship Id="rId13" Type="http://schemas.openxmlformats.org/officeDocument/2006/relationships/image" Target="../media/image1192.png"/><Relationship Id="rId109" Type="http://schemas.openxmlformats.org/officeDocument/2006/relationships/image" Target="../media/image1240.png"/><Relationship Id="rId260" Type="http://schemas.openxmlformats.org/officeDocument/2006/relationships/customXml" Target="../ink/ink1431.xml"/><Relationship Id="rId281" Type="http://schemas.openxmlformats.org/officeDocument/2006/relationships/image" Target="../media/image1326.png"/><Relationship Id="rId316" Type="http://schemas.openxmlformats.org/officeDocument/2006/relationships/customXml" Target="../ink/ink1459.xml"/><Relationship Id="rId337" Type="http://schemas.openxmlformats.org/officeDocument/2006/relationships/image" Target="../media/image1354.png"/><Relationship Id="rId34" Type="http://schemas.openxmlformats.org/officeDocument/2006/relationships/customXml" Target="../ink/ink1318.xml"/><Relationship Id="rId55" Type="http://schemas.openxmlformats.org/officeDocument/2006/relationships/image" Target="../media/image1213.png"/><Relationship Id="rId76" Type="http://schemas.openxmlformats.org/officeDocument/2006/relationships/customXml" Target="../ink/ink1339.xml"/><Relationship Id="rId97" Type="http://schemas.openxmlformats.org/officeDocument/2006/relationships/image" Target="../media/image1234.png"/><Relationship Id="rId120" Type="http://schemas.openxmlformats.org/officeDocument/2006/relationships/customXml" Target="../ink/ink1361.xml"/><Relationship Id="rId141" Type="http://schemas.openxmlformats.org/officeDocument/2006/relationships/image" Target="../media/image1256.png"/><Relationship Id="rId358" Type="http://schemas.openxmlformats.org/officeDocument/2006/relationships/customXml" Target="../ink/ink1480.xml"/><Relationship Id="rId379" Type="http://schemas.openxmlformats.org/officeDocument/2006/relationships/image" Target="../media/image1375.png"/><Relationship Id="rId7" Type="http://schemas.openxmlformats.org/officeDocument/2006/relationships/image" Target="../media/image1189.png"/><Relationship Id="rId162" Type="http://schemas.openxmlformats.org/officeDocument/2006/relationships/customXml" Target="../ink/ink1382.xml"/><Relationship Id="rId183" Type="http://schemas.openxmlformats.org/officeDocument/2006/relationships/image" Target="../media/image1277.png"/><Relationship Id="rId218" Type="http://schemas.openxmlformats.org/officeDocument/2006/relationships/customXml" Target="../ink/ink1410.xml"/><Relationship Id="rId239" Type="http://schemas.openxmlformats.org/officeDocument/2006/relationships/image" Target="../media/image1305.png"/><Relationship Id="rId250" Type="http://schemas.openxmlformats.org/officeDocument/2006/relationships/customXml" Target="../ink/ink1426.xml"/><Relationship Id="rId271" Type="http://schemas.openxmlformats.org/officeDocument/2006/relationships/image" Target="../media/image1321.png"/><Relationship Id="rId292" Type="http://schemas.openxmlformats.org/officeDocument/2006/relationships/customXml" Target="../ink/ink1447.xml"/><Relationship Id="rId306" Type="http://schemas.openxmlformats.org/officeDocument/2006/relationships/customXml" Target="../ink/ink1454.xml"/><Relationship Id="rId24" Type="http://schemas.openxmlformats.org/officeDocument/2006/relationships/customXml" Target="../ink/ink1313.xml"/><Relationship Id="rId45" Type="http://schemas.openxmlformats.org/officeDocument/2006/relationships/image" Target="../media/image1208.png"/><Relationship Id="rId66" Type="http://schemas.openxmlformats.org/officeDocument/2006/relationships/customXml" Target="../ink/ink1334.xml"/><Relationship Id="rId87" Type="http://schemas.openxmlformats.org/officeDocument/2006/relationships/image" Target="../media/image1229.png"/><Relationship Id="rId110" Type="http://schemas.openxmlformats.org/officeDocument/2006/relationships/customXml" Target="../ink/ink1356.xml"/><Relationship Id="rId131" Type="http://schemas.openxmlformats.org/officeDocument/2006/relationships/image" Target="../media/image1251.png"/><Relationship Id="rId327" Type="http://schemas.openxmlformats.org/officeDocument/2006/relationships/image" Target="../media/image1349.png"/><Relationship Id="rId348" Type="http://schemas.openxmlformats.org/officeDocument/2006/relationships/customXml" Target="../ink/ink1475.xml"/><Relationship Id="rId369" Type="http://schemas.openxmlformats.org/officeDocument/2006/relationships/image" Target="../media/image1370.png"/><Relationship Id="rId152" Type="http://schemas.openxmlformats.org/officeDocument/2006/relationships/customXml" Target="../ink/ink1377.xml"/><Relationship Id="rId173" Type="http://schemas.openxmlformats.org/officeDocument/2006/relationships/image" Target="../media/image1272.png"/><Relationship Id="rId194" Type="http://schemas.openxmlformats.org/officeDocument/2006/relationships/customXml" Target="../ink/ink1398.xml"/><Relationship Id="rId208" Type="http://schemas.openxmlformats.org/officeDocument/2006/relationships/customXml" Target="../ink/ink1405.xml"/><Relationship Id="rId229" Type="http://schemas.openxmlformats.org/officeDocument/2006/relationships/image" Target="../media/image1300.png"/><Relationship Id="rId380" Type="http://schemas.openxmlformats.org/officeDocument/2006/relationships/customXml" Target="../ink/ink1491.xml"/><Relationship Id="rId240" Type="http://schemas.openxmlformats.org/officeDocument/2006/relationships/customXml" Target="../ink/ink1421.xml"/><Relationship Id="rId261" Type="http://schemas.openxmlformats.org/officeDocument/2006/relationships/image" Target="../media/image1316.png"/><Relationship Id="rId14" Type="http://schemas.openxmlformats.org/officeDocument/2006/relationships/customXml" Target="../ink/ink1308.xml"/><Relationship Id="rId35" Type="http://schemas.openxmlformats.org/officeDocument/2006/relationships/image" Target="../media/image1203.png"/><Relationship Id="rId56" Type="http://schemas.openxmlformats.org/officeDocument/2006/relationships/customXml" Target="../ink/ink1329.xml"/><Relationship Id="rId77" Type="http://schemas.openxmlformats.org/officeDocument/2006/relationships/image" Target="../media/image1224.png"/><Relationship Id="rId100" Type="http://schemas.openxmlformats.org/officeDocument/2006/relationships/customXml" Target="../ink/ink1351.xml"/><Relationship Id="rId282" Type="http://schemas.openxmlformats.org/officeDocument/2006/relationships/customXml" Target="../ink/ink1442.xml"/><Relationship Id="rId317" Type="http://schemas.openxmlformats.org/officeDocument/2006/relationships/image" Target="../media/image1344.png"/><Relationship Id="rId338" Type="http://schemas.openxmlformats.org/officeDocument/2006/relationships/customXml" Target="../ink/ink1470.xml"/><Relationship Id="rId359" Type="http://schemas.openxmlformats.org/officeDocument/2006/relationships/image" Target="../media/image1365.png"/><Relationship Id="rId8" Type="http://schemas.openxmlformats.org/officeDocument/2006/relationships/customXml" Target="../ink/ink1305.xml"/><Relationship Id="rId98" Type="http://schemas.openxmlformats.org/officeDocument/2006/relationships/customXml" Target="../ink/ink1350.xml"/><Relationship Id="rId121" Type="http://schemas.openxmlformats.org/officeDocument/2006/relationships/image" Target="../media/image1246.png"/><Relationship Id="rId142" Type="http://schemas.openxmlformats.org/officeDocument/2006/relationships/customXml" Target="../ink/ink1372.xml"/><Relationship Id="rId163" Type="http://schemas.openxmlformats.org/officeDocument/2006/relationships/image" Target="../media/image1267.png"/><Relationship Id="rId184" Type="http://schemas.openxmlformats.org/officeDocument/2006/relationships/customXml" Target="../ink/ink1393.xml"/><Relationship Id="rId219" Type="http://schemas.openxmlformats.org/officeDocument/2006/relationships/image" Target="../media/image1295.png"/><Relationship Id="rId370" Type="http://schemas.openxmlformats.org/officeDocument/2006/relationships/customXml" Target="../ink/ink1486.xml"/><Relationship Id="rId230" Type="http://schemas.openxmlformats.org/officeDocument/2006/relationships/customXml" Target="../ink/ink1416.xml"/><Relationship Id="rId251" Type="http://schemas.openxmlformats.org/officeDocument/2006/relationships/image" Target="../media/image1311.png"/><Relationship Id="rId25" Type="http://schemas.openxmlformats.org/officeDocument/2006/relationships/image" Target="../media/image1198.png"/><Relationship Id="rId46" Type="http://schemas.openxmlformats.org/officeDocument/2006/relationships/customXml" Target="../ink/ink1324.xml"/><Relationship Id="rId67" Type="http://schemas.openxmlformats.org/officeDocument/2006/relationships/image" Target="../media/image1219.png"/><Relationship Id="rId272" Type="http://schemas.openxmlformats.org/officeDocument/2006/relationships/customXml" Target="../ink/ink1437.xml"/><Relationship Id="rId293" Type="http://schemas.openxmlformats.org/officeDocument/2006/relationships/image" Target="../media/image1332.png"/><Relationship Id="rId307" Type="http://schemas.openxmlformats.org/officeDocument/2006/relationships/image" Target="../media/image1339.png"/><Relationship Id="rId328" Type="http://schemas.openxmlformats.org/officeDocument/2006/relationships/customXml" Target="../ink/ink1465.xml"/><Relationship Id="rId349" Type="http://schemas.openxmlformats.org/officeDocument/2006/relationships/image" Target="../media/image1360.png"/><Relationship Id="rId88" Type="http://schemas.openxmlformats.org/officeDocument/2006/relationships/customXml" Target="../ink/ink1345.xml"/><Relationship Id="rId111" Type="http://schemas.openxmlformats.org/officeDocument/2006/relationships/image" Target="../media/image1241.png"/><Relationship Id="rId132" Type="http://schemas.openxmlformats.org/officeDocument/2006/relationships/customXml" Target="../ink/ink1367.xml"/><Relationship Id="rId153" Type="http://schemas.openxmlformats.org/officeDocument/2006/relationships/image" Target="../media/image1262.png"/><Relationship Id="rId174" Type="http://schemas.openxmlformats.org/officeDocument/2006/relationships/customXml" Target="../ink/ink1388.xml"/><Relationship Id="rId195" Type="http://schemas.openxmlformats.org/officeDocument/2006/relationships/image" Target="../media/image1283.png"/><Relationship Id="rId209" Type="http://schemas.openxmlformats.org/officeDocument/2006/relationships/image" Target="../media/image1290.png"/><Relationship Id="rId360" Type="http://schemas.openxmlformats.org/officeDocument/2006/relationships/customXml" Target="../ink/ink1481.xml"/><Relationship Id="rId381" Type="http://schemas.openxmlformats.org/officeDocument/2006/relationships/image" Target="../media/image1376.png"/><Relationship Id="rId220" Type="http://schemas.openxmlformats.org/officeDocument/2006/relationships/customXml" Target="../ink/ink1411.xml"/><Relationship Id="rId241" Type="http://schemas.openxmlformats.org/officeDocument/2006/relationships/image" Target="../media/image1306.png"/><Relationship Id="rId15" Type="http://schemas.openxmlformats.org/officeDocument/2006/relationships/image" Target="../media/image1193.png"/><Relationship Id="rId36" Type="http://schemas.openxmlformats.org/officeDocument/2006/relationships/customXml" Target="../ink/ink1319.xml"/><Relationship Id="rId57" Type="http://schemas.openxmlformats.org/officeDocument/2006/relationships/image" Target="../media/image1214.png"/><Relationship Id="rId262" Type="http://schemas.openxmlformats.org/officeDocument/2006/relationships/customXml" Target="../ink/ink1432.xml"/><Relationship Id="rId283" Type="http://schemas.openxmlformats.org/officeDocument/2006/relationships/image" Target="../media/image1327.png"/><Relationship Id="rId318" Type="http://schemas.openxmlformats.org/officeDocument/2006/relationships/customXml" Target="../ink/ink1460.xml"/><Relationship Id="rId339" Type="http://schemas.openxmlformats.org/officeDocument/2006/relationships/image" Target="../media/image1355.png"/><Relationship Id="rId78" Type="http://schemas.openxmlformats.org/officeDocument/2006/relationships/customXml" Target="../ink/ink1340.xml"/><Relationship Id="rId99" Type="http://schemas.openxmlformats.org/officeDocument/2006/relationships/image" Target="../media/image1235.png"/><Relationship Id="rId101" Type="http://schemas.openxmlformats.org/officeDocument/2006/relationships/image" Target="../media/image1236.png"/><Relationship Id="rId122" Type="http://schemas.openxmlformats.org/officeDocument/2006/relationships/customXml" Target="../ink/ink1362.xml"/><Relationship Id="rId143" Type="http://schemas.openxmlformats.org/officeDocument/2006/relationships/image" Target="../media/image1257.png"/><Relationship Id="rId164" Type="http://schemas.openxmlformats.org/officeDocument/2006/relationships/customXml" Target="../ink/ink1383.xml"/><Relationship Id="rId185" Type="http://schemas.openxmlformats.org/officeDocument/2006/relationships/image" Target="../media/image1278.png"/><Relationship Id="rId350" Type="http://schemas.openxmlformats.org/officeDocument/2006/relationships/customXml" Target="../ink/ink1476.xml"/><Relationship Id="rId371" Type="http://schemas.openxmlformats.org/officeDocument/2006/relationships/image" Target="../media/image1371.png"/><Relationship Id="rId9" Type="http://schemas.openxmlformats.org/officeDocument/2006/relationships/image" Target="../media/image1190.png"/><Relationship Id="rId210" Type="http://schemas.openxmlformats.org/officeDocument/2006/relationships/customXml" Target="../ink/ink1406.xml"/><Relationship Id="rId26" Type="http://schemas.openxmlformats.org/officeDocument/2006/relationships/customXml" Target="../ink/ink1314.xml"/><Relationship Id="rId231" Type="http://schemas.openxmlformats.org/officeDocument/2006/relationships/image" Target="../media/image1301.png"/><Relationship Id="rId252" Type="http://schemas.openxmlformats.org/officeDocument/2006/relationships/customXml" Target="../ink/ink1427.xml"/><Relationship Id="rId273" Type="http://schemas.openxmlformats.org/officeDocument/2006/relationships/image" Target="../media/image1322.png"/><Relationship Id="rId294" Type="http://schemas.openxmlformats.org/officeDocument/2006/relationships/customXml" Target="../ink/ink1448.xml"/><Relationship Id="rId308" Type="http://schemas.openxmlformats.org/officeDocument/2006/relationships/customXml" Target="../ink/ink1455.xml"/><Relationship Id="rId329" Type="http://schemas.openxmlformats.org/officeDocument/2006/relationships/image" Target="../media/image1350.png"/><Relationship Id="rId47" Type="http://schemas.openxmlformats.org/officeDocument/2006/relationships/image" Target="../media/image1209.png"/><Relationship Id="rId68" Type="http://schemas.openxmlformats.org/officeDocument/2006/relationships/customXml" Target="../ink/ink1335.xml"/><Relationship Id="rId89" Type="http://schemas.openxmlformats.org/officeDocument/2006/relationships/image" Target="../media/image1230.png"/><Relationship Id="rId112" Type="http://schemas.openxmlformats.org/officeDocument/2006/relationships/customXml" Target="../ink/ink1357.xml"/><Relationship Id="rId133" Type="http://schemas.openxmlformats.org/officeDocument/2006/relationships/image" Target="../media/image1252.png"/><Relationship Id="rId154" Type="http://schemas.openxmlformats.org/officeDocument/2006/relationships/customXml" Target="../ink/ink1378.xml"/><Relationship Id="rId175" Type="http://schemas.openxmlformats.org/officeDocument/2006/relationships/image" Target="../media/image1273.png"/><Relationship Id="rId340" Type="http://schemas.openxmlformats.org/officeDocument/2006/relationships/customXml" Target="../ink/ink1471.xml"/><Relationship Id="rId361" Type="http://schemas.openxmlformats.org/officeDocument/2006/relationships/image" Target="../media/image1366.png"/><Relationship Id="rId196" Type="http://schemas.openxmlformats.org/officeDocument/2006/relationships/customXml" Target="../ink/ink1399.xml"/><Relationship Id="rId200" Type="http://schemas.openxmlformats.org/officeDocument/2006/relationships/customXml" Target="../ink/ink1401.xml"/><Relationship Id="rId382" Type="http://schemas.openxmlformats.org/officeDocument/2006/relationships/customXml" Target="../ink/ink1492.xml"/><Relationship Id="rId16" Type="http://schemas.openxmlformats.org/officeDocument/2006/relationships/customXml" Target="../ink/ink1309.xml"/><Relationship Id="rId221" Type="http://schemas.openxmlformats.org/officeDocument/2006/relationships/image" Target="../media/image1296.png"/><Relationship Id="rId242" Type="http://schemas.openxmlformats.org/officeDocument/2006/relationships/customXml" Target="../ink/ink1422.xml"/><Relationship Id="rId263" Type="http://schemas.openxmlformats.org/officeDocument/2006/relationships/image" Target="../media/image1317.png"/><Relationship Id="rId284" Type="http://schemas.openxmlformats.org/officeDocument/2006/relationships/customXml" Target="../ink/ink1443.xml"/><Relationship Id="rId319" Type="http://schemas.openxmlformats.org/officeDocument/2006/relationships/image" Target="../media/image1345.png"/><Relationship Id="rId37" Type="http://schemas.openxmlformats.org/officeDocument/2006/relationships/image" Target="../media/image1204.png"/><Relationship Id="rId58" Type="http://schemas.openxmlformats.org/officeDocument/2006/relationships/customXml" Target="../ink/ink1330.xml"/><Relationship Id="rId79" Type="http://schemas.openxmlformats.org/officeDocument/2006/relationships/image" Target="../media/image1225.png"/><Relationship Id="rId102" Type="http://schemas.openxmlformats.org/officeDocument/2006/relationships/customXml" Target="../ink/ink1352.xml"/><Relationship Id="rId123" Type="http://schemas.openxmlformats.org/officeDocument/2006/relationships/image" Target="../media/image1247.png"/><Relationship Id="rId144" Type="http://schemas.openxmlformats.org/officeDocument/2006/relationships/customXml" Target="../ink/ink1373.xml"/><Relationship Id="rId330" Type="http://schemas.openxmlformats.org/officeDocument/2006/relationships/customXml" Target="../ink/ink1466.xml"/><Relationship Id="rId90" Type="http://schemas.openxmlformats.org/officeDocument/2006/relationships/customXml" Target="../ink/ink1346.xml"/><Relationship Id="rId165" Type="http://schemas.openxmlformats.org/officeDocument/2006/relationships/image" Target="../media/image1268.png"/><Relationship Id="rId186" Type="http://schemas.openxmlformats.org/officeDocument/2006/relationships/customXml" Target="../ink/ink1394.xml"/><Relationship Id="rId351" Type="http://schemas.openxmlformats.org/officeDocument/2006/relationships/image" Target="../media/image1361.png"/><Relationship Id="rId372" Type="http://schemas.openxmlformats.org/officeDocument/2006/relationships/customXml" Target="../ink/ink1487.xml"/><Relationship Id="rId211" Type="http://schemas.openxmlformats.org/officeDocument/2006/relationships/image" Target="../media/image1291.png"/><Relationship Id="rId232" Type="http://schemas.openxmlformats.org/officeDocument/2006/relationships/customXml" Target="../ink/ink1417.xml"/><Relationship Id="rId253" Type="http://schemas.openxmlformats.org/officeDocument/2006/relationships/image" Target="../media/image1312.png"/><Relationship Id="rId274" Type="http://schemas.openxmlformats.org/officeDocument/2006/relationships/customXml" Target="../ink/ink1438.xml"/><Relationship Id="rId295" Type="http://schemas.openxmlformats.org/officeDocument/2006/relationships/image" Target="../media/image1333.png"/><Relationship Id="rId309" Type="http://schemas.openxmlformats.org/officeDocument/2006/relationships/image" Target="../media/image1340.png"/><Relationship Id="rId27" Type="http://schemas.openxmlformats.org/officeDocument/2006/relationships/image" Target="../media/image1199.png"/><Relationship Id="rId48" Type="http://schemas.openxmlformats.org/officeDocument/2006/relationships/customXml" Target="../ink/ink1325.xml"/><Relationship Id="rId69" Type="http://schemas.openxmlformats.org/officeDocument/2006/relationships/image" Target="../media/image1220.png"/><Relationship Id="rId113" Type="http://schemas.openxmlformats.org/officeDocument/2006/relationships/image" Target="../media/image1242.png"/><Relationship Id="rId134" Type="http://schemas.openxmlformats.org/officeDocument/2006/relationships/customXml" Target="../ink/ink1368.xml"/><Relationship Id="rId320" Type="http://schemas.openxmlformats.org/officeDocument/2006/relationships/customXml" Target="../ink/ink1461.xml"/><Relationship Id="rId80" Type="http://schemas.openxmlformats.org/officeDocument/2006/relationships/customXml" Target="../ink/ink1341.xml"/><Relationship Id="rId155" Type="http://schemas.openxmlformats.org/officeDocument/2006/relationships/image" Target="../media/image1263.png"/><Relationship Id="rId176" Type="http://schemas.openxmlformats.org/officeDocument/2006/relationships/customXml" Target="../ink/ink1389.xml"/><Relationship Id="rId197" Type="http://schemas.openxmlformats.org/officeDocument/2006/relationships/image" Target="../media/image1284.png"/><Relationship Id="rId341" Type="http://schemas.openxmlformats.org/officeDocument/2006/relationships/image" Target="../media/image1356.png"/><Relationship Id="rId362" Type="http://schemas.openxmlformats.org/officeDocument/2006/relationships/customXml" Target="../ink/ink1482.xml"/><Relationship Id="rId383" Type="http://schemas.openxmlformats.org/officeDocument/2006/relationships/image" Target="../media/image1377.png"/><Relationship Id="rId201" Type="http://schemas.openxmlformats.org/officeDocument/2006/relationships/image" Target="../media/image1286.png"/><Relationship Id="rId222" Type="http://schemas.openxmlformats.org/officeDocument/2006/relationships/customXml" Target="../ink/ink1412.xml"/><Relationship Id="rId243" Type="http://schemas.openxmlformats.org/officeDocument/2006/relationships/image" Target="../media/image1307.png"/><Relationship Id="rId264" Type="http://schemas.openxmlformats.org/officeDocument/2006/relationships/customXml" Target="../ink/ink1433.xml"/><Relationship Id="rId285" Type="http://schemas.openxmlformats.org/officeDocument/2006/relationships/image" Target="../media/image1328.png"/><Relationship Id="rId17" Type="http://schemas.openxmlformats.org/officeDocument/2006/relationships/image" Target="../media/image1194.png"/><Relationship Id="rId38" Type="http://schemas.openxmlformats.org/officeDocument/2006/relationships/customXml" Target="../ink/ink1320.xml"/><Relationship Id="rId59" Type="http://schemas.openxmlformats.org/officeDocument/2006/relationships/image" Target="../media/image1215.png"/><Relationship Id="rId103" Type="http://schemas.openxmlformats.org/officeDocument/2006/relationships/image" Target="../media/image1237.png"/><Relationship Id="rId124" Type="http://schemas.openxmlformats.org/officeDocument/2006/relationships/customXml" Target="../ink/ink1363.xml"/><Relationship Id="rId310" Type="http://schemas.openxmlformats.org/officeDocument/2006/relationships/customXml" Target="../ink/ink1456.xml"/><Relationship Id="rId70" Type="http://schemas.openxmlformats.org/officeDocument/2006/relationships/customXml" Target="../ink/ink1336.xml"/><Relationship Id="rId91" Type="http://schemas.openxmlformats.org/officeDocument/2006/relationships/image" Target="../media/image1231.png"/><Relationship Id="rId145" Type="http://schemas.openxmlformats.org/officeDocument/2006/relationships/image" Target="../media/image1258.png"/><Relationship Id="rId166" Type="http://schemas.openxmlformats.org/officeDocument/2006/relationships/customXml" Target="../ink/ink1384.xml"/><Relationship Id="rId187" Type="http://schemas.openxmlformats.org/officeDocument/2006/relationships/image" Target="../media/image1279.png"/><Relationship Id="rId331" Type="http://schemas.openxmlformats.org/officeDocument/2006/relationships/image" Target="../media/image1351.png"/><Relationship Id="rId352" Type="http://schemas.openxmlformats.org/officeDocument/2006/relationships/customXml" Target="../ink/ink1477.xml"/><Relationship Id="rId373" Type="http://schemas.openxmlformats.org/officeDocument/2006/relationships/image" Target="../media/image137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07.xml"/><Relationship Id="rId233" Type="http://schemas.openxmlformats.org/officeDocument/2006/relationships/image" Target="../media/image1302.png"/><Relationship Id="rId254" Type="http://schemas.openxmlformats.org/officeDocument/2006/relationships/customXml" Target="../ink/ink1428.xml"/><Relationship Id="rId28" Type="http://schemas.openxmlformats.org/officeDocument/2006/relationships/customXml" Target="../ink/ink1315.xml"/><Relationship Id="rId49" Type="http://schemas.openxmlformats.org/officeDocument/2006/relationships/image" Target="../media/image1210.png"/><Relationship Id="rId114" Type="http://schemas.openxmlformats.org/officeDocument/2006/relationships/customXml" Target="../ink/ink1358.xml"/><Relationship Id="rId275" Type="http://schemas.openxmlformats.org/officeDocument/2006/relationships/image" Target="../media/image1323.png"/><Relationship Id="rId296" Type="http://schemas.openxmlformats.org/officeDocument/2006/relationships/customXml" Target="../ink/ink1449.xml"/><Relationship Id="rId300" Type="http://schemas.openxmlformats.org/officeDocument/2006/relationships/customXml" Target="../ink/ink1451.xml"/><Relationship Id="rId60" Type="http://schemas.openxmlformats.org/officeDocument/2006/relationships/customXml" Target="../ink/ink1331.xml"/><Relationship Id="rId81" Type="http://schemas.openxmlformats.org/officeDocument/2006/relationships/image" Target="../media/image1226.png"/><Relationship Id="rId135" Type="http://schemas.openxmlformats.org/officeDocument/2006/relationships/image" Target="../media/image1253.png"/><Relationship Id="rId156" Type="http://schemas.openxmlformats.org/officeDocument/2006/relationships/customXml" Target="../ink/ink1379.xml"/><Relationship Id="rId177" Type="http://schemas.openxmlformats.org/officeDocument/2006/relationships/image" Target="../media/image1274.png"/><Relationship Id="rId198" Type="http://schemas.openxmlformats.org/officeDocument/2006/relationships/customXml" Target="../ink/ink1400.xml"/><Relationship Id="rId321" Type="http://schemas.openxmlformats.org/officeDocument/2006/relationships/image" Target="../media/image1346.png"/><Relationship Id="rId342" Type="http://schemas.openxmlformats.org/officeDocument/2006/relationships/customXml" Target="../ink/ink1472.xml"/><Relationship Id="rId363" Type="http://schemas.openxmlformats.org/officeDocument/2006/relationships/image" Target="../media/image1367.png"/><Relationship Id="rId384" Type="http://schemas.openxmlformats.org/officeDocument/2006/relationships/customXml" Target="../ink/ink1493.xml"/><Relationship Id="rId202" Type="http://schemas.openxmlformats.org/officeDocument/2006/relationships/customXml" Target="../ink/ink1402.xml"/><Relationship Id="rId223" Type="http://schemas.openxmlformats.org/officeDocument/2006/relationships/image" Target="../media/image1297.png"/><Relationship Id="rId244" Type="http://schemas.openxmlformats.org/officeDocument/2006/relationships/customXml" Target="../ink/ink1423.xml"/><Relationship Id="rId18" Type="http://schemas.openxmlformats.org/officeDocument/2006/relationships/customXml" Target="../ink/ink1310.xml"/><Relationship Id="rId39" Type="http://schemas.openxmlformats.org/officeDocument/2006/relationships/image" Target="../media/image1205.png"/><Relationship Id="rId265" Type="http://schemas.openxmlformats.org/officeDocument/2006/relationships/image" Target="../media/image1318.png"/><Relationship Id="rId286" Type="http://schemas.openxmlformats.org/officeDocument/2006/relationships/customXml" Target="../ink/ink1444.xml"/><Relationship Id="rId50" Type="http://schemas.openxmlformats.org/officeDocument/2006/relationships/customXml" Target="../ink/ink1326.xml"/><Relationship Id="rId104" Type="http://schemas.openxmlformats.org/officeDocument/2006/relationships/customXml" Target="../ink/ink1353.xml"/><Relationship Id="rId125" Type="http://schemas.openxmlformats.org/officeDocument/2006/relationships/image" Target="../media/image1248.png"/><Relationship Id="rId146" Type="http://schemas.openxmlformats.org/officeDocument/2006/relationships/customXml" Target="../ink/ink1374.xml"/><Relationship Id="rId167" Type="http://schemas.openxmlformats.org/officeDocument/2006/relationships/image" Target="../media/image1269.png"/><Relationship Id="rId188" Type="http://schemas.openxmlformats.org/officeDocument/2006/relationships/customXml" Target="../ink/ink1395.xml"/><Relationship Id="rId311" Type="http://schemas.openxmlformats.org/officeDocument/2006/relationships/image" Target="../media/image1341.png"/><Relationship Id="rId332" Type="http://schemas.openxmlformats.org/officeDocument/2006/relationships/customXml" Target="../ink/ink1467.xml"/><Relationship Id="rId353" Type="http://schemas.openxmlformats.org/officeDocument/2006/relationships/image" Target="../media/image1362.png"/><Relationship Id="rId374" Type="http://schemas.openxmlformats.org/officeDocument/2006/relationships/customXml" Target="../ink/ink1488.xml"/><Relationship Id="rId71" Type="http://schemas.openxmlformats.org/officeDocument/2006/relationships/image" Target="../media/image1221.png"/><Relationship Id="rId92" Type="http://schemas.openxmlformats.org/officeDocument/2006/relationships/customXml" Target="../ink/ink1347.xml"/><Relationship Id="rId213" Type="http://schemas.openxmlformats.org/officeDocument/2006/relationships/image" Target="../media/image1292.png"/><Relationship Id="rId234" Type="http://schemas.openxmlformats.org/officeDocument/2006/relationships/customXml" Target="../ink/ink1418.xml"/><Relationship Id="rId2" Type="http://schemas.openxmlformats.org/officeDocument/2006/relationships/customXml" Target="../ink/ink1302.xml"/><Relationship Id="rId29" Type="http://schemas.openxmlformats.org/officeDocument/2006/relationships/image" Target="../media/image1200.png"/><Relationship Id="rId255" Type="http://schemas.openxmlformats.org/officeDocument/2006/relationships/image" Target="../media/image1313.png"/><Relationship Id="rId276" Type="http://schemas.openxmlformats.org/officeDocument/2006/relationships/customXml" Target="../ink/ink1439.xml"/><Relationship Id="rId297" Type="http://schemas.openxmlformats.org/officeDocument/2006/relationships/image" Target="../media/image1334.png"/><Relationship Id="rId40" Type="http://schemas.openxmlformats.org/officeDocument/2006/relationships/customXml" Target="../ink/ink1321.xml"/><Relationship Id="rId115" Type="http://schemas.openxmlformats.org/officeDocument/2006/relationships/image" Target="../media/image1243.png"/><Relationship Id="rId136" Type="http://schemas.openxmlformats.org/officeDocument/2006/relationships/customXml" Target="../ink/ink1369.xml"/><Relationship Id="rId157" Type="http://schemas.openxmlformats.org/officeDocument/2006/relationships/image" Target="../media/image1264.png"/><Relationship Id="rId178" Type="http://schemas.openxmlformats.org/officeDocument/2006/relationships/customXml" Target="../ink/ink1390.xml"/><Relationship Id="rId301" Type="http://schemas.openxmlformats.org/officeDocument/2006/relationships/image" Target="../media/image1336.png"/><Relationship Id="rId322" Type="http://schemas.openxmlformats.org/officeDocument/2006/relationships/customXml" Target="../ink/ink1462.xml"/><Relationship Id="rId343" Type="http://schemas.openxmlformats.org/officeDocument/2006/relationships/image" Target="../media/image1357.png"/><Relationship Id="rId364" Type="http://schemas.openxmlformats.org/officeDocument/2006/relationships/customXml" Target="../ink/ink1483.xml"/><Relationship Id="rId61" Type="http://schemas.openxmlformats.org/officeDocument/2006/relationships/image" Target="../media/image1216.png"/><Relationship Id="rId82" Type="http://schemas.openxmlformats.org/officeDocument/2006/relationships/customXml" Target="../ink/ink1342.xml"/><Relationship Id="rId199" Type="http://schemas.openxmlformats.org/officeDocument/2006/relationships/image" Target="../media/image1285.png"/><Relationship Id="rId203" Type="http://schemas.openxmlformats.org/officeDocument/2006/relationships/image" Target="../media/image1287.png"/><Relationship Id="rId385" Type="http://schemas.openxmlformats.org/officeDocument/2006/relationships/image" Target="../media/image1378.png"/><Relationship Id="rId19" Type="http://schemas.openxmlformats.org/officeDocument/2006/relationships/image" Target="../media/image1195.png"/><Relationship Id="rId224" Type="http://schemas.openxmlformats.org/officeDocument/2006/relationships/customXml" Target="../ink/ink1413.xml"/><Relationship Id="rId245" Type="http://schemas.openxmlformats.org/officeDocument/2006/relationships/image" Target="../media/image1308.png"/><Relationship Id="rId266" Type="http://schemas.openxmlformats.org/officeDocument/2006/relationships/customXml" Target="../ink/ink1434.xml"/><Relationship Id="rId287" Type="http://schemas.openxmlformats.org/officeDocument/2006/relationships/image" Target="../media/image1329.png"/><Relationship Id="rId30" Type="http://schemas.openxmlformats.org/officeDocument/2006/relationships/customXml" Target="../ink/ink1316.xml"/><Relationship Id="rId105" Type="http://schemas.openxmlformats.org/officeDocument/2006/relationships/image" Target="../media/image1238.png"/><Relationship Id="rId126" Type="http://schemas.openxmlformats.org/officeDocument/2006/relationships/customXml" Target="../ink/ink1364.xml"/><Relationship Id="rId147" Type="http://schemas.openxmlformats.org/officeDocument/2006/relationships/image" Target="../media/image1259.png"/><Relationship Id="rId168" Type="http://schemas.openxmlformats.org/officeDocument/2006/relationships/customXml" Target="../ink/ink1385.xml"/><Relationship Id="rId312" Type="http://schemas.openxmlformats.org/officeDocument/2006/relationships/customXml" Target="../ink/ink1457.xml"/><Relationship Id="rId333" Type="http://schemas.openxmlformats.org/officeDocument/2006/relationships/image" Target="../media/image1352.png"/><Relationship Id="rId354" Type="http://schemas.openxmlformats.org/officeDocument/2006/relationships/customXml" Target="../ink/ink1478.xml"/><Relationship Id="rId51" Type="http://schemas.openxmlformats.org/officeDocument/2006/relationships/image" Target="../media/image1211.png"/><Relationship Id="rId72" Type="http://schemas.openxmlformats.org/officeDocument/2006/relationships/customXml" Target="../ink/ink1337.xml"/><Relationship Id="rId93" Type="http://schemas.openxmlformats.org/officeDocument/2006/relationships/image" Target="../media/image1232.png"/><Relationship Id="rId189" Type="http://schemas.openxmlformats.org/officeDocument/2006/relationships/image" Target="../media/image1280.png"/><Relationship Id="rId375" Type="http://schemas.openxmlformats.org/officeDocument/2006/relationships/image" Target="../media/image1373.png"/><Relationship Id="rId3" Type="http://schemas.openxmlformats.org/officeDocument/2006/relationships/image" Target="../media/image1187.png"/><Relationship Id="rId214" Type="http://schemas.openxmlformats.org/officeDocument/2006/relationships/customXml" Target="../ink/ink1408.xml"/><Relationship Id="rId235" Type="http://schemas.openxmlformats.org/officeDocument/2006/relationships/image" Target="../media/image1303.png"/><Relationship Id="rId256" Type="http://schemas.openxmlformats.org/officeDocument/2006/relationships/customXml" Target="../ink/ink1429.xml"/><Relationship Id="rId277" Type="http://schemas.openxmlformats.org/officeDocument/2006/relationships/image" Target="../media/image1324.png"/><Relationship Id="rId298" Type="http://schemas.openxmlformats.org/officeDocument/2006/relationships/customXml" Target="../ink/ink1450.xml"/><Relationship Id="rId116" Type="http://schemas.openxmlformats.org/officeDocument/2006/relationships/customXml" Target="../ink/ink1359.xml"/><Relationship Id="rId137" Type="http://schemas.openxmlformats.org/officeDocument/2006/relationships/image" Target="../media/image1254.png"/><Relationship Id="rId158" Type="http://schemas.openxmlformats.org/officeDocument/2006/relationships/customXml" Target="../ink/ink1380.xml"/><Relationship Id="rId302" Type="http://schemas.openxmlformats.org/officeDocument/2006/relationships/customXml" Target="../ink/ink1452.xml"/><Relationship Id="rId323" Type="http://schemas.openxmlformats.org/officeDocument/2006/relationships/image" Target="../media/image1347.png"/><Relationship Id="rId344" Type="http://schemas.openxmlformats.org/officeDocument/2006/relationships/customXml" Target="../ink/ink1473.xml"/><Relationship Id="rId20" Type="http://schemas.openxmlformats.org/officeDocument/2006/relationships/customXml" Target="../ink/ink1311.xml"/><Relationship Id="rId41" Type="http://schemas.openxmlformats.org/officeDocument/2006/relationships/image" Target="../media/image1206.png"/><Relationship Id="rId62" Type="http://schemas.openxmlformats.org/officeDocument/2006/relationships/customXml" Target="../ink/ink1332.xml"/><Relationship Id="rId83" Type="http://schemas.openxmlformats.org/officeDocument/2006/relationships/image" Target="../media/image1227.png"/><Relationship Id="rId179" Type="http://schemas.openxmlformats.org/officeDocument/2006/relationships/image" Target="../media/image1275.png"/><Relationship Id="rId365" Type="http://schemas.openxmlformats.org/officeDocument/2006/relationships/image" Target="../media/image1368.png"/><Relationship Id="rId386" Type="http://schemas.openxmlformats.org/officeDocument/2006/relationships/customXml" Target="../ink/ink1494.xml"/><Relationship Id="rId190" Type="http://schemas.openxmlformats.org/officeDocument/2006/relationships/customXml" Target="../ink/ink1396.xml"/><Relationship Id="rId204" Type="http://schemas.openxmlformats.org/officeDocument/2006/relationships/customXml" Target="../ink/ink1403.xml"/><Relationship Id="rId225" Type="http://schemas.openxmlformats.org/officeDocument/2006/relationships/image" Target="../media/image1298.png"/><Relationship Id="rId246" Type="http://schemas.openxmlformats.org/officeDocument/2006/relationships/customXml" Target="../ink/ink1424.xml"/><Relationship Id="rId267" Type="http://schemas.openxmlformats.org/officeDocument/2006/relationships/image" Target="../media/image1319.png"/><Relationship Id="rId288" Type="http://schemas.openxmlformats.org/officeDocument/2006/relationships/customXml" Target="../ink/ink1445.xml"/><Relationship Id="rId106" Type="http://schemas.openxmlformats.org/officeDocument/2006/relationships/customXml" Target="../ink/ink1354.xml"/><Relationship Id="rId127" Type="http://schemas.openxmlformats.org/officeDocument/2006/relationships/image" Target="../media/image1249.png"/><Relationship Id="rId313" Type="http://schemas.openxmlformats.org/officeDocument/2006/relationships/image" Target="../media/image1342.png"/><Relationship Id="rId10" Type="http://schemas.openxmlformats.org/officeDocument/2006/relationships/customXml" Target="../ink/ink1306.xml"/><Relationship Id="rId31" Type="http://schemas.openxmlformats.org/officeDocument/2006/relationships/image" Target="../media/image1201.png"/><Relationship Id="rId52" Type="http://schemas.openxmlformats.org/officeDocument/2006/relationships/customXml" Target="../ink/ink1327.xml"/><Relationship Id="rId73" Type="http://schemas.openxmlformats.org/officeDocument/2006/relationships/image" Target="../media/image1222.png"/><Relationship Id="rId94" Type="http://schemas.openxmlformats.org/officeDocument/2006/relationships/customXml" Target="../ink/ink1348.xml"/><Relationship Id="rId148" Type="http://schemas.openxmlformats.org/officeDocument/2006/relationships/customXml" Target="../ink/ink1375.xml"/><Relationship Id="rId169" Type="http://schemas.openxmlformats.org/officeDocument/2006/relationships/image" Target="../media/image1270.png"/><Relationship Id="rId334" Type="http://schemas.openxmlformats.org/officeDocument/2006/relationships/customXml" Target="../ink/ink1468.xml"/><Relationship Id="rId355" Type="http://schemas.openxmlformats.org/officeDocument/2006/relationships/image" Target="../media/image1363.png"/><Relationship Id="rId376" Type="http://schemas.openxmlformats.org/officeDocument/2006/relationships/customXml" Target="../ink/ink1489.xml"/><Relationship Id="rId4" Type="http://schemas.openxmlformats.org/officeDocument/2006/relationships/customXml" Target="../ink/ink1303.xml"/><Relationship Id="rId180" Type="http://schemas.openxmlformats.org/officeDocument/2006/relationships/customXml" Target="../ink/ink1391.xml"/><Relationship Id="rId215" Type="http://schemas.openxmlformats.org/officeDocument/2006/relationships/image" Target="../media/image1293.png"/><Relationship Id="rId236" Type="http://schemas.openxmlformats.org/officeDocument/2006/relationships/customXml" Target="../ink/ink1419.xml"/><Relationship Id="rId257" Type="http://schemas.openxmlformats.org/officeDocument/2006/relationships/image" Target="../media/image1314.png"/><Relationship Id="rId278" Type="http://schemas.openxmlformats.org/officeDocument/2006/relationships/customXml" Target="../ink/ink1440.xml"/><Relationship Id="rId303" Type="http://schemas.openxmlformats.org/officeDocument/2006/relationships/image" Target="../media/image13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7E7E-F6AD-CA97-F6F5-BDEB39FEA2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Gamma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8E328-D6FD-F812-6444-2C4C83756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6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5553924-BC71-DD13-2BB0-236BDA708D51}"/>
                  </a:ext>
                </a:extLst>
              </p14:cNvPr>
              <p14:cNvContentPartPr/>
              <p14:nvPr/>
            </p14:nvContentPartPr>
            <p14:xfrm>
              <a:off x="570850" y="272609"/>
              <a:ext cx="1148400" cy="350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5553924-BC71-DD13-2BB0-236BDA708D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210" y="263969"/>
                <a:ext cx="1166040" cy="36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692EFAB-D78F-005A-71C9-8A48F045436A}"/>
              </a:ext>
            </a:extLst>
          </p:cNvPr>
          <p:cNvGrpSpPr/>
          <p:nvPr/>
        </p:nvGrpSpPr>
        <p:grpSpPr>
          <a:xfrm>
            <a:off x="1932370" y="145889"/>
            <a:ext cx="4771440" cy="615240"/>
            <a:chOff x="1932370" y="145889"/>
            <a:chExt cx="477144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123B760-CF0B-142B-1E62-D8E555680249}"/>
                    </a:ext>
                  </a:extLst>
                </p14:cNvPr>
                <p14:cNvContentPartPr/>
                <p14:nvPr/>
              </p14:nvContentPartPr>
              <p14:xfrm>
                <a:off x="1932370" y="163169"/>
                <a:ext cx="1813320" cy="479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123B760-CF0B-142B-1E62-D8E55568024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23370" y="154169"/>
                  <a:ext cx="183096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5F26B2B-5A7B-3794-360D-5F93C5009287}"/>
                    </a:ext>
                  </a:extLst>
                </p14:cNvPr>
                <p14:cNvContentPartPr/>
                <p14:nvPr/>
              </p14:nvContentPartPr>
              <p14:xfrm>
                <a:off x="3510250" y="242009"/>
                <a:ext cx="54360" cy="239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5F26B2B-5A7B-3794-360D-5F93C500928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01250" y="233009"/>
                  <a:ext cx="72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E9743DC-8FB2-EACD-DC73-4BE04D5C7F7D}"/>
                    </a:ext>
                  </a:extLst>
                </p14:cNvPr>
                <p14:cNvContentPartPr/>
                <p14:nvPr/>
              </p14:nvContentPartPr>
              <p14:xfrm>
                <a:off x="3445450" y="347129"/>
                <a:ext cx="160560" cy="23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E9743DC-8FB2-EACD-DC73-4BE04D5C7F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36810" y="338489"/>
                  <a:ext cx="178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491155A-0E7C-9D0E-4197-3683CA6D1CB7}"/>
                    </a:ext>
                  </a:extLst>
                </p14:cNvPr>
                <p14:cNvContentPartPr/>
                <p14:nvPr/>
              </p14:nvContentPartPr>
              <p14:xfrm>
                <a:off x="4053490" y="236969"/>
                <a:ext cx="187200" cy="524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491155A-0E7C-9D0E-4197-3683CA6D1CB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44850" y="228329"/>
                  <a:ext cx="20484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115106-B614-D23F-7FCA-ED8BFAC58CF2}"/>
                    </a:ext>
                  </a:extLst>
                </p14:cNvPr>
                <p14:cNvContentPartPr/>
                <p14:nvPr/>
              </p14:nvContentPartPr>
              <p14:xfrm>
                <a:off x="4575130" y="262529"/>
                <a:ext cx="203400" cy="308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115106-B614-D23F-7FCA-ED8BFAC58C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66130" y="253889"/>
                  <a:ext cx="2210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ED63DB-D91C-A6A3-47B5-9AA77D9C4DE7}"/>
                    </a:ext>
                  </a:extLst>
                </p14:cNvPr>
                <p14:cNvContentPartPr/>
                <p14:nvPr/>
              </p14:nvContentPartPr>
              <p14:xfrm>
                <a:off x="4824610" y="390329"/>
                <a:ext cx="113400" cy="21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ED63DB-D91C-A6A3-47B5-9AA77D9C4DE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15970" y="381329"/>
                  <a:ext cx="131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D126575-D2BA-6A42-A417-18EDF3C5135D}"/>
                    </a:ext>
                  </a:extLst>
                </p14:cNvPr>
                <p14:cNvContentPartPr/>
                <p14:nvPr/>
              </p14:nvContentPartPr>
              <p14:xfrm>
                <a:off x="5020450" y="145889"/>
                <a:ext cx="1683360" cy="393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D126575-D2BA-6A42-A417-18EDF3C5135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11450" y="136889"/>
                  <a:ext cx="17010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4FCB49D-9600-E849-7751-7270277C2194}"/>
                    </a:ext>
                  </a:extLst>
                </p14:cNvPr>
                <p14:cNvContentPartPr/>
                <p14:nvPr/>
              </p14:nvContentPartPr>
              <p14:xfrm>
                <a:off x="6321850" y="347129"/>
                <a:ext cx="82800" cy="4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4FCB49D-9600-E849-7751-7270277C219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12850" y="338489"/>
                  <a:ext cx="100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54745F7-23F6-CD82-9B83-09FF3BC70F21}"/>
                    </a:ext>
                  </a:extLst>
                </p14:cNvPr>
                <p14:cNvContentPartPr/>
                <p14:nvPr/>
              </p14:nvContentPartPr>
              <p14:xfrm>
                <a:off x="5865370" y="298169"/>
                <a:ext cx="527760" cy="49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54745F7-23F6-CD82-9B83-09FF3BC70F2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56730" y="289169"/>
                  <a:ext cx="5454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28539A4-FECA-DFB0-A10C-7630066D8587}"/>
              </a:ext>
            </a:extLst>
          </p:cNvPr>
          <p:cNvGrpSpPr/>
          <p:nvPr/>
        </p:nvGrpSpPr>
        <p:grpSpPr>
          <a:xfrm>
            <a:off x="1787290" y="851129"/>
            <a:ext cx="4221000" cy="1474920"/>
            <a:chOff x="1787290" y="851129"/>
            <a:chExt cx="4221000" cy="14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EF6BBC-EDE5-B68A-E302-84152F79C670}"/>
                    </a:ext>
                  </a:extLst>
                </p14:cNvPr>
                <p14:cNvContentPartPr/>
                <p14:nvPr/>
              </p14:nvContentPartPr>
              <p14:xfrm>
                <a:off x="1848490" y="1030049"/>
                <a:ext cx="93600" cy="163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EF6BBC-EDE5-B68A-E302-84152F79C6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39850" y="1021049"/>
                  <a:ext cx="111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A961636-6D2A-3A82-9A9E-12F8AE7C3EC2}"/>
                    </a:ext>
                  </a:extLst>
                </p14:cNvPr>
                <p14:cNvContentPartPr/>
                <p14:nvPr/>
              </p14:nvContentPartPr>
              <p14:xfrm>
                <a:off x="1787290" y="950129"/>
                <a:ext cx="211680" cy="182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A961636-6D2A-3A82-9A9E-12F8AE7C3EC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78650" y="941129"/>
                  <a:ext cx="229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DBE98C7-3691-D15C-0345-89B4661AF92F}"/>
                    </a:ext>
                  </a:extLst>
                </p14:cNvPr>
                <p14:cNvContentPartPr/>
                <p14:nvPr/>
              </p14:nvContentPartPr>
              <p14:xfrm>
                <a:off x="2100490" y="1145609"/>
                <a:ext cx="99360" cy="197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DBE98C7-3691-D15C-0345-89B4661AF92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91850" y="1136969"/>
                  <a:ext cx="117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14F74E5-C397-5EDB-6A25-072F7D7BB7B1}"/>
                    </a:ext>
                  </a:extLst>
                </p14:cNvPr>
                <p14:cNvContentPartPr/>
                <p14:nvPr/>
              </p14:nvContentPartPr>
              <p14:xfrm>
                <a:off x="1814650" y="916649"/>
                <a:ext cx="231840" cy="149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14F74E5-C397-5EDB-6A25-072F7D7BB7B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05650" y="907649"/>
                  <a:ext cx="249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ED4D1D8-0FB9-02CD-508E-4A965F564696}"/>
                    </a:ext>
                  </a:extLst>
                </p14:cNvPr>
                <p14:cNvContentPartPr/>
                <p14:nvPr/>
              </p14:nvContentPartPr>
              <p14:xfrm>
                <a:off x="2412610" y="1066409"/>
                <a:ext cx="207720" cy="19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ED4D1D8-0FB9-02CD-508E-4A965F56469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03970" y="1057409"/>
                  <a:ext cx="225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A7FCB13-E2ED-F3FA-4663-F5939B322B9E}"/>
                    </a:ext>
                  </a:extLst>
                </p14:cNvPr>
                <p14:cNvContentPartPr/>
                <p14:nvPr/>
              </p14:nvContentPartPr>
              <p14:xfrm>
                <a:off x="2401810" y="1135529"/>
                <a:ext cx="176760" cy="40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A7FCB13-E2ED-F3FA-4663-F5939B322B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93170" y="1126529"/>
                  <a:ext cx="194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BC4E953-84BB-5B66-9EBB-F8EC58889B1E}"/>
                    </a:ext>
                  </a:extLst>
                </p14:cNvPr>
                <p14:cNvContentPartPr/>
                <p14:nvPr/>
              </p14:nvContentPartPr>
              <p14:xfrm>
                <a:off x="2911570" y="897569"/>
                <a:ext cx="213840" cy="153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BC4E953-84BB-5B66-9EBB-F8EC58889B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02570" y="888929"/>
                  <a:ext cx="231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20FC515-52FF-D47D-3FD8-E5290E689F1D}"/>
                    </a:ext>
                  </a:extLst>
                </p14:cNvPr>
                <p14:cNvContentPartPr/>
                <p14:nvPr/>
              </p14:nvContentPartPr>
              <p14:xfrm>
                <a:off x="2883130" y="1085489"/>
                <a:ext cx="254160" cy="31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20FC515-52FF-D47D-3FD8-E5290E689F1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74130" y="1076849"/>
                  <a:ext cx="271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6BC2345-2213-3AC5-94C0-45FB3D08D373}"/>
                    </a:ext>
                  </a:extLst>
                </p14:cNvPr>
                <p14:cNvContentPartPr/>
                <p14:nvPr/>
              </p14:nvContentPartPr>
              <p14:xfrm>
                <a:off x="2983930" y="1214369"/>
                <a:ext cx="96480" cy="101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6BC2345-2213-3AC5-94C0-45FB3D08D3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75290" y="1205369"/>
                  <a:ext cx="114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E59787A-7B8D-6EFE-921F-6C8AEC12E6C1}"/>
                    </a:ext>
                  </a:extLst>
                </p14:cNvPr>
                <p14:cNvContentPartPr/>
                <p14:nvPr/>
              </p14:nvContentPartPr>
              <p14:xfrm>
                <a:off x="3359050" y="1088009"/>
                <a:ext cx="159840" cy="12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E59787A-7B8D-6EFE-921F-6C8AEC12E6C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50050" y="1079369"/>
                  <a:ext cx="177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3A1A8B1-B292-9115-E516-3B097C3C7A0E}"/>
                    </a:ext>
                  </a:extLst>
                </p14:cNvPr>
                <p14:cNvContentPartPr/>
                <p14:nvPr/>
              </p14:nvContentPartPr>
              <p14:xfrm>
                <a:off x="3368410" y="1148489"/>
                <a:ext cx="145800" cy="23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3A1A8B1-B292-9115-E516-3B097C3C7A0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59410" y="1139849"/>
                  <a:ext cx="163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E566D11-BD5A-727C-FAF9-8B6FBE964900}"/>
                    </a:ext>
                  </a:extLst>
                </p14:cNvPr>
                <p14:cNvContentPartPr/>
                <p14:nvPr/>
              </p14:nvContentPartPr>
              <p14:xfrm>
                <a:off x="3836050" y="909449"/>
                <a:ext cx="40320" cy="142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E566D11-BD5A-727C-FAF9-8B6FBE9649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27410" y="900449"/>
                  <a:ext cx="57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531614B-5888-1FAF-27BA-5ED24BD8C289}"/>
                    </a:ext>
                  </a:extLst>
                </p14:cNvPr>
                <p14:cNvContentPartPr/>
                <p14:nvPr/>
              </p14:nvContentPartPr>
              <p14:xfrm>
                <a:off x="3727330" y="851129"/>
                <a:ext cx="236880" cy="227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531614B-5888-1FAF-27BA-5ED24BD8C2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18330" y="842129"/>
                  <a:ext cx="254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A48A688-35F2-C9F3-0AD2-3CF177288EE3}"/>
                    </a:ext>
                  </a:extLst>
                </p14:cNvPr>
                <p14:cNvContentPartPr/>
                <p14:nvPr/>
              </p14:nvContentPartPr>
              <p14:xfrm>
                <a:off x="3684850" y="1102409"/>
                <a:ext cx="426960" cy="42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A48A688-35F2-C9F3-0AD2-3CF177288EE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75850" y="1093769"/>
                  <a:ext cx="444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C10865C-7D30-D26D-4AB3-3FEE5314B0B2}"/>
                    </a:ext>
                  </a:extLst>
                </p14:cNvPr>
                <p14:cNvContentPartPr/>
                <p14:nvPr/>
              </p14:nvContentPartPr>
              <p14:xfrm>
                <a:off x="3754690" y="1211849"/>
                <a:ext cx="114120" cy="169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C10865C-7D30-D26D-4AB3-3FEE5314B0B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45690" y="1202849"/>
                  <a:ext cx="131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2AB5917-51F4-1BE3-B5F1-9B32F275B627}"/>
                    </a:ext>
                  </a:extLst>
                </p14:cNvPr>
                <p14:cNvContentPartPr/>
                <p14:nvPr/>
              </p14:nvContentPartPr>
              <p14:xfrm>
                <a:off x="3960610" y="1243169"/>
                <a:ext cx="32760" cy="119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2AB5917-51F4-1BE3-B5F1-9B32F275B62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51610" y="1234169"/>
                  <a:ext cx="50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00964F-E9B2-69FD-8746-61988010CF7A}"/>
                    </a:ext>
                  </a:extLst>
                </p14:cNvPr>
                <p14:cNvContentPartPr/>
                <p14:nvPr/>
              </p14:nvContentPartPr>
              <p14:xfrm>
                <a:off x="4062130" y="1213649"/>
                <a:ext cx="9720" cy="169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00964F-E9B2-69FD-8746-61988010CF7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53490" y="1204649"/>
                  <a:ext cx="27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7A122A2-8A27-7B36-02B7-051B1D094CB8}"/>
                    </a:ext>
                  </a:extLst>
                </p14:cNvPr>
                <p14:cNvContentPartPr/>
                <p14:nvPr/>
              </p14:nvContentPartPr>
              <p14:xfrm>
                <a:off x="3912730" y="1182689"/>
                <a:ext cx="208440" cy="77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7A122A2-8A27-7B36-02B7-051B1D094CB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03730" y="1173689"/>
                  <a:ext cx="226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9DDAE4F-C8FB-9835-2A81-0612F4B6D302}"/>
                    </a:ext>
                  </a:extLst>
                </p14:cNvPr>
                <p14:cNvContentPartPr/>
                <p14:nvPr/>
              </p14:nvContentPartPr>
              <p14:xfrm>
                <a:off x="1871170" y="1876409"/>
                <a:ext cx="97200" cy="203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9DDAE4F-C8FB-9835-2A81-0612F4B6D30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62530" y="1867769"/>
                  <a:ext cx="114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2C2DCD3-8D00-EC0A-1FAB-9B1A656FAE0B}"/>
                    </a:ext>
                  </a:extLst>
                </p14:cNvPr>
                <p14:cNvContentPartPr/>
                <p14:nvPr/>
              </p14:nvContentPartPr>
              <p14:xfrm>
                <a:off x="1794490" y="1805489"/>
                <a:ext cx="203760" cy="252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2C2DCD3-8D00-EC0A-1FAB-9B1A656FAE0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85490" y="1796849"/>
                  <a:ext cx="2214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D36FA82-CB37-DB8E-EEDB-8E53DE3E68AF}"/>
                    </a:ext>
                  </a:extLst>
                </p14:cNvPr>
                <p14:cNvContentPartPr/>
                <p14:nvPr/>
              </p14:nvContentPartPr>
              <p14:xfrm>
                <a:off x="2088250" y="2067569"/>
                <a:ext cx="83880" cy="186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D36FA82-CB37-DB8E-EEDB-8E53DE3E68A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79250" y="2058569"/>
                  <a:ext cx="101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68A3CC6-B09E-8BE1-0EE1-578CB1129381}"/>
                    </a:ext>
                  </a:extLst>
                </p14:cNvPr>
                <p14:cNvContentPartPr/>
                <p14:nvPr/>
              </p14:nvContentPartPr>
              <p14:xfrm>
                <a:off x="2279050" y="1725569"/>
                <a:ext cx="92520" cy="337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68A3CC6-B09E-8BE1-0EE1-578CB11293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70410" y="1716569"/>
                  <a:ext cx="1101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0C2CFE9-56BF-AF34-01D7-BDF0AC97BECA}"/>
                    </a:ext>
                  </a:extLst>
                </p14:cNvPr>
                <p14:cNvContentPartPr/>
                <p14:nvPr/>
              </p14:nvContentPartPr>
              <p14:xfrm>
                <a:off x="2406490" y="1863809"/>
                <a:ext cx="314640" cy="164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0C2CFE9-56BF-AF34-01D7-BDF0AC97BEC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97490" y="1855169"/>
                  <a:ext cx="332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D36B585-92DA-330B-7F5F-FB5C364F3CCC}"/>
                    </a:ext>
                  </a:extLst>
                </p14:cNvPr>
                <p14:cNvContentPartPr/>
                <p14:nvPr/>
              </p14:nvContentPartPr>
              <p14:xfrm>
                <a:off x="2459770" y="1782449"/>
                <a:ext cx="39240" cy="10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D36B585-92DA-330B-7F5F-FB5C364F3CC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51130" y="1773809"/>
                  <a:ext cx="56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ABB7C22-98DC-C536-3F87-02036714C1A3}"/>
                    </a:ext>
                  </a:extLst>
                </p14:cNvPr>
                <p14:cNvContentPartPr/>
                <p14:nvPr/>
              </p14:nvContentPartPr>
              <p14:xfrm>
                <a:off x="2899330" y="1806929"/>
                <a:ext cx="38880" cy="234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ABB7C22-98DC-C536-3F87-02036714C1A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90330" y="1797929"/>
                  <a:ext cx="565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EAE668D-1A44-80CB-E43A-763F9B5167F9}"/>
                    </a:ext>
                  </a:extLst>
                </p14:cNvPr>
                <p14:cNvContentPartPr/>
                <p14:nvPr/>
              </p14:nvContentPartPr>
              <p14:xfrm>
                <a:off x="2915890" y="1811249"/>
                <a:ext cx="201600" cy="19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EAE668D-1A44-80CB-E43A-763F9B5167F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07250" y="1802609"/>
                  <a:ext cx="219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0262EBF-44F0-339B-2F6E-24FE36B7C619}"/>
                    </a:ext>
                  </a:extLst>
                </p14:cNvPr>
                <p14:cNvContentPartPr/>
                <p14:nvPr/>
              </p14:nvContentPartPr>
              <p14:xfrm>
                <a:off x="2896450" y="1920329"/>
                <a:ext cx="190440" cy="36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0262EBF-44F0-339B-2F6E-24FE36B7C61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87450" y="1911689"/>
                  <a:ext cx="208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33CDD2E-DF11-917B-9D73-E41BCA0F40C4}"/>
                    </a:ext>
                  </a:extLst>
                </p14:cNvPr>
                <p14:cNvContentPartPr/>
                <p14:nvPr/>
              </p14:nvContentPartPr>
              <p14:xfrm>
                <a:off x="3103810" y="1727009"/>
                <a:ext cx="125640" cy="430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33CDD2E-DF11-917B-9D73-E41BCA0F40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95170" y="1718009"/>
                  <a:ext cx="1432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A305580-8922-43F2-B6C4-03F5575A966E}"/>
                    </a:ext>
                  </a:extLst>
                </p14:cNvPr>
                <p14:cNvContentPartPr/>
                <p14:nvPr/>
              </p14:nvContentPartPr>
              <p14:xfrm>
                <a:off x="3518890" y="1828529"/>
                <a:ext cx="230040" cy="17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A305580-8922-43F2-B6C4-03F5575A966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09890" y="1819529"/>
                  <a:ext cx="247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625D0BE-710B-5F61-39E5-121AAC04F924}"/>
                    </a:ext>
                  </a:extLst>
                </p14:cNvPr>
                <p14:cNvContentPartPr/>
                <p14:nvPr/>
              </p14:nvContentPartPr>
              <p14:xfrm>
                <a:off x="3557770" y="1925729"/>
                <a:ext cx="187920" cy="15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625D0BE-710B-5F61-39E5-121AAC04F92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48770" y="1917089"/>
                  <a:ext cx="205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36789B1-0F5B-8F09-307A-D139DF094B02}"/>
                    </a:ext>
                  </a:extLst>
                </p14:cNvPr>
                <p14:cNvContentPartPr/>
                <p14:nvPr/>
              </p14:nvContentPartPr>
              <p14:xfrm>
                <a:off x="4607530" y="1508849"/>
                <a:ext cx="26640" cy="198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36789B1-0F5B-8F09-307A-D139DF094B0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98890" y="1500209"/>
                  <a:ext cx="44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EF2B603-EE25-7C7F-5824-5360A343B691}"/>
                    </a:ext>
                  </a:extLst>
                </p14:cNvPr>
                <p14:cNvContentPartPr/>
                <p14:nvPr/>
              </p14:nvContentPartPr>
              <p14:xfrm>
                <a:off x="4772050" y="1489409"/>
                <a:ext cx="99720" cy="227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EF2B603-EE25-7C7F-5824-5360A343B69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63410" y="1480409"/>
                  <a:ext cx="117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42AD194-9207-A2DA-C7C1-3B5461EE0BE4}"/>
                    </a:ext>
                  </a:extLst>
                </p14:cNvPr>
                <p14:cNvContentPartPr/>
                <p14:nvPr/>
              </p14:nvContentPartPr>
              <p14:xfrm>
                <a:off x="4936210" y="1438649"/>
                <a:ext cx="231840" cy="259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42AD194-9207-A2DA-C7C1-3B5461EE0BE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27210" y="1430009"/>
                  <a:ext cx="2494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ABAC795-9C37-FD71-D89F-E18014C801E4}"/>
                    </a:ext>
                  </a:extLst>
                </p14:cNvPr>
                <p14:cNvContentPartPr/>
                <p14:nvPr/>
              </p14:nvContentPartPr>
              <p14:xfrm>
                <a:off x="4004170" y="1725209"/>
                <a:ext cx="2004120" cy="152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ABAC795-9C37-FD71-D89F-E18014C801E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95170" y="1716209"/>
                  <a:ext cx="2021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BC3E768-5222-C176-885F-C0CB0AAB4593}"/>
                    </a:ext>
                  </a:extLst>
                </p14:cNvPr>
                <p14:cNvContentPartPr/>
                <p14:nvPr/>
              </p14:nvContentPartPr>
              <p14:xfrm>
                <a:off x="4204330" y="1990889"/>
                <a:ext cx="181800" cy="273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BC3E768-5222-C176-885F-C0CB0AAB45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95330" y="1981889"/>
                  <a:ext cx="199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3E1795D-D165-ABA3-8F94-F7B45F1AE04B}"/>
                    </a:ext>
                  </a:extLst>
                </p14:cNvPr>
                <p14:cNvContentPartPr/>
                <p14:nvPr/>
              </p14:nvContentPartPr>
              <p14:xfrm>
                <a:off x="4211530" y="2089889"/>
                <a:ext cx="157320" cy="50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3E1795D-D165-ABA3-8F94-F7B45F1AE0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02530" y="2080889"/>
                  <a:ext cx="174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5FB936D-B474-5B7E-6A28-6017517FDAC7}"/>
                    </a:ext>
                  </a:extLst>
                </p14:cNvPr>
                <p14:cNvContentPartPr/>
                <p14:nvPr/>
              </p14:nvContentPartPr>
              <p14:xfrm>
                <a:off x="4187410" y="1980089"/>
                <a:ext cx="229680" cy="73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5FB936D-B474-5B7E-6A28-6017517FDAC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78770" y="1971449"/>
                  <a:ext cx="247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0A55AA4-E36A-36C4-E36F-3E7DA6BFED1F}"/>
                    </a:ext>
                  </a:extLst>
                </p14:cNvPr>
                <p14:cNvContentPartPr/>
                <p14:nvPr/>
              </p14:nvContentPartPr>
              <p14:xfrm>
                <a:off x="4480810" y="2144969"/>
                <a:ext cx="148680" cy="181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0A55AA4-E36A-36C4-E36F-3E7DA6BFED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72170" y="2135969"/>
                  <a:ext cx="166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FC905C9-0FA3-84FB-F122-796DDC1E7E41}"/>
                    </a:ext>
                  </a:extLst>
                </p14:cNvPr>
                <p14:cNvContentPartPr/>
                <p14:nvPr/>
              </p14:nvContentPartPr>
              <p14:xfrm>
                <a:off x="4695010" y="1945169"/>
                <a:ext cx="91440" cy="316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FC905C9-0FA3-84FB-F122-796DDC1E7E4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86010" y="1936529"/>
                  <a:ext cx="1090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73F05CD-6EE9-E4FE-E89F-77CCA71534F6}"/>
                    </a:ext>
                  </a:extLst>
                </p14:cNvPr>
                <p14:cNvContentPartPr/>
                <p14:nvPr/>
              </p14:nvContentPartPr>
              <p14:xfrm>
                <a:off x="4833250" y="2060729"/>
                <a:ext cx="264960" cy="99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73F05CD-6EE9-E4FE-E89F-77CCA71534F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24610" y="2051729"/>
                  <a:ext cx="282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AAB223C-FE16-FF86-3AFE-5508344D1B91}"/>
                    </a:ext>
                  </a:extLst>
                </p14:cNvPr>
                <p14:cNvContentPartPr/>
                <p14:nvPr/>
              </p14:nvContentPartPr>
              <p14:xfrm>
                <a:off x="4881490" y="1988369"/>
                <a:ext cx="16560" cy="9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AAB223C-FE16-FF86-3AFE-5508344D1B9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72850" y="1979369"/>
                  <a:ext cx="34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626BA3C-5389-1C97-BCBA-656D05006ED6}"/>
                    </a:ext>
                  </a:extLst>
                </p14:cNvPr>
                <p14:cNvContentPartPr/>
                <p14:nvPr/>
              </p14:nvContentPartPr>
              <p14:xfrm>
                <a:off x="5290450" y="1935089"/>
                <a:ext cx="203400" cy="237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626BA3C-5389-1C97-BCBA-656D05006ED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81810" y="1926449"/>
                  <a:ext cx="221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458A074-3CC6-4CE4-922C-92D70A867D2F}"/>
                    </a:ext>
                  </a:extLst>
                </p14:cNvPr>
                <p14:cNvContentPartPr/>
                <p14:nvPr/>
              </p14:nvContentPartPr>
              <p14:xfrm>
                <a:off x="5530570" y="2060369"/>
                <a:ext cx="113400" cy="105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458A074-3CC6-4CE4-922C-92D70A867D2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21570" y="2051729"/>
                  <a:ext cx="131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AF6A0EF-9AA6-9707-799E-A755AE3BFEEF}"/>
                    </a:ext>
                  </a:extLst>
                </p14:cNvPr>
                <p14:cNvContentPartPr/>
                <p14:nvPr/>
              </p14:nvContentPartPr>
              <p14:xfrm>
                <a:off x="5645410" y="1882529"/>
                <a:ext cx="163800" cy="276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AF6A0EF-9AA6-9707-799E-A755AE3BFEE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36410" y="1873529"/>
                  <a:ext cx="181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C1D14F3-49E0-20F1-66C8-5827D89E63B0}"/>
                    </a:ext>
                  </a:extLst>
                </p14:cNvPr>
                <p14:cNvContentPartPr/>
                <p14:nvPr/>
              </p14:nvContentPartPr>
              <p14:xfrm>
                <a:off x="5862490" y="1844009"/>
                <a:ext cx="79920" cy="430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C1D14F3-49E0-20F1-66C8-5827D89E63B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53490" y="1835009"/>
                  <a:ext cx="97560" cy="44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0E8E08F-8387-61CE-88B0-93F1871A69CA}"/>
              </a:ext>
            </a:extLst>
          </p:cNvPr>
          <p:cNvGrpSpPr/>
          <p:nvPr/>
        </p:nvGrpSpPr>
        <p:grpSpPr>
          <a:xfrm>
            <a:off x="841570" y="2719169"/>
            <a:ext cx="1099440" cy="822240"/>
            <a:chOff x="841570" y="2719169"/>
            <a:chExt cx="1099440" cy="82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F504792-3B14-A5E1-7CAB-7FE6824AE379}"/>
                    </a:ext>
                  </a:extLst>
                </p14:cNvPr>
                <p14:cNvContentPartPr/>
                <p14:nvPr/>
              </p14:nvContentPartPr>
              <p14:xfrm>
                <a:off x="1002130" y="2719169"/>
                <a:ext cx="3960" cy="170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F504792-3B14-A5E1-7CAB-7FE6824AE37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3130" y="2710169"/>
                  <a:ext cx="21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4992392-D64B-D6D9-BAC2-C904397BD7DD}"/>
                    </a:ext>
                  </a:extLst>
                </p14:cNvPr>
                <p14:cNvContentPartPr/>
                <p14:nvPr/>
              </p14:nvContentPartPr>
              <p14:xfrm>
                <a:off x="841570" y="2902769"/>
                <a:ext cx="384840" cy="73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4992392-D64B-D6D9-BAC2-C904397BD7D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32570" y="2894129"/>
                  <a:ext cx="402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B69C8BA-CF5E-4BBB-9CAA-6C4888E44752}"/>
                    </a:ext>
                  </a:extLst>
                </p14:cNvPr>
                <p14:cNvContentPartPr/>
                <p14:nvPr/>
              </p14:nvContentPartPr>
              <p14:xfrm>
                <a:off x="971530" y="3071969"/>
                <a:ext cx="6480" cy="21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B69C8BA-CF5E-4BBB-9CAA-6C4888E447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2530" y="3063329"/>
                  <a:ext cx="24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3935B75-9CE1-2418-1B77-0CAF37AF5278}"/>
                    </a:ext>
                  </a:extLst>
                </p14:cNvPr>
                <p14:cNvContentPartPr/>
                <p14:nvPr/>
              </p14:nvContentPartPr>
              <p14:xfrm>
                <a:off x="888730" y="3031649"/>
                <a:ext cx="220320" cy="83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3935B75-9CE1-2418-1B77-0CAF37AF527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9730" y="3022649"/>
                  <a:ext cx="237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925FB5C-62CB-8ED9-6CB1-D473090B9A39}"/>
                    </a:ext>
                  </a:extLst>
                </p14:cNvPr>
                <p14:cNvContentPartPr/>
                <p14:nvPr/>
              </p14:nvContentPartPr>
              <p14:xfrm>
                <a:off x="1088890" y="3177089"/>
                <a:ext cx="432720" cy="259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925FB5C-62CB-8ED9-6CB1-D473090B9A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80250" y="3168449"/>
                  <a:ext cx="4503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2BD3C43-09D8-B120-A687-3AB0ADBD71B7}"/>
                    </a:ext>
                  </a:extLst>
                </p14:cNvPr>
                <p14:cNvContentPartPr/>
                <p14:nvPr/>
              </p14:nvContentPartPr>
              <p14:xfrm>
                <a:off x="1387330" y="3274649"/>
                <a:ext cx="120240" cy="16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2BD3C43-09D8-B120-A687-3AB0ADBD71B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78330" y="3266009"/>
                  <a:ext cx="137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CEA33CB-643E-4395-77F1-45F5ED079ACF}"/>
                    </a:ext>
                  </a:extLst>
                </p14:cNvPr>
                <p14:cNvContentPartPr/>
                <p14:nvPr/>
              </p14:nvContentPartPr>
              <p14:xfrm>
                <a:off x="1579570" y="3392729"/>
                <a:ext cx="8640" cy="54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CEA33CB-643E-4395-77F1-45F5ED079AC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70570" y="3383729"/>
                  <a:ext cx="26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D966337-E7F8-584D-FEEC-8EEB72B8E092}"/>
                    </a:ext>
                  </a:extLst>
                </p14:cNvPr>
                <p14:cNvContentPartPr/>
                <p14:nvPr/>
              </p14:nvContentPartPr>
              <p14:xfrm>
                <a:off x="1636450" y="3399929"/>
                <a:ext cx="64800" cy="141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D966337-E7F8-584D-FEEC-8EEB72B8E09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27450" y="3390929"/>
                  <a:ext cx="82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3E9FDD7-8D3C-D7AD-0053-9E5BD0C09E55}"/>
                    </a:ext>
                  </a:extLst>
                </p14:cNvPr>
                <p14:cNvContentPartPr/>
                <p14:nvPr/>
              </p14:nvContentPartPr>
              <p14:xfrm>
                <a:off x="1777930" y="3224969"/>
                <a:ext cx="163080" cy="243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3E9FDD7-8D3C-D7AD-0053-9E5BD0C09E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69290" y="3216329"/>
                  <a:ext cx="18072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B401096-08C4-F685-12D8-277D774B1638}"/>
              </a:ext>
            </a:extLst>
          </p:cNvPr>
          <p:cNvGrpSpPr/>
          <p:nvPr/>
        </p:nvGrpSpPr>
        <p:grpSpPr>
          <a:xfrm>
            <a:off x="2195890" y="2825729"/>
            <a:ext cx="293400" cy="128160"/>
            <a:chOff x="2195890" y="2825729"/>
            <a:chExt cx="293400" cy="1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4650B96-30EC-638D-CBB7-CFA305544357}"/>
                    </a:ext>
                  </a:extLst>
                </p14:cNvPr>
                <p14:cNvContentPartPr/>
                <p14:nvPr/>
              </p14:nvContentPartPr>
              <p14:xfrm>
                <a:off x="2195890" y="2825729"/>
                <a:ext cx="245160" cy="24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4650B96-30EC-638D-CBB7-CFA30554435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187250" y="2817089"/>
                  <a:ext cx="262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1400E77-229D-B377-F2AA-387523F415B1}"/>
                    </a:ext>
                  </a:extLst>
                </p14:cNvPr>
                <p14:cNvContentPartPr/>
                <p14:nvPr/>
              </p14:nvContentPartPr>
              <p14:xfrm>
                <a:off x="2279050" y="2885849"/>
                <a:ext cx="210240" cy="68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1400E77-229D-B377-F2AA-387523F415B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70410" y="2876849"/>
                  <a:ext cx="22788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41AAB89-D12A-E216-3FC9-B02F155A5D5A}"/>
              </a:ext>
            </a:extLst>
          </p:cNvPr>
          <p:cNvGrpSpPr/>
          <p:nvPr/>
        </p:nvGrpSpPr>
        <p:grpSpPr>
          <a:xfrm>
            <a:off x="2735890" y="2672369"/>
            <a:ext cx="2453400" cy="840240"/>
            <a:chOff x="2735890" y="2672369"/>
            <a:chExt cx="2453400" cy="84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1A7D54E-9859-9B71-1232-646FDF3DE0EE}"/>
                    </a:ext>
                  </a:extLst>
                </p14:cNvPr>
                <p14:cNvContentPartPr/>
                <p14:nvPr/>
              </p14:nvContentPartPr>
              <p14:xfrm>
                <a:off x="2735890" y="2792249"/>
                <a:ext cx="205920" cy="243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1A7D54E-9859-9B71-1232-646FDF3DE0E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26890" y="2783609"/>
                  <a:ext cx="223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A6417F9-F431-D4E2-2132-786858EE8446}"/>
                    </a:ext>
                  </a:extLst>
                </p14:cNvPr>
                <p14:cNvContentPartPr/>
                <p14:nvPr/>
              </p14:nvContentPartPr>
              <p14:xfrm>
                <a:off x="3173290" y="2701889"/>
                <a:ext cx="165960" cy="112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A6417F9-F431-D4E2-2132-786858EE844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164650" y="2693249"/>
                  <a:ext cx="183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BDD3CD7-4338-D210-C65E-28F1FBFA98ED}"/>
                    </a:ext>
                  </a:extLst>
                </p14:cNvPr>
                <p14:cNvContentPartPr/>
                <p14:nvPr/>
              </p14:nvContentPartPr>
              <p14:xfrm>
                <a:off x="3110650" y="2922209"/>
                <a:ext cx="279000" cy="38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BDD3CD7-4338-D210-C65E-28F1FBFA98E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02010" y="2913209"/>
                  <a:ext cx="296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E681C74-0771-A6B0-E8C4-D3582ABA681E}"/>
                    </a:ext>
                  </a:extLst>
                </p14:cNvPr>
                <p14:cNvContentPartPr/>
                <p14:nvPr/>
              </p14:nvContentPartPr>
              <p14:xfrm>
                <a:off x="3203170" y="3037409"/>
                <a:ext cx="145800" cy="237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E681C74-0771-A6B0-E8C4-D3582ABA681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94170" y="3028409"/>
                  <a:ext cx="1634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E595676-DC3C-7217-A01D-BF49B0EDD5AD}"/>
                    </a:ext>
                  </a:extLst>
                </p14:cNvPr>
                <p14:cNvContentPartPr/>
                <p14:nvPr/>
              </p14:nvContentPartPr>
              <p14:xfrm>
                <a:off x="3126850" y="3056129"/>
                <a:ext cx="225360" cy="113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E595676-DC3C-7217-A01D-BF49B0EDD5A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17850" y="3047129"/>
                  <a:ext cx="243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54BB403-CA64-8B78-119E-ACD5478A1820}"/>
                    </a:ext>
                  </a:extLst>
                </p14:cNvPr>
                <p14:cNvContentPartPr/>
                <p14:nvPr/>
              </p14:nvContentPartPr>
              <p14:xfrm>
                <a:off x="3710770" y="2723849"/>
                <a:ext cx="7200" cy="213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54BB403-CA64-8B78-119E-ACD5478A182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01770" y="2714849"/>
                  <a:ext cx="248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CFDEDE0-C695-CBCF-3460-311A4918043D}"/>
                    </a:ext>
                  </a:extLst>
                </p14:cNvPr>
                <p14:cNvContentPartPr/>
                <p14:nvPr/>
              </p14:nvContentPartPr>
              <p14:xfrm>
                <a:off x="3612850" y="3009689"/>
                <a:ext cx="283320" cy="11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CFDEDE0-C695-CBCF-3460-311A4918043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04210" y="3000689"/>
                  <a:ext cx="300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43A22E2-B54D-6415-EAB9-A771134F6AF2}"/>
                    </a:ext>
                  </a:extLst>
                </p14:cNvPr>
                <p14:cNvContentPartPr/>
                <p14:nvPr/>
              </p14:nvContentPartPr>
              <p14:xfrm>
                <a:off x="3658570" y="3166649"/>
                <a:ext cx="75600" cy="153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43A22E2-B54D-6415-EAB9-A771134F6AF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49570" y="3157649"/>
                  <a:ext cx="93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17473EF-6D98-E720-6819-676FFD8AADCF}"/>
                    </a:ext>
                  </a:extLst>
                </p14:cNvPr>
                <p14:cNvContentPartPr/>
                <p14:nvPr/>
              </p14:nvContentPartPr>
              <p14:xfrm>
                <a:off x="3616810" y="3106169"/>
                <a:ext cx="232200" cy="199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17473EF-6D98-E720-6819-676FFD8AADC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07810" y="3097169"/>
                  <a:ext cx="249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F9CA8CE-F832-F14D-B15E-3BB6B9C4D46B}"/>
                    </a:ext>
                  </a:extLst>
                </p14:cNvPr>
                <p14:cNvContentPartPr/>
                <p14:nvPr/>
              </p14:nvContentPartPr>
              <p14:xfrm>
                <a:off x="3598090" y="3097889"/>
                <a:ext cx="140760" cy="121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F9CA8CE-F832-F14D-B15E-3BB6B9C4D46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89090" y="3088889"/>
                  <a:ext cx="158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81A6F17-A59A-9518-7D86-D4DE8FB5F5E4}"/>
                    </a:ext>
                  </a:extLst>
                </p14:cNvPr>
                <p14:cNvContentPartPr/>
                <p14:nvPr/>
              </p14:nvContentPartPr>
              <p14:xfrm>
                <a:off x="3910210" y="3292649"/>
                <a:ext cx="113400" cy="183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81A6F17-A59A-9518-7D86-D4DE8FB5F5E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01570" y="3283649"/>
                  <a:ext cx="131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C41519C-45C5-1D9A-357A-CCC475674409}"/>
                    </a:ext>
                  </a:extLst>
                </p14:cNvPr>
                <p14:cNvContentPartPr/>
                <p14:nvPr/>
              </p14:nvContentPartPr>
              <p14:xfrm>
                <a:off x="4409530" y="2742209"/>
                <a:ext cx="159840" cy="222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C41519C-45C5-1D9A-357A-CCC47567440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00890" y="2733209"/>
                  <a:ext cx="1774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ED418B0-D79D-FFE1-233D-D547D7461839}"/>
                    </a:ext>
                  </a:extLst>
                </p14:cNvPr>
                <p14:cNvContentPartPr/>
                <p14:nvPr/>
              </p14:nvContentPartPr>
              <p14:xfrm>
                <a:off x="4337170" y="3008609"/>
                <a:ext cx="298440" cy="36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ED418B0-D79D-FFE1-233D-D547D746183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28170" y="2999969"/>
                  <a:ext cx="316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612E60B-54A3-8F7C-E047-ED949AB15D2C}"/>
                    </a:ext>
                  </a:extLst>
                </p14:cNvPr>
                <p14:cNvContentPartPr/>
                <p14:nvPr/>
              </p14:nvContentPartPr>
              <p14:xfrm>
                <a:off x="4391530" y="3228569"/>
                <a:ext cx="82080" cy="114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612E60B-54A3-8F7C-E047-ED949AB15D2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82530" y="3219569"/>
                  <a:ext cx="99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332E104-721D-D950-16D5-BB3CD6158C49}"/>
                    </a:ext>
                  </a:extLst>
                </p14:cNvPr>
                <p14:cNvContentPartPr/>
                <p14:nvPr/>
              </p14:nvContentPartPr>
              <p14:xfrm>
                <a:off x="4356970" y="3124169"/>
                <a:ext cx="215280" cy="199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332E104-721D-D950-16D5-BB3CD6158C4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47970" y="3115169"/>
                  <a:ext cx="232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70BF0E3-64A0-DA16-2FA1-BA26B71D74A3}"/>
                    </a:ext>
                  </a:extLst>
                </p14:cNvPr>
                <p14:cNvContentPartPr/>
                <p14:nvPr/>
              </p14:nvContentPartPr>
              <p14:xfrm>
                <a:off x="4618330" y="3291929"/>
                <a:ext cx="126000" cy="189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70BF0E3-64A0-DA16-2FA1-BA26B71D74A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09330" y="3282929"/>
                  <a:ext cx="143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8F70007-79C8-7013-2039-5AE0429C3A6D}"/>
                    </a:ext>
                  </a:extLst>
                </p14:cNvPr>
                <p14:cNvContentPartPr/>
                <p14:nvPr/>
              </p14:nvContentPartPr>
              <p14:xfrm>
                <a:off x="4386490" y="3111929"/>
                <a:ext cx="129600" cy="122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8F70007-79C8-7013-2039-5AE0429C3A6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77490" y="3103289"/>
                  <a:ext cx="147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A8AC5AF-1F9B-F979-BF61-EB7B8B4CDE83}"/>
                    </a:ext>
                  </a:extLst>
                </p14:cNvPr>
                <p14:cNvContentPartPr/>
                <p14:nvPr/>
              </p14:nvContentPartPr>
              <p14:xfrm>
                <a:off x="4135930" y="2734289"/>
                <a:ext cx="126000" cy="778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A8AC5AF-1F9B-F979-BF61-EB7B8B4CDE8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26930" y="2725289"/>
                  <a:ext cx="143640" cy="79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108B622-EE2A-67DB-0C5C-D6757055A992}"/>
                    </a:ext>
                  </a:extLst>
                </p14:cNvPr>
                <p14:cNvContentPartPr/>
                <p14:nvPr/>
              </p14:nvContentPartPr>
              <p14:xfrm>
                <a:off x="4722370" y="2767049"/>
                <a:ext cx="139680" cy="733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108B622-EE2A-67DB-0C5C-D6757055A99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13730" y="2758049"/>
                  <a:ext cx="15732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F4F3DC5-BE15-6715-542E-776F11FD3212}"/>
                    </a:ext>
                  </a:extLst>
                </p14:cNvPr>
                <p14:cNvContentPartPr/>
                <p14:nvPr/>
              </p14:nvContentPartPr>
              <p14:xfrm>
                <a:off x="4892290" y="2745449"/>
                <a:ext cx="135000" cy="125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F4F3DC5-BE15-6715-542E-776F11FD321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83650" y="2736449"/>
                  <a:ext cx="152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453631A-2B47-1311-4EA0-AF5607DDFD69}"/>
                    </a:ext>
                  </a:extLst>
                </p14:cNvPr>
                <p14:cNvContentPartPr/>
                <p14:nvPr/>
              </p14:nvContentPartPr>
              <p14:xfrm>
                <a:off x="5090290" y="2672369"/>
                <a:ext cx="99000" cy="195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453631A-2B47-1311-4EA0-AF5607DDFD6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81650" y="2663729"/>
                  <a:ext cx="116640" cy="21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12B887C7-A737-D4D1-2F41-5CCF7BD66680}"/>
                  </a:ext>
                </a:extLst>
              </p14:cNvPr>
              <p14:cNvContentPartPr/>
              <p14:nvPr/>
            </p14:nvContentPartPr>
            <p14:xfrm>
              <a:off x="7151650" y="2645369"/>
              <a:ext cx="172080" cy="2944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12B887C7-A737-D4D1-2F41-5CCF7BD6668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143010" y="2636729"/>
                <a:ext cx="18972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D42E5D79-0FEE-540B-26F4-E12B08012AF9}"/>
                  </a:ext>
                </a:extLst>
              </p14:cNvPr>
              <p14:cNvContentPartPr/>
              <p14:nvPr/>
            </p14:nvContentPartPr>
            <p14:xfrm>
              <a:off x="7472410" y="2768129"/>
              <a:ext cx="142560" cy="90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D42E5D79-0FEE-540B-26F4-E12B08012AF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463770" y="2759129"/>
                <a:ext cx="1602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9E31070-5D72-0D6E-687A-7525A73F25FA}"/>
                  </a:ext>
                </a:extLst>
              </p14:cNvPr>
              <p14:cNvContentPartPr/>
              <p14:nvPr/>
            </p14:nvContentPartPr>
            <p14:xfrm>
              <a:off x="7504810" y="2814209"/>
              <a:ext cx="123480" cy="205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9E31070-5D72-0D6E-687A-7525A73F25F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495810" y="2805569"/>
                <a:ext cx="141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302F7FD-34C0-1FE3-F7DA-495D5E0FB9C9}"/>
                  </a:ext>
                </a:extLst>
              </p14:cNvPr>
              <p14:cNvContentPartPr/>
              <p14:nvPr/>
            </p14:nvContentPartPr>
            <p14:xfrm>
              <a:off x="7815850" y="2693609"/>
              <a:ext cx="23040" cy="2368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302F7FD-34C0-1FE3-F7DA-495D5E0FB9C9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807210" y="2684969"/>
                <a:ext cx="406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AB79EC6-9620-CB2A-C9C7-05E4C65777AA}"/>
                  </a:ext>
                </a:extLst>
              </p14:cNvPr>
              <p14:cNvContentPartPr/>
              <p14:nvPr/>
            </p14:nvContentPartPr>
            <p14:xfrm>
              <a:off x="7928890" y="2824289"/>
              <a:ext cx="21240" cy="759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AB79EC6-9620-CB2A-C9C7-05E4C65777A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919890" y="2815649"/>
                <a:ext cx="388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03F51ABB-C3D3-83AD-F3A3-9E1925BA0765}"/>
                  </a:ext>
                </a:extLst>
              </p14:cNvPr>
              <p14:cNvContentPartPr/>
              <p14:nvPr/>
            </p14:nvContentPartPr>
            <p14:xfrm>
              <a:off x="8041930" y="2716289"/>
              <a:ext cx="109440" cy="1944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03F51ABB-C3D3-83AD-F3A3-9E1925BA076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032930" y="2707649"/>
                <a:ext cx="12708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357394A-1496-066F-7E12-3AE113D5DCF8}"/>
              </a:ext>
            </a:extLst>
          </p:cNvPr>
          <p:cNvGrpSpPr/>
          <p:nvPr/>
        </p:nvGrpSpPr>
        <p:grpSpPr>
          <a:xfrm>
            <a:off x="8296810" y="2469689"/>
            <a:ext cx="752760" cy="462960"/>
            <a:chOff x="8296810" y="2469689"/>
            <a:chExt cx="75276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9C3B67A-5089-58B6-4E91-E43FAD56A945}"/>
                    </a:ext>
                  </a:extLst>
                </p14:cNvPr>
                <p14:cNvContentPartPr/>
                <p14:nvPr/>
              </p14:nvContentPartPr>
              <p14:xfrm>
                <a:off x="8296810" y="2706569"/>
                <a:ext cx="6480" cy="206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9C3B67A-5089-58B6-4E91-E43FAD56A94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87810" y="2697929"/>
                  <a:ext cx="24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802915F-30C8-A0A9-3E79-78C05ED1EBB1}"/>
                    </a:ext>
                  </a:extLst>
                </p14:cNvPr>
                <p14:cNvContentPartPr/>
                <p14:nvPr/>
              </p14:nvContentPartPr>
              <p14:xfrm>
                <a:off x="8307610" y="2648969"/>
                <a:ext cx="164160" cy="70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802915F-30C8-A0A9-3E79-78C05ED1EBB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298610" y="2639969"/>
                  <a:ext cx="181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6E9A380-E4ED-C5A3-4F42-8C81AA57064F}"/>
                    </a:ext>
                  </a:extLst>
                </p14:cNvPr>
                <p14:cNvContentPartPr/>
                <p14:nvPr/>
              </p14:nvContentPartPr>
              <p14:xfrm>
                <a:off x="8332090" y="2768129"/>
                <a:ext cx="115200" cy="27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6E9A380-E4ED-C5A3-4F42-8C81AA57064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23090" y="2759489"/>
                  <a:ext cx="132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686CB8A-720B-93E8-AF67-575DFA65357E}"/>
                    </a:ext>
                  </a:extLst>
                </p14:cNvPr>
                <p14:cNvContentPartPr/>
                <p14:nvPr/>
              </p14:nvContentPartPr>
              <p14:xfrm>
                <a:off x="8595610" y="2618009"/>
                <a:ext cx="170280" cy="314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686CB8A-720B-93E8-AF67-575DFA65357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86970" y="2609009"/>
                  <a:ext cx="1879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20CC054-2D54-7E4F-9169-E3367655773A}"/>
                    </a:ext>
                  </a:extLst>
                </p14:cNvPr>
                <p14:cNvContentPartPr/>
                <p14:nvPr/>
              </p14:nvContentPartPr>
              <p14:xfrm>
                <a:off x="8632690" y="2788649"/>
                <a:ext cx="115920" cy="10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20CC054-2D54-7E4F-9169-E3367655773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624050" y="2779649"/>
                  <a:ext cx="133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89ED402-95BA-0423-F21E-96BB4483534B}"/>
                    </a:ext>
                  </a:extLst>
                </p14:cNvPr>
                <p14:cNvContentPartPr/>
                <p14:nvPr/>
              </p14:nvContentPartPr>
              <p14:xfrm>
                <a:off x="8815930" y="2469689"/>
                <a:ext cx="13680" cy="108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89ED402-95BA-0423-F21E-96BB4483534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06930" y="2461049"/>
                  <a:ext cx="31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AEF729D-EB4D-B9A0-C018-893ABCE50FDF}"/>
                    </a:ext>
                  </a:extLst>
                </p14:cNvPr>
                <p14:cNvContentPartPr/>
                <p14:nvPr/>
              </p14:nvContentPartPr>
              <p14:xfrm>
                <a:off x="8848690" y="2495609"/>
                <a:ext cx="134280" cy="200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AEF729D-EB4D-B9A0-C018-893ABCE50FD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40050" y="2486609"/>
                  <a:ext cx="151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ADCAAA2-892F-D9C0-C216-7DB2DA10CC34}"/>
                    </a:ext>
                  </a:extLst>
                </p14:cNvPr>
                <p14:cNvContentPartPr/>
                <p14:nvPr/>
              </p14:nvContentPartPr>
              <p14:xfrm>
                <a:off x="8921050" y="2601089"/>
                <a:ext cx="128520" cy="163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ADCAAA2-892F-D9C0-C216-7DB2DA10CC3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12410" y="2592449"/>
                  <a:ext cx="14616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8017248-2771-8E2C-E78B-BF5F71762EFC}"/>
              </a:ext>
            </a:extLst>
          </p:cNvPr>
          <p:cNvGrpSpPr/>
          <p:nvPr/>
        </p:nvGrpSpPr>
        <p:grpSpPr>
          <a:xfrm>
            <a:off x="9380770" y="2681729"/>
            <a:ext cx="233280" cy="137520"/>
            <a:chOff x="9380770" y="2681729"/>
            <a:chExt cx="23328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2D77385-A810-B312-306B-CDBB741AFECC}"/>
                    </a:ext>
                  </a:extLst>
                </p14:cNvPr>
                <p14:cNvContentPartPr/>
                <p14:nvPr/>
              </p14:nvContentPartPr>
              <p14:xfrm>
                <a:off x="9396970" y="2681729"/>
                <a:ext cx="197280" cy="59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2D77385-A810-B312-306B-CDBB741AFEC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387970" y="2672729"/>
                  <a:ext cx="214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282DFEC-6B39-D972-2D94-CB27B61B84BE}"/>
                    </a:ext>
                  </a:extLst>
                </p14:cNvPr>
                <p14:cNvContentPartPr/>
                <p14:nvPr/>
              </p14:nvContentPartPr>
              <p14:xfrm>
                <a:off x="9380770" y="2784329"/>
                <a:ext cx="233280" cy="34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282DFEC-6B39-D972-2D94-CB27B61B84B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72130" y="2775329"/>
                  <a:ext cx="2509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4BDB39F-5A04-CB47-3586-24868E462BEE}"/>
              </a:ext>
            </a:extLst>
          </p:cNvPr>
          <p:cNvGrpSpPr/>
          <p:nvPr/>
        </p:nvGrpSpPr>
        <p:grpSpPr>
          <a:xfrm>
            <a:off x="9782890" y="2549969"/>
            <a:ext cx="561240" cy="293040"/>
            <a:chOff x="9782890" y="2549969"/>
            <a:chExt cx="56124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CBE4704-3902-94BD-D12B-9D9EAE9AFA81}"/>
                    </a:ext>
                  </a:extLst>
                </p14:cNvPr>
                <p14:cNvContentPartPr/>
                <p14:nvPr/>
              </p14:nvContentPartPr>
              <p14:xfrm>
                <a:off x="9782890" y="2602529"/>
                <a:ext cx="145800" cy="235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CBE4704-3902-94BD-D12B-9D9EAE9AFA8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73890" y="2593529"/>
                  <a:ext cx="1634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70F18EB-D957-6579-8A4A-24D8ACBBA146}"/>
                    </a:ext>
                  </a:extLst>
                </p14:cNvPr>
                <p14:cNvContentPartPr/>
                <p14:nvPr/>
              </p14:nvContentPartPr>
              <p14:xfrm>
                <a:off x="9796930" y="2577689"/>
                <a:ext cx="220680" cy="83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70F18EB-D957-6579-8A4A-24D8ACBBA14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788290" y="2568689"/>
                  <a:ext cx="238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83AF89A-BA1B-2B35-9D2D-5A5724FDD970}"/>
                    </a:ext>
                  </a:extLst>
                </p14:cNvPr>
                <p14:cNvContentPartPr/>
                <p14:nvPr/>
              </p14:nvContentPartPr>
              <p14:xfrm>
                <a:off x="10094650" y="2595689"/>
                <a:ext cx="61920" cy="247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83AF89A-BA1B-2B35-9D2D-5A5724FDD97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85650" y="2586689"/>
                  <a:ext cx="79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8DC2A25-26CA-E56E-EB72-39AFA292098C}"/>
                    </a:ext>
                  </a:extLst>
                </p14:cNvPr>
                <p14:cNvContentPartPr/>
                <p14:nvPr/>
              </p14:nvContentPartPr>
              <p14:xfrm>
                <a:off x="10109050" y="2549969"/>
                <a:ext cx="235080" cy="55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8DC2A25-26CA-E56E-EB72-39AFA292098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100050" y="2541329"/>
                  <a:ext cx="252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8CA0F89-989E-CC1D-2360-1BCEF1A8D634}"/>
                    </a:ext>
                  </a:extLst>
                </p14:cNvPr>
                <p14:cNvContentPartPr/>
                <p14:nvPr/>
              </p14:nvContentPartPr>
              <p14:xfrm>
                <a:off x="10119130" y="2699369"/>
                <a:ext cx="174960" cy="57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8CA0F89-989E-CC1D-2360-1BCEF1A8D63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10130" y="2690729"/>
                  <a:ext cx="19260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BBCD5D6-9E61-CAFD-243B-E2724F1D73AE}"/>
              </a:ext>
            </a:extLst>
          </p:cNvPr>
          <p:cNvGrpSpPr/>
          <p:nvPr/>
        </p:nvGrpSpPr>
        <p:grpSpPr>
          <a:xfrm>
            <a:off x="10697650" y="2563289"/>
            <a:ext cx="842400" cy="330840"/>
            <a:chOff x="10697650" y="2563289"/>
            <a:chExt cx="84240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F9C24C2-7EDF-7C37-8332-05D69F2B03B1}"/>
                    </a:ext>
                  </a:extLst>
                </p14:cNvPr>
                <p14:cNvContentPartPr/>
                <p14:nvPr/>
              </p14:nvContentPartPr>
              <p14:xfrm>
                <a:off x="10697650" y="2563289"/>
                <a:ext cx="339480" cy="330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F9C24C2-7EDF-7C37-8332-05D69F2B03B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688650" y="2554649"/>
                  <a:ext cx="3571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43D05C4-A35B-6F1A-7B00-A0EEA12231E4}"/>
                    </a:ext>
                  </a:extLst>
                </p14:cNvPr>
                <p14:cNvContentPartPr/>
                <p14:nvPr/>
              </p14:nvContentPartPr>
              <p14:xfrm>
                <a:off x="11120290" y="2566169"/>
                <a:ext cx="145800" cy="289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43D05C4-A35B-6F1A-7B00-A0EEA12231E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111650" y="2557169"/>
                  <a:ext cx="1634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710B8A8-0EEA-14F6-3C92-54ABF524BD96}"/>
                    </a:ext>
                  </a:extLst>
                </p14:cNvPr>
                <p14:cNvContentPartPr/>
                <p14:nvPr/>
              </p14:nvContentPartPr>
              <p14:xfrm>
                <a:off x="11148370" y="2746529"/>
                <a:ext cx="150480" cy="36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710B8A8-0EEA-14F6-3C92-54ABF524BD9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139730" y="2737889"/>
                  <a:ext cx="168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29BFE1E-1939-6DC3-8558-AB6A28D98B68}"/>
                    </a:ext>
                  </a:extLst>
                </p14:cNvPr>
                <p14:cNvContentPartPr/>
                <p14:nvPr/>
              </p14:nvContentPartPr>
              <p14:xfrm>
                <a:off x="11332690" y="2640329"/>
                <a:ext cx="207360" cy="138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29BFE1E-1939-6DC3-8558-AB6A28D98B6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323690" y="2631329"/>
                  <a:ext cx="22500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55CFFD4-9340-0723-6F9F-597B6AEA5308}"/>
              </a:ext>
            </a:extLst>
          </p:cNvPr>
          <p:cNvGrpSpPr/>
          <p:nvPr/>
        </p:nvGrpSpPr>
        <p:grpSpPr>
          <a:xfrm>
            <a:off x="11626450" y="2553209"/>
            <a:ext cx="403920" cy="232560"/>
            <a:chOff x="11626450" y="2553209"/>
            <a:chExt cx="40392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90CB762-7C25-FB9E-01C6-5CEF52257106}"/>
                    </a:ext>
                  </a:extLst>
                </p14:cNvPr>
                <p14:cNvContentPartPr/>
                <p14:nvPr/>
              </p14:nvContentPartPr>
              <p14:xfrm>
                <a:off x="11626450" y="2566889"/>
                <a:ext cx="185400" cy="208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90CB762-7C25-FB9E-01C6-5CEF5225710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617450" y="2558249"/>
                  <a:ext cx="203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FD0E9AA-BCE6-C4D7-C0F6-28A499F521A6}"/>
                    </a:ext>
                  </a:extLst>
                </p14:cNvPr>
                <p14:cNvContentPartPr/>
                <p14:nvPr/>
              </p14:nvContentPartPr>
              <p14:xfrm>
                <a:off x="11848930" y="2553209"/>
                <a:ext cx="181440" cy="232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FD0E9AA-BCE6-C4D7-C0F6-28A499F521A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840290" y="2544569"/>
                  <a:ext cx="19908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71E2A85-FCEA-15CF-05DD-29A7356925D8}"/>
                  </a:ext>
                </a:extLst>
              </p14:cNvPr>
              <p14:cNvContentPartPr/>
              <p14:nvPr/>
            </p14:nvContentPartPr>
            <p14:xfrm>
              <a:off x="7134010" y="3246929"/>
              <a:ext cx="170280" cy="2221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71E2A85-FCEA-15CF-05DD-29A7356925D8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125370" y="3238289"/>
                <a:ext cx="1879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1F6A115B-C3FD-AA85-D893-5ED7237C3961}"/>
                  </a:ext>
                </a:extLst>
              </p14:cNvPr>
              <p14:cNvContentPartPr/>
              <p14:nvPr/>
            </p14:nvContentPartPr>
            <p14:xfrm>
              <a:off x="7161730" y="3328289"/>
              <a:ext cx="162360" cy="216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1F6A115B-C3FD-AA85-D893-5ED7237C396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152730" y="3319649"/>
                <a:ext cx="1800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96BE8F13-7EFB-0893-1BF3-CCA13563CDE5}"/>
                  </a:ext>
                </a:extLst>
              </p14:cNvPr>
              <p14:cNvContentPartPr/>
              <p14:nvPr/>
            </p14:nvContentPartPr>
            <p14:xfrm>
              <a:off x="7142650" y="3235769"/>
              <a:ext cx="215640" cy="507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96BE8F13-7EFB-0893-1BF3-CCA13563CDE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133650" y="3227129"/>
                <a:ext cx="2332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AC783D0-BD9A-6C54-0D88-F8BEC5E27BD6}"/>
                  </a:ext>
                </a:extLst>
              </p14:cNvPr>
              <p14:cNvContentPartPr/>
              <p14:nvPr/>
            </p14:nvContentPartPr>
            <p14:xfrm>
              <a:off x="7378450" y="3456089"/>
              <a:ext cx="149400" cy="1760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AC783D0-BD9A-6C54-0D88-F8BEC5E27BD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369810" y="3447089"/>
                <a:ext cx="1670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402A9C38-579E-2FCB-7831-23E5F73DEBC9}"/>
                  </a:ext>
                </a:extLst>
              </p14:cNvPr>
              <p14:cNvContentPartPr/>
              <p14:nvPr/>
            </p14:nvContentPartPr>
            <p14:xfrm>
              <a:off x="7726570" y="3313529"/>
              <a:ext cx="149400" cy="406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402A9C38-579E-2FCB-7831-23E5F73DEBC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717930" y="3304529"/>
                <a:ext cx="1670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95C0F32-2F28-D17B-3590-7C8AD90935CB}"/>
                  </a:ext>
                </a:extLst>
              </p14:cNvPr>
              <p14:cNvContentPartPr/>
              <p14:nvPr/>
            </p14:nvContentPartPr>
            <p14:xfrm>
              <a:off x="7695970" y="3450689"/>
              <a:ext cx="181800" cy="435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95C0F32-2F28-D17B-3590-7C8AD90935CB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686970" y="3441689"/>
                <a:ext cx="19944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AA9FB3A-7D25-02E2-75F1-5CA8866DA77B}"/>
              </a:ext>
            </a:extLst>
          </p:cNvPr>
          <p:cNvGrpSpPr/>
          <p:nvPr/>
        </p:nvGrpSpPr>
        <p:grpSpPr>
          <a:xfrm>
            <a:off x="8278810" y="3161609"/>
            <a:ext cx="843840" cy="327600"/>
            <a:chOff x="8278810" y="3161609"/>
            <a:chExt cx="84384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6E716C7-3505-0CFA-0424-0F4F7787D9EF}"/>
                    </a:ext>
                  </a:extLst>
                </p14:cNvPr>
                <p14:cNvContentPartPr/>
                <p14:nvPr/>
              </p14:nvContentPartPr>
              <p14:xfrm>
                <a:off x="8278810" y="3185369"/>
                <a:ext cx="133200" cy="303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6E716C7-3505-0CFA-0424-0F4F7787D9E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269810" y="3176369"/>
                  <a:ext cx="1508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2A9180E-DA2C-9682-C63F-D494037A49BB}"/>
                    </a:ext>
                  </a:extLst>
                </p14:cNvPr>
                <p14:cNvContentPartPr/>
                <p14:nvPr/>
              </p14:nvContentPartPr>
              <p14:xfrm>
                <a:off x="8606770" y="3161609"/>
                <a:ext cx="201600" cy="307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2A9180E-DA2C-9682-C63F-D494037A49B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97770" y="3152609"/>
                  <a:ext cx="2192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03C9D29-F330-B7C7-0817-E3E25719B59F}"/>
                    </a:ext>
                  </a:extLst>
                </p14:cNvPr>
                <p14:cNvContentPartPr/>
                <p14:nvPr/>
              </p14:nvContentPartPr>
              <p14:xfrm>
                <a:off x="8838250" y="3305249"/>
                <a:ext cx="135000" cy="133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03C9D29-F330-B7C7-0817-E3E25719B59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829610" y="3296609"/>
                  <a:ext cx="152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51747F5-46AF-92EB-84D3-AE273D40371F}"/>
                    </a:ext>
                  </a:extLst>
                </p14:cNvPr>
                <p14:cNvContentPartPr/>
                <p14:nvPr/>
              </p14:nvContentPartPr>
              <p14:xfrm>
                <a:off x="8967490" y="3169529"/>
                <a:ext cx="155160" cy="277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51747F5-46AF-92EB-84D3-AE273D40371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958490" y="3160529"/>
                  <a:ext cx="17280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B772866-2A59-CD5E-6116-824F108382FE}"/>
              </a:ext>
            </a:extLst>
          </p:cNvPr>
          <p:cNvGrpSpPr/>
          <p:nvPr/>
        </p:nvGrpSpPr>
        <p:grpSpPr>
          <a:xfrm>
            <a:off x="7164610" y="3775049"/>
            <a:ext cx="442800" cy="464400"/>
            <a:chOff x="7164610" y="3775049"/>
            <a:chExt cx="44280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CE20A04-081C-EA23-E8C1-1A40F3D0E237}"/>
                    </a:ext>
                  </a:extLst>
                </p14:cNvPr>
                <p14:cNvContentPartPr/>
                <p14:nvPr/>
              </p14:nvContentPartPr>
              <p14:xfrm>
                <a:off x="7205650" y="3911849"/>
                <a:ext cx="140760" cy="125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CE20A04-081C-EA23-E8C1-1A40F3D0E23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97010" y="3903209"/>
                  <a:ext cx="158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D2FB6E7-941B-532A-46B5-B664F28EB798}"/>
                    </a:ext>
                  </a:extLst>
                </p14:cNvPr>
                <p14:cNvContentPartPr/>
                <p14:nvPr/>
              </p14:nvContentPartPr>
              <p14:xfrm>
                <a:off x="7164610" y="3775049"/>
                <a:ext cx="203040" cy="290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D2FB6E7-941B-532A-46B5-B664F28EB79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55970" y="3766409"/>
                  <a:ext cx="2206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376DC68-777F-B0D7-AAC1-66E0FBA1842B}"/>
                    </a:ext>
                  </a:extLst>
                </p14:cNvPr>
                <p14:cNvContentPartPr/>
                <p14:nvPr/>
              </p14:nvContentPartPr>
              <p14:xfrm>
                <a:off x="7468090" y="4021649"/>
                <a:ext cx="139320" cy="217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376DC68-777F-B0D7-AAC1-66E0FBA1842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459090" y="4013009"/>
                  <a:ext cx="15696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D2B096A-6C13-2F7B-59C5-CF3907488CE6}"/>
              </a:ext>
            </a:extLst>
          </p:cNvPr>
          <p:cNvGrpSpPr/>
          <p:nvPr/>
        </p:nvGrpSpPr>
        <p:grpSpPr>
          <a:xfrm>
            <a:off x="7812970" y="3817529"/>
            <a:ext cx="250920" cy="196560"/>
            <a:chOff x="7812970" y="3817529"/>
            <a:chExt cx="25092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0864F5B-6CA9-D5B6-8E54-98915DBFAC0E}"/>
                    </a:ext>
                  </a:extLst>
                </p14:cNvPr>
                <p14:cNvContentPartPr/>
                <p14:nvPr/>
              </p14:nvContentPartPr>
              <p14:xfrm>
                <a:off x="7812970" y="3817529"/>
                <a:ext cx="225360" cy="90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0864F5B-6CA9-D5B6-8E54-98915DBFAC0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803970" y="3808529"/>
                  <a:ext cx="243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E57F5E7-E1B1-D0A1-1F7B-3DE02375F53D}"/>
                    </a:ext>
                  </a:extLst>
                </p14:cNvPr>
                <p14:cNvContentPartPr/>
                <p14:nvPr/>
              </p14:nvContentPartPr>
              <p14:xfrm>
                <a:off x="7854010" y="3953969"/>
                <a:ext cx="209880" cy="60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E57F5E7-E1B1-D0A1-1F7B-3DE02375F53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45370" y="3945329"/>
                  <a:ext cx="22752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37A4FA9-D613-75B9-E90D-D8BE5F37152B}"/>
              </a:ext>
            </a:extLst>
          </p:cNvPr>
          <p:cNvGrpSpPr/>
          <p:nvPr/>
        </p:nvGrpSpPr>
        <p:grpSpPr>
          <a:xfrm>
            <a:off x="8302570" y="3733289"/>
            <a:ext cx="537480" cy="252360"/>
            <a:chOff x="8302570" y="3733289"/>
            <a:chExt cx="53748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FF6DA3B-D979-8FCF-88A4-CA5DB717E11F}"/>
                    </a:ext>
                  </a:extLst>
                </p14:cNvPr>
                <p14:cNvContentPartPr/>
                <p14:nvPr/>
              </p14:nvContentPartPr>
              <p14:xfrm>
                <a:off x="8302570" y="3766769"/>
                <a:ext cx="21960" cy="218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FF6DA3B-D979-8FCF-88A4-CA5DB717E11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293930" y="3757769"/>
                  <a:ext cx="39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6D8FF9A-A352-4FCB-4209-1021F9BB41B1}"/>
                    </a:ext>
                  </a:extLst>
                </p14:cNvPr>
                <p14:cNvContentPartPr/>
                <p14:nvPr/>
              </p14:nvContentPartPr>
              <p14:xfrm>
                <a:off x="8429290" y="3733289"/>
                <a:ext cx="144720" cy="230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6D8FF9A-A352-4FCB-4209-1021F9BB41B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420290" y="3724649"/>
                  <a:ext cx="162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8BB9ABC-2DC8-18EE-7A4F-26F55086440D}"/>
                    </a:ext>
                  </a:extLst>
                </p14:cNvPr>
                <p14:cNvContentPartPr/>
                <p14:nvPr/>
              </p14:nvContentPartPr>
              <p14:xfrm>
                <a:off x="8668690" y="3754889"/>
                <a:ext cx="171360" cy="220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8BB9ABC-2DC8-18EE-7A4F-26F55086440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660050" y="3746249"/>
                  <a:ext cx="18900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A91542D9-347A-7E11-CB53-CFF655D1C0D5}"/>
              </a:ext>
            </a:extLst>
          </p:cNvPr>
          <p:cNvGrpSpPr/>
          <p:nvPr/>
        </p:nvGrpSpPr>
        <p:grpSpPr>
          <a:xfrm>
            <a:off x="9040570" y="3733289"/>
            <a:ext cx="255600" cy="244800"/>
            <a:chOff x="9040570" y="3733289"/>
            <a:chExt cx="25560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DBF3CB9-58A3-85AF-173C-E6530CAE512C}"/>
                    </a:ext>
                  </a:extLst>
                </p14:cNvPr>
                <p14:cNvContentPartPr/>
                <p14:nvPr/>
              </p14:nvContentPartPr>
              <p14:xfrm>
                <a:off x="9040570" y="3746249"/>
                <a:ext cx="34200" cy="231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DBF3CB9-58A3-85AF-173C-E6530CAE512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31570" y="3737609"/>
                  <a:ext cx="51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056C2B7-1776-4567-5DE4-167C19EA0583}"/>
                    </a:ext>
                  </a:extLst>
                </p14:cNvPr>
                <p14:cNvContentPartPr/>
                <p14:nvPr/>
              </p14:nvContentPartPr>
              <p14:xfrm>
                <a:off x="9063250" y="3733289"/>
                <a:ext cx="211320" cy="33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056C2B7-1776-4567-5DE4-167C19EA058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54250" y="3724649"/>
                  <a:ext cx="228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AAC7572-C3DB-AE49-4EEE-FE64727B33E6}"/>
                    </a:ext>
                  </a:extLst>
                </p14:cNvPr>
                <p14:cNvContentPartPr/>
                <p14:nvPr/>
              </p14:nvContentPartPr>
              <p14:xfrm>
                <a:off x="9061090" y="3830129"/>
                <a:ext cx="235080" cy="41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AAC7572-C3DB-AE49-4EEE-FE64727B33E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52090" y="3821489"/>
                  <a:ext cx="25272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E266C8B0-407F-2FEA-B486-3B29BC93FE99}"/>
              </a:ext>
            </a:extLst>
          </p:cNvPr>
          <p:cNvGrpSpPr/>
          <p:nvPr/>
        </p:nvGrpSpPr>
        <p:grpSpPr>
          <a:xfrm>
            <a:off x="7223650" y="4536449"/>
            <a:ext cx="419040" cy="903240"/>
            <a:chOff x="7223650" y="4536449"/>
            <a:chExt cx="419040" cy="90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41B17CA-E35E-619B-FD71-C2275046D1B6}"/>
                    </a:ext>
                  </a:extLst>
                </p14:cNvPr>
                <p14:cNvContentPartPr/>
                <p14:nvPr/>
              </p14:nvContentPartPr>
              <p14:xfrm>
                <a:off x="7325170" y="4536449"/>
                <a:ext cx="176400" cy="322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41B17CA-E35E-619B-FD71-C2275046D1B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316170" y="4527809"/>
                  <a:ext cx="1940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806E46F-3B62-2A1F-B37A-CF1D7494A048}"/>
                    </a:ext>
                  </a:extLst>
                </p14:cNvPr>
                <p14:cNvContentPartPr/>
                <p14:nvPr/>
              </p14:nvContentPartPr>
              <p14:xfrm>
                <a:off x="7223650" y="4932089"/>
                <a:ext cx="370800" cy="17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806E46F-3B62-2A1F-B37A-CF1D7494A04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14650" y="4923089"/>
                  <a:ext cx="388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C280CBD-4E28-89AC-4F2D-F54CD81ADCCB}"/>
                    </a:ext>
                  </a:extLst>
                </p14:cNvPr>
                <p14:cNvContentPartPr/>
                <p14:nvPr/>
              </p14:nvContentPartPr>
              <p14:xfrm>
                <a:off x="7314730" y="5130449"/>
                <a:ext cx="96480" cy="214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C280CBD-4E28-89AC-4F2D-F54CD81ADCC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305730" y="5121449"/>
                  <a:ext cx="114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25A2A06-2597-E2D3-1AB6-BB0C2006881B}"/>
                    </a:ext>
                  </a:extLst>
                </p14:cNvPr>
                <p14:cNvContentPartPr/>
                <p14:nvPr/>
              </p14:nvContentPartPr>
              <p14:xfrm>
                <a:off x="7272970" y="4996529"/>
                <a:ext cx="180720" cy="349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25A2A06-2597-E2D3-1AB6-BB0C2006881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263970" y="4987889"/>
                  <a:ext cx="1983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91BDB48-0734-525F-1636-7FD571CA76BD}"/>
                    </a:ext>
                  </a:extLst>
                </p14:cNvPr>
                <p14:cNvContentPartPr/>
                <p14:nvPr/>
              </p14:nvContentPartPr>
              <p14:xfrm>
                <a:off x="7244170" y="5016689"/>
                <a:ext cx="159480" cy="145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91BDB48-0734-525F-1636-7FD571CA76B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235170" y="5008049"/>
                  <a:ext cx="177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919012E-5C23-E10C-14BA-C9FCF9EE6CB6}"/>
                    </a:ext>
                  </a:extLst>
                </p14:cNvPr>
                <p14:cNvContentPartPr/>
                <p14:nvPr/>
              </p14:nvContentPartPr>
              <p14:xfrm>
                <a:off x="7543690" y="5210009"/>
                <a:ext cx="99000" cy="229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919012E-5C23-E10C-14BA-C9FCF9EE6CB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534690" y="5201369"/>
                  <a:ext cx="11664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B4B2864-D925-DBEC-F204-3441D7672A57}"/>
              </a:ext>
            </a:extLst>
          </p:cNvPr>
          <p:cNvGrpSpPr/>
          <p:nvPr/>
        </p:nvGrpSpPr>
        <p:grpSpPr>
          <a:xfrm>
            <a:off x="7851490" y="4841729"/>
            <a:ext cx="221760" cy="99360"/>
            <a:chOff x="7851490" y="4841729"/>
            <a:chExt cx="221760" cy="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0051C34-7E7E-9DBD-3B67-D6E0972FC12D}"/>
                    </a:ext>
                  </a:extLst>
                </p14:cNvPr>
                <p14:cNvContentPartPr/>
                <p14:nvPr/>
              </p14:nvContentPartPr>
              <p14:xfrm>
                <a:off x="7851490" y="4841729"/>
                <a:ext cx="208440" cy="18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0051C34-7E7E-9DBD-3B67-D6E0972FC12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842490" y="4833089"/>
                  <a:ext cx="226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44D7AFB-B712-C265-453D-38D0F16DFFA0}"/>
                    </a:ext>
                  </a:extLst>
                </p14:cNvPr>
                <p14:cNvContentPartPr/>
                <p14:nvPr/>
              </p14:nvContentPartPr>
              <p14:xfrm>
                <a:off x="7867690" y="4925969"/>
                <a:ext cx="205560" cy="15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44D7AFB-B712-C265-453D-38D0F16DFFA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858690" y="4917329"/>
                  <a:ext cx="2232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FD3BC083-3A82-13AD-D960-3B1DFAE6F456}"/>
              </a:ext>
            </a:extLst>
          </p:cNvPr>
          <p:cNvGrpSpPr/>
          <p:nvPr/>
        </p:nvGrpSpPr>
        <p:grpSpPr>
          <a:xfrm>
            <a:off x="8339290" y="4547609"/>
            <a:ext cx="495360" cy="350280"/>
            <a:chOff x="8339290" y="4547609"/>
            <a:chExt cx="49536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76B3E30-6E93-2C81-8852-023B83FC9871}"/>
                    </a:ext>
                  </a:extLst>
                </p14:cNvPr>
                <p14:cNvContentPartPr/>
                <p14:nvPr/>
              </p14:nvContentPartPr>
              <p14:xfrm>
                <a:off x="8530810" y="4547609"/>
                <a:ext cx="129960" cy="207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76B3E30-6E93-2C81-8852-023B83FC987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522170" y="4538969"/>
                  <a:ext cx="147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C9197EB-E9BC-888B-A19A-8C36D749786D}"/>
                    </a:ext>
                  </a:extLst>
                </p14:cNvPr>
                <p14:cNvContentPartPr/>
                <p14:nvPr/>
              </p14:nvContentPartPr>
              <p14:xfrm>
                <a:off x="8551690" y="4548689"/>
                <a:ext cx="189360" cy="19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C9197EB-E9BC-888B-A19A-8C36D749786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42690" y="4539689"/>
                  <a:ext cx="207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87EB0F0-B431-87FF-FAE5-A7F598477A91}"/>
                    </a:ext>
                  </a:extLst>
                </p14:cNvPr>
                <p14:cNvContentPartPr/>
                <p14:nvPr/>
              </p14:nvContentPartPr>
              <p14:xfrm>
                <a:off x="8339290" y="4803929"/>
                <a:ext cx="495360" cy="93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87EB0F0-B431-87FF-FAE5-A7F598477A9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330650" y="4794929"/>
                  <a:ext cx="51300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3145F63-C9DB-FC6C-A537-83EF5F16F643}"/>
              </a:ext>
            </a:extLst>
          </p:cNvPr>
          <p:cNvGrpSpPr/>
          <p:nvPr/>
        </p:nvGrpSpPr>
        <p:grpSpPr>
          <a:xfrm>
            <a:off x="8365930" y="4992929"/>
            <a:ext cx="468720" cy="242640"/>
            <a:chOff x="8365930" y="4992929"/>
            <a:chExt cx="46872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024202B-73C0-EF1B-D305-4A176D173F1E}"/>
                    </a:ext>
                  </a:extLst>
                </p14:cNvPr>
                <p14:cNvContentPartPr/>
                <p14:nvPr/>
              </p14:nvContentPartPr>
              <p14:xfrm>
                <a:off x="8365930" y="4999409"/>
                <a:ext cx="25920" cy="223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024202B-73C0-EF1B-D305-4A176D173F1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357290" y="4990409"/>
                  <a:ext cx="435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B0AA00C-731C-D642-FF03-ADE9941804F1}"/>
                    </a:ext>
                  </a:extLst>
                </p14:cNvPr>
                <p14:cNvContentPartPr/>
                <p14:nvPr/>
              </p14:nvContentPartPr>
              <p14:xfrm>
                <a:off x="8522890" y="4992929"/>
                <a:ext cx="83520" cy="242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B0AA00C-731C-D642-FF03-ADE9941804F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513890" y="4983929"/>
                  <a:ext cx="1011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564850C-1F25-7BF8-CEAD-2810A6F4641E}"/>
                    </a:ext>
                  </a:extLst>
                </p14:cNvPr>
                <p14:cNvContentPartPr/>
                <p14:nvPr/>
              </p14:nvContentPartPr>
              <p14:xfrm>
                <a:off x="8682370" y="4998329"/>
                <a:ext cx="152280" cy="196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564850C-1F25-7BF8-CEAD-2810A6F4641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673370" y="4989689"/>
                  <a:ext cx="16992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12B77FFD-099D-284D-1BD9-A8E1765FE997}"/>
                  </a:ext>
                </a:extLst>
              </p14:cNvPr>
              <p14:cNvContentPartPr/>
              <p14:nvPr/>
            </p14:nvContentPartPr>
            <p14:xfrm>
              <a:off x="9128410" y="4733009"/>
              <a:ext cx="192600" cy="3060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12B77FFD-099D-284D-1BD9-A8E1765FE99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9119410" y="4724369"/>
                <a:ext cx="2102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F84032E8-782C-9542-83AA-BBDD92ABD22E}"/>
                  </a:ext>
                </a:extLst>
              </p14:cNvPr>
              <p14:cNvContentPartPr/>
              <p14:nvPr/>
            </p14:nvContentPartPr>
            <p14:xfrm>
              <a:off x="9136330" y="4855409"/>
              <a:ext cx="178560" cy="205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F84032E8-782C-9542-83AA-BBDD92ABD22E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9127690" y="4846769"/>
                <a:ext cx="196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455A9425-FE5E-7AFD-01F2-2D4BBF133F99}"/>
                  </a:ext>
                </a:extLst>
              </p14:cNvPr>
              <p14:cNvContentPartPr/>
              <p14:nvPr/>
            </p14:nvContentPartPr>
            <p14:xfrm>
              <a:off x="9117610" y="4599809"/>
              <a:ext cx="208800" cy="8352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455A9425-FE5E-7AFD-01F2-2D4BBF133F99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9108610" y="4591169"/>
                <a:ext cx="226440" cy="10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FB3623DD-C9F6-AD27-115A-796D0BA8774F}"/>
              </a:ext>
            </a:extLst>
          </p:cNvPr>
          <p:cNvGrpSpPr/>
          <p:nvPr/>
        </p:nvGrpSpPr>
        <p:grpSpPr>
          <a:xfrm>
            <a:off x="9581290" y="4419089"/>
            <a:ext cx="561240" cy="640440"/>
            <a:chOff x="9581290" y="4419089"/>
            <a:chExt cx="561240" cy="64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8FCF953-3E79-B3D2-F507-073EDB1E81C2}"/>
                    </a:ext>
                  </a:extLst>
                </p14:cNvPr>
                <p14:cNvContentPartPr/>
                <p14:nvPr/>
              </p14:nvContentPartPr>
              <p14:xfrm>
                <a:off x="9845170" y="4419089"/>
                <a:ext cx="11520" cy="204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8FCF953-3E79-B3D2-F507-073EDB1E81C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836170" y="4410089"/>
                  <a:ext cx="29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10F19C7-C769-09B8-B2C7-D39D3B6EBCD7}"/>
                    </a:ext>
                  </a:extLst>
                </p14:cNvPr>
                <p14:cNvContentPartPr/>
                <p14:nvPr/>
              </p14:nvContentPartPr>
              <p14:xfrm>
                <a:off x="9581290" y="4622129"/>
                <a:ext cx="519840" cy="99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10F19C7-C769-09B8-B2C7-D39D3B6EBCD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572650" y="4613129"/>
                  <a:ext cx="537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7E1D117-4D32-E621-37AF-79F91CDE0491}"/>
                    </a:ext>
                  </a:extLst>
                </p14:cNvPr>
                <p14:cNvContentPartPr/>
                <p14:nvPr/>
              </p14:nvContentPartPr>
              <p14:xfrm>
                <a:off x="9803410" y="4805369"/>
                <a:ext cx="13680" cy="254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7E1D117-4D32-E621-37AF-79F91CDE049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94410" y="4796369"/>
                  <a:ext cx="31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360EEE0-DB0F-1EE1-7CAF-C30DFD77145E}"/>
                    </a:ext>
                  </a:extLst>
                </p14:cNvPr>
                <p14:cNvContentPartPr/>
                <p14:nvPr/>
              </p14:nvContentPartPr>
              <p14:xfrm>
                <a:off x="9657610" y="4783769"/>
                <a:ext cx="199800" cy="1742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360EEE0-DB0F-1EE1-7CAF-C30DFD77145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648970" y="4775129"/>
                  <a:ext cx="217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4BB1D94-BC48-B0AE-B743-0F1D39BE424C}"/>
                    </a:ext>
                  </a:extLst>
                </p14:cNvPr>
                <p14:cNvContentPartPr/>
                <p14:nvPr/>
              </p14:nvContentPartPr>
              <p14:xfrm>
                <a:off x="9919330" y="4805009"/>
                <a:ext cx="223200" cy="213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4BB1D94-BC48-B0AE-B743-0F1D39BE424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910690" y="4796009"/>
                  <a:ext cx="24084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C035EDAD-A397-D915-5F5E-7F1BCA28DDEA}"/>
                  </a:ext>
                </a:extLst>
              </p14:cNvPr>
              <p14:cNvContentPartPr/>
              <p14:nvPr/>
            </p14:nvContentPartPr>
            <p14:xfrm>
              <a:off x="459250" y="4184009"/>
              <a:ext cx="516960" cy="26388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C035EDAD-A397-D915-5F5E-7F1BCA28DDEA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450250" y="4175009"/>
                <a:ext cx="5346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73185B89-0139-9A8D-68D5-BEC78195DD7E}"/>
                  </a:ext>
                </a:extLst>
              </p14:cNvPr>
              <p14:cNvContentPartPr/>
              <p14:nvPr/>
            </p14:nvContentPartPr>
            <p14:xfrm>
              <a:off x="4483330" y="4018049"/>
              <a:ext cx="113400" cy="9972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73185B89-0139-9A8D-68D5-BEC78195DD7E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474330" y="4009409"/>
                <a:ext cx="131040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B3FC7BA9-EA3B-768F-44C8-711A99923EAE}"/>
              </a:ext>
            </a:extLst>
          </p:cNvPr>
          <p:cNvGrpSpPr/>
          <p:nvPr/>
        </p:nvGrpSpPr>
        <p:grpSpPr>
          <a:xfrm>
            <a:off x="4662610" y="3703049"/>
            <a:ext cx="1311120" cy="349560"/>
            <a:chOff x="4662610" y="3703049"/>
            <a:chExt cx="131112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D8E164B-DEC2-5A2F-3C5F-D020D0FC0191}"/>
                    </a:ext>
                  </a:extLst>
                </p14:cNvPr>
                <p14:cNvContentPartPr/>
                <p14:nvPr/>
              </p14:nvContentPartPr>
              <p14:xfrm>
                <a:off x="4662610" y="3812129"/>
                <a:ext cx="952920" cy="240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D8E164B-DEC2-5A2F-3C5F-D020D0FC019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653610" y="3803489"/>
                  <a:ext cx="9705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9BEC1F3-F819-7D9D-1522-D8A37F9595E1}"/>
                    </a:ext>
                  </a:extLst>
                </p14:cNvPr>
                <p14:cNvContentPartPr/>
                <p14:nvPr/>
              </p14:nvContentPartPr>
              <p14:xfrm>
                <a:off x="4797250" y="3703049"/>
                <a:ext cx="578160" cy="26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9BEC1F3-F819-7D9D-1522-D8A37F9595E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788250" y="3694049"/>
                  <a:ext cx="595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11C320B-8DDC-0D23-A7C0-8FBBF6E4111B}"/>
                    </a:ext>
                  </a:extLst>
                </p14:cNvPr>
                <p14:cNvContentPartPr/>
                <p14:nvPr/>
              </p14:nvContentPartPr>
              <p14:xfrm>
                <a:off x="5784730" y="3703049"/>
                <a:ext cx="189000" cy="2242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11C320B-8DDC-0D23-A7C0-8FBBF6E4111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75730" y="3694049"/>
                  <a:ext cx="20664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435312E7-3BB3-4549-753D-47F18C92556D}"/>
              </a:ext>
            </a:extLst>
          </p:cNvPr>
          <p:cNvGrpSpPr/>
          <p:nvPr/>
        </p:nvGrpSpPr>
        <p:grpSpPr>
          <a:xfrm>
            <a:off x="412810" y="3706649"/>
            <a:ext cx="4040280" cy="902160"/>
            <a:chOff x="412810" y="3706649"/>
            <a:chExt cx="4040280" cy="90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2BBFAB1-2B0F-629E-EE05-907CAA8E794C}"/>
                    </a:ext>
                  </a:extLst>
                </p14:cNvPr>
                <p14:cNvContentPartPr/>
                <p14:nvPr/>
              </p14:nvContentPartPr>
              <p14:xfrm>
                <a:off x="412810" y="3706649"/>
                <a:ext cx="1312920" cy="435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2BBFAB1-2B0F-629E-EE05-907CAA8E794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04170" y="3697649"/>
                  <a:ext cx="13305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4DC5F83-420E-41C5-396C-EDF7E246162A}"/>
                    </a:ext>
                  </a:extLst>
                </p14:cNvPr>
                <p14:cNvContentPartPr/>
                <p14:nvPr/>
              </p14:nvContentPartPr>
              <p14:xfrm>
                <a:off x="1189690" y="3761009"/>
                <a:ext cx="16560" cy="4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4DC5F83-420E-41C5-396C-EDF7E246162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80690" y="3752009"/>
                  <a:ext cx="3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073A3B7-A125-5F35-F251-862D0ABCBB28}"/>
                    </a:ext>
                  </a:extLst>
                </p14:cNvPr>
                <p14:cNvContentPartPr/>
                <p14:nvPr/>
              </p14:nvContentPartPr>
              <p14:xfrm>
                <a:off x="924010" y="3775409"/>
                <a:ext cx="270720" cy="56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073A3B7-A125-5F35-F251-862D0ABCBB2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15010" y="3766409"/>
                  <a:ext cx="288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1FD63B6-68C5-D777-C8FA-B45444DD6B8F}"/>
                    </a:ext>
                  </a:extLst>
                </p14:cNvPr>
                <p14:cNvContentPartPr/>
                <p14:nvPr/>
              </p14:nvContentPartPr>
              <p14:xfrm>
                <a:off x="1917970" y="3723569"/>
                <a:ext cx="862200" cy="474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1FD63B6-68C5-D777-C8FA-B45444DD6B8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908970" y="3714569"/>
                  <a:ext cx="87984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0C01E67-A3FC-456B-85B8-DE29ED071E60}"/>
                    </a:ext>
                  </a:extLst>
                </p14:cNvPr>
                <p14:cNvContentPartPr/>
                <p14:nvPr/>
              </p14:nvContentPartPr>
              <p14:xfrm>
                <a:off x="2068810" y="3783689"/>
                <a:ext cx="550440" cy="45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0C01E67-A3FC-456B-85B8-DE29ED071E6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059810" y="3775049"/>
                  <a:ext cx="568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5579765-1E4F-D983-E7EE-65C1F66B86B8}"/>
                    </a:ext>
                  </a:extLst>
                </p14:cNvPr>
                <p14:cNvContentPartPr/>
                <p14:nvPr/>
              </p14:nvContentPartPr>
              <p14:xfrm>
                <a:off x="3048010" y="3745889"/>
                <a:ext cx="310680" cy="470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5579765-1E4F-D983-E7EE-65C1F66B86B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039010" y="3737249"/>
                  <a:ext cx="32832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A435416-C189-8B1D-C675-F9EA3D158972}"/>
                    </a:ext>
                  </a:extLst>
                </p14:cNvPr>
                <p14:cNvContentPartPr/>
                <p14:nvPr/>
              </p14:nvContentPartPr>
              <p14:xfrm>
                <a:off x="3595570" y="3797729"/>
                <a:ext cx="198720" cy="2106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A435416-C189-8B1D-C675-F9EA3D15897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586930" y="3788729"/>
                  <a:ext cx="216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91296BE-712C-E520-530B-7CAF20130743}"/>
                    </a:ext>
                  </a:extLst>
                </p14:cNvPr>
                <p14:cNvContentPartPr/>
                <p14:nvPr/>
              </p14:nvContentPartPr>
              <p14:xfrm>
                <a:off x="3830650" y="3780089"/>
                <a:ext cx="95040" cy="217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91296BE-712C-E520-530B-7CAF2013074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822010" y="3771089"/>
                  <a:ext cx="112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545AC0F-0A86-235B-278A-03202728651C}"/>
                    </a:ext>
                  </a:extLst>
                </p14:cNvPr>
                <p14:cNvContentPartPr/>
                <p14:nvPr/>
              </p14:nvContentPartPr>
              <p14:xfrm>
                <a:off x="4080130" y="3894569"/>
                <a:ext cx="124560" cy="36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545AC0F-0A86-235B-278A-03202728651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071130" y="3885929"/>
                  <a:ext cx="142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470FCCD-5773-AC64-0E3D-AE963F112FC8}"/>
                    </a:ext>
                  </a:extLst>
                </p14:cNvPr>
                <p14:cNvContentPartPr/>
                <p14:nvPr/>
              </p14:nvContentPartPr>
              <p14:xfrm>
                <a:off x="4075450" y="3991409"/>
                <a:ext cx="112320" cy="5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470FCCD-5773-AC64-0E3D-AE963F112FC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066450" y="3982409"/>
                  <a:ext cx="129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A55DD3B-B5B8-FD91-7F90-81AFDF6D3E1D}"/>
                    </a:ext>
                  </a:extLst>
                </p14:cNvPr>
                <p14:cNvContentPartPr/>
                <p14:nvPr/>
              </p14:nvContentPartPr>
              <p14:xfrm>
                <a:off x="4350490" y="3766049"/>
                <a:ext cx="102600" cy="252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A55DD3B-B5B8-FD91-7F90-81AFDF6D3E1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341490" y="3757049"/>
                  <a:ext cx="1202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442B166-963F-9E48-5596-E99CA81F84CF}"/>
                    </a:ext>
                  </a:extLst>
                </p14:cNvPr>
                <p14:cNvContentPartPr/>
                <p14:nvPr/>
              </p14:nvContentPartPr>
              <p14:xfrm>
                <a:off x="1172050" y="4198049"/>
                <a:ext cx="725400" cy="261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442B166-963F-9E48-5596-E99CA81F84C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63410" y="4189409"/>
                  <a:ext cx="7430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F5DA894-8F21-6CC3-1473-3DC7635CD813}"/>
                    </a:ext>
                  </a:extLst>
                </p14:cNvPr>
                <p14:cNvContentPartPr/>
                <p14:nvPr/>
              </p14:nvContentPartPr>
              <p14:xfrm>
                <a:off x="1991410" y="4238369"/>
                <a:ext cx="464040" cy="2167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F5DA894-8F21-6CC3-1473-3DC7635CD81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982770" y="4229369"/>
                  <a:ext cx="481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CD014D6-45D3-A6BA-64BC-5989D024C617}"/>
                    </a:ext>
                  </a:extLst>
                </p14:cNvPr>
                <p14:cNvContentPartPr/>
                <p14:nvPr/>
              </p14:nvContentPartPr>
              <p14:xfrm>
                <a:off x="2468050" y="4352849"/>
                <a:ext cx="217800" cy="108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CD014D6-45D3-A6BA-64BC-5989D024C61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459410" y="4343849"/>
                  <a:ext cx="235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B48965A-2BB7-407A-F9A7-E6012E0AB750}"/>
                    </a:ext>
                  </a:extLst>
                </p14:cNvPr>
                <p14:cNvContentPartPr/>
                <p14:nvPr/>
              </p14:nvContentPartPr>
              <p14:xfrm>
                <a:off x="2860810" y="4224329"/>
                <a:ext cx="898200" cy="3844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B48965A-2BB7-407A-F9A7-E6012E0AB75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852170" y="4215689"/>
                  <a:ext cx="9158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5B039F8-3FFB-E49F-0AAF-16F0BF86395A}"/>
                    </a:ext>
                  </a:extLst>
                </p14:cNvPr>
                <p14:cNvContentPartPr/>
                <p14:nvPr/>
              </p14:nvContentPartPr>
              <p14:xfrm>
                <a:off x="3042970" y="4244129"/>
                <a:ext cx="524160" cy="37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5B039F8-3FFB-E49F-0AAF-16F0BF86395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034330" y="4235489"/>
                  <a:ext cx="541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827CFBD-DCE8-B51B-0078-11080B2CAFF4}"/>
                    </a:ext>
                  </a:extLst>
                </p14:cNvPr>
                <p14:cNvContentPartPr/>
                <p14:nvPr/>
              </p14:nvContentPartPr>
              <p14:xfrm>
                <a:off x="3923890" y="4170329"/>
                <a:ext cx="415440" cy="402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827CFBD-DCE8-B51B-0078-11080B2CAFF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915250" y="4161689"/>
                  <a:ext cx="433080" cy="41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0EA4F973-C897-CE47-D6AC-855C54B6EDDE}"/>
              </a:ext>
            </a:extLst>
          </p:cNvPr>
          <p:cNvGrpSpPr/>
          <p:nvPr/>
        </p:nvGrpSpPr>
        <p:grpSpPr>
          <a:xfrm>
            <a:off x="4408090" y="4230089"/>
            <a:ext cx="2171160" cy="807120"/>
            <a:chOff x="4408090" y="4230089"/>
            <a:chExt cx="2171160" cy="80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0AD6FA3-200B-FF0F-038C-2ADD011C5E6C}"/>
                    </a:ext>
                  </a:extLst>
                </p14:cNvPr>
                <p14:cNvContentPartPr/>
                <p14:nvPr/>
              </p14:nvContentPartPr>
              <p14:xfrm>
                <a:off x="4601770" y="4254569"/>
                <a:ext cx="112680" cy="192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0AD6FA3-200B-FF0F-038C-2ADD011C5E6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592770" y="4245569"/>
                  <a:ext cx="130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BB71776-DB58-9795-A700-976EF7E042DF}"/>
                    </a:ext>
                  </a:extLst>
                </p14:cNvPr>
                <p14:cNvContentPartPr/>
                <p14:nvPr/>
              </p14:nvContentPartPr>
              <p14:xfrm>
                <a:off x="4563610" y="4472009"/>
                <a:ext cx="256680" cy="36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BB71776-DB58-9795-A700-976EF7E042D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554970" y="4463009"/>
                  <a:ext cx="274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5F43A0F-DC6A-C0F1-C120-10A04388C88F}"/>
                    </a:ext>
                  </a:extLst>
                </p14:cNvPr>
                <p14:cNvContentPartPr/>
                <p14:nvPr/>
              </p14:nvContentPartPr>
              <p14:xfrm>
                <a:off x="4600330" y="4626809"/>
                <a:ext cx="96840" cy="139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5F43A0F-DC6A-C0F1-C120-10A04388C88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591690" y="4617809"/>
                  <a:ext cx="114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52BEFFF-EF6C-881D-FDC4-11744202F7CF}"/>
                    </a:ext>
                  </a:extLst>
                </p14:cNvPr>
                <p14:cNvContentPartPr/>
                <p14:nvPr/>
              </p14:nvContentPartPr>
              <p14:xfrm>
                <a:off x="4571170" y="4529609"/>
                <a:ext cx="212760" cy="216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52BEFFF-EF6C-881D-FDC4-11744202F7C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562530" y="4520609"/>
                  <a:ext cx="230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B07446A-8D01-2F93-4983-4441B9753DEA}"/>
                    </a:ext>
                  </a:extLst>
                </p14:cNvPr>
                <p14:cNvContentPartPr/>
                <p14:nvPr/>
              </p14:nvContentPartPr>
              <p14:xfrm>
                <a:off x="4559290" y="4528169"/>
                <a:ext cx="129960" cy="1105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B07446A-8D01-2F93-4983-4441B9753DE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550290" y="4519529"/>
                  <a:ext cx="147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99F8EF6-8357-9CC5-F967-95C2DC06E220}"/>
                    </a:ext>
                  </a:extLst>
                </p14:cNvPr>
                <p14:cNvContentPartPr/>
                <p14:nvPr/>
              </p14:nvContentPartPr>
              <p14:xfrm>
                <a:off x="4837570" y="4678289"/>
                <a:ext cx="147600" cy="1670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99F8EF6-8357-9CC5-F967-95C2DC06E22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828930" y="4669289"/>
                  <a:ext cx="165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FB3D845-49B8-FA1B-9982-02199F137C4E}"/>
                    </a:ext>
                  </a:extLst>
                </p14:cNvPr>
                <p14:cNvContentPartPr/>
                <p14:nvPr/>
              </p14:nvContentPartPr>
              <p14:xfrm>
                <a:off x="4408090" y="4247369"/>
                <a:ext cx="125640" cy="551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FB3D845-49B8-FA1B-9982-02199F137C4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399450" y="4238369"/>
                  <a:ext cx="14328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2ED3DB7-D70B-3F11-337D-C38BE146A948}"/>
                    </a:ext>
                  </a:extLst>
                </p14:cNvPr>
                <p14:cNvContentPartPr/>
                <p14:nvPr/>
              </p14:nvContentPartPr>
              <p14:xfrm>
                <a:off x="4921450" y="4267529"/>
                <a:ext cx="207000" cy="495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2ED3DB7-D70B-3F11-337D-C38BE146A94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912450" y="4258889"/>
                  <a:ext cx="22464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D84E9C0-E2ED-1C78-BCAA-6CAF2B64935C}"/>
                    </a:ext>
                  </a:extLst>
                </p14:cNvPr>
                <p14:cNvContentPartPr/>
                <p14:nvPr/>
              </p14:nvContentPartPr>
              <p14:xfrm>
                <a:off x="5102170" y="4230089"/>
                <a:ext cx="181080" cy="120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D84E9C0-E2ED-1C78-BCAA-6CAF2B64935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093170" y="4221449"/>
                  <a:ext cx="198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9077554-0C34-1D87-ABD3-B9128CEF627A}"/>
                    </a:ext>
                  </a:extLst>
                </p14:cNvPr>
                <p14:cNvContentPartPr/>
                <p14:nvPr/>
              </p14:nvContentPartPr>
              <p14:xfrm>
                <a:off x="5296570" y="4475609"/>
                <a:ext cx="158400" cy="7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9077554-0C34-1D87-ABD3-B9128CEF627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287570" y="4466969"/>
                  <a:ext cx="176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D75BBE2-0861-DB7B-14C4-3ABCFAAAB882}"/>
                    </a:ext>
                  </a:extLst>
                </p14:cNvPr>
                <p14:cNvContentPartPr/>
                <p14:nvPr/>
              </p14:nvContentPartPr>
              <p14:xfrm>
                <a:off x="5314210" y="4517369"/>
                <a:ext cx="184320" cy="29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D75BBE2-0861-DB7B-14C4-3ABCFAAAB88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305210" y="4508369"/>
                  <a:ext cx="201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D002848-32B3-2817-CC94-3A472E05BF68}"/>
                    </a:ext>
                  </a:extLst>
                </p14:cNvPr>
                <p14:cNvContentPartPr/>
                <p14:nvPr/>
              </p14:nvContentPartPr>
              <p14:xfrm>
                <a:off x="5574490" y="4401089"/>
                <a:ext cx="154080" cy="142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D002848-32B3-2817-CC94-3A472E05BF6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565850" y="4392089"/>
                  <a:ext cx="171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D3EF04E-473C-A692-6B0C-AB9505413F4B}"/>
                    </a:ext>
                  </a:extLst>
                </p14:cNvPr>
                <p14:cNvContentPartPr/>
                <p14:nvPr/>
              </p14:nvContentPartPr>
              <p14:xfrm>
                <a:off x="5829370" y="4506209"/>
                <a:ext cx="6840" cy="435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D3EF04E-473C-A692-6B0C-AB9505413F4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820730" y="4497569"/>
                  <a:ext cx="24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CB4D4D5-B228-36E0-3A20-2D42A818C9F9}"/>
                    </a:ext>
                  </a:extLst>
                </p14:cNvPr>
                <p14:cNvContentPartPr/>
                <p14:nvPr/>
              </p14:nvContentPartPr>
              <p14:xfrm>
                <a:off x="5862130" y="4414049"/>
                <a:ext cx="172080" cy="1108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CB4D4D5-B228-36E0-3A20-2D42A818C9F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853130" y="4405409"/>
                  <a:ext cx="189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5A053C6-E037-F743-4ECC-ED3E56994C59}"/>
                    </a:ext>
                  </a:extLst>
                </p14:cNvPr>
                <p14:cNvContentPartPr/>
                <p14:nvPr/>
              </p14:nvContentPartPr>
              <p14:xfrm>
                <a:off x="6051130" y="4420529"/>
                <a:ext cx="90000" cy="1000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5A053C6-E037-F743-4ECC-ED3E56994C5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042490" y="4411889"/>
                  <a:ext cx="107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A5E4E5F-18CD-1C79-B794-8F6131E9204D}"/>
                    </a:ext>
                  </a:extLst>
                </p14:cNvPr>
                <p14:cNvContentPartPr/>
                <p14:nvPr/>
              </p14:nvContentPartPr>
              <p14:xfrm>
                <a:off x="6218530" y="4397129"/>
                <a:ext cx="126000" cy="954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A5E4E5F-18CD-1C79-B794-8F6131E9204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209890" y="4388129"/>
                  <a:ext cx="143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307B6C7-9B85-C148-425E-0A7D4789C8AC}"/>
                    </a:ext>
                  </a:extLst>
                </p14:cNvPr>
                <p14:cNvContentPartPr/>
                <p14:nvPr/>
              </p14:nvContentPartPr>
              <p14:xfrm>
                <a:off x="6410770" y="4278689"/>
                <a:ext cx="168480" cy="226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307B6C7-9B85-C148-425E-0A7D4789C8A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402130" y="4269689"/>
                  <a:ext cx="186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54F2A9E-DAB4-EC51-A23B-F7A40783DE94}"/>
                    </a:ext>
                  </a:extLst>
                </p14:cNvPr>
                <p14:cNvContentPartPr/>
                <p14:nvPr/>
              </p14:nvContentPartPr>
              <p14:xfrm>
                <a:off x="5333290" y="4805369"/>
                <a:ext cx="199440" cy="104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54F2A9E-DAB4-EC51-A23B-F7A40783DE9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324290" y="4796369"/>
                  <a:ext cx="217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3056A66-ECB1-59A0-31D0-26828B606EAF}"/>
                    </a:ext>
                  </a:extLst>
                </p14:cNvPr>
                <p14:cNvContentPartPr/>
                <p14:nvPr/>
              </p14:nvContentPartPr>
              <p14:xfrm>
                <a:off x="5326810" y="4985729"/>
                <a:ext cx="225000" cy="514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3056A66-ECB1-59A0-31D0-26828B606EA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318170" y="4976729"/>
                  <a:ext cx="242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EF57F5E-EC6C-2AFA-E9F7-057C9E7C9AA0}"/>
                    </a:ext>
                  </a:extLst>
                </p14:cNvPr>
                <p14:cNvContentPartPr/>
                <p14:nvPr/>
              </p14:nvContentPartPr>
              <p14:xfrm>
                <a:off x="5672770" y="4749569"/>
                <a:ext cx="30960" cy="2512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EF57F5E-EC6C-2AFA-E9F7-057C9E7C9AA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664130" y="4740929"/>
                  <a:ext cx="48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B643496-ADBF-C8EF-DB6B-D56BDF5D722D}"/>
                    </a:ext>
                  </a:extLst>
                </p14:cNvPr>
                <p14:cNvContentPartPr/>
                <p14:nvPr/>
              </p14:nvContentPartPr>
              <p14:xfrm>
                <a:off x="5802730" y="4828409"/>
                <a:ext cx="155880" cy="1688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B643496-ADBF-C8EF-DB6B-D56BDF5D722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793730" y="4819409"/>
                  <a:ext cx="173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42CBDDE-9D20-9582-8903-5752DE234015}"/>
                    </a:ext>
                  </a:extLst>
                </p14:cNvPr>
                <p14:cNvContentPartPr/>
                <p14:nvPr/>
              </p14:nvContentPartPr>
              <p14:xfrm>
                <a:off x="5991730" y="4751009"/>
                <a:ext cx="107280" cy="129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42CBDDE-9D20-9582-8903-5752DE23401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982730" y="4742009"/>
                  <a:ext cx="124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90F206C-0118-49D4-95D2-C99B312989E3}"/>
                    </a:ext>
                  </a:extLst>
                </p14:cNvPr>
                <p14:cNvContentPartPr/>
                <p14:nvPr/>
              </p14:nvContentPartPr>
              <p14:xfrm>
                <a:off x="6148690" y="4657409"/>
                <a:ext cx="158760" cy="1407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90F206C-0118-49D4-95D2-C99B312989E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139690" y="4648769"/>
                  <a:ext cx="17640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FD7D1D7B-07B3-A254-9281-0B8F9AD2286C}"/>
                  </a:ext>
                </a:extLst>
              </p14:cNvPr>
              <p14:cNvContentPartPr/>
              <p14:nvPr/>
            </p14:nvContentPartPr>
            <p14:xfrm>
              <a:off x="529810" y="5211089"/>
              <a:ext cx="161280" cy="23724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FD7D1D7B-07B3-A254-9281-0B8F9AD2286C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521170" y="5202449"/>
                <a:ext cx="1789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0D605BB4-60F6-35A9-6C14-70E340F64961}"/>
                  </a:ext>
                </a:extLst>
              </p14:cNvPr>
              <p14:cNvContentPartPr/>
              <p14:nvPr/>
            </p14:nvContentPartPr>
            <p14:xfrm>
              <a:off x="1199050" y="5098769"/>
              <a:ext cx="59040" cy="129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0D605BB4-60F6-35A9-6C14-70E340F64961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190410" y="5090129"/>
                <a:ext cx="7668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F224444E-65F3-1E1E-56E7-423CC54F09E8}"/>
              </a:ext>
            </a:extLst>
          </p:cNvPr>
          <p:cNvGrpSpPr/>
          <p:nvPr/>
        </p:nvGrpSpPr>
        <p:grpSpPr>
          <a:xfrm>
            <a:off x="968650" y="5246729"/>
            <a:ext cx="1185840" cy="291600"/>
            <a:chOff x="968650" y="5246729"/>
            <a:chExt cx="118584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4D0A1A5-ACE8-CBA8-9EF8-1BD222325913}"/>
                    </a:ext>
                  </a:extLst>
                </p14:cNvPr>
                <p14:cNvContentPartPr/>
                <p14:nvPr/>
              </p14:nvContentPartPr>
              <p14:xfrm>
                <a:off x="968650" y="5279849"/>
                <a:ext cx="302040" cy="2584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4D0A1A5-ACE8-CBA8-9EF8-1BD22232591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59650" y="5270849"/>
                  <a:ext cx="3196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619E749-A5AC-E700-790E-1B65984E9CA3}"/>
                    </a:ext>
                  </a:extLst>
                </p14:cNvPr>
                <p14:cNvContentPartPr/>
                <p14:nvPr/>
              </p14:nvContentPartPr>
              <p14:xfrm>
                <a:off x="1265650" y="5246729"/>
                <a:ext cx="104400" cy="145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619E749-A5AC-E700-790E-1B65984E9CA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256650" y="5237729"/>
                  <a:ext cx="122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9868D99-67E4-C6B7-C52F-0BA47578BF83}"/>
                    </a:ext>
                  </a:extLst>
                </p14:cNvPr>
                <p14:cNvContentPartPr/>
                <p14:nvPr/>
              </p14:nvContentPartPr>
              <p14:xfrm>
                <a:off x="1407130" y="5261129"/>
                <a:ext cx="196560" cy="153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9868D99-67E4-C6B7-C52F-0BA47578BF8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398490" y="5252489"/>
                  <a:ext cx="214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7DF7CEC-B282-C40E-D8D0-E973B26AA20B}"/>
                    </a:ext>
                  </a:extLst>
                </p14:cNvPr>
                <p14:cNvContentPartPr/>
                <p14:nvPr/>
              </p14:nvContentPartPr>
              <p14:xfrm>
                <a:off x="1793770" y="5259329"/>
                <a:ext cx="360720" cy="1551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7DF7CEC-B282-C40E-D8D0-E973B26AA20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785130" y="5250329"/>
                  <a:ext cx="37836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B90DF05E-FCA6-9F5E-A74A-325F88606944}"/>
              </a:ext>
            </a:extLst>
          </p:cNvPr>
          <p:cNvGrpSpPr/>
          <p:nvPr/>
        </p:nvGrpSpPr>
        <p:grpSpPr>
          <a:xfrm>
            <a:off x="2419090" y="5083289"/>
            <a:ext cx="1340640" cy="363240"/>
            <a:chOff x="2419090" y="5083289"/>
            <a:chExt cx="134064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8D148BC-DFF7-9A0A-6947-EC01AD14CA4A}"/>
                    </a:ext>
                  </a:extLst>
                </p14:cNvPr>
                <p14:cNvContentPartPr/>
                <p14:nvPr/>
              </p14:nvContentPartPr>
              <p14:xfrm>
                <a:off x="2419090" y="5083289"/>
                <a:ext cx="1340640" cy="363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8D148BC-DFF7-9A0A-6947-EC01AD14CA4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410090" y="5074289"/>
                  <a:ext cx="13582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E0336CF-6887-7571-70D9-4C476EC72A4E}"/>
                    </a:ext>
                  </a:extLst>
                </p14:cNvPr>
                <p14:cNvContentPartPr/>
                <p14:nvPr/>
              </p14:nvContentPartPr>
              <p14:xfrm>
                <a:off x="3037570" y="5210729"/>
                <a:ext cx="186840" cy="104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E0336CF-6887-7571-70D9-4C476EC72A4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028930" y="5202089"/>
                  <a:ext cx="204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049C920-0C3C-DD2E-6E47-7BD420D1A67E}"/>
                    </a:ext>
                  </a:extLst>
                </p14:cNvPr>
                <p14:cNvContentPartPr/>
                <p14:nvPr/>
              </p14:nvContentPartPr>
              <p14:xfrm>
                <a:off x="3002290" y="5176529"/>
                <a:ext cx="60120" cy="187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049C920-0C3C-DD2E-6E47-7BD420D1A67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993650" y="5167889"/>
                  <a:ext cx="77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9B9C219-18CD-3A96-D024-EB9B93500828}"/>
                    </a:ext>
                  </a:extLst>
                </p14:cNvPr>
                <p14:cNvContentPartPr/>
                <p14:nvPr/>
              </p14:nvContentPartPr>
              <p14:xfrm>
                <a:off x="3165730" y="5268689"/>
                <a:ext cx="27720" cy="230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9B9C219-18CD-3A96-D024-EB9B9350082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156730" y="5260049"/>
                  <a:ext cx="453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3BBD06AC-8BB6-A22D-8914-E7D382082E01}"/>
              </a:ext>
            </a:extLst>
          </p:cNvPr>
          <p:cNvGrpSpPr/>
          <p:nvPr/>
        </p:nvGrpSpPr>
        <p:grpSpPr>
          <a:xfrm>
            <a:off x="3908770" y="5145929"/>
            <a:ext cx="846360" cy="346680"/>
            <a:chOff x="3908770" y="5145929"/>
            <a:chExt cx="84636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C63687E-BC56-3073-46F0-96ABF412BB31}"/>
                    </a:ext>
                  </a:extLst>
                </p14:cNvPr>
                <p14:cNvContentPartPr/>
                <p14:nvPr/>
              </p14:nvContentPartPr>
              <p14:xfrm>
                <a:off x="3908770" y="5145929"/>
                <a:ext cx="846360" cy="3466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C63687E-BC56-3073-46F0-96ABF412BB3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899770" y="5136929"/>
                  <a:ext cx="8640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45E7B7D-8514-3A5A-EC5B-112307DAF7C1}"/>
                    </a:ext>
                  </a:extLst>
                </p14:cNvPr>
                <p14:cNvContentPartPr/>
                <p14:nvPr/>
              </p14:nvContentPartPr>
              <p14:xfrm>
                <a:off x="4288930" y="5202449"/>
                <a:ext cx="298080" cy="331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45E7B7D-8514-3A5A-EC5B-112307DAF7C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279930" y="5193449"/>
                  <a:ext cx="31572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5E59770B-CC74-72AC-01E9-B60ADB20C6E8}"/>
              </a:ext>
            </a:extLst>
          </p:cNvPr>
          <p:cNvGrpSpPr/>
          <p:nvPr/>
        </p:nvGrpSpPr>
        <p:grpSpPr>
          <a:xfrm>
            <a:off x="5025490" y="5193089"/>
            <a:ext cx="1785600" cy="379080"/>
            <a:chOff x="5025490" y="5193089"/>
            <a:chExt cx="178560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9DA35FA-2009-57DD-1989-AC84512B7146}"/>
                    </a:ext>
                  </a:extLst>
                </p14:cNvPr>
                <p14:cNvContentPartPr/>
                <p14:nvPr/>
              </p14:nvContentPartPr>
              <p14:xfrm>
                <a:off x="5025490" y="5233769"/>
                <a:ext cx="29520" cy="2282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9DA35FA-2009-57DD-1989-AC84512B714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016490" y="5224769"/>
                  <a:ext cx="47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DB78FC4-BA4B-5576-9BF4-206C45896B59}"/>
                    </a:ext>
                  </a:extLst>
                </p14:cNvPr>
                <p14:cNvContentPartPr/>
                <p14:nvPr/>
              </p14:nvContentPartPr>
              <p14:xfrm>
                <a:off x="5117650" y="5279129"/>
                <a:ext cx="138600" cy="1620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DB78FC4-BA4B-5576-9BF4-206C45896B5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109010" y="5270489"/>
                  <a:ext cx="156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F7D6DDF-4175-AF5E-B73B-F0D9412BF918}"/>
                    </a:ext>
                  </a:extLst>
                </p14:cNvPr>
                <p14:cNvContentPartPr/>
                <p14:nvPr/>
              </p14:nvContentPartPr>
              <p14:xfrm>
                <a:off x="5308810" y="5234129"/>
                <a:ext cx="74880" cy="201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F7D6DDF-4175-AF5E-B73B-F0D9412BF91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299810" y="5225129"/>
                  <a:ext cx="92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E62E91B-BEDF-7411-9ADF-A6AA2516E225}"/>
                    </a:ext>
                  </a:extLst>
                </p14:cNvPr>
                <p14:cNvContentPartPr/>
                <p14:nvPr/>
              </p14:nvContentPartPr>
              <p14:xfrm>
                <a:off x="5409970" y="5193089"/>
                <a:ext cx="148320" cy="849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E62E91B-BEDF-7411-9ADF-A6AA2516E22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400970" y="5184449"/>
                  <a:ext cx="165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24EAAAC-35AC-A75F-9DD7-0BB548014462}"/>
                    </a:ext>
                  </a:extLst>
                </p14:cNvPr>
                <p14:cNvContentPartPr/>
                <p14:nvPr/>
              </p14:nvContentPartPr>
              <p14:xfrm>
                <a:off x="5701570" y="5299289"/>
                <a:ext cx="434880" cy="244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24EAAAC-35AC-A75F-9DD7-0BB54801446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692570" y="5290649"/>
                  <a:ext cx="4525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8BCFF83-CC61-B8B4-3E2E-E6B5CA6C4156}"/>
                    </a:ext>
                  </a:extLst>
                </p14:cNvPr>
                <p14:cNvContentPartPr/>
                <p14:nvPr/>
              </p14:nvContentPartPr>
              <p14:xfrm>
                <a:off x="6307090" y="5208569"/>
                <a:ext cx="424800" cy="271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8BCFF83-CC61-B8B4-3E2E-E6B5CA6C415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298090" y="5199569"/>
                  <a:ext cx="4424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E280C68-0670-1F1C-9FFE-412CC4945175}"/>
                    </a:ext>
                  </a:extLst>
                </p14:cNvPr>
                <p14:cNvContentPartPr/>
                <p14:nvPr/>
              </p14:nvContentPartPr>
              <p14:xfrm>
                <a:off x="6804610" y="5551649"/>
                <a:ext cx="6480" cy="205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E280C68-0670-1F1C-9FFE-412CC494517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795610" y="5543009"/>
                  <a:ext cx="24120" cy="3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406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A719DC-B73C-E30B-7904-450DB5CDF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39" y="1"/>
            <a:ext cx="9753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5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E8B966-4607-5344-F7E3-141467CED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709" y="0"/>
            <a:ext cx="5237247" cy="6775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B2203-5C54-8D6B-0BE9-CF0E110BA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30" y="636029"/>
            <a:ext cx="6300077" cy="134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4CCDAC-5F5C-57F3-E9D9-B2E7E411D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2" y="3070873"/>
            <a:ext cx="6115300" cy="159767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59C2D5F-22FA-611A-BA6D-DBABF3BAE324}"/>
              </a:ext>
            </a:extLst>
          </p:cNvPr>
          <p:cNvGrpSpPr/>
          <p:nvPr/>
        </p:nvGrpSpPr>
        <p:grpSpPr>
          <a:xfrm>
            <a:off x="668410" y="4941089"/>
            <a:ext cx="4572360" cy="983160"/>
            <a:chOff x="668410" y="4941089"/>
            <a:chExt cx="4572360" cy="9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E46250B-0269-061F-A583-5768FFBF57AC}"/>
                    </a:ext>
                  </a:extLst>
                </p14:cNvPr>
                <p14:cNvContentPartPr/>
                <p14:nvPr/>
              </p14:nvContentPartPr>
              <p14:xfrm>
                <a:off x="700450" y="4943249"/>
                <a:ext cx="1538640" cy="439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E46250B-0269-061F-A583-5768FFBF57A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1810" y="4934609"/>
                  <a:ext cx="15562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4572D4-BFFB-BC3C-8F81-8C28E87C06CB}"/>
                    </a:ext>
                  </a:extLst>
                </p14:cNvPr>
                <p14:cNvContentPartPr/>
                <p14:nvPr/>
              </p14:nvContentPartPr>
              <p14:xfrm>
                <a:off x="2124970" y="5040809"/>
                <a:ext cx="55440" cy="13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4572D4-BFFB-BC3C-8F81-8C28E87C06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15970" y="5032169"/>
                  <a:ext cx="73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5DA28C2-DF5E-555D-50E5-95E61A0DEBF6}"/>
                    </a:ext>
                  </a:extLst>
                </p14:cNvPr>
                <p14:cNvContentPartPr/>
                <p14:nvPr/>
              </p14:nvContentPartPr>
              <p14:xfrm>
                <a:off x="917890" y="4966289"/>
                <a:ext cx="22320" cy="3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5DA28C2-DF5E-555D-50E5-95E61A0DEBF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9250" y="4957289"/>
                  <a:ext cx="39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7DA4B13-C302-9CD7-5004-848D9F34CEA1}"/>
                    </a:ext>
                  </a:extLst>
                </p14:cNvPr>
                <p14:cNvContentPartPr/>
                <p14:nvPr/>
              </p14:nvContentPartPr>
              <p14:xfrm>
                <a:off x="2377330" y="5094449"/>
                <a:ext cx="306720" cy="166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7DA4B13-C302-9CD7-5004-848D9F34CEA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68690" y="5085809"/>
                  <a:ext cx="324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BA5BB2-C3D2-F3BA-859A-DFCB7BB72D49}"/>
                    </a:ext>
                  </a:extLst>
                </p14:cNvPr>
                <p14:cNvContentPartPr/>
                <p14:nvPr/>
              </p14:nvContentPartPr>
              <p14:xfrm>
                <a:off x="2470210" y="4947569"/>
                <a:ext cx="27720" cy="9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BA5BB2-C3D2-F3BA-859A-DFCB7BB72D4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61210" y="4938929"/>
                  <a:ext cx="45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CA95536-D5CA-53A5-24AE-BB7339BD7692}"/>
                    </a:ext>
                  </a:extLst>
                </p14:cNvPr>
                <p14:cNvContentPartPr/>
                <p14:nvPr/>
              </p14:nvContentPartPr>
              <p14:xfrm>
                <a:off x="3014890" y="4996889"/>
                <a:ext cx="149760" cy="20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CA95536-D5CA-53A5-24AE-BB7339BD769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06250" y="4987889"/>
                  <a:ext cx="167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A8227B2-3EAC-079C-A9F6-DDECEDE2250E}"/>
                    </a:ext>
                  </a:extLst>
                </p14:cNvPr>
                <p14:cNvContentPartPr/>
                <p14:nvPr/>
              </p14:nvContentPartPr>
              <p14:xfrm>
                <a:off x="3272650" y="5086889"/>
                <a:ext cx="97200" cy="4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A8227B2-3EAC-079C-A9F6-DDECEDE2250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64010" y="5078249"/>
                  <a:ext cx="114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A30911-FBEB-0D71-C5D6-DBCDB23860B4}"/>
                    </a:ext>
                  </a:extLst>
                </p14:cNvPr>
                <p14:cNvContentPartPr/>
                <p14:nvPr/>
              </p14:nvContentPartPr>
              <p14:xfrm>
                <a:off x="3635170" y="4976729"/>
                <a:ext cx="15480" cy="227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A30911-FBEB-0D71-C5D6-DBCDB23860B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26170" y="4968089"/>
                  <a:ext cx="33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18850DB-AD87-F604-E01C-411A60118A9D}"/>
                    </a:ext>
                  </a:extLst>
                </p14:cNvPr>
                <p14:cNvContentPartPr/>
                <p14:nvPr/>
              </p14:nvContentPartPr>
              <p14:xfrm>
                <a:off x="3548770" y="4963769"/>
                <a:ext cx="191880" cy="137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18850DB-AD87-F604-E01C-411A60118A9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40130" y="4954769"/>
                  <a:ext cx="209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3FA701D-903F-C5E7-D567-AD4F37FA4A66}"/>
                    </a:ext>
                  </a:extLst>
                </p14:cNvPr>
                <p14:cNvContentPartPr/>
                <p14:nvPr/>
              </p14:nvContentPartPr>
              <p14:xfrm>
                <a:off x="3930010" y="4941089"/>
                <a:ext cx="842760" cy="271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3FA701D-903F-C5E7-D567-AD4F37FA4A6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21370" y="4932089"/>
                  <a:ext cx="860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740B23C-019C-990B-5445-2666CBA2481E}"/>
                    </a:ext>
                  </a:extLst>
                </p14:cNvPr>
                <p14:cNvContentPartPr/>
                <p14:nvPr/>
              </p14:nvContentPartPr>
              <p14:xfrm>
                <a:off x="4994530" y="4944689"/>
                <a:ext cx="246240" cy="444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740B23C-019C-990B-5445-2666CBA2481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85890" y="4935689"/>
                  <a:ext cx="2638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02109F7-EC61-07F7-8186-73A3E498A62A}"/>
                    </a:ext>
                  </a:extLst>
                </p14:cNvPr>
                <p14:cNvContentPartPr/>
                <p14:nvPr/>
              </p14:nvContentPartPr>
              <p14:xfrm>
                <a:off x="668410" y="5418809"/>
                <a:ext cx="1884240" cy="505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02109F7-EC61-07F7-8186-73A3E498A62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9770" y="5410169"/>
                  <a:ext cx="190188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D7A129-F977-C5DF-B389-3397E833A3D7}"/>
                    </a:ext>
                  </a:extLst>
                </p14:cNvPr>
                <p14:cNvContentPartPr/>
                <p14:nvPr/>
              </p14:nvContentPartPr>
              <p14:xfrm>
                <a:off x="1895290" y="5473889"/>
                <a:ext cx="262440" cy="38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D7A129-F977-C5DF-B389-3397E833A3D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86290" y="5465249"/>
                  <a:ext cx="280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5A00EC9-4963-C633-4BD7-1449AC7DDFC9}"/>
                    </a:ext>
                  </a:extLst>
                </p14:cNvPr>
                <p14:cNvContentPartPr/>
                <p14:nvPr/>
              </p14:nvContentPartPr>
              <p14:xfrm>
                <a:off x="1716010" y="5441129"/>
                <a:ext cx="39240" cy="1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5A00EC9-4963-C633-4BD7-1449AC7DDFC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07010" y="5432129"/>
                  <a:ext cx="56880" cy="3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64761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7C6EC-4333-7B7D-F733-65EB6A089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137" y="0"/>
            <a:ext cx="6810580" cy="2885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343DD3-5B10-C704-9171-E868E4DE4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612" y="2978708"/>
            <a:ext cx="6800191" cy="387929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027218E-0599-A5BA-6CD3-93067F77751F}"/>
              </a:ext>
            </a:extLst>
          </p:cNvPr>
          <p:cNvGrpSpPr/>
          <p:nvPr/>
        </p:nvGrpSpPr>
        <p:grpSpPr>
          <a:xfrm>
            <a:off x="10064410" y="589622"/>
            <a:ext cx="268560" cy="326880"/>
            <a:chOff x="10064410" y="589622"/>
            <a:chExt cx="26856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B83CB94-FBFF-8E54-378B-FBDA82BD485E}"/>
                    </a:ext>
                  </a:extLst>
                </p14:cNvPr>
                <p14:cNvContentPartPr/>
                <p14:nvPr/>
              </p14:nvContentPartPr>
              <p14:xfrm>
                <a:off x="10140010" y="595742"/>
                <a:ext cx="23040" cy="179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B83CB94-FBFF-8E54-378B-FBDA82BD485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131370" y="586742"/>
                  <a:ext cx="40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7035F01-4CDF-269B-1B78-3D004A53DFA8}"/>
                    </a:ext>
                  </a:extLst>
                </p14:cNvPr>
                <p14:cNvContentPartPr/>
                <p14:nvPr/>
              </p14:nvContentPartPr>
              <p14:xfrm>
                <a:off x="10212370" y="624902"/>
                <a:ext cx="42840" cy="171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7035F01-4CDF-269B-1B78-3D004A53DFA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203730" y="615902"/>
                  <a:ext cx="60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AF48DC-8A71-BD9B-92B2-25513237663E}"/>
                    </a:ext>
                  </a:extLst>
                </p14:cNvPr>
                <p14:cNvContentPartPr/>
                <p14:nvPr/>
              </p14:nvContentPartPr>
              <p14:xfrm>
                <a:off x="10064410" y="589622"/>
                <a:ext cx="252360" cy="78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AF48DC-8A71-BD9B-92B2-25513237663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55770" y="580982"/>
                  <a:ext cx="270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FD2163F-EA09-B09E-47D0-138176D7A3CF}"/>
                    </a:ext>
                  </a:extLst>
                </p14:cNvPr>
                <p14:cNvContentPartPr/>
                <p14:nvPr/>
              </p14:nvContentPartPr>
              <p14:xfrm>
                <a:off x="10310650" y="843062"/>
                <a:ext cx="18720" cy="73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FD2163F-EA09-B09E-47D0-138176D7A3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301650" y="834422"/>
                  <a:ext cx="36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F7EAA70-B736-BBCC-494D-484929EA080C}"/>
                    </a:ext>
                  </a:extLst>
                </p14:cNvPr>
                <p14:cNvContentPartPr/>
                <p14:nvPr/>
              </p14:nvContentPartPr>
              <p14:xfrm>
                <a:off x="10327930" y="745142"/>
                <a:ext cx="5040" cy="29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F7EAA70-B736-BBCC-494D-484929EA080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18930" y="736502"/>
                  <a:ext cx="226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8EF0970-8893-8381-8221-FE97634C8503}"/>
              </a:ext>
            </a:extLst>
          </p:cNvPr>
          <p:cNvGrpSpPr/>
          <p:nvPr/>
        </p:nvGrpSpPr>
        <p:grpSpPr>
          <a:xfrm>
            <a:off x="10488130" y="582422"/>
            <a:ext cx="953280" cy="437760"/>
            <a:chOff x="10488130" y="582422"/>
            <a:chExt cx="95328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7184CCF-2B37-7DF4-B541-1678496B264B}"/>
                    </a:ext>
                  </a:extLst>
                </p14:cNvPr>
                <p14:cNvContentPartPr/>
                <p14:nvPr/>
              </p14:nvContentPartPr>
              <p14:xfrm>
                <a:off x="10488130" y="654422"/>
                <a:ext cx="97560" cy="6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7184CCF-2B37-7DF4-B541-1678496B26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79130" y="645422"/>
                  <a:ext cx="115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8AE5AC8-C84A-2A17-6350-211742593829}"/>
                    </a:ext>
                  </a:extLst>
                </p14:cNvPr>
                <p14:cNvContentPartPr/>
                <p14:nvPr/>
              </p14:nvContentPartPr>
              <p14:xfrm>
                <a:off x="10496050" y="759542"/>
                <a:ext cx="84600" cy="7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8AE5AC8-C84A-2A17-6350-21174259382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487050" y="750542"/>
                  <a:ext cx="102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5E20178-8A94-B049-D883-E7D9DB4C56E2}"/>
                    </a:ext>
                  </a:extLst>
                </p14:cNvPr>
                <p14:cNvContentPartPr/>
                <p14:nvPr/>
              </p14:nvContentPartPr>
              <p14:xfrm>
                <a:off x="10745170" y="640382"/>
                <a:ext cx="20160" cy="185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5E20178-8A94-B049-D883-E7D9DB4C56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736530" y="631742"/>
                  <a:ext cx="37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7509C9F-DB8C-317B-FA77-C7A1956CC8C2}"/>
                    </a:ext>
                  </a:extLst>
                </p14:cNvPr>
                <p14:cNvContentPartPr/>
                <p14:nvPr/>
              </p14:nvContentPartPr>
              <p14:xfrm>
                <a:off x="10827970" y="620582"/>
                <a:ext cx="25920" cy="213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7509C9F-DB8C-317B-FA77-C7A1956CC8C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818970" y="611582"/>
                  <a:ext cx="43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887A235-ED95-E7FD-BCDE-DDF8E90ECF43}"/>
                    </a:ext>
                  </a:extLst>
                </p14:cNvPr>
                <p14:cNvContentPartPr/>
                <p14:nvPr/>
              </p14:nvContentPartPr>
              <p14:xfrm>
                <a:off x="10674250" y="592502"/>
                <a:ext cx="293400" cy="69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887A235-ED95-E7FD-BCDE-DDF8E90ECF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65250" y="583862"/>
                  <a:ext cx="311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C206F78-268B-AC46-CE83-1C6696AC2E39}"/>
                    </a:ext>
                  </a:extLst>
                </p14:cNvPr>
                <p14:cNvContentPartPr/>
                <p14:nvPr/>
              </p14:nvContentPartPr>
              <p14:xfrm>
                <a:off x="10935610" y="844862"/>
                <a:ext cx="81720" cy="175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C206F78-268B-AC46-CE83-1C6696AC2E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26970" y="836222"/>
                  <a:ext cx="99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811AC3D-7715-2971-1DA0-4119AAE34D21}"/>
                    </a:ext>
                  </a:extLst>
                </p14:cNvPr>
                <p14:cNvContentPartPr/>
                <p14:nvPr/>
              </p14:nvContentPartPr>
              <p14:xfrm>
                <a:off x="10869730" y="932342"/>
                <a:ext cx="163800" cy="30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811AC3D-7715-2971-1DA0-4119AAE34D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60730" y="923702"/>
                  <a:ext cx="181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40B291A-E964-58E3-1B86-9B0CD5EFE4B2}"/>
                    </a:ext>
                  </a:extLst>
                </p14:cNvPr>
                <p14:cNvContentPartPr/>
                <p14:nvPr/>
              </p14:nvContentPartPr>
              <p14:xfrm>
                <a:off x="11149450" y="626702"/>
                <a:ext cx="21240" cy="201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40B291A-E964-58E3-1B86-9B0CD5EFE4B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40810" y="618062"/>
                  <a:ext cx="38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B7A68E3-35DE-891D-8032-F599B3DB013F}"/>
                    </a:ext>
                  </a:extLst>
                </p14:cNvPr>
                <p14:cNvContentPartPr/>
                <p14:nvPr/>
              </p14:nvContentPartPr>
              <p14:xfrm>
                <a:off x="11258170" y="634262"/>
                <a:ext cx="10080" cy="214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B7A68E3-35DE-891D-8032-F599B3DB013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249530" y="625622"/>
                  <a:ext cx="27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626181D-F63B-8F15-B0DB-96C718B321F3}"/>
                    </a:ext>
                  </a:extLst>
                </p14:cNvPr>
                <p14:cNvContentPartPr/>
                <p14:nvPr/>
              </p14:nvContentPartPr>
              <p14:xfrm>
                <a:off x="11060530" y="582422"/>
                <a:ext cx="282240" cy="81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626181D-F63B-8F15-B0DB-96C718B321F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051530" y="573782"/>
                  <a:ext cx="299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59943C8-7CC1-AC6E-E46F-682AA61C9CC1}"/>
                    </a:ext>
                  </a:extLst>
                </p14:cNvPr>
                <p14:cNvContentPartPr/>
                <p14:nvPr/>
              </p14:nvContentPartPr>
              <p14:xfrm>
                <a:off x="11319370" y="865022"/>
                <a:ext cx="122040" cy="97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59943C8-7CC1-AC6E-E46F-682AA61C9CC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310370" y="856022"/>
                  <a:ext cx="13968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F985D26-B19F-15C0-C2D1-1B89522589D0}"/>
              </a:ext>
            </a:extLst>
          </p:cNvPr>
          <p:cNvGrpSpPr/>
          <p:nvPr/>
        </p:nvGrpSpPr>
        <p:grpSpPr>
          <a:xfrm>
            <a:off x="10034890" y="1502582"/>
            <a:ext cx="362880" cy="334800"/>
            <a:chOff x="10034890" y="1502582"/>
            <a:chExt cx="36288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C511A1A-932D-9442-EF9B-ED8765C6260F}"/>
                    </a:ext>
                  </a:extLst>
                </p14:cNvPr>
                <p14:cNvContentPartPr/>
                <p14:nvPr/>
              </p14:nvContentPartPr>
              <p14:xfrm>
                <a:off x="10109050" y="1505822"/>
                <a:ext cx="32760" cy="214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C511A1A-932D-9442-EF9B-ED8765C6260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00050" y="1497182"/>
                  <a:ext cx="50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D26C698-1BC2-7AF3-E363-1C9E3831907C}"/>
                    </a:ext>
                  </a:extLst>
                </p14:cNvPr>
                <p14:cNvContentPartPr/>
                <p14:nvPr/>
              </p14:nvContentPartPr>
              <p14:xfrm>
                <a:off x="10218850" y="1516262"/>
                <a:ext cx="38160" cy="230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D26C698-1BC2-7AF3-E363-1C9E3831907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09850" y="1507262"/>
                  <a:ext cx="55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9457ACE-5F30-2E6E-4F1E-D5ECF7456875}"/>
                    </a:ext>
                  </a:extLst>
                </p14:cNvPr>
                <p14:cNvContentPartPr/>
                <p14:nvPr/>
              </p14:nvContentPartPr>
              <p14:xfrm>
                <a:off x="10034890" y="1502582"/>
                <a:ext cx="271800" cy="42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9457ACE-5F30-2E6E-4F1E-D5ECF745687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25890" y="1493942"/>
                  <a:ext cx="289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D361EDB-64AA-043E-A2E8-8BC43B408CDB}"/>
                    </a:ext>
                  </a:extLst>
                </p14:cNvPr>
                <p14:cNvContentPartPr/>
                <p14:nvPr/>
              </p14:nvContentPartPr>
              <p14:xfrm>
                <a:off x="10348810" y="1747742"/>
                <a:ext cx="48960" cy="89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D361EDB-64AA-043E-A2E8-8BC43B408C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39810" y="1739102"/>
                  <a:ext cx="6660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2B81B10-6072-0B95-73FE-A2C08E002C56}"/>
              </a:ext>
            </a:extLst>
          </p:cNvPr>
          <p:cNvGrpSpPr/>
          <p:nvPr/>
        </p:nvGrpSpPr>
        <p:grpSpPr>
          <a:xfrm>
            <a:off x="10551130" y="1336622"/>
            <a:ext cx="982800" cy="505080"/>
            <a:chOff x="10551130" y="1336622"/>
            <a:chExt cx="98280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98C5A0A-BCF7-C94B-B511-C0C0349DAA3F}"/>
                    </a:ext>
                  </a:extLst>
                </p14:cNvPr>
                <p14:cNvContentPartPr/>
                <p14:nvPr/>
              </p14:nvContentPartPr>
              <p14:xfrm>
                <a:off x="10552930" y="1609862"/>
                <a:ext cx="124560" cy="1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98C5A0A-BCF7-C94B-B511-C0C0349DAA3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43930" y="1601222"/>
                  <a:ext cx="142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C87D376-3B8B-66BA-7CFC-F3CE8F6F2A94}"/>
                    </a:ext>
                  </a:extLst>
                </p14:cNvPr>
                <p14:cNvContentPartPr/>
                <p14:nvPr/>
              </p14:nvContentPartPr>
              <p14:xfrm>
                <a:off x="10551130" y="1698062"/>
                <a:ext cx="126360" cy="27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C87D376-3B8B-66BA-7CFC-F3CE8F6F2A9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42490" y="1689422"/>
                  <a:ext cx="144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31A9453-7AA6-2E51-6478-20AF2215D845}"/>
                    </a:ext>
                  </a:extLst>
                </p14:cNvPr>
                <p14:cNvContentPartPr/>
                <p14:nvPr/>
              </p14:nvContentPartPr>
              <p14:xfrm>
                <a:off x="10900330" y="1633982"/>
                <a:ext cx="174960" cy="13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31A9453-7AA6-2E51-6478-20AF2215D84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91690" y="1624982"/>
                  <a:ext cx="192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93995BE-401C-9704-41A2-DAF3AA3BD182}"/>
                    </a:ext>
                  </a:extLst>
                </p14:cNvPr>
                <p14:cNvContentPartPr/>
                <p14:nvPr/>
              </p14:nvContentPartPr>
              <p14:xfrm>
                <a:off x="11154130" y="1537502"/>
                <a:ext cx="23040" cy="215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93995BE-401C-9704-41A2-DAF3AA3BD18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145130" y="1528502"/>
                  <a:ext cx="406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4EDC1D0-1F3F-DD0D-BFC3-572CFC6E227D}"/>
                    </a:ext>
                  </a:extLst>
                </p14:cNvPr>
                <p14:cNvContentPartPr/>
                <p14:nvPr/>
              </p14:nvContentPartPr>
              <p14:xfrm>
                <a:off x="10812850" y="1502582"/>
                <a:ext cx="75240" cy="339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4EDC1D0-1F3F-DD0D-BFC3-572CFC6E227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04210" y="1493942"/>
                  <a:ext cx="928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529556-ACDA-A11F-B89D-B20CF8A12564}"/>
                    </a:ext>
                  </a:extLst>
                </p14:cNvPr>
                <p14:cNvContentPartPr/>
                <p14:nvPr/>
              </p14:nvContentPartPr>
              <p14:xfrm>
                <a:off x="11141890" y="1447502"/>
                <a:ext cx="156960" cy="384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529556-ACDA-A11F-B89D-B20CF8A1256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132890" y="1438502"/>
                  <a:ext cx="1746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F1F0EA2-4D13-7333-B126-22145EE78F08}"/>
                    </a:ext>
                  </a:extLst>
                </p14:cNvPr>
                <p14:cNvContentPartPr/>
                <p14:nvPr/>
              </p14:nvContentPartPr>
              <p14:xfrm>
                <a:off x="11306770" y="1336622"/>
                <a:ext cx="89640" cy="183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F1F0EA2-4D13-7333-B126-22145EE78F0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298130" y="1327982"/>
                  <a:ext cx="107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ABB5F72-031E-B368-3168-1964B66A666B}"/>
                    </a:ext>
                  </a:extLst>
                </p14:cNvPr>
                <p14:cNvContentPartPr/>
                <p14:nvPr/>
              </p14:nvContentPartPr>
              <p14:xfrm>
                <a:off x="11483170" y="1444262"/>
                <a:ext cx="50760" cy="103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ABB5F72-031E-B368-3168-1964B66A666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474530" y="1435622"/>
                  <a:ext cx="6840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C39158A-C8A0-9DCB-A52D-FE3992B11E10}"/>
              </a:ext>
            </a:extLst>
          </p:cNvPr>
          <p:cNvGrpSpPr/>
          <p:nvPr/>
        </p:nvGrpSpPr>
        <p:grpSpPr>
          <a:xfrm>
            <a:off x="10031290" y="2314742"/>
            <a:ext cx="329400" cy="306720"/>
            <a:chOff x="10031290" y="2314742"/>
            <a:chExt cx="32940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C9BB185-A1AB-9437-606F-0DCD60B9C63D}"/>
                    </a:ext>
                  </a:extLst>
                </p14:cNvPr>
                <p14:cNvContentPartPr/>
                <p14:nvPr/>
              </p14:nvContentPartPr>
              <p14:xfrm>
                <a:off x="10070890" y="2388182"/>
                <a:ext cx="24120" cy="167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C9BB185-A1AB-9437-606F-0DCD60B9C6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062250" y="2379182"/>
                  <a:ext cx="41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658D00B-D122-A7DF-C51E-4A401D29DD2E}"/>
                    </a:ext>
                  </a:extLst>
                </p14:cNvPr>
                <p14:cNvContentPartPr/>
                <p14:nvPr/>
              </p14:nvContentPartPr>
              <p14:xfrm>
                <a:off x="10175290" y="2388182"/>
                <a:ext cx="31320" cy="187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658D00B-D122-A7DF-C51E-4A401D29DD2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66650" y="2379182"/>
                  <a:ext cx="48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6004545-45D4-2DFB-BF28-D0B8CDBD6FCE}"/>
                    </a:ext>
                  </a:extLst>
                </p14:cNvPr>
                <p14:cNvContentPartPr/>
                <p14:nvPr/>
              </p14:nvContentPartPr>
              <p14:xfrm>
                <a:off x="10031290" y="2314742"/>
                <a:ext cx="228600" cy="13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6004545-45D4-2DFB-BF28-D0B8CDBD6FC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22650" y="2306102"/>
                  <a:ext cx="246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6A96651-904F-402C-6898-1E95D5AEAA46}"/>
                    </a:ext>
                  </a:extLst>
                </p14:cNvPr>
                <p14:cNvContentPartPr/>
                <p14:nvPr/>
              </p14:nvContentPartPr>
              <p14:xfrm>
                <a:off x="10287250" y="2564582"/>
                <a:ext cx="73440" cy="56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6A96651-904F-402C-6898-1E95D5AEAA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78250" y="2555942"/>
                  <a:ext cx="9108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91ACA6F-CF85-E56E-FADF-A2E0CF7BDD44}"/>
                  </a:ext>
                </a:extLst>
              </p14:cNvPr>
              <p14:cNvContentPartPr/>
              <p14:nvPr/>
            </p14:nvContentPartPr>
            <p14:xfrm>
              <a:off x="10552930" y="2370902"/>
              <a:ext cx="118080" cy="11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91ACA6F-CF85-E56E-FADF-A2E0CF7BDD4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543930" y="2361902"/>
                <a:ext cx="13572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5C0C7A0E-FEC4-7B05-720B-ACF8709BE79B}"/>
              </a:ext>
            </a:extLst>
          </p:cNvPr>
          <p:cNvGrpSpPr/>
          <p:nvPr/>
        </p:nvGrpSpPr>
        <p:grpSpPr>
          <a:xfrm>
            <a:off x="10564810" y="2073542"/>
            <a:ext cx="1596960" cy="680760"/>
            <a:chOff x="10564810" y="2073542"/>
            <a:chExt cx="1596960" cy="68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1EA671A-2C8D-C851-6378-698C6D7A1AFE}"/>
                    </a:ext>
                  </a:extLst>
                </p14:cNvPr>
                <p14:cNvContentPartPr/>
                <p14:nvPr/>
              </p14:nvContentPartPr>
              <p14:xfrm>
                <a:off x="10564810" y="2499782"/>
                <a:ext cx="168120" cy="34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1EA671A-2C8D-C851-6378-698C6D7A1AF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56170" y="2491142"/>
                  <a:ext cx="185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90665B0-1573-B1C7-62F3-97A2AF74D068}"/>
                    </a:ext>
                  </a:extLst>
                </p14:cNvPr>
                <p14:cNvContentPartPr/>
                <p14:nvPr/>
              </p14:nvContentPartPr>
              <p14:xfrm>
                <a:off x="10851730" y="2461262"/>
                <a:ext cx="181080" cy="20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90665B0-1573-B1C7-62F3-97A2AF74D06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43090" y="2452622"/>
                  <a:ext cx="198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1F99B48-86E7-CE6C-5EDB-89C605B43B56}"/>
                    </a:ext>
                  </a:extLst>
                </p14:cNvPr>
                <p14:cNvContentPartPr/>
                <p14:nvPr/>
              </p14:nvContentPartPr>
              <p14:xfrm>
                <a:off x="11154490" y="2261462"/>
                <a:ext cx="128160" cy="399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1F99B48-86E7-CE6C-5EDB-89C605B43B5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45850" y="2252462"/>
                  <a:ext cx="1458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8476E03-A430-3B03-6F2C-1CD5C3295683}"/>
                    </a:ext>
                  </a:extLst>
                </p14:cNvPr>
                <p14:cNvContentPartPr/>
                <p14:nvPr/>
              </p14:nvContentPartPr>
              <p14:xfrm>
                <a:off x="11341690" y="2459822"/>
                <a:ext cx="189360" cy="14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8476E03-A430-3B03-6F2C-1CD5C329568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333050" y="2450822"/>
                  <a:ext cx="207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6FC54AE-FFE8-4985-E62A-F5B2BEA740E1}"/>
                    </a:ext>
                  </a:extLst>
                </p14:cNvPr>
                <p14:cNvContentPartPr/>
                <p14:nvPr/>
              </p14:nvContentPartPr>
              <p14:xfrm>
                <a:off x="11651290" y="2296022"/>
                <a:ext cx="57240" cy="290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6FC54AE-FFE8-4985-E62A-F5B2BEA740E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642650" y="2287382"/>
                  <a:ext cx="748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2F6DC55-D595-F107-4444-C80777E77F2D}"/>
                    </a:ext>
                  </a:extLst>
                </p14:cNvPr>
                <p14:cNvContentPartPr/>
                <p14:nvPr/>
              </p14:nvContentPartPr>
              <p14:xfrm>
                <a:off x="11725810" y="2213222"/>
                <a:ext cx="167400" cy="541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2F6DC55-D595-F107-4444-C80777E77F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717170" y="2204582"/>
                  <a:ext cx="18504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619B7C3-E8E9-C1F6-17A8-8E7A7DC25F5B}"/>
                    </a:ext>
                  </a:extLst>
                </p14:cNvPr>
                <p14:cNvContentPartPr/>
                <p14:nvPr/>
              </p14:nvContentPartPr>
              <p14:xfrm>
                <a:off x="11903290" y="2073542"/>
                <a:ext cx="120960" cy="213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619B7C3-E8E9-C1F6-17A8-8E7A7DC25F5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894290" y="2064542"/>
                  <a:ext cx="1386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E136CED-6B8F-EE91-6AA8-47AF6F435BD8}"/>
                    </a:ext>
                  </a:extLst>
                </p14:cNvPr>
                <p14:cNvContentPartPr/>
                <p14:nvPr/>
              </p14:nvContentPartPr>
              <p14:xfrm>
                <a:off x="12059170" y="2281622"/>
                <a:ext cx="102600" cy="72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E136CED-6B8F-EE91-6AA8-47AF6F435BD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050530" y="2272622"/>
                  <a:ext cx="12024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06D70B8-1D0C-18A6-47E4-0794476CFB49}"/>
              </a:ext>
            </a:extLst>
          </p:cNvPr>
          <p:cNvGrpSpPr/>
          <p:nvPr/>
        </p:nvGrpSpPr>
        <p:grpSpPr>
          <a:xfrm>
            <a:off x="9217330" y="312062"/>
            <a:ext cx="586440" cy="331200"/>
            <a:chOff x="9217330" y="312062"/>
            <a:chExt cx="58644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31C4FA5-5F1F-A650-4E87-D1BA7E31AB76}"/>
                    </a:ext>
                  </a:extLst>
                </p14:cNvPr>
                <p14:cNvContentPartPr/>
                <p14:nvPr/>
              </p14:nvContentPartPr>
              <p14:xfrm>
                <a:off x="9260890" y="312062"/>
                <a:ext cx="542880" cy="313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31C4FA5-5F1F-A650-4E87-D1BA7E31AB7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51890" y="303422"/>
                  <a:ext cx="5605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6952D76-F732-7C28-56C1-15E70891387F}"/>
                    </a:ext>
                  </a:extLst>
                </p14:cNvPr>
                <p14:cNvContentPartPr/>
                <p14:nvPr/>
              </p14:nvContentPartPr>
              <p14:xfrm>
                <a:off x="9217330" y="481262"/>
                <a:ext cx="167400" cy="162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6952D76-F732-7C28-56C1-15E70891387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08330" y="472622"/>
                  <a:ext cx="18504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9D8C5AA-3ECF-EA88-B073-441F64FA7560}"/>
                  </a:ext>
                </a:extLst>
              </p14:cNvPr>
              <p14:cNvContentPartPr/>
              <p14:nvPr/>
            </p14:nvContentPartPr>
            <p14:xfrm>
              <a:off x="9840490" y="138182"/>
              <a:ext cx="155160" cy="244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9D8C5AA-3ECF-EA88-B073-441F64FA756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831490" y="129182"/>
                <a:ext cx="17280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D7B0087E-6A70-97B0-6C43-94C9F05262F3}"/>
              </a:ext>
            </a:extLst>
          </p:cNvPr>
          <p:cNvGrpSpPr/>
          <p:nvPr/>
        </p:nvGrpSpPr>
        <p:grpSpPr>
          <a:xfrm>
            <a:off x="10053970" y="49262"/>
            <a:ext cx="670680" cy="385560"/>
            <a:chOff x="10053970" y="49262"/>
            <a:chExt cx="67068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41137A9-0106-5254-C75E-5D0147CD88FA}"/>
                    </a:ext>
                  </a:extLst>
                </p14:cNvPr>
                <p14:cNvContentPartPr/>
                <p14:nvPr/>
              </p14:nvContentPartPr>
              <p14:xfrm>
                <a:off x="10053970" y="49262"/>
                <a:ext cx="670680" cy="385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41137A9-0106-5254-C75E-5D0147CD88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44970" y="40262"/>
                  <a:ext cx="6883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8E65A95-F8E2-68F3-4BBF-B8DDE227F1D7}"/>
                    </a:ext>
                  </a:extLst>
                </p14:cNvPr>
                <p14:cNvContentPartPr/>
                <p14:nvPr/>
              </p14:nvContentPartPr>
              <p14:xfrm>
                <a:off x="10413250" y="142502"/>
                <a:ext cx="178200" cy="18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8E65A95-F8E2-68F3-4BBF-B8DDE227F1D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04610" y="133862"/>
                  <a:ext cx="195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C515AB9-8CD8-34FD-99D2-23396799151F}"/>
                    </a:ext>
                  </a:extLst>
                </p14:cNvPr>
                <p14:cNvContentPartPr/>
                <p14:nvPr/>
              </p14:nvContentPartPr>
              <p14:xfrm>
                <a:off x="10324330" y="87782"/>
                <a:ext cx="34560" cy="21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C515AB9-8CD8-34FD-99D2-2339679915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15330" y="79142"/>
                  <a:ext cx="522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0F39A8F-89BA-56F8-133F-35B3C682C33E}"/>
              </a:ext>
            </a:extLst>
          </p:cNvPr>
          <p:cNvGrpSpPr/>
          <p:nvPr/>
        </p:nvGrpSpPr>
        <p:grpSpPr>
          <a:xfrm>
            <a:off x="10804930" y="52142"/>
            <a:ext cx="1005120" cy="417240"/>
            <a:chOff x="10804930" y="52142"/>
            <a:chExt cx="100512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45694A6-6935-580E-20FC-24926C41103F}"/>
                    </a:ext>
                  </a:extLst>
                </p14:cNvPr>
                <p14:cNvContentPartPr/>
                <p14:nvPr/>
              </p14:nvContentPartPr>
              <p14:xfrm>
                <a:off x="10804930" y="52142"/>
                <a:ext cx="1005120" cy="417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45694A6-6935-580E-20FC-24926C41103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796290" y="43502"/>
                  <a:ext cx="10227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CBD40FA-0CBA-1F55-AA47-DB0B80DF7FE8}"/>
                    </a:ext>
                  </a:extLst>
                </p14:cNvPr>
                <p14:cNvContentPartPr/>
                <p14:nvPr/>
              </p14:nvContentPartPr>
              <p14:xfrm>
                <a:off x="11451490" y="195422"/>
                <a:ext cx="138960" cy="146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CBD40FA-0CBA-1F55-AA47-DB0B80DF7FE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442490" y="186782"/>
                  <a:ext cx="156600" cy="16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76692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DC0904A-4C5E-1BD9-2927-C0F664E7FA67}"/>
              </a:ext>
            </a:extLst>
          </p:cNvPr>
          <p:cNvGrpSpPr/>
          <p:nvPr/>
        </p:nvGrpSpPr>
        <p:grpSpPr>
          <a:xfrm>
            <a:off x="539890" y="130769"/>
            <a:ext cx="3844800" cy="475920"/>
            <a:chOff x="539890" y="130769"/>
            <a:chExt cx="384480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2F058A5-706F-3378-54FE-E95F9A76EC52}"/>
                    </a:ext>
                  </a:extLst>
                </p14:cNvPr>
                <p14:cNvContentPartPr/>
                <p14:nvPr/>
              </p14:nvContentPartPr>
              <p14:xfrm>
                <a:off x="539890" y="215729"/>
                <a:ext cx="258120" cy="353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2F058A5-706F-3378-54FE-E95F9A76EC5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1250" y="207089"/>
                  <a:ext cx="2757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8911CEE-0A55-930F-A230-9F7B7013A132}"/>
                    </a:ext>
                  </a:extLst>
                </p14:cNvPr>
                <p14:cNvContentPartPr/>
                <p14:nvPr/>
              </p14:nvContentPartPr>
              <p14:xfrm>
                <a:off x="906370" y="219689"/>
                <a:ext cx="194040" cy="313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8911CEE-0A55-930F-A230-9F7B7013A13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7730" y="210689"/>
                  <a:ext cx="2116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3BB2EA4-C594-6584-1969-79018DDC0A73}"/>
                    </a:ext>
                  </a:extLst>
                </p14:cNvPr>
                <p14:cNvContentPartPr/>
                <p14:nvPr/>
              </p14:nvContentPartPr>
              <p14:xfrm>
                <a:off x="802330" y="583289"/>
                <a:ext cx="47880" cy="13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3BB2EA4-C594-6584-1969-79018DDC0A7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3690" y="574289"/>
                  <a:ext cx="65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1B1A2C2-25EF-CB57-1108-7ED3F0A2AB4F}"/>
                    </a:ext>
                  </a:extLst>
                </p14:cNvPr>
                <p14:cNvContentPartPr/>
                <p14:nvPr/>
              </p14:nvContentPartPr>
              <p14:xfrm>
                <a:off x="1192930" y="588689"/>
                <a:ext cx="8280" cy="18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1B1A2C2-25EF-CB57-1108-7ED3F0A2AB4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83930" y="580049"/>
                  <a:ext cx="25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7424928-8C10-5A30-FFA4-2584626DF7BA}"/>
                    </a:ext>
                  </a:extLst>
                </p14:cNvPr>
                <p14:cNvContentPartPr/>
                <p14:nvPr/>
              </p14:nvContentPartPr>
              <p14:xfrm>
                <a:off x="1486690" y="154529"/>
                <a:ext cx="1611720" cy="419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7424928-8C10-5A30-FFA4-2584626DF7B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77690" y="145889"/>
                  <a:ext cx="16293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1688B70-3E02-88CE-9394-A8264BE42689}"/>
                    </a:ext>
                  </a:extLst>
                </p14:cNvPr>
                <p14:cNvContentPartPr/>
                <p14:nvPr/>
              </p14:nvContentPartPr>
              <p14:xfrm>
                <a:off x="2641210" y="323729"/>
                <a:ext cx="41040" cy="20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1688B70-3E02-88CE-9394-A8264BE4268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32210" y="315089"/>
                  <a:ext cx="58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DB50FF2-C534-DB44-366C-A19C66A12AFC}"/>
                    </a:ext>
                  </a:extLst>
                </p14:cNvPr>
                <p14:cNvContentPartPr/>
                <p14:nvPr/>
              </p14:nvContentPartPr>
              <p14:xfrm>
                <a:off x="2403610" y="260369"/>
                <a:ext cx="440640" cy="48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DB50FF2-C534-DB44-366C-A19C66A12A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94970" y="251729"/>
                  <a:ext cx="458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AC99900-1C5E-3DFA-81FA-FDCFFA3BDAF5}"/>
                    </a:ext>
                  </a:extLst>
                </p14:cNvPr>
                <p14:cNvContentPartPr/>
                <p14:nvPr/>
              </p14:nvContentPartPr>
              <p14:xfrm>
                <a:off x="3258250" y="130769"/>
                <a:ext cx="1126440" cy="438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AC99900-1C5E-3DFA-81FA-FDCFFA3BDAF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49610" y="122129"/>
                  <a:ext cx="1144080" cy="45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8D1E997-2227-BA94-20D7-725248F24916}"/>
              </a:ext>
            </a:extLst>
          </p:cNvPr>
          <p:cNvGrpSpPr/>
          <p:nvPr/>
        </p:nvGrpSpPr>
        <p:grpSpPr>
          <a:xfrm>
            <a:off x="1624930" y="695609"/>
            <a:ext cx="7408440" cy="1397880"/>
            <a:chOff x="1624930" y="695609"/>
            <a:chExt cx="7408440" cy="13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521CD15-25BF-942A-14C1-BF3C0011ADEE}"/>
                    </a:ext>
                  </a:extLst>
                </p14:cNvPr>
                <p14:cNvContentPartPr/>
                <p14:nvPr/>
              </p14:nvContentPartPr>
              <p14:xfrm>
                <a:off x="1735450" y="916289"/>
                <a:ext cx="92160" cy="308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521CD15-25BF-942A-14C1-BF3C0011AD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26810" y="907649"/>
                  <a:ext cx="1098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8BD900F-FD44-D3C9-B2A3-5B404E91979A}"/>
                    </a:ext>
                  </a:extLst>
                </p14:cNvPr>
                <p14:cNvContentPartPr/>
                <p14:nvPr/>
              </p14:nvContentPartPr>
              <p14:xfrm>
                <a:off x="1649770" y="1213289"/>
                <a:ext cx="246240" cy="56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8BD900F-FD44-D3C9-B2A3-5B404E91979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41130" y="1204289"/>
                  <a:ext cx="263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1CC14C-4B19-22DB-BC4D-97C5CAC0BF57}"/>
                    </a:ext>
                  </a:extLst>
                </p14:cNvPr>
                <p14:cNvContentPartPr/>
                <p14:nvPr/>
              </p14:nvContentPartPr>
              <p14:xfrm>
                <a:off x="1686490" y="883889"/>
                <a:ext cx="248760" cy="32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1CC14C-4B19-22DB-BC4D-97C5CAC0BF5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77850" y="874889"/>
                  <a:ext cx="266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69FA619-6354-985F-810B-33BE3D3DACA2}"/>
                    </a:ext>
                  </a:extLst>
                </p14:cNvPr>
                <p14:cNvContentPartPr/>
                <p14:nvPr/>
              </p14:nvContentPartPr>
              <p14:xfrm>
                <a:off x="1925530" y="1120769"/>
                <a:ext cx="308880" cy="189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69FA619-6354-985F-810B-33BE3D3DACA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16530" y="1112129"/>
                  <a:ext cx="326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910FDAD-DEC0-EA7E-8FCE-A9BE5A0F2A8F}"/>
                    </a:ext>
                  </a:extLst>
                </p14:cNvPr>
                <p14:cNvContentPartPr/>
                <p14:nvPr/>
              </p14:nvContentPartPr>
              <p14:xfrm>
                <a:off x="2510890" y="851489"/>
                <a:ext cx="501480" cy="401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910FDAD-DEC0-EA7E-8FCE-A9BE5A0F2A8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02250" y="842849"/>
                  <a:ext cx="5191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FA0CB9-0264-497F-F648-6ECE07B85812}"/>
                    </a:ext>
                  </a:extLst>
                </p14:cNvPr>
                <p14:cNvContentPartPr/>
                <p14:nvPr/>
              </p14:nvContentPartPr>
              <p14:xfrm>
                <a:off x="2568850" y="1046249"/>
                <a:ext cx="254520" cy="34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FA0CB9-0264-497F-F648-6ECE07B8581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59850" y="1037609"/>
                  <a:ext cx="272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6DBF84B-1A2B-D734-D3F8-02AC73AC001E}"/>
                    </a:ext>
                  </a:extLst>
                </p14:cNvPr>
                <p14:cNvContentPartPr/>
                <p14:nvPr/>
              </p14:nvContentPartPr>
              <p14:xfrm>
                <a:off x="3256090" y="791369"/>
                <a:ext cx="1528560" cy="557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6DBF84B-1A2B-D734-D3F8-02AC73AC001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47090" y="782369"/>
                  <a:ext cx="15462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529725E-C3DC-31A3-7F8C-66D9F3C0EA85}"/>
                    </a:ext>
                  </a:extLst>
                </p14:cNvPr>
                <p14:cNvContentPartPr/>
                <p14:nvPr/>
              </p14:nvContentPartPr>
              <p14:xfrm>
                <a:off x="4282450" y="923849"/>
                <a:ext cx="50760" cy="26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529725E-C3DC-31A3-7F8C-66D9F3C0EA8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73450" y="914849"/>
                  <a:ext cx="68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DADCD24-493D-9115-67FC-2CACA923D166}"/>
                    </a:ext>
                  </a:extLst>
                </p14:cNvPr>
                <p14:cNvContentPartPr/>
                <p14:nvPr/>
              </p14:nvContentPartPr>
              <p14:xfrm>
                <a:off x="4029730" y="966689"/>
                <a:ext cx="228960" cy="43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DADCD24-493D-9115-67FC-2CACA923D16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21090" y="958049"/>
                  <a:ext cx="246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103AE2B-6E1D-2FE7-3C75-0FA9F27BC883}"/>
                    </a:ext>
                  </a:extLst>
                </p14:cNvPr>
                <p14:cNvContentPartPr/>
                <p14:nvPr/>
              </p14:nvContentPartPr>
              <p14:xfrm>
                <a:off x="5039890" y="1021049"/>
                <a:ext cx="410040" cy="118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103AE2B-6E1D-2FE7-3C75-0FA9F27BC88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31250" y="1012409"/>
                  <a:ext cx="427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897F252-E218-022B-44DA-F9630B2FD2AE}"/>
                    </a:ext>
                  </a:extLst>
                </p14:cNvPr>
                <p14:cNvContentPartPr/>
                <p14:nvPr/>
              </p14:nvContentPartPr>
              <p14:xfrm>
                <a:off x="5329690" y="962729"/>
                <a:ext cx="228960" cy="194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897F252-E218-022B-44DA-F9630B2FD2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20690" y="953729"/>
                  <a:ext cx="246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89A822E-C5C3-5B64-F261-2B3E47EF5023}"/>
                    </a:ext>
                  </a:extLst>
                </p14:cNvPr>
                <p14:cNvContentPartPr/>
                <p14:nvPr/>
              </p14:nvContentPartPr>
              <p14:xfrm>
                <a:off x="5552890" y="1005569"/>
                <a:ext cx="1256760" cy="320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89A822E-C5C3-5B64-F261-2B3E47EF50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44250" y="996569"/>
                  <a:ext cx="12744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9AD8760-63BF-E4D4-FAA8-3C855B94C422}"/>
                    </a:ext>
                  </a:extLst>
                </p14:cNvPr>
                <p14:cNvContentPartPr/>
                <p14:nvPr/>
              </p14:nvContentPartPr>
              <p14:xfrm>
                <a:off x="6412570" y="841769"/>
                <a:ext cx="30960" cy="2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9AD8760-63BF-E4D4-FAA8-3C855B94C42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03930" y="832769"/>
                  <a:ext cx="48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B28FCD0-ECC6-7A70-DAFE-5A9845B5D198}"/>
                    </a:ext>
                  </a:extLst>
                </p14:cNvPr>
                <p14:cNvContentPartPr/>
                <p14:nvPr/>
              </p14:nvContentPartPr>
              <p14:xfrm>
                <a:off x="7123570" y="833849"/>
                <a:ext cx="253800" cy="509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B28FCD0-ECC6-7A70-DAFE-5A9845B5D1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14570" y="825209"/>
                  <a:ext cx="27144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B8A7F51-93FC-AB06-8BCB-E7C7006A7012}"/>
                    </a:ext>
                  </a:extLst>
                </p14:cNvPr>
                <p14:cNvContentPartPr/>
                <p14:nvPr/>
              </p14:nvContentPartPr>
              <p14:xfrm>
                <a:off x="7632610" y="860849"/>
                <a:ext cx="327600" cy="252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B8A7F51-93FC-AB06-8BCB-E7C7006A701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23970" y="852209"/>
                  <a:ext cx="345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87AB40B-3BB5-3DE1-B3AF-2DD85E81FFE2}"/>
                    </a:ext>
                  </a:extLst>
                </p14:cNvPr>
                <p14:cNvContentPartPr/>
                <p14:nvPr/>
              </p14:nvContentPartPr>
              <p14:xfrm>
                <a:off x="7804330" y="1074689"/>
                <a:ext cx="73440" cy="144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87AB40B-3BB5-3DE1-B3AF-2DD85E81FF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95690" y="1066049"/>
                  <a:ext cx="91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B352EA7-9898-ACFF-D80C-3C17CA126E3F}"/>
                    </a:ext>
                  </a:extLst>
                </p14:cNvPr>
                <p14:cNvContentPartPr/>
                <p14:nvPr/>
              </p14:nvContentPartPr>
              <p14:xfrm>
                <a:off x="7802530" y="695609"/>
                <a:ext cx="31320" cy="46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B352EA7-9898-ACFF-D80C-3C17CA126E3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93890" y="686609"/>
                  <a:ext cx="48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47BEE1E-8762-27F2-41F1-53C6ACCA0C19}"/>
                    </a:ext>
                  </a:extLst>
                </p14:cNvPr>
                <p14:cNvContentPartPr/>
                <p14:nvPr/>
              </p14:nvContentPartPr>
              <p14:xfrm>
                <a:off x="8291410" y="1122569"/>
                <a:ext cx="64440" cy="179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47BEE1E-8762-27F2-41F1-53C6ACCA0C1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82410" y="1113929"/>
                  <a:ext cx="82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42CF199-AEDD-0969-2DFB-41BDDD20F675}"/>
                    </a:ext>
                  </a:extLst>
                </p14:cNvPr>
                <p14:cNvContentPartPr/>
                <p14:nvPr/>
              </p14:nvContentPartPr>
              <p14:xfrm>
                <a:off x="1624930" y="1636649"/>
                <a:ext cx="1042920" cy="456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42CF199-AEDD-0969-2DFB-41BDDD20F6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16290" y="1627649"/>
                  <a:ext cx="106056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547291F-5053-64BA-035D-A17ECD116AD2}"/>
                    </a:ext>
                  </a:extLst>
                </p14:cNvPr>
                <p14:cNvContentPartPr/>
                <p14:nvPr/>
              </p14:nvContentPartPr>
              <p14:xfrm>
                <a:off x="2926330" y="1543769"/>
                <a:ext cx="253800" cy="462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547291F-5053-64BA-035D-A17ECD116AD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17330" y="1534769"/>
                  <a:ext cx="27144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C10D698-F50F-4ADA-8071-9CC223B5E293}"/>
                    </a:ext>
                  </a:extLst>
                </p14:cNvPr>
                <p14:cNvContentPartPr/>
                <p14:nvPr/>
              </p14:nvContentPartPr>
              <p14:xfrm>
                <a:off x="3491890" y="1406609"/>
                <a:ext cx="569520" cy="407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C10D698-F50F-4ADA-8071-9CC223B5E29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82890" y="1397609"/>
                  <a:ext cx="5871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A7EC6B5-BF07-6823-8931-8A1653546753}"/>
                    </a:ext>
                  </a:extLst>
                </p14:cNvPr>
                <p14:cNvContentPartPr/>
                <p14:nvPr/>
              </p14:nvContentPartPr>
              <p14:xfrm>
                <a:off x="3578290" y="1608569"/>
                <a:ext cx="175680" cy="1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A7EC6B5-BF07-6823-8931-8A165354675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69650" y="1599569"/>
                  <a:ext cx="193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5E536F7-D6EB-8741-967F-B1837E6F40FC}"/>
                    </a:ext>
                  </a:extLst>
                </p14:cNvPr>
                <p14:cNvContentPartPr/>
                <p14:nvPr/>
              </p14:nvContentPartPr>
              <p14:xfrm>
                <a:off x="4266250" y="1355489"/>
                <a:ext cx="1047600" cy="469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5E536F7-D6EB-8741-967F-B1837E6F40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57250" y="1346849"/>
                  <a:ext cx="10652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99B3A0A-8CA7-C0DA-7ADC-71B4B94F2873}"/>
                    </a:ext>
                  </a:extLst>
                </p14:cNvPr>
                <p14:cNvContentPartPr/>
                <p14:nvPr/>
              </p14:nvContentPartPr>
              <p14:xfrm>
                <a:off x="4370290" y="1538009"/>
                <a:ext cx="228240" cy="6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99B3A0A-8CA7-C0DA-7ADC-71B4B94F287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61290" y="1529009"/>
                  <a:ext cx="245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089490-C533-4A34-110A-A9A4FC67700D}"/>
                    </a:ext>
                  </a:extLst>
                </p14:cNvPr>
                <p14:cNvContentPartPr/>
                <p14:nvPr/>
              </p14:nvContentPartPr>
              <p14:xfrm>
                <a:off x="5601850" y="1598129"/>
                <a:ext cx="509760" cy="181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089490-C533-4A34-110A-A9A4FC67700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92850" y="1589489"/>
                  <a:ext cx="527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563EA43-160E-0B94-329C-A13BA750A347}"/>
                    </a:ext>
                  </a:extLst>
                </p14:cNvPr>
                <p14:cNvContentPartPr/>
                <p14:nvPr/>
              </p14:nvContentPartPr>
              <p14:xfrm>
                <a:off x="6380530" y="1647089"/>
                <a:ext cx="892080" cy="330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563EA43-160E-0B94-329C-A13BA750A3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71890" y="1638449"/>
                  <a:ext cx="9097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158A967-C07D-769A-57EC-FE03F1C28558}"/>
                    </a:ext>
                  </a:extLst>
                </p14:cNvPr>
                <p14:cNvContentPartPr/>
                <p14:nvPr/>
              </p14:nvContentPartPr>
              <p14:xfrm>
                <a:off x="7661050" y="1502369"/>
                <a:ext cx="673200" cy="318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158A967-C07D-769A-57EC-FE03F1C2855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52050" y="1493369"/>
                  <a:ext cx="6908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D00272D-79A2-D090-B5A0-F8EFA10C896A}"/>
                    </a:ext>
                  </a:extLst>
                </p14:cNvPr>
                <p14:cNvContentPartPr/>
                <p14:nvPr/>
              </p14:nvContentPartPr>
              <p14:xfrm>
                <a:off x="8513170" y="1400129"/>
                <a:ext cx="520200" cy="403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D00272D-79A2-D090-B5A0-F8EFA10C89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04530" y="1391489"/>
                  <a:ext cx="5378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0402653-A6BA-8044-8215-E161D80F6F18}"/>
                    </a:ext>
                  </a:extLst>
                </p14:cNvPr>
                <p14:cNvContentPartPr/>
                <p14:nvPr/>
              </p14:nvContentPartPr>
              <p14:xfrm>
                <a:off x="8602450" y="1558169"/>
                <a:ext cx="30132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0402653-A6BA-8044-8215-E161D80F6F1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93450" y="1549529"/>
                  <a:ext cx="3189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FF80740-D4E5-B385-6888-7DE9A5C0E2FE}"/>
                  </a:ext>
                </a:extLst>
              </p14:cNvPr>
              <p14:cNvContentPartPr/>
              <p14:nvPr/>
            </p14:nvContentPartPr>
            <p14:xfrm>
              <a:off x="1670290" y="2546009"/>
              <a:ext cx="7920" cy="6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FF80740-D4E5-B385-6888-7DE9A5C0E2F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61650" y="2537369"/>
                <a:ext cx="255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8FF628C-CEB3-3FF0-9DC8-958BBD3ADA63}"/>
                  </a:ext>
                </a:extLst>
              </p14:cNvPr>
              <p14:cNvContentPartPr/>
              <p14:nvPr/>
            </p14:nvContentPartPr>
            <p14:xfrm>
              <a:off x="1606930" y="2284649"/>
              <a:ext cx="1365120" cy="628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8FF628C-CEB3-3FF0-9DC8-958BBD3ADA6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598290" y="2276009"/>
                <a:ext cx="1382760" cy="64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BC35AB68-BFB9-0AC3-DEF8-AABFD9EAA788}"/>
              </a:ext>
            </a:extLst>
          </p:cNvPr>
          <p:cNvGrpSpPr/>
          <p:nvPr/>
        </p:nvGrpSpPr>
        <p:grpSpPr>
          <a:xfrm>
            <a:off x="3132250" y="2259809"/>
            <a:ext cx="1851120" cy="421200"/>
            <a:chOff x="3132250" y="2259809"/>
            <a:chExt cx="185112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3FD1A17-21D7-BF91-5B32-9681BA867028}"/>
                    </a:ext>
                  </a:extLst>
                </p14:cNvPr>
                <p14:cNvContentPartPr/>
                <p14:nvPr/>
              </p14:nvContentPartPr>
              <p14:xfrm>
                <a:off x="3132250" y="2259809"/>
                <a:ext cx="1851120" cy="421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3FD1A17-21D7-BF91-5B32-9681BA86702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23610" y="2250809"/>
                  <a:ext cx="18687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E509CCA-8652-7BD4-46E6-01CA0ADE7BB2}"/>
                    </a:ext>
                  </a:extLst>
                </p14:cNvPr>
                <p14:cNvContentPartPr/>
                <p14:nvPr/>
              </p14:nvContentPartPr>
              <p14:xfrm>
                <a:off x="4268050" y="2317769"/>
                <a:ext cx="403560" cy="19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E509CCA-8652-7BD4-46E6-01CA0ADE7BB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59050" y="2309129"/>
                  <a:ext cx="42120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A699E2F-1061-BBDC-8D98-9DFBBE24E875}"/>
                  </a:ext>
                </a:extLst>
              </p14:cNvPr>
              <p14:cNvContentPartPr/>
              <p14:nvPr/>
            </p14:nvContentPartPr>
            <p14:xfrm>
              <a:off x="5300530" y="2518649"/>
              <a:ext cx="298080" cy="60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A699E2F-1061-BBDC-8D98-9DFBBE24E87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291530" y="2510009"/>
                <a:ext cx="31572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855BEB0B-4875-D6A1-00FD-0071AEE897D3}"/>
              </a:ext>
            </a:extLst>
          </p:cNvPr>
          <p:cNvGrpSpPr/>
          <p:nvPr/>
        </p:nvGrpSpPr>
        <p:grpSpPr>
          <a:xfrm>
            <a:off x="5883730" y="2107889"/>
            <a:ext cx="3695400" cy="699840"/>
            <a:chOff x="5883730" y="2107889"/>
            <a:chExt cx="3695400" cy="69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E9A36C0-D56E-26D5-C74D-8A24012A3DAA}"/>
                    </a:ext>
                  </a:extLst>
                </p14:cNvPr>
                <p14:cNvContentPartPr/>
                <p14:nvPr/>
              </p14:nvContentPartPr>
              <p14:xfrm>
                <a:off x="5883730" y="2145329"/>
                <a:ext cx="1172880" cy="662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E9A36C0-D56E-26D5-C74D-8A24012A3DA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74730" y="2136689"/>
                  <a:ext cx="119052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B589A43-1865-264D-F70C-98DDE9C77006}"/>
                    </a:ext>
                  </a:extLst>
                </p14:cNvPr>
                <p14:cNvContentPartPr/>
                <p14:nvPr/>
              </p14:nvContentPartPr>
              <p14:xfrm>
                <a:off x="6649450" y="2312729"/>
                <a:ext cx="369000" cy="9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B589A43-1865-264D-F70C-98DDE9C7700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40810" y="2304089"/>
                  <a:ext cx="386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9834717-2B2F-EDBA-40AA-C87D737B87EC}"/>
                    </a:ext>
                  </a:extLst>
                </p14:cNvPr>
                <p14:cNvContentPartPr/>
                <p14:nvPr/>
              </p14:nvContentPartPr>
              <p14:xfrm>
                <a:off x="6626050" y="2197169"/>
                <a:ext cx="19440" cy="3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9834717-2B2F-EDBA-40AA-C87D737B87E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17410" y="2188169"/>
                  <a:ext cx="37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4E8000B-2861-99E8-0C93-5F950F25EDAD}"/>
                    </a:ext>
                  </a:extLst>
                </p14:cNvPr>
                <p14:cNvContentPartPr/>
                <p14:nvPr/>
              </p14:nvContentPartPr>
              <p14:xfrm>
                <a:off x="7365850" y="2107889"/>
                <a:ext cx="2213280" cy="456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4E8000B-2861-99E8-0C93-5F950F25EDA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56850" y="2099249"/>
                  <a:ext cx="223092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48C42B1-1126-C389-A2C7-6D9F633670B0}"/>
                    </a:ext>
                  </a:extLst>
                </p14:cNvPr>
                <p14:cNvContentPartPr/>
                <p14:nvPr/>
              </p14:nvContentPartPr>
              <p14:xfrm>
                <a:off x="9184930" y="2288969"/>
                <a:ext cx="41040" cy="7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48C42B1-1126-C389-A2C7-6D9F633670B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75930" y="2280329"/>
                  <a:ext cx="58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34F6503-6739-54AF-3F43-C5B1E0E9AD84}"/>
                    </a:ext>
                  </a:extLst>
                </p14:cNvPr>
                <p14:cNvContentPartPr/>
                <p14:nvPr/>
              </p14:nvContentPartPr>
              <p14:xfrm>
                <a:off x="8846890" y="2261609"/>
                <a:ext cx="488880" cy="12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34F6503-6739-54AF-3F43-C5B1E0E9AD8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38250" y="2252609"/>
                  <a:ext cx="50652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1D11F6D-66CB-F0C7-86FA-3C918D58B409}"/>
                  </a:ext>
                </a:extLst>
              </p14:cNvPr>
              <p14:cNvContentPartPr/>
              <p14:nvPr/>
            </p14:nvContentPartPr>
            <p14:xfrm>
              <a:off x="1668490" y="3505049"/>
              <a:ext cx="1203840" cy="381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1D11F6D-66CB-F0C7-86FA-3C918D58B40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659490" y="3496409"/>
                <a:ext cx="122148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5A74FAB-EA4B-885E-C092-16F2A040D57B}"/>
                  </a:ext>
                </a:extLst>
              </p14:cNvPr>
              <p14:cNvContentPartPr/>
              <p14:nvPr/>
            </p14:nvContentPartPr>
            <p14:xfrm>
              <a:off x="8655370" y="4216049"/>
              <a:ext cx="499320" cy="1767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5A74FAB-EA4B-885E-C092-16F2A040D57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646370" y="4207049"/>
                <a:ext cx="51696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5BD982F-0FC9-1D45-D17B-D4735F10523C}"/>
              </a:ext>
            </a:extLst>
          </p:cNvPr>
          <p:cNvGrpSpPr/>
          <p:nvPr/>
        </p:nvGrpSpPr>
        <p:grpSpPr>
          <a:xfrm>
            <a:off x="1451410" y="3267089"/>
            <a:ext cx="9109080" cy="2607480"/>
            <a:chOff x="1451410" y="3267089"/>
            <a:chExt cx="9109080" cy="260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B741B3B-D862-0DE4-F7E5-09FB12B5BD9B}"/>
                    </a:ext>
                  </a:extLst>
                </p14:cNvPr>
                <p14:cNvContentPartPr/>
                <p14:nvPr/>
              </p14:nvContentPartPr>
              <p14:xfrm>
                <a:off x="3234130" y="3392729"/>
                <a:ext cx="1891080" cy="479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B741B3B-D862-0DE4-F7E5-09FB12B5BD9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25490" y="3384089"/>
                  <a:ext cx="190872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9F76E40-B15B-EE52-8B41-C4C72A81FE14}"/>
                    </a:ext>
                  </a:extLst>
                </p14:cNvPr>
                <p14:cNvContentPartPr/>
                <p14:nvPr/>
              </p14:nvContentPartPr>
              <p14:xfrm>
                <a:off x="4717690" y="3533849"/>
                <a:ext cx="89640" cy="5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9F76E40-B15B-EE52-8B41-C4C72A81FE1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08690" y="3524849"/>
                  <a:ext cx="107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860DE7F-C996-2809-71D5-60BA9CFA35FD}"/>
                    </a:ext>
                  </a:extLst>
                </p14:cNvPr>
                <p14:cNvContentPartPr/>
                <p14:nvPr/>
              </p14:nvContentPartPr>
              <p14:xfrm>
                <a:off x="4543090" y="3526649"/>
                <a:ext cx="206280" cy="4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860DE7F-C996-2809-71D5-60BA9CFA35F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34090" y="3517649"/>
                  <a:ext cx="223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6597FB0-9072-639C-0B9C-B808BA5537F1}"/>
                    </a:ext>
                  </a:extLst>
                </p14:cNvPr>
                <p14:cNvContentPartPr/>
                <p14:nvPr/>
              </p14:nvContentPartPr>
              <p14:xfrm>
                <a:off x="4123690" y="3556529"/>
                <a:ext cx="36360" cy="16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6597FB0-9072-639C-0B9C-B808BA5537F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15050" y="3547529"/>
                  <a:ext cx="54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F208574-19FA-AFD4-F141-BE8759EEFFD6}"/>
                    </a:ext>
                  </a:extLst>
                </p14:cNvPr>
                <p14:cNvContentPartPr/>
                <p14:nvPr/>
              </p14:nvContentPartPr>
              <p14:xfrm>
                <a:off x="5521210" y="3507929"/>
                <a:ext cx="231840" cy="483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F208574-19FA-AFD4-F141-BE8759EEFFD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12210" y="3498929"/>
                  <a:ext cx="24948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9EB8148-3240-0930-5AF2-A7235515D636}"/>
                    </a:ext>
                  </a:extLst>
                </p14:cNvPr>
                <p14:cNvContentPartPr/>
                <p14:nvPr/>
              </p14:nvContentPartPr>
              <p14:xfrm>
                <a:off x="6156970" y="3368609"/>
                <a:ext cx="1152360" cy="637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9EB8148-3240-0930-5AF2-A7235515D63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48330" y="3359609"/>
                  <a:ext cx="117000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7B0D0A8-65B2-FA9A-D5DB-9B7494040EF3}"/>
                    </a:ext>
                  </a:extLst>
                </p14:cNvPr>
                <p14:cNvContentPartPr/>
                <p14:nvPr/>
              </p14:nvContentPartPr>
              <p14:xfrm>
                <a:off x="7433530" y="3579209"/>
                <a:ext cx="466920" cy="194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7B0D0A8-65B2-FA9A-D5DB-9B7494040EF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24890" y="3570569"/>
                  <a:ext cx="484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D6F2571-3EC1-2D36-F508-C5CCAED267A7}"/>
                    </a:ext>
                  </a:extLst>
                </p14:cNvPr>
                <p14:cNvContentPartPr/>
                <p14:nvPr/>
              </p14:nvContentPartPr>
              <p14:xfrm>
                <a:off x="7596970" y="3448889"/>
                <a:ext cx="36360" cy="39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D6F2571-3EC1-2D36-F508-C5CCAED267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87970" y="3439889"/>
                  <a:ext cx="54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D8A9427-8CA2-E5CB-DB76-F453DBB2435C}"/>
                    </a:ext>
                  </a:extLst>
                </p14:cNvPr>
                <p14:cNvContentPartPr/>
                <p14:nvPr/>
              </p14:nvContentPartPr>
              <p14:xfrm>
                <a:off x="8145250" y="3650129"/>
                <a:ext cx="267840" cy="98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D8A9427-8CA2-E5CB-DB76-F453DBB2435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36250" y="3641489"/>
                  <a:ext cx="285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ACB9ED4-C062-8386-07F6-66FE6DB48B90}"/>
                    </a:ext>
                  </a:extLst>
                </p14:cNvPr>
                <p14:cNvContentPartPr/>
                <p14:nvPr/>
              </p14:nvContentPartPr>
              <p14:xfrm>
                <a:off x="8595250" y="3267089"/>
                <a:ext cx="1603080" cy="515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ACB9ED4-C062-8386-07F6-66FE6DB48B9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86250" y="3258089"/>
                  <a:ext cx="162072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19D5367-04AD-60B1-27CA-89AC65E82EA3}"/>
                    </a:ext>
                  </a:extLst>
                </p14:cNvPr>
                <p14:cNvContentPartPr/>
                <p14:nvPr/>
              </p14:nvContentPartPr>
              <p14:xfrm>
                <a:off x="1534570" y="4256009"/>
                <a:ext cx="377280" cy="185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19D5367-04AD-60B1-27CA-89AC65E82EA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25930" y="4247009"/>
                  <a:ext cx="394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001797A-63A9-5FDD-F247-BF5AEEA0CE19}"/>
                    </a:ext>
                  </a:extLst>
                </p14:cNvPr>
                <p14:cNvContentPartPr/>
                <p14:nvPr/>
              </p14:nvContentPartPr>
              <p14:xfrm>
                <a:off x="1650490" y="4167809"/>
                <a:ext cx="8640" cy="21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001797A-63A9-5FDD-F247-BF5AEEA0CE1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41850" y="4158809"/>
                  <a:ext cx="26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012E161-3526-81F7-76F2-B4C2CDDB880D}"/>
                    </a:ext>
                  </a:extLst>
                </p14:cNvPr>
                <p14:cNvContentPartPr/>
                <p14:nvPr/>
              </p14:nvContentPartPr>
              <p14:xfrm>
                <a:off x="2208130" y="4010849"/>
                <a:ext cx="2067480" cy="683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012E161-3526-81F7-76F2-B4C2CDDB880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99130" y="4001849"/>
                  <a:ext cx="2085120" cy="70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85EF541-69F7-25BA-597A-1458495AE0D9}"/>
                    </a:ext>
                  </a:extLst>
                </p14:cNvPr>
                <p14:cNvContentPartPr/>
                <p14:nvPr/>
              </p14:nvContentPartPr>
              <p14:xfrm>
                <a:off x="3348610" y="4155209"/>
                <a:ext cx="13680" cy="44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85EF541-69F7-25BA-597A-1458495AE0D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39970" y="4146209"/>
                  <a:ext cx="31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78E96D6-9B6D-2751-6EC3-D3C03C1423BC}"/>
                    </a:ext>
                  </a:extLst>
                </p14:cNvPr>
                <p14:cNvContentPartPr/>
                <p14:nvPr/>
              </p14:nvContentPartPr>
              <p14:xfrm>
                <a:off x="4541290" y="4013729"/>
                <a:ext cx="1861560" cy="649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78E96D6-9B6D-2751-6EC3-D3C03C1423B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32290" y="4005089"/>
                  <a:ext cx="1879200" cy="6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77EBE92-BC2E-3178-4BD4-CFBD5E277DED}"/>
                    </a:ext>
                  </a:extLst>
                </p14:cNvPr>
                <p14:cNvContentPartPr/>
                <p14:nvPr/>
              </p14:nvContentPartPr>
              <p14:xfrm>
                <a:off x="5824690" y="4133609"/>
                <a:ext cx="430920" cy="103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77EBE92-BC2E-3178-4BD4-CFBD5E277DE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16050" y="4124609"/>
                  <a:ext cx="448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BC4EB42-A8BE-6B1B-AC32-5F47A373E9AC}"/>
                    </a:ext>
                  </a:extLst>
                </p14:cNvPr>
                <p14:cNvContentPartPr/>
                <p14:nvPr/>
              </p14:nvContentPartPr>
              <p14:xfrm>
                <a:off x="6507610" y="4468409"/>
                <a:ext cx="79920" cy="63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BC4EB42-A8BE-6B1B-AC32-5F47A373E9A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98970" y="4459769"/>
                  <a:ext cx="97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962135F-D6DB-4F27-6620-1CC458E869FF}"/>
                    </a:ext>
                  </a:extLst>
                </p14:cNvPr>
                <p14:cNvContentPartPr/>
                <p14:nvPr/>
              </p14:nvContentPartPr>
              <p14:xfrm>
                <a:off x="6938170" y="3885569"/>
                <a:ext cx="919800" cy="583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962135F-D6DB-4F27-6620-1CC458E869F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29530" y="3876569"/>
                  <a:ext cx="93744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FF91632-70AE-4B89-C95E-0AFA2B360C69}"/>
                    </a:ext>
                  </a:extLst>
                </p14:cNvPr>
                <p14:cNvContentPartPr/>
                <p14:nvPr/>
              </p14:nvContentPartPr>
              <p14:xfrm>
                <a:off x="7072810" y="4163489"/>
                <a:ext cx="238320" cy="34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FF91632-70AE-4B89-C95E-0AFA2B360C6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064170" y="4154849"/>
                  <a:ext cx="255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2323E4C-867D-EE08-9BCC-68D39C0A2499}"/>
                    </a:ext>
                  </a:extLst>
                </p14:cNvPr>
                <p14:cNvContentPartPr/>
                <p14:nvPr/>
              </p14:nvContentPartPr>
              <p14:xfrm>
                <a:off x="8020690" y="4157009"/>
                <a:ext cx="439560" cy="231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2323E4C-867D-EE08-9BCC-68D39C0A249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11690" y="4148369"/>
                  <a:ext cx="457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3B5F102-055F-6AE6-C6BB-5A76536D58FB}"/>
                    </a:ext>
                  </a:extLst>
                </p14:cNvPr>
                <p14:cNvContentPartPr/>
                <p14:nvPr/>
              </p14:nvContentPartPr>
              <p14:xfrm>
                <a:off x="8171530" y="4002569"/>
                <a:ext cx="24840" cy="14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3B5F102-055F-6AE6-C6BB-5A76536D58F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62890" y="3993929"/>
                  <a:ext cx="42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753BBC5-E27E-D889-BAC7-12D452C2E692}"/>
                    </a:ext>
                  </a:extLst>
                </p14:cNvPr>
                <p14:cNvContentPartPr/>
                <p14:nvPr/>
              </p14:nvContentPartPr>
              <p14:xfrm>
                <a:off x="1540690" y="4708529"/>
                <a:ext cx="848520" cy="360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753BBC5-E27E-D889-BAC7-12D452C2E69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31690" y="4699889"/>
                  <a:ext cx="8661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52E1FF7-C848-E0C2-475D-7DB42382C8C2}"/>
                    </a:ext>
                  </a:extLst>
                </p14:cNvPr>
                <p14:cNvContentPartPr/>
                <p14:nvPr/>
              </p14:nvContentPartPr>
              <p14:xfrm>
                <a:off x="2240530" y="4882769"/>
                <a:ext cx="147240" cy="33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52E1FF7-C848-E0C2-475D-7DB42382C8C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31890" y="4874129"/>
                  <a:ext cx="164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C98C1F3-524A-8E21-A861-25E753C496D6}"/>
                    </a:ext>
                  </a:extLst>
                </p14:cNvPr>
                <p14:cNvContentPartPr/>
                <p14:nvPr/>
              </p14:nvContentPartPr>
              <p14:xfrm>
                <a:off x="1927690" y="4802129"/>
                <a:ext cx="18360" cy="24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C98C1F3-524A-8E21-A861-25E753C496D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918690" y="4793489"/>
                  <a:ext cx="36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309710C-6CB0-E12C-12B8-0413597A126F}"/>
                    </a:ext>
                  </a:extLst>
                </p14:cNvPr>
                <p14:cNvContentPartPr/>
                <p14:nvPr/>
              </p14:nvContentPartPr>
              <p14:xfrm>
                <a:off x="2438530" y="4924169"/>
                <a:ext cx="160920" cy="19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309710C-6CB0-E12C-12B8-0413597A126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29890" y="4915529"/>
                  <a:ext cx="178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BFE2997-FDE8-3FCE-CE96-0BF5F384B03F}"/>
                    </a:ext>
                  </a:extLst>
                </p14:cNvPr>
                <p14:cNvContentPartPr/>
                <p14:nvPr/>
              </p14:nvContentPartPr>
              <p14:xfrm>
                <a:off x="2596570" y="4936409"/>
                <a:ext cx="318960" cy="77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BFE2997-FDE8-3FCE-CE96-0BF5F384B03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87570" y="4927769"/>
                  <a:ext cx="336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2A75053-0FB9-1A2D-BB79-6945FC4C1559}"/>
                    </a:ext>
                  </a:extLst>
                </p14:cNvPr>
                <p14:cNvContentPartPr/>
                <p14:nvPr/>
              </p14:nvContentPartPr>
              <p14:xfrm>
                <a:off x="2733730" y="4760369"/>
                <a:ext cx="16560" cy="10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2A75053-0FB9-1A2D-BB79-6945FC4C155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25090" y="4751729"/>
                  <a:ext cx="34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0A5B22B-660F-619C-5437-A4758D3831C2}"/>
                    </a:ext>
                  </a:extLst>
                </p14:cNvPr>
                <p14:cNvContentPartPr/>
                <p14:nvPr/>
              </p14:nvContentPartPr>
              <p14:xfrm>
                <a:off x="3179410" y="4700969"/>
                <a:ext cx="999720" cy="484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0A5B22B-660F-619C-5437-A4758D3831C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70770" y="4691969"/>
                  <a:ext cx="101736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0335328-D8BF-9E7B-5DF6-08EE9A9866A2}"/>
                    </a:ext>
                  </a:extLst>
                </p14:cNvPr>
                <p14:cNvContentPartPr/>
                <p14:nvPr/>
              </p14:nvContentPartPr>
              <p14:xfrm>
                <a:off x="3484330" y="4707089"/>
                <a:ext cx="41040" cy="6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0335328-D8BF-9E7B-5DF6-08EE9A9866A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75690" y="4698449"/>
                  <a:ext cx="58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DF049F4-28AD-E87C-8E25-02F3990422D1}"/>
                    </a:ext>
                  </a:extLst>
                </p14:cNvPr>
                <p14:cNvContentPartPr/>
                <p14:nvPr/>
              </p14:nvContentPartPr>
              <p14:xfrm>
                <a:off x="4394770" y="4687649"/>
                <a:ext cx="1567080" cy="334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DF049F4-28AD-E87C-8E25-02F3990422D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85770" y="4679009"/>
                  <a:ext cx="15847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FDD486D-30CB-39C4-E35F-6ED577890CD5}"/>
                    </a:ext>
                  </a:extLst>
                </p14:cNvPr>
                <p14:cNvContentPartPr/>
                <p14:nvPr/>
              </p14:nvContentPartPr>
              <p14:xfrm>
                <a:off x="5834770" y="4749929"/>
                <a:ext cx="199080" cy="106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FDD486D-30CB-39C4-E35F-6ED577890CD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26130" y="4740929"/>
                  <a:ext cx="216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0DAD596-239A-1F3C-215A-0E35BD3752D5}"/>
                    </a:ext>
                  </a:extLst>
                </p14:cNvPr>
                <p14:cNvContentPartPr/>
                <p14:nvPr/>
              </p14:nvContentPartPr>
              <p14:xfrm>
                <a:off x="5710210" y="4771529"/>
                <a:ext cx="251280" cy="40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0DAD596-239A-1F3C-215A-0E35BD3752D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01210" y="4762529"/>
                  <a:ext cx="268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7986179-50C7-4FA6-3BC2-A530851B2EA6}"/>
                    </a:ext>
                  </a:extLst>
                </p14:cNvPr>
                <p14:cNvContentPartPr/>
                <p14:nvPr/>
              </p14:nvContentPartPr>
              <p14:xfrm>
                <a:off x="5970850" y="4996529"/>
                <a:ext cx="101880" cy="154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7986179-50C7-4FA6-3BC2-A530851B2EA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961850" y="4987889"/>
                  <a:ext cx="119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45A3291-FFEB-537B-2C6E-B7124CBA96BE}"/>
                    </a:ext>
                  </a:extLst>
                </p14:cNvPr>
                <p14:cNvContentPartPr/>
                <p14:nvPr/>
              </p14:nvContentPartPr>
              <p14:xfrm>
                <a:off x="6380530" y="4730129"/>
                <a:ext cx="556560" cy="270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45A3291-FFEB-537B-2C6E-B7124CBA96B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71530" y="4721129"/>
                  <a:ext cx="5742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F9AC278-568B-A646-427D-F39FED8AD684}"/>
                    </a:ext>
                  </a:extLst>
                </p14:cNvPr>
                <p14:cNvContentPartPr/>
                <p14:nvPr/>
              </p14:nvContentPartPr>
              <p14:xfrm>
                <a:off x="7222570" y="4582529"/>
                <a:ext cx="1118160" cy="598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F9AC278-568B-A646-427D-F39FED8AD68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13930" y="4573529"/>
                  <a:ext cx="113580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BC54774-2A28-7435-A69C-55E244BF08F1}"/>
                    </a:ext>
                  </a:extLst>
                </p14:cNvPr>
                <p14:cNvContentPartPr/>
                <p14:nvPr/>
              </p14:nvContentPartPr>
              <p14:xfrm>
                <a:off x="7690930" y="4661009"/>
                <a:ext cx="97920" cy="23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BC54774-2A28-7435-A69C-55E244BF08F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681930" y="4652369"/>
                  <a:ext cx="115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8FB2380-7EB4-EEFD-EA78-5AC4078BE4E4}"/>
                    </a:ext>
                  </a:extLst>
                </p14:cNvPr>
                <p14:cNvContentPartPr/>
                <p14:nvPr/>
              </p14:nvContentPartPr>
              <p14:xfrm>
                <a:off x="8541250" y="4582889"/>
                <a:ext cx="2019240" cy="362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8FB2380-7EB4-EEFD-EA78-5AC4078BE4E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532250" y="4573889"/>
                  <a:ext cx="2036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F177C05-A911-083C-6261-E13F402F3090}"/>
                    </a:ext>
                  </a:extLst>
                </p14:cNvPr>
                <p14:cNvContentPartPr/>
                <p14:nvPr/>
              </p14:nvContentPartPr>
              <p14:xfrm>
                <a:off x="10245130" y="4724369"/>
                <a:ext cx="17640" cy="17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F177C05-A911-083C-6261-E13F402F309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36490" y="4715729"/>
                  <a:ext cx="35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5C5029A-0A71-22AB-C06C-A57E7B2152B9}"/>
                    </a:ext>
                  </a:extLst>
                </p14:cNvPr>
                <p14:cNvContentPartPr/>
                <p14:nvPr/>
              </p14:nvContentPartPr>
              <p14:xfrm>
                <a:off x="9562210" y="4692689"/>
                <a:ext cx="670320" cy="29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5C5029A-0A71-22AB-C06C-A57E7B2152B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553570" y="4684049"/>
                  <a:ext cx="687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88597AD-14AC-0552-6215-1C4DDC450444}"/>
                    </a:ext>
                  </a:extLst>
                </p14:cNvPr>
                <p14:cNvContentPartPr/>
                <p14:nvPr/>
              </p14:nvContentPartPr>
              <p14:xfrm>
                <a:off x="1451410" y="5480009"/>
                <a:ext cx="444240" cy="182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88597AD-14AC-0552-6215-1C4DDC45044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42770" y="5471369"/>
                  <a:ext cx="461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0E4EE96-C4E3-FF52-F28D-6DBCF4F263C2}"/>
                    </a:ext>
                  </a:extLst>
                </p14:cNvPr>
                <p14:cNvContentPartPr/>
                <p14:nvPr/>
              </p14:nvContentPartPr>
              <p14:xfrm>
                <a:off x="1668490" y="5361929"/>
                <a:ext cx="37440" cy="47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0E4EE96-C4E3-FF52-F28D-6DBCF4F263C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659850" y="5353289"/>
                  <a:ext cx="55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403271E-D01C-3D73-3313-1C0E275B08CB}"/>
                    </a:ext>
                  </a:extLst>
                </p14:cNvPr>
                <p14:cNvContentPartPr/>
                <p14:nvPr/>
              </p14:nvContentPartPr>
              <p14:xfrm>
                <a:off x="2312890" y="5414129"/>
                <a:ext cx="63720" cy="262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403271E-D01C-3D73-3313-1C0E275B08C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03890" y="5405489"/>
                  <a:ext cx="813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03C4AA8-01A0-CAD7-E45E-19546708DD06}"/>
                    </a:ext>
                  </a:extLst>
                </p14:cNvPr>
                <p14:cNvContentPartPr/>
                <p14:nvPr/>
              </p14:nvContentPartPr>
              <p14:xfrm>
                <a:off x="2427730" y="5459489"/>
                <a:ext cx="170280" cy="173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03C4AA8-01A0-CAD7-E45E-19546708DD0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419090" y="5450849"/>
                  <a:ext cx="187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0506B2D-C3BE-BD5A-29FD-27A9B0E98737}"/>
                    </a:ext>
                  </a:extLst>
                </p14:cNvPr>
                <p14:cNvContentPartPr/>
                <p14:nvPr/>
              </p14:nvContentPartPr>
              <p14:xfrm>
                <a:off x="2641570" y="5471009"/>
                <a:ext cx="172440" cy="186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0506B2D-C3BE-BD5A-29FD-27A9B0E9873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32930" y="5462369"/>
                  <a:ext cx="190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A2E4038-BD3C-5000-BA0A-97ACD7AA157E}"/>
                    </a:ext>
                  </a:extLst>
                </p14:cNvPr>
                <p14:cNvContentPartPr/>
                <p14:nvPr/>
              </p14:nvContentPartPr>
              <p14:xfrm>
                <a:off x="2879170" y="5483249"/>
                <a:ext cx="180720" cy="177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A2E4038-BD3C-5000-BA0A-97ACD7AA157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70170" y="5474249"/>
                  <a:ext cx="198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B479573-00C9-79D1-C6FD-AB7981E32572}"/>
                    </a:ext>
                  </a:extLst>
                </p14:cNvPr>
                <p14:cNvContentPartPr/>
                <p14:nvPr/>
              </p14:nvContentPartPr>
              <p14:xfrm>
                <a:off x="3179050" y="5615009"/>
                <a:ext cx="140760" cy="77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B479573-00C9-79D1-C6FD-AB7981E3257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170050" y="5606369"/>
                  <a:ext cx="158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D112E8C-0432-BEE2-02EA-2AB12F9D62B9}"/>
                    </a:ext>
                  </a:extLst>
                </p14:cNvPr>
                <p14:cNvContentPartPr/>
                <p14:nvPr/>
              </p14:nvContentPartPr>
              <p14:xfrm>
                <a:off x="3169330" y="5593409"/>
                <a:ext cx="184680" cy="125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D112E8C-0432-BEE2-02EA-2AB12F9D62B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60330" y="5584769"/>
                  <a:ext cx="202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FC6F46C-9CA3-82C0-D3B8-D270AB0CB926}"/>
                    </a:ext>
                  </a:extLst>
                </p14:cNvPr>
                <p14:cNvContentPartPr/>
                <p14:nvPr/>
              </p14:nvContentPartPr>
              <p14:xfrm>
                <a:off x="3649930" y="5348969"/>
                <a:ext cx="852840" cy="326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FC6F46C-9CA3-82C0-D3B8-D270AB0CB92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40930" y="5340329"/>
                  <a:ext cx="8704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7D8F6F1-9776-5AAB-0D1F-1D12EF3DAD8C}"/>
                    </a:ext>
                  </a:extLst>
                </p14:cNvPr>
                <p14:cNvContentPartPr/>
                <p14:nvPr/>
              </p14:nvContentPartPr>
              <p14:xfrm>
                <a:off x="4810210" y="5194889"/>
                <a:ext cx="1720800" cy="679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7D8F6F1-9776-5AAB-0D1F-1D12EF3DAD8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01210" y="5186249"/>
                  <a:ext cx="173844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DF75253-C131-9AC5-6D53-D2FC6CA06A2C}"/>
                    </a:ext>
                  </a:extLst>
                </p14:cNvPr>
                <p14:cNvContentPartPr/>
                <p14:nvPr/>
              </p14:nvContentPartPr>
              <p14:xfrm>
                <a:off x="6765730" y="5140889"/>
                <a:ext cx="1197720" cy="502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DF75253-C131-9AC5-6D53-D2FC6CA06A2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57090" y="5131889"/>
                  <a:ext cx="121536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A2C186F-EAA7-8028-FFC3-E3EDAA687DEB}"/>
                    </a:ext>
                  </a:extLst>
                </p14:cNvPr>
                <p14:cNvContentPartPr/>
                <p14:nvPr/>
              </p14:nvContentPartPr>
              <p14:xfrm>
                <a:off x="6857530" y="5334569"/>
                <a:ext cx="259200" cy="39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A2C186F-EAA7-8028-FFC3-E3EDAA687DE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48890" y="5325569"/>
                  <a:ext cx="276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9F0A66A-0A1D-984B-C6B4-3EADA3642F6C}"/>
                    </a:ext>
                  </a:extLst>
                </p14:cNvPr>
                <p14:cNvContentPartPr/>
                <p14:nvPr/>
              </p14:nvContentPartPr>
              <p14:xfrm>
                <a:off x="8173330" y="5406569"/>
                <a:ext cx="514800" cy="184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9F0A66A-0A1D-984B-C6B4-3EADA3642F6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64690" y="5397929"/>
                  <a:ext cx="532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E5F9213-73A0-F7AB-6DDC-BED18F856733}"/>
                    </a:ext>
                  </a:extLst>
                </p14:cNvPr>
                <p14:cNvContentPartPr/>
                <p14:nvPr/>
              </p14:nvContentPartPr>
              <p14:xfrm>
                <a:off x="8483650" y="5398289"/>
                <a:ext cx="297000" cy="240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E5F9213-73A0-F7AB-6DDC-BED18F85673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475010" y="5389289"/>
                  <a:ext cx="314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A262373-C4EB-5FAE-56B5-876E83988E24}"/>
                    </a:ext>
                  </a:extLst>
                </p14:cNvPr>
                <p14:cNvContentPartPr/>
                <p14:nvPr/>
              </p14:nvContentPartPr>
              <p14:xfrm>
                <a:off x="8712970" y="5204609"/>
                <a:ext cx="1505160" cy="579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A262373-C4EB-5FAE-56B5-876E83988E2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03970" y="5195609"/>
                  <a:ext cx="152280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FC74C44-DED6-0298-1385-4F6736F642D5}"/>
                    </a:ext>
                  </a:extLst>
                </p14:cNvPr>
                <p14:cNvContentPartPr/>
                <p14:nvPr/>
              </p14:nvContentPartPr>
              <p14:xfrm>
                <a:off x="9379330" y="5266889"/>
                <a:ext cx="438840" cy="88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FC74C44-DED6-0298-1385-4F6736F642D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370330" y="5258249"/>
                  <a:ext cx="45648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FC96CD-237C-E9FF-892D-4B9E3AD00402}"/>
                  </a:ext>
                </a:extLst>
              </p14:cNvPr>
              <p14:cNvContentPartPr/>
              <p14:nvPr/>
            </p14:nvContentPartPr>
            <p14:xfrm>
              <a:off x="3775570" y="3487769"/>
              <a:ext cx="201600" cy="34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FC96CD-237C-E9FF-892D-4B9E3AD0040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766570" y="3478769"/>
                <a:ext cx="21924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DBBE4E7-8591-270C-E20B-74ED2CBFC99A}"/>
              </a:ext>
            </a:extLst>
          </p:cNvPr>
          <p:cNvGrpSpPr/>
          <p:nvPr/>
        </p:nvGrpSpPr>
        <p:grpSpPr>
          <a:xfrm>
            <a:off x="8072890" y="165689"/>
            <a:ext cx="3902400" cy="894960"/>
            <a:chOff x="8072890" y="165689"/>
            <a:chExt cx="3902400" cy="89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419E1A3-E7F4-896D-C92D-B05F910A3159}"/>
                    </a:ext>
                  </a:extLst>
                </p14:cNvPr>
                <p14:cNvContentPartPr/>
                <p14:nvPr/>
              </p14:nvContentPartPr>
              <p14:xfrm>
                <a:off x="8082610" y="582569"/>
                <a:ext cx="749160" cy="290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419E1A3-E7F4-896D-C92D-B05F910A315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73610" y="573929"/>
                  <a:ext cx="7668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CFC9206-244E-0979-480A-0E8BF020EF75}"/>
                    </a:ext>
                  </a:extLst>
                </p14:cNvPr>
                <p14:cNvContentPartPr/>
                <p14:nvPr/>
              </p14:nvContentPartPr>
              <p14:xfrm>
                <a:off x="8072890" y="753569"/>
                <a:ext cx="122760" cy="134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CFC9206-244E-0979-480A-0E8BF020EF7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64250" y="744569"/>
                  <a:ext cx="140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3CFA319-2503-0B24-C5EB-1D6F33B8CF79}"/>
                    </a:ext>
                  </a:extLst>
                </p14:cNvPr>
                <p14:cNvContentPartPr/>
                <p14:nvPr/>
              </p14:nvContentPartPr>
              <p14:xfrm>
                <a:off x="9135610" y="307169"/>
                <a:ext cx="99720" cy="213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3CFA319-2503-0B24-C5EB-1D6F33B8CF7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126970" y="298169"/>
                  <a:ext cx="117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61CA653-E8D9-AE97-188C-BD0F236B8A58}"/>
                    </a:ext>
                  </a:extLst>
                </p14:cNvPr>
                <p14:cNvContentPartPr/>
                <p14:nvPr/>
              </p14:nvContentPartPr>
              <p14:xfrm>
                <a:off x="9256210" y="267929"/>
                <a:ext cx="56520" cy="207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61CA653-E8D9-AE97-188C-BD0F236B8A5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247570" y="258929"/>
                  <a:ext cx="74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272475A-F1B4-BB42-A274-41B462591385}"/>
                    </a:ext>
                  </a:extLst>
                </p14:cNvPr>
                <p14:cNvContentPartPr/>
                <p14:nvPr/>
              </p14:nvContentPartPr>
              <p14:xfrm>
                <a:off x="9096370" y="373769"/>
                <a:ext cx="214560" cy="27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272475A-F1B4-BB42-A274-41B46259138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087370" y="365129"/>
                  <a:ext cx="232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A33F18C-E960-99E2-9F84-D3BD698ACB15}"/>
                    </a:ext>
                  </a:extLst>
                </p14:cNvPr>
                <p14:cNvContentPartPr/>
                <p14:nvPr/>
              </p14:nvContentPartPr>
              <p14:xfrm>
                <a:off x="9079810" y="411569"/>
                <a:ext cx="226800" cy="47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A33F18C-E960-99E2-9F84-D3BD698ACB1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70810" y="402929"/>
                  <a:ext cx="244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5FBAFFC-EAB6-B839-7208-886467F1CCB8}"/>
                    </a:ext>
                  </a:extLst>
                </p14:cNvPr>
                <p14:cNvContentPartPr/>
                <p14:nvPr/>
              </p14:nvContentPartPr>
              <p14:xfrm>
                <a:off x="9405970" y="165689"/>
                <a:ext cx="1306800" cy="477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5FBAFFC-EAB6-B839-7208-886467F1CCB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397330" y="156689"/>
                  <a:ext cx="132444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5CF2659-8642-4DE3-6B0A-13FA772E2C1D}"/>
                    </a:ext>
                  </a:extLst>
                </p14:cNvPr>
                <p14:cNvContentPartPr/>
                <p14:nvPr/>
              </p14:nvContentPartPr>
              <p14:xfrm>
                <a:off x="9906730" y="252089"/>
                <a:ext cx="451800" cy="59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5CF2659-8642-4DE3-6B0A-13FA772E2C1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98090" y="243089"/>
                  <a:ext cx="469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4D23E2F-7DC2-14CB-BAF6-178612607A48}"/>
                    </a:ext>
                  </a:extLst>
                </p14:cNvPr>
                <p14:cNvContentPartPr/>
                <p14:nvPr/>
              </p14:nvContentPartPr>
              <p14:xfrm>
                <a:off x="9086290" y="499769"/>
                <a:ext cx="2445840" cy="178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4D23E2F-7DC2-14CB-BAF6-178612607A4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77290" y="490769"/>
                  <a:ext cx="2463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84BA980-6665-7857-64DA-B65EB49021BA}"/>
                    </a:ext>
                  </a:extLst>
                </p14:cNvPr>
                <p14:cNvContentPartPr/>
                <p14:nvPr/>
              </p14:nvContentPartPr>
              <p14:xfrm>
                <a:off x="9219130" y="830249"/>
                <a:ext cx="108000" cy="120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84BA980-6665-7857-64DA-B65EB49021B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10490" y="821249"/>
                  <a:ext cx="125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A272BEA-1126-E966-B659-9265D4C12137}"/>
                    </a:ext>
                  </a:extLst>
                </p14:cNvPr>
                <p14:cNvContentPartPr/>
                <p14:nvPr/>
              </p14:nvContentPartPr>
              <p14:xfrm>
                <a:off x="9338650" y="857609"/>
                <a:ext cx="270720" cy="115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A272BEA-1126-E966-B659-9265D4C1213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329650" y="848609"/>
                  <a:ext cx="288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D2BEE3C-10CD-9A8C-5868-77DF532C7F2C}"/>
                    </a:ext>
                  </a:extLst>
                </p14:cNvPr>
                <p14:cNvContentPartPr/>
                <p14:nvPr/>
              </p14:nvContentPartPr>
              <p14:xfrm>
                <a:off x="9774610" y="878849"/>
                <a:ext cx="98280" cy="32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D2BEE3C-10CD-9A8C-5868-77DF532C7F2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765610" y="869849"/>
                  <a:ext cx="115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DA04246-EBD8-29DE-7B67-494E74EDA0AB}"/>
                    </a:ext>
                  </a:extLst>
                </p14:cNvPr>
                <p14:cNvContentPartPr/>
                <p14:nvPr/>
              </p14:nvContentPartPr>
              <p14:xfrm>
                <a:off x="9987730" y="643769"/>
                <a:ext cx="536760" cy="266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DA04246-EBD8-29DE-7B67-494E74EDA0A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978730" y="634769"/>
                  <a:ext cx="5544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33F0F74-3315-F744-697A-AE8E0974BFD2}"/>
                    </a:ext>
                  </a:extLst>
                </p14:cNvPr>
                <p14:cNvContentPartPr/>
                <p14:nvPr/>
              </p14:nvContentPartPr>
              <p14:xfrm>
                <a:off x="10371490" y="762929"/>
                <a:ext cx="183960" cy="6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33F0F74-3315-F744-697A-AE8E0974BFD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62850" y="754289"/>
                  <a:ext cx="201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BAA8290-81D3-221F-DB7C-6FC51B50C2B5}"/>
                    </a:ext>
                  </a:extLst>
                </p14:cNvPr>
                <p14:cNvContentPartPr/>
                <p14:nvPr/>
              </p14:nvContentPartPr>
              <p14:xfrm>
                <a:off x="10309930" y="695249"/>
                <a:ext cx="16560" cy="5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BAA8290-81D3-221F-DB7C-6FC51B50C2B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00930" y="686249"/>
                  <a:ext cx="34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DAF71EE-49E5-0695-0B64-8DC76495B900}"/>
                    </a:ext>
                  </a:extLst>
                </p14:cNvPr>
                <p14:cNvContentPartPr/>
                <p14:nvPr/>
              </p14:nvContentPartPr>
              <p14:xfrm>
                <a:off x="10626370" y="827009"/>
                <a:ext cx="137520" cy="116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DAF71EE-49E5-0695-0B64-8DC76495B90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617370" y="818369"/>
                  <a:ext cx="155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48BE7CB-B1D9-8D0E-0DD9-2F6DFC6EEEE0}"/>
                    </a:ext>
                  </a:extLst>
                </p14:cNvPr>
                <p14:cNvContentPartPr/>
                <p14:nvPr/>
              </p14:nvContentPartPr>
              <p14:xfrm>
                <a:off x="10789450" y="627929"/>
                <a:ext cx="486720" cy="291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48BE7CB-B1D9-8D0E-0DD9-2F6DFC6EEEE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780450" y="619289"/>
                  <a:ext cx="5043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61564A6-0FBF-0734-FBA3-A5EF379EB9CB}"/>
                    </a:ext>
                  </a:extLst>
                </p14:cNvPr>
                <p14:cNvContentPartPr/>
                <p14:nvPr/>
              </p14:nvContentPartPr>
              <p14:xfrm>
                <a:off x="11083210" y="710729"/>
                <a:ext cx="24840" cy="30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61564A6-0FBF-0734-FBA3-A5EF379EB9C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074570" y="702089"/>
                  <a:ext cx="42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E9F8B06-B471-0CC3-3A6B-387BDE0EC5FC}"/>
                    </a:ext>
                  </a:extLst>
                </p14:cNvPr>
                <p14:cNvContentPartPr/>
                <p14:nvPr/>
              </p14:nvContentPartPr>
              <p14:xfrm>
                <a:off x="11375170" y="582209"/>
                <a:ext cx="600120" cy="478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E9F8B06-B471-0CC3-3A6B-387BDE0EC5F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366170" y="573209"/>
                  <a:ext cx="61776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3A03788-03E1-84E8-76C6-FF05063DA820}"/>
                    </a:ext>
                  </a:extLst>
                </p14:cNvPr>
                <p14:cNvContentPartPr/>
                <p14:nvPr/>
              </p14:nvContentPartPr>
              <p14:xfrm>
                <a:off x="11463010" y="515249"/>
                <a:ext cx="378360" cy="43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3A03788-03E1-84E8-76C6-FF05063DA82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454010" y="506249"/>
                  <a:ext cx="396000" cy="6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8607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8FDF08-290C-CFC8-EFD1-8D12403ADFD1}"/>
                  </a:ext>
                </a:extLst>
              </p14:cNvPr>
              <p14:cNvContentPartPr/>
              <p14:nvPr/>
            </p14:nvContentPartPr>
            <p14:xfrm>
              <a:off x="1069810" y="145529"/>
              <a:ext cx="1387440" cy="669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8FDF08-290C-CFC8-EFD1-8D12403ADF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1170" y="136529"/>
                <a:ext cx="1405080" cy="68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0B00926-CE57-F75B-38B4-A8A0D6C8C129}"/>
              </a:ext>
            </a:extLst>
          </p:cNvPr>
          <p:cNvGrpSpPr/>
          <p:nvPr/>
        </p:nvGrpSpPr>
        <p:grpSpPr>
          <a:xfrm>
            <a:off x="2633290" y="147689"/>
            <a:ext cx="1997280" cy="388080"/>
            <a:chOff x="2633290" y="147689"/>
            <a:chExt cx="199728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B08962C-B1B9-ABC3-2188-6534C675EDF3}"/>
                    </a:ext>
                  </a:extLst>
                </p14:cNvPr>
                <p14:cNvContentPartPr/>
                <p14:nvPr/>
              </p14:nvContentPartPr>
              <p14:xfrm>
                <a:off x="2633290" y="147689"/>
                <a:ext cx="1997280" cy="388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B08962C-B1B9-ABC3-2188-6534C675EDF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24650" y="139049"/>
                  <a:ext cx="20149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61E3366-4B84-A3D2-95D5-06985A713160}"/>
                    </a:ext>
                  </a:extLst>
                </p14:cNvPr>
                <p14:cNvContentPartPr/>
                <p14:nvPr/>
              </p14:nvContentPartPr>
              <p14:xfrm>
                <a:off x="3751810" y="242009"/>
                <a:ext cx="395280" cy="64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61E3366-4B84-A3D2-95D5-06985A7131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42810" y="233009"/>
                  <a:ext cx="41292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1B3C5F-289E-E287-2261-CA82B6BF3BC8}"/>
              </a:ext>
            </a:extLst>
          </p:cNvPr>
          <p:cNvGrpSpPr/>
          <p:nvPr/>
        </p:nvGrpSpPr>
        <p:grpSpPr>
          <a:xfrm>
            <a:off x="2376610" y="599489"/>
            <a:ext cx="4892400" cy="718560"/>
            <a:chOff x="2376610" y="599489"/>
            <a:chExt cx="4892400" cy="71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D99C36A-8640-F393-2CEB-2A7A02CF8AA6}"/>
                    </a:ext>
                  </a:extLst>
                </p14:cNvPr>
                <p14:cNvContentPartPr/>
                <p14:nvPr/>
              </p14:nvContentPartPr>
              <p14:xfrm>
                <a:off x="2376610" y="733049"/>
                <a:ext cx="928440" cy="585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D99C36A-8640-F393-2CEB-2A7A02CF8A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67610" y="724409"/>
                  <a:ext cx="94608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7CB1FD3-578D-36EC-086D-6B9D71DDEA1C}"/>
                    </a:ext>
                  </a:extLst>
                </p14:cNvPr>
                <p14:cNvContentPartPr/>
                <p14:nvPr/>
              </p14:nvContentPartPr>
              <p14:xfrm>
                <a:off x="2860810" y="856169"/>
                <a:ext cx="272880" cy="27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7CB1FD3-578D-36EC-086D-6B9D71DDEA1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52170" y="847169"/>
                  <a:ext cx="290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EA58D02-0DA3-CD99-F72A-DA2988668D6C}"/>
                    </a:ext>
                  </a:extLst>
                </p14:cNvPr>
                <p14:cNvContentPartPr/>
                <p14:nvPr/>
              </p14:nvContentPartPr>
              <p14:xfrm>
                <a:off x="3522130" y="653849"/>
                <a:ext cx="1314360" cy="443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EA58D02-0DA3-CD99-F72A-DA2988668D6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13130" y="644849"/>
                  <a:ext cx="13320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CADAF0-A551-0466-0769-B31CCE550E37}"/>
                    </a:ext>
                  </a:extLst>
                </p14:cNvPr>
                <p14:cNvContentPartPr/>
                <p14:nvPr/>
              </p14:nvContentPartPr>
              <p14:xfrm>
                <a:off x="4140610" y="819089"/>
                <a:ext cx="399600" cy="37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CADAF0-A551-0466-0769-B31CCE550E3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31610" y="810089"/>
                  <a:ext cx="417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F8A6930-CF32-FD4F-EF3B-EF374D3CF876}"/>
                    </a:ext>
                  </a:extLst>
                </p14:cNvPr>
                <p14:cNvContentPartPr/>
                <p14:nvPr/>
              </p14:nvContentPartPr>
              <p14:xfrm>
                <a:off x="4099930" y="759689"/>
                <a:ext cx="12960" cy="11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F8A6930-CF32-FD4F-EF3B-EF374D3CF87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90930" y="751049"/>
                  <a:ext cx="30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FF0273-763F-49D8-C3F2-9958D86AAF28}"/>
                    </a:ext>
                  </a:extLst>
                </p14:cNvPr>
                <p14:cNvContentPartPr/>
                <p14:nvPr/>
              </p14:nvContentPartPr>
              <p14:xfrm>
                <a:off x="5020810" y="674009"/>
                <a:ext cx="473040" cy="579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5FF0273-763F-49D8-C3F2-9958D86AAF2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11810" y="665009"/>
                  <a:ext cx="49068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88B4CD6-34A8-27E7-51ED-E9F3F236EB83}"/>
                    </a:ext>
                  </a:extLst>
                </p14:cNvPr>
                <p14:cNvContentPartPr/>
                <p14:nvPr/>
              </p14:nvContentPartPr>
              <p14:xfrm>
                <a:off x="5892730" y="818729"/>
                <a:ext cx="196200" cy="254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88B4CD6-34A8-27E7-51ED-E9F3F236EB8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84090" y="809729"/>
                  <a:ext cx="213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22E04C4-29CF-6811-22C2-D4E96D1E4059}"/>
                    </a:ext>
                  </a:extLst>
                </p14:cNvPr>
                <p14:cNvContentPartPr/>
                <p14:nvPr/>
              </p14:nvContentPartPr>
              <p14:xfrm>
                <a:off x="6158410" y="620729"/>
                <a:ext cx="166680" cy="217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22E04C4-29CF-6811-22C2-D4E96D1E405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49770" y="612089"/>
                  <a:ext cx="184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12EACF-BC10-40A9-E868-5BA7FA1C5187}"/>
                    </a:ext>
                  </a:extLst>
                </p14:cNvPr>
                <p14:cNvContentPartPr/>
                <p14:nvPr/>
              </p14:nvContentPartPr>
              <p14:xfrm>
                <a:off x="6350650" y="941129"/>
                <a:ext cx="123120" cy="1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12EACF-BC10-40A9-E868-5BA7FA1C51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42010" y="932129"/>
                  <a:ext cx="140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012E397-3947-4FBF-409D-077860B48D37}"/>
                    </a:ext>
                  </a:extLst>
                </p14:cNvPr>
                <p14:cNvContentPartPr/>
                <p14:nvPr/>
              </p14:nvContentPartPr>
              <p14:xfrm>
                <a:off x="6537490" y="599489"/>
                <a:ext cx="731520" cy="611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012E397-3947-4FBF-409D-077860B48D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28490" y="590849"/>
                  <a:ext cx="749160" cy="62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D8FEF4-48E7-D66F-C953-835315405AAD}"/>
              </a:ext>
            </a:extLst>
          </p:cNvPr>
          <p:cNvGrpSpPr/>
          <p:nvPr/>
        </p:nvGrpSpPr>
        <p:grpSpPr>
          <a:xfrm>
            <a:off x="7411570" y="592289"/>
            <a:ext cx="4057560" cy="621360"/>
            <a:chOff x="7411570" y="592289"/>
            <a:chExt cx="405756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DA02194-1E7A-2F4F-97D2-7F7FF8C2362F}"/>
                    </a:ext>
                  </a:extLst>
                </p14:cNvPr>
                <p14:cNvContentPartPr/>
                <p14:nvPr/>
              </p14:nvContentPartPr>
              <p14:xfrm>
                <a:off x="7563130" y="598049"/>
                <a:ext cx="1280520" cy="430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DA02194-1E7A-2F4F-97D2-7F7FF8C236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54490" y="589049"/>
                  <a:ext cx="12981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A0E6705-6687-4151-B116-DCCA7116783C}"/>
                    </a:ext>
                  </a:extLst>
                </p14:cNvPr>
                <p14:cNvContentPartPr/>
                <p14:nvPr/>
              </p14:nvContentPartPr>
              <p14:xfrm>
                <a:off x="8634490" y="775889"/>
                <a:ext cx="21240" cy="5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A0E6705-6687-4151-B116-DCCA7116783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25850" y="767249"/>
                  <a:ext cx="38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36D65BC-5837-E40C-8DD1-D794521F32FC}"/>
                    </a:ext>
                  </a:extLst>
                </p14:cNvPr>
                <p14:cNvContentPartPr/>
                <p14:nvPr/>
              </p14:nvContentPartPr>
              <p14:xfrm>
                <a:off x="8221930" y="752489"/>
                <a:ext cx="344880" cy="17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36D65BC-5837-E40C-8DD1-D794521F32F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12930" y="743849"/>
                  <a:ext cx="362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7BA99C5-32AD-DB46-A7E3-93BD0C796711}"/>
                    </a:ext>
                  </a:extLst>
                </p14:cNvPr>
                <p14:cNvContentPartPr/>
                <p14:nvPr/>
              </p14:nvContentPartPr>
              <p14:xfrm>
                <a:off x="9139930" y="877769"/>
                <a:ext cx="414360" cy="137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7BA99C5-32AD-DB46-A7E3-93BD0C7967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31290" y="868769"/>
                  <a:ext cx="432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E2D54A-D501-7DAB-3254-FCC0899E2834}"/>
                    </a:ext>
                  </a:extLst>
                </p14:cNvPr>
                <p14:cNvContentPartPr/>
                <p14:nvPr/>
              </p14:nvContentPartPr>
              <p14:xfrm>
                <a:off x="7411570" y="592289"/>
                <a:ext cx="185760" cy="539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E2D54A-D501-7DAB-3254-FCC0899E283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02570" y="583649"/>
                  <a:ext cx="20340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17B01A3-F85F-8906-1FAE-85234A518B8B}"/>
                    </a:ext>
                  </a:extLst>
                </p14:cNvPr>
                <p14:cNvContentPartPr/>
                <p14:nvPr/>
              </p14:nvContentPartPr>
              <p14:xfrm>
                <a:off x="9610810" y="672569"/>
                <a:ext cx="1646280" cy="517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17B01A3-F85F-8906-1FAE-85234A518B8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01810" y="663569"/>
                  <a:ext cx="166392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5F24CF2-1B49-BEEF-3215-8BCA3DEF03F1}"/>
                    </a:ext>
                  </a:extLst>
                </p14:cNvPr>
                <p14:cNvContentPartPr/>
                <p14:nvPr/>
              </p14:nvContentPartPr>
              <p14:xfrm>
                <a:off x="10858210" y="809009"/>
                <a:ext cx="405360" cy="15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5F24CF2-1B49-BEEF-3215-8BCA3DEF03F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49570" y="800009"/>
                  <a:ext cx="423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9074FCA-CFC7-77DD-8DAD-CF66E79D65D6}"/>
                    </a:ext>
                  </a:extLst>
                </p14:cNvPr>
                <p14:cNvContentPartPr/>
                <p14:nvPr/>
              </p14:nvContentPartPr>
              <p14:xfrm>
                <a:off x="11254930" y="606689"/>
                <a:ext cx="214200" cy="606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9074FCA-CFC7-77DD-8DAD-CF66E79D65D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45930" y="597689"/>
                  <a:ext cx="231840" cy="62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AEFB29A-3ACE-EBF5-B597-58748EF0AAC8}"/>
              </a:ext>
            </a:extLst>
          </p:cNvPr>
          <p:cNvGrpSpPr/>
          <p:nvPr/>
        </p:nvGrpSpPr>
        <p:grpSpPr>
          <a:xfrm>
            <a:off x="2328370" y="1499849"/>
            <a:ext cx="1755720" cy="384120"/>
            <a:chOff x="2328370" y="1499849"/>
            <a:chExt cx="17557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9440A9-393F-9F52-8E02-030C3BF60D98}"/>
                    </a:ext>
                  </a:extLst>
                </p14:cNvPr>
                <p14:cNvContentPartPr/>
                <p14:nvPr/>
              </p14:nvContentPartPr>
              <p14:xfrm>
                <a:off x="2377330" y="1534769"/>
                <a:ext cx="183600" cy="327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9440A9-393F-9F52-8E02-030C3BF60D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68330" y="1526129"/>
                  <a:ext cx="2012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DD2D75E-2B68-8273-AAF6-6E825FE9E852}"/>
                    </a:ext>
                  </a:extLst>
                </p14:cNvPr>
                <p14:cNvContentPartPr/>
                <p14:nvPr/>
              </p14:nvContentPartPr>
              <p14:xfrm>
                <a:off x="2328370" y="1629809"/>
                <a:ext cx="291240" cy="64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DD2D75E-2B68-8273-AAF6-6E825FE9E85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19370" y="1621169"/>
                  <a:ext cx="308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4D347FC-93F8-D89E-80FA-E8BAB782F76F}"/>
                    </a:ext>
                  </a:extLst>
                </p14:cNvPr>
                <p14:cNvContentPartPr/>
                <p14:nvPr/>
              </p14:nvContentPartPr>
              <p14:xfrm>
                <a:off x="2591170" y="1499849"/>
                <a:ext cx="1492920" cy="384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4D347FC-93F8-D89E-80FA-E8BAB782F76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82170" y="1490849"/>
                  <a:ext cx="15105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0C23955-0618-7CB3-FF73-2F1BC694B5F3}"/>
                    </a:ext>
                  </a:extLst>
                </p14:cNvPr>
                <p14:cNvContentPartPr/>
                <p14:nvPr/>
              </p14:nvContentPartPr>
              <p14:xfrm>
                <a:off x="3803290" y="1630169"/>
                <a:ext cx="15480" cy="10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0C23955-0618-7CB3-FF73-2F1BC694B5F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94290" y="1621169"/>
                  <a:ext cx="3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B6B5B5B-ADDE-76D2-A210-C90B8F83B73F}"/>
                    </a:ext>
                  </a:extLst>
                </p14:cNvPr>
                <p14:cNvContentPartPr/>
                <p14:nvPr/>
              </p14:nvContentPartPr>
              <p14:xfrm>
                <a:off x="3355090" y="1558169"/>
                <a:ext cx="514800" cy="86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B6B5B5B-ADDE-76D2-A210-C90B8F83B73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46450" y="1549529"/>
                  <a:ext cx="53244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A79804F-2834-556B-685C-4124A7BB2812}"/>
              </a:ext>
            </a:extLst>
          </p:cNvPr>
          <p:cNvGrpSpPr/>
          <p:nvPr/>
        </p:nvGrpSpPr>
        <p:grpSpPr>
          <a:xfrm>
            <a:off x="4539490" y="1529729"/>
            <a:ext cx="3736080" cy="542520"/>
            <a:chOff x="4539490" y="1529729"/>
            <a:chExt cx="373608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A060A44-6353-E4F8-F1FF-F267BAF18F92}"/>
                    </a:ext>
                  </a:extLst>
                </p14:cNvPr>
                <p14:cNvContentPartPr/>
                <p14:nvPr/>
              </p14:nvContentPartPr>
              <p14:xfrm>
                <a:off x="4539490" y="1755089"/>
                <a:ext cx="1182240" cy="181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A060A44-6353-E4F8-F1FF-F267BAF18F9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30490" y="1746089"/>
                  <a:ext cx="1199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4893251-CA84-17A0-84E5-4C1FF6877AEE}"/>
                    </a:ext>
                  </a:extLst>
                </p14:cNvPr>
                <p14:cNvContentPartPr/>
                <p14:nvPr/>
              </p14:nvContentPartPr>
              <p14:xfrm>
                <a:off x="5384410" y="1637369"/>
                <a:ext cx="23040" cy="7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4893251-CA84-17A0-84E5-4C1FF6877AE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75770" y="1628369"/>
                  <a:ext cx="4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E2A0A30-E057-1317-B59C-81E7259B1DCF}"/>
                    </a:ext>
                  </a:extLst>
                </p14:cNvPr>
                <p14:cNvContentPartPr/>
                <p14:nvPr/>
              </p14:nvContentPartPr>
              <p14:xfrm>
                <a:off x="5949250" y="1581569"/>
                <a:ext cx="326160" cy="334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E2A0A30-E057-1317-B59C-81E7259B1DC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40610" y="1572569"/>
                  <a:ext cx="343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80DC110-8C09-EE9E-A707-A627F815523A}"/>
                    </a:ext>
                  </a:extLst>
                </p14:cNvPr>
                <p14:cNvContentPartPr/>
                <p14:nvPr/>
              </p14:nvContentPartPr>
              <p14:xfrm>
                <a:off x="6346330" y="1529729"/>
                <a:ext cx="127800" cy="358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80DC110-8C09-EE9E-A707-A627F81552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37690" y="1520729"/>
                  <a:ext cx="1454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CBA13DC-A18B-42C3-8769-559F01C2DC31}"/>
                    </a:ext>
                  </a:extLst>
                </p14:cNvPr>
                <p14:cNvContentPartPr/>
                <p14:nvPr/>
              </p14:nvContentPartPr>
              <p14:xfrm>
                <a:off x="6303850" y="1588769"/>
                <a:ext cx="251640" cy="164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CBA13DC-A18B-42C3-8769-559F01C2DC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95210" y="1579769"/>
                  <a:ext cx="269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8285770-F7C0-A77B-0092-6647E0262DDD}"/>
                    </a:ext>
                  </a:extLst>
                </p14:cNvPr>
                <p14:cNvContentPartPr/>
                <p14:nvPr/>
              </p14:nvContentPartPr>
              <p14:xfrm>
                <a:off x="6870490" y="1552769"/>
                <a:ext cx="863280" cy="331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8285770-F7C0-A77B-0092-6647E0262DD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61490" y="1543769"/>
                  <a:ext cx="8809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A928D60-E700-6A9D-85FB-93C6A45E5044}"/>
                    </a:ext>
                  </a:extLst>
                </p14:cNvPr>
                <p14:cNvContentPartPr/>
                <p14:nvPr/>
              </p14:nvContentPartPr>
              <p14:xfrm>
                <a:off x="7288450" y="1588769"/>
                <a:ext cx="335160" cy="66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A928D60-E700-6A9D-85FB-93C6A45E504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79450" y="1579769"/>
                  <a:ext cx="352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5C02D2B-4CDD-C5A6-7C31-365D88F4B912}"/>
                    </a:ext>
                  </a:extLst>
                </p14:cNvPr>
                <p14:cNvContentPartPr/>
                <p14:nvPr/>
              </p14:nvContentPartPr>
              <p14:xfrm>
                <a:off x="8019250" y="1612889"/>
                <a:ext cx="256320" cy="459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5C02D2B-4CDD-C5A6-7C31-365D88F4B91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10250" y="1603889"/>
                  <a:ext cx="273960" cy="47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D737398-9F81-D05F-7F8D-735B2DB8B27B}"/>
                  </a:ext>
                </a:extLst>
              </p14:cNvPr>
              <p14:cNvContentPartPr/>
              <p14:nvPr/>
            </p14:nvContentPartPr>
            <p14:xfrm>
              <a:off x="8556730" y="1514969"/>
              <a:ext cx="1292400" cy="552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D737398-9F81-D05F-7F8D-735B2DB8B27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548090" y="1506329"/>
                <a:ext cx="1310040" cy="56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7D7E1F6D-54BC-0AEA-F801-F861FA72312C}"/>
              </a:ext>
            </a:extLst>
          </p:cNvPr>
          <p:cNvGrpSpPr/>
          <p:nvPr/>
        </p:nvGrpSpPr>
        <p:grpSpPr>
          <a:xfrm>
            <a:off x="10029850" y="1517489"/>
            <a:ext cx="1945800" cy="430560"/>
            <a:chOff x="10029850" y="1517489"/>
            <a:chExt cx="194580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5234576-F68D-4152-6D40-80EEE566A54B}"/>
                    </a:ext>
                  </a:extLst>
                </p14:cNvPr>
                <p14:cNvContentPartPr/>
                <p14:nvPr/>
              </p14:nvContentPartPr>
              <p14:xfrm>
                <a:off x="10029850" y="1517489"/>
                <a:ext cx="1945800" cy="430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5234576-F68D-4152-6D40-80EEE566A5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20850" y="1508849"/>
                  <a:ext cx="19634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BA7048C-A9E4-DCC5-EE82-126476F24041}"/>
                    </a:ext>
                  </a:extLst>
                </p14:cNvPr>
                <p14:cNvContentPartPr/>
                <p14:nvPr/>
              </p14:nvContentPartPr>
              <p14:xfrm>
                <a:off x="11154490" y="1598489"/>
                <a:ext cx="238320" cy="51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BA7048C-A9E4-DCC5-EE82-126476F2404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45490" y="1589489"/>
                  <a:ext cx="25596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0DB24C3-67E8-5A02-1BF8-D2DB42DEC477}"/>
              </a:ext>
            </a:extLst>
          </p:cNvPr>
          <p:cNvGrpSpPr/>
          <p:nvPr/>
        </p:nvGrpSpPr>
        <p:grpSpPr>
          <a:xfrm>
            <a:off x="1548250" y="2474729"/>
            <a:ext cx="2233080" cy="1743120"/>
            <a:chOff x="1548250" y="2474729"/>
            <a:chExt cx="2233080" cy="174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68AF62B-6906-8ED7-3612-D9E9A2B5AF7A}"/>
                    </a:ext>
                  </a:extLst>
                </p14:cNvPr>
                <p14:cNvContentPartPr/>
                <p14:nvPr/>
              </p14:nvContentPartPr>
              <p14:xfrm>
                <a:off x="2340250" y="3984209"/>
                <a:ext cx="1441080" cy="73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68AF62B-6906-8ED7-3612-D9E9A2B5AF7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31610" y="3975209"/>
                  <a:ext cx="1458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146E8F9-9224-0DBC-8788-D014A8BE0888}"/>
                    </a:ext>
                  </a:extLst>
                </p14:cNvPr>
                <p14:cNvContentPartPr/>
                <p14:nvPr/>
              </p14:nvContentPartPr>
              <p14:xfrm>
                <a:off x="2312890" y="2818529"/>
                <a:ext cx="1426320" cy="23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146E8F9-9224-0DBC-8788-D014A8BE088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03890" y="2809529"/>
                  <a:ext cx="1443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0008057-BD7E-545C-8B34-8533B8C70259}"/>
                    </a:ext>
                  </a:extLst>
                </p14:cNvPr>
                <p14:cNvContentPartPr/>
                <p14:nvPr/>
              </p14:nvContentPartPr>
              <p14:xfrm>
                <a:off x="1548250" y="2670929"/>
                <a:ext cx="206280" cy="255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0008057-BD7E-545C-8B34-8533B8C7025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539610" y="2662289"/>
                  <a:ext cx="223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4A16A45-D60F-5B1A-9005-8687F5E66615}"/>
                    </a:ext>
                  </a:extLst>
                </p14:cNvPr>
                <p14:cNvContentPartPr/>
                <p14:nvPr/>
              </p14:nvContentPartPr>
              <p14:xfrm>
                <a:off x="1724650" y="2531609"/>
                <a:ext cx="107640" cy="133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4A16A45-D60F-5B1A-9005-8687F5E6661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15650" y="2522969"/>
                  <a:ext cx="125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3193BC4-2D80-FA98-9776-0DB2FE28DFE7}"/>
                    </a:ext>
                  </a:extLst>
                </p14:cNvPr>
                <p14:cNvContentPartPr/>
                <p14:nvPr/>
              </p14:nvContentPartPr>
              <p14:xfrm>
                <a:off x="1711690" y="2510369"/>
                <a:ext cx="175680" cy="136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3193BC4-2D80-FA98-9776-0DB2FE28DF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02690" y="2501729"/>
                  <a:ext cx="193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0D94DA2-E36A-348A-4DA9-B887D21302AE}"/>
                    </a:ext>
                  </a:extLst>
                </p14:cNvPr>
                <p14:cNvContentPartPr/>
                <p14:nvPr/>
              </p14:nvContentPartPr>
              <p14:xfrm>
                <a:off x="1743730" y="2474729"/>
                <a:ext cx="61200" cy="212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0D94DA2-E36A-348A-4DA9-B887D21302A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34730" y="2465729"/>
                  <a:ext cx="78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EBF85CF-6F22-D180-F44E-ED515BDE98A3}"/>
                    </a:ext>
                  </a:extLst>
                </p14:cNvPr>
                <p14:cNvContentPartPr/>
                <p14:nvPr/>
              </p14:nvContentPartPr>
              <p14:xfrm>
                <a:off x="1653730" y="2579849"/>
                <a:ext cx="202680" cy="34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EBF85CF-6F22-D180-F44E-ED515BDE98A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45090" y="2570849"/>
                  <a:ext cx="220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B7BB695-0825-D0E5-6C7B-20BC1E855375}"/>
                    </a:ext>
                  </a:extLst>
                </p14:cNvPr>
                <p14:cNvContentPartPr/>
                <p14:nvPr/>
              </p14:nvContentPartPr>
              <p14:xfrm>
                <a:off x="1903930" y="2764169"/>
                <a:ext cx="122760" cy="201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B7BB695-0825-D0E5-6C7B-20BC1E85537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95290" y="2755169"/>
                  <a:ext cx="140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E4FCBE3-DE60-6D23-CF28-870853B39C5A}"/>
                    </a:ext>
                  </a:extLst>
                </p14:cNvPr>
                <p14:cNvContentPartPr/>
                <p14:nvPr/>
              </p14:nvContentPartPr>
              <p14:xfrm>
                <a:off x="2018410" y="2562929"/>
                <a:ext cx="170280" cy="173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E4FCBE3-DE60-6D23-CF28-870853B39C5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09410" y="2554289"/>
                  <a:ext cx="187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AFA90B5-5F09-DFDD-1B90-736446E426D4}"/>
                    </a:ext>
                  </a:extLst>
                </p14:cNvPr>
                <p14:cNvContentPartPr/>
                <p14:nvPr/>
              </p14:nvContentPartPr>
              <p14:xfrm>
                <a:off x="1583170" y="3910049"/>
                <a:ext cx="252720" cy="307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AFA90B5-5F09-DFDD-1B90-736446E426D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74530" y="3901409"/>
                  <a:ext cx="2703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92D411E-3B4D-441C-0081-E37BBE06CFEF}"/>
                    </a:ext>
                  </a:extLst>
                </p14:cNvPr>
                <p14:cNvContentPartPr/>
                <p14:nvPr/>
              </p14:nvContentPartPr>
              <p14:xfrm>
                <a:off x="1922650" y="4005809"/>
                <a:ext cx="178920" cy="186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92D411E-3B4D-441C-0081-E37BBE06CFE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13650" y="3997169"/>
                  <a:ext cx="196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730A102-2A75-E53E-0B11-12F0B9AE6F26}"/>
                    </a:ext>
                  </a:extLst>
                </p14:cNvPr>
                <p14:cNvContentPartPr/>
                <p14:nvPr/>
              </p14:nvContentPartPr>
              <p14:xfrm>
                <a:off x="2103010" y="3775049"/>
                <a:ext cx="124560" cy="124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730A102-2A75-E53E-0B11-12F0B9AE6F2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94370" y="3766049"/>
                  <a:ext cx="142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CFE6D0F-C99E-1FD2-4B1C-65583E067F44}"/>
                    </a:ext>
                  </a:extLst>
                </p14:cNvPr>
                <p14:cNvContentPartPr/>
                <p14:nvPr/>
              </p14:nvContentPartPr>
              <p14:xfrm>
                <a:off x="2807890" y="2893049"/>
                <a:ext cx="228960" cy="1063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CFE6D0F-C99E-1FD2-4B1C-65583E067F4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98890" y="2884049"/>
                  <a:ext cx="246600" cy="10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6BDEB90-8540-0297-D6A3-8A814DB5BE4F}"/>
                  </a:ext>
                </a:extLst>
              </p14:cNvPr>
              <p14:cNvContentPartPr/>
              <p14:nvPr/>
            </p14:nvContentPartPr>
            <p14:xfrm>
              <a:off x="4285690" y="3061529"/>
              <a:ext cx="1633320" cy="410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6BDEB90-8540-0297-D6A3-8A814DB5BE4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277050" y="3052529"/>
                <a:ext cx="1650960" cy="42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408430C0-F12C-2011-261C-2C6A76D0AD30}"/>
              </a:ext>
            </a:extLst>
          </p:cNvPr>
          <p:cNvGrpSpPr/>
          <p:nvPr/>
        </p:nvGrpSpPr>
        <p:grpSpPr>
          <a:xfrm>
            <a:off x="5151850" y="3527729"/>
            <a:ext cx="492120" cy="320040"/>
            <a:chOff x="5151850" y="3527729"/>
            <a:chExt cx="49212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DFCFCD6-94A2-D6F9-46AF-8B9B746DDC2A}"/>
                    </a:ext>
                  </a:extLst>
                </p14:cNvPr>
                <p14:cNvContentPartPr/>
                <p14:nvPr/>
              </p14:nvContentPartPr>
              <p14:xfrm>
                <a:off x="5151850" y="3557249"/>
                <a:ext cx="260640" cy="290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DFCFCD6-94A2-D6F9-46AF-8B9B746DDC2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43210" y="3548249"/>
                  <a:ext cx="278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DB3EBBD-F91C-FDDC-7061-27B5FC7BF6C2}"/>
                    </a:ext>
                  </a:extLst>
                </p14:cNvPr>
                <p14:cNvContentPartPr/>
                <p14:nvPr/>
              </p14:nvContentPartPr>
              <p14:xfrm>
                <a:off x="5514010" y="3527729"/>
                <a:ext cx="99720" cy="249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DB3EBBD-F91C-FDDC-7061-27B5FC7BF6C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05010" y="3519089"/>
                  <a:ext cx="117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9F105F2-4A16-A4DB-C398-F805E8AC1B1A}"/>
                    </a:ext>
                  </a:extLst>
                </p14:cNvPr>
                <p14:cNvContentPartPr/>
                <p14:nvPr/>
              </p14:nvContentPartPr>
              <p14:xfrm>
                <a:off x="5486290" y="3593969"/>
                <a:ext cx="157680" cy="46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9F105F2-4A16-A4DB-C398-F805E8AC1B1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77290" y="3585329"/>
                  <a:ext cx="17532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ABB9D42-608B-365A-3797-71FE2277700C}"/>
              </a:ext>
            </a:extLst>
          </p:cNvPr>
          <p:cNvGrpSpPr/>
          <p:nvPr/>
        </p:nvGrpSpPr>
        <p:grpSpPr>
          <a:xfrm>
            <a:off x="2631850" y="4219649"/>
            <a:ext cx="224280" cy="538560"/>
            <a:chOff x="2631850" y="4219649"/>
            <a:chExt cx="22428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62E6049-F7B8-58C1-9B4B-594EB1D382D7}"/>
                    </a:ext>
                  </a:extLst>
                </p14:cNvPr>
                <p14:cNvContentPartPr/>
                <p14:nvPr/>
              </p14:nvContentPartPr>
              <p14:xfrm>
                <a:off x="2631850" y="4234049"/>
                <a:ext cx="207360" cy="524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62E6049-F7B8-58C1-9B4B-594EB1D382D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22850" y="4225049"/>
                  <a:ext cx="22500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3053B63-9D7E-BF4E-29CE-F1E042B386C3}"/>
                    </a:ext>
                  </a:extLst>
                </p14:cNvPr>
                <p14:cNvContentPartPr/>
                <p14:nvPr/>
              </p14:nvContentPartPr>
              <p14:xfrm>
                <a:off x="2704930" y="4219649"/>
                <a:ext cx="151200" cy="108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3053B63-9D7E-BF4E-29CE-F1E042B386C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95930" y="4211009"/>
                  <a:ext cx="16884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7F98BA7-17A1-9D94-62F3-E391D6A075DC}"/>
                  </a:ext>
                </a:extLst>
              </p14:cNvPr>
              <p14:cNvContentPartPr/>
              <p14:nvPr/>
            </p14:nvContentPartPr>
            <p14:xfrm>
              <a:off x="763450" y="4929569"/>
              <a:ext cx="1208160" cy="513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7F98BA7-17A1-9D94-62F3-E391D6A075D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54810" y="4920569"/>
                <a:ext cx="1225800" cy="53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86A0EBC1-98E1-C2EE-F485-51ED4445E4B0}"/>
              </a:ext>
            </a:extLst>
          </p:cNvPr>
          <p:cNvGrpSpPr/>
          <p:nvPr/>
        </p:nvGrpSpPr>
        <p:grpSpPr>
          <a:xfrm>
            <a:off x="764170" y="4751369"/>
            <a:ext cx="6273000" cy="1427400"/>
            <a:chOff x="764170" y="4751369"/>
            <a:chExt cx="6273000" cy="14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8B06D93-F183-5044-36F3-9E49DCFE848C}"/>
                    </a:ext>
                  </a:extLst>
                </p14:cNvPr>
                <p14:cNvContentPartPr/>
                <p14:nvPr/>
              </p14:nvContentPartPr>
              <p14:xfrm>
                <a:off x="2159890" y="4788809"/>
                <a:ext cx="1697400" cy="424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8B06D93-F183-5044-36F3-9E49DCFE848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51250" y="4779809"/>
                  <a:ext cx="17150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E0B9BA5-2497-EB46-6F12-57A25E31D3EA}"/>
                    </a:ext>
                  </a:extLst>
                </p14:cNvPr>
                <p14:cNvContentPartPr/>
                <p14:nvPr/>
              </p14:nvContentPartPr>
              <p14:xfrm>
                <a:off x="3158890" y="4888529"/>
                <a:ext cx="275400" cy="13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E0B9BA5-2497-EB46-6F12-57A25E31D3E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50250" y="4879529"/>
                  <a:ext cx="293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E78D13E-203D-DA9E-4A95-8AD181FDBB24}"/>
                    </a:ext>
                  </a:extLst>
                </p14:cNvPr>
                <p14:cNvContentPartPr/>
                <p14:nvPr/>
              </p14:nvContentPartPr>
              <p14:xfrm>
                <a:off x="4022890" y="4783049"/>
                <a:ext cx="198720" cy="619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E78D13E-203D-DA9E-4A95-8AD181FDBB2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14250" y="4774049"/>
                  <a:ext cx="21636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8B03F2B-C8C3-9382-3B32-0B47D917E7D4}"/>
                    </a:ext>
                  </a:extLst>
                </p14:cNvPr>
                <p14:cNvContentPartPr/>
                <p14:nvPr/>
              </p14:nvContentPartPr>
              <p14:xfrm>
                <a:off x="4401250" y="4792409"/>
                <a:ext cx="1312560" cy="405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8B03F2B-C8C3-9382-3B32-0B47D917E7D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92250" y="4783409"/>
                  <a:ext cx="13302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552AFB0-0D4F-CC37-3C27-786A777CB0A1}"/>
                    </a:ext>
                  </a:extLst>
                </p14:cNvPr>
                <p14:cNvContentPartPr/>
                <p14:nvPr/>
              </p14:nvContentPartPr>
              <p14:xfrm>
                <a:off x="5875090" y="4752089"/>
                <a:ext cx="609120" cy="462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552AFB0-0D4F-CC37-3C27-786A777CB0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66090" y="4743449"/>
                  <a:ext cx="62676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BB11A8B-5924-7AA2-D8AE-E717AE7885FD}"/>
                    </a:ext>
                  </a:extLst>
                </p14:cNvPr>
                <p14:cNvContentPartPr/>
                <p14:nvPr/>
              </p14:nvContentPartPr>
              <p14:xfrm>
                <a:off x="6633970" y="4751369"/>
                <a:ext cx="394200" cy="362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BB11A8B-5924-7AA2-D8AE-E717AE7885F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24970" y="4742729"/>
                  <a:ext cx="4118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67CCCE5-4F81-AA98-2DFA-D7CA2472EE5E}"/>
                    </a:ext>
                  </a:extLst>
                </p14:cNvPr>
                <p14:cNvContentPartPr/>
                <p14:nvPr/>
              </p14:nvContentPartPr>
              <p14:xfrm>
                <a:off x="6661330" y="4878809"/>
                <a:ext cx="375840" cy="54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67CCCE5-4F81-AA98-2DFA-D7CA2472EE5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52690" y="4870169"/>
                  <a:ext cx="393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F782E81-3805-406C-6FE3-278F7BE9D1A0}"/>
                    </a:ext>
                  </a:extLst>
                </p14:cNvPr>
                <p14:cNvContentPartPr/>
                <p14:nvPr/>
              </p14:nvContentPartPr>
              <p14:xfrm>
                <a:off x="764170" y="5564969"/>
                <a:ext cx="1129680" cy="482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F782E81-3805-406C-6FE3-278F7BE9D1A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5170" y="5556329"/>
                  <a:ext cx="114732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B43DF9B-2AF0-FA89-C613-6F38D8E18C0F}"/>
                    </a:ext>
                  </a:extLst>
                </p14:cNvPr>
                <p14:cNvContentPartPr/>
                <p14:nvPr/>
              </p14:nvContentPartPr>
              <p14:xfrm>
                <a:off x="2114890" y="5496569"/>
                <a:ext cx="1041480" cy="682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B43DF9B-2AF0-FA89-C613-6F38D8E18C0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05890" y="5487569"/>
                  <a:ext cx="105912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57C74C1-14A6-444D-B75E-7CEDB801E5F9}"/>
                    </a:ext>
                  </a:extLst>
                </p14:cNvPr>
                <p14:cNvContentPartPr/>
                <p14:nvPr/>
              </p14:nvContentPartPr>
              <p14:xfrm>
                <a:off x="2785210" y="5563529"/>
                <a:ext cx="16560" cy="14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57C74C1-14A6-444D-B75E-7CEDB801E5F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76570" y="5554889"/>
                  <a:ext cx="34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3A2B6EC-A5F5-C42F-9838-88D560C80AF6}"/>
                    </a:ext>
                  </a:extLst>
                </p14:cNvPr>
                <p14:cNvContentPartPr/>
                <p14:nvPr/>
              </p14:nvContentPartPr>
              <p14:xfrm>
                <a:off x="3361570" y="5387849"/>
                <a:ext cx="628560" cy="446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3A2B6EC-A5F5-C42F-9838-88D560C80AF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52930" y="5378849"/>
                  <a:ext cx="6462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0B5A719-94B9-C5BE-6F90-A6EA9F917FCF}"/>
                    </a:ext>
                  </a:extLst>
                </p14:cNvPr>
                <p14:cNvContentPartPr/>
                <p14:nvPr/>
              </p14:nvContentPartPr>
              <p14:xfrm>
                <a:off x="3442570" y="5566049"/>
                <a:ext cx="416160" cy="70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0B5A719-94B9-C5BE-6F90-A6EA9F917FC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33570" y="5557049"/>
                  <a:ext cx="433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CD5CA83-65CD-E519-F10D-0413AA547E8E}"/>
                    </a:ext>
                  </a:extLst>
                </p14:cNvPr>
                <p14:cNvContentPartPr/>
                <p14:nvPr/>
              </p14:nvContentPartPr>
              <p14:xfrm>
                <a:off x="4148890" y="5279489"/>
                <a:ext cx="1738080" cy="480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CD5CA83-65CD-E519-F10D-0413AA547E8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39890" y="5270489"/>
                  <a:ext cx="17557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57948D8-C477-C02A-729E-19064AF24AE0}"/>
                    </a:ext>
                  </a:extLst>
                </p14:cNvPr>
                <p14:cNvContentPartPr/>
                <p14:nvPr/>
              </p14:nvContentPartPr>
              <p14:xfrm>
                <a:off x="5565850" y="5483969"/>
                <a:ext cx="21960" cy="29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57948D8-C477-C02A-729E-19064AF24AE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56850" y="5475329"/>
                  <a:ext cx="39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BAD3E6C-4B5E-2ADF-22AE-4A75A29D6727}"/>
                    </a:ext>
                  </a:extLst>
                </p14:cNvPr>
                <p14:cNvContentPartPr/>
                <p14:nvPr/>
              </p14:nvContentPartPr>
              <p14:xfrm>
                <a:off x="5137090" y="5423849"/>
                <a:ext cx="428040" cy="56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BAD3E6C-4B5E-2ADF-22AE-4A75A29D672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28090" y="5414849"/>
                  <a:ext cx="445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E4F55AC-55C3-111B-22A1-6A65BF0611B4}"/>
                    </a:ext>
                  </a:extLst>
                </p14:cNvPr>
                <p14:cNvContentPartPr/>
                <p14:nvPr/>
              </p14:nvContentPartPr>
              <p14:xfrm>
                <a:off x="4141690" y="5426729"/>
                <a:ext cx="602640" cy="43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E4F55AC-55C3-111B-22A1-6A65BF0611B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133050" y="5417729"/>
                  <a:ext cx="6202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A88ADC6-E4E0-41D1-E701-0B8702A9136B}"/>
              </a:ext>
            </a:extLst>
          </p:cNvPr>
          <p:cNvGrpSpPr/>
          <p:nvPr/>
        </p:nvGrpSpPr>
        <p:grpSpPr>
          <a:xfrm>
            <a:off x="3893290" y="3856049"/>
            <a:ext cx="465840" cy="345240"/>
            <a:chOff x="3893290" y="3856049"/>
            <a:chExt cx="46584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5D2FE44-7429-71ED-839E-5103089477E7}"/>
                    </a:ext>
                  </a:extLst>
                </p14:cNvPr>
                <p14:cNvContentPartPr/>
                <p14:nvPr/>
              </p14:nvContentPartPr>
              <p14:xfrm>
                <a:off x="3893290" y="3929489"/>
                <a:ext cx="177840" cy="271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5D2FE44-7429-71ED-839E-5103089477E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884290" y="3920849"/>
                  <a:ext cx="1954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75B7AC0-5DAF-45C5-EB85-3D6D541627C3}"/>
                    </a:ext>
                  </a:extLst>
                </p14:cNvPr>
                <p14:cNvContentPartPr/>
                <p14:nvPr/>
              </p14:nvContentPartPr>
              <p14:xfrm>
                <a:off x="3894010" y="3953249"/>
                <a:ext cx="219600" cy="22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75B7AC0-5DAF-45C5-EB85-3D6D541627C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85370" y="3944249"/>
                  <a:ext cx="237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FAC496D-49CE-1C51-3F0B-1292C6D4D4DC}"/>
                    </a:ext>
                  </a:extLst>
                </p14:cNvPr>
                <p14:cNvContentPartPr/>
                <p14:nvPr/>
              </p14:nvContentPartPr>
              <p14:xfrm>
                <a:off x="4307650" y="3856049"/>
                <a:ext cx="23760" cy="64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FAC496D-49CE-1C51-3F0B-1292C6D4D4D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99010" y="3847049"/>
                  <a:ext cx="41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C1AAA27-40AA-474B-35AF-0123FA0F3BBC}"/>
                    </a:ext>
                  </a:extLst>
                </p14:cNvPr>
                <p14:cNvContentPartPr/>
                <p14:nvPr/>
              </p14:nvContentPartPr>
              <p14:xfrm>
                <a:off x="4288210" y="3864329"/>
                <a:ext cx="70920" cy="113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C1AAA27-40AA-474B-35AF-0123FA0F3BB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79570" y="3855689"/>
                  <a:ext cx="8856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EEAB76C-FAC2-1770-41CD-5D7DCE3600D9}"/>
              </a:ext>
            </a:extLst>
          </p:cNvPr>
          <p:cNvGrpSpPr/>
          <p:nvPr/>
        </p:nvGrpSpPr>
        <p:grpSpPr>
          <a:xfrm>
            <a:off x="3896890" y="2640329"/>
            <a:ext cx="267840" cy="274680"/>
            <a:chOff x="3896890" y="2640329"/>
            <a:chExt cx="26784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F6D8DB8-108E-CC72-D760-CA897BC21BF5}"/>
                    </a:ext>
                  </a:extLst>
                </p14:cNvPr>
                <p14:cNvContentPartPr/>
                <p14:nvPr/>
              </p14:nvContentPartPr>
              <p14:xfrm>
                <a:off x="3922810" y="2645729"/>
                <a:ext cx="164160" cy="269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F6D8DB8-108E-CC72-D760-CA897BC21BF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14170" y="2637089"/>
                  <a:ext cx="1818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F17514C-43D3-9BF5-09A3-2A20BDE870F4}"/>
                    </a:ext>
                  </a:extLst>
                </p14:cNvPr>
                <p14:cNvContentPartPr/>
                <p14:nvPr/>
              </p14:nvContentPartPr>
              <p14:xfrm>
                <a:off x="3896890" y="2640329"/>
                <a:ext cx="267840" cy="38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F17514C-43D3-9BF5-09A3-2A20BDE870F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88250" y="2631329"/>
                  <a:ext cx="285480" cy="5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0566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9601C1-81A9-4B11-9908-5E6EA032D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719" y="477206"/>
            <a:ext cx="1881510" cy="408024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F91700B-A34B-4494-A983-36FF31CCC210}"/>
              </a:ext>
            </a:extLst>
          </p:cNvPr>
          <p:cNvGrpSpPr/>
          <p:nvPr/>
        </p:nvGrpSpPr>
        <p:grpSpPr>
          <a:xfrm>
            <a:off x="704770" y="211049"/>
            <a:ext cx="669960" cy="383040"/>
            <a:chOff x="704770" y="211049"/>
            <a:chExt cx="66996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0461181-2E18-9815-2D63-CAED908C39D9}"/>
                    </a:ext>
                  </a:extLst>
                </p14:cNvPr>
                <p14:cNvContentPartPr/>
                <p14:nvPr/>
              </p14:nvContentPartPr>
              <p14:xfrm>
                <a:off x="704770" y="211049"/>
                <a:ext cx="434880" cy="147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0461181-2E18-9815-2D63-CAED908C39D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6130" y="202409"/>
                  <a:ext cx="452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12C275D-5800-B7A1-2BAF-3AA3A9ACBBF0}"/>
                    </a:ext>
                  </a:extLst>
                </p14:cNvPr>
                <p14:cNvContentPartPr/>
                <p14:nvPr/>
              </p14:nvContentPartPr>
              <p14:xfrm>
                <a:off x="849850" y="313289"/>
                <a:ext cx="100800" cy="280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12C275D-5800-B7A1-2BAF-3AA3A9ACBB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0850" y="304649"/>
                  <a:ext cx="1184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AB68E6A-A988-E046-E251-3B2BD21102BD}"/>
                    </a:ext>
                  </a:extLst>
                </p14:cNvPr>
                <p14:cNvContentPartPr/>
                <p14:nvPr/>
              </p14:nvContentPartPr>
              <p14:xfrm>
                <a:off x="870730" y="428849"/>
                <a:ext cx="126720" cy="11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AB68E6A-A988-E046-E251-3B2BD21102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2090" y="420209"/>
                  <a:ext cx="144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296C8CC-B14B-7EA5-F3B5-AD60583630FD}"/>
                    </a:ext>
                  </a:extLst>
                </p14:cNvPr>
                <p14:cNvContentPartPr/>
                <p14:nvPr/>
              </p14:nvContentPartPr>
              <p14:xfrm>
                <a:off x="1101490" y="506609"/>
                <a:ext cx="273240" cy="87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296C8CC-B14B-7EA5-F3B5-AD60583630F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92850" y="497609"/>
                  <a:ext cx="290880" cy="10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AA74CA3-C1A1-5947-AA2A-5C68BD712DA9}"/>
                  </a:ext>
                </a:extLst>
              </p14:cNvPr>
              <p14:cNvContentPartPr/>
              <p14:nvPr/>
            </p14:nvContentPartPr>
            <p14:xfrm>
              <a:off x="1663810" y="450089"/>
              <a:ext cx="183240" cy="146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AA74CA3-C1A1-5947-AA2A-5C68BD712DA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55170" y="441089"/>
                <a:ext cx="200880" cy="1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B1DEE60-4FDC-5D21-85A0-272F8ED7EB98}"/>
              </a:ext>
            </a:extLst>
          </p:cNvPr>
          <p:cNvGrpSpPr/>
          <p:nvPr/>
        </p:nvGrpSpPr>
        <p:grpSpPr>
          <a:xfrm>
            <a:off x="2144770" y="221129"/>
            <a:ext cx="1824840" cy="500760"/>
            <a:chOff x="2144770" y="221129"/>
            <a:chExt cx="182484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94F40D7-45F8-15BF-7404-BE324BD90487}"/>
                    </a:ext>
                  </a:extLst>
                </p14:cNvPr>
                <p14:cNvContentPartPr/>
                <p14:nvPr/>
              </p14:nvContentPartPr>
              <p14:xfrm>
                <a:off x="2144770" y="401489"/>
                <a:ext cx="702360" cy="320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94F40D7-45F8-15BF-7404-BE324BD9048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36130" y="392489"/>
                  <a:ext cx="7200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516203B-B849-C692-4201-ED21887851A4}"/>
                    </a:ext>
                  </a:extLst>
                </p14:cNvPr>
                <p14:cNvContentPartPr/>
                <p14:nvPr/>
              </p14:nvContentPartPr>
              <p14:xfrm>
                <a:off x="2355370" y="333809"/>
                <a:ext cx="14760" cy="27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516203B-B849-C692-4201-ED21887851A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46370" y="325169"/>
                  <a:ext cx="32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3D2863-CFCB-564E-6CEF-F0EBE04F3088}"/>
                    </a:ext>
                  </a:extLst>
                </p14:cNvPr>
                <p14:cNvContentPartPr/>
                <p14:nvPr/>
              </p14:nvContentPartPr>
              <p14:xfrm>
                <a:off x="3044770" y="221129"/>
                <a:ext cx="228240" cy="372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3D2863-CFCB-564E-6CEF-F0EBE04F30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35770" y="212129"/>
                  <a:ext cx="2458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D493DF-04B5-88AE-CA61-6E886A909F44}"/>
                    </a:ext>
                  </a:extLst>
                </p14:cNvPr>
                <p14:cNvContentPartPr/>
                <p14:nvPr/>
              </p14:nvContentPartPr>
              <p14:xfrm>
                <a:off x="3399010" y="312569"/>
                <a:ext cx="212040" cy="268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D493DF-04B5-88AE-CA61-6E886A909F4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90010" y="303569"/>
                  <a:ext cx="2296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7355B07-D4E0-C42C-C8EA-237AEF6DBE8D}"/>
                    </a:ext>
                  </a:extLst>
                </p14:cNvPr>
                <p14:cNvContentPartPr/>
                <p14:nvPr/>
              </p14:nvContentPartPr>
              <p14:xfrm>
                <a:off x="3754690" y="295649"/>
                <a:ext cx="170280" cy="315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7355B07-D4E0-C42C-C8EA-237AEF6DBE8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45690" y="287009"/>
                  <a:ext cx="1879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13E71C8-776F-2E21-7188-443FCEF68B5A}"/>
                    </a:ext>
                  </a:extLst>
                </p14:cNvPr>
                <p14:cNvContentPartPr/>
                <p14:nvPr/>
              </p14:nvContentPartPr>
              <p14:xfrm>
                <a:off x="3712930" y="280889"/>
                <a:ext cx="256680" cy="10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13E71C8-776F-2E21-7188-443FCEF68B5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03930" y="271889"/>
                  <a:ext cx="2743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E71BEB-5919-F627-4C4F-8B17C280982F}"/>
              </a:ext>
            </a:extLst>
          </p:cNvPr>
          <p:cNvGrpSpPr/>
          <p:nvPr/>
        </p:nvGrpSpPr>
        <p:grpSpPr>
          <a:xfrm>
            <a:off x="5539570" y="402929"/>
            <a:ext cx="1544760" cy="1120680"/>
            <a:chOff x="5539570" y="402929"/>
            <a:chExt cx="1544760" cy="11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DA2BB61-98E4-97D0-5584-6CBD36DD4670}"/>
                    </a:ext>
                  </a:extLst>
                </p14:cNvPr>
                <p14:cNvContentPartPr/>
                <p14:nvPr/>
              </p14:nvContentPartPr>
              <p14:xfrm>
                <a:off x="5539570" y="402929"/>
                <a:ext cx="1544760" cy="151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DA2BB61-98E4-97D0-5584-6CBD36DD467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30930" y="394289"/>
                  <a:ext cx="1562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9C8FB72-9FD7-85A6-05AB-F7EBC2B1BDBE}"/>
                    </a:ext>
                  </a:extLst>
                </p14:cNvPr>
                <p14:cNvContentPartPr/>
                <p14:nvPr/>
              </p14:nvContentPartPr>
              <p14:xfrm>
                <a:off x="5611930" y="1398689"/>
                <a:ext cx="1352520" cy="124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9C8FB72-9FD7-85A6-05AB-F7EBC2B1BDB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03290" y="1389689"/>
                  <a:ext cx="1370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E678434-D9F5-DF4E-668F-655A9DD8CFE2}"/>
                    </a:ext>
                  </a:extLst>
                </p14:cNvPr>
                <p14:cNvContentPartPr/>
                <p14:nvPr/>
              </p14:nvContentPartPr>
              <p14:xfrm>
                <a:off x="6067330" y="568529"/>
                <a:ext cx="185400" cy="894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E678434-D9F5-DF4E-668F-655A9DD8CFE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58330" y="559529"/>
                  <a:ext cx="203040" cy="91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EFC57A-C1D0-8603-A545-F345997C2582}"/>
              </a:ext>
            </a:extLst>
          </p:cNvPr>
          <p:cNvGrpSpPr/>
          <p:nvPr/>
        </p:nvGrpSpPr>
        <p:grpSpPr>
          <a:xfrm>
            <a:off x="7183330" y="308249"/>
            <a:ext cx="239400" cy="271440"/>
            <a:chOff x="7183330" y="308249"/>
            <a:chExt cx="23940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8D9F920-ABCA-B9CA-9A55-02092C7F7D5B}"/>
                    </a:ext>
                  </a:extLst>
                </p14:cNvPr>
                <p14:cNvContentPartPr/>
                <p14:nvPr/>
              </p14:nvContentPartPr>
              <p14:xfrm>
                <a:off x="7183330" y="346049"/>
                <a:ext cx="213480" cy="233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8D9F920-ABCA-B9CA-9A55-02092C7F7D5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174330" y="337049"/>
                  <a:ext cx="231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375C74F-520C-AFD7-1FED-A2D15CBF5A3E}"/>
                    </a:ext>
                  </a:extLst>
                </p14:cNvPr>
                <p14:cNvContentPartPr/>
                <p14:nvPr/>
              </p14:nvContentPartPr>
              <p14:xfrm>
                <a:off x="7211770" y="308249"/>
                <a:ext cx="210960" cy="7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375C74F-520C-AFD7-1FED-A2D15CBF5A3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202770" y="299609"/>
                  <a:ext cx="2286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FA2737E-5CCD-24C0-DE05-6CF722B637AB}"/>
              </a:ext>
            </a:extLst>
          </p:cNvPr>
          <p:cNvGrpSpPr/>
          <p:nvPr/>
        </p:nvGrpSpPr>
        <p:grpSpPr>
          <a:xfrm>
            <a:off x="7098730" y="1161089"/>
            <a:ext cx="378000" cy="417960"/>
            <a:chOff x="7098730" y="1161089"/>
            <a:chExt cx="37800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F13B150-9358-E9B3-2A16-1E77AECFDBC6}"/>
                    </a:ext>
                  </a:extLst>
                </p14:cNvPr>
                <p14:cNvContentPartPr/>
                <p14:nvPr/>
              </p14:nvContentPartPr>
              <p14:xfrm>
                <a:off x="7125730" y="1301129"/>
                <a:ext cx="185400" cy="277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F13B150-9358-E9B3-2A16-1E77AECFDBC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16730" y="1292129"/>
                  <a:ext cx="2030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4C78EAC-1D5F-8507-0167-DD437BD17D9E}"/>
                    </a:ext>
                  </a:extLst>
                </p14:cNvPr>
                <p14:cNvContentPartPr/>
                <p14:nvPr/>
              </p14:nvContentPartPr>
              <p14:xfrm>
                <a:off x="7098730" y="1319849"/>
                <a:ext cx="172080" cy="34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4C78EAC-1D5F-8507-0167-DD437BD17D9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90090" y="1311209"/>
                  <a:ext cx="189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09FA166-AC27-7750-65CB-0D8CA5A32823}"/>
                    </a:ext>
                  </a:extLst>
                </p14:cNvPr>
                <p14:cNvContentPartPr/>
                <p14:nvPr/>
              </p14:nvContentPartPr>
              <p14:xfrm>
                <a:off x="7387090" y="1161089"/>
                <a:ext cx="89640" cy="13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09FA166-AC27-7750-65CB-0D8CA5A3282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78090" y="1152449"/>
                  <a:ext cx="1072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10D552-CD2A-3356-8E7E-49BB4D431B54}"/>
              </a:ext>
            </a:extLst>
          </p:cNvPr>
          <p:cNvGrpSpPr/>
          <p:nvPr/>
        </p:nvGrpSpPr>
        <p:grpSpPr>
          <a:xfrm>
            <a:off x="7572850" y="734129"/>
            <a:ext cx="1246320" cy="571320"/>
            <a:chOff x="7572850" y="734129"/>
            <a:chExt cx="124632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F62B516-C629-2D7B-0B12-7397392540B6}"/>
                    </a:ext>
                  </a:extLst>
                </p14:cNvPr>
                <p14:cNvContentPartPr/>
                <p14:nvPr/>
              </p14:nvContentPartPr>
              <p14:xfrm>
                <a:off x="7572850" y="734129"/>
                <a:ext cx="1246320" cy="331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F62B516-C629-2D7B-0B12-7397392540B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564210" y="725129"/>
                  <a:ext cx="12639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9C9F419-195E-B533-C6A0-8E1B3E1CB798}"/>
                    </a:ext>
                  </a:extLst>
                </p14:cNvPr>
                <p14:cNvContentPartPr/>
                <p14:nvPr/>
              </p14:nvContentPartPr>
              <p14:xfrm>
                <a:off x="8341090" y="1076489"/>
                <a:ext cx="224640" cy="198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9C9F419-195E-B533-C6A0-8E1B3E1CB79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332090" y="1067489"/>
                  <a:ext cx="242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BEA55DF-C657-10F6-1C00-29FDB432B21B}"/>
                    </a:ext>
                  </a:extLst>
                </p14:cNvPr>
                <p14:cNvContentPartPr/>
                <p14:nvPr/>
              </p14:nvContentPartPr>
              <p14:xfrm>
                <a:off x="8622250" y="1037249"/>
                <a:ext cx="119880" cy="268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BEA55DF-C657-10F6-1C00-29FDB432B21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13250" y="1028609"/>
                  <a:ext cx="1375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6F4D70-0091-0A0A-CFCD-96F39CFDECF4}"/>
                    </a:ext>
                  </a:extLst>
                </p14:cNvPr>
                <p14:cNvContentPartPr/>
                <p14:nvPr/>
              </p14:nvContentPartPr>
              <p14:xfrm>
                <a:off x="8618290" y="1093409"/>
                <a:ext cx="140760" cy="81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6F4D70-0091-0A0A-CFCD-96F39CFDECF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09650" y="1084769"/>
                  <a:ext cx="15840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4EBC804-7628-9FF9-5AA9-001C67147242}"/>
                  </a:ext>
                </a:extLst>
              </p14:cNvPr>
              <p14:cNvContentPartPr/>
              <p14:nvPr/>
            </p14:nvContentPartPr>
            <p14:xfrm>
              <a:off x="1014730" y="1207889"/>
              <a:ext cx="13680" cy="285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4EBC804-7628-9FF9-5AA9-001C6714724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06090" y="1198889"/>
                <a:ext cx="3132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2B0CF81-D7BC-B36A-04F4-85EC937B5341}"/>
                  </a:ext>
                </a:extLst>
              </p14:cNvPr>
              <p14:cNvContentPartPr/>
              <p14:nvPr/>
            </p14:nvContentPartPr>
            <p14:xfrm>
              <a:off x="906370" y="1503809"/>
              <a:ext cx="276840" cy="19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2B0CF81-D7BC-B36A-04F4-85EC937B534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7730" y="1494809"/>
                <a:ext cx="2944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7304C6D-31A3-8BA3-A849-89128DE1202A}"/>
                  </a:ext>
                </a:extLst>
              </p14:cNvPr>
              <p14:cNvContentPartPr/>
              <p14:nvPr/>
            </p14:nvContentPartPr>
            <p14:xfrm>
              <a:off x="904210" y="1235609"/>
              <a:ext cx="276120" cy="26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7304C6D-31A3-8BA3-A849-89128DE1202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95210" y="1226609"/>
                <a:ext cx="293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886144C-844E-72C2-608F-64DEBC0FF369}"/>
                  </a:ext>
                </a:extLst>
              </p14:cNvPr>
              <p14:cNvContentPartPr/>
              <p14:nvPr/>
            </p14:nvContentPartPr>
            <p14:xfrm>
              <a:off x="1322170" y="1123649"/>
              <a:ext cx="53640" cy="137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886144C-844E-72C2-608F-64DEBC0FF36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13530" y="1114649"/>
                <a:ext cx="712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0D3401A-CA3D-8A3B-A629-BA10B85FF19E}"/>
                  </a:ext>
                </a:extLst>
              </p14:cNvPr>
              <p14:cNvContentPartPr/>
              <p14:nvPr/>
            </p14:nvContentPartPr>
            <p14:xfrm>
              <a:off x="877210" y="1131209"/>
              <a:ext cx="282240" cy="38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0D3401A-CA3D-8A3B-A629-BA10B85FF19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68570" y="1122569"/>
                <a:ext cx="2998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B0169D0-D58E-5A8F-AFFF-57564BB39DF7}"/>
                  </a:ext>
                </a:extLst>
              </p14:cNvPr>
              <p14:cNvContentPartPr/>
              <p14:nvPr/>
            </p14:nvContentPartPr>
            <p14:xfrm>
              <a:off x="714490" y="1085849"/>
              <a:ext cx="23760" cy="669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B0169D0-D58E-5A8F-AFFF-57564BB39DF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05490" y="1076849"/>
                <a:ext cx="41400" cy="68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8941902E-F3CE-0706-5706-AF6CBCD7FF98}"/>
              </a:ext>
            </a:extLst>
          </p:cNvPr>
          <p:cNvGrpSpPr/>
          <p:nvPr/>
        </p:nvGrpSpPr>
        <p:grpSpPr>
          <a:xfrm>
            <a:off x="1460410" y="1017449"/>
            <a:ext cx="1868400" cy="777600"/>
            <a:chOff x="1460410" y="1017449"/>
            <a:chExt cx="1868400" cy="77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9C88175-91BD-EEC7-44D4-86530740F119}"/>
                    </a:ext>
                  </a:extLst>
                </p14:cNvPr>
                <p14:cNvContentPartPr/>
                <p14:nvPr/>
              </p14:nvContentPartPr>
              <p14:xfrm>
                <a:off x="1460410" y="1017449"/>
                <a:ext cx="15120" cy="682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9C88175-91BD-EEC7-44D4-86530740F11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51410" y="1008809"/>
                  <a:ext cx="3276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692062C-E657-8CB6-0397-6C9A2E2EEEE5}"/>
                    </a:ext>
                  </a:extLst>
                </p14:cNvPr>
                <p14:cNvContentPartPr/>
                <p14:nvPr/>
              </p14:nvContentPartPr>
              <p14:xfrm>
                <a:off x="1677850" y="1338569"/>
                <a:ext cx="208080" cy="18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692062C-E657-8CB6-0397-6C9A2E2EEEE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69210" y="1329569"/>
                  <a:ext cx="225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A46BFBF-78A4-F4F8-2422-89A5B7143AC2}"/>
                    </a:ext>
                  </a:extLst>
                </p14:cNvPr>
                <p14:cNvContentPartPr/>
                <p14:nvPr/>
              </p14:nvContentPartPr>
              <p14:xfrm>
                <a:off x="1688290" y="1430369"/>
                <a:ext cx="192960" cy="10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A46BFBF-78A4-F4F8-2422-89A5B7143AC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79650" y="1421369"/>
                  <a:ext cx="210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58B3027-96A8-B475-CFC1-722748879172}"/>
                    </a:ext>
                  </a:extLst>
                </p14:cNvPr>
                <p14:cNvContentPartPr/>
                <p14:nvPr/>
              </p14:nvContentPartPr>
              <p14:xfrm>
                <a:off x="2126050" y="1121849"/>
                <a:ext cx="25560" cy="48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58B3027-96A8-B475-CFC1-72274887917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117050" y="1112849"/>
                  <a:ext cx="4320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3C4C638-07BF-279C-2619-DC6564BAC2B7}"/>
                    </a:ext>
                  </a:extLst>
                </p14:cNvPr>
                <p14:cNvContentPartPr/>
                <p14:nvPr/>
              </p14:nvContentPartPr>
              <p14:xfrm>
                <a:off x="2369410" y="1226249"/>
                <a:ext cx="211680" cy="293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3C4C638-07BF-279C-2619-DC6564BAC2B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60410" y="1217249"/>
                  <a:ext cx="2293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206DA9A-160D-791E-A84E-66A368328737}"/>
                    </a:ext>
                  </a:extLst>
                </p14:cNvPr>
                <p14:cNvContentPartPr/>
                <p14:nvPr/>
              </p14:nvContentPartPr>
              <p14:xfrm>
                <a:off x="2335210" y="1237769"/>
                <a:ext cx="214200" cy="5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206DA9A-160D-791E-A84E-66A36832873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326210" y="1228769"/>
                  <a:ext cx="231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58EA25A-ABB1-ECAC-D3DC-70C460FDE1F8}"/>
                    </a:ext>
                  </a:extLst>
                </p14:cNvPr>
                <p14:cNvContentPartPr/>
                <p14:nvPr/>
              </p14:nvContentPartPr>
              <p14:xfrm>
                <a:off x="2306410" y="1124009"/>
                <a:ext cx="278640" cy="11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58EA25A-ABB1-ECAC-D3DC-70C460FDE1F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97770" y="1115369"/>
                  <a:ext cx="296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8D3171D-4897-A93B-A465-9E391D0589F5}"/>
                    </a:ext>
                  </a:extLst>
                </p14:cNvPr>
                <p14:cNvContentPartPr/>
                <p14:nvPr/>
              </p14:nvContentPartPr>
              <p14:xfrm>
                <a:off x="2686930" y="1372769"/>
                <a:ext cx="208800" cy="21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8D3171D-4897-A93B-A465-9E391D0589F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78290" y="1364129"/>
                  <a:ext cx="226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AAD7C27-81F8-EE9F-F870-8C5614541FEE}"/>
                    </a:ext>
                  </a:extLst>
                </p14:cNvPr>
                <p14:cNvContentPartPr/>
                <p14:nvPr/>
              </p14:nvContentPartPr>
              <p14:xfrm>
                <a:off x="2895370" y="1282769"/>
                <a:ext cx="245160" cy="289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AAD7C27-81F8-EE9F-F870-8C5614541FE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86370" y="1273769"/>
                  <a:ext cx="2628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9423DDC-B0B7-DF37-E7D2-0F73C722479B}"/>
                    </a:ext>
                  </a:extLst>
                </p14:cNvPr>
                <p14:cNvContentPartPr/>
                <p14:nvPr/>
              </p14:nvContentPartPr>
              <p14:xfrm>
                <a:off x="2945050" y="1179449"/>
                <a:ext cx="234360" cy="53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9423DDC-B0B7-DF37-E7D2-0F73C722479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36050" y="1170809"/>
                  <a:ext cx="252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AA659B1-B5D8-C2C5-98A5-321B5D12FF90}"/>
                    </a:ext>
                  </a:extLst>
                </p14:cNvPr>
                <p14:cNvContentPartPr/>
                <p14:nvPr/>
              </p14:nvContentPartPr>
              <p14:xfrm>
                <a:off x="3291010" y="1100609"/>
                <a:ext cx="37800" cy="694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AA659B1-B5D8-C2C5-98A5-321B5D12FF9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282370" y="1091969"/>
                  <a:ext cx="55440" cy="71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8EA8764-8E68-B573-FA2F-542217F90FE9}"/>
              </a:ext>
            </a:extLst>
          </p:cNvPr>
          <p:cNvGrpSpPr/>
          <p:nvPr/>
        </p:nvGrpSpPr>
        <p:grpSpPr>
          <a:xfrm>
            <a:off x="2469850" y="2004209"/>
            <a:ext cx="2077200" cy="482400"/>
            <a:chOff x="2469850" y="2004209"/>
            <a:chExt cx="207720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BB17300-7A79-0300-875F-C0F867EB4117}"/>
                    </a:ext>
                  </a:extLst>
                </p14:cNvPr>
                <p14:cNvContentPartPr/>
                <p14:nvPr/>
              </p14:nvContentPartPr>
              <p14:xfrm>
                <a:off x="2469850" y="2069369"/>
                <a:ext cx="159120" cy="252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BB17300-7A79-0300-875F-C0F867EB411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460850" y="2060729"/>
                  <a:ext cx="1767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30CF2C1-66CB-ACF1-9D21-AF342CF77BCE}"/>
                    </a:ext>
                  </a:extLst>
                </p14:cNvPr>
                <p14:cNvContentPartPr/>
                <p14:nvPr/>
              </p14:nvContentPartPr>
              <p14:xfrm>
                <a:off x="2647330" y="2051009"/>
                <a:ext cx="205560" cy="285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30CF2C1-66CB-ACF1-9D21-AF342CF77BC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38330" y="2042009"/>
                  <a:ext cx="2232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19B6ED7-05A7-84D6-B762-16D33EBAF700}"/>
                    </a:ext>
                  </a:extLst>
                </p14:cNvPr>
                <p14:cNvContentPartPr/>
                <p14:nvPr/>
              </p14:nvContentPartPr>
              <p14:xfrm>
                <a:off x="3023170" y="2100689"/>
                <a:ext cx="14400" cy="204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19B6ED7-05A7-84D6-B762-16D33EBAF70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14530" y="2091689"/>
                  <a:ext cx="32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5D512F8-1BEF-27E6-F9BC-EFC4B1CFC6E0}"/>
                    </a:ext>
                  </a:extLst>
                </p14:cNvPr>
                <p14:cNvContentPartPr/>
                <p14:nvPr/>
              </p14:nvContentPartPr>
              <p14:xfrm>
                <a:off x="2927410" y="2214089"/>
                <a:ext cx="193320" cy="20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5D512F8-1BEF-27E6-F9BC-EFC4B1CFC6E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18410" y="2205089"/>
                  <a:ext cx="210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87E5397-9080-2472-C7C6-8D9EA90F31A7}"/>
                    </a:ext>
                  </a:extLst>
                </p14:cNvPr>
                <p14:cNvContentPartPr/>
                <p14:nvPr/>
              </p14:nvContentPartPr>
              <p14:xfrm>
                <a:off x="3192370" y="2040209"/>
                <a:ext cx="6120" cy="257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87E5397-9080-2472-C7C6-8D9EA90F31A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183370" y="2031569"/>
                  <a:ext cx="23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07510F3-057C-F048-A02E-00B1E4456A54}"/>
                    </a:ext>
                  </a:extLst>
                </p14:cNvPr>
                <p14:cNvContentPartPr/>
                <p14:nvPr/>
              </p14:nvContentPartPr>
              <p14:xfrm>
                <a:off x="3436450" y="2004209"/>
                <a:ext cx="1110600" cy="482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07510F3-057C-F048-A02E-00B1E4456A5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427810" y="1995569"/>
                  <a:ext cx="11282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71B7102-3716-EB1A-19D9-C413F4E9C5E3}"/>
                    </a:ext>
                  </a:extLst>
                </p14:cNvPr>
                <p14:cNvContentPartPr/>
                <p14:nvPr/>
              </p14:nvContentPartPr>
              <p14:xfrm>
                <a:off x="4080130" y="2069009"/>
                <a:ext cx="13680" cy="6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71B7102-3716-EB1A-19D9-C413F4E9C5E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71130" y="2060369"/>
                  <a:ext cx="313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2211EDC-2121-11FC-C29F-D8C6791660AF}"/>
              </a:ext>
            </a:extLst>
          </p:cNvPr>
          <p:cNvGrpSpPr/>
          <p:nvPr/>
        </p:nvGrpSpPr>
        <p:grpSpPr>
          <a:xfrm>
            <a:off x="538450" y="1941569"/>
            <a:ext cx="1515600" cy="809280"/>
            <a:chOff x="538450" y="1941569"/>
            <a:chExt cx="1515600" cy="80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5C26336-5B88-8D2F-4553-CCEAC7F5E874}"/>
                    </a:ext>
                  </a:extLst>
                </p14:cNvPr>
                <p14:cNvContentPartPr/>
                <p14:nvPr/>
              </p14:nvContentPartPr>
              <p14:xfrm>
                <a:off x="564730" y="2178089"/>
                <a:ext cx="592920" cy="163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5C26336-5B88-8D2F-4553-CCEAC7F5E87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5730" y="2169089"/>
                  <a:ext cx="610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11FA451-B728-8FDB-F35E-213C0F9B093B}"/>
                    </a:ext>
                  </a:extLst>
                </p14:cNvPr>
                <p14:cNvContentPartPr/>
                <p14:nvPr/>
              </p14:nvContentPartPr>
              <p14:xfrm>
                <a:off x="1347010" y="1941569"/>
                <a:ext cx="707040" cy="374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11FA451-B728-8FDB-F35E-213C0F9B093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38370" y="1932569"/>
                  <a:ext cx="7246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D9A31AE-D4D7-B470-3A7A-D54FF86E5D60}"/>
                    </a:ext>
                  </a:extLst>
                </p14:cNvPr>
                <p14:cNvContentPartPr/>
                <p14:nvPr/>
              </p14:nvContentPartPr>
              <p14:xfrm>
                <a:off x="1303090" y="2079089"/>
                <a:ext cx="369360" cy="13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D9A31AE-D4D7-B470-3A7A-D54FF86E5D6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94450" y="2070449"/>
                  <a:ext cx="387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0F8C021-3C31-2D82-7C75-DC8615BB56E8}"/>
                    </a:ext>
                  </a:extLst>
                </p14:cNvPr>
                <p14:cNvContentPartPr/>
                <p14:nvPr/>
              </p14:nvContentPartPr>
              <p14:xfrm>
                <a:off x="538450" y="2366009"/>
                <a:ext cx="871560" cy="374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0F8C021-3C31-2D82-7C75-DC8615BB56E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29450" y="2357369"/>
                  <a:ext cx="8892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7EBC2C5-43DE-DF4F-AD12-6BD1FF9D0146}"/>
                    </a:ext>
                  </a:extLst>
                </p14:cNvPr>
                <p14:cNvContentPartPr/>
                <p14:nvPr/>
              </p14:nvContentPartPr>
              <p14:xfrm>
                <a:off x="1560130" y="2562209"/>
                <a:ext cx="44280" cy="42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7EBC2C5-43DE-DF4F-AD12-6BD1FF9D014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51490" y="2553569"/>
                  <a:ext cx="61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5067F27-61BB-9521-7E23-DDD9875B0E89}"/>
                    </a:ext>
                  </a:extLst>
                </p14:cNvPr>
                <p14:cNvContentPartPr/>
                <p14:nvPr/>
              </p14:nvContentPartPr>
              <p14:xfrm>
                <a:off x="1545730" y="2711609"/>
                <a:ext cx="40320" cy="39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5067F27-61BB-9521-7E23-DDD9875B0E8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36730" y="2702969"/>
                  <a:ext cx="579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746E127-D725-8F9B-BD9E-51031C974E12}"/>
              </a:ext>
            </a:extLst>
          </p:cNvPr>
          <p:cNvGrpSpPr/>
          <p:nvPr/>
        </p:nvGrpSpPr>
        <p:grpSpPr>
          <a:xfrm>
            <a:off x="1892410" y="2516129"/>
            <a:ext cx="3996720" cy="458280"/>
            <a:chOff x="1892410" y="2516129"/>
            <a:chExt cx="399672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6198411-A9D2-E66C-23DA-8ABCA60EBC59}"/>
                    </a:ext>
                  </a:extLst>
                </p14:cNvPr>
                <p14:cNvContentPartPr/>
                <p14:nvPr/>
              </p14:nvContentPartPr>
              <p14:xfrm>
                <a:off x="1892410" y="2544209"/>
                <a:ext cx="145800" cy="248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6198411-A9D2-E66C-23DA-8ABCA60EBC5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83410" y="2535209"/>
                  <a:ext cx="1634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6352006-CCDB-40CF-8DED-EC70D0A87B6B}"/>
                    </a:ext>
                  </a:extLst>
                </p14:cNvPr>
                <p14:cNvContentPartPr/>
                <p14:nvPr/>
              </p14:nvContentPartPr>
              <p14:xfrm>
                <a:off x="1893850" y="2534849"/>
                <a:ext cx="195840" cy="24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6352006-CCDB-40CF-8DED-EC70D0A87B6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85210" y="2526209"/>
                  <a:ext cx="213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FAB7887-12D0-819E-AA83-5AB3E2DCF817}"/>
                    </a:ext>
                  </a:extLst>
                </p14:cNvPr>
                <p14:cNvContentPartPr/>
                <p14:nvPr/>
              </p14:nvContentPartPr>
              <p14:xfrm>
                <a:off x="2169610" y="2627009"/>
                <a:ext cx="19440" cy="173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FAB7887-12D0-819E-AA83-5AB3E2DCF81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60610" y="2618009"/>
                  <a:ext cx="37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C7C26F2-DFE6-EEF1-C7F8-7109CBA6D4DD}"/>
                    </a:ext>
                  </a:extLst>
                </p14:cNvPr>
                <p14:cNvContentPartPr/>
                <p14:nvPr/>
              </p14:nvContentPartPr>
              <p14:xfrm>
                <a:off x="2129650" y="2711969"/>
                <a:ext cx="164520" cy="19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C7C26F2-DFE6-EEF1-C7F8-7109CBA6D4D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20650" y="2702969"/>
                  <a:ext cx="182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F3A43E3-F2A7-4040-606F-04E19C907C2A}"/>
                    </a:ext>
                  </a:extLst>
                </p14:cNvPr>
                <p14:cNvContentPartPr/>
                <p14:nvPr/>
              </p14:nvContentPartPr>
              <p14:xfrm>
                <a:off x="2349610" y="2564009"/>
                <a:ext cx="21600" cy="227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F3A43E3-F2A7-4040-606F-04E19C907C2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340610" y="2555369"/>
                  <a:ext cx="39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37A9D20-B5C7-340F-5529-F6857EA93196}"/>
                    </a:ext>
                  </a:extLst>
                </p14:cNvPr>
                <p14:cNvContentPartPr/>
                <p14:nvPr/>
              </p14:nvContentPartPr>
              <p14:xfrm>
                <a:off x="2403250" y="2783609"/>
                <a:ext cx="27000" cy="113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37A9D20-B5C7-340F-5529-F6857EA9319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394250" y="2774969"/>
                  <a:ext cx="44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1233562-E310-46F2-4A57-77E9CCA21BC7}"/>
                    </a:ext>
                  </a:extLst>
                </p14:cNvPr>
                <p14:cNvContentPartPr/>
                <p14:nvPr/>
              </p14:nvContentPartPr>
              <p14:xfrm>
                <a:off x="2636170" y="2578049"/>
                <a:ext cx="146520" cy="225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1233562-E310-46F2-4A57-77E9CCA21BC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27170" y="2569049"/>
                  <a:ext cx="164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745E2FD-7333-A226-F74C-8BCD0D11C8A2}"/>
                    </a:ext>
                  </a:extLst>
                </p14:cNvPr>
                <p14:cNvContentPartPr/>
                <p14:nvPr/>
              </p14:nvContentPartPr>
              <p14:xfrm>
                <a:off x="2625730" y="2555369"/>
                <a:ext cx="189000" cy="17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745E2FD-7333-A226-F74C-8BCD0D11C8A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17090" y="2546369"/>
                  <a:ext cx="206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D063E03-9CD5-0209-8748-BA2018DDA59A}"/>
                    </a:ext>
                  </a:extLst>
                </p14:cNvPr>
                <p14:cNvContentPartPr/>
                <p14:nvPr/>
              </p14:nvContentPartPr>
              <p14:xfrm>
                <a:off x="2908330" y="2596409"/>
                <a:ext cx="14400" cy="193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D063E03-9CD5-0209-8748-BA2018DDA59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899330" y="2587409"/>
                  <a:ext cx="32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5E41F3B-572C-5A74-61FA-B5728DF537F6}"/>
                    </a:ext>
                  </a:extLst>
                </p14:cNvPr>
                <p14:cNvContentPartPr/>
                <p14:nvPr/>
              </p14:nvContentPartPr>
              <p14:xfrm>
                <a:off x="2853250" y="2709089"/>
                <a:ext cx="152280" cy="13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5E41F3B-572C-5A74-61FA-B5728DF537F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44610" y="2700089"/>
                  <a:ext cx="169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7919030-F738-0EAF-5D42-43FC3CF7374A}"/>
                    </a:ext>
                  </a:extLst>
                </p14:cNvPr>
                <p14:cNvContentPartPr/>
                <p14:nvPr/>
              </p14:nvContentPartPr>
              <p14:xfrm>
                <a:off x="3106330" y="2572649"/>
                <a:ext cx="15120" cy="204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7919030-F738-0EAF-5D42-43FC3CF7374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097690" y="2563649"/>
                  <a:ext cx="32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FC02025-C213-0648-F77A-B5AC6745AEA0}"/>
                    </a:ext>
                  </a:extLst>
                </p14:cNvPr>
                <p14:cNvContentPartPr/>
                <p14:nvPr/>
              </p14:nvContentPartPr>
              <p14:xfrm>
                <a:off x="3181570" y="2734649"/>
                <a:ext cx="141840" cy="7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FC02025-C213-0648-F77A-B5AC6745AEA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72570" y="2725649"/>
                  <a:ext cx="159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337191E-C5A6-AC21-D316-7C7B5B92B718}"/>
                    </a:ext>
                  </a:extLst>
                </p14:cNvPr>
                <p14:cNvContentPartPr/>
                <p14:nvPr/>
              </p14:nvContentPartPr>
              <p14:xfrm>
                <a:off x="3379210" y="2583449"/>
                <a:ext cx="24480" cy="246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337191E-C5A6-AC21-D316-7C7B5B92B71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70210" y="2574449"/>
                  <a:ext cx="42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E0F2A3F-183B-2ED0-A71F-14EBD243E183}"/>
                    </a:ext>
                  </a:extLst>
                </p14:cNvPr>
                <p14:cNvContentPartPr/>
                <p14:nvPr/>
              </p14:nvContentPartPr>
              <p14:xfrm>
                <a:off x="2300290" y="2543489"/>
                <a:ext cx="106920" cy="268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E0F2A3F-183B-2ED0-A71F-14EBD243E18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91290" y="2534489"/>
                  <a:ext cx="1245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1790008-8E13-1F63-6AA9-B3E0CADE501E}"/>
                    </a:ext>
                  </a:extLst>
                </p14:cNvPr>
                <p14:cNvContentPartPr/>
                <p14:nvPr/>
              </p14:nvContentPartPr>
              <p14:xfrm>
                <a:off x="3056650" y="2552489"/>
                <a:ext cx="109440" cy="251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1790008-8E13-1F63-6AA9-B3E0CADE501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048010" y="2543489"/>
                  <a:ext cx="1270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E66FE52-8BAA-9979-51A2-4AF23547E326}"/>
                    </a:ext>
                  </a:extLst>
                </p14:cNvPr>
                <p14:cNvContentPartPr/>
                <p14:nvPr/>
              </p14:nvContentPartPr>
              <p14:xfrm>
                <a:off x="3395770" y="2806649"/>
                <a:ext cx="106200" cy="154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E66FE52-8BAA-9979-51A2-4AF23547E32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87130" y="2798009"/>
                  <a:ext cx="123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9B2EE7B-C4BE-F1B0-15CE-7C9D8EEDAD87}"/>
                    </a:ext>
                  </a:extLst>
                </p14:cNvPr>
                <p14:cNvContentPartPr/>
                <p14:nvPr/>
              </p14:nvContentPartPr>
              <p14:xfrm>
                <a:off x="3677650" y="2576969"/>
                <a:ext cx="199080" cy="214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9B2EE7B-C4BE-F1B0-15CE-7C9D8EEDAD8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68650" y="2567969"/>
                  <a:ext cx="216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6457EC1-8E9C-7025-7BA0-493025AF4BA1}"/>
                    </a:ext>
                  </a:extLst>
                </p14:cNvPr>
                <p14:cNvContentPartPr/>
                <p14:nvPr/>
              </p14:nvContentPartPr>
              <p14:xfrm>
                <a:off x="3662170" y="2564369"/>
                <a:ext cx="200160" cy="21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6457EC1-8E9C-7025-7BA0-493025AF4BA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653170" y="2555369"/>
                  <a:ext cx="217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4FFAE51-5304-DCE9-D9B9-26334AD8E311}"/>
                    </a:ext>
                  </a:extLst>
                </p14:cNvPr>
                <p14:cNvContentPartPr/>
                <p14:nvPr/>
              </p14:nvContentPartPr>
              <p14:xfrm>
                <a:off x="4001650" y="2573369"/>
                <a:ext cx="37080" cy="204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4FFAE51-5304-DCE9-D9B9-26334AD8E31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992650" y="2564369"/>
                  <a:ext cx="54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E6DD88F-C596-B4DC-1E9E-6507FBB4EE1F}"/>
                    </a:ext>
                  </a:extLst>
                </p14:cNvPr>
                <p14:cNvContentPartPr/>
                <p14:nvPr/>
              </p14:nvContentPartPr>
              <p14:xfrm>
                <a:off x="3919570" y="2675969"/>
                <a:ext cx="177120" cy="32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E6DD88F-C596-B4DC-1E9E-6507FBB4EE1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910570" y="2667329"/>
                  <a:ext cx="194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C50EF10-D4E7-7B40-63A7-A34BB7DA8B13}"/>
                    </a:ext>
                  </a:extLst>
                </p14:cNvPr>
                <p14:cNvContentPartPr/>
                <p14:nvPr/>
              </p14:nvContentPartPr>
              <p14:xfrm>
                <a:off x="4079050" y="2550689"/>
                <a:ext cx="201240" cy="256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C50EF10-D4E7-7B40-63A7-A34BB7DA8B1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70050" y="2542049"/>
                  <a:ext cx="218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28B8525-0C5C-25A0-8BE6-90BF7EB5A000}"/>
                    </a:ext>
                  </a:extLst>
                </p14:cNvPr>
                <p14:cNvContentPartPr/>
                <p14:nvPr/>
              </p14:nvContentPartPr>
              <p14:xfrm>
                <a:off x="4355530" y="2718089"/>
                <a:ext cx="92160" cy="5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28B8525-0C5C-25A0-8BE6-90BF7EB5A00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346890" y="2709089"/>
                  <a:ext cx="109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F8D658E-47A4-3764-EACA-B23ABE5EAC58}"/>
                    </a:ext>
                  </a:extLst>
                </p14:cNvPr>
                <p14:cNvContentPartPr/>
                <p14:nvPr/>
              </p14:nvContentPartPr>
              <p14:xfrm>
                <a:off x="4530490" y="2577689"/>
                <a:ext cx="88200" cy="218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F8D658E-47A4-3764-EACA-B23ABE5EAC5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521850" y="2569049"/>
                  <a:ext cx="105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5A70683-330A-60B4-9035-FD9817B97B4E}"/>
                    </a:ext>
                  </a:extLst>
                </p14:cNvPr>
                <p14:cNvContentPartPr/>
                <p14:nvPr/>
              </p14:nvContentPartPr>
              <p14:xfrm>
                <a:off x="5332930" y="2562569"/>
                <a:ext cx="161280" cy="213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5A70683-330A-60B4-9035-FD9817B97B4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23930" y="2553569"/>
                  <a:ext cx="178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F257895-3D56-4F6E-64DB-C6EF9FE022E2}"/>
                    </a:ext>
                  </a:extLst>
                </p14:cNvPr>
                <p14:cNvContentPartPr/>
                <p14:nvPr/>
              </p14:nvContentPartPr>
              <p14:xfrm>
                <a:off x="5329330" y="2556089"/>
                <a:ext cx="186480" cy="12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F257895-3D56-4F6E-64DB-C6EF9FE022E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320690" y="2547449"/>
                  <a:ext cx="20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5DFFA2E-5798-8E41-B584-CB16E9CE2CD2}"/>
                    </a:ext>
                  </a:extLst>
                </p14:cNvPr>
                <p14:cNvContentPartPr/>
                <p14:nvPr/>
              </p14:nvContentPartPr>
              <p14:xfrm>
                <a:off x="5582770" y="2654369"/>
                <a:ext cx="98280" cy="13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5DFFA2E-5798-8E41-B584-CB16E9CE2CD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573770" y="2645369"/>
                  <a:ext cx="115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D08522F-79A6-46B1-978A-79108C83F4BD}"/>
                    </a:ext>
                  </a:extLst>
                </p14:cNvPr>
                <p14:cNvContentPartPr/>
                <p14:nvPr/>
              </p14:nvContentPartPr>
              <p14:xfrm>
                <a:off x="5650450" y="2516129"/>
                <a:ext cx="238680" cy="256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D08522F-79A6-46B1-978A-79108C83F4B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641810" y="2507489"/>
                  <a:ext cx="256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876A1F1-2E9E-0634-2997-49C23DD3EB94}"/>
                    </a:ext>
                  </a:extLst>
                </p14:cNvPr>
                <p14:cNvContentPartPr/>
                <p14:nvPr/>
              </p14:nvContentPartPr>
              <p14:xfrm>
                <a:off x="4645330" y="2793689"/>
                <a:ext cx="96480" cy="180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876A1F1-2E9E-0634-2997-49C23DD3EB9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36330" y="2784689"/>
                  <a:ext cx="11412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A44D2A4-C49A-25F3-A549-63EB3991D323}"/>
              </a:ext>
            </a:extLst>
          </p:cNvPr>
          <p:cNvGrpSpPr/>
          <p:nvPr/>
        </p:nvGrpSpPr>
        <p:grpSpPr>
          <a:xfrm>
            <a:off x="648970" y="3763889"/>
            <a:ext cx="3051000" cy="514800"/>
            <a:chOff x="648970" y="3763889"/>
            <a:chExt cx="305100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EA66883-686E-9DB8-ECDA-9E362C4FAC85}"/>
                    </a:ext>
                  </a:extLst>
                </p14:cNvPr>
                <p14:cNvContentPartPr/>
                <p14:nvPr/>
              </p14:nvContentPartPr>
              <p14:xfrm>
                <a:off x="648970" y="3763889"/>
                <a:ext cx="297720" cy="166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EA66883-686E-9DB8-ECDA-9E362C4FAC8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39970" y="3755249"/>
                  <a:ext cx="315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F7F39E2-A0D4-47CF-21BE-CB2D6C955B4B}"/>
                    </a:ext>
                  </a:extLst>
                </p14:cNvPr>
                <p14:cNvContentPartPr/>
                <p14:nvPr/>
              </p14:nvContentPartPr>
              <p14:xfrm>
                <a:off x="719530" y="3838409"/>
                <a:ext cx="138960" cy="288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F7F39E2-A0D4-47CF-21BE-CB2D6C955B4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10530" y="3829409"/>
                  <a:ext cx="1566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B280E41-064F-6058-3B7B-80C7CFE50ED2}"/>
                    </a:ext>
                  </a:extLst>
                </p14:cNvPr>
                <p14:cNvContentPartPr/>
                <p14:nvPr/>
              </p14:nvContentPartPr>
              <p14:xfrm>
                <a:off x="919690" y="4003649"/>
                <a:ext cx="207360" cy="87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B280E41-064F-6058-3B7B-80C7CFE50ED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10690" y="3995009"/>
                  <a:ext cx="225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ECAE903-C86C-B4CC-FD1A-62307FF76500}"/>
                    </a:ext>
                  </a:extLst>
                </p14:cNvPr>
                <p14:cNvContentPartPr/>
                <p14:nvPr/>
              </p14:nvContentPartPr>
              <p14:xfrm>
                <a:off x="801250" y="3989609"/>
                <a:ext cx="174960" cy="13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ECAE903-C86C-B4CC-FD1A-62307FF7650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92610" y="3980609"/>
                  <a:ext cx="192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06710B9-A8F8-934D-18F5-FF7CAF643D4F}"/>
                    </a:ext>
                  </a:extLst>
                </p14:cNvPr>
                <p14:cNvContentPartPr/>
                <p14:nvPr/>
              </p14:nvContentPartPr>
              <p14:xfrm>
                <a:off x="1365730" y="4007969"/>
                <a:ext cx="227160" cy="91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06710B9-A8F8-934D-18F5-FF7CAF643D4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357090" y="3998969"/>
                  <a:ext cx="244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948B8DB-DA1F-1E65-8A1F-171568907AD4}"/>
                    </a:ext>
                  </a:extLst>
                </p14:cNvPr>
                <p14:cNvContentPartPr/>
                <p14:nvPr/>
              </p14:nvContentPartPr>
              <p14:xfrm>
                <a:off x="1794850" y="3989249"/>
                <a:ext cx="678600" cy="289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948B8DB-DA1F-1E65-8A1F-171568907AD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85850" y="3980609"/>
                  <a:ext cx="6962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9D546C3-00E3-94E6-19A2-3B50CD03628D}"/>
                    </a:ext>
                  </a:extLst>
                </p14:cNvPr>
                <p14:cNvContentPartPr/>
                <p14:nvPr/>
              </p14:nvContentPartPr>
              <p14:xfrm>
                <a:off x="2016610" y="3904649"/>
                <a:ext cx="55440" cy="29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9D546C3-00E3-94E6-19A2-3B50CD03628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07970" y="3895649"/>
                  <a:ext cx="73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F8BDF94-97C4-6FA2-7DE7-B7A6D0B40C68}"/>
                    </a:ext>
                  </a:extLst>
                </p14:cNvPr>
                <p14:cNvContentPartPr/>
                <p14:nvPr/>
              </p14:nvContentPartPr>
              <p14:xfrm>
                <a:off x="2647690" y="3878369"/>
                <a:ext cx="196560" cy="262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F8BDF94-97C4-6FA2-7DE7-B7A6D0B40C6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638690" y="3869369"/>
                  <a:ext cx="2142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8A3F559-754B-008F-83CF-FA1C53532B10}"/>
                    </a:ext>
                  </a:extLst>
                </p14:cNvPr>
                <p14:cNvContentPartPr/>
                <p14:nvPr/>
              </p14:nvContentPartPr>
              <p14:xfrm>
                <a:off x="3066010" y="3966209"/>
                <a:ext cx="262440" cy="143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8A3F559-754B-008F-83CF-FA1C53532B1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057010" y="3957209"/>
                  <a:ext cx="280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B865A7F-A4B0-24EE-03B4-69D6597FB257}"/>
                    </a:ext>
                  </a:extLst>
                </p14:cNvPr>
                <p14:cNvContentPartPr/>
                <p14:nvPr/>
              </p14:nvContentPartPr>
              <p14:xfrm>
                <a:off x="3388930" y="3908249"/>
                <a:ext cx="249120" cy="291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B865A7F-A4B0-24EE-03B4-69D6597FB25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380290" y="3899609"/>
                  <a:ext cx="266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956E513-3444-4E88-5EB1-6DC758465879}"/>
                    </a:ext>
                  </a:extLst>
                </p14:cNvPr>
                <p14:cNvContentPartPr/>
                <p14:nvPr/>
              </p14:nvContentPartPr>
              <p14:xfrm>
                <a:off x="3408730" y="3914009"/>
                <a:ext cx="291240" cy="43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956E513-3444-4E88-5EB1-6DC75846587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00090" y="3905009"/>
                  <a:ext cx="30888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B1AA54F-7C56-9BAB-9C3A-B84380AC32A9}"/>
              </a:ext>
            </a:extLst>
          </p:cNvPr>
          <p:cNvGrpSpPr/>
          <p:nvPr/>
        </p:nvGrpSpPr>
        <p:grpSpPr>
          <a:xfrm>
            <a:off x="921130" y="4432769"/>
            <a:ext cx="2120400" cy="437760"/>
            <a:chOff x="921130" y="4432769"/>
            <a:chExt cx="212040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C664F3A-5A46-1B53-CA57-1FFA14CA163A}"/>
                    </a:ext>
                  </a:extLst>
                </p14:cNvPr>
                <p14:cNvContentPartPr/>
                <p14:nvPr/>
              </p14:nvContentPartPr>
              <p14:xfrm>
                <a:off x="1066210" y="4523489"/>
                <a:ext cx="153000" cy="207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C664F3A-5A46-1B53-CA57-1FFA14CA163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57210" y="4514489"/>
                  <a:ext cx="170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64E72EA-935B-70C3-EE2D-80B92D676577}"/>
                    </a:ext>
                  </a:extLst>
                </p14:cNvPr>
                <p14:cNvContentPartPr/>
                <p14:nvPr/>
              </p14:nvContentPartPr>
              <p14:xfrm>
                <a:off x="1037050" y="4527089"/>
                <a:ext cx="173880" cy="26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64E72EA-935B-70C3-EE2D-80B92D67657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28050" y="4518449"/>
                  <a:ext cx="191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AF1AAEE-0C8E-7A70-41EF-9B18C743B6AD}"/>
                    </a:ext>
                  </a:extLst>
                </p14:cNvPr>
                <p14:cNvContentPartPr/>
                <p14:nvPr/>
              </p14:nvContentPartPr>
              <p14:xfrm>
                <a:off x="1060090" y="4470209"/>
                <a:ext cx="170280" cy="11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AF1AAEE-0C8E-7A70-41EF-9B18C743B6A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1450" y="4461569"/>
                  <a:ext cx="187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C159A56-71A5-427D-A7B1-90B7945B5FFC}"/>
                    </a:ext>
                  </a:extLst>
                </p14:cNvPr>
                <p14:cNvContentPartPr/>
                <p14:nvPr/>
              </p14:nvContentPartPr>
              <p14:xfrm>
                <a:off x="1364290" y="4458689"/>
                <a:ext cx="43920" cy="73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C159A56-71A5-427D-A7B1-90B7945B5FF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55290" y="4449689"/>
                  <a:ext cx="61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D3A3BC9-768B-40B8-E803-3D78D343BFF6}"/>
                    </a:ext>
                  </a:extLst>
                </p14:cNvPr>
                <p14:cNvContentPartPr/>
                <p14:nvPr/>
              </p14:nvContentPartPr>
              <p14:xfrm>
                <a:off x="921130" y="4432769"/>
                <a:ext cx="19440" cy="345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D3A3BC9-768B-40B8-E803-3D78D343BFF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12130" y="4424129"/>
                  <a:ext cx="370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76654B6-BD70-46ED-1CD4-05AB23885A78}"/>
                    </a:ext>
                  </a:extLst>
                </p14:cNvPr>
                <p14:cNvContentPartPr/>
                <p14:nvPr/>
              </p14:nvContentPartPr>
              <p14:xfrm>
                <a:off x="1475890" y="4448969"/>
                <a:ext cx="15120" cy="352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76654B6-BD70-46ED-1CD4-05AB23885A7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467250" y="4440329"/>
                  <a:ext cx="327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FC30BDF-35D6-F4A1-69CF-E26CBE207540}"/>
                    </a:ext>
                  </a:extLst>
                </p14:cNvPr>
                <p14:cNvContentPartPr/>
                <p14:nvPr/>
              </p14:nvContentPartPr>
              <p14:xfrm>
                <a:off x="1686490" y="4688369"/>
                <a:ext cx="191160" cy="13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FC30BDF-35D6-F4A1-69CF-E26CBE20754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677850" y="4679369"/>
                  <a:ext cx="208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DA814D5-2259-B0C3-C55C-56DC19F8D0C2}"/>
                    </a:ext>
                  </a:extLst>
                </p14:cNvPr>
                <p14:cNvContentPartPr/>
                <p14:nvPr/>
              </p14:nvContentPartPr>
              <p14:xfrm>
                <a:off x="1700890" y="4769369"/>
                <a:ext cx="196560" cy="1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DA814D5-2259-B0C3-C55C-56DC19F8D0C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692250" y="4760729"/>
                  <a:ext cx="214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29510CD-1197-64F5-44B2-1B19E96A00C6}"/>
                    </a:ext>
                  </a:extLst>
                </p14:cNvPr>
                <p14:cNvContentPartPr/>
                <p14:nvPr/>
              </p14:nvContentPartPr>
              <p14:xfrm>
                <a:off x="2104090" y="4517729"/>
                <a:ext cx="14760" cy="352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29510CD-1197-64F5-44B2-1B19E96A00C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095090" y="4508729"/>
                  <a:ext cx="324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66072E6-784D-73F3-5101-D71A8C2C3F86}"/>
                    </a:ext>
                  </a:extLst>
                </p14:cNvPr>
                <p14:cNvContentPartPr/>
                <p14:nvPr/>
              </p14:nvContentPartPr>
              <p14:xfrm>
                <a:off x="2259250" y="4614209"/>
                <a:ext cx="167400" cy="144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66072E6-784D-73F3-5101-D71A8C2C3F8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250250" y="4605209"/>
                  <a:ext cx="185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41EEA6D-18D4-5552-72FB-0F755C62854B}"/>
                    </a:ext>
                  </a:extLst>
                </p14:cNvPr>
                <p14:cNvContentPartPr/>
                <p14:nvPr/>
              </p14:nvContentPartPr>
              <p14:xfrm>
                <a:off x="2267530" y="4605569"/>
                <a:ext cx="147960" cy="7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41EEA6D-18D4-5552-72FB-0F755C62854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258530" y="4596569"/>
                  <a:ext cx="165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1531951-FFF7-B6DF-0489-AEC5A1442FC5}"/>
                    </a:ext>
                  </a:extLst>
                </p14:cNvPr>
                <p14:cNvContentPartPr/>
                <p14:nvPr/>
              </p14:nvContentPartPr>
              <p14:xfrm>
                <a:off x="2251330" y="4508729"/>
                <a:ext cx="181440" cy="17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1531951-FFF7-B6DF-0489-AEC5A1442FC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242330" y="4499729"/>
                  <a:ext cx="199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557A50C-185B-57A8-C3D2-85DD8B70950F}"/>
                    </a:ext>
                  </a:extLst>
                </p14:cNvPr>
                <p14:cNvContentPartPr/>
                <p14:nvPr/>
              </p14:nvContentPartPr>
              <p14:xfrm>
                <a:off x="2562010" y="4479929"/>
                <a:ext cx="50760" cy="58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557A50C-185B-57A8-C3D2-85DD8B70950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553370" y="4470929"/>
                  <a:ext cx="68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E9E61DF-CDA3-275E-CCC4-93EE08F5F47C}"/>
                    </a:ext>
                  </a:extLst>
                </p14:cNvPr>
                <p14:cNvContentPartPr/>
                <p14:nvPr/>
              </p14:nvContentPartPr>
              <p14:xfrm>
                <a:off x="2599090" y="4714289"/>
                <a:ext cx="135000" cy="14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E9E61DF-CDA3-275E-CCC4-93EE08F5F47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590450" y="4705649"/>
                  <a:ext cx="152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5779483-945E-9C93-A71B-0F68A24ACD6B}"/>
                    </a:ext>
                  </a:extLst>
                </p14:cNvPr>
                <p14:cNvContentPartPr/>
                <p14:nvPr/>
              </p14:nvContentPartPr>
              <p14:xfrm>
                <a:off x="2733010" y="4581449"/>
                <a:ext cx="175320" cy="270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5779483-945E-9C93-A71B-0F68A24ACD6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724370" y="4572809"/>
                  <a:ext cx="1929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1F2117A-9F8C-5F6B-96BF-DBF9BE9BDB10}"/>
                    </a:ext>
                  </a:extLst>
                </p14:cNvPr>
                <p14:cNvContentPartPr/>
                <p14:nvPr/>
              </p14:nvContentPartPr>
              <p14:xfrm>
                <a:off x="3036130" y="4486049"/>
                <a:ext cx="5400" cy="353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1F2117A-9F8C-5F6B-96BF-DBF9BE9BDB1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27490" y="4477409"/>
                  <a:ext cx="2304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F9F4C6F-DE87-6FD0-5215-80CC8C903878}"/>
              </a:ext>
            </a:extLst>
          </p:cNvPr>
          <p:cNvGrpSpPr/>
          <p:nvPr/>
        </p:nvGrpSpPr>
        <p:grpSpPr>
          <a:xfrm>
            <a:off x="762010" y="5011649"/>
            <a:ext cx="1342440" cy="371160"/>
            <a:chOff x="762010" y="5011649"/>
            <a:chExt cx="134244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330AA38-2372-6D24-332B-58D943113E9D}"/>
                    </a:ext>
                  </a:extLst>
                </p14:cNvPr>
                <p14:cNvContentPartPr/>
                <p14:nvPr/>
              </p14:nvContentPartPr>
              <p14:xfrm>
                <a:off x="762010" y="5207129"/>
                <a:ext cx="585000" cy="175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330AA38-2372-6D24-332B-58D943113E9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53370" y="5198489"/>
                  <a:ext cx="602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F8CC8D1-48DA-AC91-CA71-E49A8BED3820}"/>
                    </a:ext>
                  </a:extLst>
                </p14:cNvPr>
                <p14:cNvContentPartPr/>
                <p14:nvPr/>
              </p14:nvContentPartPr>
              <p14:xfrm>
                <a:off x="1451770" y="5011649"/>
                <a:ext cx="652680" cy="366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F8CC8D1-48DA-AC91-CA71-E49A8BED382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442770" y="5003009"/>
                  <a:ext cx="6703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318EBF9-3581-2027-3BC9-463ADD1B697B}"/>
                    </a:ext>
                  </a:extLst>
                </p14:cNvPr>
                <p14:cNvContentPartPr/>
                <p14:nvPr/>
              </p14:nvContentPartPr>
              <p14:xfrm>
                <a:off x="1511890" y="5160689"/>
                <a:ext cx="216720" cy="11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318EBF9-3581-2027-3BC9-463ADD1B697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503250" y="5151689"/>
                  <a:ext cx="2343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E4CB3CC-B6F7-D66E-6C6C-86249450CCD6}"/>
              </a:ext>
            </a:extLst>
          </p:cNvPr>
          <p:cNvGrpSpPr/>
          <p:nvPr/>
        </p:nvGrpSpPr>
        <p:grpSpPr>
          <a:xfrm>
            <a:off x="2426290" y="5132249"/>
            <a:ext cx="707760" cy="201960"/>
            <a:chOff x="2426290" y="5132249"/>
            <a:chExt cx="70776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882A2A2-C690-0341-75F8-66605058C930}"/>
                    </a:ext>
                  </a:extLst>
                </p14:cNvPr>
                <p14:cNvContentPartPr/>
                <p14:nvPr/>
              </p14:nvContentPartPr>
              <p14:xfrm>
                <a:off x="2426290" y="5162849"/>
                <a:ext cx="138240" cy="171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882A2A2-C690-0341-75F8-66605058C93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417650" y="5153849"/>
                  <a:ext cx="155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09092EA-D70A-2EEF-9425-5F79BEFAA18E}"/>
                    </a:ext>
                  </a:extLst>
                </p14:cNvPr>
                <p14:cNvContentPartPr/>
                <p14:nvPr/>
              </p14:nvContentPartPr>
              <p14:xfrm>
                <a:off x="2653810" y="5158889"/>
                <a:ext cx="136440" cy="142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09092EA-D70A-2EEF-9425-5F79BEFAA18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645170" y="5150249"/>
                  <a:ext cx="154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5F6CB23-FF46-CEB7-F4F8-9A67455D1368}"/>
                    </a:ext>
                  </a:extLst>
                </p14:cNvPr>
                <p14:cNvContentPartPr/>
                <p14:nvPr/>
              </p14:nvContentPartPr>
              <p14:xfrm>
                <a:off x="2659570" y="5136569"/>
                <a:ext cx="171360" cy="18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5F6CB23-FF46-CEB7-F4F8-9A67455D136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650930" y="5127929"/>
                  <a:ext cx="189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FC87D4F-D01D-3753-B20B-29BE6221332E}"/>
                    </a:ext>
                  </a:extLst>
                </p14:cNvPr>
                <p14:cNvContentPartPr/>
                <p14:nvPr/>
              </p14:nvContentPartPr>
              <p14:xfrm>
                <a:off x="2945410" y="5153489"/>
                <a:ext cx="32760" cy="86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FC87D4F-D01D-3753-B20B-29BE6221332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936770" y="5144489"/>
                  <a:ext cx="50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592837B-5863-5AD1-00DB-F6E60682100F}"/>
                    </a:ext>
                  </a:extLst>
                </p14:cNvPr>
                <p14:cNvContentPartPr/>
                <p14:nvPr/>
              </p14:nvContentPartPr>
              <p14:xfrm>
                <a:off x="2902570" y="5185169"/>
                <a:ext cx="153360" cy="15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592837B-5863-5AD1-00DB-F6E60682100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893570" y="5176169"/>
                  <a:ext cx="171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3B50C4F-D0D9-6571-322C-7EA8EE93D588}"/>
                    </a:ext>
                  </a:extLst>
                </p14:cNvPr>
                <p14:cNvContentPartPr/>
                <p14:nvPr/>
              </p14:nvContentPartPr>
              <p14:xfrm>
                <a:off x="3115330" y="5132249"/>
                <a:ext cx="18720" cy="146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3B50C4F-D0D9-6571-322C-7EA8EE93D58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106690" y="5123249"/>
                  <a:ext cx="3636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7B7A089-47F0-39E2-B395-01BA787BCF9C}"/>
              </a:ext>
            </a:extLst>
          </p:cNvPr>
          <p:cNvGrpSpPr/>
          <p:nvPr/>
        </p:nvGrpSpPr>
        <p:grpSpPr>
          <a:xfrm>
            <a:off x="3352570" y="4945409"/>
            <a:ext cx="1082880" cy="450720"/>
            <a:chOff x="3352570" y="4945409"/>
            <a:chExt cx="108288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3F4D7E1-0896-495C-E660-C7BDC7600542}"/>
                    </a:ext>
                  </a:extLst>
                </p14:cNvPr>
                <p14:cNvContentPartPr/>
                <p14:nvPr/>
              </p14:nvContentPartPr>
              <p14:xfrm>
                <a:off x="3352570" y="4945409"/>
                <a:ext cx="1082880" cy="450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3F4D7E1-0896-495C-E660-C7BDC760054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343570" y="4936769"/>
                  <a:ext cx="11005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8E261EE-9D99-13E3-6B5D-31C68FF4F0DE}"/>
                    </a:ext>
                  </a:extLst>
                </p14:cNvPr>
                <p14:cNvContentPartPr/>
                <p14:nvPr/>
              </p14:nvContentPartPr>
              <p14:xfrm>
                <a:off x="3979690" y="4994729"/>
                <a:ext cx="36360" cy="9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8E261EE-9D99-13E3-6B5D-31C68FF4F0D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970690" y="4986089"/>
                  <a:ext cx="540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1D0E6D9-CFDF-99E0-C303-EF4E64A6FACE}"/>
              </a:ext>
            </a:extLst>
          </p:cNvPr>
          <p:cNvGrpSpPr/>
          <p:nvPr/>
        </p:nvGrpSpPr>
        <p:grpSpPr>
          <a:xfrm>
            <a:off x="727450" y="5546969"/>
            <a:ext cx="1094040" cy="312120"/>
            <a:chOff x="727450" y="5546969"/>
            <a:chExt cx="109404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1FE9834-AA46-EBF5-54E1-281F571019AD}"/>
                    </a:ext>
                  </a:extLst>
                </p14:cNvPr>
                <p14:cNvContentPartPr/>
                <p14:nvPr/>
              </p14:nvContentPartPr>
              <p14:xfrm>
                <a:off x="727450" y="5546969"/>
                <a:ext cx="915480" cy="312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1FE9834-AA46-EBF5-54E1-281F571019A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18810" y="5537969"/>
                  <a:ext cx="9331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A48772E-0B5A-A8DE-5B1F-FCBD4A30F602}"/>
                    </a:ext>
                  </a:extLst>
                </p14:cNvPr>
                <p14:cNvContentPartPr/>
                <p14:nvPr/>
              </p14:nvContentPartPr>
              <p14:xfrm>
                <a:off x="1747330" y="5663249"/>
                <a:ext cx="41040" cy="28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A48772E-0B5A-A8DE-5B1F-FCBD4A30F60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738690" y="5654249"/>
                  <a:ext cx="58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395F1E4-EB0A-5F5B-C0BE-E5F137BE5573}"/>
                    </a:ext>
                  </a:extLst>
                </p14:cNvPr>
                <p14:cNvContentPartPr/>
                <p14:nvPr/>
              </p14:nvContentPartPr>
              <p14:xfrm>
                <a:off x="1771090" y="5786009"/>
                <a:ext cx="50400" cy="17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395F1E4-EB0A-5F5B-C0BE-E5F137BE557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762090" y="5777369"/>
                  <a:ext cx="6804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FE1D5E7-6CF5-BA58-0323-99AFF6B193C2}"/>
              </a:ext>
            </a:extLst>
          </p:cNvPr>
          <p:cNvGrpSpPr/>
          <p:nvPr/>
        </p:nvGrpSpPr>
        <p:grpSpPr>
          <a:xfrm>
            <a:off x="2011930" y="5607809"/>
            <a:ext cx="804600" cy="354240"/>
            <a:chOff x="2011930" y="5607809"/>
            <a:chExt cx="80460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2BDF7EC-43D3-B1B2-6965-7206520AEA0D}"/>
                    </a:ext>
                  </a:extLst>
                </p14:cNvPr>
                <p14:cNvContentPartPr/>
                <p14:nvPr/>
              </p14:nvContentPartPr>
              <p14:xfrm>
                <a:off x="2011930" y="5607809"/>
                <a:ext cx="209160" cy="246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2BDF7EC-43D3-B1B2-6965-7206520AEA0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002930" y="5599169"/>
                  <a:ext cx="2268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AC320BB-7240-11E4-F522-DEBC584A1879}"/>
                    </a:ext>
                  </a:extLst>
                </p14:cNvPr>
                <p14:cNvContentPartPr/>
                <p14:nvPr/>
              </p14:nvContentPartPr>
              <p14:xfrm>
                <a:off x="2328010" y="5652089"/>
                <a:ext cx="35280" cy="167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AC320BB-7240-11E4-F522-DEBC584A187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319010" y="5643089"/>
                  <a:ext cx="52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5555F32-E8CF-2E32-C849-BF2A87DBAF18}"/>
                    </a:ext>
                  </a:extLst>
                </p14:cNvPr>
                <p14:cNvContentPartPr/>
                <p14:nvPr/>
              </p14:nvContentPartPr>
              <p14:xfrm>
                <a:off x="2236570" y="5717249"/>
                <a:ext cx="178560" cy="28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5555F32-E8CF-2E32-C849-BF2A87DBAF1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227570" y="5708249"/>
                  <a:ext cx="196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399C5E7-A613-331F-BE48-6C696630336A}"/>
                    </a:ext>
                  </a:extLst>
                </p14:cNvPr>
                <p14:cNvContentPartPr/>
                <p14:nvPr/>
              </p14:nvContentPartPr>
              <p14:xfrm>
                <a:off x="2492890" y="5632289"/>
                <a:ext cx="171360" cy="212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399C5E7-A613-331F-BE48-6C696630336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483890" y="5623649"/>
                  <a:ext cx="189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274AC84-8CED-8671-807E-CF06D8EF303D}"/>
                    </a:ext>
                  </a:extLst>
                </p14:cNvPr>
                <p14:cNvContentPartPr/>
                <p14:nvPr/>
              </p14:nvContentPartPr>
              <p14:xfrm>
                <a:off x="2502970" y="5609609"/>
                <a:ext cx="193320" cy="6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274AC84-8CED-8671-807E-CF06D8EF303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494330" y="5600609"/>
                  <a:ext cx="210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A30A9B7-E125-9483-D6DB-625E499985A6}"/>
                    </a:ext>
                  </a:extLst>
                </p14:cNvPr>
                <p14:cNvContentPartPr/>
                <p14:nvPr/>
              </p14:nvContentPartPr>
              <p14:xfrm>
                <a:off x="2740210" y="5863769"/>
                <a:ext cx="76320" cy="98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A30A9B7-E125-9483-D6DB-625E499985A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31570" y="5855129"/>
                  <a:ext cx="9396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7FF66A65-4881-FCB2-D9CF-B71C94C21359}"/>
              </a:ext>
            </a:extLst>
          </p:cNvPr>
          <p:cNvGrpSpPr/>
          <p:nvPr/>
        </p:nvGrpSpPr>
        <p:grpSpPr>
          <a:xfrm>
            <a:off x="2997610" y="5596289"/>
            <a:ext cx="3425760" cy="372960"/>
            <a:chOff x="2997610" y="5596289"/>
            <a:chExt cx="342576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992DF6B-A2A2-5B4F-1EE1-1D5FF9F10106}"/>
                    </a:ext>
                  </a:extLst>
                </p14:cNvPr>
                <p14:cNvContentPartPr/>
                <p14:nvPr/>
              </p14:nvContentPartPr>
              <p14:xfrm>
                <a:off x="2997610" y="5637329"/>
                <a:ext cx="176760" cy="213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992DF6B-A2A2-5B4F-1EE1-1D5FF9F1010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988610" y="5628329"/>
                  <a:ext cx="194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7D8BF02-FBD5-704B-8FF4-4856C7087A95}"/>
                    </a:ext>
                  </a:extLst>
                </p14:cNvPr>
                <p14:cNvContentPartPr/>
                <p14:nvPr/>
              </p14:nvContentPartPr>
              <p14:xfrm>
                <a:off x="3363010" y="5650289"/>
                <a:ext cx="11880" cy="162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7D8BF02-FBD5-704B-8FF4-4856C7087A9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54010" y="5641649"/>
                  <a:ext cx="29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53BCB6F-09F6-D816-7995-9EABF9F33522}"/>
                    </a:ext>
                  </a:extLst>
                </p14:cNvPr>
                <p14:cNvContentPartPr/>
                <p14:nvPr/>
              </p14:nvContentPartPr>
              <p14:xfrm>
                <a:off x="3314410" y="5702849"/>
                <a:ext cx="131400" cy="13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53BCB6F-09F6-D816-7995-9EABF9F3352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05770" y="5694209"/>
                  <a:ext cx="149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60788C3-0DBC-3D4E-690D-EDB5C2CC8771}"/>
                    </a:ext>
                  </a:extLst>
                </p14:cNvPr>
                <p14:cNvContentPartPr/>
                <p14:nvPr/>
              </p14:nvContentPartPr>
              <p14:xfrm>
                <a:off x="3531490" y="5648489"/>
                <a:ext cx="155880" cy="192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60788C3-0DBC-3D4E-690D-EDB5C2CC877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22850" y="5639849"/>
                  <a:ext cx="173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F8F84DE-83C7-F5C2-3EA8-16291CDB680A}"/>
                    </a:ext>
                  </a:extLst>
                </p14:cNvPr>
                <p14:cNvContentPartPr/>
                <p14:nvPr/>
              </p14:nvContentPartPr>
              <p14:xfrm>
                <a:off x="3550570" y="5639489"/>
                <a:ext cx="159120" cy="17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F8F84DE-83C7-F5C2-3EA8-16291CDB680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541570" y="5630849"/>
                  <a:ext cx="176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CF38F61-5760-1044-8EE6-6B0CE55DC949}"/>
                    </a:ext>
                  </a:extLst>
                </p14:cNvPr>
                <p14:cNvContentPartPr/>
                <p14:nvPr/>
              </p14:nvContentPartPr>
              <p14:xfrm>
                <a:off x="3780610" y="5704289"/>
                <a:ext cx="87480" cy="18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CF38F61-5760-1044-8EE6-6B0CE55DC94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771970" y="5695289"/>
                  <a:ext cx="105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CF538AE-8887-1C2E-EE83-E9AA53E0D8FA}"/>
                    </a:ext>
                  </a:extLst>
                </p14:cNvPr>
                <p14:cNvContentPartPr/>
                <p14:nvPr/>
              </p14:nvContentPartPr>
              <p14:xfrm>
                <a:off x="3934690" y="5636609"/>
                <a:ext cx="46800" cy="201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CF538AE-8887-1C2E-EE83-E9AA53E0D8F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926050" y="5627609"/>
                  <a:ext cx="64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76A3F4E-3E87-004D-10BF-FA314D1069B5}"/>
                    </a:ext>
                  </a:extLst>
                </p14:cNvPr>
                <p14:cNvContentPartPr/>
                <p14:nvPr/>
              </p14:nvContentPartPr>
              <p14:xfrm>
                <a:off x="4084450" y="5870969"/>
                <a:ext cx="41760" cy="92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76A3F4E-3E87-004D-10BF-FA314D1069B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075810" y="5862329"/>
                  <a:ext cx="59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1A1165E-EFA4-7CDF-B9FD-A777B7E72DBF}"/>
                    </a:ext>
                  </a:extLst>
                </p14:cNvPr>
                <p14:cNvContentPartPr/>
                <p14:nvPr/>
              </p14:nvContentPartPr>
              <p14:xfrm>
                <a:off x="4258330" y="5615729"/>
                <a:ext cx="148680" cy="248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1A1165E-EFA4-7CDF-B9FD-A777B7E72DB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249690" y="5606729"/>
                  <a:ext cx="166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8A811CD-9AC7-56BA-C64F-1FDCB5804DCF}"/>
                    </a:ext>
                  </a:extLst>
                </p14:cNvPr>
                <p14:cNvContentPartPr/>
                <p14:nvPr/>
              </p14:nvContentPartPr>
              <p14:xfrm>
                <a:off x="4501330" y="5771609"/>
                <a:ext cx="128520" cy="19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8A811CD-9AC7-56BA-C64F-1FDCB5804DC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492330" y="5762969"/>
                  <a:ext cx="146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916C40F-6217-7E6E-5417-B60975D08FEB}"/>
                    </a:ext>
                  </a:extLst>
                </p14:cNvPr>
                <p14:cNvContentPartPr/>
                <p14:nvPr/>
              </p14:nvContentPartPr>
              <p14:xfrm>
                <a:off x="4575130" y="5687009"/>
                <a:ext cx="23400" cy="128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916C40F-6217-7E6E-5417-B60975D08FE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566490" y="5678009"/>
                  <a:ext cx="41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5505A6E-23F9-7BA9-980F-621EA9A33ADE}"/>
                    </a:ext>
                  </a:extLst>
                </p14:cNvPr>
                <p14:cNvContentPartPr/>
                <p14:nvPr/>
              </p14:nvContentPartPr>
              <p14:xfrm>
                <a:off x="4669450" y="5629049"/>
                <a:ext cx="183240" cy="250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5505A6E-23F9-7BA9-980F-621EA9A33AD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660450" y="5620049"/>
                  <a:ext cx="200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B566A14-AFA7-8D8D-EF78-E8C746022892}"/>
                    </a:ext>
                  </a:extLst>
                </p14:cNvPr>
                <p14:cNvContentPartPr/>
                <p14:nvPr/>
              </p14:nvContentPartPr>
              <p14:xfrm>
                <a:off x="4720570" y="5611049"/>
                <a:ext cx="196560" cy="34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B566A14-AFA7-8D8D-EF78-E8C74602289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711930" y="5602049"/>
                  <a:ext cx="214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E20865C-AFFB-5E45-1E30-8E0ECD60A139}"/>
                    </a:ext>
                  </a:extLst>
                </p14:cNvPr>
                <p14:cNvContentPartPr/>
                <p14:nvPr/>
              </p14:nvContentPartPr>
              <p14:xfrm>
                <a:off x="4944490" y="5723369"/>
                <a:ext cx="129240" cy="12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E20865C-AFFB-5E45-1E30-8E0ECD60A13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935850" y="5714369"/>
                  <a:ext cx="146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AC3D171-FE21-ED92-E8AD-E4141A141F42}"/>
                    </a:ext>
                  </a:extLst>
                </p14:cNvPr>
                <p14:cNvContentPartPr/>
                <p14:nvPr/>
              </p14:nvContentPartPr>
              <p14:xfrm>
                <a:off x="5111170" y="5654969"/>
                <a:ext cx="82440" cy="172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AC3D171-FE21-ED92-E8AD-E4141A141F4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102530" y="5645969"/>
                  <a:ext cx="100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B6CAE3E-8E49-47E0-C6F4-14B980120BF2}"/>
                    </a:ext>
                  </a:extLst>
                </p14:cNvPr>
                <p14:cNvContentPartPr/>
                <p14:nvPr/>
              </p14:nvContentPartPr>
              <p14:xfrm>
                <a:off x="5241130" y="5887169"/>
                <a:ext cx="74160" cy="82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B6CAE3E-8E49-47E0-C6F4-14B980120BF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32490" y="5878529"/>
                  <a:ext cx="91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BAA935A-C089-2BC3-7CF4-16B780B7E24C}"/>
                    </a:ext>
                  </a:extLst>
                </p14:cNvPr>
                <p14:cNvContentPartPr/>
                <p14:nvPr/>
              </p14:nvContentPartPr>
              <p14:xfrm>
                <a:off x="5780770" y="5596289"/>
                <a:ext cx="261360" cy="264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BAA935A-C089-2BC3-7CF4-16B780B7E24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772130" y="5587649"/>
                  <a:ext cx="279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443B14F-8573-7D74-60A4-696D958DFBED}"/>
                    </a:ext>
                  </a:extLst>
                </p14:cNvPr>
                <p14:cNvContentPartPr/>
                <p14:nvPr/>
              </p14:nvContentPartPr>
              <p14:xfrm>
                <a:off x="6097570" y="5701769"/>
                <a:ext cx="83880" cy="5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443B14F-8573-7D74-60A4-696D958DFBE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88930" y="5693129"/>
                  <a:ext cx="101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FE390AE-F145-F077-A905-EFB1C170934A}"/>
                    </a:ext>
                  </a:extLst>
                </p14:cNvPr>
                <p14:cNvContentPartPr/>
                <p14:nvPr/>
              </p14:nvContentPartPr>
              <p14:xfrm>
                <a:off x="6216370" y="5633369"/>
                <a:ext cx="153000" cy="201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FE390AE-F145-F077-A905-EFB1C170934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207730" y="5624369"/>
                  <a:ext cx="170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F17F910-33D4-F7E0-8077-4290BDBDC589}"/>
                    </a:ext>
                  </a:extLst>
                </p14:cNvPr>
                <p14:cNvContentPartPr/>
                <p14:nvPr/>
              </p14:nvContentPartPr>
              <p14:xfrm>
                <a:off x="6292330" y="5629409"/>
                <a:ext cx="131040" cy="21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F17F910-33D4-F7E0-8077-4290BDBDC58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283690" y="5620769"/>
                  <a:ext cx="1486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C8C0DFA-406D-1690-C924-E8D07801C4F6}"/>
              </a:ext>
            </a:extLst>
          </p:cNvPr>
          <p:cNvGrpSpPr/>
          <p:nvPr/>
        </p:nvGrpSpPr>
        <p:grpSpPr>
          <a:xfrm>
            <a:off x="5386210" y="5878169"/>
            <a:ext cx="262440" cy="21960"/>
            <a:chOff x="5386210" y="5878169"/>
            <a:chExt cx="262440" cy="2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7AEA981-3D53-F54C-E525-DA67E461497A}"/>
                    </a:ext>
                  </a:extLst>
                </p14:cNvPr>
                <p14:cNvContentPartPr/>
                <p14:nvPr/>
              </p14:nvContentPartPr>
              <p14:xfrm>
                <a:off x="5386210" y="5878169"/>
                <a:ext cx="32760" cy="20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7AEA981-3D53-F54C-E525-DA67E461497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377570" y="5869529"/>
                  <a:ext cx="50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43A7461-9517-87A1-2AFA-6114B69096CD}"/>
                    </a:ext>
                  </a:extLst>
                </p14:cNvPr>
                <p14:cNvContentPartPr/>
                <p14:nvPr/>
              </p14:nvContentPartPr>
              <p14:xfrm>
                <a:off x="5506810" y="5878169"/>
                <a:ext cx="45000" cy="21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43A7461-9517-87A1-2AFA-6114B69096C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498170" y="5869529"/>
                  <a:ext cx="62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FD94F6B-523E-0916-0391-FBF26152DD4A}"/>
                    </a:ext>
                  </a:extLst>
                </p14:cNvPr>
                <p14:cNvContentPartPr/>
                <p14:nvPr/>
              </p14:nvContentPartPr>
              <p14:xfrm>
                <a:off x="5623450" y="5879969"/>
                <a:ext cx="25200" cy="16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FD94F6B-523E-0916-0391-FBF26152DD4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14810" y="5871329"/>
                  <a:ext cx="4284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2A93DA86-F252-65EB-63BE-4FAFD9A79DFC}"/>
              </a:ext>
            </a:extLst>
          </p:cNvPr>
          <p:cNvGrpSpPr/>
          <p:nvPr/>
        </p:nvGrpSpPr>
        <p:grpSpPr>
          <a:xfrm>
            <a:off x="4864930" y="2783969"/>
            <a:ext cx="276120" cy="22320"/>
            <a:chOff x="4864930" y="2783969"/>
            <a:chExt cx="276120" cy="2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533CF61-FA27-F296-B953-B2AD4CAFF0F9}"/>
                    </a:ext>
                  </a:extLst>
                </p14:cNvPr>
                <p14:cNvContentPartPr/>
                <p14:nvPr/>
              </p14:nvContentPartPr>
              <p14:xfrm>
                <a:off x="4864930" y="2795849"/>
                <a:ext cx="23760" cy="10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533CF61-FA27-F296-B953-B2AD4CAFF0F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855930" y="2787209"/>
                  <a:ext cx="41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1B77E64-E4B3-1D45-1A7A-ED243BDB031F}"/>
                    </a:ext>
                  </a:extLst>
                </p14:cNvPr>
                <p14:cNvContentPartPr/>
                <p14:nvPr/>
              </p14:nvContentPartPr>
              <p14:xfrm>
                <a:off x="4978330" y="2785409"/>
                <a:ext cx="46080" cy="20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1B77E64-E4B3-1D45-1A7A-ED243BDB031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969330" y="2776409"/>
                  <a:ext cx="63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A8B085F-B506-08DE-FAB7-212D8E20068A}"/>
                    </a:ext>
                  </a:extLst>
                </p14:cNvPr>
                <p14:cNvContentPartPr/>
                <p14:nvPr/>
              </p14:nvContentPartPr>
              <p14:xfrm>
                <a:off x="5115130" y="2783969"/>
                <a:ext cx="25920" cy="12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A8B085F-B506-08DE-FAB7-212D8E20068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06490" y="2774969"/>
                  <a:ext cx="435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D5C35F8-E4D3-744A-37F0-F1F4E9C16A14}"/>
              </a:ext>
            </a:extLst>
          </p:cNvPr>
          <p:cNvGrpSpPr/>
          <p:nvPr/>
        </p:nvGrpSpPr>
        <p:grpSpPr>
          <a:xfrm>
            <a:off x="7863730" y="4677209"/>
            <a:ext cx="1182960" cy="315360"/>
            <a:chOff x="7863730" y="4677209"/>
            <a:chExt cx="118296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DE63DB8-2E43-6602-93F6-F49F26F031C3}"/>
                    </a:ext>
                  </a:extLst>
                </p14:cNvPr>
                <p14:cNvContentPartPr/>
                <p14:nvPr/>
              </p14:nvContentPartPr>
              <p14:xfrm>
                <a:off x="7863730" y="4703489"/>
                <a:ext cx="1182960" cy="289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DE63DB8-2E43-6602-93F6-F49F26F031C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854730" y="4694489"/>
                  <a:ext cx="12006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6365EC8-92EB-97CE-8886-B9DE357385FC}"/>
                    </a:ext>
                  </a:extLst>
                </p14:cNvPr>
                <p14:cNvContentPartPr/>
                <p14:nvPr/>
              </p14:nvContentPartPr>
              <p14:xfrm>
                <a:off x="8605330" y="4677209"/>
                <a:ext cx="36360" cy="32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6365EC8-92EB-97CE-8886-B9DE357385F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596330" y="4668569"/>
                  <a:ext cx="540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4A27CB0E-7F4F-609D-C85F-5F0BA92DDD8A}"/>
              </a:ext>
            </a:extLst>
          </p:cNvPr>
          <p:cNvGrpSpPr/>
          <p:nvPr/>
        </p:nvGrpSpPr>
        <p:grpSpPr>
          <a:xfrm>
            <a:off x="7942210" y="5207849"/>
            <a:ext cx="3269160" cy="411840"/>
            <a:chOff x="7942210" y="5207849"/>
            <a:chExt cx="326916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DA07EB1-7AAF-FB8B-B562-23CD86320F0D}"/>
                    </a:ext>
                  </a:extLst>
                </p14:cNvPr>
                <p14:cNvContentPartPr/>
                <p14:nvPr/>
              </p14:nvContentPartPr>
              <p14:xfrm>
                <a:off x="7942210" y="5320169"/>
                <a:ext cx="13320" cy="299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DA07EB1-7AAF-FB8B-B562-23CD86320F0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933570" y="5311529"/>
                  <a:ext cx="30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D60AA24-596E-0E98-74BF-FE484AD6A8CF}"/>
                    </a:ext>
                  </a:extLst>
                </p14:cNvPr>
                <p14:cNvContentPartPr/>
                <p14:nvPr/>
              </p14:nvContentPartPr>
              <p14:xfrm>
                <a:off x="8093410" y="5396129"/>
                <a:ext cx="115920" cy="196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D60AA24-596E-0E98-74BF-FE484AD6A8C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084410" y="5387129"/>
                  <a:ext cx="133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22A9C44-6FE9-5FB4-6B23-924E59421518}"/>
                    </a:ext>
                  </a:extLst>
                </p14:cNvPr>
                <p14:cNvContentPartPr/>
                <p14:nvPr/>
              </p14:nvContentPartPr>
              <p14:xfrm>
                <a:off x="8076490" y="5354729"/>
                <a:ext cx="212400" cy="33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22A9C44-6FE9-5FB4-6B23-924E5942151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067850" y="5346089"/>
                  <a:ext cx="230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EF7D52F-9A3B-14B1-9855-B776E36088D8}"/>
                    </a:ext>
                  </a:extLst>
                </p14:cNvPr>
                <p14:cNvContentPartPr/>
                <p14:nvPr/>
              </p14:nvContentPartPr>
              <p14:xfrm>
                <a:off x="8322370" y="5509529"/>
                <a:ext cx="86760" cy="25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EF7D52F-9A3B-14B1-9855-B776E36088D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313730" y="5500889"/>
                  <a:ext cx="104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8790113-3CD4-E4DF-1358-01B1916FD4D2}"/>
                    </a:ext>
                  </a:extLst>
                </p14:cNvPr>
                <p14:cNvContentPartPr/>
                <p14:nvPr/>
              </p14:nvContentPartPr>
              <p14:xfrm>
                <a:off x="8497690" y="5401529"/>
                <a:ext cx="138600" cy="191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8790113-3CD4-E4DF-1358-01B1916FD4D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489050" y="5392529"/>
                  <a:ext cx="156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BAD6F1B-537F-C0AB-2004-EFE4B8D23E80}"/>
                    </a:ext>
                  </a:extLst>
                </p14:cNvPr>
                <p14:cNvContentPartPr/>
                <p14:nvPr/>
              </p14:nvContentPartPr>
              <p14:xfrm>
                <a:off x="8511370" y="5380649"/>
                <a:ext cx="136800" cy="14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BAD6F1B-537F-C0AB-2004-EFE4B8D23E8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02730" y="5371649"/>
                  <a:ext cx="154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A2D1776-075B-90C6-C44E-586E52153C7F}"/>
                    </a:ext>
                  </a:extLst>
                </p14:cNvPr>
                <p14:cNvContentPartPr/>
                <p14:nvPr/>
              </p14:nvContentPartPr>
              <p14:xfrm>
                <a:off x="8796850" y="5268329"/>
                <a:ext cx="34560" cy="98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A2D1776-075B-90C6-C44E-586E52153C7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787850" y="5259329"/>
                  <a:ext cx="52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55B3B12-B5DD-18E4-CC9A-CA7CE4D86C24}"/>
                    </a:ext>
                  </a:extLst>
                </p14:cNvPr>
                <p14:cNvContentPartPr/>
                <p14:nvPr/>
              </p14:nvContentPartPr>
              <p14:xfrm>
                <a:off x="8836810" y="5220809"/>
                <a:ext cx="104400" cy="3988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55B3B12-B5DD-18E4-CC9A-CA7CE4D86C2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827810" y="5212169"/>
                  <a:ext cx="1220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A429110-EC1F-0FCB-4152-4D6BAF88BDB8}"/>
                    </a:ext>
                  </a:extLst>
                </p14:cNvPr>
                <p14:cNvContentPartPr/>
                <p14:nvPr/>
              </p14:nvContentPartPr>
              <p14:xfrm>
                <a:off x="9110770" y="5287409"/>
                <a:ext cx="196200" cy="149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A429110-EC1F-0FCB-4152-4D6BAF88BDB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101770" y="5278409"/>
                  <a:ext cx="213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E9F2BDF-48C0-1064-CC80-4BD5CCA6B6BB}"/>
                    </a:ext>
                  </a:extLst>
                </p14:cNvPr>
                <p14:cNvContentPartPr/>
                <p14:nvPr/>
              </p14:nvContentPartPr>
              <p14:xfrm>
                <a:off x="9073690" y="5480009"/>
                <a:ext cx="235440" cy="23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E9F2BDF-48C0-1064-CC80-4BD5CCA6B6B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064690" y="5471009"/>
                  <a:ext cx="253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1B6DA68-399D-E88E-E1B3-464ADFD28726}"/>
                    </a:ext>
                  </a:extLst>
                </p14:cNvPr>
                <p14:cNvContentPartPr/>
                <p14:nvPr/>
              </p14:nvContentPartPr>
              <p14:xfrm>
                <a:off x="9346930" y="5318369"/>
                <a:ext cx="212760" cy="297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1B6DA68-399D-E88E-E1B3-464ADFD2872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338290" y="5309729"/>
                  <a:ext cx="2304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A46B4C2-91F1-03F4-1046-BDD76434357D}"/>
                    </a:ext>
                  </a:extLst>
                </p14:cNvPr>
                <p14:cNvContentPartPr/>
                <p14:nvPr/>
              </p14:nvContentPartPr>
              <p14:xfrm>
                <a:off x="9763450" y="5301809"/>
                <a:ext cx="182520" cy="181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A46B4C2-91F1-03F4-1046-BDD76434357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754450" y="5292809"/>
                  <a:ext cx="200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BE88715-2510-F168-970C-E599A48B0761}"/>
                    </a:ext>
                  </a:extLst>
                </p14:cNvPr>
                <p14:cNvContentPartPr/>
                <p14:nvPr/>
              </p14:nvContentPartPr>
              <p14:xfrm>
                <a:off x="9722410" y="5511689"/>
                <a:ext cx="259560" cy="25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BE88715-2510-F168-970C-E599A48B076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713770" y="5502689"/>
                  <a:ext cx="277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E2ECEDD-823A-1EBE-2A33-E1DD435317AE}"/>
                    </a:ext>
                  </a:extLst>
                </p14:cNvPr>
                <p14:cNvContentPartPr/>
                <p14:nvPr/>
              </p14:nvContentPartPr>
              <p14:xfrm>
                <a:off x="10154410" y="5251409"/>
                <a:ext cx="32760" cy="366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E2ECEDD-823A-1EBE-2A33-E1DD435317A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145410" y="5242769"/>
                  <a:ext cx="504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0886827-EABD-CE73-7E63-58825B255EAE}"/>
                    </a:ext>
                  </a:extLst>
                </p14:cNvPr>
                <p14:cNvContentPartPr/>
                <p14:nvPr/>
              </p14:nvContentPartPr>
              <p14:xfrm>
                <a:off x="10323610" y="5346809"/>
                <a:ext cx="185760" cy="199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0886827-EABD-CE73-7E63-58825B255EA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314970" y="5338169"/>
                  <a:ext cx="203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570FD85-D959-DACA-23BD-F88D250A22AB}"/>
                    </a:ext>
                  </a:extLst>
                </p14:cNvPr>
                <p14:cNvContentPartPr/>
                <p14:nvPr/>
              </p14:nvContentPartPr>
              <p14:xfrm>
                <a:off x="10318930" y="5321969"/>
                <a:ext cx="234000" cy="24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570FD85-D959-DACA-23BD-F88D250A22A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310290" y="5313329"/>
                  <a:ext cx="251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2EC3933-79D6-01D1-FF1F-C0F822AA4ED3}"/>
                    </a:ext>
                  </a:extLst>
                </p14:cNvPr>
                <p14:cNvContentPartPr/>
                <p14:nvPr/>
              </p14:nvContentPartPr>
              <p14:xfrm>
                <a:off x="10675690" y="5380649"/>
                <a:ext cx="33480" cy="102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2EC3933-79D6-01D1-FF1F-C0F822AA4ED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666690" y="5372009"/>
                  <a:ext cx="51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CA988C8-A4BB-2DB9-9A80-E46A59ECDB82}"/>
                    </a:ext>
                  </a:extLst>
                </p14:cNvPr>
                <p14:cNvContentPartPr/>
                <p14:nvPr/>
              </p14:nvContentPartPr>
              <p14:xfrm>
                <a:off x="10578490" y="5420609"/>
                <a:ext cx="179640" cy="15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CA988C8-A4BB-2DB9-9A80-E46A59ECDB8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569490" y="5411969"/>
                  <a:ext cx="197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D9AB34C-280A-7787-D023-6F6DC9520015}"/>
                    </a:ext>
                  </a:extLst>
                </p14:cNvPr>
                <p14:cNvContentPartPr/>
                <p14:nvPr/>
              </p14:nvContentPartPr>
              <p14:xfrm>
                <a:off x="10820410" y="5395409"/>
                <a:ext cx="187200" cy="216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D9AB34C-280A-7787-D023-6F6DC952001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811770" y="5386769"/>
                  <a:ext cx="2048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677971E-7859-994C-E2CE-417A8859AAB1}"/>
                    </a:ext>
                  </a:extLst>
                </p14:cNvPr>
                <p14:cNvContentPartPr/>
                <p14:nvPr/>
              </p14:nvContentPartPr>
              <p14:xfrm>
                <a:off x="10796650" y="5359049"/>
                <a:ext cx="212040" cy="42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677971E-7859-994C-E2CE-417A8859AAB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788010" y="5350409"/>
                  <a:ext cx="229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C1A5453-BEBB-682E-9590-8586216DEB68}"/>
                    </a:ext>
                  </a:extLst>
                </p14:cNvPr>
                <p14:cNvContentPartPr/>
                <p14:nvPr/>
              </p14:nvContentPartPr>
              <p14:xfrm>
                <a:off x="11073490" y="5207849"/>
                <a:ext cx="137880" cy="105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C1A5453-BEBB-682E-9590-8586216DEB6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064850" y="5198849"/>
                  <a:ext cx="15552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45864BF9-8964-68A2-4D24-7CD357669D19}"/>
                  </a:ext>
                </a:extLst>
              </p14:cNvPr>
              <p14:cNvContentPartPr/>
              <p14:nvPr/>
            </p14:nvContentPartPr>
            <p14:xfrm>
              <a:off x="11277610" y="5157449"/>
              <a:ext cx="31680" cy="4856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45864BF9-8964-68A2-4D24-7CD357669D19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1268610" y="5148809"/>
                <a:ext cx="49320" cy="50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AC51ED56-69D5-7CE1-5C0C-EE2510185487}"/>
              </a:ext>
            </a:extLst>
          </p:cNvPr>
          <p:cNvGrpSpPr/>
          <p:nvPr/>
        </p:nvGrpSpPr>
        <p:grpSpPr>
          <a:xfrm>
            <a:off x="1438810" y="2896289"/>
            <a:ext cx="775800" cy="476280"/>
            <a:chOff x="1438810" y="2896289"/>
            <a:chExt cx="77580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B4459DB-6A33-AE37-3C0B-4739D12F983C}"/>
                    </a:ext>
                  </a:extLst>
                </p14:cNvPr>
                <p14:cNvContentPartPr/>
                <p14:nvPr/>
              </p14:nvContentPartPr>
              <p14:xfrm>
                <a:off x="1913650" y="2938049"/>
                <a:ext cx="101880" cy="2199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B4459DB-6A33-AE37-3C0B-4739D12F983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904650" y="2929049"/>
                  <a:ext cx="119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4AD6FC2-856B-DD23-1B78-0454D208CE34}"/>
                    </a:ext>
                  </a:extLst>
                </p14:cNvPr>
                <p14:cNvContentPartPr/>
                <p14:nvPr/>
              </p14:nvContentPartPr>
              <p14:xfrm>
                <a:off x="1938490" y="2896289"/>
                <a:ext cx="75600" cy="92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4AD6FC2-856B-DD23-1B78-0454D208CE3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929850" y="2887289"/>
                  <a:ext cx="93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E4D9B4A-5FD4-3300-0961-F373585027E7}"/>
                    </a:ext>
                  </a:extLst>
                </p14:cNvPr>
                <p14:cNvContentPartPr/>
                <p14:nvPr/>
              </p14:nvContentPartPr>
              <p14:xfrm>
                <a:off x="1438810" y="3207329"/>
                <a:ext cx="102960" cy="165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E4D9B4A-5FD4-3300-0961-F373585027E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430170" y="3198329"/>
                  <a:ext cx="120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DA24DFD-E383-F015-320E-7892C0BACCBD}"/>
                    </a:ext>
                  </a:extLst>
                </p14:cNvPr>
                <p14:cNvContentPartPr/>
                <p14:nvPr/>
              </p14:nvContentPartPr>
              <p14:xfrm>
                <a:off x="1622050" y="3278969"/>
                <a:ext cx="64800" cy="17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DA24DFD-E383-F015-320E-7892C0BACCB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613050" y="3269969"/>
                  <a:ext cx="82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27B541E-7D29-C79A-B0A6-51C8D5B47348}"/>
                    </a:ext>
                  </a:extLst>
                </p14:cNvPr>
                <p14:cNvContentPartPr/>
                <p14:nvPr/>
              </p14:nvContentPartPr>
              <p14:xfrm>
                <a:off x="1615210" y="3330449"/>
                <a:ext cx="48960" cy="82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27B541E-7D29-C79A-B0A6-51C8D5B4734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606570" y="3321449"/>
                  <a:ext cx="66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020600B-EC75-4D42-1303-881813BA99C2}"/>
                    </a:ext>
                  </a:extLst>
                </p14:cNvPr>
                <p14:cNvContentPartPr/>
                <p14:nvPr/>
              </p14:nvContentPartPr>
              <p14:xfrm>
                <a:off x="1790170" y="3262049"/>
                <a:ext cx="84600" cy="109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020600B-EC75-4D42-1303-881813BA99C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781170" y="3253049"/>
                  <a:ext cx="102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E131412-0C4E-393E-217D-F95F449E7BC1}"/>
                    </a:ext>
                  </a:extLst>
                </p14:cNvPr>
                <p14:cNvContentPartPr/>
                <p14:nvPr/>
              </p14:nvContentPartPr>
              <p14:xfrm>
                <a:off x="1766050" y="3248369"/>
                <a:ext cx="124920" cy="14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E131412-0C4E-393E-217D-F95F449E7BC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757050" y="3239729"/>
                  <a:ext cx="142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BDE72A1-07B3-AA84-526A-A93723346D5C}"/>
                    </a:ext>
                  </a:extLst>
                </p14:cNvPr>
                <p14:cNvContentPartPr/>
                <p14:nvPr/>
              </p14:nvContentPartPr>
              <p14:xfrm>
                <a:off x="1971250" y="3195089"/>
                <a:ext cx="36360" cy="43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BDE72A1-07B3-AA84-526A-A93723346D5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962250" y="3186449"/>
                  <a:ext cx="54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A184CC3-4C15-DAFC-23FF-756FD7401B0B}"/>
                    </a:ext>
                  </a:extLst>
                </p14:cNvPr>
                <p14:cNvContentPartPr/>
                <p14:nvPr/>
              </p14:nvContentPartPr>
              <p14:xfrm>
                <a:off x="2013370" y="3293009"/>
                <a:ext cx="74880" cy="4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A184CC3-4C15-DAFC-23FF-756FD7401B0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004730" y="3284369"/>
                  <a:ext cx="92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5728F8A-DB30-550F-530C-BB2637A13EBC}"/>
                    </a:ext>
                  </a:extLst>
                </p14:cNvPr>
                <p14:cNvContentPartPr/>
                <p14:nvPr/>
              </p14:nvContentPartPr>
              <p14:xfrm>
                <a:off x="2128570" y="3251609"/>
                <a:ext cx="86040" cy="119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5728F8A-DB30-550F-530C-BB2637A13EB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119570" y="3242609"/>
                  <a:ext cx="103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A9D23E6-7A68-C88E-D732-6C404D0F4F00}"/>
                    </a:ext>
                  </a:extLst>
                </p14:cNvPr>
                <p14:cNvContentPartPr/>
                <p14:nvPr/>
              </p14:nvContentPartPr>
              <p14:xfrm>
                <a:off x="2118490" y="3236129"/>
                <a:ext cx="82800" cy="12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A9D23E6-7A68-C88E-D732-6C404D0F4F0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109490" y="3227489"/>
                  <a:ext cx="1004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12C6DC87-05D6-4223-510D-D7F6CD147967}"/>
              </a:ext>
            </a:extLst>
          </p:cNvPr>
          <p:cNvGrpSpPr/>
          <p:nvPr/>
        </p:nvGrpSpPr>
        <p:grpSpPr>
          <a:xfrm>
            <a:off x="5135650" y="2943449"/>
            <a:ext cx="953280" cy="488520"/>
            <a:chOff x="5135650" y="2943449"/>
            <a:chExt cx="95328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869E3C6-4E90-CA60-C06A-2110977DECD2}"/>
                    </a:ext>
                  </a:extLst>
                </p14:cNvPr>
                <p14:cNvContentPartPr/>
                <p14:nvPr/>
              </p14:nvContentPartPr>
              <p14:xfrm>
                <a:off x="5486290" y="2985929"/>
                <a:ext cx="78840" cy="1861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869E3C6-4E90-CA60-C06A-2110977DECD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477650" y="2976929"/>
                  <a:ext cx="96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2DE7E37-7A3E-428C-8453-130A347CE3F1}"/>
                    </a:ext>
                  </a:extLst>
                </p14:cNvPr>
                <p14:cNvContentPartPr/>
                <p14:nvPr/>
              </p14:nvContentPartPr>
              <p14:xfrm>
                <a:off x="5471170" y="2943449"/>
                <a:ext cx="71280" cy="78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2DE7E37-7A3E-428C-8453-130A347CE3F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462170" y="2934809"/>
                  <a:ext cx="88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7DAC64B-B70F-BF89-8F5B-F61A1E3296A1}"/>
                    </a:ext>
                  </a:extLst>
                </p14:cNvPr>
                <p14:cNvContentPartPr/>
                <p14:nvPr/>
              </p14:nvContentPartPr>
              <p14:xfrm>
                <a:off x="5135650" y="3271769"/>
                <a:ext cx="121680" cy="160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7DAC64B-B70F-BF89-8F5B-F61A1E3296A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127010" y="3262769"/>
                  <a:ext cx="139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20E6759-E15F-225C-81DD-BAF9D33BB2DB}"/>
                    </a:ext>
                  </a:extLst>
                </p14:cNvPr>
                <p14:cNvContentPartPr/>
                <p14:nvPr/>
              </p14:nvContentPartPr>
              <p14:xfrm>
                <a:off x="5363170" y="3311729"/>
                <a:ext cx="97200" cy="3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20E6759-E15F-225C-81DD-BAF9D33BB2D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354530" y="3303089"/>
                  <a:ext cx="114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E75353F-E824-2FF8-F439-EE0BF5A7140C}"/>
                    </a:ext>
                  </a:extLst>
                </p14:cNvPr>
                <p14:cNvContentPartPr/>
                <p14:nvPr/>
              </p14:nvContentPartPr>
              <p14:xfrm>
                <a:off x="5340850" y="3372209"/>
                <a:ext cx="94320" cy="4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E75353F-E824-2FF8-F439-EE0BF5A7140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332210" y="3363209"/>
                  <a:ext cx="11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BFB2F22-A55E-9846-B60D-9A0D7442F553}"/>
                    </a:ext>
                  </a:extLst>
                </p14:cNvPr>
                <p14:cNvContentPartPr/>
                <p14:nvPr/>
              </p14:nvContentPartPr>
              <p14:xfrm>
                <a:off x="5591770" y="3251609"/>
                <a:ext cx="68040" cy="1015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BFB2F22-A55E-9846-B60D-9A0D7442F55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583130" y="3242609"/>
                  <a:ext cx="85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696BC0F-2CDA-E6B8-59D3-2BA5C4A31AD8}"/>
                    </a:ext>
                  </a:extLst>
                </p14:cNvPr>
                <p14:cNvContentPartPr/>
                <p14:nvPr/>
              </p14:nvContentPartPr>
              <p14:xfrm>
                <a:off x="5593210" y="3250169"/>
                <a:ext cx="87840" cy="8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696BC0F-2CDA-E6B8-59D3-2BA5C4A31AD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584570" y="3241529"/>
                  <a:ext cx="105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A126DB4-69BB-19E5-FB44-7E04E20A9847}"/>
                    </a:ext>
                  </a:extLst>
                </p14:cNvPr>
                <p14:cNvContentPartPr/>
                <p14:nvPr/>
              </p14:nvContentPartPr>
              <p14:xfrm>
                <a:off x="5734330" y="3296249"/>
                <a:ext cx="82800" cy="14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A126DB4-69BB-19E5-FB44-7E04E20A984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725690" y="3287609"/>
                  <a:ext cx="100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E365DED-2644-FB56-6E7A-353F057290F7}"/>
                    </a:ext>
                  </a:extLst>
                </p14:cNvPr>
                <p14:cNvContentPartPr/>
                <p14:nvPr/>
              </p14:nvContentPartPr>
              <p14:xfrm>
                <a:off x="5864290" y="3253049"/>
                <a:ext cx="81000" cy="1339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E365DED-2644-FB56-6E7A-353F057290F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855650" y="3244049"/>
                  <a:ext cx="98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5BB8F12-A0E2-FFAF-2728-1C1C8657C594}"/>
                    </a:ext>
                  </a:extLst>
                </p14:cNvPr>
                <p14:cNvContentPartPr/>
                <p14:nvPr/>
              </p14:nvContentPartPr>
              <p14:xfrm>
                <a:off x="5842690" y="3226409"/>
                <a:ext cx="115200" cy="18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5BB8F12-A0E2-FFAF-2728-1C1C8657C59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833690" y="3217409"/>
                  <a:ext cx="132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6633E33-52F9-35BA-1B8B-C34D516F1525}"/>
                    </a:ext>
                  </a:extLst>
                </p14:cNvPr>
                <p14:cNvContentPartPr/>
                <p14:nvPr/>
              </p14:nvContentPartPr>
              <p14:xfrm>
                <a:off x="6056170" y="3149009"/>
                <a:ext cx="32760" cy="81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6633E33-52F9-35BA-1B8B-C34D516F152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047530" y="3140369"/>
                  <a:ext cx="5040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696CE237-0CE0-CE78-313B-63A15D56C3A1}"/>
              </a:ext>
            </a:extLst>
          </p:cNvPr>
          <p:cNvGrpSpPr/>
          <p:nvPr/>
        </p:nvGrpSpPr>
        <p:grpSpPr>
          <a:xfrm>
            <a:off x="1398130" y="6184889"/>
            <a:ext cx="1024920" cy="352080"/>
            <a:chOff x="1398130" y="6184889"/>
            <a:chExt cx="102492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FD28CCB-08B0-0778-E84F-AD980502A098}"/>
                    </a:ext>
                  </a:extLst>
                </p14:cNvPr>
                <p14:cNvContentPartPr/>
                <p14:nvPr/>
              </p14:nvContentPartPr>
              <p14:xfrm>
                <a:off x="1398130" y="6228449"/>
                <a:ext cx="199800" cy="2862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FD28CCB-08B0-0778-E84F-AD980502A09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389130" y="6219809"/>
                  <a:ext cx="2174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29CAF88-ED93-67DE-CBFB-9B7BA786A5AA}"/>
                    </a:ext>
                  </a:extLst>
                </p14:cNvPr>
                <p14:cNvContentPartPr/>
                <p14:nvPr/>
              </p14:nvContentPartPr>
              <p14:xfrm>
                <a:off x="1642930" y="6393689"/>
                <a:ext cx="107640" cy="8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29CAF88-ED93-67DE-CBFB-9B7BA786A5A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633930" y="6385049"/>
                  <a:ext cx="125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FE81372-49D0-AD4B-F1BD-CFDB8BC577D2}"/>
                    </a:ext>
                  </a:extLst>
                </p14:cNvPr>
                <p14:cNvContentPartPr/>
                <p14:nvPr/>
              </p14:nvContentPartPr>
              <p14:xfrm>
                <a:off x="1632850" y="6440849"/>
                <a:ext cx="104400" cy="118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FE81372-49D0-AD4B-F1BD-CFDB8BC577D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623850" y="6432209"/>
                  <a:ext cx="122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2E09A91-D25E-EA3D-4E8C-EA77DB2F2C42}"/>
                    </a:ext>
                  </a:extLst>
                </p14:cNvPr>
                <p14:cNvContentPartPr/>
                <p14:nvPr/>
              </p14:nvContentPartPr>
              <p14:xfrm>
                <a:off x="1887010" y="6318809"/>
                <a:ext cx="49320" cy="218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2E09A91-D25E-EA3D-4E8C-EA77DB2F2C4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878010" y="6309809"/>
                  <a:ext cx="66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3B4935D-8A25-CA88-7809-BA0DFD3E7022}"/>
                    </a:ext>
                  </a:extLst>
                </p14:cNvPr>
                <p14:cNvContentPartPr/>
                <p14:nvPr/>
              </p14:nvContentPartPr>
              <p14:xfrm>
                <a:off x="1878730" y="6289649"/>
                <a:ext cx="138240" cy="43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3B4935D-8A25-CA88-7809-BA0DFD3E702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870090" y="6281009"/>
                  <a:ext cx="155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4E0F330-4B2A-79F9-4629-43638F1B0ABD}"/>
                    </a:ext>
                  </a:extLst>
                </p14:cNvPr>
                <p14:cNvContentPartPr/>
                <p14:nvPr/>
              </p14:nvContentPartPr>
              <p14:xfrm>
                <a:off x="2054050" y="6184889"/>
                <a:ext cx="79560" cy="95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4E0F330-4B2A-79F9-4629-43638F1B0AB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045410" y="6175889"/>
                  <a:ext cx="97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5EBBFB3-3CFE-23E4-ADE0-7C7390D4F2A9}"/>
                    </a:ext>
                  </a:extLst>
                </p14:cNvPr>
                <p14:cNvContentPartPr/>
                <p14:nvPr/>
              </p14:nvContentPartPr>
              <p14:xfrm>
                <a:off x="2061970" y="6413489"/>
                <a:ext cx="92520" cy="36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5EBBFB3-3CFE-23E4-ADE0-7C7390D4F2A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053330" y="6404489"/>
                  <a:ext cx="110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3EB77C9-50EC-4D5A-E9ED-9A896B67B900}"/>
                    </a:ext>
                  </a:extLst>
                </p14:cNvPr>
                <p14:cNvContentPartPr/>
                <p14:nvPr/>
              </p14:nvContentPartPr>
              <p14:xfrm>
                <a:off x="2165650" y="6315929"/>
                <a:ext cx="137880" cy="2044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3EB77C9-50EC-4D5A-E9ED-9A896B67B90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156650" y="6306929"/>
                  <a:ext cx="1555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A23F039-5F1B-EB8A-36F0-F43C93D9AFE6}"/>
                    </a:ext>
                  </a:extLst>
                </p14:cNvPr>
                <p14:cNvContentPartPr/>
                <p14:nvPr/>
              </p14:nvContentPartPr>
              <p14:xfrm>
                <a:off x="2184730" y="6302969"/>
                <a:ext cx="238320" cy="23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A23F039-5F1B-EB8A-36F0-F43C93D9AFE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176090" y="6293969"/>
                  <a:ext cx="2559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55368310-DEF0-587C-D668-38144F878EDB}"/>
              </a:ext>
            </a:extLst>
          </p:cNvPr>
          <p:cNvGrpSpPr/>
          <p:nvPr/>
        </p:nvGrpSpPr>
        <p:grpSpPr>
          <a:xfrm>
            <a:off x="5716330" y="6059609"/>
            <a:ext cx="848520" cy="537120"/>
            <a:chOff x="5716330" y="6059609"/>
            <a:chExt cx="84852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DBD9042-6E2A-ED40-B63C-3CABC7947F29}"/>
                    </a:ext>
                  </a:extLst>
                </p14:cNvPr>
                <p14:cNvContentPartPr/>
                <p14:nvPr/>
              </p14:nvContentPartPr>
              <p14:xfrm>
                <a:off x="5970490" y="6111449"/>
                <a:ext cx="81360" cy="1699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DBD9042-6E2A-ED40-B63C-3CABC7947F2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961850" y="6102809"/>
                  <a:ext cx="99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F4E1BE7-F2DE-9F5D-24D3-51072F7065F9}"/>
                    </a:ext>
                  </a:extLst>
                </p14:cNvPr>
                <p14:cNvContentPartPr/>
                <p14:nvPr/>
              </p14:nvContentPartPr>
              <p14:xfrm>
                <a:off x="5916130" y="6059609"/>
                <a:ext cx="117720" cy="705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F4E1BE7-F2DE-9F5D-24D3-51072F7065F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907130" y="6050609"/>
                  <a:ext cx="135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FDA5D32-8A3B-CDAA-A283-2D39329D2D80}"/>
                    </a:ext>
                  </a:extLst>
                </p14:cNvPr>
                <p14:cNvContentPartPr/>
                <p14:nvPr/>
              </p14:nvContentPartPr>
              <p14:xfrm>
                <a:off x="5716330" y="6429329"/>
                <a:ext cx="94320" cy="1674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FDA5D32-8A3B-CDAA-A283-2D39329D2D8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707690" y="6420689"/>
                  <a:ext cx="111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8870A96-91A2-3A1D-B4E1-6578DAB77CC2}"/>
                    </a:ext>
                  </a:extLst>
                </p14:cNvPr>
                <p14:cNvContentPartPr/>
                <p14:nvPr/>
              </p14:nvContentPartPr>
              <p14:xfrm>
                <a:off x="5868970" y="6462089"/>
                <a:ext cx="76680" cy="162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8870A96-91A2-3A1D-B4E1-6578DAB77CC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859970" y="6453449"/>
                  <a:ext cx="94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DFDB26D-E3D6-BB46-663F-4C336EE025E2}"/>
                    </a:ext>
                  </a:extLst>
                </p14:cNvPr>
                <p14:cNvContentPartPr/>
                <p14:nvPr/>
              </p14:nvContentPartPr>
              <p14:xfrm>
                <a:off x="5865370" y="6522929"/>
                <a:ext cx="113400" cy="259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DFDB26D-E3D6-BB46-663F-4C336EE025E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856730" y="6514289"/>
                  <a:ext cx="131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3B9523C-B7BF-349C-9F9E-04FE0515791F}"/>
                    </a:ext>
                  </a:extLst>
                </p14:cNvPr>
                <p14:cNvContentPartPr/>
                <p14:nvPr/>
              </p14:nvContentPartPr>
              <p14:xfrm>
                <a:off x="6064450" y="6412049"/>
                <a:ext cx="74880" cy="1440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3B9523C-B7BF-349C-9F9E-04FE0515791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055450" y="6403409"/>
                  <a:ext cx="92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1B3C4BC-D667-F6DA-524F-2337FA16C874}"/>
                    </a:ext>
                  </a:extLst>
                </p14:cNvPr>
                <p14:cNvContentPartPr/>
                <p14:nvPr/>
              </p14:nvContentPartPr>
              <p14:xfrm>
                <a:off x="6057970" y="6399089"/>
                <a:ext cx="107280" cy="75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1B3C4BC-D667-F6DA-524F-2337FA16C87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049330" y="6390449"/>
                  <a:ext cx="124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7E1DA37-7E38-A579-AF4A-0DA35CDF36F1}"/>
                    </a:ext>
                  </a:extLst>
                </p14:cNvPr>
                <p14:cNvContentPartPr/>
                <p14:nvPr/>
              </p14:nvContentPartPr>
              <p14:xfrm>
                <a:off x="6266770" y="6396209"/>
                <a:ext cx="41040" cy="128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7E1DA37-7E38-A579-AF4A-0DA35CDF36F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257770" y="6387209"/>
                  <a:ext cx="58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D91435E-287D-7F4E-9862-195D7411BCFC}"/>
                    </a:ext>
                  </a:extLst>
                </p14:cNvPr>
                <p14:cNvContentPartPr/>
                <p14:nvPr/>
              </p14:nvContentPartPr>
              <p14:xfrm>
                <a:off x="6169570" y="6432209"/>
                <a:ext cx="205920" cy="223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D91435E-287D-7F4E-9862-195D7411BCF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160570" y="6423209"/>
                  <a:ext cx="223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6512CA5-385F-3036-5D0F-1594F9BE9007}"/>
                    </a:ext>
                  </a:extLst>
                </p14:cNvPr>
                <p14:cNvContentPartPr/>
                <p14:nvPr/>
              </p14:nvContentPartPr>
              <p14:xfrm>
                <a:off x="6181090" y="6318449"/>
                <a:ext cx="43920" cy="48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6512CA5-385F-3036-5D0F-1594F9BE900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172450" y="6309449"/>
                  <a:ext cx="61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CB597F4-8584-1C66-4792-5A3D112CC5A7}"/>
                    </a:ext>
                  </a:extLst>
                </p14:cNvPr>
                <p14:cNvContentPartPr/>
                <p14:nvPr/>
              </p14:nvContentPartPr>
              <p14:xfrm>
                <a:off x="6389170" y="6390089"/>
                <a:ext cx="120600" cy="1548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CB597F4-8584-1C66-4792-5A3D112CC5A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380530" y="6381449"/>
                  <a:ext cx="138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6784303-0424-ED1C-45A1-4671B976E54B}"/>
                    </a:ext>
                  </a:extLst>
                </p14:cNvPr>
                <p14:cNvContentPartPr/>
                <p14:nvPr/>
              </p14:nvContentPartPr>
              <p14:xfrm>
                <a:off x="6383410" y="6367409"/>
                <a:ext cx="181440" cy="219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6784303-0424-ED1C-45A1-4671B976E54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374410" y="6358769"/>
                  <a:ext cx="1990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718C07A-42DF-86DF-DBDA-CBE888191FB2}"/>
              </a:ext>
            </a:extLst>
          </p:cNvPr>
          <p:cNvGrpSpPr/>
          <p:nvPr/>
        </p:nvGrpSpPr>
        <p:grpSpPr>
          <a:xfrm>
            <a:off x="9345490" y="5724089"/>
            <a:ext cx="220320" cy="377280"/>
            <a:chOff x="9345490" y="5724089"/>
            <a:chExt cx="22032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C022432-C796-D353-997A-59CCC00E201B}"/>
                    </a:ext>
                  </a:extLst>
                </p14:cNvPr>
                <p14:cNvContentPartPr/>
                <p14:nvPr/>
              </p14:nvContentPartPr>
              <p14:xfrm>
                <a:off x="9376450" y="5761889"/>
                <a:ext cx="189360" cy="3394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C022432-C796-D353-997A-59CCC00E201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367810" y="5753249"/>
                  <a:ext cx="2070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29C3021-F2F0-627C-70AE-C85715DFABE5}"/>
                    </a:ext>
                  </a:extLst>
                </p14:cNvPr>
                <p14:cNvContentPartPr/>
                <p14:nvPr/>
              </p14:nvContentPartPr>
              <p14:xfrm>
                <a:off x="9345490" y="5724089"/>
                <a:ext cx="100800" cy="1177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29C3021-F2F0-627C-70AE-C85715DFABE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336850" y="5715449"/>
                  <a:ext cx="11844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0E414A1F-B9CC-7355-047E-D150B0273CA3}"/>
                  </a:ext>
                </a:extLst>
              </p14:cNvPr>
              <p14:cNvContentPartPr/>
              <p14:nvPr/>
            </p14:nvContentPartPr>
            <p14:xfrm>
              <a:off x="7495450" y="6465689"/>
              <a:ext cx="982800" cy="34272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0E414A1F-B9CC-7355-047E-D150B0273CA3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7486810" y="6457049"/>
                <a:ext cx="1000440" cy="36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oup 315">
            <a:extLst>
              <a:ext uri="{FF2B5EF4-FFF2-40B4-BE49-F238E27FC236}">
                <a16:creationId xmlns:a16="http://schemas.microsoft.com/office/drawing/2014/main" id="{A437A1A6-D72F-96FA-1E11-1846EC8D066A}"/>
              </a:ext>
            </a:extLst>
          </p:cNvPr>
          <p:cNvGrpSpPr/>
          <p:nvPr/>
        </p:nvGrpSpPr>
        <p:grpSpPr>
          <a:xfrm>
            <a:off x="7919170" y="6067889"/>
            <a:ext cx="3842640" cy="704880"/>
            <a:chOff x="7919170" y="6067889"/>
            <a:chExt cx="3842640" cy="70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A499365-A650-D029-3CEC-77FBAFAC62F9}"/>
                    </a:ext>
                  </a:extLst>
                </p14:cNvPr>
                <p14:cNvContentPartPr/>
                <p14:nvPr/>
              </p14:nvContentPartPr>
              <p14:xfrm>
                <a:off x="7972810" y="6160409"/>
                <a:ext cx="68400" cy="1681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A499365-A650-D029-3CEC-77FBAFAC62F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963810" y="6151769"/>
                  <a:ext cx="86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5AB13E9-B849-8B51-D2E0-398FD7A64D88}"/>
                    </a:ext>
                  </a:extLst>
                </p14:cNvPr>
                <p14:cNvContentPartPr/>
                <p14:nvPr/>
              </p14:nvContentPartPr>
              <p14:xfrm>
                <a:off x="7919170" y="6155009"/>
                <a:ext cx="194040" cy="216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5AB13E9-B849-8B51-D2E0-398FD7A64D8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910530" y="6146009"/>
                  <a:ext cx="211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E2C37AA-E788-CEA2-5C83-CF65A9DB8407}"/>
                    </a:ext>
                  </a:extLst>
                </p14:cNvPr>
                <p14:cNvContentPartPr/>
                <p14:nvPr/>
              </p14:nvContentPartPr>
              <p14:xfrm>
                <a:off x="8085850" y="6121529"/>
                <a:ext cx="254520" cy="2592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E2C37AA-E788-CEA2-5C83-CF65A9DB840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076850" y="6112889"/>
                  <a:ext cx="2721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01B4BDC-3CB7-ADA2-9DEA-93EF87BEF8C5}"/>
                    </a:ext>
                  </a:extLst>
                </p14:cNvPr>
                <p14:cNvContentPartPr/>
                <p14:nvPr/>
              </p14:nvContentPartPr>
              <p14:xfrm>
                <a:off x="8207530" y="6173009"/>
                <a:ext cx="50760" cy="64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01B4BDC-3CB7-ADA2-9DEA-93EF87BEF8C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198890" y="6164369"/>
                  <a:ext cx="68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C3C7589-C681-FB91-FFDF-68027E965FAA}"/>
                    </a:ext>
                  </a:extLst>
                </p14:cNvPr>
                <p14:cNvContentPartPr/>
                <p14:nvPr/>
              </p14:nvContentPartPr>
              <p14:xfrm>
                <a:off x="8486170" y="6093809"/>
                <a:ext cx="652320" cy="3924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C3C7589-C681-FB91-FFDF-68027E965FA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477170" y="6084809"/>
                  <a:ext cx="6699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2F9AEAF-ACF5-DF0B-370D-9670A3942414}"/>
                    </a:ext>
                  </a:extLst>
                </p14:cNvPr>
                <p14:cNvContentPartPr/>
                <p14:nvPr/>
              </p14:nvContentPartPr>
              <p14:xfrm>
                <a:off x="8808010" y="6167609"/>
                <a:ext cx="35640" cy="147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2F9AEAF-ACF5-DF0B-370D-9670A394241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799370" y="6158969"/>
                  <a:ext cx="53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2FA5998-C281-526C-B9F1-2918F6308B3C}"/>
                    </a:ext>
                  </a:extLst>
                </p14:cNvPr>
                <p14:cNvContentPartPr/>
                <p14:nvPr/>
              </p14:nvContentPartPr>
              <p14:xfrm>
                <a:off x="9303370" y="6277409"/>
                <a:ext cx="778320" cy="2368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2FA5998-C281-526C-B9F1-2918F6308B3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294730" y="6268409"/>
                  <a:ext cx="795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E7609A6-2A57-3FAC-B71B-09850A665408}"/>
                    </a:ext>
                  </a:extLst>
                </p14:cNvPr>
                <p14:cNvContentPartPr/>
                <p14:nvPr/>
              </p14:nvContentPartPr>
              <p14:xfrm>
                <a:off x="10279690" y="6178769"/>
                <a:ext cx="209880" cy="3517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E7609A6-2A57-3FAC-B71B-09850A66540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271050" y="6169769"/>
                  <a:ext cx="2275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9BD3CF7-E0A3-C39E-F75E-AC4300E21895}"/>
                    </a:ext>
                  </a:extLst>
                </p14:cNvPr>
                <p14:cNvContentPartPr/>
                <p14:nvPr/>
              </p14:nvContentPartPr>
              <p14:xfrm>
                <a:off x="10612690" y="6067889"/>
                <a:ext cx="909000" cy="387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9BD3CF7-E0A3-C39E-F75E-AC4300E2189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604050" y="6059249"/>
                  <a:ext cx="9266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7D32B2B-376B-1927-85FE-029EE028CB9B}"/>
                    </a:ext>
                  </a:extLst>
                </p14:cNvPr>
                <p14:cNvContentPartPr/>
                <p14:nvPr/>
              </p14:nvContentPartPr>
              <p14:xfrm>
                <a:off x="11067010" y="6156449"/>
                <a:ext cx="41040" cy="147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7D32B2B-376B-1927-85FE-029EE028CB9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058370" y="6147449"/>
                  <a:ext cx="58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6AA5337-CB3E-0B97-3F81-4D82A5ECD4B1}"/>
                    </a:ext>
                  </a:extLst>
                </p14:cNvPr>
                <p14:cNvContentPartPr/>
                <p14:nvPr/>
              </p14:nvContentPartPr>
              <p14:xfrm>
                <a:off x="8553850" y="6500969"/>
                <a:ext cx="1366560" cy="2646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6AA5337-CB3E-0B97-3F81-4D82A5ECD4B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545210" y="6492329"/>
                  <a:ext cx="13842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99E4D64-E0E4-9C15-13ED-7DE6781105DE}"/>
                    </a:ext>
                  </a:extLst>
                </p14:cNvPr>
                <p14:cNvContentPartPr/>
                <p14:nvPr/>
              </p14:nvContentPartPr>
              <p14:xfrm>
                <a:off x="9402010" y="6594569"/>
                <a:ext cx="218520" cy="165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99E4D64-E0E4-9C15-13ED-7DE6781105D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393010" y="6585929"/>
                  <a:ext cx="236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910E049-5BEB-7895-3B6B-AAF612CE9614}"/>
                    </a:ext>
                  </a:extLst>
                </p14:cNvPr>
                <p14:cNvContentPartPr/>
                <p14:nvPr/>
              </p14:nvContentPartPr>
              <p14:xfrm>
                <a:off x="10044250" y="6488729"/>
                <a:ext cx="785520" cy="233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910E049-5BEB-7895-3B6B-AAF612CE961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035610" y="6480089"/>
                  <a:ext cx="8031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9BE0EE1-038A-D6AF-483A-58D89BA52D2A}"/>
                    </a:ext>
                  </a:extLst>
                </p14:cNvPr>
                <p14:cNvContentPartPr/>
                <p14:nvPr/>
              </p14:nvContentPartPr>
              <p14:xfrm>
                <a:off x="10853170" y="6481529"/>
                <a:ext cx="428400" cy="2912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9BE0EE1-038A-D6AF-483A-58D89BA52D2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844530" y="6472889"/>
                  <a:ext cx="4460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875654D-4F58-4568-424E-FEB892EBE7B6}"/>
                    </a:ext>
                  </a:extLst>
                </p14:cNvPr>
                <p14:cNvContentPartPr/>
                <p14:nvPr/>
              </p14:nvContentPartPr>
              <p14:xfrm>
                <a:off x="11570650" y="6401969"/>
                <a:ext cx="191160" cy="272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875654D-4F58-4568-424E-FEB892EBE7B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562010" y="6393329"/>
                  <a:ext cx="208800" cy="29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2530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C513BBB-E67B-4789-B350-DD5776F884A4}"/>
              </a:ext>
            </a:extLst>
          </p:cNvPr>
          <p:cNvGrpSpPr/>
          <p:nvPr/>
        </p:nvGrpSpPr>
        <p:grpSpPr>
          <a:xfrm>
            <a:off x="543490" y="85409"/>
            <a:ext cx="3560400" cy="506880"/>
            <a:chOff x="543490" y="85409"/>
            <a:chExt cx="356040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BD87915-8A76-36F5-95BF-E6E4AD9689DB}"/>
                    </a:ext>
                  </a:extLst>
                </p14:cNvPr>
                <p14:cNvContentPartPr/>
                <p14:nvPr/>
              </p14:nvContentPartPr>
              <p14:xfrm>
                <a:off x="543490" y="85409"/>
                <a:ext cx="1547640" cy="506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BD87915-8A76-36F5-95BF-E6E4AD9689D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4850" y="76409"/>
                  <a:ext cx="156528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E67BD73-1BE8-1167-8B9F-370EA870EF73}"/>
                    </a:ext>
                  </a:extLst>
                </p14:cNvPr>
                <p14:cNvContentPartPr/>
                <p14:nvPr/>
              </p14:nvContentPartPr>
              <p14:xfrm>
                <a:off x="1611610" y="173249"/>
                <a:ext cx="21960" cy="4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E67BD73-1BE8-1167-8B9F-370EA870EF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02970" y="164249"/>
                  <a:ext cx="39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038E8AD-10D4-6C16-7DB3-507A3046F94D}"/>
                    </a:ext>
                  </a:extLst>
                </p14:cNvPr>
                <p14:cNvContentPartPr/>
                <p14:nvPr/>
              </p14:nvContentPartPr>
              <p14:xfrm>
                <a:off x="2400010" y="135809"/>
                <a:ext cx="20160" cy="263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038E8AD-10D4-6C16-7DB3-507A3046F9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91370" y="127169"/>
                  <a:ext cx="378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059F35A-6E5F-7550-2886-D6E77D18A0E5}"/>
                    </a:ext>
                  </a:extLst>
                </p14:cNvPr>
                <p14:cNvContentPartPr/>
                <p14:nvPr/>
              </p14:nvContentPartPr>
              <p14:xfrm>
                <a:off x="2495770" y="123929"/>
                <a:ext cx="43920" cy="270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059F35A-6E5F-7550-2886-D6E77D18A0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86770" y="114929"/>
                  <a:ext cx="615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EABC981-6167-71A2-FDC5-D7A20BA8BE95}"/>
                    </a:ext>
                  </a:extLst>
                </p14:cNvPr>
                <p14:cNvContentPartPr/>
                <p14:nvPr/>
              </p14:nvContentPartPr>
              <p14:xfrm>
                <a:off x="2402530" y="297449"/>
                <a:ext cx="169560" cy="25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EABC981-6167-71A2-FDC5-D7A20BA8BE9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93530" y="288449"/>
                  <a:ext cx="187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1A7045-56D9-98C0-58AF-4808B94F8712}"/>
                    </a:ext>
                  </a:extLst>
                </p14:cNvPr>
                <p14:cNvContentPartPr/>
                <p14:nvPr/>
              </p14:nvContentPartPr>
              <p14:xfrm>
                <a:off x="2635450" y="279809"/>
                <a:ext cx="1468440" cy="110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1A7045-56D9-98C0-58AF-4808B94F871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26810" y="270809"/>
                  <a:ext cx="1486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3AF6314-FB7D-79F6-8489-2EB469B30E6C}"/>
                    </a:ext>
                  </a:extLst>
                </p14:cNvPr>
                <p14:cNvContentPartPr/>
                <p14:nvPr/>
              </p14:nvContentPartPr>
              <p14:xfrm>
                <a:off x="3584770" y="161009"/>
                <a:ext cx="52560" cy="9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3AF6314-FB7D-79F6-8489-2EB469B30E6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76130" y="152369"/>
                  <a:ext cx="702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2A0138-5184-3783-CE38-7310A42939FB}"/>
              </a:ext>
            </a:extLst>
          </p:cNvPr>
          <p:cNvGrpSpPr/>
          <p:nvPr/>
        </p:nvGrpSpPr>
        <p:grpSpPr>
          <a:xfrm>
            <a:off x="1413250" y="625769"/>
            <a:ext cx="7683840" cy="631080"/>
            <a:chOff x="1413250" y="625769"/>
            <a:chExt cx="7683840" cy="6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40CD6B1-77F3-B651-EF9C-4BD9CB0D06D4}"/>
                    </a:ext>
                  </a:extLst>
                </p14:cNvPr>
                <p14:cNvContentPartPr/>
                <p14:nvPr/>
              </p14:nvContentPartPr>
              <p14:xfrm>
                <a:off x="1413250" y="659969"/>
                <a:ext cx="1296360" cy="434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40CD6B1-77F3-B651-EF9C-4BD9CB0D06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04250" y="650969"/>
                  <a:ext cx="131400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CD488EF-2A0C-BB65-C07D-A9EB0E823C5B}"/>
                    </a:ext>
                  </a:extLst>
                </p14:cNvPr>
                <p14:cNvContentPartPr/>
                <p14:nvPr/>
              </p14:nvContentPartPr>
              <p14:xfrm>
                <a:off x="2454010" y="841769"/>
                <a:ext cx="55440" cy="11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CD488EF-2A0C-BB65-C07D-A9EB0E823C5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45010" y="832769"/>
                  <a:ext cx="73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51E7989-2E24-46D3-39BD-BC3E81225DF3}"/>
                    </a:ext>
                  </a:extLst>
                </p14:cNvPr>
                <p14:cNvContentPartPr/>
                <p14:nvPr/>
              </p14:nvContentPartPr>
              <p14:xfrm>
                <a:off x="2078170" y="840689"/>
                <a:ext cx="409320" cy="15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51E7989-2E24-46D3-39BD-BC3E81225DF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69530" y="831689"/>
                  <a:ext cx="426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2ED914F-FCEB-7F8D-DF03-42663EED2952}"/>
                    </a:ext>
                  </a:extLst>
                </p14:cNvPr>
                <p14:cNvContentPartPr/>
                <p14:nvPr/>
              </p14:nvContentPartPr>
              <p14:xfrm>
                <a:off x="2911570" y="800369"/>
                <a:ext cx="555840" cy="298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2ED914F-FCEB-7F8D-DF03-42663EED295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02570" y="791729"/>
                  <a:ext cx="5734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51EAE90-7E69-3E11-5B7A-28C027369B38}"/>
                    </a:ext>
                  </a:extLst>
                </p14:cNvPr>
                <p14:cNvContentPartPr/>
                <p14:nvPr/>
              </p14:nvContentPartPr>
              <p14:xfrm>
                <a:off x="3635170" y="784529"/>
                <a:ext cx="395280" cy="343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51EAE90-7E69-3E11-5B7A-28C027369B3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26170" y="775889"/>
                  <a:ext cx="4129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31B98A8-ED6B-94B2-2792-9314176B0FAB}"/>
                    </a:ext>
                  </a:extLst>
                </p14:cNvPr>
                <p14:cNvContentPartPr/>
                <p14:nvPr/>
              </p14:nvContentPartPr>
              <p14:xfrm>
                <a:off x="3641650" y="861929"/>
                <a:ext cx="254520" cy="64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31B98A8-ED6B-94B2-2792-9314176B0FA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33010" y="853289"/>
                  <a:ext cx="272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51FA549-8E0B-5075-2926-0C9846201C91}"/>
                    </a:ext>
                  </a:extLst>
                </p14:cNvPr>
                <p14:cNvContentPartPr/>
                <p14:nvPr/>
              </p14:nvContentPartPr>
              <p14:xfrm>
                <a:off x="4156090" y="663569"/>
                <a:ext cx="1145160" cy="455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51FA549-8E0B-5075-2926-0C9846201C9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47090" y="654929"/>
                  <a:ext cx="116280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D907A38-845E-4810-197E-7B0354975375}"/>
                    </a:ext>
                  </a:extLst>
                </p14:cNvPr>
                <p14:cNvContentPartPr/>
                <p14:nvPr/>
              </p14:nvContentPartPr>
              <p14:xfrm>
                <a:off x="5096770" y="833489"/>
                <a:ext cx="12960" cy="12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D907A38-845E-4810-197E-7B035497537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88130" y="824489"/>
                  <a:ext cx="30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ECB15AD-BC31-42D8-7CD7-F048DA570C5D}"/>
                    </a:ext>
                  </a:extLst>
                </p14:cNvPr>
                <p14:cNvContentPartPr/>
                <p14:nvPr/>
              </p14:nvContentPartPr>
              <p14:xfrm>
                <a:off x="4799050" y="800009"/>
                <a:ext cx="349560" cy="26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ECB15AD-BC31-42D8-7CD7-F048DA570C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90050" y="791009"/>
                  <a:ext cx="367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3BE1DC-AA5A-0FC1-A4BC-172CF954B3C7}"/>
                    </a:ext>
                  </a:extLst>
                </p14:cNvPr>
                <p14:cNvContentPartPr/>
                <p14:nvPr/>
              </p14:nvContentPartPr>
              <p14:xfrm>
                <a:off x="5512570" y="763649"/>
                <a:ext cx="281880" cy="408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3BE1DC-AA5A-0FC1-A4BC-172CF954B3C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03930" y="755009"/>
                  <a:ext cx="2995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9294F21-1E44-06C1-A9C1-4947BDB35C0A}"/>
                    </a:ext>
                  </a:extLst>
                </p14:cNvPr>
                <p14:cNvContentPartPr/>
                <p14:nvPr/>
              </p14:nvContentPartPr>
              <p14:xfrm>
                <a:off x="5961130" y="766529"/>
                <a:ext cx="932400" cy="49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9294F21-1E44-06C1-A9C1-4947BDB35C0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52130" y="757889"/>
                  <a:ext cx="95004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4A89F8B-55CE-2B8A-3705-0DA6730F6076}"/>
                    </a:ext>
                  </a:extLst>
                </p14:cNvPr>
                <p14:cNvContentPartPr/>
                <p14:nvPr/>
              </p14:nvContentPartPr>
              <p14:xfrm>
                <a:off x="7141210" y="665009"/>
                <a:ext cx="246600" cy="445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4A89F8B-55CE-2B8A-3705-0DA6730F607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32210" y="656009"/>
                  <a:ext cx="26424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49A2E65-E44A-E609-AB5C-C0C69531A691}"/>
                    </a:ext>
                  </a:extLst>
                </p14:cNvPr>
                <p14:cNvContentPartPr/>
                <p14:nvPr/>
              </p14:nvContentPartPr>
              <p14:xfrm>
                <a:off x="7434610" y="773729"/>
                <a:ext cx="1338120" cy="251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49A2E65-E44A-E609-AB5C-C0C69531A69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25610" y="764729"/>
                  <a:ext cx="1355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1F527E2-5A39-646E-BCE2-0230417E76EB}"/>
                    </a:ext>
                  </a:extLst>
                </p14:cNvPr>
                <p14:cNvContentPartPr/>
                <p14:nvPr/>
              </p14:nvContentPartPr>
              <p14:xfrm>
                <a:off x="8521450" y="830249"/>
                <a:ext cx="322200" cy="11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1F527E2-5A39-646E-BCE2-0230417E76E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12810" y="821609"/>
                  <a:ext cx="339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884DE90-73CF-F7BC-039C-B14FE8B5BE8C}"/>
                    </a:ext>
                  </a:extLst>
                </p14:cNvPr>
                <p14:cNvContentPartPr/>
                <p14:nvPr/>
              </p14:nvContentPartPr>
              <p14:xfrm>
                <a:off x="8945530" y="625769"/>
                <a:ext cx="151560" cy="55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884DE90-73CF-F7BC-039C-B14FE8B5BE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36890" y="617129"/>
                  <a:ext cx="169200" cy="57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2FF2755-4578-0924-47D0-11272BB5645B}"/>
              </a:ext>
            </a:extLst>
          </p:cNvPr>
          <p:cNvGrpSpPr/>
          <p:nvPr/>
        </p:nvGrpSpPr>
        <p:grpSpPr>
          <a:xfrm>
            <a:off x="3133330" y="1313369"/>
            <a:ext cx="3154680" cy="856800"/>
            <a:chOff x="3133330" y="1313369"/>
            <a:chExt cx="3154680" cy="85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4A67C8D-94F8-BB42-58FF-B8C4D170AAB8}"/>
                    </a:ext>
                  </a:extLst>
                </p14:cNvPr>
                <p14:cNvContentPartPr/>
                <p14:nvPr/>
              </p14:nvContentPartPr>
              <p14:xfrm>
                <a:off x="3133330" y="1370609"/>
                <a:ext cx="153000" cy="541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4A67C8D-94F8-BB42-58FF-B8C4D170AA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24330" y="1361969"/>
                  <a:ext cx="17064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2FF95D3-C087-EA9D-9712-C7DE0627574C}"/>
                    </a:ext>
                  </a:extLst>
                </p14:cNvPr>
                <p14:cNvContentPartPr/>
                <p14:nvPr/>
              </p14:nvContentPartPr>
              <p14:xfrm>
                <a:off x="3353290" y="1514969"/>
                <a:ext cx="386280" cy="153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2FF95D3-C087-EA9D-9712-C7DE0627574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44650" y="1506329"/>
                  <a:ext cx="403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18284C0-14D1-B083-8821-8B0C4077BA04}"/>
                    </a:ext>
                  </a:extLst>
                </p14:cNvPr>
                <p14:cNvContentPartPr/>
                <p14:nvPr/>
              </p14:nvContentPartPr>
              <p14:xfrm>
                <a:off x="3615370" y="1467089"/>
                <a:ext cx="12240" cy="346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18284C0-14D1-B083-8821-8B0C4077BA0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06370" y="1458449"/>
                  <a:ext cx="298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72EBDDD-96A3-31A2-1B92-57EBD7D8B9A6}"/>
                    </a:ext>
                  </a:extLst>
                </p14:cNvPr>
                <p14:cNvContentPartPr/>
                <p14:nvPr/>
              </p14:nvContentPartPr>
              <p14:xfrm>
                <a:off x="3750010" y="1808729"/>
                <a:ext cx="91440" cy="179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72EBDDD-96A3-31A2-1B92-57EBD7D8B9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41370" y="1799729"/>
                  <a:ext cx="109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1A4727D-CA07-4F75-350F-532DCC918A61}"/>
                    </a:ext>
                  </a:extLst>
                </p14:cNvPr>
                <p14:cNvContentPartPr/>
                <p14:nvPr/>
              </p14:nvContentPartPr>
              <p14:xfrm>
                <a:off x="3699610" y="1873529"/>
                <a:ext cx="164160" cy="30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1A4727D-CA07-4F75-350F-532DCC918A6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90970" y="1864529"/>
                  <a:ext cx="181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178B16C-B84E-FC91-DA03-1B0E34E1CD54}"/>
                    </a:ext>
                  </a:extLst>
                </p14:cNvPr>
                <p14:cNvContentPartPr/>
                <p14:nvPr/>
              </p14:nvContentPartPr>
              <p14:xfrm>
                <a:off x="3865930" y="1355489"/>
                <a:ext cx="95040" cy="205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178B16C-B84E-FC91-DA03-1B0E34E1CD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56930" y="1346849"/>
                  <a:ext cx="112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5F66FA7-C33E-65F8-488F-B3C544D9EF96}"/>
                    </a:ext>
                  </a:extLst>
                </p14:cNvPr>
                <p14:cNvContentPartPr/>
                <p14:nvPr/>
              </p14:nvContentPartPr>
              <p14:xfrm>
                <a:off x="3813010" y="1437209"/>
                <a:ext cx="149400" cy="68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5F66FA7-C33E-65F8-488F-B3C544D9EF9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04370" y="1428209"/>
                  <a:ext cx="167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0589840-24B5-9A8A-FD4A-8E878FC1ACEA}"/>
                    </a:ext>
                  </a:extLst>
                </p14:cNvPr>
                <p14:cNvContentPartPr/>
                <p14:nvPr/>
              </p14:nvContentPartPr>
              <p14:xfrm>
                <a:off x="3836770" y="1426049"/>
                <a:ext cx="218160" cy="95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0589840-24B5-9A8A-FD4A-8E878FC1AC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27770" y="1417409"/>
                  <a:ext cx="235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8B61039-374A-4668-0C63-5F72CCBD4A20}"/>
                    </a:ext>
                  </a:extLst>
                </p14:cNvPr>
                <p14:cNvContentPartPr/>
                <p14:nvPr/>
              </p14:nvContentPartPr>
              <p14:xfrm>
                <a:off x="3873130" y="1358369"/>
                <a:ext cx="57240" cy="199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8B61039-374A-4668-0C63-5F72CCBD4A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64490" y="1349729"/>
                  <a:ext cx="74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D2206CB-F72A-7C3D-3889-DA117EEE5EE1}"/>
                    </a:ext>
                  </a:extLst>
                </p14:cNvPr>
                <p14:cNvContentPartPr/>
                <p14:nvPr/>
              </p14:nvContentPartPr>
              <p14:xfrm>
                <a:off x="4172650" y="1475009"/>
                <a:ext cx="169920" cy="457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D2206CB-F72A-7C3D-3889-DA117EEE5EE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64010" y="1466369"/>
                  <a:ext cx="1875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BFEA409-2016-B379-A46D-C9C2C9DAFE3D}"/>
                    </a:ext>
                  </a:extLst>
                </p14:cNvPr>
                <p14:cNvContentPartPr/>
                <p14:nvPr/>
              </p14:nvContentPartPr>
              <p14:xfrm>
                <a:off x="4422850" y="1604609"/>
                <a:ext cx="164520" cy="230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BFEA409-2016-B379-A46D-C9C2C9DAFE3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414210" y="1595609"/>
                  <a:ext cx="182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79AACD6-12B5-6673-53D5-A745B1DF5994}"/>
                    </a:ext>
                  </a:extLst>
                </p14:cNvPr>
                <p14:cNvContentPartPr/>
                <p14:nvPr/>
              </p14:nvContentPartPr>
              <p14:xfrm>
                <a:off x="4415290" y="1505609"/>
                <a:ext cx="212760" cy="21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79AACD6-12B5-6673-53D5-A745B1DF599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06290" y="1496969"/>
                  <a:ext cx="230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930279F-A23E-70A4-745B-A4D5F3F8B899}"/>
                    </a:ext>
                  </a:extLst>
                </p14:cNvPr>
                <p14:cNvContentPartPr/>
                <p14:nvPr/>
              </p14:nvContentPartPr>
              <p14:xfrm>
                <a:off x="4778170" y="1768049"/>
                <a:ext cx="37080" cy="23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930279F-A23E-70A4-745B-A4D5F3F8B8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69530" y="1759409"/>
                  <a:ext cx="54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836F3E6-E223-35CA-765B-371E93E43E60}"/>
                    </a:ext>
                  </a:extLst>
                </p14:cNvPr>
                <p14:cNvContentPartPr/>
                <p14:nvPr/>
              </p14:nvContentPartPr>
              <p14:xfrm>
                <a:off x="4967170" y="1688489"/>
                <a:ext cx="135000" cy="163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836F3E6-E223-35CA-765B-371E93E43E6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58170" y="1679489"/>
                  <a:ext cx="152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0E9192C-4136-BB19-B001-F6E80876FA0F}"/>
                    </a:ext>
                  </a:extLst>
                </p14:cNvPr>
                <p14:cNvContentPartPr/>
                <p14:nvPr/>
              </p14:nvContentPartPr>
              <p14:xfrm>
                <a:off x="4926490" y="1586969"/>
                <a:ext cx="173880" cy="3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0E9192C-4136-BB19-B001-F6E80876FA0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17490" y="1577969"/>
                  <a:ext cx="191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210B185-DF7D-56D9-0C14-9D8D4E8477B7}"/>
                    </a:ext>
                  </a:extLst>
                </p14:cNvPr>
                <p14:cNvContentPartPr/>
                <p14:nvPr/>
              </p14:nvContentPartPr>
              <p14:xfrm>
                <a:off x="5158690" y="1496609"/>
                <a:ext cx="142200" cy="47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210B185-DF7D-56D9-0C14-9D8D4E8477B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50050" y="1487969"/>
                  <a:ext cx="1598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1702109-09B3-FB10-969C-61E16BD2223F}"/>
                    </a:ext>
                  </a:extLst>
                </p14:cNvPr>
                <p14:cNvContentPartPr/>
                <p14:nvPr/>
              </p14:nvContentPartPr>
              <p14:xfrm>
                <a:off x="5354170" y="1313369"/>
                <a:ext cx="167760" cy="259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1702109-09B3-FB10-969C-61E16BD2223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45170" y="1304729"/>
                  <a:ext cx="185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8C2108F-3639-CAC3-3EF7-5FC431085E5D}"/>
                    </a:ext>
                  </a:extLst>
                </p14:cNvPr>
                <p14:cNvContentPartPr/>
                <p14:nvPr/>
              </p14:nvContentPartPr>
              <p14:xfrm>
                <a:off x="5572330" y="1418849"/>
                <a:ext cx="75960" cy="16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8C2108F-3639-CAC3-3EF7-5FC431085E5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63690" y="1410209"/>
                  <a:ext cx="93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35D1CDC-2023-46DB-A293-1E739BD0D189}"/>
                    </a:ext>
                  </a:extLst>
                </p14:cNvPr>
                <p14:cNvContentPartPr/>
                <p14:nvPr/>
              </p14:nvContentPartPr>
              <p14:xfrm>
                <a:off x="5769610" y="1320929"/>
                <a:ext cx="29520" cy="193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35D1CDC-2023-46DB-A293-1E739BD0D18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60970" y="1311929"/>
                  <a:ext cx="47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8CD4949-115B-5947-70DD-D5004399FC57}"/>
                    </a:ext>
                  </a:extLst>
                </p14:cNvPr>
                <p14:cNvContentPartPr/>
                <p14:nvPr/>
              </p14:nvContentPartPr>
              <p14:xfrm>
                <a:off x="5971210" y="1723769"/>
                <a:ext cx="40320" cy="360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8CD4949-115B-5947-70DD-D5004399FC5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62570" y="1714769"/>
                  <a:ext cx="579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1E3CF0E-0241-0FAE-6B2D-A1B4FE3A97BD}"/>
                    </a:ext>
                  </a:extLst>
                </p14:cNvPr>
                <p14:cNvContentPartPr/>
                <p14:nvPr/>
              </p14:nvContentPartPr>
              <p14:xfrm>
                <a:off x="5966170" y="1675169"/>
                <a:ext cx="173880" cy="159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1E3CF0E-0241-0FAE-6B2D-A1B4FE3A97B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57170" y="1666529"/>
                  <a:ext cx="191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287E678-76D5-389E-7AA4-4B0D9173CA21}"/>
                    </a:ext>
                  </a:extLst>
                </p14:cNvPr>
                <p14:cNvContentPartPr/>
                <p14:nvPr/>
              </p14:nvContentPartPr>
              <p14:xfrm>
                <a:off x="5904250" y="1606769"/>
                <a:ext cx="333360" cy="5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287E678-76D5-389E-7AA4-4B0D9173CA2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95610" y="1598129"/>
                  <a:ext cx="351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0D82490-60A8-75E7-862F-BA6945548EC1}"/>
                    </a:ext>
                  </a:extLst>
                </p14:cNvPr>
                <p14:cNvContentPartPr/>
                <p14:nvPr/>
              </p14:nvContentPartPr>
              <p14:xfrm>
                <a:off x="6168130" y="2017529"/>
                <a:ext cx="40320" cy="130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0D82490-60A8-75E7-862F-BA6945548EC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59130" y="2008889"/>
                  <a:ext cx="57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575C52D-A235-45B9-692F-6D21D32CE1CA}"/>
                    </a:ext>
                  </a:extLst>
                </p14:cNvPr>
                <p14:cNvContentPartPr/>
                <p14:nvPr/>
              </p14:nvContentPartPr>
              <p14:xfrm>
                <a:off x="6100090" y="2155769"/>
                <a:ext cx="187920" cy="14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575C52D-A235-45B9-692F-6D21D32CE1C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91090" y="2146769"/>
                  <a:ext cx="205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55D0F14-D716-AECA-D7DB-25088E468725}"/>
                    </a:ext>
                  </a:extLst>
                </p14:cNvPr>
                <p14:cNvContentPartPr/>
                <p14:nvPr/>
              </p14:nvContentPartPr>
              <p14:xfrm>
                <a:off x="6046810" y="1397249"/>
                <a:ext cx="117000" cy="150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55D0F14-D716-AECA-D7DB-25088E46872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37810" y="1388609"/>
                  <a:ext cx="13464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4F3846D-3A6D-B202-E719-3AADBFB55563}"/>
              </a:ext>
            </a:extLst>
          </p:cNvPr>
          <p:cNvGrpSpPr/>
          <p:nvPr/>
        </p:nvGrpSpPr>
        <p:grpSpPr>
          <a:xfrm>
            <a:off x="6596890" y="1524689"/>
            <a:ext cx="495720" cy="566640"/>
            <a:chOff x="6596890" y="1524689"/>
            <a:chExt cx="495720" cy="56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C423A7C-2CF0-762B-8ACB-4ED363AEC54D}"/>
                    </a:ext>
                  </a:extLst>
                </p14:cNvPr>
                <p14:cNvContentPartPr/>
                <p14:nvPr/>
              </p14:nvContentPartPr>
              <p14:xfrm>
                <a:off x="6596890" y="1558889"/>
                <a:ext cx="493920" cy="213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C423A7C-2CF0-762B-8ACB-4ED363AEC54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88250" y="1549889"/>
                  <a:ext cx="511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9C565B0-EE21-487D-6DA1-7633C263FC56}"/>
                    </a:ext>
                  </a:extLst>
                </p14:cNvPr>
                <p14:cNvContentPartPr/>
                <p14:nvPr/>
              </p14:nvContentPartPr>
              <p14:xfrm>
                <a:off x="6828010" y="1524689"/>
                <a:ext cx="48960" cy="464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9C565B0-EE21-487D-6DA1-7633C263FC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19370" y="1516049"/>
                  <a:ext cx="666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F37792F-265E-5029-3FB2-332634111C2B}"/>
                    </a:ext>
                  </a:extLst>
                </p14:cNvPr>
                <p14:cNvContentPartPr/>
                <p14:nvPr/>
              </p14:nvContentPartPr>
              <p14:xfrm>
                <a:off x="7038250" y="1989449"/>
                <a:ext cx="36360" cy="101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F37792F-265E-5029-3FB2-332634111C2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29250" y="1980809"/>
                  <a:ext cx="54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6816EB6-F62E-7EED-974C-D9965C8C65D3}"/>
                    </a:ext>
                  </a:extLst>
                </p14:cNvPr>
                <p14:cNvContentPartPr/>
                <p14:nvPr/>
              </p14:nvContentPartPr>
              <p14:xfrm>
                <a:off x="7084330" y="1856249"/>
                <a:ext cx="8280" cy="10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6816EB6-F62E-7EED-974C-D9965C8C65D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75690" y="1847249"/>
                  <a:ext cx="259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891A7C2-C73C-C32F-27A1-389ACB256662}"/>
              </a:ext>
            </a:extLst>
          </p:cNvPr>
          <p:cNvGrpSpPr/>
          <p:nvPr/>
        </p:nvGrpSpPr>
        <p:grpSpPr>
          <a:xfrm>
            <a:off x="7449370" y="1530089"/>
            <a:ext cx="730800" cy="336600"/>
            <a:chOff x="7449370" y="1530089"/>
            <a:chExt cx="73080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ED232A2-AFC0-1730-0BA0-42E871EDAF4C}"/>
                    </a:ext>
                  </a:extLst>
                </p14:cNvPr>
                <p14:cNvContentPartPr/>
                <p14:nvPr/>
              </p14:nvContentPartPr>
              <p14:xfrm>
                <a:off x="7449370" y="1564289"/>
                <a:ext cx="179280" cy="292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ED232A2-AFC0-1730-0BA0-42E871EDAF4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40370" y="1555649"/>
                  <a:ext cx="1969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F890D59-F909-3521-3474-3835AC45DC8E}"/>
                    </a:ext>
                  </a:extLst>
                </p14:cNvPr>
                <p14:cNvContentPartPr/>
                <p14:nvPr/>
              </p14:nvContentPartPr>
              <p14:xfrm>
                <a:off x="7812970" y="1682009"/>
                <a:ext cx="19440" cy="184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F890D59-F909-3521-3474-3835AC45DC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03970" y="1673369"/>
                  <a:ext cx="37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8D0E2C8-D8B9-A98A-311D-8AE2E632E7F0}"/>
                    </a:ext>
                  </a:extLst>
                </p14:cNvPr>
                <p14:cNvContentPartPr/>
                <p14:nvPr/>
              </p14:nvContentPartPr>
              <p14:xfrm>
                <a:off x="7728010" y="1652129"/>
                <a:ext cx="226800" cy="69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8D0E2C8-D8B9-A98A-311D-8AE2E632E7F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19010" y="1643129"/>
                  <a:ext cx="244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B771EB3-4DBE-BD65-D5B2-E685844C9015}"/>
                    </a:ext>
                  </a:extLst>
                </p14:cNvPr>
                <p14:cNvContentPartPr/>
                <p14:nvPr/>
              </p14:nvContentPartPr>
              <p14:xfrm>
                <a:off x="8071090" y="1530089"/>
                <a:ext cx="109080" cy="101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B771EB3-4DBE-BD65-D5B2-E685844C901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62450" y="1521449"/>
                  <a:ext cx="12672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35715AF-7946-CF62-D508-5E367E761C92}"/>
                  </a:ext>
                </a:extLst>
              </p14:cNvPr>
              <p14:cNvContentPartPr/>
              <p14:nvPr/>
            </p14:nvContentPartPr>
            <p14:xfrm>
              <a:off x="1395250" y="2525489"/>
              <a:ext cx="518400" cy="298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35715AF-7946-CF62-D508-5E367E761C9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386610" y="2516489"/>
                <a:ext cx="536040" cy="31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CFBCFA74-DBDA-DF44-1988-07B5D3528F41}"/>
              </a:ext>
            </a:extLst>
          </p:cNvPr>
          <p:cNvGrpSpPr/>
          <p:nvPr/>
        </p:nvGrpSpPr>
        <p:grpSpPr>
          <a:xfrm>
            <a:off x="1888810" y="2455289"/>
            <a:ext cx="2251440" cy="363600"/>
            <a:chOff x="1888810" y="2455289"/>
            <a:chExt cx="225144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7671613-E611-F07F-ECE3-4A19A3E026CE}"/>
                    </a:ext>
                  </a:extLst>
                </p14:cNvPr>
                <p14:cNvContentPartPr/>
                <p14:nvPr/>
              </p14:nvContentPartPr>
              <p14:xfrm>
                <a:off x="1888810" y="2465369"/>
                <a:ext cx="755280" cy="348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7671613-E611-F07F-ECE3-4A19A3E026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79810" y="2456369"/>
                  <a:ext cx="7729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1EF8339-83A4-81DF-FD7C-B58109830784}"/>
                    </a:ext>
                  </a:extLst>
                </p14:cNvPr>
                <p14:cNvContentPartPr/>
                <p14:nvPr/>
              </p14:nvContentPartPr>
              <p14:xfrm>
                <a:off x="2377330" y="2675969"/>
                <a:ext cx="50760" cy="19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1EF8339-83A4-81DF-FD7C-B5810983078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68690" y="2667329"/>
                  <a:ext cx="68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BA91C1D-A32B-068A-0A55-EFB7405DD44A}"/>
                    </a:ext>
                  </a:extLst>
                </p14:cNvPr>
                <p14:cNvContentPartPr/>
                <p14:nvPr/>
              </p14:nvContentPartPr>
              <p14:xfrm>
                <a:off x="2046130" y="2553929"/>
                <a:ext cx="396720" cy="50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BA91C1D-A32B-068A-0A55-EFB7405DD44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37130" y="2545289"/>
                  <a:ext cx="414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6040061-3F53-FC4F-38DB-6D4107256BFC}"/>
                    </a:ext>
                  </a:extLst>
                </p14:cNvPr>
                <p14:cNvContentPartPr/>
                <p14:nvPr/>
              </p14:nvContentPartPr>
              <p14:xfrm>
                <a:off x="2904010" y="2539889"/>
                <a:ext cx="569520" cy="279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6040061-3F53-FC4F-38DB-6D4107256BF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95010" y="2530889"/>
                  <a:ext cx="5871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0310668-D81B-28E2-F9BF-E48DF62C5A5C}"/>
                    </a:ext>
                  </a:extLst>
                </p14:cNvPr>
                <p14:cNvContentPartPr/>
                <p14:nvPr/>
              </p14:nvContentPartPr>
              <p14:xfrm>
                <a:off x="3667210" y="2455289"/>
                <a:ext cx="473040" cy="351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0310668-D81B-28E2-F9BF-E48DF62C5A5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58210" y="2446289"/>
                  <a:ext cx="4906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66572B5-36BA-66EF-E9E5-37BFF177EF6D}"/>
                    </a:ext>
                  </a:extLst>
                </p14:cNvPr>
                <p14:cNvContentPartPr/>
                <p14:nvPr/>
              </p14:nvContentPartPr>
              <p14:xfrm>
                <a:off x="3635170" y="2529449"/>
                <a:ext cx="387360" cy="39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66572B5-36BA-66EF-E9E5-37BFF177EF6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26170" y="2520809"/>
                  <a:ext cx="4050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8A61627-85F4-7373-3516-4C4664AC43CB}"/>
              </a:ext>
            </a:extLst>
          </p:cNvPr>
          <p:cNvGrpSpPr/>
          <p:nvPr/>
        </p:nvGrpSpPr>
        <p:grpSpPr>
          <a:xfrm>
            <a:off x="4363450" y="2344409"/>
            <a:ext cx="3130200" cy="610920"/>
            <a:chOff x="4363450" y="2344409"/>
            <a:chExt cx="313020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BF7D228-9288-C245-DDBC-3C5C8B619CAA}"/>
                    </a:ext>
                  </a:extLst>
                </p14:cNvPr>
                <p14:cNvContentPartPr/>
                <p14:nvPr/>
              </p14:nvContentPartPr>
              <p14:xfrm>
                <a:off x="4363450" y="2344409"/>
                <a:ext cx="1455840" cy="464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BF7D228-9288-C245-DDBC-3C5C8B619CA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54450" y="2335409"/>
                  <a:ext cx="14734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FD1B02F-FA95-ABCF-F438-EA01457D04FC}"/>
                    </a:ext>
                  </a:extLst>
                </p14:cNvPr>
                <p14:cNvContentPartPr/>
                <p14:nvPr/>
              </p14:nvContentPartPr>
              <p14:xfrm>
                <a:off x="5622730" y="2476169"/>
                <a:ext cx="27720" cy="5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FD1B02F-FA95-ABCF-F438-EA01457D04F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13730" y="2467529"/>
                  <a:ext cx="45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9FA070F-5C80-B38E-2F32-9717037F40CC}"/>
                    </a:ext>
                  </a:extLst>
                </p14:cNvPr>
                <p14:cNvContentPartPr/>
                <p14:nvPr/>
              </p14:nvContentPartPr>
              <p14:xfrm>
                <a:off x="5175970" y="2457089"/>
                <a:ext cx="41040" cy="29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9FA070F-5C80-B38E-2F32-9717037F40C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66970" y="2448449"/>
                  <a:ext cx="58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D500A12-05C2-0484-6938-503D6B80726C}"/>
                    </a:ext>
                  </a:extLst>
                </p14:cNvPr>
                <p14:cNvContentPartPr/>
                <p14:nvPr/>
              </p14:nvContentPartPr>
              <p14:xfrm>
                <a:off x="4596370" y="2445929"/>
                <a:ext cx="479520" cy="87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D500A12-05C2-0484-6938-503D6B80726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87370" y="2436929"/>
                  <a:ext cx="497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25DD8C8-FEE1-5B38-0C90-946DC7ACD22D}"/>
                    </a:ext>
                  </a:extLst>
                </p14:cNvPr>
                <p14:cNvContentPartPr/>
                <p14:nvPr/>
              </p14:nvContentPartPr>
              <p14:xfrm>
                <a:off x="6031330" y="2559689"/>
                <a:ext cx="854280" cy="395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25DD8C8-FEE1-5B38-0C90-946DC7ACD22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22330" y="2551049"/>
                  <a:ext cx="8719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5D1AA2B-465F-EF36-81F2-FDD0995DDC79}"/>
                    </a:ext>
                  </a:extLst>
                </p14:cNvPr>
                <p14:cNvContentPartPr/>
                <p14:nvPr/>
              </p14:nvContentPartPr>
              <p14:xfrm>
                <a:off x="6695530" y="2418209"/>
                <a:ext cx="27720" cy="17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5D1AA2B-465F-EF36-81F2-FDD0995DDC7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86890" y="2409569"/>
                  <a:ext cx="45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64740E2-2532-275C-FE73-AD10E2059245}"/>
                    </a:ext>
                  </a:extLst>
                </p14:cNvPr>
                <p14:cNvContentPartPr/>
                <p14:nvPr/>
              </p14:nvContentPartPr>
              <p14:xfrm>
                <a:off x="7169650" y="2428649"/>
                <a:ext cx="324000" cy="510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64740E2-2532-275C-FE73-AD10E205924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61010" y="2420009"/>
                  <a:ext cx="341640" cy="52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B068ED3-CCEC-FA94-EF0C-01C1C1E5E5AE}"/>
                  </a:ext>
                </a:extLst>
              </p14:cNvPr>
              <p14:cNvContentPartPr/>
              <p14:nvPr/>
            </p14:nvContentPartPr>
            <p14:xfrm>
              <a:off x="7730170" y="2276729"/>
              <a:ext cx="1790280" cy="4374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B068ED3-CCEC-FA94-EF0C-01C1C1E5E5A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721170" y="2268089"/>
                <a:ext cx="180792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FBFAD4A-632B-213F-5E70-2AF222C26A5D}"/>
                  </a:ext>
                </a:extLst>
              </p14:cNvPr>
              <p14:cNvContentPartPr/>
              <p14:nvPr/>
            </p14:nvContentPartPr>
            <p14:xfrm>
              <a:off x="9755170" y="614609"/>
              <a:ext cx="133920" cy="455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FBFAD4A-632B-213F-5E70-2AF222C26A5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746530" y="605609"/>
                <a:ext cx="151560" cy="47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2731D4FF-7D8C-9F2E-525F-3FD12F2A068A}"/>
              </a:ext>
            </a:extLst>
          </p:cNvPr>
          <p:cNvGrpSpPr/>
          <p:nvPr/>
        </p:nvGrpSpPr>
        <p:grpSpPr>
          <a:xfrm>
            <a:off x="9787210" y="569969"/>
            <a:ext cx="2067120" cy="554400"/>
            <a:chOff x="9787210" y="569969"/>
            <a:chExt cx="206712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CE16349-C585-8218-2F06-9C89C6383700}"/>
                    </a:ext>
                  </a:extLst>
                </p14:cNvPr>
                <p14:cNvContentPartPr/>
                <p14:nvPr/>
              </p14:nvContentPartPr>
              <p14:xfrm>
                <a:off x="9787210" y="625409"/>
                <a:ext cx="1213920" cy="488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CE16349-C585-8218-2F06-9C89C638370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78210" y="616409"/>
                  <a:ext cx="123156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E94B8C4-5EAB-2EA7-D381-1ED6FE835C54}"/>
                    </a:ext>
                  </a:extLst>
                </p14:cNvPr>
                <p14:cNvContentPartPr/>
                <p14:nvPr/>
              </p14:nvContentPartPr>
              <p14:xfrm>
                <a:off x="10343050" y="690569"/>
                <a:ext cx="389520" cy="16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E94B8C4-5EAB-2EA7-D381-1ED6FE835C5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334050" y="681929"/>
                  <a:ext cx="407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ACEC780-0D11-FD54-83F4-0196FC5558EE}"/>
                    </a:ext>
                  </a:extLst>
                </p14:cNvPr>
                <p14:cNvContentPartPr/>
                <p14:nvPr/>
              </p14:nvContentPartPr>
              <p14:xfrm>
                <a:off x="11211010" y="623609"/>
                <a:ext cx="534600" cy="455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ACEC780-0D11-FD54-83F4-0196FC5558E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02370" y="614609"/>
                  <a:ext cx="5522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D5C5EDD-6E74-F74A-995F-4E5F2527CA45}"/>
                    </a:ext>
                  </a:extLst>
                </p14:cNvPr>
                <p14:cNvContentPartPr/>
                <p14:nvPr/>
              </p14:nvContentPartPr>
              <p14:xfrm>
                <a:off x="11756770" y="569969"/>
                <a:ext cx="97560" cy="554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D5C5EDD-6E74-F74A-995F-4E5F2527CA4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747770" y="560969"/>
                  <a:ext cx="115200" cy="57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1B77AE3-CC3C-4595-0A00-FE1082AEEEFA}"/>
              </a:ext>
            </a:extLst>
          </p:cNvPr>
          <p:cNvGrpSpPr/>
          <p:nvPr/>
        </p:nvGrpSpPr>
        <p:grpSpPr>
          <a:xfrm>
            <a:off x="9888370" y="1973249"/>
            <a:ext cx="2076840" cy="776520"/>
            <a:chOff x="9888370" y="1973249"/>
            <a:chExt cx="2076840" cy="77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88A6825-33EC-E646-478D-50A676BD31A7}"/>
                    </a:ext>
                  </a:extLst>
                </p14:cNvPr>
                <p14:cNvContentPartPr/>
                <p14:nvPr/>
              </p14:nvContentPartPr>
              <p14:xfrm>
                <a:off x="10029490" y="2026169"/>
                <a:ext cx="1131840" cy="493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88A6825-33EC-E646-478D-50A676BD31A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020490" y="2017529"/>
                  <a:ext cx="114948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4DD8DA3-306D-2C0F-C77F-9AA63DE7F5CD}"/>
                    </a:ext>
                  </a:extLst>
                </p14:cNvPr>
                <p14:cNvContentPartPr/>
                <p14:nvPr/>
              </p14:nvContentPartPr>
              <p14:xfrm>
                <a:off x="10511890" y="2077289"/>
                <a:ext cx="440640" cy="17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4DD8DA3-306D-2C0F-C77F-9AA63DE7F5C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03250" y="2068649"/>
                  <a:ext cx="458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66B584D-780D-8090-FA73-DE16E119393B}"/>
                    </a:ext>
                  </a:extLst>
                </p14:cNvPr>
                <p14:cNvContentPartPr/>
                <p14:nvPr/>
              </p14:nvContentPartPr>
              <p14:xfrm>
                <a:off x="11365450" y="1991249"/>
                <a:ext cx="265680" cy="292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66B584D-780D-8090-FA73-DE16E119393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356810" y="1982249"/>
                  <a:ext cx="2833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9811347-F9AA-2D31-4A70-6B682E59AD4D}"/>
                    </a:ext>
                  </a:extLst>
                </p14:cNvPr>
                <p14:cNvContentPartPr/>
                <p14:nvPr/>
              </p14:nvContentPartPr>
              <p14:xfrm>
                <a:off x="10320010" y="2387249"/>
                <a:ext cx="1439280" cy="235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9811347-F9AA-2D31-4A70-6B682E59AD4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311370" y="2378609"/>
                  <a:ext cx="1456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8D580AF-5E37-58A7-9BE9-3586B675EE7D}"/>
                    </a:ext>
                  </a:extLst>
                </p14:cNvPr>
                <p14:cNvContentPartPr/>
                <p14:nvPr/>
              </p14:nvContentPartPr>
              <p14:xfrm>
                <a:off x="10999330" y="2441609"/>
                <a:ext cx="252720" cy="14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8D580AF-5E37-58A7-9BE9-3586B675EE7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990690" y="2432969"/>
                  <a:ext cx="270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A00CD68-EBEA-9595-30F9-B8C11F16DEC6}"/>
                    </a:ext>
                  </a:extLst>
                </p14:cNvPr>
                <p14:cNvContentPartPr/>
                <p14:nvPr/>
              </p14:nvContentPartPr>
              <p14:xfrm>
                <a:off x="9888370" y="2006009"/>
                <a:ext cx="256680" cy="743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A00CD68-EBEA-9595-30F9-B8C11F16DEC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79370" y="1997369"/>
                  <a:ext cx="274320" cy="76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2A7B451-87D7-C6D5-217E-C3BEE90895E8}"/>
                    </a:ext>
                  </a:extLst>
                </p14:cNvPr>
                <p14:cNvContentPartPr/>
                <p14:nvPr/>
              </p14:nvContentPartPr>
              <p14:xfrm>
                <a:off x="11765770" y="1973249"/>
                <a:ext cx="199440" cy="717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2A7B451-87D7-C6D5-217E-C3BEE90895E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757130" y="1964249"/>
                  <a:ext cx="217080" cy="73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6E2F516-547D-2CC6-752D-0FFE57DAF026}"/>
              </a:ext>
            </a:extLst>
          </p:cNvPr>
          <p:cNvGrpSpPr/>
          <p:nvPr/>
        </p:nvGrpSpPr>
        <p:grpSpPr>
          <a:xfrm>
            <a:off x="3036490" y="3210929"/>
            <a:ext cx="2800080" cy="713880"/>
            <a:chOff x="3036490" y="3210929"/>
            <a:chExt cx="2800080" cy="71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B27C0FE-FFBA-E0E6-A25D-A430BAAEEEB5}"/>
                    </a:ext>
                  </a:extLst>
                </p14:cNvPr>
                <p14:cNvContentPartPr/>
                <p14:nvPr/>
              </p14:nvContentPartPr>
              <p14:xfrm>
                <a:off x="3036490" y="3259169"/>
                <a:ext cx="132120" cy="663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B27C0FE-FFBA-E0E6-A25D-A430BAAEEEB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27490" y="3250529"/>
                  <a:ext cx="14976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DE5DC73-0E9D-9B3A-DBB3-7EB7815CC973}"/>
                    </a:ext>
                  </a:extLst>
                </p14:cNvPr>
                <p14:cNvContentPartPr/>
                <p14:nvPr/>
              </p14:nvContentPartPr>
              <p14:xfrm>
                <a:off x="3382810" y="3421889"/>
                <a:ext cx="462600" cy="117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DE5DC73-0E9D-9B3A-DBB3-7EB7815CC97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73810" y="3412889"/>
                  <a:ext cx="480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DDEF42C-4EB0-4786-5E0A-6EBA2C9C593C}"/>
                    </a:ext>
                  </a:extLst>
                </p14:cNvPr>
                <p14:cNvContentPartPr/>
                <p14:nvPr/>
              </p14:nvContentPartPr>
              <p14:xfrm>
                <a:off x="3609610" y="3356729"/>
                <a:ext cx="7920" cy="411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DDEF42C-4EB0-4786-5E0A-6EBA2C9C593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00970" y="3347729"/>
                  <a:ext cx="255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298441E-80BA-5466-05F2-1F1E32E68401}"/>
                    </a:ext>
                  </a:extLst>
                </p14:cNvPr>
                <p14:cNvContentPartPr/>
                <p14:nvPr/>
              </p14:nvContentPartPr>
              <p14:xfrm>
                <a:off x="3806170" y="3748769"/>
                <a:ext cx="77400" cy="176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298441E-80BA-5466-05F2-1F1E32E6840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97170" y="3739769"/>
                  <a:ext cx="95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92661C9-A2D0-1EBE-F9C1-1BED7E61F45F}"/>
                    </a:ext>
                  </a:extLst>
                </p14:cNvPr>
                <p14:cNvContentPartPr/>
                <p14:nvPr/>
              </p14:nvContentPartPr>
              <p14:xfrm>
                <a:off x="3734890" y="3804209"/>
                <a:ext cx="153000" cy="76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92661C9-A2D0-1EBE-F9C1-1BED7E61F45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25890" y="3795209"/>
                  <a:ext cx="170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B8FF2D9-410D-8C3C-1351-DA26F37C6073}"/>
                    </a:ext>
                  </a:extLst>
                </p14:cNvPr>
                <p14:cNvContentPartPr/>
                <p14:nvPr/>
              </p14:nvContentPartPr>
              <p14:xfrm>
                <a:off x="3918490" y="3215249"/>
                <a:ext cx="122760" cy="180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B8FF2D9-410D-8C3C-1351-DA26F37C607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09850" y="3206609"/>
                  <a:ext cx="140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9E2BFBB-DBD4-1569-0BEB-5F1A3B9AC9C2}"/>
                    </a:ext>
                  </a:extLst>
                </p14:cNvPr>
                <p14:cNvContentPartPr/>
                <p14:nvPr/>
              </p14:nvContentPartPr>
              <p14:xfrm>
                <a:off x="3863410" y="3284729"/>
                <a:ext cx="220680" cy="43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9E2BFBB-DBD4-1569-0BEB-5F1A3B9AC9C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854410" y="3275729"/>
                  <a:ext cx="238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66B0276-310A-FD35-9B6A-6464C0184D8B}"/>
                    </a:ext>
                  </a:extLst>
                </p14:cNvPr>
                <p14:cNvContentPartPr/>
                <p14:nvPr/>
              </p14:nvContentPartPr>
              <p14:xfrm>
                <a:off x="3867010" y="3210929"/>
                <a:ext cx="273240" cy="231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66B0276-310A-FD35-9B6A-6464C0184D8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58370" y="3202289"/>
                  <a:ext cx="290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CE036E2-137F-DD7B-BBDD-CEE9E1904287}"/>
                    </a:ext>
                  </a:extLst>
                </p14:cNvPr>
                <p14:cNvContentPartPr/>
                <p14:nvPr/>
              </p14:nvContentPartPr>
              <p14:xfrm>
                <a:off x="4205410" y="3368969"/>
                <a:ext cx="159480" cy="474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CE036E2-137F-DD7B-BBDD-CEE9E190428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96770" y="3360329"/>
                  <a:ext cx="17712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3557EF2-27E5-3D0A-011E-DB2E66953581}"/>
                    </a:ext>
                  </a:extLst>
                </p14:cNvPr>
                <p14:cNvContentPartPr/>
                <p14:nvPr/>
              </p14:nvContentPartPr>
              <p14:xfrm>
                <a:off x="4424290" y="3487769"/>
                <a:ext cx="186840" cy="295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3557EF2-27E5-3D0A-011E-DB2E6695358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415650" y="3478769"/>
                  <a:ext cx="2044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801C96B-9DC4-3026-817E-6A9FD0D3635F}"/>
                    </a:ext>
                  </a:extLst>
                </p14:cNvPr>
                <p14:cNvContentPartPr/>
                <p14:nvPr/>
              </p14:nvContentPartPr>
              <p14:xfrm>
                <a:off x="4425370" y="3350609"/>
                <a:ext cx="241200" cy="17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801C96B-9DC4-3026-817E-6A9FD0D3635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16730" y="3341609"/>
                  <a:ext cx="258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ECCF9EB-95AD-63BA-2ED9-C0F5FCA36298}"/>
                    </a:ext>
                  </a:extLst>
                </p14:cNvPr>
                <p14:cNvContentPartPr/>
                <p14:nvPr/>
              </p14:nvContentPartPr>
              <p14:xfrm>
                <a:off x="4758010" y="3690449"/>
                <a:ext cx="39600" cy="34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ECCF9EB-95AD-63BA-2ED9-C0F5FCA3629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49010" y="3681809"/>
                  <a:ext cx="57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C0342E4-921F-CB60-453D-9AFD0CEB910D}"/>
                    </a:ext>
                  </a:extLst>
                </p14:cNvPr>
                <p14:cNvContentPartPr/>
                <p14:nvPr/>
              </p14:nvContentPartPr>
              <p14:xfrm>
                <a:off x="4936570" y="3592169"/>
                <a:ext cx="144720" cy="159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C0342E4-921F-CB60-453D-9AFD0CEB910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927570" y="3583529"/>
                  <a:ext cx="162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D070BB5-8BD2-8BFF-44AE-75996A51091E}"/>
                    </a:ext>
                  </a:extLst>
                </p14:cNvPr>
                <p14:cNvContentPartPr/>
                <p14:nvPr/>
              </p14:nvContentPartPr>
              <p14:xfrm>
                <a:off x="4883290" y="3502529"/>
                <a:ext cx="218880" cy="12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D070BB5-8BD2-8BFF-44AE-75996A51091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74290" y="3493889"/>
                  <a:ext cx="236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ABD929E-2499-FDC3-C267-CD731F3830CC}"/>
                    </a:ext>
                  </a:extLst>
                </p14:cNvPr>
                <p14:cNvContentPartPr/>
                <p14:nvPr/>
              </p14:nvContentPartPr>
              <p14:xfrm>
                <a:off x="5146810" y="3335489"/>
                <a:ext cx="121320" cy="551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ABD929E-2499-FDC3-C267-CD731F3830C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38170" y="3326849"/>
                  <a:ext cx="13896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94221C2-0596-782A-AAD0-A87E8EC6FAAB}"/>
                    </a:ext>
                  </a:extLst>
                </p14:cNvPr>
                <p14:cNvContentPartPr/>
                <p14:nvPr/>
              </p14:nvContentPartPr>
              <p14:xfrm>
                <a:off x="5363530" y="3233969"/>
                <a:ext cx="162360" cy="194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94221C2-0596-782A-AAD0-A87E8EC6FAA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54890" y="3225329"/>
                  <a:ext cx="180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9514B86-363F-8C74-D5D9-B3C710271686}"/>
                    </a:ext>
                  </a:extLst>
                </p14:cNvPr>
                <p14:cNvContentPartPr/>
                <p14:nvPr/>
              </p14:nvContentPartPr>
              <p14:xfrm>
                <a:off x="5587450" y="3327569"/>
                <a:ext cx="84240" cy="9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9514B86-363F-8C74-D5D9-B3C71027168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78450" y="3318569"/>
                  <a:ext cx="101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601A818-CCE0-5BE9-101E-24AE7B08B230}"/>
                    </a:ext>
                  </a:extLst>
                </p14:cNvPr>
                <p14:cNvContentPartPr/>
                <p14:nvPr/>
              </p14:nvContentPartPr>
              <p14:xfrm>
                <a:off x="5824690" y="3247289"/>
                <a:ext cx="11880" cy="145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601A818-CCE0-5BE9-101E-24AE7B08B23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16050" y="3238289"/>
                  <a:ext cx="2952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CBDD242-219A-B949-E3B9-887EB148D30A}"/>
              </a:ext>
            </a:extLst>
          </p:cNvPr>
          <p:cNvGrpSpPr/>
          <p:nvPr/>
        </p:nvGrpSpPr>
        <p:grpSpPr>
          <a:xfrm>
            <a:off x="6025930" y="3532409"/>
            <a:ext cx="416160" cy="342720"/>
            <a:chOff x="6025930" y="3532409"/>
            <a:chExt cx="41616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BD463F7-07E4-E037-0717-5B4D01FFBB9D}"/>
                    </a:ext>
                  </a:extLst>
                </p14:cNvPr>
                <p14:cNvContentPartPr/>
                <p14:nvPr/>
              </p14:nvContentPartPr>
              <p14:xfrm>
                <a:off x="6025930" y="3532409"/>
                <a:ext cx="293040" cy="195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BD463F7-07E4-E037-0717-5B4D01FFBB9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17290" y="3523769"/>
                  <a:ext cx="310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917E0DB-B2A6-829C-0AD7-3623ABCE14EC}"/>
                    </a:ext>
                  </a:extLst>
                </p14:cNvPr>
                <p14:cNvContentPartPr/>
                <p14:nvPr/>
              </p14:nvContentPartPr>
              <p14:xfrm>
                <a:off x="6323650" y="3741569"/>
                <a:ext cx="6480" cy="89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917E0DB-B2A6-829C-0AD7-3623ABCE14E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14650" y="3732929"/>
                  <a:ext cx="24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6F869F2-C378-0E96-3B87-1E855428316A}"/>
                    </a:ext>
                  </a:extLst>
                </p14:cNvPr>
                <p14:cNvContentPartPr/>
                <p14:nvPr/>
              </p14:nvContentPartPr>
              <p14:xfrm>
                <a:off x="6246610" y="3816449"/>
                <a:ext cx="195480" cy="58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6F869F2-C378-0E96-3B87-1E855428316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37610" y="3807449"/>
                  <a:ext cx="21312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6C6CF28-2ADD-64EE-1A30-DCFC6307D9D8}"/>
              </a:ext>
            </a:extLst>
          </p:cNvPr>
          <p:cNvGrpSpPr/>
          <p:nvPr/>
        </p:nvGrpSpPr>
        <p:grpSpPr>
          <a:xfrm>
            <a:off x="5981290" y="3237569"/>
            <a:ext cx="402480" cy="234720"/>
            <a:chOff x="5981290" y="3237569"/>
            <a:chExt cx="40248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FAE9BCF-EC29-A7E0-5E69-20AD9165440A}"/>
                    </a:ext>
                  </a:extLst>
                </p14:cNvPr>
                <p14:cNvContentPartPr/>
                <p14:nvPr/>
              </p14:nvContentPartPr>
              <p14:xfrm>
                <a:off x="5981290" y="3428009"/>
                <a:ext cx="402480" cy="44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FAE9BCF-EC29-A7E0-5E69-20AD9165440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972290" y="3419009"/>
                  <a:ext cx="420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F75C7C0-B5EE-C7A4-51FB-B5C76595EB6E}"/>
                    </a:ext>
                  </a:extLst>
                </p14:cNvPr>
                <p14:cNvContentPartPr/>
                <p14:nvPr/>
              </p14:nvContentPartPr>
              <p14:xfrm>
                <a:off x="6095050" y="3237569"/>
                <a:ext cx="181440" cy="120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F75C7C0-B5EE-C7A4-51FB-B5C76595EB6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086410" y="3228929"/>
                  <a:ext cx="19908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D44AC9C-A1C4-CF0A-3099-7AC45EBFC1EB}"/>
              </a:ext>
            </a:extLst>
          </p:cNvPr>
          <p:cNvGrpSpPr/>
          <p:nvPr/>
        </p:nvGrpSpPr>
        <p:grpSpPr>
          <a:xfrm>
            <a:off x="6694450" y="3352769"/>
            <a:ext cx="445680" cy="651600"/>
            <a:chOff x="6694450" y="3352769"/>
            <a:chExt cx="445680" cy="65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C5B50F6-0787-3ACB-70CB-68A82B54FCF9}"/>
                    </a:ext>
                  </a:extLst>
                </p14:cNvPr>
                <p14:cNvContentPartPr/>
                <p14:nvPr/>
              </p14:nvContentPartPr>
              <p14:xfrm>
                <a:off x="6694450" y="3469769"/>
                <a:ext cx="445680" cy="129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C5B50F6-0787-3ACB-70CB-68A82B54FCF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85810" y="3460769"/>
                  <a:ext cx="463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8AD1A42-E8C1-AEE3-E3C1-F57438A512A0}"/>
                    </a:ext>
                  </a:extLst>
                </p14:cNvPr>
                <p14:cNvContentPartPr/>
                <p14:nvPr/>
              </p14:nvContentPartPr>
              <p14:xfrm>
                <a:off x="6880570" y="3352769"/>
                <a:ext cx="82800" cy="429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8AD1A42-E8C1-AEE3-E3C1-F57438A512A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71570" y="3344129"/>
                  <a:ext cx="10044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3BC6E4E-2714-EF84-0A6B-BCB5437C7134}"/>
                    </a:ext>
                  </a:extLst>
                </p14:cNvPr>
                <p14:cNvContentPartPr/>
                <p14:nvPr/>
              </p14:nvContentPartPr>
              <p14:xfrm>
                <a:off x="7058050" y="3868649"/>
                <a:ext cx="18360" cy="135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3BC6E4E-2714-EF84-0A6B-BCB5437C713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049050" y="3859649"/>
                  <a:ext cx="36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8A6C7EE-9185-C5B0-AB37-2A63DF78768B}"/>
                    </a:ext>
                  </a:extLst>
                </p14:cNvPr>
                <p14:cNvContentPartPr/>
                <p14:nvPr/>
              </p14:nvContentPartPr>
              <p14:xfrm>
                <a:off x="7090450" y="3752009"/>
                <a:ext cx="5760" cy="4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8A6C7EE-9185-C5B0-AB37-2A63DF78768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81450" y="3743369"/>
                  <a:ext cx="234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8ED6FE6-57D6-A9D4-EBA3-B802C82F5D6E}"/>
              </a:ext>
            </a:extLst>
          </p:cNvPr>
          <p:cNvGrpSpPr/>
          <p:nvPr/>
        </p:nvGrpSpPr>
        <p:grpSpPr>
          <a:xfrm>
            <a:off x="7500130" y="3406769"/>
            <a:ext cx="751680" cy="387000"/>
            <a:chOff x="7500130" y="3406769"/>
            <a:chExt cx="75168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A9D3E00-6C5B-E0C3-DAFC-749E872F10E4}"/>
                    </a:ext>
                  </a:extLst>
                </p14:cNvPr>
                <p14:cNvContentPartPr/>
                <p14:nvPr/>
              </p14:nvContentPartPr>
              <p14:xfrm>
                <a:off x="7500130" y="3456449"/>
                <a:ext cx="117720" cy="315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A9D3E00-6C5B-E0C3-DAFC-749E872F10E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91130" y="3447449"/>
                  <a:ext cx="1353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04DAACB-7E58-EE21-4962-C4C96538064A}"/>
                    </a:ext>
                  </a:extLst>
                </p14:cNvPr>
                <p14:cNvContentPartPr/>
                <p14:nvPr/>
              </p14:nvContentPartPr>
              <p14:xfrm>
                <a:off x="7830250" y="3690449"/>
                <a:ext cx="11880" cy="103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04DAACB-7E58-EE21-4962-C4C96538064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21250" y="3681449"/>
                  <a:ext cx="29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0BE62D6-1B46-F98C-C1DD-526CD0BDCE86}"/>
                    </a:ext>
                  </a:extLst>
                </p14:cNvPr>
                <p14:cNvContentPartPr/>
                <p14:nvPr/>
              </p14:nvContentPartPr>
              <p14:xfrm>
                <a:off x="7681930" y="3599369"/>
                <a:ext cx="349560" cy="115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0BE62D6-1B46-F98C-C1DD-526CD0BDCE8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72930" y="3590729"/>
                  <a:ext cx="367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A4E3F83-AD4E-81E8-E431-049C78871241}"/>
                    </a:ext>
                  </a:extLst>
                </p14:cNvPr>
                <p14:cNvContentPartPr/>
                <p14:nvPr/>
              </p14:nvContentPartPr>
              <p14:xfrm>
                <a:off x="8139490" y="3406769"/>
                <a:ext cx="112320" cy="122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A4E3F83-AD4E-81E8-E431-049C7887124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130490" y="3398129"/>
                  <a:ext cx="12996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55B6AAB1-43C9-069A-A351-DC9D230AC07D}"/>
                  </a:ext>
                </a:extLst>
              </p14:cNvPr>
              <p14:cNvContentPartPr/>
              <p14:nvPr/>
            </p14:nvContentPartPr>
            <p14:xfrm>
              <a:off x="1161970" y="1575449"/>
              <a:ext cx="18360" cy="104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55B6AAB1-43C9-069A-A351-DC9D230AC07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153330" y="1566809"/>
                <a:ext cx="3600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D7116CE6-3F1F-BD90-E836-4732CDDC1B68}"/>
              </a:ext>
            </a:extLst>
          </p:cNvPr>
          <p:cNvGrpSpPr/>
          <p:nvPr/>
        </p:nvGrpSpPr>
        <p:grpSpPr>
          <a:xfrm>
            <a:off x="219130" y="1403369"/>
            <a:ext cx="2381400" cy="474840"/>
            <a:chOff x="219130" y="1403369"/>
            <a:chExt cx="238140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27AD35D-1C85-B7C5-7F4D-892DD297406D}"/>
                    </a:ext>
                  </a:extLst>
                </p14:cNvPr>
                <p14:cNvContentPartPr/>
                <p14:nvPr/>
              </p14:nvContentPartPr>
              <p14:xfrm>
                <a:off x="219130" y="1559249"/>
                <a:ext cx="322560" cy="254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27AD35D-1C85-B7C5-7F4D-892DD297406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10130" y="1550249"/>
                  <a:ext cx="3402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A032BB1-A78D-8314-4FAB-49DCD77E6828}"/>
                    </a:ext>
                  </a:extLst>
                </p14:cNvPr>
                <p14:cNvContentPartPr/>
                <p14:nvPr/>
              </p14:nvContentPartPr>
              <p14:xfrm>
                <a:off x="385090" y="1756169"/>
                <a:ext cx="158760" cy="75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A032BB1-A78D-8314-4FAB-49DCD77E682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6090" y="1747529"/>
                  <a:ext cx="176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56B2E0B-285F-F74A-4426-ED8F21AF80FC}"/>
                    </a:ext>
                  </a:extLst>
                </p14:cNvPr>
                <p14:cNvContentPartPr/>
                <p14:nvPr/>
              </p14:nvContentPartPr>
              <p14:xfrm>
                <a:off x="393370" y="1403369"/>
                <a:ext cx="34560" cy="56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56B2E0B-285F-F74A-4426-ED8F21AF80F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84730" y="1394369"/>
                  <a:ext cx="52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D39289A-BC55-29E0-B38E-489113C8214A}"/>
                    </a:ext>
                  </a:extLst>
                </p14:cNvPr>
                <p14:cNvContentPartPr/>
                <p14:nvPr/>
              </p14:nvContentPartPr>
              <p14:xfrm>
                <a:off x="818530" y="1525409"/>
                <a:ext cx="433080" cy="246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D39289A-BC55-29E0-B38E-489113C8214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9530" y="1516409"/>
                  <a:ext cx="4507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70A70F8-517F-1C4E-BB8E-11673E7F9860}"/>
                    </a:ext>
                  </a:extLst>
                </p14:cNvPr>
                <p14:cNvContentPartPr/>
                <p14:nvPr/>
              </p14:nvContentPartPr>
              <p14:xfrm>
                <a:off x="1427650" y="1497689"/>
                <a:ext cx="979560" cy="380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70A70F8-517F-1C4E-BB8E-11673E7F986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418650" y="1489049"/>
                  <a:ext cx="9972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6FC9687-FC29-E0B4-DE04-1F29FC47BA2D}"/>
                    </a:ext>
                  </a:extLst>
                </p14:cNvPr>
                <p14:cNvContentPartPr/>
                <p14:nvPr/>
              </p14:nvContentPartPr>
              <p14:xfrm>
                <a:off x="1914370" y="1556369"/>
                <a:ext cx="418320" cy="27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6FC9687-FC29-E0B4-DE04-1F29FC47BA2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05730" y="1547369"/>
                  <a:ext cx="435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4B03303-43B1-3E2E-7D1E-235B9E565489}"/>
                    </a:ext>
                  </a:extLst>
                </p14:cNvPr>
                <p14:cNvContentPartPr/>
                <p14:nvPr/>
              </p14:nvContentPartPr>
              <p14:xfrm>
                <a:off x="2541850" y="1597769"/>
                <a:ext cx="58680" cy="24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4B03303-43B1-3E2E-7D1E-235B9E56548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532850" y="1589129"/>
                  <a:ext cx="76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9551915-51A3-5644-36AE-FC80ABFE5390}"/>
                    </a:ext>
                  </a:extLst>
                </p14:cNvPr>
                <p14:cNvContentPartPr/>
                <p14:nvPr/>
              </p14:nvContentPartPr>
              <p14:xfrm>
                <a:off x="2553730" y="1722329"/>
                <a:ext cx="34200" cy="50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9551915-51A3-5644-36AE-FC80ABFE539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544730" y="1713689"/>
                  <a:ext cx="5184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5A8289A-BCF0-981A-5F4F-31692A0AAD25}"/>
              </a:ext>
            </a:extLst>
          </p:cNvPr>
          <p:cNvGrpSpPr/>
          <p:nvPr/>
        </p:nvGrpSpPr>
        <p:grpSpPr>
          <a:xfrm>
            <a:off x="4004170" y="3942449"/>
            <a:ext cx="2749680" cy="1275840"/>
            <a:chOff x="4004170" y="3942449"/>
            <a:chExt cx="2749680" cy="12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F2BD803-10E7-AF4E-149C-CE1AC488FCB1}"/>
                    </a:ext>
                  </a:extLst>
                </p14:cNvPr>
                <p14:cNvContentPartPr/>
                <p14:nvPr/>
              </p14:nvContentPartPr>
              <p14:xfrm>
                <a:off x="4166170" y="3942449"/>
                <a:ext cx="1539720" cy="224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F2BD803-10E7-AF4E-149C-CE1AC488FCB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157530" y="3933809"/>
                  <a:ext cx="1557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1A08A93-96EC-7147-9FDE-EB727420A381}"/>
                    </a:ext>
                  </a:extLst>
                </p14:cNvPr>
                <p14:cNvContentPartPr/>
                <p14:nvPr/>
              </p14:nvContentPartPr>
              <p14:xfrm>
                <a:off x="4842610" y="4173569"/>
                <a:ext cx="32760" cy="184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1A08A93-96EC-7147-9FDE-EB727420A38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833970" y="4164929"/>
                  <a:ext cx="50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C0F31D3-F716-B245-5A93-E11AAADD9926}"/>
                    </a:ext>
                  </a:extLst>
                </p14:cNvPr>
                <p14:cNvContentPartPr/>
                <p14:nvPr/>
              </p14:nvContentPartPr>
              <p14:xfrm>
                <a:off x="4113610" y="4612769"/>
                <a:ext cx="543240" cy="131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C0F31D3-F716-B245-5A93-E11AAADD992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104970" y="4603769"/>
                  <a:ext cx="560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CB51271-3DEC-CE77-AB4E-C31305C93CCA}"/>
                    </a:ext>
                  </a:extLst>
                </p14:cNvPr>
                <p14:cNvContentPartPr/>
                <p14:nvPr/>
              </p14:nvContentPartPr>
              <p14:xfrm>
                <a:off x="4854130" y="4472009"/>
                <a:ext cx="249120" cy="417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CB51271-3DEC-CE77-AB4E-C31305C93CC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845130" y="4463369"/>
                  <a:ext cx="2667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CB5727B-DAF2-A9D5-6FB3-8969DE952E24}"/>
                    </a:ext>
                  </a:extLst>
                </p14:cNvPr>
                <p14:cNvContentPartPr/>
                <p14:nvPr/>
              </p14:nvContentPartPr>
              <p14:xfrm>
                <a:off x="5300890" y="4447529"/>
                <a:ext cx="421920" cy="274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CB5727B-DAF2-A9D5-6FB3-8969DE952E2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91890" y="4438529"/>
                  <a:ext cx="4395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4D1344D-C226-F630-CC99-932818DCB4AA}"/>
                    </a:ext>
                  </a:extLst>
                </p14:cNvPr>
                <p14:cNvContentPartPr/>
                <p14:nvPr/>
              </p14:nvContentPartPr>
              <p14:xfrm>
                <a:off x="5334370" y="4540409"/>
                <a:ext cx="297000" cy="48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4D1344D-C226-F630-CC99-932818DCB4A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325370" y="4531409"/>
                  <a:ext cx="314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EA19684-54C8-9CA5-1BE2-5C0B273B8841}"/>
                    </a:ext>
                  </a:extLst>
                </p14:cNvPr>
                <p14:cNvContentPartPr/>
                <p14:nvPr/>
              </p14:nvContentPartPr>
              <p14:xfrm>
                <a:off x="5886250" y="4460129"/>
                <a:ext cx="867600" cy="279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EA19684-54C8-9CA5-1BE2-5C0B273B884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877610" y="4451129"/>
                  <a:ext cx="8852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8295D72-4740-0AB2-EE24-EDED275400EE}"/>
                    </a:ext>
                  </a:extLst>
                </p14:cNvPr>
                <p14:cNvContentPartPr/>
                <p14:nvPr/>
              </p14:nvContentPartPr>
              <p14:xfrm>
                <a:off x="5913970" y="4579289"/>
                <a:ext cx="366480" cy="26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8295D72-4740-0AB2-EE24-EDED275400E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904970" y="4570289"/>
                  <a:ext cx="384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6034DDF-73C6-BBDF-2D0E-9420046A24D9}"/>
                    </a:ext>
                  </a:extLst>
                </p14:cNvPr>
                <p14:cNvContentPartPr/>
                <p14:nvPr/>
              </p14:nvContentPartPr>
              <p14:xfrm>
                <a:off x="4004170" y="5106689"/>
                <a:ext cx="431280" cy="109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6034DDF-73C6-BBDF-2D0E-9420046A24D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995170" y="5098049"/>
                  <a:ext cx="448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2B1383B-D2A4-123E-1F8E-728511F64C93}"/>
                    </a:ext>
                  </a:extLst>
                </p14:cNvPr>
                <p14:cNvContentPartPr/>
                <p14:nvPr/>
              </p14:nvContentPartPr>
              <p14:xfrm>
                <a:off x="4225930" y="4963769"/>
                <a:ext cx="60120" cy="17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2B1383B-D2A4-123E-1F8E-728511F64C9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217290" y="4954769"/>
                  <a:ext cx="77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9F3DEB3-35A2-9BC3-5BDB-D60871797659}"/>
                    </a:ext>
                  </a:extLst>
                </p14:cNvPr>
                <p14:cNvContentPartPr/>
                <p14:nvPr/>
              </p14:nvContentPartPr>
              <p14:xfrm>
                <a:off x="4619050" y="4919129"/>
                <a:ext cx="562680" cy="299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9F3DEB3-35A2-9BC3-5BDB-D6087179765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610050" y="4910129"/>
                  <a:ext cx="5803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6A17FD3-7C15-0630-79B1-87D222F33A1F}"/>
                    </a:ext>
                  </a:extLst>
                </p14:cNvPr>
                <p14:cNvContentPartPr/>
                <p14:nvPr/>
              </p14:nvContentPartPr>
              <p14:xfrm>
                <a:off x="4709770" y="5012369"/>
                <a:ext cx="312480" cy="49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6A17FD3-7C15-0630-79B1-87D222F33A1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701130" y="5003369"/>
                  <a:ext cx="33012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7484AFB-2FC6-3500-80F8-980DAFE140F2}"/>
              </a:ext>
            </a:extLst>
          </p:cNvPr>
          <p:cNvGrpSpPr/>
          <p:nvPr/>
        </p:nvGrpSpPr>
        <p:grpSpPr>
          <a:xfrm>
            <a:off x="5418970" y="4919129"/>
            <a:ext cx="3104640" cy="473040"/>
            <a:chOff x="5418970" y="4919129"/>
            <a:chExt cx="310464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CBAE85C-E68F-C517-B8C1-78ADD32A4D11}"/>
                    </a:ext>
                  </a:extLst>
                </p14:cNvPr>
                <p14:cNvContentPartPr/>
                <p14:nvPr/>
              </p14:nvContentPartPr>
              <p14:xfrm>
                <a:off x="5418970" y="4999409"/>
                <a:ext cx="132840" cy="177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CBAE85C-E68F-C517-B8C1-78ADD32A4D1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09970" y="4990409"/>
                  <a:ext cx="150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B5F0433-ED76-E0EA-0E05-B1F8842FC8E9}"/>
                    </a:ext>
                  </a:extLst>
                </p14:cNvPr>
                <p14:cNvContentPartPr/>
                <p14:nvPr/>
              </p14:nvContentPartPr>
              <p14:xfrm>
                <a:off x="5418970" y="4966289"/>
                <a:ext cx="270360" cy="56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B5F0433-ED76-E0EA-0E05-B1F8842FC8E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09970" y="4957289"/>
                  <a:ext cx="288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6ABD1CF-3B6A-7210-03FF-EF803FBF43E5}"/>
                    </a:ext>
                  </a:extLst>
                </p14:cNvPr>
                <p14:cNvContentPartPr/>
                <p14:nvPr/>
              </p14:nvContentPartPr>
              <p14:xfrm>
                <a:off x="5627770" y="4919129"/>
                <a:ext cx="950400" cy="421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6ABD1CF-3B6A-7210-03FF-EF803FBF43E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19130" y="4910489"/>
                  <a:ext cx="9680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C65A569-758E-917A-C390-4F6847B567BB}"/>
                    </a:ext>
                  </a:extLst>
                </p14:cNvPr>
                <p14:cNvContentPartPr/>
                <p14:nvPr/>
              </p14:nvContentPartPr>
              <p14:xfrm>
                <a:off x="6716410" y="5060609"/>
                <a:ext cx="406440" cy="118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C65A569-758E-917A-C390-4F6847B567B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707770" y="5051969"/>
                  <a:ext cx="424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4B49CAD-DEA5-917C-1B10-64794E7BD1A6}"/>
                    </a:ext>
                  </a:extLst>
                </p14:cNvPr>
                <p14:cNvContentPartPr/>
                <p14:nvPr/>
              </p14:nvContentPartPr>
              <p14:xfrm>
                <a:off x="6904330" y="5040809"/>
                <a:ext cx="230760" cy="177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4B49CAD-DEA5-917C-1B10-64794E7BD1A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95330" y="5031809"/>
                  <a:ext cx="248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56E1D78-8E81-2175-FF9E-A7DB45DFB39A}"/>
                    </a:ext>
                  </a:extLst>
                </p14:cNvPr>
                <p14:cNvContentPartPr/>
                <p14:nvPr/>
              </p14:nvContentPartPr>
              <p14:xfrm>
                <a:off x="7071370" y="5017409"/>
                <a:ext cx="1452240" cy="374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56E1D78-8E81-2175-FF9E-A7DB45DFB39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62370" y="5008769"/>
                  <a:ext cx="14698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D68556A-ACBF-C218-FEDA-80E82DF5E2CB}"/>
                    </a:ext>
                  </a:extLst>
                </p14:cNvPr>
                <p14:cNvContentPartPr/>
                <p14:nvPr/>
              </p14:nvContentPartPr>
              <p14:xfrm>
                <a:off x="8100610" y="4923089"/>
                <a:ext cx="21240" cy="19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D68556A-ACBF-C218-FEDA-80E82DF5E2C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091610" y="4914089"/>
                  <a:ext cx="388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B4E9945E-2AB0-393E-20FD-D65F5A2AD493}"/>
              </a:ext>
            </a:extLst>
          </p:cNvPr>
          <p:cNvGrpSpPr/>
          <p:nvPr/>
        </p:nvGrpSpPr>
        <p:grpSpPr>
          <a:xfrm>
            <a:off x="4093090" y="5429969"/>
            <a:ext cx="2628360" cy="489600"/>
            <a:chOff x="4093090" y="5429969"/>
            <a:chExt cx="262836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385789E-363A-7235-AC1D-668E427AAEE2}"/>
                    </a:ext>
                  </a:extLst>
                </p14:cNvPr>
                <p14:cNvContentPartPr/>
                <p14:nvPr/>
              </p14:nvContentPartPr>
              <p14:xfrm>
                <a:off x="4093090" y="5429969"/>
                <a:ext cx="299880" cy="450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385789E-363A-7235-AC1D-668E427AAEE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084090" y="5420969"/>
                  <a:ext cx="3175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76A924E-B916-A4AE-0D42-767024ADBF77}"/>
                    </a:ext>
                  </a:extLst>
                </p14:cNvPr>
                <p14:cNvContentPartPr/>
                <p14:nvPr/>
              </p14:nvContentPartPr>
              <p14:xfrm>
                <a:off x="4606810" y="5567849"/>
                <a:ext cx="184320" cy="148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76A924E-B916-A4AE-0D42-767024ADBF7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597810" y="5559209"/>
                  <a:ext cx="201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2535FED-A41F-33F2-C4E0-C9D8DF0BDAFE}"/>
                    </a:ext>
                  </a:extLst>
                </p14:cNvPr>
                <p14:cNvContentPartPr/>
                <p14:nvPr/>
              </p14:nvContentPartPr>
              <p14:xfrm>
                <a:off x="4859530" y="5592689"/>
                <a:ext cx="176760" cy="109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2535FED-A41F-33F2-C4E0-C9D8DF0BDAF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50530" y="5584049"/>
                  <a:ext cx="194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8104306-279F-208E-E652-07CC0FB05921}"/>
                    </a:ext>
                  </a:extLst>
                </p14:cNvPr>
                <p14:cNvContentPartPr/>
                <p14:nvPr/>
              </p14:nvContentPartPr>
              <p14:xfrm>
                <a:off x="4862050" y="5591609"/>
                <a:ext cx="225000" cy="1177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8104306-279F-208E-E652-07CC0FB0592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853410" y="5582609"/>
                  <a:ext cx="242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F8B2B6F-0095-AFDF-0294-A350AA61B9A8}"/>
                    </a:ext>
                  </a:extLst>
                </p14:cNvPr>
                <p14:cNvContentPartPr/>
                <p14:nvPr/>
              </p14:nvContentPartPr>
              <p14:xfrm>
                <a:off x="5102890" y="5638409"/>
                <a:ext cx="83880" cy="248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F8B2B6F-0095-AFDF-0294-A350AA61B9A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093890" y="5629409"/>
                  <a:ext cx="1015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5DA0F5E-A6B1-19A7-9CCB-8054A614D93E}"/>
                    </a:ext>
                  </a:extLst>
                </p14:cNvPr>
                <p14:cNvContentPartPr/>
                <p14:nvPr/>
              </p14:nvContentPartPr>
              <p14:xfrm>
                <a:off x="5326450" y="5459129"/>
                <a:ext cx="137520" cy="436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5DA0F5E-A6B1-19A7-9CCB-8054A614D93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317810" y="5450129"/>
                  <a:ext cx="1551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A572147-F650-B1F4-C201-4513A7B5C12D}"/>
                    </a:ext>
                  </a:extLst>
                </p14:cNvPr>
                <p14:cNvContentPartPr/>
                <p14:nvPr/>
              </p14:nvContentPartPr>
              <p14:xfrm>
                <a:off x="5570530" y="5668289"/>
                <a:ext cx="68760" cy="113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A572147-F650-B1F4-C201-4513A7B5C12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561530" y="5659649"/>
                  <a:ext cx="86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3313199-1C6A-2FF4-F2C1-610B1905AB28}"/>
                    </a:ext>
                  </a:extLst>
                </p14:cNvPr>
                <p14:cNvContentPartPr/>
                <p14:nvPr/>
              </p14:nvContentPartPr>
              <p14:xfrm>
                <a:off x="5633890" y="5530049"/>
                <a:ext cx="19440" cy="34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3313199-1C6A-2FF4-F2C1-610B1905AB2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625250" y="5521409"/>
                  <a:ext cx="37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19EC772-2313-9D57-D9AF-44B46D8AAE2C}"/>
                    </a:ext>
                  </a:extLst>
                </p14:cNvPr>
                <p14:cNvContentPartPr/>
                <p14:nvPr/>
              </p14:nvContentPartPr>
              <p14:xfrm>
                <a:off x="5840890" y="5534009"/>
                <a:ext cx="110520" cy="231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19EC772-2313-9D57-D9AF-44B46D8AAE2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832250" y="5525009"/>
                  <a:ext cx="1281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3D1C460-9FC4-0B09-7DFB-B7A6969B38A6}"/>
                    </a:ext>
                  </a:extLst>
                </p14:cNvPr>
                <p14:cNvContentPartPr/>
                <p14:nvPr/>
              </p14:nvContentPartPr>
              <p14:xfrm>
                <a:off x="5806690" y="5445089"/>
                <a:ext cx="186840" cy="35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3D1C460-9FC4-0B09-7DFB-B7A6969B38A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798050" y="5436089"/>
                  <a:ext cx="204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EBB3A5E-B4A5-4E8C-4E47-0CB4B32236CE}"/>
                    </a:ext>
                  </a:extLst>
                </p14:cNvPr>
                <p14:cNvContentPartPr/>
                <p14:nvPr/>
              </p14:nvContentPartPr>
              <p14:xfrm>
                <a:off x="6103330" y="5689889"/>
                <a:ext cx="14760" cy="13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EBB3A5E-B4A5-4E8C-4E47-0CB4B32236C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094690" y="5680889"/>
                  <a:ext cx="32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4EFBAB7-8CA0-13D2-E266-5DC9BE5E9EB8}"/>
                    </a:ext>
                  </a:extLst>
                </p14:cNvPr>
                <p14:cNvContentPartPr/>
                <p14:nvPr/>
              </p14:nvContentPartPr>
              <p14:xfrm>
                <a:off x="6280090" y="5663969"/>
                <a:ext cx="129960" cy="70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4EFBAB7-8CA0-13D2-E266-5DC9BE5E9EB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271090" y="5655329"/>
                  <a:ext cx="147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AE79910-1C0C-7A99-61F1-C5FD279D7BBB}"/>
                    </a:ext>
                  </a:extLst>
                </p14:cNvPr>
                <p14:cNvContentPartPr/>
                <p14:nvPr/>
              </p14:nvContentPartPr>
              <p14:xfrm>
                <a:off x="6260650" y="5563169"/>
                <a:ext cx="217080" cy="27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AE79910-1C0C-7A99-61F1-C5FD279D7BB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251650" y="5554529"/>
                  <a:ext cx="234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690B53D-0E18-FE74-D41E-222B0E730FA3}"/>
                    </a:ext>
                  </a:extLst>
                </p14:cNvPr>
                <p14:cNvContentPartPr/>
                <p14:nvPr/>
              </p14:nvContentPartPr>
              <p14:xfrm>
                <a:off x="6408970" y="5449769"/>
                <a:ext cx="312480" cy="469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690B53D-0E18-FE74-D41E-222B0E730FA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400330" y="5440769"/>
                  <a:ext cx="3301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0206314-721A-2322-D20C-1CF2102495A2}"/>
                    </a:ext>
                  </a:extLst>
                </p14:cNvPr>
                <p14:cNvContentPartPr/>
                <p14:nvPr/>
              </p14:nvContentPartPr>
              <p14:xfrm>
                <a:off x="5365330" y="5668289"/>
                <a:ext cx="108000" cy="25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0206314-721A-2322-D20C-1CF2102495A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356690" y="5659649"/>
                  <a:ext cx="12564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074DF22-92B7-B972-70AB-69F58D685C76}"/>
              </a:ext>
            </a:extLst>
          </p:cNvPr>
          <p:cNvGrpSpPr/>
          <p:nvPr/>
        </p:nvGrpSpPr>
        <p:grpSpPr>
          <a:xfrm>
            <a:off x="2143330" y="3999689"/>
            <a:ext cx="1440720" cy="646560"/>
            <a:chOff x="2143330" y="3999689"/>
            <a:chExt cx="144072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DF08357-6A4B-86BA-BCB6-7E70E892F01D}"/>
                    </a:ext>
                  </a:extLst>
                </p14:cNvPr>
                <p14:cNvContentPartPr/>
                <p14:nvPr/>
              </p14:nvContentPartPr>
              <p14:xfrm>
                <a:off x="2143330" y="4094369"/>
                <a:ext cx="1408320" cy="5518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DF08357-6A4B-86BA-BCB6-7E70E892F01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134330" y="4085369"/>
                  <a:ext cx="142596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E66338B-C661-29C3-E503-68AFE7CAD9C0}"/>
                    </a:ext>
                  </a:extLst>
                </p14:cNvPr>
                <p14:cNvContentPartPr/>
                <p14:nvPr/>
              </p14:nvContentPartPr>
              <p14:xfrm>
                <a:off x="3440770" y="3999689"/>
                <a:ext cx="143280" cy="156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E66338B-C661-29C3-E503-68AFE7CAD9C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431770" y="3991049"/>
                  <a:ext cx="160920" cy="17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409EEFC3-C19F-AB8D-7ACC-AF07F460398C}"/>
                  </a:ext>
                </a:extLst>
              </p14:cNvPr>
              <p14:cNvContentPartPr/>
              <p14:nvPr/>
            </p14:nvContentPartPr>
            <p14:xfrm>
              <a:off x="338290" y="4695929"/>
              <a:ext cx="629640" cy="975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409EEFC3-C19F-AB8D-7ACC-AF07F460398C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29290" y="4686929"/>
                <a:ext cx="64728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062ABA74-B05C-5F9A-DB88-2152256701EC}"/>
              </a:ext>
            </a:extLst>
          </p:cNvPr>
          <p:cNvGrpSpPr/>
          <p:nvPr/>
        </p:nvGrpSpPr>
        <p:grpSpPr>
          <a:xfrm>
            <a:off x="249370" y="4476329"/>
            <a:ext cx="2886120" cy="715320"/>
            <a:chOff x="249370" y="4476329"/>
            <a:chExt cx="2886120" cy="71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5F4BE86-03E9-E4F8-5D8B-B740EF1C182D}"/>
                    </a:ext>
                  </a:extLst>
                </p14:cNvPr>
                <p14:cNvContentPartPr/>
                <p14:nvPr/>
              </p14:nvContentPartPr>
              <p14:xfrm>
                <a:off x="1057210" y="4476329"/>
                <a:ext cx="1166040" cy="381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5F4BE86-03E9-E4F8-5D8B-B740EF1C182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48570" y="4467689"/>
                  <a:ext cx="11836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A811415-76C6-2837-4E3D-1D307A1E507F}"/>
                    </a:ext>
                  </a:extLst>
                </p14:cNvPr>
                <p14:cNvContentPartPr/>
                <p14:nvPr/>
              </p14:nvContentPartPr>
              <p14:xfrm>
                <a:off x="1645810" y="4564889"/>
                <a:ext cx="354960" cy="964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A811415-76C6-2837-4E3D-1D307A1E507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637170" y="4555889"/>
                  <a:ext cx="372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95E8047-4AA7-B632-7DDD-4022C82CE3B9}"/>
                    </a:ext>
                  </a:extLst>
                </p14:cNvPr>
                <p14:cNvContentPartPr/>
                <p14:nvPr/>
              </p14:nvContentPartPr>
              <p14:xfrm>
                <a:off x="249370" y="5000849"/>
                <a:ext cx="440640" cy="149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95E8047-4AA7-B632-7DDD-4022C82CE3B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40370" y="4991849"/>
                  <a:ext cx="458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3038E24-F042-19E3-FDB2-EA684ACDDD9B}"/>
                    </a:ext>
                  </a:extLst>
                </p14:cNvPr>
                <p14:cNvContentPartPr/>
                <p14:nvPr/>
              </p14:nvContentPartPr>
              <p14:xfrm>
                <a:off x="824650" y="4905089"/>
                <a:ext cx="1149120" cy="281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3038E24-F042-19E3-FDB2-EA684ACDDD9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16010" y="4896089"/>
                  <a:ext cx="11667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57D30B6-7E82-6CA1-3449-4EA56989768F}"/>
                    </a:ext>
                  </a:extLst>
                </p14:cNvPr>
                <p14:cNvContentPartPr/>
                <p14:nvPr/>
              </p14:nvContentPartPr>
              <p14:xfrm>
                <a:off x="1611610" y="5000849"/>
                <a:ext cx="54360" cy="24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57D30B6-7E82-6CA1-3449-4EA56989768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602970" y="4991849"/>
                  <a:ext cx="72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E403CE0-D7A9-E9AE-5CB1-5AA108EBD4D7}"/>
                    </a:ext>
                  </a:extLst>
                </p14:cNvPr>
                <p14:cNvContentPartPr/>
                <p14:nvPr/>
              </p14:nvContentPartPr>
              <p14:xfrm>
                <a:off x="1325410" y="4951889"/>
                <a:ext cx="285480" cy="27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E403CE0-D7A9-E9AE-5CB1-5AA108EBD4D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316410" y="4942889"/>
                  <a:ext cx="303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F9C9AA6-B462-E131-59D7-720C45378A75}"/>
                    </a:ext>
                  </a:extLst>
                </p14:cNvPr>
                <p14:cNvContentPartPr/>
                <p14:nvPr/>
              </p14:nvContentPartPr>
              <p14:xfrm>
                <a:off x="2158090" y="4945049"/>
                <a:ext cx="328680" cy="246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F9C9AA6-B462-E131-59D7-720C45378A7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149450" y="4936409"/>
                  <a:ext cx="346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F81C105-4A1C-D670-2884-96A3808C1269}"/>
                    </a:ext>
                  </a:extLst>
                </p14:cNvPr>
                <p14:cNvContentPartPr/>
                <p14:nvPr/>
              </p14:nvContentPartPr>
              <p14:xfrm>
                <a:off x="2151250" y="4959089"/>
                <a:ext cx="303120" cy="60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F81C105-4A1C-D670-2884-96A3808C126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142610" y="4950089"/>
                  <a:ext cx="320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FA3A04B-41FE-0660-6B39-D023441A3400}"/>
                    </a:ext>
                  </a:extLst>
                </p14:cNvPr>
                <p14:cNvContentPartPr/>
                <p14:nvPr/>
              </p14:nvContentPartPr>
              <p14:xfrm>
                <a:off x="2720410" y="4875569"/>
                <a:ext cx="415080" cy="295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FA3A04B-41FE-0660-6B39-D023441A340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711770" y="4866929"/>
                  <a:ext cx="4327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BDF253F-0086-C458-C5DB-0447D1D5F30E}"/>
                    </a:ext>
                  </a:extLst>
                </p14:cNvPr>
                <p14:cNvContentPartPr/>
                <p14:nvPr/>
              </p14:nvContentPartPr>
              <p14:xfrm>
                <a:off x="2745250" y="4976369"/>
                <a:ext cx="189360" cy="57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BDF253F-0086-C458-C5DB-0447D1D5F30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736250" y="4967369"/>
                  <a:ext cx="20700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43B85B7B-0163-8776-E828-C632A674A63D}"/>
                  </a:ext>
                </a:extLst>
              </p14:cNvPr>
              <p14:cNvContentPartPr/>
              <p14:nvPr/>
            </p14:nvContentPartPr>
            <p14:xfrm>
              <a:off x="193930" y="5436089"/>
              <a:ext cx="803520" cy="13104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43B85B7B-0163-8776-E828-C632A674A63D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84930" y="5427089"/>
                <a:ext cx="82116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AA68EA4-CF71-7CB0-186B-FC38BB4A0E41}"/>
              </a:ext>
            </a:extLst>
          </p:cNvPr>
          <p:cNvGrpSpPr/>
          <p:nvPr/>
        </p:nvGrpSpPr>
        <p:grpSpPr>
          <a:xfrm>
            <a:off x="1133530" y="5312969"/>
            <a:ext cx="1187280" cy="407520"/>
            <a:chOff x="1133530" y="5312969"/>
            <a:chExt cx="118728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E100885-3FDC-66DC-E510-0FB44848DC40}"/>
                    </a:ext>
                  </a:extLst>
                </p14:cNvPr>
                <p14:cNvContentPartPr/>
                <p14:nvPr/>
              </p14:nvContentPartPr>
              <p14:xfrm>
                <a:off x="1133530" y="5312969"/>
                <a:ext cx="1187280" cy="407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E100885-3FDC-66DC-E510-0FB44848DC4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24530" y="5304329"/>
                  <a:ext cx="12049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C426222-0F54-18C9-4897-389127784DE2}"/>
                    </a:ext>
                  </a:extLst>
                </p14:cNvPr>
                <p14:cNvContentPartPr/>
                <p14:nvPr/>
              </p14:nvContentPartPr>
              <p14:xfrm>
                <a:off x="2005450" y="5399009"/>
                <a:ext cx="47160" cy="2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C426222-0F54-18C9-4897-389127784DE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996450" y="5390369"/>
                  <a:ext cx="64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36D6021-1F8C-9EA1-D2F2-2405869E6A54}"/>
                    </a:ext>
                  </a:extLst>
                </p14:cNvPr>
                <p14:cNvContentPartPr/>
                <p14:nvPr/>
              </p14:nvContentPartPr>
              <p14:xfrm>
                <a:off x="1743370" y="5338889"/>
                <a:ext cx="338400" cy="55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36D6021-1F8C-9EA1-D2F2-2405869E6A5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734370" y="5329889"/>
                  <a:ext cx="35604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A48EE8AD-663F-F44E-C856-D6B2F795D4C1}"/>
                  </a:ext>
                </a:extLst>
              </p14:cNvPr>
              <p14:cNvContentPartPr/>
              <p14:nvPr/>
            </p14:nvContentPartPr>
            <p14:xfrm>
              <a:off x="2426290" y="5560649"/>
              <a:ext cx="30960" cy="259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A48EE8AD-663F-F44E-C856-D6B2F795D4C1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2417650" y="5551649"/>
                <a:ext cx="4860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DC8ED5E0-9873-F325-DA34-CF633E0615BE}"/>
              </a:ext>
            </a:extLst>
          </p:cNvPr>
          <p:cNvGrpSpPr/>
          <p:nvPr/>
        </p:nvGrpSpPr>
        <p:grpSpPr>
          <a:xfrm>
            <a:off x="179890" y="5688449"/>
            <a:ext cx="3274200" cy="950040"/>
            <a:chOff x="179890" y="5688449"/>
            <a:chExt cx="3274200" cy="95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FA33408-B016-0529-0AC6-BE18C444642F}"/>
                    </a:ext>
                  </a:extLst>
                </p14:cNvPr>
                <p14:cNvContentPartPr/>
                <p14:nvPr/>
              </p14:nvContentPartPr>
              <p14:xfrm>
                <a:off x="179890" y="5707529"/>
                <a:ext cx="941760" cy="348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FA33408-B016-0529-0AC6-BE18C444642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70890" y="5698529"/>
                  <a:ext cx="9594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3920DBC-12A2-5460-FA75-B3F7585E906D}"/>
                    </a:ext>
                  </a:extLst>
                </p14:cNvPr>
                <p14:cNvContentPartPr/>
                <p14:nvPr/>
              </p14:nvContentPartPr>
              <p14:xfrm>
                <a:off x="791170" y="5728769"/>
                <a:ext cx="65520" cy="36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3920DBC-12A2-5460-FA75-B3F7585E906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82530" y="5719769"/>
                  <a:ext cx="83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65AC935-6783-0FB3-E2E1-FFF1366F50CA}"/>
                    </a:ext>
                  </a:extLst>
                </p14:cNvPr>
                <p14:cNvContentPartPr/>
                <p14:nvPr/>
              </p14:nvContentPartPr>
              <p14:xfrm>
                <a:off x="1205530" y="5704649"/>
                <a:ext cx="388440" cy="240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65AC935-6783-0FB3-E2E1-FFF1366F50C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96530" y="5695649"/>
                  <a:ext cx="4060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CA3914E-4C9E-35A4-6199-CC49BDBFCC80}"/>
                    </a:ext>
                  </a:extLst>
                </p14:cNvPr>
                <p14:cNvContentPartPr/>
                <p14:nvPr/>
              </p14:nvContentPartPr>
              <p14:xfrm>
                <a:off x="1341970" y="5750369"/>
                <a:ext cx="221760" cy="53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CA3914E-4C9E-35A4-6199-CC49BDBFCC8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333330" y="5741369"/>
                  <a:ext cx="239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0D9AD81-CF55-259A-9050-F19857379929}"/>
                    </a:ext>
                  </a:extLst>
                </p14:cNvPr>
                <p14:cNvContentPartPr/>
                <p14:nvPr/>
              </p14:nvContentPartPr>
              <p14:xfrm>
                <a:off x="1670290" y="5688449"/>
                <a:ext cx="1267560" cy="397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0D9AD81-CF55-259A-9050-F1985737992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661650" y="5679449"/>
                  <a:ext cx="12852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A597462-99DE-77AB-E08F-FB4F47F3E0DA}"/>
                    </a:ext>
                  </a:extLst>
                </p14:cNvPr>
                <p14:cNvContentPartPr/>
                <p14:nvPr/>
              </p14:nvContentPartPr>
              <p14:xfrm>
                <a:off x="2434210" y="5718689"/>
                <a:ext cx="348480" cy="1026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A597462-99DE-77AB-E08F-FB4F47F3E0D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425210" y="5709689"/>
                  <a:ext cx="366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7C1BA26-9053-6C20-463D-48622B664685}"/>
                    </a:ext>
                  </a:extLst>
                </p14:cNvPr>
                <p14:cNvContentPartPr/>
                <p14:nvPr/>
              </p14:nvContentPartPr>
              <p14:xfrm>
                <a:off x="3160690" y="5711849"/>
                <a:ext cx="293400" cy="379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7C1BA26-9053-6C20-463D-48622B66468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152050" y="5703209"/>
                  <a:ext cx="3110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F70D974-FA7F-BE98-CF51-40C6084734FA}"/>
                    </a:ext>
                  </a:extLst>
                </p14:cNvPr>
                <p14:cNvContentPartPr/>
                <p14:nvPr/>
              </p14:nvContentPartPr>
              <p14:xfrm>
                <a:off x="203650" y="6107849"/>
                <a:ext cx="1468080" cy="252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F70D974-FA7F-BE98-CF51-40C6084734F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95010" y="6098849"/>
                  <a:ext cx="14857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250B948-B334-A4F5-7A92-B11A5BABD3B9}"/>
                    </a:ext>
                  </a:extLst>
                </p14:cNvPr>
                <p14:cNvContentPartPr/>
                <p14:nvPr/>
              </p14:nvContentPartPr>
              <p14:xfrm>
                <a:off x="912490" y="6111449"/>
                <a:ext cx="31320" cy="34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250B948-B334-A4F5-7A92-B11A5BABD3B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03850" y="6102809"/>
                  <a:ext cx="48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1B0AE58-FCD1-2EB6-6D33-563933EF275D}"/>
                    </a:ext>
                  </a:extLst>
                </p14:cNvPr>
                <p14:cNvContentPartPr/>
                <p14:nvPr/>
              </p14:nvContentPartPr>
              <p14:xfrm>
                <a:off x="1746250" y="6380009"/>
                <a:ext cx="43920" cy="26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1B0AE58-FCD1-2EB6-6D33-563933EF275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737610" y="6371369"/>
                  <a:ext cx="61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0DC3ECE-1C04-A287-9250-7EC5BA60B546}"/>
                    </a:ext>
                  </a:extLst>
                </p14:cNvPr>
                <p14:cNvContentPartPr/>
                <p14:nvPr/>
              </p14:nvContentPartPr>
              <p14:xfrm>
                <a:off x="2266090" y="6192089"/>
                <a:ext cx="131400" cy="241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0DC3ECE-1C04-A287-9250-7EC5BA60B54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257450" y="6183089"/>
                  <a:ext cx="149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A2E7E13-7E66-CDC2-A193-52C3FD102D8F}"/>
                    </a:ext>
                  </a:extLst>
                </p14:cNvPr>
                <p14:cNvContentPartPr/>
                <p14:nvPr/>
              </p14:nvContentPartPr>
              <p14:xfrm>
                <a:off x="2285170" y="6350129"/>
                <a:ext cx="131400" cy="50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A2E7E13-7E66-CDC2-A193-52C3FD102D8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276530" y="6341129"/>
                  <a:ext cx="149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3873C98-34BE-9D66-A72D-E76055C88144}"/>
                    </a:ext>
                  </a:extLst>
                </p14:cNvPr>
                <p14:cNvContentPartPr/>
                <p14:nvPr/>
              </p14:nvContentPartPr>
              <p14:xfrm>
                <a:off x="2380570" y="6185609"/>
                <a:ext cx="1032840" cy="452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3873C98-34BE-9D66-A72D-E76055C8814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371930" y="6176609"/>
                  <a:ext cx="1050480" cy="47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2843E44-3D66-2C78-0515-37EEFC36C8B6}"/>
              </a:ext>
            </a:extLst>
          </p:cNvPr>
          <p:cNvGrpSpPr/>
          <p:nvPr/>
        </p:nvGrpSpPr>
        <p:grpSpPr>
          <a:xfrm>
            <a:off x="3559570" y="6154289"/>
            <a:ext cx="1075680" cy="434880"/>
            <a:chOff x="3559570" y="6154289"/>
            <a:chExt cx="107568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B0A83FD-7AC3-70A6-01A1-E34BE20BA5F3}"/>
                    </a:ext>
                  </a:extLst>
                </p14:cNvPr>
                <p14:cNvContentPartPr/>
                <p14:nvPr/>
              </p14:nvContentPartPr>
              <p14:xfrm>
                <a:off x="3559570" y="6154289"/>
                <a:ext cx="848880" cy="434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B0A83FD-7AC3-70A6-01A1-E34BE20BA5F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550930" y="6145289"/>
                  <a:ext cx="8665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1B4091E-FE46-6978-E503-389C0773C19C}"/>
                    </a:ext>
                  </a:extLst>
                </p14:cNvPr>
                <p14:cNvContentPartPr/>
                <p14:nvPr/>
              </p14:nvContentPartPr>
              <p14:xfrm>
                <a:off x="4368490" y="6373169"/>
                <a:ext cx="266760" cy="80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1B4091E-FE46-6978-E503-389C0773C19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359490" y="6364529"/>
                  <a:ext cx="284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1979743-15A5-5D69-27D5-8084E8A6B17C}"/>
                    </a:ext>
                  </a:extLst>
                </p14:cNvPr>
                <p14:cNvContentPartPr/>
                <p14:nvPr/>
              </p14:nvContentPartPr>
              <p14:xfrm>
                <a:off x="4038370" y="6266969"/>
                <a:ext cx="316080" cy="493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1979743-15A5-5D69-27D5-8084E8A6B17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029370" y="6258329"/>
                  <a:ext cx="33372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8A156FC6-1AD5-942C-5836-6CBABBA5E490}"/>
              </a:ext>
            </a:extLst>
          </p:cNvPr>
          <p:cNvGrpSpPr/>
          <p:nvPr/>
        </p:nvGrpSpPr>
        <p:grpSpPr>
          <a:xfrm>
            <a:off x="4741090" y="6122969"/>
            <a:ext cx="1744200" cy="374040"/>
            <a:chOff x="4741090" y="6122969"/>
            <a:chExt cx="174420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49393AE-19A7-2DE9-06F2-7048F83A116A}"/>
                    </a:ext>
                  </a:extLst>
                </p14:cNvPr>
                <p14:cNvContentPartPr/>
                <p14:nvPr/>
              </p14:nvContentPartPr>
              <p14:xfrm>
                <a:off x="4741090" y="6375689"/>
                <a:ext cx="361080" cy="121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49393AE-19A7-2DE9-06F2-7048F83A116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732090" y="6367049"/>
                  <a:ext cx="378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F42C58C-03FD-235B-6029-6411EAF80786}"/>
                    </a:ext>
                  </a:extLst>
                </p14:cNvPr>
                <p14:cNvContentPartPr/>
                <p14:nvPr/>
              </p14:nvContentPartPr>
              <p14:xfrm>
                <a:off x="4909210" y="6305849"/>
                <a:ext cx="39240" cy="29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F42C58C-03FD-235B-6029-6411EAF8078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900210" y="6297209"/>
                  <a:ext cx="56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3D73E27-2A11-F0EA-9423-F529069CF681}"/>
                    </a:ext>
                  </a:extLst>
                </p14:cNvPr>
                <p14:cNvContentPartPr/>
                <p14:nvPr/>
              </p14:nvContentPartPr>
              <p14:xfrm>
                <a:off x="5307370" y="6178769"/>
                <a:ext cx="393480" cy="1702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3D73E27-2A11-F0EA-9423-F529069CF68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98370" y="6170129"/>
                  <a:ext cx="411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E57C223-F464-9B08-DCE5-1873D108EE70}"/>
                    </a:ext>
                  </a:extLst>
                </p14:cNvPr>
                <p14:cNvContentPartPr/>
                <p14:nvPr/>
              </p14:nvContentPartPr>
              <p14:xfrm>
                <a:off x="5501410" y="6122969"/>
                <a:ext cx="32400" cy="347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E57C223-F464-9B08-DCE5-1873D108EE7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492410" y="6114329"/>
                  <a:ext cx="500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21630C8-F8F4-1931-3E0A-6BB914CB387B}"/>
                    </a:ext>
                  </a:extLst>
                </p14:cNvPr>
                <p14:cNvContentPartPr/>
                <p14:nvPr/>
              </p14:nvContentPartPr>
              <p14:xfrm>
                <a:off x="5908930" y="6317009"/>
                <a:ext cx="576360" cy="1252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21630C8-F8F4-1931-3E0A-6BB914CB387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900290" y="6308369"/>
                  <a:ext cx="59400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0F2309DE-E507-3E86-E650-C31159A3601A}"/>
              </a:ext>
            </a:extLst>
          </p:cNvPr>
          <p:cNvGrpSpPr/>
          <p:nvPr/>
        </p:nvGrpSpPr>
        <p:grpSpPr>
          <a:xfrm>
            <a:off x="6619570" y="6008849"/>
            <a:ext cx="3917520" cy="608400"/>
            <a:chOff x="6619570" y="6008849"/>
            <a:chExt cx="391752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38C36D1-50BE-2372-08ED-A0C0E95E59AA}"/>
                    </a:ext>
                  </a:extLst>
                </p14:cNvPr>
                <p14:cNvContentPartPr/>
                <p14:nvPr/>
              </p14:nvContentPartPr>
              <p14:xfrm>
                <a:off x="6619570" y="6041249"/>
                <a:ext cx="1717560" cy="5760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38C36D1-50BE-2372-08ED-A0C0E95E59A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610930" y="6032609"/>
                  <a:ext cx="173520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545DE90-DA15-DAED-3F1D-20CCD6BB4BF8}"/>
                    </a:ext>
                  </a:extLst>
                </p14:cNvPr>
                <p14:cNvContentPartPr/>
                <p14:nvPr/>
              </p14:nvContentPartPr>
              <p14:xfrm>
                <a:off x="7807570" y="6122969"/>
                <a:ext cx="52560" cy="464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545DE90-DA15-DAED-3F1D-20CCD6BB4BF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798570" y="6113969"/>
                  <a:ext cx="70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6D435C4-62D4-19D4-4978-B822411202CC}"/>
                    </a:ext>
                  </a:extLst>
                </p14:cNvPr>
                <p14:cNvContentPartPr/>
                <p14:nvPr/>
              </p14:nvContentPartPr>
              <p14:xfrm>
                <a:off x="8513530" y="6008849"/>
                <a:ext cx="1904760" cy="4194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6D435C4-62D4-19D4-4978-B822411202C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504530" y="5999849"/>
                  <a:ext cx="19224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69C6AC5-037E-C90B-C3AF-EA8020E802E5}"/>
                    </a:ext>
                  </a:extLst>
                </p14:cNvPr>
                <p14:cNvContentPartPr/>
                <p14:nvPr/>
              </p14:nvContentPartPr>
              <p14:xfrm>
                <a:off x="9976570" y="6143129"/>
                <a:ext cx="34200" cy="435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69C6AC5-037E-C90B-C3AF-EA8020E802E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967570" y="6134489"/>
                  <a:ext cx="51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CD1E1D6-D25A-7C6F-A025-6F6A8A048300}"/>
                    </a:ext>
                  </a:extLst>
                </p14:cNvPr>
                <p14:cNvContentPartPr/>
                <p14:nvPr/>
              </p14:nvContentPartPr>
              <p14:xfrm>
                <a:off x="10501810" y="6423569"/>
                <a:ext cx="35280" cy="180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CD1E1D6-D25A-7C6F-A025-6F6A8A04830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492810" y="6414569"/>
                  <a:ext cx="52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39A8CC2-24F5-96CE-5F5B-052411E13D9C}"/>
                    </a:ext>
                  </a:extLst>
                </p14:cNvPr>
                <p14:cNvContentPartPr/>
                <p14:nvPr/>
              </p14:nvContentPartPr>
              <p14:xfrm>
                <a:off x="7135090" y="6514649"/>
                <a:ext cx="983880" cy="291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39A8CC2-24F5-96CE-5F5B-052411E13D9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126450" y="6505649"/>
                  <a:ext cx="1001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818D26A-EDE6-DAE2-8333-AA599F76A82F}"/>
                    </a:ext>
                  </a:extLst>
                </p14:cNvPr>
                <p14:cNvContentPartPr/>
                <p14:nvPr/>
              </p14:nvContentPartPr>
              <p14:xfrm>
                <a:off x="8667250" y="6497369"/>
                <a:ext cx="1275120" cy="66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818D26A-EDE6-DAE2-8333-AA599F76A82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658250" y="6488369"/>
                  <a:ext cx="129276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63FD7233-8893-F313-10DB-C355752F5B9D}"/>
                  </a:ext>
                </a:extLst>
              </p14:cNvPr>
              <p14:cNvContentPartPr/>
              <p14:nvPr/>
            </p14:nvContentPartPr>
            <p14:xfrm>
              <a:off x="8665450" y="1558529"/>
              <a:ext cx="262440" cy="2325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63FD7233-8893-F313-10DB-C355752F5B9D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8656810" y="1549529"/>
                <a:ext cx="280080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5DEABF59-9FB5-EB37-76F8-D32907670E9E}"/>
              </a:ext>
            </a:extLst>
          </p:cNvPr>
          <p:cNvGrpSpPr/>
          <p:nvPr/>
        </p:nvGrpSpPr>
        <p:grpSpPr>
          <a:xfrm>
            <a:off x="9025450" y="1413449"/>
            <a:ext cx="2731680" cy="396000"/>
            <a:chOff x="9025450" y="1413449"/>
            <a:chExt cx="273168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82593A1-AF4C-79D6-CC0C-1B9E6D388013}"/>
                    </a:ext>
                  </a:extLst>
                </p14:cNvPr>
                <p14:cNvContentPartPr/>
                <p14:nvPr/>
              </p14:nvContentPartPr>
              <p14:xfrm>
                <a:off x="9025450" y="1475009"/>
                <a:ext cx="1114920" cy="3344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82593A1-AF4C-79D6-CC0C-1B9E6D38801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016450" y="1466009"/>
                  <a:ext cx="11325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8926C08-5A0B-BD31-79B2-52F24602850A}"/>
                    </a:ext>
                  </a:extLst>
                </p14:cNvPr>
                <p14:cNvContentPartPr/>
                <p14:nvPr/>
              </p14:nvContentPartPr>
              <p14:xfrm>
                <a:off x="10019770" y="1594169"/>
                <a:ext cx="228960" cy="165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8926C08-5A0B-BD31-79B2-52F24602850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011130" y="1585529"/>
                  <a:ext cx="246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F1AA7F2-91ED-DEFF-CA7D-EBEBE183B3BD}"/>
                    </a:ext>
                  </a:extLst>
                </p14:cNvPr>
                <p14:cNvContentPartPr/>
                <p14:nvPr/>
              </p14:nvContentPartPr>
              <p14:xfrm>
                <a:off x="9429370" y="1549889"/>
                <a:ext cx="563040" cy="118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F1AA7F2-91ED-DEFF-CA7D-EBEBE183B3B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420730" y="1540889"/>
                  <a:ext cx="580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51FF504-85BF-D164-39DF-6E6CFE47BB19}"/>
                    </a:ext>
                  </a:extLst>
                </p14:cNvPr>
                <p14:cNvContentPartPr/>
                <p14:nvPr/>
              </p14:nvContentPartPr>
              <p14:xfrm>
                <a:off x="10334770" y="1413449"/>
                <a:ext cx="1355760" cy="3330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51FF504-85BF-D164-39DF-6E6CFE47BB1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326130" y="1404449"/>
                  <a:ext cx="13734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5A79BBA-56AB-7C64-637F-34C9178600D5}"/>
                    </a:ext>
                  </a:extLst>
                </p14:cNvPr>
                <p14:cNvContentPartPr/>
                <p14:nvPr/>
              </p14:nvContentPartPr>
              <p14:xfrm>
                <a:off x="11474890" y="1532609"/>
                <a:ext cx="282240" cy="29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5A79BBA-56AB-7C64-637F-34C9178600D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466250" y="1523609"/>
                  <a:ext cx="29988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20A1BF-7F61-510E-B7AB-59F8EC708202}"/>
                  </a:ext>
                </a:extLst>
              </p14:cNvPr>
              <p14:cNvContentPartPr/>
              <p14:nvPr/>
            </p14:nvContentPartPr>
            <p14:xfrm>
              <a:off x="7176130" y="5472449"/>
              <a:ext cx="898920" cy="384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20A1BF-7F61-510E-B7AB-59F8EC708202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7167130" y="5463449"/>
                <a:ext cx="9165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B092BE-6770-803B-D3B9-45C630084436}"/>
                  </a:ext>
                </a:extLst>
              </p14:cNvPr>
              <p14:cNvContentPartPr/>
              <p14:nvPr/>
            </p14:nvContentPartPr>
            <p14:xfrm>
              <a:off x="8308330" y="5582249"/>
              <a:ext cx="320040" cy="112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B092BE-6770-803B-D3B9-45C630084436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8299690" y="5573609"/>
                <a:ext cx="33768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322F9E5F-CB1B-92DA-BADD-26E1C3E83F9A}"/>
              </a:ext>
            </a:extLst>
          </p:cNvPr>
          <p:cNvGrpSpPr/>
          <p:nvPr/>
        </p:nvGrpSpPr>
        <p:grpSpPr>
          <a:xfrm>
            <a:off x="8737450" y="5297129"/>
            <a:ext cx="3134520" cy="447840"/>
            <a:chOff x="8737450" y="5297129"/>
            <a:chExt cx="313452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91FC011-C7D0-14DB-F3DD-2C3E3F81567E}"/>
                    </a:ext>
                  </a:extLst>
                </p14:cNvPr>
                <p14:cNvContentPartPr/>
                <p14:nvPr/>
              </p14:nvContentPartPr>
              <p14:xfrm>
                <a:off x="8737450" y="5419169"/>
                <a:ext cx="946440" cy="278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91FC011-C7D0-14DB-F3DD-2C3E3F81567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728810" y="5410529"/>
                  <a:ext cx="9640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31CE955-091E-C659-3A75-E0851AA8B61F}"/>
                    </a:ext>
                  </a:extLst>
                </p14:cNvPr>
                <p14:cNvContentPartPr/>
                <p14:nvPr/>
              </p14:nvContentPartPr>
              <p14:xfrm>
                <a:off x="9202930" y="5426729"/>
                <a:ext cx="48960" cy="4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31CE955-091E-C659-3A75-E0851AA8B61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193930" y="5417729"/>
                  <a:ext cx="66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8428628-CB6C-9FEF-B97D-3F0BDFCF3F7C}"/>
                    </a:ext>
                  </a:extLst>
                </p14:cNvPr>
                <p14:cNvContentPartPr/>
                <p14:nvPr/>
              </p14:nvContentPartPr>
              <p14:xfrm>
                <a:off x="9810250" y="5297129"/>
                <a:ext cx="471600" cy="447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8428628-CB6C-9FEF-B97D-3F0BDFCF3F7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801250" y="5288489"/>
                  <a:ext cx="48924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B42041E-81ED-0BEE-5B28-A070602F1782}"/>
                    </a:ext>
                  </a:extLst>
                </p14:cNvPr>
                <p14:cNvContentPartPr/>
                <p14:nvPr/>
              </p14:nvContentPartPr>
              <p14:xfrm>
                <a:off x="10473010" y="5359409"/>
                <a:ext cx="110160" cy="303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B42041E-81ED-0BEE-5B28-A070602F178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464370" y="5350409"/>
                  <a:ext cx="1278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90A2C28-24DD-AFE5-B771-A1540112E864}"/>
                    </a:ext>
                  </a:extLst>
                </p14:cNvPr>
                <p14:cNvContentPartPr/>
                <p14:nvPr/>
              </p14:nvContentPartPr>
              <p14:xfrm>
                <a:off x="10682530" y="5473889"/>
                <a:ext cx="116640" cy="8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90A2C28-24DD-AFE5-B771-A1540112E86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673530" y="5465249"/>
                  <a:ext cx="134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FF923E9-BCE2-3FC8-2BE2-FF50E756498A}"/>
                    </a:ext>
                  </a:extLst>
                </p14:cNvPr>
                <p14:cNvContentPartPr/>
                <p14:nvPr/>
              </p14:nvContentPartPr>
              <p14:xfrm>
                <a:off x="10660930" y="5603849"/>
                <a:ext cx="144360" cy="25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FF923E9-BCE2-3FC8-2BE2-FF50E756498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652290" y="5594849"/>
                  <a:ext cx="162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B39235-FA21-47AB-D950-D259A23B64B4}"/>
                    </a:ext>
                  </a:extLst>
                </p14:cNvPr>
                <p14:cNvContentPartPr/>
                <p14:nvPr/>
              </p14:nvContentPartPr>
              <p14:xfrm>
                <a:off x="10912210" y="5377769"/>
                <a:ext cx="123120" cy="259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B39235-FA21-47AB-D950-D259A23B64B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903210" y="5368769"/>
                  <a:ext cx="140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1EB9C46-893E-089F-F089-F2CC3D3BA5C1}"/>
                    </a:ext>
                  </a:extLst>
                </p14:cNvPr>
                <p14:cNvContentPartPr/>
                <p14:nvPr/>
              </p14:nvContentPartPr>
              <p14:xfrm>
                <a:off x="11253850" y="5365169"/>
                <a:ext cx="93600" cy="245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1EB9C46-893E-089F-F089-F2CC3D3BA5C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244850" y="5356169"/>
                  <a:ext cx="1112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1DC8294-95F3-3AD9-7E18-DD0A80F935B4}"/>
                    </a:ext>
                  </a:extLst>
                </p14:cNvPr>
                <p14:cNvContentPartPr/>
                <p14:nvPr/>
              </p14:nvContentPartPr>
              <p14:xfrm>
                <a:off x="11245210" y="5446889"/>
                <a:ext cx="168480" cy="15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1DC8294-95F3-3AD9-7E18-DD0A80F935B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236570" y="5438249"/>
                  <a:ext cx="186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B2628C8-D1D4-ECA0-410E-E753A8323AE7}"/>
                    </a:ext>
                  </a:extLst>
                </p14:cNvPr>
                <p14:cNvContentPartPr/>
                <p14:nvPr/>
              </p14:nvContentPartPr>
              <p14:xfrm>
                <a:off x="11401090" y="5486129"/>
                <a:ext cx="470880" cy="149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B2628C8-D1D4-ECA0-410E-E753A8323AE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392090" y="5477129"/>
                  <a:ext cx="48852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3EBB1E7D-86DE-906A-7C59-CF1A56609FC4}"/>
              </a:ext>
            </a:extLst>
          </p:cNvPr>
          <p:cNvGrpSpPr/>
          <p:nvPr/>
        </p:nvGrpSpPr>
        <p:grpSpPr>
          <a:xfrm>
            <a:off x="7119970" y="5788529"/>
            <a:ext cx="2711160" cy="329040"/>
            <a:chOff x="7119970" y="5788529"/>
            <a:chExt cx="271116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ADEE0CF-1E8F-1F3C-88DF-46DD548120CE}"/>
                    </a:ext>
                  </a:extLst>
                </p14:cNvPr>
                <p14:cNvContentPartPr/>
                <p14:nvPr/>
              </p14:nvContentPartPr>
              <p14:xfrm>
                <a:off x="7119970" y="5867369"/>
                <a:ext cx="458280" cy="2502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ADEE0CF-1E8F-1F3C-88DF-46DD548120C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110970" y="5858369"/>
                  <a:ext cx="4759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2C73EC0-10CF-8F40-5B48-B8A215415830}"/>
                    </a:ext>
                  </a:extLst>
                </p14:cNvPr>
                <p14:cNvContentPartPr/>
                <p14:nvPr/>
              </p14:nvContentPartPr>
              <p14:xfrm>
                <a:off x="7690930" y="5906969"/>
                <a:ext cx="361440" cy="1332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2C73EC0-10CF-8F40-5B48-B8A21541583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681930" y="5897969"/>
                  <a:ext cx="379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56CA4B3-8368-6683-A9EC-4FE3221EDFD4}"/>
                    </a:ext>
                  </a:extLst>
                </p14:cNvPr>
                <p14:cNvContentPartPr/>
                <p14:nvPr/>
              </p14:nvContentPartPr>
              <p14:xfrm>
                <a:off x="7828450" y="5813729"/>
                <a:ext cx="15480" cy="7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56CA4B3-8368-6683-A9EC-4FE3221EDFD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819450" y="5804729"/>
                  <a:ext cx="3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2656C21-552D-9AD5-6236-4D543C802DFF}"/>
                    </a:ext>
                  </a:extLst>
                </p14:cNvPr>
                <p14:cNvContentPartPr/>
                <p14:nvPr/>
              </p14:nvContentPartPr>
              <p14:xfrm>
                <a:off x="8066410" y="5788529"/>
                <a:ext cx="903600" cy="235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2656C21-552D-9AD5-6236-4D543C802DF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057770" y="5779889"/>
                  <a:ext cx="921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3360F91-8C45-6C4C-EF09-5453887B0300}"/>
                    </a:ext>
                  </a:extLst>
                </p14:cNvPr>
                <p14:cNvContentPartPr/>
                <p14:nvPr/>
              </p14:nvContentPartPr>
              <p14:xfrm>
                <a:off x="8808010" y="5867009"/>
                <a:ext cx="10080" cy="64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3360F91-8C45-6C4C-EF09-5453887B030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799370" y="5858009"/>
                  <a:ext cx="27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E711B35-5C2F-33C6-7F1F-895C02CFFE64}"/>
                    </a:ext>
                  </a:extLst>
                </p14:cNvPr>
                <p14:cNvContentPartPr/>
                <p14:nvPr/>
              </p14:nvContentPartPr>
              <p14:xfrm>
                <a:off x="8348290" y="5877089"/>
                <a:ext cx="37440" cy="46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E711B35-5C2F-33C6-7F1F-895C02CFFE6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339290" y="5868089"/>
                  <a:ext cx="55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AB5BB06-9E9D-1AE2-92B9-231ECD89FAA8}"/>
                    </a:ext>
                  </a:extLst>
                </p14:cNvPr>
                <p14:cNvContentPartPr/>
                <p14:nvPr/>
              </p14:nvContentPartPr>
              <p14:xfrm>
                <a:off x="8087290" y="5865569"/>
                <a:ext cx="254520" cy="36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AB5BB06-9E9D-1AE2-92B9-231ECD89FAA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078650" y="5856929"/>
                  <a:ext cx="272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2C50101-B043-4690-D173-5FD3F88E4125}"/>
                    </a:ext>
                  </a:extLst>
                </p14:cNvPr>
                <p14:cNvContentPartPr/>
                <p14:nvPr/>
              </p14:nvContentPartPr>
              <p14:xfrm>
                <a:off x="9822490" y="5960249"/>
                <a:ext cx="8640" cy="165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2C50101-B043-4690-D173-5FD3F88E412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813490" y="5951249"/>
                  <a:ext cx="2628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87DA585-53D7-D1C2-0452-BA6CA128FA62}"/>
              </a:ext>
            </a:extLst>
          </p:cNvPr>
          <p:cNvGrpSpPr/>
          <p:nvPr/>
        </p:nvGrpSpPr>
        <p:grpSpPr>
          <a:xfrm>
            <a:off x="9273850" y="5853689"/>
            <a:ext cx="2558160" cy="285840"/>
            <a:chOff x="9273850" y="5853689"/>
            <a:chExt cx="255816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2C799F2-C88D-18D4-84FB-5568BFD07931}"/>
                    </a:ext>
                  </a:extLst>
                </p14:cNvPr>
                <p14:cNvContentPartPr/>
                <p14:nvPr/>
              </p14:nvContentPartPr>
              <p14:xfrm>
                <a:off x="9273850" y="5891489"/>
                <a:ext cx="621720" cy="248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2C799F2-C88D-18D4-84FB-5568BFD0793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265210" y="5882489"/>
                  <a:ext cx="639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9B0C7BD-5AE6-6F39-0167-B0C9806F9BCF}"/>
                    </a:ext>
                  </a:extLst>
                </p14:cNvPr>
                <p14:cNvContentPartPr/>
                <p14:nvPr/>
              </p14:nvContentPartPr>
              <p14:xfrm>
                <a:off x="9998890" y="5989409"/>
                <a:ext cx="21240" cy="291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9B0C7BD-5AE6-6F39-0167-B0C9806F9BC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989890" y="5980769"/>
                  <a:ext cx="38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BEC72B0-D4E5-C8FD-0411-CFBF58A10448}"/>
                    </a:ext>
                  </a:extLst>
                </p14:cNvPr>
                <p14:cNvContentPartPr/>
                <p14:nvPr/>
              </p14:nvContentPartPr>
              <p14:xfrm>
                <a:off x="10119130" y="5869169"/>
                <a:ext cx="666720" cy="1648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BEC72B0-D4E5-C8FD-0411-CFBF58A1044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110130" y="5860169"/>
                  <a:ext cx="684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3B0FADB-9D4E-8E5F-FAD2-7B883A825BC5}"/>
                    </a:ext>
                  </a:extLst>
                </p14:cNvPr>
                <p14:cNvContentPartPr/>
                <p14:nvPr/>
              </p14:nvContentPartPr>
              <p14:xfrm>
                <a:off x="10839130" y="5944769"/>
                <a:ext cx="19440" cy="421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3B0FADB-9D4E-8E5F-FAD2-7B883A825BC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830490" y="5935769"/>
                  <a:ext cx="37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E8DB88A-8638-1D3C-35B4-1FFB7E677617}"/>
                    </a:ext>
                  </a:extLst>
                </p14:cNvPr>
                <p14:cNvContentPartPr/>
                <p14:nvPr/>
              </p14:nvContentPartPr>
              <p14:xfrm>
                <a:off x="11050090" y="5853689"/>
                <a:ext cx="668880" cy="149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E8DB88A-8638-1D3C-35B4-1FFB7E67761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041090" y="5845049"/>
                  <a:ext cx="686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7ECC494-0FD5-5434-1566-3F879D3C342F}"/>
                    </a:ext>
                  </a:extLst>
                </p14:cNvPr>
                <p14:cNvContentPartPr/>
                <p14:nvPr/>
              </p14:nvContentPartPr>
              <p14:xfrm>
                <a:off x="11798170" y="5987609"/>
                <a:ext cx="33840" cy="54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7ECC494-0FD5-5434-1566-3F879D3C342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789170" y="5978969"/>
                  <a:ext cx="51480" cy="72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78947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B70A6E3-962A-C2A0-5DBE-14576F1CE917}"/>
              </a:ext>
            </a:extLst>
          </p:cNvPr>
          <p:cNvGrpSpPr/>
          <p:nvPr/>
        </p:nvGrpSpPr>
        <p:grpSpPr>
          <a:xfrm>
            <a:off x="866770" y="143729"/>
            <a:ext cx="1541880" cy="567720"/>
            <a:chOff x="866770" y="143729"/>
            <a:chExt cx="154188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6B0F554-CDEE-C36B-70F0-5161B382F1D2}"/>
                    </a:ext>
                  </a:extLst>
                </p14:cNvPr>
                <p14:cNvContentPartPr/>
                <p14:nvPr/>
              </p14:nvContentPartPr>
              <p14:xfrm>
                <a:off x="866770" y="276569"/>
                <a:ext cx="354240" cy="296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6B0F554-CDEE-C36B-70F0-5161B382F1D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7770" y="267569"/>
                  <a:ext cx="371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E7DE2F0-D9AF-933E-BB08-7A82DDE293EB}"/>
                    </a:ext>
                  </a:extLst>
                </p14:cNvPr>
                <p14:cNvContentPartPr/>
                <p14:nvPr/>
              </p14:nvContentPartPr>
              <p14:xfrm>
                <a:off x="1052530" y="377729"/>
                <a:ext cx="174240" cy="219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E7DE2F0-D9AF-933E-BB08-7A82DDE293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3890" y="369089"/>
                  <a:ext cx="191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7D8C41F-5BB8-3FC2-4D32-FDD8E7E52F7F}"/>
                    </a:ext>
                  </a:extLst>
                </p14:cNvPr>
                <p14:cNvContentPartPr/>
                <p14:nvPr/>
              </p14:nvContentPartPr>
              <p14:xfrm>
                <a:off x="1329010" y="143729"/>
                <a:ext cx="1079640" cy="567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7D8C41F-5BB8-3FC2-4D32-FDD8E7E52F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0370" y="135089"/>
                  <a:ext cx="1097280" cy="58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896628-112C-D5AB-554A-981DC28EB1B2}"/>
              </a:ext>
            </a:extLst>
          </p:cNvPr>
          <p:cNvGrpSpPr/>
          <p:nvPr/>
        </p:nvGrpSpPr>
        <p:grpSpPr>
          <a:xfrm>
            <a:off x="1672090" y="812249"/>
            <a:ext cx="2385720" cy="481320"/>
            <a:chOff x="1672090" y="812249"/>
            <a:chExt cx="238572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74BE4D4-C39D-7D15-2328-89B85AF99C7F}"/>
                    </a:ext>
                  </a:extLst>
                </p14:cNvPr>
                <p14:cNvContentPartPr/>
                <p14:nvPr/>
              </p14:nvContentPartPr>
              <p14:xfrm>
                <a:off x="1672090" y="843569"/>
                <a:ext cx="1217160" cy="37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74BE4D4-C39D-7D15-2328-89B85AF99C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63450" y="834929"/>
                  <a:ext cx="12348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2B043DB-FC42-B554-822F-638B0D280B25}"/>
                    </a:ext>
                  </a:extLst>
                </p14:cNvPr>
                <p14:cNvContentPartPr/>
                <p14:nvPr/>
              </p14:nvContentPartPr>
              <p14:xfrm>
                <a:off x="2643010" y="912329"/>
                <a:ext cx="34560" cy="23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2B043DB-FC42-B554-822F-638B0D280B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34010" y="903329"/>
                  <a:ext cx="52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D9D3B6-BE9D-AD9A-5B27-27FDE80AA8BE}"/>
                    </a:ext>
                  </a:extLst>
                </p14:cNvPr>
                <p14:cNvContentPartPr/>
                <p14:nvPr/>
              </p14:nvContentPartPr>
              <p14:xfrm>
                <a:off x="2147650" y="931409"/>
                <a:ext cx="465120" cy="41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D9D3B6-BE9D-AD9A-5B27-27FDE80AA8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38650" y="922409"/>
                  <a:ext cx="482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4505B4C-0396-CE8F-E640-34E324E848F6}"/>
                    </a:ext>
                  </a:extLst>
                </p14:cNvPr>
                <p14:cNvContentPartPr/>
                <p14:nvPr/>
              </p14:nvContentPartPr>
              <p14:xfrm>
                <a:off x="3090130" y="812249"/>
                <a:ext cx="967680" cy="481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4505B4C-0396-CE8F-E640-34E324E848F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81130" y="803609"/>
                  <a:ext cx="98532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6172ED3-43AE-0040-BA74-F0D266998E8B}"/>
                    </a:ext>
                  </a:extLst>
                </p14:cNvPr>
                <p14:cNvContentPartPr/>
                <p14:nvPr/>
              </p14:nvContentPartPr>
              <p14:xfrm>
                <a:off x="3384610" y="873449"/>
                <a:ext cx="14760" cy="6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6172ED3-43AE-0040-BA74-F0D266998E8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75610" y="864809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186F55-9B43-9F69-39B0-C66C3D89A89B}"/>
              </a:ext>
            </a:extLst>
          </p:cNvPr>
          <p:cNvGrpSpPr/>
          <p:nvPr/>
        </p:nvGrpSpPr>
        <p:grpSpPr>
          <a:xfrm>
            <a:off x="4160050" y="647369"/>
            <a:ext cx="1667520" cy="456480"/>
            <a:chOff x="4160050" y="647369"/>
            <a:chExt cx="166752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8831B29-C674-31BF-2993-B8A0B434DA9A}"/>
                    </a:ext>
                  </a:extLst>
                </p14:cNvPr>
                <p14:cNvContentPartPr/>
                <p14:nvPr/>
              </p14:nvContentPartPr>
              <p14:xfrm>
                <a:off x="4160050" y="647369"/>
                <a:ext cx="1667520" cy="456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8831B29-C674-31BF-2993-B8A0B434DA9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51050" y="638729"/>
                  <a:ext cx="16851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AEB1B48-25F8-F4E4-1B52-5354F8C1F557}"/>
                    </a:ext>
                  </a:extLst>
                </p14:cNvPr>
                <p14:cNvContentPartPr/>
                <p14:nvPr/>
              </p14:nvContentPartPr>
              <p14:xfrm>
                <a:off x="5509330" y="807209"/>
                <a:ext cx="27000" cy="11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AEB1B48-25F8-F4E4-1B52-5354F8C1F5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00330" y="798569"/>
                  <a:ext cx="44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9F6C0F6-DB89-431C-1520-3318E37FB623}"/>
                    </a:ext>
                  </a:extLst>
                </p14:cNvPr>
                <p14:cNvContentPartPr/>
                <p14:nvPr/>
              </p14:nvContentPartPr>
              <p14:xfrm>
                <a:off x="5314930" y="805409"/>
                <a:ext cx="217440" cy="24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9F6C0F6-DB89-431C-1520-3318E37FB62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06290" y="796409"/>
                  <a:ext cx="235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50D5819-8D73-1FC1-2387-8C7C5B4BEE54}"/>
                    </a:ext>
                  </a:extLst>
                </p14:cNvPr>
                <p14:cNvContentPartPr/>
                <p14:nvPr/>
              </p14:nvContentPartPr>
              <p14:xfrm>
                <a:off x="5093170" y="802889"/>
                <a:ext cx="15480" cy="7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50D5819-8D73-1FC1-2387-8C7C5B4BEE5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84530" y="793889"/>
                  <a:ext cx="3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48657C-1133-C199-D39D-EC07F77B26BA}"/>
                    </a:ext>
                  </a:extLst>
                </p14:cNvPr>
                <p14:cNvContentPartPr/>
                <p14:nvPr/>
              </p14:nvContentPartPr>
              <p14:xfrm>
                <a:off x="4221250" y="831689"/>
                <a:ext cx="264240" cy="32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48657C-1133-C199-D39D-EC07F77B26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12610" y="822689"/>
                  <a:ext cx="2818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333CE7-9AFE-5C7F-FFD9-7CFDAF41B235}"/>
              </a:ext>
            </a:extLst>
          </p:cNvPr>
          <p:cNvGrpSpPr/>
          <p:nvPr/>
        </p:nvGrpSpPr>
        <p:grpSpPr>
          <a:xfrm>
            <a:off x="6190810" y="631889"/>
            <a:ext cx="2734200" cy="454680"/>
            <a:chOff x="6190810" y="631889"/>
            <a:chExt cx="273420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1AFA90-B40F-C8A1-61E1-72961DEB3E8B}"/>
                    </a:ext>
                  </a:extLst>
                </p14:cNvPr>
                <p14:cNvContentPartPr/>
                <p14:nvPr/>
              </p14:nvContentPartPr>
              <p14:xfrm>
                <a:off x="6190810" y="784889"/>
                <a:ext cx="655920" cy="297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1AFA90-B40F-C8A1-61E1-72961DEB3E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82170" y="775889"/>
                  <a:ext cx="6735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A012632-AAD5-E57C-D360-5BFDFCC0FE19}"/>
                    </a:ext>
                  </a:extLst>
                </p14:cNvPr>
                <p14:cNvContentPartPr/>
                <p14:nvPr/>
              </p14:nvContentPartPr>
              <p14:xfrm>
                <a:off x="7095850" y="678689"/>
                <a:ext cx="464760" cy="37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A012632-AAD5-E57C-D360-5BFDFCC0FE1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87210" y="670049"/>
                  <a:ext cx="4824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7C6CEE3-27AD-DCA5-A388-2A8E0BAE71AB}"/>
                    </a:ext>
                  </a:extLst>
                </p14:cNvPr>
                <p14:cNvContentPartPr/>
                <p14:nvPr/>
              </p14:nvContentPartPr>
              <p14:xfrm>
                <a:off x="7084330" y="776249"/>
                <a:ext cx="351360" cy="57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7C6CEE3-27AD-DCA5-A388-2A8E0BAE71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75690" y="767249"/>
                  <a:ext cx="369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DAB01A-4D3F-7FE6-6BDB-9BE209B91D38}"/>
                    </a:ext>
                  </a:extLst>
                </p14:cNvPr>
                <p14:cNvContentPartPr/>
                <p14:nvPr/>
              </p14:nvContentPartPr>
              <p14:xfrm>
                <a:off x="7685170" y="631889"/>
                <a:ext cx="1239840" cy="454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DAB01A-4D3F-7FE6-6BDB-9BE209B91D3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76530" y="622889"/>
                  <a:ext cx="12574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5F925A7-8AF1-C964-6781-08125F269759}"/>
                    </a:ext>
                  </a:extLst>
                </p14:cNvPr>
                <p14:cNvContentPartPr/>
                <p14:nvPr/>
              </p14:nvContentPartPr>
              <p14:xfrm>
                <a:off x="8600650" y="780209"/>
                <a:ext cx="18360" cy="7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5F925A7-8AF1-C964-6781-08125F2697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91650" y="771209"/>
                  <a:ext cx="36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FE5DF5D-15AA-300C-0282-A68D16048FEE}"/>
                    </a:ext>
                  </a:extLst>
                </p14:cNvPr>
                <p14:cNvContentPartPr/>
                <p14:nvPr/>
              </p14:nvContentPartPr>
              <p14:xfrm>
                <a:off x="8325250" y="719729"/>
                <a:ext cx="372960" cy="43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FE5DF5D-15AA-300C-0282-A68D16048F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16610" y="711089"/>
                  <a:ext cx="39060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E1E6A3-8AE0-830A-CF2B-1F9DD802C74D}"/>
              </a:ext>
            </a:extLst>
          </p:cNvPr>
          <p:cNvGrpSpPr/>
          <p:nvPr/>
        </p:nvGrpSpPr>
        <p:grpSpPr>
          <a:xfrm>
            <a:off x="1733650" y="1334609"/>
            <a:ext cx="2076480" cy="552240"/>
            <a:chOff x="1733650" y="1334609"/>
            <a:chExt cx="207648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3DFDF38-180D-24DE-9AC9-8C7AD324F6BB}"/>
                    </a:ext>
                  </a:extLst>
                </p14:cNvPr>
                <p14:cNvContentPartPr/>
                <p14:nvPr/>
              </p14:nvContentPartPr>
              <p14:xfrm>
                <a:off x="1733650" y="1458809"/>
                <a:ext cx="325440" cy="385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3DFDF38-180D-24DE-9AC9-8C7AD324F6B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24650" y="1449809"/>
                  <a:ext cx="3430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F550B60-4E38-7A6C-1832-F60B4AF20786}"/>
                    </a:ext>
                  </a:extLst>
                </p14:cNvPr>
                <p14:cNvContentPartPr/>
                <p14:nvPr/>
              </p14:nvContentPartPr>
              <p14:xfrm>
                <a:off x="2237290" y="1575809"/>
                <a:ext cx="234360" cy="143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F550B60-4E38-7A6C-1832-F60B4AF2078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28650" y="1567169"/>
                  <a:ext cx="252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9C5E861-DA78-320E-1EF8-696103DB0F28}"/>
                    </a:ext>
                  </a:extLst>
                </p14:cNvPr>
                <p14:cNvContentPartPr/>
                <p14:nvPr/>
              </p14:nvContentPartPr>
              <p14:xfrm>
                <a:off x="2657770" y="1334609"/>
                <a:ext cx="1152360" cy="552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9C5E861-DA78-320E-1EF8-696103DB0F2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49130" y="1325609"/>
                  <a:ext cx="117000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4E4D198-A046-A13E-8745-BC92720A29C8}"/>
                    </a:ext>
                  </a:extLst>
                </p14:cNvPr>
                <p14:cNvContentPartPr/>
                <p14:nvPr/>
              </p14:nvContentPartPr>
              <p14:xfrm>
                <a:off x="3018490" y="1414889"/>
                <a:ext cx="41040" cy="12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4E4D198-A046-A13E-8745-BC92720A29C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09850" y="1405889"/>
                  <a:ext cx="586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2E868D-5E39-9F5E-0151-23AB94321C4A}"/>
              </a:ext>
            </a:extLst>
          </p:cNvPr>
          <p:cNvGrpSpPr/>
          <p:nvPr/>
        </p:nvGrpSpPr>
        <p:grpSpPr>
          <a:xfrm>
            <a:off x="4112530" y="1304729"/>
            <a:ext cx="1398600" cy="538560"/>
            <a:chOff x="4112530" y="1304729"/>
            <a:chExt cx="139860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9044FBE-14D1-4A6A-231E-802F1379118F}"/>
                    </a:ext>
                  </a:extLst>
                </p14:cNvPr>
                <p14:cNvContentPartPr/>
                <p14:nvPr/>
              </p14:nvContentPartPr>
              <p14:xfrm>
                <a:off x="4112530" y="1304729"/>
                <a:ext cx="1295280" cy="538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9044FBE-14D1-4A6A-231E-802F1379118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03530" y="1295729"/>
                  <a:ext cx="131292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7636A4E-C483-CB27-230F-1786C9D740F4}"/>
                    </a:ext>
                  </a:extLst>
                </p14:cNvPr>
                <p14:cNvContentPartPr/>
                <p14:nvPr/>
              </p14:nvContentPartPr>
              <p14:xfrm>
                <a:off x="4813810" y="1374209"/>
                <a:ext cx="333000" cy="14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7636A4E-C483-CB27-230F-1786C9D740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05170" y="1365209"/>
                  <a:ext cx="350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18CE5C5-E748-08DB-C168-7E10D3413EE2}"/>
                    </a:ext>
                  </a:extLst>
                </p14:cNvPr>
                <p14:cNvContentPartPr/>
                <p14:nvPr/>
              </p14:nvContentPartPr>
              <p14:xfrm>
                <a:off x="5494570" y="1567169"/>
                <a:ext cx="16560" cy="29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18CE5C5-E748-08DB-C168-7E10D3413E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85930" y="1558529"/>
                  <a:ext cx="342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6A43D6C-8752-DEDA-DF2D-0C94A33C1176}"/>
              </a:ext>
            </a:extLst>
          </p:cNvPr>
          <p:cNvGrpSpPr/>
          <p:nvPr/>
        </p:nvGrpSpPr>
        <p:grpSpPr>
          <a:xfrm>
            <a:off x="6047170" y="1177289"/>
            <a:ext cx="4253400" cy="635400"/>
            <a:chOff x="6047170" y="1177289"/>
            <a:chExt cx="4253400" cy="6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C7B2AA-F97B-EB13-879B-31FE0A5C2E6E}"/>
                    </a:ext>
                  </a:extLst>
                </p14:cNvPr>
                <p14:cNvContentPartPr/>
                <p14:nvPr/>
              </p14:nvContentPartPr>
              <p14:xfrm>
                <a:off x="6047170" y="1335329"/>
                <a:ext cx="59400" cy="283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C7B2AA-F97B-EB13-879B-31FE0A5C2E6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38530" y="1326329"/>
                  <a:ext cx="770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C4BC18C-CE3D-A908-36F1-DD4127BB099C}"/>
                    </a:ext>
                  </a:extLst>
                </p14:cNvPr>
                <p14:cNvContentPartPr/>
                <p14:nvPr/>
              </p14:nvContentPartPr>
              <p14:xfrm>
                <a:off x="6123130" y="1526129"/>
                <a:ext cx="984600" cy="286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C4BC18C-CE3D-A908-36F1-DD4127BB099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14130" y="1517489"/>
                  <a:ext cx="10022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DC425E-5E06-0CEE-D292-96D9624BFB5A}"/>
                    </a:ext>
                  </a:extLst>
                </p14:cNvPr>
                <p14:cNvContentPartPr/>
                <p14:nvPr/>
              </p14:nvContentPartPr>
              <p14:xfrm>
                <a:off x="9766330" y="1177289"/>
                <a:ext cx="14760" cy="20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DC425E-5E06-0CEE-D292-96D9624BFB5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57330" y="1168289"/>
                  <a:ext cx="32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F4FB839-C0AE-9232-8E85-A369E01DDB55}"/>
                    </a:ext>
                  </a:extLst>
                </p14:cNvPr>
                <p14:cNvContentPartPr/>
                <p14:nvPr/>
              </p14:nvContentPartPr>
              <p14:xfrm>
                <a:off x="7249570" y="1304009"/>
                <a:ext cx="1558800" cy="338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F4FB839-C0AE-9232-8E85-A369E01DDB5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40570" y="1295369"/>
                  <a:ext cx="15764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4669F31-5AAB-5E5B-4B0E-63292213F2BE}"/>
                    </a:ext>
                  </a:extLst>
                </p14:cNvPr>
                <p14:cNvContentPartPr/>
                <p14:nvPr/>
              </p14:nvContentPartPr>
              <p14:xfrm>
                <a:off x="8600650" y="1355489"/>
                <a:ext cx="11880" cy="4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4669F31-5AAB-5E5B-4B0E-63292213F2B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91650" y="1346849"/>
                  <a:ext cx="29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9837A21-5F05-05DA-7500-C3D6FF7EE51F}"/>
                    </a:ext>
                  </a:extLst>
                </p14:cNvPr>
                <p14:cNvContentPartPr/>
                <p14:nvPr/>
              </p14:nvContentPartPr>
              <p14:xfrm>
                <a:off x="8130850" y="1335329"/>
                <a:ext cx="23040" cy="14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9837A21-5F05-05DA-7500-C3D6FF7EE51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22210" y="1326329"/>
                  <a:ext cx="40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567E6D7-EAA8-4740-2081-9DC355612925}"/>
                    </a:ext>
                  </a:extLst>
                </p14:cNvPr>
                <p14:cNvContentPartPr/>
                <p14:nvPr/>
              </p14:nvContentPartPr>
              <p14:xfrm>
                <a:off x="7376650" y="1374209"/>
                <a:ext cx="670680" cy="62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567E6D7-EAA8-4740-2081-9DC35561292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68010" y="1365209"/>
                  <a:ext cx="688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4E96C0A-B12D-0099-27A6-8DF432D7C479}"/>
                    </a:ext>
                  </a:extLst>
                </p14:cNvPr>
                <p14:cNvContentPartPr/>
                <p14:nvPr/>
              </p14:nvContentPartPr>
              <p14:xfrm>
                <a:off x="9076570" y="1386089"/>
                <a:ext cx="1094400" cy="392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4E96C0A-B12D-0099-27A6-8DF432D7C47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67570" y="1377449"/>
                  <a:ext cx="11120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04AB32B-0780-FD76-CCAD-FEB1E2D04DEA}"/>
                    </a:ext>
                  </a:extLst>
                </p14:cNvPr>
                <p14:cNvContentPartPr/>
                <p14:nvPr/>
              </p14:nvContentPartPr>
              <p14:xfrm>
                <a:off x="10282210" y="1557089"/>
                <a:ext cx="18360" cy="34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04AB32B-0780-FD76-CCAD-FEB1E2D04DE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73570" y="1548089"/>
                  <a:ext cx="360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3985BE-A4FE-BE8B-4CC7-7FDAAD33D8CF}"/>
              </a:ext>
            </a:extLst>
          </p:cNvPr>
          <p:cNvGrpSpPr/>
          <p:nvPr/>
        </p:nvGrpSpPr>
        <p:grpSpPr>
          <a:xfrm>
            <a:off x="10645810" y="1246049"/>
            <a:ext cx="1156680" cy="343080"/>
            <a:chOff x="10645810" y="1246049"/>
            <a:chExt cx="115668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3693CA-E006-D3C0-188C-10EAEDD1C43D}"/>
                    </a:ext>
                  </a:extLst>
                </p14:cNvPr>
                <p14:cNvContentPartPr/>
                <p14:nvPr/>
              </p14:nvContentPartPr>
              <p14:xfrm>
                <a:off x="10645810" y="1331009"/>
                <a:ext cx="178920" cy="258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3693CA-E006-D3C0-188C-10EAEDD1C43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636810" y="1322009"/>
                  <a:ext cx="1965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1F66EB0-5D03-3708-4632-5F87F637D0C7}"/>
                    </a:ext>
                  </a:extLst>
                </p14:cNvPr>
                <p14:cNvContentPartPr/>
                <p14:nvPr/>
              </p14:nvContentPartPr>
              <p14:xfrm>
                <a:off x="10711330" y="1348289"/>
                <a:ext cx="162360" cy="18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1F66EB0-5D03-3708-4632-5F87F637D0C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02330" y="1339289"/>
                  <a:ext cx="180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C847009-1EF7-0AF6-0B5A-F64292733AD9}"/>
                    </a:ext>
                  </a:extLst>
                </p14:cNvPr>
                <p14:cNvContentPartPr/>
                <p14:nvPr/>
              </p14:nvContentPartPr>
              <p14:xfrm>
                <a:off x="10727890" y="1253609"/>
                <a:ext cx="257040" cy="18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C847009-1EF7-0AF6-0B5A-F64292733AD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718890" y="1244609"/>
                  <a:ext cx="274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72F5A38-95A6-B06B-A626-E8ECA6312B0B}"/>
                    </a:ext>
                  </a:extLst>
                </p14:cNvPr>
                <p14:cNvContentPartPr/>
                <p14:nvPr/>
              </p14:nvContentPartPr>
              <p14:xfrm>
                <a:off x="11063770" y="1440809"/>
                <a:ext cx="410040" cy="115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72F5A38-95A6-B06B-A626-E8ECA6312B0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55130" y="1431809"/>
                  <a:ext cx="427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3AD197C-777B-F432-B4D6-43F9E0188A14}"/>
                    </a:ext>
                  </a:extLst>
                </p14:cNvPr>
                <p14:cNvContentPartPr/>
                <p14:nvPr/>
              </p14:nvContentPartPr>
              <p14:xfrm>
                <a:off x="11601250" y="1337129"/>
                <a:ext cx="190080" cy="240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3AD197C-777B-F432-B4D6-43F9E0188A1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592250" y="1328129"/>
                  <a:ext cx="207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C294C51-1489-69DD-FF34-983FE4525A72}"/>
                    </a:ext>
                  </a:extLst>
                </p14:cNvPr>
                <p14:cNvContentPartPr/>
                <p14:nvPr/>
              </p14:nvContentPartPr>
              <p14:xfrm>
                <a:off x="11567050" y="1246049"/>
                <a:ext cx="235440" cy="2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C294C51-1489-69DD-FF34-983FE4525A7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558410" y="1237409"/>
                  <a:ext cx="25308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5846AAD-15DF-6CF7-35AA-04CF98E6AE44}"/>
                  </a:ext>
                </a:extLst>
              </p14:cNvPr>
              <p14:cNvContentPartPr/>
              <p14:nvPr/>
            </p14:nvContentPartPr>
            <p14:xfrm>
              <a:off x="7985770" y="1823849"/>
              <a:ext cx="1096200" cy="339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5846AAD-15DF-6CF7-35AA-04CF98E6AE4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76770" y="1814849"/>
                <a:ext cx="1113840" cy="35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6633C63B-4038-5BC6-159B-C2D9668A2F51}"/>
              </a:ext>
            </a:extLst>
          </p:cNvPr>
          <p:cNvGrpSpPr/>
          <p:nvPr/>
        </p:nvGrpSpPr>
        <p:grpSpPr>
          <a:xfrm>
            <a:off x="7125010" y="1735289"/>
            <a:ext cx="3889080" cy="838800"/>
            <a:chOff x="7125010" y="1735289"/>
            <a:chExt cx="3889080" cy="83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6AA30DB-19F3-841C-82A9-227B771744BC}"/>
                    </a:ext>
                  </a:extLst>
                </p14:cNvPr>
                <p14:cNvContentPartPr/>
                <p14:nvPr/>
              </p14:nvContentPartPr>
              <p14:xfrm>
                <a:off x="7125010" y="1823489"/>
                <a:ext cx="682560" cy="278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6AA30DB-19F3-841C-82A9-227B771744B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16370" y="1814849"/>
                  <a:ext cx="7002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5EF5385-1384-8805-0A86-17975AB210A8}"/>
                    </a:ext>
                  </a:extLst>
                </p14:cNvPr>
                <p14:cNvContentPartPr/>
                <p14:nvPr/>
              </p14:nvContentPartPr>
              <p14:xfrm>
                <a:off x="7370890" y="1890809"/>
                <a:ext cx="239400" cy="25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5EF5385-1384-8805-0A86-17975AB210A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62250" y="1881809"/>
                  <a:ext cx="257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3B8DCA4-1A6C-A070-4BCE-81D8324F2569}"/>
                    </a:ext>
                  </a:extLst>
                </p14:cNvPr>
                <p14:cNvContentPartPr/>
                <p14:nvPr/>
              </p14:nvContentPartPr>
              <p14:xfrm>
                <a:off x="7144090" y="1908089"/>
                <a:ext cx="209160" cy="43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3B8DCA4-1A6C-A070-4BCE-81D8324F25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35450" y="1899449"/>
                  <a:ext cx="226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5345B90-1329-BEB9-15D3-D5578CC47DDF}"/>
                    </a:ext>
                  </a:extLst>
                </p14:cNvPr>
                <p14:cNvContentPartPr/>
                <p14:nvPr/>
              </p14:nvContentPartPr>
              <p14:xfrm>
                <a:off x="9275650" y="1781369"/>
                <a:ext cx="997560" cy="26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5345B90-1329-BEB9-15D3-D5578CC47DD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67010" y="1772369"/>
                  <a:ext cx="10152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E1C4A55-6567-FC3D-FC86-0EAF43F4BF47}"/>
                    </a:ext>
                  </a:extLst>
                </p14:cNvPr>
                <p14:cNvContentPartPr/>
                <p14:nvPr/>
              </p14:nvContentPartPr>
              <p14:xfrm>
                <a:off x="10145050" y="1838609"/>
                <a:ext cx="186120" cy="16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E1C4A55-6567-FC3D-FC86-0EAF43F4BF4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36050" y="1829969"/>
                  <a:ext cx="203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5A6B0DF-09FF-C0B8-D258-B01294F1CF19}"/>
                    </a:ext>
                  </a:extLst>
                </p14:cNvPr>
                <p14:cNvContentPartPr/>
                <p14:nvPr/>
              </p14:nvContentPartPr>
              <p14:xfrm>
                <a:off x="10253050" y="1930049"/>
                <a:ext cx="466200" cy="108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5A6B0DF-09FF-C0B8-D258-B01294F1CF1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44410" y="1921049"/>
                  <a:ext cx="483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C6E2B13-16AF-ED15-3592-E69E103432C9}"/>
                    </a:ext>
                  </a:extLst>
                </p14:cNvPr>
                <p14:cNvContentPartPr/>
                <p14:nvPr/>
              </p14:nvContentPartPr>
              <p14:xfrm>
                <a:off x="7219330" y="2245409"/>
                <a:ext cx="164880" cy="328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C6E2B13-16AF-ED15-3592-E69E103432C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10690" y="2236769"/>
                  <a:ext cx="1825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736AC11-ABA0-2E2F-50B5-26836ABFE73A}"/>
                    </a:ext>
                  </a:extLst>
                </p14:cNvPr>
                <p14:cNvContentPartPr/>
                <p14:nvPr/>
              </p14:nvContentPartPr>
              <p14:xfrm>
                <a:off x="7527490" y="2129849"/>
                <a:ext cx="422640" cy="354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736AC11-ABA0-2E2F-50B5-26836ABFE73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18850" y="2121209"/>
                  <a:ext cx="4402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F613C5B-26CF-A105-FC95-E7BEAB2C326F}"/>
                    </a:ext>
                  </a:extLst>
                </p14:cNvPr>
                <p14:cNvContentPartPr/>
                <p14:nvPr/>
              </p14:nvContentPartPr>
              <p14:xfrm>
                <a:off x="7580770" y="2304809"/>
                <a:ext cx="283680" cy="9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F613C5B-26CF-A105-FC95-E7BEAB2C326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71770" y="2295809"/>
                  <a:ext cx="301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D14C626-B1CE-C1A4-203B-021553D4A444}"/>
                    </a:ext>
                  </a:extLst>
                </p14:cNvPr>
                <p14:cNvContentPartPr/>
                <p14:nvPr/>
              </p14:nvContentPartPr>
              <p14:xfrm>
                <a:off x="8063170" y="2219849"/>
                <a:ext cx="1225440" cy="308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D14C626-B1CE-C1A4-203B-021553D4A44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54530" y="2210849"/>
                  <a:ext cx="12430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37D18CC-736B-F053-FFBE-0EB01618AE69}"/>
                    </a:ext>
                  </a:extLst>
                </p14:cNvPr>
                <p14:cNvContentPartPr/>
                <p14:nvPr/>
              </p14:nvContentPartPr>
              <p14:xfrm>
                <a:off x="9323890" y="1735289"/>
                <a:ext cx="1690200" cy="742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37D18CC-736B-F053-FFBE-0EB01618AE6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15250" y="1726649"/>
                  <a:ext cx="1707840" cy="76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129B88F-CAC2-C9EE-3FB3-364D64E81A7A}"/>
                  </a:ext>
                </a:extLst>
              </p14:cNvPr>
              <p14:cNvContentPartPr/>
              <p14:nvPr/>
            </p14:nvContentPartPr>
            <p14:xfrm>
              <a:off x="10265290" y="2560049"/>
              <a:ext cx="1039320" cy="459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129B88F-CAC2-C9EE-3FB3-364D64E81A7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256290" y="2551409"/>
                <a:ext cx="1056960" cy="47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A04458E9-F62B-598B-E71E-79ED16A7C00A}"/>
              </a:ext>
            </a:extLst>
          </p:cNvPr>
          <p:cNvGrpSpPr/>
          <p:nvPr/>
        </p:nvGrpSpPr>
        <p:grpSpPr>
          <a:xfrm>
            <a:off x="9087730" y="1738169"/>
            <a:ext cx="2727000" cy="1518120"/>
            <a:chOff x="9087730" y="1738169"/>
            <a:chExt cx="2727000" cy="151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65E7292-72E6-C93E-84EC-07384DB77A0A}"/>
                    </a:ext>
                  </a:extLst>
                </p14:cNvPr>
                <p14:cNvContentPartPr/>
                <p14:nvPr/>
              </p14:nvContentPartPr>
              <p14:xfrm>
                <a:off x="9092410" y="2607929"/>
                <a:ext cx="982440" cy="281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65E7292-72E6-C93E-84EC-07384DB77A0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83770" y="2599289"/>
                  <a:ext cx="10000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8FEE4DC-55FF-A91C-D5AF-0FD0F47DBAA2}"/>
                    </a:ext>
                  </a:extLst>
                </p14:cNvPr>
                <p14:cNvContentPartPr/>
                <p14:nvPr/>
              </p14:nvContentPartPr>
              <p14:xfrm>
                <a:off x="9755890" y="2697569"/>
                <a:ext cx="201240" cy="14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8FEE4DC-55FF-A91C-D5AF-0FD0F47DBAA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47250" y="2688929"/>
                  <a:ext cx="218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EFA81BE-88B7-89BE-CFB1-F3E2233F30E0}"/>
                    </a:ext>
                  </a:extLst>
                </p14:cNvPr>
                <p14:cNvContentPartPr/>
                <p14:nvPr/>
              </p14:nvContentPartPr>
              <p14:xfrm>
                <a:off x="9656170" y="2641409"/>
                <a:ext cx="25920" cy="20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EFA81BE-88B7-89BE-CFB1-F3E2233F30E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47170" y="2632409"/>
                  <a:ext cx="43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C5E55F9-5F60-1D00-A09A-D656A1CFB347}"/>
                    </a:ext>
                  </a:extLst>
                </p14:cNvPr>
                <p14:cNvContentPartPr/>
                <p14:nvPr/>
              </p14:nvContentPartPr>
              <p14:xfrm>
                <a:off x="9087730" y="2960369"/>
                <a:ext cx="1730880" cy="295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C5E55F9-5F60-1D00-A09A-D656A1CFB34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79090" y="2951729"/>
                  <a:ext cx="17485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CF6A95C-7D70-ED98-44DF-0557198834D0}"/>
                    </a:ext>
                  </a:extLst>
                </p14:cNvPr>
                <p14:cNvContentPartPr/>
                <p14:nvPr/>
              </p14:nvContentPartPr>
              <p14:xfrm>
                <a:off x="10159090" y="3018689"/>
                <a:ext cx="400320" cy="21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CF6A95C-7D70-ED98-44DF-0557198834D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50450" y="3010049"/>
                  <a:ext cx="417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FDC96B8-2525-797F-5E12-CE2B4CB5CA52}"/>
                    </a:ext>
                  </a:extLst>
                </p14:cNvPr>
                <p14:cNvContentPartPr/>
                <p14:nvPr/>
              </p14:nvContentPartPr>
              <p14:xfrm>
                <a:off x="10971970" y="1738169"/>
                <a:ext cx="842760" cy="1425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FDC96B8-2525-797F-5E12-CE2B4CB5CA5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62970" y="1729529"/>
                  <a:ext cx="860400" cy="144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9D32B3B-3F3C-2798-4388-7B34BBA92A6E}"/>
              </a:ext>
            </a:extLst>
          </p:cNvPr>
          <p:cNvGrpSpPr/>
          <p:nvPr/>
        </p:nvGrpSpPr>
        <p:grpSpPr>
          <a:xfrm>
            <a:off x="1836970" y="2743289"/>
            <a:ext cx="3090960" cy="723240"/>
            <a:chOff x="1836970" y="2743289"/>
            <a:chExt cx="309096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D9B0C59-E2DF-616B-9E3B-FCB582BF694A}"/>
                    </a:ext>
                  </a:extLst>
                </p14:cNvPr>
                <p14:cNvContentPartPr/>
                <p14:nvPr/>
              </p14:nvContentPartPr>
              <p14:xfrm>
                <a:off x="1836970" y="3026609"/>
                <a:ext cx="369360" cy="202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D9B0C59-E2DF-616B-9E3B-FCB582BF694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28330" y="3017609"/>
                  <a:ext cx="387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82BE04F-E955-B1F5-2E89-78A24CFA177D}"/>
                    </a:ext>
                  </a:extLst>
                </p14:cNvPr>
                <p14:cNvContentPartPr/>
                <p14:nvPr/>
              </p14:nvContentPartPr>
              <p14:xfrm>
                <a:off x="2024170" y="2976209"/>
                <a:ext cx="50760" cy="391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82BE04F-E955-B1F5-2E89-78A24CFA177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15170" y="2967569"/>
                  <a:ext cx="684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7791DF2-81CF-6EA7-243A-93D9A1CE2907}"/>
                    </a:ext>
                  </a:extLst>
                </p14:cNvPr>
                <p14:cNvContentPartPr/>
                <p14:nvPr/>
              </p14:nvContentPartPr>
              <p14:xfrm>
                <a:off x="2362930" y="3109049"/>
                <a:ext cx="163440" cy="38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7791DF2-81CF-6EA7-243A-93D9A1CE290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54290" y="3100409"/>
                  <a:ext cx="181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C69B0CB-F32F-3D5A-F3FD-E1D7046971A8}"/>
                    </a:ext>
                  </a:extLst>
                </p14:cNvPr>
                <p14:cNvContentPartPr/>
                <p14:nvPr/>
              </p14:nvContentPartPr>
              <p14:xfrm>
                <a:off x="2351050" y="3241169"/>
                <a:ext cx="182160" cy="12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C69B0CB-F32F-3D5A-F3FD-E1D7046971A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42410" y="3232529"/>
                  <a:ext cx="199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06A447D-BCA3-10B9-CFB4-CF1445E43272}"/>
                    </a:ext>
                  </a:extLst>
                </p14:cNvPr>
                <p14:cNvContentPartPr/>
                <p14:nvPr/>
              </p14:nvContentPartPr>
              <p14:xfrm>
                <a:off x="2765410" y="3009689"/>
                <a:ext cx="110880" cy="264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06A447D-BCA3-10B9-CFB4-CF1445E4327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56770" y="3001049"/>
                  <a:ext cx="1285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C01DEA4-4689-27D7-FAFA-23376B930872}"/>
                    </a:ext>
                  </a:extLst>
                </p14:cNvPr>
                <p14:cNvContentPartPr/>
                <p14:nvPr/>
              </p14:nvContentPartPr>
              <p14:xfrm>
                <a:off x="2733730" y="3154049"/>
                <a:ext cx="165600" cy="19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C01DEA4-4689-27D7-FAFA-23376B93087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24730" y="3145409"/>
                  <a:ext cx="183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4DEC7C5-AC7D-4A12-BD3C-422E46EA6842}"/>
                    </a:ext>
                  </a:extLst>
                </p14:cNvPr>
                <p14:cNvContentPartPr/>
                <p14:nvPr/>
              </p14:nvContentPartPr>
              <p14:xfrm>
                <a:off x="3034690" y="3148289"/>
                <a:ext cx="102960" cy="107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4DEC7C5-AC7D-4A12-BD3C-422E46EA684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26050" y="3139289"/>
                  <a:ext cx="120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DA11991-16AF-D7C0-ED6C-55C5C40A4B0C}"/>
                    </a:ext>
                  </a:extLst>
                </p14:cNvPr>
                <p14:cNvContentPartPr/>
                <p14:nvPr/>
              </p14:nvContentPartPr>
              <p14:xfrm>
                <a:off x="2908690" y="3042809"/>
                <a:ext cx="124560" cy="317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DA11991-16AF-D7C0-ED6C-55C5C40A4B0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99690" y="3033809"/>
                  <a:ext cx="1422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884AC45-DA4D-8434-2205-66DD220D2C2C}"/>
                    </a:ext>
                  </a:extLst>
                </p14:cNvPr>
                <p14:cNvContentPartPr/>
                <p14:nvPr/>
              </p14:nvContentPartPr>
              <p14:xfrm>
                <a:off x="3157810" y="3012569"/>
                <a:ext cx="97200" cy="335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884AC45-DA4D-8434-2205-66DD220D2C2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49170" y="3003569"/>
                  <a:ext cx="1148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194527C-9320-4EC6-2D68-4ABF9F866FF0}"/>
                    </a:ext>
                  </a:extLst>
                </p14:cNvPr>
                <p14:cNvContentPartPr/>
                <p14:nvPr/>
              </p14:nvContentPartPr>
              <p14:xfrm>
                <a:off x="3426370" y="2873609"/>
                <a:ext cx="360360" cy="267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194527C-9320-4EC6-2D68-4ABF9F866FF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17730" y="2864609"/>
                  <a:ext cx="3780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9EEFE66-A1A0-0E83-79D9-0C148B11A82F}"/>
                    </a:ext>
                  </a:extLst>
                </p14:cNvPr>
                <p14:cNvContentPartPr/>
                <p14:nvPr/>
              </p14:nvContentPartPr>
              <p14:xfrm>
                <a:off x="3620410" y="3107969"/>
                <a:ext cx="6840" cy="206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9EEFE66-A1A0-0E83-79D9-0C148B11A82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11770" y="3098969"/>
                  <a:ext cx="24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F6B7515-07F5-26B4-1703-06DBCBF511C4}"/>
                    </a:ext>
                  </a:extLst>
                </p14:cNvPr>
                <p14:cNvContentPartPr/>
                <p14:nvPr/>
              </p14:nvContentPartPr>
              <p14:xfrm>
                <a:off x="3825610" y="3266369"/>
                <a:ext cx="122040" cy="200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F6B7515-07F5-26B4-1703-06DBCBF511C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16970" y="3257369"/>
                  <a:ext cx="139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3435664-57EA-0912-4A0F-7908AF577A3E}"/>
                    </a:ext>
                  </a:extLst>
                </p14:cNvPr>
                <p14:cNvContentPartPr/>
                <p14:nvPr/>
              </p14:nvContentPartPr>
              <p14:xfrm>
                <a:off x="3887530" y="2743289"/>
                <a:ext cx="180360" cy="111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3435664-57EA-0912-4A0F-7908AF577A3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78530" y="2734649"/>
                  <a:ext cx="198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720E806-DE75-CEBB-4C2D-C4BADCCA3BA7}"/>
                    </a:ext>
                  </a:extLst>
                </p14:cNvPr>
                <p14:cNvContentPartPr/>
                <p14:nvPr/>
              </p14:nvContentPartPr>
              <p14:xfrm>
                <a:off x="4127650" y="2867849"/>
                <a:ext cx="131040" cy="439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720E806-DE75-CEBB-4C2D-C4BADCCA3B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118650" y="2858849"/>
                  <a:ext cx="1486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9A42FC7-185C-0E76-4F92-099AF8A0D011}"/>
                    </a:ext>
                  </a:extLst>
                </p14:cNvPr>
                <p14:cNvContentPartPr/>
                <p14:nvPr/>
              </p14:nvContentPartPr>
              <p14:xfrm>
                <a:off x="4304050" y="2978369"/>
                <a:ext cx="133560" cy="258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9A42FC7-185C-0E76-4F92-099AF8A0D01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95050" y="2969729"/>
                  <a:ext cx="151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3C0B411-A612-BD24-292B-81B4ADCFC934}"/>
                    </a:ext>
                  </a:extLst>
                </p14:cNvPr>
                <p14:cNvContentPartPr/>
                <p14:nvPr/>
              </p14:nvContentPartPr>
              <p14:xfrm>
                <a:off x="4405570" y="3225329"/>
                <a:ext cx="100080" cy="73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3C0B411-A612-BD24-292B-81B4ADCFC93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396570" y="3216689"/>
                  <a:ext cx="117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EAD2818-E4A4-2584-5538-C36364F50015}"/>
                    </a:ext>
                  </a:extLst>
                </p14:cNvPr>
                <p14:cNvContentPartPr/>
                <p14:nvPr/>
              </p14:nvContentPartPr>
              <p14:xfrm>
                <a:off x="4612930" y="3011489"/>
                <a:ext cx="220680" cy="187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EAD2818-E4A4-2584-5538-C36364F5001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03930" y="3002849"/>
                  <a:ext cx="238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A14FB6C-C91C-570A-1FCF-30358ECA0F9C}"/>
                    </a:ext>
                  </a:extLst>
                </p14:cNvPr>
                <p14:cNvContentPartPr/>
                <p14:nvPr/>
              </p14:nvContentPartPr>
              <p14:xfrm>
                <a:off x="4679530" y="2949569"/>
                <a:ext cx="27360" cy="308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A14FB6C-C91C-570A-1FCF-30358ECA0F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70530" y="2940569"/>
                  <a:ext cx="450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998BC7E-68A5-BDCE-87CB-98DC247F6C21}"/>
                    </a:ext>
                  </a:extLst>
                </p14:cNvPr>
                <p14:cNvContentPartPr/>
                <p14:nvPr/>
              </p14:nvContentPartPr>
              <p14:xfrm>
                <a:off x="4836130" y="2883329"/>
                <a:ext cx="91800" cy="384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998BC7E-68A5-BDCE-87CB-98DC247F6C2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27130" y="2874329"/>
                  <a:ext cx="109440" cy="40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01964E1-184F-0DCA-18C0-18FB47B7517B}"/>
              </a:ext>
            </a:extLst>
          </p:cNvPr>
          <p:cNvGrpSpPr/>
          <p:nvPr/>
        </p:nvGrpSpPr>
        <p:grpSpPr>
          <a:xfrm>
            <a:off x="3597730" y="3548249"/>
            <a:ext cx="7207920" cy="1371240"/>
            <a:chOff x="3597730" y="3548249"/>
            <a:chExt cx="7207920" cy="13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670EA65-22CE-980F-39E9-53650069D6DA}"/>
                    </a:ext>
                  </a:extLst>
                </p14:cNvPr>
                <p14:cNvContentPartPr/>
                <p14:nvPr/>
              </p14:nvContentPartPr>
              <p14:xfrm>
                <a:off x="3628690" y="3674969"/>
                <a:ext cx="266760" cy="259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670EA65-22CE-980F-39E9-53650069D6D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19690" y="3665969"/>
                  <a:ext cx="2844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D5CD3B7-6251-3CB4-C748-06170ABBBFA4}"/>
                    </a:ext>
                  </a:extLst>
                </p14:cNvPr>
                <p14:cNvContentPartPr/>
                <p14:nvPr/>
              </p14:nvContentPartPr>
              <p14:xfrm>
                <a:off x="3597730" y="3655169"/>
                <a:ext cx="62280" cy="118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D5CD3B7-6251-3CB4-C748-06170ABBBF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88730" y="3646169"/>
                  <a:ext cx="79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D5DA05F-5C15-4F98-D8CA-412C8D7F6FCA}"/>
                    </a:ext>
                  </a:extLst>
                </p14:cNvPr>
                <p14:cNvContentPartPr/>
                <p14:nvPr/>
              </p14:nvContentPartPr>
              <p14:xfrm>
                <a:off x="4013890" y="3630689"/>
                <a:ext cx="1327680" cy="489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D5DA05F-5C15-4F98-D8CA-412C8D7F6FC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04890" y="3621689"/>
                  <a:ext cx="134532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B2AB3E3-AE20-FC18-37DE-67456CD243DF}"/>
                    </a:ext>
                  </a:extLst>
                </p14:cNvPr>
                <p14:cNvContentPartPr/>
                <p14:nvPr/>
              </p14:nvContentPartPr>
              <p14:xfrm>
                <a:off x="4863490" y="3678929"/>
                <a:ext cx="16560" cy="19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B2AB3E3-AE20-FC18-37DE-67456CD243D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854850" y="3670289"/>
                  <a:ext cx="34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3FE8048-A5F1-94F9-7239-1415FBA368BC}"/>
                    </a:ext>
                  </a:extLst>
                </p14:cNvPr>
                <p14:cNvContentPartPr/>
                <p14:nvPr/>
              </p14:nvContentPartPr>
              <p14:xfrm>
                <a:off x="5553610" y="3548249"/>
                <a:ext cx="1338480" cy="316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3FE8048-A5F1-94F9-7239-1415FBA368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44970" y="3539249"/>
                  <a:ext cx="13561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2B42C94-214A-E5F0-418B-000870B0C568}"/>
                    </a:ext>
                  </a:extLst>
                </p14:cNvPr>
                <p14:cNvContentPartPr/>
                <p14:nvPr/>
              </p14:nvContentPartPr>
              <p14:xfrm>
                <a:off x="6624250" y="3649769"/>
                <a:ext cx="16560" cy="12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2B42C94-214A-E5F0-418B-000870B0C56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15610" y="3640769"/>
                  <a:ext cx="3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B2826EA-729F-E9B4-EB2A-0F1F01AFDE54}"/>
                    </a:ext>
                  </a:extLst>
                </p14:cNvPr>
                <p14:cNvContentPartPr/>
                <p14:nvPr/>
              </p14:nvContentPartPr>
              <p14:xfrm>
                <a:off x="5101450" y="4198409"/>
                <a:ext cx="239760" cy="246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B2826EA-729F-E9B4-EB2A-0F1F01AFDE5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92810" y="4189769"/>
                  <a:ext cx="257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6FF5BEC-D73B-4C74-19D9-265E6F475FCB}"/>
                    </a:ext>
                  </a:extLst>
                </p14:cNvPr>
                <p14:cNvContentPartPr/>
                <p14:nvPr/>
              </p14:nvContentPartPr>
              <p14:xfrm>
                <a:off x="5171290" y="4406849"/>
                <a:ext cx="19800" cy="211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6FF5BEC-D73B-4C74-19D9-265E6F475FC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62650" y="4397849"/>
                  <a:ext cx="37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6EE1944-A666-8544-8595-C57EC52D9597}"/>
                    </a:ext>
                  </a:extLst>
                </p14:cNvPr>
                <p14:cNvContentPartPr/>
                <p14:nvPr/>
              </p14:nvContentPartPr>
              <p14:xfrm>
                <a:off x="5368210" y="4519529"/>
                <a:ext cx="183600" cy="175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6EE1944-A666-8544-8595-C57EC52D959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59570" y="4510889"/>
                  <a:ext cx="201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99601E8-383C-1EEC-B6EB-665E38CA27A6}"/>
                    </a:ext>
                  </a:extLst>
                </p14:cNvPr>
                <p14:cNvContentPartPr/>
                <p14:nvPr/>
              </p14:nvContentPartPr>
              <p14:xfrm>
                <a:off x="5422570" y="4061249"/>
                <a:ext cx="186120" cy="157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99601E8-383C-1EEC-B6EB-665E38CA27A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13930" y="4052249"/>
                  <a:ext cx="203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5EF05A1-E2D4-7356-1BA9-0A3C7DDBEB93}"/>
                    </a:ext>
                  </a:extLst>
                </p14:cNvPr>
                <p14:cNvContentPartPr/>
                <p14:nvPr/>
              </p14:nvContentPartPr>
              <p14:xfrm>
                <a:off x="5772130" y="4166369"/>
                <a:ext cx="121680" cy="467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5EF05A1-E2D4-7356-1BA9-0A3C7DDBEB9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63130" y="4157729"/>
                  <a:ext cx="13932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F6ECB39-3B78-0594-A00E-275D3613DCA3}"/>
                    </a:ext>
                  </a:extLst>
                </p14:cNvPr>
                <p14:cNvContentPartPr/>
                <p14:nvPr/>
              </p14:nvContentPartPr>
              <p14:xfrm>
                <a:off x="5888050" y="4261049"/>
                <a:ext cx="194040" cy="250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F6ECB39-3B78-0594-A00E-275D3613DCA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79410" y="4252409"/>
                  <a:ext cx="2116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6B60AAE-F314-1C5C-146C-2B645D61F3A8}"/>
                    </a:ext>
                  </a:extLst>
                </p14:cNvPr>
                <p14:cNvContentPartPr/>
                <p14:nvPr/>
              </p14:nvContentPartPr>
              <p14:xfrm>
                <a:off x="6045370" y="4491809"/>
                <a:ext cx="78480" cy="176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6B60AAE-F314-1C5C-146C-2B645D61F3A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36730" y="4482809"/>
                  <a:ext cx="96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B35D2DB-60CF-64C9-5171-CA63FDC82342}"/>
                    </a:ext>
                  </a:extLst>
                </p14:cNvPr>
                <p14:cNvContentPartPr/>
                <p14:nvPr/>
              </p14:nvContentPartPr>
              <p14:xfrm>
                <a:off x="6247690" y="4304609"/>
                <a:ext cx="159120" cy="184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B35D2DB-60CF-64C9-5171-CA63FDC8234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38690" y="4295969"/>
                  <a:ext cx="176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669BAC0-58A5-EEC9-72DB-9FBEFC7B24E1}"/>
                    </a:ext>
                  </a:extLst>
                </p14:cNvPr>
                <p14:cNvContentPartPr/>
                <p14:nvPr/>
              </p14:nvContentPartPr>
              <p14:xfrm>
                <a:off x="6323650" y="4232609"/>
                <a:ext cx="27720" cy="361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669BAC0-58A5-EEC9-72DB-9FBEFC7B24E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14650" y="4223609"/>
                  <a:ext cx="453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E1DAF20-7E09-2B62-5C45-91C908F351F2}"/>
                    </a:ext>
                  </a:extLst>
                </p14:cNvPr>
                <p14:cNvContentPartPr/>
                <p14:nvPr/>
              </p14:nvContentPartPr>
              <p14:xfrm>
                <a:off x="6430210" y="4184009"/>
                <a:ext cx="122760" cy="460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E1DAF20-7E09-2B62-5C45-91C908F351F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21210" y="4175009"/>
                  <a:ext cx="1404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15A46C1-E6AD-A7F9-0FC8-5F1929574E99}"/>
                    </a:ext>
                  </a:extLst>
                </p14:cNvPr>
                <p14:cNvContentPartPr/>
                <p14:nvPr/>
              </p14:nvContentPartPr>
              <p14:xfrm>
                <a:off x="6665290" y="4382009"/>
                <a:ext cx="255600" cy="25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15A46C1-E6AD-A7F9-0FC8-5F1929574E9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56650" y="4373009"/>
                  <a:ext cx="273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C8D3644-5499-B211-991F-8D880E36DB77}"/>
                    </a:ext>
                  </a:extLst>
                </p14:cNvPr>
                <p14:cNvContentPartPr/>
                <p14:nvPr/>
              </p14:nvContentPartPr>
              <p14:xfrm>
                <a:off x="6659890" y="4472009"/>
                <a:ext cx="209520" cy="8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C8D3644-5499-B211-991F-8D880E36DB7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51250" y="4463009"/>
                  <a:ext cx="227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BE230B2-DBF0-5F3B-FBCB-88D0C5D262CE}"/>
                    </a:ext>
                  </a:extLst>
                </p14:cNvPr>
                <p14:cNvContentPartPr/>
                <p14:nvPr/>
              </p14:nvContentPartPr>
              <p14:xfrm>
                <a:off x="7077130" y="4063049"/>
                <a:ext cx="167760" cy="808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BE230B2-DBF0-5F3B-FBCB-88D0C5D262C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68490" y="4054409"/>
                  <a:ext cx="185400" cy="82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462DE96-9DE2-E887-A941-AA97196810EA}"/>
                    </a:ext>
                  </a:extLst>
                </p14:cNvPr>
                <p14:cNvContentPartPr/>
                <p14:nvPr/>
              </p14:nvContentPartPr>
              <p14:xfrm>
                <a:off x="7233010" y="4104809"/>
                <a:ext cx="107280" cy="303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462DE96-9DE2-E887-A941-AA97196810E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24010" y="4096169"/>
                  <a:ext cx="1249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5FF67E2-3663-662A-F631-54E503EB69B5}"/>
                    </a:ext>
                  </a:extLst>
                </p14:cNvPr>
                <p14:cNvContentPartPr/>
                <p14:nvPr/>
              </p14:nvContentPartPr>
              <p14:xfrm>
                <a:off x="7372330" y="4166009"/>
                <a:ext cx="129960" cy="173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5FF67E2-3663-662A-F631-54E503EB69B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63690" y="4157369"/>
                  <a:ext cx="147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3A8C5C5-9AF7-25F8-A346-B44D778138FB}"/>
                    </a:ext>
                  </a:extLst>
                </p14:cNvPr>
                <p14:cNvContentPartPr/>
                <p14:nvPr/>
              </p14:nvContentPartPr>
              <p14:xfrm>
                <a:off x="7580050" y="4170689"/>
                <a:ext cx="108000" cy="127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3A8C5C5-9AF7-25F8-A346-B44D778138F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71410" y="4162049"/>
                  <a:ext cx="125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FB1BD02-A1A8-FA17-3B5F-29604D49C591}"/>
                    </a:ext>
                  </a:extLst>
                </p14:cNvPr>
                <p14:cNvContentPartPr/>
                <p14:nvPr/>
              </p14:nvContentPartPr>
              <p14:xfrm>
                <a:off x="7817290" y="4165289"/>
                <a:ext cx="14760" cy="111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FB1BD02-A1A8-FA17-3B5F-29604D49C59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808650" y="4156289"/>
                  <a:ext cx="32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DCBBD3C-B0E3-1F33-1F76-EFB3884B729C}"/>
                    </a:ext>
                  </a:extLst>
                </p14:cNvPr>
                <p14:cNvContentPartPr/>
                <p14:nvPr/>
              </p14:nvContentPartPr>
              <p14:xfrm>
                <a:off x="7773370" y="4230449"/>
                <a:ext cx="77040" cy="6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DCBBD3C-B0E3-1F33-1F76-EFB3884B729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64370" y="4221809"/>
                  <a:ext cx="94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D46ED63-2214-41D9-D03D-1D4EEBE04000}"/>
                    </a:ext>
                  </a:extLst>
                </p14:cNvPr>
                <p14:cNvContentPartPr/>
                <p14:nvPr/>
              </p14:nvContentPartPr>
              <p14:xfrm>
                <a:off x="7943650" y="4170329"/>
                <a:ext cx="15840" cy="113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D46ED63-2214-41D9-D03D-1D4EEBE0400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34650" y="4161329"/>
                  <a:ext cx="33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FE2AB5E-597F-50E2-7613-AB5EB2076E56}"/>
                    </a:ext>
                  </a:extLst>
                </p14:cNvPr>
                <p14:cNvContentPartPr/>
                <p14:nvPr/>
              </p14:nvContentPartPr>
              <p14:xfrm>
                <a:off x="8021050" y="4054409"/>
                <a:ext cx="70200" cy="365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FE2AB5E-597F-50E2-7613-AB5EB2076E5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12050" y="4045769"/>
                  <a:ext cx="878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054E29A-68D1-1CBC-7FEE-4BC76047EC6F}"/>
                    </a:ext>
                  </a:extLst>
                </p14:cNvPr>
                <p14:cNvContentPartPr/>
                <p14:nvPr/>
              </p14:nvContentPartPr>
              <p14:xfrm>
                <a:off x="8175850" y="4032449"/>
                <a:ext cx="128880" cy="355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054E29A-68D1-1CBC-7FEE-4BC76047EC6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67210" y="4023449"/>
                  <a:ext cx="1465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A842BFE-2F86-DF6F-455A-1BD28A1A1505}"/>
                    </a:ext>
                  </a:extLst>
                </p14:cNvPr>
                <p14:cNvContentPartPr/>
                <p14:nvPr/>
              </p14:nvContentPartPr>
              <p14:xfrm>
                <a:off x="8378890" y="4102289"/>
                <a:ext cx="165600" cy="162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A842BFE-2F86-DF6F-455A-1BD28A1A150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70250" y="4093289"/>
                  <a:ext cx="183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F3EE800-0317-1E42-F474-CBFE90D104FE}"/>
                    </a:ext>
                  </a:extLst>
                </p14:cNvPr>
                <p14:cNvContentPartPr/>
                <p14:nvPr/>
              </p14:nvContentPartPr>
              <p14:xfrm>
                <a:off x="8639530" y="4158449"/>
                <a:ext cx="162000" cy="27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F3EE800-0317-1E42-F474-CBFE90D104F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630530" y="4149809"/>
                  <a:ext cx="179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5C72C28-96FC-80BE-5662-42B8C08DD597}"/>
                    </a:ext>
                  </a:extLst>
                </p14:cNvPr>
                <p14:cNvContentPartPr/>
                <p14:nvPr/>
              </p14:nvContentPartPr>
              <p14:xfrm>
                <a:off x="8858770" y="4004729"/>
                <a:ext cx="18000" cy="249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5C72C28-96FC-80BE-5662-42B8C08DD59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849770" y="3996089"/>
                  <a:ext cx="35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D2A62FC-A17B-C10B-CABD-33691DD7C5D0}"/>
                    </a:ext>
                  </a:extLst>
                </p14:cNvPr>
                <p14:cNvContentPartPr/>
                <p14:nvPr/>
              </p14:nvContentPartPr>
              <p14:xfrm>
                <a:off x="8997010" y="4113449"/>
                <a:ext cx="158760" cy="107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D2A62FC-A17B-C10B-CABD-33691DD7C5D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988010" y="4104449"/>
                  <a:ext cx="176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621F35E-B2DE-89CD-E802-2B2B0F1AA5C7}"/>
                    </a:ext>
                  </a:extLst>
                </p14:cNvPr>
                <p14:cNvContentPartPr/>
                <p14:nvPr/>
              </p14:nvContentPartPr>
              <p14:xfrm>
                <a:off x="9240010" y="4018049"/>
                <a:ext cx="35640" cy="220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621F35E-B2DE-89CD-E802-2B2B0F1AA5C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31010" y="4009409"/>
                  <a:ext cx="53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A558E25-3809-0560-F340-F58065B9C14B}"/>
                    </a:ext>
                  </a:extLst>
                </p14:cNvPr>
                <p14:cNvContentPartPr/>
                <p14:nvPr/>
              </p14:nvContentPartPr>
              <p14:xfrm>
                <a:off x="9299770" y="3980249"/>
                <a:ext cx="69120" cy="354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A558E25-3809-0560-F340-F58065B9C14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290770" y="3971609"/>
                  <a:ext cx="867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1CED926-B2ED-E65F-8885-CA11B971EA0E}"/>
                    </a:ext>
                  </a:extLst>
                </p14:cNvPr>
                <p14:cNvContentPartPr/>
                <p14:nvPr/>
              </p14:nvContentPartPr>
              <p14:xfrm>
                <a:off x="9525850" y="3986369"/>
                <a:ext cx="20880" cy="258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1CED926-B2ED-E65F-8885-CA11B971EA0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16850" y="3977729"/>
                  <a:ext cx="385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5307BB2-EBF4-47B7-FB98-6B8319151E35}"/>
                    </a:ext>
                  </a:extLst>
                </p14:cNvPr>
                <p14:cNvContentPartPr/>
                <p14:nvPr/>
              </p14:nvContentPartPr>
              <p14:xfrm>
                <a:off x="9479410" y="4336289"/>
                <a:ext cx="41400" cy="53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5307BB2-EBF4-47B7-FB98-6B8319151E3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70770" y="4327649"/>
                  <a:ext cx="59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24E05AB-C614-BBE8-72F8-B23F6779881C}"/>
                    </a:ext>
                  </a:extLst>
                </p14:cNvPr>
                <p14:cNvContentPartPr/>
                <p14:nvPr/>
              </p14:nvContentPartPr>
              <p14:xfrm>
                <a:off x="7189450" y="4447169"/>
                <a:ext cx="2552040" cy="52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24E05AB-C614-BBE8-72F8-B23F6779881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180810" y="4438169"/>
                  <a:ext cx="2569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25371DF-AC6E-EF36-5FCA-85D7DA73FA65}"/>
                    </a:ext>
                  </a:extLst>
                </p14:cNvPr>
                <p14:cNvContentPartPr/>
                <p14:nvPr/>
              </p14:nvContentPartPr>
              <p14:xfrm>
                <a:off x="7482130" y="4523849"/>
                <a:ext cx="43200" cy="231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25371DF-AC6E-EF36-5FCA-85D7DA73FA6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73130" y="4514849"/>
                  <a:ext cx="60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1ADE4C8-6FA6-B4A0-A1C7-58F7A9B5743B}"/>
                    </a:ext>
                  </a:extLst>
                </p14:cNvPr>
                <p14:cNvContentPartPr/>
                <p14:nvPr/>
              </p14:nvContentPartPr>
              <p14:xfrm>
                <a:off x="7362610" y="4538249"/>
                <a:ext cx="217080" cy="154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1ADE4C8-6FA6-B4A0-A1C7-58F7A9B5743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53610" y="4529609"/>
                  <a:ext cx="234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9FCFDCD-B87B-8829-FA72-16A83C19E658}"/>
                    </a:ext>
                  </a:extLst>
                </p14:cNvPr>
                <p14:cNvContentPartPr/>
                <p14:nvPr/>
              </p14:nvContentPartPr>
              <p14:xfrm>
                <a:off x="7641250" y="4649849"/>
                <a:ext cx="16560" cy="119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9FCFDCD-B87B-8829-FA72-16A83C19E65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32250" y="4640849"/>
                  <a:ext cx="34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17F11F0-6EF7-646B-477C-3C2C7D4A5021}"/>
                    </a:ext>
                  </a:extLst>
                </p14:cNvPr>
                <p14:cNvContentPartPr/>
                <p14:nvPr/>
              </p14:nvContentPartPr>
              <p14:xfrm>
                <a:off x="7739890" y="4630409"/>
                <a:ext cx="45720" cy="155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17F11F0-6EF7-646B-477C-3C2C7D4A502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730890" y="4621409"/>
                  <a:ext cx="63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C7CE649-E651-E7A1-AFD6-D8B492E65C79}"/>
                    </a:ext>
                  </a:extLst>
                </p14:cNvPr>
                <p14:cNvContentPartPr/>
                <p14:nvPr/>
              </p14:nvContentPartPr>
              <p14:xfrm>
                <a:off x="7557010" y="4599809"/>
                <a:ext cx="294480" cy="76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C7CE649-E651-E7A1-AFD6-D8B492E65C7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548010" y="4591169"/>
                  <a:ext cx="312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5B48BC3-B5E2-AC23-6A1C-3A3372A8AA8A}"/>
                    </a:ext>
                  </a:extLst>
                </p14:cNvPr>
                <p14:cNvContentPartPr/>
                <p14:nvPr/>
              </p14:nvContentPartPr>
              <p14:xfrm>
                <a:off x="8112850" y="4607729"/>
                <a:ext cx="112320" cy="291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5B48BC3-B5E2-AC23-6A1C-3A3372A8AA8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104210" y="4598729"/>
                  <a:ext cx="1299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F10D2EE-0C3A-7F55-8532-D9D1AEE3AF4E}"/>
                    </a:ext>
                  </a:extLst>
                </p14:cNvPr>
                <p14:cNvContentPartPr/>
                <p14:nvPr/>
              </p14:nvContentPartPr>
              <p14:xfrm>
                <a:off x="8284930" y="4664249"/>
                <a:ext cx="111960" cy="148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F10D2EE-0C3A-7F55-8532-D9D1AEE3AF4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276290" y="4655249"/>
                  <a:ext cx="129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850BE95-572F-448F-CC0D-C8B360358700}"/>
                    </a:ext>
                  </a:extLst>
                </p14:cNvPr>
                <p14:cNvContentPartPr/>
                <p14:nvPr/>
              </p14:nvContentPartPr>
              <p14:xfrm>
                <a:off x="8570410" y="4661009"/>
                <a:ext cx="6840" cy="129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850BE95-572F-448F-CC0D-C8B36035870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561770" y="4652369"/>
                  <a:ext cx="24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17EA64F-7841-C367-0BC8-06DCD09098FF}"/>
                    </a:ext>
                  </a:extLst>
                </p14:cNvPr>
                <p14:cNvContentPartPr/>
                <p14:nvPr/>
              </p14:nvContentPartPr>
              <p14:xfrm>
                <a:off x="8497330" y="4721489"/>
                <a:ext cx="158400" cy="13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17EA64F-7841-C367-0BC8-06DCD09098F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488690" y="4712849"/>
                  <a:ext cx="176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D1175E8-E8C4-690D-CF67-03DE515E719E}"/>
                    </a:ext>
                  </a:extLst>
                </p14:cNvPr>
                <p14:cNvContentPartPr/>
                <p14:nvPr/>
              </p14:nvContentPartPr>
              <p14:xfrm>
                <a:off x="8755450" y="4591889"/>
                <a:ext cx="9360" cy="219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D1175E8-E8C4-690D-CF67-03DE515E719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746810" y="4582889"/>
                  <a:ext cx="27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DDA4D31-2759-11AC-6292-84BF076B58B7}"/>
                    </a:ext>
                  </a:extLst>
                </p14:cNvPr>
                <p14:cNvContentPartPr/>
                <p14:nvPr/>
              </p14:nvContentPartPr>
              <p14:xfrm>
                <a:off x="8840410" y="4662089"/>
                <a:ext cx="183240" cy="90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DDA4D31-2759-11AC-6292-84BF076B58B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831410" y="4653089"/>
                  <a:ext cx="200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931882E-837E-4722-9AF8-0746A78DCA61}"/>
                    </a:ext>
                  </a:extLst>
                </p14:cNvPr>
                <p14:cNvContentPartPr/>
                <p14:nvPr/>
              </p14:nvContentPartPr>
              <p14:xfrm>
                <a:off x="9079450" y="4545449"/>
                <a:ext cx="10800" cy="227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931882E-837E-4722-9AF8-0746A78DCA6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070450" y="4536809"/>
                  <a:ext cx="284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BADF441-74F2-13DA-828B-15BC7B17D73B}"/>
                    </a:ext>
                  </a:extLst>
                </p14:cNvPr>
                <p14:cNvContentPartPr/>
                <p14:nvPr/>
              </p14:nvContentPartPr>
              <p14:xfrm>
                <a:off x="9209410" y="4517369"/>
                <a:ext cx="95760" cy="369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BADF441-74F2-13DA-828B-15BC7B17D73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00410" y="4508729"/>
                  <a:ext cx="1134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824500A-23FC-7F6E-6F58-01C48F8A36BE}"/>
                    </a:ext>
                  </a:extLst>
                </p14:cNvPr>
                <p14:cNvContentPartPr/>
                <p14:nvPr/>
              </p14:nvContentPartPr>
              <p14:xfrm>
                <a:off x="9398410" y="4583969"/>
                <a:ext cx="8280" cy="185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824500A-23FC-7F6E-6F58-01C48F8A36B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389410" y="4574969"/>
                  <a:ext cx="25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47939FD-380B-C16E-CFA8-0A96AF2301F0}"/>
                    </a:ext>
                  </a:extLst>
                </p14:cNvPr>
                <p14:cNvContentPartPr/>
                <p14:nvPr/>
              </p14:nvContentPartPr>
              <p14:xfrm>
                <a:off x="9356650" y="4903289"/>
                <a:ext cx="11880" cy="16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47939FD-380B-C16E-CFA8-0A96AF2301F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347650" y="4894649"/>
                  <a:ext cx="29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6A8DA40-47EF-1797-FD39-E1ACB59A1805}"/>
                    </a:ext>
                  </a:extLst>
                </p14:cNvPr>
                <p14:cNvContentPartPr/>
                <p14:nvPr/>
              </p14:nvContentPartPr>
              <p14:xfrm>
                <a:off x="9609010" y="3980969"/>
                <a:ext cx="233280" cy="903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6A8DA40-47EF-1797-FD39-E1ACB59A180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00010" y="3972329"/>
                  <a:ext cx="250920" cy="9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5119EC2-243C-5360-5B94-AE5AA0E1D287}"/>
                    </a:ext>
                  </a:extLst>
                </p14:cNvPr>
                <p14:cNvContentPartPr/>
                <p14:nvPr/>
              </p14:nvContentPartPr>
              <p14:xfrm>
                <a:off x="9973330" y="3787649"/>
                <a:ext cx="28800" cy="174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5119EC2-243C-5360-5B94-AE5AA0E1D28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64330" y="3779009"/>
                  <a:ext cx="46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6533425-3517-2DE3-BBF4-27E3A09E702B}"/>
                    </a:ext>
                  </a:extLst>
                </p14:cNvPr>
                <p14:cNvContentPartPr/>
                <p14:nvPr/>
              </p14:nvContentPartPr>
              <p14:xfrm>
                <a:off x="9978010" y="3832649"/>
                <a:ext cx="169200" cy="221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6533425-3517-2DE3-BBF4-27E3A09E702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69010" y="3824009"/>
                  <a:ext cx="1868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B33EA2F-F5A9-D0F0-8027-44CCCC206CA8}"/>
                    </a:ext>
                  </a:extLst>
                </p14:cNvPr>
                <p14:cNvContentPartPr/>
                <p14:nvPr/>
              </p14:nvContentPartPr>
              <p14:xfrm>
                <a:off x="10076650" y="3992489"/>
                <a:ext cx="146160" cy="153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B33EA2F-F5A9-D0F0-8027-44CCCC206CA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067650" y="3983849"/>
                  <a:ext cx="163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C3AFFE9-C8B4-4BBD-E664-EC0C0E7E5B89}"/>
                    </a:ext>
                  </a:extLst>
                </p14:cNvPr>
                <p14:cNvContentPartPr/>
                <p14:nvPr/>
              </p14:nvContentPartPr>
              <p14:xfrm>
                <a:off x="10374370" y="4238729"/>
                <a:ext cx="50760" cy="302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C3AFFE9-C8B4-4BBD-E664-EC0C0E7E5B8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65730" y="4230089"/>
                  <a:ext cx="684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21406C0-4373-0FC5-597F-E02871C9B040}"/>
                    </a:ext>
                  </a:extLst>
                </p14:cNvPr>
                <p14:cNvContentPartPr/>
                <p14:nvPr/>
              </p14:nvContentPartPr>
              <p14:xfrm>
                <a:off x="10380490" y="4209569"/>
                <a:ext cx="181080" cy="194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21406C0-4373-0FC5-597F-E02871C9B04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371490" y="4200929"/>
                  <a:ext cx="198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951D6A9-89D8-CD27-7461-E44B22E1E063}"/>
                    </a:ext>
                  </a:extLst>
                </p14:cNvPr>
                <p14:cNvContentPartPr/>
                <p14:nvPr/>
              </p14:nvContentPartPr>
              <p14:xfrm>
                <a:off x="10509010" y="4524929"/>
                <a:ext cx="93960" cy="163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951D6A9-89D8-CD27-7461-E44B22E1E06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500370" y="4516289"/>
                  <a:ext cx="111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C137886-0091-D229-4126-D799A3297E8B}"/>
                    </a:ext>
                  </a:extLst>
                </p14:cNvPr>
                <p14:cNvContentPartPr/>
                <p14:nvPr/>
              </p14:nvContentPartPr>
              <p14:xfrm>
                <a:off x="10602970" y="4041449"/>
                <a:ext cx="202680" cy="142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C137886-0091-D229-4126-D799A3297E8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593970" y="4032809"/>
                  <a:ext cx="22032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DEAC5DE-C900-EBA5-526A-A5CCB6F2BBFE}"/>
              </a:ext>
            </a:extLst>
          </p:cNvPr>
          <p:cNvGrpSpPr/>
          <p:nvPr/>
        </p:nvGrpSpPr>
        <p:grpSpPr>
          <a:xfrm>
            <a:off x="10970530" y="3979889"/>
            <a:ext cx="829800" cy="513000"/>
            <a:chOff x="10970530" y="3979889"/>
            <a:chExt cx="82980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847B867-7FAA-D1DE-48FA-94616147A298}"/>
                    </a:ext>
                  </a:extLst>
                </p14:cNvPr>
                <p14:cNvContentPartPr/>
                <p14:nvPr/>
              </p14:nvContentPartPr>
              <p14:xfrm>
                <a:off x="10970530" y="4365809"/>
                <a:ext cx="141840" cy="127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847B867-7FAA-D1DE-48FA-94616147A29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961530" y="4357169"/>
                  <a:ext cx="159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13E5173-9817-7503-F461-424EBC7C3061}"/>
                    </a:ext>
                  </a:extLst>
                </p14:cNvPr>
                <p14:cNvContentPartPr/>
                <p14:nvPr/>
              </p14:nvContentPartPr>
              <p14:xfrm>
                <a:off x="11193010" y="4124609"/>
                <a:ext cx="71640" cy="103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13E5173-9817-7503-F461-424EBC7C306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184370" y="4115969"/>
                  <a:ext cx="89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C9A3618-8860-9B5E-43FB-EB1721CFA281}"/>
                    </a:ext>
                  </a:extLst>
                </p14:cNvPr>
                <p14:cNvContentPartPr/>
                <p14:nvPr/>
              </p14:nvContentPartPr>
              <p14:xfrm>
                <a:off x="11264290" y="3995369"/>
                <a:ext cx="20160" cy="15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C9A3618-8860-9B5E-43FB-EB1721CFA28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255650" y="3986729"/>
                  <a:ext cx="37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985E6C3-E843-12D3-5A2F-D975DBA8B572}"/>
                    </a:ext>
                  </a:extLst>
                </p14:cNvPr>
                <p14:cNvContentPartPr/>
                <p14:nvPr/>
              </p14:nvContentPartPr>
              <p14:xfrm>
                <a:off x="11329810" y="4120289"/>
                <a:ext cx="202680" cy="95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985E6C3-E843-12D3-5A2F-D975DBA8B57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320810" y="4111289"/>
                  <a:ext cx="220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387CB90-5030-02B6-244A-75CC20844D48}"/>
                    </a:ext>
                  </a:extLst>
                </p14:cNvPr>
                <p14:cNvContentPartPr/>
                <p14:nvPr/>
              </p14:nvContentPartPr>
              <p14:xfrm>
                <a:off x="11590090" y="4039649"/>
                <a:ext cx="210240" cy="165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387CB90-5030-02B6-244A-75CC20844D4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581090" y="4031009"/>
                  <a:ext cx="227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109B40F-71FA-6DAE-2F4A-E07E9EC9536D}"/>
                    </a:ext>
                  </a:extLst>
                </p14:cNvPr>
                <p14:cNvContentPartPr/>
                <p14:nvPr/>
              </p14:nvContentPartPr>
              <p14:xfrm>
                <a:off x="11669290" y="3979889"/>
                <a:ext cx="50760" cy="317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109B40F-71FA-6DAE-2F4A-E07E9EC9536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660650" y="3971249"/>
                  <a:ext cx="68400" cy="33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F0609DC1-F1E3-DFC5-D844-58CA90946ADD}"/>
                  </a:ext>
                </a:extLst>
              </p14:cNvPr>
              <p14:cNvContentPartPr/>
              <p14:nvPr/>
            </p14:nvContentPartPr>
            <p14:xfrm>
              <a:off x="5263090" y="5380649"/>
              <a:ext cx="43920" cy="28980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F0609DC1-F1E3-DFC5-D844-58CA90946ADD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254450" y="5372009"/>
                <a:ext cx="615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B4181C57-3ADF-0147-907A-F284BC87F709}"/>
                  </a:ext>
                </a:extLst>
              </p14:cNvPr>
              <p14:cNvContentPartPr/>
              <p14:nvPr/>
            </p14:nvContentPartPr>
            <p14:xfrm>
              <a:off x="5231050" y="5322329"/>
              <a:ext cx="240840" cy="1908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B4181C57-3ADF-0147-907A-F284BC87F709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222050" y="5313689"/>
                <a:ext cx="2584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49BBE818-3817-389E-6A89-4A7A6C83F9B4}"/>
                  </a:ext>
                </a:extLst>
              </p14:cNvPr>
              <p14:cNvContentPartPr/>
              <p14:nvPr/>
            </p14:nvContentPartPr>
            <p14:xfrm>
              <a:off x="5428330" y="5651009"/>
              <a:ext cx="165600" cy="1771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49BBE818-3817-389E-6A89-4A7A6C83F9B4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419330" y="5642369"/>
                <a:ext cx="1832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8AA63741-8185-A48E-BF77-7DBD7EF67C70}"/>
                  </a:ext>
                </a:extLst>
              </p14:cNvPr>
              <p14:cNvContentPartPr/>
              <p14:nvPr/>
            </p14:nvContentPartPr>
            <p14:xfrm>
              <a:off x="5512570" y="5202089"/>
              <a:ext cx="174960" cy="10548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8AA63741-8185-A48E-BF77-7DBD7EF67C70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503570" y="5193089"/>
                <a:ext cx="1926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92EBFCA5-900F-B444-DC78-4BE855C9BD01}"/>
                  </a:ext>
                </a:extLst>
              </p14:cNvPr>
              <p14:cNvContentPartPr/>
              <p14:nvPr/>
            </p14:nvContentPartPr>
            <p14:xfrm>
              <a:off x="5873650" y="5319449"/>
              <a:ext cx="154440" cy="3679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92EBFCA5-900F-B444-DC78-4BE855C9BD01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865010" y="5310449"/>
                <a:ext cx="1720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16427C40-A49B-A008-607B-1BDBC45CC87D}"/>
                  </a:ext>
                </a:extLst>
              </p14:cNvPr>
              <p14:cNvContentPartPr/>
              <p14:nvPr/>
            </p14:nvContentPartPr>
            <p14:xfrm>
              <a:off x="6052570" y="5466689"/>
              <a:ext cx="393120" cy="19224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16427C40-A49B-A008-607B-1BDBC45CC87D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043930" y="5458049"/>
                <a:ext cx="4107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F4FF007D-A1B1-66C8-46EF-BAD5D8653202}"/>
                  </a:ext>
                </a:extLst>
              </p14:cNvPr>
              <p14:cNvContentPartPr/>
              <p14:nvPr/>
            </p14:nvContentPartPr>
            <p14:xfrm>
              <a:off x="6581050" y="5427809"/>
              <a:ext cx="181800" cy="2361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F4FF007D-A1B1-66C8-46EF-BAD5D8653202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572410" y="5419169"/>
                <a:ext cx="1994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5254D98E-44DF-A52E-FFAA-889CA4F1BFC3}"/>
                  </a:ext>
                </a:extLst>
              </p14:cNvPr>
              <p14:cNvContentPartPr/>
              <p14:nvPr/>
            </p14:nvContentPartPr>
            <p14:xfrm>
              <a:off x="6716410" y="5338889"/>
              <a:ext cx="160560" cy="3960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5254D98E-44DF-A52E-FFAA-889CA4F1BFC3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707770" y="5330249"/>
                <a:ext cx="17820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D31BB5A3-625E-0292-3441-BEB13E86C30F}"/>
                  </a:ext>
                </a:extLst>
              </p14:cNvPr>
              <p14:cNvContentPartPr/>
              <p14:nvPr/>
            </p14:nvContentPartPr>
            <p14:xfrm>
              <a:off x="7117810" y="5490449"/>
              <a:ext cx="185400" cy="3888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D31BB5A3-625E-0292-3441-BEB13E86C30F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108810" y="5481449"/>
                <a:ext cx="2030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F8235117-4D87-460A-034F-D4B158BEA3FD}"/>
                  </a:ext>
                </a:extLst>
              </p14:cNvPr>
              <p14:cNvContentPartPr/>
              <p14:nvPr/>
            </p14:nvContentPartPr>
            <p14:xfrm>
              <a:off x="7101970" y="5558849"/>
              <a:ext cx="216360" cy="320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F8235117-4D87-460A-034F-D4B158BEA3F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093330" y="5549849"/>
                <a:ext cx="23400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C61B046F-8112-AAE8-34D7-129863725720}"/>
              </a:ext>
            </a:extLst>
          </p:cNvPr>
          <p:cNvGrpSpPr/>
          <p:nvPr/>
        </p:nvGrpSpPr>
        <p:grpSpPr>
          <a:xfrm>
            <a:off x="7595170" y="5270129"/>
            <a:ext cx="4171320" cy="490320"/>
            <a:chOff x="7595170" y="5270129"/>
            <a:chExt cx="417132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9F7F9AB-C9DD-6CEE-62B0-59D52E7B9E51}"/>
                    </a:ext>
                  </a:extLst>
                </p14:cNvPr>
                <p14:cNvContentPartPr/>
                <p14:nvPr/>
              </p14:nvContentPartPr>
              <p14:xfrm>
                <a:off x="7595170" y="5277329"/>
                <a:ext cx="1578960" cy="379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9F7F9AB-C9DD-6CEE-62B0-59D52E7B9E5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586530" y="5268329"/>
                  <a:ext cx="15966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4209430-E27A-074A-DB6A-D7B39EA1FADF}"/>
                    </a:ext>
                  </a:extLst>
                </p14:cNvPr>
                <p14:cNvContentPartPr/>
                <p14:nvPr/>
              </p14:nvContentPartPr>
              <p14:xfrm>
                <a:off x="8726650" y="5419529"/>
                <a:ext cx="295200" cy="30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4209430-E27A-074A-DB6A-D7B39EA1FAD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718010" y="5410529"/>
                  <a:ext cx="312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F508FA3-B527-6B50-4FB6-03108393572F}"/>
                    </a:ext>
                  </a:extLst>
                </p14:cNvPr>
                <p14:cNvContentPartPr/>
                <p14:nvPr/>
              </p14:nvContentPartPr>
              <p14:xfrm>
                <a:off x="8416330" y="5389649"/>
                <a:ext cx="55440" cy="4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F508FA3-B527-6B50-4FB6-03108393572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407330" y="5380649"/>
                  <a:ext cx="73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94AA6B4-CC62-60C6-B5DF-B0F4204086B2}"/>
                    </a:ext>
                  </a:extLst>
                </p14:cNvPr>
                <p14:cNvContentPartPr/>
                <p14:nvPr/>
              </p14:nvContentPartPr>
              <p14:xfrm>
                <a:off x="9374290" y="5318009"/>
                <a:ext cx="212760" cy="252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94AA6B4-CC62-60C6-B5DF-B0F4204086B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365290" y="5309369"/>
                  <a:ext cx="2304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70D224B-BFD4-A8B8-22A7-00D03E5D0CF4}"/>
                    </a:ext>
                  </a:extLst>
                </p14:cNvPr>
                <p14:cNvContentPartPr/>
                <p14:nvPr/>
              </p14:nvContentPartPr>
              <p14:xfrm>
                <a:off x="9607210" y="5458769"/>
                <a:ext cx="178560" cy="133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70D224B-BFD4-A8B8-22A7-00D03E5D0CF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598570" y="5449769"/>
                  <a:ext cx="196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B39EAE2-28D9-A82D-6FAC-FD5DB0B1442B}"/>
                    </a:ext>
                  </a:extLst>
                </p14:cNvPr>
                <p14:cNvContentPartPr/>
                <p14:nvPr/>
              </p14:nvContentPartPr>
              <p14:xfrm>
                <a:off x="9768850" y="5348249"/>
                <a:ext cx="1055880" cy="412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B39EAE2-28D9-A82D-6FAC-FD5DB0B1442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759850" y="5339609"/>
                  <a:ext cx="10735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93DDB6F-CCAF-0CB2-3E9C-FEF08AD621BE}"/>
                    </a:ext>
                  </a:extLst>
                </p14:cNvPr>
                <p14:cNvContentPartPr/>
                <p14:nvPr/>
              </p14:nvContentPartPr>
              <p14:xfrm>
                <a:off x="10950370" y="5270129"/>
                <a:ext cx="773280" cy="430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93DDB6F-CCAF-0CB2-3E9C-FEF08AD621B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41730" y="5261489"/>
                  <a:ext cx="7909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FF93EC1-CA46-C733-2385-25590C6B07A6}"/>
                    </a:ext>
                  </a:extLst>
                </p14:cNvPr>
                <p14:cNvContentPartPr/>
                <p14:nvPr/>
              </p14:nvContentPartPr>
              <p14:xfrm>
                <a:off x="11747050" y="5653889"/>
                <a:ext cx="19440" cy="23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FF93EC1-CA46-C733-2385-25590C6B07A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738410" y="5645249"/>
                  <a:ext cx="370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44F109CB-2112-7314-8D61-2BB3B51B9FE9}"/>
              </a:ext>
            </a:extLst>
          </p:cNvPr>
          <p:cNvGrpSpPr/>
          <p:nvPr/>
        </p:nvGrpSpPr>
        <p:grpSpPr>
          <a:xfrm>
            <a:off x="5992090" y="5986169"/>
            <a:ext cx="4087800" cy="825840"/>
            <a:chOff x="5992090" y="5986169"/>
            <a:chExt cx="4087800" cy="82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94FADF3-858B-4495-E7C2-5229DEBEDF87}"/>
                    </a:ext>
                  </a:extLst>
                </p14:cNvPr>
                <p14:cNvContentPartPr/>
                <p14:nvPr/>
              </p14:nvContentPartPr>
              <p14:xfrm>
                <a:off x="5992090" y="6108209"/>
                <a:ext cx="127800" cy="216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94FADF3-858B-4495-E7C2-5229DEBEDF8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83450" y="6099569"/>
                  <a:ext cx="145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3246804-20C1-3FEE-6608-E2D0AEE95491}"/>
                    </a:ext>
                  </a:extLst>
                </p14:cNvPr>
                <p14:cNvContentPartPr/>
                <p14:nvPr/>
              </p14:nvContentPartPr>
              <p14:xfrm>
                <a:off x="6162370" y="6215489"/>
                <a:ext cx="153000" cy="162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3246804-20C1-3FEE-6608-E2D0AEE9549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153730" y="6206489"/>
                  <a:ext cx="170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0F06EFE-1061-BE6E-B410-E75BF4E65A3C}"/>
                    </a:ext>
                  </a:extLst>
                </p14:cNvPr>
                <p14:cNvContentPartPr/>
                <p14:nvPr/>
              </p14:nvContentPartPr>
              <p14:xfrm>
                <a:off x="6340570" y="6232049"/>
                <a:ext cx="158040" cy="127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0F06EFE-1061-BE6E-B410-E75BF4E65A3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331570" y="6223409"/>
                  <a:ext cx="175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9420F7E-3B3A-A15E-6109-C71D89F275F1}"/>
                    </a:ext>
                  </a:extLst>
                </p14:cNvPr>
                <p14:cNvContentPartPr/>
                <p14:nvPr/>
              </p14:nvContentPartPr>
              <p14:xfrm>
                <a:off x="6606250" y="6090209"/>
                <a:ext cx="141840" cy="242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9420F7E-3B3A-A15E-6109-C71D89F275F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597250" y="6081569"/>
                  <a:ext cx="159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BC0F5F8-6644-A619-4F79-6E14D5FEF1C6}"/>
                    </a:ext>
                  </a:extLst>
                </p14:cNvPr>
                <p14:cNvContentPartPr/>
                <p14:nvPr/>
              </p14:nvContentPartPr>
              <p14:xfrm>
                <a:off x="6821530" y="6102089"/>
                <a:ext cx="99360" cy="240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BC0F5F8-6644-A619-4F79-6E14D5FEF1C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812890" y="6093089"/>
                  <a:ext cx="1170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D40239C-E3E5-7F9A-7AA2-ADB08E802C01}"/>
                    </a:ext>
                  </a:extLst>
                </p14:cNvPr>
                <p14:cNvContentPartPr/>
                <p14:nvPr/>
              </p14:nvContentPartPr>
              <p14:xfrm>
                <a:off x="7001890" y="6083009"/>
                <a:ext cx="150120" cy="252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D40239C-E3E5-7F9A-7AA2-ADB08E802C0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992890" y="6074009"/>
                  <a:ext cx="1677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22D6385-D649-2D51-3E78-42F5DCBF8A2F}"/>
                    </a:ext>
                  </a:extLst>
                </p14:cNvPr>
                <p14:cNvContentPartPr/>
                <p14:nvPr/>
              </p14:nvContentPartPr>
              <p14:xfrm>
                <a:off x="7364410" y="6113609"/>
                <a:ext cx="213120" cy="203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22D6385-D649-2D51-3E78-42F5DCBF8A2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355410" y="6104609"/>
                  <a:ext cx="230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C4B2D87-F134-330F-6542-BA42B9C20F3B}"/>
                    </a:ext>
                  </a:extLst>
                </p14:cNvPr>
                <p14:cNvContentPartPr/>
                <p14:nvPr/>
              </p14:nvContentPartPr>
              <p14:xfrm>
                <a:off x="7438570" y="6201809"/>
                <a:ext cx="93240" cy="133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C4B2D87-F134-330F-6542-BA42B9C20F3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429570" y="6192809"/>
                  <a:ext cx="110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D0324F3-83E1-4243-A8E0-EDA5E027F28C}"/>
                    </a:ext>
                  </a:extLst>
                </p14:cNvPr>
                <p14:cNvContentPartPr/>
                <p14:nvPr/>
              </p14:nvContentPartPr>
              <p14:xfrm>
                <a:off x="7610650" y="5986169"/>
                <a:ext cx="939240" cy="317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D0324F3-83E1-4243-A8E0-EDA5E027F28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602010" y="5977529"/>
                  <a:ext cx="9568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AB2FA7D-6A2F-C469-6110-E0BDA0357DE3}"/>
                    </a:ext>
                  </a:extLst>
                </p14:cNvPr>
                <p14:cNvContentPartPr/>
                <p14:nvPr/>
              </p14:nvContentPartPr>
              <p14:xfrm>
                <a:off x="8026450" y="6038009"/>
                <a:ext cx="257400" cy="79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AB2FA7D-6A2F-C469-6110-E0BDA0357DE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017450" y="6029009"/>
                  <a:ext cx="275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4AF2E31-49BF-D917-0716-FA876F1F2C23}"/>
                    </a:ext>
                  </a:extLst>
                </p14:cNvPr>
                <p14:cNvContentPartPr/>
                <p14:nvPr/>
              </p14:nvContentPartPr>
              <p14:xfrm>
                <a:off x="8664010" y="6064289"/>
                <a:ext cx="190800" cy="200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4AF2E31-49BF-D917-0716-FA876F1F2C2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655370" y="6055289"/>
                  <a:ext cx="208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5517305-8408-2262-06DD-D09B89AC2043}"/>
                    </a:ext>
                  </a:extLst>
                </p14:cNvPr>
                <p14:cNvContentPartPr/>
                <p14:nvPr/>
              </p14:nvContentPartPr>
              <p14:xfrm>
                <a:off x="8894410" y="6045209"/>
                <a:ext cx="1185480" cy="248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5517305-8408-2262-06DD-D09B89AC204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885770" y="6036209"/>
                  <a:ext cx="1203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5295370-14FC-BC0D-7A49-C53ED3323FEF}"/>
                    </a:ext>
                  </a:extLst>
                </p14:cNvPr>
                <p14:cNvContentPartPr/>
                <p14:nvPr/>
              </p14:nvContentPartPr>
              <p14:xfrm>
                <a:off x="9603970" y="6026489"/>
                <a:ext cx="19440" cy="2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5295370-14FC-BC0D-7A49-C53ED3323FE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595330" y="6017849"/>
                  <a:ext cx="370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9D26AD6-1CE2-8E43-D744-264ACD4A591A}"/>
                    </a:ext>
                  </a:extLst>
                </p14:cNvPr>
                <p14:cNvContentPartPr/>
                <p14:nvPr/>
              </p14:nvContentPartPr>
              <p14:xfrm>
                <a:off x="7355770" y="6374609"/>
                <a:ext cx="1088280" cy="30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9D26AD6-1CE2-8E43-D744-264ACD4A591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347130" y="6365969"/>
                  <a:ext cx="1105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121A567-DB22-A00C-A461-1399E0B74E52}"/>
                    </a:ext>
                  </a:extLst>
                </p14:cNvPr>
                <p14:cNvContentPartPr/>
                <p14:nvPr/>
              </p14:nvContentPartPr>
              <p14:xfrm>
                <a:off x="8671570" y="6295769"/>
                <a:ext cx="1322280" cy="66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121A567-DB22-A00C-A461-1399E0B74E5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662930" y="6286769"/>
                  <a:ext cx="1339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633E21A-A7EC-2410-9612-CF398BC6C284}"/>
                    </a:ext>
                  </a:extLst>
                </p14:cNvPr>
                <p14:cNvContentPartPr/>
                <p14:nvPr/>
              </p14:nvContentPartPr>
              <p14:xfrm>
                <a:off x="7301050" y="6527969"/>
                <a:ext cx="155160" cy="1461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633E21A-A7EC-2410-9612-CF398BC6C28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292410" y="6519329"/>
                  <a:ext cx="172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CBB925A-19D5-D9E7-9B33-0F73EEA0E39E}"/>
                    </a:ext>
                  </a:extLst>
                </p14:cNvPr>
                <p14:cNvContentPartPr/>
                <p14:nvPr/>
              </p14:nvContentPartPr>
              <p14:xfrm>
                <a:off x="7519930" y="6533369"/>
                <a:ext cx="92160" cy="149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CBB925A-19D5-D9E7-9B33-0F73EEA0E39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511290" y="6524369"/>
                  <a:ext cx="109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9FFA0DD-A16D-44BF-D59F-2A1E98C54286}"/>
                    </a:ext>
                  </a:extLst>
                </p14:cNvPr>
                <p14:cNvContentPartPr/>
                <p14:nvPr/>
              </p14:nvContentPartPr>
              <p14:xfrm>
                <a:off x="7715410" y="6668009"/>
                <a:ext cx="47160" cy="25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9FFA0DD-A16D-44BF-D59F-2A1E98C5428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706410" y="6659009"/>
                  <a:ext cx="64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7080433-27C8-549A-02D6-2E2DAE03047C}"/>
                    </a:ext>
                  </a:extLst>
                </p14:cNvPr>
                <p14:cNvContentPartPr/>
                <p14:nvPr/>
              </p14:nvContentPartPr>
              <p14:xfrm>
                <a:off x="7893250" y="6515729"/>
                <a:ext cx="39600" cy="160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7080433-27C8-549A-02D6-2E2DAE03047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884610" y="6507089"/>
                  <a:ext cx="57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5CF9723-C63F-4BBE-41B6-9E0F59B63705}"/>
                    </a:ext>
                  </a:extLst>
                </p14:cNvPr>
                <p14:cNvContentPartPr/>
                <p14:nvPr/>
              </p14:nvContentPartPr>
              <p14:xfrm>
                <a:off x="8003770" y="6521849"/>
                <a:ext cx="127800" cy="146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5CF9723-C63F-4BBE-41B6-9E0F59B6370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994770" y="6512849"/>
                  <a:ext cx="145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E7317A7-9667-C2F0-ACD3-FCC95134C428}"/>
                    </a:ext>
                  </a:extLst>
                </p14:cNvPr>
                <p14:cNvContentPartPr/>
                <p14:nvPr/>
              </p14:nvContentPartPr>
              <p14:xfrm>
                <a:off x="8333530" y="6446249"/>
                <a:ext cx="1053720" cy="365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E7317A7-9667-C2F0-ACD3-FCC95134C42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324890" y="6437609"/>
                  <a:ext cx="1071360" cy="38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EEA5C3C4-D304-2D0F-DCEC-1C8BBB652DE3}"/>
              </a:ext>
            </a:extLst>
          </p:cNvPr>
          <p:cNvGrpSpPr/>
          <p:nvPr/>
        </p:nvGrpSpPr>
        <p:grpSpPr>
          <a:xfrm>
            <a:off x="9566890" y="6409529"/>
            <a:ext cx="1411560" cy="250560"/>
            <a:chOff x="9566890" y="6409529"/>
            <a:chExt cx="141156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DEC76DA-4F84-C37D-A5AC-287319D591BB}"/>
                    </a:ext>
                  </a:extLst>
                </p14:cNvPr>
                <p14:cNvContentPartPr/>
                <p14:nvPr/>
              </p14:nvContentPartPr>
              <p14:xfrm>
                <a:off x="9566890" y="6409529"/>
                <a:ext cx="1411560" cy="250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DEC76DA-4F84-C37D-A5AC-287319D591B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558250" y="6400529"/>
                  <a:ext cx="14292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FFBF3DF-319D-C431-EBA2-2165A0B64342}"/>
                    </a:ext>
                  </a:extLst>
                </p14:cNvPr>
                <p14:cNvContentPartPr/>
                <p14:nvPr/>
              </p14:nvContentPartPr>
              <p14:xfrm>
                <a:off x="10383010" y="6451289"/>
                <a:ext cx="362880" cy="91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FFBF3DF-319D-C431-EBA2-2165A0B6434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374010" y="6442289"/>
                  <a:ext cx="380520" cy="108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4019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51C411-EBDD-1138-15B3-A65190ACC1B4}"/>
                  </a:ext>
                </a:extLst>
              </p14:cNvPr>
              <p14:cNvContentPartPr/>
              <p14:nvPr/>
            </p14:nvContentPartPr>
            <p14:xfrm>
              <a:off x="1041010" y="297089"/>
              <a:ext cx="990360" cy="31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51C411-EBDD-1138-15B3-A65190ACC1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370" y="288449"/>
                <a:ext cx="100800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EEE63D-62BB-ECCB-251B-C086095B38FD}"/>
                  </a:ext>
                </a:extLst>
              </p14:cNvPr>
              <p14:cNvContentPartPr/>
              <p14:nvPr/>
            </p14:nvContentPartPr>
            <p14:xfrm>
              <a:off x="1923370" y="382769"/>
              <a:ext cx="171360" cy="234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EEE63D-62BB-ECCB-251B-C086095B38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4370" y="373769"/>
                <a:ext cx="1890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B5AAD9-6A90-D71D-7994-E83433EB31F6}"/>
                  </a:ext>
                </a:extLst>
              </p14:cNvPr>
              <p14:cNvContentPartPr/>
              <p14:nvPr/>
            </p14:nvContentPartPr>
            <p14:xfrm>
              <a:off x="1849930" y="386009"/>
              <a:ext cx="29520" cy="11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B5AAD9-6A90-D71D-7994-E83433EB31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0930" y="377369"/>
                <a:ext cx="471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3A0B6B-0974-1E8F-1156-F2E328FF1027}"/>
                  </a:ext>
                </a:extLst>
              </p14:cNvPr>
              <p14:cNvContentPartPr/>
              <p14:nvPr/>
            </p14:nvContentPartPr>
            <p14:xfrm>
              <a:off x="1461850" y="384209"/>
              <a:ext cx="359640" cy="62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3A0B6B-0974-1E8F-1156-F2E328FF10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53210" y="375569"/>
                <a:ext cx="3772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833D6E9-96CD-4C35-6DD7-83B0D9476A4D}"/>
                  </a:ext>
                </a:extLst>
              </p14:cNvPr>
              <p14:cNvContentPartPr/>
              <p14:nvPr/>
            </p14:nvContentPartPr>
            <p14:xfrm>
              <a:off x="2357890" y="251369"/>
              <a:ext cx="1032480" cy="362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833D6E9-96CD-4C35-6DD7-83B0D9476A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48890" y="242729"/>
                <a:ext cx="10501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6C8D698-0A0B-C989-B74B-9C39D0A46D3A}"/>
                  </a:ext>
                </a:extLst>
              </p14:cNvPr>
              <p14:cNvContentPartPr/>
              <p14:nvPr/>
            </p14:nvContentPartPr>
            <p14:xfrm>
              <a:off x="3194530" y="358289"/>
              <a:ext cx="298440" cy="30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6C8D698-0A0B-C989-B74B-9C39D0A46D3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85890" y="349649"/>
                <a:ext cx="3160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C1990D5-19CB-E7E1-091B-80DAF6B7E48C}"/>
                  </a:ext>
                </a:extLst>
              </p14:cNvPr>
              <p14:cNvContentPartPr/>
              <p14:nvPr/>
            </p14:nvContentPartPr>
            <p14:xfrm>
              <a:off x="3572890" y="247769"/>
              <a:ext cx="420120" cy="365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C1990D5-19CB-E7E1-091B-80DAF6B7E48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64250" y="239129"/>
                <a:ext cx="43776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AB7000F-0529-196C-845F-E5430CA4A0E3}"/>
                  </a:ext>
                </a:extLst>
              </p14:cNvPr>
              <p14:cNvContentPartPr/>
              <p14:nvPr/>
            </p14:nvContentPartPr>
            <p14:xfrm>
              <a:off x="4190650" y="126809"/>
              <a:ext cx="736200" cy="312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AB7000F-0529-196C-845F-E5430CA4A0E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81650" y="118169"/>
                <a:ext cx="7538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B9C9299-38E6-7718-4274-EF2CC636CAD0}"/>
                  </a:ext>
                </a:extLst>
              </p14:cNvPr>
              <p14:cNvContentPartPr/>
              <p14:nvPr/>
            </p14:nvContentPartPr>
            <p14:xfrm>
              <a:off x="4810930" y="252089"/>
              <a:ext cx="150120" cy="33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B9C9299-38E6-7718-4274-EF2CC636CA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01930" y="243449"/>
                <a:ext cx="1677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E6D5CFE-E757-224F-3FBD-6209BD2CCA10}"/>
                  </a:ext>
                </a:extLst>
              </p14:cNvPr>
              <p14:cNvContentPartPr/>
              <p14:nvPr/>
            </p14:nvContentPartPr>
            <p14:xfrm>
              <a:off x="4866730" y="279809"/>
              <a:ext cx="311040" cy="136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E6D5CFE-E757-224F-3FBD-6209BD2CCA1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58090" y="270809"/>
                <a:ext cx="3286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740C3B-1A25-B5CC-BD6D-D0950634BB7D}"/>
                  </a:ext>
                </a:extLst>
              </p14:cNvPr>
              <p14:cNvContentPartPr/>
              <p14:nvPr/>
            </p14:nvContentPartPr>
            <p14:xfrm>
              <a:off x="5244730" y="338129"/>
              <a:ext cx="123840" cy="10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740C3B-1A25-B5CC-BD6D-D0950634BB7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36090" y="329489"/>
                <a:ext cx="1414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FF60C3-B077-DAA7-4D38-E065EBDAC10C}"/>
                  </a:ext>
                </a:extLst>
              </p14:cNvPr>
              <p14:cNvContentPartPr/>
              <p14:nvPr/>
            </p14:nvContentPartPr>
            <p14:xfrm>
              <a:off x="5565850" y="148409"/>
              <a:ext cx="795240" cy="433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FF60C3-B077-DAA7-4D38-E065EBDAC10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56850" y="139409"/>
                <a:ext cx="81288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618901C-A73C-53E6-E5E9-9C006864F79A}"/>
                  </a:ext>
                </a:extLst>
              </p14:cNvPr>
              <p14:cNvContentPartPr/>
              <p14:nvPr/>
            </p14:nvContentPartPr>
            <p14:xfrm>
              <a:off x="5876890" y="237689"/>
              <a:ext cx="37440" cy="8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618901C-A73C-53E6-E5E9-9C006864F79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7890" y="229049"/>
                <a:ext cx="5508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60D4ACF-65AF-9AD2-A296-F462D68F0155}"/>
              </a:ext>
            </a:extLst>
          </p:cNvPr>
          <p:cNvGrpSpPr/>
          <p:nvPr/>
        </p:nvGrpSpPr>
        <p:grpSpPr>
          <a:xfrm>
            <a:off x="6555130" y="110609"/>
            <a:ext cx="2465640" cy="429480"/>
            <a:chOff x="6555130" y="110609"/>
            <a:chExt cx="246564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9039806-53C3-195B-A6E1-3D606013B62A}"/>
                    </a:ext>
                  </a:extLst>
                </p14:cNvPr>
                <p14:cNvContentPartPr/>
                <p14:nvPr/>
              </p14:nvContentPartPr>
              <p14:xfrm>
                <a:off x="6556210" y="110609"/>
                <a:ext cx="1384200" cy="282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9039806-53C3-195B-A6E1-3D606013B62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47570" y="101609"/>
                  <a:ext cx="14018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94F64B4-E04E-94A4-B5F5-A5AE03B2354B}"/>
                    </a:ext>
                  </a:extLst>
                </p14:cNvPr>
                <p14:cNvContentPartPr/>
                <p14:nvPr/>
              </p14:nvContentPartPr>
              <p14:xfrm>
                <a:off x="7758970" y="227609"/>
                <a:ext cx="23040" cy="33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94F64B4-E04E-94A4-B5F5-A5AE03B2354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50330" y="218609"/>
                  <a:ext cx="40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8DFB32A-02B1-8A03-E2F6-C6C1066C3899}"/>
                    </a:ext>
                  </a:extLst>
                </p14:cNvPr>
                <p14:cNvContentPartPr/>
                <p14:nvPr/>
              </p14:nvContentPartPr>
              <p14:xfrm>
                <a:off x="7456210" y="249209"/>
                <a:ext cx="246240" cy="53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8DFB32A-02B1-8A03-E2F6-C6C1066C389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47570" y="240209"/>
                  <a:ext cx="263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486C889-C030-E22A-8759-FD6C202BDB15}"/>
                    </a:ext>
                  </a:extLst>
                </p14:cNvPr>
                <p14:cNvContentPartPr/>
                <p14:nvPr/>
              </p14:nvContentPartPr>
              <p14:xfrm>
                <a:off x="6834850" y="199889"/>
                <a:ext cx="6840" cy="14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486C889-C030-E22A-8759-FD6C202BDB1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26210" y="191249"/>
                  <a:ext cx="24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6463194-6476-B800-F7F4-B97E4400F3ED}"/>
                    </a:ext>
                  </a:extLst>
                </p14:cNvPr>
                <p14:cNvContentPartPr/>
                <p14:nvPr/>
              </p14:nvContentPartPr>
              <p14:xfrm>
                <a:off x="6555130" y="212129"/>
                <a:ext cx="248040" cy="36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6463194-6476-B800-F7F4-B97E4400F3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46130" y="203129"/>
                  <a:ext cx="265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C2B1C1A-1E17-8F89-AB9C-40076517DBB6}"/>
                    </a:ext>
                  </a:extLst>
                </p14:cNvPr>
                <p14:cNvContentPartPr/>
                <p14:nvPr/>
              </p14:nvContentPartPr>
              <p14:xfrm>
                <a:off x="8200690" y="174329"/>
                <a:ext cx="133200" cy="280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C2B1C1A-1E17-8F89-AB9C-40076517DBB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92050" y="165689"/>
                  <a:ext cx="1508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BE4BF35-05D4-F124-6704-50892805517E}"/>
                    </a:ext>
                  </a:extLst>
                </p14:cNvPr>
                <p14:cNvContentPartPr/>
                <p14:nvPr/>
              </p14:nvContentPartPr>
              <p14:xfrm>
                <a:off x="8302930" y="209609"/>
                <a:ext cx="195480" cy="245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BE4BF35-05D4-F124-6704-50892805517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93930" y="200969"/>
                  <a:ext cx="2131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16ADE40-727A-8337-9AEE-2DF3121C0B50}"/>
                    </a:ext>
                  </a:extLst>
                </p14:cNvPr>
                <p14:cNvContentPartPr/>
                <p14:nvPr/>
              </p14:nvContentPartPr>
              <p14:xfrm>
                <a:off x="8575810" y="337409"/>
                <a:ext cx="111240" cy="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16ADE40-727A-8337-9AEE-2DF3121C0B5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67170" y="328409"/>
                  <a:ext cx="128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0A2DFE-DD7D-9E82-2451-7B7268F68917}"/>
                    </a:ext>
                  </a:extLst>
                </p14:cNvPr>
                <p14:cNvContentPartPr/>
                <p14:nvPr/>
              </p14:nvContentPartPr>
              <p14:xfrm>
                <a:off x="8581210" y="374129"/>
                <a:ext cx="110520" cy="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0A2DFE-DD7D-9E82-2451-7B7268F6891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72570" y="365129"/>
                  <a:ext cx="128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DF50498-C752-0E26-2AB1-245F9206086C}"/>
                    </a:ext>
                  </a:extLst>
                </p14:cNvPr>
                <p14:cNvContentPartPr/>
                <p14:nvPr/>
              </p14:nvContentPartPr>
              <p14:xfrm>
                <a:off x="8821330" y="220409"/>
                <a:ext cx="15840" cy="226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DF50498-C752-0E26-2AB1-245F9206086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12330" y="211409"/>
                  <a:ext cx="33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E8BDB7D-7B96-D897-D929-FE7567B8B086}"/>
                    </a:ext>
                  </a:extLst>
                </p14:cNvPr>
                <p14:cNvContentPartPr/>
                <p14:nvPr/>
              </p14:nvContentPartPr>
              <p14:xfrm>
                <a:off x="8943730" y="219329"/>
                <a:ext cx="77040" cy="32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E8BDB7D-7B96-D897-D929-FE7567B8B0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35090" y="210329"/>
                  <a:ext cx="94680" cy="33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FBCD5FA-4B1F-EDAC-1515-7CA30FBDC6BC}"/>
                  </a:ext>
                </a:extLst>
              </p14:cNvPr>
              <p14:cNvContentPartPr/>
              <p14:nvPr/>
            </p14:nvContentPartPr>
            <p14:xfrm>
              <a:off x="9244690" y="145529"/>
              <a:ext cx="1324440" cy="291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FBCD5FA-4B1F-EDAC-1515-7CA30FBDC6B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235690" y="136889"/>
                <a:ext cx="13420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3A0A628-BD5B-FA4D-DE34-87A4D580B2E0}"/>
                  </a:ext>
                </a:extLst>
              </p14:cNvPr>
              <p14:cNvContentPartPr/>
              <p14:nvPr/>
            </p14:nvContentPartPr>
            <p14:xfrm>
              <a:off x="5289370" y="887849"/>
              <a:ext cx="129600" cy="575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3A0A628-BD5B-FA4D-DE34-87A4D580B2E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80730" y="878849"/>
                <a:ext cx="147240" cy="59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DDCC466E-9DE9-D0DA-7AF9-12E9A1DB4589}"/>
              </a:ext>
            </a:extLst>
          </p:cNvPr>
          <p:cNvGrpSpPr/>
          <p:nvPr/>
        </p:nvGrpSpPr>
        <p:grpSpPr>
          <a:xfrm>
            <a:off x="5635690" y="943649"/>
            <a:ext cx="480600" cy="498240"/>
            <a:chOff x="5635690" y="943649"/>
            <a:chExt cx="48060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2EC0C79-478D-9263-5505-7BF4095E230F}"/>
                    </a:ext>
                  </a:extLst>
                </p14:cNvPr>
                <p14:cNvContentPartPr/>
                <p14:nvPr/>
              </p14:nvContentPartPr>
              <p14:xfrm>
                <a:off x="5635690" y="943649"/>
                <a:ext cx="253080" cy="183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2EC0C79-478D-9263-5505-7BF4095E23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27050" y="934649"/>
                  <a:ext cx="270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08D945C-09BC-74F3-B7A0-4F05E3251FC9}"/>
                    </a:ext>
                  </a:extLst>
                </p14:cNvPr>
                <p14:cNvContentPartPr/>
                <p14:nvPr/>
              </p14:nvContentPartPr>
              <p14:xfrm>
                <a:off x="5789410" y="1112129"/>
                <a:ext cx="15120" cy="191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08D945C-09BC-74F3-B7A0-4F05E3251FC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80410" y="1103489"/>
                  <a:ext cx="32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1B081B3-A42B-2909-4917-07522068C6C7}"/>
                    </a:ext>
                  </a:extLst>
                </p14:cNvPr>
                <p14:cNvContentPartPr/>
                <p14:nvPr/>
              </p14:nvContentPartPr>
              <p14:xfrm>
                <a:off x="5895970" y="1286369"/>
                <a:ext cx="143280" cy="155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1B081B3-A42B-2909-4917-07522068C6C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86970" y="1277729"/>
                  <a:ext cx="160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A6C50E1-9143-A99D-8567-2F17F816F4CB}"/>
                    </a:ext>
                  </a:extLst>
                </p14:cNvPr>
                <p14:cNvContentPartPr/>
                <p14:nvPr/>
              </p14:nvContentPartPr>
              <p14:xfrm>
                <a:off x="6072370" y="1217249"/>
                <a:ext cx="43920" cy="84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A6C50E1-9143-A99D-8567-2F17F816F4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63730" y="1208609"/>
                  <a:ext cx="615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9BA35FC-2CD1-EA5C-139F-65C91E455054}"/>
              </a:ext>
            </a:extLst>
          </p:cNvPr>
          <p:cNvGrpSpPr/>
          <p:nvPr/>
        </p:nvGrpSpPr>
        <p:grpSpPr>
          <a:xfrm>
            <a:off x="6007930" y="671489"/>
            <a:ext cx="456480" cy="249480"/>
            <a:chOff x="6007930" y="671489"/>
            <a:chExt cx="45648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88EFBDD-D589-6F79-962E-0777577AA363}"/>
                    </a:ext>
                  </a:extLst>
                </p14:cNvPr>
                <p14:cNvContentPartPr/>
                <p14:nvPr/>
              </p14:nvContentPartPr>
              <p14:xfrm>
                <a:off x="6007930" y="826289"/>
                <a:ext cx="115200" cy="94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88EFBDD-D589-6F79-962E-0777577AA36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98930" y="817289"/>
                  <a:ext cx="132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854E04F-1074-4B04-0D24-4E2DEF2D8478}"/>
                    </a:ext>
                  </a:extLst>
                </p14:cNvPr>
                <p14:cNvContentPartPr/>
                <p14:nvPr/>
              </p14:nvContentPartPr>
              <p14:xfrm>
                <a:off x="6179290" y="671489"/>
                <a:ext cx="82440" cy="130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854E04F-1074-4B04-0D24-4E2DEF2D847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70650" y="662849"/>
                  <a:ext cx="100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441EFCC-5747-4085-6442-CB7AE5F78ED8}"/>
                    </a:ext>
                  </a:extLst>
                </p14:cNvPr>
                <p14:cNvContentPartPr/>
                <p14:nvPr/>
              </p14:nvContentPartPr>
              <p14:xfrm>
                <a:off x="6341290" y="773009"/>
                <a:ext cx="30960" cy="90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441EFCC-5747-4085-6442-CB7AE5F78E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32290" y="764009"/>
                  <a:ext cx="48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E7543C7-593F-AC68-1C54-957B5B73DC0D}"/>
                    </a:ext>
                  </a:extLst>
                </p14:cNvPr>
                <p14:cNvContentPartPr/>
                <p14:nvPr/>
              </p14:nvContentPartPr>
              <p14:xfrm>
                <a:off x="6307450" y="740969"/>
                <a:ext cx="108720" cy="134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E7543C7-593F-AC68-1C54-957B5B73DC0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98450" y="732329"/>
                  <a:ext cx="126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056215B-945F-3CA3-AF1D-F9247D811284}"/>
                    </a:ext>
                  </a:extLst>
                </p14:cNvPr>
                <p14:cNvContentPartPr/>
                <p14:nvPr/>
              </p14:nvContentPartPr>
              <p14:xfrm>
                <a:off x="6350290" y="745289"/>
                <a:ext cx="19080" cy="144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056215B-945F-3CA3-AF1D-F9247D81128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41290" y="736289"/>
                  <a:ext cx="36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9CBB39B-B0CD-226C-BE69-44086591CBE3}"/>
                    </a:ext>
                  </a:extLst>
                </p14:cNvPr>
                <p14:cNvContentPartPr/>
                <p14:nvPr/>
              </p14:nvContentPartPr>
              <p14:xfrm>
                <a:off x="6282970" y="845729"/>
                <a:ext cx="181440" cy="10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9CBB39B-B0CD-226C-BE69-44086591CB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74330" y="837089"/>
                  <a:ext cx="19908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23D590A-D429-9026-9527-55FDE828B361}"/>
              </a:ext>
            </a:extLst>
          </p:cNvPr>
          <p:cNvGrpSpPr/>
          <p:nvPr/>
        </p:nvGrpSpPr>
        <p:grpSpPr>
          <a:xfrm>
            <a:off x="7112770" y="794609"/>
            <a:ext cx="1200600" cy="610200"/>
            <a:chOff x="7112770" y="794609"/>
            <a:chExt cx="120060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7F6CE4A-711F-9EFF-94B6-6C28413A5359}"/>
                    </a:ext>
                  </a:extLst>
                </p14:cNvPr>
                <p14:cNvContentPartPr/>
                <p14:nvPr/>
              </p14:nvContentPartPr>
              <p14:xfrm>
                <a:off x="7112770" y="890009"/>
                <a:ext cx="263160" cy="226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7F6CE4A-711F-9EFF-94B6-6C28413A535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04130" y="881009"/>
                  <a:ext cx="280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FCCA8EF-E017-50B9-62F9-47202544BE63}"/>
                    </a:ext>
                  </a:extLst>
                </p14:cNvPr>
                <p14:cNvContentPartPr/>
                <p14:nvPr/>
              </p14:nvContentPartPr>
              <p14:xfrm>
                <a:off x="7200970" y="1093769"/>
                <a:ext cx="55440" cy="212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FCCA8EF-E017-50B9-62F9-47202544BE6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92330" y="1084769"/>
                  <a:ext cx="73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F3DBA52-14D0-D0F8-7580-8C0BADAE631E}"/>
                    </a:ext>
                  </a:extLst>
                </p14:cNvPr>
                <p14:cNvContentPartPr/>
                <p14:nvPr/>
              </p14:nvContentPartPr>
              <p14:xfrm>
                <a:off x="7322650" y="1288889"/>
                <a:ext cx="132840" cy="115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F3DBA52-14D0-D0F8-7580-8C0BADAE631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14010" y="1280249"/>
                  <a:ext cx="150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022E13A-F5DA-C229-286F-E24816F27516}"/>
                    </a:ext>
                  </a:extLst>
                </p14:cNvPr>
                <p14:cNvContentPartPr/>
                <p14:nvPr/>
              </p14:nvContentPartPr>
              <p14:xfrm>
                <a:off x="7457650" y="794609"/>
                <a:ext cx="150120" cy="88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022E13A-F5DA-C229-286F-E24816F2751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49010" y="785609"/>
                  <a:ext cx="167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DA59B57-5B68-9186-C9D0-566AC74355FF}"/>
                    </a:ext>
                  </a:extLst>
                </p14:cNvPr>
                <p14:cNvContentPartPr/>
                <p14:nvPr/>
              </p14:nvContentPartPr>
              <p14:xfrm>
                <a:off x="7744570" y="947969"/>
                <a:ext cx="128160" cy="306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DA59B57-5B68-9186-C9D0-566AC74355F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35930" y="939329"/>
                  <a:ext cx="1458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4E4881F-2476-B5E5-8E34-AF512E1EA4FA}"/>
                    </a:ext>
                  </a:extLst>
                </p14:cNvPr>
                <p14:cNvContentPartPr/>
                <p14:nvPr/>
              </p14:nvContentPartPr>
              <p14:xfrm>
                <a:off x="8023570" y="976049"/>
                <a:ext cx="289800" cy="247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4E4881F-2476-B5E5-8E34-AF512E1EA4F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14570" y="967409"/>
                  <a:ext cx="30744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E210491-5654-F014-99BC-457A86A7C400}"/>
              </a:ext>
            </a:extLst>
          </p:cNvPr>
          <p:cNvGrpSpPr/>
          <p:nvPr/>
        </p:nvGrpSpPr>
        <p:grpSpPr>
          <a:xfrm>
            <a:off x="951370" y="1774169"/>
            <a:ext cx="3247560" cy="1072800"/>
            <a:chOff x="951370" y="1774169"/>
            <a:chExt cx="3247560" cy="10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A20D5E5-D15D-6606-280B-985841D046BE}"/>
                    </a:ext>
                  </a:extLst>
                </p14:cNvPr>
                <p14:cNvContentPartPr/>
                <p14:nvPr/>
              </p14:nvContentPartPr>
              <p14:xfrm>
                <a:off x="2051170" y="1798649"/>
                <a:ext cx="176400" cy="248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A20D5E5-D15D-6606-280B-985841D046B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42170" y="1790009"/>
                  <a:ext cx="194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3549317-2D00-153D-EC9C-E7AAC1DB04C6}"/>
                    </a:ext>
                  </a:extLst>
                </p14:cNvPr>
                <p14:cNvContentPartPr/>
                <p14:nvPr/>
              </p14:nvContentPartPr>
              <p14:xfrm>
                <a:off x="2128210" y="1774169"/>
                <a:ext cx="128160" cy="95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3549317-2D00-153D-EC9C-E7AAC1DB04C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19570" y="1765169"/>
                  <a:ext cx="145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8A3D998-6984-8623-7F7B-A1CD9BE9F126}"/>
                    </a:ext>
                  </a:extLst>
                </p14:cNvPr>
                <p14:cNvContentPartPr/>
                <p14:nvPr/>
              </p14:nvContentPartPr>
              <p14:xfrm>
                <a:off x="1019410" y="2060009"/>
                <a:ext cx="1149480" cy="349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8A3D998-6984-8623-7F7B-A1CD9BE9F12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0770" y="2051009"/>
                  <a:ext cx="11671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E966B38-407F-2236-70F6-9F94915FC9FA}"/>
                    </a:ext>
                  </a:extLst>
                </p14:cNvPr>
                <p14:cNvContentPartPr/>
                <p14:nvPr/>
              </p14:nvContentPartPr>
              <p14:xfrm>
                <a:off x="1273930" y="2149649"/>
                <a:ext cx="222120" cy="11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E966B38-407F-2236-70F6-9F94915FC9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65290" y="2140649"/>
                  <a:ext cx="239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5F83403-DBFB-5EAD-2E44-3C4BD9280CE7}"/>
                    </a:ext>
                  </a:extLst>
                </p14:cNvPr>
                <p14:cNvContentPartPr/>
                <p14:nvPr/>
              </p14:nvContentPartPr>
              <p14:xfrm>
                <a:off x="1113730" y="2066129"/>
                <a:ext cx="43920" cy="10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5F83403-DBFB-5EAD-2E44-3C4BD9280CE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04730" y="2057129"/>
                  <a:ext cx="61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63093FA-4EBE-040D-2ADE-AC8F89DBA829}"/>
                    </a:ext>
                  </a:extLst>
                </p14:cNvPr>
                <p14:cNvContentPartPr/>
                <p14:nvPr/>
              </p14:nvContentPartPr>
              <p14:xfrm>
                <a:off x="2344930" y="2064689"/>
                <a:ext cx="162360" cy="332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63093FA-4EBE-040D-2ADE-AC8F89DBA82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36290" y="2056049"/>
                  <a:ext cx="1800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26963B8-E171-523B-C4A0-0580ECF2A535}"/>
                    </a:ext>
                  </a:extLst>
                </p14:cNvPr>
                <p14:cNvContentPartPr/>
                <p14:nvPr/>
              </p14:nvContentPartPr>
              <p14:xfrm>
                <a:off x="2657410" y="2121209"/>
                <a:ext cx="109080" cy="125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26963B8-E171-523B-C4A0-0580ECF2A53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48410" y="2112209"/>
                  <a:ext cx="126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64EFE0F-F18D-C1D8-EA97-A500E1666192}"/>
                    </a:ext>
                  </a:extLst>
                </p14:cNvPr>
                <p14:cNvContentPartPr/>
                <p14:nvPr/>
              </p14:nvContentPartPr>
              <p14:xfrm>
                <a:off x="2902570" y="1956689"/>
                <a:ext cx="1008000" cy="363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64EFE0F-F18D-C1D8-EA97-A500E166619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93570" y="1948049"/>
                  <a:ext cx="10256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371DF4F-3CFB-30A0-F5D0-24862F223C75}"/>
                    </a:ext>
                  </a:extLst>
                </p14:cNvPr>
                <p14:cNvContentPartPr/>
                <p14:nvPr/>
              </p14:nvContentPartPr>
              <p14:xfrm>
                <a:off x="3224410" y="2047409"/>
                <a:ext cx="189000" cy="7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371DF4F-3CFB-30A0-F5D0-24862F223C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15770" y="2038769"/>
                  <a:ext cx="20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4A34FE-D4E2-7B78-139B-BFB3F8C0BC6B}"/>
                    </a:ext>
                  </a:extLst>
                </p14:cNvPr>
                <p14:cNvContentPartPr/>
                <p14:nvPr/>
              </p14:nvContentPartPr>
              <p14:xfrm>
                <a:off x="2981410" y="2021849"/>
                <a:ext cx="35640" cy="8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4A34FE-D4E2-7B78-139B-BFB3F8C0BC6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72770" y="2012849"/>
                  <a:ext cx="53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9BBAC1D-7BAD-0A7B-E304-4A88A887BD5B}"/>
                    </a:ext>
                  </a:extLst>
                </p14:cNvPr>
                <p14:cNvContentPartPr/>
                <p14:nvPr/>
              </p14:nvContentPartPr>
              <p14:xfrm>
                <a:off x="951370" y="2569769"/>
                <a:ext cx="271440" cy="162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9BBAC1D-7BAD-0A7B-E304-4A88A887BD5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2730" y="2561129"/>
                  <a:ext cx="289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3360DCF-3F73-D40B-5C67-43EE8CE74089}"/>
                    </a:ext>
                  </a:extLst>
                </p14:cNvPr>
                <p14:cNvContentPartPr/>
                <p14:nvPr/>
              </p14:nvContentPartPr>
              <p14:xfrm>
                <a:off x="1029130" y="2520449"/>
                <a:ext cx="27720" cy="10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3360DCF-3F73-D40B-5C67-43EE8CE7408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0490" y="2511809"/>
                  <a:ext cx="45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CC63548-7D26-DFFA-10D2-03D06D5C5A63}"/>
                    </a:ext>
                  </a:extLst>
                </p14:cNvPr>
                <p14:cNvContentPartPr/>
                <p14:nvPr/>
              </p14:nvContentPartPr>
              <p14:xfrm>
                <a:off x="1389490" y="2411369"/>
                <a:ext cx="1090440" cy="435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CC63548-7D26-DFFA-10D2-03D06D5C5A6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80850" y="2402729"/>
                  <a:ext cx="11080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37F1BB5-262B-53B8-3F5B-622870787077}"/>
                    </a:ext>
                  </a:extLst>
                </p14:cNvPr>
                <p14:cNvContentPartPr/>
                <p14:nvPr/>
              </p14:nvContentPartPr>
              <p14:xfrm>
                <a:off x="1992130" y="2533769"/>
                <a:ext cx="371160" cy="43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37F1BB5-262B-53B8-3F5B-62287078707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83490" y="2524769"/>
                  <a:ext cx="388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3039C29-ADC4-6D22-1B63-D91A3F1FC458}"/>
                    </a:ext>
                  </a:extLst>
                </p14:cNvPr>
                <p14:cNvContentPartPr/>
                <p14:nvPr/>
              </p14:nvContentPartPr>
              <p14:xfrm>
                <a:off x="2631490" y="2496689"/>
                <a:ext cx="305280" cy="248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3039C29-ADC4-6D22-1B63-D91A3F1FC45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22850" y="2488049"/>
                  <a:ext cx="322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05F4720-2E6D-FC6C-3F11-A4315DD79A10}"/>
                    </a:ext>
                  </a:extLst>
                </p14:cNvPr>
                <p14:cNvContentPartPr/>
                <p14:nvPr/>
              </p14:nvContentPartPr>
              <p14:xfrm>
                <a:off x="2665690" y="2524769"/>
                <a:ext cx="234720" cy="36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05F4720-2E6D-FC6C-3F11-A4315DD79A1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56690" y="2515769"/>
                  <a:ext cx="252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7E49B1B-CA1A-DE18-7C8F-88A8ADEAC83F}"/>
                    </a:ext>
                  </a:extLst>
                </p14:cNvPr>
                <p14:cNvContentPartPr/>
                <p14:nvPr/>
              </p14:nvContentPartPr>
              <p14:xfrm>
                <a:off x="3053410" y="2342969"/>
                <a:ext cx="350640" cy="347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7E49B1B-CA1A-DE18-7C8F-88A8ADEAC83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044770" y="2334329"/>
                  <a:ext cx="3682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817DBB4-9417-BDFD-BC5E-BEDDBF634DDA}"/>
                    </a:ext>
                  </a:extLst>
                </p14:cNvPr>
                <p14:cNvContentPartPr/>
                <p14:nvPr/>
              </p14:nvContentPartPr>
              <p14:xfrm>
                <a:off x="3084730" y="2517569"/>
                <a:ext cx="223560" cy="13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817DBB4-9417-BDFD-BC5E-BEDDBF634DD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76090" y="2508929"/>
                  <a:ext cx="241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9DE8718-FD13-D8D3-BE69-EE16BAE5F979}"/>
                    </a:ext>
                  </a:extLst>
                </p14:cNvPr>
                <p14:cNvContentPartPr/>
                <p14:nvPr/>
              </p14:nvContentPartPr>
              <p14:xfrm>
                <a:off x="3447250" y="2361329"/>
                <a:ext cx="734760" cy="432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9DE8718-FD13-D8D3-BE69-EE16BAE5F9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38610" y="2352689"/>
                  <a:ext cx="7524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D0CFC5E-D22C-37EA-3CEF-E3FE3B187F13}"/>
                    </a:ext>
                  </a:extLst>
                </p14:cNvPr>
                <p14:cNvContentPartPr/>
                <p14:nvPr/>
              </p14:nvContentPartPr>
              <p14:xfrm>
                <a:off x="3737410" y="2356649"/>
                <a:ext cx="461520" cy="125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D0CFC5E-D22C-37EA-3CEF-E3FE3B187F1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28410" y="2348009"/>
                  <a:ext cx="47916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24609C6-A154-5CF3-F96D-ED414DCCDF6C}"/>
                  </a:ext>
                </a:extLst>
              </p14:cNvPr>
              <p14:cNvContentPartPr/>
              <p14:nvPr/>
            </p14:nvContentPartPr>
            <p14:xfrm>
              <a:off x="6592570" y="1512089"/>
              <a:ext cx="194040" cy="2941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24609C6-A154-5CF3-F96D-ED414DCCDF6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583930" y="1503449"/>
                <a:ext cx="21168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A1A8610-4755-0CA4-7A6B-563E7D44FDBD}"/>
                  </a:ext>
                </a:extLst>
              </p14:cNvPr>
              <p14:cNvContentPartPr/>
              <p14:nvPr/>
            </p14:nvContentPartPr>
            <p14:xfrm>
              <a:off x="6550090" y="1500929"/>
              <a:ext cx="84600" cy="925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A1A8610-4755-0CA4-7A6B-563E7D44FDB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41450" y="1491929"/>
                <a:ext cx="1022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13A839F-A965-74B9-0EEB-32AB9D8F9A21}"/>
                  </a:ext>
                </a:extLst>
              </p14:cNvPr>
              <p14:cNvContentPartPr/>
              <p14:nvPr/>
            </p14:nvContentPartPr>
            <p14:xfrm>
              <a:off x="6851050" y="1659689"/>
              <a:ext cx="968400" cy="3726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13A839F-A965-74B9-0EEB-32AB9D8F9A2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842050" y="1650689"/>
                <a:ext cx="98604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F4AB223A-8CFF-7066-7189-FEA742A06B4E}"/>
                  </a:ext>
                </a:extLst>
              </p14:cNvPr>
              <p14:cNvContentPartPr/>
              <p14:nvPr/>
            </p14:nvContentPartPr>
            <p14:xfrm>
              <a:off x="8032930" y="1739609"/>
              <a:ext cx="331920" cy="943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F4AB223A-8CFF-7066-7189-FEA742A06B4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023930" y="1730969"/>
                <a:ext cx="3495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F58EF6C5-7BA1-CFD4-D023-DECFC76BB7B7}"/>
                  </a:ext>
                </a:extLst>
              </p14:cNvPr>
              <p14:cNvContentPartPr/>
              <p14:nvPr/>
            </p14:nvContentPartPr>
            <p14:xfrm>
              <a:off x="8597410" y="1610369"/>
              <a:ext cx="151200" cy="1501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F58EF6C5-7BA1-CFD4-D023-DECFC76BB7B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588770" y="1601369"/>
                <a:ext cx="1688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5F573AE-32B3-80A8-12F5-1204245B630C}"/>
                  </a:ext>
                </a:extLst>
              </p14:cNvPr>
              <p14:cNvContentPartPr/>
              <p14:nvPr/>
            </p14:nvContentPartPr>
            <p14:xfrm>
              <a:off x="8710450" y="1779929"/>
              <a:ext cx="71640" cy="619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5F573AE-32B3-80A8-12F5-1204245B630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701810" y="1771289"/>
                <a:ext cx="892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0DEFB651-F1ED-40B5-6D22-E1BEB67A1DB8}"/>
                  </a:ext>
                </a:extLst>
              </p14:cNvPr>
              <p14:cNvContentPartPr/>
              <p14:nvPr/>
            </p14:nvContentPartPr>
            <p14:xfrm>
              <a:off x="8951290" y="1545209"/>
              <a:ext cx="137160" cy="1735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0DEFB651-F1ED-40B5-6D22-E1BEB67A1DB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942290" y="1536209"/>
                <a:ext cx="1548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88A935A-431E-935A-863E-9F000C63AE16}"/>
                  </a:ext>
                </a:extLst>
              </p14:cNvPr>
              <p14:cNvContentPartPr/>
              <p14:nvPr/>
            </p14:nvContentPartPr>
            <p14:xfrm>
              <a:off x="9056770" y="1779569"/>
              <a:ext cx="41400" cy="957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88A935A-431E-935A-863E-9F000C63AE1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048130" y="1770569"/>
                <a:ext cx="590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583424BF-220F-826F-DA6F-241A000E8F6A}"/>
                  </a:ext>
                </a:extLst>
              </p14:cNvPr>
              <p14:cNvContentPartPr/>
              <p14:nvPr/>
            </p14:nvContentPartPr>
            <p14:xfrm>
              <a:off x="9238570" y="1565369"/>
              <a:ext cx="127800" cy="1360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583424BF-220F-826F-DA6F-241A000E8F6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229930" y="1556729"/>
                <a:ext cx="145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B679C5A-6BC5-CD30-F097-2FCA5FF5E1ED}"/>
                  </a:ext>
                </a:extLst>
              </p14:cNvPr>
              <p14:cNvContentPartPr/>
              <p14:nvPr/>
            </p14:nvContentPartPr>
            <p14:xfrm>
              <a:off x="9290050" y="1496609"/>
              <a:ext cx="24840" cy="2520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B679C5A-6BC5-CD30-F097-2FCA5FF5E1E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281410" y="1487969"/>
                <a:ext cx="424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1C85D8B-1C51-62F0-921E-12027CBFFE08}"/>
                  </a:ext>
                </a:extLst>
              </p14:cNvPr>
              <p14:cNvContentPartPr/>
              <p14:nvPr/>
            </p14:nvContentPartPr>
            <p14:xfrm>
              <a:off x="8497330" y="1517849"/>
              <a:ext cx="107280" cy="3981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1C85D8B-1C51-62F0-921E-12027CBFFE0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488330" y="1508849"/>
                <a:ext cx="1249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A087750-136E-BC61-A05F-B42D31677ECF}"/>
                  </a:ext>
                </a:extLst>
              </p14:cNvPr>
              <p14:cNvContentPartPr/>
              <p14:nvPr/>
            </p14:nvContentPartPr>
            <p14:xfrm>
              <a:off x="9358450" y="1464569"/>
              <a:ext cx="126360" cy="3805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A087750-136E-BC61-A05F-B42D31677EC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349450" y="1455929"/>
                <a:ext cx="14400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E478533-D20A-7665-B069-B8339224E606}"/>
                  </a:ext>
                </a:extLst>
              </p14:cNvPr>
              <p14:cNvContentPartPr/>
              <p14:nvPr/>
            </p14:nvContentPartPr>
            <p14:xfrm>
              <a:off x="6856810" y="2277089"/>
              <a:ext cx="110880" cy="1332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E478533-D20A-7665-B069-B8339224E60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847810" y="2268449"/>
                <a:ext cx="1285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B276E41-4D3D-7BE9-EB18-28FB1DDAA1BE}"/>
                  </a:ext>
                </a:extLst>
              </p14:cNvPr>
              <p14:cNvContentPartPr/>
              <p14:nvPr/>
            </p14:nvContentPartPr>
            <p14:xfrm>
              <a:off x="6842770" y="2173049"/>
              <a:ext cx="165240" cy="428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B276E41-4D3D-7BE9-EB18-28FB1DDAA1B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834130" y="2164409"/>
                <a:ext cx="1828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03A0A61-4E7E-F4FF-E45B-0AB86E680B7B}"/>
                  </a:ext>
                </a:extLst>
              </p14:cNvPr>
              <p14:cNvContentPartPr/>
              <p14:nvPr/>
            </p14:nvContentPartPr>
            <p14:xfrm>
              <a:off x="7090450" y="2304449"/>
              <a:ext cx="170640" cy="180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03A0A61-4E7E-F4FF-E45B-0AB86E680B7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081450" y="2295809"/>
                <a:ext cx="1882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3549967-C242-BFD8-8CB8-A862D841EC5F}"/>
                  </a:ext>
                </a:extLst>
              </p14:cNvPr>
              <p14:cNvContentPartPr/>
              <p14:nvPr/>
            </p14:nvContentPartPr>
            <p14:xfrm>
              <a:off x="7090090" y="2360969"/>
              <a:ext cx="198360" cy="154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3549967-C242-BFD8-8CB8-A862D841EC5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081450" y="2351969"/>
                <a:ext cx="2160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8E806002-BE4F-5980-BA29-C8709CABE59E}"/>
                  </a:ext>
                </a:extLst>
              </p14:cNvPr>
              <p14:cNvContentPartPr/>
              <p14:nvPr/>
            </p14:nvContentPartPr>
            <p14:xfrm>
              <a:off x="7393210" y="2121929"/>
              <a:ext cx="163440" cy="4327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8E806002-BE4F-5980-BA29-C8709CABE59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384570" y="2112929"/>
                <a:ext cx="18108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812E215B-B9C4-2D57-8580-E216E661840B}"/>
                  </a:ext>
                </a:extLst>
              </p14:cNvPr>
              <p14:cNvContentPartPr/>
              <p14:nvPr/>
            </p14:nvContentPartPr>
            <p14:xfrm>
              <a:off x="7582570" y="2243249"/>
              <a:ext cx="130320" cy="126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812E215B-B9C4-2D57-8580-E216E661840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573570" y="2234249"/>
                <a:ext cx="147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F30D535-C37D-5A56-973C-F29EF60A3564}"/>
                  </a:ext>
                </a:extLst>
              </p14:cNvPr>
              <p14:cNvContentPartPr/>
              <p14:nvPr/>
            </p14:nvContentPartPr>
            <p14:xfrm>
              <a:off x="7775530" y="2248289"/>
              <a:ext cx="82440" cy="1087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F30D535-C37D-5A56-973C-F29EF60A356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766530" y="2239649"/>
                <a:ext cx="1000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4DF327CD-FCCB-0100-AAA4-C8F9CF229530}"/>
                  </a:ext>
                </a:extLst>
              </p14:cNvPr>
              <p14:cNvContentPartPr/>
              <p14:nvPr/>
            </p14:nvContentPartPr>
            <p14:xfrm>
              <a:off x="7914490" y="2278889"/>
              <a:ext cx="22680" cy="77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4DF327CD-FCCB-0100-AAA4-C8F9CF22953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905850" y="2270249"/>
                <a:ext cx="403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573AE8D-C7B7-5082-58F8-796944C1A24F}"/>
                  </a:ext>
                </a:extLst>
              </p14:cNvPr>
              <p14:cNvContentPartPr/>
              <p14:nvPr/>
            </p14:nvContentPartPr>
            <p14:xfrm>
              <a:off x="7914490" y="2193929"/>
              <a:ext cx="5040" cy="64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573AE8D-C7B7-5082-58F8-796944C1A24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905850" y="2185289"/>
                <a:ext cx="226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A6B20FFF-008B-F05D-601C-24B5F6777AE4}"/>
                  </a:ext>
                </a:extLst>
              </p14:cNvPr>
              <p14:cNvContentPartPr/>
              <p14:nvPr/>
            </p14:nvContentPartPr>
            <p14:xfrm>
              <a:off x="8022490" y="2270609"/>
              <a:ext cx="67320" cy="75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A6B20FFF-008B-F05D-601C-24B5F6777AE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013490" y="2261609"/>
                <a:ext cx="849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0777BEBC-9575-F462-9AB2-993E8DD9E8B4}"/>
                  </a:ext>
                </a:extLst>
              </p14:cNvPr>
              <p14:cNvContentPartPr/>
              <p14:nvPr/>
            </p14:nvContentPartPr>
            <p14:xfrm>
              <a:off x="8171890" y="2187449"/>
              <a:ext cx="165600" cy="1641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0777BEBC-9575-F462-9AB2-993E8DD9E8B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163250" y="2178449"/>
                <a:ext cx="1832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9A04A8BC-1D5F-01E6-81E5-A91F7CECDC96}"/>
                  </a:ext>
                </a:extLst>
              </p14:cNvPr>
              <p14:cNvContentPartPr/>
              <p14:nvPr/>
            </p14:nvContentPartPr>
            <p14:xfrm>
              <a:off x="8181250" y="2266289"/>
              <a:ext cx="146160" cy="79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9A04A8BC-1D5F-01E6-81E5-A91F7CECDC9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172610" y="2257649"/>
                <a:ext cx="1638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C5C21B43-B96A-E66A-FA1A-A47EB39B7388}"/>
                  </a:ext>
                </a:extLst>
              </p14:cNvPr>
              <p14:cNvContentPartPr/>
              <p14:nvPr/>
            </p14:nvContentPartPr>
            <p14:xfrm>
              <a:off x="8382850" y="2200409"/>
              <a:ext cx="309600" cy="1123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C5C21B43-B96A-E66A-FA1A-A47EB39B738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373850" y="2191769"/>
                <a:ext cx="3272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ADF634C-0882-5612-814A-0CED2AADB08A}"/>
                  </a:ext>
                </a:extLst>
              </p14:cNvPr>
              <p14:cNvContentPartPr/>
              <p14:nvPr/>
            </p14:nvContentPartPr>
            <p14:xfrm>
              <a:off x="8804410" y="2155409"/>
              <a:ext cx="165240" cy="1472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ADF634C-0882-5612-814A-0CED2AADB08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795770" y="2146409"/>
                <a:ext cx="1828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B8CDC63-20AA-C368-0B74-178A11DA6C09}"/>
                  </a:ext>
                </a:extLst>
              </p14:cNvPr>
              <p14:cNvContentPartPr/>
              <p14:nvPr/>
            </p14:nvContentPartPr>
            <p14:xfrm>
              <a:off x="8846530" y="2075849"/>
              <a:ext cx="34560" cy="3099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B8CDC63-20AA-C368-0B74-178A11DA6C0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837530" y="2066849"/>
                <a:ext cx="5220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332F6419-CE38-19C0-3EDA-10A22E99D769}"/>
                  </a:ext>
                </a:extLst>
              </p14:cNvPr>
              <p14:cNvContentPartPr/>
              <p14:nvPr/>
            </p14:nvContentPartPr>
            <p14:xfrm>
              <a:off x="8987650" y="2291849"/>
              <a:ext cx="86760" cy="2167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332F6419-CE38-19C0-3EDA-10A22E99D76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978650" y="2282849"/>
                <a:ext cx="10440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30C4EF1-CD46-4B5B-B638-1C11A219FDC1}"/>
              </a:ext>
            </a:extLst>
          </p:cNvPr>
          <p:cNvGrpSpPr/>
          <p:nvPr/>
        </p:nvGrpSpPr>
        <p:grpSpPr>
          <a:xfrm>
            <a:off x="9248290" y="1971089"/>
            <a:ext cx="1639800" cy="417960"/>
            <a:chOff x="9248290" y="1971089"/>
            <a:chExt cx="163980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AE1AE48-07DB-273E-902B-4350183CE635}"/>
                    </a:ext>
                  </a:extLst>
                </p14:cNvPr>
                <p14:cNvContentPartPr/>
                <p14:nvPr/>
              </p14:nvContentPartPr>
              <p14:xfrm>
                <a:off x="9248290" y="2123369"/>
                <a:ext cx="117000" cy="166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AE1AE48-07DB-273E-902B-4350183CE63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39290" y="2114729"/>
                  <a:ext cx="134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A704446-4B5A-94EA-4E5F-23DF6007ABFB}"/>
                    </a:ext>
                  </a:extLst>
                </p14:cNvPr>
                <p14:cNvContentPartPr/>
                <p14:nvPr/>
              </p14:nvContentPartPr>
              <p14:xfrm>
                <a:off x="9452410" y="2126609"/>
                <a:ext cx="114840" cy="138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A704446-4B5A-94EA-4E5F-23DF6007ABF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43410" y="2117609"/>
                  <a:ext cx="132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05A3F7E-988F-7F12-C66F-E21FAB1E5DA6}"/>
                    </a:ext>
                  </a:extLst>
                </p14:cNvPr>
                <p14:cNvContentPartPr/>
                <p14:nvPr/>
              </p14:nvContentPartPr>
              <p14:xfrm>
                <a:off x="9620170" y="2062889"/>
                <a:ext cx="27720" cy="179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05A3F7E-988F-7F12-C66F-E21FAB1E5DA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611530" y="2054249"/>
                  <a:ext cx="45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D821555-0810-5811-3420-F6AF41A8C3F0}"/>
                    </a:ext>
                  </a:extLst>
                </p14:cNvPr>
                <p14:cNvContentPartPr/>
                <p14:nvPr/>
              </p14:nvContentPartPr>
              <p14:xfrm>
                <a:off x="9744730" y="2142449"/>
                <a:ext cx="86400" cy="101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D821555-0810-5811-3420-F6AF41A8C3F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735730" y="2133809"/>
                  <a:ext cx="104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AA655A1-5EEC-3D46-4F78-F4CD9BA7849A}"/>
                    </a:ext>
                  </a:extLst>
                </p14:cNvPr>
                <p14:cNvContentPartPr/>
                <p14:nvPr/>
              </p14:nvContentPartPr>
              <p14:xfrm>
                <a:off x="9965410" y="2015729"/>
                <a:ext cx="150480" cy="198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AA655A1-5EEC-3D46-4F78-F4CD9BA7849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956410" y="2006729"/>
                  <a:ext cx="1681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07F7437-133E-C0D6-C768-E971041D38B3}"/>
                    </a:ext>
                  </a:extLst>
                </p14:cNvPr>
                <p14:cNvContentPartPr/>
                <p14:nvPr/>
              </p14:nvContentPartPr>
              <p14:xfrm>
                <a:off x="10123810" y="2112929"/>
                <a:ext cx="152280" cy="126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07F7437-133E-C0D6-C768-E971041D38B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115170" y="2104289"/>
                  <a:ext cx="169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CE4C215-11C7-6BB8-D452-47887D58E5D9}"/>
                    </a:ext>
                  </a:extLst>
                </p14:cNvPr>
                <p14:cNvContentPartPr/>
                <p14:nvPr/>
              </p14:nvContentPartPr>
              <p14:xfrm>
                <a:off x="10314610" y="2055689"/>
                <a:ext cx="29520" cy="178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CE4C215-11C7-6BB8-D452-47887D58E5D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305970" y="2047049"/>
                  <a:ext cx="47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FE03223-87F8-4A9F-F903-23001B4AA30A}"/>
                    </a:ext>
                  </a:extLst>
                </p14:cNvPr>
                <p14:cNvContentPartPr/>
                <p14:nvPr/>
              </p14:nvContentPartPr>
              <p14:xfrm>
                <a:off x="10411450" y="2115089"/>
                <a:ext cx="117720" cy="118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FE03223-87F8-4A9F-F903-23001B4AA30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02450" y="2106089"/>
                  <a:ext cx="135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4B6BC18-3488-4E3F-15F6-DEDF5C125228}"/>
                    </a:ext>
                  </a:extLst>
                </p14:cNvPr>
                <p14:cNvContentPartPr/>
                <p14:nvPr/>
              </p14:nvContentPartPr>
              <p14:xfrm>
                <a:off x="10668850" y="2051369"/>
                <a:ext cx="173520" cy="177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4B6BC18-3488-4E3F-15F6-DEDF5C12522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659850" y="2042369"/>
                  <a:ext cx="191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19B1DA3-3CE1-DA4F-3CAA-249791DE104B}"/>
                    </a:ext>
                  </a:extLst>
                </p14:cNvPr>
                <p14:cNvContentPartPr/>
                <p14:nvPr/>
              </p14:nvContentPartPr>
              <p14:xfrm>
                <a:off x="10696570" y="1971089"/>
                <a:ext cx="84240" cy="347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19B1DA3-3CE1-DA4F-3CAA-249791DE104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87930" y="1962089"/>
                  <a:ext cx="1018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A7A2D95-B396-E468-9B17-CABC02676E6D}"/>
                    </a:ext>
                  </a:extLst>
                </p14:cNvPr>
                <p14:cNvContentPartPr/>
                <p14:nvPr/>
              </p14:nvContentPartPr>
              <p14:xfrm>
                <a:off x="10809970" y="2267729"/>
                <a:ext cx="78120" cy="121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A7A2D95-B396-E468-9B17-CABC02676E6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800970" y="2258729"/>
                  <a:ext cx="957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B4DCEFA-F806-CB8D-2AF2-37BA85BDD22B}"/>
              </a:ext>
            </a:extLst>
          </p:cNvPr>
          <p:cNvGrpSpPr/>
          <p:nvPr/>
        </p:nvGrpSpPr>
        <p:grpSpPr>
          <a:xfrm>
            <a:off x="11079250" y="1905209"/>
            <a:ext cx="851760" cy="473400"/>
            <a:chOff x="11079250" y="1905209"/>
            <a:chExt cx="85176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D3D347B-F91A-153B-B1D3-90DF80F93BB6}"/>
                    </a:ext>
                  </a:extLst>
                </p14:cNvPr>
                <p14:cNvContentPartPr/>
                <p14:nvPr/>
              </p14:nvContentPartPr>
              <p14:xfrm>
                <a:off x="11079250" y="2060369"/>
                <a:ext cx="128880" cy="152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D3D347B-F91A-153B-B1D3-90DF80F93BB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070610" y="2051729"/>
                  <a:ext cx="146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FEA7C9E-868E-52B0-927B-CCB67813E4D9}"/>
                    </a:ext>
                  </a:extLst>
                </p14:cNvPr>
                <p14:cNvContentPartPr/>
                <p14:nvPr/>
              </p14:nvContentPartPr>
              <p14:xfrm>
                <a:off x="11260690" y="2100689"/>
                <a:ext cx="165960" cy="163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FEA7C9E-868E-52B0-927B-CCB67813E4D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251690" y="2091689"/>
                  <a:ext cx="183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FFF120E-309F-F223-B8E6-528ECC9CD9EC}"/>
                    </a:ext>
                  </a:extLst>
                </p14:cNvPr>
                <p14:cNvContentPartPr/>
                <p14:nvPr/>
              </p14:nvContentPartPr>
              <p14:xfrm>
                <a:off x="11384530" y="2225609"/>
                <a:ext cx="3240" cy="6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FFF120E-309F-F223-B8E6-528ECC9CD9E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375890" y="2216969"/>
                  <a:ext cx="20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65D639F-DF21-B337-DE1F-8F8BFA0FCA80}"/>
                    </a:ext>
                  </a:extLst>
                </p14:cNvPr>
                <p14:cNvContentPartPr/>
                <p14:nvPr/>
              </p14:nvContentPartPr>
              <p14:xfrm>
                <a:off x="11488210" y="2132369"/>
                <a:ext cx="68760" cy="118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65D639F-DF21-B337-DE1F-8F8BFA0FCA8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479210" y="2123369"/>
                  <a:ext cx="86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5A56341-273A-E793-CD7C-4DAFC203A4CE}"/>
                    </a:ext>
                  </a:extLst>
                </p14:cNvPr>
                <p14:cNvContentPartPr/>
                <p14:nvPr/>
              </p14:nvContentPartPr>
              <p14:xfrm>
                <a:off x="11658130" y="2067929"/>
                <a:ext cx="111960" cy="160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5A56341-273A-E793-CD7C-4DAFC203A4C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649130" y="2058929"/>
                  <a:ext cx="129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21B297D-2AFC-67BE-3B6D-1A0C23043A59}"/>
                    </a:ext>
                  </a:extLst>
                </p14:cNvPr>
                <p14:cNvContentPartPr/>
                <p14:nvPr/>
              </p14:nvContentPartPr>
              <p14:xfrm>
                <a:off x="11661010" y="2003849"/>
                <a:ext cx="72720" cy="289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21B297D-2AFC-67BE-3B6D-1A0C23043A5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652010" y="1994849"/>
                  <a:ext cx="903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5285720-7D03-84D6-6C68-FF9D443C6782}"/>
                    </a:ext>
                  </a:extLst>
                </p14:cNvPr>
                <p14:cNvContentPartPr/>
                <p14:nvPr/>
              </p14:nvContentPartPr>
              <p14:xfrm>
                <a:off x="11662810" y="1905209"/>
                <a:ext cx="268200" cy="473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5285720-7D03-84D6-6C68-FF9D443C678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653810" y="1896569"/>
                  <a:ext cx="285840" cy="49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D38C6CD-407C-9101-921E-AA2F11961B76}"/>
              </a:ext>
            </a:extLst>
          </p:cNvPr>
          <p:cNvGrpSpPr/>
          <p:nvPr/>
        </p:nvGrpSpPr>
        <p:grpSpPr>
          <a:xfrm>
            <a:off x="5596810" y="1584089"/>
            <a:ext cx="110520" cy="293040"/>
            <a:chOff x="5596810" y="1584089"/>
            <a:chExt cx="11052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98038A5-3FDD-A8BF-9369-CEB821B8DDAD}"/>
                    </a:ext>
                  </a:extLst>
                </p14:cNvPr>
                <p14:cNvContentPartPr/>
                <p14:nvPr/>
              </p14:nvContentPartPr>
              <p14:xfrm>
                <a:off x="5596810" y="1613609"/>
                <a:ext cx="96480" cy="263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98038A5-3FDD-A8BF-9369-CEB821B8DDA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87810" y="1604609"/>
                  <a:ext cx="114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41971BE-8051-CBCA-627F-340FEC338791}"/>
                    </a:ext>
                  </a:extLst>
                </p14:cNvPr>
                <p14:cNvContentPartPr/>
                <p14:nvPr/>
              </p14:nvContentPartPr>
              <p14:xfrm>
                <a:off x="5631010" y="1584089"/>
                <a:ext cx="76320" cy="68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41971BE-8051-CBCA-627F-340FEC33879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22370" y="1575089"/>
                  <a:ext cx="9396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A212852-E2E9-1160-F27B-C79AF2E57DD5}"/>
              </a:ext>
            </a:extLst>
          </p:cNvPr>
          <p:cNvGrpSpPr/>
          <p:nvPr/>
        </p:nvGrpSpPr>
        <p:grpSpPr>
          <a:xfrm>
            <a:off x="4551370" y="1887209"/>
            <a:ext cx="1827720" cy="797760"/>
            <a:chOff x="4551370" y="1887209"/>
            <a:chExt cx="1827720" cy="79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02ABF31-54FC-5FCD-D659-CA1BC38BDCB7}"/>
                    </a:ext>
                  </a:extLst>
                </p14:cNvPr>
                <p14:cNvContentPartPr/>
                <p14:nvPr/>
              </p14:nvContentPartPr>
              <p14:xfrm>
                <a:off x="4620850" y="2051729"/>
                <a:ext cx="767880" cy="232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02ABF31-54FC-5FCD-D659-CA1BC38BDCB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11850" y="2042729"/>
                  <a:ext cx="785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8E5436D-4143-86A1-87D3-9810D489445E}"/>
                    </a:ext>
                  </a:extLst>
                </p14:cNvPr>
                <p14:cNvContentPartPr/>
                <p14:nvPr/>
              </p14:nvContentPartPr>
              <p14:xfrm>
                <a:off x="5004250" y="1946969"/>
                <a:ext cx="26640" cy="7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8E5436D-4143-86A1-87D3-9810D489445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95250" y="1938329"/>
                  <a:ext cx="44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A7B7AF4-E4C3-E578-0569-FBE021FEAC9C}"/>
                    </a:ext>
                  </a:extLst>
                </p14:cNvPr>
                <p14:cNvContentPartPr/>
                <p14:nvPr/>
              </p14:nvContentPartPr>
              <p14:xfrm>
                <a:off x="5596810" y="1887209"/>
                <a:ext cx="612360" cy="345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A7B7AF4-E4C3-E578-0569-FBE021FEAC9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88170" y="1878209"/>
                  <a:ext cx="6300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8F5D1C3-65FE-F9F5-D941-72C6A4D952D0}"/>
                    </a:ext>
                  </a:extLst>
                </p14:cNvPr>
                <p14:cNvContentPartPr/>
                <p14:nvPr/>
              </p14:nvContentPartPr>
              <p14:xfrm>
                <a:off x="4577290" y="2329649"/>
                <a:ext cx="328680" cy="221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8F5D1C3-65FE-F9F5-D941-72C6A4D952D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68290" y="2321009"/>
                  <a:ext cx="346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BB5C78A-FD2B-5C28-970A-6704DE4E92FD}"/>
                    </a:ext>
                  </a:extLst>
                </p14:cNvPr>
                <p14:cNvContentPartPr/>
                <p14:nvPr/>
              </p14:nvContentPartPr>
              <p14:xfrm>
                <a:off x="4551370" y="2362769"/>
                <a:ext cx="292680" cy="85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BB5C78A-FD2B-5C28-970A-6704DE4E92F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542730" y="2353769"/>
                  <a:ext cx="310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E086864-B1C6-DAAC-A81E-5DCC08CDC228}"/>
                    </a:ext>
                  </a:extLst>
                </p14:cNvPr>
                <p14:cNvContentPartPr/>
                <p14:nvPr/>
              </p14:nvContentPartPr>
              <p14:xfrm>
                <a:off x="5041690" y="2292929"/>
                <a:ext cx="637200" cy="392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E086864-B1C6-DAAC-A81E-5DCC08CDC22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032690" y="2283929"/>
                  <a:ext cx="6548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2A177CA-1869-3D9B-8156-AE852F39D8F1}"/>
                    </a:ext>
                  </a:extLst>
                </p14:cNvPr>
                <p14:cNvContentPartPr/>
                <p14:nvPr/>
              </p14:nvContentPartPr>
              <p14:xfrm>
                <a:off x="5349130" y="2341169"/>
                <a:ext cx="25920" cy="11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2A177CA-1869-3D9B-8156-AE852F39D8F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40490" y="2332169"/>
                  <a:ext cx="43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5EED073-D9A2-CCEC-4C96-6E4076147A6B}"/>
                    </a:ext>
                  </a:extLst>
                </p14:cNvPr>
                <p14:cNvContentPartPr/>
                <p14:nvPr/>
              </p14:nvContentPartPr>
              <p14:xfrm>
                <a:off x="5702650" y="2210489"/>
                <a:ext cx="676440" cy="338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5EED073-D9A2-CCEC-4C96-6E4076147A6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693650" y="2201489"/>
                  <a:ext cx="6940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09F5B3E-2E2F-6B41-9C1B-02A144D8F943}"/>
                    </a:ext>
                  </a:extLst>
                </p14:cNvPr>
                <p14:cNvContentPartPr/>
                <p14:nvPr/>
              </p14:nvContentPartPr>
              <p14:xfrm>
                <a:off x="6117730" y="2324969"/>
                <a:ext cx="230040" cy="9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09F5B3E-2E2F-6B41-9C1B-02A144D8F94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109090" y="2316329"/>
                  <a:ext cx="247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A82AE3A-747D-3708-B742-2DDC01528FD6}"/>
                    </a:ext>
                  </a:extLst>
                </p14:cNvPr>
                <p14:cNvContentPartPr/>
                <p14:nvPr/>
              </p14:nvContentPartPr>
              <p14:xfrm>
                <a:off x="5840890" y="2323889"/>
                <a:ext cx="343800" cy="56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A82AE3A-747D-3708-B742-2DDC01528FD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832250" y="2314889"/>
                  <a:ext cx="36144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E15C213-8820-2CB7-3816-F957D19CE971}"/>
              </a:ext>
            </a:extLst>
          </p:cNvPr>
          <p:cNvGrpSpPr/>
          <p:nvPr/>
        </p:nvGrpSpPr>
        <p:grpSpPr>
          <a:xfrm>
            <a:off x="1043890" y="3008969"/>
            <a:ext cx="3572640" cy="460440"/>
            <a:chOff x="1043890" y="3008969"/>
            <a:chExt cx="357264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1C2A594-699E-A3FE-D3F9-FEF867B0778E}"/>
                    </a:ext>
                  </a:extLst>
                </p14:cNvPr>
                <p14:cNvContentPartPr/>
                <p14:nvPr/>
              </p14:nvContentPartPr>
              <p14:xfrm>
                <a:off x="1043890" y="3057209"/>
                <a:ext cx="1389960" cy="412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1C2A594-699E-A3FE-D3F9-FEF867B0778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4890" y="3048209"/>
                  <a:ext cx="14076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B3C6796-852A-88C5-4957-429E17459110}"/>
                    </a:ext>
                  </a:extLst>
                </p14:cNvPr>
                <p14:cNvContentPartPr/>
                <p14:nvPr/>
              </p14:nvContentPartPr>
              <p14:xfrm>
                <a:off x="2169250" y="3154049"/>
                <a:ext cx="228240" cy="27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B3C6796-852A-88C5-4957-429E1745911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160250" y="3145049"/>
                  <a:ext cx="245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76EFB35-F7F5-B047-3A73-C49D8E2A09DC}"/>
                    </a:ext>
                  </a:extLst>
                </p14:cNvPr>
                <p14:cNvContentPartPr/>
                <p14:nvPr/>
              </p14:nvContentPartPr>
              <p14:xfrm>
                <a:off x="2634370" y="3110129"/>
                <a:ext cx="203400" cy="262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76EFB35-F7F5-B047-3A73-C49D8E2A09D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25370" y="3101129"/>
                  <a:ext cx="2210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FE277A2-6306-7511-E8A9-3A01B5E4EF5C}"/>
                    </a:ext>
                  </a:extLst>
                </p14:cNvPr>
                <p14:cNvContentPartPr/>
                <p14:nvPr/>
              </p14:nvContentPartPr>
              <p14:xfrm>
                <a:off x="3022090" y="3195809"/>
                <a:ext cx="126000" cy="82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FE277A2-6306-7511-E8A9-3A01B5E4EF5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13090" y="3187169"/>
                  <a:ext cx="143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A0A0EED-CBE0-D24E-9D1F-443F0D0F0FB4}"/>
                    </a:ext>
                  </a:extLst>
                </p14:cNvPr>
                <p14:cNvContentPartPr/>
                <p14:nvPr/>
              </p14:nvContentPartPr>
              <p14:xfrm>
                <a:off x="3058810" y="3073769"/>
                <a:ext cx="118800" cy="15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A0A0EED-CBE0-D24E-9D1F-443F0D0F0FB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49810" y="3064769"/>
                  <a:ext cx="136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4E762D3-A909-402D-2093-2DC883E70588}"/>
                    </a:ext>
                  </a:extLst>
                </p14:cNvPr>
                <p14:cNvContentPartPr/>
                <p14:nvPr/>
              </p14:nvContentPartPr>
              <p14:xfrm>
                <a:off x="3332770" y="3197969"/>
                <a:ext cx="126000" cy="14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4E762D3-A909-402D-2093-2DC883E7058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23770" y="3189329"/>
                  <a:ext cx="143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42977C5-1DB4-08A3-289F-79B5D4D89048}"/>
                    </a:ext>
                  </a:extLst>
                </p14:cNvPr>
                <p14:cNvContentPartPr/>
                <p14:nvPr/>
              </p14:nvContentPartPr>
              <p14:xfrm>
                <a:off x="3354730" y="3252689"/>
                <a:ext cx="97920" cy="7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42977C5-1DB4-08A3-289F-79B5D4D8904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45730" y="3244049"/>
                  <a:ext cx="11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B3FC095-3E8C-A964-1CE1-F3D73A04AA84}"/>
                    </a:ext>
                  </a:extLst>
                </p14:cNvPr>
                <p14:cNvContentPartPr/>
                <p14:nvPr/>
              </p14:nvContentPartPr>
              <p14:xfrm>
                <a:off x="3603850" y="3051089"/>
                <a:ext cx="62280" cy="257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B3FC095-3E8C-A964-1CE1-F3D73A04AA8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94850" y="3042089"/>
                  <a:ext cx="79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4B5F36F-7E43-0822-5480-8B2B978A8642}"/>
                    </a:ext>
                  </a:extLst>
                </p14:cNvPr>
                <p14:cNvContentPartPr/>
                <p14:nvPr/>
              </p14:nvContentPartPr>
              <p14:xfrm>
                <a:off x="3701410" y="3172769"/>
                <a:ext cx="132120" cy="72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4B5F36F-7E43-0822-5480-8B2B978A864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92410" y="3163769"/>
                  <a:ext cx="149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2786D40-917B-683C-BAFB-2ED5831D7035}"/>
                    </a:ext>
                  </a:extLst>
                </p14:cNvPr>
                <p14:cNvContentPartPr/>
                <p14:nvPr/>
              </p14:nvContentPartPr>
              <p14:xfrm>
                <a:off x="3771250" y="3125609"/>
                <a:ext cx="129960" cy="97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2786D40-917B-683C-BAFB-2ED5831D703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62250" y="3116969"/>
                  <a:ext cx="147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6909616-DAE2-6607-471B-0113DCC6CA87}"/>
                    </a:ext>
                  </a:extLst>
                </p14:cNvPr>
                <p14:cNvContentPartPr/>
                <p14:nvPr/>
              </p14:nvContentPartPr>
              <p14:xfrm>
                <a:off x="3732010" y="3219569"/>
                <a:ext cx="86400" cy="41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6909616-DAE2-6607-471B-0113DCC6CA8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23370" y="3210929"/>
                  <a:ext cx="104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49D04EC-A725-0E02-2034-6D90092772AD}"/>
                    </a:ext>
                  </a:extLst>
                </p14:cNvPr>
                <p14:cNvContentPartPr/>
                <p14:nvPr/>
              </p14:nvContentPartPr>
              <p14:xfrm>
                <a:off x="3842170" y="3269609"/>
                <a:ext cx="47520" cy="88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49D04EC-A725-0E02-2034-6D90092772A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33170" y="3260969"/>
                  <a:ext cx="65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736E39B-CA89-EB6C-BB17-D02AEA622685}"/>
                    </a:ext>
                  </a:extLst>
                </p14:cNvPr>
                <p14:cNvContentPartPr/>
                <p14:nvPr/>
              </p14:nvContentPartPr>
              <p14:xfrm>
                <a:off x="4045930" y="3165209"/>
                <a:ext cx="94320" cy="223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736E39B-CA89-EB6C-BB17-D02AEA62268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37290" y="3156569"/>
                  <a:ext cx="111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E1D9D8C-ED8B-3E85-31E4-9C7BBD4970A3}"/>
                    </a:ext>
                  </a:extLst>
                </p14:cNvPr>
                <p14:cNvContentPartPr/>
                <p14:nvPr/>
              </p14:nvContentPartPr>
              <p14:xfrm>
                <a:off x="4166170" y="3272849"/>
                <a:ext cx="76680" cy="99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E1D9D8C-ED8B-3E85-31E4-9C7BBD4970A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157530" y="3264209"/>
                  <a:ext cx="94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6C0330B-9A70-2FDB-DEFB-8F95CA2F1288}"/>
                    </a:ext>
                  </a:extLst>
                </p14:cNvPr>
                <p14:cNvContentPartPr/>
                <p14:nvPr/>
              </p14:nvContentPartPr>
              <p14:xfrm>
                <a:off x="4365250" y="3132089"/>
                <a:ext cx="159480" cy="131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6C0330B-9A70-2FDB-DEFB-8F95CA2F128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56610" y="3123449"/>
                  <a:ext cx="177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557BE5A-DDA7-6AE1-9C4E-BD0E4DB3B364}"/>
                    </a:ext>
                  </a:extLst>
                </p14:cNvPr>
                <p14:cNvContentPartPr/>
                <p14:nvPr/>
              </p14:nvContentPartPr>
              <p14:xfrm>
                <a:off x="4383970" y="3215609"/>
                <a:ext cx="112680" cy="14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557BE5A-DDA7-6AE1-9C4E-BD0E4DB3B36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75330" y="3206609"/>
                  <a:ext cx="130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F586DE1-AA1F-4E86-76B2-54E012478F00}"/>
                    </a:ext>
                  </a:extLst>
                </p14:cNvPr>
                <p14:cNvContentPartPr/>
                <p14:nvPr/>
              </p14:nvContentPartPr>
              <p14:xfrm>
                <a:off x="4480090" y="3008969"/>
                <a:ext cx="136440" cy="319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F586DE1-AA1F-4E86-76B2-54E012478F0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471450" y="2999969"/>
                  <a:ext cx="15408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C84C498-FB34-3F8D-7F80-4962135F4A78}"/>
              </a:ext>
            </a:extLst>
          </p:cNvPr>
          <p:cNvGrpSpPr/>
          <p:nvPr/>
        </p:nvGrpSpPr>
        <p:grpSpPr>
          <a:xfrm>
            <a:off x="4972930" y="2966129"/>
            <a:ext cx="2608200" cy="449280"/>
            <a:chOff x="4972930" y="2966129"/>
            <a:chExt cx="260820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DF77AC3-AA08-02BF-BCE0-73E767080183}"/>
                    </a:ext>
                  </a:extLst>
                </p14:cNvPr>
                <p14:cNvContentPartPr/>
                <p14:nvPr/>
              </p14:nvContentPartPr>
              <p14:xfrm>
                <a:off x="4972930" y="3147569"/>
                <a:ext cx="642240" cy="124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DF77AC3-AA08-02BF-BCE0-73E76708018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63930" y="3138569"/>
                  <a:ext cx="659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7931110-25D2-AC8F-2C01-28B9E2DBFC18}"/>
                    </a:ext>
                  </a:extLst>
                </p14:cNvPr>
                <p14:cNvContentPartPr/>
                <p14:nvPr/>
              </p14:nvContentPartPr>
              <p14:xfrm>
                <a:off x="5820010" y="2990609"/>
                <a:ext cx="304920" cy="258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7931110-25D2-AC8F-2C01-28B9E2DBFC1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11010" y="2981609"/>
                  <a:ext cx="3225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C38F918-6561-F9BE-FB4A-FA7C07ADAFA1}"/>
                    </a:ext>
                  </a:extLst>
                </p14:cNvPr>
                <p14:cNvContentPartPr/>
                <p14:nvPr/>
              </p14:nvContentPartPr>
              <p14:xfrm>
                <a:off x="6276490" y="3095369"/>
                <a:ext cx="291600" cy="119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C38F918-6561-F9BE-FB4A-FA7C07ADAFA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67490" y="3086369"/>
                  <a:ext cx="309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D193FD0-9E20-56B0-C12B-20920D949771}"/>
                    </a:ext>
                  </a:extLst>
                </p14:cNvPr>
                <p14:cNvContentPartPr/>
                <p14:nvPr/>
              </p14:nvContentPartPr>
              <p14:xfrm>
                <a:off x="6443530" y="3059009"/>
                <a:ext cx="160560" cy="167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D193FD0-9E20-56B0-C12B-20920D94977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434890" y="3050009"/>
                  <a:ext cx="178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21DA3F8-FF9F-0A58-24D4-145CF7D915D8}"/>
                    </a:ext>
                  </a:extLst>
                </p14:cNvPr>
                <p14:cNvContentPartPr/>
                <p14:nvPr/>
              </p14:nvContentPartPr>
              <p14:xfrm>
                <a:off x="6582130" y="2966129"/>
                <a:ext cx="999000" cy="449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21DA3F8-FF9F-0A58-24D4-145CF7D915D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573490" y="2957129"/>
                  <a:ext cx="1016640" cy="46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5CC222EC-654B-45D8-F366-6400AEA7B710}"/>
                  </a:ext>
                </a:extLst>
              </p14:cNvPr>
              <p14:cNvContentPartPr/>
              <p14:nvPr/>
            </p14:nvContentPartPr>
            <p14:xfrm>
              <a:off x="7796050" y="3057209"/>
              <a:ext cx="321120" cy="13428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5CC222EC-654B-45D8-F366-6400AEA7B710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787410" y="3048569"/>
                <a:ext cx="3387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DA87FF32-C9C7-76CD-2B0E-A4AF9B4544C3}"/>
                  </a:ext>
                </a:extLst>
              </p14:cNvPr>
              <p14:cNvContentPartPr/>
              <p14:nvPr/>
            </p14:nvContentPartPr>
            <p14:xfrm>
              <a:off x="7964890" y="2989529"/>
              <a:ext cx="27720" cy="504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DA87FF32-C9C7-76CD-2B0E-A4AF9B4544C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955890" y="2980529"/>
                <a:ext cx="453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9B48CE8D-0005-A1D2-CE40-FCAE8FC9238C}"/>
                  </a:ext>
                </a:extLst>
              </p14:cNvPr>
              <p14:cNvContentPartPr/>
              <p14:nvPr/>
            </p14:nvContentPartPr>
            <p14:xfrm>
              <a:off x="8272330" y="2868929"/>
              <a:ext cx="779040" cy="30240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9B48CE8D-0005-A1D2-CE40-FCAE8FC9238C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263330" y="2859929"/>
                <a:ext cx="79668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0FAFF8CD-19E3-9CD2-2BCA-F2BE1DA650A1}"/>
                  </a:ext>
                </a:extLst>
              </p14:cNvPr>
              <p14:cNvContentPartPr/>
              <p14:nvPr/>
            </p14:nvContentPartPr>
            <p14:xfrm>
              <a:off x="8295010" y="2917529"/>
              <a:ext cx="374040" cy="720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0FAFF8CD-19E3-9CD2-2BCA-F2BE1DA650A1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286010" y="2908889"/>
                <a:ext cx="39168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846D464-4BEE-0667-03BB-21FCDAC2AFBE}"/>
              </a:ext>
            </a:extLst>
          </p:cNvPr>
          <p:cNvGrpSpPr/>
          <p:nvPr/>
        </p:nvGrpSpPr>
        <p:grpSpPr>
          <a:xfrm>
            <a:off x="9280690" y="2743649"/>
            <a:ext cx="2541240" cy="478440"/>
            <a:chOff x="9280690" y="2743649"/>
            <a:chExt cx="254124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69796EE-3685-FAF5-F44C-F5297C125E6D}"/>
                    </a:ext>
                  </a:extLst>
                </p14:cNvPr>
                <p14:cNvContentPartPr/>
                <p14:nvPr/>
              </p14:nvContentPartPr>
              <p14:xfrm>
                <a:off x="9280690" y="2805569"/>
                <a:ext cx="169200" cy="405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69796EE-3685-FAF5-F44C-F5297C125E6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272050" y="2796569"/>
                  <a:ext cx="1868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95CC081-8979-EB72-C3C4-C8D795FD921A}"/>
                    </a:ext>
                  </a:extLst>
                </p14:cNvPr>
                <p14:cNvContentPartPr/>
                <p14:nvPr/>
              </p14:nvContentPartPr>
              <p14:xfrm>
                <a:off x="9618010" y="2754449"/>
                <a:ext cx="951120" cy="467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95CC081-8979-EB72-C3C4-C8D795FD921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609370" y="2745449"/>
                  <a:ext cx="96876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4703551-F8B8-3AEA-857C-3FC9DA285F7E}"/>
                    </a:ext>
                  </a:extLst>
                </p14:cNvPr>
                <p14:cNvContentPartPr/>
                <p14:nvPr/>
              </p14:nvContentPartPr>
              <p14:xfrm>
                <a:off x="10644010" y="2823929"/>
                <a:ext cx="372960" cy="251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4703551-F8B8-3AEA-857C-3FC9DA285F7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635010" y="2815289"/>
                  <a:ext cx="3906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D99E65F-E6AB-ADA0-D19B-3097E7A29D25}"/>
                    </a:ext>
                  </a:extLst>
                </p14:cNvPr>
                <p14:cNvContentPartPr/>
                <p14:nvPr/>
              </p14:nvContentPartPr>
              <p14:xfrm>
                <a:off x="11211730" y="2743649"/>
                <a:ext cx="610200" cy="344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D99E65F-E6AB-ADA0-D19B-3097E7A29D2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202730" y="2735009"/>
                  <a:ext cx="62784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93E78FD-708A-46D1-13A4-FD612CDE433E}"/>
              </a:ext>
            </a:extLst>
          </p:cNvPr>
          <p:cNvGrpSpPr/>
          <p:nvPr/>
        </p:nvGrpSpPr>
        <p:grpSpPr>
          <a:xfrm>
            <a:off x="2311090" y="869129"/>
            <a:ext cx="2765160" cy="753480"/>
            <a:chOff x="2311090" y="869129"/>
            <a:chExt cx="2765160" cy="75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A31D270-88DB-8AFE-DCDF-7B684F32387B}"/>
                    </a:ext>
                  </a:extLst>
                </p14:cNvPr>
                <p14:cNvContentPartPr/>
                <p14:nvPr/>
              </p14:nvContentPartPr>
              <p14:xfrm>
                <a:off x="2311090" y="919169"/>
                <a:ext cx="127080" cy="703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A31D270-88DB-8AFE-DCDF-7B684F32387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302450" y="910169"/>
                  <a:ext cx="144720" cy="72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B2A65A8-40AC-BF6F-B953-C4EE18DDEABA}"/>
                    </a:ext>
                  </a:extLst>
                </p14:cNvPr>
                <p14:cNvContentPartPr/>
                <p14:nvPr/>
              </p14:nvContentPartPr>
              <p14:xfrm>
                <a:off x="2607010" y="1208249"/>
                <a:ext cx="93240" cy="167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B2A65A8-40AC-BF6F-B953-C4EE18DDEAB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598010" y="1199249"/>
                  <a:ext cx="110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CF93AC4-3283-AEC2-7697-669E5B09EF82}"/>
                    </a:ext>
                  </a:extLst>
                </p14:cNvPr>
                <p14:cNvContentPartPr/>
                <p14:nvPr/>
              </p14:nvContentPartPr>
              <p14:xfrm>
                <a:off x="2730130" y="1059569"/>
                <a:ext cx="139680" cy="93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CF93AC4-3283-AEC2-7697-669E5B09EF8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721490" y="1050569"/>
                  <a:ext cx="157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9F2F75E-3D81-458A-631E-A8E657797EF6}"/>
                    </a:ext>
                  </a:extLst>
                </p14:cNvPr>
                <p14:cNvContentPartPr/>
                <p14:nvPr/>
              </p14:nvContentPartPr>
              <p14:xfrm>
                <a:off x="2882410" y="1102409"/>
                <a:ext cx="139680" cy="284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9F2F75E-3D81-458A-631E-A8E657797EF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873410" y="1093769"/>
                  <a:ext cx="1573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85AE70F-4715-E104-D6A3-F93C733F8A22}"/>
                    </a:ext>
                  </a:extLst>
                </p14:cNvPr>
                <p14:cNvContentPartPr/>
                <p14:nvPr/>
              </p14:nvContentPartPr>
              <p14:xfrm>
                <a:off x="3086530" y="1257569"/>
                <a:ext cx="128880" cy="104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85AE70F-4715-E104-D6A3-F93C733F8A2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077890" y="1248569"/>
                  <a:ext cx="146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46A8F11-E3D1-AD29-1A6C-09101D6CA8D2}"/>
                    </a:ext>
                  </a:extLst>
                </p14:cNvPr>
                <p14:cNvContentPartPr/>
                <p14:nvPr/>
              </p14:nvContentPartPr>
              <p14:xfrm>
                <a:off x="3442930" y="1068929"/>
                <a:ext cx="137520" cy="28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46A8F11-E3D1-AD29-1A6C-09101D6CA8D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434290" y="1060289"/>
                  <a:ext cx="155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138BEEB-1967-ECF6-BEFA-FBCCD07CC3FF}"/>
                    </a:ext>
                  </a:extLst>
                </p14:cNvPr>
                <p14:cNvContentPartPr/>
                <p14:nvPr/>
              </p14:nvContentPartPr>
              <p14:xfrm>
                <a:off x="3422770" y="1224449"/>
                <a:ext cx="192600" cy="33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138BEEB-1967-ECF6-BEFA-FBCCD07CC3F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414130" y="1215809"/>
                  <a:ext cx="210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4C1D320-B2CF-4A03-8C3B-04667A3F0266}"/>
                    </a:ext>
                  </a:extLst>
                </p14:cNvPr>
                <p14:cNvContentPartPr/>
                <p14:nvPr/>
              </p14:nvContentPartPr>
              <p14:xfrm>
                <a:off x="3627970" y="1345769"/>
                <a:ext cx="52920" cy="19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4C1D320-B2CF-4A03-8C3B-04667A3F026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618970" y="1336769"/>
                  <a:ext cx="70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C4F6A3D-A86E-7C1A-0FC1-E94D71257758}"/>
                    </a:ext>
                  </a:extLst>
                </p14:cNvPr>
                <p14:cNvContentPartPr/>
                <p14:nvPr/>
              </p14:nvContentPartPr>
              <p14:xfrm>
                <a:off x="3615010" y="1466009"/>
                <a:ext cx="100080" cy="26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C4F6A3D-A86E-7C1A-0FC1-E94D7125775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606010" y="1457009"/>
                  <a:ext cx="117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7F519C7-EAE5-D563-F71F-81554E1851DE}"/>
                    </a:ext>
                  </a:extLst>
                </p14:cNvPr>
                <p14:cNvContentPartPr/>
                <p14:nvPr/>
              </p14:nvContentPartPr>
              <p14:xfrm>
                <a:off x="3662530" y="882449"/>
                <a:ext cx="130680" cy="172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7F519C7-EAE5-D563-F71F-81554E1851D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653890" y="873809"/>
                  <a:ext cx="148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87EF9FA-97E1-45A0-9CAB-B3ECAF6554BA}"/>
                    </a:ext>
                  </a:extLst>
                </p14:cNvPr>
                <p14:cNvContentPartPr/>
                <p14:nvPr/>
              </p14:nvContentPartPr>
              <p14:xfrm>
                <a:off x="3656050" y="909449"/>
                <a:ext cx="115200" cy="120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87EF9FA-97E1-45A0-9CAB-B3ECAF6554B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647410" y="900449"/>
                  <a:ext cx="132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9F93A9-42B7-A00E-BE04-F7B55F37B184}"/>
                    </a:ext>
                  </a:extLst>
                </p14:cNvPr>
                <p14:cNvContentPartPr/>
                <p14:nvPr/>
              </p14:nvContentPartPr>
              <p14:xfrm>
                <a:off x="3638410" y="968129"/>
                <a:ext cx="202680" cy="59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9F93A9-42B7-A00E-BE04-F7B55F37B18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629770" y="959489"/>
                  <a:ext cx="220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00E3DEE-083A-6371-0986-28FF434B931C}"/>
                    </a:ext>
                  </a:extLst>
                </p14:cNvPr>
                <p14:cNvContentPartPr/>
                <p14:nvPr/>
              </p14:nvContentPartPr>
              <p14:xfrm>
                <a:off x="3699610" y="869129"/>
                <a:ext cx="46080" cy="225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00E3DEE-083A-6371-0986-28FF434B931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690610" y="860489"/>
                  <a:ext cx="63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7ECB675-0EE2-AFB9-CFB1-797C5AE0E2C5}"/>
                    </a:ext>
                  </a:extLst>
                </p14:cNvPr>
                <p14:cNvContentPartPr/>
                <p14:nvPr/>
              </p14:nvContentPartPr>
              <p14:xfrm>
                <a:off x="3878890" y="1042289"/>
                <a:ext cx="93240" cy="302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7ECB675-0EE2-AFB9-CFB1-797C5AE0E2C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870250" y="1033289"/>
                  <a:ext cx="1108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F17769B-0EE1-E1E0-A7CB-8FD2DE58F118}"/>
                    </a:ext>
                  </a:extLst>
                </p14:cNvPr>
                <p14:cNvContentPartPr/>
                <p14:nvPr/>
              </p14:nvContentPartPr>
              <p14:xfrm>
                <a:off x="4014250" y="1125449"/>
                <a:ext cx="116640" cy="164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F17769B-0EE1-E1E0-A7CB-8FD2DE58F11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05610" y="1116809"/>
                  <a:ext cx="134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5DC46EE-6FBB-1505-DE12-60C6736EACB6}"/>
                    </a:ext>
                  </a:extLst>
                </p14:cNvPr>
                <p14:cNvContentPartPr/>
                <p14:nvPr/>
              </p14:nvContentPartPr>
              <p14:xfrm>
                <a:off x="4146370" y="1019609"/>
                <a:ext cx="87120" cy="347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5DC46EE-6FBB-1505-DE12-60C6736EACB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137730" y="1010609"/>
                  <a:ext cx="1047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649D2C9-5DE1-6840-143E-B39691F0887A}"/>
                    </a:ext>
                  </a:extLst>
                </p14:cNvPr>
                <p14:cNvContentPartPr/>
                <p14:nvPr/>
              </p14:nvContentPartPr>
              <p14:xfrm>
                <a:off x="4404850" y="1011329"/>
                <a:ext cx="133560" cy="320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649D2C9-5DE1-6840-143E-B39691F0887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396210" y="1002689"/>
                  <a:ext cx="1512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57FD93C-3675-3F42-5C0D-11378C7E320A}"/>
                    </a:ext>
                  </a:extLst>
                </p14:cNvPr>
                <p14:cNvContentPartPr/>
                <p14:nvPr/>
              </p14:nvContentPartPr>
              <p14:xfrm>
                <a:off x="4356970" y="1143089"/>
                <a:ext cx="182880" cy="34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57FD93C-3675-3F42-5C0D-11378C7E320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347970" y="1134089"/>
                  <a:ext cx="200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22E4801-8912-F14B-2DF7-E005CFC83503}"/>
                    </a:ext>
                  </a:extLst>
                </p14:cNvPr>
                <p14:cNvContentPartPr/>
                <p14:nvPr/>
              </p14:nvContentPartPr>
              <p14:xfrm>
                <a:off x="4544530" y="1340729"/>
                <a:ext cx="47160" cy="129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22E4801-8912-F14B-2DF7-E005CFC8350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535890" y="1331729"/>
                  <a:ext cx="64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65A3E79-C89E-3BF7-3D58-D53E94898AC3}"/>
                    </a:ext>
                  </a:extLst>
                </p14:cNvPr>
                <p14:cNvContentPartPr/>
                <p14:nvPr/>
              </p14:nvContentPartPr>
              <p14:xfrm>
                <a:off x="4580170" y="1296449"/>
                <a:ext cx="11880" cy="14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65A3E79-C89E-3BF7-3D58-D53E94898AC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571170" y="1287449"/>
                  <a:ext cx="2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661319E-CD64-25B2-5CAF-695AE4C78014}"/>
                    </a:ext>
                  </a:extLst>
                </p14:cNvPr>
                <p14:cNvContentPartPr/>
                <p14:nvPr/>
              </p14:nvContentPartPr>
              <p14:xfrm>
                <a:off x="4675930" y="981809"/>
                <a:ext cx="136080" cy="353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661319E-CD64-25B2-5CAF-695AE4C7801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666930" y="972809"/>
                  <a:ext cx="1537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2B4215D-6C41-78B3-4E99-CE7FFD495F17}"/>
                    </a:ext>
                  </a:extLst>
                </p14:cNvPr>
                <p14:cNvContentPartPr/>
                <p14:nvPr/>
              </p14:nvContentPartPr>
              <p14:xfrm>
                <a:off x="4822810" y="1136609"/>
                <a:ext cx="97920" cy="130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2B4215D-6C41-78B3-4E99-CE7FFD495F1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814170" y="1127609"/>
                  <a:ext cx="115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C4F0A25-24F9-BDD7-078A-A7F6F80975DB}"/>
                    </a:ext>
                  </a:extLst>
                </p14:cNvPr>
                <p14:cNvContentPartPr/>
                <p14:nvPr/>
              </p14:nvContentPartPr>
              <p14:xfrm>
                <a:off x="4936570" y="1006289"/>
                <a:ext cx="139680" cy="338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C4F0A25-24F9-BDD7-078A-A7F6F80975D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927570" y="997289"/>
                  <a:ext cx="1573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6FFEBB0-3C16-1992-DEF5-70247EFE6033}"/>
                    </a:ext>
                  </a:extLst>
                </p14:cNvPr>
                <p14:cNvContentPartPr/>
                <p14:nvPr/>
              </p14:nvContentPartPr>
              <p14:xfrm>
                <a:off x="2725450" y="1264769"/>
                <a:ext cx="2160" cy="32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6FFEBB0-3C16-1992-DEF5-70247EFE603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716450" y="1255769"/>
                  <a:ext cx="19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DAA1365-D2F7-A1F3-4B1E-5817B12E99B7}"/>
                    </a:ext>
                  </a:extLst>
                </p14:cNvPr>
                <p14:cNvContentPartPr/>
                <p14:nvPr/>
              </p14:nvContentPartPr>
              <p14:xfrm>
                <a:off x="2687650" y="1279529"/>
                <a:ext cx="125640" cy="76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DAA1365-D2F7-A1F3-4B1E-5817B12E99B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678650" y="1270529"/>
                  <a:ext cx="143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997EE62-D39F-AA81-FDA4-FA4AFDA81D4E}"/>
                    </a:ext>
                  </a:extLst>
                </p14:cNvPr>
                <p14:cNvContentPartPr/>
                <p14:nvPr/>
              </p14:nvContentPartPr>
              <p14:xfrm>
                <a:off x="3206410" y="1289249"/>
                <a:ext cx="69840" cy="77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997EE62-D39F-AA81-FDA4-FA4AFDA81D4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197410" y="1280249"/>
                  <a:ext cx="87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E87DF6A-E292-F569-959C-7D018E89D7A0}"/>
                    </a:ext>
                  </a:extLst>
                </p14:cNvPr>
                <p14:cNvContentPartPr/>
                <p14:nvPr/>
              </p14:nvContentPartPr>
              <p14:xfrm>
                <a:off x="4132690" y="1155329"/>
                <a:ext cx="33840" cy="137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E87DF6A-E292-F569-959C-7D018E89D7A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24050" y="1146689"/>
                  <a:ext cx="5148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65F0657-64A0-0AAF-E54C-AD35EBCB44D5}"/>
              </a:ext>
            </a:extLst>
          </p:cNvPr>
          <p:cNvGrpSpPr/>
          <p:nvPr/>
        </p:nvGrpSpPr>
        <p:grpSpPr>
          <a:xfrm>
            <a:off x="6610210" y="1040489"/>
            <a:ext cx="264240" cy="237960"/>
            <a:chOff x="6610210" y="1040489"/>
            <a:chExt cx="2642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C5EAFD9-6C28-0D5E-527D-2A0FDE68B208}"/>
                    </a:ext>
                  </a:extLst>
                </p14:cNvPr>
                <p14:cNvContentPartPr/>
                <p14:nvPr/>
              </p14:nvContentPartPr>
              <p14:xfrm>
                <a:off x="6622450" y="1109249"/>
                <a:ext cx="141480" cy="169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C5EAFD9-6C28-0D5E-527D-2A0FDE68B20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613810" y="1100249"/>
                  <a:ext cx="159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C1663E5-D140-10DC-2393-E9A6327328E4}"/>
                    </a:ext>
                  </a:extLst>
                </p14:cNvPr>
                <p14:cNvContentPartPr/>
                <p14:nvPr/>
              </p14:nvContentPartPr>
              <p14:xfrm>
                <a:off x="6610210" y="1040489"/>
                <a:ext cx="215280" cy="21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C1663E5-D140-10DC-2393-E9A6327328E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601210" y="1031489"/>
                  <a:ext cx="232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26D7B21-7A79-80AA-BFDC-A4D2E93854A1}"/>
                    </a:ext>
                  </a:extLst>
                </p14:cNvPr>
                <p14:cNvContentPartPr/>
                <p14:nvPr/>
              </p14:nvContentPartPr>
              <p14:xfrm>
                <a:off x="6745930" y="1126889"/>
                <a:ext cx="128520" cy="1454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26D7B21-7A79-80AA-BFDC-A4D2E93854A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736930" y="1117889"/>
                  <a:ext cx="14616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A4E49018-457C-3B7A-FDC8-60414CC34C74}"/>
              </a:ext>
            </a:extLst>
          </p:cNvPr>
          <p:cNvGrpSpPr/>
          <p:nvPr/>
        </p:nvGrpSpPr>
        <p:grpSpPr>
          <a:xfrm>
            <a:off x="1984210" y="3555089"/>
            <a:ext cx="4847040" cy="671760"/>
            <a:chOff x="1984210" y="3555089"/>
            <a:chExt cx="4847040" cy="67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2643946-9684-65DF-83CA-9D412947DAA8}"/>
                    </a:ext>
                  </a:extLst>
                </p14:cNvPr>
                <p14:cNvContentPartPr/>
                <p14:nvPr/>
              </p14:nvContentPartPr>
              <p14:xfrm>
                <a:off x="3983290" y="3945329"/>
                <a:ext cx="170280" cy="101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2643946-9684-65DF-83CA-9D412947DAA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974290" y="3936689"/>
                  <a:ext cx="187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0B34061-6BA9-4C1A-0A49-470E75090C13}"/>
                    </a:ext>
                  </a:extLst>
                </p14:cNvPr>
                <p14:cNvContentPartPr/>
                <p14:nvPr/>
              </p14:nvContentPartPr>
              <p14:xfrm>
                <a:off x="4229170" y="3745529"/>
                <a:ext cx="53280" cy="113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0B34061-6BA9-4C1A-0A49-470E75090C1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220530" y="3736529"/>
                  <a:ext cx="70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6B385CD-AB21-D410-83EA-83BEC4F7BE66}"/>
                    </a:ext>
                  </a:extLst>
                </p14:cNvPr>
                <p14:cNvContentPartPr/>
                <p14:nvPr/>
              </p14:nvContentPartPr>
              <p14:xfrm>
                <a:off x="4266250" y="3697649"/>
                <a:ext cx="20160" cy="5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6B385CD-AB21-D410-83EA-83BEC4F7BE6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257250" y="3688649"/>
                  <a:ext cx="37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58D4E03-9C74-A3AF-B5F3-67CDE3CA61E3}"/>
                    </a:ext>
                  </a:extLst>
                </p14:cNvPr>
                <p14:cNvContentPartPr/>
                <p14:nvPr/>
              </p14:nvContentPartPr>
              <p14:xfrm>
                <a:off x="4373530" y="3716009"/>
                <a:ext cx="135360" cy="97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58D4E03-9C74-A3AF-B5F3-67CDE3CA61E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364530" y="3707369"/>
                  <a:ext cx="153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75C4B83-F0BB-3D6A-9D4A-F0280EE46672}"/>
                    </a:ext>
                  </a:extLst>
                </p14:cNvPr>
                <p14:cNvContentPartPr/>
                <p14:nvPr/>
              </p14:nvContentPartPr>
              <p14:xfrm>
                <a:off x="4396570" y="3633209"/>
                <a:ext cx="43560" cy="261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75C4B83-F0BB-3D6A-9D4A-F0280EE4667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387570" y="3624569"/>
                  <a:ext cx="61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B9F9310-CB86-CDFB-F66B-D3E061B2D4FA}"/>
                    </a:ext>
                  </a:extLst>
                </p14:cNvPr>
                <p14:cNvContentPartPr/>
                <p14:nvPr/>
              </p14:nvContentPartPr>
              <p14:xfrm>
                <a:off x="4779970" y="3838769"/>
                <a:ext cx="12960" cy="1533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B9F9310-CB86-CDFB-F66B-D3E061B2D4F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770970" y="3829769"/>
                  <a:ext cx="30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0C69C9E-2B32-AE3A-8C98-BBF70C1956D4}"/>
                    </a:ext>
                  </a:extLst>
                </p14:cNvPr>
                <p14:cNvContentPartPr/>
                <p14:nvPr/>
              </p14:nvContentPartPr>
              <p14:xfrm>
                <a:off x="4661530" y="3946409"/>
                <a:ext cx="207360" cy="15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0C69C9E-2B32-AE3A-8C98-BBF70C1956D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652890" y="3937409"/>
                  <a:ext cx="225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E68D774-9A9E-16BE-280A-B5B45AE2DE88}"/>
                    </a:ext>
                  </a:extLst>
                </p14:cNvPr>
                <p14:cNvContentPartPr/>
                <p14:nvPr/>
              </p14:nvContentPartPr>
              <p14:xfrm>
                <a:off x="5088130" y="3737969"/>
                <a:ext cx="177480" cy="147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E68D774-9A9E-16BE-280A-B5B45AE2DE8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079130" y="3729329"/>
                  <a:ext cx="195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68A63CA-2BD9-1C69-9C3B-63E6BA1CF834}"/>
                    </a:ext>
                  </a:extLst>
                </p14:cNvPr>
                <p14:cNvContentPartPr/>
                <p14:nvPr/>
              </p14:nvContentPartPr>
              <p14:xfrm>
                <a:off x="1984210" y="3978809"/>
                <a:ext cx="217080" cy="150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68A63CA-2BD9-1C69-9C3B-63E6BA1CF83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975570" y="3970169"/>
                  <a:ext cx="234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C9A2C4E-5C1C-70CD-BE6E-878B9955152B}"/>
                    </a:ext>
                  </a:extLst>
                </p14:cNvPr>
                <p14:cNvContentPartPr/>
                <p14:nvPr/>
              </p14:nvContentPartPr>
              <p14:xfrm>
                <a:off x="2070610" y="3968009"/>
                <a:ext cx="190800" cy="156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C9A2C4E-5C1C-70CD-BE6E-878B9955152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061970" y="3959369"/>
                  <a:ext cx="208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F39995B-FED6-A0C4-76CC-C6BBCCF2B87D}"/>
                    </a:ext>
                  </a:extLst>
                </p14:cNvPr>
                <p14:cNvContentPartPr/>
                <p14:nvPr/>
              </p14:nvContentPartPr>
              <p14:xfrm>
                <a:off x="2419450" y="3982409"/>
                <a:ext cx="196200" cy="21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F39995B-FED6-A0C4-76CC-C6BBCCF2B87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410450" y="3973409"/>
                  <a:ext cx="213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48D9CC6-5E75-3369-A5AD-3B05A594B8FC}"/>
                    </a:ext>
                  </a:extLst>
                </p14:cNvPr>
                <p14:cNvContentPartPr/>
                <p14:nvPr/>
              </p14:nvContentPartPr>
              <p14:xfrm>
                <a:off x="2432410" y="4023089"/>
                <a:ext cx="204480" cy="20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48D9CC6-5E75-3369-A5AD-3B05A594B8F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423410" y="4014089"/>
                  <a:ext cx="222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21A91AA-5A30-6279-49F5-B028308294DE}"/>
                    </a:ext>
                  </a:extLst>
                </p14:cNvPr>
                <p14:cNvContentPartPr/>
                <p14:nvPr/>
              </p14:nvContentPartPr>
              <p14:xfrm>
                <a:off x="2870890" y="3788369"/>
                <a:ext cx="210240" cy="162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21A91AA-5A30-6279-49F5-B028308294D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861890" y="3779729"/>
                  <a:ext cx="227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C960935-86B2-31FB-D197-32F4BA49001F}"/>
                    </a:ext>
                  </a:extLst>
                </p14:cNvPr>
                <p14:cNvContentPartPr/>
                <p14:nvPr/>
              </p14:nvContentPartPr>
              <p14:xfrm>
                <a:off x="2821930" y="3984929"/>
                <a:ext cx="311760" cy="30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C960935-86B2-31FB-D197-32F4BA49001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812930" y="3975929"/>
                  <a:ext cx="329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F33747B-2FFD-7CCF-208E-C9CDA7046207}"/>
                    </a:ext>
                  </a:extLst>
                </p14:cNvPr>
                <p14:cNvContentPartPr/>
                <p14:nvPr/>
              </p14:nvContentPartPr>
              <p14:xfrm>
                <a:off x="2837770" y="4077809"/>
                <a:ext cx="149040" cy="149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F33747B-2FFD-7CCF-208E-C9CDA704620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828770" y="4069169"/>
                  <a:ext cx="166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2BEE424-6B54-67F1-4A16-F39E23D37DE2}"/>
                    </a:ext>
                  </a:extLst>
                </p14:cNvPr>
                <p14:cNvContentPartPr/>
                <p14:nvPr/>
              </p14:nvContentPartPr>
              <p14:xfrm>
                <a:off x="3205330" y="3956129"/>
                <a:ext cx="148320" cy="119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2BEE424-6B54-67F1-4A16-F39E23D37DE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196330" y="3947489"/>
                  <a:ext cx="165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2FB4EB8-B5B4-7D7A-4670-9B811FD85EA0}"/>
                    </a:ext>
                  </a:extLst>
                </p14:cNvPr>
                <p14:cNvContentPartPr/>
                <p14:nvPr/>
              </p14:nvContentPartPr>
              <p14:xfrm>
                <a:off x="3410170" y="3986729"/>
                <a:ext cx="16560" cy="70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2FB4EB8-B5B4-7D7A-4670-9B811FD85EA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401530" y="3977729"/>
                  <a:ext cx="34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8BE3572-948A-6129-17E7-15A51021195C}"/>
                    </a:ext>
                  </a:extLst>
                </p14:cNvPr>
                <p14:cNvContentPartPr/>
                <p14:nvPr/>
              </p14:nvContentPartPr>
              <p14:xfrm>
                <a:off x="3413410" y="3914729"/>
                <a:ext cx="8640" cy="46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8BE3572-948A-6129-17E7-15A51021195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404410" y="3905729"/>
                  <a:ext cx="26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9D047A9-CE61-ACAC-BD9B-56A20966569A}"/>
                    </a:ext>
                  </a:extLst>
                </p14:cNvPr>
                <p14:cNvContentPartPr/>
                <p14:nvPr/>
              </p14:nvContentPartPr>
              <p14:xfrm>
                <a:off x="3536530" y="3986369"/>
                <a:ext cx="81000" cy="89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9D047A9-CE61-ACAC-BD9B-56A20966569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527530" y="3977729"/>
                  <a:ext cx="98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E6B1991-58AE-BA56-610F-D3E69A2431A5}"/>
                    </a:ext>
                  </a:extLst>
                </p14:cNvPr>
                <p14:cNvContentPartPr/>
                <p14:nvPr/>
              </p14:nvContentPartPr>
              <p14:xfrm>
                <a:off x="3708250" y="3870449"/>
                <a:ext cx="164160" cy="1756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E6B1991-58AE-BA56-610F-D3E69A2431A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699250" y="3861449"/>
                  <a:ext cx="181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34EDE6A-57FD-17D8-C2F4-E5189E762D2B}"/>
                    </a:ext>
                  </a:extLst>
                </p14:cNvPr>
                <p14:cNvContentPartPr/>
                <p14:nvPr/>
              </p14:nvContentPartPr>
              <p14:xfrm>
                <a:off x="3679090" y="3973769"/>
                <a:ext cx="186120" cy="13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34EDE6A-57FD-17D8-C2F4-E5189E762D2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670090" y="3964769"/>
                  <a:ext cx="203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4D0A2CB-AC76-236A-5EC9-C706F0E2FB65}"/>
                    </a:ext>
                  </a:extLst>
                </p14:cNvPr>
                <p14:cNvContentPartPr/>
                <p14:nvPr/>
              </p14:nvContentPartPr>
              <p14:xfrm>
                <a:off x="3048730" y="3805289"/>
                <a:ext cx="96480" cy="115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4D0A2CB-AC76-236A-5EC9-C706F0E2FB6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039730" y="3796289"/>
                  <a:ext cx="114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514309D-39B5-DFDD-D49E-475AB12E075E}"/>
                    </a:ext>
                  </a:extLst>
                </p14:cNvPr>
                <p14:cNvContentPartPr/>
                <p14:nvPr/>
              </p14:nvContentPartPr>
              <p14:xfrm>
                <a:off x="4981930" y="3945689"/>
                <a:ext cx="352440" cy="39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514309D-39B5-DFDD-D49E-475AB12E075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972930" y="3937049"/>
                  <a:ext cx="370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E4EB035-3E75-156D-12A1-CAD7BEA08AEE}"/>
                    </a:ext>
                  </a:extLst>
                </p14:cNvPr>
                <p14:cNvContentPartPr/>
                <p14:nvPr/>
              </p14:nvContentPartPr>
              <p14:xfrm>
                <a:off x="5106490" y="4020929"/>
                <a:ext cx="151200" cy="1224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E4EB035-3E75-156D-12A1-CAD7BEA08AE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097490" y="4011929"/>
                  <a:ext cx="168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5F75E82-D9F5-A5B2-B7F3-3F9D81C2DCE5}"/>
                    </a:ext>
                  </a:extLst>
                </p14:cNvPr>
                <p14:cNvContentPartPr/>
                <p14:nvPr/>
              </p14:nvContentPartPr>
              <p14:xfrm>
                <a:off x="5414290" y="3850289"/>
                <a:ext cx="151920" cy="141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5F75E82-D9F5-A5B2-B7F3-3F9D81C2DCE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405650" y="3841289"/>
                  <a:ext cx="169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28F6F14-ED58-FCF5-B52A-BF3B51DDE0AE}"/>
                    </a:ext>
                  </a:extLst>
                </p14:cNvPr>
                <p14:cNvContentPartPr/>
                <p14:nvPr/>
              </p14:nvContentPartPr>
              <p14:xfrm>
                <a:off x="5615170" y="3933089"/>
                <a:ext cx="14760" cy="597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28F6F14-ED58-FCF5-B52A-BF3B51DDE0A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606530" y="3924089"/>
                  <a:ext cx="32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25CD23C-D3F3-885F-C399-68382E61ACA0}"/>
                    </a:ext>
                  </a:extLst>
                </p14:cNvPr>
                <p14:cNvContentPartPr/>
                <p14:nvPr/>
              </p14:nvContentPartPr>
              <p14:xfrm>
                <a:off x="5640370" y="3811409"/>
                <a:ext cx="6840" cy="13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25CD23C-D3F3-885F-C399-68382E61ACA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31730" y="3802409"/>
                  <a:ext cx="24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12EC4EF-498C-0CF5-6288-03E45A3D5EB1}"/>
                    </a:ext>
                  </a:extLst>
                </p14:cNvPr>
                <p14:cNvContentPartPr/>
                <p14:nvPr/>
              </p14:nvContentPartPr>
              <p14:xfrm>
                <a:off x="5757370" y="3904649"/>
                <a:ext cx="86400" cy="1054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12EC4EF-498C-0CF5-6288-03E45A3D5EB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748370" y="3895649"/>
                  <a:ext cx="104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9F76076-12C6-2875-8A07-1A9561BB47FB}"/>
                    </a:ext>
                  </a:extLst>
                </p14:cNvPr>
                <p14:cNvContentPartPr/>
                <p14:nvPr/>
              </p14:nvContentPartPr>
              <p14:xfrm>
                <a:off x="5941690" y="3769289"/>
                <a:ext cx="146880" cy="212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9F76076-12C6-2875-8A07-1A9561BB47F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932690" y="3760649"/>
                  <a:ext cx="164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6859D27-50E2-D359-E915-C9DAAF182A69}"/>
                    </a:ext>
                  </a:extLst>
                </p14:cNvPr>
                <p14:cNvContentPartPr/>
                <p14:nvPr/>
              </p14:nvContentPartPr>
              <p14:xfrm>
                <a:off x="6185050" y="3904649"/>
                <a:ext cx="132480" cy="1015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6859D27-50E2-D359-E915-C9DAAF182A6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176050" y="3896009"/>
                  <a:ext cx="150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FF79E7F-D763-6BD8-4197-786DEA3A3C1D}"/>
                    </a:ext>
                  </a:extLst>
                </p14:cNvPr>
                <p14:cNvContentPartPr/>
                <p14:nvPr/>
              </p14:nvContentPartPr>
              <p14:xfrm>
                <a:off x="6349210" y="3739049"/>
                <a:ext cx="151200" cy="22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FF79E7F-D763-6BD8-4197-786DEA3A3C1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340570" y="3730409"/>
                  <a:ext cx="168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076A923-C5A5-7277-911F-5399DEBBDF47}"/>
                    </a:ext>
                  </a:extLst>
                </p14:cNvPr>
                <p14:cNvContentPartPr/>
                <p14:nvPr/>
              </p14:nvContentPartPr>
              <p14:xfrm>
                <a:off x="6563410" y="3725729"/>
                <a:ext cx="24480" cy="626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076A923-C5A5-7277-911F-5399DEBBDF4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554410" y="3716729"/>
                  <a:ext cx="42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B35583C-1A10-F03C-07AD-33B105F5153A}"/>
                    </a:ext>
                  </a:extLst>
                </p14:cNvPr>
                <p14:cNvContentPartPr/>
                <p14:nvPr/>
              </p14:nvContentPartPr>
              <p14:xfrm>
                <a:off x="6595090" y="3627089"/>
                <a:ext cx="10440" cy="15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B35583C-1A10-F03C-07AD-33B105F5153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86450" y="3618089"/>
                  <a:ext cx="28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C5774F5-5CCF-E2E5-6E05-FED272DD05E6}"/>
                    </a:ext>
                  </a:extLst>
                </p14:cNvPr>
                <p14:cNvContentPartPr/>
                <p14:nvPr/>
              </p14:nvContentPartPr>
              <p14:xfrm>
                <a:off x="6691210" y="3678929"/>
                <a:ext cx="140040" cy="813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C5774F5-5CCF-E2E5-6E05-FED272DD05E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682210" y="3670289"/>
                  <a:ext cx="157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8E6B549-064C-3F4E-4DCF-4B393138A075}"/>
                    </a:ext>
                  </a:extLst>
                </p14:cNvPr>
                <p14:cNvContentPartPr/>
                <p14:nvPr/>
              </p14:nvContentPartPr>
              <p14:xfrm>
                <a:off x="6736210" y="3555089"/>
                <a:ext cx="71640" cy="2678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8E6B549-064C-3F4E-4DCF-4B393138A07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727570" y="3546449"/>
                  <a:ext cx="8928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367A434-459C-07AE-04B3-937CC4B1F5BE}"/>
              </a:ext>
            </a:extLst>
          </p:cNvPr>
          <p:cNvGrpSpPr/>
          <p:nvPr/>
        </p:nvGrpSpPr>
        <p:grpSpPr>
          <a:xfrm>
            <a:off x="7161730" y="3474449"/>
            <a:ext cx="2894400" cy="694800"/>
            <a:chOff x="7161730" y="3474449"/>
            <a:chExt cx="2894400" cy="69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20BEBE6-88F9-17D1-4871-C42AB54C3922}"/>
                    </a:ext>
                  </a:extLst>
                </p14:cNvPr>
                <p14:cNvContentPartPr/>
                <p14:nvPr/>
              </p14:nvContentPartPr>
              <p14:xfrm>
                <a:off x="7161730" y="3827249"/>
                <a:ext cx="198360" cy="507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20BEBE6-88F9-17D1-4871-C42AB54C392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152730" y="3818609"/>
                  <a:ext cx="216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ABE13C5-EB8E-88AE-E9E4-1EC88544B0D8}"/>
                    </a:ext>
                  </a:extLst>
                </p14:cNvPr>
                <p14:cNvContentPartPr/>
                <p14:nvPr/>
              </p14:nvContentPartPr>
              <p14:xfrm>
                <a:off x="7176130" y="3955769"/>
                <a:ext cx="180000" cy="111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ABE13C5-EB8E-88AE-E9E4-1EC88544B0D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167130" y="3947129"/>
                  <a:ext cx="197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42002C5-85C3-63FA-003B-F9D2A54A019E}"/>
                    </a:ext>
                  </a:extLst>
                </p14:cNvPr>
                <p14:cNvContentPartPr/>
                <p14:nvPr/>
              </p14:nvContentPartPr>
              <p14:xfrm>
                <a:off x="7601650" y="3561209"/>
                <a:ext cx="271440" cy="216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42002C5-85C3-63FA-003B-F9D2A54A019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593010" y="3552569"/>
                  <a:ext cx="289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3BD7310-6672-66D4-4935-18213799A9A9}"/>
                    </a:ext>
                  </a:extLst>
                </p14:cNvPr>
                <p14:cNvContentPartPr/>
                <p14:nvPr/>
              </p14:nvContentPartPr>
              <p14:xfrm>
                <a:off x="7543690" y="3803129"/>
                <a:ext cx="396000" cy="986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3BD7310-6672-66D4-4935-18213799A9A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534690" y="3794489"/>
                  <a:ext cx="413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696B7B4-8CFE-445F-FAA7-ABB62E701BF1}"/>
                    </a:ext>
                  </a:extLst>
                </p14:cNvPr>
                <p14:cNvContentPartPr/>
                <p14:nvPr/>
              </p14:nvContentPartPr>
              <p14:xfrm>
                <a:off x="7635850" y="3964409"/>
                <a:ext cx="153000" cy="141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696B7B4-8CFE-445F-FAA7-ABB62E701BF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626850" y="3955769"/>
                  <a:ext cx="170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745B7B5-E9C4-4252-4036-11143D9BC880}"/>
                    </a:ext>
                  </a:extLst>
                </p14:cNvPr>
                <p14:cNvContentPartPr/>
                <p14:nvPr/>
              </p14:nvContentPartPr>
              <p14:xfrm>
                <a:off x="8055610" y="3509009"/>
                <a:ext cx="636120" cy="6447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745B7B5-E9C4-4252-4036-11143D9BC88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046970" y="3500009"/>
                  <a:ext cx="65376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E385DF7-C67E-8BED-7D16-CD56BBC787D0}"/>
                    </a:ext>
                  </a:extLst>
                </p14:cNvPr>
                <p14:cNvContentPartPr/>
                <p14:nvPr/>
              </p14:nvContentPartPr>
              <p14:xfrm>
                <a:off x="8339650" y="3590369"/>
                <a:ext cx="111600" cy="1029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E385DF7-C67E-8BED-7D16-CD56BBC787D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330650" y="3581369"/>
                  <a:ext cx="129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DF50848-768F-2325-C82F-CFE144824250}"/>
                    </a:ext>
                  </a:extLst>
                </p14:cNvPr>
                <p14:cNvContentPartPr/>
                <p14:nvPr/>
              </p14:nvContentPartPr>
              <p14:xfrm>
                <a:off x="8322370" y="3705929"/>
                <a:ext cx="68040" cy="514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DF50848-768F-2325-C82F-CFE14482425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313370" y="3697289"/>
                  <a:ext cx="85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8C261D1-FC5D-A8A7-BEA8-DE4194DD1877}"/>
                    </a:ext>
                  </a:extLst>
                </p14:cNvPr>
                <p14:cNvContentPartPr/>
                <p14:nvPr/>
              </p14:nvContentPartPr>
              <p14:xfrm>
                <a:off x="8511010" y="3667409"/>
                <a:ext cx="34920" cy="954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8C261D1-FC5D-A8A7-BEA8-DE4194DD187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502010" y="3658409"/>
                  <a:ext cx="52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5FFDF64-B15F-1FC4-733F-DFA27D2F6AB2}"/>
                    </a:ext>
                  </a:extLst>
                </p14:cNvPr>
                <p14:cNvContentPartPr/>
                <p14:nvPr/>
              </p14:nvContentPartPr>
              <p14:xfrm>
                <a:off x="8573290" y="3630329"/>
                <a:ext cx="14760" cy="1177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5FFDF64-B15F-1FC4-733F-DFA27D2F6AB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564650" y="3621689"/>
                  <a:ext cx="32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68E61BD-4240-DF86-447C-A5D9C4E7F69C}"/>
                    </a:ext>
                  </a:extLst>
                </p14:cNvPr>
                <p14:cNvContentPartPr/>
                <p14:nvPr/>
              </p14:nvContentPartPr>
              <p14:xfrm>
                <a:off x="8510290" y="3612689"/>
                <a:ext cx="139320" cy="73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68E61BD-4240-DF86-447C-A5D9C4E7F69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501290" y="3603689"/>
                  <a:ext cx="156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59FD91F-396C-E9F2-87C9-C28A12875059}"/>
                    </a:ext>
                  </a:extLst>
                </p14:cNvPr>
                <p14:cNvContentPartPr/>
                <p14:nvPr/>
              </p14:nvContentPartPr>
              <p14:xfrm>
                <a:off x="8287810" y="3802049"/>
                <a:ext cx="332640" cy="730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59FD91F-396C-E9F2-87C9-C28A1287505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278810" y="3793049"/>
                  <a:ext cx="350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A4DA07D-455B-0C7D-1E29-C128A9E3CFA9}"/>
                    </a:ext>
                  </a:extLst>
                </p14:cNvPr>
                <p14:cNvContentPartPr/>
                <p14:nvPr/>
              </p14:nvContentPartPr>
              <p14:xfrm>
                <a:off x="8330290" y="3937049"/>
                <a:ext cx="138240" cy="2041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A4DA07D-455B-0C7D-1E29-C128A9E3CFA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321290" y="3928049"/>
                  <a:ext cx="1558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A575D0D-2769-AE65-B7DE-1E74CE5DE577}"/>
                    </a:ext>
                  </a:extLst>
                </p14:cNvPr>
                <p14:cNvContentPartPr/>
                <p14:nvPr/>
              </p14:nvContentPartPr>
              <p14:xfrm>
                <a:off x="8801170" y="3506849"/>
                <a:ext cx="117360" cy="6624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A575D0D-2769-AE65-B7DE-1E74CE5DE57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792170" y="3498209"/>
                  <a:ext cx="13500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A005E40-FBB8-8A10-B8F4-A051A625536E}"/>
                    </a:ext>
                  </a:extLst>
                </p14:cNvPr>
                <p14:cNvContentPartPr/>
                <p14:nvPr/>
              </p14:nvContentPartPr>
              <p14:xfrm>
                <a:off x="9058570" y="3532409"/>
                <a:ext cx="222840" cy="2275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A005E40-FBB8-8A10-B8F4-A051A625536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049930" y="3523769"/>
                  <a:ext cx="2404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E22C529-88D0-2F14-9566-1906FCD95250}"/>
                    </a:ext>
                  </a:extLst>
                </p14:cNvPr>
                <p14:cNvContentPartPr/>
                <p14:nvPr/>
              </p14:nvContentPartPr>
              <p14:xfrm>
                <a:off x="9089170" y="3734009"/>
                <a:ext cx="12960" cy="2196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E22C529-88D0-2F14-9566-1906FCD9525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080530" y="3725369"/>
                  <a:ext cx="30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9E92DF8-05FC-5EFD-F1A0-7FFDB1107326}"/>
                    </a:ext>
                  </a:extLst>
                </p14:cNvPr>
                <p14:cNvContentPartPr/>
                <p14:nvPr/>
              </p14:nvContentPartPr>
              <p14:xfrm>
                <a:off x="9209770" y="3970889"/>
                <a:ext cx="15480" cy="1256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9E92DF8-05FC-5EFD-F1A0-7FFDB110732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201130" y="3962249"/>
                  <a:ext cx="33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757C624-08E7-EA06-E37E-B7AD6AFE679E}"/>
                    </a:ext>
                  </a:extLst>
                </p14:cNvPr>
                <p14:cNvContentPartPr/>
                <p14:nvPr/>
              </p14:nvContentPartPr>
              <p14:xfrm>
                <a:off x="9363850" y="3474449"/>
                <a:ext cx="20520" cy="135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757C624-08E7-EA06-E37E-B7AD6AFE679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354850" y="3465809"/>
                  <a:ext cx="38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BF33ABF-2FE1-A6E5-1265-41F2BBF24472}"/>
                    </a:ext>
                  </a:extLst>
                </p14:cNvPr>
                <p14:cNvContentPartPr/>
                <p14:nvPr/>
              </p14:nvContentPartPr>
              <p14:xfrm>
                <a:off x="9407050" y="3563729"/>
                <a:ext cx="137880" cy="3729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BF33ABF-2FE1-A6E5-1265-41F2BBF2447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398050" y="3555089"/>
                  <a:ext cx="1555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08B160FA-3350-57D0-CB18-1630673F3498}"/>
                    </a:ext>
                  </a:extLst>
                </p14:cNvPr>
                <p14:cNvContentPartPr/>
                <p14:nvPr/>
              </p14:nvContentPartPr>
              <p14:xfrm>
                <a:off x="9557170" y="3688649"/>
                <a:ext cx="133560" cy="1587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08B160FA-3350-57D0-CB18-1630673F349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548170" y="3679649"/>
                  <a:ext cx="151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49F810C-6866-BC05-F528-623509332B9B}"/>
                    </a:ext>
                  </a:extLst>
                </p14:cNvPr>
                <p14:cNvContentPartPr/>
                <p14:nvPr/>
              </p14:nvContentPartPr>
              <p14:xfrm>
                <a:off x="9592810" y="3901409"/>
                <a:ext cx="95400" cy="828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49F810C-6866-BC05-F528-623509332B9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583810" y="3892769"/>
                  <a:ext cx="113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2605F9D-17CA-F929-6B16-9B469A757482}"/>
                    </a:ext>
                  </a:extLst>
                </p14:cNvPr>
                <p14:cNvContentPartPr/>
                <p14:nvPr/>
              </p14:nvContentPartPr>
              <p14:xfrm>
                <a:off x="9811330" y="3729329"/>
                <a:ext cx="140400" cy="1321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2605F9D-17CA-F929-6B16-9B469A75748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802690" y="3720329"/>
                  <a:ext cx="158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F751364-3F12-9243-F627-56DCE3D90C5F}"/>
                    </a:ext>
                  </a:extLst>
                </p14:cNvPr>
                <p14:cNvContentPartPr/>
                <p14:nvPr/>
              </p14:nvContentPartPr>
              <p14:xfrm>
                <a:off x="9828970" y="3641489"/>
                <a:ext cx="53640" cy="3042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F751364-3F12-9243-F627-56DCE3D90C5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820330" y="3632489"/>
                  <a:ext cx="712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9691088-237B-ECB3-1478-4A9F49068B2C}"/>
                    </a:ext>
                  </a:extLst>
                </p14:cNvPr>
                <p14:cNvContentPartPr/>
                <p14:nvPr/>
              </p14:nvContentPartPr>
              <p14:xfrm>
                <a:off x="9932650" y="3598289"/>
                <a:ext cx="123480" cy="4100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9691088-237B-ECB3-1478-4A9F49068B2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923650" y="3589649"/>
                  <a:ext cx="141120" cy="42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9AB8D327-0E8A-2109-F99A-5E78F8FF7489}"/>
              </a:ext>
            </a:extLst>
          </p:cNvPr>
          <p:cNvGrpSpPr/>
          <p:nvPr/>
        </p:nvGrpSpPr>
        <p:grpSpPr>
          <a:xfrm>
            <a:off x="10258090" y="3384089"/>
            <a:ext cx="1594800" cy="822600"/>
            <a:chOff x="10258090" y="3384089"/>
            <a:chExt cx="1594800" cy="82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AE96395-4CDC-F814-A2AE-D53DDB861C07}"/>
                    </a:ext>
                  </a:extLst>
                </p14:cNvPr>
                <p14:cNvContentPartPr/>
                <p14:nvPr/>
              </p14:nvContentPartPr>
              <p14:xfrm>
                <a:off x="10305250" y="3702689"/>
                <a:ext cx="19080" cy="2034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AE96395-4CDC-F814-A2AE-D53DDB861C0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296250" y="3694049"/>
                  <a:ext cx="367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C8B4FCC-0D21-2015-FD8E-D8F08A5F0695}"/>
                    </a:ext>
                  </a:extLst>
                </p14:cNvPr>
                <p14:cNvContentPartPr/>
                <p14:nvPr/>
              </p14:nvContentPartPr>
              <p14:xfrm>
                <a:off x="10258090" y="3773609"/>
                <a:ext cx="214560" cy="24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C8B4FCC-0D21-2015-FD8E-D8F08A5F069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249090" y="3764609"/>
                  <a:ext cx="232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06B43A1-DCAC-E4FF-45E8-8FD3929F2F9B}"/>
                    </a:ext>
                  </a:extLst>
                </p14:cNvPr>
                <p14:cNvContentPartPr/>
                <p14:nvPr/>
              </p14:nvContentPartPr>
              <p14:xfrm>
                <a:off x="10577050" y="3571289"/>
                <a:ext cx="218880" cy="1810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06B43A1-DCAC-E4FF-45E8-8FD3929F2F9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568410" y="3562649"/>
                  <a:ext cx="236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51B670BB-D76B-F2C8-3DB6-09E003F0437E}"/>
                    </a:ext>
                  </a:extLst>
                </p14:cNvPr>
                <p14:cNvContentPartPr/>
                <p14:nvPr/>
              </p14:nvContentPartPr>
              <p14:xfrm>
                <a:off x="10616290" y="3741929"/>
                <a:ext cx="27360" cy="2145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51B670BB-D76B-F2C8-3DB6-09E003F0437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607290" y="3732929"/>
                  <a:ext cx="45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60D02354-22DB-457E-405E-40BE45F4950F}"/>
                    </a:ext>
                  </a:extLst>
                </p14:cNvPr>
                <p14:cNvContentPartPr/>
                <p14:nvPr/>
              </p14:nvContentPartPr>
              <p14:xfrm>
                <a:off x="10738690" y="3962609"/>
                <a:ext cx="37440" cy="1177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60D02354-22DB-457E-405E-40BE45F4950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730050" y="3953969"/>
                  <a:ext cx="55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FACFD0E-7C03-3427-F882-457959A7C6C7}"/>
                    </a:ext>
                  </a:extLst>
                </p14:cNvPr>
                <p14:cNvContentPartPr/>
                <p14:nvPr/>
              </p14:nvContentPartPr>
              <p14:xfrm>
                <a:off x="10847050" y="3491729"/>
                <a:ext cx="112320" cy="46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FACFD0E-7C03-3427-F882-457959A7C6C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838050" y="3483089"/>
                  <a:ext cx="129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EB4E8F65-7D7D-32D6-BABB-206E061D247B}"/>
                    </a:ext>
                  </a:extLst>
                </p14:cNvPr>
                <p14:cNvContentPartPr/>
                <p14:nvPr/>
              </p14:nvContentPartPr>
              <p14:xfrm>
                <a:off x="11046130" y="3384089"/>
                <a:ext cx="13320" cy="1429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EB4E8F65-7D7D-32D6-BABB-206E061D247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037490" y="3375089"/>
                  <a:ext cx="30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E9573AF-AF13-A2CA-C738-15E5F4356C72}"/>
                    </a:ext>
                  </a:extLst>
                </p14:cNvPr>
                <p14:cNvContentPartPr/>
                <p14:nvPr/>
              </p14:nvContentPartPr>
              <p14:xfrm>
                <a:off x="11037850" y="3587489"/>
                <a:ext cx="108720" cy="3949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E9573AF-AF13-A2CA-C738-15E5F4356C7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028850" y="3578489"/>
                  <a:ext cx="1263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3DC8099-3617-198E-3FD3-B1A5C9145C77}"/>
                    </a:ext>
                  </a:extLst>
                </p14:cNvPr>
                <p14:cNvContentPartPr/>
                <p14:nvPr/>
              </p14:nvContentPartPr>
              <p14:xfrm>
                <a:off x="11205610" y="3674609"/>
                <a:ext cx="128160" cy="2455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3DC8099-3617-198E-3FD3-B1A5C9145C7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196970" y="3665609"/>
                  <a:ext cx="145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E3BEC33F-AA88-4311-8E66-413963BA2AB9}"/>
                    </a:ext>
                  </a:extLst>
                </p14:cNvPr>
                <p14:cNvContentPartPr/>
                <p14:nvPr/>
              </p14:nvContentPartPr>
              <p14:xfrm>
                <a:off x="11297410" y="3939209"/>
                <a:ext cx="66960" cy="630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E3BEC33F-AA88-4311-8E66-413963BA2AB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288410" y="3930209"/>
                  <a:ext cx="84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E064D73-0715-9668-4D99-4EA5F122EF88}"/>
                    </a:ext>
                  </a:extLst>
                </p14:cNvPr>
                <p14:cNvContentPartPr/>
                <p14:nvPr/>
              </p14:nvContentPartPr>
              <p14:xfrm>
                <a:off x="11515930" y="3732209"/>
                <a:ext cx="95760" cy="1436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E064D73-0715-9668-4D99-4EA5F122EF8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507290" y="3723569"/>
                  <a:ext cx="113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C9C97CE-93D9-DD19-7F66-5376DB9329A1}"/>
                    </a:ext>
                  </a:extLst>
                </p14:cNvPr>
                <p14:cNvContentPartPr/>
                <p14:nvPr/>
              </p14:nvContentPartPr>
              <p14:xfrm>
                <a:off x="11538250" y="3664889"/>
                <a:ext cx="39600" cy="2790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C9C97CE-93D9-DD19-7F66-5376DB9329A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529610" y="3655889"/>
                  <a:ext cx="572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1599D69-7F58-05DA-C892-5F43C6552C05}"/>
                    </a:ext>
                  </a:extLst>
                </p14:cNvPr>
                <p14:cNvContentPartPr/>
                <p14:nvPr/>
              </p14:nvContentPartPr>
              <p14:xfrm>
                <a:off x="11632210" y="3565529"/>
                <a:ext cx="111600" cy="4269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1599D69-7F58-05DA-C892-5F43C6552C0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623570" y="3556889"/>
                  <a:ext cx="12924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D4138B41-EB08-9897-C907-4DCA46DB5DE0}"/>
                    </a:ext>
                  </a:extLst>
                </p14:cNvPr>
                <p14:cNvContentPartPr/>
                <p14:nvPr/>
              </p14:nvContentPartPr>
              <p14:xfrm>
                <a:off x="11607730" y="3448889"/>
                <a:ext cx="245160" cy="7578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D4138B41-EB08-9897-C907-4DCA46DB5DE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599090" y="3439889"/>
                  <a:ext cx="262800" cy="77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3B4B804A-DD29-4D35-7B03-D9E6C4524A3E}"/>
              </a:ext>
            </a:extLst>
          </p:cNvPr>
          <p:cNvGrpSpPr/>
          <p:nvPr/>
        </p:nvGrpSpPr>
        <p:grpSpPr>
          <a:xfrm>
            <a:off x="2023810" y="4617089"/>
            <a:ext cx="1051200" cy="552960"/>
            <a:chOff x="2023810" y="4617089"/>
            <a:chExt cx="105120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AE2C0BA-03F8-2A2F-E64D-FD0661AEFB2D}"/>
                    </a:ext>
                  </a:extLst>
                </p14:cNvPr>
                <p14:cNvContentPartPr/>
                <p14:nvPr/>
              </p14:nvContentPartPr>
              <p14:xfrm>
                <a:off x="2023810" y="4778009"/>
                <a:ext cx="176040" cy="3513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AE2C0BA-03F8-2A2F-E64D-FD0661AEFB2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015170" y="4769009"/>
                  <a:ext cx="1936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06B8FCD-95A3-56A5-9766-A78AEA073846}"/>
                    </a:ext>
                  </a:extLst>
                </p14:cNvPr>
                <p14:cNvContentPartPr/>
                <p14:nvPr/>
              </p14:nvContentPartPr>
              <p14:xfrm>
                <a:off x="2392810" y="4771889"/>
                <a:ext cx="127440" cy="421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06B8FCD-95A3-56A5-9766-A78AEA07384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383810" y="4763249"/>
                  <a:ext cx="145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A11B467-2BF6-621E-97C9-C642933E4287}"/>
                    </a:ext>
                  </a:extLst>
                </p14:cNvPr>
                <p14:cNvContentPartPr/>
                <p14:nvPr/>
              </p14:nvContentPartPr>
              <p14:xfrm>
                <a:off x="2382730" y="4861529"/>
                <a:ext cx="131400" cy="147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A11B467-2BF6-621E-97C9-C642933E428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373730" y="4852529"/>
                  <a:ext cx="149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87E84F81-22C3-E8A0-85DC-AC35D9795DF0}"/>
                    </a:ext>
                  </a:extLst>
                </p14:cNvPr>
                <p14:cNvContentPartPr/>
                <p14:nvPr/>
              </p14:nvContentPartPr>
              <p14:xfrm>
                <a:off x="2666770" y="4617089"/>
                <a:ext cx="288720" cy="1684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87E84F81-22C3-E8A0-85DC-AC35D9795DF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658130" y="4608089"/>
                  <a:ext cx="306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612E20C1-DA9B-380D-9367-EFCF05ED4DC4}"/>
                    </a:ext>
                  </a:extLst>
                </p14:cNvPr>
                <p14:cNvContentPartPr/>
                <p14:nvPr/>
              </p14:nvContentPartPr>
              <p14:xfrm>
                <a:off x="2631490" y="4788809"/>
                <a:ext cx="443520" cy="1076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612E20C1-DA9B-380D-9367-EFCF05ED4DC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622850" y="4780169"/>
                  <a:ext cx="461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88DBCC0D-0A68-E63D-2294-89307E7F3BA1}"/>
                    </a:ext>
                  </a:extLst>
                </p14:cNvPr>
                <p14:cNvContentPartPr/>
                <p14:nvPr/>
              </p14:nvContentPartPr>
              <p14:xfrm>
                <a:off x="2613490" y="4973489"/>
                <a:ext cx="108720" cy="1965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88DBCC0D-0A68-E63D-2294-89307E7F3BA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604850" y="4964489"/>
                  <a:ext cx="126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E2E8ABC3-49C0-DBA0-5B83-91FF27DB24C7}"/>
                    </a:ext>
                  </a:extLst>
                </p14:cNvPr>
                <p14:cNvContentPartPr/>
                <p14:nvPr/>
              </p14:nvContentPartPr>
              <p14:xfrm>
                <a:off x="2839210" y="5050889"/>
                <a:ext cx="60120" cy="1144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E2E8ABC3-49C0-DBA0-5B83-91FF27DB24C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830210" y="5041889"/>
                  <a:ext cx="77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59C4CE1-5705-841F-3D4B-5F283F745029}"/>
                    </a:ext>
                  </a:extLst>
                </p14:cNvPr>
                <p14:cNvContentPartPr/>
                <p14:nvPr/>
              </p14:nvContentPartPr>
              <p14:xfrm>
                <a:off x="2879170" y="4968089"/>
                <a:ext cx="24840" cy="86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59C4CE1-5705-841F-3D4B-5F283F74502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870170" y="4959089"/>
                  <a:ext cx="424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8FFBB55E-D193-151E-B97E-E6411E856158}"/>
              </a:ext>
            </a:extLst>
          </p:cNvPr>
          <p:cNvGrpSpPr/>
          <p:nvPr/>
        </p:nvGrpSpPr>
        <p:grpSpPr>
          <a:xfrm>
            <a:off x="3208210" y="4514489"/>
            <a:ext cx="2389680" cy="730080"/>
            <a:chOff x="3208210" y="4514489"/>
            <a:chExt cx="2389680" cy="73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C0F79FB8-7C5F-ECEA-C135-61DD8046CBC5}"/>
                    </a:ext>
                  </a:extLst>
                </p14:cNvPr>
                <p14:cNvContentPartPr/>
                <p14:nvPr/>
              </p14:nvContentPartPr>
              <p14:xfrm>
                <a:off x="3208210" y="4519169"/>
                <a:ext cx="670320" cy="6620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C0F79FB8-7C5F-ECEA-C135-61DD8046CBC5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199210" y="4510529"/>
                  <a:ext cx="687960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2365CA8-D260-B743-B052-03030DD9B605}"/>
                    </a:ext>
                  </a:extLst>
                </p14:cNvPr>
                <p14:cNvContentPartPr/>
                <p14:nvPr/>
              </p14:nvContentPartPr>
              <p14:xfrm>
                <a:off x="3505930" y="4672889"/>
                <a:ext cx="120600" cy="576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2365CA8-D260-B743-B052-03030DD9B60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496930" y="4663889"/>
                  <a:ext cx="138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6FC5F3C-C9A9-7D18-2A00-31C4D426ECBD}"/>
                    </a:ext>
                  </a:extLst>
                </p14:cNvPr>
                <p14:cNvContentPartPr/>
                <p14:nvPr/>
              </p14:nvContentPartPr>
              <p14:xfrm>
                <a:off x="3519250" y="4732289"/>
                <a:ext cx="76680" cy="1170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6FC5F3C-C9A9-7D18-2A00-31C4D426ECB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510610" y="4723289"/>
                  <a:ext cx="94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B01068E-AB76-CEBA-2AFA-28BF9D787054}"/>
                    </a:ext>
                  </a:extLst>
                </p14:cNvPr>
                <p14:cNvContentPartPr/>
                <p14:nvPr/>
              </p14:nvContentPartPr>
              <p14:xfrm>
                <a:off x="3660730" y="4728329"/>
                <a:ext cx="12600" cy="1288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B01068E-AB76-CEBA-2AFA-28BF9D78705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651730" y="4719329"/>
                  <a:ext cx="30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8F8FFA10-1B3E-79A9-3BE8-95D5EB32940F}"/>
                    </a:ext>
                  </a:extLst>
                </p14:cNvPr>
                <p14:cNvContentPartPr/>
                <p14:nvPr/>
              </p14:nvContentPartPr>
              <p14:xfrm>
                <a:off x="3727330" y="4695209"/>
                <a:ext cx="27000" cy="1612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8F8FFA10-1B3E-79A9-3BE8-95D5EB32940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718330" y="4686569"/>
                  <a:ext cx="44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5513178E-9369-830B-E93A-7B560415D1D6}"/>
                    </a:ext>
                  </a:extLst>
                </p14:cNvPr>
                <p14:cNvContentPartPr/>
                <p14:nvPr/>
              </p14:nvContentPartPr>
              <p14:xfrm>
                <a:off x="3618970" y="4690529"/>
                <a:ext cx="207360" cy="666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5513178E-9369-830B-E93A-7B560415D1D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610330" y="4681529"/>
                  <a:ext cx="225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CF91109-C74B-75CC-F669-0D2B9887A947}"/>
                    </a:ext>
                  </a:extLst>
                </p14:cNvPr>
                <p14:cNvContentPartPr/>
                <p14:nvPr/>
              </p14:nvContentPartPr>
              <p14:xfrm>
                <a:off x="3437890" y="4942889"/>
                <a:ext cx="345960" cy="208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CF91109-C74B-75CC-F669-0D2B9887A94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428890" y="4933889"/>
                  <a:ext cx="363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E272AF9-FA70-AEEF-F52C-D162EE618E61}"/>
                    </a:ext>
                  </a:extLst>
                </p14:cNvPr>
                <p14:cNvContentPartPr/>
                <p14:nvPr/>
              </p14:nvContentPartPr>
              <p14:xfrm>
                <a:off x="3505570" y="5034329"/>
                <a:ext cx="166320" cy="2102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E272AF9-FA70-AEEF-F52C-D162EE618E6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496930" y="5025689"/>
                  <a:ext cx="183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7F49F67-9BA9-B160-FE31-46FAA66E9F4F}"/>
                    </a:ext>
                  </a:extLst>
                </p14:cNvPr>
                <p14:cNvContentPartPr/>
                <p14:nvPr/>
              </p14:nvContentPartPr>
              <p14:xfrm>
                <a:off x="3962050" y="4519529"/>
                <a:ext cx="194400" cy="6940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7F49F67-9BA9-B160-FE31-46FAA66E9F4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953050" y="4510529"/>
                  <a:ext cx="212040" cy="71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6D8106E-85D1-DF18-7A48-AB0E65ACF734}"/>
                    </a:ext>
                  </a:extLst>
                </p14:cNvPr>
                <p14:cNvContentPartPr/>
                <p14:nvPr/>
              </p14:nvContentPartPr>
              <p14:xfrm>
                <a:off x="4295410" y="4677569"/>
                <a:ext cx="195120" cy="1969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6D8106E-85D1-DF18-7A48-AB0E65ACF73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286770" y="4668569"/>
                  <a:ext cx="212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690BA2B-44A6-8C81-3CF2-3327ED44A76E}"/>
                    </a:ext>
                  </a:extLst>
                </p14:cNvPr>
                <p14:cNvContentPartPr/>
                <p14:nvPr/>
              </p14:nvContentPartPr>
              <p14:xfrm>
                <a:off x="4357330" y="4868009"/>
                <a:ext cx="19080" cy="1436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690BA2B-44A6-8C81-3CF2-3327ED44A76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348690" y="4859009"/>
                  <a:ext cx="36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E176A8AA-6284-7B8B-2F94-CD9ED8E5F2EC}"/>
                    </a:ext>
                  </a:extLst>
                </p14:cNvPr>
                <p14:cNvContentPartPr/>
                <p14:nvPr/>
              </p14:nvContentPartPr>
              <p14:xfrm>
                <a:off x="4480090" y="4959089"/>
                <a:ext cx="19800" cy="1299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E176A8AA-6284-7B8B-2F94-CD9ED8E5F2E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471090" y="4950449"/>
                  <a:ext cx="37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3267DD6-DC3C-6FD9-4BFA-EED86E326B59}"/>
                    </a:ext>
                  </a:extLst>
                </p14:cNvPr>
                <p14:cNvContentPartPr/>
                <p14:nvPr/>
              </p14:nvContentPartPr>
              <p14:xfrm>
                <a:off x="4586650" y="4574969"/>
                <a:ext cx="11880" cy="1036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3267DD6-DC3C-6FD9-4BFA-EED86E326B5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578010" y="4566329"/>
                  <a:ext cx="29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626E957-2A5B-ED00-C5D2-E7AE6CC6EA3F}"/>
                    </a:ext>
                  </a:extLst>
                </p14:cNvPr>
                <p14:cNvContentPartPr/>
                <p14:nvPr/>
              </p14:nvContentPartPr>
              <p14:xfrm>
                <a:off x="4651450" y="4857929"/>
                <a:ext cx="190080" cy="356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626E957-2A5B-ED00-C5D2-E7AE6CC6EA3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642450" y="4848929"/>
                  <a:ext cx="207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C73DEBEF-F07A-541F-37E1-BDAB2D24AF3F}"/>
                    </a:ext>
                  </a:extLst>
                </p14:cNvPr>
                <p14:cNvContentPartPr/>
                <p14:nvPr/>
              </p14:nvContentPartPr>
              <p14:xfrm>
                <a:off x="5017570" y="4657049"/>
                <a:ext cx="175680" cy="1393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C73DEBEF-F07A-541F-37E1-BDAB2D24AF3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008930" y="4648049"/>
                  <a:ext cx="193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53EE5303-A7BF-1D24-66F4-702CAAA208E4}"/>
                    </a:ext>
                  </a:extLst>
                </p14:cNvPr>
                <p14:cNvContentPartPr/>
                <p14:nvPr/>
              </p14:nvContentPartPr>
              <p14:xfrm>
                <a:off x="5070130" y="4775129"/>
                <a:ext cx="15840" cy="1929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53EE5303-A7BF-1D24-66F4-702CAAA208E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061130" y="4766489"/>
                  <a:ext cx="33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C51CC31-62E4-BBB5-12C7-01E40B91E88C}"/>
                    </a:ext>
                  </a:extLst>
                </p14:cNvPr>
                <p14:cNvContentPartPr/>
                <p14:nvPr/>
              </p14:nvContentPartPr>
              <p14:xfrm>
                <a:off x="5170930" y="4961609"/>
                <a:ext cx="23040" cy="727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C51CC31-62E4-BBB5-12C7-01E40B91E88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162290" y="4952609"/>
                  <a:ext cx="40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86780A82-42F0-3E49-52A1-8F528088CC9C}"/>
                    </a:ext>
                  </a:extLst>
                </p14:cNvPr>
                <p14:cNvContentPartPr/>
                <p14:nvPr/>
              </p14:nvContentPartPr>
              <p14:xfrm>
                <a:off x="5310250" y="4625369"/>
                <a:ext cx="57240" cy="291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86780A82-42F0-3E49-52A1-8F528088CC9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301250" y="4616369"/>
                  <a:ext cx="74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3A89990-F061-5AEC-F555-221D3F3A801B}"/>
                    </a:ext>
                  </a:extLst>
                </p14:cNvPr>
                <p14:cNvContentPartPr/>
                <p14:nvPr/>
              </p14:nvContentPartPr>
              <p14:xfrm>
                <a:off x="5406370" y="4514489"/>
                <a:ext cx="6120" cy="1674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3A89990-F061-5AEC-F555-221D3F3A801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397370" y="4505849"/>
                  <a:ext cx="23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084AAC8D-2BB7-46D4-4A18-C34E80F63AA3}"/>
                    </a:ext>
                  </a:extLst>
                </p14:cNvPr>
                <p14:cNvContentPartPr/>
                <p14:nvPr/>
              </p14:nvContentPartPr>
              <p14:xfrm>
                <a:off x="5395930" y="4516649"/>
                <a:ext cx="201960" cy="6926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084AAC8D-2BB7-46D4-4A18-C34E80F63AA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386930" y="4508009"/>
                  <a:ext cx="219600" cy="71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4C5F80BD-741E-0E0E-AFD3-AD095F999015}"/>
              </a:ext>
            </a:extLst>
          </p:cNvPr>
          <p:cNvGrpSpPr/>
          <p:nvPr/>
        </p:nvGrpSpPr>
        <p:grpSpPr>
          <a:xfrm>
            <a:off x="1947130" y="5665409"/>
            <a:ext cx="1997280" cy="666720"/>
            <a:chOff x="1947130" y="5665409"/>
            <a:chExt cx="1997280" cy="6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B99B783A-B289-F65A-3271-952823AB0FD8}"/>
                    </a:ext>
                  </a:extLst>
                </p14:cNvPr>
                <p14:cNvContentPartPr/>
                <p14:nvPr/>
              </p14:nvContentPartPr>
              <p14:xfrm>
                <a:off x="1947130" y="5936849"/>
                <a:ext cx="232920" cy="1796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B99B783A-B289-F65A-3271-952823AB0FD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938490" y="5928209"/>
                  <a:ext cx="250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3F41528-3570-192A-8CD9-F185C4FF7264}"/>
                    </a:ext>
                  </a:extLst>
                </p14:cNvPr>
                <p14:cNvContentPartPr/>
                <p14:nvPr/>
              </p14:nvContentPartPr>
              <p14:xfrm>
                <a:off x="1952890" y="5983649"/>
                <a:ext cx="287280" cy="619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3F41528-3570-192A-8CD9-F185C4FF7264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943890" y="5974649"/>
                  <a:ext cx="304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CA96586B-5B89-1309-16B7-1F44627414BC}"/>
                    </a:ext>
                  </a:extLst>
                </p14:cNvPr>
                <p14:cNvContentPartPr/>
                <p14:nvPr/>
              </p14:nvContentPartPr>
              <p14:xfrm>
                <a:off x="2398930" y="5930729"/>
                <a:ext cx="111240" cy="100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CA96586B-5B89-1309-16B7-1F44627414B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389930" y="5921729"/>
                  <a:ext cx="128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44BA5C1-940A-D198-8149-5ACF0DEDFD2F}"/>
                    </a:ext>
                  </a:extLst>
                </p14:cNvPr>
                <p14:cNvContentPartPr/>
                <p14:nvPr/>
              </p14:nvContentPartPr>
              <p14:xfrm>
                <a:off x="2388850" y="5990489"/>
                <a:ext cx="136800" cy="205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44BA5C1-940A-D198-8149-5ACF0DEDFD2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379850" y="5981849"/>
                  <a:ext cx="154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74D25380-FD62-A799-560A-363EA55A7B79}"/>
                    </a:ext>
                  </a:extLst>
                </p14:cNvPr>
                <p14:cNvContentPartPr/>
                <p14:nvPr/>
              </p14:nvContentPartPr>
              <p14:xfrm>
                <a:off x="2702770" y="5866649"/>
                <a:ext cx="303120" cy="1530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74D25380-FD62-A799-560A-363EA55A7B7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693770" y="5858009"/>
                  <a:ext cx="320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0D1F8D55-AC91-68DD-A9ED-D7429F4C99D3}"/>
                    </a:ext>
                  </a:extLst>
                </p14:cNvPr>
                <p14:cNvContentPartPr/>
                <p14:nvPr/>
              </p14:nvContentPartPr>
              <p14:xfrm>
                <a:off x="3131530" y="5665409"/>
                <a:ext cx="812880" cy="6667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0D1F8D55-AC91-68DD-A9ED-D7429F4C99D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122890" y="5656409"/>
                  <a:ext cx="830520" cy="68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49D58449-5150-CF9B-5D41-A92FBEDAFAAF}"/>
              </a:ext>
            </a:extLst>
          </p:cNvPr>
          <p:cNvGrpSpPr/>
          <p:nvPr/>
        </p:nvGrpSpPr>
        <p:grpSpPr>
          <a:xfrm>
            <a:off x="3389650" y="5726249"/>
            <a:ext cx="446760" cy="570960"/>
            <a:chOff x="3389650" y="5726249"/>
            <a:chExt cx="44676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4263C6A7-D15F-DFF4-F4E4-FA90336B1A5F}"/>
                    </a:ext>
                  </a:extLst>
                </p14:cNvPr>
                <p14:cNvContentPartPr/>
                <p14:nvPr/>
              </p14:nvContentPartPr>
              <p14:xfrm>
                <a:off x="3497650" y="5757569"/>
                <a:ext cx="40680" cy="1735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4263C6A7-D15F-DFF4-F4E4-FA90336B1A5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488650" y="5748929"/>
                  <a:ext cx="58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DA7B817-12A6-3BDE-858B-38B5BC729273}"/>
                    </a:ext>
                  </a:extLst>
                </p14:cNvPr>
                <p14:cNvContentPartPr/>
                <p14:nvPr/>
              </p14:nvContentPartPr>
              <p14:xfrm>
                <a:off x="3415210" y="5732729"/>
                <a:ext cx="179640" cy="1368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DA7B817-12A6-3BDE-858B-38B5BC72927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406210" y="5724089"/>
                  <a:ext cx="197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BB4261F-7D71-DAE3-AB59-1BC64B6CDF01}"/>
                    </a:ext>
                  </a:extLst>
                </p14:cNvPr>
                <p14:cNvContentPartPr/>
                <p14:nvPr/>
              </p14:nvContentPartPr>
              <p14:xfrm>
                <a:off x="3641650" y="5844689"/>
                <a:ext cx="5400" cy="1062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BB4261F-7D71-DAE3-AB59-1BC64B6CDF0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632650" y="5835689"/>
                  <a:ext cx="23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BCD4B292-37C8-1111-3D11-CEE9E0ECCC4A}"/>
                    </a:ext>
                  </a:extLst>
                </p14:cNvPr>
                <p14:cNvContentPartPr/>
                <p14:nvPr/>
              </p14:nvContentPartPr>
              <p14:xfrm>
                <a:off x="3677650" y="5817329"/>
                <a:ext cx="31680" cy="1256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BCD4B292-37C8-1111-3D11-CEE9E0ECCC4A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669010" y="5808689"/>
                  <a:ext cx="49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6382A4B8-404F-3402-3BB9-95C8EC457A32}"/>
                    </a:ext>
                  </a:extLst>
                </p14:cNvPr>
                <p14:cNvContentPartPr/>
                <p14:nvPr/>
              </p14:nvContentPartPr>
              <p14:xfrm>
                <a:off x="3590890" y="5759369"/>
                <a:ext cx="208080" cy="1224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6382A4B8-404F-3402-3BB9-95C8EC457A3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582250" y="5750369"/>
                  <a:ext cx="225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93881691-12E3-9AF1-72D4-481F5D27FBA5}"/>
                    </a:ext>
                  </a:extLst>
                </p14:cNvPr>
                <p14:cNvContentPartPr/>
                <p14:nvPr/>
              </p14:nvContentPartPr>
              <p14:xfrm>
                <a:off x="3529690" y="5726249"/>
                <a:ext cx="10800" cy="1810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93881691-12E3-9AF1-72D4-481F5D27FBA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521050" y="5717249"/>
                  <a:ext cx="28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54E6DF3A-8FD9-86D9-5F96-53C287C28DBC}"/>
                    </a:ext>
                  </a:extLst>
                </p14:cNvPr>
                <p14:cNvContentPartPr/>
                <p14:nvPr/>
              </p14:nvContentPartPr>
              <p14:xfrm>
                <a:off x="3389650" y="5989409"/>
                <a:ext cx="446760" cy="55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54E6DF3A-8FD9-86D9-5F96-53C287C28DB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380650" y="5980769"/>
                  <a:ext cx="464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70D2BE6C-0434-4EBF-B562-0683AE3C62ED}"/>
                    </a:ext>
                  </a:extLst>
                </p14:cNvPr>
                <p14:cNvContentPartPr/>
                <p14:nvPr/>
              </p14:nvContentPartPr>
              <p14:xfrm>
                <a:off x="3437890" y="6094169"/>
                <a:ext cx="178560" cy="2030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70D2BE6C-0434-4EBF-B562-0683AE3C62E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428890" y="6085169"/>
                  <a:ext cx="19620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37C1BAA7-37CB-34CA-D926-3C2C061020B4}"/>
              </a:ext>
            </a:extLst>
          </p:cNvPr>
          <p:cNvGrpSpPr/>
          <p:nvPr/>
        </p:nvGrpSpPr>
        <p:grpSpPr>
          <a:xfrm>
            <a:off x="4101010" y="5720489"/>
            <a:ext cx="429120" cy="501480"/>
            <a:chOff x="4101010" y="5720489"/>
            <a:chExt cx="429120" cy="5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41CEA917-421C-5C06-18AD-0C56425FD39A}"/>
                    </a:ext>
                  </a:extLst>
                </p14:cNvPr>
                <p14:cNvContentPartPr/>
                <p14:nvPr/>
              </p14:nvContentPartPr>
              <p14:xfrm>
                <a:off x="4101010" y="5786009"/>
                <a:ext cx="244080" cy="1893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41CEA917-421C-5C06-18AD-0C56425FD39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092370" y="5777369"/>
                  <a:ext cx="261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D27EE67F-CC9A-6570-C5B2-F4B50ED4580E}"/>
                    </a:ext>
                  </a:extLst>
                </p14:cNvPr>
                <p14:cNvContentPartPr/>
                <p14:nvPr/>
              </p14:nvContentPartPr>
              <p14:xfrm>
                <a:off x="4143490" y="5960249"/>
                <a:ext cx="25920" cy="1929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D27EE67F-CC9A-6570-C5B2-F4B50ED4580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134850" y="5951249"/>
                  <a:ext cx="43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6898414B-83B3-AA7C-90D0-6774936B69E6}"/>
                    </a:ext>
                  </a:extLst>
                </p14:cNvPr>
                <p14:cNvContentPartPr/>
                <p14:nvPr/>
              </p14:nvContentPartPr>
              <p14:xfrm>
                <a:off x="4274890" y="6125849"/>
                <a:ext cx="11520" cy="961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6898414B-83B3-AA7C-90D0-6774936B69E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265890" y="6116849"/>
                  <a:ext cx="29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2C3E6B33-2706-A15B-A44D-4DA9E7256499}"/>
                    </a:ext>
                  </a:extLst>
                </p14:cNvPr>
                <p14:cNvContentPartPr/>
                <p14:nvPr/>
              </p14:nvContentPartPr>
              <p14:xfrm>
                <a:off x="4410610" y="5720489"/>
                <a:ext cx="119520" cy="1364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2C3E6B33-2706-A15B-A44D-4DA9E725649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401970" y="5711489"/>
                  <a:ext cx="137160" cy="15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8088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E030A61-ECFC-6627-9847-9D00AE9189F1}"/>
              </a:ext>
            </a:extLst>
          </p:cNvPr>
          <p:cNvGrpSpPr/>
          <p:nvPr/>
        </p:nvGrpSpPr>
        <p:grpSpPr>
          <a:xfrm>
            <a:off x="660130" y="231929"/>
            <a:ext cx="2340720" cy="580680"/>
            <a:chOff x="660130" y="231929"/>
            <a:chExt cx="2340720" cy="5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BDA657C-31D6-1DD2-6000-1B157FD55C7C}"/>
                    </a:ext>
                  </a:extLst>
                </p14:cNvPr>
                <p14:cNvContentPartPr/>
                <p14:nvPr/>
              </p14:nvContentPartPr>
              <p14:xfrm>
                <a:off x="660130" y="231929"/>
                <a:ext cx="2340720" cy="580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BDA657C-31D6-1DD2-6000-1B157FD55C7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1490" y="222929"/>
                  <a:ext cx="235836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4E7965A-DF2B-D8C0-A859-256329778EE6}"/>
                    </a:ext>
                  </a:extLst>
                </p14:cNvPr>
                <p14:cNvContentPartPr/>
                <p14:nvPr/>
              </p14:nvContentPartPr>
              <p14:xfrm>
                <a:off x="1519810" y="351449"/>
                <a:ext cx="336960" cy="29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4E7965A-DF2B-D8C0-A859-256329778EE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10810" y="342809"/>
                  <a:ext cx="3546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E8AA91-6702-7AC5-FEED-0E32A7528B6B}"/>
              </a:ext>
            </a:extLst>
          </p:cNvPr>
          <p:cNvGrpSpPr/>
          <p:nvPr/>
        </p:nvGrpSpPr>
        <p:grpSpPr>
          <a:xfrm>
            <a:off x="3319810" y="117089"/>
            <a:ext cx="2223000" cy="637560"/>
            <a:chOff x="3319810" y="117089"/>
            <a:chExt cx="222300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7454B86-119F-5A11-DAE7-8DCBA8CAD532}"/>
                    </a:ext>
                  </a:extLst>
                </p14:cNvPr>
                <p14:cNvContentPartPr/>
                <p14:nvPr/>
              </p14:nvContentPartPr>
              <p14:xfrm>
                <a:off x="3319810" y="326969"/>
                <a:ext cx="1565280" cy="245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7454B86-119F-5A11-DAE7-8DCBA8CAD5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10810" y="318329"/>
                  <a:ext cx="1582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2F8E846-9C67-E858-0636-2C9A32E1BA3C}"/>
                    </a:ext>
                  </a:extLst>
                </p14:cNvPr>
                <p14:cNvContentPartPr/>
                <p14:nvPr/>
              </p14:nvContentPartPr>
              <p14:xfrm>
                <a:off x="4382890" y="355409"/>
                <a:ext cx="5040" cy="17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2F8E846-9C67-E858-0636-2C9A32E1BA3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73890" y="346769"/>
                  <a:ext cx="22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D9E3B44-3AF8-6CC6-40ED-072CAE32CF2E}"/>
                    </a:ext>
                  </a:extLst>
                </p14:cNvPr>
                <p14:cNvContentPartPr/>
                <p14:nvPr/>
              </p14:nvContentPartPr>
              <p14:xfrm>
                <a:off x="3887530" y="338129"/>
                <a:ext cx="16560" cy="13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D9E3B44-3AF8-6CC6-40ED-072CAE32CF2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78530" y="329489"/>
                  <a:ext cx="34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C9FF87-F21C-FCBB-0A5A-C01865C27207}"/>
                    </a:ext>
                  </a:extLst>
                </p14:cNvPr>
                <p14:cNvContentPartPr/>
                <p14:nvPr/>
              </p14:nvContentPartPr>
              <p14:xfrm>
                <a:off x="5147890" y="117089"/>
                <a:ext cx="394920" cy="637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C9FF87-F21C-FCBB-0A5A-C01865C2720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39250" y="108449"/>
                  <a:ext cx="412560" cy="65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DF1491-5778-C422-8EEF-7238037CBA7E}"/>
              </a:ext>
            </a:extLst>
          </p:cNvPr>
          <p:cNvGrpSpPr/>
          <p:nvPr/>
        </p:nvGrpSpPr>
        <p:grpSpPr>
          <a:xfrm>
            <a:off x="5845930" y="126089"/>
            <a:ext cx="1426680" cy="395640"/>
            <a:chOff x="5845930" y="126089"/>
            <a:chExt cx="142668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F0ED860-D224-3FC7-AAA1-E31614582E9C}"/>
                    </a:ext>
                  </a:extLst>
                </p14:cNvPr>
                <p14:cNvContentPartPr/>
                <p14:nvPr/>
              </p14:nvContentPartPr>
              <p14:xfrm>
                <a:off x="5845930" y="126089"/>
                <a:ext cx="870480" cy="395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F0ED860-D224-3FC7-AAA1-E31614582E9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37290" y="117089"/>
                  <a:ext cx="8881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7F5FC3A-6001-24DD-B46B-462C252D5DFD}"/>
                    </a:ext>
                  </a:extLst>
                </p14:cNvPr>
                <p14:cNvContentPartPr/>
                <p14:nvPr/>
              </p14:nvContentPartPr>
              <p14:xfrm>
                <a:off x="6538930" y="274049"/>
                <a:ext cx="268920" cy="56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7F5FC3A-6001-24DD-B46B-462C252D5DF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29930" y="265409"/>
                  <a:ext cx="286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FDD2488-CC05-D2EC-DF1F-93E349CD6665}"/>
                    </a:ext>
                  </a:extLst>
                </p14:cNvPr>
                <p14:cNvContentPartPr/>
                <p14:nvPr/>
              </p14:nvContentPartPr>
              <p14:xfrm>
                <a:off x="6626410" y="369089"/>
                <a:ext cx="646200" cy="146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FDD2488-CC05-D2EC-DF1F-93E349CD666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17410" y="360449"/>
                  <a:ext cx="663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FCBB4CE-EEEF-0749-9980-46A032244653}"/>
                    </a:ext>
                  </a:extLst>
                </p14:cNvPr>
                <p14:cNvContentPartPr/>
                <p14:nvPr/>
              </p14:nvContentPartPr>
              <p14:xfrm>
                <a:off x="7041850" y="252089"/>
                <a:ext cx="36360" cy="23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FCBB4CE-EEEF-0749-9980-46A0322446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33210" y="243089"/>
                  <a:ext cx="540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09AB5C-44D5-E07B-FF50-1E10A8C27B07}"/>
              </a:ext>
            </a:extLst>
          </p:cNvPr>
          <p:cNvGrpSpPr/>
          <p:nvPr/>
        </p:nvGrpSpPr>
        <p:grpSpPr>
          <a:xfrm>
            <a:off x="7563130" y="130049"/>
            <a:ext cx="1097640" cy="516240"/>
            <a:chOff x="7563130" y="130049"/>
            <a:chExt cx="109764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7537AC4-1E5D-8BAA-70EA-8CC384D95662}"/>
                    </a:ext>
                  </a:extLst>
                </p14:cNvPr>
                <p14:cNvContentPartPr/>
                <p14:nvPr/>
              </p14:nvContentPartPr>
              <p14:xfrm>
                <a:off x="7563130" y="130049"/>
                <a:ext cx="1097640" cy="516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7537AC4-1E5D-8BAA-70EA-8CC384D9566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54490" y="121049"/>
                  <a:ext cx="111528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0AF205D-9683-827C-A324-A2946380C075}"/>
                    </a:ext>
                  </a:extLst>
                </p14:cNvPr>
                <p14:cNvContentPartPr/>
                <p14:nvPr/>
              </p14:nvContentPartPr>
              <p14:xfrm>
                <a:off x="7880290" y="184409"/>
                <a:ext cx="37440" cy="78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0AF205D-9683-827C-A324-A2946380C07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71650" y="175769"/>
                  <a:ext cx="550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CE7BF9C-0450-821C-A518-0F66D31965FB}"/>
              </a:ext>
            </a:extLst>
          </p:cNvPr>
          <p:cNvGrpSpPr/>
          <p:nvPr/>
        </p:nvGrpSpPr>
        <p:grpSpPr>
          <a:xfrm>
            <a:off x="8797930" y="138689"/>
            <a:ext cx="1762920" cy="410040"/>
            <a:chOff x="8797930" y="138689"/>
            <a:chExt cx="176292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C0876C3-789A-52A6-A7AE-259A622C2524}"/>
                    </a:ext>
                  </a:extLst>
                </p14:cNvPr>
                <p14:cNvContentPartPr/>
                <p14:nvPr/>
              </p14:nvContentPartPr>
              <p14:xfrm>
                <a:off x="8797930" y="138689"/>
                <a:ext cx="1762920" cy="410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C0876C3-789A-52A6-A7AE-259A622C252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88930" y="129689"/>
                  <a:ext cx="17805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4313F5-4FE4-FB9D-5D7A-080A67712303}"/>
                    </a:ext>
                  </a:extLst>
                </p14:cNvPr>
                <p14:cNvContentPartPr/>
                <p14:nvPr/>
              </p14:nvContentPartPr>
              <p14:xfrm>
                <a:off x="9978010" y="305369"/>
                <a:ext cx="354960" cy="3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4313F5-4FE4-FB9D-5D7A-080A6771230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69010" y="296369"/>
                  <a:ext cx="372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9597D7F-FFAC-9878-22FA-F5400C4371F0}"/>
                    </a:ext>
                  </a:extLst>
                </p14:cNvPr>
                <p14:cNvContentPartPr/>
                <p14:nvPr/>
              </p14:nvContentPartPr>
              <p14:xfrm>
                <a:off x="9863170" y="283769"/>
                <a:ext cx="16560" cy="14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9597D7F-FFAC-9878-22FA-F5400C4371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54170" y="274769"/>
                  <a:ext cx="34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7D59FE7-D5D9-07CA-10FD-DCF238D43AB7}"/>
                    </a:ext>
                  </a:extLst>
                </p14:cNvPr>
                <p14:cNvContentPartPr/>
                <p14:nvPr/>
              </p14:nvContentPartPr>
              <p14:xfrm>
                <a:off x="8904850" y="233369"/>
                <a:ext cx="325800" cy="44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7D59FE7-D5D9-07CA-10FD-DCF238D43AB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96210" y="224729"/>
                  <a:ext cx="3434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63F8614-B651-46ED-B968-312749D61423}"/>
              </a:ext>
            </a:extLst>
          </p:cNvPr>
          <p:cNvGrpSpPr/>
          <p:nvPr/>
        </p:nvGrpSpPr>
        <p:grpSpPr>
          <a:xfrm>
            <a:off x="1188610" y="811169"/>
            <a:ext cx="9132120" cy="663840"/>
            <a:chOff x="1188610" y="811169"/>
            <a:chExt cx="9132120" cy="66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A443B7B-B27D-C595-38BA-9D519A9C999B}"/>
                    </a:ext>
                  </a:extLst>
                </p14:cNvPr>
                <p14:cNvContentPartPr/>
                <p14:nvPr/>
              </p14:nvContentPartPr>
              <p14:xfrm>
                <a:off x="1188610" y="1018529"/>
                <a:ext cx="193680" cy="286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A443B7B-B27D-C595-38BA-9D519A9C99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79970" y="1009889"/>
                  <a:ext cx="2113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3B6DFB-4A96-EDB5-250C-B8EC96F79DE5}"/>
                    </a:ext>
                  </a:extLst>
                </p14:cNvPr>
                <p14:cNvContentPartPr/>
                <p14:nvPr/>
              </p14:nvContentPartPr>
              <p14:xfrm>
                <a:off x="1191490" y="989729"/>
                <a:ext cx="362520" cy="33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3B6DFB-4A96-EDB5-250C-B8EC96F79DE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82490" y="980729"/>
                  <a:ext cx="380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97E93C1-C4C8-51E9-546A-C96E831C40B4}"/>
                    </a:ext>
                  </a:extLst>
                </p14:cNvPr>
                <p14:cNvContentPartPr/>
                <p14:nvPr/>
              </p14:nvContentPartPr>
              <p14:xfrm>
                <a:off x="1291930" y="906929"/>
                <a:ext cx="1736280" cy="439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97E93C1-C4C8-51E9-546A-C96E831C40B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82930" y="898289"/>
                  <a:ext cx="17539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42730E4-525E-8B20-0036-FD19FB0C4713}"/>
                    </a:ext>
                  </a:extLst>
                </p14:cNvPr>
                <p14:cNvContentPartPr/>
                <p14:nvPr/>
              </p14:nvContentPartPr>
              <p14:xfrm>
                <a:off x="2580010" y="1093409"/>
                <a:ext cx="47160" cy="7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42730E4-525E-8B20-0036-FD19FB0C471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71370" y="1084769"/>
                  <a:ext cx="64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177BA2D-D112-DA66-0EE6-CB04C0BF158A}"/>
                    </a:ext>
                  </a:extLst>
                </p14:cNvPr>
                <p14:cNvContentPartPr/>
                <p14:nvPr/>
              </p14:nvContentPartPr>
              <p14:xfrm>
                <a:off x="2360050" y="1060649"/>
                <a:ext cx="344880" cy="14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177BA2D-D112-DA66-0EE6-CB04C0BF158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51050" y="1052009"/>
                  <a:ext cx="362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A09F766-811A-A80E-8C10-36B19E99AEA7}"/>
                    </a:ext>
                  </a:extLst>
                </p14:cNvPr>
                <p14:cNvContentPartPr/>
                <p14:nvPr/>
              </p14:nvContentPartPr>
              <p14:xfrm>
                <a:off x="2172130" y="1039049"/>
                <a:ext cx="74520" cy="21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A09F766-811A-A80E-8C10-36B19E99AEA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63490" y="1030409"/>
                  <a:ext cx="92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A4B47EC-5DBF-1A72-3A83-BF613DF212EB}"/>
                    </a:ext>
                  </a:extLst>
                </p14:cNvPr>
                <p14:cNvContentPartPr/>
                <p14:nvPr/>
              </p14:nvContentPartPr>
              <p14:xfrm>
                <a:off x="3165370" y="811169"/>
                <a:ext cx="2058120" cy="663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A4B47EC-5DBF-1A72-3A83-BF613DF212E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56730" y="802169"/>
                  <a:ext cx="207576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8880187-5717-3173-0349-55C2C30592A0}"/>
                    </a:ext>
                  </a:extLst>
                </p14:cNvPr>
                <p14:cNvContentPartPr/>
                <p14:nvPr/>
              </p14:nvContentPartPr>
              <p14:xfrm>
                <a:off x="4895890" y="1072169"/>
                <a:ext cx="170280" cy="6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8880187-5717-3173-0349-55C2C30592A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87250" y="1063169"/>
                  <a:ext cx="187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6AF5008-56CD-11B0-642E-07E87BC8528F}"/>
                    </a:ext>
                  </a:extLst>
                </p14:cNvPr>
                <p14:cNvContentPartPr/>
                <p14:nvPr/>
              </p14:nvContentPartPr>
              <p14:xfrm>
                <a:off x="4563970" y="925649"/>
                <a:ext cx="301680" cy="139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6AF5008-56CD-11B0-642E-07E87BC8528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55330" y="916649"/>
                  <a:ext cx="319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6D7D975-A238-0365-0FA7-BE3C3B2A2F79}"/>
                    </a:ext>
                  </a:extLst>
                </p14:cNvPr>
                <p14:cNvContentPartPr/>
                <p14:nvPr/>
              </p14:nvContentPartPr>
              <p14:xfrm>
                <a:off x="5510050" y="1009169"/>
                <a:ext cx="611640" cy="327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6D7D975-A238-0365-0FA7-BE3C3B2A2F7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01050" y="1000529"/>
                  <a:ext cx="6292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1CE5C54-738F-735C-230E-F501D6305BC4}"/>
                    </a:ext>
                  </a:extLst>
                </p14:cNvPr>
                <p14:cNvContentPartPr/>
                <p14:nvPr/>
              </p14:nvContentPartPr>
              <p14:xfrm>
                <a:off x="6320410" y="879929"/>
                <a:ext cx="636120" cy="262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1CE5C54-738F-735C-230E-F501D6305BC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11770" y="871289"/>
                  <a:ext cx="6537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2203A9F-5FA0-FECB-C3CB-712B8993AC74}"/>
                    </a:ext>
                  </a:extLst>
                </p14:cNvPr>
                <p14:cNvContentPartPr/>
                <p14:nvPr/>
              </p14:nvContentPartPr>
              <p14:xfrm>
                <a:off x="6834850" y="969569"/>
                <a:ext cx="188280" cy="24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2203A9F-5FA0-FECB-C3CB-712B8993AC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26210" y="960929"/>
                  <a:ext cx="205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FEBB4DD-AA03-43AE-CA7D-E35082C625DB}"/>
                    </a:ext>
                  </a:extLst>
                </p14:cNvPr>
                <p14:cNvContentPartPr/>
                <p14:nvPr/>
              </p14:nvContentPartPr>
              <p14:xfrm>
                <a:off x="6644050" y="937889"/>
                <a:ext cx="43920" cy="13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FEBB4DD-AA03-43AE-CA7D-E35082C625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35410" y="929249"/>
                  <a:ext cx="61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C815D17-150F-7DE7-5B49-372E93AC3913}"/>
                    </a:ext>
                  </a:extLst>
                </p14:cNvPr>
                <p14:cNvContentPartPr/>
                <p14:nvPr/>
              </p14:nvContentPartPr>
              <p14:xfrm>
                <a:off x="7114930" y="848609"/>
                <a:ext cx="767880" cy="396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C815D17-150F-7DE7-5B49-372E93AC391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05930" y="839609"/>
                  <a:ext cx="7855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201E8A4-430D-E81B-B06D-A67A0AFE25DF}"/>
                    </a:ext>
                  </a:extLst>
                </p14:cNvPr>
                <p14:cNvContentPartPr/>
                <p14:nvPr/>
              </p14:nvContentPartPr>
              <p14:xfrm>
                <a:off x="7568170" y="946889"/>
                <a:ext cx="21240" cy="23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201E8A4-430D-E81B-B06D-A67A0AFE25D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59530" y="938249"/>
                  <a:ext cx="38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3E3BE39-2BE9-26A5-55AB-7F34B611D8F3}"/>
                    </a:ext>
                  </a:extLst>
                </p14:cNvPr>
                <p14:cNvContentPartPr/>
                <p14:nvPr/>
              </p14:nvContentPartPr>
              <p14:xfrm>
                <a:off x="7240930" y="872369"/>
                <a:ext cx="419760" cy="49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3E3BE39-2BE9-26A5-55AB-7F34B611D8F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232290" y="863369"/>
                  <a:ext cx="437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B7A5102-2E91-37A1-EB59-F0C98200359E}"/>
                    </a:ext>
                  </a:extLst>
                </p14:cNvPr>
                <p14:cNvContentPartPr/>
                <p14:nvPr/>
              </p14:nvContentPartPr>
              <p14:xfrm>
                <a:off x="8072890" y="842129"/>
                <a:ext cx="599040" cy="424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B7A5102-2E91-37A1-EB59-F0C98200359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64250" y="833489"/>
                  <a:ext cx="6166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E27BEC4-F55C-8F69-9781-06FA6B3107FF}"/>
                    </a:ext>
                  </a:extLst>
                </p14:cNvPr>
                <p14:cNvContentPartPr/>
                <p14:nvPr/>
              </p14:nvContentPartPr>
              <p14:xfrm>
                <a:off x="8842570" y="1044449"/>
                <a:ext cx="1478160" cy="156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E27BEC4-F55C-8F69-9781-06FA6B3107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33570" y="1035809"/>
                  <a:ext cx="1495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2C4812D-DDC4-7C8F-5642-695210A7DEB0}"/>
                    </a:ext>
                  </a:extLst>
                </p14:cNvPr>
                <p14:cNvContentPartPr/>
                <p14:nvPr/>
              </p14:nvContentPartPr>
              <p14:xfrm>
                <a:off x="9528010" y="912329"/>
                <a:ext cx="529560" cy="23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2C4812D-DDC4-7C8F-5642-695210A7DEB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19370" y="903329"/>
                  <a:ext cx="5472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B00ED4-8167-2B61-6FED-85F44B3F790C}"/>
              </a:ext>
            </a:extLst>
          </p:cNvPr>
          <p:cNvGrpSpPr/>
          <p:nvPr/>
        </p:nvGrpSpPr>
        <p:grpSpPr>
          <a:xfrm>
            <a:off x="1026250" y="1590209"/>
            <a:ext cx="1875960" cy="547200"/>
            <a:chOff x="1026250" y="1590209"/>
            <a:chExt cx="187596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62995E6-B91B-D1C7-3CBD-E49035C49680}"/>
                    </a:ext>
                  </a:extLst>
                </p14:cNvPr>
                <p14:cNvContentPartPr/>
                <p14:nvPr/>
              </p14:nvContentPartPr>
              <p14:xfrm>
                <a:off x="1026250" y="1590209"/>
                <a:ext cx="806040" cy="355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62995E6-B91B-D1C7-3CBD-E49035C4968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7250" y="1581209"/>
                  <a:ext cx="8236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BF13B15-86CE-DACD-AAB9-A6FE1103EC69}"/>
                    </a:ext>
                  </a:extLst>
                </p14:cNvPr>
                <p14:cNvContentPartPr/>
                <p14:nvPr/>
              </p14:nvContentPartPr>
              <p14:xfrm>
                <a:off x="1430530" y="1707929"/>
                <a:ext cx="270720" cy="14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BF13B15-86CE-DACD-AAB9-A6FE1103EC6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21890" y="1698929"/>
                  <a:ext cx="288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C672113-B259-A723-D733-98A680A35E03}"/>
                    </a:ext>
                  </a:extLst>
                </p14:cNvPr>
                <p14:cNvContentPartPr/>
                <p14:nvPr/>
              </p14:nvContentPartPr>
              <p14:xfrm>
                <a:off x="1171690" y="1667609"/>
                <a:ext cx="36360" cy="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C672113-B259-A723-D733-98A680A35E0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2690" y="1658969"/>
                  <a:ext cx="54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2F7F1A8-69BA-73AC-C3AC-4627FC065341}"/>
                    </a:ext>
                  </a:extLst>
                </p14:cNvPr>
                <p14:cNvContentPartPr/>
                <p14:nvPr/>
              </p14:nvContentPartPr>
              <p14:xfrm>
                <a:off x="2193370" y="1799729"/>
                <a:ext cx="708840" cy="337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2F7F1A8-69BA-73AC-C3AC-4627FC06534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84370" y="1790729"/>
                  <a:ext cx="726480" cy="35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48BFED1-794E-1469-8E4A-5F43BF9F1655}"/>
              </a:ext>
            </a:extLst>
          </p:cNvPr>
          <p:cNvGrpSpPr/>
          <p:nvPr/>
        </p:nvGrpSpPr>
        <p:grpSpPr>
          <a:xfrm>
            <a:off x="3354010" y="1529369"/>
            <a:ext cx="1525680" cy="360000"/>
            <a:chOff x="3354010" y="1529369"/>
            <a:chExt cx="152568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9D5EE7D-257E-CD46-432B-6F3E2079BB53}"/>
                    </a:ext>
                  </a:extLst>
                </p14:cNvPr>
                <p14:cNvContentPartPr/>
                <p14:nvPr/>
              </p14:nvContentPartPr>
              <p14:xfrm>
                <a:off x="3354010" y="1529369"/>
                <a:ext cx="1525680" cy="360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9D5EE7D-257E-CD46-432B-6F3E2079BB5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45010" y="1520729"/>
                  <a:ext cx="15433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34D46FE-DC10-61FA-6045-5061C28468E0}"/>
                    </a:ext>
                  </a:extLst>
                </p14:cNvPr>
                <p14:cNvContentPartPr/>
                <p14:nvPr/>
              </p14:nvContentPartPr>
              <p14:xfrm>
                <a:off x="4486210" y="1598489"/>
                <a:ext cx="59040" cy="17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34D46FE-DC10-61FA-6045-5061C28468E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77570" y="1589489"/>
                  <a:ext cx="76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7D91A60-583A-43B4-B167-4B991278768F}"/>
                    </a:ext>
                  </a:extLst>
                </p14:cNvPr>
                <p14:cNvContentPartPr/>
                <p14:nvPr/>
              </p14:nvContentPartPr>
              <p14:xfrm>
                <a:off x="3745330" y="1584089"/>
                <a:ext cx="715680" cy="79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7D91A60-583A-43B4-B167-4B991278768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36330" y="1575089"/>
                  <a:ext cx="73332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97694A2-5DB6-6F52-23AA-0B93801D291E}"/>
              </a:ext>
            </a:extLst>
          </p:cNvPr>
          <p:cNvGrpSpPr/>
          <p:nvPr/>
        </p:nvGrpSpPr>
        <p:grpSpPr>
          <a:xfrm>
            <a:off x="5306650" y="1455569"/>
            <a:ext cx="915120" cy="782640"/>
            <a:chOff x="5306650" y="1455569"/>
            <a:chExt cx="915120" cy="78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EA87803-A7B5-AB67-AA41-CEE7140E9507}"/>
                    </a:ext>
                  </a:extLst>
                </p14:cNvPr>
                <p14:cNvContentPartPr/>
                <p14:nvPr/>
              </p14:nvContentPartPr>
              <p14:xfrm>
                <a:off x="5324650" y="1736369"/>
                <a:ext cx="273600" cy="17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EA87803-A7B5-AB67-AA41-CEE7140E950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16010" y="1727369"/>
                  <a:ext cx="291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F56CF56-CA34-1D68-6BFA-8CEBCEE7A123}"/>
                    </a:ext>
                  </a:extLst>
                </p14:cNvPr>
                <p14:cNvContentPartPr/>
                <p14:nvPr/>
              </p14:nvContentPartPr>
              <p14:xfrm>
                <a:off x="5306650" y="1824569"/>
                <a:ext cx="300960" cy="4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F56CF56-CA34-1D68-6BFA-8CEBCEE7A12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97650" y="1815929"/>
                  <a:ext cx="318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4054A01-E940-7F36-EE97-4F4E53017831}"/>
                    </a:ext>
                  </a:extLst>
                </p14:cNvPr>
                <p14:cNvContentPartPr/>
                <p14:nvPr/>
              </p14:nvContentPartPr>
              <p14:xfrm>
                <a:off x="5881570" y="1455569"/>
                <a:ext cx="340200" cy="782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4054A01-E940-7F36-EE97-4F4E5301783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72930" y="1446569"/>
                  <a:ext cx="357840" cy="80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AD602BC-B968-164F-5B4D-799FE17FADF5}"/>
              </a:ext>
            </a:extLst>
          </p:cNvPr>
          <p:cNvGrpSpPr/>
          <p:nvPr/>
        </p:nvGrpSpPr>
        <p:grpSpPr>
          <a:xfrm>
            <a:off x="6313570" y="1583009"/>
            <a:ext cx="2270769" cy="572040"/>
            <a:chOff x="6313570" y="1583009"/>
            <a:chExt cx="2270769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346CE6C-D76D-D0F2-3BEA-4D42B6AFC5F7}"/>
                    </a:ext>
                  </a:extLst>
                </p14:cNvPr>
                <p14:cNvContentPartPr/>
                <p14:nvPr/>
              </p14:nvContentPartPr>
              <p14:xfrm>
                <a:off x="6313570" y="1735649"/>
                <a:ext cx="349920" cy="245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346CE6C-D76D-D0F2-3BEA-4D42B6AFC5F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04570" y="1726649"/>
                  <a:ext cx="367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FCA87B3-3D23-8DD1-45F2-A52C3C74791D}"/>
                    </a:ext>
                  </a:extLst>
                </p14:cNvPr>
                <p14:cNvContentPartPr/>
                <p14:nvPr/>
              </p14:nvContentPartPr>
              <p14:xfrm>
                <a:off x="6396370" y="1923929"/>
                <a:ext cx="233280" cy="134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FCA87B3-3D23-8DD1-45F2-A52C3C74791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87370" y="1915289"/>
                  <a:ext cx="250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476AC2A-2C46-CD57-EBC2-1922BC6570EC}"/>
                    </a:ext>
                  </a:extLst>
                </p14:cNvPr>
                <p14:cNvContentPartPr/>
                <p14:nvPr/>
              </p14:nvContentPartPr>
              <p14:xfrm>
                <a:off x="6498250" y="1583009"/>
                <a:ext cx="47880" cy="29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476AC2A-2C46-CD57-EBC2-1922BC6570E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89250" y="1574369"/>
                  <a:ext cx="65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EDF9457-9323-BBD9-4AC9-BDBE6E6092BB}"/>
                    </a:ext>
                  </a:extLst>
                </p14:cNvPr>
                <p14:cNvContentPartPr/>
                <p14:nvPr/>
              </p14:nvContentPartPr>
              <p14:xfrm>
                <a:off x="6812170" y="1607129"/>
                <a:ext cx="142920" cy="462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EDF9457-9323-BBD9-4AC9-BDBE6E6092B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03170" y="1598129"/>
                  <a:ext cx="16056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8D0872B-666B-7BE2-5BEE-1FC706E19BE0}"/>
                    </a:ext>
                  </a:extLst>
                </p14:cNvPr>
                <p14:cNvContentPartPr/>
                <p14:nvPr/>
              </p14:nvContentPartPr>
              <p14:xfrm>
                <a:off x="6977410" y="1768769"/>
                <a:ext cx="208080" cy="246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8D0872B-666B-7BE2-5BEE-1FC706E19BE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68770" y="1760129"/>
                  <a:ext cx="2257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06508FB-89F2-F1CC-CF04-D8D23D162812}"/>
                    </a:ext>
                  </a:extLst>
                </p14:cNvPr>
                <p14:cNvContentPartPr/>
                <p14:nvPr/>
              </p14:nvContentPartPr>
              <p14:xfrm>
                <a:off x="7108450" y="2036249"/>
                <a:ext cx="111600" cy="69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06508FB-89F2-F1CC-CF04-D8D23D16281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99450" y="2027249"/>
                  <a:ext cx="129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7358054-3DAC-205D-865A-495E9F72EE68}"/>
                    </a:ext>
                  </a:extLst>
                </p14:cNvPr>
                <p14:cNvContentPartPr/>
                <p14:nvPr/>
              </p14:nvContentPartPr>
              <p14:xfrm>
                <a:off x="7375210" y="1816289"/>
                <a:ext cx="223560" cy="181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7358054-3DAC-205D-865A-495E9F72EE6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66570" y="1807649"/>
                  <a:ext cx="241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E017CFC-A396-EACD-ECFE-EA56DAAA1654}"/>
                    </a:ext>
                  </a:extLst>
                </p14:cNvPr>
                <p14:cNvContentPartPr/>
                <p14:nvPr/>
              </p14:nvContentPartPr>
              <p14:xfrm>
                <a:off x="7403650" y="1686329"/>
                <a:ext cx="161280" cy="400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E017CFC-A396-EACD-ECFE-EA56DAAA16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94650" y="1677329"/>
                  <a:ext cx="1789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D35DF8E-DF6D-7A55-9C33-FA730584CFB5}"/>
                    </a:ext>
                  </a:extLst>
                </p14:cNvPr>
                <p14:cNvContentPartPr/>
                <p14:nvPr/>
              </p14:nvContentPartPr>
              <p14:xfrm>
                <a:off x="7603450" y="1682729"/>
                <a:ext cx="146160" cy="472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D35DF8E-DF6D-7A55-9C33-FA730584CFB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94450" y="1673729"/>
                  <a:ext cx="1638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F4E8A53-C17A-7010-80D1-7B44465CBE62}"/>
                    </a:ext>
                  </a:extLst>
                </p14:cNvPr>
                <p14:cNvContentPartPr/>
                <p14:nvPr/>
              </p14:nvContentPartPr>
              <p14:xfrm>
                <a:off x="7933819" y="1677485"/>
                <a:ext cx="200520" cy="289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F4E8A53-C17A-7010-80D1-7B44465CBE6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24819" y="1668485"/>
                  <a:ext cx="2181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9302E41-527E-AE55-0985-4102A56042FE}"/>
                    </a:ext>
                  </a:extLst>
                </p14:cNvPr>
                <p14:cNvContentPartPr/>
                <p14:nvPr/>
              </p14:nvContentPartPr>
              <p14:xfrm>
                <a:off x="8179699" y="1690085"/>
                <a:ext cx="404640" cy="250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302E41-527E-AE55-0985-4102A56042F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71059" y="1681085"/>
                  <a:ext cx="42228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E0F9E22-481A-0409-0249-FF97AE5EB394}"/>
              </a:ext>
            </a:extLst>
          </p:cNvPr>
          <p:cNvGrpSpPr/>
          <p:nvPr/>
        </p:nvGrpSpPr>
        <p:grpSpPr>
          <a:xfrm>
            <a:off x="7892419" y="2085365"/>
            <a:ext cx="3719880" cy="527760"/>
            <a:chOff x="7892419" y="2085365"/>
            <a:chExt cx="371988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0D7B3A7-B714-41C6-1DD3-E8FDD8FAF9B0}"/>
                    </a:ext>
                  </a:extLst>
                </p14:cNvPr>
                <p14:cNvContentPartPr/>
                <p14:nvPr/>
              </p14:nvContentPartPr>
              <p14:xfrm>
                <a:off x="7892419" y="2085365"/>
                <a:ext cx="700920" cy="130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0D7B3A7-B714-41C6-1DD3-E8FDD8FAF9B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83419" y="2076365"/>
                  <a:ext cx="718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9784C1B-20BD-5004-D2A4-370B03318598}"/>
                    </a:ext>
                  </a:extLst>
                </p14:cNvPr>
                <p14:cNvContentPartPr/>
                <p14:nvPr/>
              </p14:nvContentPartPr>
              <p14:xfrm>
                <a:off x="8171419" y="2217125"/>
                <a:ext cx="125640" cy="169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9784C1B-20BD-5004-D2A4-370B033185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62779" y="2208125"/>
                  <a:ext cx="143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BFA3FE0-5D2E-A443-981F-155C92409319}"/>
                    </a:ext>
                  </a:extLst>
                </p14:cNvPr>
                <p14:cNvContentPartPr/>
                <p14:nvPr/>
              </p14:nvContentPartPr>
              <p14:xfrm>
                <a:off x="8127499" y="2193005"/>
                <a:ext cx="101880" cy="115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BFA3FE0-5D2E-A443-981F-155C9240931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18499" y="2184365"/>
                  <a:ext cx="119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A9CB269-FEC5-3561-29AF-5FED6CB97504}"/>
                    </a:ext>
                  </a:extLst>
                </p14:cNvPr>
                <p14:cNvContentPartPr/>
                <p14:nvPr/>
              </p14:nvContentPartPr>
              <p14:xfrm>
                <a:off x="8347099" y="2217845"/>
                <a:ext cx="1128960" cy="261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A9CB269-FEC5-3561-29AF-5FED6CB9750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38099" y="2208845"/>
                  <a:ext cx="11466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DF7B7FC-FFFE-F8A8-1415-878FFBB98AB6}"/>
                    </a:ext>
                  </a:extLst>
                </p14:cNvPr>
                <p14:cNvContentPartPr/>
                <p14:nvPr/>
              </p14:nvContentPartPr>
              <p14:xfrm>
                <a:off x="9265459" y="2323685"/>
                <a:ext cx="277200" cy="23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DF7B7FC-FFFE-F8A8-1415-878FFBB98AB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56459" y="2314685"/>
                  <a:ext cx="294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5FB8B20-357E-7591-9689-989FE80F7E4B}"/>
                    </a:ext>
                  </a:extLst>
                </p14:cNvPr>
                <p14:cNvContentPartPr/>
                <p14:nvPr/>
              </p14:nvContentPartPr>
              <p14:xfrm>
                <a:off x="9689179" y="2191565"/>
                <a:ext cx="235080" cy="421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5FB8B20-357E-7591-9689-989FE80F7E4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80179" y="2182925"/>
                  <a:ext cx="2527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CC749FE-1428-DE12-0B91-ECC335803AB0}"/>
                    </a:ext>
                  </a:extLst>
                </p14:cNvPr>
                <p14:cNvContentPartPr/>
                <p14:nvPr/>
              </p14:nvContentPartPr>
              <p14:xfrm>
                <a:off x="10079779" y="2150885"/>
                <a:ext cx="789480" cy="300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CC749FE-1428-DE12-0B91-ECC335803A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71139" y="2141885"/>
                  <a:ext cx="8071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8ACFA83-DC7E-8288-EC3B-01E3D8C25C52}"/>
                    </a:ext>
                  </a:extLst>
                </p14:cNvPr>
                <p14:cNvContentPartPr/>
                <p14:nvPr/>
              </p14:nvContentPartPr>
              <p14:xfrm>
                <a:off x="10678819" y="2180045"/>
                <a:ext cx="62640" cy="10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8ACFA83-DC7E-8288-EC3B-01E3D8C25C5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70179" y="2171405"/>
                  <a:ext cx="80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14FD894-1B3C-D93E-D8EA-76A821D42E50}"/>
                    </a:ext>
                  </a:extLst>
                </p14:cNvPr>
                <p14:cNvContentPartPr/>
                <p14:nvPr/>
              </p14:nvContentPartPr>
              <p14:xfrm>
                <a:off x="11012899" y="2226485"/>
                <a:ext cx="599400" cy="372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14FD894-1B3C-D93E-D8EA-76A821D42E5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003899" y="2217845"/>
                  <a:ext cx="61704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42879B7-DEA8-5ACE-8684-524621034CA6}"/>
              </a:ext>
            </a:extLst>
          </p:cNvPr>
          <p:cNvGrpSpPr/>
          <p:nvPr/>
        </p:nvGrpSpPr>
        <p:grpSpPr>
          <a:xfrm>
            <a:off x="934339" y="2794925"/>
            <a:ext cx="3260520" cy="513000"/>
            <a:chOff x="934339" y="2794925"/>
            <a:chExt cx="326052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977EFB8-220A-3C4D-4F70-4476CA2DDF33}"/>
                    </a:ext>
                  </a:extLst>
                </p14:cNvPr>
                <p14:cNvContentPartPr/>
                <p14:nvPr/>
              </p14:nvContentPartPr>
              <p14:xfrm>
                <a:off x="934339" y="2794925"/>
                <a:ext cx="1216800" cy="392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977EFB8-220A-3C4D-4F70-4476CA2DDF3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5699" y="2785925"/>
                  <a:ext cx="12344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C01E75D-C3AF-6DEC-0EE1-20C00EC906B4}"/>
                    </a:ext>
                  </a:extLst>
                </p14:cNvPr>
                <p14:cNvContentPartPr/>
                <p14:nvPr/>
              </p14:nvContentPartPr>
              <p14:xfrm>
                <a:off x="1977979" y="2981405"/>
                <a:ext cx="29880" cy="9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C01E75D-C3AF-6DEC-0EE1-20C00EC906B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69339" y="2972765"/>
                  <a:ext cx="47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8F14716-7425-57D9-AD30-A36AD61DC90E}"/>
                    </a:ext>
                  </a:extLst>
                </p14:cNvPr>
                <p14:cNvContentPartPr/>
                <p14:nvPr/>
              </p14:nvContentPartPr>
              <p14:xfrm>
                <a:off x="1480459" y="2866925"/>
                <a:ext cx="528480" cy="50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8F14716-7425-57D9-AD30-A36AD61DC90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471819" y="2858285"/>
                  <a:ext cx="546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356B6A2-D57B-8986-14C6-F66DA098C763}"/>
                    </a:ext>
                  </a:extLst>
                </p14:cNvPr>
                <p14:cNvContentPartPr/>
                <p14:nvPr/>
              </p14:nvContentPartPr>
              <p14:xfrm>
                <a:off x="2295139" y="2806805"/>
                <a:ext cx="928080" cy="501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356B6A2-D57B-8986-14C6-F66DA098C76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86139" y="2797805"/>
                  <a:ext cx="94572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125735F-CB58-ECAD-5F6B-FB0DD59DE300}"/>
                    </a:ext>
                  </a:extLst>
                </p14:cNvPr>
                <p14:cNvContentPartPr/>
                <p14:nvPr/>
              </p14:nvContentPartPr>
              <p14:xfrm>
                <a:off x="2647219" y="2940725"/>
                <a:ext cx="16200" cy="38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125735F-CB58-ECAD-5F6B-FB0DD59DE30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38219" y="2931725"/>
                  <a:ext cx="33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674B940-FBC6-5D09-8304-861F9881F095}"/>
                    </a:ext>
                  </a:extLst>
                </p14:cNvPr>
                <p14:cNvContentPartPr/>
                <p14:nvPr/>
              </p14:nvContentPartPr>
              <p14:xfrm>
                <a:off x="3428059" y="3035405"/>
                <a:ext cx="766800" cy="145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674B940-FBC6-5D09-8304-861F9881F09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19059" y="3026405"/>
                  <a:ext cx="78444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F9C9A4C-5868-E203-236B-C84E3F3CEB2F}"/>
              </a:ext>
            </a:extLst>
          </p:cNvPr>
          <p:cNvGrpSpPr/>
          <p:nvPr/>
        </p:nvGrpSpPr>
        <p:grpSpPr>
          <a:xfrm>
            <a:off x="3211699" y="3388925"/>
            <a:ext cx="1819800" cy="392760"/>
            <a:chOff x="3211699" y="3388925"/>
            <a:chExt cx="181980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8A485DF-3894-A439-850C-E80CA853CE4F}"/>
                    </a:ext>
                  </a:extLst>
                </p14:cNvPr>
                <p14:cNvContentPartPr/>
                <p14:nvPr/>
              </p14:nvContentPartPr>
              <p14:xfrm>
                <a:off x="3211699" y="3485045"/>
                <a:ext cx="182160" cy="170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8A485DF-3894-A439-850C-E80CA853CE4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02699" y="3476405"/>
                  <a:ext cx="199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6C4AA92-0D43-223F-28E3-8366AE4B31EB}"/>
                    </a:ext>
                  </a:extLst>
                </p14:cNvPr>
                <p14:cNvContentPartPr/>
                <p14:nvPr/>
              </p14:nvContentPartPr>
              <p14:xfrm>
                <a:off x="3469459" y="3505205"/>
                <a:ext cx="168480" cy="153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6C4AA92-0D43-223F-28E3-8366AE4B31E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60459" y="3496205"/>
                  <a:ext cx="186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2B68556-2D85-2F47-419E-56522B4F0B40}"/>
                    </a:ext>
                  </a:extLst>
                </p14:cNvPr>
                <p14:cNvContentPartPr/>
                <p14:nvPr/>
              </p14:nvContentPartPr>
              <p14:xfrm>
                <a:off x="3471979" y="3496925"/>
                <a:ext cx="189360" cy="188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2B68556-2D85-2F47-419E-56522B4F0B4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62979" y="3488285"/>
                  <a:ext cx="207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D62101F-69D8-46DC-02AC-0068342A6EDE}"/>
                    </a:ext>
                  </a:extLst>
                </p14:cNvPr>
                <p14:cNvContentPartPr/>
                <p14:nvPr/>
              </p14:nvContentPartPr>
              <p14:xfrm>
                <a:off x="3649459" y="3508805"/>
                <a:ext cx="161640" cy="243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D62101F-69D8-46DC-02AC-0068342A6ED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40819" y="3500165"/>
                  <a:ext cx="1792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77C3750-CC31-55BA-B8D0-C744E4540A03}"/>
                    </a:ext>
                  </a:extLst>
                </p14:cNvPr>
                <p14:cNvContentPartPr/>
                <p14:nvPr/>
              </p14:nvContentPartPr>
              <p14:xfrm>
                <a:off x="4004059" y="3388925"/>
                <a:ext cx="73440" cy="344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77C3750-CC31-55BA-B8D0-C744E4540A0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95419" y="3380285"/>
                  <a:ext cx="910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F6A8D58-544B-50E7-3075-C7CE520A7611}"/>
                    </a:ext>
                  </a:extLst>
                </p14:cNvPr>
                <p14:cNvContentPartPr/>
                <p14:nvPr/>
              </p14:nvContentPartPr>
              <p14:xfrm>
                <a:off x="4074259" y="3604205"/>
                <a:ext cx="179280" cy="21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F6A8D58-544B-50E7-3075-C7CE520A761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65259" y="3595205"/>
                  <a:ext cx="196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5B1582F-1F6F-B298-5710-277102F8D60A}"/>
                    </a:ext>
                  </a:extLst>
                </p14:cNvPr>
                <p14:cNvContentPartPr/>
                <p14:nvPr/>
              </p14:nvContentPartPr>
              <p14:xfrm>
                <a:off x="4350739" y="3468125"/>
                <a:ext cx="141840" cy="217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5B1582F-1F6F-B298-5710-277102F8D60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42099" y="3459125"/>
                  <a:ext cx="159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BF95C1F-664C-4329-2C86-4F38C64F1113}"/>
                    </a:ext>
                  </a:extLst>
                </p14:cNvPr>
                <p14:cNvContentPartPr/>
                <p14:nvPr/>
              </p14:nvContentPartPr>
              <p14:xfrm>
                <a:off x="4287379" y="3420965"/>
                <a:ext cx="210600" cy="11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BF95C1F-664C-4329-2C86-4F38C64F111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78739" y="3411965"/>
                  <a:ext cx="228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9D7EC3F-E848-F625-3B97-DB4D9AE01CC6}"/>
                    </a:ext>
                  </a:extLst>
                </p14:cNvPr>
                <p14:cNvContentPartPr/>
                <p14:nvPr/>
              </p14:nvContentPartPr>
              <p14:xfrm>
                <a:off x="4601659" y="3629765"/>
                <a:ext cx="27720" cy="25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9D7EC3F-E848-F625-3B97-DB4D9AE01CC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93019" y="3621125"/>
                  <a:ext cx="45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5F13D73-5821-BE64-FEE4-1E61C583B4F1}"/>
                    </a:ext>
                  </a:extLst>
                </p14:cNvPr>
                <p14:cNvContentPartPr/>
                <p14:nvPr/>
              </p14:nvContentPartPr>
              <p14:xfrm>
                <a:off x="4767619" y="3560645"/>
                <a:ext cx="140760" cy="138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5F13D73-5821-BE64-FEE4-1E61C583B4F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58979" y="3551645"/>
                  <a:ext cx="158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92596DC-7097-24BA-C41D-29C9EC2183A0}"/>
                    </a:ext>
                  </a:extLst>
                </p14:cNvPr>
                <p14:cNvContentPartPr/>
                <p14:nvPr/>
              </p14:nvContentPartPr>
              <p14:xfrm>
                <a:off x="4738819" y="3492965"/>
                <a:ext cx="178200" cy="3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92596DC-7097-24BA-C41D-29C9EC2183A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730179" y="3484325"/>
                  <a:ext cx="195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26FCCA4-706D-629B-5A02-5B09A0B29B2D}"/>
                    </a:ext>
                  </a:extLst>
                </p14:cNvPr>
                <p14:cNvContentPartPr/>
                <p14:nvPr/>
              </p14:nvContentPartPr>
              <p14:xfrm>
                <a:off x="4927099" y="3401885"/>
                <a:ext cx="104400" cy="379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26FCCA4-706D-629B-5A02-5B09A0B29B2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918099" y="3392885"/>
                  <a:ext cx="122040" cy="39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596395B-46F0-293B-162B-146C0E6E0E9F}"/>
              </a:ext>
            </a:extLst>
          </p:cNvPr>
          <p:cNvGrpSpPr/>
          <p:nvPr/>
        </p:nvGrpSpPr>
        <p:grpSpPr>
          <a:xfrm>
            <a:off x="5354779" y="3528605"/>
            <a:ext cx="373680" cy="150120"/>
            <a:chOff x="5354779" y="3528605"/>
            <a:chExt cx="373680" cy="1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F128C30-75CA-02B3-2DCB-1D1EEFC562B9}"/>
                    </a:ext>
                  </a:extLst>
                </p14:cNvPr>
                <p14:cNvContentPartPr/>
                <p14:nvPr/>
              </p14:nvContentPartPr>
              <p14:xfrm>
                <a:off x="5354779" y="3528605"/>
                <a:ext cx="373680" cy="47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F128C30-75CA-02B3-2DCB-1D1EEFC562B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345779" y="3519965"/>
                  <a:ext cx="391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886D764-8065-881C-08A7-B5530F15B984}"/>
                    </a:ext>
                  </a:extLst>
                </p14:cNvPr>
                <p14:cNvContentPartPr/>
                <p14:nvPr/>
              </p14:nvContentPartPr>
              <p14:xfrm>
                <a:off x="5401219" y="3658565"/>
                <a:ext cx="249120" cy="20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886D764-8065-881C-08A7-B5530F15B98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92579" y="3649925"/>
                  <a:ext cx="26676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2BD4D2A-D2BA-04D6-08B4-0AFBF7AEFB5C}"/>
                  </a:ext>
                </a:extLst>
              </p14:cNvPr>
              <p14:cNvContentPartPr/>
              <p14:nvPr/>
            </p14:nvContentPartPr>
            <p14:xfrm>
              <a:off x="6083059" y="3365885"/>
              <a:ext cx="186120" cy="3308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2BD4D2A-D2BA-04D6-08B4-0AFBF7AEFB5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074059" y="3356885"/>
                <a:ext cx="20376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1925785-FD1C-89C1-AEAA-58FF7F4647EC}"/>
                  </a:ext>
                </a:extLst>
              </p14:cNvPr>
              <p14:cNvContentPartPr/>
              <p14:nvPr/>
            </p14:nvContentPartPr>
            <p14:xfrm>
              <a:off x="5360899" y="3397565"/>
              <a:ext cx="280080" cy="820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1925785-FD1C-89C1-AEAA-58FF7F4647E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352259" y="3388565"/>
                <a:ext cx="2977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3EE169AA-9AA0-F57B-58F6-4B79F77C9000}"/>
                  </a:ext>
                </a:extLst>
              </p14:cNvPr>
              <p14:cNvContentPartPr/>
              <p14:nvPr/>
            </p14:nvContentPartPr>
            <p14:xfrm>
              <a:off x="7320739" y="4117925"/>
              <a:ext cx="171000" cy="1663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3EE169AA-9AA0-F57B-58F6-4B79F77C900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312099" y="4108925"/>
                <a:ext cx="1886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2775701C-E1A8-D66A-0A04-AFC8DA69F4B5}"/>
                  </a:ext>
                </a:extLst>
              </p14:cNvPr>
              <p14:cNvContentPartPr/>
              <p14:nvPr/>
            </p14:nvContentPartPr>
            <p14:xfrm>
              <a:off x="7215619" y="4355165"/>
              <a:ext cx="447840" cy="198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2775701C-E1A8-D66A-0A04-AFC8DA69F4B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206619" y="4346165"/>
                <a:ext cx="4654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B04F441D-8FAB-4273-BB1D-1563F041D863}"/>
                  </a:ext>
                </a:extLst>
              </p14:cNvPr>
              <p14:cNvContentPartPr/>
              <p14:nvPr/>
            </p14:nvContentPartPr>
            <p14:xfrm>
              <a:off x="7315699" y="4409885"/>
              <a:ext cx="190800" cy="2217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B04F441D-8FAB-4273-BB1D-1563F041D86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307059" y="4400885"/>
                <a:ext cx="2084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38F0BB9D-89DC-C050-B196-FAA75B0E3579}"/>
                  </a:ext>
                </a:extLst>
              </p14:cNvPr>
              <p14:cNvContentPartPr/>
              <p14:nvPr/>
            </p14:nvContentPartPr>
            <p14:xfrm>
              <a:off x="7558339" y="4588445"/>
              <a:ext cx="81720" cy="1047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38F0BB9D-89DC-C050-B196-FAA75B0E3579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549339" y="4579805"/>
                <a:ext cx="993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AFB5F265-9C25-D3B8-3DF9-FD69B49E1796}"/>
                  </a:ext>
                </a:extLst>
              </p14:cNvPr>
              <p14:cNvContentPartPr/>
              <p14:nvPr/>
            </p14:nvContentPartPr>
            <p14:xfrm>
              <a:off x="7552579" y="4243205"/>
              <a:ext cx="75600" cy="928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AFB5F265-9C25-D3B8-3DF9-FD69B49E179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543939" y="4234205"/>
                <a:ext cx="932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8D4DB456-8352-047A-5980-EE1C953881B2}"/>
                  </a:ext>
                </a:extLst>
              </p14:cNvPr>
              <p14:cNvContentPartPr/>
              <p14:nvPr/>
            </p14:nvContentPartPr>
            <p14:xfrm>
              <a:off x="7901059" y="4176965"/>
              <a:ext cx="129960" cy="2854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8D4DB456-8352-047A-5980-EE1C953881B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892419" y="4168325"/>
                <a:ext cx="1476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AB51F233-2288-4D34-5B82-4374FDF03D5F}"/>
                  </a:ext>
                </a:extLst>
              </p14:cNvPr>
              <p14:cNvContentPartPr/>
              <p14:nvPr/>
            </p14:nvContentPartPr>
            <p14:xfrm>
              <a:off x="8097259" y="4436165"/>
              <a:ext cx="7560" cy="13428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AB51F233-2288-4D34-5B82-4374FDF03D5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088259" y="4427165"/>
                <a:ext cx="252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921CCEC3-BFB9-5E0A-84E4-A8838BC30539}"/>
                  </a:ext>
                </a:extLst>
              </p14:cNvPr>
              <p14:cNvContentPartPr/>
              <p14:nvPr/>
            </p14:nvContentPartPr>
            <p14:xfrm>
              <a:off x="8018059" y="4565405"/>
              <a:ext cx="219960" cy="162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921CCEC3-BFB9-5E0A-84E4-A8838BC3053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009419" y="4556405"/>
                <a:ext cx="2376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8217095-CE5E-DA73-784E-91F7288606E1}"/>
                  </a:ext>
                </a:extLst>
              </p14:cNvPr>
              <p14:cNvContentPartPr/>
              <p14:nvPr/>
            </p14:nvContentPartPr>
            <p14:xfrm>
              <a:off x="8131099" y="4032245"/>
              <a:ext cx="42120" cy="90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8217095-CE5E-DA73-784E-91F7288606E1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122099" y="4023605"/>
                <a:ext cx="597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B4C7A359-5B2D-AED1-85D4-6B7ED2BF0025}"/>
                  </a:ext>
                </a:extLst>
              </p14:cNvPr>
              <p14:cNvContentPartPr/>
              <p14:nvPr/>
            </p14:nvContentPartPr>
            <p14:xfrm>
              <a:off x="7858219" y="4112885"/>
              <a:ext cx="164880" cy="136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B4C7A359-5B2D-AED1-85D4-6B7ED2BF002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849579" y="4104245"/>
                <a:ext cx="1825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8DDA845-A702-441E-264D-D21022B5700B}"/>
                  </a:ext>
                </a:extLst>
              </p14:cNvPr>
              <p14:cNvContentPartPr/>
              <p14:nvPr/>
            </p14:nvContentPartPr>
            <p14:xfrm>
              <a:off x="8316499" y="4556765"/>
              <a:ext cx="32040" cy="8748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8DDA845-A702-441E-264D-D21022B5700B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307499" y="4548125"/>
                <a:ext cx="496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26243619-74D1-BB1F-E34D-5607BB2F1E8A}"/>
                  </a:ext>
                </a:extLst>
              </p14:cNvPr>
              <p14:cNvContentPartPr/>
              <p14:nvPr/>
            </p14:nvContentPartPr>
            <p14:xfrm>
              <a:off x="8454379" y="4481885"/>
              <a:ext cx="91800" cy="1184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26243619-74D1-BB1F-E34D-5607BB2F1E8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445379" y="4472885"/>
                <a:ext cx="1094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92685DA9-4FA3-0FDA-8095-BE250D271F7E}"/>
                  </a:ext>
                </a:extLst>
              </p14:cNvPr>
              <p14:cNvContentPartPr/>
              <p14:nvPr/>
            </p14:nvContentPartPr>
            <p14:xfrm>
              <a:off x="8667859" y="4194605"/>
              <a:ext cx="374040" cy="1612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92685DA9-4FA3-0FDA-8095-BE250D271F7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658859" y="4185605"/>
                <a:ext cx="3916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BA65CAE5-D1A9-0A1C-A4B9-918AAFFC8C7B}"/>
                  </a:ext>
                </a:extLst>
              </p14:cNvPr>
              <p14:cNvContentPartPr/>
              <p14:nvPr/>
            </p14:nvContentPartPr>
            <p14:xfrm>
              <a:off x="8832379" y="4134845"/>
              <a:ext cx="9360" cy="3790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BA65CAE5-D1A9-0A1C-A4B9-918AAFFC8C7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823379" y="4125845"/>
                <a:ext cx="270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46A5F1CA-AB23-CA60-912C-1AA01E8C2E27}"/>
                  </a:ext>
                </a:extLst>
              </p14:cNvPr>
              <p14:cNvContentPartPr/>
              <p14:nvPr/>
            </p14:nvContentPartPr>
            <p14:xfrm>
              <a:off x="8986819" y="4530485"/>
              <a:ext cx="30240" cy="135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46A5F1CA-AB23-CA60-912C-1AA01E8C2E2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978179" y="4521485"/>
                <a:ext cx="478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494C265E-2F9B-9746-CEF3-E5EAC869D356}"/>
                  </a:ext>
                </a:extLst>
              </p14:cNvPr>
              <p14:cNvContentPartPr/>
              <p14:nvPr/>
            </p14:nvContentPartPr>
            <p14:xfrm>
              <a:off x="9016339" y="4466045"/>
              <a:ext cx="24480" cy="237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494C265E-2F9B-9746-CEF3-E5EAC869D35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007339" y="4457045"/>
                <a:ext cx="421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884C85F9-156E-03F4-06DE-ACC2D4D3F1B9}"/>
                  </a:ext>
                </a:extLst>
              </p14:cNvPr>
              <p14:cNvContentPartPr/>
              <p14:nvPr/>
            </p14:nvContentPartPr>
            <p14:xfrm>
              <a:off x="9288859" y="4168325"/>
              <a:ext cx="182520" cy="3528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884C85F9-156E-03F4-06DE-ACC2D4D3F1B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279859" y="4159685"/>
                <a:ext cx="20016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D74C3E9D-D326-F22D-373B-8D970C89CD5C}"/>
                  </a:ext>
                </a:extLst>
              </p14:cNvPr>
              <p14:cNvContentPartPr/>
              <p14:nvPr/>
            </p14:nvContentPartPr>
            <p14:xfrm>
              <a:off x="9592339" y="4341125"/>
              <a:ext cx="13680" cy="1980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D74C3E9D-D326-F22D-373B-8D970C89CD5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583699" y="4332485"/>
                <a:ext cx="313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24EF9011-D355-4C7F-31BB-12A2C1C34F62}"/>
                  </a:ext>
                </a:extLst>
              </p14:cNvPr>
              <p14:cNvContentPartPr/>
              <p14:nvPr/>
            </p14:nvContentPartPr>
            <p14:xfrm>
              <a:off x="9499819" y="4310165"/>
              <a:ext cx="199080" cy="608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24EF9011-D355-4C7F-31BB-12A2C1C34F6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491179" y="4301165"/>
                <a:ext cx="216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37AD3A2D-40DE-F382-DB93-6E700F84D292}"/>
                  </a:ext>
                </a:extLst>
              </p14:cNvPr>
              <p14:cNvContentPartPr/>
              <p14:nvPr/>
            </p14:nvContentPartPr>
            <p14:xfrm>
              <a:off x="9787819" y="4156445"/>
              <a:ext cx="88560" cy="1116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37AD3A2D-40DE-F382-DB93-6E700F84D292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9779179" y="4147805"/>
                <a:ext cx="1062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C6606C71-B926-05C8-D661-57E2D5F70D5E}"/>
                  </a:ext>
                </a:extLst>
              </p14:cNvPr>
              <p14:cNvContentPartPr/>
              <p14:nvPr/>
            </p14:nvContentPartPr>
            <p14:xfrm>
              <a:off x="9940099" y="3974285"/>
              <a:ext cx="18360" cy="6958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C6606C71-B926-05C8-D661-57E2D5F70D5E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931099" y="3965645"/>
                <a:ext cx="3600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BFF9F5FE-6746-47A4-6896-873D93BD0DC3}"/>
                  </a:ext>
                </a:extLst>
              </p14:cNvPr>
              <p14:cNvContentPartPr/>
              <p14:nvPr/>
            </p14:nvContentPartPr>
            <p14:xfrm>
              <a:off x="10085539" y="3959165"/>
              <a:ext cx="102600" cy="1728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BFF9F5FE-6746-47A4-6896-873D93BD0DC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0076539" y="3950525"/>
                <a:ext cx="12024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B18B3129-AFF4-14FF-2A5E-5077C4B97208}"/>
              </a:ext>
            </a:extLst>
          </p:cNvPr>
          <p:cNvGrpSpPr/>
          <p:nvPr/>
        </p:nvGrpSpPr>
        <p:grpSpPr>
          <a:xfrm>
            <a:off x="5895139" y="4813085"/>
            <a:ext cx="4497120" cy="836280"/>
            <a:chOff x="5895139" y="4813085"/>
            <a:chExt cx="4497120" cy="83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91A8221-E011-29FE-C438-050D4BE98F6A}"/>
                    </a:ext>
                  </a:extLst>
                </p14:cNvPr>
                <p14:cNvContentPartPr/>
                <p14:nvPr/>
              </p14:nvContentPartPr>
              <p14:xfrm>
                <a:off x="6781099" y="4922885"/>
                <a:ext cx="1134000" cy="303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91A8221-E011-29FE-C438-050D4BE98F6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72459" y="4914245"/>
                  <a:ext cx="11516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D6035D1-CC09-34CB-9AFF-5DC39804F5DD}"/>
                    </a:ext>
                  </a:extLst>
                </p14:cNvPr>
                <p14:cNvContentPartPr/>
                <p14:nvPr/>
              </p14:nvContentPartPr>
              <p14:xfrm>
                <a:off x="7469059" y="4886525"/>
                <a:ext cx="27000" cy="9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D6035D1-CC09-34CB-9AFF-5DC39804F5D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60059" y="4877885"/>
                  <a:ext cx="44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5B2D3AB-2607-DF94-46DE-BBB929F15EF9}"/>
                    </a:ext>
                  </a:extLst>
                </p14:cNvPr>
                <p14:cNvContentPartPr/>
                <p14:nvPr/>
              </p14:nvContentPartPr>
              <p14:xfrm>
                <a:off x="8072059" y="4970405"/>
                <a:ext cx="523080" cy="299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5B2D3AB-2607-DF94-46DE-BBB929F15EF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63059" y="4961405"/>
                  <a:ext cx="5407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EAD8D4B-925F-5F0B-1DC0-84A9D52361A1}"/>
                    </a:ext>
                  </a:extLst>
                </p14:cNvPr>
                <p14:cNvContentPartPr/>
                <p14:nvPr/>
              </p14:nvContentPartPr>
              <p14:xfrm>
                <a:off x="8424139" y="5044565"/>
                <a:ext cx="172080" cy="10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EAD8D4B-925F-5F0B-1DC0-84A9D52361A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415499" y="5035925"/>
                  <a:ext cx="189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5955567-DB4B-9529-A80D-D983031014E9}"/>
                    </a:ext>
                  </a:extLst>
                </p14:cNvPr>
                <p14:cNvContentPartPr/>
                <p14:nvPr/>
              </p14:nvContentPartPr>
              <p14:xfrm>
                <a:off x="8144059" y="4953845"/>
                <a:ext cx="65520" cy="17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5955567-DB4B-9529-A80D-D983031014E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35419" y="4945205"/>
                  <a:ext cx="8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48A541D-28E0-CB36-ABED-D17CD743FDD8}"/>
                    </a:ext>
                  </a:extLst>
                </p14:cNvPr>
                <p14:cNvContentPartPr/>
                <p14:nvPr/>
              </p14:nvContentPartPr>
              <p14:xfrm>
                <a:off x="8827699" y="5042045"/>
                <a:ext cx="453960" cy="131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48A541D-28E0-CB36-ABED-D17CD743FDD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819059" y="5033045"/>
                  <a:ext cx="471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F8C58D0-FF2B-B356-320D-7D7056CFC55B}"/>
                    </a:ext>
                  </a:extLst>
                </p14:cNvPr>
                <p14:cNvContentPartPr/>
                <p14:nvPr/>
              </p14:nvContentPartPr>
              <p14:xfrm>
                <a:off x="9471379" y="4875365"/>
                <a:ext cx="231120" cy="392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F8C58D0-FF2B-B356-320D-7D7056CFC55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462379" y="4866725"/>
                  <a:ext cx="2487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4AEFF13-BBAC-45CA-1C24-BCA1156FAED2}"/>
                    </a:ext>
                  </a:extLst>
                </p14:cNvPr>
                <p14:cNvContentPartPr/>
                <p14:nvPr/>
              </p14:nvContentPartPr>
              <p14:xfrm>
                <a:off x="9886459" y="4817045"/>
                <a:ext cx="505800" cy="365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4AEFF13-BBAC-45CA-1C24-BCA1156FAED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877459" y="4808405"/>
                  <a:ext cx="5234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7F47326-B214-62FA-55BC-CF2FD972CB50}"/>
                    </a:ext>
                  </a:extLst>
                </p14:cNvPr>
                <p14:cNvContentPartPr/>
                <p14:nvPr/>
              </p14:nvContentPartPr>
              <p14:xfrm>
                <a:off x="9925699" y="5012885"/>
                <a:ext cx="300600" cy="46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7F47326-B214-62FA-55BC-CF2FD972CB5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916699" y="5004245"/>
                  <a:ext cx="318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713B34C-9EFC-60D4-A33F-33F1C2FFB31B}"/>
                    </a:ext>
                  </a:extLst>
                </p14:cNvPr>
                <p14:cNvContentPartPr/>
                <p14:nvPr/>
              </p14:nvContentPartPr>
              <p14:xfrm>
                <a:off x="6772099" y="5361365"/>
                <a:ext cx="1204200" cy="288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713B34C-9EFC-60D4-A33F-33F1C2FFB31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63099" y="5352365"/>
                  <a:ext cx="12218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8058063-2830-FA11-2655-0B39B9F6412C}"/>
                    </a:ext>
                  </a:extLst>
                </p14:cNvPr>
                <p14:cNvContentPartPr/>
                <p14:nvPr/>
              </p14:nvContentPartPr>
              <p14:xfrm>
                <a:off x="8190499" y="5332925"/>
                <a:ext cx="47520" cy="82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8058063-2830-FA11-2655-0B39B9F6412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81499" y="5324285"/>
                  <a:ext cx="65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8111B8B-46F6-516A-B9E5-9A94FB82FD2C}"/>
                    </a:ext>
                  </a:extLst>
                </p14:cNvPr>
                <p14:cNvContentPartPr/>
                <p14:nvPr/>
              </p14:nvContentPartPr>
              <p14:xfrm>
                <a:off x="8295259" y="5354525"/>
                <a:ext cx="25560" cy="74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8111B8B-46F6-516A-B9E5-9A94FB82FD2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286259" y="5345525"/>
                  <a:ext cx="43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A7FA388-0284-94E2-0D26-2158C21B1A34}"/>
                    </a:ext>
                  </a:extLst>
                </p14:cNvPr>
                <p14:cNvContentPartPr/>
                <p14:nvPr/>
              </p14:nvContentPartPr>
              <p14:xfrm>
                <a:off x="8315419" y="5463245"/>
                <a:ext cx="83880" cy="69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A7FA388-0284-94E2-0D26-2158C21B1A3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306419" y="5454245"/>
                  <a:ext cx="101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5F40D34-D021-5497-F01E-24205C62C1D1}"/>
                    </a:ext>
                  </a:extLst>
                </p14:cNvPr>
                <p14:cNvContentPartPr/>
                <p14:nvPr/>
              </p14:nvContentPartPr>
              <p14:xfrm>
                <a:off x="8468419" y="5305565"/>
                <a:ext cx="36000" cy="115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5F40D34-D021-5497-F01E-24205C62C1D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459779" y="5296925"/>
                  <a:ext cx="53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8CFEFD7-7416-45B3-4CC6-1AF353B561D4}"/>
                    </a:ext>
                  </a:extLst>
                </p14:cNvPr>
                <p14:cNvContentPartPr/>
                <p14:nvPr/>
              </p14:nvContentPartPr>
              <p14:xfrm>
                <a:off x="8564899" y="5311685"/>
                <a:ext cx="10800" cy="116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8CFEFD7-7416-45B3-4CC6-1AF353B561D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55899" y="5303045"/>
                  <a:ext cx="28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1261840-36E1-B38F-8DFA-645FBAD9E661}"/>
                    </a:ext>
                  </a:extLst>
                </p14:cNvPr>
                <p14:cNvContentPartPr/>
                <p14:nvPr/>
              </p14:nvContentPartPr>
              <p14:xfrm>
                <a:off x="8342779" y="5444525"/>
                <a:ext cx="47880" cy="28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1261840-36E1-B38F-8DFA-645FBAD9E66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33779" y="5435885"/>
                  <a:ext cx="65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E90DDD3-E603-29AC-4A45-452B955EB919}"/>
                    </a:ext>
                  </a:extLst>
                </p14:cNvPr>
                <p14:cNvContentPartPr/>
                <p14:nvPr/>
              </p14:nvContentPartPr>
              <p14:xfrm>
                <a:off x="8603059" y="5521205"/>
                <a:ext cx="28800" cy="190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E90DDD3-E603-29AC-4A45-452B955EB91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594419" y="5512565"/>
                  <a:ext cx="46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7DCF73B-5376-3343-C236-2D103DEFE475}"/>
                    </a:ext>
                  </a:extLst>
                </p14:cNvPr>
                <p14:cNvContentPartPr/>
                <p14:nvPr/>
              </p14:nvContentPartPr>
              <p14:xfrm>
                <a:off x="5895139" y="4813085"/>
                <a:ext cx="614880" cy="378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7DCF73B-5376-3343-C236-2D103DEFE47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886499" y="4804085"/>
                  <a:ext cx="632520" cy="39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D13ACB8C-A15B-808B-8BDA-5F0E591D1423}"/>
              </a:ext>
            </a:extLst>
          </p:cNvPr>
          <p:cNvGrpSpPr/>
          <p:nvPr/>
        </p:nvGrpSpPr>
        <p:grpSpPr>
          <a:xfrm>
            <a:off x="3106579" y="3881405"/>
            <a:ext cx="3952800" cy="881640"/>
            <a:chOff x="3106579" y="3881405"/>
            <a:chExt cx="3952800" cy="88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FB9A21A-51C3-5E45-5CA4-F7003971F537}"/>
                    </a:ext>
                  </a:extLst>
                </p14:cNvPr>
                <p14:cNvContentPartPr/>
                <p14:nvPr/>
              </p14:nvContentPartPr>
              <p14:xfrm>
                <a:off x="3106579" y="4034765"/>
                <a:ext cx="263160" cy="263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FB9A21A-51C3-5E45-5CA4-F7003971F53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097579" y="4025765"/>
                  <a:ext cx="2808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C8B85C3-892C-313B-648D-6EA9611D33FD}"/>
                    </a:ext>
                  </a:extLst>
                </p14:cNvPr>
                <p14:cNvContentPartPr/>
                <p14:nvPr/>
              </p14:nvContentPartPr>
              <p14:xfrm>
                <a:off x="3181819" y="4184165"/>
                <a:ext cx="195480" cy="124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C8B85C3-892C-313B-648D-6EA9611D33F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173179" y="4175525"/>
                  <a:ext cx="213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E848FCD-AFEF-F79D-6DED-FCC6539B55E1}"/>
                    </a:ext>
                  </a:extLst>
                </p14:cNvPr>
                <p14:cNvContentPartPr/>
                <p14:nvPr/>
              </p14:nvContentPartPr>
              <p14:xfrm>
                <a:off x="3231859" y="3923165"/>
                <a:ext cx="53640" cy="24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E848FCD-AFEF-F79D-6DED-FCC6539B55E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23219" y="3914525"/>
                  <a:ext cx="71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936447C-93EF-DE52-E352-6D83B5320932}"/>
                    </a:ext>
                  </a:extLst>
                </p14:cNvPr>
                <p14:cNvContentPartPr/>
                <p14:nvPr/>
              </p14:nvContentPartPr>
              <p14:xfrm>
                <a:off x="3486739" y="4043405"/>
                <a:ext cx="103320" cy="322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936447C-93EF-DE52-E352-6D83B532093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78099" y="4034765"/>
                  <a:ext cx="1209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8B98981-91D2-DF46-0299-5640C70C7E90}"/>
                    </a:ext>
                  </a:extLst>
                </p14:cNvPr>
                <p14:cNvContentPartPr/>
                <p14:nvPr/>
              </p14:nvContentPartPr>
              <p14:xfrm>
                <a:off x="3583579" y="4126565"/>
                <a:ext cx="153720" cy="194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8B98981-91D2-DF46-0299-5640C70C7E9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74939" y="4117925"/>
                  <a:ext cx="171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CDE1DC6-2323-7A09-2C81-6FA0850CBD2F}"/>
                    </a:ext>
                  </a:extLst>
                </p14:cNvPr>
                <p14:cNvContentPartPr/>
                <p14:nvPr/>
              </p14:nvContentPartPr>
              <p14:xfrm>
                <a:off x="3740899" y="4273805"/>
                <a:ext cx="61200" cy="75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CDE1DC6-2323-7A09-2C81-6FA0850CBD2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732259" y="4265165"/>
                  <a:ext cx="78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D3D8706-9BF2-7601-2604-A1B76CF2F7F8}"/>
                    </a:ext>
                  </a:extLst>
                </p14:cNvPr>
                <p14:cNvContentPartPr/>
                <p14:nvPr/>
              </p14:nvContentPartPr>
              <p14:xfrm>
                <a:off x="3863659" y="4157525"/>
                <a:ext cx="156960" cy="171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D3D8706-9BF2-7601-2604-A1B76CF2F7F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854659" y="4148885"/>
                  <a:ext cx="174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F3242FE-B450-CEC5-D05D-F4EA61ECE288}"/>
                    </a:ext>
                  </a:extLst>
                </p14:cNvPr>
                <p14:cNvContentPartPr/>
                <p14:nvPr/>
              </p14:nvContentPartPr>
              <p14:xfrm>
                <a:off x="3901099" y="4097405"/>
                <a:ext cx="84960" cy="260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F3242FE-B450-CEC5-D05D-F4EA61ECE28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892099" y="4088765"/>
                  <a:ext cx="1026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5CD4F3A-438E-EF1F-088E-47577AFBB302}"/>
                    </a:ext>
                  </a:extLst>
                </p14:cNvPr>
                <p14:cNvContentPartPr/>
                <p14:nvPr/>
              </p14:nvContentPartPr>
              <p14:xfrm>
                <a:off x="4025299" y="4085525"/>
                <a:ext cx="71280" cy="355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5CD4F3A-438E-EF1F-088E-47577AFBB30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016659" y="4076885"/>
                  <a:ext cx="889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F767B02-C710-D7D6-1FAA-7B0394167D74}"/>
                    </a:ext>
                  </a:extLst>
                </p14:cNvPr>
                <p14:cNvContentPartPr/>
                <p14:nvPr/>
              </p14:nvContentPartPr>
              <p14:xfrm>
                <a:off x="4265779" y="4208645"/>
                <a:ext cx="187920" cy="19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F767B02-C710-D7D6-1FAA-7B0394167D7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256779" y="4199645"/>
                  <a:ext cx="205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B627C95-93B5-8FC7-B2FE-B7D52B5A0BB4}"/>
                    </a:ext>
                  </a:extLst>
                </p14:cNvPr>
                <p14:cNvContentPartPr/>
                <p14:nvPr/>
              </p14:nvContentPartPr>
              <p14:xfrm>
                <a:off x="4241659" y="4315925"/>
                <a:ext cx="153000" cy="9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B627C95-93B5-8FC7-B2FE-B7D52B5A0BB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232659" y="4307285"/>
                  <a:ext cx="170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51E94EA-48C5-1BC5-415A-C7070C5133A9}"/>
                    </a:ext>
                  </a:extLst>
                </p14:cNvPr>
                <p14:cNvContentPartPr/>
                <p14:nvPr/>
              </p14:nvContentPartPr>
              <p14:xfrm>
                <a:off x="4771219" y="4079405"/>
                <a:ext cx="204120" cy="88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51E94EA-48C5-1BC5-415A-C7070C5133A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762219" y="4070765"/>
                  <a:ext cx="221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6ADD18B-B84B-3B55-1E7D-B7631A35F47C}"/>
                    </a:ext>
                  </a:extLst>
                </p14:cNvPr>
                <p14:cNvContentPartPr/>
                <p14:nvPr/>
              </p14:nvContentPartPr>
              <p14:xfrm>
                <a:off x="4555579" y="4265885"/>
                <a:ext cx="693000" cy="39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6ADD18B-B84B-3B55-1E7D-B7631A35F47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46579" y="4256885"/>
                  <a:ext cx="710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82B7705-2DCB-C9C3-835E-D9626533AF99}"/>
                    </a:ext>
                  </a:extLst>
                </p14:cNvPr>
                <p14:cNvContentPartPr/>
                <p14:nvPr/>
              </p14:nvContentPartPr>
              <p14:xfrm>
                <a:off x="4550539" y="4368485"/>
                <a:ext cx="156600" cy="236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82B7705-2DCB-C9C3-835E-D9626533AF9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541539" y="4359485"/>
                  <a:ext cx="174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A8BCF17-E6A5-2CEE-0C84-D810926744EF}"/>
                    </a:ext>
                  </a:extLst>
                </p14:cNvPr>
                <p14:cNvContentPartPr/>
                <p14:nvPr/>
              </p14:nvContentPartPr>
              <p14:xfrm>
                <a:off x="4771579" y="4415645"/>
                <a:ext cx="22320" cy="176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A8BCF17-E6A5-2CEE-0C84-D810926744E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762939" y="4407005"/>
                  <a:ext cx="39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EF13BBF-43E0-DA28-CC81-16603CA2FBB6}"/>
                    </a:ext>
                  </a:extLst>
                </p14:cNvPr>
                <p14:cNvContentPartPr/>
                <p14:nvPr/>
              </p14:nvContentPartPr>
              <p14:xfrm>
                <a:off x="4855819" y="4403045"/>
                <a:ext cx="14040" cy="180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EF13BBF-43E0-DA28-CC81-16603CA2FBB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847179" y="4394045"/>
                  <a:ext cx="31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AD1EA21-0259-CC8B-F173-9CB109F69B3A}"/>
                    </a:ext>
                  </a:extLst>
                </p14:cNvPr>
                <p14:cNvContentPartPr/>
                <p14:nvPr/>
              </p14:nvContentPartPr>
              <p14:xfrm>
                <a:off x="4716499" y="4394045"/>
                <a:ext cx="221400" cy="88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AD1EA21-0259-CC8B-F173-9CB109F69B3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707499" y="4385045"/>
                  <a:ext cx="239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DB0A6AF-59C5-9097-43B7-631CA08DF3C4}"/>
                    </a:ext>
                  </a:extLst>
                </p14:cNvPr>
                <p14:cNvContentPartPr/>
                <p14:nvPr/>
              </p14:nvContentPartPr>
              <p14:xfrm>
                <a:off x="5000899" y="4368485"/>
                <a:ext cx="109080" cy="238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DB0A6AF-59C5-9097-43B7-631CA08DF3C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992259" y="4359845"/>
                  <a:ext cx="1267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0905EB3-0CCC-B237-4094-1A2AD0EE9BB7}"/>
                    </a:ext>
                  </a:extLst>
                </p14:cNvPr>
                <p14:cNvContentPartPr/>
                <p14:nvPr/>
              </p14:nvContentPartPr>
              <p14:xfrm>
                <a:off x="4949419" y="4386485"/>
                <a:ext cx="167400" cy="128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0905EB3-0CCC-B237-4094-1A2AD0EE9BB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940419" y="4377845"/>
                  <a:ext cx="185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931F000-575D-3626-2916-7F580EFA8573}"/>
                    </a:ext>
                  </a:extLst>
                </p14:cNvPr>
                <p14:cNvContentPartPr/>
                <p14:nvPr/>
              </p14:nvContentPartPr>
              <p14:xfrm>
                <a:off x="5172619" y="4468925"/>
                <a:ext cx="142560" cy="150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931F000-575D-3626-2916-7F580EFA857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63979" y="4459925"/>
                  <a:ext cx="160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BB9A7C2-897B-7294-C15D-A26AA4C94851}"/>
                    </a:ext>
                  </a:extLst>
                </p14:cNvPr>
                <p14:cNvContentPartPr/>
                <p14:nvPr/>
              </p14:nvContentPartPr>
              <p14:xfrm>
                <a:off x="5376379" y="4370285"/>
                <a:ext cx="69120" cy="117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BB9A7C2-897B-7294-C15D-A26AA4C9485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367379" y="4361285"/>
                  <a:ext cx="86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9E3B4E0-C615-54E8-F91D-2846704F69C1}"/>
                    </a:ext>
                  </a:extLst>
                </p14:cNvPr>
                <p14:cNvContentPartPr/>
                <p14:nvPr/>
              </p14:nvContentPartPr>
              <p14:xfrm>
                <a:off x="5561059" y="3978965"/>
                <a:ext cx="32760" cy="747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9E3B4E0-C615-54E8-F91D-2846704F69C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552059" y="3969965"/>
                  <a:ext cx="5040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11047A0-45CA-38DB-FA5A-B1896DB73BF9}"/>
                    </a:ext>
                  </a:extLst>
                </p14:cNvPr>
                <p14:cNvContentPartPr/>
                <p14:nvPr/>
              </p14:nvContentPartPr>
              <p14:xfrm>
                <a:off x="5764819" y="4126205"/>
                <a:ext cx="372240" cy="320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11047A0-45CA-38DB-FA5A-B1896DB73BF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756179" y="4117205"/>
                  <a:ext cx="3898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22A3F0B-DA68-D595-7302-1082BC143EF1}"/>
                    </a:ext>
                  </a:extLst>
                </p14:cNvPr>
                <p14:cNvContentPartPr/>
                <p14:nvPr/>
              </p14:nvContentPartPr>
              <p14:xfrm>
                <a:off x="6119419" y="4094885"/>
                <a:ext cx="9000" cy="33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22A3F0B-DA68-D595-7302-1082BC143EF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110419" y="4086245"/>
                  <a:ext cx="26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4A4DC61-2169-A3C1-E3B5-7558B3BA00B8}"/>
                    </a:ext>
                  </a:extLst>
                </p14:cNvPr>
                <p14:cNvContentPartPr/>
                <p14:nvPr/>
              </p14:nvContentPartPr>
              <p14:xfrm>
                <a:off x="5762659" y="4559645"/>
                <a:ext cx="104040" cy="129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4A4DC61-2169-A3C1-E3B5-7558B3BA00B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753659" y="4551005"/>
                  <a:ext cx="121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2053ED6-E054-7E34-A8BD-31D7BC4244C7}"/>
                    </a:ext>
                  </a:extLst>
                </p14:cNvPr>
                <p14:cNvContentPartPr/>
                <p14:nvPr/>
              </p14:nvContentPartPr>
              <p14:xfrm>
                <a:off x="5908459" y="4620845"/>
                <a:ext cx="144000" cy="9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2053ED6-E054-7E34-A8BD-31D7BC4244C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899819" y="4611845"/>
                  <a:ext cx="161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17454D9-DEDF-73AE-EEB6-9F828E9FF25C}"/>
                    </a:ext>
                  </a:extLst>
                </p14:cNvPr>
                <p14:cNvContentPartPr/>
                <p14:nvPr/>
              </p14:nvContentPartPr>
              <p14:xfrm>
                <a:off x="5893699" y="4702925"/>
                <a:ext cx="170640" cy="24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17454D9-DEDF-73AE-EEB6-9F828E9FF25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85059" y="4693925"/>
                  <a:ext cx="188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EACB217-C36B-E57D-851F-A7771EA6A6E4}"/>
                    </a:ext>
                  </a:extLst>
                </p14:cNvPr>
                <p14:cNvContentPartPr/>
                <p14:nvPr/>
              </p14:nvContentPartPr>
              <p14:xfrm>
                <a:off x="6114379" y="4587725"/>
                <a:ext cx="12240" cy="175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EACB217-C36B-E57D-851F-A7771EA6A6E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105379" y="4579085"/>
                  <a:ext cx="29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073C530-7D23-4693-37D3-477BEF42B6E1}"/>
                    </a:ext>
                  </a:extLst>
                </p14:cNvPr>
                <p14:cNvContentPartPr/>
                <p14:nvPr/>
              </p14:nvContentPartPr>
              <p14:xfrm>
                <a:off x="5882899" y="3881405"/>
                <a:ext cx="196200" cy="187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073C530-7D23-4693-37D3-477BEF42B6E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873899" y="3872405"/>
                  <a:ext cx="213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33C6E9E-8A2D-BA7B-9117-77329ACA1F59}"/>
                    </a:ext>
                  </a:extLst>
                </p14:cNvPr>
                <p14:cNvContentPartPr/>
                <p14:nvPr/>
              </p14:nvContentPartPr>
              <p14:xfrm>
                <a:off x="6403459" y="4147445"/>
                <a:ext cx="386280" cy="160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33C6E9E-8A2D-BA7B-9117-77329ACA1F5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394819" y="4138445"/>
                  <a:ext cx="403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A62FBAD-EB3C-C9D0-95AA-FF65C7AF9402}"/>
                    </a:ext>
                  </a:extLst>
                </p14:cNvPr>
                <p14:cNvContentPartPr/>
                <p14:nvPr/>
              </p14:nvContentPartPr>
              <p14:xfrm>
                <a:off x="6621619" y="4099925"/>
                <a:ext cx="35280" cy="336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A62FBAD-EB3C-C9D0-95AA-FF65C7AF940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612619" y="4090925"/>
                  <a:ext cx="529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7EC4D33-BF49-D39B-4661-F34E3DA0E8BD}"/>
                    </a:ext>
                  </a:extLst>
                </p14:cNvPr>
                <p14:cNvContentPartPr/>
                <p14:nvPr/>
              </p14:nvContentPartPr>
              <p14:xfrm>
                <a:off x="6769579" y="4416005"/>
                <a:ext cx="34560" cy="184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7EC4D33-BF49-D39B-4661-F34E3DA0E8B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60579" y="4407365"/>
                  <a:ext cx="52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68829A5-B7FC-A944-28DF-15CAC5206D70}"/>
                    </a:ext>
                  </a:extLst>
                </p14:cNvPr>
                <p14:cNvContentPartPr/>
                <p14:nvPr/>
              </p14:nvContentPartPr>
              <p14:xfrm>
                <a:off x="6741859" y="4532285"/>
                <a:ext cx="111960" cy="12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68829A5-B7FC-A944-28DF-15CAC5206D7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32859" y="4523645"/>
                  <a:ext cx="129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8D5F72A-E12F-4631-9DF5-55F6AFDFB6DF}"/>
                    </a:ext>
                  </a:extLst>
                </p14:cNvPr>
                <p14:cNvContentPartPr/>
                <p14:nvPr/>
              </p14:nvContentPartPr>
              <p14:xfrm>
                <a:off x="6919699" y="4009565"/>
                <a:ext cx="77400" cy="147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8D5F72A-E12F-4631-9DF5-55F6AFDFB6D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910699" y="4000565"/>
                  <a:ext cx="95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2931CA1-1A70-B5CC-E7BB-8ADB504F040F}"/>
                    </a:ext>
                  </a:extLst>
                </p14:cNvPr>
                <p14:cNvContentPartPr/>
                <p14:nvPr/>
              </p14:nvContentPartPr>
              <p14:xfrm>
                <a:off x="6866779" y="4089485"/>
                <a:ext cx="142560" cy="27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2931CA1-1A70-B5CC-E7BB-8ADB504F040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857779" y="4080485"/>
                  <a:ext cx="160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761007E-5810-7810-5F3F-71AFF2EEB56E}"/>
                    </a:ext>
                  </a:extLst>
                </p14:cNvPr>
                <p14:cNvContentPartPr/>
                <p14:nvPr/>
              </p14:nvContentPartPr>
              <p14:xfrm>
                <a:off x="6874699" y="4096685"/>
                <a:ext cx="184680" cy="32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761007E-5810-7810-5F3F-71AFF2EEB56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866059" y="4087685"/>
                  <a:ext cx="202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BE7E7B7-39CE-9F7F-5F3C-AA58EBD65B6E}"/>
                    </a:ext>
                  </a:extLst>
                </p14:cNvPr>
                <p14:cNvContentPartPr/>
                <p14:nvPr/>
              </p14:nvContentPartPr>
              <p14:xfrm>
                <a:off x="6958219" y="4015325"/>
                <a:ext cx="27000" cy="158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BE7E7B7-39CE-9F7F-5F3C-AA58EBD65B6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949579" y="4006685"/>
                  <a:ext cx="44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58E6392-616D-913A-F224-9C0DEBC3A848}"/>
                    </a:ext>
                  </a:extLst>
                </p14:cNvPr>
                <p14:cNvContentPartPr/>
                <p14:nvPr/>
              </p14:nvContentPartPr>
              <p14:xfrm>
                <a:off x="6273139" y="3940805"/>
                <a:ext cx="172080" cy="6822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58E6392-616D-913A-F224-9C0DEBC3A84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64139" y="3931805"/>
                  <a:ext cx="189720" cy="69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D0975CD6-F851-08C7-6433-98EEB59380E1}"/>
                  </a:ext>
                </a:extLst>
              </p14:cNvPr>
              <p14:cNvContentPartPr/>
              <p14:nvPr/>
            </p14:nvContentPartPr>
            <p14:xfrm>
              <a:off x="6314899" y="4611845"/>
              <a:ext cx="3369600" cy="2001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D0975CD6-F851-08C7-6433-98EEB59380E1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6279259" y="4539845"/>
                <a:ext cx="34412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8D17EE31-27F8-9175-A77B-790A1F088AB3}"/>
                  </a:ext>
                </a:extLst>
              </p14:cNvPr>
              <p14:cNvContentPartPr/>
              <p14:nvPr/>
            </p14:nvContentPartPr>
            <p14:xfrm>
              <a:off x="6267019" y="4640285"/>
              <a:ext cx="35280" cy="14328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8D17EE31-27F8-9175-A77B-790A1F088AB3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231019" y="4568285"/>
                <a:ext cx="106920" cy="28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A74E0343-2F66-D177-3966-4AE23C686764}"/>
              </a:ext>
            </a:extLst>
          </p:cNvPr>
          <p:cNvGrpSpPr/>
          <p:nvPr/>
        </p:nvGrpSpPr>
        <p:grpSpPr>
          <a:xfrm>
            <a:off x="903379" y="5390885"/>
            <a:ext cx="803880" cy="308880"/>
            <a:chOff x="903379" y="5390885"/>
            <a:chExt cx="80388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FF96C97-9259-2430-1482-626304E1E413}"/>
                    </a:ext>
                  </a:extLst>
                </p14:cNvPr>
                <p14:cNvContentPartPr/>
                <p14:nvPr/>
              </p14:nvContentPartPr>
              <p14:xfrm>
                <a:off x="908779" y="5473325"/>
                <a:ext cx="149760" cy="221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FF96C97-9259-2430-1482-626304E1E41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00139" y="5464325"/>
                  <a:ext cx="1674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8DFFDA3-C96C-C89A-7BB5-4896F7F7E0FB}"/>
                    </a:ext>
                  </a:extLst>
                </p14:cNvPr>
                <p14:cNvContentPartPr/>
                <p14:nvPr/>
              </p14:nvContentPartPr>
              <p14:xfrm>
                <a:off x="903379" y="5440205"/>
                <a:ext cx="342000" cy="302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8DFFDA3-C96C-C89A-7BB5-4896F7F7E0F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94739" y="5431205"/>
                  <a:ext cx="359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3208EC3-4D7D-59DB-1B46-9C1625B733D4}"/>
                    </a:ext>
                  </a:extLst>
                </p14:cNvPr>
                <p14:cNvContentPartPr/>
                <p14:nvPr/>
              </p14:nvContentPartPr>
              <p14:xfrm>
                <a:off x="1147459" y="5390885"/>
                <a:ext cx="559800" cy="3088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3208EC3-4D7D-59DB-1B46-9C1625B733D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38459" y="5382245"/>
                  <a:ext cx="57744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6D7AFEC4-A6CB-76A6-07D9-9970AAE3983A}"/>
              </a:ext>
            </a:extLst>
          </p:cNvPr>
          <p:cNvGrpSpPr/>
          <p:nvPr/>
        </p:nvGrpSpPr>
        <p:grpSpPr>
          <a:xfrm>
            <a:off x="1907779" y="5420405"/>
            <a:ext cx="3196080" cy="480960"/>
            <a:chOff x="1907779" y="5420405"/>
            <a:chExt cx="319608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E7102D4-237D-BE7A-8038-797AAECEEDA5}"/>
                    </a:ext>
                  </a:extLst>
                </p14:cNvPr>
                <p14:cNvContentPartPr/>
                <p14:nvPr/>
              </p14:nvContentPartPr>
              <p14:xfrm>
                <a:off x="1907779" y="5420405"/>
                <a:ext cx="1323000" cy="318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E7102D4-237D-BE7A-8038-797AAECEEDA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899139" y="5411765"/>
                  <a:ext cx="13406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80A27CE-4658-71F8-4B90-9E800BDE3ECF}"/>
                    </a:ext>
                  </a:extLst>
                </p14:cNvPr>
                <p14:cNvContentPartPr/>
                <p14:nvPr/>
              </p14:nvContentPartPr>
              <p14:xfrm>
                <a:off x="2864299" y="5468645"/>
                <a:ext cx="37440" cy="14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80A27CE-4658-71F8-4B90-9E800BDE3EC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855659" y="5460005"/>
                  <a:ext cx="55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5A6857E-488B-44E2-5938-226615CFDD0C}"/>
                    </a:ext>
                  </a:extLst>
                </p14:cNvPr>
                <p14:cNvContentPartPr/>
                <p14:nvPr/>
              </p14:nvContentPartPr>
              <p14:xfrm>
                <a:off x="3375859" y="5439845"/>
                <a:ext cx="1213920" cy="461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5A6857E-488B-44E2-5938-226615CFDD0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366859" y="5431205"/>
                  <a:ext cx="123156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1FF79B4-4B5D-8FB9-7187-632EEA120DAC}"/>
                    </a:ext>
                  </a:extLst>
                </p14:cNvPr>
                <p14:cNvContentPartPr/>
                <p14:nvPr/>
              </p14:nvContentPartPr>
              <p14:xfrm>
                <a:off x="3720739" y="5530565"/>
                <a:ext cx="219240" cy="44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1FF79B4-4B5D-8FB9-7187-632EEA120DA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711739" y="5521925"/>
                  <a:ext cx="236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9FD13AA-C978-0ECB-A115-832C362C0DA1}"/>
                    </a:ext>
                  </a:extLst>
                </p14:cNvPr>
                <p14:cNvContentPartPr/>
                <p14:nvPr/>
              </p14:nvContentPartPr>
              <p14:xfrm>
                <a:off x="3492499" y="5464325"/>
                <a:ext cx="31680" cy="13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9FD13AA-C978-0ECB-A115-832C362C0DA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483859" y="5455685"/>
                  <a:ext cx="49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FA2902A-F5AB-3654-92A7-7902DD36F2B4}"/>
                    </a:ext>
                  </a:extLst>
                </p14:cNvPr>
                <p14:cNvContentPartPr/>
                <p14:nvPr/>
              </p14:nvContentPartPr>
              <p14:xfrm>
                <a:off x="4786699" y="5595365"/>
                <a:ext cx="317160" cy="1155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FA2902A-F5AB-3654-92A7-7902DD36F2B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777699" y="5586725"/>
                  <a:ext cx="334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B54461A-8691-7C91-3368-53A95820512B}"/>
                    </a:ext>
                  </a:extLst>
                </p14:cNvPr>
                <p14:cNvContentPartPr/>
                <p14:nvPr/>
              </p14:nvContentPartPr>
              <p14:xfrm>
                <a:off x="4962739" y="5475485"/>
                <a:ext cx="18000" cy="6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B54461A-8691-7C91-3368-53A95820512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953739" y="5466485"/>
                  <a:ext cx="356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7C3E171E-838D-DAD2-CD85-48CCADB393BF}"/>
              </a:ext>
            </a:extLst>
          </p:cNvPr>
          <p:cNvGrpSpPr/>
          <p:nvPr/>
        </p:nvGrpSpPr>
        <p:grpSpPr>
          <a:xfrm>
            <a:off x="910939" y="5848085"/>
            <a:ext cx="3535560" cy="342360"/>
            <a:chOff x="910939" y="5848085"/>
            <a:chExt cx="353556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24B3A94-4E03-ACE5-C902-AF67E8A00833}"/>
                    </a:ext>
                  </a:extLst>
                </p14:cNvPr>
                <p14:cNvContentPartPr/>
                <p14:nvPr/>
              </p14:nvContentPartPr>
              <p14:xfrm>
                <a:off x="910939" y="5888765"/>
                <a:ext cx="577440" cy="3016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24B3A94-4E03-ACE5-C902-AF67E8A0083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01939" y="5879765"/>
                  <a:ext cx="5950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EBFAE9D-C35F-00BD-5A02-128B967B43A8}"/>
                    </a:ext>
                  </a:extLst>
                </p14:cNvPr>
                <p14:cNvContentPartPr/>
                <p14:nvPr/>
              </p14:nvContentPartPr>
              <p14:xfrm>
                <a:off x="1003819" y="6025205"/>
                <a:ext cx="382320" cy="190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EBFAE9D-C35F-00BD-5A02-128B967B43A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94819" y="6016205"/>
                  <a:ext cx="399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E5BA2D4-465B-8343-B580-72C0C498667B}"/>
                    </a:ext>
                  </a:extLst>
                </p14:cNvPr>
                <p14:cNvContentPartPr/>
                <p14:nvPr/>
              </p14:nvContentPartPr>
              <p14:xfrm>
                <a:off x="1639939" y="5848085"/>
                <a:ext cx="1223280" cy="3200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E5BA2D4-465B-8343-B580-72C0C498667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630939" y="5839085"/>
                  <a:ext cx="12409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2F7B79F-42C6-C4C2-EB4E-869E51B67186}"/>
                    </a:ext>
                  </a:extLst>
                </p14:cNvPr>
                <p14:cNvContentPartPr/>
                <p14:nvPr/>
              </p14:nvContentPartPr>
              <p14:xfrm>
                <a:off x="2698699" y="5978045"/>
                <a:ext cx="175320" cy="1681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2F7B79F-42C6-C4C2-EB4E-869E51B6718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689699" y="5969405"/>
                  <a:ext cx="192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BD51087-7B2B-390A-FADD-42943B486D01}"/>
                    </a:ext>
                  </a:extLst>
                </p14:cNvPr>
                <p14:cNvContentPartPr/>
                <p14:nvPr/>
              </p14:nvContentPartPr>
              <p14:xfrm>
                <a:off x="2213419" y="5931605"/>
                <a:ext cx="480240" cy="201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BD51087-7B2B-390A-FADD-42943B486D0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204419" y="5922965"/>
                  <a:ext cx="497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6F8936F-2759-AFC0-EF24-7987EE55ABDE}"/>
                    </a:ext>
                  </a:extLst>
                </p14:cNvPr>
                <p14:cNvContentPartPr/>
                <p14:nvPr/>
              </p14:nvContentPartPr>
              <p14:xfrm>
                <a:off x="3050419" y="5856005"/>
                <a:ext cx="1345320" cy="3160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6F8936F-2759-AFC0-EF24-7987EE55ABD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041419" y="5847005"/>
                  <a:ext cx="13629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92AEABB-A0B7-3EC7-D848-C9DCE1FECB4A}"/>
                    </a:ext>
                  </a:extLst>
                </p14:cNvPr>
                <p14:cNvContentPartPr/>
                <p14:nvPr/>
              </p14:nvContentPartPr>
              <p14:xfrm>
                <a:off x="4132219" y="5929805"/>
                <a:ext cx="314280" cy="136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92AEABB-A0B7-3EC7-D848-C9DCE1FECB4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123579" y="5920805"/>
                  <a:ext cx="3319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BEAC871A-77EA-12D9-D04D-3863122EF15F}"/>
              </a:ext>
            </a:extLst>
          </p:cNvPr>
          <p:cNvGrpSpPr/>
          <p:nvPr/>
        </p:nvGrpSpPr>
        <p:grpSpPr>
          <a:xfrm>
            <a:off x="4778779" y="5902805"/>
            <a:ext cx="458640" cy="487080"/>
            <a:chOff x="4778779" y="5902805"/>
            <a:chExt cx="45864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1BEB86A-BB1C-3E58-218B-FE6CEC566993}"/>
                    </a:ext>
                  </a:extLst>
                </p14:cNvPr>
                <p14:cNvContentPartPr/>
                <p14:nvPr/>
              </p14:nvContentPartPr>
              <p14:xfrm>
                <a:off x="4886779" y="5902805"/>
                <a:ext cx="217080" cy="162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1BEB86A-BB1C-3E58-218B-FE6CEC56699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877779" y="5894165"/>
                  <a:ext cx="234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6075905-1048-8D15-B81B-5FFB70D8A1A1}"/>
                    </a:ext>
                  </a:extLst>
                </p14:cNvPr>
                <p14:cNvContentPartPr/>
                <p14:nvPr/>
              </p14:nvContentPartPr>
              <p14:xfrm>
                <a:off x="4778779" y="6101525"/>
                <a:ext cx="458640" cy="29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6075905-1048-8D15-B81B-5FFB70D8A1A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770139" y="6092885"/>
                  <a:ext cx="476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C2AAA80-42B1-A1A4-5DC6-F42921341783}"/>
                    </a:ext>
                  </a:extLst>
                </p14:cNvPr>
                <p14:cNvContentPartPr/>
                <p14:nvPr/>
              </p14:nvContentPartPr>
              <p14:xfrm>
                <a:off x="4900099" y="6173165"/>
                <a:ext cx="252000" cy="2167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C2AAA80-42B1-A1A4-5DC6-F4292134178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891459" y="6164525"/>
                  <a:ext cx="26964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BC04B2DE-8DDB-5FC2-ED11-47879EDCFF21}"/>
              </a:ext>
            </a:extLst>
          </p:cNvPr>
          <p:cNvGrpSpPr/>
          <p:nvPr/>
        </p:nvGrpSpPr>
        <p:grpSpPr>
          <a:xfrm>
            <a:off x="5418139" y="5832245"/>
            <a:ext cx="1069560" cy="533520"/>
            <a:chOff x="5418139" y="5832245"/>
            <a:chExt cx="106956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8808697-7C1C-A5E1-2468-4AE52862A9E6}"/>
                    </a:ext>
                  </a:extLst>
                </p14:cNvPr>
                <p14:cNvContentPartPr/>
                <p14:nvPr/>
              </p14:nvContentPartPr>
              <p14:xfrm>
                <a:off x="5418139" y="5869685"/>
                <a:ext cx="141840" cy="4453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8808697-7C1C-A5E1-2468-4AE52862A9E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409499" y="5861045"/>
                  <a:ext cx="15948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4E9222A-0DDF-0E0E-6FCD-DFDF94782E0A}"/>
                    </a:ext>
                  </a:extLst>
                </p14:cNvPr>
                <p14:cNvContentPartPr/>
                <p14:nvPr/>
              </p14:nvContentPartPr>
              <p14:xfrm>
                <a:off x="5643499" y="6021245"/>
                <a:ext cx="10800" cy="2131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4E9222A-0DDF-0E0E-6FCD-DFDF94782E0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634859" y="6012605"/>
                  <a:ext cx="28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226A353-3CE6-9FBF-C876-CC8F20A945A9}"/>
                    </a:ext>
                  </a:extLst>
                </p14:cNvPr>
                <p14:cNvContentPartPr/>
                <p14:nvPr/>
              </p14:nvContentPartPr>
              <p14:xfrm>
                <a:off x="5616859" y="5969045"/>
                <a:ext cx="108720" cy="1486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226A353-3CE6-9FBF-C876-CC8F20A945A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607859" y="5960405"/>
                  <a:ext cx="126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5E70BE2-584B-6208-DBB4-5E016C535D5E}"/>
                    </a:ext>
                  </a:extLst>
                </p14:cNvPr>
                <p14:cNvContentPartPr/>
                <p14:nvPr/>
              </p14:nvContentPartPr>
              <p14:xfrm>
                <a:off x="5701819" y="6193325"/>
                <a:ext cx="149040" cy="1393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5E70BE2-584B-6208-DBB4-5E016C535D5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692819" y="6184325"/>
                  <a:ext cx="166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89B3910-9BD9-C847-A514-28EFB2EA8723}"/>
                    </a:ext>
                  </a:extLst>
                </p14:cNvPr>
                <p14:cNvContentPartPr/>
                <p14:nvPr/>
              </p14:nvContentPartPr>
              <p14:xfrm>
                <a:off x="5608219" y="5918645"/>
                <a:ext cx="189720" cy="118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89B3910-9BD9-C847-A514-28EFB2EA872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599579" y="5909645"/>
                  <a:ext cx="207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5316541-7DBB-A5DE-B76E-E8004F245FDC}"/>
                    </a:ext>
                  </a:extLst>
                </p14:cNvPr>
                <p14:cNvContentPartPr/>
                <p14:nvPr/>
              </p14:nvContentPartPr>
              <p14:xfrm>
                <a:off x="5834659" y="5843405"/>
                <a:ext cx="93240" cy="1004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5316541-7DBB-A5DE-B76E-E8004F245FD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826019" y="5834765"/>
                  <a:ext cx="110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8A9B270-C1B4-15E5-37A7-370D3FCCE9DE}"/>
                    </a:ext>
                  </a:extLst>
                </p14:cNvPr>
                <p14:cNvContentPartPr/>
                <p14:nvPr/>
              </p14:nvContentPartPr>
              <p14:xfrm>
                <a:off x="6000619" y="5832245"/>
                <a:ext cx="105480" cy="499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8A9B270-C1B4-15E5-37A7-370D3FCCE9D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991619" y="5823245"/>
                  <a:ext cx="12312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8359BAF-9867-05D5-226B-635E90673178}"/>
                    </a:ext>
                  </a:extLst>
                </p14:cNvPr>
                <p14:cNvContentPartPr/>
                <p14:nvPr/>
              </p14:nvContentPartPr>
              <p14:xfrm>
                <a:off x="6181339" y="6163445"/>
                <a:ext cx="90360" cy="2023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8359BAF-9867-05D5-226B-635E9067317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172699" y="6154805"/>
                  <a:ext cx="108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5B7B860-4C2E-262F-21AC-B4178DCEA6F6}"/>
                    </a:ext>
                  </a:extLst>
                </p14:cNvPr>
                <p14:cNvContentPartPr/>
                <p14:nvPr/>
              </p14:nvContentPartPr>
              <p14:xfrm>
                <a:off x="6125539" y="6280805"/>
                <a:ext cx="187920" cy="100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5B7B860-4C2E-262F-21AC-B4178DCEA6F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116539" y="6271805"/>
                  <a:ext cx="205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7FD4DB9-6C88-5474-9E88-B9B4A62413CE}"/>
                    </a:ext>
                  </a:extLst>
                </p14:cNvPr>
                <p14:cNvContentPartPr/>
                <p14:nvPr/>
              </p14:nvContentPartPr>
              <p14:xfrm>
                <a:off x="6374299" y="6268205"/>
                <a:ext cx="107640" cy="954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7FD4DB9-6C88-5474-9E88-B9B4A62413C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365299" y="6259565"/>
                  <a:ext cx="125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E6596D0-03C0-0A16-8EC4-D80F041EE785}"/>
                    </a:ext>
                  </a:extLst>
                </p14:cNvPr>
                <p14:cNvContentPartPr/>
                <p14:nvPr/>
              </p14:nvContentPartPr>
              <p14:xfrm>
                <a:off x="6451699" y="6138245"/>
                <a:ext cx="36000" cy="237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E6596D0-03C0-0A16-8EC4-D80F041EE78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443059" y="6129605"/>
                  <a:ext cx="536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EA616DDF-2237-2AD8-A45B-F419CD125D51}"/>
              </a:ext>
            </a:extLst>
          </p:cNvPr>
          <p:cNvGrpSpPr/>
          <p:nvPr/>
        </p:nvGrpSpPr>
        <p:grpSpPr>
          <a:xfrm>
            <a:off x="363490" y="3709889"/>
            <a:ext cx="1076760" cy="396360"/>
            <a:chOff x="363490" y="3709889"/>
            <a:chExt cx="107676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A55BBA3-3DF4-5C3A-66C6-01F6EE5CD426}"/>
                    </a:ext>
                  </a:extLst>
                </p14:cNvPr>
                <p14:cNvContentPartPr/>
                <p14:nvPr/>
              </p14:nvContentPartPr>
              <p14:xfrm>
                <a:off x="402370" y="3845609"/>
                <a:ext cx="37440" cy="176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A55BBA3-3DF4-5C3A-66C6-01F6EE5CD42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93370" y="3836609"/>
                  <a:ext cx="55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9F29B07-A48F-AFDB-D99D-4BDC248E0CB0}"/>
                    </a:ext>
                  </a:extLst>
                </p14:cNvPr>
                <p14:cNvContentPartPr/>
                <p14:nvPr/>
              </p14:nvContentPartPr>
              <p14:xfrm>
                <a:off x="456730" y="3812489"/>
                <a:ext cx="56880" cy="213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9F29B07-A48F-AFDB-D99D-4BDC248E0CB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47730" y="3803489"/>
                  <a:ext cx="74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E988FEE-2C8D-531B-F5E1-398CADA83D8F}"/>
                    </a:ext>
                  </a:extLst>
                </p14:cNvPr>
                <p14:cNvContentPartPr/>
                <p14:nvPr/>
              </p14:nvContentPartPr>
              <p14:xfrm>
                <a:off x="378970" y="3908609"/>
                <a:ext cx="183600" cy="30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E988FEE-2C8D-531B-F5E1-398CADA83D8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69970" y="3899969"/>
                  <a:ext cx="201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3D2EDD8-D3BA-6CE4-9A2F-0B2AB1BAA02D}"/>
                    </a:ext>
                  </a:extLst>
                </p14:cNvPr>
                <p14:cNvContentPartPr/>
                <p14:nvPr/>
              </p14:nvContentPartPr>
              <p14:xfrm>
                <a:off x="363490" y="3975209"/>
                <a:ext cx="131760" cy="14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3D2EDD8-D3BA-6CE4-9A2F-0B2AB1BAA02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54850" y="3966209"/>
                  <a:ext cx="149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9082DF4-27D9-AA03-AF2B-A2AEBB602457}"/>
                    </a:ext>
                  </a:extLst>
                </p14:cNvPr>
                <p14:cNvContentPartPr/>
                <p14:nvPr/>
              </p14:nvContentPartPr>
              <p14:xfrm>
                <a:off x="661570" y="3874769"/>
                <a:ext cx="53640" cy="231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9082DF4-27D9-AA03-AF2B-A2AEBB60245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52570" y="3866129"/>
                  <a:ext cx="71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61F05B2-F24C-6B87-EE96-81377DA8FAF4}"/>
                    </a:ext>
                  </a:extLst>
                </p14:cNvPr>
                <p14:cNvContentPartPr/>
                <p14:nvPr/>
              </p14:nvContentPartPr>
              <p14:xfrm>
                <a:off x="798370" y="3709889"/>
                <a:ext cx="641880" cy="290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61F05B2-F24C-6B87-EE96-81377DA8FAF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89370" y="3701249"/>
                  <a:ext cx="6595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1448D4A-246D-E69A-AF7D-8191C02B778A}"/>
                    </a:ext>
                  </a:extLst>
                </p14:cNvPr>
                <p14:cNvContentPartPr/>
                <p14:nvPr/>
              </p14:nvContentPartPr>
              <p14:xfrm>
                <a:off x="938770" y="3792329"/>
                <a:ext cx="304200" cy="234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1448D4A-246D-E69A-AF7D-8191C02B778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30130" y="3783689"/>
                  <a:ext cx="32184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47E151D9-077A-9635-ECF0-E4F54E7D1397}"/>
                  </a:ext>
                </a:extLst>
              </p14:cNvPr>
              <p14:cNvContentPartPr/>
              <p14:nvPr/>
            </p14:nvContentPartPr>
            <p14:xfrm>
              <a:off x="208690" y="4153409"/>
              <a:ext cx="1590120" cy="352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47E151D9-077A-9635-ECF0-E4F54E7D1397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99690" y="4144409"/>
                <a:ext cx="160776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0831FB0F-48E6-5FEB-4A53-213BE618F5D7}"/>
              </a:ext>
            </a:extLst>
          </p:cNvPr>
          <p:cNvGrpSpPr/>
          <p:nvPr/>
        </p:nvGrpSpPr>
        <p:grpSpPr>
          <a:xfrm>
            <a:off x="265210" y="4119209"/>
            <a:ext cx="2689560" cy="442800"/>
            <a:chOff x="265210" y="4119209"/>
            <a:chExt cx="268956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7B698A9-6D8D-3435-F554-8161DA82C7E8}"/>
                    </a:ext>
                  </a:extLst>
                </p14:cNvPr>
                <p14:cNvContentPartPr/>
                <p14:nvPr/>
              </p14:nvContentPartPr>
              <p14:xfrm>
                <a:off x="265210" y="4272209"/>
                <a:ext cx="131760" cy="1796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7B698A9-6D8D-3435-F554-8161DA82C7E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56570" y="4263569"/>
                  <a:ext cx="149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411AAA5-9B0F-DF1F-E39D-F1A6710A7424}"/>
                    </a:ext>
                  </a:extLst>
                </p14:cNvPr>
                <p14:cNvContentPartPr/>
                <p14:nvPr/>
              </p14:nvContentPartPr>
              <p14:xfrm>
                <a:off x="425770" y="4303169"/>
                <a:ext cx="110520" cy="159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411AAA5-9B0F-DF1F-E39D-F1A6710A742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16770" y="4294169"/>
                  <a:ext cx="128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9DFB3CE-0824-D9BB-22C2-74985BFC88C5}"/>
                    </a:ext>
                  </a:extLst>
                </p14:cNvPr>
                <p14:cNvContentPartPr/>
                <p14:nvPr/>
              </p14:nvContentPartPr>
              <p14:xfrm>
                <a:off x="627370" y="4339169"/>
                <a:ext cx="83520" cy="117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9DFB3CE-0824-D9BB-22C2-74985BFC88C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18370" y="4330529"/>
                  <a:ext cx="101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972CD2A-1212-36A7-0ED8-05AA99D48DB0}"/>
                    </a:ext>
                  </a:extLst>
                </p14:cNvPr>
                <p14:cNvContentPartPr/>
                <p14:nvPr/>
              </p14:nvContentPartPr>
              <p14:xfrm>
                <a:off x="809170" y="4403969"/>
                <a:ext cx="96120" cy="5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972CD2A-1212-36A7-0ED8-05AA99D48DB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00170" y="4394969"/>
                  <a:ext cx="113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27E5DA9-993E-4243-E44B-5A86213A5752}"/>
                    </a:ext>
                  </a:extLst>
                </p14:cNvPr>
                <p14:cNvContentPartPr/>
                <p14:nvPr/>
              </p14:nvContentPartPr>
              <p14:xfrm>
                <a:off x="1038490" y="4218569"/>
                <a:ext cx="428400" cy="2120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27E5DA9-993E-4243-E44B-5A86213A575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29490" y="4209569"/>
                  <a:ext cx="446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D242A30-4223-90D4-22BF-6EEF0806F8B3}"/>
                    </a:ext>
                  </a:extLst>
                </p14:cNvPr>
                <p14:cNvContentPartPr/>
                <p14:nvPr/>
              </p14:nvContentPartPr>
              <p14:xfrm>
                <a:off x="1364290" y="4255649"/>
                <a:ext cx="125280" cy="104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D242A30-4223-90D4-22BF-6EEF0806F8B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355290" y="4246649"/>
                  <a:ext cx="142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B4EC7B8-B6B8-594C-2621-697E2EFBBDAA}"/>
                    </a:ext>
                  </a:extLst>
                </p14:cNvPr>
                <p14:cNvContentPartPr/>
                <p14:nvPr/>
              </p14:nvContentPartPr>
              <p14:xfrm>
                <a:off x="1296610" y="4221089"/>
                <a:ext cx="68040" cy="12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B4EC7B8-B6B8-594C-2621-697E2EFBBDA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287610" y="4212089"/>
                  <a:ext cx="85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1466738-14D4-7316-5FC1-1A9785D1811D}"/>
                    </a:ext>
                  </a:extLst>
                </p14:cNvPr>
                <p14:cNvContentPartPr/>
                <p14:nvPr/>
              </p14:nvContentPartPr>
              <p14:xfrm>
                <a:off x="1523410" y="4200929"/>
                <a:ext cx="474120" cy="2329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1466738-14D4-7316-5FC1-1A9785D1811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514410" y="4191929"/>
                  <a:ext cx="491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7774234-E1BE-E079-84EA-1ABFC925E805}"/>
                    </a:ext>
                  </a:extLst>
                </p14:cNvPr>
                <p14:cNvContentPartPr/>
                <p14:nvPr/>
              </p14:nvContentPartPr>
              <p14:xfrm>
                <a:off x="2096890" y="4213529"/>
                <a:ext cx="500760" cy="3484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7774234-E1BE-E079-84EA-1ABFC925E80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088250" y="4204889"/>
                  <a:ext cx="5184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D77A8C9-EADE-28DB-15F7-256DA948677D}"/>
                    </a:ext>
                  </a:extLst>
                </p14:cNvPr>
                <p14:cNvContentPartPr/>
                <p14:nvPr/>
              </p14:nvContentPartPr>
              <p14:xfrm>
                <a:off x="1744450" y="4119209"/>
                <a:ext cx="813240" cy="41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D77A8C9-EADE-28DB-15F7-256DA948677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735810" y="4110569"/>
                  <a:ext cx="830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D57363E-D549-FB2F-245B-0CE6BF297913}"/>
                    </a:ext>
                  </a:extLst>
                </p14:cNvPr>
                <p14:cNvContentPartPr/>
                <p14:nvPr/>
              </p14:nvContentPartPr>
              <p14:xfrm>
                <a:off x="2746330" y="4159169"/>
                <a:ext cx="208440" cy="11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D57363E-D549-FB2F-245B-0CE6BF29791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737690" y="4150529"/>
                  <a:ext cx="226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F1110BE-89BD-F197-4DC3-665E406924E6}"/>
                    </a:ext>
                  </a:extLst>
                </p14:cNvPr>
                <p14:cNvContentPartPr/>
                <p14:nvPr/>
              </p14:nvContentPartPr>
              <p14:xfrm>
                <a:off x="2696290" y="4278689"/>
                <a:ext cx="251640" cy="190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F1110BE-89BD-F197-4DC3-665E406924E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687290" y="4269689"/>
                  <a:ext cx="269280" cy="3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94331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B9E0575-4856-C31A-B2F6-4A1CBA3D510A}"/>
              </a:ext>
            </a:extLst>
          </p:cNvPr>
          <p:cNvGrpSpPr/>
          <p:nvPr/>
        </p:nvGrpSpPr>
        <p:grpSpPr>
          <a:xfrm>
            <a:off x="998170" y="188009"/>
            <a:ext cx="5209200" cy="402480"/>
            <a:chOff x="998170" y="188009"/>
            <a:chExt cx="520920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136EE2C-16B5-8023-B145-932AA80E5002}"/>
                    </a:ext>
                  </a:extLst>
                </p14:cNvPr>
                <p14:cNvContentPartPr/>
                <p14:nvPr/>
              </p14:nvContentPartPr>
              <p14:xfrm>
                <a:off x="998170" y="238049"/>
                <a:ext cx="1036800" cy="329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136EE2C-16B5-8023-B145-932AA80E500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89530" y="229049"/>
                  <a:ext cx="10544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89758BD-26F1-9226-BF86-E151BAE1255B}"/>
                    </a:ext>
                  </a:extLst>
                </p14:cNvPr>
                <p14:cNvContentPartPr/>
                <p14:nvPr/>
              </p14:nvContentPartPr>
              <p14:xfrm>
                <a:off x="1893850" y="400049"/>
                <a:ext cx="194400" cy="180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89758BD-26F1-9226-BF86-E151BAE1255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84850" y="391049"/>
                  <a:ext cx="212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04A0152-CB6D-8F39-0E66-D4FB4D1A9913}"/>
                    </a:ext>
                  </a:extLst>
                </p14:cNvPr>
                <p14:cNvContentPartPr/>
                <p14:nvPr/>
              </p14:nvContentPartPr>
              <p14:xfrm>
                <a:off x="1821130" y="319769"/>
                <a:ext cx="38520" cy="20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04A0152-CB6D-8F39-0E66-D4FB4D1A99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12130" y="310769"/>
                  <a:ext cx="56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2C47EE7-4304-8F55-9E1A-830E5D91D847}"/>
                    </a:ext>
                  </a:extLst>
                </p14:cNvPr>
                <p14:cNvContentPartPr/>
                <p14:nvPr/>
              </p14:nvContentPartPr>
              <p14:xfrm>
                <a:off x="1427650" y="326969"/>
                <a:ext cx="424440" cy="60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2C47EE7-4304-8F55-9E1A-830E5D91D84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8650" y="317969"/>
                  <a:ext cx="442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50DB4C-494F-E6A9-3F57-C4EC75B07251}"/>
                    </a:ext>
                  </a:extLst>
                </p14:cNvPr>
                <p14:cNvContentPartPr/>
                <p14:nvPr/>
              </p14:nvContentPartPr>
              <p14:xfrm>
                <a:off x="2230090" y="218969"/>
                <a:ext cx="1205280" cy="334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250DB4C-494F-E6A9-3F57-C4EC75B0725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21450" y="210329"/>
                  <a:ext cx="12229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B18A41F-5953-1AE7-1AB4-BFA99F2E02FF}"/>
                    </a:ext>
                  </a:extLst>
                </p14:cNvPr>
                <p14:cNvContentPartPr/>
                <p14:nvPr/>
              </p14:nvContentPartPr>
              <p14:xfrm>
                <a:off x="3126850" y="316529"/>
                <a:ext cx="249840" cy="32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B18A41F-5953-1AE7-1AB4-BFA99F2E02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17850" y="307889"/>
                  <a:ext cx="267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C823A52-21A3-9EDB-75F2-E010C14CD4A6}"/>
                    </a:ext>
                  </a:extLst>
                </p14:cNvPr>
                <p14:cNvContentPartPr/>
                <p14:nvPr/>
              </p14:nvContentPartPr>
              <p14:xfrm>
                <a:off x="3633370" y="212489"/>
                <a:ext cx="997560" cy="29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C823A52-21A3-9EDB-75F2-E010C14CD4A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24370" y="203849"/>
                  <a:ext cx="10152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724F5AF-A356-6634-B17F-BE7F90273C57}"/>
                    </a:ext>
                  </a:extLst>
                </p14:cNvPr>
                <p14:cNvContentPartPr/>
                <p14:nvPr/>
              </p14:nvContentPartPr>
              <p14:xfrm>
                <a:off x="4442650" y="351449"/>
                <a:ext cx="18360" cy="3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724F5AF-A356-6634-B17F-BE7F90273C5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33650" y="342449"/>
                  <a:ext cx="36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7750D21-6880-C76F-6B41-71B4FEB930FA}"/>
                    </a:ext>
                  </a:extLst>
                </p14:cNvPr>
                <p14:cNvContentPartPr/>
                <p14:nvPr/>
              </p14:nvContentPartPr>
              <p14:xfrm>
                <a:off x="3939730" y="299249"/>
                <a:ext cx="532800" cy="39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7750D21-6880-C76F-6B41-71B4FEB930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30730" y="290609"/>
                  <a:ext cx="550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86A8491-7B7E-8C6C-067B-A204BE3116DF}"/>
                    </a:ext>
                  </a:extLst>
                </p14:cNvPr>
                <p14:cNvContentPartPr/>
                <p14:nvPr/>
              </p14:nvContentPartPr>
              <p14:xfrm>
                <a:off x="4834330" y="188009"/>
                <a:ext cx="1373040" cy="40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86A8491-7B7E-8C6C-067B-A204BE3116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25330" y="179009"/>
                  <a:ext cx="13906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D51853-216E-2BEA-662A-301FB00459A4}"/>
                    </a:ext>
                  </a:extLst>
                </p14:cNvPr>
                <p14:cNvContentPartPr/>
                <p14:nvPr/>
              </p14:nvContentPartPr>
              <p14:xfrm>
                <a:off x="5905330" y="333809"/>
                <a:ext cx="222480" cy="28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D51853-216E-2BEA-662A-301FB00459A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96330" y="324809"/>
                  <a:ext cx="2401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AF182F-351B-327C-2DBF-A40FD3E8FFC4}"/>
              </a:ext>
            </a:extLst>
          </p:cNvPr>
          <p:cNvGrpSpPr/>
          <p:nvPr/>
        </p:nvGrpSpPr>
        <p:grpSpPr>
          <a:xfrm>
            <a:off x="2882770" y="660689"/>
            <a:ext cx="3954600" cy="685080"/>
            <a:chOff x="2882770" y="660689"/>
            <a:chExt cx="3954600" cy="6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13BAF10-BFA0-3714-A2EE-5A7DE318BCD1}"/>
                    </a:ext>
                  </a:extLst>
                </p14:cNvPr>
                <p14:cNvContentPartPr/>
                <p14:nvPr/>
              </p14:nvContentPartPr>
              <p14:xfrm>
                <a:off x="2882770" y="1081889"/>
                <a:ext cx="420840" cy="177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13BAF10-BFA0-3714-A2EE-5A7DE318BCD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74130" y="1072889"/>
                  <a:ext cx="438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BD85357-C6DE-E439-D1BC-AF6D31D57FA9}"/>
                    </a:ext>
                  </a:extLst>
                </p14:cNvPr>
                <p14:cNvContentPartPr/>
                <p14:nvPr/>
              </p14:nvContentPartPr>
              <p14:xfrm>
                <a:off x="3381010" y="938969"/>
                <a:ext cx="205920" cy="29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BD85357-C6DE-E439-D1BC-AF6D31D57FA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72370" y="929969"/>
                  <a:ext cx="2235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689F7A8-614F-49A6-EA11-C42FB32D2C31}"/>
                    </a:ext>
                  </a:extLst>
                </p14:cNvPr>
                <p14:cNvContentPartPr/>
                <p14:nvPr/>
              </p14:nvContentPartPr>
              <p14:xfrm>
                <a:off x="3759730" y="930689"/>
                <a:ext cx="13320" cy="309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689F7A8-614F-49A6-EA11-C42FB32D2C3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51090" y="921689"/>
                  <a:ext cx="309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4D7F363-28A7-5021-D442-1D5FC0A46DDC}"/>
                    </a:ext>
                  </a:extLst>
                </p14:cNvPr>
                <p14:cNvContentPartPr/>
                <p14:nvPr/>
              </p14:nvContentPartPr>
              <p14:xfrm>
                <a:off x="3737410" y="889289"/>
                <a:ext cx="159120" cy="180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4D7F363-28A7-5021-D442-1D5FC0A46DD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28770" y="880289"/>
                  <a:ext cx="176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3E0B505-A800-DA62-58AA-C403419697A2}"/>
                    </a:ext>
                  </a:extLst>
                </p14:cNvPr>
                <p14:cNvContentPartPr/>
                <p14:nvPr/>
              </p14:nvContentPartPr>
              <p14:xfrm>
                <a:off x="3877090" y="1172609"/>
                <a:ext cx="102960" cy="173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3E0B505-A800-DA62-58AA-C403419697A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68450" y="1163969"/>
                  <a:ext cx="120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1C7698D-7743-9DFE-8BF5-0BEB17E7436F}"/>
                    </a:ext>
                  </a:extLst>
                </p14:cNvPr>
                <p14:cNvContentPartPr/>
                <p14:nvPr/>
              </p14:nvContentPartPr>
              <p14:xfrm>
                <a:off x="3949810" y="827009"/>
                <a:ext cx="156960" cy="9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1C7698D-7743-9DFE-8BF5-0BEB17E743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40810" y="818369"/>
                  <a:ext cx="174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0DF2733-4F6E-11EE-50B9-F6DA7CC1EC30}"/>
                    </a:ext>
                  </a:extLst>
                </p14:cNvPr>
                <p14:cNvContentPartPr/>
                <p14:nvPr/>
              </p14:nvContentPartPr>
              <p14:xfrm>
                <a:off x="4171930" y="857249"/>
                <a:ext cx="140040" cy="360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0DF2733-4F6E-11EE-50B9-F6DA7CC1EC3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62930" y="848609"/>
                  <a:ext cx="1576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622AFAD-59ED-1726-4E73-F77CD8EFB4CD}"/>
                    </a:ext>
                  </a:extLst>
                </p14:cNvPr>
                <p14:cNvContentPartPr/>
                <p14:nvPr/>
              </p14:nvContentPartPr>
              <p14:xfrm>
                <a:off x="4354810" y="1015289"/>
                <a:ext cx="296640" cy="114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22AFAD-59ED-1726-4E73-F77CD8EFB4C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46170" y="1006649"/>
                  <a:ext cx="314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040F22-06C7-027C-A61E-48E016B9BD27}"/>
                    </a:ext>
                  </a:extLst>
                </p14:cNvPr>
                <p14:cNvContentPartPr/>
                <p14:nvPr/>
              </p14:nvContentPartPr>
              <p14:xfrm>
                <a:off x="4778890" y="904409"/>
                <a:ext cx="141840" cy="216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040F22-06C7-027C-A61E-48E016B9BD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70250" y="895769"/>
                  <a:ext cx="159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E5A161B-4245-AB92-BB1D-4537B469DA42}"/>
                    </a:ext>
                  </a:extLst>
                </p14:cNvPr>
                <p14:cNvContentPartPr/>
                <p14:nvPr/>
              </p14:nvContentPartPr>
              <p14:xfrm>
                <a:off x="4973650" y="844649"/>
                <a:ext cx="102240" cy="398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E5A161B-4245-AB92-BB1D-4537B469DA4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65010" y="836009"/>
                  <a:ext cx="1198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13CDDDF-2182-081A-C467-141E067E9577}"/>
                    </a:ext>
                  </a:extLst>
                </p14:cNvPr>
                <p14:cNvContentPartPr/>
                <p14:nvPr/>
              </p14:nvContentPartPr>
              <p14:xfrm>
                <a:off x="5318170" y="994769"/>
                <a:ext cx="246600" cy="33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13CDDDF-2182-081A-C467-141E067E957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09530" y="985769"/>
                  <a:ext cx="264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D9032FC-3764-C413-B0D7-A75F58313037}"/>
                    </a:ext>
                  </a:extLst>
                </p14:cNvPr>
                <p14:cNvContentPartPr/>
                <p14:nvPr/>
              </p14:nvContentPartPr>
              <p14:xfrm>
                <a:off x="5299450" y="1085129"/>
                <a:ext cx="261720" cy="10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D9032FC-3764-C413-B0D7-A75F5831303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90810" y="1076129"/>
                  <a:ext cx="279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81B79EF-2054-45D3-60D4-C6B1502D5F72}"/>
                    </a:ext>
                  </a:extLst>
                </p14:cNvPr>
                <p14:cNvContentPartPr/>
                <p14:nvPr/>
              </p14:nvContentPartPr>
              <p14:xfrm>
                <a:off x="5775010" y="923129"/>
                <a:ext cx="137520" cy="184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81B79EF-2054-45D3-60D4-C6B1502D5F7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66010" y="914129"/>
                  <a:ext cx="155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FC043E3-C013-030B-062E-C82D33D5374B}"/>
                    </a:ext>
                  </a:extLst>
                </p14:cNvPr>
                <p14:cNvContentPartPr/>
                <p14:nvPr/>
              </p14:nvContentPartPr>
              <p14:xfrm>
                <a:off x="6029170" y="1104569"/>
                <a:ext cx="15840" cy="130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FC043E3-C013-030B-062E-C82D33D5374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20530" y="1095929"/>
                  <a:ext cx="33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643E0BE-C7CE-DF7E-A688-D5C5B1D652D9}"/>
                    </a:ext>
                  </a:extLst>
                </p14:cNvPr>
                <p14:cNvContentPartPr/>
                <p14:nvPr/>
              </p14:nvContentPartPr>
              <p14:xfrm>
                <a:off x="6295930" y="843569"/>
                <a:ext cx="9000" cy="256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643E0BE-C7CE-DF7E-A688-D5C5B1D652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87290" y="834569"/>
                  <a:ext cx="266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D046400-F094-6AC7-38F3-AE4A6DD65501}"/>
                    </a:ext>
                  </a:extLst>
                </p14:cNvPr>
                <p14:cNvContentPartPr/>
                <p14:nvPr/>
              </p14:nvContentPartPr>
              <p14:xfrm>
                <a:off x="6268210" y="826289"/>
                <a:ext cx="153360" cy="82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D046400-F094-6AC7-38F3-AE4A6DD6550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59210" y="817289"/>
                  <a:ext cx="171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6C625CE-876C-E3A1-4F0D-39AD991BB00F}"/>
                    </a:ext>
                  </a:extLst>
                </p14:cNvPr>
                <p14:cNvContentPartPr/>
                <p14:nvPr/>
              </p14:nvContentPartPr>
              <p14:xfrm>
                <a:off x="6371530" y="1122209"/>
                <a:ext cx="152640" cy="191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6C625CE-876C-E3A1-4F0D-39AD991BB00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62530" y="1113209"/>
                  <a:ext cx="170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F2C06B2-1B1F-69BA-F2ED-E4D358C6AA74}"/>
                    </a:ext>
                  </a:extLst>
                </p14:cNvPr>
                <p14:cNvContentPartPr/>
                <p14:nvPr/>
              </p14:nvContentPartPr>
              <p14:xfrm>
                <a:off x="6597250" y="1241729"/>
                <a:ext cx="91080" cy="1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F2C06B2-1B1F-69BA-F2ED-E4D358C6AA7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88250" y="1233089"/>
                  <a:ext cx="108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5BCBA8A-CC56-C7AB-A1C4-EC564DB93AEF}"/>
                    </a:ext>
                  </a:extLst>
                </p14:cNvPr>
                <p14:cNvContentPartPr/>
                <p14:nvPr/>
              </p14:nvContentPartPr>
              <p14:xfrm>
                <a:off x="6804610" y="1126169"/>
                <a:ext cx="32760" cy="172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5BCBA8A-CC56-C7AB-A1C4-EC564DB93A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95610" y="1117529"/>
                  <a:ext cx="50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5A2D640-F185-DC4A-C916-D9164F2194B2}"/>
                    </a:ext>
                  </a:extLst>
                </p14:cNvPr>
                <p14:cNvContentPartPr/>
                <p14:nvPr/>
              </p14:nvContentPartPr>
              <p14:xfrm>
                <a:off x="6597970" y="660689"/>
                <a:ext cx="198720" cy="148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5A2D640-F185-DC4A-C916-D9164F2194B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88970" y="651689"/>
                  <a:ext cx="2163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877C69C-6D47-6246-7E65-A93D021AA048}"/>
              </a:ext>
            </a:extLst>
          </p:cNvPr>
          <p:cNvGrpSpPr/>
          <p:nvPr/>
        </p:nvGrpSpPr>
        <p:grpSpPr>
          <a:xfrm>
            <a:off x="7168210" y="893609"/>
            <a:ext cx="657360" cy="379800"/>
            <a:chOff x="7168210" y="893609"/>
            <a:chExt cx="65736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C3CB7BA-B738-B8D3-03B4-D09F25FEC863}"/>
                    </a:ext>
                  </a:extLst>
                </p14:cNvPr>
                <p14:cNvContentPartPr/>
                <p14:nvPr/>
              </p14:nvContentPartPr>
              <p14:xfrm>
                <a:off x="7261450" y="893609"/>
                <a:ext cx="31680" cy="195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C3CB7BA-B738-B8D3-03B4-D09F25FEC8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252810" y="884609"/>
                  <a:ext cx="49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36B7F72-BF60-18D3-008E-C22A53DD82AE}"/>
                    </a:ext>
                  </a:extLst>
                </p14:cNvPr>
                <p14:cNvContentPartPr/>
                <p14:nvPr/>
              </p14:nvContentPartPr>
              <p14:xfrm>
                <a:off x="7168210" y="1021769"/>
                <a:ext cx="196560" cy="8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36B7F72-BF60-18D3-008E-C22A53DD82A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59210" y="1013129"/>
                  <a:ext cx="214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DD0717A-6B10-812E-49E9-916225930605}"/>
                    </a:ext>
                  </a:extLst>
                </p14:cNvPr>
                <p14:cNvContentPartPr/>
                <p14:nvPr/>
              </p14:nvContentPartPr>
              <p14:xfrm>
                <a:off x="7540090" y="904049"/>
                <a:ext cx="161640" cy="205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DD0717A-6B10-812E-49E9-91622593060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31450" y="895049"/>
                  <a:ext cx="179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6AE8FF-222E-4F59-65B2-0D4BC3096E88}"/>
                    </a:ext>
                  </a:extLst>
                </p14:cNvPr>
                <p14:cNvContentPartPr/>
                <p14:nvPr/>
              </p14:nvContentPartPr>
              <p14:xfrm>
                <a:off x="7740610" y="1135169"/>
                <a:ext cx="84960" cy="138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6AE8FF-222E-4F59-65B2-0D4BC3096E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31970" y="1126529"/>
                  <a:ext cx="10260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E031E91-ED00-D871-EDA6-9C1D8E3F10AB}"/>
                  </a:ext>
                </a:extLst>
              </p14:cNvPr>
              <p14:cNvContentPartPr/>
              <p14:nvPr/>
            </p14:nvContentPartPr>
            <p14:xfrm>
              <a:off x="8321650" y="594089"/>
              <a:ext cx="169200" cy="113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E031E91-ED00-D871-EDA6-9C1D8E3F10A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313010" y="585089"/>
                <a:ext cx="18684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3FB2C18B-A77F-1C4B-6550-87755BFE1EF4}"/>
              </a:ext>
            </a:extLst>
          </p:cNvPr>
          <p:cNvGrpSpPr/>
          <p:nvPr/>
        </p:nvGrpSpPr>
        <p:grpSpPr>
          <a:xfrm>
            <a:off x="8053810" y="790649"/>
            <a:ext cx="441720" cy="510840"/>
            <a:chOff x="8053810" y="790649"/>
            <a:chExt cx="44172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815A999-FBB5-A08D-017F-CA06E27B7DC9}"/>
                    </a:ext>
                  </a:extLst>
                </p14:cNvPr>
                <p14:cNvContentPartPr/>
                <p14:nvPr/>
              </p14:nvContentPartPr>
              <p14:xfrm>
                <a:off x="8072530" y="795329"/>
                <a:ext cx="25200" cy="322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815A999-FBB5-A08D-017F-CA06E27B7DC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63890" y="786329"/>
                  <a:ext cx="428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4B611EC-4512-3AAA-D3B4-9415D8D9DA1D}"/>
                    </a:ext>
                  </a:extLst>
                </p14:cNvPr>
                <p14:cNvContentPartPr/>
                <p14:nvPr/>
              </p14:nvContentPartPr>
              <p14:xfrm>
                <a:off x="8053810" y="790649"/>
                <a:ext cx="176400" cy="115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4B611EC-4512-3AAA-D3B4-9415D8D9DA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44810" y="782009"/>
                  <a:ext cx="194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EE40C12-E4C9-034A-C5D5-26A93CCEA04A}"/>
                    </a:ext>
                  </a:extLst>
                </p14:cNvPr>
                <p14:cNvContentPartPr/>
                <p14:nvPr/>
              </p14:nvContentPartPr>
              <p14:xfrm>
                <a:off x="8133730" y="1109609"/>
                <a:ext cx="130320" cy="184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EE40C12-E4C9-034A-C5D5-26A93CCEA04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25090" y="1100969"/>
                  <a:ext cx="147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0346EA9-04C6-5B8F-1497-42D422858FE6}"/>
                    </a:ext>
                  </a:extLst>
                </p14:cNvPr>
                <p14:cNvContentPartPr/>
                <p14:nvPr/>
              </p14:nvContentPartPr>
              <p14:xfrm>
                <a:off x="8450170" y="1112489"/>
                <a:ext cx="45360" cy="189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0346EA9-04C6-5B8F-1497-42D422858FE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41170" y="1103489"/>
                  <a:ext cx="63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8DD893F-39CC-C0FB-4BB6-E1D3897A5DE3}"/>
                    </a:ext>
                  </a:extLst>
                </p14:cNvPr>
                <p14:cNvContentPartPr/>
                <p14:nvPr/>
              </p14:nvContentPartPr>
              <p14:xfrm>
                <a:off x="8357650" y="1102769"/>
                <a:ext cx="27000" cy="169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8DD893F-39CC-C0FB-4BB6-E1D3897A5DE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48650" y="1094129"/>
                  <a:ext cx="44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C1C773B-9D61-D6FD-9895-00B54957C81C}"/>
                    </a:ext>
                  </a:extLst>
                </p14:cNvPr>
                <p14:cNvContentPartPr/>
                <p14:nvPr/>
              </p14:nvContentPartPr>
              <p14:xfrm>
                <a:off x="8306170" y="1188089"/>
                <a:ext cx="118080" cy="18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C1C773B-9D61-D6FD-9895-00B54957C81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97530" y="1179449"/>
                  <a:ext cx="1357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1E86CFF-6DB0-72EA-F1B2-602C13A32C8F}"/>
              </a:ext>
            </a:extLst>
          </p:cNvPr>
          <p:cNvGrpSpPr/>
          <p:nvPr/>
        </p:nvGrpSpPr>
        <p:grpSpPr>
          <a:xfrm>
            <a:off x="2788810" y="2043089"/>
            <a:ext cx="390600" cy="214920"/>
            <a:chOff x="2788810" y="2043089"/>
            <a:chExt cx="39060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DE1D35E-5C4A-7FCA-B0F3-FF3E1E7111D8}"/>
                    </a:ext>
                  </a:extLst>
                </p14:cNvPr>
                <p14:cNvContentPartPr/>
                <p14:nvPr/>
              </p14:nvContentPartPr>
              <p14:xfrm>
                <a:off x="2788810" y="2043089"/>
                <a:ext cx="156240" cy="208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DE1D35E-5C4A-7FCA-B0F3-FF3E1E7111D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80170" y="2034089"/>
                  <a:ext cx="173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24F0ED3-1E5F-66A6-26A3-D6055200D4D6}"/>
                    </a:ext>
                  </a:extLst>
                </p14:cNvPr>
                <p14:cNvContentPartPr/>
                <p14:nvPr/>
              </p14:nvContentPartPr>
              <p14:xfrm>
                <a:off x="2987170" y="2103569"/>
                <a:ext cx="22320" cy="133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24F0ED3-1E5F-66A6-26A3-D6055200D4D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78170" y="2094929"/>
                  <a:ext cx="39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B9869DE-B49C-89B3-04CA-36E8E9A65DBF}"/>
                    </a:ext>
                  </a:extLst>
                </p14:cNvPr>
                <p14:cNvContentPartPr/>
                <p14:nvPr/>
              </p14:nvContentPartPr>
              <p14:xfrm>
                <a:off x="3000490" y="2069009"/>
                <a:ext cx="20160" cy="4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B9869DE-B49C-89B3-04CA-36E8E9A65DB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91850" y="2060369"/>
                  <a:ext cx="37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7379FB0-F4C7-A396-8958-55BD97FCDB02}"/>
                    </a:ext>
                  </a:extLst>
                </p14:cNvPr>
                <p14:cNvContentPartPr/>
                <p14:nvPr/>
              </p14:nvContentPartPr>
              <p14:xfrm>
                <a:off x="3107050" y="2128769"/>
                <a:ext cx="72360" cy="129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7379FB0-F4C7-A396-8958-55BD97FCDB0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098050" y="2119769"/>
                  <a:ext cx="900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E480848-6B0A-586C-59E3-0F625A3D7733}"/>
              </a:ext>
            </a:extLst>
          </p:cNvPr>
          <p:cNvGrpSpPr/>
          <p:nvPr/>
        </p:nvGrpSpPr>
        <p:grpSpPr>
          <a:xfrm>
            <a:off x="6380530" y="251729"/>
            <a:ext cx="283320" cy="177120"/>
            <a:chOff x="6380530" y="251729"/>
            <a:chExt cx="28332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2689506-5A0A-0178-C543-D7DD28F49158}"/>
                    </a:ext>
                  </a:extLst>
                </p14:cNvPr>
                <p14:cNvContentPartPr/>
                <p14:nvPr/>
              </p14:nvContentPartPr>
              <p14:xfrm>
                <a:off x="6380530" y="320849"/>
                <a:ext cx="283320" cy="10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2689506-5A0A-0178-C543-D7DD28F4915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71530" y="311849"/>
                  <a:ext cx="300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4254286-F70C-6A81-A137-D19898E3F5D7}"/>
                    </a:ext>
                  </a:extLst>
                </p14:cNvPr>
                <p14:cNvContentPartPr/>
                <p14:nvPr/>
              </p14:nvContentPartPr>
              <p14:xfrm>
                <a:off x="6465850" y="251729"/>
                <a:ext cx="158040" cy="11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4254286-F70C-6A81-A137-D19898E3F5D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57210" y="243089"/>
                  <a:ext cx="1756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4248EDB-4B49-0B74-4894-0DE41AF88D4D}"/>
              </a:ext>
            </a:extLst>
          </p:cNvPr>
          <p:cNvGrpSpPr/>
          <p:nvPr/>
        </p:nvGrpSpPr>
        <p:grpSpPr>
          <a:xfrm>
            <a:off x="6873730" y="130049"/>
            <a:ext cx="415080" cy="407520"/>
            <a:chOff x="6873730" y="130049"/>
            <a:chExt cx="41508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5682004-CECC-01B6-1AEF-052CD7F3ECF2}"/>
                    </a:ext>
                  </a:extLst>
                </p14:cNvPr>
                <p14:cNvContentPartPr/>
                <p14:nvPr/>
              </p14:nvContentPartPr>
              <p14:xfrm>
                <a:off x="6873730" y="155969"/>
                <a:ext cx="185040" cy="158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5682004-CECC-01B6-1AEF-052CD7F3ECF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65090" y="146969"/>
                  <a:ext cx="202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570975F-C530-58A3-3FBB-8FB9EF708BC2}"/>
                    </a:ext>
                  </a:extLst>
                </p14:cNvPr>
                <p14:cNvContentPartPr/>
                <p14:nvPr/>
              </p14:nvContentPartPr>
              <p14:xfrm>
                <a:off x="6935290" y="310049"/>
                <a:ext cx="22680" cy="104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570975F-C530-58A3-3FBB-8FB9EF708BC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26650" y="301409"/>
                  <a:ext cx="40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523332E-CD28-4FCC-DF0F-7514F9E03396}"/>
                    </a:ext>
                  </a:extLst>
                </p14:cNvPr>
                <p14:cNvContentPartPr/>
                <p14:nvPr/>
              </p14:nvContentPartPr>
              <p14:xfrm>
                <a:off x="7056610" y="387089"/>
                <a:ext cx="66960" cy="150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523332E-CD28-4FCC-DF0F-7514F9E033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47610" y="378089"/>
                  <a:ext cx="84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34A87D3-6E6E-0476-A692-3A1DC8E81515}"/>
                    </a:ext>
                  </a:extLst>
                </p14:cNvPr>
                <p14:cNvContentPartPr/>
                <p14:nvPr/>
              </p14:nvContentPartPr>
              <p14:xfrm>
                <a:off x="7116010" y="130049"/>
                <a:ext cx="172800" cy="99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34A87D3-6E6E-0476-A692-3A1DC8E8151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07010" y="121049"/>
                  <a:ext cx="19044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4B55990-B771-E343-5169-000C9515CB0E}"/>
                  </a:ext>
                </a:extLst>
              </p14:cNvPr>
              <p14:cNvContentPartPr/>
              <p14:nvPr/>
            </p14:nvContentPartPr>
            <p14:xfrm>
              <a:off x="1010410" y="944369"/>
              <a:ext cx="560160" cy="335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4B55990-B771-E343-5169-000C9515CB0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01410" y="935729"/>
                <a:ext cx="577800" cy="35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8934796B-67B5-C828-10D9-A845F246A9CA}"/>
              </a:ext>
            </a:extLst>
          </p:cNvPr>
          <p:cNvGrpSpPr/>
          <p:nvPr/>
        </p:nvGrpSpPr>
        <p:grpSpPr>
          <a:xfrm>
            <a:off x="3356170" y="1792529"/>
            <a:ext cx="2111400" cy="565560"/>
            <a:chOff x="3356170" y="1792529"/>
            <a:chExt cx="211140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9E1228D-08CD-3013-6D67-038250824971}"/>
                    </a:ext>
                  </a:extLst>
                </p14:cNvPr>
                <p14:cNvContentPartPr/>
                <p14:nvPr/>
              </p14:nvContentPartPr>
              <p14:xfrm>
                <a:off x="3356170" y="1977929"/>
                <a:ext cx="155880" cy="182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9E1228D-08CD-3013-6D67-03825082497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47530" y="1969289"/>
                  <a:ext cx="173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EC931FE-3CFB-86C1-8BFA-B17A1D5583F2}"/>
                    </a:ext>
                  </a:extLst>
                </p14:cNvPr>
                <p14:cNvContentPartPr/>
                <p14:nvPr/>
              </p14:nvContentPartPr>
              <p14:xfrm>
                <a:off x="3366610" y="2054609"/>
                <a:ext cx="128520" cy="17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EC931FE-3CFB-86C1-8BFA-B17A1D5583F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57610" y="2045969"/>
                  <a:ext cx="146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3F487C2-257D-9B48-19CC-C70FBB71B219}"/>
                    </a:ext>
                  </a:extLst>
                </p14:cNvPr>
                <p14:cNvContentPartPr/>
                <p14:nvPr/>
              </p14:nvContentPartPr>
              <p14:xfrm>
                <a:off x="3739570" y="1910249"/>
                <a:ext cx="16200" cy="335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3F487C2-257D-9B48-19CC-C70FBB71B21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30930" y="1901609"/>
                  <a:ext cx="338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4F2C330-3E44-CC12-3F85-A484DE836D2E}"/>
                    </a:ext>
                  </a:extLst>
                </p14:cNvPr>
                <p14:cNvContentPartPr/>
                <p14:nvPr/>
              </p14:nvContentPartPr>
              <p14:xfrm>
                <a:off x="3719410" y="1868849"/>
                <a:ext cx="183600" cy="158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4F2C330-3E44-CC12-3F85-A484DE836D2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10410" y="1859849"/>
                  <a:ext cx="201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0A877E3-C828-089E-4FFA-31BB8EFE8105}"/>
                    </a:ext>
                  </a:extLst>
                </p14:cNvPr>
                <p14:cNvContentPartPr/>
                <p14:nvPr/>
              </p14:nvContentPartPr>
              <p14:xfrm>
                <a:off x="3864490" y="2237849"/>
                <a:ext cx="97560" cy="120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0A877E3-C828-089E-4FFA-31BB8EFE810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55850" y="2228849"/>
                  <a:ext cx="115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DB8753D-3C3E-6BB1-DB85-DB86E46490BA}"/>
                    </a:ext>
                  </a:extLst>
                </p14:cNvPr>
                <p14:cNvContentPartPr/>
                <p14:nvPr/>
              </p14:nvContentPartPr>
              <p14:xfrm>
                <a:off x="3937930" y="1792529"/>
                <a:ext cx="149040" cy="92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DB8753D-3C3E-6BB1-DB85-DB86E46490B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28930" y="1783529"/>
                  <a:ext cx="166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F795E7A-6BE8-7B84-4F5D-FE646087DCD4}"/>
                    </a:ext>
                  </a:extLst>
                </p14:cNvPr>
                <p14:cNvContentPartPr/>
                <p14:nvPr/>
              </p14:nvContentPartPr>
              <p14:xfrm>
                <a:off x="4152490" y="1827089"/>
                <a:ext cx="143640" cy="406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F795E7A-6BE8-7B84-4F5D-FE646087DCD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43850" y="1818449"/>
                  <a:ext cx="1612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115EFB0-E59F-DC50-FBB5-560527DC650A}"/>
                    </a:ext>
                  </a:extLst>
                </p14:cNvPr>
                <p14:cNvContentPartPr/>
                <p14:nvPr/>
              </p14:nvContentPartPr>
              <p14:xfrm>
                <a:off x="4331410" y="1994849"/>
                <a:ext cx="316800" cy="95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115EFB0-E59F-DC50-FBB5-560527DC650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22410" y="1986209"/>
                  <a:ext cx="334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A61D1DD-8998-6EF5-C275-173917D3DB84}"/>
                    </a:ext>
                  </a:extLst>
                </p14:cNvPr>
                <p14:cNvContentPartPr/>
                <p14:nvPr/>
              </p14:nvContentPartPr>
              <p14:xfrm>
                <a:off x="4766290" y="1856609"/>
                <a:ext cx="112320" cy="219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A61D1DD-8998-6EF5-C275-173917D3DB8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57290" y="1847609"/>
                  <a:ext cx="129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DB012B2-1492-54B2-1967-6C2F0F12926B}"/>
                    </a:ext>
                  </a:extLst>
                </p14:cNvPr>
                <p14:cNvContentPartPr/>
                <p14:nvPr/>
              </p14:nvContentPartPr>
              <p14:xfrm>
                <a:off x="4881490" y="1815569"/>
                <a:ext cx="121680" cy="459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DB012B2-1492-54B2-1967-6C2F0F12926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72850" y="1806929"/>
                  <a:ext cx="13932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738B3BF-9F4A-1F15-C0B8-CF05664E15E8}"/>
                    </a:ext>
                  </a:extLst>
                </p14:cNvPr>
                <p14:cNvContentPartPr/>
                <p14:nvPr/>
              </p14:nvContentPartPr>
              <p14:xfrm>
                <a:off x="5224210" y="1989449"/>
                <a:ext cx="243360" cy="26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738B3BF-9F4A-1F15-C0B8-CF05664E15E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15210" y="1980809"/>
                  <a:ext cx="261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247D4B-4F58-F866-D550-593ABDC8DA4C}"/>
                    </a:ext>
                  </a:extLst>
                </p14:cNvPr>
                <p14:cNvContentPartPr/>
                <p14:nvPr/>
              </p14:nvContentPartPr>
              <p14:xfrm>
                <a:off x="5241490" y="2072969"/>
                <a:ext cx="190800" cy="16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247D4B-4F58-F866-D550-593ABDC8DA4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32490" y="2063969"/>
                  <a:ext cx="20844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DA6641D-2746-E87A-140F-54B912AB2760}"/>
              </a:ext>
            </a:extLst>
          </p:cNvPr>
          <p:cNvGrpSpPr/>
          <p:nvPr/>
        </p:nvGrpSpPr>
        <p:grpSpPr>
          <a:xfrm>
            <a:off x="5732890" y="1943009"/>
            <a:ext cx="317880" cy="289080"/>
            <a:chOff x="5732890" y="1943009"/>
            <a:chExt cx="31788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5066311-584C-5669-7220-F0000491362B}"/>
                    </a:ext>
                  </a:extLst>
                </p14:cNvPr>
                <p14:cNvContentPartPr/>
                <p14:nvPr/>
              </p14:nvContentPartPr>
              <p14:xfrm>
                <a:off x="5732890" y="1943009"/>
                <a:ext cx="154080" cy="138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5066311-584C-5669-7220-F000049136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23890" y="1934009"/>
                  <a:ext cx="171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EAF3389-5AF7-724B-6852-B4C671C6DF30}"/>
                    </a:ext>
                  </a:extLst>
                </p14:cNvPr>
                <p14:cNvContentPartPr/>
                <p14:nvPr/>
              </p14:nvContentPartPr>
              <p14:xfrm>
                <a:off x="5884450" y="2054249"/>
                <a:ext cx="166320" cy="177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EAF3389-5AF7-724B-6852-B4C671C6DF3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75810" y="2045609"/>
                  <a:ext cx="18396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7A0D28C-DA58-1CBC-4370-1EE7CA8344B6}"/>
              </a:ext>
            </a:extLst>
          </p:cNvPr>
          <p:cNvGrpSpPr/>
          <p:nvPr/>
        </p:nvGrpSpPr>
        <p:grpSpPr>
          <a:xfrm>
            <a:off x="6291610" y="1630889"/>
            <a:ext cx="589320" cy="677160"/>
            <a:chOff x="6291610" y="1630889"/>
            <a:chExt cx="589320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7DC430F-77A5-A3E5-9C47-42C5F2D29345}"/>
                    </a:ext>
                  </a:extLst>
                </p14:cNvPr>
                <p14:cNvContentPartPr/>
                <p14:nvPr/>
              </p14:nvContentPartPr>
              <p14:xfrm>
                <a:off x="6291610" y="1849049"/>
                <a:ext cx="27360" cy="326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7DC430F-77A5-A3E5-9C47-42C5F2D2934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82970" y="1840049"/>
                  <a:ext cx="450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C7100FB-9126-BECF-CAE4-492054F55548}"/>
                    </a:ext>
                  </a:extLst>
                </p14:cNvPr>
                <p14:cNvContentPartPr/>
                <p14:nvPr/>
              </p14:nvContentPartPr>
              <p14:xfrm>
                <a:off x="6295570" y="1818449"/>
                <a:ext cx="141840" cy="145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C7100FB-9126-BECF-CAE4-492054F5554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86930" y="1809449"/>
                  <a:ext cx="159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721D51A-0D15-81EE-6674-11C18DEF7DD9}"/>
                    </a:ext>
                  </a:extLst>
                </p14:cNvPr>
                <p14:cNvContentPartPr/>
                <p14:nvPr/>
              </p14:nvContentPartPr>
              <p14:xfrm>
                <a:off x="6366490" y="2175209"/>
                <a:ext cx="122760" cy="132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721D51A-0D15-81EE-6674-11C18DEF7DD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57490" y="2166569"/>
                  <a:ext cx="140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73C19EC-E2EF-068E-2A3F-B4BACCBCC9C9}"/>
                    </a:ext>
                  </a:extLst>
                </p14:cNvPr>
                <p14:cNvContentPartPr/>
                <p14:nvPr/>
              </p14:nvContentPartPr>
              <p14:xfrm>
                <a:off x="6561610" y="2248289"/>
                <a:ext cx="58320" cy="6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73C19EC-E2EF-068E-2A3F-B4BACCBCC9C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52610" y="2239649"/>
                  <a:ext cx="75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3E5FC33-CE09-D2DF-E60B-1E05245219F5}"/>
                    </a:ext>
                  </a:extLst>
                </p14:cNvPr>
                <p14:cNvContentPartPr/>
                <p14:nvPr/>
              </p14:nvContentPartPr>
              <p14:xfrm>
                <a:off x="6731530" y="2177369"/>
                <a:ext cx="20160" cy="109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3E5FC33-CE09-D2DF-E60B-1E05245219F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22530" y="2168369"/>
                  <a:ext cx="37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57CF8FE-AEEC-EEC2-8858-80A15E9A014F}"/>
                    </a:ext>
                  </a:extLst>
                </p14:cNvPr>
                <p14:cNvContentPartPr/>
                <p14:nvPr/>
              </p14:nvContentPartPr>
              <p14:xfrm>
                <a:off x="6472330" y="1692449"/>
                <a:ext cx="154080" cy="106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57CF8FE-AEEC-EEC2-8858-80A15E9A014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63690" y="1683809"/>
                  <a:ext cx="171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0EC785B-2526-DE75-A0CE-94E99D4D3D19}"/>
                    </a:ext>
                  </a:extLst>
                </p14:cNvPr>
                <p14:cNvContentPartPr/>
                <p14:nvPr/>
              </p14:nvContentPartPr>
              <p14:xfrm>
                <a:off x="6740530" y="1630889"/>
                <a:ext cx="33840" cy="166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0EC785B-2526-DE75-A0CE-94E99D4D3D1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31890" y="1621889"/>
                  <a:ext cx="51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39F4332-439D-F6F5-4B6A-AD90F0A3B1F7}"/>
                    </a:ext>
                  </a:extLst>
                </p14:cNvPr>
                <p14:cNvContentPartPr/>
                <p14:nvPr/>
              </p14:nvContentPartPr>
              <p14:xfrm>
                <a:off x="6681850" y="1752569"/>
                <a:ext cx="144000" cy="15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39F4332-439D-F6F5-4B6A-AD90F0A3B1F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72850" y="1743569"/>
                  <a:ext cx="161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8395C22-D9F7-0410-5332-47ACDEDD96D8}"/>
                    </a:ext>
                  </a:extLst>
                </p14:cNvPr>
                <p14:cNvContentPartPr/>
                <p14:nvPr/>
              </p14:nvContentPartPr>
              <p14:xfrm>
                <a:off x="6867970" y="1643849"/>
                <a:ext cx="12960" cy="144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8395C22-D9F7-0410-5332-47ACDEDD96D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58970" y="1634849"/>
                  <a:ext cx="3060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08626BA-D04B-F245-DB93-7A0DDACEDF0B}"/>
              </a:ext>
            </a:extLst>
          </p:cNvPr>
          <p:cNvGrpSpPr/>
          <p:nvPr/>
        </p:nvGrpSpPr>
        <p:grpSpPr>
          <a:xfrm>
            <a:off x="7279810" y="1876409"/>
            <a:ext cx="684000" cy="511200"/>
            <a:chOff x="7279810" y="1876409"/>
            <a:chExt cx="68400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73379C0-E9A7-6901-61FA-7A83B2240151}"/>
                    </a:ext>
                  </a:extLst>
                </p14:cNvPr>
                <p14:cNvContentPartPr/>
                <p14:nvPr/>
              </p14:nvContentPartPr>
              <p14:xfrm>
                <a:off x="7338490" y="1876409"/>
                <a:ext cx="32760" cy="202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73379C0-E9A7-6901-61FA-7A83B224015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29850" y="1867769"/>
                  <a:ext cx="50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4E78A6E-171A-E1D4-F785-5DD65DBCE6BA}"/>
                    </a:ext>
                  </a:extLst>
                </p14:cNvPr>
                <p14:cNvContentPartPr/>
                <p14:nvPr/>
              </p14:nvContentPartPr>
              <p14:xfrm>
                <a:off x="7279810" y="2016809"/>
                <a:ext cx="186480" cy="12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4E78A6E-171A-E1D4-F785-5DD65DBCE6B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70810" y="2007809"/>
                  <a:ext cx="204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EE4CDDE-70F7-536E-5670-682D604F1E42}"/>
                    </a:ext>
                  </a:extLst>
                </p14:cNvPr>
                <p14:cNvContentPartPr/>
                <p14:nvPr/>
              </p14:nvContentPartPr>
              <p14:xfrm>
                <a:off x="7590850" y="1907729"/>
                <a:ext cx="216000" cy="223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EE4CDDE-70F7-536E-5670-682D604F1E4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81850" y="1899089"/>
                  <a:ext cx="233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F61D1F7-10FC-E38B-F9C9-36568CFB929C}"/>
                    </a:ext>
                  </a:extLst>
                </p14:cNvPr>
                <p14:cNvContentPartPr/>
                <p14:nvPr/>
              </p14:nvContentPartPr>
              <p14:xfrm>
                <a:off x="7859410" y="2083409"/>
                <a:ext cx="13680" cy="191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F61D1F7-10FC-E38B-F9C9-36568CFB929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50410" y="2074409"/>
                  <a:ext cx="31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5BC4217-18CB-6848-9B2C-DD05B0B92484}"/>
                    </a:ext>
                  </a:extLst>
                </p14:cNvPr>
                <p14:cNvContentPartPr/>
                <p14:nvPr/>
              </p14:nvContentPartPr>
              <p14:xfrm>
                <a:off x="7777690" y="2087729"/>
                <a:ext cx="186120" cy="164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5BC4217-18CB-6848-9B2C-DD05B0B9248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69050" y="2078729"/>
                  <a:ext cx="203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E35A8DA-3148-A647-3E69-02F784F9EE77}"/>
                    </a:ext>
                  </a:extLst>
                </p14:cNvPr>
                <p14:cNvContentPartPr/>
                <p14:nvPr/>
              </p14:nvContentPartPr>
              <p14:xfrm>
                <a:off x="7840330" y="2121209"/>
                <a:ext cx="22680" cy="266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E35A8DA-3148-A647-3E69-02F784F9EE7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31330" y="2112569"/>
                  <a:ext cx="4032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75B7CAD-4846-866A-1EFC-525CA602FD05}"/>
              </a:ext>
            </a:extLst>
          </p:cNvPr>
          <p:cNvGrpSpPr/>
          <p:nvPr/>
        </p:nvGrpSpPr>
        <p:grpSpPr>
          <a:xfrm>
            <a:off x="8146330" y="1671929"/>
            <a:ext cx="749520" cy="633240"/>
            <a:chOff x="8146330" y="1671929"/>
            <a:chExt cx="749520" cy="63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D2F0E6D-FE07-9288-CEDC-BAE7DB929FD6}"/>
                    </a:ext>
                  </a:extLst>
                </p14:cNvPr>
                <p14:cNvContentPartPr/>
                <p14:nvPr/>
              </p14:nvContentPartPr>
              <p14:xfrm>
                <a:off x="8161090" y="1849049"/>
                <a:ext cx="58320" cy="347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D2F0E6D-FE07-9288-CEDC-BAE7DB929FD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52090" y="1840049"/>
                  <a:ext cx="759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2515126-A35B-79B0-C30E-8CDCA4153976}"/>
                    </a:ext>
                  </a:extLst>
                </p14:cNvPr>
                <p14:cNvContentPartPr/>
                <p14:nvPr/>
              </p14:nvContentPartPr>
              <p14:xfrm>
                <a:off x="8146330" y="1817009"/>
                <a:ext cx="187920" cy="176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2515126-A35B-79B0-C30E-8CDCA415397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37330" y="1808009"/>
                  <a:ext cx="205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F0D55B8-44DE-2DD1-14EC-3947D560027D}"/>
                    </a:ext>
                  </a:extLst>
                </p14:cNvPr>
                <p14:cNvContentPartPr/>
                <p14:nvPr/>
              </p14:nvContentPartPr>
              <p14:xfrm>
                <a:off x="8270890" y="2160449"/>
                <a:ext cx="100440" cy="144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F0D55B8-44DE-2DD1-14EC-3947D560027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61890" y="2151449"/>
                  <a:ext cx="118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A5259BF-5E33-3625-FE90-D49A8EB7FF23}"/>
                    </a:ext>
                  </a:extLst>
                </p14:cNvPr>
                <p14:cNvContentPartPr/>
                <p14:nvPr/>
              </p14:nvContentPartPr>
              <p14:xfrm>
                <a:off x="8512810" y="2195009"/>
                <a:ext cx="32040" cy="109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A5259BF-5E33-3625-FE90-D49A8EB7FF2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04170" y="2186369"/>
                  <a:ext cx="49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08ED1B1-4F1E-657A-AC29-D2C755E8DE50}"/>
                    </a:ext>
                  </a:extLst>
                </p14:cNvPr>
                <p14:cNvContentPartPr/>
                <p14:nvPr/>
              </p14:nvContentPartPr>
              <p14:xfrm>
                <a:off x="8433970" y="2264129"/>
                <a:ext cx="150840" cy="6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08ED1B1-4F1E-657A-AC29-D2C755E8DE5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24970" y="2255129"/>
                  <a:ext cx="168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479C668-7861-1501-C010-683722835268}"/>
                    </a:ext>
                  </a:extLst>
                </p14:cNvPr>
                <p14:cNvContentPartPr/>
                <p14:nvPr/>
              </p14:nvContentPartPr>
              <p14:xfrm>
                <a:off x="8680210" y="2153969"/>
                <a:ext cx="32040" cy="139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479C668-7861-1501-C010-68372283526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671210" y="2144969"/>
                  <a:ext cx="49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9F5ABC9-A068-6FA5-E8DE-4CCA0E30E7E7}"/>
                    </a:ext>
                  </a:extLst>
                </p14:cNvPr>
                <p14:cNvContentPartPr/>
                <p14:nvPr/>
              </p14:nvContentPartPr>
              <p14:xfrm>
                <a:off x="8470330" y="1738169"/>
                <a:ext cx="150120" cy="89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9F5ABC9-A068-6FA5-E8DE-4CCA0E30E7E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61690" y="1729529"/>
                  <a:ext cx="167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FDE7FD8-F260-6D99-4047-7860F63AA282}"/>
                    </a:ext>
                  </a:extLst>
                </p14:cNvPr>
                <p14:cNvContentPartPr/>
                <p14:nvPr/>
              </p14:nvContentPartPr>
              <p14:xfrm>
                <a:off x="8768770" y="1671929"/>
                <a:ext cx="24480" cy="156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FDE7FD8-F260-6D99-4047-7860F63AA28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760130" y="1662929"/>
                  <a:ext cx="42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5796219-9B6D-9770-979B-B90451F588FC}"/>
                    </a:ext>
                  </a:extLst>
                </p14:cNvPr>
                <p14:cNvContentPartPr/>
                <p14:nvPr/>
              </p14:nvContentPartPr>
              <p14:xfrm>
                <a:off x="8705770" y="1769849"/>
                <a:ext cx="126720" cy="18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5796219-9B6D-9770-979B-B90451F588F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97130" y="1761209"/>
                  <a:ext cx="144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204019E-EE6C-D1E8-C0B8-13BA97ACF021}"/>
                    </a:ext>
                  </a:extLst>
                </p14:cNvPr>
                <p14:cNvContentPartPr/>
                <p14:nvPr/>
              </p14:nvContentPartPr>
              <p14:xfrm>
                <a:off x="8877490" y="1671929"/>
                <a:ext cx="18360" cy="149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204019E-EE6C-D1E8-C0B8-13BA97ACF02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68490" y="1662929"/>
                  <a:ext cx="3600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6DF7404-0D68-1865-AC6C-B01B13569FFE}"/>
                  </a:ext>
                </a:extLst>
              </p14:cNvPr>
              <p14:cNvContentPartPr/>
              <p14:nvPr/>
            </p14:nvContentPartPr>
            <p14:xfrm>
              <a:off x="1124890" y="2892329"/>
              <a:ext cx="159120" cy="3495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6DF7404-0D68-1865-AC6C-B01B13569FFE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115890" y="2883329"/>
                <a:ext cx="176760" cy="36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BE280A1-6EDA-107D-9EE5-8DDC3B39CF72}"/>
              </a:ext>
            </a:extLst>
          </p:cNvPr>
          <p:cNvGrpSpPr/>
          <p:nvPr/>
        </p:nvGrpSpPr>
        <p:grpSpPr>
          <a:xfrm>
            <a:off x="1187530" y="2890889"/>
            <a:ext cx="1888200" cy="475920"/>
            <a:chOff x="1187530" y="2890889"/>
            <a:chExt cx="188820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F7FED21-F6FD-61DB-EE5B-70CFFFAB5B88}"/>
                    </a:ext>
                  </a:extLst>
                </p14:cNvPr>
                <p14:cNvContentPartPr/>
                <p14:nvPr/>
              </p14:nvContentPartPr>
              <p14:xfrm>
                <a:off x="1187530" y="2890889"/>
                <a:ext cx="958680" cy="363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F7FED21-F6FD-61DB-EE5B-70CFFFAB5B8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78530" y="2882249"/>
                  <a:ext cx="9763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85AC2C5-FB7F-B0DC-FF56-53F6F6C5B297}"/>
                    </a:ext>
                  </a:extLst>
                </p14:cNvPr>
                <p14:cNvContentPartPr/>
                <p14:nvPr/>
              </p14:nvContentPartPr>
              <p14:xfrm>
                <a:off x="1919770" y="3006809"/>
                <a:ext cx="253800" cy="56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85AC2C5-FB7F-B0DC-FF56-53F6F6C5B29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11130" y="2998169"/>
                  <a:ext cx="271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8A298B3-5566-F1C8-87E0-DC3D4A179D29}"/>
                    </a:ext>
                  </a:extLst>
                </p14:cNvPr>
                <p14:cNvContentPartPr/>
                <p14:nvPr/>
              </p14:nvContentPartPr>
              <p14:xfrm>
                <a:off x="2374450" y="3052169"/>
                <a:ext cx="273600" cy="202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8A298B3-5566-F1C8-87E0-DC3D4A179D2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65450" y="3043529"/>
                  <a:ext cx="291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B8E337D-908D-3659-898B-5659076A0E58}"/>
                    </a:ext>
                  </a:extLst>
                </p14:cNvPr>
                <p14:cNvContentPartPr/>
                <p14:nvPr/>
              </p14:nvContentPartPr>
              <p14:xfrm>
                <a:off x="2416930" y="2986289"/>
                <a:ext cx="216720" cy="16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B8E337D-908D-3659-898B-5659076A0E5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08290" y="2977649"/>
                  <a:ext cx="234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B30F14A-E51F-4768-77D2-37601712D2E2}"/>
                    </a:ext>
                  </a:extLst>
                </p14:cNvPr>
                <p14:cNvContentPartPr/>
                <p14:nvPr/>
              </p14:nvContentPartPr>
              <p14:xfrm>
                <a:off x="2828770" y="2922209"/>
                <a:ext cx="6120" cy="301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B30F14A-E51F-4768-77D2-37601712D2E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19770" y="2913209"/>
                  <a:ext cx="237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666C220-AA98-B4FD-2A14-3D9EBBFF8450}"/>
                    </a:ext>
                  </a:extLst>
                </p14:cNvPr>
                <p14:cNvContentPartPr/>
                <p14:nvPr/>
              </p14:nvContentPartPr>
              <p14:xfrm>
                <a:off x="2801050" y="2893049"/>
                <a:ext cx="115560" cy="142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666C220-AA98-B4FD-2A14-3D9EBBFF845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92410" y="2884049"/>
                  <a:ext cx="133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D13EB8E-1795-6BAA-4CAF-0B01887B4AF7}"/>
                    </a:ext>
                  </a:extLst>
                </p14:cNvPr>
                <p14:cNvContentPartPr/>
                <p14:nvPr/>
              </p14:nvContentPartPr>
              <p14:xfrm>
                <a:off x="2903650" y="3251249"/>
                <a:ext cx="172080" cy="115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D13EB8E-1795-6BAA-4CAF-0B01887B4AF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94650" y="3242249"/>
                  <a:ext cx="18972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28602F9-FEAC-BEA6-7268-BEEB4358B35C}"/>
              </a:ext>
            </a:extLst>
          </p:cNvPr>
          <p:cNvGrpSpPr/>
          <p:nvPr/>
        </p:nvGrpSpPr>
        <p:grpSpPr>
          <a:xfrm>
            <a:off x="3466690" y="2785409"/>
            <a:ext cx="1540440" cy="521640"/>
            <a:chOff x="3466690" y="2785409"/>
            <a:chExt cx="154044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417D8F9-EAB9-8DF5-7D6A-26E56F2A86DC}"/>
                    </a:ext>
                  </a:extLst>
                </p14:cNvPr>
                <p14:cNvContentPartPr/>
                <p14:nvPr/>
              </p14:nvContentPartPr>
              <p14:xfrm>
                <a:off x="3466690" y="3004649"/>
                <a:ext cx="667800" cy="302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417D8F9-EAB9-8DF5-7D6A-26E56F2A86D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458050" y="2995649"/>
                  <a:ext cx="685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88FAB7C-32C4-62EC-9AD7-C1904B860613}"/>
                    </a:ext>
                  </a:extLst>
                </p14:cNvPr>
                <p14:cNvContentPartPr/>
                <p14:nvPr/>
              </p14:nvContentPartPr>
              <p14:xfrm>
                <a:off x="3711130" y="2836889"/>
                <a:ext cx="45720" cy="19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88FAB7C-32C4-62EC-9AD7-C1904B86061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02130" y="2828249"/>
                  <a:ext cx="63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7C657A6-E4B1-B0F3-CB88-657C32EB6332}"/>
                    </a:ext>
                  </a:extLst>
                </p14:cNvPr>
                <p14:cNvContentPartPr/>
                <p14:nvPr/>
              </p14:nvContentPartPr>
              <p14:xfrm>
                <a:off x="4359850" y="2785409"/>
                <a:ext cx="647280" cy="478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7C657A6-E4B1-B0F3-CB88-657C32EB633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50850" y="2776769"/>
                  <a:ext cx="664920" cy="49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E07494F-E244-8511-1604-B17B6AE57ABE}"/>
              </a:ext>
            </a:extLst>
          </p:cNvPr>
          <p:cNvGrpSpPr/>
          <p:nvPr/>
        </p:nvGrpSpPr>
        <p:grpSpPr>
          <a:xfrm>
            <a:off x="5388370" y="2790809"/>
            <a:ext cx="658080" cy="521280"/>
            <a:chOff x="5388370" y="2790809"/>
            <a:chExt cx="65808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A994FDC-DDE5-4308-106A-8689673AB559}"/>
                    </a:ext>
                  </a:extLst>
                </p14:cNvPr>
                <p14:cNvContentPartPr/>
                <p14:nvPr/>
              </p14:nvContentPartPr>
              <p14:xfrm>
                <a:off x="5427610" y="2828609"/>
                <a:ext cx="24480" cy="272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A994FDC-DDE5-4308-106A-8689673AB55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18970" y="2819609"/>
                  <a:ext cx="421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B35B53B-1B8C-91D3-DD35-DB371A3CD080}"/>
                    </a:ext>
                  </a:extLst>
                </p14:cNvPr>
                <p14:cNvContentPartPr/>
                <p14:nvPr/>
              </p14:nvContentPartPr>
              <p14:xfrm>
                <a:off x="5388370" y="2790809"/>
                <a:ext cx="206640" cy="177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B35B53B-1B8C-91D3-DD35-DB371A3CD08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379370" y="2782169"/>
                  <a:ext cx="224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D0EBB8F-C8A6-BFC7-FF52-A612F7A502E8}"/>
                    </a:ext>
                  </a:extLst>
                </p14:cNvPr>
                <p14:cNvContentPartPr/>
                <p14:nvPr/>
              </p14:nvContentPartPr>
              <p14:xfrm>
                <a:off x="5534170" y="3113009"/>
                <a:ext cx="88920" cy="155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D0EBB8F-C8A6-BFC7-FF52-A612F7A502E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525170" y="3104009"/>
                  <a:ext cx="106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87FF27A-5DE0-36D7-0D4A-FD76CBB09542}"/>
                    </a:ext>
                  </a:extLst>
                </p14:cNvPr>
                <p14:cNvContentPartPr/>
                <p14:nvPr/>
              </p14:nvContentPartPr>
              <p14:xfrm>
                <a:off x="5769610" y="3090329"/>
                <a:ext cx="39240" cy="165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87FF27A-5DE0-36D7-0D4A-FD76CBB0954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760970" y="3081689"/>
                  <a:ext cx="56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FEFEB3C-96BD-7FCE-00F1-F58EC8B9D83B}"/>
                    </a:ext>
                  </a:extLst>
                </p14:cNvPr>
                <p14:cNvContentPartPr/>
                <p14:nvPr/>
              </p14:nvContentPartPr>
              <p14:xfrm>
                <a:off x="5686810" y="3187889"/>
                <a:ext cx="170640" cy="16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FEFEB3C-96BD-7FCE-00F1-F58EC8B9D83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677810" y="3179249"/>
                  <a:ext cx="188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B772D93-9C16-0C0B-6503-D7A26A1FE092}"/>
                    </a:ext>
                  </a:extLst>
                </p14:cNvPr>
                <p14:cNvContentPartPr/>
                <p14:nvPr/>
              </p14:nvContentPartPr>
              <p14:xfrm>
                <a:off x="5663050" y="3282929"/>
                <a:ext cx="204480" cy="29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B772D93-9C16-0C0B-6503-D7A26A1FE09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54410" y="3274289"/>
                  <a:ext cx="222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7AC5537-89F5-87B4-5A76-6CE34CEDF879}"/>
                    </a:ext>
                  </a:extLst>
                </p14:cNvPr>
                <p14:cNvContentPartPr/>
                <p14:nvPr/>
              </p14:nvContentPartPr>
              <p14:xfrm>
                <a:off x="6014410" y="3073049"/>
                <a:ext cx="32040" cy="224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7AC5537-89F5-87B4-5A76-6CE34CEDF87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05410" y="3064409"/>
                  <a:ext cx="4968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BBABADEB-D792-1893-497D-019FB555DAA8}"/>
                  </a:ext>
                </a:extLst>
              </p14:cNvPr>
              <p14:cNvContentPartPr/>
              <p14:nvPr/>
            </p14:nvContentPartPr>
            <p14:xfrm>
              <a:off x="1143610" y="3734369"/>
              <a:ext cx="495000" cy="2635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BBABADEB-D792-1893-497D-019FB555DAA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134970" y="3725369"/>
                <a:ext cx="512640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D7AE2DD-AF83-B104-5A83-50021C89863E}"/>
              </a:ext>
            </a:extLst>
          </p:cNvPr>
          <p:cNvGrpSpPr/>
          <p:nvPr/>
        </p:nvGrpSpPr>
        <p:grpSpPr>
          <a:xfrm>
            <a:off x="1856410" y="3649049"/>
            <a:ext cx="1293480" cy="496800"/>
            <a:chOff x="1856410" y="3649049"/>
            <a:chExt cx="129348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FF653BA-716E-617B-2E42-24DE98E953F5}"/>
                    </a:ext>
                  </a:extLst>
                </p14:cNvPr>
                <p14:cNvContentPartPr/>
                <p14:nvPr/>
              </p14:nvContentPartPr>
              <p14:xfrm>
                <a:off x="1856410" y="3698009"/>
                <a:ext cx="474480" cy="290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FF653BA-716E-617B-2E42-24DE98E953F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847410" y="3689369"/>
                  <a:ext cx="4921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EBCEBD6-7B05-77F8-95A4-F919695EFA66}"/>
                    </a:ext>
                  </a:extLst>
                </p14:cNvPr>
                <p14:cNvContentPartPr/>
                <p14:nvPr/>
              </p14:nvContentPartPr>
              <p14:xfrm>
                <a:off x="2178610" y="3784769"/>
                <a:ext cx="178200" cy="16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EBCEBD6-7B05-77F8-95A4-F919695EFA6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169610" y="3775769"/>
                  <a:ext cx="195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709DF17-293F-AD00-B926-56D0237311E3}"/>
                    </a:ext>
                  </a:extLst>
                </p14:cNvPr>
                <p14:cNvContentPartPr/>
                <p14:nvPr/>
              </p14:nvContentPartPr>
              <p14:xfrm>
                <a:off x="2367610" y="3649049"/>
                <a:ext cx="782280" cy="496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709DF17-293F-AD00-B926-56D0237311E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58610" y="3640049"/>
                  <a:ext cx="79992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5FDC1C9-793F-8433-FF3E-D399B3D317DD}"/>
                    </a:ext>
                  </a:extLst>
                </p14:cNvPr>
                <p14:cNvContentPartPr/>
                <p14:nvPr/>
              </p14:nvContentPartPr>
              <p14:xfrm>
                <a:off x="1991050" y="3727529"/>
                <a:ext cx="39240" cy="20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5FDC1C9-793F-8433-FF3E-D399B3D317D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82050" y="3718529"/>
                  <a:ext cx="568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D992726-5142-8E91-0E6F-8B4D96AB060F}"/>
              </a:ext>
            </a:extLst>
          </p:cNvPr>
          <p:cNvGrpSpPr/>
          <p:nvPr/>
        </p:nvGrpSpPr>
        <p:grpSpPr>
          <a:xfrm>
            <a:off x="4400170" y="3539609"/>
            <a:ext cx="217080" cy="474480"/>
            <a:chOff x="4400170" y="3539609"/>
            <a:chExt cx="21708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3BC1CED-BEB5-2536-B70A-EF3D5B1D047A}"/>
                    </a:ext>
                  </a:extLst>
                </p14:cNvPr>
                <p14:cNvContentPartPr/>
                <p14:nvPr/>
              </p14:nvContentPartPr>
              <p14:xfrm>
                <a:off x="4426450" y="3585689"/>
                <a:ext cx="3960" cy="251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3BC1CED-BEB5-2536-B70A-EF3D5B1D047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417450" y="3577049"/>
                  <a:ext cx="21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EA8B04F-EB5F-D21C-A0DF-AECAE32F9810}"/>
                    </a:ext>
                  </a:extLst>
                </p14:cNvPr>
                <p14:cNvContentPartPr/>
                <p14:nvPr/>
              </p14:nvContentPartPr>
              <p14:xfrm>
                <a:off x="4400170" y="3539609"/>
                <a:ext cx="159840" cy="164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EA8B04F-EB5F-D21C-A0DF-AECAE32F981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391530" y="3530969"/>
                  <a:ext cx="177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9AD6CE3-4B4B-6F49-54B0-D487B46A1215}"/>
                    </a:ext>
                  </a:extLst>
                </p14:cNvPr>
                <p14:cNvContentPartPr/>
                <p14:nvPr/>
              </p14:nvContentPartPr>
              <p14:xfrm>
                <a:off x="4502050" y="3878729"/>
                <a:ext cx="115200" cy="135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9AD6CE3-4B4B-6F49-54B0-D487B46A121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493050" y="3870089"/>
                  <a:ext cx="1328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50037BF-B577-8B73-4CD9-66A3FADD36C7}"/>
              </a:ext>
            </a:extLst>
          </p:cNvPr>
          <p:cNvGrpSpPr/>
          <p:nvPr/>
        </p:nvGrpSpPr>
        <p:grpSpPr>
          <a:xfrm>
            <a:off x="3564610" y="3521249"/>
            <a:ext cx="570960" cy="487080"/>
            <a:chOff x="3564610" y="3521249"/>
            <a:chExt cx="57096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81AFBD0-83D7-B3A1-9F8E-2418BAF2D1E9}"/>
                    </a:ext>
                  </a:extLst>
                </p14:cNvPr>
                <p14:cNvContentPartPr/>
                <p14:nvPr/>
              </p14:nvContentPartPr>
              <p14:xfrm>
                <a:off x="3564610" y="3521249"/>
                <a:ext cx="106920" cy="483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81AFBD0-83D7-B3A1-9F8E-2418BAF2D1E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555610" y="3512609"/>
                  <a:ext cx="12456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842C4B4-A3F4-8783-4F03-ABCF83C8A4F2}"/>
                    </a:ext>
                  </a:extLst>
                </p14:cNvPr>
                <p14:cNvContentPartPr/>
                <p14:nvPr/>
              </p14:nvContentPartPr>
              <p14:xfrm>
                <a:off x="3884290" y="3673169"/>
                <a:ext cx="5400" cy="205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842C4B4-A3F4-8783-4F03-ABCF83C8A4F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875290" y="3664169"/>
                  <a:ext cx="230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1BACD14-C8F8-31E1-54AB-065E215210EF}"/>
                    </a:ext>
                  </a:extLst>
                </p14:cNvPr>
                <p14:cNvContentPartPr/>
                <p14:nvPr/>
              </p14:nvContentPartPr>
              <p14:xfrm>
                <a:off x="3856930" y="3579929"/>
                <a:ext cx="147600" cy="144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1BACD14-C8F8-31E1-54AB-065E215210E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848290" y="3570929"/>
                  <a:ext cx="165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F96CA9E-B8D0-A28F-56C2-4271AF34797B}"/>
                    </a:ext>
                  </a:extLst>
                </p14:cNvPr>
                <p14:cNvContentPartPr/>
                <p14:nvPr/>
              </p14:nvContentPartPr>
              <p14:xfrm>
                <a:off x="3959890" y="3892409"/>
                <a:ext cx="143640" cy="115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F96CA9E-B8D0-A28F-56C2-4271AF34797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950890" y="3883769"/>
                  <a:ext cx="161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391F271-8C40-3E5A-5275-28DB85C1DF13}"/>
                    </a:ext>
                  </a:extLst>
                </p14:cNvPr>
                <p14:cNvContentPartPr/>
                <p14:nvPr/>
              </p14:nvContentPartPr>
              <p14:xfrm>
                <a:off x="4080130" y="3797009"/>
                <a:ext cx="55440" cy="114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391F271-8C40-3E5A-5275-28DB85C1DF1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071130" y="3788009"/>
                  <a:ext cx="7308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6F4805A-D6EA-E863-9B7C-ED2C1A246B5B}"/>
              </a:ext>
            </a:extLst>
          </p:cNvPr>
          <p:cNvGrpSpPr/>
          <p:nvPr/>
        </p:nvGrpSpPr>
        <p:grpSpPr>
          <a:xfrm>
            <a:off x="4824610" y="3520169"/>
            <a:ext cx="474840" cy="377640"/>
            <a:chOff x="4824610" y="3520169"/>
            <a:chExt cx="47484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E5072C0-BA6F-E402-D70B-C7F5858CAD0F}"/>
                    </a:ext>
                  </a:extLst>
                </p14:cNvPr>
                <p14:cNvContentPartPr/>
                <p14:nvPr/>
              </p14:nvContentPartPr>
              <p14:xfrm>
                <a:off x="4824610" y="3520169"/>
                <a:ext cx="100800" cy="357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E5072C0-BA6F-E402-D70B-C7F5858CAD0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815970" y="3511169"/>
                  <a:ext cx="1184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654AE67-EA81-7B17-E42C-79E429F4748E}"/>
                    </a:ext>
                  </a:extLst>
                </p14:cNvPr>
                <p14:cNvContentPartPr/>
                <p14:nvPr/>
              </p14:nvContentPartPr>
              <p14:xfrm>
                <a:off x="5035570" y="3654449"/>
                <a:ext cx="263880" cy="243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654AE67-EA81-7B17-E42C-79E429F4748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026930" y="3645809"/>
                  <a:ext cx="28152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821BC29-DDFA-2933-15F4-59AAB5D9ACA0}"/>
              </a:ext>
            </a:extLst>
          </p:cNvPr>
          <p:cNvGrpSpPr/>
          <p:nvPr/>
        </p:nvGrpSpPr>
        <p:grpSpPr>
          <a:xfrm>
            <a:off x="5567650" y="3677489"/>
            <a:ext cx="565920" cy="189000"/>
            <a:chOff x="5567650" y="3677489"/>
            <a:chExt cx="56592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0B002A3-9496-CC8B-CF59-350B2ED20AFA}"/>
                    </a:ext>
                  </a:extLst>
                </p14:cNvPr>
                <p14:cNvContentPartPr/>
                <p14:nvPr/>
              </p14:nvContentPartPr>
              <p14:xfrm>
                <a:off x="5590330" y="3741569"/>
                <a:ext cx="217080" cy="19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0B002A3-9496-CC8B-CF59-350B2ED20AF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81330" y="3732929"/>
                  <a:ext cx="234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778CA4C-9F6F-8FB3-82BA-0709B5F33684}"/>
                    </a:ext>
                  </a:extLst>
                </p14:cNvPr>
                <p14:cNvContentPartPr/>
                <p14:nvPr/>
              </p14:nvContentPartPr>
              <p14:xfrm>
                <a:off x="5567650" y="3795209"/>
                <a:ext cx="176760" cy="21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778CA4C-9F6F-8FB3-82BA-0709B5F3368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58650" y="3786209"/>
                  <a:ext cx="194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B83BF9F-6C0D-5BC2-703C-835B25CF56B1}"/>
                    </a:ext>
                  </a:extLst>
                </p14:cNvPr>
                <p14:cNvContentPartPr/>
                <p14:nvPr/>
              </p14:nvContentPartPr>
              <p14:xfrm>
                <a:off x="5896330" y="3677489"/>
                <a:ext cx="237240" cy="189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B83BF9F-6C0D-5BC2-703C-835B25CF56B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87330" y="3668489"/>
                  <a:ext cx="254880" cy="20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4EC16CE2-773C-ED2B-3976-0AAE9AEBFD6C}"/>
                  </a:ext>
                </a:extLst>
              </p14:cNvPr>
              <p14:cNvContentPartPr/>
              <p14:nvPr/>
            </p14:nvContentPartPr>
            <p14:xfrm>
              <a:off x="6569530" y="3526289"/>
              <a:ext cx="768240" cy="2894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4EC16CE2-773C-ED2B-3976-0AAE9AEBFD6C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560530" y="3517649"/>
                <a:ext cx="785880" cy="30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BA6980E-D651-820B-9550-1E225DE73FFA}"/>
              </a:ext>
            </a:extLst>
          </p:cNvPr>
          <p:cNvGrpSpPr/>
          <p:nvPr/>
        </p:nvGrpSpPr>
        <p:grpSpPr>
          <a:xfrm>
            <a:off x="7658170" y="3436289"/>
            <a:ext cx="824400" cy="343440"/>
            <a:chOff x="7658170" y="3436289"/>
            <a:chExt cx="82440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6364D71-CD1D-6BA2-384E-7A11C8E59832}"/>
                    </a:ext>
                  </a:extLst>
                </p14:cNvPr>
                <p14:cNvContentPartPr/>
                <p14:nvPr/>
              </p14:nvContentPartPr>
              <p14:xfrm>
                <a:off x="7658170" y="3543569"/>
                <a:ext cx="185400" cy="236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6364D71-CD1D-6BA2-384E-7A11C8E5983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649530" y="3534929"/>
                  <a:ext cx="203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01F67AB-05A7-BAA6-9378-04A8D2CF851E}"/>
                    </a:ext>
                  </a:extLst>
                </p14:cNvPr>
                <p14:cNvContentPartPr/>
                <p14:nvPr/>
              </p14:nvContentPartPr>
              <p14:xfrm>
                <a:off x="7904770" y="3458969"/>
                <a:ext cx="14760" cy="54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01F67AB-05A7-BAA6-9378-04A8D2CF851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896130" y="3450329"/>
                  <a:ext cx="32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C3C7446-9376-B019-DCFC-8F977F662401}"/>
                    </a:ext>
                  </a:extLst>
                </p14:cNvPr>
                <p14:cNvContentPartPr/>
                <p14:nvPr/>
              </p14:nvContentPartPr>
              <p14:xfrm>
                <a:off x="8004850" y="3573809"/>
                <a:ext cx="143280" cy="56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C3C7446-9376-B019-DCFC-8F977F66240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995850" y="3565169"/>
                  <a:ext cx="160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D7E3927-02DF-942E-9202-18E41CBAEF8F}"/>
                    </a:ext>
                  </a:extLst>
                </p14:cNvPr>
                <p14:cNvContentPartPr/>
                <p14:nvPr/>
              </p14:nvContentPartPr>
              <p14:xfrm>
                <a:off x="8026450" y="3681449"/>
                <a:ext cx="152280" cy="26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D7E3927-02DF-942E-9202-18E41CBAEF8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017450" y="3672809"/>
                  <a:ext cx="169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5FF4335-72C5-54F0-7376-904ED785CB8B}"/>
                    </a:ext>
                  </a:extLst>
                </p14:cNvPr>
                <p14:cNvContentPartPr/>
                <p14:nvPr/>
              </p14:nvContentPartPr>
              <p14:xfrm>
                <a:off x="8316970" y="3493529"/>
                <a:ext cx="165600" cy="242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5FF4335-72C5-54F0-7376-904ED785CB8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307970" y="3484889"/>
                  <a:ext cx="1832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F764B54-4130-EBF8-137C-EE13596BAC11}"/>
                    </a:ext>
                  </a:extLst>
                </p14:cNvPr>
                <p14:cNvContentPartPr/>
                <p14:nvPr/>
              </p14:nvContentPartPr>
              <p14:xfrm>
                <a:off x="7890010" y="3436289"/>
                <a:ext cx="82080" cy="90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F764B54-4130-EBF8-137C-EE13596BAC1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81010" y="3427289"/>
                  <a:ext cx="9972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C4A183D6-E576-F87E-0E92-E03A9B14F167}"/>
                  </a:ext>
                </a:extLst>
              </p14:cNvPr>
              <p14:cNvContentPartPr/>
              <p14:nvPr/>
            </p14:nvContentPartPr>
            <p14:xfrm>
              <a:off x="9006730" y="3378329"/>
              <a:ext cx="134640" cy="3812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C4A183D6-E576-F87E-0E92-E03A9B14F167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8998090" y="3369689"/>
                <a:ext cx="152280" cy="39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72FD532-EAA1-F05C-E205-DC15D057B091}"/>
              </a:ext>
            </a:extLst>
          </p:cNvPr>
          <p:cNvGrpSpPr/>
          <p:nvPr/>
        </p:nvGrpSpPr>
        <p:grpSpPr>
          <a:xfrm>
            <a:off x="9144250" y="3233969"/>
            <a:ext cx="2347560" cy="668520"/>
            <a:chOff x="9144250" y="3233969"/>
            <a:chExt cx="2347560" cy="66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F66595C-994C-B94A-29EE-E15725D02597}"/>
                    </a:ext>
                  </a:extLst>
                </p14:cNvPr>
                <p14:cNvContentPartPr/>
                <p14:nvPr/>
              </p14:nvContentPartPr>
              <p14:xfrm>
                <a:off x="9144250" y="3233969"/>
                <a:ext cx="2090520" cy="668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F66595C-994C-B94A-29EE-E15725D0259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135610" y="3224969"/>
                  <a:ext cx="210816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5AE0476-E1C0-5E01-5DC6-14B43416059A}"/>
                    </a:ext>
                  </a:extLst>
                </p14:cNvPr>
                <p14:cNvContentPartPr/>
                <p14:nvPr/>
              </p14:nvContentPartPr>
              <p14:xfrm>
                <a:off x="11002210" y="3324689"/>
                <a:ext cx="238680" cy="72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5AE0476-E1C0-5E01-5DC6-14B43416059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993210" y="3315689"/>
                  <a:ext cx="256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65349F8-89A9-6A2D-9593-D5FFFF437662}"/>
                    </a:ext>
                  </a:extLst>
                </p14:cNvPr>
                <p14:cNvContentPartPr/>
                <p14:nvPr/>
              </p14:nvContentPartPr>
              <p14:xfrm>
                <a:off x="10967290" y="3424409"/>
                <a:ext cx="17640" cy="10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65349F8-89A9-6A2D-9593-D5FFFF43766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958290" y="3415409"/>
                  <a:ext cx="3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F926259-EE09-A726-FE56-4F045D2B4E4F}"/>
                    </a:ext>
                  </a:extLst>
                </p14:cNvPr>
                <p14:cNvContentPartPr/>
                <p14:nvPr/>
              </p14:nvContentPartPr>
              <p14:xfrm>
                <a:off x="9461770" y="3516209"/>
                <a:ext cx="371160" cy="33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F926259-EE09-A726-FE56-4F045D2B4E4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53130" y="3507569"/>
                  <a:ext cx="388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D28380D-1B14-7D7B-9FCE-61476F3054C3}"/>
                    </a:ext>
                  </a:extLst>
                </p14:cNvPr>
                <p14:cNvContentPartPr/>
                <p14:nvPr/>
              </p14:nvContentPartPr>
              <p14:xfrm>
                <a:off x="11245210" y="3262049"/>
                <a:ext cx="246600" cy="579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D28380D-1B14-7D7B-9FCE-61476F3054C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236570" y="3253049"/>
                  <a:ext cx="264240" cy="59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B2C40A0-22DA-0F90-E19F-EF822268F21A}"/>
              </a:ext>
            </a:extLst>
          </p:cNvPr>
          <p:cNvGrpSpPr/>
          <p:nvPr/>
        </p:nvGrpSpPr>
        <p:grpSpPr>
          <a:xfrm>
            <a:off x="1142170" y="4427009"/>
            <a:ext cx="812160" cy="418680"/>
            <a:chOff x="1142170" y="4427009"/>
            <a:chExt cx="81216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61BC7A0-B3C3-0B6A-133D-11BE00B4950D}"/>
                    </a:ext>
                  </a:extLst>
                </p14:cNvPr>
                <p14:cNvContentPartPr/>
                <p14:nvPr/>
              </p14:nvContentPartPr>
              <p14:xfrm>
                <a:off x="1142170" y="4499729"/>
                <a:ext cx="166680" cy="302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61BC7A0-B3C3-0B6A-133D-11BE00B4950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33530" y="4491089"/>
                  <a:ext cx="1843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6DAC8FB-5037-9D09-4E7A-8C45F66E1384}"/>
                    </a:ext>
                  </a:extLst>
                </p14:cNvPr>
                <p14:cNvContentPartPr/>
                <p14:nvPr/>
              </p14:nvContentPartPr>
              <p14:xfrm>
                <a:off x="1221730" y="4427009"/>
                <a:ext cx="732600" cy="418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6DAC8FB-5037-9D09-4E7A-8C45F66E138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213090" y="4418009"/>
                  <a:ext cx="75024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9EBC281-46FC-B452-767B-9CAA8F9595B3}"/>
              </a:ext>
            </a:extLst>
          </p:cNvPr>
          <p:cNvGrpSpPr/>
          <p:nvPr/>
        </p:nvGrpSpPr>
        <p:grpSpPr>
          <a:xfrm>
            <a:off x="2218570" y="4371929"/>
            <a:ext cx="1608480" cy="494640"/>
            <a:chOff x="2218570" y="4371929"/>
            <a:chExt cx="160848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F4F672D-B88F-A529-7151-FD5845217AD5}"/>
                    </a:ext>
                  </a:extLst>
                </p14:cNvPr>
                <p14:cNvContentPartPr/>
                <p14:nvPr/>
              </p14:nvContentPartPr>
              <p14:xfrm>
                <a:off x="2218570" y="4519169"/>
                <a:ext cx="184680" cy="259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F4F672D-B88F-A529-7151-FD5845217AD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209570" y="4510529"/>
                  <a:ext cx="2023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871AEB8-6216-6598-E037-CAC5014EE3E6}"/>
                    </a:ext>
                  </a:extLst>
                </p14:cNvPr>
                <p14:cNvContentPartPr/>
                <p14:nvPr/>
              </p14:nvContentPartPr>
              <p14:xfrm>
                <a:off x="2471290" y="4371929"/>
                <a:ext cx="130320" cy="127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871AEB8-6216-6598-E037-CAC5014EE3E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462290" y="4362929"/>
                  <a:ext cx="147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5016316-A506-044A-B24D-62B0D6D3B07D}"/>
                    </a:ext>
                  </a:extLst>
                </p14:cNvPr>
                <p14:cNvContentPartPr/>
                <p14:nvPr/>
              </p14:nvContentPartPr>
              <p14:xfrm>
                <a:off x="2752810" y="4550849"/>
                <a:ext cx="187560" cy="45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5016316-A506-044A-B24D-62B0D6D3B07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743810" y="4541849"/>
                  <a:ext cx="205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0F9ACCA-F9D5-5A1F-81F6-9E3701CA7EFC}"/>
                    </a:ext>
                  </a:extLst>
                </p14:cNvPr>
                <p14:cNvContentPartPr/>
                <p14:nvPr/>
              </p14:nvContentPartPr>
              <p14:xfrm>
                <a:off x="2739490" y="4644809"/>
                <a:ext cx="224280" cy="46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0F9ACCA-F9D5-5A1F-81F6-9E3701CA7EF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30850" y="4635809"/>
                  <a:ext cx="241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F39EC73-39CB-13C7-C8AB-667F9ECAFA7B}"/>
                    </a:ext>
                  </a:extLst>
                </p14:cNvPr>
                <p14:cNvContentPartPr/>
                <p14:nvPr/>
              </p14:nvContentPartPr>
              <p14:xfrm>
                <a:off x="3133330" y="4482809"/>
                <a:ext cx="149400" cy="242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F39EC73-39CB-13C7-C8AB-667F9ECAFA7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124330" y="4473809"/>
                  <a:ext cx="1670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7E8B4E7-8F71-5119-7DA2-09F18762A0B9}"/>
                    </a:ext>
                  </a:extLst>
                </p14:cNvPr>
                <p14:cNvContentPartPr/>
                <p14:nvPr/>
              </p14:nvContentPartPr>
              <p14:xfrm>
                <a:off x="3420970" y="4474529"/>
                <a:ext cx="20160" cy="179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7E8B4E7-8F71-5119-7DA2-09F18762A0B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411970" y="4465529"/>
                  <a:ext cx="37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27C3AA2-9338-5011-2C12-9CDE348AC2F4}"/>
                    </a:ext>
                  </a:extLst>
                </p14:cNvPr>
                <p14:cNvContentPartPr/>
                <p14:nvPr/>
              </p14:nvContentPartPr>
              <p14:xfrm>
                <a:off x="3347170" y="4517729"/>
                <a:ext cx="210240" cy="60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27C3AA2-9338-5011-2C12-9CDE348AC2F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338530" y="4508729"/>
                  <a:ext cx="227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63F4A1D-F9F0-3504-273A-52FFE5020C7F}"/>
                    </a:ext>
                  </a:extLst>
                </p14:cNvPr>
                <p14:cNvContentPartPr/>
                <p14:nvPr/>
              </p14:nvContentPartPr>
              <p14:xfrm>
                <a:off x="3350050" y="4709249"/>
                <a:ext cx="119880" cy="24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63F4A1D-F9F0-3504-273A-52FFE5020C7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341050" y="4700609"/>
                  <a:ext cx="137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755ED4B-C82E-AAD1-4633-A187FDA483D4}"/>
                    </a:ext>
                  </a:extLst>
                </p14:cNvPr>
                <p14:cNvContentPartPr/>
                <p14:nvPr/>
              </p14:nvContentPartPr>
              <p14:xfrm>
                <a:off x="3609610" y="4487849"/>
                <a:ext cx="23760" cy="275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755ED4B-C82E-AAD1-4633-A187FDA483D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00970" y="4478849"/>
                  <a:ext cx="414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2543B9A-19CF-A01A-B4A0-ABA115E5822E}"/>
                    </a:ext>
                  </a:extLst>
                </p14:cNvPr>
                <p14:cNvContentPartPr/>
                <p14:nvPr/>
              </p14:nvContentPartPr>
              <p14:xfrm>
                <a:off x="3733810" y="4740569"/>
                <a:ext cx="93240" cy="126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2543B9A-19CF-A01A-B4A0-ABA115E5822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725170" y="4731929"/>
                  <a:ext cx="11088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79978C50-F75D-A865-E3BC-42C694B0BADD}"/>
              </a:ext>
            </a:extLst>
          </p:cNvPr>
          <p:cNvGrpSpPr/>
          <p:nvPr/>
        </p:nvGrpSpPr>
        <p:grpSpPr>
          <a:xfrm>
            <a:off x="4097050" y="4321529"/>
            <a:ext cx="1585080" cy="537840"/>
            <a:chOff x="4097050" y="4321529"/>
            <a:chExt cx="158508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0089185-912C-F7DC-A8E4-80D6D1778679}"/>
                    </a:ext>
                  </a:extLst>
                </p14:cNvPr>
                <p14:cNvContentPartPr/>
                <p14:nvPr/>
              </p14:nvContentPartPr>
              <p14:xfrm>
                <a:off x="4097050" y="4321529"/>
                <a:ext cx="1585080" cy="537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0089185-912C-F7DC-A8E4-80D6D177867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088410" y="4312529"/>
                  <a:ext cx="160272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39D87E2-B8C0-6C59-DBAE-FADC2BABE48A}"/>
                    </a:ext>
                  </a:extLst>
                </p14:cNvPr>
                <p14:cNvContentPartPr/>
                <p14:nvPr/>
              </p14:nvContentPartPr>
              <p14:xfrm>
                <a:off x="5400610" y="4471649"/>
                <a:ext cx="97920" cy="15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39D87E2-B8C0-6C59-DBAE-FADC2BABE48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391970" y="4462649"/>
                  <a:ext cx="115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15CAC5C-6EE5-8E77-62C0-C8CD3F47EC99}"/>
                    </a:ext>
                  </a:extLst>
                </p14:cNvPr>
                <p14:cNvContentPartPr/>
                <p14:nvPr/>
              </p14:nvContentPartPr>
              <p14:xfrm>
                <a:off x="5255530" y="4471649"/>
                <a:ext cx="209160" cy="24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15CAC5C-6EE5-8E77-62C0-C8CD3F47EC9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246530" y="4462649"/>
                  <a:ext cx="226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EA6532C-2EE2-2A28-B3BB-DAA026639560}"/>
                    </a:ext>
                  </a:extLst>
                </p14:cNvPr>
                <p14:cNvContentPartPr/>
                <p14:nvPr/>
              </p14:nvContentPartPr>
              <p14:xfrm>
                <a:off x="4484770" y="4474889"/>
                <a:ext cx="304200" cy="21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EA6532C-2EE2-2A28-B3BB-DAA02663956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476130" y="4465889"/>
                  <a:ext cx="321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04BE1AA-4A73-DB8C-CB82-DD02DCD026D6}"/>
                    </a:ext>
                  </a:extLst>
                </p14:cNvPr>
                <p14:cNvContentPartPr/>
                <p14:nvPr/>
              </p14:nvContentPartPr>
              <p14:xfrm>
                <a:off x="4237450" y="4442849"/>
                <a:ext cx="34560" cy="11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04BE1AA-4A73-DB8C-CB82-DD02DCD026D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228450" y="4433849"/>
                  <a:ext cx="5220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32C1DF77-53D7-D0FD-D2D7-391A84547AE0}"/>
                  </a:ext>
                </a:extLst>
              </p14:cNvPr>
              <p14:cNvContentPartPr/>
              <p14:nvPr/>
            </p14:nvContentPartPr>
            <p14:xfrm>
              <a:off x="5970850" y="4497569"/>
              <a:ext cx="628200" cy="1868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32C1DF77-53D7-D0FD-D2D7-391A84547AE0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962210" y="4488929"/>
                <a:ext cx="645840" cy="20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2830B456-1AD7-1127-E7A6-00C21F720C82}"/>
              </a:ext>
            </a:extLst>
          </p:cNvPr>
          <p:cNvGrpSpPr/>
          <p:nvPr/>
        </p:nvGrpSpPr>
        <p:grpSpPr>
          <a:xfrm>
            <a:off x="6827290" y="4401809"/>
            <a:ext cx="204480" cy="234360"/>
            <a:chOff x="6827290" y="4401809"/>
            <a:chExt cx="20448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7FCBFD9-BE3A-A26E-1D3C-1C41FABBB910}"/>
                    </a:ext>
                  </a:extLst>
                </p14:cNvPr>
                <p14:cNvContentPartPr/>
                <p14:nvPr/>
              </p14:nvContentPartPr>
              <p14:xfrm>
                <a:off x="6835210" y="4401809"/>
                <a:ext cx="196560" cy="234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7FCBFD9-BE3A-A26E-1D3C-1C41FABBB91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826570" y="4392809"/>
                  <a:ext cx="2142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261AA8A-F6F5-8B90-1D56-7179A1C6EC68}"/>
                    </a:ext>
                  </a:extLst>
                </p14:cNvPr>
                <p14:cNvContentPartPr/>
                <p14:nvPr/>
              </p14:nvContentPartPr>
              <p14:xfrm>
                <a:off x="6827290" y="4486049"/>
                <a:ext cx="195840" cy="15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261AA8A-F6F5-8B90-1D56-7179A1C6EC6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18290" y="4477049"/>
                  <a:ext cx="21348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E05BD26C-0F35-CAEA-F1E0-718FA7A74F7D}"/>
                  </a:ext>
                </a:extLst>
              </p14:cNvPr>
              <p14:cNvContentPartPr/>
              <p14:nvPr/>
            </p14:nvContentPartPr>
            <p14:xfrm>
              <a:off x="7481050" y="4472729"/>
              <a:ext cx="668520" cy="3416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E05BD26C-0F35-CAEA-F1E0-718FA7A74F7D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7472050" y="4463729"/>
                <a:ext cx="6861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C8225026-07BD-E5D6-B86E-E2890C753277}"/>
                  </a:ext>
                </a:extLst>
              </p14:cNvPr>
              <p14:cNvContentPartPr/>
              <p14:nvPr/>
            </p14:nvContentPartPr>
            <p14:xfrm>
              <a:off x="7818730" y="4362209"/>
              <a:ext cx="18360" cy="1044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C8225026-07BD-E5D6-B86E-E2890C753277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7810090" y="4353209"/>
                <a:ext cx="3600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9BFCF732-FCB9-8CFA-2E74-0703E305EDCB}"/>
              </a:ext>
            </a:extLst>
          </p:cNvPr>
          <p:cNvGrpSpPr/>
          <p:nvPr/>
        </p:nvGrpSpPr>
        <p:grpSpPr>
          <a:xfrm>
            <a:off x="8316250" y="4426649"/>
            <a:ext cx="845280" cy="311400"/>
            <a:chOff x="8316250" y="4426649"/>
            <a:chExt cx="84528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51285EB-A02A-AE47-BB8F-8A22AF8276DE}"/>
                    </a:ext>
                  </a:extLst>
                </p14:cNvPr>
                <p14:cNvContentPartPr/>
                <p14:nvPr/>
              </p14:nvContentPartPr>
              <p14:xfrm>
                <a:off x="8316250" y="4426649"/>
                <a:ext cx="845280" cy="311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51285EB-A02A-AE47-BB8F-8A22AF8276D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307250" y="4418009"/>
                  <a:ext cx="8629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3A4CA64-BFD1-E581-0986-31E61A45ECB6}"/>
                    </a:ext>
                  </a:extLst>
                </p14:cNvPr>
                <p14:cNvContentPartPr/>
                <p14:nvPr/>
              </p14:nvContentPartPr>
              <p14:xfrm>
                <a:off x="9126610" y="4573889"/>
                <a:ext cx="19440" cy="69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3A4CA64-BFD1-E581-0986-31E61A45ECB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117970" y="4564889"/>
                  <a:ext cx="3708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25AC568A-6E9A-908C-93FC-3FF43324D4E9}"/>
                  </a:ext>
                </a:extLst>
              </p14:cNvPr>
              <p14:cNvContentPartPr/>
              <p14:nvPr/>
            </p14:nvContentPartPr>
            <p14:xfrm>
              <a:off x="4665850" y="5208569"/>
              <a:ext cx="180360" cy="31032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25AC568A-6E9A-908C-93FC-3FF43324D4E9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4657210" y="5199929"/>
                <a:ext cx="1980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18504479-3114-3622-E3BE-E82267AD6C81}"/>
                  </a:ext>
                </a:extLst>
              </p14:cNvPr>
              <p14:cNvContentPartPr/>
              <p14:nvPr/>
            </p14:nvContentPartPr>
            <p14:xfrm>
              <a:off x="4895530" y="5239529"/>
              <a:ext cx="340560" cy="26208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18504479-3114-3622-E3BE-E82267AD6C81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4886530" y="5230529"/>
                <a:ext cx="3582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92486C6F-BBA1-4197-26BC-DCA6ED2C695F}"/>
                  </a:ext>
                </a:extLst>
              </p14:cNvPr>
              <p14:cNvContentPartPr/>
              <p14:nvPr/>
            </p14:nvContentPartPr>
            <p14:xfrm>
              <a:off x="5427970" y="5326289"/>
              <a:ext cx="179640" cy="3204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92486C6F-BBA1-4197-26BC-DCA6ED2C695F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5419330" y="5317289"/>
                <a:ext cx="197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CF39B455-572D-25EE-306F-A819E7833D53}"/>
                  </a:ext>
                </a:extLst>
              </p14:cNvPr>
              <p14:cNvContentPartPr/>
              <p14:nvPr/>
            </p14:nvContentPartPr>
            <p14:xfrm>
              <a:off x="5388730" y="5416289"/>
              <a:ext cx="237240" cy="3240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CF39B455-572D-25EE-306F-A819E7833D53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5379730" y="5407289"/>
                <a:ext cx="25488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C9B892CA-EF96-3F78-18C1-FA11342B8BA6}"/>
              </a:ext>
            </a:extLst>
          </p:cNvPr>
          <p:cNvGrpSpPr/>
          <p:nvPr/>
        </p:nvGrpSpPr>
        <p:grpSpPr>
          <a:xfrm>
            <a:off x="5836930" y="5207129"/>
            <a:ext cx="1474560" cy="320400"/>
            <a:chOff x="5836930" y="5207129"/>
            <a:chExt cx="147456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36EBBB7-244D-D314-85AE-7B71F21014BC}"/>
                    </a:ext>
                  </a:extLst>
                </p14:cNvPr>
                <p14:cNvContentPartPr/>
                <p14:nvPr/>
              </p14:nvContentPartPr>
              <p14:xfrm>
                <a:off x="5865370" y="5328809"/>
                <a:ext cx="176760" cy="56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36EBBB7-244D-D314-85AE-7B71F21014B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856730" y="5319809"/>
                  <a:ext cx="194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3D72E91-DD93-DB85-6A33-D81FC723F0DE}"/>
                    </a:ext>
                  </a:extLst>
                </p14:cNvPr>
                <p14:cNvContentPartPr/>
                <p14:nvPr/>
              </p14:nvContentPartPr>
              <p14:xfrm>
                <a:off x="5836930" y="5330609"/>
                <a:ext cx="187200" cy="146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3D72E91-DD93-DB85-6A33-D81FC723F0D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827930" y="5321969"/>
                  <a:ext cx="204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6C07ADC-8478-61D8-40AC-8438A3D656F4}"/>
                    </a:ext>
                  </a:extLst>
                </p14:cNvPr>
                <p14:cNvContentPartPr/>
                <p14:nvPr/>
              </p14:nvContentPartPr>
              <p14:xfrm>
                <a:off x="6089290" y="5373449"/>
                <a:ext cx="12960" cy="70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6C07ADC-8478-61D8-40AC-8438A3D656F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080290" y="5364809"/>
                  <a:ext cx="30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DE406E8-A2A0-8A54-C2D5-AAFDF3CAD0DB}"/>
                    </a:ext>
                  </a:extLst>
                </p14:cNvPr>
                <p14:cNvContentPartPr/>
                <p14:nvPr/>
              </p14:nvContentPartPr>
              <p14:xfrm>
                <a:off x="6078850" y="5276969"/>
                <a:ext cx="5040" cy="11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DE406E8-A2A0-8A54-C2D5-AAFDF3CAD0D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70210" y="5268329"/>
                  <a:ext cx="22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879CD00-CF40-2D61-C32F-55E22B6CF6B9}"/>
                    </a:ext>
                  </a:extLst>
                </p14:cNvPr>
                <p14:cNvContentPartPr/>
                <p14:nvPr/>
              </p14:nvContentPartPr>
              <p14:xfrm>
                <a:off x="6175690" y="5386769"/>
                <a:ext cx="128520" cy="65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879CD00-CF40-2D61-C32F-55E22B6CF6B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167050" y="5377769"/>
                  <a:ext cx="146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2040102-1E21-88E8-EAF8-F6F387645B44}"/>
                    </a:ext>
                  </a:extLst>
                </p14:cNvPr>
                <p14:cNvContentPartPr/>
                <p14:nvPr/>
              </p14:nvContentPartPr>
              <p14:xfrm>
                <a:off x="6353530" y="5219009"/>
                <a:ext cx="138600" cy="206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2040102-1E21-88E8-EAF8-F6F387645B4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344530" y="5210369"/>
                  <a:ext cx="156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5ACCFD0-A241-B556-D42C-D68E44E1A891}"/>
                    </a:ext>
                  </a:extLst>
                </p14:cNvPr>
                <p14:cNvContentPartPr/>
                <p14:nvPr/>
              </p14:nvContentPartPr>
              <p14:xfrm>
                <a:off x="6559810" y="5207129"/>
                <a:ext cx="117000" cy="257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5ACCFD0-A241-B556-D42C-D68E44E1A89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551170" y="5198129"/>
                  <a:ext cx="1346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3BA0675-0106-5F87-59AE-C784CCF632D6}"/>
                    </a:ext>
                  </a:extLst>
                </p14:cNvPr>
                <p14:cNvContentPartPr/>
                <p14:nvPr/>
              </p14:nvContentPartPr>
              <p14:xfrm>
                <a:off x="6760330" y="5237009"/>
                <a:ext cx="102600" cy="202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3BA0675-0106-5F87-59AE-C784CCF632D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751330" y="5228369"/>
                  <a:ext cx="120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053FE21-D9B3-D2D5-7324-1AC677A51898}"/>
                    </a:ext>
                  </a:extLst>
                </p14:cNvPr>
                <p14:cNvContentPartPr/>
                <p14:nvPr/>
              </p14:nvContentPartPr>
              <p14:xfrm>
                <a:off x="6972370" y="5224409"/>
                <a:ext cx="100800" cy="230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053FE21-D9B3-D2D5-7324-1AC677A5189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963730" y="5215769"/>
                  <a:ext cx="118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91BB756-7F04-C516-A6DC-AF158FE2A2F1}"/>
                    </a:ext>
                  </a:extLst>
                </p14:cNvPr>
                <p14:cNvContentPartPr/>
                <p14:nvPr/>
              </p14:nvContentPartPr>
              <p14:xfrm>
                <a:off x="7125730" y="5292089"/>
                <a:ext cx="185760" cy="156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91BB756-7F04-C516-A6DC-AF158FE2A2F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117090" y="5283449"/>
                  <a:ext cx="203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621B0D8-2EC6-6838-62B3-B21897364674}"/>
                    </a:ext>
                  </a:extLst>
                </p14:cNvPr>
                <p14:cNvContentPartPr/>
                <p14:nvPr/>
              </p14:nvContentPartPr>
              <p14:xfrm>
                <a:off x="7174690" y="5230529"/>
                <a:ext cx="78480" cy="297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621B0D8-2EC6-6838-62B3-B2189736467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165690" y="5221529"/>
                  <a:ext cx="96120" cy="31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CC9E692C-7DB1-669F-0B61-68DD73A07CB8}"/>
              </a:ext>
            </a:extLst>
          </p:cNvPr>
          <p:cNvGrpSpPr/>
          <p:nvPr/>
        </p:nvGrpSpPr>
        <p:grpSpPr>
          <a:xfrm>
            <a:off x="5357050" y="5682689"/>
            <a:ext cx="2011320" cy="361080"/>
            <a:chOff x="5357050" y="5682689"/>
            <a:chExt cx="201132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6AB6E49-C74E-D18A-1AC2-A015FAD0E48A}"/>
                    </a:ext>
                  </a:extLst>
                </p14:cNvPr>
                <p14:cNvContentPartPr/>
                <p14:nvPr/>
              </p14:nvContentPartPr>
              <p14:xfrm>
                <a:off x="5368210" y="5924249"/>
                <a:ext cx="208080" cy="136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6AB6E49-C74E-D18A-1AC2-A015FAD0E48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359570" y="5915249"/>
                  <a:ext cx="225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1DF061B-12C1-40F4-938D-08F32394C7AD}"/>
                    </a:ext>
                  </a:extLst>
                </p14:cNvPr>
                <p14:cNvContentPartPr/>
                <p14:nvPr/>
              </p14:nvContentPartPr>
              <p14:xfrm>
                <a:off x="5357050" y="5984729"/>
                <a:ext cx="219240" cy="46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1DF061B-12C1-40F4-938D-08F32394C7A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348050" y="5975729"/>
                  <a:ext cx="236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E5B0633-EAB6-962E-43FB-15984A369530}"/>
                    </a:ext>
                  </a:extLst>
                </p14:cNvPr>
                <p14:cNvContentPartPr/>
                <p14:nvPr/>
              </p14:nvContentPartPr>
              <p14:xfrm>
                <a:off x="5713450" y="5928569"/>
                <a:ext cx="171360" cy="13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E5B0633-EAB6-962E-43FB-15984A36953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704450" y="5919929"/>
                  <a:ext cx="189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C542758-2CBA-330A-C775-643522457A89}"/>
                    </a:ext>
                  </a:extLst>
                </p14:cNvPr>
                <p14:cNvContentPartPr/>
                <p14:nvPr/>
              </p14:nvContentPartPr>
              <p14:xfrm>
                <a:off x="5939170" y="5728769"/>
                <a:ext cx="162720" cy="296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C542758-2CBA-330A-C775-643522457A8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930530" y="5720129"/>
                  <a:ext cx="1803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4AB0D1D-022C-E3B3-D252-47A69526F168}"/>
                    </a:ext>
                  </a:extLst>
                </p14:cNvPr>
                <p14:cNvContentPartPr/>
                <p14:nvPr/>
              </p14:nvContentPartPr>
              <p14:xfrm>
                <a:off x="6205570" y="5747129"/>
                <a:ext cx="128160" cy="296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4AB0D1D-022C-E3B3-D252-47A69526F16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196570" y="5738489"/>
                  <a:ext cx="145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9DABA2F-4F87-1FE3-C7F9-2B88DC3F91F4}"/>
                    </a:ext>
                  </a:extLst>
                </p14:cNvPr>
                <p14:cNvContentPartPr/>
                <p14:nvPr/>
              </p14:nvContentPartPr>
              <p14:xfrm>
                <a:off x="6337690" y="5864489"/>
                <a:ext cx="284040" cy="115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9DABA2F-4F87-1FE3-C7F9-2B88DC3F91F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329050" y="5855849"/>
                  <a:ext cx="301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30B5846-BD00-332B-C7DC-ADDF55DCEB20}"/>
                    </a:ext>
                  </a:extLst>
                </p14:cNvPr>
                <p14:cNvContentPartPr/>
                <p14:nvPr/>
              </p14:nvContentPartPr>
              <p14:xfrm>
                <a:off x="6681130" y="5787809"/>
                <a:ext cx="152280" cy="178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30B5846-BD00-332B-C7DC-ADDF55DCEB2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672490" y="5779169"/>
                  <a:ext cx="169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76CA905-F3BF-436A-0D65-DCB41CFD1327}"/>
                    </a:ext>
                  </a:extLst>
                </p14:cNvPr>
                <p14:cNvContentPartPr/>
                <p14:nvPr/>
              </p14:nvContentPartPr>
              <p14:xfrm>
                <a:off x="6783010" y="5685569"/>
                <a:ext cx="109080" cy="336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76CA905-F3BF-436A-0D65-DCB41CFD132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774010" y="5676929"/>
                  <a:ext cx="1267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6F23721-6D8C-3925-172A-CA830ECA0012}"/>
                    </a:ext>
                  </a:extLst>
                </p14:cNvPr>
                <p14:cNvContentPartPr/>
                <p14:nvPr/>
              </p14:nvContentPartPr>
              <p14:xfrm>
                <a:off x="7015570" y="5689169"/>
                <a:ext cx="90360" cy="294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6F23721-6D8C-3925-172A-CA830ECA001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006570" y="5680169"/>
                  <a:ext cx="1080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E6D65A1-FF47-E44A-F4E1-2892B9DDFC7E}"/>
                    </a:ext>
                  </a:extLst>
                </p14:cNvPr>
                <p14:cNvContentPartPr/>
                <p14:nvPr/>
              </p14:nvContentPartPr>
              <p14:xfrm>
                <a:off x="7246330" y="5752529"/>
                <a:ext cx="122040" cy="160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E6D65A1-FF47-E44A-F4E1-2892B9DDFC7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237690" y="5743889"/>
                  <a:ext cx="139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84975D2-9A91-8978-A42D-17D6FA6BBC18}"/>
                    </a:ext>
                  </a:extLst>
                </p14:cNvPr>
                <p14:cNvContentPartPr/>
                <p14:nvPr/>
              </p14:nvContentPartPr>
              <p14:xfrm>
                <a:off x="7300690" y="5682689"/>
                <a:ext cx="38160" cy="336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84975D2-9A91-8978-A42D-17D6FA6BBC1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292050" y="5673689"/>
                  <a:ext cx="55800" cy="354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69870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8FD9787-F163-D4F9-860F-BF65A1427B21}"/>
              </a:ext>
            </a:extLst>
          </p:cNvPr>
          <p:cNvGrpSpPr/>
          <p:nvPr/>
        </p:nvGrpSpPr>
        <p:grpSpPr>
          <a:xfrm>
            <a:off x="1230370" y="189449"/>
            <a:ext cx="3421440" cy="505080"/>
            <a:chOff x="1230370" y="189449"/>
            <a:chExt cx="342144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73A5459-71B1-9CE2-2EB3-B5977E0169AE}"/>
                    </a:ext>
                  </a:extLst>
                </p14:cNvPr>
                <p14:cNvContentPartPr/>
                <p14:nvPr/>
              </p14:nvContentPartPr>
              <p14:xfrm>
                <a:off x="1230370" y="205649"/>
                <a:ext cx="1630080" cy="399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73A5459-71B1-9CE2-2EB3-B5977E0169A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21370" y="197009"/>
                  <a:ext cx="16477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716C70E-E6B9-AEDE-CF58-F7251FB7F303}"/>
                    </a:ext>
                  </a:extLst>
                </p14:cNvPr>
                <p14:cNvContentPartPr/>
                <p14:nvPr/>
              </p14:nvContentPartPr>
              <p14:xfrm>
                <a:off x="2680810" y="365489"/>
                <a:ext cx="46800" cy="4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716C70E-E6B9-AEDE-CF58-F7251FB7F30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71810" y="356489"/>
                  <a:ext cx="64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01ABAEB-A0B3-F5D0-2419-4930AED6291B}"/>
                    </a:ext>
                  </a:extLst>
                </p14:cNvPr>
                <p14:cNvContentPartPr/>
                <p14:nvPr/>
              </p14:nvContentPartPr>
              <p14:xfrm>
                <a:off x="2392810" y="319409"/>
                <a:ext cx="360360" cy="53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01ABAEB-A0B3-F5D0-2419-4930AED629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84170" y="310769"/>
                  <a:ext cx="378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69C94C4-9EE2-2B98-204A-9554F4AF6B90}"/>
                    </a:ext>
                  </a:extLst>
                </p14:cNvPr>
                <p14:cNvContentPartPr/>
                <p14:nvPr/>
              </p14:nvContentPartPr>
              <p14:xfrm>
                <a:off x="3062770" y="283049"/>
                <a:ext cx="218520" cy="387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69C94C4-9EE2-2B98-204A-9554F4AF6B9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53770" y="274049"/>
                  <a:ext cx="2361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9B99315-43C5-0692-71B2-824779E2BAC7}"/>
                    </a:ext>
                  </a:extLst>
                </p14:cNvPr>
                <p14:cNvContentPartPr/>
                <p14:nvPr/>
              </p14:nvContentPartPr>
              <p14:xfrm>
                <a:off x="3432490" y="189449"/>
                <a:ext cx="1219320" cy="505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9B99315-43C5-0692-71B2-824779E2BAC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23490" y="180809"/>
                  <a:ext cx="1236960" cy="52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0AD08A-2AD0-F49E-3203-4AD3992C2704}"/>
              </a:ext>
            </a:extLst>
          </p:cNvPr>
          <p:cNvGrpSpPr/>
          <p:nvPr/>
        </p:nvGrpSpPr>
        <p:grpSpPr>
          <a:xfrm>
            <a:off x="4764850" y="166769"/>
            <a:ext cx="2714760" cy="473400"/>
            <a:chOff x="4764850" y="166769"/>
            <a:chExt cx="271476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8AF75A2-E87D-B896-79DA-63D92A510052}"/>
                    </a:ext>
                  </a:extLst>
                </p14:cNvPr>
                <p14:cNvContentPartPr/>
                <p14:nvPr/>
              </p14:nvContentPartPr>
              <p14:xfrm>
                <a:off x="4764850" y="166769"/>
                <a:ext cx="1211040" cy="424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8AF75A2-E87D-B896-79DA-63D92A51005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56210" y="157769"/>
                  <a:ext cx="12286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4C1912A-057E-51E4-7AEE-65162BE26401}"/>
                    </a:ext>
                  </a:extLst>
                </p14:cNvPr>
                <p14:cNvContentPartPr/>
                <p14:nvPr/>
              </p14:nvContentPartPr>
              <p14:xfrm>
                <a:off x="6003250" y="368729"/>
                <a:ext cx="442080" cy="110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4C1912A-057E-51E4-7AEE-65162BE2640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94250" y="359729"/>
                  <a:ext cx="459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425164-24A4-19C6-C5FB-BFFC9ACB1884}"/>
                    </a:ext>
                  </a:extLst>
                </p14:cNvPr>
                <p14:cNvContentPartPr/>
                <p14:nvPr/>
              </p14:nvContentPartPr>
              <p14:xfrm>
                <a:off x="6677890" y="311129"/>
                <a:ext cx="801720" cy="329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425164-24A4-19C6-C5FB-BFFC9ACB188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68890" y="302489"/>
                  <a:ext cx="819360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B0335DA-FA57-372C-F82D-3E455E8DEB34}"/>
              </a:ext>
            </a:extLst>
          </p:cNvPr>
          <p:cNvGrpSpPr/>
          <p:nvPr/>
        </p:nvGrpSpPr>
        <p:grpSpPr>
          <a:xfrm>
            <a:off x="1689370" y="822689"/>
            <a:ext cx="3630960" cy="658080"/>
            <a:chOff x="1689370" y="822689"/>
            <a:chExt cx="3630960" cy="65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C050D5-3F1E-65F2-691C-659C2D08B83D}"/>
                    </a:ext>
                  </a:extLst>
                </p14:cNvPr>
                <p14:cNvContentPartPr/>
                <p14:nvPr/>
              </p14:nvContentPartPr>
              <p14:xfrm>
                <a:off x="1689370" y="1013489"/>
                <a:ext cx="25200" cy="467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C050D5-3F1E-65F2-691C-659C2D08B8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80370" y="1004849"/>
                  <a:ext cx="428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B0212DF-8B4F-EECB-AE73-20635EF613D7}"/>
                    </a:ext>
                  </a:extLst>
                </p14:cNvPr>
                <p14:cNvContentPartPr/>
                <p14:nvPr/>
              </p14:nvContentPartPr>
              <p14:xfrm>
                <a:off x="1844890" y="1122209"/>
                <a:ext cx="102600" cy="230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B0212DF-8B4F-EECB-AE73-20635EF613D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35890" y="1113569"/>
                  <a:ext cx="120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4A57C21-34F9-8374-C7A4-CB71621DAFA4}"/>
                    </a:ext>
                  </a:extLst>
                </p14:cNvPr>
                <p14:cNvContentPartPr/>
                <p14:nvPr/>
              </p14:nvContentPartPr>
              <p14:xfrm>
                <a:off x="1877650" y="1103849"/>
                <a:ext cx="141120" cy="17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4A57C21-34F9-8374-C7A4-CB71621DAFA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69010" y="1095209"/>
                  <a:ext cx="158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1850EF3-1B31-5453-0D02-30EDB6A22BB0}"/>
                    </a:ext>
                  </a:extLst>
                </p14:cNvPr>
                <p14:cNvContentPartPr/>
                <p14:nvPr/>
              </p14:nvContentPartPr>
              <p14:xfrm>
                <a:off x="2139370" y="1264409"/>
                <a:ext cx="105840" cy="3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1850EF3-1B31-5453-0D02-30EDB6A22B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30370" y="1255409"/>
                  <a:ext cx="123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C46C873-67B8-C776-712C-B39C95F06079}"/>
                    </a:ext>
                  </a:extLst>
                </p14:cNvPr>
                <p14:cNvContentPartPr/>
                <p14:nvPr/>
              </p14:nvContentPartPr>
              <p14:xfrm>
                <a:off x="2319010" y="1121849"/>
                <a:ext cx="105120" cy="223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C46C873-67B8-C776-712C-B39C95F060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10370" y="1113209"/>
                  <a:ext cx="122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3F2E9B8-DB85-1093-2A08-C1621598890A}"/>
                    </a:ext>
                  </a:extLst>
                </p14:cNvPr>
                <p14:cNvContentPartPr/>
                <p14:nvPr/>
              </p14:nvContentPartPr>
              <p14:xfrm>
                <a:off x="2343490" y="1108529"/>
                <a:ext cx="126720" cy="21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3F2E9B8-DB85-1093-2A08-C1621598890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34850" y="1099529"/>
                  <a:ext cx="144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8A8784D-90F5-512A-42FF-61ABD0A0007B}"/>
                    </a:ext>
                  </a:extLst>
                </p14:cNvPr>
                <p14:cNvContentPartPr/>
                <p14:nvPr/>
              </p14:nvContentPartPr>
              <p14:xfrm>
                <a:off x="2576410" y="1010249"/>
                <a:ext cx="66600" cy="97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8A8784D-90F5-512A-42FF-61ABD0A0007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67770" y="1001609"/>
                  <a:ext cx="84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4F9341B-B107-81EC-ACFF-C084467D836E}"/>
                    </a:ext>
                  </a:extLst>
                </p14:cNvPr>
                <p14:cNvContentPartPr/>
                <p14:nvPr/>
              </p14:nvContentPartPr>
              <p14:xfrm>
                <a:off x="2752810" y="949409"/>
                <a:ext cx="9720" cy="409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4F9341B-B107-81EC-ACFF-C084467D83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44170" y="940409"/>
                  <a:ext cx="2736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5BEEB34-7E49-F14B-EC69-B206F2049944}"/>
                    </a:ext>
                  </a:extLst>
                </p14:cNvPr>
                <p14:cNvContentPartPr/>
                <p14:nvPr/>
              </p14:nvContentPartPr>
              <p14:xfrm>
                <a:off x="3045850" y="1022849"/>
                <a:ext cx="129600" cy="154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5BEEB34-7E49-F14B-EC69-B206F204994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37210" y="1014209"/>
                  <a:ext cx="147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EE3E60E-8983-58AF-359D-17005F7992E9}"/>
                    </a:ext>
                  </a:extLst>
                </p14:cNvPr>
                <p14:cNvContentPartPr/>
                <p14:nvPr/>
              </p14:nvContentPartPr>
              <p14:xfrm>
                <a:off x="3034330" y="1256129"/>
                <a:ext cx="128520" cy="42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EE3E60E-8983-58AF-359D-17005F7992E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25330" y="1247489"/>
                  <a:ext cx="146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9247EE0-E77B-D44A-8E10-91669B63B029}"/>
                    </a:ext>
                  </a:extLst>
                </p14:cNvPr>
                <p14:cNvContentPartPr/>
                <p14:nvPr/>
              </p14:nvContentPartPr>
              <p14:xfrm>
                <a:off x="3312610" y="1010609"/>
                <a:ext cx="289080" cy="312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9247EE0-E77B-D44A-8E10-91669B63B0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03610" y="1001609"/>
                  <a:ext cx="3067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90FAECD-24AE-CF6C-8253-D20147CA10C5}"/>
                    </a:ext>
                  </a:extLst>
                </p14:cNvPr>
                <p14:cNvContentPartPr/>
                <p14:nvPr/>
              </p14:nvContentPartPr>
              <p14:xfrm>
                <a:off x="3846490" y="1016369"/>
                <a:ext cx="157320" cy="159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90FAECD-24AE-CF6C-8253-D20147CA10C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37850" y="1007369"/>
                  <a:ext cx="174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999481F-2A7A-99FD-2E35-8DE5DD844D35}"/>
                    </a:ext>
                  </a:extLst>
                </p14:cNvPr>
                <p14:cNvContentPartPr/>
                <p14:nvPr/>
              </p14:nvContentPartPr>
              <p14:xfrm>
                <a:off x="3806890" y="1238849"/>
                <a:ext cx="220320" cy="21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999481F-2A7A-99FD-2E35-8DE5DD844D3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97890" y="1230209"/>
                  <a:ext cx="237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077E06E-F118-6533-6242-B5928E51CD83}"/>
                    </a:ext>
                  </a:extLst>
                </p14:cNvPr>
                <p14:cNvContentPartPr/>
                <p14:nvPr/>
              </p14:nvContentPartPr>
              <p14:xfrm>
                <a:off x="4221250" y="902609"/>
                <a:ext cx="25920" cy="422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077E06E-F118-6533-6242-B5928E51CD8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12610" y="893609"/>
                  <a:ext cx="435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3F0127A-3B6D-BF4D-7BAF-6A7BE97FE69C}"/>
                    </a:ext>
                  </a:extLst>
                </p14:cNvPr>
                <p14:cNvContentPartPr/>
                <p14:nvPr/>
              </p14:nvContentPartPr>
              <p14:xfrm>
                <a:off x="4367410" y="991529"/>
                <a:ext cx="169920" cy="237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3F0127A-3B6D-BF4D-7BAF-6A7BE97FE69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58770" y="982529"/>
                  <a:ext cx="187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FDEAD9D-1F29-1EDF-4483-BC717DAA41D0}"/>
                    </a:ext>
                  </a:extLst>
                </p14:cNvPr>
                <p14:cNvContentPartPr/>
                <p14:nvPr/>
              </p14:nvContentPartPr>
              <p14:xfrm>
                <a:off x="4347250" y="1002329"/>
                <a:ext cx="228600" cy="34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FDEAD9D-1F29-1EDF-4483-BC717DAA41D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38250" y="993329"/>
                  <a:ext cx="246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B789C09-C602-61D0-5122-48EC15D4CA01}"/>
                    </a:ext>
                  </a:extLst>
                </p14:cNvPr>
                <p14:cNvContentPartPr/>
                <p14:nvPr/>
              </p14:nvContentPartPr>
              <p14:xfrm>
                <a:off x="4740370" y="1000169"/>
                <a:ext cx="16560" cy="168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B789C09-C602-61D0-5122-48EC15D4CA0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31730" y="991529"/>
                  <a:ext cx="34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5C56A27-5197-BC60-71E7-323EC954D006}"/>
                    </a:ext>
                  </a:extLst>
                </p14:cNvPr>
                <p14:cNvContentPartPr/>
                <p14:nvPr/>
              </p14:nvContentPartPr>
              <p14:xfrm>
                <a:off x="4645330" y="1092329"/>
                <a:ext cx="179640" cy="7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5C56A27-5197-BC60-71E7-323EC954D00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36330" y="1083689"/>
                  <a:ext cx="197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5812787-5237-925A-514C-8DFFFAACDC37}"/>
                    </a:ext>
                  </a:extLst>
                </p14:cNvPr>
                <p14:cNvContentPartPr/>
                <p14:nvPr/>
              </p14:nvContentPartPr>
              <p14:xfrm>
                <a:off x="4888690" y="987209"/>
                <a:ext cx="179280" cy="241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5812787-5237-925A-514C-8DFFFAACDC3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80050" y="978209"/>
                  <a:ext cx="196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EB83E89-0343-D506-4CDB-B3CF22D64DC4}"/>
                    </a:ext>
                  </a:extLst>
                </p14:cNvPr>
                <p14:cNvContentPartPr/>
                <p14:nvPr/>
              </p14:nvContentPartPr>
              <p14:xfrm>
                <a:off x="4881490" y="998369"/>
                <a:ext cx="235080" cy="34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EB83E89-0343-D506-4CDB-B3CF22D64DC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72490" y="989729"/>
                  <a:ext cx="252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114060F-9AD5-8863-B532-B0397FC60C43}"/>
                    </a:ext>
                  </a:extLst>
                </p14:cNvPr>
                <p14:cNvContentPartPr/>
                <p14:nvPr/>
              </p14:nvContentPartPr>
              <p14:xfrm>
                <a:off x="5156890" y="860129"/>
                <a:ext cx="92880" cy="92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114060F-9AD5-8863-B532-B0397FC60C4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48250" y="851129"/>
                  <a:ext cx="110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5BD8D79-97BE-BDE8-6921-B6A84FF44241}"/>
                    </a:ext>
                  </a:extLst>
                </p14:cNvPr>
                <p14:cNvContentPartPr/>
                <p14:nvPr/>
              </p14:nvContentPartPr>
              <p14:xfrm>
                <a:off x="5281450" y="822689"/>
                <a:ext cx="38880" cy="509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5BD8D79-97BE-BDE8-6921-B6A84FF4424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72450" y="813689"/>
                  <a:ext cx="56520" cy="52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CE293CA-EFE1-95CD-04AC-2A1AB13EE3DB}"/>
              </a:ext>
            </a:extLst>
          </p:cNvPr>
          <p:cNvGrpSpPr/>
          <p:nvPr/>
        </p:nvGrpSpPr>
        <p:grpSpPr>
          <a:xfrm>
            <a:off x="6352090" y="766889"/>
            <a:ext cx="2539080" cy="417960"/>
            <a:chOff x="6352090" y="766889"/>
            <a:chExt cx="253908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B181B24-ACB9-7236-6B08-C1F6CCE83F39}"/>
                    </a:ext>
                  </a:extLst>
                </p14:cNvPr>
                <p14:cNvContentPartPr/>
                <p14:nvPr/>
              </p14:nvContentPartPr>
              <p14:xfrm>
                <a:off x="6352090" y="898649"/>
                <a:ext cx="536760" cy="286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B181B24-ACB9-7236-6B08-C1F6CCE83F3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43090" y="890009"/>
                  <a:ext cx="5544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4C655A5-5131-7E92-2860-C4E7C2B8A462}"/>
                    </a:ext>
                  </a:extLst>
                </p14:cNvPr>
                <p14:cNvContentPartPr/>
                <p14:nvPr/>
              </p14:nvContentPartPr>
              <p14:xfrm>
                <a:off x="7096930" y="815849"/>
                <a:ext cx="236880" cy="306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4C655A5-5131-7E92-2860-C4E7C2B8A46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87930" y="807209"/>
                  <a:ext cx="2545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DD6D638-2EDA-F665-8A17-188F75C3B18D}"/>
                    </a:ext>
                  </a:extLst>
                </p14:cNvPr>
                <p14:cNvContentPartPr/>
                <p14:nvPr/>
              </p14:nvContentPartPr>
              <p14:xfrm>
                <a:off x="7549810" y="894329"/>
                <a:ext cx="246600" cy="46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DD6D638-2EDA-F665-8A17-188F75C3B18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41170" y="885329"/>
                  <a:ext cx="264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AFFAA18-C93B-2D98-C9A3-5D6961519563}"/>
                    </a:ext>
                  </a:extLst>
                </p14:cNvPr>
                <p14:cNvContentPartPr/>
                <p14:nvPr/>
              </p14:nvContentPartPr>
              <p14:xfrm>
                <a:off x="7527490" y="999089"/>
                <a:ext cx="264600" cy="33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AFFAA18-C93B-2D98-C9A3-5D696151956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18490" y="990089"/>
                  <a:ext cx="282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88C7190-76D1-B0FD-27DB-5888AC7F89D6}"/>
                    </a:ext>
                  </a:extLst>
                </p14:cNvPr>
                <p14:cNvContentPartPr/>
                <p14:nvPr/>
              </p14:nvContentPartPr>
              <p14:xfrm>
                <a:off x="7922410" y="789209"/>
                <a:ext cx="173880" cy="27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88C7190-76D1-B0FD-27DB-5888AC7F89D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13410" y="780209"/>
                  <a:ext cx="191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4F8A5D4-0AD5-3E83-DF98-2C78D056B62C}"/>
                    </a:ext>
                  </a:extLst>
                </p14:cNvPr>
                <p14:cNvContentPartPr/>
                <p14:nvPr/>
              </p14:nvContentPartPr>
              <p14:xfrm>
                <a:off x="8376010" y="766889"/>
                <a:ext cx="515160" cy="266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4F8A5D4-0AD5-3E83-DF98-2C78D056B62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67010" y="758249"/>
                  <a:ext cx="53280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86A2B42-56F1-69A3-D345-EC5036F37AA0}"/>
              </a:ext>
            </a:extLst>
          </p:cNvPr>
          <p:cNvGrpSpPr/>
          <p:nvPr/>
        </p:nvGrpSpPr>
        <p:grpSpPr>
          <a:xfrm>
            <a:off x="9129130" y="634769"/>
            <a:ext cx="1977120" cy="482040"/>
            <a:chOff x="9129130" y="634769"/>
            <a:chExt cx="197712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808DD26-6D6E-6696-A433-AEB20CD2C31D}"/>
                    </a:ext>
                  </a:extLst>
                </p14:cNvPr>
                <p14:cNvContentPartPr/>
                <p14:nvPr/>
              </p14:nvContentPartPr>
              <p14:xfrm>
                <a:off x="9129130" y="678329"/>
                <a:ext cx="1053000" cy="346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808DD26-6D6E-6696-A433-AEB20CD2C31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20490" y="669329"/>
                  <a:ext cx="10706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6158A6A-1088-CF62-D441-773E032B8C1D}"/>
                    </a:ext>
                  </a:extLst>
                </p14:cNvPr>
                <p14:cNvContentPartPr/>
                <p14:nvPr/>
              </p14:nvContentPartPr>
              <p14:xfrm>
                <a:off x="10070170" y="805769"/>
                <a:ext cx="10440" cy="7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6158A6A-1088-CF62-D441-773E032B8C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61170" y="797129"/>
                  <a:ext cx="28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0CF24C8-6B91-8365-3B43-E26869D56E8C}"/>
                    </a:ext>
                  </a:extLst>
                </p14:cNvPr>
                <p14:cNvContentPartPr/>
                <p14:nvPr/>
              </p14:nvContentPartPr>
              <p14:xfrm>
                <a:off x="9641050" y="804689"/>
                <a:ext cx="362880" cy="7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0CF24C8-6B91-8365-3B43-E26869D56E8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632410" y="795689"/>
                  <a:ext cx="380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7A37CC3-9F75-5C2B-2C19-A0FCF3DBD8AE}"/>
                    </a:ext>
                  </a:extLst>
                </p14:cNvPr>
                <p14:cNvContentPartPr/>
                <p14:nvPr/>
              </p14:nvContentPartPr>
              <p14:xfrm>
                <a:off x="10333690" y="634769"/>
                <a:ext cx="772560" cy="482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7A37CC3-9F75-5C2B-2C19-A0FCF3DBD8A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25050" y="626129"/>
                  <a:ext cx="7902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F8C8A72-47CE-E29D-8440-7FF9621D9BC2}"/>
                    </a:ext>
                  </a:extLst>
                </p14:cNvPr>
                <p14:cNvContentPartPr/>
                <p14:nvPr/>
              </p14:nvContentPartPr>
              <p14:xfrm>
                <a:off x="10743370" y="693449"/>
                <a:ext cx="20160" cy="22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F8C8A72-47CE-E29D-8440-7FF9621D9BC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34730" y="684449"/>
                  <a:ext cx="378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0DCC916-5DC2-B437-446E-484D7E286EC2}"/>
              </a:ext>
            </a:extLst>
          </p:cNvPr>
          <p:cNvGrpSpPr/>
          <p:nvPr/>
        </p:nvGrpSpPr>
        <p:grpSpPr>
          <a:xfrm>
            <a:off x="8756170" y="1136969"/>
            <a:ext cx="1442520" cy="399960"/>
            <a:chOff x="8756170" y="1136969"/>
            <a:chExt cx="144252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51980C3-4162-2259-5212-FCDC4EF12EEA}"/>
                    </a:ext>
                  </a:extLst>
                </p14:cNvPr>
                <p14:cNvContentPartPr/>
                <p14:nvPr/>
              </p14:nvContentPartPr>
              <p14:xfrm>
                <a:off x="8756170" y="1136969"/>
                <a:ext cx="1442520" cy="399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51980C3-4162-2259-5212-FCDC4EF12EE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47170" y="1128329"/>
                  <a:ext cx="14601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F23F014-8516-A4E7-D0B2-6C495064B716}"/>
                    </a:ext>
                  </a:extLst>
                </p14:cNvPr>
                <p14:cNvContentPartPr/>
                <p14:nvPr/>
              </p14:nvContentPartPr>
              <p14:xfrm>
                <a:off x="9961810" y="1312289"/>
                <a:ext cx="21240" cy="15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F23F014-8516-A4E7-D0B2-6C495064B71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952810" y="1303649"/>
                  <a:ext cx="38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81A57C5-A802-EDB9-F6A0-EA10891E224A}"/>
                    </a:ext>
                  </a:extLst>
                </p14:cNvPr>
                <p14:cNvContentPartPr/>
                <p14:nvPr/>
              </p14:nvContentPartPr>
              <p14:xfrm>
                <a:off x="9571930" y="1292129"/>
                <a:ext cx="346680" cy="7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81A57C5-A802-EDB9-F6A0-EA10891E224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62930" y="1283129"/>
                  <a:ext cx="364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B153FA9-84C8-3A2E-2471-B46C10B5912B}"/>
                    </a:ext>
                  </a:extLst>
                </p14:cNvPr>
                <p14:cNvContentPartPr/>
                <p14:nvPr/>
              </p14:nvContentPartPr>
              <p14:xfrm>
                <a:off x="8864170" y="1280609"/>
                <a:ext cx="395640" cy="25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B153FA9-84C8-3A2E-2471-B46C10B5912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55530" y="1271969"/>
                  <a:ext cx="4132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E3A63AA-025B-0F4C-6A5C-325EEA7E7CB4}"/>
              </a:ext>
            </a:extLst>
          </p:cNvPr>
          <p:cNvGrpSpPr/>
          <p:nvPr/>
        </p:nvGrpSpPr>
        <p:grpSpPr>
          <a:xfrm>
            <a:off x="1242970" y="2165489"/>
            <a:ext cx="353160" cy="216720"/>
            <a:chOff x="1242970" y="2165489"/>
            <a:chExt cx="3531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5D5182C-AEF6-182C-4ADF-DC193A77E6AD}"/>
                    </a:ext>
                  </a:extLst>
                </p14:cNvPr>
                <p14:cNvContentPartPr/>
                <p14:nvPr/>
              </p14:nvContentPartPr>
              <p14:xfrm>
                <a:off x="1242970" y="2165489"/>
                <a:ext cx="176760" cy="216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5D5182C-AEF6-182C-4ADF-DC193A77E6A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34330" y="2156489"/>
                  <a:ext cx="194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264826A-C23F-FA9F-A38F-36AA34F49F4B}"/>
                    </a:ext>
                  </a:extLst>
                </p14:cNvPr>
                <p14:cNvContentPartPr/>
                <p14:nvPr/>
              </p14:nvContentPartPr>
              <p14:xfrm>
                <a:off x="1446370" y="2254769"/>
                <a:ext cx="149760" cy="103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264826A-C23F-FA9F-A38F-36AA34F49F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37370" y="2245769"/>
                  <a:ext cx="16740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30202ED-817A-4151-2863-F07F3AE858A4}"/>
                  </a:ext>
                </a:extLst>
              </p14:cNvPr>
              <p14:cNvContentPartPr/>
              <p14:nvPr/>
            </p14:nvContentPartPr>
            <p14:xfrm>
              <a:off x="3836770" y="2134169"/>
              <a:ext cx="195480" cy="2145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30202ED-817A-4151-2863-F07F3AE858A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827770" y="2125169"/>
                <a:ext cx="2131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DC518FC-A08B-6AC5-65BF-8F49F7D8ED45}"/>
                  </a:ext>
                </a:extLst>
              </p14:cNvPr>
              <p14:cNvContentPartPr/>
              <p14:nvPr/>
            </p14:nvContentPartPr>
            <p14:xfrm>
              <a:off x="3847930" y="2097809"/>
              <a:ext cx="206640" cy="55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DC518FC-A08B-6AC5-65BF-8F49F7D8ED4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839290" y="2088809"/>
                <a:ext cx="2242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A7CEC5C-E4A7-7FE5-9F00-9A173FDB507B}"/>
                  </a:ext>
                </a:extLst>
              </p14:cNvPr>
              <p14:cNvContentPartPr/>
              <p14:nvPr/>
            </p14:nvContentPartPr>
            <p14:xfrm>
              <a:off x="4088410" y="2418209"/>
              <a:ext cx="65520" cy="990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A7CEC5C-E4A7-7FE5-9F00-9A173FDB507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079770" y="2409569"/>
                <a:ext cx="8316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02CD384E-E6FF-3F66-B8F0-1C44BA5F2003}"/>
              </a:ext>
            </a:extLst>
          </p:cNvPr>
          <p:cNvGrpSpPr/>
          <p:nvPr/>
        </p:nvGrpSpPr>
        <p:grpSpPr>
          <a:xfrm>
            <a:off x="4525450" y="2022929"/>
            <a:ext cx="595440" cy="263160"/>
            <a:chOff x="4525450" y="2022929"/>
            <a:chExt cx="59544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2BB66A5-1D56-7E90-F4A5-A62D42EE160A}"/>
                    </a:ext>
                  </a:extLst>
                </p14:cNvPr>
                <p14:cNvContentPartPr/>
                <p14:nvPr/>
              </p14:nvContentPartPr>
              <p14:xfrm>
                <a:off x="4540570" y="2081249"/>
                <a:ext cx="139320" cy="204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2BB66A5-1D56-7E90-F4A5-A62D42EE160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31930" y="2072249"/>
                  <a:ext cx="156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8C94191-A5BF-9AE7-6FBB-DB17025DBF5B}"/>
                    </a:ext>
                  </a:extLst>
                </p14:cNvPr>
                <p14:cNvContentPartPr/>
                <p14:nvPr/>
              </p14:nvContentPartPr>
              <p14:xfrm>
                <a:off x="4525450" y="2022929"/>
                <a:ext cx="216000" cy="19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8C94191-A5BF-9AE7-6FBB-DB17025DBF5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16450" y="2013929"/>
                  <a:ext cx="233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24ED69B-AE7A-CC05-A62B-043EBABAD257}"/>
                    </a:ext>
                  </a:extLst>
                </p14:cNvPr>
                <p14:cNvContentPartPr/>
                <p14:nvPr/>
              </p14:nvContentPartPr>
              <p14:xfrm>
                <a:off x="4868890" y="2110769"/>
                <a:ext cx="118440" cy="34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24ED69B-AE7A-CC05-A62B-043EBABAD25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59890" y="2102129"/>
                  <a:ext cx="136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3085278-106E-94B5-4A16-894E59F3E9D3}"/>
                    </a:ext>
                  </a:extLst>
                </p14:cNvPr>
                <p14:cNvContentPartPr/>
                <p14:nvPr/>
              </p14:nvContentPartPr>
              <p14:xfrm>
                <a:off x="5094970" y="2028329"/>
                <a:ext cx="25920" cy="249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3085278-106E-94B5-4A16-894E59F3E9D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86330" y="2019689"/>
                  <a:ext cx="43560" cy="26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99DFD5A-FD57-1C7A-B0E2-8457558E8B7C}"/>
                  </a:ext>
                </a:extLst>
              </p14:cNvPr>
              <p14:cNvContentPartPr/>
              <p14:nvPr/>
            </p14:nvContentPartPr>
            <p14:xfrm>
              <a:off x="5862490" y="2090609"/>
              <a:ext cx="540720" cy="1526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99DFD5A-FD57-1C7A-B0E2-8457558E8B7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53490" y="2081609"/>
                <a:ext cx="55836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FCD3902A-0184-7168-EDDB-2C6D23C89ECC}"/>
              </a:ext>
            </a:extLst>
          </p:cNvPr>
          <p:cNvGrpSpPr/>
          <p:nvPr/>
        </p:nvGrpSpPr>
        <p:grpSpPr>
          <a:xfrm>
            <a:off x="6657730" y="1868489"/>
            <a:ext cx="1697400" cy="470880"/>
            <a:chOff x="6657730" y="1868489"/>
            <a:chExt cx="169740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A958F2D-7852-01DA-5528-6CBB24B0B0E1}"/>
                    </a:ext>
                  </a:extLst>
                </p14:cNvPr>
                <p14:cNvContentPartPr/>
                <p14:nvPr/>
              </p14:nvContentPartPr>
              <p14:xfrm>
                <a:off x="6657730" y="1868489"/>
                <a:ext cx="1113120" cy="345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A958F2D-7852-01DA-5528-6CBB24B0B0E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49090" y="1859489"/>
                  <a:ext cx="11307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8373CAD-5C6E-3E12-AE51-A5723EBC6F88}"/>
                    </a:ext>
                  </a:extLst>
                </p14:cNvPr>
                <p14:cNvContentPartPr/>
                <p14:nvPr/>
              </p14:nvContentPartPr>
              <p14:xfrm>
                <a:off x="8026810" y="1892249"/>
                <a:ext cx="328320" cy="447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8373CAD-5C6E-3E12-AE51-A5723EBC6F8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17810" y="1883609"/>
                  <a:ext cx="345960" cy="46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20707D0-1DD4-3774-BAAF-E752DA317446}"/>
                  </a:ext>
                </a:extLst>
              </p14:cNvPr>
              <p14:cNvContentPartPr/>
              <p14:nvPr/>
            </p14:nvContentPartPr>
            <p14:xfrm>
              <a:off x="8605330" y="1833569"/>
              <a:ext cx="1321200" cy="430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20707D0-1DD4-3774-BAAF-E752DA31744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596690" y="1824569"/>
                <a:ext cx="1338840" cy="44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EA3F3632-262E-212D-DEBC-771FE7F1A946}"/>
              </a:ext>
            </a:extLst>
          </p:cNvPr>
          <p:cNvGrpSpPr/>
          <p:nvPr/>
        </p:nvGrpSpPr>
        <p:grpSpPr>
          <a:xfrm>
            <a:off x="10108690" y="1720169"/>
            <a:ext cx="1945800" cy="350280"/>
            <a:chOff x="10108690" y="1720169"/>
            <a:chExt cx="194580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0F0BA33-08A6-A9AC-FECA-A4B8673599C2}"/>
                    </a:ext>
                  </a:extLst>
                </p14:cNvPr>
                <p14:cNvContentPartPr/>
                <p14:nvPr/>
              </p14:nvContentPartPr>
              <p14:xfrm>
                <a:off x="10108690" y="1720169"/>
                <a:ext cx="1945800" cy="350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0F0BA33-08A6-A9AC-FECA-A4B8673599C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00050" y="1711169"/>
                  <a:ext cx="19634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561EC2C-C704-EB05-627F-72D3C8374809}"/>
                    </a:ext>
                  </a:extLst>
                </p14:cNvPr>
                <p14:cNvContentPartPr/>
                <p14:nvPr/>
              </p14:nvContentPartPr>
              <p14:xfrm>
                <a:off x="11365090" y="1835729"/>
                <a:ext cx="282240" cy="12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561EC2C-C704-EB05-627F-72D3C837480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356090" y="1827089"/>
                  <a:ext cx="29988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FDE3D4E-D68D-60DB-144D-EBA70070E7B0}"/>
                  </a:ext>
                </a:extLst>
              </p14:cNvPr>
              <p14:cNvContentPartPr/>
              <p14:nvPr/>
            </p14:nvContentPartPr>
            <p14:xfrm>
              <a:off x="8558530" y="2310569"/>
              <a:ext cx="1836720" cy="297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FDE3D4E-D68D-60DB-144D-EBA70070E7B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549890" y="2301569"/>
                <a:ext cx="18543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22D2D6A-9115-4C9A-1A56-EEBF387C92F7}"/>
                  </a:ext>
                </a:extLst>
              </p14:cNvPr>
              <p14:cNvContentPartPr/>
              <p14:nvPr/>
            </p14:nvContentPartPr>
            <p14:xfrm>
              <a:off x="1138210" y="3255569"/>
              <a:ext cx="540360" cy="307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22D2D6A-9115-4C9A-1A56-EEBF387C92F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129210" y="3246569"/>
                <a:ext cx="55800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9347457-BA9D-2569-C43D-DABB00DB939D}"/>
                  </a:ext>
                </a:extLst>
              </p14:cNvPr>
              <p14:cNvContentPartPr/>
              <p14:nvPr/>
            </p14:nvContentPartPr>
            <p14:xfrm>
              <a:off x="1884130" y="3196169"/>
              <a:ext cx="711000" cy="278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9347457-BA9D-2569-C43D-DABB00DB939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875490" y="3187169"/>
                <a:ext cx="72864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8E98121-58F1-6CBF-B0F3-EAE4D3C16E98}"/>
                  </a:ext>
                </a:extLst>
              </p14:cNvPr>
              <p14:cNvContentPartPr/>
              <p14:nvPr/>
            </p14:nvContentPartPr>
            <p14:xfrm>
              <a:off x="2891770" y="3201209"/>
              <a:ext cx="196200" cy="2304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8E98121-58F1-6CBF-B0F3-EAE4D3C16E9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882770" y="3192209"/>
                <a:ext cx="2138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F0B12A8-FE82-4265-E0EB-2E50818417FC}"/>
                  </a:ext>
                </a:extLst>
              </p14:cNvPr>
              <p14:cNvContentPartPr/>
              <p14:nvPr/>
            </p14:nvContentPartPr>
            <p14:xfrm>
              <a:off x="3185170" y="3268889"/>
              <a:ext cx="169920" cy="190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F0B12A8-FE82-4265-E0EB-2E50818417F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176530" y="3259889"/>
                <a:ext cx="1875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497B63E-9440-69FE-B838-B52724C1F28C}"/>
                  </a:ext>
                </a:extLst>
              </p14:cNvPr>
              <p14:cNvContentPartPr/>
              <p14:nvPr/>
            </p14:nvContentPartPr>
            <p14:xfrm>
              <a:off x="3172570" y="3326129"/>
              <a:ext cx="208800" cy="565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497B63E-9440-69FE-B838-B52724C1F28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163930" y="3317489"/>
                <a:ext cx="2264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564CCB9-B383-006B-7066-CB12678F9A75}"/>
                  </a:ext>
                </a:extLst>
              </p14:cNvPr>
              <p14:cNvContentPartPr/>
              <p14:nvPr/>
            </p14:nvContentPartPr>
            <p14:xfrm>
              <a:off x="3429610" y="3208769"/>
              <a:ext cx="211320" cy="230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564CCB9-B383-006B-7066-CB12678F9A7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420970" y="3200129"/>
                <a:ext cx="2289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1C9C137-E276-EC72-8557-0DFD06E39F87}"/>
                  </a:ext>
                </a:extLst>
              </p14:cNvPr>
              <p14:cNvContentPartPr/>
              <p14:nvPr/>
            </p14:nvContentPartPr>
            <p14:xfrm>
              <a:off x="3710050" y="3431969"/>
              <a:ext cx="114840" cy="910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1C9C137-E276-EC72-8557-0DFD06E39F8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701050" y="3423329"/>
                <a:ext cx="1324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D2418A7-EF0C-8AFB-87AE-70BC6B133280}"/>
                  </a:ext>
                </a:extLst>
              </p14:cNvPr>
              <p14:cNvContentPartPr/>
              <p14:nvPr/>
            </p14:nvContentPartPr>
            <p14:xfrm>
              <a:off x="4101010" y="3189329"/>
              <a:ext cx="203400" cy="154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D2418A7-EF0C-8AFB-87AE-70BC6B13328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092010" y="3180689"/>
                <a:ext cx="2210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343664F-6C0D-9C1F-0B79-A52E9AF29CA0}"/>
                  </a:ext>
                </a:extLst>
              </p14:cNvPr>
              <p14:cNvContentPartPr/>
              <p14:nvPr/>
            </p14:nvContentPartPr>
            <p14:xfrm>
              <a:off x="4097410" y="3106169"/>
              <a:ext cx="214560" cy="103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343664F-6C0D-9C1F-0B79-A52E9AF29CA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088770" y="3097169"/>
                <a:ext cx="2322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42BCB72-454C-3C77-C8F8-E06F55143A85}"/>
                  </a:ext>
                </a:extLst>
              </p14:cNvPr>
              <p14:cNvContentPartPr/>
              <p14:nvPr/>
            </p14:nvContentPartPr>
            <p14:xfrm>
              <a:off x="4432930" y="3217769"/>
              <a:ext cx="151560" cy="144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42BCB72-454C-3C77-C8F8-E06F55143A8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424290" y="3208769"/>
                <a:ext cx="1692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708D559-4EF0-0672-09BB-64C52C2DE99F}"/>
                  </a:ext>
                </a:extLst>
              </p14:cNvPr>
              <p14:cNvContentPartPr/>
              <p14:nvPr/>
            </p14:nvContentPartPr>
            <p14:xfrm>
              <a:off x="4430050" y="3254489"/>
              <a:ext cx="140760" cy="230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708D559-4EF0-0672-09BB-64C52C2DE99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421050" y="3245489"/>
                <a:ext cx="158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E0BF7CDE-B8FA-CEE4-AECE-E108A365F6E6}"/>
                  </a:ext>
                </a:extLst>
              </p14:cNvPr>
              <p14:cNvContentPartPr/>
              <p14:nvPr/>
            </p14:nvContentPartPr>
            <p14:xfrm>
              <a:off x="4682410" y="3111209"/>
              <a:ext cx="168480" cy="204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E0BF7CDE-B8FA-CEE4-AECE-E108A365F6E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673410" y="3102209"/>
                <a:ext cx="1861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A24DA6F-C244-593F-00B2-816B2AA2CEB5}"/>
                  </a:ext>
                </a:extLst>
              </p14:cNvPr>
              <p14:cNvContentPartPr/>
              <p14:nvPr/>
            </p14:nvContentPartPr>
            <p14:xfrm>
              <a:off x="4904170" y="3425129"/>
              <a:ext cx="96480" cy="853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A24DA6F-C244-593F-00B2-816B2AA2CEB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895530" y="3416489"/>
                <a:ext cx="1141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CB10837-71F1-BE04-BDD6-8F74B5859B75}"/>
                  </a:ext>
                </a:extLst>
              </p14:cNvPr>
              <p14:cNvContentPartPr/>
              <p14:nvPr/>
            </p14:nvContentPartPr>
            <p14:xfrm>
              <a:off x="5276410" y="3038849"/>
              <a:ext cx="649440" cy="3582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CB10837-71F1-BE04-BDD6-8F74B5859B7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267410" y="3029849"/>
                <a:ext cx="6670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27EC31A-33AE-9061-EDC4-484F79F6B118}"/>
                  </a:ext>
                </a:extLst>
              </p14:cNvPr>
              <p14:cNvContentPartPr/>
              <p14:nvPr/>
            </p14:nvContentPartPr>
            <p14:xfrm>
              <a:off x="5273890" y="3154049"/>
              <a:ext cx="303840" cy="320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27EC31A-33AE-9061-EDC4-484F79F6B11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264890" y="3145049"/>
                <a:ext cx="32148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0403A82-B9FB-0B3F-1EF2-503FF940BED1}"/>
              </a:ext>
            </a:extLst>
          </p:cNvPr>
          <p:cNvGrpSpPr/>
          <p:nvPr/>
        </p:nvGrpSpPr>
        <p:grpSpPr>
          <a:xfrm>
            <a:off x="1914730" y="2041649"/>
            <a:ext cx="1635480" cy="459720"/>
            <a:chOff x="1914730" y="2041649"/>
            <a:chExt cx="163548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83A71FB-4B7E-B8AB-FF61-9A9ED0C470B6}"/>
                    </a:ext>
                  </a:extLst>
                </p14:cNvPr>
                <p14:cNvContentPartPr/>
                <p14:nvPr/>
              </p14:nvContentPartPr>
              <p14:xfrm>
                <a:off x="2316850" y="2308409"/>
                <a:ext cx="168120" cy="25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83A71FB-4B7E-B8AB-FF61-9A9ED0C470B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07850" y="2299409"/>
                  <a:ext cx="185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098C6C0-56C7-995B-BB16-EF6A640041FB}"/>
                    </a:ext>
                  </a:extLst>
                </p14:cNvPr>
                <p14:cNvContentPartPr/>
                <p14:nvPr/>
              </p14:nvContentPartPr>
              <p14:xfrm>
                <a:off x="2331250" y="2386889"/>
                <a:ext cx="205920" cy="27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098C6C0-56C7-995B-BB16-EF6A640041F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22610" y="2377889"/>
                  <a:ext cx="223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CD97829-CC96-F12A-CBAF-2DF2BAB5D5E0}"/>
                    </a:ext>
                  </a:extLst>
                </p14:cNvPr>
                <p14:cNvContentPartPr/>
                <p14:nvPr/>
              </p14:nvContentPartPr>
              <p14:xfrm>
                <a:off x="2741290" y="2187089"/>
                <a:ext cx="218880" cy="200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CD97829-CC96-F12A-CBAF-2DF2BAB5D5E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732650" y="2178449"/>
                  <a:ext cx="236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8AA2476-9EBC-FAAD-FC63-DB85234BCA41}"/>
                    </a:ext>
                  </a:extLst>
                </p14:cNvPr>
                <p14:cNvContentPartPr/>
                <p14:nvPr/>
              </p14:nvContentPartPr>
              <p14:xfrm>
                <a:off x="2747050" y="2202929"/>
                <a:ext cx="212040" cy="21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8AA2476-9EBC-FAAD-FC63-DB85234BCA4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38050" y="2194289"/>
                  <a:ext cx="229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AA50F08-49A9-38D8-ED3F-E84F98A4B5B3}"/>
                    </a:ext>
                  </a:extLst>
                </p14:cNvPr>
                <p14:cNvContentPartPr/>
                <p14:nvPr/>
              </p14:nvContentPartPr>
              <p14:xfrm>
                <a:off x="3153130" y="2179529"/>
                <a:ext cx="12240" cy="144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AA50F08-49A9-38D8-ED3F-E84F98A4B5B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44130" y="2170889"/>
                  <a:ext cx="29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90BE0D6-0071-F510-AC14-0A53EFB961AD}"/>
                    </a:ext>
                  </a:extLst>
                </p14:cNvPr>
                <p14:cNvContentPartPr/>
                <p14:nvPr/>
              </p14:nvContentPartPr>
              <p14:xfrm>
                <a:off x="3096610" y="2281769"/>
                <a:ext cx="140400" cy="6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90BE0D6-0071-F510-AC14-0A53EFB961A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87970" y="2272769"/>
                  <a:ext cx="158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6982FA3-C542-C53F-175A-A95B0B5CE304}"/>
                    </a:ext>
                  </a:extLst>
                </p14:cNvPr>
                <p14:cNvContentPartPr/>
                <p14:nvPr/>
              </p14:nvContentPartPr>
              <p14:xfrm>
                <a:off x="3342490" y="2149649"/>
                <a:ext cx="7200" cy="234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6982FA3-C542-C53F-175A-A95B0B5CE30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33850" y="2140649"/>
                  <a:ext cx="24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70702D4-50EE-652D-1346-D20E6DAA0976}"/>
                    </a:ext>
                  </a:extLst>
                </p14:cNvPr>
                <p14:cNvContentPartPr/>
                <p14:nvPr/>
              </p14:nvContentPartPr>
              <p14:xfrm>
                <a:off x="3460570" y="2380049"/>
                <a:ext cx="89640" cy="121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70702D4-50EE-652D-1346-D20E6DAA097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51570" y="2371049"/>
                  <a:ext cx="107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B2A641F-692C-8ECD-82E1-0FF6CC52AD88}"/>
                    </a:ext>
                  </a:extLst>
                </p14:cNvPr>
                <p14:cNvContentPartPr/>
                <p14:nvPr/>
              </p14:nvContentPartPr>
              <p14:xfrm>
                <a:off x="1914730" y="2243609"/>
                <a:ext cx="228600" cy="221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B2A641F-692C-8ECD-82E1-0FF6CC52AD8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05730" y="2234969"/>
                  <a:ext cx="246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177F453-D4AE-7E6E-FAB7-DF2F55D4CFB7}"/>
                    </a:ext>
                  </a:extLst>
                </p14:cNvPr>
                <p14:cNvContentPartPr/>
                <p14:nvPr/>
              </p14:nvContentPartPr>
              <p14:xfrm>
                <a:off x="1943530" y="2197169"/>
                <a:ext cx="163800" cy="63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177F453-D4AE-7E6E-FAB7-DF2F55D4CFB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34890" y="2188169"/>
                  <a:ext cx="181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0F615CE-4C09-DD73-01D8-F5901B316CB6}"/>
                    </a:ext>
                  </a:extLst>
                </p14:cNvPr>
                <p14:cNvContentPartPr/>
                <p14:nvPr/>
              </p14:nvContentPartPr>
              <p14:xfrm>
                <a:off x="2173210" y="2041649"/>
                <a:ext cx="67320" cy="161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0F615CE-4C09-DD73-01D8-F5901B316CB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64570" y="2033009"/>
                  <a:ext cx="8496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4E69CE5-D789-A924-B061-08E867747107}"/>
              </a:ext>
            </a:extLst>
          </p:cNvPr>
          <p:cNvGrpSpPr/>
          <p:nvPr/>
        </p:nvGrpSpPr>
        <p:grpSpPr>
          <a:xfrm>
            <a:off x="6264250" y="2859209"/>
            <a:ext cx="3752280" cy="568440"/>
            <a:chOff x="6264250" y="2859209"/>
            <a:chExt cx="375228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46A80C3-DFC2-3A50-D6EB-CAAFC025D900}"/>
                    </a:ext>
                  </a:extLst>
                </p14:cNvPr>
                <p14:cNvContentPartPr/>
                <p14:nvPr/>
              </p14:nvContentPartPr>
              <p14:xfrm>
                <a:off x="7448290" y="3106529"/>
                <a:ext cx="390600" cy="171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46A80C3-DFC2-3A50-D6EB-CAAFC025D90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39290" y="3097889"/>
                  <a:ext cx="408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B881D54-6E88-9741-117C-17F76C4EB67F}"/>
                    </a:ext>
                  </a:extLst>
                </p14:cNvPr>
                <p14:cNvContentPartPr/>
                <p14:nvPr/>
              </p14:nvContentPartPr>
              <p14:xfrm>
                <a:off x="7607050" y="3033089"/>
                <a:ext cx="55440" cy="8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B881D54-6E88-9741-117C-17F76C4EB67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598410" y="3024449"/>
                  <a:ext cx="73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A077B88-E531-7504-2EAC-1ABCC2626394}"/>
                    </a:ext>
                  </a:extLst>
                </p14:cNvPr>
                <p14:cNvContentPartPr/>
                <p14:nvPr/>
              </p14:nvContentPartPr>
              <p14:xfrm>
                <a:off x="7988650" y="2986649"/>
                <a:ext cx="648000" cy="298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A077B88-E531-7504-2EAC-1ABCC262639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980010" y="2977649"/>
                  <a:ext cx="6656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968AF85-8318-A4C7-ABE1-83A049A4AB06}"/>
                    </a:ext>
                  </a:extLst>
                </p14:cNvPr>
                <p14:cNvContentPartPr/>
                <p14:nvPr/>
              </p14:nvContentPartPr>
              <p14:xfrm>
                <a:off x="8730610" y="2870729"/>
                <a:ext cx="1285920" cy="388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968AF85-8318-A4C7-ABE1-83A049A4AB0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721610" y="2862089"/>
                  <a:ext cx="13035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DE05D81-B20F-7446-5403-6B0AF1D44E5A}"/>
                    </a:ext>
                  </a:extLst>
                </p14:cNvPr>
                <p14:cNvContentPartPr/>
                <p14:nvPr/>
              </p14:nvContentPartPr>
              <p14:xfrm>
                <a:off x="6274330" y="3023729"/>
                <a:ext cx="171000" cy="262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DE05D81-B20F-7446-5403-6B0AF1D44E5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65330" y="3015089"/>
                  <a:ext cx="1886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F43CF2C-FE1E-21BC-81E7-851DF1900981}"/>
                    </a:ext>
                  </a:extLst>
                </p14:cNvPr>
                <p14:cNvContentPartPr/>
                <p14:nvPr/>
              </p14:nvContentPartPr>
              <p14:xfrm>
                <a:off x="6264250" y="3001409"/>
                <a:ext cx="187920" cy="50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F43CF2C-FE1E-21BC-81E7-851DF190098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55250" y="2992769"/>
                  <a:ext cx="205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38F1EB1-09C2-C5CC-11E3-689B5C3D73BA}"/>
                    </a:ext>
                  </a:extLst>
                </p14:cNvPr>
                <p14:cNvContentPartPr/>
                <p14:nvPr/>
              </p14:nvContentPartPr>
              <p14:xfrm>
                <a:off x="6527410" y="2859209"/>
                <a:ext cx="63000" cy="130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38F1EB1-09C2-C5CC-11E3-689B5C3D73B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18770" y="2850209"/>
                  <a:ext cx="80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2F51734-07B5-DFF6-573C-4709FA319B30}"/>
                    </a:ext>
                  </a:extLst>
                </p14:cNvPr>
                <p14:cNvContentPartPr/>
                <p14:nvPr/>
              </p14:nvContentPartPr>
              <p14:xfrm>
                <a:off x="6585010" y="3062969"/>
                <a:ext cx="183600" cy="68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2F51734-07B5-DFF6-573C-4709FA319B3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76010" y="3053969"/>
                  <a:ext cx="201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9186F95-D239-6832-A77A-29BF483E3467}"/>
                    </a:ext>
                  </a:extLst>
                </p14:cNvPr>
                <p14:cNvContentPartPr/>
                <p14:nvPr/>
              </p14:nvContentPartPr>
              <p14:xfrm>
                <a:off x="6611290" y="3186809"/>
                <a:ext cx="144360" cy="6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9186F95-D239-6832-A77A-29BF483E346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02290" y="3178169"/>
                  <a:ext cx="162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8A753A1-78E3-6DFD-F2F4-7BAE75727A19}"/>
                    </a:ext>
                  </a:extLst>
                </p14:cNvPr>
                <p14:cNvContentPartPr/>
                <p14:nvPr/>
              </p14:nvContentPartPr>
              <p14:xfrm>
                <a:off x="6866530" y="3008609"/>
                <a:ext cx="170640" cy="260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8A753A1-78E3-6DFD-F2F4-7BAE75727A1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57890" y="2999609"/>
                  <a:ext cx="1882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5F704B4-18B7-F191-CD50-B1ED04E6616A}"/>
                    </a:ext>
                  </a:extLst>
                </p14:cNvPr>
                <p14:cNvContentPartPr/>
                <p14:nvPr/>
              </p14:nvContentPartPr>
              <p14:xfrm>
                <a:off x="6865450" y="2965409"/>
                <a:ext cx="197640" cy="34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5F704B4-18B7-F191-CD50-B1ED04E6616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56450" y="2956769"/>
                  <a:ext cx="215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73E9140-E0A4-ED57-402A-C0AB0E50D3D5}"/>
                    </a:ext>
                  </a:extLst>
                </p14:cNvPr>
                <p14:cNvContentPartPr/>
                <p14:nvPr/>
              </p14:nvContentPartPr>
              <p14:xfrm>
                <a:off x="8116810" y="3369329"/>
                <a:ext cx="684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73E9140-E0A4-ED57-402A-C0AB0E50D3D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107810" y="3360329"/>
                  <a:ext cx="24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245D66D-1AFD-490C-8C1C-E4050858320C}"/>
                    </a:ext>
                  </a:extLst>
                </p14:cNvPr>
                <p14:cNvContentPartPr/>
                <p14:nvPr/>
              </p14:nvContentPartPr>
              <p14:xfrm>
                <a:off x="7899730" y="3306329"/>
                <a:ext cx="692280" cy="121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245D66D-1AFD-490C-8C1C-E4050858320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90730" y="3297329"/>
                  <a:ext cx="70992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259739C-57C5-BDF9-3849-41674CC2D3B5}"/>
              </a:ext>
            </a:extLst>
          </p:cNvPr>
          <p:cNvGrpSpPr/>
          <p:nvPr/>
        </p:nvGrpSpPr>
        <p:grpSpPr>
          <a:xfrm>
            <a:off x="4482610" y="3752369"/>
            <a:ext cx="1429920" cy="298440"/>
            <a:chOff x="4482610" y="3752369"/>
            <a:chExt cx="142992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4D3BF59-352C-34A7-37B2-4263A5FDD1A4}"/>
                    </a:ext>
                  </a:extLst>
                </p14:cNvPr>
                <p14:cNvContentPartPr/>
                <p14:nvPr/>
              </p14:nvContentPartPr>
              <p14:xfrm>
                <a:off x="4559290" y="3812489"/>
                <a:ext cx="73080" cy="238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4D3BF59-352C-34A7-37B2-4263A5FDD1A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550290" y="3803849"/>
                  <a:ext cx="90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69BE9E4-3D44-9DC9-75F9-7213496A06CB}"/>
                    </a:ext>
                  </a:extLst>
                </p14:cNvPr>
                <p14:cNvContentPartPr/>
                <p14:nvPr/>
              </p14:nvContentPartPr>
              <p14:xfrm>
                <a:off x="4482610" y="3773609"/>
                <a:ext cx="264960" cy="112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69BE9E4-3D44-9DC9-75F9-7213496A06C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473610" y="3764609"/>
                  <a:ext cx="282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69DF784-44DC-2B5A-155C-633F550A5560}"/>
                    </a:ext>
                  </a:extLst>
                </p14:cNvPr>
                <p14:cNvContentPartPr/>
                <p14:nvPr/>
              </p14:nvContentPartPr>
              <p14:xfrm>
                <a:off x="4686010" y="3752369"/>
                <a:ext cx="375480" cy="289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69DF784-44DC-2B5A-155C-633F550A556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77010" y="3743369"/>
                  <a:ext cx="3931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19D77EA-FF94-4F52-31C4-50452A9581BB}"/>
                    </a:ext>
                  </a:extLst>
                </p14:cNvPr>
                <p14:cNvContentPartPr/>
                <p14:nvPr/>
              </p14:nvContentPartPr>
              <p14:xfrm>
                <a:off x="4893010" y="3855329"/>
                <a:ext cx="12960" cy="33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19D77EA-FF94-4F52-31C4-50452A9581B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84010" y="3846689"/>
                  <a:ext cx="30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1F69199-4239-CCCB-0426-AC01998DE122}"/>
                    </a:ext>
                  </a:extLst>
                </p14:cNvPr>
                <p14:cNvContentPartPr/>
                <p14:nvPr/>
              </p14:nvContentPartPr>
              <p14:xfrm>
                <a:off x="5174170" y="3910409"/>
                <a:ext cx="301680" cy="99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1F69199-4239-CCCB-0426-AC01998DE12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165170" y="3901769"/>
                  <a:ext cx="319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802DBD3-E825-20E7-B05A-47767DAEC3C4}"/>
                    </a:ext>
                  </a:extLst>
                </p14:cNvPr>
                <p14:cNvContentPartPr/>
                <p14:nvPr/>
              </p14:nvContentPartPr>
              <p14:xfrm>
                <a:off x="5328250" y="3807089"/>
                <a:ext cx="11880" cy="20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802DBD3-E825-20E7-B05A-47767DAEC3C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19610" y="3798089"/>
                  <a:ext cx="29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B658052-777B-15B3-DB9F-74A7FC566CE7}"/>
                    </a:ext>
                  </a:extLst>
                </p14:cNvPr>
                <p14:cNvContentPartPr/>
                <p14:nvPr/>
              </p14:nvContentPartPr>
              <p14:xfrm>
                <a:off x="5712730" y="3883049"/>
                <a:ext cx="199800" cy="87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B658052-777B-15B3-DB9F-74A7FC566CE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703730" y="3874049"/>
                  <a:ext cx="21744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2AE945E-EB9E-7939-5ACB-6BF7FFFD5657}"/>
              </a:ext>
            </a:extLst>
          </p:cNvPr>
          <p:cNvGrpSpPr/>
          <p:nvPr/>
        </p:nvGrpSpPr>
        <p:grpSpPr>
          <a:xfrm>
            <a:off x="6064450" y="3522329"/>
            <a:ext cx="3675600" cy="689760"/>
            <a:chOff x="6064450" y="3522329"/>
            <a:chExt cx="367560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E7481B0-8D12-DF12-CCC1-3FBEE596AC4C}"/>
                    </a:ext>
                  </a:extLst>
                </p14:cNvPr>
                <p14:cNvContentPartPr/>
                <p14:nvPr/>
              </p14:nvContentPartPr>
              <p14:xfrm>
                <a:off x="6120250" y="3701249"/>
                <a:ext cx="936000" cy="510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E7481B0-8D12-DF12-CCC1-3FBEE596AC4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11250" y="3692609"/>
                  <a:ext cx="95364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8DCD6BA-7B93-217A-828A-CBA41BEEA70D}"/>
                    </a:ext>
                  </a:extLst>
                </p14:cNvPr>
                <p14:cNvContentPartPr/>
                <p14:nvPr/>
              </p14:nvContentPartPr>
              <p14:xfrm>
                <a:off x="6757450" y="3786569"/>
                <a:ext cx="262080" cy="114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8DCD6BA-7B93-217A-828A-CBA41BEEA70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748810" y="3777929"/>
                  <a:ext cx="279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5B8A06B-0E2F-833B-937A-A710594496E1}"/>
                    </a:ext>
                  </a:extLst>
                </p14:cNvPr>
                <p14:cNvContentPartPr/>
                <p14:nvPr/>
              </p14:nvContentPartPr>
              <p14:xfrm>
                <a:off x="6739090" y="3693329"/>
                <a:ext cx="10440" cy="11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5B8A06B-0E2F-833B-937A-A710594496E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30450" y="3684689"/>
                  <a:ext cx="28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C45BBD8-47D5-5D3A-AF12-A12A02373CA2}"/>
                    </a:ext>
                  </a:extLst>
                </p14:cNvPr>
                <p14:cNvContentPartPr/>
                <p14:nvPr/>
              </p14:nvContentPartPr>
              <p14:xfrm>
                <a:off x="7312930" y="3592169"/>
                <a:ext cx="1280520" cy="393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C45BBD8-47D5-5D3A-AF12-A12A02373CA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304290" y="3583169"/>
                  <a:ext cx="12981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A573775-ED18-B25B-9FFD-50386AD92D0D}"/>
                    </a:ext>
                  </a:extLst>
                </p14:cNvPr>
                <p14:cNvContentPartPr/>
                <p14:nvPr/>
              </p14:nvContentPartPr>
              <p14:xfrm>
                <a:off x="8285290" y="3737609"/>
                <a:ext cx="87840" cy="43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A573775-ED18-B25B-9FFD-50386AD92D0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76650" y="3728969"/>
                  <a:ext cx="105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21EB1F5-564F-5E0F-5EC5-DD9DC9621E7F}"/>
                    </a:ext>
                  </a:extLst>
                </p14:cNvPr>
                <p14:cNvContentPartPr/>
                <p14:nvPr/>
              </p14:nvContentPartPr>
              <p14:xfrm>
                <a:off x="8071090" y="3727529"/>
                <a:ext cx="353160" cy="32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21EB1F5-564F-5E0F-5EC5-DD9DC9621E7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62450" y="3718529"/>
                  <a:ext cx="370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6ABBACF-B729-E871-6E08-1723EBCEB23C}"/>
                    </a:ext>
                  </a:extLst>
                </p14:cNvPr>
                <p14:cNvContentPartPr/>
                <p14:nvPr/>
              </p14:nvContentPartPr>
              <p14:xfrm>
                <a:off x="8754010" y="3522329"/>
                <a:ext cx="986040" cy="444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6ABBACF-B729-E871-6E08-1723EBCEB23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45370" y="3513329"/>
                  <a:ext cx="10036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0AC93B4-8030-532C-29F7-5C97BC23F7AD}"/>
                    </a:ext>
                  </a:extLst>
                </p14:cNvPr>
                <p14:cNvContentPartPr/>
                <p14:nvPr/>
              </p14:nvContentPartPr>
              <p14:xfrm>
                <a:off x="6064450" y="4092209"/>
                <a:ext cx="803160" cy="95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0AC93B4-8030-532C-29F7-5C97BC23F7A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055810" y="4083569"/>
                  <a:ext cx="82080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CE7F475-3F07-F33D-2C19-0CA93AD58388}"/>
              </a:ext>
            </a:extLst>
          </p:cNvPr>
          <p:cNvGrpSpPr/>
          <p:nvPr/>
        </p:nvGrpSpPr>
        <p:grpSpPr>
          <a:xfrm>
            <a:off x="1721770" y="4870529"/>
            <a:ext cx="1553040" cy="1081440"/>
            <a:chOff x="1721770" y="4870529"/>
            <a:chExt cx="1553040" cy="10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D966DDF-EC08-0665-8B98-35599F34330A}"/>
                    </a:ext>
                  </a:extLst>
                </p14:cNvPr>
                <p14:cNvContentPartPr/>
                <p14:nvPr/>
              </p14:nvContentPartPr>
              <p14:xfrm>
                <a:off x="1817530" y="4870529"/>
                <a:ext cx="1437480" cy="76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D966DDF-EC08-0665-8B98-35599F34330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08530" y="4861889"/>
                  <a:ext cx="1455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9BEB044-E938-B1AE-39AA-CEB8F82C25AF}"/>
                    </a:ext>
                  </a:extLst>
                </p14:cNvPr>
                <p14:cNvContentPartPr/>
                <p14:nvPr/>
              </p14:nvContentPartPr>
              <p14:xfrm>
                <a:off x="1721770" y="5773409"/>
                <a:ext cx="1553040" cy="178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9BEB044-E938-B1AE-39AA-CEB8F82C25A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713130" y="5764769"/>
                  <a:ext cx="1570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54635A4-54B7-9CC1-7195-B632B526DE26}"/>
                    </a:ext>
                  </a:extLst>
                </p14:cNvPr>
                <p14:cNvContentPartPr/>
                <p14:nvPr/>
              </p14:nvContentPartPr>
              <p14:xfrm>
                <a:off x="2346370" y="5031449"/>
                <a:ext cx="203040" cy="785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54635A4-54B7-9CC1-7195-B632B526DE2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37370" y="5022809"/>
                  <a:ext cx="220680" cy="80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0A525BC4-B9B8-FE67-A093-362FEE3510BF}"/>
                  </a:ext>
                </a:extLst>
              </p14:cNvPr>
              <p14:cNvContentPartPr/>
              <p14:nvPr/>
            </p14:nvContentPartPr>
            <p14:xfrm>
              <a:off x="1327210" y="4789529"/>
              <a:ext cx="183240" cy="2354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0A525BC4-B9B8-FE67-A093-362FEE3510BF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318210" y="4780529"/>
                <a:ext cx="200880" cy="25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EDDFDE9-52C9-E415-64B4-DC0A25688A8E}"/>
              </a:ext>
            </a:extLst>
          </p:cNvPr>
          <p:cNvGrpSpPr/>
          <p:nvPr/>
        </p:nvGrpSpPr>
        <p:grpSpPr>
          <a:xfrm>
            <a:off x="902770" y="5891129"/>
            <a:ext cx="486360" cy="251280"/>
            <a:chOff x="902770" y="5891129"/>
            <a:chExt cx="48636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CB91EBC-89EB-F06C-9A70-6B7AE5AF3328}"/>
                    </a:ext>
                  </a:extLst>
                </p14:cNvPr>
                <p14:cNvContentPartPr/>
                <p14:nvPr/>
              </p14:nvContentPartPr>
              <p14:xfrm>
                <a:off x="902770" y="5891129"/>
                <a:ext cx="156240" cy="251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CB91EBC-89EB-F06C-9A70-6B7AE5AF332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93770" y="5882489"/>
                  <a:ext cx="1738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3012997-1F47-A597-792C-3C64B4D7ED71}"/>
                    </a:ext>
                  </a:extLst>
                </p14:cNvPr>
                <p14:cNvContentPartPr/>
                <p14:nvPr/>
              </p14:nvContentPartPr>
              <p14:xfrm>
                <a:off x="1143970" y="5930009"/>
                <a:ext cx="16560" cy="167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3012997-1F47-A597-792C-3C64B4D7ED7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35330" y="5921369"/>
                  <a:ext cx="34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9745835-A0C0-ACE8-24BA-2FCF46078D46}"/>
                    </a:ext>
                  </a:extLst>
                </p14:cNvPr>
                <p14:cNvContentPartPr/>
                <p14:nvPr/>
              </p14:nvContentPartPr>
              <p14:xfrm>
                <a:off x="1088890" y="5996609"/>
                <a:ext cx="139680" cy="34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9745835-A0C0-ACE8-24BA-2FCF46078D4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80250" y="5987969"/>
                  <a:ext cx="157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E7E7BA0-3EC4-8230-BF15-366881B4471F}"/>
                    </a:ext>
                  </a:extLst>
                </p14:cNvPr>
                <p14:cNvContentPartPr/>
                <p14:nvPr/>
              </p14:nvContentPartPr>
              <p14:xfrm>
                <a:off x="1361770" y="5900489"/>
                <a:ext cx="27360" cy="184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E7E7BA0-3EC4-8230-BF15-366881B4471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353130" y="5891489"/>
                  <a:ext cx="45000" cy="2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0D803AD0-D5BD-7DAC-EC7E-7E079ADD8FE1}"/>
                  </a:ext>
                </a:extLst>
              </p14:cNvPr>
              <p14:cNvContentPartPr/>
              <p14:nvPr/>
            </p14:nvContentPartPr>
            <p14:xfrm>
              <a:off x="6865450" y="5621129"/>
              <a:ext cx="1822680" cy="1296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0D803AD0-D5BD-7DAC-EC7E-7E079ADD8FE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856450" y="5612129"/>
                <a:ext cx="184032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1BF5638-467C-4682-4916-1E03F65E9D86}"/>
              </a:ext>
            </a:extLst>
          </p:cNvPr>
          <p:cNvGrpSpPr/>
          <p:nvPr/>
        </p:nvGrpSpPr>
        <p:grpSpPr>
          <a:xfrm>
            <a:off x="7284850" y="4794569"/>
            <a:ext cx="1572120" cy="109080"/>
            <a:chOff x="7284850" y="4794569"/>
            <a:chExt cx="1572120" cy="10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712A9C2-86B2-EC1A-B086-91CED2A3FBD7}"/>
                    </a:ext>
                  </a:extLst>
                </p14:cNvPr>
                <p14:cNvContentPartPr/>
                <p14:nvPr/>
              </p14:nvContentPartPr>
              <p14:xfrm>
                <a:off x="7284850" y="4794569"/>
                <a:ext cx="1289520" cy="109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712A9C2-86B2-EC1A-B086-91CED2A3FBD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275850" y="4785569"/>
                  <a:ext cx="1307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FB1408B-08FC-5574-4BD8-DCAFB6528C56}"/>
                    </a:ext>
                  </a:extLst>
                </p14:cNvPr>
                <p14:cNvContentPartPr/>
                <p14:nvPr/>
              </p14:nvContentPartPr>
              <p14:xfrm>
                <a:off x="8440810" y="4809329"/>
                <a:ext cx="416160" cy="42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FB1408B-08FC-5574-4BD8-DCAFB6528C5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431810" y="4800689"/>
                  <a:ext cx="43380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47A082C7-9599-33FA-9875-F1BC415B9AB9}"/>
                  </a:ext>
                </a:extLst>
              </p14:cNvPr>
              <p14:cNvContentPartPr/>
              <p14:nvPr/>
            </p14:nvContentPartPr>
            <p14:xfrm>
              <a:off x="6766810" y="4698809"/>
              <a:ext cx="160560" cy="2552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47A082C7-9599-33FA-9875-F1BC415B9AB9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757810" y="4689809"/>
                <a:ext cx="17820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C931EA4-49C9-9179-2683-D9AAFA6BAB1A}"/>
              </a:ext>
            </a:extLst>
          </p:cNvPr>
          <p:cNvGrpSpPr/>
          <p:nvPr/>
        </p:nvGrpSpPr>
        <p:grpSpPr>
          <a:xfrm>
            <a:off x="6376930" y="5536169"/>
            <a:ext cx="403200" cy="358560"/>
            <a:chOff x="6376930" y="5536169"/>
            <a:chExt cx="40320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F143B94-E1E1-205A-6D51-8FBCF751FD76}"/>
                    </a:ext>
                  </a:extLst>
                </p14:cNvPr>
                <p14:cNvContentPartPr/>
                <p14:nvPr/>
              </p14:nvContentPartPr>
              <p14:xfrm>
                <a:off x="6376930" y="5536169"/>
                <a:ext cx="173160" cy="358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F143B94-E1E1-205A-6D51-8FBCF751FD7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367930" y="5527169"/>
                  <a:ext cx="1908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654CF1D-C4B1-81DB-C165-CF8CF4D1A1D1}"/>
                    </a:ext>
                  </a:extLst>
                </p14:cNvPr>
                <p14:cNvContentPartPr/>
                <p14:nvPr/>
              </p14:nvContentPartPr>
              <p14:xfrm>
                <a:off x="6530650" y="5706089"/>
                <a:ext cx="103680" cy="24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654CF1D-C4B1-81DB-C165-CF8CF4D1A1D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21650" y="5697089"/>
                  <a:ext cx="121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54CD344-B087-9530-9C1B-359FFD21A7E5}"/>
                    </a:ext>
                  </a:extLst>
                </p14:cNvPr>
                <p14:cNvContentPartPr/>
                <p14:nvPr/>
              </p14:nvContentPartPr>
              <p14:xfrm>
                <a:off x="6732610" y="5621129"/>
                <a:ext cx="47520" cy="201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54CD344-B087-9530-9C1B-359FFD21A7E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723970" y="5612129"/>
                  <a:ext cx="6516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8F088FA-4FFD-2309-E87C-3C51EB57E00B}"/>
              </a:ext>
            </a:extLst>
          </p:cNvPr>
          <p:cNvGrpSpPr/>
          <p:nvPr/>
        </p:nvGrpSpPr>
        <p:grpSpPr>
          <a:xfrm>
            <a:off x="3861250" y="4739849"/>
            <a:ext cx="2255040" cy="1317960"/>
            <a:chOff x="3861250" y="4739849"/>
            <a:chExt cx="2255040" cy="13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3EFB79F-9CDC-4D65-FA02-623F6A82E8F9}"/>
                    </a:ext>
                  </a:extLst>
                </p14:cNvPr>
                <p14:cNvContentPartPr/>
                <p14:nvPr/>
              </p14:nvContentPartPr>
              <p14:xfrm>
                <a:off x="4315210" y="4841009"/>
                <a:ext cx="1801080" cy="102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3EFB79F-9CDC-4D65-FA02-623F6A82E8F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306210" y="4832369"/>
                  <a:ext cx="1818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146CFEC-BE03-F7F5-9345-9C22DBC300DF}"/>
                    </a:ext>
                  </a:extLst>
                </p14:cNvPr>
                <p14:cNvContentPartPr/>
                <p14:nvPr/>
              </p14:nvContentPartPr>
              <p14:xfrm>
                <a:off x="3907330" y="4739849"/>
                <a:ext cx="220320" cy="237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146CFEC-BE03-F7F5-9345-9C22DBC300D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98330" y="4730849"/>
                  <a:ext cx="2379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9A94D5C-145F-EB60-40B9-00C5F7152338}"/>
                    </a:ext>
                  </a:extLst>
                </p14:cNvPr>
                <p14:cNvContentPartPr/>
                <p14:nvPr/>
              </p14:nvContentPartPr>
              <p14:xfrm>
                <a:off x="4112530" y="5744609"/>
                <a:ext cx="1858680" cy="157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9A94D5C-145F-EB60-40B9-00C5F715233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03530" y="5735969"/>
                  <a:ext cx="1876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31E4778-D143-1AF6-8CCE-6E750B1713A6}"/>
                    </a:ext>
                  </a:extLst>
                </p14:cNvPr>
                <p14:cNvContentPartPr/>
                <p14:nvPr/>
              </p14:nvContentPartPr>
              <p14:xfrm>
                <a:off x="3861250" y="5735969"/>
                <a:ext cx="219240" cy="321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31E4778-D143-1AF6-8CCE-6E750B1713A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852610" y="5726969"/>
                  <a:ext cx="2368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E7E8001-7F77-7B69-5BC7-43587BEC9C2F}"/>
                    </a:ext>
                  </a:extLst>
                </p14:cNvPr>
                <p14:cNvContentPartPr/>
                <p14:nvPr/>
              </p14:nvContentPartPr>
              <p14:xfrm>
                <a:off x="5035210" y="5029649"/>
                <a:ext cx="254520" cy="647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E7E8001-7F77-7B69-5BC7-43587BEC9C2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026570" y="5020649"/>
                  <a:ext cx="272160" cy="66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C2F11D0-B28C-A4AF-F007-0FFC8ACE65ED}"/>
                  </a:ext>
                </a:extLst>
              </p14:cNvPr>
              <p14:cNvContentPartPr/>
              <p14:nvPr/>
            </p14:nvContentPartPr>
            <p14:xfrm>
              <a:off x="7665370" y="5022089"/>
              <a:ext cx="212400" cy="6098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C2F11D0-B28C-A4AF-F007-0FFC8ACE65ED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656730" y="5013089"/>
                <a:ext cx="230040" cy="62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AB02285-7A33-F6A0-C081-AC48389371A8}"/>
              </a:ext>
            </a:extLst>
          </p:cNvPr>
          <p:cNvGrpSpPr/>
          <p:nvPr/>
        </p:nvGrpSpPr>
        <p:grpSpPr>
          <a:xfrm>
            <a:off x="401290" y="6395849"/>
            <a:ext cx="1890360" cy="446400"/>
            <a:chOff x="401290" y="6395849"/>
            <a:chExt cx="189036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DD5A9F3-AC8C-D8ED-59E4-8F32A814F852}"/>
                    </a:ext>
                  </a:extLst>
                </p14:cNvPr>
                <p14:cNvContentPartPr/>
                <p14:nvPr/>
              </p14:nvContentPartPr>
              <p14:xfrm>
                <a:off x="401290" y="6400889"/>
                <a:ext cx="981360" cy="286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DD5A9F3-AC8C-D8ED-59E4-8F32A814F85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92650" y="6392249"/>
                  <a:ext cx="9990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9AB0606-C4FD-1333-57A8-B98DE7424B3E}"/>
                    </a:ext>
                  </a:extLst>
                </p14:cNvPr>
                <p14:cNvContentPartPr/>
                <p14:nvPr/>
              </p14:nvContentPartPr>
              <p14:xfrm>
                <a:off x="1170250" y="6507449"/>
                <a:ext cx="40320" cy="27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9AB0606-C4FD-1333-57A8-B98DE7424B3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61610" y="6498449"/>
                  <a:ext cx="57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7CA399D-B074-39F5-A728-8DE1A95A408A}"/>
                    </a:ext>
                  </a:extLst>
                </p14:cNvPr>
                <p14:cNvContentPartPr/>
                <p14:nvPr/>
              </p14:nvContentPartPr>
              <p14:xfrm>
                <a:off x="845170" y="6437969"/>
                <a:ext cx="320760" cy="60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7CA399D-B074-39F5-A728-8DE1A95A408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6170" y="6429329"/>
                  <a:ext cx="338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BBBB66E-906A-9E49-A337-F9AC748B766F}"/>
                    </a:ext>
                  </a:extLst>
                </p14:cNvPr>
                <p14:cNvContentPartPr/>
                <p14:nvPr/>
              </p14:nvContentPartPr>
              <p14:xfrm>
                <a:off x="1562290" y="6395849"/>
                <a:ext cx="729360" cy="446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BBBB66E-906A-9E49-A337-F9AC748B766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553290" y="6387209"/>
                  <a:ext cx="747000" cy="46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71D08D4F-F313-AF20-95B0-A50675B0A710}"/>
                  </a:ext>
                </a:extLst>
              </p14:cNvPr>
              <p14:cNvContentPartPr/>
              <p14:nvPr/>
            </p14:nvContentPartPr>
            <p14:xfrm>
              <a:off x="2474530" y="6363809"/>
              <a:ext cx="940680" cy="30888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71D08D4F-F313-AF20-95B0-A50675B0A710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465890" y="6355169"/>
                <a:ext cx="95832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2FC5321F-1E2C-E2F3-BCAE-04461E57BB19}"/>
                  </a:ext>
                </a:extLst>
              </p14:cNvPr>
              <p14:cNvContentPartPr/>
              <p14:nvPr/>
            </p14:nvContentPartPr>
            <p14:xfrm>
              <a:off x="7012690" y="6108929"/>
              <a:ext cx="1324440" cy="459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2FC5321F-1E2C-E2F3-BCAE-04461E57BB1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003690" y="6100289"/>
                <a:ext cx="1342080" cy="47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2F2FD99-98E8-9EDE-A381-BCAE64E4DFC5}"/>
              </a:ext>
            </a:extLst>
          </p:cNvPr>
          <p:cNvGrpSpPr/>
          <p:nvPr/>
        </p:nvGrpSpPr>
        <p:grpSpPr>
          <a:xfrm>
            <a:off x="3463090" y="4379849"/>
            <a:ext cx="2837880" cy="2292840"/>
            <a:chOff x="3463090" y="4379849"/>
            <a:chExt cx="2837880" cy="22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5D5A9FC-B73F-3AAF-403D-0595952BB79D}"/>
                    </a:ext>
                  </a:extLst>
                </p14:cNvPr>
                <p14:cNvContentPartPr/>
                <p14:nvPr/>
              </p14:nvContentPartPr>
              <p14:xfrm>
                <a:off x="4167610" y="6232409"/>
                <a:ext cx="1366920" cy="440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5D5A9FC-B73F-3AAF-403D-0595952BB79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58610" y="6223769"/>
                  <a:ext cx="13845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43B0016-F4DC-CC62-052D-B830F1D42946}"/>
                    </a:ext>
                  </a:extLst>
                </p14:cNvPr>
                <p14:cNvContentPartPr/>
                <p14:nvPr/>
              </p14:nvContentPartPr>
              <p14:xfrm>
                <a:off x="4854130" y="6370289"/>
                <a:ext cx="14760" cy="6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43B0016-F4DC-CC62-052D-B830F1D4294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45130" y="6361649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F13840C-30AB-0D04-F077-A0D1FAE1DDCF}"/>
                    </a:ext>
                  </a:extLst>
                </p14:cNvPr>
                <p14:cNvContentPartPr/>
                <p14:nvPr/>
              </p14:nvContentPartPr>
              <p14:xfrm>
                <a:off x="3463090" y="4379849"/>
                <a:ext cx="2837880" cy="1985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F13840C-30AB-0D04-F077-A0D1FAE1DDC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454090" y="4370849"/>
                  <a:ext cx="2855520" cy="20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4315878-5080-5429-3307-5D1F0F9D4811}"/>
                    </a:ext>
                  </a:extLst>
                </p14:cNvPr>
                <p14:cNvContentPartPr/>
                <p14:nvPr/>
              </p14:nvContentPartPr>
              <p14:xfrm>
                <a:off x="3946210" y="4478849"/>
                <a:ext cx="1887480" cy="1736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4315878-5080-5429-3307-5D1F0F9D481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937210" y="4469849"/>
                  <a:ext cx="1905120" cy="175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E179866-0E48-0007-C9A6-DD772205B7B2}"/>
                    </a:ext>
                  </a:extLst>
                </p14:cNvPr>
                <p14:cNvContentPartPr/>
                <p14:nvPr/>
              </p14:nvContentPartPr>
              <p14:xfrm>
                <a:off x="4146370" y="4734809"/>
                <a:ext cx="1496160" cy="1220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E179866-0E48-0007-C9A6-DD772205B7B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137730" y="4725809"/>
                  <a:ext cx="1513800" cy="123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8179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BCF791-12E1-681B-E799-2A496A511539}"/>
              </a:ext>
            </a:extLst>
          </p:cNvPr>
          <p:cNvGrpSpPr/>
          <p:nvPr/>
        </p:nvGrpSpPr>
        <p:grpSpPr>
          <a:xfrm>
            <a:off x="888370" y="157210"/>
            <a:ext cx="9038160" cy="702559"/>
            <a:chOff x="888370" y="157210"/>
            <a:chExt cx="9038160" cy="70255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E3D559D-71A4-26E9-B259-A9C15D57668B}"/>
                    </a:ext>
                  </a:extLst>
                </p14:cNvPr>
                <p14:cNvContentPartPr/>
                <p14:nvPr/>
              </p14:nvContentPartPr>
              <p14:xfrm>
                <a:off x="888370" y="317969"/>
                <a:ext cx="843840" cy="541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E3D559D-71A4-26E9-B259-A9C15D57668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9370" y="308969"/>
                  <a:ext cx="86148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8A7DB86-898A-1739-C22A-E7C479A94EAB}"/>
                    </a:ext>
                  </a:extLst>
                </p14:cNvPr>
                <p14:cNvContentPartPr/>
                <p14:nvPr/>
              </p14:nvContentPartPr>
              <p14:xfrm>
                <a:off x="1534570" y="442169"/>
                <a:ext cx="35640" cy="29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8A7DB86-898A-1739-C22A-E7C479A94E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25930" y="433529"/>
                  <a:ext cx="53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63BA1A7-97BD-E94B-2373-073A8316265E}"/>
                    </a:ext>
                  </a:extLst>
                </p14:cNvPr>
                <p14:cNvContentPartPr/>
                <p14:nvPr/>
              </p14:nvContentPartPr>
              <p14:xfrm>
                <a:off x="2003290" y="284489"/>
                <a:ext cx="1319760" cy="566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63BA1A7-97BD-E94B-2373-073A8316265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94650" y="275849"/>
                  <a:ext cx="133740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2361D5D-4823-7FDC-2418-9713E249C06B}"/>
                    </a:ext>
                  </a:extLst>
                </p14:cNvPr>
                <p14:cNvContentPartPr/>
                <p14:nvPr/>
              </p14:nvContentPartPr>
              <p14:xfrm>
                <a:off x="2848570" y="375929"/>
                <a:ext cx="261000" cy="19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2361D5D-4823-7FDC-2418-9713E249C0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39930" y="366929"/>
                  <a:ext cx="278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2EE8D52-FB77-3927-4983-85E5A5B02B9A}"/>
                    </a:ext>
                  </a:extLst>
                </p14:cNvPr>
                <p14:cNvContentPartPr/>
                <p14:nvPr/>
              </p14:nvContentPartPr>
              <p14:xfrm>
                <a:off x="3703570" y="422729"/>
                <a:ext cx="323640" cy="192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2EE8D52-FB77-3927-4983-85E5A5B02B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94930" y="414089"/>
                  <a:ext cx="341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38C295B-6FFE-1986-ACE0-67D2F3B76EFF}"/>
                    </a:ext>
                  </a:extLst>
                </p14:cNvPr>
                <p14:cNvContentPartPr/>
                <p14:nvPr/>
              </p14:nvContentPartPr>
              <p14:xfrm>
                <a:off x="3688450" y="358649"/>
                <a:ext cx="267840" cy="21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38C295B-6FFE-1986-ACE0-67D2F3B76E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79450" y="349649"/>
                  <a:ext cx="285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098B26D-36FF-E1DA-CC86-78F83890FEF3}"/>
                    </a:ext>
                  </a:extLst>
                </p14:cNvPr>
                <p14:cNvContentPartPr/>
                <p14:nvPr/>
              </p14:nvContentPartPr>
              <p14:xfrm>
                <a:off x="3831370" y="223649"/>
                <a:ext cx="82080" cy="109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098B26D-36FF-E1DA-CC86-78F83890FEF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22730" y="215009"/>
                  <a:ext cx="99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7897D64-3C50-18E2-2AA4-F532EA90C3A4}"/>
                    </a:ext>
                  </a:extLst>
                </p14:cNvPr>
                <p14:cNvContentPartPr/>
                <p14:nvPr/>
              </p14:nvContentPartPr>
              <p14:xfrm>
                <a:off x="4107670" y="165149"/>
                <a:ext cx="1478520" cy="473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7897D64-3C50-18E2-2AA4-F532EA90C3A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98670" y="156149"/>
                  <a:ext cx="149616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FA0E4C4-7230-D14B-1CC9-7BC2387B9258}"/>
                    </a:ext>
                  </a:extLst>
                </p14:cNvPr>
                <p14:cNvContentPartPr/>
                <p14:nvPr/>
              </p14:nvContentPartPr>
              <p14:xfrm>
                <a:off x="5286670" y="328589"/>
                <a:ext cx="184680" cy="30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FA0E4C4-7230-D14B-1CC9-7BC2387B92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77670" y="319589"/>
                  <a:ext cx="202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A03EC14-6FB7-55C3-EF5B-63DAAB44CDC4}"/>
                    </a:ext>
                  </a:extLst>
                </p14:cNvPr>
                <p14:cNvContentPartPr/>
                <p14:nvPr/>
              </p14:nvContentPartPr>
              <p14:xfrm>
                <a:off x="5056990" y="323189"/>
                <a:ext cx="55440" cy="11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A03EC14-6FB7-55C3-EF5B-63DAAB44CDC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47990" y="313908"/>
                  <a:ext cx="73080" cy="300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A37A0E9-0DCA-58E4-C621-C6A27CF0E4C1}"/>
                    </a:ext>
                  </a:extLst>
                </p14:cNvPr>
                <p14:cNvContentPartPr/>
                <p14:nvPr/>
              </p14:nvContentPartPr>
              <p14:xfrm>
                <a:off x="7186180" y="157210"/>
                <a:ext cx="1586880" cy="525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A37A0E9-0DCA-58E4-C621-C6A27CF0E4C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77180" y="148210"/>
                  <a:ext cx="160452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A2C527E-1783-2649-9EA3-F0D924805883}"/>
                    </a:ext>
                  </a:extLst>
                </p14:cNvPr>
                <p14:cNvContentPartPr/>
                <p14:nvPr/>
              </p14:nvContentPartPr>
              <p14:xfrm>
                <a:off x="8586580" y="308050"/>
                <a:ext cx="72720" cy="8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A2C527E-1783-2649-9EA3-F0D92480588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77580" y="299410"/>
                  <a:ext cx="90360" cy="25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75B659E-89D3-5EA8-20DD-0F1B1209F606}"/>
                    </a:ext>
                  </a:extLst>
                </p14:cNvPr>
                <p14:cNvContentPartPr/>
                <p14:nvPr/>
              </p14:nvContentPartPr>
              <p14:xfrm>
                <a:off x="8211100" y="261970"/>
                <a:ext cx="456840" cy="12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75B659E-89D3-5EA8-20DD-0F1B1209F60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02093" y="252713"/>
                  <a:ext cx="474494" cy="31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4D7F106-9111-73F9-0481-89FD67EB2C45}"/>
                    </a:ext>
                  </a:extLst>
                </p14:cNvPr>
                <p14:cNvContentPartPr/>
                <p14:nvPr/>
              </p14:nvContentPartPr>
              <p14:xfrm>
                <a:off x="8977570" y="161909"/>
                <a:ext cx="790200" cy="560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4D7F106-9111-73F9-0481-89FD67EB2C4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68570" y="152909"/>
                  <a:ext cx="80784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241FDD2-C498-C1D8-7FF9-7193173CF5D5}"/>
                    </a:ext>
                  </a:extLst>
                </p14:cNvPr>
                <p14:cNvContentPartPr/>
                <p14:nvPr/>
              </p14:nvContentPartPr>
              <p14:xfrm>
                <a:off x="9327490" y="244349"/>
                <a:ext cx="66600" cy="7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241FDD2-C498-C1D8-7FF9-7193173CF5D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18490" y="235349"/>
                  <a:ext cx="84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4D32934-02DE-C38A-71E6-4EE2F88E432A}"/>
                    </a:ext>
                  </a:extLst>
                </p14:cNvPr>
                <p14:cNvContentPartPr/>
                <p14:nvPr/>
              </p14:nvContentPartPr>
              <p14:xfrm>
                <a:off x="9798730" y="356309"/>
                <a:ext cx="127800" cy="137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4D32934-02DE-C38A-71E6-4EE2F88E432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89730" y="347309"/>
                  <a:ext cx="14544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B57A7A-D0A4-09A2-A897-20A8BAFB7AFC}"/>
              </a:ext>
            </a:extLst>
          </p:cNvPr>
          <p:cNvGrpSpPr/>
          <p:nvPr/>
        </p:nvGrpSpPr>
        <p:grpSpPr>
          <a:xfrm>
            <a:off x="10140370" y="119718"/>
            <a:ext cx="1837080" cy="430560"/>
            <a:chOff x="9402010" y="176129"/>
            <a:chExt cx="183708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D67D537-B008-44BC-3CA9-3D5EF401B801}"/>
                    </a:ext>
                  </a:extLst>
                </p14:cNvPr>
                <p14:cNvContentPartPr/>
                <p14:nvPr/>
              </p14:nvContentPartPr>
              <p14:xfrm>
                <a:off x="9402010" y="176129"/>
                <a:ext cx="1837080" cy="430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D67D537-B008-44BC-3CA9-3D5EF401B80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93010" y="167129"/>
                  <a:ext cx="18547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1705D1E-E49B-65BA-E92C-7128558ECB19}"/>
                    </a:ext>
                  </a:extLst>
                </p14:cNvPr>
                <p14:cNvContentPartPr/>
                <p14:nvPr/>
              </p14:nvContentPartPr>
              <p14:xfrm>
                <a:off x="10777570" y="368729"/>
                <a:ext cx="34560" cy="8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1705D1E-E49B-65BA-E92C-7128558ECB1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68930" y="359729"/>
                  <a:ext cx="52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93917CE-D364-55DB-736E-6DDA048CAB5F}"/>
                    </a:ext>
                  </a:extLst>
                </p14:cNvPr>
                <p14:cNvContentPartPr/>
                <p14:nvPr/>
              </p14:nvContentPartPr>
              <p14:xfrm>
                <a:off x="10385890" y="338129"/>
                <a:ext cx="328680" cy="53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93917CE-D364-55DB-736E-6DDA048CAB5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76890" y="329489"/>
                  <a:ext cx="346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6A324D6-3402-7915-0CE1-4CFC7A56847D}"/>
                    </a:ext>
                  </a:extLst>
                </p14:cNvPr>
                <p14:cNvContentPartPr/>
                <p14:nvPr/>
              </p14:nvContentPartPr>
              <p14:xfrm>
                <a:off x="9436210" y="358649"/>
                <a:ext cx="440640" cy="10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6A324D6-3402-7915-0CE1-4CFC7A56847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427210" y="349649"/>
                  <a:ext cx="4582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0490E0A-679A-547C-1C20-E1437ADE567B}"/>
              </a:ext>
            </a:extLst>
          </p:cNvPr>
          <p:cNvGrpSpPr/>
          <p:nvPr/>
        </p:nvGrpSpPr>
        <p:grpSpPr>
          <a:xfrm>
            <a:off x="3384970" y="735569"/>
            <a:ext cx="3684600" cy="602640"/>
            <a:chOff x="3384970" y="735569"/>
            <a:chExt cx="368460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CAFBC3-9463-DB60-0AAF-4EE0A98FE712}"/>
                    </a:ext>
                  </a:extLst>
                </p14:cNvPr>
                <p14:cNvContentPartPr/>
                <p14:nvPr/>
              </p14:nvContentPartPr>
              <p14:xfrm>
                <a:off x="3384970" y="805769"/>
                <a:ext cx="462240" cy="234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CAFBC3-9463-DB60-0AAF-4EE0A98FE71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75970" y="797129"/>
                  <a:ext cx="4798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6D826C8-FE78-AC28-87BB-94D24E5404DC}"/>
                    </a:ext>
                  </a:extLst>
                </p14:cNvPr>
                <p14:cNvContentPartPr/>
                <p14:nvPr/>
              </p14:nvContentPartPr>
              <p14:xfrm>
                <a:off x="3526810" y="735569"/>
                <a:ext cx="151200" cy="105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6D826C8-FE78-AC28-87BB-94D24E5404D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18170" y="726569"/>
                  <a:ext cx="168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FD37126-E656-4202-51CA-AFE07881BABE}"/>
                    </a:ext>
                  </a:extLst>
                </p14:cNvPr>
                <p14:cNvContentPartPr/>
                <p14:nvPr/>
              </p14:nvContentPartPr>
              <p14:xfrm>
                <a:off x="3959890" y="890729"/>
                <a:ext cx="615960" cy="325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FD37126-E656-4202-51CA-AFE07881BAB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50890" y="881729"/>
                  <a:ext cx="6336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F1D2A2A-5599-6C0B-71CE-8B7311254409}"/>
                    </a:ext>
                  </a:extLst>
                </p14:cNvPr>
                <p14:cNvContentPartPr/>
                <p14:nvPr/>
              </p14:nvContentPartPr>
              <p14:xfrm>
                <a:off x="4622290" y="883169"/>
                <a:ext cx="663840" cy="322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F1D2A2A-5599-6C0B-71CE-8B731125440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13290" y="874169"/>
                  <a:ext cx="6814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B25D137-B17B-DC17-972F-10DE9EDA3E0A}"/>
                    </a:ext>
                  </a:extLst>
                </p14:cNvPr>
                <p14:cNvContentPartPr/>
                <p14:nvPr/>
              </p14:nvContentPartPr>
              <p14:xfrm>
                <a:off x="5384770" y="868409"/>
                <a:ext cx="999000" cy="469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B25D137-B17B-DC17-972F-10DE9EDA3E0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76130" y="859769"/>
                  <a:ext cx="101664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3422F48-DBCB-0410-1129-47413355291A}"/>
                    </a:ext>
                  </a:extLst>
                </p14:cNvPr>
                <p14:cNvContentPartPr/>
                <p14:nvPr/>
              </p14:nvContentPartPr>
              <p14:xfrm>
                <a:off x="6639730" y="1025009"/>
                <a:ext cx="429840" cy="101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3422F48-DBCB-0410-1129-47413355291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31090" y="1016009"/>
                  <a:ext cx="4474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F5834D8-0496-DCCF-A391-7BE89BF9BBBB}"/>
              </a:ext>
            </a:extLst>
          </p:cNvPr>
          <p:cNvGrpSpPr/>
          <p:nvPr/>
        </p:nvGrpSpPr>
        <p:grpSpPr>
          <a:xfrm>
            <a:off x="7330210" y="874889"/>
            <a:ext cx="1185840" cy="429480"/>
            <a:chOff x="7330210" y="874889"/>
            <a:chExt cx="118584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43AE7B3-9506-4910-7536-2609CC3859F0}"/>
                    </a:ext>
                  </a:extLst>
                </p14:cNvPr>
                <p14:cNvContentPartPr/>
                <p14:nvPr/>
              </p14:nvContentPartPr>
              <p14:xfrm>
                <a:off x="7330210" y="874889"/>
                <a:ext cx="1185840" cy="429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43AE7B3-9506-4910-7536-2609CC3859F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21570" y="866249"/>
                  <a:ext cx="1203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D7B46FB-814F-5FDA-947F-3AA1F12F5A92}"/>
                    </a:ext>
                  </a:extLst>
                </p14:cNvPr>
                <p14:cNvContentPartPr/>
                <p14:nvPr/>
              </p14:nvContentPartPr>
              <p14:xfrm>
                <a:off x="7877410" y="896849"/>
                <a:ext cx="356400" cy="93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7B46FB-814F-5FDA-947F-3AA1F12F5A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68770" y="887849"/>
                  <a:ext cx="37404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03FF73-F4EF-819C-71AA-F6CED3C199E2}"/>
              </a:ext>
            </a:extLst>
          </p:cNvPr>
          <p:cNvGrpSpPr/>
          <p:nvPr/>
        </p:nvGrpSpPr>
        <p:grpSpPr>
          <a:xfrm>
            <a:off x="3871690" y="1440809"/>
            <a:ext cx="1733760" cy="347400"/>
            <a:chOff x="3871690" y="1440809"/>
            <a:chExt cx="173376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79F5DD2-6655-E250-0873-7101079B38D8}"/>
                    </a:ext>
                  </a:extLst>
                </p14:cNvPr>
                <p14:cNvContentPartPr/>
                <p14:nvPr/>
              </p14:nvContentPartPr>
              <p14:xfrm>
                <a:off x="3871690" y="1440809"/>
                <a:ext cx="1733760" cy="347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79F5DD2-6655-E250-0873-7101079B38D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62690" y="1432169"/>
                  <a:ext cx="17514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34CEFAC-39BB-C6A8-9DEA-B51B3C7F096D}"/>
                    </a:ext>
                  </a:extLst>
                </p14:cNvPr>
                <p14:cNvContentPartPr/>
                <p14:nvPr/>
              </p14:nvContentPartPr>
              <p14:xfrm>
                <a:off x="5156530" y="1540889"/>
                <a:ext cx="262440" cy="20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34CEFAC-39BB-C6A8-9DEA-B51B3C7F096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47890" y="1532249"/>
                  <a:ext cx="280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6C17156-4042-BF62-ABF2-BFF8BCF4EC86}"/>
                    </a:ext>
                  </a:extLst>
                </p14:cNvPr>
                <p14:cNvContentPartPr/>
                <p14:nvPr/>
              </p14:nvContentPartPr>
              <p14:xfrm>
                <a:off x="4884730" y="1447649"/>
                <a:ext cx="24840" cy="10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6C17156-4042-BF62-ABF2-BFF8BCF4EC8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75730" y="1438649"/>
                  <a:ext cx="424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61BC498-2D47-7D17-C11C-3431F45B1BCE}"/>
                  </a:ext>
                </a:extLst>
              </p14:cNvPr>
              <p14:cNvContentPartPr/>
              <p14:nvPr/>
            </p14:nvContentPartPr>
            <p14:xfrm>
              <a:off x="5403490" y="1772369"/>
              <a:ext cx="60840" cy="25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61BC498-2D47-7D17-C11C-3431F45B1BC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94850" y="1763369"/>
                <a:ext cx="7848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D3E59380-0E87-DC5B-D8F7-7B87E82EBB57}"/>
              </a:ext>
            </a:extLst>
          </p:cNvPr>
          <p:cNvGrpSpPr/>
          <p:nvPr/>
        </p:nvGrpSpPr>
        <p:grpSpPr>
          <a:xfrm>
            <a:off x="5893090" y="1460969"/>
            <a:ext cx="1153800" cy="416880"/>
            <a:chOff x="5893090" y="1460969"/>
            <a:chExt cx="115380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7C12033-EF41-3205-57EE-696FF914E508}"/>
                    </a:ext>
                  </a:extLst>
                </p14:cNvPr>
                <p14:cNvContentPartPr/>
                <p14:nvPr/>
              </p14:nvContentPartPr>
              <p14:xfrm>
                <a:off x="5893090" y="1578689"/>
                <a:ext cx="228600" cy="186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7C12033-EF41-3205-57EE-696FF914E50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84090" y="1569689"/>
                  <a:ext cx="246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82718F4-AD85-2206-5B8D-9A8194C043B9}"/>
                    </a:ext>
                  </a:extLst>
                </p14:cNvPr>
                <p14:cNvContentPartPr/>
                <p14:nvPr/>
              </p14:nvContentPartPr>
              <p14:xfrm>
                <a:off x="6117730" y="1773089"/>
                <a:ext cx="94680" cy="104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82718F4-AD85-2206-5B8D-9A8194C043B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09090" y="1764449"/>
                  <a:ext cx="112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96977A3-CD46-7CC9-3790-E3CE4B23E9FD}"/>
                    </a:ext>
                  </a:extLst>
                </p14:cNvPr>
                <p14:cNvContentPartPr/>
                <p14:nvPr/>
              </p14:nvContentPartPr>
              <p14:xfrm>
                <a:off x="6439210" y="1550609"/>
                <a:ext cx="174960" cy="202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96977A3-CD46-7CC9-3790-E3CE4B23E9F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30210" y="1541969"/>
                  <a:ext cx="192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E7FDEFE-033A-B708-9A1C-8F7B3BBDA532}"/>
                    </a:ext>
                  </a:extLst>
                </p14:cNvPr>
                <p14:cNvContentPartPr/>
                <p14:nvPr/>
              </p14:nvContentPartPr>
              <p14:xfrm>
                <a:off x="6551530" y="1778489"/>
                <a:ext cx="70920" cy="56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E7FDEFE-033A-B708-9A1C-8F7B3BBDA53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42530" y="1769489"/>
                  <a:ext cx="88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7E78E8F-80A5-A4C2-F41E-ECD51F4EF33A}"/>
                    </a:ext>
                  </a:extLst>
                </p14:cNvPr>
                <p14:cNvContentPartPr/>
                <p14:nvPr/>
              </p14:nvContentPartPr>
              <p14:xfrm>
                <a:off x="6853930" y="1558169"/>
                <a:ext cx="192960" cy="168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7E78E8F-80A5-A4C2-F41E-ECD51F4EF3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45290" y="1549529"/>
                  <a:ext cx="210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34D6C9D-B164-8341-F333-18C542FC4526}"/>
                    </a:ext>
                  </a:extLst>
                </p14:cNvPr>
                <p14:cNvContentPartPr/>
                <p14:nvPr/>
              </p14:nvContentPartPr>
              <p14:xfrm>
                <a:off x="6898210" y="1460969"/>
                <a:ext cx="99000" cy="314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34D6C9D-B164-8341-F333-18C542FC452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89570" y="1451969"/>
                  <a:ext cx="11664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6372E9D-397B-C9C5-5FFC-544C5338DB94}"/>
              </a:ext>
            </a:extLst>
          </p:cNvPr>
          <p:cNvGrpSpPr/>
          <p:nvPr/>
        </p:nvGrpSpPr>
        <p:grpSpPr>
          <a:xfrm>
            <a:off x="2086090" y="2500289"/>
            <a:ext cx="3317040" cy="496440"/>
            <a:chOff x="2086090" y="2500289"/>
            <a:chExt cx="331704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6293824-4CF4-407B-DB00-CC52C5946B3E}"/>
                    </a:ext>
                  </a:extLst>
                </p14:cNvPr>
                <p14:cNvContentPartPr/>
                <p14:nvPr/>
              </p14:nvContentPartPr>
              <p14:xfrm>
                <a:off x="2112010" y="2733569"/>
                <a:ext cx="283680" cy="243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6293824-4CF4-407B-DB00-CC52C5946B3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03010" y="2724929"/>
                  <a:ext cx="3013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C7EC606-0652-5405-3589-2217B136AAC0}"/>
                    </a:ext>
                  </a:extLst>
                </p14:cNvPr>
                <p14:cNvContentPartPr/>
                <p14:nvPr/>
              </p14:nvContentPartPr>
              <p14:xfrm>
                <a:off x="2086090" y="2668049"/>
                <a:ext cx="307800" cy="55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C7EC606-0652-5405-3589-2217B136AAC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77450" y="2659409"/>
                  <a:ext cx="325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CD39915-460B-1BA0-57B8-560353EDDFFC}"/>
                    </a:ext>
                  </a:extLst>
                </p14:cNvPr>
                <p14:cNvContentPartPr/>
                <p14:nvPr/>
              </p14:nvContentPartPr>
              <p14:xfrm>
                <a:off x="2225410" y="2500289"/>
                <a:ext cx="151200" cy="100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CD39915-460B-1BA0-57B8-560353EDDFF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16770" y="2491649"/>
                  <a:ext cx="168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0765AC8-6055-3E0D-CCE4-5816393CEF2F}"/>
                    </a:ext>
                  </a:extLst>
                </p14:cNvPr>
                <p14:cNvContentPartPr/>
                <p14:nvPr/>
              </p14:nvContentPartPr>
              <p14:xfrm>
                <a:off x="2605930" y="2561129"/>
                <a:ext cx="379080" cy="183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0765AC8-6055-3E0D-CCE4-5816393CEF2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96930" y="2552129"/>
                  <a:ext cx="396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E66DDA9-5FAF-7814-F2A2-F2DC7ED0101A}"/>
                    </a:ext>
                  </a:extLst>
                </p14:cNvPr>
                <p14:cNvContentPartPr/>
                <p14:nvPr/>
              </p14:nvContentPartPr>
              <p14:xfrm>
                <a:off x="2837410" y="2522249"/>
                <a:ext cx="21240" cy="438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E66DDA9-5FAF-7814-F2A2-F2DC7ED0101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28410" y="2513609"/>
                  <a:ext cx="388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881598B-02B4-3D1A-BA85-057530CBEC4A}"/>
                    </a:ext>
                  </a:extLst>
                </p14:cNvPr>
                <p14:cNvContentPartPr/>
                <p14:nvPr/>
              </p14:nvContentPartPr>
              <p14:xfrm>
                <a:off x="3074290" y="2549969"/>
                <a:ext cx="109800" cy="434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881598B-02B4-3D1A-BA85-057530CBEC4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65290" y="2541329"/>
                  <a:ext cx="1274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A9F1DC6-FBB1-DA71-DF17-EB2683953351}"/>
                    </a:ext>
                  </a:extLst>
                </p14:cNvPr>
                <p14:cNvContentPartPr/>
                <p14:nvPr/>
              </p14:nvContentPartPr>
              <p14:xfrm>
                <a:off x="3209290" y="2714849"/>
                <a:ext cx="170280" cy="156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A9F1DC6-FBB1-DA71-DF17-EB268395335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00290" y="2706209"/>
                  <a:ext cx="187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DB7D2A4-9274-F1BD-D1D8-7CBD94D02979}"/>
                    </a:ext>
                  </a:extLst>
                </p14:cNvPr>
                <p14:cNvContentPartPr/>
                <p14:nvPr/>
              </p14:nvContentPartPr>
              <p14:xfrm>
                <a:off x="3335650" y="2875769"/>
                <a:ext cx="62280" cy="119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DB7D2A4-9274-F1BD-D1D8-7CBD94D0297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26650" y="2867129"/>
                  <a:ext cx="79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92274E5-25EC-14DB-ECEF-0D468AA7EA56}"/>
                    </a:ext>
                  </a:extLst>
                </p14:cNvPr>
                <p14:cNvContentPartPr/>
                <p14:nvPr/>
              </p14:nvContentPartPr>
              <p14:xfrm>
                <a:off x="3547330" y="2624489"/>
                <a:ext cx="117000" cy="203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92274E5-25EC-14DB-ECEF-0D468AA7EA5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38690" y="2615849"/>
                  <a:ext cx="134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A1E7060-3BE5-50E4-597B-C866A72B1D76}"/>
                    </a:ext>
                  </a:extLst>
                </p14:cNvPr>
                <p14:cNvContentPartPr/>
                <p14:nvPr/>
              </p14:nvContentPartPr>
              <p14:xfrm>
                <a:off x="3639850" y="2838689"/>
                <a:ext cx="53280" cy="122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A1E7060-3BE5-50E4-597B-C866A72B1D7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31210" y="2830049"/>
                  <a:ext cx="70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4A8BFAA-D9B9-EB5E-7157-5EFB8BD2B3E8}"/>
                    </a:ext>
                  </a:extLst>
                </p14:cNvPr>
                <p14:cNvContentPartPr/>
                <p14:nvPr/>
              </p14:nvContentPartPr>
              <p14:xfrm>
                <a:off x="3861250" y="2715929"/>
                <a:ext cx="171360" cy="95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4A8BFAA-D9B9-EB5E-7157-5EFB8BD2B3E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52610" y="2706929"/>
                  <a:ext cx="189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BB89512-D0B4-E811-3D42-F2C41C030F2F}"/>
                    </a:ext>
                  </a:extLst>
                </p14:cNvPr>
                <p14:cNvContentPartPr/>
                <p14:nvPr/>
              </p14:nvContentPartPr>
              <p14:xfrm>
                <a:off x="3902290" y="2594249"/>
                <a:ext cx="19800" cy="363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BB89512-D0B4-E811-3D42-F2C41C030F2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93290" y="2585249"/>
                  <a:ext cx="374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CCCD99D-6F67-01F6-1080-E15B1A576521}"/>
                    </a:ext>
                  </a:extLst>
                </p14:cNvPr>
                <p14:cNvContentPartPr/>
                <p14:nvPr/>
              </p14:nvContentPartPr>
              <p14:xfrm>
                <a:off x="4068610" y="2541689"/>
                <a:ext cx="97920" cy="455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CCCD99D-6F67-01F6-1080-E15B1A57652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59970" y="2533049"/>
                  <a:ext cx="1155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196EC4-BF4E-D964-099C-1A6C03B98855}"/>
                    </a:ext>
                  </a:extLst>
                </p14:cNvPr>
                <p14:cNvContentPartPr/>
                <p14:nvPr/>
              </p14:nvContentPartPr>
              <p14:xfrm>
                <a:off x="4386130" y="2565449"/>
                <a:ext cx="262440" cy="347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196EC4-BF4E-D964-099C-1A6C03B9885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77130" y="2556809"/>
                  <a:ext cx="2800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98D79D2-BD5D-EE27-9E7B-752FD4EFB864}"/>
                    </a:ext>
                  </a:extLst>
                </p14:cNvPr>
                <p14:cNvContentPartPr/>
                <p14:nvPr/>
              </p14:nvContentPartPr>
              <p14:xfrm>
                <a:off x="4382890" y="2539889"/>
                <a:ext cx="406440" cy="352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98D79D2-BD5D-EE27-9E7B-752FD4EFB8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73890" y="2530889"/>
                  <a:ext cx="4240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8CE89BF-4BA9-F144-1E75-6DB190FEF69B}"/>
                    </a:ext>
                  </a:extLst>
                </p14:cNvPr>
                <p14:cNvContentPartPr/>
                <p14:nvPr/>
              </p14:nvContentPartPr>
              <p14:xfrm>
                <a:off x="4846930" y="2526929"/>
                <a:ext cx="165960" cy="380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8CE89BF-4BA9-F144-1E75-6DB190FEF69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37930" y="2518289"/>
                  <a:ext cx="1836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BBD4A47-3E93-970D-7C0A-1160733D2B71}"/>
                    </a:ext>
                  </a:extLst>
                </p14:cNvPr>
                <p14:cNvContentPartPr/>
                <p14:nvPr/>
              </p14:nvContentPartPr>
              <p14:xfrm>
                <a:off x="5012530" y="2674889"/>
                <a:ext cx="172440" cy="141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BBD4A47-3E93-970D-7C0A-1160733D2B7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03530" y="2665889"/>
                  <a:ext cx="190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E5D3889-0B37-5951-8600-D9DD7B4C5C6D}"/>
                    </a:ext>
                  </a:extLst>
                </p14:cNvPr>
                <p14:cNvContentPartPr/>
                <p14:nvPr/>
              </p14:nvContentPartPr>
              <p14:xfrm>
                <a:off x="5263090" y="2507849"/>
                <a:ext cx="140040" cy="444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E5D3889-0B37-5951-8600-D9DD7B4C5C6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54450" y="2499209"/>
                  <a:ext cx="157680" cy="46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F0D9624-F994-D059-3497-9C85CE69D429}"/>
              </a:ext>
            </a:extLst>
          </p:cNvPr>
          <p:cNvGrpSpPr/>
          <p:nvPr/>
        </p:nvGrpSpPr>
        <p:grpSpPr>
          <a:xfrm>
            <a:off x="5916130" y="2305889"/>
            <a:ext cx="2357280" cy="606960"/>
            <a:chOff x="5916130" y="2305889"/>
            <a:chExt cx="235728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D7D7BFE-1DC6-0939-544D-0803F54E0B83}"/>
                    </a:ext>
                  </a:extLst>
                </p14:cNvPr>
                <p14:cNvContentPartPr/>
                <p14:nvPr/>
              </p14:nvContentPartPr>
              <p14:xfrm>
                <a:off x="5916130" y="2601089"/>
                <a:ext cx="297360" cy="25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D7D7BFE-1DC6-0939-544D-0803F54E0B8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907490" y="2592089"/>
                  <a:ext cx="315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FEA2520-D6FB-8528-C831-24D971ACF492}"/>
                    </a:ext>
                  </a:extLst>
                </p14:cNvPr>
                <p14:cNvContentPartPr/>
                <p14:nvPr/>
              </p14:nvContentPartPr>
              <p14:xfrm>
                <a:off x="5968690" y="2749409"/>
                <a:ext cx="220680" cy="9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FEA2520-D6FB-8528-C831-24D971ACF49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60050" y="2740409"/>
                  <a:ext cx="238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5DEF2D7-CB78-BC5C-B981-5899A34A4085}"/>
                    </a:ext>
                  </a:extLst>
                </p14:cNvPr>
                <p14:cNvContentPartPr/>
                <p14:nvPr/>
              </p14:nvContentPartPr>
              <p14:xfrm>
                <a:off x="6513010" y="2448449"/>
                <a:ext cx="481680" cy="128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5DEF2D7-CB78-BC5C-B981-5899A34A408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04370" y="2439809"/>
                  <a:ext cx="499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6B78DBF-2D87-1D1D-BB4A-5A83870347C1}"/>
                    </a:ext>
                  </a:extLst>
                </p14:cNvPr>
                <p14:cNvContentPartPr/>
                <p14:nvPr/>
              </p14:nvContentPartPr>
              <p14:xfrm>
                <a:off x="6763210" y="2324609"/>
                <a:ext cx="41400" cy="500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6B78DBF-2D87-1D1D-BB4A-5A83870347C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54570" y="2315609"/>
                  <a:ext cx="5904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A75238-5039-9E7C-A7FF-DB096DF28999}"/>
                    </a:ext>
                  </a:extLst>
                </p14:cNvPr>
                <p14:cNvContentPartPr/>
                <p14:nvPr/>
              </p14:nvContentPartPr>
              <p14:xfrm>
                <a:off x="7026730" y="2326049"/>
                <a:ext cx="143640" cy="489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A75238-5039-9E7C-A7FF-DB096DF2899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18090" y="2317409"/>
                  <a:ext cx="16128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E282E06-22CB-604C-7A9B-44B512140B05}"/>
                    </a:ext>
                  </a:extLst>
                </p14:cNvPr>
                <p14:cNvContentPartPr/>
                <p14:nvPr/>
              </p14:nvContentPartPr>
              <p14:xfrm>
                <a:off x="7175050" y="2516129"/>
                <a:ext cx="197280" cy="186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E282E06-22CB-604C-7A9B-44B512140B0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66410" y="2507129"/>
                  <a:ext cx="214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631C198-92A5-AE89-933D-9A1579C9143D}"/>
                    </a:ext>
                  </a:extLst>
                </p14:cNvPr>
                <p14:cNvContentPartPr/>
                <p14:nvPr/>
              </p14:nvContentPartPr>
              <p14:xfrm>
                <a:off x="7362610" y="2653289"/>
                <a:ext cx="42120" cy="105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631C198-92A5-AE89-933D-9A1579C9143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53610" y="2644649"/>
                  <a:ext cx="59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786C669-B8C3-46EC-D2C3-DD6F5E5C38D2}"/>
                    </a:ext>
                  </a:extLst>
                </p14:cNvPr>
                <p14:cNvContentPartPr/>
                <p14:nvPr/>
              </p14:nvContentPartPr>
              <p14:xfrm>
                <a:off x="7569970" y="2378969"/>
                <a:ext cx="213840" cy="259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786C669-B8C3-46EC-D2C3-DD6F5E5C38D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61330" y="2369969"/>
                  <a:ext cx="2314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082521B-902A-7CA9-A7C8-F91E245A1F79}"/>
                    </a:ext>
                  </a:extLst>
                </p14:cNvPr>
                <p14:cNvContentPartPr/>
                <p14:nvPr/>
              </p14:nvContentPartPr>
              <p14:xfrm>
                <a:off x="7681210" y="2679209"/>
                <a:ext cx="109080" cy="107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082521B-902A-7CA9-A7C8-F91E245A1F7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72570" y="2670209"/>
                  <a:ext cx="126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B4B1E40-A728-D29F-489B-914F744D4528}"/>
                    </a:ext>
                  </a:extLst>
                </p14:cNvPr>
                <p14:cNvContentPartPr/>
                <p14:nvPr/>
              </p14:nvContentPartPr>
              <p14:xfrm>
                <a:off x="7923130" y="2457089"/>
                <a:ext cx="190080" cy="189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B4B1E40-A728-D29F-489B-914F744D452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914490" y="2448089"/>
                  <a:ext cx="207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5EEFE43-D759-67A9-302D-0A7BC88957CB}"/>
                    </a:ext>
                  </a:extLst>
                </p14:cNvPr>
                <p14:cNvContentPartPr/>
                <p14:nvPr/>
              </p14:nvContentPartPr>
              <p14:xfrm>
                <a:off x="8003770" y="2342249"/>
                <a:ext cx="60120" cy="420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5EEFE43-D759-67A9-302D-0A7BC88957C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94770" y="2333609"/>
                  <a:ext cx="7776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C2871C1-23FC-EF40-1B4F-37CFC74BBA77}"/>
                    </a:ext>
                  </a:extLst>
                </p14:cNvPr>
                <p14:cNvContentPartPr/>
                <p14:nvPr/>
              </p14:nvContentPartPr>
              <p14:xfrm>
                <a:off x="8116810" y="2305889"/>
                <a:ext cx="156600" cy="606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C2871C1-23FC-EF40-1B4F-37CFC74BBA7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07810" y="2296889"/>
                  <a:ext cx="174240" cy="62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D0568C6-D186-BBDA-E3FB-DC7EEE4D39B0}"/>
              </a:ext>
            </a:extLst>
          </p:cNvPr>
          <p:cNvGrpSpPr/>
          <p:nvPr/>
        </p:nvGrpSpPr>
        <p:grpSpPr>
          <a:xfrm>
            <a:off x="8647810" y="2159009"/>
            <a:ext cx="1428480" cy="594000"/>
            <a:chOff x="8647810" y="2159009"/>
            <a:chExt cx="142848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CD8FAD2-5B3C-254E-2E59-6CFE807548BE}"/>
                    </a:ext>
                  </a:extLst>
                </p14:cNvPr>
                <p14:cNvContentPartPr/>
                <p14:nvPr/>
              </p14:nvContentPartPr>
              <p14:xfrm>
                <a:off x="8647810" y="2468609"/>
                <a:ext cx="399960" cy="229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CD8FAD2-5B3C-254E-2E59-6CFE807548B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39170" y="2459969"/>
                  <a:ext cx="417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FFBD10B-1F0E-F4B9-5D15-B865FAB04BF4}"/>
                    </a:ext>
                  </a:extLst>
                </p14:cNvPr>
                <p14:cNvContentPartPr/>
                <p14:nvPr/>
              </p14:nvContentPartPr>
              <p14:xfrm>
                <a:off x="8678050" y="2333609"/>
                <a:ext cx="334080" cy="9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FFBD10B-1F0E-F4B9-5D15-B865FAB04BF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69410" y="2324969"/>
                  <a:ext cx="351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0821142-261D-34F5-41A3-9BC8F94CC493}"/>
                    </a:ext>
                  </a:extLst>
                </p14:cNvPr>
                <p14:cNvContentPartPr/>
                <p14:nvPr/>
              </p14:nvContentPartPr>
              <p14:xfrm>
                <a:off x="8812690" y="2159009"/>
                <a:ext cx="147600" cy="127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0821142-261D-34F5-41A3-9BC8F94CC49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04050" y="2150369"/>
                  <a:ext cx="165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1BE018C-7796-89DB-9251-CA62D108E6D5}"/>
                    </a:ext>
                  </a:extLst>
                </p14:cNvPr>
                <p14:cNvContentPartPr/>
                <p14:nvPr/>
              </p14:nvContentPartPr>
              <p14:xfrm>
                <a:off x="9234970" y="2303729"/>
                <a:ext cx="301320" cy="274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1BE018C-7796-89DB-9251-CA62D108E6D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226330" y="2295089"/>
                  <a:ext cx="318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9728BEE-8900-7C8B-226F-1E989A2ED48E}"/>
                    </a:ext>
                  </a:extLst>
                </p14:cNvPr>
                <p14:cNvContentPartPr/>
                <p14:nvPr/>
              </p14:nvContentPartPr>
              <p14:xfrm>
                <a:off x="9182410" y="2307689"/>
                <a:ext cx="420120" cy="310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9728BEE-8900-7C8B-226F-1E989A2ED48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173770" y="2298689"/>
                  <a:ext cx="4377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FBCBD9F-AD9B-FDCC-8B2A-9E7988FAAA2B}"/>
                    </a:ext>
                  </a:extLst>
                </p14:cNvPr>
                <p14:cNvContentPartPr/>
                <p14:nvPr/>
              </p14:nvContentPartPr>
              <p14:xfrm>
                <a:off x="9680650" y="2399129"/>
                <a:ext cx="225360" cy="154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FBCBD9F-AD9B-FDCC-8B2A-9E7988FAAA2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72010" y="2390489"/>
                  <a:ext cx="243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8AA0EF9-7C6D-81E9-41F9-80EAE36C33C0}"/>
                    </a:ext>
                  </a:extLst>
                </p14:cNvPr>
                <p14:cNvContentPartPr/>
                <p14:nvPr/>
              </p14:nvContentPartPr>
              <p14:xfrm>
                <a:off x="9580210" y="2293289"/>
                <a:ext cx="187560" cy="365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8AA0EF9-7C6D-81E9-41F9-80EAE36C33C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71570" y="2284649"/>
                  <a:ext cx="2052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B1356C8-9C76-EC84-57E1-CA6B8137B70E}"/>
                    </a:ext>
                  </a:extLst>
                </p14:cNvPr>
                <p14:cNvContentPartPr/>
                <p14:nvPr/>
              </p14:nvContentPartPr>
              <p14:xfrm>
                <a:off x="9918250" y="2290049"/>
                <a:ext cx="158040" cy="462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B1356C8-9C76-EC84-57E1-CA6B8137B70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09250" y="2281409"/>
                  <a:ext cx="175680" cy="48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A9F72CB-0557-CBF5-B8CA-151C313F46DD}"/>
                  </a:ext>
                </a:extLst>
              </p14:cNvPr>
              <p14:cNvContentPartPr/>
              <p14:nvPr/>
            </p14:nvContentPartPr>
            <p14:xfrm>
              <a:off x="9115450" y="2769929"/>
              <a:ext cx="1068120" cy="1540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A9F72CB-0557-CBF5-B8CA-151C313F46D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106810" y="2760929"/>
                <a:ext cx="108576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6F454EC2-AA92-44A8-5550-3520DEE07B00}"/>
              </a:ext>
            </a:extLst>
          </p:cNvPr>
          <p:cNvGrpSpPr/>
          <p:nvPr/>
        </p:nvGrpSpPr>
        <p:grpSpPr>
          <a:xfrm>
            <a:off x="9101770" y="3030209"/>
            <a:ext cx="1149840" cy="475560"/>
            <a:chOff x="9101770" y="3030209"/>
            <a:chExt cx="114984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9152CB3-642D-39F4-59D6-661725D65E29}"/>
                    </a:ext>
                  </a:extLst>
                </p14:cNvPr>
                <p14:cNvContentPartPr/>
                <p14:nvPr/>
              </p14:nvContentPartPr>
              <p14:xfrm>
                <a:off x="9101770" y="3089969"/>
                <a:ext cx="1149840" cy="415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9152CB3-642D-39F4-59D6-661725D65E2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93130" y="3080969"/>
                  <a:ext cx="11674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063F3A4-AF9B-C1C6-6347-322D8CC47892}"/>
                    </a:ext>
                  </a:extLst>
                </p14:cNvPr>
                <p14:cNvContentPartPr/>
                <p14:nvPr/>
              </p14:nvContentPartPr>
              <p14:xfrm>
                <a:off x="9639970" y="3030209"/>
                <a:ext cx="63000" cy="24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063F3A4-AF9B-C1C6-6347-322D8CC4789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631330" y="3021209"/>
                  <a:ext cx="8064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A6704EF-152B-4433-75C4-7FE83A9EFE7E}"/>
                  </a:ext>
                </a:extLst>
              </p14:cNvPr>
              <p14:cNvContentPartPr/>
              <p14:nvPr/>
            </p14:nvContentPartPr>
            <p14:xfrm>
              <a:off x="797650" y="3783689"/>
              <a:ext cx="453600" cy="237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A6704EF-152B-4433-75C4-7FE83A9EFE7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89010" y="3775049"/>
                <a:ext cx="4712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214DDBD-56E8-DBED-1CA7-3792C98A96F3}"/>
                  </a:ext>
                </a:extLst>
              </p14:cNvPr>
              <p14:cNvContentPartPr/>
              <p14:nvPr/>
            </p14:nvContentPartPr>
            <p14:xfrm>
              <a:off x="928690" y="3690449"/>
              <a:ext cx="23040" cy="259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214DDBD-56E8-DBED-1CA7-3792C98A96F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20050" y="3681449"/>
                <a:ext cx="4068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984D361-A19E-B44C-E04A-E7EA36F5D2F5}"/>
              </a:ext>
            </a:extLst>
          </p:cNvPr>
          <p:cNvGrpSpPr/>
          <p:nvPr/>
        </p:nvGrpSpPr>
        <p:grpSpPr>
          <a:xfrm>
            <a:off x="1483450" y="3512609"/>
            <a:ext cx="2784960" cy="442800"/>
            <a:chOff x="1483450" y="3512609"/>
            <a:chExt cx="278496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6FD1E3F-08EF-924D-D622-835D30DD3E8C}"/>
                    </a:ext>
                  </a:extLst>
                </p14:cNvPr>
                <p14:cNvContentPartPr/>
                <p14:nvPr/>
              </p14:nvContentPartPr>
              <p14:xfrm>
                <a:off x="1483450" y="3539969"/>
                <a:ext cx="1159920" cy="415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6FD1E3F-08EF-924D-D622-835D30DD3E8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74450" y="3530969"/>
                  <a:ext cx="11775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E407BEA-667B-F7C2-8037-3CC38EB29225}"/>
                    </a:ext>
                  </a:extLst>
                </p14:cNvPr>
                <p14:cNvContentPartPr/>
                <p14:nvPr/>
              </p14:nvContentPartPr>
              <p14:xfrm>
                <a:off x="2415130" y="3654449"/>
                <a:ext cx="243720" cy="246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E407BEA-667B-F7C2-8037-3CC38EB2922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06130" y="3645809"/>
                  <a:ext cx="2613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7779A8B-731A-43DB-33E2-058B332F10A0}"/>
                    </a:ext>
                  </a:extLst>
                </p14:cNvPr>
                <p14:cNvContentPartPr/>
                <p14:nvPr/>
              </p14:nvContentPartPr>
              <p14:xfrm>
                <a:off x="1968370" y="3626009"/>
                <a:ext cx="359640" cy="41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7779A8B-731A-43DB-33E2-058B332F10A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59370" y="3617009"/>
                  <a:ext cx="377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F8EE5CE-9D68-F05B-A9DE-1058E8400107}"/>
                    </a:ext>
                  </a:extLst>
                </p14:cNvPr>
                <p14:cNvContentPartPr/>
                <p14:nvPr/>
              </p14:nvContentPartPr>
              <p14:xfrm>
                <a:off x="2893930" y="3512609"/>
                <a:ext cx="1272960" cy="369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F8EE5CE-9D68-F05B-A9DE-1058E840010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885290" y="3503609"/>
                  <a:ext cx="12906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58CA25F-5E43-D823-3265-5B9D5F6CF118}"/>
                    </a:ext>
                  </a:extLst>
                </p14:cNvPr>
                <p14:cNvContentPartPr/>
                <p14:nvPr/>
              </p14:nvContentPartPr>
              <p14:xfrm>
                <a:off x="3960610" y="3613769"/>
                <a:ext cx="307800" cy="46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58CA25F-5E43-D823-3265-5B9D5F6CF11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51610" y="3605129"/>
                  <a:ext cx="32544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9F8C529-D54B-F955-097F-51B5B7CBB674}"/>
              </a:ext>
            </a:extLst>
          </p:cNvPr>
          <p:cNvGrpSpPr/>
          <p:nvPr/>
        </p:nvGrpSpPr>
        <p:grpSpPr>
          <a:xfrm>
            <a:off x="3866650" y="4010849"/>
            <a:ext cx="2010600" cy="718200"/>
            <a:chOff x="3866650" y="4010849"/>
            <a:chExt cx="2010600" cy="7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FF1C586-DD36-53FF-AA48-A67C22E2262F}"/>
                    </a:ext>
                  </a:extLst>
                </p14:cNvPr>
                <p14:cNvContentPartPr/>
                <p14:nvPr/>
              </p14:nvContentPartPr>
              <p14:xfrm>
                <a:off x="3866650" y="4097249"/>
                <a:ext cx="216720" cy="570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FF1C586-DD36-53FF-AA48-A67C22E2262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57650" y="4088249"/>
                  <a:ext cx="23436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CEA7B40-C658-CD38-268F-ECEBD605FF5F}"/>
                    </a:ext>
                  </a:extLst>
                </p14:cNvPr>
                <p14:cNvContentPartPr/>
                <p14:nvPr/>
              </p14:nvContentPartPr>
              <p14:xfrm>
                <a:off x="4273090" y="4240169"/>
                <a:ext cx="358200" cy="145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CEA7B40-C658-CD38-268F-ECEBD605FF5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64090" y="4231529"/>
                  <a:ext cx="375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8BEC2FD-85B4-3D39-4D30-B3E9AC55F2ED}"/>
                    </a:ext>
                  </a:extLst>
                </p14:cNvPr>
                <p14:cNvContentPartPr/>
                <p14:nvPr/>
              </p14:nvContentPartPr>
              <p14:xfrm>
                <a:off x="4441570" y="4161329"/>
                <a:ext cx="62280" cy="332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8BEC2FD-85B4-3D39-4D30-B3E9AC55F2E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32570" y="4152329"/>
                  <a:ext cx="799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3006916-A13E-2EE9-32B9-2BC830996B78}"/>
                    </a:ext>
                  </a:extLst>
                </p14:cNvPr>
                <p14:cNvContentPartPr/>
                <p14:nvPr/>
              </p14:nvContentPartPr>
              <p14:xfrm>
                <a:off x="4586650" y="4528889"/>
                <a:ext cx="54000" cy="200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3006916-A13E-2EE9-32B9-2BC830996B7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78010" y="4520249"/>
                  <a:ext cx="71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20A5034-9F06-B053-EF42-DDF1205D7D4B}"/>
                    </a:ext>
                  </a:extLst>
                </p14:cNvPr>
                <p14:cNvContentPartPr/>
                <p14:nvPr/>
              </p14:nvContentPartPr>
              <p14:xfrm>
                <a:off x="4506010" y="4641209"/>
                <a:ext cx="162000" cy="36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20A5034-9F06-B053-EF42-DDF1205D7D4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97010" y="4632569"/>
                  <a:ext cx="179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E4A9DE5-2629-5276-AA9F-DC612C482DD4}"/>
                    </a:ext>
                  </a:extLst>
                </p14:cNvPr>
                <p14:cNvContentPartPr/>
                <p14:nvPr/>
              </p14:nvContentPartPr>
              <p14:xfrm>
                <a:off x="4772770" y="4010849"/>
                <a:ext cx="99360" cy="187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E4A9DE5-2629-5276-AA9F-DC612C482DD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63770" y="4002209"/>
                  <a:ext cx="117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2FACDA7-8050-1A68-E61D-F709D7FF07FE}"/>
                    </a:ext>
                  </a:extLst>
                </p14:cNvPr>
                <p14:cNvContentPartPr/>
                <p14:nvPr/>
              </p14:nvContentPartPr>
              <p14:xfrm>
                <a:off x="4700770" y="4032449"/>
                <a:ext cx="147240" cy="137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2FACDA7-8050-1A68-E61D-F709D7FF07F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691770" y="4023449"/>
                  <a:ext cx="164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2EDF561-32E0-F9E4-12B4-0EE839E7B8AF}"/>
                    </a:ext>
                  </a:extLst>
                </p14:cNvPr>
                <p14:cNvContentPartPr/>
                <p14:nvPr/>
              </p14:nvContentPartPr>
              <p14:xfrm>
                <a:off x="4735690" y="4024169"/>
                <a:ext cx="169200" cy="146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2EDF561-32E0-F9E4-12B4-0EE839E7B8A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26690" y="4015169"/>
                  <a:ext cx="186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BFBE411-DBC0-3C79-BDBC-5B67D7306EC0}"/>
                    </a:ext>
                  </a:extLst>
                </p14:cNvPr>
                <p14:cNvContentPartPr/>
                <p14:nvPr/>
              </p14:nvContentPartPr>
              <p14:xfrm>
                <a:off x="4908490" y="4240169"/>
                <a:ext cx="385920" cy="123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BFBE411-DBC0-3C79-BDBC-5B67D7306EC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99490" y="4231529"/>
                  <a:ext cx="403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686E513-83F7-2C0E-DA27-B693F0EDA540}"/>
                    </a:ext>
                  </a:extLst>
                </p14:cNvPr>
                <p14:cNvContentPartPr/>
                <p14:nvPr/>
              </p14:nvContentPartPr>
              <p14:xfrm>
                <a:off x="5119090" y="4144769"/>
                <a:ext cx="36360" cy="446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686E513-83F7-2C0E-DA27-B693F0EDA54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10090" y="4135769"/>
                  <a:ext cx="540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B167E77-71AB-CFB5-AB28-3C8B3DCB2B9C}"/>
                    </a:ext>
                  </a:extLst>
                </p14:cNvPr>
                <p14:cNvContentPartPr/>
                <p14:nvPr/>
              </p14:nvContentPartPr>
              <p14:xfrm>
                <a:off x="5397010" y="4196609"/>
                <a:ext cx="203400" cy="298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B167E77-71AB-CFB5-AB28-3C8B3DCB2B9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388010" y="4187969"/>
                  <a:ext cx="2210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6B7506E-DD44-037E-53F2-8EDE39B0387B}"/>
                    </a:ext>
                  </a:extLst>
                </p14:cNvPr>
                <p14:cNvContentPartPr/>
                <p14:nvPr/>
              </p14:nvContentPartPr>
              <p14:xfrm>
                <a:off x="5735770" y="4317929"/>
                <a:ext cx="33120" cy="152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6B7506E-DD44-037E-53F2-8EDE39B0387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26770" y="4309289"/>
                  <a:ext cx="50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8110779-F3CA-6A0E-351B-226DF2B44887}"/>
                    </a:ext>
                  </a:extLst>
                </p14:cNvPr>
                <p14:cNvContentPartPr/>
                <p14:nvPr/>
              </p14:nvContentPartPr>
              <p14:xfrm>
                <a:off x="5669170" y="4245569"/>
                <a:ext cx="208080" cy="138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8110779-F3CA-6A0E-351B-226DF2B4488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60530" y="4236569"/>
                  <a:ext cx="225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C8EC57F-E8DC-248C-2FCD-08C6C5BBB153}"/>
                    </a:ext>
                  </a:extLst>
                </p14:cNvPr>
                <p14:cNvContentPartPr/>
                <p14:nvPr/>
              </p14:nvContentPartPr>
              <p14:xfrm>
                <a:off x="5269930" y="4608809"/>
                <a:ext cx="25920" cy="93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C8EC57F-E8DC-248C-2FCD-08C6C5BBB15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60930" y="4599809"/>
                  <a:ext cx="43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B0EEE29-C770-D70B-3D0B-85EAE4CE9ED8}"/>
                    </a:ext>
                  </a:extLst>
                </p14:cNvPr>
                <p14:cNvContentPartPr/>
                <p14:nvPr/>
              </p14:nvContentPartPr>
              <p14:xfrm>
                <a:off x="5297290" y="4475609"/>
                <a:ext cx="25920" cy="10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B0EEE29-C770-D70B-3D0B-85EAE4CE9ED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88290" y="4466969"/>
                  <a:ext cx="435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E6F3FAC-029C-AFF5-AD80-0CD41C961CDD}"/>
              </a:ext>
            </a:extLst>
          </p:cNvPr>
          <p:cNvGrpSpPr/>
          <p:nvPr/>
        </p:nvGrpSpPr>
        <p:grpSpPr>
          <a:xfrm>
            <a:off x="6186130" y="3967649"/>
            <a:ext cx="3954240" cy="542520"/>
            <a:chOff x="6186130" y="3967649"/>
            <a:chExt cx="395424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22255AC-95A9-685E-04C8-70ACA7F99E38}"/>
                    </a:ext>
                  </a:extLst>
                </p14:cNvPr>
                <p14:cNvContentPartPr/>
                <p14:nvPr/>
              </p14:nvContentPartPr>
              <p14:xfrm>
                <a:off x="6186130" y="4314689"/>
                <a:ext cx="388440" cy="165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22255AC-95A9-685E-04C8-70ACA7F99E3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77130" y="4305689"/>
                  <a:ext cx="406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AD98F0C-0203-619E-6A9B-5D2EE49C2455}"/>
                    </a:ext>
                  </a:extLst>
                </p14:cNvPr>
                <p14:cNvContentPartPr/>
                <p14:nvPr/>
              </p14:nvContentPartPr>
              <p14:xfrm>
                <a:off x="6357490" y="4162409"/>
                <a:ext cx="27720" cy="5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AD98F0C-0203-619E-6A9B-5D2EE49C245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48850" y="4153409"/>
                  <a:ext cx="45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900532C-E810-10DE-E841-7471F54B6C59}"/>
                    </a:ext>
                  </a:extLst>
                </p14:cNvPr>
                <p14:cNvContentPartPr/>
                <p14:nvPr/>
              </p14:nvContentPartPr>
              <p14:xfrm>
                <a:off x="6816850" y="4268249"/>
                <a:ext cx="185040" cy="146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900532C-E810-10DE-E841-7471F54B6C5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08210" y="4259609"/>
                  <a:ext cx="202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E7B709E-6FAC-709D-B76D-9A41988FF1B9}"/>
                    </a:ext>
                  </a:extLst>
                </p14:cNvPr>
                <p14:cNvContentPartPr/>
                <p14:nvPr/>
              </p14:nvContentPartPr>
              <p14:xfrm>
                <a:off x="7249210" y="4004009"/>
                <a:ext cx="1356480" cy="506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E7B709E-6FAC-709D-B76D-9A41988FF1B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40210" y="3995369"/>
                  <a:ext cx="137412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87833F3-E6E8-E85D-9BBF-374C987F46C2}"/>
                    </a:ext>
                  </a:extLst>
                </p14:cNvPr>
                <p14:cNvContentPartPr/>
                <p14:nvPr/>
              </p14:nvContentPartPr>
              <p14:xfrm>
                <a:off x="8275210" y="4173569"/>
                <a:ext cx="203040" cy="8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87833F3-E6E8-E85D-9BBF-374C987F46C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266210" y="4164929"/>
                  <a:ext cx="220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FC38138-383B-8F40-2170-6B8D7C7576A2}"/>
                    </a:ext>
                  </a:extLst>
                </p14:cNvPr>
                <p14:cNvContentPartPr/>
                <p14:nvPr/>
              </p14:nvContentPartPr>
              <p14:xfrm>
                <a:off x="8825650" y="3967649"/>
                <a:ext cx="1314720" cy="468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FC38138-383B-8F40-2170-6B8D7C7576A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816650" y="3959009"/>
                  <a:ext cx="13323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ECE06C0-12B0-0583-7092-45E87929C44C}"/>
                    </a:ext>
                  </a:extLst>
                </p14:cNvPr>
                <p14:cNvContentPartPr/>
                <p14:nvPr/>
              </p14:nvContentPartPr>
              <p14:xfrm>
                <a:off x="9544210" y="4005449"/>
                <a:ext cx="291600" cy="50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ECE06C0-12B0-0583-7092-45E87929C44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35570" y="3996809"/>
                  <a:ext cx="30924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9B031062-6FD9-44F7-284F-0A13FF889A0D}"/>
              </a:ext>
            </a:extLst>
          </p:cNvPr>
          <p:cNvGrpSpPr/>
          <p:nvPr/>
        </p:nvGrpSpPr>
        <p:grpSpPr>
          <a:xfrm>
            <a:off x="808090" y="5215409"/>
            <a:ext cx="1114200" cy="396720"/>
            <a:chOff x="808090" y="5215409"/>
            <a:chExt cx="111420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9BD13DE-F2FB-80FE-F9BC-9CF232CA74C0}"/>
                    </a:ext>
                  </a:extLst>
                </p14:cNvPr>
                <p14:cNvContentPartPr/>
                <p14:nvPr/>
              </p14:nvContentPartPr>
              <p14:xfrm>
                <a:off x="808090" y="5283809"/>
                <a:ext cx="162720" cy="328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9BD13DE-F2FB-80FE-F9BC-9CF232CA74C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9090" y="5275169"/>
                  <a:ext cx="1803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8888A63-5A27-AA35-B1D9-600A2AA0159C}"/>
                    </a:ext>
                  </a:extLst>
                </p14:cNvPr>
                <p14:cNvContentPartPr/>
                <p14:nvPr/>
              </p14:nvContentPartPr>
              <p14:xfrm>
                <a:off x="1017970" y="5429609"/>
                <a:ext cx="403560" cy="169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8888A63-5A27-AA35-B1D9-600A2AA0159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8970" y="5420609"/>
                  <a:ext cx="421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87BC617-5E43-BE6F-D2F3-4D3999B58BEA}"/>
                    </a:ext>
                  </a:extLst>
                </p14:cNvPr>
                <p14:cNvContentPartPr/>
                <p14:nvPr/>
              </p14:nvContentPartPr>
              <p14:xfrm>
                <a:off x="1539610" y="5215409"/>
                <a:ext cx="382680" cy="352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87BC617-5E43-BE6F-D2F3-4D3999B58BE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530970" y="5206409"/>
                  <a:ext cx="4003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EEB22BC-4C59-C9DE-FD0F-75ACAF4CC804}"/>
                    </a:ext>
                  </a:extLst>
                </p14:cNvPr>
                <p14:cNvContentPartPr/>
                <p14:nvPr/>
              </p14:nvContentPartPr>
              <p14:xfrm>
                <a:off x="1572730" y="5283089"/>
                <a:ext cx="280800" cy="89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EEB22BC-4C59-C9DE-FD0F-75ACAF4CC80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564090" y="5274449"/>
                  <a:ext cx="29844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CC7EF9D-2731-A770-EA95-8350BA21AD73}"/>
              </a:ext>
            </a:extLst>
          </p:cNvPr>
          <p:cNvGrpSpPr/>
          <p:nvPr/>
        </p:nvGrpSpPr>
        <p:grpSpPr>
          <a:xfrm>
            <a:off x="2183650" y="4969529"/>
            <a:ext cx="1981440" cy="705960"/>
            <a:chOff x="2183650" y="4969529"/>
            <a:chExt cx="1981440" cy="70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6A79525-8420-C65A-DA41-AF7256754CBE}"/>
                    </a:ext>
                  </a:extLst>
                </p14:cNvPr>
                <p14:cNvContentPartPr/>
                <p14:nvPr/>
              </p14:nvContentPartPr>
              <p14:xfrm>
                <a:off x="2183650" y="4969529"/>
                <a:ext cx="1981440" cy="705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6A79525-8420-C65A-DA41-AF7256754CB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174650" y="4960889"/>
                  <a:ext cx="199908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E8725A3-4E34-DB9A-48F4-6F589DC1A611}"/>
                    </a:ext>
                  </a:extLst>
                </p14:cNvPr>
                <p14:cNvContentPartPr/>
                <p14:nvPr/>
              </p14:nvContentPartPr>
              <p14:xfrm>
                <a:off x="3882850" y="5196329"/>
                <a:ext cx="278640" cy="29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E8725A3-4E34-DB9A-48F4-6F589DC1A61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873850" y="5187689"/>
                  <a:ext cx="296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6E1BD5E-EE3A-4351-97EB-748678373046}"/>
                    </a:ext>
                  </a:extLst>
                </p14:cNvPr>
                <p14:cNvContentPartPr/>
                <p14:nvPr/>
              </p14:nvContentPartPr>
              <p14:xfrm>
                <a:off x="2459770" y="5244209"/>
                <a:ext cx="506880" cy="50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6E1BD5E-EE3A-4351-97EB-74867837304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51130" y="5235569"/>
                  <a:ext cx="5245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16E2EB2-35BE-D791-E6A6-64838E231C40}"/>
              </a:ext>
            </a:extLst>
          </p:cNvPr>
          <p:cNvGrpSpPr/>
          <p:nvPr/>
        </p:nvGrpSpPr>
        <p:grpSpPr>
          <a:xfrm>
            <a:off x="4487290" y="4936409"/>
            <a:ext cx="1151640" cy="667440"/>
            <a:chOff x="4487290" y="4936409"/>
            <a:chExt cx="115164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8C9F919-C99D-1BA6-28C5-9072D3BC3E71}"/>
                    </a:ext>
                  </a:extLst>
                </p14:cNvPr>
                <p14:cNvContentPartPr/>
                <p14:nvPr/>
              </p14:nvContentPartPr>
              <p14:xfrm>
                <a:off x="4487290" y="5125769"/>
                <a:ext cx="321480" cy="389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8C9F919-C99D-1BA6-28C5-9072D3BC3E7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478650" y="5117129"/>
                  <a:ext cx="3391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1021777-1CCC-E9A6-8FE9-2BBB9E6F597B}"/>
                    </a:ext>
                  </a:extLst>
                </p14:cNvPr>
                <p14:cNvContentPartPr/>
                <p14:nvPr/>
              </p14:nvContentPartPr>
              <p14:xfrm>
                <a:off x="5084530" y="4991489"/>
                <a:ext cx="243720" cy="225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1021777-1CCC-E9A6-8FE9-2BBB9E6F597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075530" y="4982849"/>
                  <a:ext cx="261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2B0BDF1-F844-E847-8BDE-379FF48E0829}"/>
                    </a:ext>
                  </a:extLst>
                </p14:cNvPr>
                <p14:cNvContentPartPr/>
                <p14:nvPr/>
              </p14:nvContentPartPr>
              <p14:xfrm>
                <a:off x="5132050" y="5191649"/>
                <a:ext cx="26280" cy="259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2B0BDF1-F844-E847-8BDE-379FF48E082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23410" y="5182649"/>
                  <a:ext cx="439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944FFAD-B289-7FFC-72AD-343987D030A1}"/>
                    </a:ext>
                  </a:extLst>
                </p14:cNvPr>
                <p14:cNvContentPartPr/>
                <p14:nvPr/>
              </p14:nvContentPartPr>
              <p14:xfrm>
                <a:off x="5159770" y="5432489"/>
                <a:ext cx="181440" cy="171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944FFAD-B289-7FFC-72AD-343987D030A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150770" y="5423849"/>
                  <a:ext cx="199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0C331A7-4731-2C9E-FD15-B0DC84500B3C}"/>
                    </a:ext>
                  </a:extLst>
                </p14:cNvPr>
                <p14:cNvContentPartPr/>
                <p14:nvPr/>
              </p14:nvContentPartPr>
              <p14:xfrm>
                <a:off x="5395570" y="4936409"/>
                <a:ext cx="243360" cy="162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0C331A7-4731-2C9E-FD15-B0DC84500B3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386930" y="4927409"/>
                  <a:ext cx="26100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41A444BA-60F7-C776-C423-3B16FF4D499F}"/>
                  </a:ext>
                </a:extLst>
              </p14:cNvPr>
              <p14:cNvContentPartPr/>
              <p14:nvPr/>
            </p14:nvContentPartPr>
            <p14:xfrm>
              <a:off x="5929810" y="5066369"/>
              <a:ext cx="438120" cy="3106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41A444BA-60F7-C776-C423-3B16FF4D499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920810" y="5057369"/>
                <a:ext cx="455760" cy="32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74C2C5C-72FC-B211-A55B-6221E15CE091}"/>
              </a:ext>
            </a:extLst>
          </p:cNvPr>
          <p:cNvGrpSpPr/>
          <p:nvPr/>
        </p:nvGrpSpPr>
        <p:grpSpPr>
          <a:xfrm>
            <a:off x="6655210" y="4951169"/>
            <a:ext cx="933840" cy="405720"/>
            <a:chOff x="6655210" y="4951169"/>
            <a:chExt cx="93384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2B7D0C9-4E39-51C9-7BB0-5E7AB32367EF}"/>
                    </a:ext>
                  </a:extLst>
                </p14:cNvPr>
                <p14:cNvContentPartPr/>
                <p14:nvPr/>
              </p14:nvContentPartPr>
              <p14:xfrm>
                <a:off x="6655210" y="5044409"/>
                <a:ext cx="194400" cy="312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2B7D0C9-4E39-51C9-7BB0-5E7AB32367E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646570" y="5035409"/>
                  <a:ext cx="2120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B74793F-50C9-E5F4-D032-D243CFBB50A3}"/>
                    </a:ext>
                  </a:extLst>
                </p14:cNvPr>
                <p14:cNvContentPartPr/>
                <p14:nvPr/>
              </p14:nvContentPartPr>
              <p14:xfrm>
                <a:off x="6888850" y="5173289"/>
                <a:ext cx="217800" cy="19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B74793F-50C9-E5F4-D032-D243CFBB50A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80210" y="5164649"/>
                  <a:ext cx="235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633EECB-0FE4-823F-8B77-3FEC26E96822}"/>
                    </a:ext>
                  </a:extLst>
                </p14:cNvPr>
                <p14:cNvContentPartPr/>
                <p14:nvPr/>
              </p14:nvContentPartPr>
              <p14:xfrm>
                <a:off x="6897130" y="5226929"/>
                <a:ext cx="189000" cy="10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633EECB-0FE4-823F-8B77-3FEC26E9682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88130" y="5217929"/>
                  <a:ext cx="206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729DD04-19FD-6EA1-082A-3762DD45A318}"/>
                    </a:ext>
                  </a:extLst>
                </p14:cNvPr>
                <p14:cNvContentPartPr/>
                <p14:nvPr/>
              </p14:nvContentPartPr>
              <p14:xfrm>
                <a:off x="6977770" y="5072129"/>
                <a:ext cx="80640" cy="277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729DD04-19FD-6EA1-082A-3762DD45A31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968770" y="5063489"/>
                  <a:ext cx="982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06AC460-878C-C919-BEE5-34CFECD4DF84}"/>
                    </a:ext>
                  </a:extLst>
                </p14:cNvPr>
                <p14:cNvContentPartPr/>
                <p14:nvPr/>
              </p14:nvContentPartPr>
              <p14:xfrm>
                <a:off x="7280890" y="5109209"/>
                <a:ext cx="152280" cy="236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06AC460-878C-C919-BEE5-34CFECD4DF8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271890" y="5100209"/>
                  <a:ext cx="1699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F553BED-5FA2-DBCF-D2F7-652B1475D39B}"/>
                    </a:ext>
                  </a:extLst>
                </p14:cNvPr>
                <p14:cNvContentPartPr/>
                <p14:nvPr/>
              </p14:nvContentPartPr>
              <p14:xfrm>
                <a:off x="7529290" y="4951169"/>
                <a:ext cx="59760" cy="228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F553BED-5FA2-DBCF-D2F7-652B1475D39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520650" y="4942529"/>
                  <a:ext cx="7740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B645A23-0654-68C5-E05A-57E93A0F6358}"/>
              </a:ext>
            </a:extLst>
          </p:cNvPr>
          <p:cNvGrpSpPr/>
          <p:nvPr/>
        </p:nvGrpSpPr>
        <p:grpSpPr>
          <a:xfrm>
            <a:off x="823570" y="5802569"/>
            <a:ext cx="4635000" cy="549360"/>
            <a:chOff x="823570" y="5802569"/>
            <a:chExt cx="463500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32B2AE4-C764-4E58-EA7A-7376E24A7F59}"/>
                    </a:ext>
                  </a:extLst>
                </p14:cNvPr>
                <p14:cNvContentPartPr/>
                <p14:nvPr/>
              </p14:nvContentPartPr>
              <p14:xfrm>
                <a:off x="874690" y="5963489"/>
                <a:ext cx="39960" cy="246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32B2AE4-C764-4E58-EA7A-7376E24A7F5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65690" y="5954849"/>
                  <a:ext cx="576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35D594E-1641-0097-C7DB-6FB6A615DE4A}"/>
                    </a:ext>
                  </a:extLst>
                </p14:cNvPr>
                <p14:cNvContentPartPr/>
                <p14:nvPr/>
              </p14:nvContentPartPr>
              <p14:xfrm>
                <a:off x="823570" y="5947649"/>
                <a:ext cx="230040" cy="54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35D594E-1641-0097-C7DB-6FB6A615DE4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14570" y="5938649"/>
                  <a:ext cx="247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0FD5827-59C3-BE8C-4B2C-EDE3AC915312}"/>
                    </a:ext>
                  </a:extLst>
                </p14:cNvPr>
                <p14:cNvContentPartPr/>
                <p14:nvPr/>
              </p14:nvContentPartPr>
              <p14:xfrm>
                <a:off x="999610" y="5902649"/>
                <a:ext cx="350640" cy="310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0FD5827-59C3-BE8C-4B2C-EDE3AC91531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90610" y="5894009"/>
                  <a:ext cx="3682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5917E32-5D4B-142E-B7BE-AB0D5B8A9344}"/>
                    </a:ext>
                  </a:extLst>
                </p14:cNvPr>
                <p14:cNvContentPartPr/>
                <p14:nvPr/>
              </p14:nvContentPartPr>
              <p14:xfrm>
                <a:off x="1176370" y="5958809"/>
                <a:ext cx="44640" cy="19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5917E32-5D4B-142E-B7BE-AB0D5B8A934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67370" y="5950169"/>
                  <a:ext cx="62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EF2E1E7-2B4A-5D5E-3698-558638419EC4}"/>
                    </a:ext>
                  </a:extLst>
                </p14:cNvPr>
                <p14:cNvContentPartPr/>
                <p14:nvPr/>
              </p14:nvContentPartPr>
              <p14:xfrm>
                <a:off x="1665970" y="5988689"/>
                <a:ext cx="97200" cy="173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EF2E1E7-2B4A-5D5E-3698-558638419EC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56970" y="5979689"/>
                  <a:ext cx="114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EC33648-2DE9-D55C-7C34-AD5458C59652}"/>
                    </a:ext>
                  </a:extLst>
                </p14:cNvPr>
                <p14:cNvContentPartPr/>
                <p14:nvPr/>
              </p14:nvContentPartPr>
              <p14:xfrm>
                <a:off x="1652290" y="5926049"/>
                <a:ext cx="14760" cy="8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EC33648-2DE9-D55C-7C34-AD5458C5965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643650" y="5917409"/>
                  <a:ext cx="32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A6AB288-8E87-495A-CA12-25388E0204DF}"/>
                    </a:ext>
                  </a:extLst>
                </p14:cNvPr>
                <p14:cNvContentPartPr/>
                <p14:nvPr/>
              </p14:nvContentPartPr>
              <p14:xfrm>
                <a:off x="1758130" y="6015329"/>
                <a:ext cx="127800" cy="105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A6AB288-8E87-495A-CA12-25388E0204D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749490" y="6006329"/>
                  <a:ext cx="145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DA6554F-EE9F-49C2-5FF0-0A8D1E89EC55}"/>
                    </a:ext>
                  </a:extLst>
                </p14:cNvPr>
                <p14:cNvContentPartPr/>
                <p14:nvPr/>
              </p14:nvContentPartPr>
              <p14:xfrm>
                <a:off x="1949650" y="5802569"/>
                <a:ext cx="10440" cy="276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DA6554F-EE9F-49C2-5FF0-0A8D1E89EC5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941010" y="5793569"/>
                  <a:ext cx="280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72AD111-16E2-C77B-82AA-34A25DADCC39}"/>
                    </a:ext>
                  </a:extLst>
                </p14:cNvPr>
                <p14:cNvContentPartPr/>
                <p14:nvPr/>
              </p14:nvContentPartPr>
              <p14:xfrm>
                <a:off x="1892410" y="5981849"/>
                <a:ext cx="191160" cy="34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72AD111-16E2-C77B-82AA-34A25DADCC3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883410" y="5973209"/>
                  <a:ext cx="208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5DA7A02-08A3-559D-30EB-A5702979661E}"/>
                    </a:ext>
                  </a:extLst>
                </p14:cNvPr>
                <p14:cNvContentPartPr/>
                <p14:nvPr/>
              </p14:nvContentPartPr>
              <p14:xfrm>
                <a:off x="2074570" y="5879249"/>
                <a:ext cx="675720" cy="468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5DA7A02-08A3-559D-30EB-A5702979661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065930" y="5870249"/>
                  <a:ext cx="69336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A4F46C6-E41F-D7A1-2B53-ABB218FEE85B}"/>
                    </a:ext>
                  </a:extLst>
                </p14:cNvPr>
                <p14:cNvContentPartPr/>
                <p14:nvPr/>
              </p14:nvContentPartPr>
              <p14:xfrm>
                <a:off x="2911570" y="5994449"/>
                <a:ext cx="328320" cy="154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A4F46C6-E41F-D7A1-2B53-ABB218FEE85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902570" y="5985809"/>
                  <a:ext cx="345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ACC7055-F21F-19D3-BDED-02D8BEF74581}"/>
                    </a:ext>
                  </a:extLst>
                </p14:cNvPr>
                <p14:cNvContentPartPr/>
                <p14:nvPr/>
              </p14:nvContentPartPr>
              <p14:xfrm>
                <a:off x="3076450" y="5906969"/>
                <a:ext cx="45720" cy="12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ACC7055-F21F-19D3-BDED-02D8BEF7458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067810" y="5897969"/>
                  <a:ext cx="63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D7A8122-2168-E212-3698-7BCBD03AE850}"/>
                    </a:ext>
                  </a:extLst>
                </p14:cNvPr>
                <p14:cNvContentPartPr/>
                <p14:nvPr/>
              </p14:nvContentPartPr>
              <p14:xfrm>
                <a:off x="3452290" y="5991209"/>
                <a:ext cx="856440" cy="274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D7A8122-2168-E212-3698-7BCBD03AE85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443650" y="5982569"/>
                  <a:ext cx="8740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7A5515F-AF62-5B9C-6653-D5B757A0D78F}"/>
                    </a:ext>
                  </a:extLst>
                </p14:cNvPr>
                <p14:cNvContentPartPr/>
                <p14:nvPr/>
              </p14:nvContentPartPr>
              <p14:xfrm>
                <a:off x="4602850" y="5924249"/>
                <a:ext cx="855720" cy="324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7A5515F-AF62-5B9C-6653-D5B757A0D78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593850" y="5915249"/>
                  <a:ext cx="8733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F20C5D9-BF0A-C182-9E69-711123F8B362}"/>
                    </a:ext>
                  </a:extLst>
                </p14:cNvPr>
                <p14:cNvContentPartPr/>
                <p14:nvPr/>
              </p14:nvContentPartPr>
              <p14:xfrm>
                <a:off x="4459210" y="6295769"/>
                <a:ext cx="807840" cy="56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F20C5D9-BF0A-C182-9E69-711123F8B36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450570" y="6286769"/>
                  <a:ext cx="82548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D43FB4C-0C64-A3DB-6E4F-532FB471C1BC}"/>
              </a:ext>
            </a:extLst>
          </p:cNvPr>
          <p:cNvGrpSpPr/>
          <p:nvPr/>
        </p:nvGrpSpPr>
        <p:grpSpPr>
          <a:xfrm>
            <a:off x="5867170" y="5784929"/>
            <a:ext cx="1089720" cy="423000"/>
            <a:chOff x="5867170" y="5784929"/>
            <a:chExt cx="108972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DA2B998-22F0-05DA-5ED1-E9000F7350AC}"/>
                    </a:ext>
                  </a:extLst>
                </p14:cNvPr>
                <p14:cNvContentPartPr/>
                <p14:nvPr/>
              </p14:nvContentPartPr>
              <p14:xfrm>
                <a:off x="5867170" y="5960609"/>
                <a:ext cx="250920" cy="247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DA2B998-22F0-05DA-5ED1-E9000F7350A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858530" y="5951969"/>
                  <a:ext cx="268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02D493D-0CBA-0177-CE77-FDD590359DBD}"/>
                    </a:ext>
                  </a:extLst>
                </p14:cNvPr>
                <p14:cNvContentPartPr/>
                <p14:nvPr/>
              </p14:nvContentPartPr>
              <p14:xfrm>
                <a:off x="6282970" y="6012089"/>
                <a:ext cx="227520" cy="21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02D493D-0CBA-0177-CE77-FDD590359DB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73970" y="6003089"/>
                  <a:ext cx="245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8A4D1E7-BA49-282B-4AC2-93288244B942}"/>
                    </a:ext>
                  </a:extLst>
                </p14:cNvPr>
                <p14:cNvContentPartPr/>
                <p14:nvPr/>
              </p14:nvContentPartPr>
              <p14:xfrm>
                <a:off x="6226810" y="6112529"/>
                <a:ext cx="244080" cy="18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8A4D1E7-BA49-282B-4AC2-93288244B94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18170" y="6103889"/>
                  <a:ext cx="261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4E76576-AC1C-FAD4-BC14-F481F2674B21}"/>
                    </a:ext>
                  </a:extLst>
                </p14:cNvPr>
                <p14:cNvContentPartPr/>
                <p14:nvPr/>
              </p14:nvContentPartPr>
              <p14:xfrm>
                <a:off x="6596890" y="5913089"/>
                <a:ext cx="252360" cy="247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4E76576-AC1C-FAD4-BC14-F481F2674B2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588250" y="5904449"/>
                  <a:ext cx="2700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72B82C8-FF8A-132F-61D5-0AB8C5A1492D}"/>
                    </a:ext>
                  </a:extLst>
                </p14:cNvPr>
                <p14:cNvContentPartPr/>
                <p14:nvPr/>
              </p14:nvContentPartPr>
              <p14:xfrm>
                <a:off x="6865450" y="5784929"/>
                <a:ext cx="91440" cy="142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72B82C8-FF8A-132F-61D5-0AB8C5A1492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56450" y="5775929"/>
                  <a:ext cx="10908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A20326B-AA98-ACE4-3FE0-B7F72E51EAF6}"/>
              </a:ext>
            </a:extLst>
          </p:cNvPr>
          <p:cNvGrpSpPr/>
          <p:nvPr/>
        </p:nvGrpSpPr>
        <p:grpSpPr>
          <a:xfrm>
            <a:off x="8115010" y="5389649"/>
            <a:ext cx="2986560" cy="372600"/>
            <a:chOff x="8115010" y="5389649"/>
            <a:chExt cx="298656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51B15B7-76BE-43DB-59E3-709C72F37B6D}"/>
                    </a:ext>
                  </a:extLst>
                </p14:cNvPr>
                <p14:cNvContentPartPr/>
                <p14:nvPr/>
              </p14:nvContentPartPr>
              <p14:xfrm>
                <a:off x="8115010" y="5404769"/>
                <a:ext cx="1309680" cy="357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51B15B7-76BE-43DB-59E3-709C72F37B6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06010" y="5395769"/>
                  <a:ext cx="13273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BF6C14B-BDA4-9E7B-8BDB-49E133D2A50F}"/>
                    </a:ext>
                  </a:extLst>
                </p14:cNvPr>
                <p14:cNvContentPartPr/>
                <p14:nvPr/>
              </p14:nvContentPartPr>
              <p14:xfrm>
                <a:off x="9086290" y="5531849"/>
                <a:ext cx="94320" cy="48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BF6C14B-BDA4-9E7B-8BDB-49E133D2A50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077290" y="5523209"/>
                  <a:ext cx="111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0382FC2-33FB-CCC7-60A0-E87C2AB17548}"/>
                    </a:ext>
                  </a:extLst>
                </p14:cNvPr>
                <p14:cNvContentPartPr/>
                <p14:nvPr/>
              </p14:nvContentPartPr>
              <p14:xfrm>
                <a:off x="8808010" y="5500169"/>
                <a:ext cx="361080" cy="86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0382FC2-33FB-CCC7-60A0-E87C2AB1754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799370" y="5491529"/>
                  <a:ext cx="378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3622E74-67AE-0527-97D0-894C4E628F9E}"/>
                    </a:ext>
                  </a:extLst>
                </p14:cNvPr>
                <p14:cNvContentPartPr/>
                <p14:nvPr/>
              </p14:nvContentPartPr>
              <p14:xfrm>
                <a:off x="9570130" y="5389649"/>
                <a:ext cx="774360" cy="292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3622E74-67AE-0527-97D0-894C4E628F9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561130" y="5380649"/>
                  <a:ext cx="792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66207AD-D01A-3583-1616-5B682611B66E}"/>
                    </a:ext>
                  </a:extLst>
                </p14:cNvPr>
                <p14:cNvContentPartPr/>
                <p14:nvPr/>
              </p14:nvContentPartPr>
              <p14:xfrm>
                <a:off x="10457170" y="5392529"/>
                <a:ext cx="644400" cy="344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66207AD-D01A-3583-1616-5B682611B66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448530" y="5383889"/>
                  <a:ext cx="66204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93E0E6B-097F-8881-EB2B-419A5E60B249}"/>
              </a:ext>
            </a:extLst>
          </p:cNvPr>
          <p:cNvGrpSpPr/>
          <p:nvPr/>
        </p:nvGrpSpPr>
        <p:grpSpPr>
          <a:xfrm>
            <a:off x="7235530" y="5900489"/>
            <a:ext cx="3391560" cy="930600"/>
            <a:chOff x="7235530" y="5900489"/>
            <a:chExt cx="3391560" cy="93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086294F-9E2B-4B92-EC1E-A8C65A5DFEFE}"/>
                    </a:ext>
                  </a:extLst>
                </p14:cNvPr>
                <p14:cNvContentPartPr/>
                <p14:nvPr/>
              </p14:nvContentPartPr>
              <p14:xfrm>
                <a:off x="7303210" y="5900489"/>
                <a:ext cx="641520" cy="105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086294F-9E2B-4B92-EC1E-A8C65A5DFEF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294210" y="5891489"/>
                  <a:ext cx="659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FE68226-27B5-2989-7D7C-6CC78FA3D7FD}"/>
                    </a:ext>
                  </a:extLst>
                </p14:cNvPr>
                <p14:cNvContentPartPr/>
                <p14:nvPr/>
              </p14:nvContentPartPr>
              <p14:xfrm>
                <a:off x="7235530" y="5915969"/>
                <a:ext cx="221760" cy="141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FE68226-27B5-2989-7D7C-6CC78FA3D7F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226890" y="5906969"/>
                  <a:ext cx="239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BFCDB6E-9561-0D27-51C8-29F9DE0146B7}"/>
                    </a:ext>
                  </a:extLst>
                </p14:cNvPr>
                <p14:cNvContentPartPr/>
                <p14:nvPr/>
              </p14:nvContentPartPr>
              <p14:xfrm>
                <a:off x="7901170" y="5955929"/>
                <a:ext cx="1590120" cy="456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BFCDB6E-9561-0D27-51C8-29F9DE0146B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892530" y="5947289"/>
                  <a:ext cx="16077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D3D236E-80DB-50D9-BD36-997CE58DA055}"/>
                    </a:ext>
                  </a:extLst>
                </p14:cNvPr>
                <p14:cNvContentPartPr/>
                <p14:nvPr/>
              </p14:nvContentPartPr>
              <p14:xfrm>
                <a:off x="9024730" y="6022529"/>
                <a:ext cx="398520" cy="83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D3D236E-80DB-50D9-BD36-997CE58DA05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015730" y="6013529"/>
                  <a:ext cx="416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DD555DC-8D16-685D-9839-14B6FF93EF1F}"/>
                    </a:ext>
                  </a:extLst>
                </p14:cNvPr>
                <p14:cNvContentPartPr/>
                <p14:nvPr/>
              </p14:nvContentPartPr>
              <p14:xfrm>
                <a:off x="9686770" y="5944049"/>
                <a:ext cx="940320" cy="440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DD555DC-8D16-685D-9839-14B6FF93EF1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677770" y="5935049"/>
                  <a:ext cx="95796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BE0E195-CA8C-8AFB-E207-94680CE31F0A}"/>
                    </a:ext>
                  </a:extLst>
                </p14:cNvPr>
                <p14:cNvContentPartPr/>
                <p14:nvPr/>
              </p14:nvContentPartPr>
              <p14:xfrm>
                <a:off x="9893770" y="5954849"/>
                <a:ext cx="91440" cy="8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BE0E195-CA8C-8AFB-E207-94680CE31F0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884770" y="5945849"/>
                  <a:ext cx="109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286AEB6-4642-B08C-1033-8E5EB14C0F38}"/>
                    </a:ext>
                  </a:extLst>
                </p14:cNvPr>
                <p14:cNvContentPartPr/>
                <p14:nvPr/>
              </p14:nvContentPartPr>
              <p14:xfrm>
                <a:off x="7611730" y="6412409"/>
                <a:ext cx="1916640" cy="418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286AEB6-4642-B08C-1033-8E5EB14C0F3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603090" y="6403409"/>
                  <a:ext cx="19342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C6476F0-F366-C21D-FC7B-F734EF3A3D93}"/>
                    </a:ext>
                  </a:extLst>
                </p14:cNvPr>
                <p14:cNvContentPartPr/>
                <p14:nvPr/>
              </p14:nvContentPartPr>
              <p14:xfrm>
                <a:off x="9021490" y="6531209"/>
                <a:ext cx="21240" cy="14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C6476F0-F366-C21D-FC7B-F734EF3A3D9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012850" y="6522569"/>
                  <a:ext cx="38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D0282B6-6EF2-55B1-B938-534DBB059630}"/>
                    </a:ext>
                  </a:extLst>
                </p14:cNvPr>
                <p14:cNvContentPartPr/>
                <p14:nvPr/>
              </p14:nvContentPartPr>
              <p14:xfrm>
                <a:off x="8676610" y="6576209"/>
                <a:ext cx="352080" cy="30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D0282B6-6EF2-55B1-B938-534DBB05963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667610" y="6567209"/>
                  <a:ext cx="369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4152EE9-E09F-FFD5-9964-0730CC243560}"/>
                    </a:ext>
                  </a:extLst>
                </p14:cNvPr>
                <p14:cNvContentPartPr/>
                <p14:nvPr/>
              </p14:nvContentPartPr>
              <p14:xfrm>
                <a:off x="7791370" y="6492329"/>
                <a:ext cx="529560" cy="41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4152EE9-E09F-FFD5-9964-0730CC24356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782370" y="6483689"/>
                  <a:ext cx="547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817E308-D73E-BA20-FED6-9687CC355B2D}"/>
                    </a:ext>
                  </a:extLst>
                </p14:cNvPr>
                <p14:cNvContentPartPr/>
                <p14:nvPr/>
              </p14:nvContentPartPr>
              <p14:xfrm>
                <a:off x="9641050" y="6751529"/>
                <a:ext cx="41040" cy="12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817E308-D73E-BA20-FED6-9687CC355B2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632410" y="6742529"/>
                  <a:ext cx="586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7F102BAF-059F-F291-55AD-1D40668B0D4C}"/>
              </a:ext>
            </a:extLst>
          </p:cNvPr>
          <p:cNvGrpSpPr/>
          <p:nvPr/>
        </p:nvGrpSpPr>
        <p:grpSpPr>
          <a:xfrm>
            <a:off x="258730" y="6337889"/>
            <a:ext cx="4754160" cy="489240"/>
            <a:chOff x="258730" y="6337889"/>
            <a:chExt cx="475416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572AD1-5F38-8280-6C25-6C868AA62314}"/>
                    </a:ext>
                  </a:extLst>
                </p14:cNvPr>
                <p14:cNvContentPartPr/>
                <p14:nvPr/>
              </p14:nvContentPartPr>
              <p14:xfrm>
                <a:off x="258730" y="6371729"/>
                <a:ext cx="176760" cy="282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572AD1-5F38-8280-6C25-6C868AA6231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50090" y="6362729"/>
                  <a:ext cx="1944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FCD1395-16FA-B50D-73E3-D8DFFC4A5A7B}"/>
                    </a:ext>
                  </a:extLst>
                </p14:cNvPr>
                <p14:cNvContentPartPr/>
                <p14:nvPr/>
              </p14:nvContentPartPr>
              <p14:xfrm>
                <a:off x="475450" y="6571889"/>
                <a:ext cx="108360" cy="93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FCD1395-16FA-B50D-73E3-D8DFFC4A5A7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66810" y="6563249"/>
                  <a:ext cx="126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9D4340A-3D7E-2A0D-B2DB-6BA11A431199}"/>
                    </a:ext>
                  </a:extLst>
                </p14:cNvPr>
                <p14:cNvContentPartPr/>
                <p14:nvPr/>
              </p14:nvContentPartPr>
              <p14:xfrm>
                <a:off x="816730" y="6363809"/>
                <a:ext cx="867960" cy="330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9D4340A-3D7E-2A0D-B2DB-6BA11A43119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08090" y="6354809"/>
                  <a:ext cx="8856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091D2A7-52AE-7C6F-C46A-965F8319EB5D}"/>
                    </a:ext>
                  </a:extLst>
                </p14:cNvPr>
                <p14:cNvContentPartPr/>
                <p14:nvPr/>
              </p14:nvContentPartPr>
              <p14:xfrm>
                <a:off x="1187890" y="6466769"/>
                <a:ext cx="241920" cy="23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091D2A7-52AE-7C6F-C46A-965F8319EB5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78890" y="6457769"/>
                  <a:ext cx="259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8E7B15E-005F-5D63-A3FF-DD2106C27D29}"/>
                    </a:ext>
                  </a:extLst>
                </p14:cNvPr>
                <p14:cNvContentPartPr/>
                <p14:nvPr/>
              </p14:nvContentPartPr>
              <p14:xfrm>
                <a:off x="1157290" y="6422489"/>
                <a:ext cx="30960" cy="11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8E7B15E-005F-5D63-A3FF-DD2106C27D2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48290" y="6413489"/>
                  <a:ext cx="48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84408C3-0534-879A-F614-06E32F2524F3}"/>
                    </a:ext>
                  </a:extLst>
                </p14:cNvPr>
                <p14:cNvContentPartPr/>
                <p14:nvPr/>
              </p14:nvContentPartPr>
              <p14:xfrm>
                <a:off x="1776850" y="6337889"/>
                <a:ext cx="1409400" cy="354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84408C3-0534-879A-F614-06E32F2524F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767850" y="6329249"/>
                  <a:ext cx="14270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1251473-FA1D-7886-6365-0857E6D3DA6D}"/>
                    </a:ext>
                  </a:extLst>
                </p14:cNvPr>
                <p14:cNvContentPartPr/>
                <p14:nvPr/>
              </p14:nvContentPartPr>
              <p14:xfrm>
                <a:off x="2668570" y="6468569"/>
                <a:ext cx="253440" cy="10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1251473-FA1D-7886-6365-0857E6D3DA6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659930" y="6459569"/>
                  <a:ext cx="271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B29EA50-8F07-6833-F80D-7B40E874B806}"/>
                    </a:ext>
                  </a:extLst>
                </p14:cNvPr>
                <p14:cNvContentPartPr/>
                <p14:nvPr/>
              </p14:nvContentPartPr>
              <p14:xfrm>
                <a:off x="3362290" y="6441209"/>
                <a:ext cx="1021320" cy="251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B29EA50-8F07-6833-F80D-7B40E874B80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353290" y="6432569"/>
                  <a:ext cx="1038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7F8EAC0-811D-8ECC-5386-C075A0DCD5CE}"/>
                    </a:ext>
                  </a:extLst>
                </p14:cNvPr>
                <p14:cNvContentPartPr/>
                <p14:nvPr/>
              </p14:nvContentPartPr>
              <p14:xfrm>
                <a:off x="4104610" y="6435089"/>
                <a:ext cx="35640" cy="16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7F8EAC0-811D-8ECC-5386-C075A0DCD5C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095970" y="6426089"/>
                  <a:ext cx="53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B9BFF28-960C-7E51-7D3A-9D297E43546C}"/>
                    </a:ext>
                  </a:extLst>
                </p14:cNvPr>
                <p14:cNvContentPartPr/>
                <p14:nvPr/>
              </p14:nvContentPartPr>
              <p14:xfrm>
                <a:off x="4599970" y="6445169"/>
                <a:ext cx="412920" cy="381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B9BFF28-960C-7E51-7D3A-9D297E43546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591330" y="6436529"/>
                  <a:ext cx="430560" cy="39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D348A48-7440-6B73-AF06-CF5F793E4387}"/>
              </a:ext>
            </a:extLst>
          </p:cNvPr>
          <p:cNvGrpSpPr/>
          <p:nvPr/>
        </p:nvGrpSpPr>
        <p:grpSpPr>
          <a:xfrm>
            <a:off x="5684290" y="210689"/>
            <a:ext cx="1248120" cy="382680"/>
            <a:chOff x="5684290" y="210689"/>
            <a:chExt cx="124812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E213974-C9F9-F8A2-245F-B0144BC17BC3}"/>
                    </a:ext>
                  </a:extLst>
                </p14:cNvPr>
                <p14:cNvContentPartPr/>
                <p14:nvPr/>
              </p14:nvContentPartPr>
              <p14:xfrm>
                <a:off x="5684290" y="210689"/>
                <a:ext cx="1248120" cy="382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E213974-C9F9-F8A2-245F-B0144BC17BC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675290" y="202049"/>
                  <a:ext cx="12657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7B2F969-6C0A-55F8-1FD1-686C559D349B}"/>
                    </a:ext>
                  </a:extLst>
                </p14:cNvPr>
                <p14:cNvContentPartPr/>
                <p14:nvPr/>
              </p14:nvContentPartPr>
              <p14:xfrm>
                <a:off x="6757090" y="299249"/>
                <a:ext cx="24840" cy="14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7B2F969-6C0A-55F8-1FD1-686C559D349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748450" y="290609"/>
                  <a:ext cx="42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1DAECC8-17EC-681C-ADF7-7F77B16BDE4C}"/>
                    </a:ext>
                  </a:extLst>
                </p14:cNvPr>
                <p14:cNvContentPartPr/>
                <p14:nvPr/>
              </p14:nvContentPartPr>
              <p14:xfrm>
                <a:off x="6333010" y="301049"/>
                <a:ext cx="10080" cy="4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1DAECC8-17EC-681C-ADF7-7F77B16BDE4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324370" y="292409"/>
                  <a:ext cx="27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9F4CE56-F208-4A98-138D-F635DD1CE17C}"/>
                    </a:ext>
                  </a:extLst>
                </p14:cNvPr>
                <p14:cNvContentPartPr/>
                <p14:nvPr/>
              </p14:nvContentPartPr>
              <p14:xfrm>
                <a:off x="6030610" y="293489"/>
                <a:ext cx="225360" cy="27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9F4CE56-F208-4A98-138D-F635DD1CE17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021610" y="284849"/>
                  <a:ext cx="243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6950B9E-416B-E2EF-323A-7898DA8DC613}"/>
                    </a:ext>
                  </a:extLst>
                </p14:cNvPr>
                <p14:cNvContentPartPr/>
                <p14:nvPr/>
              </p14:nvContentPartPr>
              <p14:xfrm>
                <a:off x="5794090" y="288089"/>
                <a:ext cx="19440" cy="20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6950B9E-416B-E2EF-323A-7898DA8DC61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785450" y="279089"/>
                  <a:ext cx="3708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B9AF1FC8-5CE9-5B1D-7A42-7867467FC668}"/>
                  </a:ext>
                </a:extLst>
              </p14:cNvPr>
              <p14:cNvContentPartPr/>
              <p14:nvPr/>
            </p14:nvContentPartPr>
            <p14:xfrm>
              <a:off x="5690770" y="555929"/>
              <a:ext cx="1194840" cy="849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B9AF1FC8-5CE9-5B1D-7A42-7867467FC668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682130" y="546929"/>
                <a:ext cx="121248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0A8FB74-2C48-47FD-1C9E-2ECB83891FB5}"/>
              </a:ext>
            </a:extLst>
          </p:cNvPr>
          <p:cNvGrpSpPr/>
          <p:nvPr/>
        </p:nvGrpSpPr>
        <p:grpSpPr>
          <a:xfrm>
            <a:off x="9826090" y="1669769"/>
            <a:ext cx="2181240" cy="572400"/>
            <a:chOff x="9826090" y="1669769"/>
            <a:chExt cx="218124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7580F54-B186-8E1D-1DDE-CC5FB3B00A70}"/>
                    </a:ext>
                  </a:extLst>
                </p14:cNvPr>
                <p14:cNvContentPartPr/>
                <p14:nvPr/>
              </p14:nvContentPartPr>
              <p14:xfrm>
                <a:off x="9837250" y="1984049"/>
                <a:ext cx="390240" cy="258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7580F54-B186-8E1D-1DDE-CC5FB3B00A7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828610" y="1975409"/>
                  <a:ext cx="4078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81E540E-813A-E579-1F4A-2E4895EAB686}"/>
                    </a:ext>
                  </a:extLst>
                </p14:cNvPr>
                <p14:cNvContentPartPr/>
                <p14:nvPr/>
              </p14:nvContentPartPr>
              <p14:xfrm>
                <a:off x="9826090" y="2097809"/>
                <a:ext cx="73080" cy="141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81E540E-813A-E579-1F4A-2E4895EAB68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817090" y="2088809"/>
                  <a:ext cx="90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936A19E-9510-4373-D8B7-A623B0943BBE}"/>
                    </a:ext>
                  </a:extLst>
                </p14:cNvPr>
                <p14:cNvContentPartPr/>
                <p14:nvPr/>
              </p14:nvContentPartPr>
              <p14:xfrm>
                <a:off x="10287250" y="1885409"/>
                <a:ext cx="576000" cy="275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936A19E-9510-4373-D8B7-A623B0943BB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278250" y="1876409"/>
                  <a:ext cx="5936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A94FBC7-3EDB-E3C2-94B5-2A866204780D}"/>
                    </a:ext>
                  </a:extLst>
                </p14:cNvPr>
                <p14:cNvContentPartPr/>
                <p14:nvPr/>
              </p14:nvContentPartPr>
              <p14:xfrm>
                <a:off x="10741570" y="1823129"/>
                <a:ext cx="24840" cy="25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A94FBC7-3EDB-E3C2-94B5-2A866204780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732930" y="1814489"/>
                  <a:ext cx="42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6BCC27E-D2E6-883D-1053-127AB1BBA0AB}"/>
                    </a:ext>
                  </a:extLst>
                </p14:cNvPr>
                <p14:cNvContentPartPr/>
                <p14:nvPr/>
              </p14:nvContentPartPr>
              <p14:xfrm>
                <a:off x="10979890" y="1669769"/>
                <a:ext cx="1027440" cy="356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6BCC27E-D2E6-883D-1053-127AB1BBA0A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970890" y="1660769"/>
                  <a:ext cx="10450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2C38160-28AA-9759-E9D2-ADEC0AE29344}"/>
                    </a:ext>
                  </a:extLst>
                </p14:cNvPr>
                <p14:cNvContentPartPr/>
                <p14:nvPr/>
              </p14:nvContentPartPr>
              <p14:xfrm>
                <a:off x="11511970" y="1755449"/>
                <a:ext cx="11880" cy="15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2C38160-28AA-9759-E9D2-ADEC0AE2934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503330" y="1746809"/>
                  <a:ext cx="295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50350219-C262-CDBE-D3CE-2ECD713B07BC}"/>
              </a:ext>
            </a:extLst>
          </p:cNvPr>
          <p:cNvGrpSpPr/>
          <p:nvPr/>
        </p:nvGrpSpPr>
        <p:grpSpPr>
          <a:xfrm>
            <a:off x="10367890" y="3029849"/>
            <a:ext cx="1522800" cy="856800"/>
            <a:chOff x="10367890" y="3029849"/>
            <a:chExt cx="1522800" cy="85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044E9E5-66E7-E374-5FB5-E2BF6D9CD829}"/>
                    </a:ext>
                  </a:extLst>
                </p14:cNvPr>
                <p14:cNvContentPartPr/>
                <p14:nvPr/>
              </p14:nvContentPartPr>
              <p14:xfrm>
                <a:off x="10383010" y="3115889"/>
                <a:ext cx="472680" cy="190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044E9E5-66E7-E374-5FB5-E2BF6D9CD82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374010" y="3107249"/>
                  <a:ext cx="490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DF0479E-BAD1-8E1D-2A17-3195D5D60F13}"/>
                    </a:ext>
                  </a:extLst>
                </p14:cNvPr>
                <p14:cNvContentPartPr/>
                <p14:nvPr/>
              </p14:nvContentPartPr>
              <p14:xfrm>
                <a:off x="11023090" y="3057209"/>
                <a:ext cx="180720" cy="280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DF0479E-BAD1-8E1D-2A17-3195D5D60F1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014450" y="3048569"/>
                  <a:ext cx="1983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2BC482D-BA9B-2EEE-CBA8-88DD520316E3}"/>
                    </a:ext>
                  </a:extLst>
                </p14:cNvPr>
                <p14:cNvContentPartPr/>
                <p14:nvPr/>
              </p14:nvContentPartPr>
              <p14:xfrm>
                <a:off x="11242330" y="3059369"/>
                <a:ext cx="194040" cy="281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2BC482D-BA9B-2EEE-CBA8-88DD520316E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233330" y="3050729"/>
                  <a:ext cx="2116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A69ED1F-805B-C7AB-5B9E-8A8B574E887C}"/>
                    </a:ext>
                  </a:extLst>
                </p14:cNvPr>
                <p14:cNvContentPartPr/>
                <p14:nvPr/>
              </p14:nvContentPartPr>
              <p14:xfrm>
                <a:off x="11496490" y="3029849"/>
                <a:ext cx="185040" cy="2462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A69ED1F-805B-C7AB-5B9E-8A8B574E887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487850" y="3020849"/>
                  <a:ext cx="2026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AFA5BC4-7262-E3F7-D4DE-35E32379BF73}"/>
                    </a:ext>
                  </a:extLst>
                </p14:cNvPr>
                <p14:cNvContentPartPr/>
                <p14:nvPr/>
              </p14:nvContentPartPr>
              <p14:xfrm>
                <a:off x="10367890" y="3551849"/>
                <a:ext cx="181440" cy="158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AFA5BC4-7262-E3F7-D4DE-35E32379BF7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359250" y="3542849"/>
                  <a:ext cx="199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C34B9D8-E5DF-5853-B01C-038C59B183B0}"/>
                    </a:ext>
                  </a:extLst>
                </p14:cNvPr>
                <p14:cNvContentPartPr/>
                <p14:nvPr/>
              </p14:nvContentPartPr>
              <p14:xfrm>
                <a:off x="10601170" y="3432329"/>
                <a:ext cx="133560" cy="286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C34B9D8-E5DF-5853-B01C-038C59B183B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592170" y="3423689"/>
                  <a:ext cx="1512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9F9F595-3BE6-77F7-EB30-A79E040CD862}"/>
                    </a:ext>
                  </a:extLst>
                </p14:cNvPr>
                <p14:cNvContentPartPr/>
                <p14:nvPr/>
              </p14:nvContentPartPr>
              <p14:xfrm>
                <a:off x="10784770" y="3529889"/>
                <a:ext cx="274680" cy="356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9F9F595-3BE6-77F7-EB30-A79E040CD86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776130" y="3520889"/>
                  <a:ext cx="2923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A1C51FD-BC9B-0EFE-22C9-F5B90EF10F60}"/>
                    </a:ext>
                  </a:extLst>
                </p14:cNvPr>
                <p14:cNvContentPartPr/>
                <p14:nvPr/>
              </p14:nvContentPartPr>
              <p14:xfrm>
                <a:off x="11123890" y="3678929"/>
                <a:ext cx="16560" cy="32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A1C51FD-BC9B-0EFE-22C9-F5B90EF10F6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114890" y="3670289"/>
                  <a:ext cx="34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C1AF358-B048-98FC-9F2D-EDF7E9AC9ADB}"/>
                    </a:ext>
                  </a:extLst>
                </p14:cNvPr>
                <p14:cNvContentPartPr/>
                <p14:nvPr/>
              </p14:nvContentPartPr>
              <p14:xfrm>
                <a:off x="11264290" y="3505049"/>
                <a:ext cx="112320" cy="191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C1AF358-B048-98FC-9F2D-EDF7E9AC9AD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255290" y="3496409"/>
                  <a:ext cx="129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5A9EA29-A66A-82CB-E177-46AA0753C386}"/>
                    </a:ext>
                  </a:extLst>
                </p14:cNvPr>
                <p14:cNvContentPartPr/>
                <p14:nvPr/>
              </p14:nvContentPartPr>
              <p14:xfrm>
                <a:off x="11483170" y="3517649"/>
                <a:ext cx="21960" cy="185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5A9EA29-A66A-82CB-E177-46AA0753C38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474530" y="3508649"/>
                  <a:ext cx="39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BA13FB7-3A4C-D760-44C8-041083AF01AC}"/>
                    </a:ext>
                  </a:extLst>
                </p14:cNvPr>
                <p14:cNvContentPartPr/>
                <p14:nvPr/>
              </p14:nvContentPartPr>
              <p14:xfrm>
                <a:off x="11564170" y="3534929"/>
                <a:ext cx="20160" cy="162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BA13FB7-3A4C-D760-44C8-041083AF01A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555170" y="3525929"/>
                  <a:ext cx="37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058C531-9475-0AD1-6155-5AB907C5E1E7}"/>
                    </a:ext>
                  </a:extLst>
                </p14:cNvPr>
                <p14:cNvContentPartPr/>
                <p14:nvPr/>
              </p14:nvContentPartPr>
              <p14:xfrm>
                <a:off x="11672170" y="3500369"/>
                <a:ext cx="32760" cy="195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058C531-9475-0AD1-6155-5AB907C5E1E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663530" y="3491369"/>
                  <a:ext cx="50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8EA57F8-0A01-AEFD-5A02-358006CE8846}"/>
                    </a:ext>
                  </a:extLst>
                </p14:cNvPr>
                <p14:cNvContentPartPr/>
                <p14:nvPr/>
              </p14:nvContentPartPr>
              <p14:xfrm>
                <a:off x="11206330" y="3503249"/>
                <a:ext cx="588960" cy="7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8EA57F8-0A01-AEFD-5A02-358006CE884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197690" y="3494249"/>
                  <a:ext cx="606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290C00B-732D-ECD6-9C63-5E939619CA4F}"/>
                    </a:ext>
                  </a:extLst>
                </p14:cNvPr>
                <p14:cNvContentPartPr/>
                <p14:nvPr/>
              </p14:nvContentPartPr>
              <p14:xfrm>
                <a:off x="11255290" y="3739409"/>
                <a:ext cx="635400" cy="10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290C00B-732D-ECD6-9C63-5E939619CA4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246650" y="3730769"/>
                  <a:ext cx="653040" cy="2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20857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6154B6F-05B8-2E24-EC0F-42B5CA5BB4BB}"/>
              </a:ext>
            </a:extLst>
          </p:cNvPr>
          <p:cNvGrpSpPr/>
          <p:nvPr/>
        </p:nvGrpSpPr>
        <p:grpSpPr>
          <a:xfrm>
            <a:off x="682450" y="72089"/>
            <a:ext cx="1013760" cy="511200"/>
            <a:chOff x="682450" y="72089"/>
            <a:chExt cx="101376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958F440-A6AB-1A17-E250-CD13E419F902}"/>
                    </a:ext>
                  </a:extLst>
                </p14:cNvPr>
                <p14:cNvContentPartPr/>
                <p14:nvPr/>
              </p14:nvContentPartPr>
              <p14:xfrm>
                <a:off x="688570" y="132929"/>
                <a:ext cx="14400" cy="319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958F440-A6AB-1A17-E250-CD13E419F90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9930" y="124289"/>
                  <a:ext cx="320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6FCA022-37CA-8B6F-D855-A40482CC8543}"/>
                    </a:ext>
                  </a:extLst>
                </p14:cNvPr>
                <p14:cNvContentPartPr/>
                <p14:nvPr/>
              </p14:nvContentPartPr>
              <p14:xfrm>
                <a:off x="682450" y="73169"/>
                <a:ext cx="199080" cy="272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6FCA022-37CA-8B6F-D855-A40482CC85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3450" y="64169"/>
                  <a:ext cx="216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9988683-CB39-A7C8-1D95-9260A31B2474}"/>
                    </a:ext>
                  </a:extLst>
                </p14:cNvPr>
                <p14:cNvContentPartPr/>
                <p14:nvPr/>
              </p14:nvContentPartPr>
              <p14:xfrm>
                <a:off x="919690" y="72089"/>
                <a:ext cx="776520" cy="511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9988683-CB39-A7C8-1D95-9260A31B24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0690" y="63449"/>
                  <a:ext cx="79416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54FB0F9-F846-0552-BF40-7B981526D398}"/>
                    </a:ext>
                  </a:extLst>
                </p14:cNvPr>
                <p14:cNvContentPartPr/>
                <p14:nvPr/>
              </p14:nvContentPartPr>
              <p14:xfrm>
                <a:off x="1385530" y="180089"/>
                <a:ext cx="237960" cy="63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54FB0F9-F846-0552-BF40-7B981526D39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76890" y="171449"/>
                  <a:ext cx="255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5092687-B523-698A-10BE-CCC54963494D}"/>
                    </a:ext>
                  </a:extLst>
                </p14:cNvPr>
                <p14:cNvContentPartPr/>
                <p14:nvPr/>
              </p14:nvContentPartPr>
              <p14:xfrm>
                <a:off x="1299490" y="146609"/>
                <a:ext cx="27720" cy="10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5092687-B523-698A-10BE-CCC5496349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90850" y="137969"/>
                  <a:ext cx="453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A520C3-BC8E-C635-3D3E-7EFB583A8782}"/>
              </a:ext>
            </a:extLst>
          </p:cNvPr>
          <p:cNvGrpSpPr/>
          <p:nvPr/>
        </p:nvGrpSpPr>
        <p:grpSpPr>
          <a:xfrm>
            <a:off x="1723930" y="595889"/>
            <a:ext cx="2477880" cy="520560"/>
            <a:chOff x="1723930" y="595889"/>
            <a:chExt cx="247788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B1DEFF4-6824-7B6D-C8AC-E14D71E508F2}"/>
                    </a:ext>
                  </a:extLst>
                </p14:cNvPr>
                <p14:cNvContentPartPr/>
                <p14:nvPr/>
              </p14:nvContentPartPr>
              <p14:xfrm>
                <a:off x="1794850" y="710369"/>
                <a:ext cx="84960" cy="274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B1DEFF4-6824-7B6D-C8AC-E14D71E508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85850" y="701729"/>
                  <a:ext cx="1026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D9859D4-ABE6-F5B2-77BC-493F90183D53}"/>
                    </a:ext>
                  </a:extLst>
                </p14:cNvPr>
                <p14:cNvContentPartPr/>
                <p14:nvPr/>
              </p14:nvContentPartPr>
              <p14:xfrm>
                <a:off x="1723930" y="663569"/>
                <a:ext cx="346320" cy="89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D9859D4-ABE6-F5B2-77BC-493F90183D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15290" y="654929"/>
                  <a:ext cx="363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1FC72FE-60CC-DEE4-ACE1-B727BA3B61DF}"/>
                    </a:ext>
                  </a:extLst>
                </p14:cNvPr>
                <p14:cNvContentPartPr/>
                <p14:nvPr/>
              </p14:nvContentPartPr>
              <p14:xfrm>
                <a:off x="2004370" y="613529"/>
                <a:ext cx="303840" cy="381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1FC72FE-60CC-DEE4-ACE1-B727BA3B61D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95730" y="604889"/>
                  <a:ext cx="3214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25043FA-27DC-3C00-2279-BBAAF7A9D485}"/>
                    </a:ext>
                  </a:extLst>
                </p14:cNvPr>
                <p14:cNvContentPartPr/>
                <p14:nvPr/>
              </p14:nvContentPartPr>
              <p14:xfrm>
                <a:off x="2497570" y="595889"/>
                <a:ext cx="1704240" cy="520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25043FA-27DC-3C00-2279-BBAAF7A9D48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88570" y="586889"/>
                  <a:ext cx="172188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8555D91-5A41-780A-7ACA-DA7E712020FF}"/>
                    </a:ext>
                  </a:extLst>
                </p14:cNvPr>
                <p14:cNvContentPartPr/>
                <p14:nvPr/>
              </p14:nvContentPartPr>
              <p14:xfrm>
                <a:off x="2887450" y="699569"/>
                <a:ext cx="299160" cy="73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8555D91-5A41-780A-7ACA-DA7E712020F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78810" y="690569"/>
                  <a:ext cx="316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EC5D198-2A97-E957-0D1B-933C04B14B22}"/>
                    </a:ext>
                  </a:extLst>
                </p14:cNvPr>
                <p14:cNvContentPartPr/>
                <p14:nvPr/>
              </p14:nvContentPartPr>
              <p14:xfrm>
                <a:off x="2578210" y="728009"/>
                <a:ext cx="34560" cy="50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EC5D198-2A97-E957-0D1B-933C04B14B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69570" y="719369"/>
                  <a:ext cx="5220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7966750-172E-193E-BE7B-FA0E81FF6AB7}"/>
                  </a:ext>
                </a:extLst>
              </p14:cNvPr>
              <p14:cNvContentPartPr/>
              <p14:nvPr/>
            </p14:nvContentPartPr>
            <p14:xfrm>
              <a:off x="4441930" y="703889"/>
              <a:ext cx="232560" cy="490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7966750-172E-193E-BE7B-FA0E81FF6AB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32930" y="695249"/>
                <a:ext cx="25020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1903994-6E24-935B-1A51-C8C8E0D842CA}"/>
                  </a:ext>
                </a:extLst>
              </p14:cNvPr>
              <p14:cNvContentPartPr/>
              <p14:nvPr/>
            </p14:nvContentPartPr>
            <p14:xfrm>
              <a:off x="4894090" y="539369"/>
              <a:ext cx="577080" cy="420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1903994-6E24-935B-1A51-C8C8E0D842C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85090" y="530369"/>
                <a:ext cx="59472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1232A9E-703A-47DA-59E4-E6322DD2F2EB}"/>
                  </a:ext>
                </a:extLst>
              </p14:cNvPr>
              <p14:cNvContentPartPr/>
              <p14:nvPr/>
            </p14:nvContentPartPr>
            <p14:xfrm>
              <a:off x="4893010" y="703529"/>
              <a:ext cx="336600" cy="106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1232A9E-703A-47DA-59E4-E6322DD2F2E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84010" y="694889"/>
                <a:ext cx="354240" cy="1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6C0F15D8-8D41-177D-3C8E-D5D77BCF39FF}"/>
              </a:ext>
            </a:extLst>
          </p:cNvPr>
          <p:cNvGrpSpPr/>
          <p:nvPr/>
        </p:nvGrpSpPr>
        <p:grpSpPr>
          <a:xfrm>
            <a:off x="1767130" y="1161809"/>
            <a:ext cx="3513240" cy="424800"/>
            <a:chOff x="1767130" y="1161809"/>
            <a:chExt cx="351324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EB76663-2C7D-337E-B5D5-E49F8524AC60}"/>
                    </a:ext>
                  </a:extLst>
                </p14:cNvPr>
                <p14:cNvContentPartPr/>
                <p14:nvPr/>
              </p14:nvContentPartPr>
              <p14:xfrm>
                <a:off x="1767130" y="1161809"/>
                <a:ext cx="1086480" cy="424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EB76663-2C7D-337E-B5D5-E49F8524AC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58490" y="1153169"/>
                  <a:ext cx="11041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19D3011-017E-E4E6-57FB-481CC5E981F1}"/>
                    </a:ext>
                  </a:extLst>
                </p14:cNvPr>
                <p14:cNvContentPartPr/>
                <p14:nvPr/>
              </p14:nvContentPartPr>
              <p14:xfrm>
                <a:off x="2687650" y="1321289"/>
                <a:ext cx="248760" cy="14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19D3011-017E-E4E6-57FB-481CC5E981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78650" y="1312289"/>
                  <a:ext cx="266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41AF69B-D9C9-B0F3-A379-1F06894745C8}"/>
                    </a:ext>
                  </a:extLst>
                </p14:cNvPr>
                <p14:cNvContentPartPr/>
                <p14:nvPr/>
              </p14:nvContentPartPr>
              <p14:xfrm>
                <a:off x="3190210" y="1245329"/>
                <a:ext cx="744840" cy="338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41AF69B-D9C9-B0F3-A379-1F06894745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81210" y="1236689"/>
                  <a:ext cx="7624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17EF983-D2C0-A11A-9ADA-C85E050B3484}"/>
                    </a:ext>
                  </a:extLst>
                </p14:cNvPr>
                <p14:cNvContentPartPr/>
                <p14:nvPr/>
              </p14:nvContentPartPr>
              <p14:xfrm>
                <a:off x="4391530" y="1331009"/>
                <a:ext cx="888840" cy="225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17EF983-D2C0-A11A-9ADA-C85E050B348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82890" y="1322369"/>
                  <a:ext cx="90648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77DD43-B0CB-19FB-D86C-45F70D18D438}"/>
              </a:ext>
            </a:extLst>
          </p:cNvPr>
          <p:cNvGrpSpPr/>
          <p:nvPr/>
        </p:nvGrpSpPr>
        <p:grpSpPr>
          <a:xfrm>
            <a:off x="3471370" y="1825649"/>
            <a:ext cx="2143800" cy="460800"/>
            <a:chOff x="3471370" y="1825649"/>
            <a:chExt cx="214380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393CC8B-0CC7-4F9C-882E-B23516444E3B}"/>
                    </a:ext>
                  </a:extLst>
                </p14:cNvPr>
                <p14:cNvContentPartPr/>
                <p14:nvPr/>
              </p14:nvContentPartPr>
              <p14:xfrm>
                <a:off x="3536890" y="1908449"/>
                <a:ext cx="83880" cy="324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393CC8B-0CC7-4F9C-882E-B23516444E3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28250" y="1899809"/>
                  <a:ext cx="1015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829DDF1-6E33-62F8-A5D4-F5A3B6364915}"/>
                    </a:ext>
                  </a:extLst>
                </p14:cNvPr>
                <p14:cNvContentPartPr/>
                <p14:nvPr/>
              </p14:nvContentPartPr>
              <p14:xfrm>
                <a:off x="3471370" y="1864529"/>
                <a:ext cx="335160" cy="60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829DDF1-6E33-62F8-A5D4-F5A3B636491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62730" y="1855529"/>
                  <a:ext cx="352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2031FF5-B6A1-76B2-4563-79CDAEE05752}"/>
                    </a:ext>
                  </a:extLst>
                </p14:cNvPr>
                <p14:cNvContentPartPr/>
                <p14:nvPr/>
              </p14:nvContentPartPr>
              <p14:xfrm>
                <a:off x="3747130" y="1825649"/>
                <a:ext cx="489600" cy="430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2031FF5-B6A1-76B2-4563-79CDAEE0575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38490" y="1816649"/>
                  <a:ext cx="5072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E208C72-7C26-7A2A-CA67-9B322D1F2E38}"/>
                    </a:ext>
                  </a:extLst>
                </p14:cNvPr>
                <p14:cNvContentPartPr/>
                <p14:nvPr/>
              </p14:nvContentPartPr>
              <p14:xfrm>
                <a:off x="4070410" y="2037329"/>
                <a:ext cx="188280" cy="14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E208C72-7C26-7A2A-CA67-9B322D1F2E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61770" y="2028329"/>
                  <a:ext cx="205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EBD2E77-2D58-E50D-A615-94B23C516362}"/>
                    </a:ext>
                  </a:extLst>
                </p14:cNvPr>
                <p14:cNvContentPartPr/>
                <p14:nvPr/>
              </p14:nvContentPartPr>
              <p14:xfrm>
                <a:off x="4384690" y="1978289"/>
                <a:ext cx="1230480" cy="308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EBD2E77-2D58-E50D-A615-94B23C51636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75690" y="1969649"/>
                  <a:ext cx="1248120" cy="32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919AD03-4BBF-09A1-5AA0-3573D8ADCE55}"/>
              </a:ext>
            </a:extLst>
          </p:cNvPr>
          <p:cNvGrpSpPr/>
          <p:nvPr/>
        </p:nvGrpSpPr>
        <p:grpSpPr>
          <a:xfrm>
            <a:off x="5884810" y="1593449"/>
            <a:ext cx="3575520" cy="778680"/>
            <a:chOff x="5884810" y="1593449"/>
            <a:chExt cx="3575520" cy="77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4147CA1-7AD7-1AF8-91B3-D6260139EA34}"/>
                    </a:ext>
                  </a:extLst>
                </p14:cNvPr>
                <p14:cNvContentPartPr/>
                <p14:nvPr/>
              </p14:nvContentPartPr>
              <p14:xfrm>
                <a:off x="5884810" y="1814489"/>
                <a:ext cx="1941120" cy="557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4147CA1-7AD7-1AF8-91B3-D6260139EA3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75810" y="1805849"/>
                  <a:ext cx="195876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736237D-6609-AD47-5462-936976529486}"/>
                    </a:ext>
                  </a:extLst>
                </p14:cNvPr>
                <p14:cNvContentPartPr/>
                <p14:nvPr/>
              </p14:nvContentPartPr>
              <p14:xfrm>
                <a:off x="8113210" y="1741409"/>
                <a:ext cx="425880" cy="549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736237D-6609-AD47-5462-93697652948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04570" y="1732409"/>
                  <a:ext cx="44352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B8BB768-8B2B-F8FB-51B3-72261949A03A}"/>
                    </a:ext>
                  </a:extLst>
                </p14:cNvPr>
                <p14:cNvContentPartPr/>
                <p14:nvPr/>
              </p14:nvContentPartPr>
              <p14:xfrm>
                <a:off x="8795050" y="1593449"/>
                <a:ext cx="665280" cy="451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B8BB768-8B2B-F8FB-51B3-72261949A03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86050" y="1584449"/>
                  <a:ext cx="6829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5D7E349-C99B-81DB-46D9-E2C88E7EECA7}"/>
                    </a:ext>
                  </a:extLst>
                </p14:cNvPr>
                <p14:cNvContentPartPr/>
                <p14:nvPr/>
              </p14:nvContentPartPr>
              <p14:xfrm>
                <a:off x="8911690" y="1802969"/>
                <a:ext cx="333360" cy="14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5D7E349-C99B-81DB-46D9-E2C88E7EECA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02690" y="1793969"/>
                  <a:ext cx="3510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5FBEB51-395B-DB6A-5B46-BD3735056E79}"/>
              </a:ext>
            </a:extLst>
          </p:cNvPr>
          <p:cNvGrpSpPr/>
          <p:nvPr/>
        </p:nvGrpSpPr>
        <p:grpSpPr>
          <a:xfrm>
            <a:off x="3395770" y="2467889"/>
            <a:ext cx="6107040" cy="931680"/>
            <a:chOff x="3395770" y="2467889"/>
            <a:chExt cx="6107040" cy="9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7A1CF7D-E337-408B-7FA3-7A8DBDFFEC90}"/>
                    </a:ext>
                  </a:extLst>
                </p14:cNvPr>
                <p14:cNvContentPartPr/>
                <p14:nvPr/>
              </p14:nvContentPartPr>
              <p14:xfrm>
                <a:off x="3395770" y="2648249"/>
                <a:ext cx="514800" cy="181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7A1CF7D-E337-408B-7FA3-7A8DBDFFEC9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87130" y="2639249"/>
                  <a:ext cx="532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A3BE578-15DC-78A1-7A7A-171A4E7C8AFF}"/>
                    </a:ext>
                  </a:extLst>
                </p14:cNvPr>
                <p14:cNvContentPartPr/>
                <p14:nvPr/>
              </p14:nvContentPartPr>
              <p14:xfrm>
                <a:off x="3665770" y="2519369"/>
                <a:ext cx="31320" cy="10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A3BE578-15DC-78A1-7A7A-171A4E7C8AF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56770" y="2510729"/>
                  <a:ext cx="48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795BF45-CD4F-97B5-00E6-2DCA3365C38F}"/>
                    </a:ext>
                  </a:extLst>
                </p14:cNvPr>
                <p14:cNvContentPartPr/>
                <p14:nvPr/>
              </p14:nvContentPartPr>
              <p14:xfrm>
                <a:off x="4063210" y="2562209"/>
                <a:ext cx="1479960" cy="241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795BF45-CD4F-97B5-00E6-2DCA3365C38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54570" y="2553209"/>
                  <a:ext cx="14976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DAD21BD-27D7-F8CC-324C-8027FE9A6587}"/>
                    </a:ext>
                  </a:extLst>
                </p14:cNvPr>
                <p14:cNvContentPartPr/>
                <p14:nvPr/>
              </p14:nvContentPartPr>
              <p14:xfrm>
                <a:off x="5083810" y="2481569"/>
                <a:ext cx="27720" cy="16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DAD21BD-27D7-F8CC-324C-8027FE9A658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74810" y="2472929"/>
                  <a:ext cx="45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5BF9221-EBB2-E833-3709-69A0AFEB1A83}"/>
                    </a:ext>
                  </a:extLst>
                </p14:cNvPr>
                <p14:cNvContentPartPr/>
                <p14:nvPr/>
              </p14:nvContentPartPr>
              <p14:xfrm>
                <a:off x="3891130" y="2771009"/>
                <a:ext cx="152280" cy="34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5BF9221-EBB2-E833-3709-69A0AFEB1A8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82130" y="2762369"/>
                  <a:ext cx="169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19A3F37-710B-B85F-C28F-1879D3B09F2A}"/>
                    </a:ext>
                  </a:extLst>
                </p14:cNvPr>
                <p14:cNvContentPartPr/>
                <p14:nvPr/>
              </p14:nvContentPartPr>
              <p14:xfrm>
                <a:off x="5912890" y="2467889"/>
                <a:ext cx="204120" cy="327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19A3F37-710B-B85F-C28F-1879D3B09F2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04250" y="2458889"/>
                  <a:ext cx="2217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05CA494-BDFC-46EC-CA29-45C557246A5D}"/>
                    </a:ext>
                  </a:extLst>
                </p14:cNvPr>
                <p14:cNvContentPartPr/>
                <p14:nvPr/>
              </p14:nvContentPartPr>
              <p14:xfrm>
                <a:off x="5826850" y="2566889"/>
                <a:ext cx="338760" cy="82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05CA494-BDFC-46EC-CA29-45C557246A5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17850" y="2558249"/>
                  <a:ext cx="356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B925931-9156-A756-5181-1CB63378FD02}"/>
                    </a:ext>
                  </a:extLst>
                </p14:cNvPr>
                <p14:cNvContentPartPr/>
                <p14:nvPr/>
              </p14:nvContentPartPr>
              <p14:xfrm>
                <a:off x="6104050" y="2517569"/>
                <a:ext cx="1710360" cy="425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B925931-9156-A756-5181-1CB63378FD0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95410" y="2508929"/>
                  <a:ext cx="17280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1CE617-393B-63A0-5F5A-A82F1BEE56C5}"/>
                    </a:ext>
                  </a:extLst>
                </p14:cNvPr>
                <p14:cNvContentPartPr/>
                <p14:nvPr/>
              </p14:nvContentPartPr>
              <p14:xfrm>
                <a:off x="8161810" y="2641409"/>
                <a:ext cx="230040" cy="197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1CE617-393B-63A0-5F5A-A82F1BEE56C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53170" y="2632409"/>
                  <a:ext cx="247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91B2475-2FF5-BF5F-0F41-430BC0B410F5}"/>
                    </a:ext>
                  </a:extLst>
                </p14:cNvPr>
                <p14:cNvContentPartPr/>
                <p14:nvPr/>
              </p14:nvContentPartPr>
              <p14:xfrm>
                <a:off x="8224810" y="2619809"/>
                <a:ext cx="316440" cy="158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91B2475-2FF5-BF5F-0F41-430BC0B410F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15810" y="2611169"/>
                  <a:ext cx="334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19F16DA-FDEF-9A5F-2D0B-41412505C89B}"/>
                    </a:ext>
                  </a:extLst>
                </p14:cNvPr>
                <p14:cNvContentPartPr/>
                <p14:nvPr/>
              </p14:nvContentPartPr>
              <p14:xfrm>
                <a:off x="8584450" y="2629889"/>
                <a:ext cx="267840" cy="145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19F16DA-FDEF-9A5F-2D0B-41412505C89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75450" y="2620889"/>
                  <a:ext cx="285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DA40C35-5ABB-B145-24AA-E3F81B038CAB}"/>
                    </a:ext>
                  </a:extLst>
                </p14:cNvPr>
                <p14:cNvContentPartPr/>
                <p14:nvPr/>
              </p14:nvContentPartPr>
              <p14:xfrm>
                <a:off x="8998810" y="2689289"/>
                <a:ext cx="149400" cy="25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DA40C35-5ABB-B145-24AA-E3F81B038CA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90170" y="2680289"/>
                  <a:ext cx="167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6D84E2D-430F-46DC-D637-35185B327BC0}"/>
                    </a:ext>
                  </a:extLst>
                </p14:cNvPr>
                <p14:cNvContentPartPr/>
                <p14:nvPr/>
              </p14:nvContentPartPr>
              <p14:xfrm>
                <a:off x="9256210" y="2592089"/>
                <a:ext cx="100800" cy="176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6D84E2D-430F-46DC-D637-35185B327BC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47210" y="2583089"/>
                  <a:ext cx="118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E02CE1-4628-F4F4-2BB1-9EEA1E0281D5}"/>
                    </a:ext>
                  </a:extLst>
                </p14:cNvPr>
                <p14:cNvContentPartPr/>
                <p14:nvPr/>
              </p14:nvContentPartPr>
              <p14:xfrm>
                <a:off x="9207610" y="2598209"/>
                <a:ext cx="295200" cy="170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E02CE1-4628-F4F4-2BB1-9EEA1E0281D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198610" y="2589569"/>
                  <a:ext cx="312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A5CC080-D487-EBD2-CB87-FEE15E6AD817}"/>
                    </a:ext>
                  </a:extLst>
                </p14:cNvPr>
                <p14:cNvContentPartPr/>
                <p14:nvPr/>
              </p14:nvContentPartPr>
              <p14:xfrm>
                <a:off x="8219410" y="3049289"/>
                <a:ext cx="171000" cy="340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A5CC080-D487-EBD2-CB87-FEE15E6AD81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10770" y="3040649"/>
                  <a:ext cx="1886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688A685-9931-639A-ED9F-A7082F1C67C0}"/>
                    </a:ext>
                  </a:extLst>
                </p14:cNvPr>
                <p14:cNvContentPartPr/>
                <p14:nvPr/>
              </p14:nvContentPartPr>
              <p14:xfrm>
                <a:off x="8538010" y="3036689"/>
                <a:ext cx="302760" cy="158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688A685-9931-639A-ED9F-A7082F1C67C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29370" y="3028049"/>
                  <a:ext cx="320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B444129-D933-BE0E-6A14-B84CE1D1F92F}"/>
                    </a:ext>
                  </a:extLst>
                </p14:cNvPr>
                <p14:cNvContentPartPr/>
                <p14:nvPr/>
              </p14:nvContentPartPr>
              <p14:xfrm>
                <a:off x="9000610" y="3116249"/>
                <a:ext cx="131400" cy="21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B444129-D933-BE0E-6A14-B84CE1D1F92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91970" y="3107609"/>
                  <a:ext cx="149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77963B2-0A6B-DB6C-64FA-319A172316AF}"/>
                    </a:ext>
                  </a:extLst>
                </p14:cNvPr>
                <p14:cNvContentPartPr/>
                <p14:nvPr/>
              </p14:nvContentPartPr>
              <p14:xfrm>
                <a:off x="9244330" y="3047849"/>
                <a:ext cx="186840" cy="351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77963B2-0A6B-DB6C-64FA-319A172316A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35330" y="3039209"/>
                  <a:ext cx="20448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B928D62-EDE4-0136-3BAA-3BCCBD3B015D}"/>
              </a:ext>
            </a:extLst>
          </p:cNvPr>
          <p:cNvGrpSpPr/>
          <p:nvPr/>
        </p:nvGrpSpPr>
        <p:grpSpPr>
          <a:xfrm>
            <a:off x="8201050" y="3602969"/>
            <a:ext cx="1277280" cy="252720"/>
            <a:chOff x="8201050" y="3602969"/>
            <a:chExt cx="127728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4A94D78-DE3C-3F6A-AF67-D3DF606E5EEC}"/>
                    </a:ext>
                  </a:extLst>
                </p14:cNvPr>
                <p14:cNvContentPartPr/>
                <p14:nvPr/>
              </p14:nvContentPartPr>
              <p14:xfrm>
                <a:off x="8201050" y="3640769"/>
                <a:ext cx="240480" cy="192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4A94D78-DE3C-3F6A-AF67-D3DF606E5EE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92050" y="3632129"/>
                  <a:ext cx="258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C4BA1E2-918A-9454-FE9C-AA3A9555373A}"/>
                    </a:ext>
                  </a:extLst>
                </p14:cNvPr>
                <p14:cNvContentPartPr/>
                <p14:nvPr/>
              </p14:nvContentPartPr>
              <p14:xfrm>
                <a:off x="8224810" y="3744809"/>
                <a:ext cx="198360" cy="10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C4BA1E2-918A-9454-FE9C-AA3A9555373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16170" y="3736169"/>
                  <a:ext cx="216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65F83D7-9277-CB14-DB63-664278FEC4C8}"/>
                    </a:ext>
                  </a:extLst>
                </p14:cNvPr>
                <p14:cNvContentPartPr/>
                <p14:nvPr/>
              </p14:nvContentPartPr>
              <p14:xfrm>
                <a:off x="8587690" y="3645809"/>
                <a:ext cx="347400" cy="131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65F83D7-9277-CB14-DB63-664278FEC4C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79050" y="3636809"/>
                  <a:ext cx="365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B0D1939-F11C-6EF4-0FF5-59ABE8C91E61}"/>
                    </a:ext>
                  </a:extLst>
                </p14:cNvPr>
                <p14:cNvContentPartPr/>
                <p14:nvPr/>
              </p14:nvContentPartPr>
              <p14:xfrm>
                <a:off x="9052810" y="3716729"/>
                <a:ext cx="158040" cy="11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B0D1939-F11C-6EF4-0FF5-59ABE8C91E6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43810" y="3708089"/>
                  <a:ext cx="175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B93BDA5-963F-BD38-69F5-5044B6789285}"/>
                    </a:ext>
                  </a:extLst>
                </p14:cNvPr>
                <p14:cNvContentPartPr/>
                <p14:nvPr/>
              </p14:nvContentPartPr>
              <p14:xfrm>
                <a:off x="9272050" y="3602969"/>
                <a:ext cx="203040" cy="252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B93BDA5-963F-BD38-69F5-5044B678928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63410" y="3593969"/>
                  <a:ext cx="2206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850BFA7-91F6-4FF3-0FA2-A70653D6B6EA}"/>
                    </a:ext>
                  </a:extLst>
                </p14:cNvPr>
                <p14:cNvContentPartPr/>
                <p14:nvPr/>
              </p14:nvContentPartPr>
              <p14:xfrm>
                <a:off x="9186730" y="3759209"/>
                <a:ext cx="291600" cy="14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850BFA7-91F6-4FF3-0FA2-A70653D6B6E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77730" y="3750209"/>
                  <a:ext cx="3092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B8A5CBC-D7BC-84EC-4724-B5FD801DF742}"/>
              </a:ext>
            </a:extLst>
          </p:cNvPr>
          <p:cNvGrpSpPr/>
          <p:nvPr/>
        </p:nvGrpSpPr>
        <p:grpSpPr>
          <a:xfrm>
            <a:off x="1778650" y="3537089"/>
            <a:ext cx="6019560" cy="875880"/>
            <a:chOff x="1778650" y="3537089"/>
            <a:chExt cx="6019560" cy="87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ACC35E9-6EC0-B17E-564B-08FE4F6854EA}"/>
                    </a:ext>
                  </a:extLst>
                </p14:cNvPr>
                <p14:cNvContentPartPr/>
                <p14:nvPr/>
              </p14:nvContentPartPr>
              <p14:xfrm>
                <a:off x="1808890" y="3555089"/>
                <a:ext cx="39600" cy="377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ACC35E9-6EC0-B17E-564B-08FE4F6854E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00250" y="3546089"/>
                  <a:ext cx="572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CD3B8EF-FB8A-D13E-8C4B-9504FDF0EE8C}"/>
                    </a:ext>
                  </a:extLst>
                </p14:cNvPr>
                <p14:cNvContentPartPr/>
                <p14:nvPr/>
              </p14:nvContentPartPr>
              <p14:xfrm>
                <a:off x="1931290" y="3537089"/>
                <a:ext cx="24120" cy="368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CD3B8EF-FB8A-D13E-8C4B-9504FDF0EE8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22290" y="3528449"/>
                  <a:ext cx="417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9437476-B6C8-ECB3-5C4C-CC60A1E5D510}"/>
                    </a:ext>
                  </a:extLst>
                </p14:cNvPr>
                <p14:cNvContentPartPr/>
                <p14:nvPr/>
              </p14:nvContentPartPr>
              <p14:xfrm>
                <a:off x="1850290" y="3751649"/>
                <a:ext cx="134280" cy="15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9437476-B6C8-ECB3-5C4C-CC60A1E5D5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41650" y="3743009"/>
                  <a:ext cx="151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D6AABF4-0499-F3D0-544A-FEA4E7E6EFE0}"/>
                    </a:ext>
                  </a:extLst>
                </p14:cNvPr>
                <p14:cNvContentPartPr/>
                <p14:nvPr/>
              </p14:nvContentPartPr>
              <p14:xfrm>
                <a:off x="2067010" y="3539249"/>
                <a:ext cx="1717560" cy="397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D6AABF4-0499-F3D0-544A-FEA4E7E6EFE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58010" y="3530609"/>
                  <a:ext cx="17352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972800B-3535-D78B-8F19-FBEC14B21829}"/>
                    </a:ext>
                  </a:extLst>
                </p14:cNvPr>
                <p14:cNvContentPartPr/>
                <p14:nvPr/>
              </p14:nvContentPartPr>
              <p14:xfrm>
                <a:off x="3360130" y="3688649"/>
                <a:ext cx="27720" cy="7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972800B-3535-D78B-8F19-FBEC14B2182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51130" y="3679649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36DBA48-C79A-07B5-D6B9-457A670B8C4F}"/>
                    </a:ext>
                  </a:extLst>
                </p14:cNvPr>
                <p14:cNvContentPartPr/>
                <p14:nvPr/>
              </p14:nvContentPartPr>
              <p14:xfrm>
                <a:off x="2450410" y="3665969"/>
                <a:ext cx="41040" cy="17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36DBA48-C79A-07B5-D6B9-457A670B8C4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41410" y="3656969"/>
                  <a:ext cx="58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827DA96-77CB-1853-0377-4DC92A9481BF}"/>
                    </a:ext>
                  </a:extLst>
                </p14:cNvPr>
                <p14:cNvContentPartPr/>
                <p14:nvPr/>
              </p14:nvContentPartPr>
              <p14:xfrm>
                <a:off x="2772610" y="3678929"/>
                <a:ext cx="200880" cy="7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827DA96-77CB-1853-0377-4DC92A9481B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63970" y="3670289"/>
                  <a:ext cx="218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4B7F5FB-1A36-3CFB-CE46-75182F5609EB}"/>
                    </a:ext>
                  </a:extLst>
                </p14:cNvPr>
                <p14:cNvContentPartPr/>
                <p14:nvPr/>
              </p14:nvContentPartPr>
              <p14:xfrm>
                <a:off x="3953770" y="3800249"/>
                <a:ext cx="367560" cy="183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4B7F5FB-1A36-3CFB-CE46-75182F5609E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45130" y="3791609"/>
                  <a:ext cx="385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32F95C5-6038-259B-745A-7E7B1B2E0BDB}"/>
                    </a:ext>
                  </a:extLst>
                </p14:cNvPr>
                <p14:cNvContentPartPr/>
                <p14:nvPr/>
              </p14:nvContentPartPr>
              <p14:xfrm>
                <a:off x="4061050" y="3704849"/>
                <a:ext cx="35640" cy="11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32F95C5-6038-259B-745A-7E7B1B2E0BD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52050" y="3695849"/>
                  <a:ext cx="5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5BDCB72-2A78-5F38-F7B3-15E2D637E898}"/>
                    </a:ext>
                  </a:extLst>
                </p14:cNvPr>
                <p14:cNvContentPartPr/>
                <p14:nvPr/>
              </p14:nvContentPartPr>
              <p14:xfrm>
                <a:off x="4436530" y="3582089"/>
                <a:ext cx="1526760" cy="416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5BDCB72-2A78-5F38-F7B3-15E2D637E89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27530" y="3573449"/>
                  <a:ext cx="15444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DF84D5C-2DA6-342A-682D-3EE09EE5C2B7}"/>
                    </a:ext>
                  </a:extLst>
                </p14:cNvPr>
                <p14:cNvContentPartPr/>
                <p14:nvPr/>
              </p14:nvContentPartPr>
              <p14:xfrm>
                <a:off x="5826490" y="3713129"/>
                <a:ext cx="117000" cy="13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DF84D5C-2DA6-342A-682D-3EE09EE5C2B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17850" y="3704489"/>
                  <a:ext cx="134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0BC51EA-3934-08E9-89CF-54CBB03FC9F8}"/>
                    </a:ext>
                  </a:extLst>
                </p14:cNvPr>
                <p14:cNvContentPartPr/>
                <p14:nvPr/>
              </p14:nvContentPartPr>
              <p14:xfrm>
                <a:off x="5498530" y="3773969"/>
                <a:ext cx="112680" cy="142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0BC51EA-3934-08E9-89CF-54CBB03FC9F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89530" y="3765329"/>
                  <a:ext cx="130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A317E1B-7521-08EF-5718-7C06C6A36DE7}"/>
                    </a:ext>
                  </a:extLst>
                </p14:cNvPr>
                <p14:cNvContentPartPr/>
                <p14:nvPr/>
              </p14:nvContentPartPr>
              <p14:xfrm>
                <a:off x="5405650" y="3668849"/>
                <a:ext cx="17280" cy="33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A317E1B-7521-08EF-5718-7C06C6A36DE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96650" y="3660209"/>
                  <a:ext cx="34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08403DC-A886-4914-251B-50556844508F}"/>
                    </a:ext>
                  </a:extLst>
                </p14:cNvPr>
                <p14:cNvContentPartPr/>
                <p14:nvPr/>
              </p14:nvContentPartPr>
              <p14:xfrm>
                <a:off x="4606450" y="3652649"/>
                <a:ext cx="16560" cy="43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08403DC-A886-4914-251B-50556844508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97450" y="3644009"/>
                  <a:ext cx="34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DFD53B4-7CED-1F7D-5505-66F45440A4A2}"/>
                    </a:ext>
                  </a:extLst>
                </p14:cNvPr>
                <p14:cNvContentPartPr/>
                <p14:nvPr/>
              </p14:nvContentPartPr>
              <p14:xfrm>
                <a:off x="1778650" y="4058369"/>
                <a:ext cx="908280" cy="313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DFD53B4-7CED-1F7D-5505-66F45440A4A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770010" y="4049369"/>
                  <a:ext cx="9259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9FA348C-0024-B5FA-E9A1-8BB9D2B5BC2A}"/>
                    </a:ext>
                  </a:extLst>
                </p14:cNvPr>
                <p14:cNvContentPartPr/>
                <p14:nvPr/>
              </p14:nvContentPartPr>
              <p14:xfrm>
                <a:off x="2877370" y="4241609"/>
                <a:ext cx="444600" cy="165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9FA348C-0024-B5FA-E9A1-8BB9D2B5BC2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68370" y="4232969"/>
                  <a:ext cx="462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1FA3309-DC04-DD54-ABC7-4E2C39D84094}"/>
                    </a:ext>
                  </a:extLst>
                </p14:cNvPr>
                <p14:cNvContentPartPr/>
                <p14:nvPr/>
              </p14:nvContentPartPr>
              <p14:xfrm>
                <a:off x="3028210" y="4153409"/>
                <a:ext cx="24840" cy="9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1FA3309-DC04-DD54-ABC7-4E2C39D8409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19210" y="4144409"/>
                  <a:ext cx="42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CC26A91-8350-0DA1-F6C0-ECD79B0963A9}"/>
                    </a:ext>
                  </a:extLst>
                </p14:cNvPr>
                <p14:cNvContentPartPr/>
                <p14:nvPr/>
              </p14:nvContentPartPr>
              <p14:xfrm>
                <a:off x="3325570" y="4201289"/>
                <a:ext cx="1254240" cy="197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CC26A91-8350-0DA1-F6C0-ECD79B0963A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16930" y="4192649"/>
                  <a:ext cx="1271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B06B927-2CFF-EC35-A5A2-C2084DF94BFE}"/>
                    </a:ext>
                  </a:extLst>
                </p14:cNvPr>
                <p14:cNvContentPartPr/>
                <p14:nvPr/>
              </p14:nvContentPartPr>
              <p14:xfrm>
                <a:off x="4091650" y="4130729"/>
                <a:ext cx="23040" cy="49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B06B927-2CFF-EC35-A5A2-C2084DF94BF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82650" y="4121729"/>
                  <a:ext cx="40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DC3F346-F605-0833-0930-6B255F9CF2F9}"/>
                    </a:ext>
                  </a:extLst>
                </p14:cNvPr>
                <p14:cNvContentPartPr/>
                <p14:nvPr/>
              </p14:nvContentPartPr>
              <p14:xfrm>
                <a:off x="4858450" y="4263209"/>
                <a:ext cx="877320" cy="149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DC3F346-F605-0833-0930-6B255F9CF2F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49810" y="4254209"/>
                  <a:ext cx="894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DC43C20-2775-ECA5-CF99-FC242ACEA702}"/>
                    </a:ext>
                  </a:extLst>
                </p14:cNvPr>
                <p14:cNvContentPartPr/>
                <p14:nvPr/>
              </p14:nvContentPartPr>
              <p14:xfrm>
                <a:off x="5124490" y="4184009"/>
                <a:ext cx="30960" cy="4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DC43C20-2775-ECA5-CF99-FC242ACEA70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15490" y="4175009"/>
                  <a:ext cx="48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0A2B9B3-FAB4-E67E-2DA7-A006428F6E3D}"/>
                    </a:ext>
                  </a:extLst>
                </p14:cNvPr>
                <p14:cNvContentPartPr/>
                <p14:nvPr/>
              </p14:nvContentPartPr>
              <p14:xfrm>
                <a:off x="5913250" y="4074929"/>
                <a:ext cx="396360" cy="338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0A2B9B3-FAB4-E67E-2DA7-A006428F6E3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04610" y="4066289"/>
                  <a:ext cx="4140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73DA138-5630-BDA5-FE37-9D3FD1B81C3C}"/>
                    </a:ext>
                  </a:extLst>
                </p14:cNvPr>
                <p14:cNvContentPartPr/>
                <p14:nvPr/>
              </p14:nvContentPartPr>
              <p14:xfrm>
                <a:off x="6140410" y="4212449"/>
                <a:ext cx="210960" cy="13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73DA138-5630-BDA5-FE37-9D3FD1B81C3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31770" y="4203809"/>
                  <a:ext cx="228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20AEF5F-6977-1674-5AA3-34D5906C1F28}"/>
                    </a:ext>
                  </a:extLst>
                </p14:cNvPr>
                <p14:cNvContentPartPr/>
                <p14:nvPr/>
              </p14:nvContentPartPr>
              <p14:xfrm>
                <a:off x="6028810" y="4121729"/>
                <a:ext cx="21240" cy="22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20AEF5F-6977-1674-5AA3-34D5906C1F2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19810" y="4112729"/>
                  <a:ext cx="38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03701D7-DD22-2B40-DD06-BA22E1385982}"/>
                    </a:ext>
                  </a:extLst>
                </p14:cNvPr>
                <p14:cNvContentPartPr/>
                <p14:nvPr/>
              </p14:nvContentPartPr>
              <p14:xfrm>
                <a:off x="6559090" y="3981689"/>
                <a:ext cx="1239120" cy="406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03701D7-DD22-2B40-DD06-BA22E138598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50450" y="3972689"/>
                  <a:ext cx="12567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148E036-65D1-F8C4-EB80-5C221F9293F5}"/>
                    </a:ext>
                  </a:extLst>
                </p14:cNvPr>
                <p14:cNvContentPartPr/>
                <p14:nvPr/>
              </p14:nvContentPartPr>
              <p14:xfrm>
                <a:off x="6738010" y="4009769"/>
                <a:ext cx="43920" cy="34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148E036-65D1-F8C4-EB80-5C221F9293F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29370" y="4001129"/>
                  <a:ext cx="615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097F3BF-6892-4268-93CB-20419675FBD6}"/>
              </a:ext>
            </a:extLst>
          </p:cNvPr>
          <p:cNvGrpSpPr/>
          <p:nvPr/>
        </p:nvGrpSpPr>
        <p:grpSpPr>
          <a:xfrm>
            <a:off x="8098090" y="3975209"/>
            <a:ext cx="1653840" cy="552960"/>
            <a:chOff x="8098090" y="3975209"/>
            <a:chExt cx="165384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EE1D5D2-21A2-5419-979D-080E2C358246}"/>
                    </a:ext>
                  </a:extLst>
                </p14:cNvPr>
                <p14:cNvContentPartPr/>
                <p14:nvPr/>
              </p14:nvContentPartPr>
              <p14:xfrm>
                <a:off x="8098090" y="4018409"/>
                <a:ext cx="743760" cy="509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EE1D5D2-21A2-5419-979D-080E2C35824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89090" y="4009769"/>
                  <a:ext cx="76140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0311D1E-37D6-1FC0-93AF-4150382872BF}"/>
                    </a:ext>
                  </a:extLst>
                </p14:cNvPr>
                <p14:cNvContentPartPr/>
                <p14:nvPr/>
              </p14:nvContentPartPr>
              <p14:xfrm>
                <a:off x="9127690" y="4046129"/>
                <a:ext cx="196920" cy="250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0311D1E-37D6-1FC0-93AF-4150382872B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118690" y="4037489"/>
                  <a:ext cx="2145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B4E47F5-AB7F-1597-FC7F-A03A2F060601}"/>
                    </a:ext>
                  </a:extLst>
                </p14:cNvPr>
                <p14:cNvContentPartPr/>
                <p14:nvPr/>
              </p14:nvContentPartPr>
              <p14:xfrm>
                <a:off x="9358450" y="3975209"/>
                <a:ext cx="393480" cy="299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B4E47F5-AB7F-1597-FC7F-A03A2F06060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349450" y="3966209"/>
                  <a:ext cx="41112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85E4FC3-7675-1F6B-79E8-B877393A9D2F}"/>
              </a:ext>
            </a:extLst>
          </p:cNvPr>
          <p:cNvGrpSpPr/>
          <p:nvPr/>
        </p:nvGrpSpPr>
        <p:grpSpPr>
          <a:xfrm>
            <a:off x="9975850" y="3758129"/>
            <a:ext cx="1572840" cy="500400"/>
            <a:chOff x="9975850" y="3758129"/>
            <a:chExt cx="157284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E6E0CCA-E50F-B41E-A778-B2CCC2A36575}"/>
                    </a:ext>
                  </a:extLst>
                </p14:cNvPr>
                <p14:cNvContentPartPr/>
                <p14:nvPr/>
              </p14:nvContentPartPr>
              <p14:xfrm>
                <a:off x="9975850" y="3758129"/>
                <a:ext cx="1572840" cy="500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E6E0CCA-E50F-B41E-A778-B2CCC2A3657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966850" y="3749129"/>
                  <a:ext cx="159048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5E2B561-4E7C-6547-20DD-83CD141C4406}"/>
                    </a:ext>
                  </a:extLst>
                </p14:cNvPr>
                <p14:cNvContentPartPr/>
                <p14:nvPr/>
              </p14:nvContentPartPr>
              <p14:xfrm>
                <a:off x="10850650" y="3929129"/>
                <a:ext cx="395280" cy="46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5E2B561-4E7C-6547-20DD-83CD141C440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41650" y="3920129"/>
                  <a:ext cx="412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D6EAEF-81A8-7CA4-C53A-295D48C80FAB}"/>
                    </a:ext>
                  </a:extLst>
                </p14:cNvPr>
                <p14:cNvContentPartPr/>
                <p14:nvPr/>
              </p14:nvContentPartPr>
              <p14:xfrm>
                <a:off x="10528090" y="3930929"/>
                <a:ext cx="20160" cy="17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D6EAEF-81A8-7CA4-C53A-295D48C80FA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19450" y="3921929"/>
                  <a:ext cx="378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F6A3138-6521-2C77-1080-31A63C03E3E2}"/>
              </a:ext>
            </a:extLst>
          </p:cNvPr>
          <p:cNvGrpSpPr/>
          <p:nvPr/>
        </p:nvGrpSpPr>
        <p:grpSpPr>
          <a:xfrm>
            <a:off x="2849290" y="4610969"/>
            <a:ext cx="2880720" cy="542520"/>
            <a:chOff x="2849290" y="4610969"/>
            <a:chExt cx="288072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9AA84EB-894B-37F5-C11F-CD758D96BBA8}"/>
                    </a:ext>
                  </a:extLst>
                </p14:cNvPr>
                <p14:cNvContentPartPr/>
                <p14:nvPr/>
              </p14:nvContentPartPr>
              <p14:xfrm>
                <a:off x="2849290" y="4669289"/>
                <a:ext cx="23040" cy="300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9AA84EB-894B-37F5-C11F-CD758D96BBA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40290" y="4660289"/>
                  <a:ext cx="406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937F06F-7FA3-6AAD-7438-69765A39761D}"/>
                    </a:ext>
                  </a:extLst>
                </p14:cNvPr>
                <p14:cNvContentPartPr/>
                <p14:nvPr/>
              </p14:nvContentPartPr>
              <p14:xfrm>
                <a:off x="2997610" y="4660649"/>
                <a:ext cx="34560" cy="275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937F06F-7FA3-6AAD-7438-69765A39761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88610" y="4652009"/>
                  <a:ext cx="52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486C8E5-43F0-1096-8364-A5DEEC70EE3F}"/>
                    </a:ext>
                  </a:extLst>
                </p14:cNvPr>
                <p14:cNvContentPartPr/>
                <p14:nvPr/>
              </p14:nvContentPartPr>
              <p14:xfrm>
                <a:off x="2857210" y="4836689"/>
                <a:ext cx="158760" cy="5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486C8E5-43F0-1096-8364-A5DEEC70EE3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848210" y="4827689"/>
                  <a:ext cx="176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6A221C1-0A5C-E6FA-6A74-14A8A4B66FBB}"/>
                    </a:ext>
                  </a:extLst>
                </p14:cNvPr>
                <p14:cNvContentPartPr/>
                <p14:nvPr/>
              </p14:nvContentPartPr>
              <p14:xfrm>
                <a:off x="3154210" y="4618169"/>
                <a:ext cx="144720" cy="362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6A221C1-0A5C-E6FA-6A74-14A8A4B66FB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145210" y="4609169"/>
                  <a:ext cx="1623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F27B1D0-5ED6-15BA-45AB-0A6DE4B63C7F}"/>
                    </a:ext>
                  </a:extLst>
                </p14:cNvPr>
                <p14:cNvContentPartPr/>
                <p14:nvPr/>
              </p14:nvContentPartPr>
              <p14:xfrm>
                <a:off x="3381370" y="4777289"/>
                <a:ext cx="124920" cy="153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F27B1D0-5ED6-15BA-45AB-0A6DE4B63C7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72370" y="4768289"/>
                  <a:ext cx="142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E8B11B6-08DC-4796-3EF6-643A073CCF90}"/>
                    </a:ext>
                  </a:extLst>
                </p14:cNvPr>
                <p14:cNvContentPartPr/>
                <p14:nvPr/>
              </p14:nvContentPartPr>
              <p14:xfrm>
                <a:off x="3362650" y="4698449"/>
                <a:ext cx="201960" cy="19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E8B11B6-08DC-4796-3EF6-643A073CCF9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54010" y="4689449"/>
                  <a:ext cx="219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18122AA-9D8D-A6DF-4142-4C6C2B5DBA4B}"/>
                    </a:ext>
                  </a:extLst>
                </p14:cNvPr>
                <p14:cNvContentPartPr/>
                <p14:nvPr/>
              </p14:nvContentPartPr>
              <p14:xfrm>
                <a:off x="3524290" y="4991489"/>
                <a:ext cx="53280" cy="125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18122AA-9D8D-A6DF-4142-4C6C2B5DBA4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15290" y="4982849"/>
                  <a:ext cx="70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DFF336B-6372-0A93-984F-74DAE07EFF0D}"/>
                    </a:ext>
                  </a:extLst>
                </p14:cNvPr>
                <p14:cNvContentPartPr/>
                <p14:nvPr/>
              </p14:nvContentPartPr>
              <p14:xfrm>
                <a:off x="3581890" y="4923089"/>
                <a:ext cx="12960" cy="10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DFF336B-6372-0A93-984F-74DAE07EFF0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73250" y="4914089"/>
                  <a:ext cx="30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96F70EA-F5F9-039A-359E-1755AC47D780}"/>
                    </a:ext>
                  </a:extLst>
                </p14:cNvPr>
                <p14:cNvContentPartPr/>
                <p14:nvPr/>
              </p14:nvContentPartPr>
              <p14:xfrm>
                <a:off x="3680530" y="4636169"/>
                <a:ext cx="141480" cy="463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96F70EA-F5F9-039A-359E-1755AC47D78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71530" y="4627169"/>
                  <a:ext cx="1591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37A39B9-A339-3DC4-E157-67138D24447A}"/>
                    </a:ext>
                  </a:extLst>
                </p14:cNvPr>
                <p14:cNvContentPartPr/>
                <p14:nvPr/>
              </p14:nvContentPartPr>
              <p14:xfrm>
                <a:off x="4094890" y="4807889"/>
                <a:ext cx="258840" cy="35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37A39B9-A339-3DC4-E157-67138D24447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86250" y="4799249"/>
                  <a:ext cx="276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EF6A372-6BD4-187F-1866-F5FD68C90ECA}"/>
                    </a:ext>
                  </a:extLst>
                </p14:cNvPr>
                <p14:cNvContentPartPr/>
                <p14:nvPr/>
              </p14:nvContentPartPr>
              <p14:xfrm>
                <a:off x="4126210" y="4871969"/>
                <a:ext cx="239040" cy="53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EF6A372-6BD4-187F-1866-F5FD68C90EC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17210" y="4863329"/>
                  <a:ext cx="256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24382D5-6A56-8EBC-4F92-91D911DE4355}"/>
                    </a:ext>
                  </a:extLst>
                </p14:cNvPr>
                <p14:cNvContentPartPr/>
                <p14:nvPr/>
              </p14:nvContentPartPr>
              <p14:xfrm>
                <a:off x="4584130" y="4689089"/>
                <a:ext cx="39960" cy="316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24382D5-6A56-8EBC-4F92-91D911DE435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75130" y="4680089"/>
                  <a:ext cx="576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1E97AC2-351F-E22F-E72E-FCA2CD0F4B03}"/>
                    </a:ext>
                  </a:extLst>
                </p14:cNvPr>
                <p14:cNvContentPartPr/>
                <p14:nvPr/>
              </p14:nvContentPartPr>
              <p14:xfrm>
                <a:off x="4709410" y="4663889"/>
                <a:ext cx="57600" cy="294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1E97AC2-351F-E22F-E72E-FCA2CD0F4B0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00770" y="4654889"/>
                  <a:ext cx="752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6AA15FC-4FCB-6B21-D626-60B419859864}"/>
                    </a:ext>
                  </a:extLst>
                </p14:cNvPr>
                <p14:cNvContentPartPr/>
                <p14:nvPr/>
              </p14:nvContentPartPr>
              <p14:xfrm>
                <a:off x="4596730" y="4830929"/>
                <a:ext cx="147600" cy="24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6AA15FC-4FCB-6B21-D626-60B41985986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87730" y="4822289"/>
                  <a:ext cx="165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DCF7681-5B38-C6C3-9828-9A496FB46D01}"/>
                    </a:ext>
                  </a:extLst>
                </p14:cNvPr>
                <p14:cNvContentPartPr/>
                <p14:nvPr/>
              </p14:nvContentPartPr>
              <p14:xfrm>
                <a:off x="4863850" y="4653089"/>
                <a:ext cx="77760" cy="326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DCF7681-5B38-C6C3-9828-9A496FB46D0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55210" y="4644089"/>
                  <a:ext cx="954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2FCAE87-F5C9-2250-1596-3BF755EECC9A}"/>
                    </a:ext>
                  </a:extLst>
                </p14:cNvPr>
                <p14:cNvContentPartPr/>
                <p14:nvPr/>
              </p14:nvContentPartPr>
              <p14:xfrm>
                <a:off x="4955290" y="4842809"/>
                <a:ext cx="183600" cy="50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2FCAE87-F5C9-2250-1596-3BF755EECC9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46650" y="4834169"/>
                  <a:ext cx="201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5FEFE07-568D-708D-F1C1-49D38D5DC0A4}"/>
                    </a:ext>
                  </a:extLst>
                </p14:cNvPr>
                <p14:cNvContentPartPr/>
                <p14:nvPr/>
              </p14:nvContentPartPr>
              <p14:xfrm>
                <a:off x="5233930" y="4802129"/>
                <a:ext cx="146160" cy="173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5FEFE07-568D-708D-F1C1-49D38D5DC0A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24930" y="4793129"/>
                  <a:ext cx="163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12515A7-E4FD-B609-8E73-1CAB84B07FF3}"/>
                    </a:ext>
                  </a:extLst>
                </p14:cNvPr>
                <p14:cNvContentPartPr/>
                <p14:nvPr/>
              </p14:nvContentPartPr>
              <p14:xfrm>
                <a:off x="5214850" y="4698809"/>
                <a:ext cx="186480" cy="3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12515A7-E4FD-B609-8E73-1CAB84B07FF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05850" y="4689809"/>
                  <a:ext cx="204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8253A48-473A-4E71-63D9-44BEC0301F4A}"/>
                    </a:ext>
                  </a:extLst>
                </p14:cNvPr>
                <p14:cNvContentPartPr/>
                <p14:nvPr/>
              </p14:nvContentPartPr>
              <p14:xfrm>
                <a:off x="5408890" y="4997969"/>
                <a:ext cx="83160" cy="123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8253A48-473A-4E71-63D9-44BEC0301F4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99890" y="4988969"/>
                  <a:ext cx="100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BC51DC6-97B0-12F1-136C-2A34FE6CB6E2}"/>
                    </a:ext>
                  </a:extLst>
                </p14:cNvPr>
                <p14:cNvContentPartPr/>
                <p14:nvPr/>
              </p14:nvContentPartPr>
              <p14:xfrm>
                <a:off x="5444530" y="4915889"/>
                <a:ext cx="23040" cy="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BC51DC6-97B0-12F1-136C-2A34FE6CB6E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435530" y="4907249"/>
                  <a:ext cx="40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243B562-E12E-3C33-82A7-F4F701D59B00}"/>
                    </a:ext>
                  </a:extLst>
                </p14:cNvPr>
                <p14:cNvContentPartPr/>
                <p14:nvPr/>
              </p14:nvContentPartPr>
              <p14:xfrm>
                <a:off x="5583850" y="4610969"/>
                <a:ext cx="146160" cy="542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243B562-E12E-3C33-82A7-F4F701D59B0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574850" y="4602329"/>
                  <a:ext cx="163800" cy="56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F82B355B-09C8-D516-4276-4D91127142CE}"/>
                  </a:ext>
                </a:extLst>
              </p14:cNvPr>
              <p14:cNvContentPartPr/>
              <p14:nvPr/>
            </p14:nvContentPartPr>
            <p14:xfrm>
              <a:off x="274930" y="4966649"/>
              <a:ext cx="402120" cy="1558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F82B355B-09C8-D516-4276-4D91127142CE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65930" y="4958009"/>
                <a:ext cx="41976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FCD07F6-D763-F48F-FE07-D3488286B8E9}"/>
              </a:ext>
            </a:extLst>
          </p:cNvPr>
          <p:cNvGrpSpPr/>
          <p:nvPr/>
        </p:nvGrpSpPr>
        <p:grpSpPr>
          <a:xfrm>
            <a:off x="299410" y="4741649"/>
            <a:ext cx="3086640" cy="934560"/>
            <a:chOff x="299410" y="4741649"/>
            <a:chExt cx="3086640" cy="9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6F51FB1-2AAA-E672-DEA3-43B888BACC8B}"/>
                    </a:ext>
                  </a:extLst>
                </p14:cNvPr>
                <p14:cNvContentPartPr/>
                <p14:nvPr/>
              </p14:nvContentPartPr>
              <p14:xfrm>
                <a:off x="652570" y="4741649"/>
                <a:ext cx="1193760" cy="414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6F51FB1-2AAA-E672-DEA3-43B888BACC8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3570" y="4733009"/>
                  <a:ext cx="12114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3A1EA36-D4F8-3AE1-AE24-9F0E36E732B4}"/>
                    </a:ext>
                  </a:extLst>
                </p14:cNvPr>
                <p14:cNvContentPartPr/>
                <p14:nvPr/>
              </p14:nvContentPartPr>
              <p14:xfrm>
                <a:off x="1425850" y="4929209"/>
                <a:ext cx="170280" cy="5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3A1EA36-D4F8-3AE1-AE24-9F0E36E732B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16850" y="4920209"/>
                  <a:ext cx="187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1CEC21D-E3F8-5B1D-86FB-4BB077A844E1}"/>
                    </a:ext>
                  </a:extLst>
                </p14:cNvPr>
                <p14:cNvContentPartPr/>
                <p14:nvPr/>
              </p14:nvContentPartPr>
              <p14:xfrm>
                <a:off x="1079530" y="4929209"/>
                <a:ext cx="16560" cy="8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1CEC21D-E3F8-5B1D-86FB-4BB077A844E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0530" y="4920209"/>
                  <a:ext cx="34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AE3A15A-F697-619C-3765-78CFFB106931}"/>
                    </a:ext>
                  </a:extLst>
                </p14:cNvPr>
                <p14:cNvContentPartPr/>
                <p14:nvPr/>
              </p14:nvContentPartPr>
              <p14:xfrm>
                <a:off x="299410" y="5237009"/>
                <a:ext cx="233280" cy="439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AE3A15A-F697-619C-3765-78CFFB10693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90410" y="5228369"/>
                  <a:ext cx="2509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D5BA0CD-DF1C-4CE0-49BB-604BEA489329}"/>
                    </a:ext>
                  </a:extLst>
                </p14:cNvPr>
                <p14:cNvContentPartPr/>
                <p14:nvPr/>
              </p14:nvContentPartPr>
              <p14:xfrm>
                <a:off x="740410" y="5356889"/>
                <a:ext cx="79920" cy="114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D5BA0CD-DF1C-4CE0-49BB-604BEA48932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31770" y="5347889"/>
                  <a:ext cx="97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EB6B492-CAA2-5AA7-F571-9EF0FC1425DF}"/>
                    </a:ext>
                  </a:extLst>
                </p14:cNvPr>
                <p14:cNvContentPartPr/>
                <p14:nvPr/>
              </p14:nvContentPartPr>
              <p14:xfrm>
                <a:off x="736090" y="5278409"/>
                <a:ext cx="38160" cy="16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EB6B492-CAA2-5AA7-F571-9EF0FC1425D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7450" y="5269409"/>
                  <a:ext cx="55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41DD0CB-D718-9A3A-6C2D-730FF7A734BF}"/>
                    </a:ext>
                  </a:extLst>
                </p14:cNvPr>
                <p14:cNvContentPartPr/>
                <p14:nvPr/>
              </p14:nvContentPartPr>
              <p14:xfrm>
                <a:off x="917890" y="5262569"/>
                <a:ext cx="105120" cy="181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41DD0CB-D718-9A3A-6C2D-730FF7A734B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9250" y="5253569"/>
                  <a:ext cx="122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73E8263-D849-185E-02B9-752514D23468}"/>
                    </a:ext>
                  </a:extLst>
                </p14:cNvPr>
                <p14:cNvContentPartPr/>
                <p14:nvPr/>
              </p14:nvContentPartPr>
              <p14:xfrm>
                <a:off x="881170" y="5315849"/>
                <a:ext cx="159480" cy="49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73E8263-D849-185E-02B9-752514D2346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72530" y="5307209"/>
                  <a:ext cx="177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FF3E3B8-32D8-352C-F955-8B3C269B4C54}"/>
                    </a:ext>
                  </a:extLst>
                </p14:cNvPr>
                <p14:cNvContentPartPr/>
                <p14:nvPr/>
              </p14:nvContentPartPr>
              <p14:xfrm>
                <a:off x="1071970" y="5230889"/>
                <a:ext cx="96840" cy="201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FF3E3B8-32D8-352C-F955-8B3C269B4C5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63330" y="5222249"/>
                  <a:ext cx="114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7303C58-D847-6FB4-4251-149C195A8DAC}"/>
                    </a:ext>
                  </a:extLst>
                </p14:cNvPr>
                <p14:cNvContentPartPr/>
                <p14:nvPr/>
              </p14:nvContentPartPr>
              <p14:xfrm>
                <a:off x="1299130" y="5258969"/>
                <a:ext cx="662760" cy="374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7303C58-D847-6FB4-4251-149C195A8DA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90130" y="5250329"/>
                  <a:ext cx="6804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7A2B9DB-3622-0A28-2CB2-85A701EDD73E}"/>
                    </a:ext>
                  </a:extLst>
                </p14:cNvPr>
                <p14:cNvContentPartPr/>
                <p14:nvPr/>
              </p14:nvContentPartPr>
              <p14:xfrm>
                <a:off x="1914370" y="5357969"/>
                <a:ext cx="39240" cy="34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7A2B9DB-3622-0A28-2CB2-85A701EDD73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905730" y="5348969"/>
                  <a:ext cx="56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4277A7F-6DFF-92F0-AAEE-2A976B611B7C}"/>
                    </a:ext>
                  </a:extLst>
                </p14:cNvPr>
                <p14:cNvContentPartPr/>
                <p14:nvPr/>
              </p14:nvContentPartPr>
              <p14:xfrm>
                <a:off x="2023090" y="5226209"/>
                <a:ext cx="336960" cy="285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4277A7F-6DFF-92F0-AAEE-2A976B611B7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14450" y="5217569"/>
                  <a:ext cx="3546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8FF1987-12A1-5AB6-857B-EE31607AA1D9}"/>
                    </a:ext>
                  </a:extLst>
                </p14:cNvPr>
                <p14:cNvContentPartPr/>
                <p14:nvPr/>
              </p14:nvContentPartPr>
              <p14:xfrm>
                <a:off x="1829050" y="5307209"/>
                <a:ext cx="382680" cy="41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8FF1987-12A1-5AB6-857B-EE31607AA1D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820050" y="5298209"/>
                  <a:ext cx="400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5D43A38-216E-8ADD-2C6B-F5807C9E1481}"/>
                    </a:ext>
                  </a:extLst>
                </p14:cNvPr>
                <p14:cNvContentPartPr/>
                <p14:nvPr/>
              </p14:nvContentPartPr>
              <p14:xfrm>
                <a:off x="2537170" y="5075369"/>
                <a:ext cx="848880" cy="440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5D43A38-216E-8ADD-2C6B-F5807C9E148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528170" y="5066729"/>
                  <a:ext cx="866520" cy="45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D33DA03A-A72D-21E1-468B-F1FF6849390A}"/>
                  </a:ext>
                </a:extLst>
              </p14:cNvPr>
              <p14:cNvContentPartPr/>
              <p14:nvPr/>
            </p14:nvContentPartPr>
            <p14:xfrm>
              <a:off x="6092170" y="4875929"/>
              <a:ext cx="432360" cy="820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D33DA03A-A72D-21E1-468B-F1FF6849390A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083170" y="4866929"/>
                <a:ext cx="450000" cy="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3EC26E1-9BEB-43A2-ADA6-F49BB91D69F8}"/>
              </a:ext>
            </a:extLst>
          </p:cNvPr>
          <p:cNvGrpSpPr/>
          <p:nvPr/>
        </p:nvGrpSpPr>
        <p:grpSpPr>
          <a:xfrm>
            <a:off x="6849970" y="4847129"/>
            <a:ext cx="773640" cy="358920"/>
            <a:chOff x="6849970" y="4847129"/>
            <a:chExt cx="77364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85F6ADB-63C1-4DD4-4066-31A8D3C764DD}"/>
                    </a:ext>
                  </a:extLst>
                </p14:cNvPr>
                <p14:cNvContentPartPr/>
                <p14:nvPr/>
              </p14:nvContentPartPr>
              <p14:xfrm>
                <a:off x="6849970" y="4855049"/>
                <a:ext cx="773640" cy="351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85F6ADB-63C1-4DD4-4066-31A8D3C764D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40970" y="4846409"/>
                  <a:ext cx="7912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7AB9832-2753-5534-2B21-05F1B9F752DE}"/>
                    </a:ext>
                  </a:extLst>
                </p14:cNvPr>
                <p14:cNvContentPartPr/>
                <p14:nvPr/>
              </p14:nvContentPartPr>
              <p14:xfrm>
                <a:off x="7077850" y="4847129"/>
                <a:ext cx="14760" cy="37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7AB9832-2753-5534-2B21-05F1B9F752D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68850" y="4838129"/>
                  <a:ext cx="3240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70C026B-F0E1-08AE-4D49-E523F1E54683}"/>
              </a:ext>
            </a:extLst>
          </p:cNvPr>
          <p:cNvGrpSpPr/>
          <p:nvPr/>
        </p:nvGrpSpPr>
        <p:grpSpPr>
          <a:xfrm>
            <a:off x="7587970" y="4729769"/>
            <a:ext cx="1329840" cy="442440"/>
            <a:chOff x="7587970" y="4729769"/>
            <a:chExt cx="132984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266A816-B73D-7AE0-E37D-FD425E86EEAF}"/>
                    </a:ext>
                  </a:extLst>
                </p14:cNvPr>
                <p14:cNvContentPartPr/>
                <p14:nvPr/>
              </p14:nvContentPartPr>
              <p14:xfrm>
                <a:off x="7587970" y="4729769"/>
                <a:ext cx="1329840" cy="442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266A816-B73D-7AE0-E37D-FD425E86EEA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78970" y="4721129"/>
                  <a:ext cx="134748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F2C4536-63A7-4595-C24B-3EBAC29A8C67}"/>
                    </a:ext>
                  </a:extLst>
                </p14:cNvPr>
                <p14:cNvContentPartPr/>
                <p14:nvPr/>
              </p14:nvContentPartPr>
              <p14:xfrm>
                <a:off x="8579410" y="4879889"/>
                <a:ext cx="13680" cy="13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F2C4536-63A7-4595-C24B-3EBAC29A8C6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70770" y="4871249"/>
                  <a:ext cx="31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C7EA57E-92A7-101D-665E-07A82274DA78}"/>
                    </a:ext>
                  </a:extLst>
                </p14:cNvPr>
                <p14:cNvContentPartPr/>
                <p14:nvPr/>
              </p14:nvContentPartPr>
              <p14:xfrm>
                <a:off x="8239930" y="4819769"/>
                <a:ext cx="307800" cy="69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C7EA57E-92A7-101D-665E-07A82274DA7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230930" y="4810769"/>
                  <a:ext cx="32544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5965772-8B08-D1E3-DA80-AF064E7119A2}"/>
              </a:ext>
            </a:extLst>
          </p:cNvPr>
          <p:cNvGrpSpPr/>
          <p:nvPr/>
        </p:nvGrpSpPr>
        <p:grpSpPr>
          <a:xfrm>
            <a:off x="9083050" y="4753889"/>
            <a:ext cx="1889280" cy="357840"/>
            <a:chOff x="9083050" y="4753889"/>
            <a:chExt cx="188928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667617B-79BE-0373-0051-F5D8E9E38EDE}"/>
                    </a:ext>
                  </a:extLst>
                </p14:cNvPr>
                <p14:cNvContentPartPr/>
                <p14:nvPr/>
              </p14:nvContentPartPr>
              <p14:xfrm>
                <a:off x="9083050" y="4766489"/>
                <a:ext cx="864720" cy="345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667617B-79BE-0373-0051-F5D8E9E38ED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074410" y="4757849"/>
                  <a:ext cx="8823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4619EAD-08AC-2114-9A4F-2485A9EE0597}"/>
                    </a:ext>
                  </a:extLst>
                </p14:cNvPr>
                <p14:cNvContentPartPr/>
                <p14:nvPr/>
              </p14:nvContentPartPr>
              <p14:xfrm>
                <a:off x="9767410" y="4911569"/>
                <a:ext cx="279000" cy="15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4619EAD-08AC-2114-9A4F-2485A9EE059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758410" y="4902929"/>
                  <a:ext cx="296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8C8D402-0E42-9898-6B51-9255B3164DC8}"/>
                    </a:ext>
                  </a:extLst>
                </p14:cNvPr>
                <p14:cNvContentPartPr/>
                <p14:nvPr/>
              </p14:nvContentPartPr>
              <p14:xfrm>
                <a:off x="10149730" y="4753889"/>
                <a:ext cx="822600" cy="347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8C8D402-0E42-9898-6B51-9255B3164DC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141090" y="4745249"/>
                  <a:ext cx="84024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94B770C-766E-61AC-9155-122F34EADF1D}"/>
              </a:ext>
            </a:extLst>
          </p:cNvPr>
          <p:cNvGrpSpPr/>
          <p:nvPr/>
        </p:nvGrpSpPr>
        <p:grpSpPr>
          <a:xfrm>
            <a:off x="6894970" y="5224769"/>
            <a:ext cx="3670560" cy="534960"/>
            <a:chOff x="6894970" y="5224769"/>
            <a:chExt cx="367056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8E67E0C-4B36-9CD7-367D-650B1A790037}"/>
                    </a:ext>
                  </a:extLst>
                </p14:cNvPr>
                <p14:cNvContentPartPr/>
                <p14:nvPr/>
              </p14:nvContentPartPr>
              <p14:xfrm>
                <a:off x="6894970" y="5383529"/>
                <a:ext cx="880560" cy="165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8E67E0C-4B36-9CD7-367D-650B1A79003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885970" y="5374889"/>
                  <a:ext cx="898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F92C1A8-394B-0E8C-4701-0ECB615619BC}"/>
                    </a:ext>
                  </a:extLst>
                </p14:cNvPr>
                <p14:cNvContentPartPr/>
                <p14:nvPr/>
              </p14:nvContentPartPr>
              <p14:xfrm>
                <a:off x="8081890" y="5406209"/>
                <a:ext cx="363600" cy="99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F92C1A8-394B-0E8C-4701-0ECB615619B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072890" y="5397209"/>
                  <a:ext cx="381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FE9B9BB-2198-5BF5-997F-179C597B512A}"/>
                    </a:ext>
                  </a:extLst>
                </p14:cNvPr>
                <p14:cNvContentPartPr/>
                <p14:nvPr/>
              </p14:nvContentPartPr>
              <p14:xfrm>
                <a:off x="8684890" y="5224769"/>
                <a:ext cx="603720" cy="288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FE9B9BB-2198-5BF5-997F-179C597B512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676250" y="5215769"/>
                  <a:ext cx="621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6A6EF15-9B4E-D1A2-3A80-D35B3C0B91A0}"/>
                    </a:ext>
                  </a:extLst>
                </p14:cNvPr>
                <p14:cNvContentPartPr/>
                <p14:nvPr/>
              </p14:nvContentPartPr>
              <p14:xfrm>
                <a:off x="9498490" y="5263289"/>
                <a:ext cx="1007280" cy="496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6A6EF15-9B4E-D1A2-3A80-D35B3C0B91A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489850" y="5254289"/>
                  <a:ext cx="10249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98EF1FE-1E73-B7F9-84C1-A6F122A3ECEA}"/>
                    </a:ext>
                  </a:extLst>
                </p14:cNvPr>
                <p14:cNvContentPartPr/>
                <p14:nvPr/>
              </p14:nvContentPartPr>
              <p14:xfrm>
                <a:off x="10204450" y="5405129"/>
                <a:ext cx="361080" cy="21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98EF1FE-1E73-B7F9-84C1-A6F122A3ECE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195810" y="5396489"/>
                  <a:ext cx="378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EDAAD70-BA16-DC92-DE54-01634FF52F49}"/>
                    </a:ext>
                  </a:extLst>
                </p14:cNvPr>
                <p14:cNvContentPartPr/>
                <p14:nvPr/>
              </p14:nvContentPartPr>
              <p14:xfrm>
                <a:off x="10057570" y="5301809"/>
                <a:ext cx="61920" cy="32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EDAAD70-BA16-DC92-DE54-01634FF52F4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048570" y="5292809"/>
                  <a:ext cx="7956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67B2C99-21AA-EBDF-F04D-3AE20FBDFCAC}"/>
              </a:ext>
            </a:extLst>
          </p:cNvPr>
          <p:cNvGrpSpPr/>
          <p:nvPr/>
        </p:nvGrpSpPr>
        <p:grpSpPr>
          <a:xfrm>
            <a:off x="5616610" y="452249"/>
            <a:ext cx="5972400" cy="1234080"/>
            <a:chOff x="5616610" y="452249"/>
            <a:chExt cx="5972400" cy="12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8E53B8A-6629-8B3C-7C50-454CA6F2FB44}"/>
                    </a:ext>
                  </a:extLst>
                </p14:cNvPr>
                <p14:cNvContentPartPr/>
                <p14:nvPr/>
              </p14:nvContentPartPr>
              <p14:xfrm>
                <a:off x="5620930" y="452249"/>
                <a:ext cx="1434600" cy="507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8E53B8A-6629-8B3C-7C50-454CA6F2FB4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611930" y="443609"/>
                  <a:ext cx="145224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43A594F-F1E6-6B2C-10C2-6799422A1045}"/>
                    </a:ext>
                  </a:extLst>
                </p14:cNvPr>
                <p14:cNvContentPartPr/>
                <p14:nvPr/>
              </p14:nvContentPartPr>
              <p14:xfrm>
                <a:off x="6842770" y="698129"/>
                <a:ext cx="280800" cy="218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43A594F-F1E6-6B2C-10C2-6799422A104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833770" y="689129"/>
                  <a:ext cx="298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24D9613-CC68-3ECE-D769-45E840DCB089}"/>
                    </a:ext>
                  </a:extLst>
                </p14:cNvPr>
                <p14:cNvContentPartPr/>
                <p14:nvPr/>
              </p14:nvContentPartPr>
              <p14:xfrm>
                <a:off x="6781570" y="625769"/>
                <a:ext cx="29160" cy="17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24D9613-CC68-3ECE-D769-45E840DCB08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772930" y="617129"/>
                  <a:ext cx="46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4B2ED72-C32B-C1AE-6A15-144D1184EB4E}"/>
                    </a:ext>
                  </a:extLst>
                </p14:cNvPr>
                <p14:cNvContentPartPr/>
                <p14:nvPr/>
              </p14:nvContentPartPr>
              <p14:xfrm>
                <a:off x="6305650" y="588689"/>
                <a:ext cx="356400" cy="6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4B2ED72-C32B-C1AE-6A15-144D1184EB4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296650" y="580049"/>
                  <a:ext cx="374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97E212E-44DC-2B0B-0949-6936ED3789C9}"/>
                    </a:ext>
                  </a:extLst>
                </p14:cNvPr>
                <p14:cNvContentPartPr/>
                <p14:nvPr/>
              </p14:nvContentPartPr>
              <p14:xfrm>
                <a:off x="7323730" y="462689"/>
                <a:ext cx="1618920" cy="413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97E212E-44DC-2B0B-0949-6936ED3789C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314730" y="454049"/>
                  <a:ext cx="16365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E978B01-D593-D7EE-3FAD-CE98DA6A1B62}"/>
                    </a:ext>
                  </a:extLst>
                </p14:cNvPr>
                <p14:cNvContentPartPr/>
                <p14:nvPr/>
              </p14:nvContentPartPr>
              <p14:xfrm>
                <a:off x="8558530" y="695249"/>
                <a:ext cx="275400" cy="15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E978B01-D593-D7EE-3FAD-CE98DA6A1B6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549890" y="686249"/>
                  <a:ext cx="293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C9DC34C-858C-3352-6A62-5819BEA1335C}"/>
                    </a:ext>
                  </a:extLst>
                </p14:cNvPr>
                <p14:cNvContentPartPr/>
                <p14:nvPr/>
              </p14:nvContentPartPr>
              <p14:xfrm>
                <a:off x="5616610" y="1127969"/>
                <a:ext cx="1178280" cy="558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C9DC34C-858C-3352-6A62-5819BEA1335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607610" y="1118969"/>
                  <a:ext cx="119592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E5B1735-0445-910D-48A6-E14E9AA9C33D}"/>
                    </a:ext>
                  </a:extLst>
                </p14:cNvPr>
                <p14:cNvContentPartPr/>
                <p14:nvPr/>
              </p14:nvContentPartPr>
              <p14:xfrm>
                <a:off x="6446050" y="1293929"/>
                <a:ext cx="311400" cy="37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E5B1735-0445-910D-48A6-E14E9AA9C33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437410" y="1284929"/>
                  <a:ext cx="329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2E4AF7-5DB9-B995-E49F-AACB1BDE58C9}"/>
                    </a:ext>
                  </a:extLst>
                </p14:cNvPr>
                <p14:cNvContentPartPr/>
                <p14:nvPr/>
              </p14:nvContentPartPr>
              <p14:xfrm>
                <a:off x="6355690" y="1235969"/>
                <a:ext cx="154080" cy="20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2E4AF7-5DB9-B995-E49F-AACB1BDE58C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347050" y="1226969"/>
                  <a:ext cx="171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4AE14CF-964F-F8D6-45BD-10F59E57A34B}"/>
                    </a:ext>
                  </a:extLst>
                </p14:cNvPr>
                <p14:cNvContentPartPr/>
                <p14:nvPr/>
              </p14:nvContentPartPr>
              <p14:xfrm>
                <a:off x="6786970" y="1349729"/>
                <a:ext cx="87120" cy="177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4AE14CF-964F-F8D6-45BD-10F59E57A34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778330" y="1341089"/>
                  <a:ext cx="104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C14BCB4-CC12-A944-FB87-34F3BABC8AEF}"/>
                    </a:ext>
                  </a:extLst>
                </p14:cNvPr>
                <p14:cNvContentPartPr/>
                <p14:nvPr/>
              </p14:nvContentPartPr>
              <p14:xfrm>
                <a:off x="7002970" y="1532249"/>
                <a:ext cx="68400" cy="116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C14BCB4-CC12-A944-FB87-34F3BABC8AE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994330" y="1523249"/>
                  <a:ext cx="86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E857BC6-EB64-4BDC-C518-7A5C714674A4}"/>
                    </a:ext>
                  </a:extLst>
                </p14:cNvPr>
                <p14:cNvContentPartPr/>
                <p14:nvPr/>
              </p14:nvContentPartPr>
              <p14:xfrm>
                <a:off x="7285210" y="1344329"/>
                <a:ext cx="307080" cy="157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E857BC6-EB64-4BDC-C518-7A5C714674A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276570" y="1335689"/>
                  <a:ext cx="324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FE67016-91C7-434A-D45C-9240083BFBA1}"/>
                    </a:ext>
                  </a:extLst>
                </p14:cNvPr>
                <p14:cNvContentPartPr/>
                <p14:nvPr/>
              </p14:nvContentPartPr>
              <p14:xfrm>
                <a:off x="7767970" y="1093769"/>
                <a:ext cx="554760" cy="421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FE67016-91C7-434A-D45C-9240083BFBA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758970" y="1085129"/>
                  <a:ext cx="5724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82AC36A-E425-9AB5-0969-A8D74E976E13}"/>
                    </a:ext>
                  </a:extLst>
                </p14:cNvPr>
                <p14:cNvContentPartPr/>
                <p14:nvPr/>
              </p14:nvContentPartPr>
              <p14:xfrm>
                <a:off x="7828450" y="1267649"/>
                <a:ext cx="298080" cy="41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82AC36A-E425-9AB5-0969-A8D74E976E1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819450" y="1258649"/>
                  <a:ext cx="315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3CF82E1-D2F6-169C-4176-70893B1C7560}"/>
                    </a:ext>
                  </a:extLst>
                </p14:cNvPr>
                <p14:cNvContentPartPr/>
                <p14:nvPr/>
              </p14:nvContentPartPr>
              <p14:xfrm>
                <a:off x="8445850" y="1067489"/>
                <a:ext cx="1168200" cy="416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3CF82E1-D2F6-169C-4176-70893B1C756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437210" y="1058849"/>
                  <a:ext cx="11858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D3ED794-0651-C2CA-2AC3-ED5D3DF282D0}"/>
                    </a:ext>
                  </a:extLst>
                </p14:cNvPr>
                <p14:cNvContentPartPr/>
                <p14:nvPr/>
              </p14:nvContentPartPr>
              <p14:xfrm>
                <a:off x="9437290" y="1247849"/>
                <a:ext cx="240120" cy="174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D3ED794-0651-C2CA-2AC3-ED5D3DF282D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428290" y="1239209"/>
                  <a:ext cx="257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B50EF14-DE10-6792-DF46-3BEE0AC92FEF}"/>
                    </a:ext>
                  </a:extLst>
                </p14:cNvPr>
                <p14:cNvContentPartPr/>
                <p14:nvPr/>
              </p14:nvContentPartPr>
              <p14:xfrm>
                <a:off x="9010330" y="1138409"/>
                <a:ext cx="388440" cy="49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B50EF14-DE10-6792-DF46-3BEE0AC92FE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001330" y="1129409"/>
                  <a:ext cx="406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3394290-B2DF-53C8-8B8B-616DC102622D}"/>
                    </a:ext>
                  </a:extLst>
                </p14:cNvPr>
                <p14:cNvContentPartPr/>
                <p14:nvPr/>
              </p14:nvContentPartPr>
              <p14:xfrm>
                <a:off x="9765970" y="1018889"/>
                <a:ext cx="1071000" cy="340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3394290-B2DF-53C8-8B8B-616DC102622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757330" y="1010249"/>
                  <a:ext cx="10886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7AD1747-E54C-27F8-E09E-A2B005ACEAA0}"/>
                    </a:ext>
                  </a:extLst>
                </p14:cNvPr>
                <p14:cNvContentPartPr/>
                <p14:nvPr/>
              </p14:nvContentPartPr>
              <p14:xfrm>
                <a:off x="10635370" y="1182689"/>
                <a:ext cx="189360" cy="33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7AD1747-E54C-27F8-E09E-A2B005ACEAA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626370" y="1173689"/>
                  <a:ext cx="207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4F5C542-CBA8-F843-F248-18F8FFA147FC}"/>
                    </a:ext>
                  </a:extLst>
                </p14:cNvPr>
                <p14:cNvContentPartPr/>
                <p14:nvPr/>
              </p14:nvContentPartPr>
              <p14:xfrm>
                <a:off x="10971970" y="1175129"/>
                <a:ext cx="260640" cy="43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4F5C542-CBA8-F843-F248-18F8FFA147F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962970" y="1166489"/>
                  <a:ext cx="278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E32E201-D2DF-BD98-1932-B58D09B95A93}"/>
                    </a:ext>
                  </a:extLst>
                </p14:cNvPr>
                <p14:cNvContentPartPr/>
                <p14:nvPr/>
              </p14:nvContentPartPr>
              <p14:xfrm>
                <a:off x="10976290" y="1252169"/>
                <a:ext cx="243720" cy="32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E32E201-D2DF-BD98-1932-B58D09B95A9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967290" y="1243169"/>
                  <a:ext cx="261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2EEE0CD-76AE-6B5A-6EE2-00E25F630C9D}"/>
                    </a:ext>
                  </a:extLst>
                </p14:cNvPr>
                <p14:cNvContentPartPr/>
                <p14:nvPr/>
              </p14:nvContentPartPr>
              <p14:xfrm>
                <a:off x="11334850" y="1067849"/>
                <a:ext cx="254160" cy="242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2EEE0CD-76AE-6B5A-6EE2-00E25F630C9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326210" y="1058849"/>
                  <a:ext cx="27180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F59D7C99-F755-F376-4EB8-D2E61D24B18C}"/>
              </a:ext>
            </a:extLst>
          </p:cNvPr>
          <p:cNvGrpSpPr/>
          <p:nvPr/>
        </p:nvGrpSpPr>
        <p:grpSpPr>
          <a:xfrm>
            <a:off x="7025650" y="5680529"/>
            <a:ext cx="3001320" cy="431640"/>
            <a:chOff x="7025650" y="5680529"/>
            <a:chExt cx="300132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72677D2-5004-B238-53D4-1F114D211644}"/>
                    </a:ext>
                  </a:extLst>
                </p14:cNvPr>
                <p14:cNvContentPartPr/>
                <p14:nvPr/>
              </p14:nvContentPartPr>
              <p14:xfrm>
                <a:off x="7025650" y="5729849"/>
                <a:ext cx="369360" cy="173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72677D2-5004-B238-53D4-1F114D21164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017010" y="5720849"/>
                  <a:ext cx="387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6348490-AB11-D277-9012-F5DAB1C9F3ED}"/>
                    </a:ext>
                  </a:extLst>
                </p14:cNvPr>
                <p14:cNvContentPartPr/>
                <p14:nvPr/>
              </p14:nvContentPartPr>
              <p14:xfrm>
                <a:off x="7263610" y="5680529"/>
                <a:ext cx="18360" cy="327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6348490-AB11-D277-9012-F5DAB1C9F3E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254970" y="5671529"/>
                  <a:ext cx="360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9023E65-2296-D57F-6A96-81BF39670E43}"/>
                    </a:ext>
                  </a:extLst>
                </p14:cNvPr>
                <p14:cNvContentPartPr/>
                <p14:nvPr/>
              </p14:nvContentPartPr>
              <p14:xfrm>
                <a:off x="7496170" y="5699249"/>
                <a:ext cx="108360" cy="318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9023E65-2296-D57F-6A96-81BF39670E4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487170" y="5690609"/>
                  <a:ext cx="1260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F6AE3DC-03FA-5DB5-6391-7B8DB44FB20C}"/>
                    </a:ext>
                  </a:extLst>
                </p14:cNvPr>
                <p14:cNvContentPartPr/>
                <p14:nvPr/>
              </p14:nvContentPartPr>
              <p14:xfrm>
                <a:off x="7598770" y="5877089"/>
                <a:ext cx="181440" cy="7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F6AE3DC-03FA-5DB5-6391-7B8DB44FB20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589770" y="5868089"/>
                  <a:ext cx="199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4F5A8AD-F182-5E90-0E2D-6A36588ECC96}"/>
                    </a:ext>
                  </a:extLst>
                </p14:cNvPr>
                <p14:cNvContentPartPr/>
                <p14:nvPr/>
              </p14:nvContentPartPr>
              <p14:xfrm>
                <a:off x="7786690" y="5804009"/>
                <a:ext cx="261000" cy="151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4F5A8AD-F182-5E90-0E2D-6A36588ECC9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778050" y="5795369"/>
                  <a:ext cx="278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66B00E1-29A1-1036-011C-C5B341C26A65}"/>
                    </a:ext>
                  </a:extLst>
                </p14:cNvPr>
                <p14:cNvContentPartPr/>
                <p14:nvPr/>
              </p14:nvContentPartPr>
              <p14:xfrm>
                <a:off x="8088010" y="5936129"/>
                <a:ext cx="45360" cy="79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66B00E1-29A1-1036-011C-C5B341C26A6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79010" y="5927489"/>
                  <a:ext cx="63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A6F7AC6-DAFD-E762-89AC-ABCCF76F8984}"/>
                    </a:ext>
                  </a:extLst>
                </p14:cNvPr>
                <p14:cNvContentPartPr/>
                <p14:nvPr/>
              </p14:nvContentPartPr>
              <p14:xfrm>
                <a:off x="8137690" y="5868809"/>
                <a:ext cx="23040" cy="4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A6F7AC6-DAFD-E762-89AC-ABCCF76F898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128690" y="5859809"/>
                  <a:ext cx="40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ABE4B95-1205-B4C1-CEEB-58433D446BF9}"/>
                    </a:ext>
                  </a:extLst>
                </p14:cNvPr>
                <p14:cNvContentPartPr/>
                <p14:nvPr/>
              </p14:nvContentPartPr>
              <p14:xfrm>
                <a:off x="7846090" y="5689889"/>
                <a:ext cx="210960" cy="4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ABE4B95-1205-B4C1-CEEB-58433D446BF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837450" y="5680889"/>
                  <a:ext cx="228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6CA6C8D-B44E-571F-E159-3B7E6C394FD0}"/>
                    </a:ext>
                  </a:extLst>
                </p14:cNvPr>
                <p14:cNvContentPartPr/>
                <p14:nvPr/>
              </p14:nvContentPartPr>
              <p14:xfrm>
                <a:off x="8208610" y="5684129"/>
                <a:ext cx="123840" cy="428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6CA6C8D-B44E-571F-E159-3B7E6C394FD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199970" y="5675129"/>
                  <a:ext cx="1414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1C6810A-572E-7839-8732-689DCC79557F}"/>
                    </a:ext>
                  </a:extLst>
                </p14:cNvPr>
                <p14:cNvContentPartPr/>
                <p14:nvPr/>
              </p14:nvContentPartPr>
              <p14:xfrm>
                <a:off x="8542330" y="5867009"/>
                <a:ext cx="205920" cy="17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1C6810A-572E-7839-8732-689DCC79557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533330" y="5858009"/>
                  <a:ext cx="223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02D8B94-112E-4F67-29EB-2E835FA2DD26}"/>
                    </a:ext>
                  </a:extLst>
                </p14:cNvPr>
                <p14:cNvContentPartPr/>
                <p14:nvPr/>
              </p14:nvContentPartPr>
              <p14:xfrm>
                <a:off x="8537290" y="5930369"/>
                <a:ext cx="185040" cy="24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02D8B94-112E-4F67-29EB-2E835FA2DD2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528650" y="5921729"/>
                  <a:ext cx="202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6755DD1-D317-ACEA-0C38-1E1241A55290}"/>
                    </a:ext>
                  </a:extLst>
                </p14:cNvPr>
                <p14:cNvContentPartPr/>
                <p14:nvPr/>
              </p14:nvContentPartPr>
              <p14:xfrm>
                <a:off x="8922850" y="5755049"/>
                <a:ext cx="365040" cy="142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6755DD1-D317-ACEA-0C38-1E1241A5529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914210" y="5746409"/>
                  <a:ext cx="382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3362EDD-2415-A857-AD4C-DF4D6C7834C0}"/>
                    </a:ext>
                  </a:extLst>
                </p14:cNvPr>
                <p14:cNvContentPartPr/>
                <p14:nvPr/>
              </p14:nvContentPartPr>
              <p14:xfrm>
                <a:off x="9082690" y="5713289"/>
                <a:ext cx="31320" cy="254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3362EDD-2415-A857-AD4C-DF4D6C7834C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073690" y="5704289"/>
                  <a:ext cx="489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9D7ED31-2C9C-4F8B-9E58-C0F9DBA82C36}"/>
                    </a:ext>
                  </a:extLst>
                </p14:cNvPr>
                <p14:cNvContentPartPr/>
                <p14:nvPr/>
              </p14:nvContentPartPr>
              <p14:xfrm>
                <a:off x="9326770" y="5693849"/>
                <a:ext cx="64080" cy="319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9D7ED31-2C9C-4F8B-9E58-C0F9DBA82C3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318130" y="5685209"/>
                  <a:ext cx="817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4320A2A-5339-15CA-EC48-C0BBA5F798DB}"/>
                    </a:ext>
                  </a:extLst>
                </p14:cNvPr>
                <p14:cNvContentPartPr/>
                <p14:nvPr/>
              </p14:nvContentPartPr>
              <p14:xfrm>
                <a:off x="9453130" y="5855489"/>
                <a:ext cx="246960" cy="102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4320A2A-5339-15CA-EC48-C0BBA5F798D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444130" y="5846849"/>
                  <a:ext cx="264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65DCCE0-AC57-FABC-7C84-53BE70E3775D}"/>
                    </a:ext>
                  </a:extLst>
                </p14:cNvPr>
                <p14:cNvContentPartPr/>
                <p14:nvPr/>
              </p14:nvContentPartPr>
              <p14:xfrm>
                <a:off x="9737170" y="5964209"/>
                <a:ext cx="52200" cy="134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65DCCE0-AC57-FABC-7C84-53BE70E3775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728170" y="5955569"/>
                  <a:ext cx="69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E1050BF-1673-4B03-E2D3-B3BBF56690DC}"/>
                    </a:ext>
                  </a:extLst>
                </p14:cNvPr>
                <p14:cNvContentPartPr/>
                <p14:nvPr/>
              </p14:nvContentPartPr>
              <p14:xfrm>
                <a:off x="9803410" y="5898689"/>
                <a:ext cx="5040" cy="6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E1050BF-1673-4B03-E2D3-B3BBF56690D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794410" y="5889689"/>
                  <a:ext cx="22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7E97F7A-737B-47B6-F99C-3972EADFCEEE}"/>
                    </a:ext>
                  </a:extLst>
                </p14:cNvPr>
                <p14:cNvContentPartPr/>
                <p14:nvPr/>
              </p14:nvContentPartPr>
              <p14:xfrm>
                <a:off x="9549250" y="5766209"/>
                <a:ext cx="165600" cy="34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7E97F7A-737B-47B6-F99C-3972EADFCEE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540250" y="5757569"/>
                  <a:ext cx="183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352DCF1-C358-B724-7001-106D58C8D905}"/>
                    </a:ext>
                  </a:extLst>
                </p14:cNvPr>
                <p14:cNvContentPartPr/>
                <p14:nvPr/>
              </p14:nvContentPartPr>
              <p14:xfrm>
                <a:off x="9856690" y="5693849"/>
                <a:ext cx="170280" cy="394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352DCF1-C358-B724-7001-106D58C8D90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847690" y="5685209"/>
                  <a:ext cx="187920" cy="41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76CE02D5-FB86-3DE9-D0B1-A4E3DCE9BA17}"/>
                  </a:ext>
                </a:extLst>
              </p14:cNvPr>
              <p14:cNvContentPartPr/>
              <p14:nvPr/>
            </p14:nvContentPartPr>
            <p14:xfrm>
              <a:off x="10548250" y="5905889"/>
              <a:ext cx="930960" cy="18072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76CE02D5-FB86-3DE9-D0B1-A4E3DCE9BA17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0539250" y="5897249"/>
                <a:ext cx="94860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39810770-0696-F7FE-EDC9-D8F2BAEC44DB}"/>
              </a:ext>
            </a:extLst>
          </p:cNvPr>
          <p:cNvGrpSpPr/>
          <p:nvPr/>
        </p:nvGrpSpPr>
        <p:grpSpPr>
          <a:xfrm>
            <a:off x="7076050" y="6207929"/>
            <a:ext cx="3073680" cy="515160"/>
            <a:chOff x="7076050" y="6207929"/>
            <a:chExt cx="307368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72DFFC8-7971-3B8B-833D-9DF358D1956B}"/>
                    </a:ext>
                  </a:extLst>
                </p14:cNvPr>
                <p14:cNvContentPartPr/>
                <p14:nvPr/>
              </p14:nvContentPartPr>
              <p14:xfrm>
                <a:off x="7076050" y="6321689"/>
                <a:ext cx="383760" cy="103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72DFFC8-7971-3B8B-833D-9DF358D1956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067050" y="6313049"/>
                  <a:ext cx="401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15A8D6E-5BC2-0C76-E4EE-EB4DC60C744C}"/>
                    </a:ext>
                  </a:extLst>
                </p14:cNvPr>
                <p14:cNvContentPartPr/>
                <p14:nvPr/>
              </p14:nvContentPartPr>
              <p14:xfrm>
                <a:off x="7260010" y="6264809"/>
                <a:ext cx="51480" cy="328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15A8D6E-5BC2-0C76-E4EE-EB4DC60C744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251010" y="6255809"/>
                  <a:ext cx="691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CAAC373-5826-C8DA-0E92-5501679B021B}"/>
                    </a:ext>
                  </a:extLst>
                </p14:cNvPr>
                <p14:cNvContentPartPr/>
                <p14:nvPr/>
              </p14:nvContentPartPr>
              <p14:xfrm>
                <a:off x="7517050" y="6207929"/>
                <a:ext cx="93240" cy="4230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CAAC373-5826-C8DA-0E92-5501679B021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508410" y="6199289"/>
                  <a:ext cx="1108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F64D9AB-CF6C-3C93-2B94-A63F0D38B2DF}"/>
                    </a:ext>
                  </a:extLst>
                </p14:cNvPr>
                <p14:cNvContentPartPr/>
                <p14:nvPr/>
              </p14:nvContentPartPr>
              <p14:xfrm>
                <a:off x="7623250" y="6438689"/>
                <a:ext cx="171360" cy="16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F64D9AB-CF6C-3C93-2B94-A63F0D38B2D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614250" y="6429689"/>
                  <a:ext cx="189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0C19AD4-00C6-A92A-A519-D3A65E420A51}"/>
                    </a:ext>
                  </a:extLst>
                </p14:cNvPr>
                <p14:cNvContentPartPr/>
                <p14:nvPr/>
              </p14:nvContentPartPr>
              <p14:xfrm>
                <a:off x="7774450" y="6411329"/>
                <a:ext cx="243720" cy="199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0C19AD4-00C6-A92A-A519-D3A65E420A5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765810" y="6402689"/>
                  <a:ext cx="2613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BE2C13E-4E70-11EC-C030-A85BEC01DAE9}"/>
                    </a:ext>
                  </a:extLst>
                </p14:cNvPr>
                <p14:cNvContentPartPr/>
                <p14:nvPr/>
              </p14:nvContentPartPr>
              <p14:xfrm>
                <a:off x="8065330" y="6583409"/>
                <a:ext cx="40320" cy="52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BE2C13E-4E70-11EC-C030-A85BEC01DAE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056330" y="6574409"/>
                  <a:ext cx="57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B71389F-1EF7-4459-ECA3-07F6DE798221}"/>
                    </a:ext>
                  </a:extLst>
                </p14:cNvPr>
                <p14:cNvContentPartPr/>
                <p14:nvPr/>
              </p14:nvContentPartPr>
              <p14:xfrm>
                <a:off x="8097370" y="6465689"/>
                <a:ext cx="11880" cy="17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B71389F-1EF7-4459-ECA3-07F6DE79822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088730" y="6456689"/>
                  <a:ext cx="29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6777888-7C6C-54CD-A674-17B52A3335F4}"/>
                    </a:ext>
                  </a:extLst>
                </p14:cNvPr>
                <p14:cNvContentPartPr/>
                <p14:nvPr/>
              </p14:nvContentPartPr>
              <p14:xfrm>
                <a:off x="7830250" y="6338609"/>
                <a:ext cx="220320" cy="7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6777888-7C6C-54CD-A674-17B52A3335F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821250" y="6329969"/>
                  <a:ext cx="237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BCBEA4A-A518-7329-CAE3-7D09E5661659}"/>
                    </a:ext>
                  </a:extLst>
                </p14:cNvPr>
                <p14:cNvContentPartPr/>
                <p14:nvPr/>
              </p14:nvContentPartPr>
              <p14:xfrm>
                <a:off x="8155690" y="6225209"/>
                <a:ext cx="174600" cy="408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BCBEA4A-A518-7329-CAE3-7D09E566165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146690" y="6216209"/>
                  <a:ext cx="1922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5A5B783-C63B-4299-02F0-F11032A384BA}"/>
                    </a:ext>
                  </a:extLst>
                </p14:cNvPr>
                <p14:cNvContentPartPr/>
                <p14:nvPr/>
              </p14:nvContentPartPr>
              <p14:xfrm>
                <a:off x="8451250" y="6396209"/>
                <a:ext cx="194400" cy="20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5A5B783-C63B-4299-02F0-F11032A384B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442250" y="6387209"/>
                  <a:ext cx="212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871542C-3F3F-E714-B420-D5D3D85C77F2}"/>
                    </a:ext>
                  </a:extLst>
                </p14:cNvPr>
                <p14:cNvContentPartPr/>
                <p14:nvPr/>
              </p14:nvContentPartPr>
              <p14:xfrm>
                <a:off x="8413810" y="6471449"/>
                <a:ext cx="230760" cy="385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871542C-3F3F-E714-B420-D5D3D85C77F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405170" y="6462809"/>
                  <a:ext cx="248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5BDAA32-E993-804E-B53A-264BA3707502}"/>
                    </a:ext>
                  </a:extLst>
                </p14:cNvPr>
                <p14:cNvContentPartPr/>
                <p14:nvPr/>
              </p14:nvContentPartPr>
              <p14:xfrm>
                <a:off x="8796850" y="6509609"/>
                <a:ext cx="158040" cy="13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5BDAA32-E993-804E-B53A-264BA370750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787850" y="6500609"/>
                  <a:ext cx="175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9C4FDAB-F5FC-5E4B-3E28-A8756AE57A3C}"/>
                    </a:ext>
                  </a:extLst>
                </p14:cNvPr>
                <p14:cNvContentPartPr/>
                <p14:nvPr/>
              </p14:nvContentPartPr>
              <p14:xfrm>
                <a:off x="9018970" y="6333569"/>
                <a:ext cx="492840" cy="107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9C4FDAB-F5FC-5E4B-3E28-A8756AE57A3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009970" y="6324569"/>
                  <a:ext cx="510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426CC9F-62F9-AEA2-1982-FB5E5103B4E8}"/>
                    </a:ext>
                  </a:extLst>
                </p14:cNvPr>
                <p14:cNvContentPartPr/>
                <p14:nvPr/>
              </p14:nvContentPartPr>
              <p14:xfrm>
                <a:off x="9267370" y="6249689"/>
                <a:ext cx="19440" cy="365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426CC9F-62F9-AEA2-1982-FB5E5103B4E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258370" y="6240689"/>
                  <a:ext cx="370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C71F075-3EC9-1C94-4E6C-50AB08F3BB2F}"/>
                    </a:ext>
                  </a:extLst>
                </p14:cNvPr>
                <p14:cNvContentPartPr/>
                <p14:nvPr/>
              </p14:nvContentPartPr>
              <p14:xfrm>
                <a:off x="9520810" y="6282089"/>
                <a:ext cx="82800" cy="416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C71F075-3EC9-1C94-4E6C-50AB08F3BB2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512170" y="6273449"/>
                  <a:ext cx="1004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C569921-0106-62BC-460C-E0F82C4B6B4B}"/>
                    </a:ext>
                  </a:extLst>
                </p14:cNvPr>
                <p14:cNvContentPartPr/>
                <p14:nvPr/>
              </p14:nvContentPartPr>
              <p14:xfrm>
                <a:off x="9650770" y="6457049"/>
                <a:ext cx="222120" cy="173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C569921-0106-62BC-460C-E0F82C4B6B4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642130" y="6448409"/>
                  <a:ext cx="239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27620B5-5ADF-803F-8E34-CB3EBA78EF3A}"/>
                    </a:ext>
                  </a:extLst>
                </p14:cNvPr>
                <p14:cNvContentPartPr/>
                <p14:nvPr/>
              </p14:nvContentPartPr>
              <p14:xfrm>
                <a:off x="9674170" y="6377489"/>
                <a:ext cx="189000" cy="21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27620B5-5ADF-803F-8E34-CB3EBA78EF3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665530" y="6368849"/>
                  <a:ext cx="206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6F8A268-1921-C293-AA15-E5AA37EB5F42}"/>
                    </a:ext>
                  </a:extLst>
                </p14:cNvPr>
                <p14:cNvContentPartPr/>
                <p14:nvPr/>
              </p14:nvContentPartPr>
              <p14:xfrm>
                <a:off x="9881170" y="6593489"/>
                <a:ext cx="39240" cy="547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6F8A268-1921-C293-AA15-E5AA37EB5F4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872170" y="6584849"/>
                  <a:ext cx="56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F66F70B-C280-CF30-8C56-CBB896DCA3BB}"/>
                    </a:ext>
                  </a:extLst>
                </p14:cNvPr>
                <p14:cNvContentPartPr/>
                <p14:nvPr/>
              </p14:nvContentPartPr>
              <p14:xfrm>
                <a:off x="9908530" y="6462449"/>
                <a:ext cx="11880" cy="14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F66F70B-C280-CF30-8C56-CBB896DCA3B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899890" y="6453809"/>
                  <a:ext cx="2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440AD6D-0D74-7BA9-1145-A83A7896B3AA}"/>
                    </a:ext>
                  </a:extLst>
                </p14:cNvPr>
                <p14:cNvContentPartPr/>
                <p14:nvPr/>
              </p14:nvContentPartPr>
              <p14:xfrm>
                <a:off x="9992410" y="6301529"/>
                <a:ext cx="157320" cy="421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440AD6D-0D74-7BA9-1145-A83A7896B3A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983410" y="6292889"/>
                  <a:ext cx="174960" cy="43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4AB282B8-A1EF-BBCD-1DC2-E4431C73079D}"/>
              </a:ext>
            </a:extLst>
          </p:cNvPr>
          <p:cNvGrpSpPr/>
          <p:nvPr/>
        </p:nvGrpSpPr>
        <p:grpSpPr>
          <a:xfrm>
            <a:off x="10580290" y="6279929"/>
            <a:ext cx="657000" cy="280800"/>
            <a:chOff x="10580290" y="6279929"/>
            <a:chExt cx="65700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214AF2F-9AE1-A45B-44C2-AC158A3C69B0}"/>
                    </a:ext>
                  </a:extLst>
                </p14:cNvPr>
                <p14:cNvContentPartPr/>
                <p14:nvPr/>
              </p14:nvContentPartPr>
              <p14:xfrm>
                <a:off x="10580290" y="6435089"/>
                <a:ext cx="161640" cy="125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214AF2F-9AE1-A45B-44C2-AC158A3C69B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571290" y="6426089"/>
                  <a:ext cx="179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C0DE38D-71A1-661E-2F47-06DBB2BA4726}"/>
                    </a:ext>
                  </a:extLst>
                </p14:cNvPr>
                <p14:cNvContentPartPr/>
                <p14:nvPr/>
              </p14:nvContentPartPr>
              <p14:xfrm>
                <a:off x="10789090" y="6317009"/>
                <a:ext cx="165240" cy="239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C0DE38D-71A1-661E-2F47-06DBB2BA472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780450" y="6308009"/>
                  <a:ext cx="182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6FB30E1-EDCF-DDC0-BF28-FFF1C80C8C86}"/>
                    </a:ext>
                  </a:extLst>
                </p14:cNvPr>
                <p14:cNvContentPartPr/>
                <p14:nvPr/>
              </p14:nvContentPartPr>
              <p14:xfrm>
                <a:off x="11031010" y="6279929"/>
                <a:ext cx="206280" cy="247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6FB30E1-EDCF-DDC0-BF28-FFF1C80C8C8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022370" y="6270929"/>
                  <a:ext cx="22392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E1CDDD8B-FE2A-A4FA-B8CF-8FD11D5C12D9}"/>
              </a:ext>
            </a:extLst>
          </p:cNvPr>
          <p:cNvGrpSpPr/>
          <p:nvPr/>
        </p:nvGrpSpPr>
        <p:grpSpPr>
          <a:xfrm>
            <a:off x="2585410" y="1594529"/>
            <a:ext cx="4091760" cy="528480"/>
            <a:chOff x="2585410" y="1594529"/>
            <a:chExt cx="409176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E35E52-65F2-E020-6180-8E7784D59C3A}"/>
                    </a:ext>
                  </a:extLst>
                </p14:cNvPr>
                <p14:cNvContentPartPr/>
                <p14:nvPr/>
              </p14:nvContentPartPr>
              <p14:xfrm>
                <a:off x="4331410" y="1631969"/>
                <a:ext cx="755640" cy="66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E35E52-65F2-E020-6180-8E7784D59C3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322410" y="1622969"/>
                  <a:ext cx="773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FD7DF82-A977-7DEF-A6FF-B45CDA807F96}"/>
                    </a:ext>
                  </a:extLst>
                </p14:cNvPr>
                <p14:cNvContentPartPr/>
                <p14:nvPr/>
              </p14:nvContentPartPr>
              <p14:xfrm>
                <a:off x="5688610" y="1594529"/>
                <a:ext cx="988560" cy="118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FD7DF82-A977-7DEF-A6FF-B45CDA807F9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679610" y="1585529"/>
                  <a:ext cx="1006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F578E6A-CA51-8E89-8565-73AA5FE25695}"/>
                    </a:ext>
                  </a:extLst>
                </p14:cNvPr>
                <p14:cNvContentPartPr/>
                <p14:nvPr/>
              </p14:nvContentPartPr>
              <p14:xfrm>
                <a:off x="2585410" y="1748969"/>
                <a:ext cx="2035800" cy="374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F578E6A-CA51-8E89-8565-73AA5FE2569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576770" y="1739969"/>
                  <a:ext cx="20534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75833F5-14FA-E8C0-46BC-0CD2BDFB47C5}"/>
                    </a:ext>
                  </a:extLst>
                </p14:cNvPr>
                <p14:cNvContentPartPr/>
                <p14:nvPr/>
              </p14:nvContentPartPr>
              <p14:xfrm>
                <a:off x="4540210" y="1644209"/>
                <a:ext cx="285120" cy="272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75833F5-14FA-E8C0-46BC-0CD2BDFB47C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531210" y="1635569"/>
                  <a:ext cx="30276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4AE6E88F-5687-5F58-1ED5-FBE72C93E552}"/>
                  </a:ext>
                </a:extLst>
              </p14:cNvPr>
              <p14:cNvContentPartPr/>
              <p14:nvPr/>
            </p14:nvContentPartPr>
            <p14:xfrm>
              <a:off x="8994130" y="4393889"/>
              <a:ext cx="361080" cy="207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4AE6E88F-5687-5F58-1ED5-FBE72C93E552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8985130" y="4385249"/>
                <a:ext cx="37872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99891B0D-EB92-1A1A-7FB0-8BFAAEAF3488}"/>
              </a:ext>
            </a:extLst>
          </p:cNvPr>
          <p:cNvGrpSpPr/>
          <p:nvPr/>
        </p:nvGrpSpPr>
        <p:grpSpPr>
          <a:xfrm>
            <a:off x="9513610" y="4362929"/>
            <a:ext cx="1716120" cy="316080"/>
            <a:chOff x="9513610" y="4362929"/>
            <a:chExt cx="171612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E46FCAF-016E-4A33-0100-E64F538C430E}"/>
                    </a:ext>
                  </a:extLst>
                </p14:cNvPr>
                <p14:cNvContentPartPr/>
                <p14:nvPr/>
              </p14:nvContentPartPr>
              <p14:xfrm>
                <a:off x="9513610" y="4433849"/>
                <a:ext cx="127800" cy="196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E46FCAF-016E-4A33-0100-E64F538C430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504970" y="4424849"/>
                  <a:ext cx="145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4CF0734-8C3E-601B-DE6F-D7473D40E464}"/>
                    </a:ext>
                  </a:extLst>
                </p14:cNvPr>
                <p14:cNvContentPartPr/>
                <p14:nvPr/>
              </p14:nvContentPartPr>
              <p14:xfrm>
                <a:off x="9733210" y="4500449"/>
                <a:ext cx="93960" cy="113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4CF0734-8C3E-601B-DE6F-D7473D40E46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724570" y="4491809"/>
                  <a:ext cx="111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46B2B1A-D7AB-8077-E428-71B9E023E94D}"/>
                    </a:ext>
                  </a:extLst>
                </p14:cNvPr>
                <p14:cNvContentPartPr/>
                <p14:nvPr/>
              </p14:nvContentPartPr>
              <p14:xfrm>
                <a:off x="9759490" y="4445369"/>
                <a:ext cx="92520" cy="100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46B2B1A-D7AB-8077-E428-71B9E023E94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750850" y="4436369"/>
                  <a:ext cx="110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9FC16AC-9A9A-4687-2A8F-F2A59BE5D08D}"/>
                    </a:ext>
                  </a:extLst>
                </p14:cNvPr>
                <p14:cNvContentPartPr/>
                <p14:nvPr/>
              </p14:nvContentPartPr>
              <p14:xfrm>
                <a:off x="9689290" y="4380929"/>
                <a:ext cx="70920" cy="2980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9FC16AC-9A9A-4687-2A8F-F2A59BE5D08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680290" y="4371929"/>
                  <a:ext cx="885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7F9957C-3F82-5B7D-67FF-6B9098CF2FE1}"/>
                    </a:ext>
                  </a:extLst>
                </p14:cNvPr>
                <p14:cNvContentPartPr/>
                <p14:nvPr/>
              </p14:nvContentPartPr>
              <p14:xfrm>
                <a:off x="9840490" y="4392449"/>
                <a:ext cx="105840" cy="280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7F9957C-3F82-5B7D-67FF-6B9098CF2FE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831490" y="4383809"/>
                  <a:ext cx="1234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6778ADC-738B-5F41-254F-54F3895B9708}"/>
                    </a:ext>
                  </a:extLst>
                </p14:cNvPr>
                <p14:cNvContentPartPr/>
                <p14:nvPr/>
              </p14:nvContentPartPr>
              <p14:xfrm>
                <a:off x="10084570" y="4472729"/>
                <a:ext cx="235440" cy="114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6778ADC-738B-5F41-254F-54F3895B970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075570" y="4463729"/>
                  <a:ext cx="253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C5C8AAB-7302-B8F3-7D04-89A9FAD9C118}"/>
                    </a:ext>
                  </a:extLst>
                </p14:cNvPr>
                <p14:cNvContentPartPr/>
                <p14:nvPr/>
              </p14:nvContentPartPr>
              <p14:xfrm>
                <a:off x="10142890" y="4414049"/>
                <a:ext cx="75240" cy="8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C5C8AAB-7302-B8F3-7D04-89A9FAD9C11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134250" y="4405409"/>
                  <a:ext cx="92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1DF505C-7395-B60C-7560-D1BC3D80FF11}"/>
                    </a:ext>
                  </a:extLst>
                </p14:cNvPr>
                <p14:cNvContentPartPr/>
                <p14:nvPr/>
              </p14:nvContentPartPr>
              <p14:xfrm>
                <a:off x="10443850" y="4362929"/>
                <a:ext cx="785880" cy="310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1DF505C-7395-B60C-7560-D1BC3D80FF1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434850" y="4354289"/>
                  <a:ext cx="8035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790FD2B-0027-11C8-ADD8-C3088BB84CDE}"/>
                    </a:ext>
                  </a:extLst>
                </p14:cNvPr>
                <p14:cNvContentPartPr/>
                <p14:nvPr/>
              </p14:nvContentPartPr>
              <p14:xfrm>
                <a:off x="10693330" y="4412249"/>
                <a:ext cx="256320" cy="29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790FD2B-0027-11C8-ADD8-C3088BB84CD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684330" y="4403609"/>
                  <a:ext cx="27396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1C13C57-C1AE-4148-378E-62F5B6FB9E01}"/>
                  </a:ext>
                </a:extLst>
              </p14:cNvPr>
              <p14:cNvContentPartPr/>
              <p14:nvPr/>
            </p14:nvContentPartPr>
            <p14:xfrm>
              <a:off x="11913730" y="4523849"/>
              <a:ext cx="35640" cy="298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1C13C57-C1AE-4148-378E-62F5B6FB9E01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11905090" y="4515209"/>
                <a:ext cx="53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5AF3C34-2FDD-FD46-29BC-410CB0D846C9}"/>
                  </a:ext>
                </a:extLst>
              </p14:cNvPr>
              <p14:cNvContentPartPr/>
              <p14:nvPr/>
            </p14:nvContentPartPr>
            <p14:xfrm>
              <a:off x="11326210" y="4421969"/>
              <a:ext cx="568440" cy="2415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5AF3C34-2FDD-FD46-29BC-410CB0D846C9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11317210" y="4412969"/>
                <a:ext cx="586080" cy="2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2384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222F73D-7FF0-9793-5899-ED660B31D945}"/>
              </a:ext>
            </a:extLst>
          </p:cNvPr>
          <p:cNvGrpSpPr/>
          <p:nvPr/>
        </p:nvGrpSpPr>
        <p:grpSpPr>
          <a:xfrm>
            <a:off x="410650" y="111329"/>
            <a:ext cx="3216600" cy="638640"/>
            <a:chOff x="410650" y="111329"/>
            <a:chExt cx="3216600" cy="63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A17DC64-232B-1988-F954-BB82D4EEF831}"/>
                    </a:ext>
                  </a:extLst>
                </p14:cNvPr>
                <p14:cNvContentPartPr/>
                <p14:nvPr/>
              </p14:nvContentPartPr>
              <p14:xfrm>
                <a:off x="410650" y="111329"/>
                <a:ext cx="2199240" cy="638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A17DC64-232B-1988-F954-BB82D4EEF83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2010" y="102329"/>
                  <a:ext cx="221688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FB2F0A8-4652-9D17-9FDA-EC2E814C23B9}"/>
                    </a:ext>
                  </a:extLst>
                </p14:cNvPr>
                <p14:cNvContentPartPr/>
                <p14:nvPr/>
              </p14:nvContentPartPr>
              <p14:xfrm>
                <a:off x="2524930" y="184409"/>
                <a:ext cx="33840" cy="129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FB2F0A8-4652-9D17-9FDA-EC2E814C23B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16290" y="175769"/>
                  <a:ext cx="51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6B01510-388A-1FA8-451D-75FAE0ED0CB2}"/>
                    </a:ext>
                  </a:extLst>
                </p14:cNvPr>
                <p14:cNvContentPartPr/>
                <p14:nvPr/>
              </p14:nvContentPartPr>
              <p14:xfrm>
                <a:off x="1377250" y="282689"/>
                <a:ext cx="8640" cy="5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6B01510-388A-1FA8-451D-75FAE0ED0C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68610" y="273689"/>
                  <a:ext cx="26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EE3936F-560A-03C8-78A5-361772DE9894}"/>
                    </a:ext>
                  </a:extLst>
                </p14:cNvPr>
                <p14:cNvContentPartPr/>
                <p14:nvPr/>
              </p14:nvContentPartPr>
              <p14:xfrm>
                <a:off x="1438810" y="238769"/>
                <a:ext cx="8280" cy="29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EE3936F-560A-03C8-78A5-361772DE98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0170" y="230129"/>
                  <a:ext cx="25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3E66B8F-CA25-1079-4E1C-164586138DFD}"/>
                    </a:ext>
                  </a:extLst>
                </p14:cNvPr>
                <p14:cNvContentPartPr/>
                <p14:nvPr/>
              </p14:nvContentPartPr>
              <p14:xfrm>
                <a:off x="3005890" y="159929"/>
                <a:ext cx="621360" cy="401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3E66B8F-CA25-1079-4E1C-164586138DF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97250" y="150929"/>
                  <a:ext cx="639000" cy="41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3676AF-7B27-B410-7A91-A74029C27E34}"/>
              </a:ext>
            </a:extLst>
          </p:cNvPr>
          <p:cNvGrpSpPr/>
          <p:nvPr/>
        </p:nvGrpSpPr>
        <p:grpSpPr>
          <a:xfrm>
            <a:off x="2378050" y="726569"/>
            <a:ext cx="2487960" cy="672480"/>
            <a:chOff x="2378050" y="726569"/>
            <a:chExt cx="2487960" cy="67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C59D0B2-7DA1-9C5F-E8AD-C4779DA74DC5}"/>
                    </a:ext>
                  </a:extLst>
                </p14:cNvPr>
                <p14:cNvContentPartPr/>
                <p14:nvPr/>
              </p14:nvContentPartPr>
              <p14:xfrm>
                <a:off x="2385250" y="824849"/>
                <a:ext cx="14040" cy="397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C59D0B2-7DA1-9C5F-E8AD-C4779DA74D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76250" y="815849"/>
                  <a:ext cx="316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6E4052-34F5-08B9-0B3E-F261E47E7A44}"/>
                    </a:ext>
                  </a:extLst>
                </p14:cNvPr>
                <p14:cNvContentPartPr/>
                <p14:nvPr/>
              </p14:nvContentPartPr>
              <p14:xfrm>
                <a:off x="2555530" y="827369"/>
                <a:ext cx="21240" cy="387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6E4052-34F5-08B9-0B3E-F261E47E7A4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46890" y="818369"/>
                  <a:ext cx="388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CDA3E29-0ACB-0113-9A32-6092C98E2266}"/>
                    </a:ext>
                  </a:extLst>
                </p14:cNvPr>
                <p14:cNvContentPartPr/>
                <p14:nvPr/>
              </p14:nvContentPartPr>
              <p14:xfrm>
                <a:off x="2378050" y="1035089"/>
                <a:ext cx="203760" cy="20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CDA3E29-0ACB-0113-9A32-6092C98E22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69050" y="1026089"/>
                  <a:ext cx="22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A680223-4F58-7F55-982A-C30EC39294E7}"/>
                    </a:ext>
                  </a:extLst>
                </p14:cNvPr>
                <p14:cNvContentPartPr/>
                <p14:nvPr/>
              </p14:nvContentPartPr>
              <p14:xfrm>
                <a:off x="2734810" y="840689"/>
                <a:ext cx="130320" cy="408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A680223-4F58-7F55-982A-C30EC39294E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25810" y="831689"/>
                  <a:ext cx="1479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624A276-36D0-C6B9-E5E5-8CDEDE235290}"/>
                    </a:ext>
                  </a:extLst>
                </p14:cNvPr>
                <p14:cNvContentPartPr/>
                <p14:nvPr/>
              </p14:nvContentPartPr>
              <p14:xfrm>
                <a:off x="2880970" y="964529"/>
                <a:ext cx="246240" cy="182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624A276-36D0-C6B9-E5E5-8CDEDE23529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71970" y="955529"/>
                  <a:ext cx="263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30CDFB0-BB07-B599-54D9-9E6F890C6B7D}"/>
                    </a:ext>
                  </a:extLst>
                </p14:cNvPr>
                <p14:cNvContentPartPr/>
                <p14:nvPr/>
              </p14:nvContentPartPr>
              <p14:xfrm>
                <a:off x="3203890" y="1110689"/>
                <a:ext cx="62280" cy="119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30CDFB0-BB07-B599-54D9-9E6F890C6B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95250" y="1101689"/>
                  <a:ext cx="79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E105568-C88B-F633-179E-89A0CFDA9A1B}"/>
                    </a:ext>
                  </a:extLst>
                </p14:cNvPr>
                <p14:cNvContentPartPr/>
                <p14:nvPr/>
              </p14:nvContentPartPr>
              <p14:xfrm>
                <a:off x="3263290" y="1017449"/>
                <a:ext cx="27720" cy="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E105568-C88B-F633-179E-89A0CFDA9A1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54290" y="1008809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4639081-7A9B-4DBE-303A-CAE140A8E209}"/>
                    </a:ext>
                  </a:extLst>
                </p14:cNvPr>
                <p14:cNvContentPartPr/>
                <p14:nvPr/>
              </p14:nvContentPartPr>
              <p14:xfrm>
                <a:off x="2958010" y="890729"/>
                <a:ext cx="209520" cy="3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4639081-7A9B-4DBE-303A-CAE140A8E20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49370" y="882089"/>
                  <a:ext cx="227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A0F9AAE-ED53-65B8-9B55-67EE62ABDB00}"/>
                    </a:ext>
                  </a:extLst>
                </p14:cNvPr>
                <p14:cNvContentPartPr/>
                <p14:nvPr/>
              </p14:nvContentPartPr>
              <p14:xfrm>
                <a:off x="3363730" y="840329"/>
                <a:ext cx="77400" cy="452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A0F9AAE-ED53-65B8-9B55-67EE62ABDB0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54730" y="831329"/>
                  <a:ext cx="950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E2FF7B-F9C1-EAC0-4155-71C659152D7A}"/>
                    </a:ext>
                  </a:extLst>
                </p14:cNvPr>
                <p14:cNvContentPartPr/>
                <p14:nvPr/>
              </p14:nvContentPartPr>
              <p14:xfrm>
                <a:off x="3588370" y="765089"/>
                <a:ext cx="491400" cy="189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E2FF7B-F9C1-EAC0-4155-71C659152D7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79730" y="756089"/>
                  <a:ext cx="509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EC03721-BF7A-5345-8102-9ADE26FA85EF}"/>
                    </a:ext>
                  </a:extLst>
                </p14:cNvPr>
                <p14:cNvContentPartPr/>
                <p14:nvPr/>
              </p14:nvContentPartPr>
              <p14:xfrm>
                <a:off x="3853330" y="726569"/>
                <a:ext cx="17640" cy="514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EC03721-BF7A-5345-8102-9ADE26FA85E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44690" y="717569"/>
                  <a:ext cx="3528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FD16A76-0F6F-749C-AB58-B6A4A31E07B0}"/>
                    </a:ext>
                  </a:extLst>
                </p14:cNvPr>
                <p14:cNvContentPartPr/>
                <p14:nvPr/>
              </p14:nvContentPartPr>
              <p14:xfrm>
                <a:off x="4131970" y="864809"/>
                <a:ext cx="144720" cy="451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FD16A76-0F6F-749C-AB58-B6A4A31E07B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22970" y="856169"/>
                  <a:ext cx="1623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6197AC3-D54F-402B-ABC5-8C840A1CD38D}"/>
                    </a:ext>
                  </a:extLst>
                </p14:cNvPr>
                <p14:cNvContentPartPr/>
                <p14:nvPr/>
              </p14:nvContentPartPr>
              <p14:xfrm>
                <a:off x="4274530" y="1025009"/>
                <a:ext cx="255240" cy="241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6197AC3-D54F-402B-ABC5-8C840A1CD3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65530" y="1016009"/>
                  <a:ext cx="2728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B84E09-2483-12FB-0692-2A61E80278C1}"/>
                    </a:ext>
                  </a:extLst>
                </p14:cNvPr>
                <p14:cNvContentPartPr/>
                <p14:nvPr/>
              </p14:nvContentPartPr>
              <p14:xfrm>
                <a:off x="4356970" y="957329"/>
                <a:ext cx="128520" cy="7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B84E09-2483-12FB-0692-2A61E80278C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48330" y="948329"/>
                  <a:ext cx="146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720F7E8-4976-2D8C-FA8B-D4B69F72872B}"/>
                    </a:ext>
                  </a:extLst>
                </p14:cNvPr>
                <p14:cNvContentPartPr/>
                <p14:nvPr/>
              </p14:nvContentPartPr>
              <p14:xfrm>
                <a:off x="4603210" y="1235969"/>
                <a:ext cx="22680" cy="101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720F7E8-4976-2D8C-FA8B-D4B69F72872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94210" y="1226969"/>
                  <a:ext cx="40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1CBABBF-C693-FEF7-5BF7-45C441845F0A}"/>
                    </a:ext>
                  </a:extLst>
                </p14:cNvPr>
                <p14:cNvContentPartPr/>
                <p14:nvPr/>
              </p14:nvContentPartPr>
              <p14:xfrm>
                <a:off x="4629130" y="1107809"/>
                <a:ext cx="3240" cy="2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1CBABBF-C693-FEF7-5BF7-45C441845F0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20490" y="1099169"/>
                  <a:ext cx="20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1A0896D-7BAB-C420-2605-B0FBFB0040F6}"/>
                    </a:ext>
                  </a:extLst>
                </p14:cNvPr>
                <p14:cNvContentPartPr/>
                <p14:nvPr/>
              </p14:nvContentPartPr>
              <p14:xfrm>
                <a:off x="4725970" y="879569"/>
                <a:ext cx="140040" cy="519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1A0896D-7BAB-C420-2605-B0FBFB0040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17330" y="870569"/>
                  <a:ext cx="157680" cy="53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723D31-B9DC-E9E6-26B9-D8D386433A4D}"/>
              </a:ext>
            </a:extLst>
          </p:cNvPr>
          <p:cNvGrpSpPr/>
          <p:nvPr/>
        </p:nvGrpSpPr>
        <p:grpSpPr>
          <a:xfrm>
            <a:off x="5100730" y="1053089"/>
            <a:ext cx="270000" cy="107280"/>
            <a:chOff x="5100730" y="1053089"/>
            <a:chExt cx="27000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161E1A4-22B4-FE36-8191-CED6E71BB259}"/>
                    </a:ext>
                  </a:extLst>
                </p14:cNvPr>
                <p14:cNvContentPartPr/>
                <p14:nvPr/>
              </p14:nvContentPartPr>
              <p14:xfrm>
                <a:off x="5104690" y="1053089"/>
                <a:ext cx="230040" cy="25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161E1A4-22B4-FE36-8191-CED6E71BB2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95690" y="1044089"/>
                  <a:ext cx="247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6D26B4-AA9B-302D-952C-B65A1C85EFF0}"/>
                    </a:ext>
                  </a:extLst>
                </p14:cNvPr>
                <p14:cNvContentPartPr/>
                <p14:nvPr/>
              </p14:nvContentPartPr>
              <p14:xfrm>
                <a:off x="5100730" y="1119329"/>
                <a:ext cx="270000" cy="41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6D26B4-AA9B-302D-952C-B65A1C85EFF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91730" y="1110329"/>
                  <a:ext cx="28764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9D7F67B-E20A-E263-A07A-50B042780DE6}"/>
              </a:ext>
            </a:extLst>
          </p:cNvPr>
          <p:cNvGrpSpPr/>
          <p:nvPr/>
        </p:nvGrpSpPr>
        <p:grpSpPr>
          <a:xfrm>
            <a:off x="5613010" y="843209"/>
            <a:ext cx="1676880" cy="622080"/>
            <a:chOff x="5613010" y="843209"/>
            <a:chExt cx="167688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993D59B-0073-FEC6-2F3E-C418134A228B}"/>
                    </a:ext>
                  </a:extLst>
                </p14:cNvPr>
                <p14:cNvContentPartPr/>
                <p14:nvPr/>
              </p14:nvContentPartPr>
              <p14:xfrm>
                <a:off x="5613010" y="873449"/>
                <a:ext cx="204840" cy="416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993D59B-0073-FEC6-2F3E-C418134A22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04010" y="864809"/>
                  <a:ext cx="2224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96E7058-A42B-1768-593D-D73CC5A35AF9}"/>
                    </a:ext>
                  </a:extLst>
                </p14:cNvPr>
                <p14:cNvContentPartPr/>
                <p14:nvPr/>
              </p14:nvContentPartPr>
              <p14:xfrm>
                <a:off x="5663410" y="1086209"/>
                <a:ext cx="165600" cy="4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96E7058-A42B-1768-593D-D73CC5A35AF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54410" y="1077569"/>
                  <a:ext cx="183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40D9473-08F7-4140-24C4-5F812DD3A674}"/>
                    </a:ext>
                  </a:extLst>
                </p14:cNvPr>
                <p14:cNvContentPartPr/>
                <p14:nvPr/>
              </p14:nvContentPartPr>
              <p14:xfrm>
                <a:off x="5641810" y="913409"/>
                <a:ext cx="199440" cy="39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40D9473-08F7-4140-24C4-5F812DD3A67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32810" y="904409"/>
                  <a:ext cx="217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DF1F746-51E8-777B-5839-659204851352}"/>
                    </a:ext>
                  </a:extLst>
                </p14:cNvPr>
                <p14:cNvContentPartPr/>
                <p14:nvPr/>
              </p14:nvContentPartPr>
              <p14:xfrm>
                <a:off x="6002530" y="908369"/>
                <a:ext cx="418320" cy="177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DF1F746-51E8-777B-5839-65920485135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93890" y="899729"/>
                  <a:ext cx="435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9EEE167-1EC2-3F40-27E8-EDB19692D7F3}"/>
                    </a:ext>
                  </a:extLst>
                </p14:cNvPr>
                <p14:cNvContentPartPr/>
                <p14:nvPr/>
              </p14:nvContentPartPr>
              <p14:xfrm>
                <a:off x="6192610" y="853289"/>
                <a:ext cx="31320" cy="412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9EEE167-1EC2-3F40-27E8-EDB19692D7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83610" y="844289"/>
                  <a:ext cx="489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FBBCD7F-6084-7AC4-1411-EE64E5F12333}"/>
                    </a:ext>
                  </a:extLst>
                </p14:cNvPr>
                <p14:cNvContentPartPr/>
                <p14:nvPr/>
              </p14:nvContentPartPr>
              <p14:xfrm>
                <a:off x="6527410" y="848969"/>
                <a:ext cx="133200" cy="493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FBBCD7F-6084-7AC4-1411-EE64E5F1233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18770" y="839969"/>
                  <a:ext cx="15084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16DCB49-AB95-081A-07DB-93ED5E7A0AD5}"/>
                    </a:ext>
                  </a:extLst>
                </p14:cNvPr>
                <p14:cNvContentPartPr/>
                <p14:nvPr/>
              </p14:nvContentPartPr>
              <p14:xfrm>
                <a:off x="6597610" y="1017449"/>
                <a:ext cx="278280" cy="258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16DCB49-AB95-081A-07DB-93ED5E7A0AD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88610" y="1008449"/>
                  <a:ext cx="295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FC82AA1-1AFB-02BF-DF9F-BB462F237A48}"/>
                    </a:ext>
                  </a:extLst>
                </p14:cNvPr>
                <p14:cNvContentPartPr/>
                <p14:nvPr/>
              </p14:nvContentPartPr>
              <p14:xfrm>
                <a:off x="6766810" y="937889"/>
                <a:ext cx="192960" cy="27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FC82AA1-1AFB-02BF-DF9F-BB462F237A4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57810" y="929249"/>
                  <a:ext cx="210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8F4E237-13B2-ABC9-F761-93DF0A408AC8}"/>
                    </a:ext>
                  </a:extLst>
                </p14:cNvPr>
                <p14:cNvContentPartPr/>
                <p14:nvPr/>
              </p14:nvContentPartPr>
              <p14:xfrm>
                <a:off x="6979210" y="1253249"/>
                <a:ext cx="45720" cy="86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8F4E237-13B2-ABC9-F761-93DF0A408AC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70210" y="1244249"/>
                  <a:ext cx="63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D40151A-56DE-C64B-1949-50CC42DF32B3}"/>
                    </a:ext>
                  </a:extLst>
                </p14:cNvPr>
                <p14:cNvContentPartPr/>
                <p14:nvPr/>
              </p14:nvContentPartPr>
              <p14:xfrm>
                <a:off x="7051930" y="1079369"/>
                <a:ext cx="12960" cy="9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D40151A-56DE-C64B-1949-50CC42DF32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43290" y="1070369"/>
                  <a:ext cx="30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9ACD93C-20AD-C9D9-9F85-A56341167623}"/>
                    </a:ext>
                  </a:extLst>
                </p14:cNvPr>
                <p14:cNvContentPartPr/>
                <p14:nvPr/>
              </p14:nvContentPartPr>
              <p14:xfrm>
                <a:off x="7109530" y="843209"/>
                <a:ext cx="180360" cy="622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9ACD93C-20AD-C9D9-9F85-A563411676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00530" y="834569"/>
                  <a:ext cx="198000" cy="63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B1F7ED0-3E36-38B6-2539-406827FE69F5}"/>
              </a:ext>
            </a:extLst>
          </p:cNvPr>
          <p:cNvGrpSpPr/>
          <p:nvPr/>
        </p:nvGrpSpPr>
        <p:grpSpPr>
          <a:xfrm>
            <a:off x="759850" y="1610729"/>
            <a:ext cx="856080" cy="354600"/>
            <a:chOff x="759850" y="1610729"/>
            <a:chExt cx="85608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B416575-1C0A-D66A-F971-F6C8F02E7A26}"/>
                    </a:ext>
                  </a:extLst>
                </p14:cNvPr>
                <p14:cNvContentPartPr/>
                <p14:nvPr/>
              </p14:nvContentPartPr>
              <p14:xfrm>
                <a:off x="759850" y="1629089"/>
                <a:ext cx="94320" cy="305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B416575-1C0A-D66A-F971-F6C8F02E7A2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1210" y="1620089"/>
                  <a:ext cx="1119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85EC6A-AF71-F4B7-A6FB-FC0BF7799965}"/>
                    </a:ext>
                  </a:extLst>
                </p14:cNvPr>
                <p14:cNvContentPartPr/>
                <p14:nvPr/>
              </p14:nvContentPartPr>
              <p14:xfrm>
                <a:off x="807730" y="1610729"/>
                <a:ext cx="808200" cy="354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85EC6A-AF71-F4B7-A6FB-FC0BF779996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8730" y="1601729"/>
                  <a:ext cx="82584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0A8D25A-29B1-DC6C-D123-4A6277A786F0}"/>
              </a:ext>
            </a:extLst>
          </p:cNvPr>
          <p:cNvGrpSpPr/>
          <p:nvPr/>
        </p:nvGrpSpPr>
        <p:grpSpPr>
          <a:xfrm>
            <a:off x="1898170" y="1581569"/>
            <a:ext cx="1544400" cy="507960"/>
            <a:chOff x="1898170" y="1581569"/>
            <a:chExt cx="154440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CF5EDB4-7231-3E70-CC5C-F998FDAD102D}"/>
                    </a:ext>
                  </a:extLst>
                </p14:cNvPr>
                <p14:cNvContentPartPr/>
                <p14:nvPr/>
              </p14:nvContentPartPr>
              <p14:xfrm>
                <a:off x="1898170" y="1581569"/>
                <a:ext cx="1437840" cy="357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CF5EDB4-7231-3E70-CC5C-F998FDAD10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89170" y="1572569"/>
                  <a:ext cx="14554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06C6AA6-EA28-A846-6D6B-0C490365967C}"/>
                    </a:ext>
                  </a:extLst>
                </p14:cNvPr>
                <p14:cNvContentPartPr/>
                <p14:nvPr/>
              </p14:nvContentPartPr>
              <p14:xfrm>
                <a:off x="2973130" y="1762649"/>
                <a:ext cx="149400" cy="19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06C6AA6-EA28-A846-6D6B-0C490365967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64130" y="1754009"/>
                  <a:ext cx="167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2F61E08-21FA-48E7-3782-C4896FA29710}"/>
                    </a:ext>
                  </a:extLst>
                </p14:cNvPr>
                <p14:cNvContentPartPr/>
                <p14:nvPr/>
              </p14:nvContentPartPr>
              <p14:xfrm>
                <a:off x="2665690" y="1706489"/>
                <a:ext cx="34560" cy="12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2F61E08-21FA-48E7-3782-C4896FA2971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56690" y="1697849"/>
                  <a:ext cx="52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B2CFC51-A802-2871-A5E2-FD54C000AE91}"/>
                    </a:ext>
                  </a:extLst>
                </p14:cNvPr>
                <p14:cNvContentPartPr/>
                <p14:nvPr/>
              </p14:nvContentPartPr>
              <p14:xfrm>
                <a:off x="3371290" y="1944089"/>
                <a:ext cx="71280" cy="145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B2CFC51-A802-2871-A5E2-FD54C000AE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62650" y="1935089"/>
                  <a:ext cx="8892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3954D23-111A-24E1-11ED-204071C0B7FC}"/>
              </a:ext>
            </a:extLst>
          </p:cNvPr>
          <p:cNvGrpSpPr/>
          <p:nvPr/>
        </p:nvGrpSpPr>
        <p:grpSpPr>
          <a:xfrm>
            <a:off x="3740650" y="1610009"/>
            <a:ext cx="1829160" cy="363960"/>
            <a:chOff x="3740650" y="1610009"/>
            <a:chExt cx="182916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A4E4808-F31A-90C0-E7F4-C5ADD5E66A32}"/>
                    </a:ext>
                  </a:extLst>
                </p14:cNvPr>
                <p14:cNvContentPartPr/>
                <p14:nvPr/>
              </p14:nvContentPartPr>
              <p14:xfrm>
                <a:off x="3740650" y="1652849"/>
                <a:ext cx="38880" cy="321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A4E4808-F31A-90C0-E7F4-C5ADD5E66A3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31650" y="1644209"/>
                  <a:ext cx="56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4D9847A-38DF-D420-7550-88EEA4771952}"/>
                    </a:ext>
                  </a:extLst>
                </p14:cNvPr>
                <p14:cNvContentPartPr/>
                <p14:nvPr/>
              </p14:nvContentPartPr>
              <p14:xfrm>
                <a:off x="3864130" y="1621529"/>
                <a:ext cx="7920" cy="334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4D9847A-38DF-D420-7550-88EEA477195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55130" y="1612889"/>
                  <a:ext cx="255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1577AA3-BEAC-35C5-C23B-5ED677CF14FD}"/>
                    </a:ext>
                  </a:extLst>
                </p14:cNvPr>
                <p14:cNvContentPartPr/>
                <p14:nvPr/>
              </p14:nvContentPartPr>
              <p14:xfrm>
                <a:off x="3754330" y="1837889"/>
                <a:ext cx="125640" cy="10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1577AA3-BEAC-35C5-C23B-5ED677CF14F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45690" y="1829249"/>
                  <a:ext cx="143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C528273-272C-5C0B-4FBC-768DCC794FAB}"/>
                    </a:ext>
                  </a:extLst>
                </p14:cNvPr>
                <p14:cNvContentPartPr/>
                <p14:nvPr/>
              </p14:nvContentPartPr>
              <p14:xfrm>
                <a:off x="4065730" y="1610009"/>
                <a:ext cx="1504080" cy="359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C528273-272C-5C0B-4FBC-768DCC794FA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57090" y="1601369"/>
                  <a:ext cx="15217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7676C6C-BBDA-A739-92CB-8F37371FD6AB}"/>
                    </a:ext>
                  </a:extLst>
                </p14:cNvPr>
                <p14:cNvContentPartPr/>
                <p14:nvPr/>
              </p14:nvContentPartPr>
              <p14:xfrm>
                <a:off x="5394850" y="1679129"/>
                <a:ext cx="93600" cy="16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7676C6C-BBDA-A739-92CB-8F37371FD6A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85850" y="1670129"/>
                  <a:ext cx="111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F7017AB-AD80-7410-478A-621D916B025B}"/>
                    </a:ext>
                  </a:extLst>
                </p14:cNvPr>
                <p14:cNvContentPartPr/>
                <p14:nvPr/>
              </p14:nvContentPartPr>
              <p14:xfrm>
                <a:off x="4054570" y="1643129"/>
                <a:ext cx="903600" cy="142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F7017AB-AD80-7410-478A-621D916B025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45570" y="1634489"/>
                  <a:ext cx="92124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7C80AD4-1316-2EDC-E06F-6AD046AFBD5F}"/>
              </a:ext>
            </a:extLst>
          </p:cNvPr>
          <p:cNvGrpSpPr/>
          <p:nvPr/>
        </p:nvGrpSpPr>
        <p:grpSpPr>
          <a:xfrm>
            <a:off x="2419090" y="2423249"/>
            <a:ext cx="2394360" cy="622800"/>
            <a:chOff x="2419090" y="2423249"/>
            <a:chExt cx="239436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F555639-8CB0-8D4F-AD00-A752B194534C}"/>
                    </a:ext>
                  </a:extLst>
                </p14:cNvPr>
                <p14:cNvContentPartPr/>
                <p14:nvPr/>
              </p14:nvContentPartPr>
              <p14:xfrm>
                <a:off x="2419090" y="2515049"/>
                <a:ext cx="79920" cy="372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F555639-8CB0-8D4F-AD00-A752B194534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10090" y="2506049"/>
                  <a:ext cx="975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4682876-096F-8BFB-C1E4-EF3BAF730C1A}"/>
                    </a:ext>
                  </a:extLst>
                </p14:cNvPr>
                <p14:cNvContentPartPr/>
                <p14:nvPr/>
              </p14:nvContentPartPr>
              <p14:xfrm>
                <a:off x="2633290" y="2496689"/>
                <a:ext cx="14760" cy="341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4682876-096F-8BFB-C1E4-EF3BAF730C1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24650" y="2487689"/>
                  <a:ext cx="324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DABF26E-C149-A652-5563-F87CA135C407}"/>
                    </a:ext>
                  </a:extLst>
                </p14:cNvPr>
                <p14:cNvContentPartPr/>
                <p14:nvPr/>
              </p14:nvContentPartPr>
              <p14:xfrm>
                <a:off x="2447170" y="2728169"/>
                <a:ext cx="222120" cy="21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DABF26E-C149-A652-5563-F87CA135C40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38170" y="2719169"/>
                  <a:ext cx="239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68CFD56-B2AF-0B9E-EA73-565C2CC7C7CB}"/>
                    </a:ext>
                  </a:extLst>
                </p14:cNvPr>
                <p14:cNvContentPartPr/>
                <p14:nvPr/>
              </p14:nvContentPartPr>
              <p14:xfrm>
                <a:off x="2809330" y="2451329"/>
                <a:ext cx="102600" cy="486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68CFD56-B2AF-0B9E-EA73-565C2CC7C7C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00330" y="2442689"/>
                  <a:ext cx="12024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28A833A-E375-A6D4-F218-F7D1A28F1702}"/>
                    </a:ext>
                  </a:extLst>
                </p14:cNvPr>
                <p14:cNvContentPartPr/>
                <p14:nvPr/>
              </p14:nvContentPartPr>
              <p14:xfrm>
                <a:off x="2906890" y="2655449"/>
                <a:ext cx="247680" cy="159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28A833A-E375-A6D4-F218-F7D1A28F170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97890" y="2646809"/>
                  <a:ext cx="265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4BE58DD-6998-AB95-29AC-C4B83D0EA13D}"/>
                    </a:ext>
                  </a:extLst>
                </p14:cNvPr>
                <p14:cNvContentPartPr/>
                <p14:nvPr/>
              </p14:nvContentPartPr>
              <p14:xfrm>
                <a:off x="3020290" y="2549249"/>
                <a:ext cx="191160" cy="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4BE58DD-6998-AB95-29AC-C4B83D0EA13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11290" y="2540609"/>
                  <a:ext cx="208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6C03531-D14A-B3EC-16E1-25E13FCD60B6}"/>
                    </a:ext>
                  </a:extLst>
                </p14:cNvPr>
                <p14:cNvContentPartPr/>
                <p14:nvPr/>
              </p14:nvContentPartPr>
              <p14:xfrm>
                <a:off x="3225130" y="2818529"/>
                <a:ext cx="73800" cy="153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6C03531-D14A-B3EC-16E1-25E13FCD60B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16130" y="2809529"/>
                  <a:ext cx="91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A2F758A-D664-6D08-2732-15C769E340D3}"/>
                    </a:ext>
                  </a:extLst>
                </p14:cNvPr>
                <p14:cNvContentPartPr/>
                <p14:nvPr/>
              </p14:nvContentPartPr>
              <p14:xfrm>
                <a:off x="3287050" y="2714849"/>
                <a:ext cx="18360" cy="19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A2F758A-D664-6D08-2732-15C769E340D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78050" y="2706209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56501F3-99F0-2CF3-27A0-0E5F567353E5}"/>
                    </a:ext>
                  </a:extLst>
                </p14:cNvPr>
                <p14:cNvContentPartPr/>
                <p14:nvPr/>
              </p14:nvContentPartPr>
              <p14:xfrm>
                <a:off x="3373450" y="2480129"/>
                <a:ext cx="117360" cy="534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56501F3-99F0-2CF3-27A0-0E5F567353E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64450" y="2471129"/>
                  <a:ext cx="13500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9EE38C3-1AFD-D4C3-D11C-7B23F698F22C}"/>
                    </a:ext>
                  </a:extLst>
                </p14:cNvPr>
                <p14:cNvContentPartPr/>
                <p14:nvPr/>
              </p14:nvContentPartPr>
              <p14:xfrm>
                <a:off x="3632650" y="2501009"/>
                <a:ext cx="435960" cy="169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9EE38C3-1AFD-D4C3-D11C-7B23F698F22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24010" y="2492369"/>
                  <a:ext cx="453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64B5DB5-8BAB-1EE5-57DA-84AF8212E9C1}"/>
                    </a:ext>
                  </a:extLst>
                </p14:cNvPr>
                <p14:cNvContentPartPr/>
                <p14:nvPr/>
              </p14:nvContentPartPr>
              <p14:xfrm>
                <a:off x="3863770" y="2423249"/>
                <a:ext cx="33840" cy="537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64B5DB5-8BAB-1EE5-57DA-84AF8212E9C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54770" y="2414609"/>
                  <a:ext cx="5148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A296EB6-DE38-448C-4A9C-3B7A9F6B6051}"/>
                    </a:ext>
                  </a:extLst>
                </p14:cNvPr>
                <p14:cNvContentPartPr/>
                <p14:nvPr/>
              </p14:nvContentPartPr>
              <p14:xfrm>
                <a:off x="4086970" y="2481209"/>
                <a:ext cx="82440" cy="474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A296EB6-DE38-448C-4A9C-3B7A9F6B605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78330" y="2472569"/>
                  <a:ext cx="10008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6C28E31-951D-A296-8557-226F00F8C7F2}"/>
                    </a:ext>
                  </a:extLst>
                </p14:cNvPr>
                <p14:cNvContentPartPr/>
                <p14:nvPr/>
              </p14:nvContentPartPr>
              <p14:xfrm>
                <a:off x="4185250" y="2653289"/>
                <a:ext cx="243360" cy="218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6C28E31-951D-A296-8557-226F00F8C7F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76610" y="2644649"/>
                  <a:ext cx="261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CF3D616-68B8-0C95-362F-45E83072C7AF}"/>
                    </a:ext>
                  </a:extLst>
                </p14:cNvPr>
                <p14:cNvContentPartPr/>
                <p14:nvPr/>
              </p14:nvContentPartPr>
              <p14:xfrm>
                <a:off x="4204690" y="2550689"/>
                <a:ext cx="237240" cy="9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CF3D616-68B8-0C95-362F-45E83072C7A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95690" y="2541689"/>
                  <a:ext cx="254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5667B01-0200-9EB3-4446-31C256C674FC}"/>
                    </a:ext>
                  </a:extLst>
                </p14:cNvPr>
                <p14:cNvContentPartPr/>
                <p14:nvPr/>
              </p14:nvContentPartPr>
              <p14:xfrm>
                <a:off x="4534810" y="2828969"/>
                <a:ext cx="32760" cy="142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5667B01-0200-9EB3-4446-31C256C674F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25810" y="2820329"/>
                  <a:ext cx="50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E6D9957-D211-BFF7-B2A4-8644DD8B01A0}"/>
                    </a:ext>
                  </a:extLst>
                </p14:cNvPr>
                <p14:cNvContentPartPr/>
                <p14:nvPr/>
              </p14:nvContentPartPr>
              <p14:xfrm>
                <a:off x="4570450" y="2711969"/>
                <a:ext cx="16560" cy="10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E6D9957-D211-BFF7-B2A4-8644DD8B01A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61810" y="2702969"/>
                  <a:ext cx="34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FE75004-2BFB-AB7D-164D-3597DC0044FC}"/>
                    </a:ext>
                  </a:extLst>
                </p14:cNvPr>
                <p14:cNvContentPartPr/>
                <p14:nvPr/>
              </p14:nvContentPartPr>
              <p14:xfrm>
                <a:off x="4639930" y="2489129"/>
                <a:ext cx="173520" cy="556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FE75004-2BFB-AB7D-164D-3597DC0044F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31290" y="2480129"/>
                  <a:ext cx="19116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07EF495-5B85-2627-B16F-C71EBB0DBE41}"/>
                    </a:ext>
                  </a:extLst>
                </p14:cNvPr>
                <p14:cNvContentPartPr/>
                <p14:nvPr/>
              </p14:nvContentPartPr>
              <p14:xfrm>
                <a:off x="4131970" y="2756969"/>
                <a:ext cx="135360" cy="17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07EF495-5B85-2627-B16F-C71EBB0DBE4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22970" y="2747969"/>
                  <a:ext cx="1530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32BC47C-F588-7DFF-4466-3FDD8F92AFC3}"/>
              </a:ext>
            </a:extLst>
          </p:cNvPr>
          <p:cNvGrpSpPr/>
          <p:nvPr/>
        </p:nvGrpSpPr>
        <p:grpSpPr>
          <a:xfrm>
            <a:off x="5093170" y="2687129"/>
            <a:ext cx="228600" cy="99000"/>
            <a:chOff x="5093170" y="2687129"/>
            <a:chExt cx="22860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DE8626C-EAAD-1724-0F8F-075CC29D6516}"/>
                    </a:ext>
                  </a:extLst>
                </p14:cNvPr>
                <p14:cNvContentPartPr/>
                <p14:nvPr/>
              </p14:nvContentPartPr>
              <p14:xfrm>
                <a:off x="5093170" y="2687129"/>
                <a:ext cx="228600" cy="41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DE8626C-EAAD-1724-0F8F-075CC29D651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84530" y="2678489"/>
                  <a:ext cx="246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8A5A223-13D4-112C-9EF9-73C93BD64FF9}"/>
                    </a:ext>
                  </a:extLst>
                </p14:cNvPr>
                <p14:cNvContentPartPr/>
                <p14:nvPr/>
              </p14:nvContentPartPr>
              <p14:xfrm>
                <a:off x="5125570" y="2781089"/>
                <a:ext cx="186840" cy="5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8A5A223-13D4-112C-9EF9-73C93BD64FF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16930" y="2772089"/>
                  <a:ext cx="2044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F26D979-D7CD-E1D8-9CC6-5AF982A492D3}"/>
              </a:ext>
            </a:extLst>
          </p:cNvPr>
          <p:cNvGrpSpPr/>
          <p:nvPr/>
        </p:nvGrpSpPr>
        <p:grpSpPr>
          <a:xfrm>
            <a:off x="5560450" y="2430809"/>
            <a:ext cx="1660320" cy="535320"/>
            <a:chOff x="5560450" y="2430809"/>
            <a:chExt cx="166032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76BD064-65B6-072E-1E1F-00F959CEAEEC}"/>
                    </a:ext>
                  </a:extLst>
                </p14:cNvPr>
                <p14:cNvContentPartPr/>
                <p14:nvPr/>
              </p14:nvContentPartPr>
              <p14:xfrm>
                <a:off x="5560450" y="2574449"/>
                <a:ext cx="158400" cy="296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76BD064-65B6-072E-1E1F-00F959CEAEE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51450" y="2565449"/>
                  <a:ext cx="1760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304536C-58A1-CEFC-E275-02DCEA4736AB}"/>
                    </a:ext>
                  </a:extLst>
                </p14:cNvPr>
                <p14:cNvContentPartPr/>
                <p14:nvPr/>
              </p14:nvContentPartPr>
              <p14:xfrm>
                <a:off x="5605450" y="2701889"/>
                <a:ext cx="169200" cy="6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304536C-58A1-CEFC-E275-02DCEA4736A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96810" y="2692889"/>
                  <a:ext cx="186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B830E47-95CC-8847-243F-E6AFAF2589A6}"/>
                    </a:ext>
                  </a:extLst>
                </p14:cNvPr>
                <p14:cNvContentPartPr/>
                <p14:nvPr/>
              </p14:nvContentPartPr>
              <p14:xfrm>
                <a:off x="5587450" y="2559689"/>
                <a:ext cx="216720" cy="24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B830E47-95CC-8847-243F-E6AFAF2589A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78450" y="2550689"/>
                  <a:ext cx="234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9F34C03-45E0-2E94-B37D-80B5062EA17C}"/>
                    </a:ext>
                  </a:extLst>
                </p14:cNvPr>
                <p14:cNvContentPartPr/>
                <p14:nvPr/>
              </p14:nvContentPartPr>
              <p14:xfrm>
                <a:off x="5943130" y="2538809"/>
                <a:ext cx="466200" cy="141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9F34C03-45E0-2E94-B37D-80B5062EA17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34490" y="2529809"/>
                  <a:ext cx="483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0611398-E395-CAA6-AF4D-F3CDE8C23E78}"/>
                    </a:ext>
                  </a:extLst>
                </p14:cNvPr>
                <p14:cNvContentPartPr/>
                <p14:nvPr/>
              </p14:nvContentPartPr>
              <p14:xfrm>
                <a:off x="6160210" y="2449169"/>
                <a:ext cx="79200" cy="383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0611398-E395-CAA6-AF4D-F3CDE8C23E7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51570" y="2440529"/>
                  <a:ext cx="968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7A6EE39-F2A0-37A5-3372-CF4BC5BCCCD5}"/>
                    </a:ext>
                  </a:extLst>
                </p14:cNvPr>
                <p14:cNvContentPartPr/>
                <p14:nvPr/>
              </p14:nvContentPartPr>
              <p14:xfrm>
                <a:off x="6450010" y="2430809"/>
                <a:ext cx="138600" cy="425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7A6EE39-F2A0-37A5-3372-CF4BC5BCCCD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41370" y="2422169"/>
                  <a:ext cx="1562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CB3FDF1-488F-CE9A-3D2B-7F89AD071E50}"/>
                    </a:ext>
                  </a:extLst>
                </p14:cNvPr>
                <p14:cNvContentPartPr/>
                <p14:nvPr/>
              </p14:nvContentPartPr>
              <p14:xfrm>
                <a:off x="6559450" y="2683169"/>
                <a:ext cx="128520" cy="48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CB3FDF1-488F-CE9A-3D2B-7F89AD071E5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50810" y="2674169"/>
                  <a:ext cx="146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D045F79-CF68-B24E-71A5-035277262116}"/>
                    </a:ext>
                  </a:extLst>
                </p14:cNvPr>
                <p14:cNvContentPartPr/>
                <p14:nvPr/>
              </p14:nvContentPartPr>
              <p14:xfrm>
                <a:off x="6668890" y="2574449"/>
                <a:ext cx="274680" cy="225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D045F79-CF68-B24E-71A5-03527726211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59890" y="2565449"/>
                  <a:ext cx="292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EE7C1CF-6E8E-24B5-701F-A692EA94176D}"/>
                    </a:ext>
                  </a:extLst>
                </p14:cNvPr>
                <p14:cNvContentPartPr/>
                <p14:nvPr/>
              </p14:nvContentPartPr>
              <p14:xfrm>
                <a:off x="7018090" y="2759489"/>
                <a:ext cx="45000" cy="107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EE7C1CF-6E8E-24B5-701F-A692EA94176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09090" y="2750849"/>
                  <a:ext cx="62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55D01CD-EC72-0947-BE06-C430EF1A64F7}"/>
                    </a:ext>
                  </a:extLst>
                </p14:cNvPr>
                <p14:cNvContentPartPr/>
                <p14:nvPr/>
              </p14:nvContentPartPr>
              <p14:xfrm>
                <a:off x="7080730" y="2628809"/>
                <a:ext cx="24840" cy="15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55D01CD-EC72-0947-BE06-C430EF1A64F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72090" y="2620169"/>
                  <a:ext cx="42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F3BEC7A-D324-60C3-D133-2FBA97E1CD70}"/>
                    </a:ext>
                  </a:extLst>
                </p14:cNvPr>
                <p14:cNvContentPartPr/>
                <p14:nvPr/>
              </p14:nvContentPartPr>
              <p14:xfrm>
                <a:off x="6786610" y="2503169"/>
                <a:ext cx="194040" cy="26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F3BEC7A-D324-60C3-D133-2FBA97E1CD7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77610" y="2494529"/>
                  <a:ext cx="211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E6798D7-4383-4AD9-99C4-B8EE9C782D88}"/>
                    </a:ext>
                  </a:extLst>
                </p14:cNvPr>
                <p14:cNvContentPartPr/>
                <p14:nvPr/>
              </p14:nvContentPartPr>
              <p14:xfrm>
                <a:off x="7127170" y="2462129"/>
                <a:ext cx="93600" cy="504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E6798D7-4383-4AD9-99C4-B8EE9C782D8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18530" y="2453129"/>
                  <a:ext cx="111240" cy="52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52200C7-321D-84F9-C015-0E1C70094D61}"/>
              </a:ext>
            </a:extLst>
          </p:cNvPr>
          <p:cNvGrpSpPr/>
          <p:nvPr/>
        </p:nvGrpSpPr>
        <p:grpSpPr>
          <a:xfrm>
            <a:off x="1142530" y="3462929"/>
            <a:ext cx="1234080" cy="513720"/>
            <a:chOff x="1142530" y="3462929"/>
            <a:chExt cx="123408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34939A9-796D-149C-D4F1-1CF8277DD9CB}"/>
                    </a:ext>
                  </a:extLst>
                </p14:cNvPr>
                <p14:cNvContentPartPr/>
                <p14:nvPr/>
              </p14:nvContentPartPr>
              <p14:xfrm>
                <a:off x="1142530" y="3511889"/>
                <a:ext cx="490680" cy="186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34939A9-796D-149C-D4F1-1CF8277DD9C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33530" y="3502889"/>
                  <a:ext cx="508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4FA747A-06A1-0C34-BDC9-5ECE6D7F3C26}"/>
                    </a:ext>
                  </a:extLst>
                </p14:cNvPr>
                <p14:cNvContentPartPr/>
                <p14:nvPr/>
              </p14:nvContentPartPr>
              <p14:xfrm>
                <a:off x="1419730" y="3462929"/>
                <a:ext cx="16200" cy="369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4FA747A-06A1-0C34-BDC9-5ECE6D7F3C2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410730" y="3454289"/>
                  <a:ext cx="338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4E0C7DE-0733-8049-6954-E5802DF0A450}"/>
                    </a:ext>
                  </a:extLst>
                </p14:cNvPr>
                <p14:cNvContentPartPr/>
                <p14:nvPr/>
              </p14:nvContentPartPr>
              <p14:xfrm>
                <a:off x="1669930" y="3500729"/>
                <a:ext cx="101160" cy="417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4E0C7DE-0733-8049-6954-E5802DF0A4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61290" y="3492089"/>
                  <a:ext cx="11880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97ACF77-1390-1E9E-E273-F3DAC17CB7F0}"/>
                    </a:ext>
                  </a:extLst>
                </p14:cNvPr>
                <p14:cNvContentPartPr/>
                <p14:nvPr/>
              </p14:nvContentPartPr>
              <p14:xfrm>
                <a:off x="1815010" y="3658769"/>
                <a:ext cx="250560" cy="16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97ACF77-1390-1E9E-E273-F3DAC17CB7F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06370" y="3650129"/>
                  <a:ext cx="268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7E1DFA0-A457-26FC-A740-C2CE04B1BCF9}"/>
                    </a:ext>
                  </a:extLst>
                </p14:cNvPr>
                <p14:cNvContentPartPr/>
                <p14:nvPr/>
              </p14:nvContentPartPr>
              <p14:xfrm>
                <a:off x="2139370" y="3795209"/>
                <a:ext cx="10440" cy="115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7E1DFA0-A457-26FC-A740-C2CE04B1BCF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30730" y="3786209"/>
                  <a:ext cx="28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B84EF2F-1AFA-C94E-7BAE-973B3577B166}"/>
                    </a:ext>
                  </a:extLst>
                </p14:cNvPr>
                <p14:cNvContentPartPr/>
                <p14:nvPr/>
              </p14:nvContentPartPr>
              <p14:xfrm>
                <a:off x="2147650" y="3717809"/>
                <a:ext cx="8640" cy="7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B84EF2F-1AFA-C94E-7BAE-973B3577B16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39010" y="3709169"/>
                  <a:ext cx="2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6A700D1-7C92-1803-DED0-CCCCB3393487}"/>
                    </a:ext>
                  </a:extLst>
                </p14:cNvPr>
                <p14:cNvContentPartPr/>
                <p14:nvPr/>
              </p14:nvContentPartPr>
              <p14:xfrm>
                <a:off x="1883770" y="3542129"/>
                <a:ext cx="174960" cy="6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6A700D1-7C92-1803-DED0-CCCCB339348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75130" y="3533129"/>
                  <a:ext cx="192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18D4F27-ABF9-2B6D-7584-BD927AA87AD1}"/>
                    </a:ext>
                  </a:extLst>
                </p14:cNvPr>
                <p14:cNvContentPartPr/>
                <p14:nvPr/>
              </p14:nvContentPartPr>
              <p14:xfrm>
                <a:off x="2198050" y="3480569"/>
                <a:ext cx="178560" cy="496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18D4F27-ABF9-2B6D-7584-BD927AA87AD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89050" y="3471569"/>
                  <a:ext cx="196200" cy="51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7D04B8B-D741-50E1-1E22-534D30818749}"/>
                  </a:ext>
                </a:extLst>
              </p14:cNvPr>
              <p14:cNvContentPartPr/>
              <p14:nvPr/>
            </p14:nvContentPartPr>
            <p14:xfrm>
              <a:off x="2770810" y="3514769"/>
              <a:ext cx="587520" cy="3297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7D04B8B-D741-50E1-1E22-534D3081874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762170" y="3506129"/>
                <a:ext cx="605160" cy="34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A937EE6-7DA7-C338-D989-EB15EA5A8942}"/>
              </a:ext>
            </a:extLst>
          </p:cNvPr>
          <p:cNvGrpSpPr/>
          <p:nvPr/>
        </p:nvGrpSpPr>
        <p:grpSpPr>
          <a:xfrm>
            <a:off x="3639490" y="3350969"/>
            <a:ext cx="1369800" cy="502560"/>
            <a:chOff x="3639490" y="3350969"/>
            <a:chExt cx="136980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9D04055-ED7E-9189-85E5-1FEFFD0036F0}"/>
                    </a:ext>
                  </a:extLst>
                </p14:cNvPr>
                <p14:cNvContentPartPr/>
                <p14:nvPr/>
              </p14:nvContentPartPr>
              <p14:xfrm>
                <a:off x="3639490" y="3460409"/>
                <a:ext cx="460800" cy="122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9D04055-ED7E-9189-85E5-1FEFFD0036F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30490" y="3451769"/>
                  <a:ext cx="478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61F9B80-F4EC-DBF3-3677-4AED1A604C44}"/>
                    </a:ext>
                  </a:extLst>
                </p14:cNvPr>
                <p14:cNvContentPartPr/>
                <p14:nvPr/>
              </p14:nvContentPartPr>
              <p14:xfrm>
                <a:off x="3897970" y="3350969"/>
                <a:ext cx="11160" cy="387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61F9B80-F4EC-DBF3-3677-4AED1A604C4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89330" y="3342329"/>
                  <a:ext cx="288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7DB5F49-3445-A92D-312A-203516EEB74A}"/>
                    </a:ext>
                  </a:extLst>
                </p14:cNvPr>
                <p14:cNvContentPartPr/>
                <p14:nvPr/>
              </p14:nvContentPartPr>
              <p14:xfrm>
                <a:off x="4184890" y="3386609"/>
                <a:ext cx="169560" cy="466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7DB5F49-3445-A92D-312A-203516EEB74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76250" y="3377609"/>
                  <a:ext cx="18720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ACA5DEA-7FD0-9518-B9B2-7D99541EF519}"/>
                    </a:ext>
                  </a:extLst>
                </p14:cNvPr>
                <p14:cNvContentPartPr/>
                <p14:nvPr/>
              </p14:nvContentPartPr>
              <p14:xfrm>
                <a:off x="4350130" y="3633569"/>
                <a:ext cx="76680" cy="8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ACA5DEA-7FD0-9518-B9B2-7D99541EF51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41490" y="3624569"/>
                  <a:ext cx="94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0FB239B-E887-4BD0-A509-BE4D9061A3A3}"/>
                    </a:ext>
                  </a:extLst>
                </p14:cNvPr>
                <p14:cNvContentPartPr/>
                <p14:nvPr/>
              </p14:nvContentPartPr>
              <p14:xfrm>
                <a:off x="4502410" y="3535649"/>
                <a:ext cx="241920" cy="206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0FB239B-E887-4BD0-A509-BE4D9061A3A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93770" y="3526649"/>
                  <a:ext cx="259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B36ADB9-7845-E725-8B47-BC8D3EE8AFE7}"/>
                    </a:ext>
                  </a:extLst>
                </p14:cNvPr>
                <p14:cNvContentPartPr/>
                <p14:nvPr/>
              </p14:nvContentPartPr>
              <p14:xfrm>
                <a:off x="4823530" y="3712049"/>
                <a:ext cx="33840" cy="78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B36ADB9-7845-E725-8B47-BC8D3EE8AFE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14890" y="3703049"/>
                  <a:ext cx="51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EABA46A-0D8D-AB9B-DC4C-C865F1330ABC}"/>
                    </a:ext>
                  </a:extLst>
                </p14:cNvPr>
                <p14:cNvContentPartPr/>
                <p14:nvPr/>
              </p14:nvContentPartPr>
              <p14:xfrm>
                <a:off x="4865290" y="3606569"/>
                <a:ext cx="12960" cy="13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EABA46A-0D8D-AB9B-DC4C-C865F1330AB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56650" y="3597929"/>
                  <a:ext cx="30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2B954B7-0E11-F969-9FC5-B37973AAAFAC}"/>
                    </a:ext>
                  </a:extLst>
                </p14:cNvPr>
                <p14:cNvContentPartPr/>
                <p14:nvPr/>
              </p14:nvContentPartPr>
              <p14:xfrm>
                <a:off x="4597090" y="3434489"/>
                <a:ext cx="244080" cy="34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2B954B7-0E11-F969-9FC5-B37973AAAFA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88450" y="3425489"/>
                  <a:ext cx="261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C9E27F6-B041-E230-6A03-6251A1C32984}"/>
                    </a:ext>
                  </a:extLst>
                </p14:cNvPr>
                <p14:cNvContentPartPr/>
                <p14:nvPr/>
              </p14:nvContentPartPr>
              <p14:xfrm>
                <a:off x="4897690" y="3381209"/>
                <a:ext cx="111600" cy="456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C9E27F6-B041-E230-6A03-6251A1C3298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88690" y="3372569"/>
                  <a:ext cx="129240" cy="47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04AA2CB-1D8E-8F15-E799-48BD71135ADB}"/>
              </a:ext>
            </a:extLst>
          </p:cNvPr>
          <p:cNvGrpSpPr/>
          <p:nvPr/>
        </p:nvGrpSpPr>
        <p:grpSpPr>
          <a:xfrm>
            <a:off x="5367490" y="3249449"/>
            <a:ext cx="2241360" cy="704520"/>
            <a:chOff x="5367490" y="3249449"/>
            <a:chExt cx="2241360" cy="70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9525780-4C57-2A1B-0F0C-76BCD9129C9F}"/>
                    </a:ext>
                  </a:extLst>
                </p14:cNvPr>
                <p14:cNvContentPartPr/>
                <p14:nvPr/>
              </p14:nvContentPartPr>
              <p14:xfrm>
                <a:off x="5367490" y="3278609"/>
                <a:ext cx="1357200" cy="675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9525780-4C57-2A1B-0F0C-76BCD9129C9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58490" y="3269969"/>
                  <a:ext cx="137484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5552F29-2C09-FF06-9020-0A90458F29F6}"/>
                    </a:ext>
                  </a:extLst>
                </p14:cNvPr>
                <p14:cNvContentPartPr/>
                <p14:nvPr/>
              </p14:nvContentPartPr>
              <p14:xfrm>
                <a:off x="6182530" y="3481649"/>
                <a:ext cx="47520" cy="4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5552F29-2C09-FF06-9020-0A90458F29F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173530" y="3473009"/>
                  <a:ext cx="65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1CEE383-E1CD-C979-19D3-44D0DCFFB54D}"/>
                    </a:ext>
                  </a:extLst>
                </p14:cNvPr>
                <p14:cNvContentPartPr/>
                <p14:nvPr/>
              </p14:nvContentPartPr>
              <p14:xfrm>
                <a:off x="5849170" y="3345209"/>
                <a:ext cx="411120" cy="84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1CEE383-E1CD-C979-19D3-44D0DCFFB54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40530" y="3336569"/>
                  <a:ext cx="428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CCAC86D-862D-0C76-C53F-539B58D43369}"/>
                    </a:ext>
                  </a:extLst>
                </p14:cNvPr>
                <p14:cNvContentPartPr/>
                <p14:nvPr/>
              </p14:nvContentPartPr>
              <p14:xfrm>
                <a:off x="6952930" y="3249449"/>
                <a:ext cx="655920" cy="466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CCAC86D-862D-0C76-C53F-539B58D4336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43930" y="3240449"/>
                  <a:ext cx="67356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ACD621C-3A7A-A068-AAE5-2BCA4290DEE5}"/>
                    </a:ext>
                  </a:extLst>
                </p14:cNvPr>
                <p14:cNvContentPartPr/>
                <p14:nvPr/>
              </p14:nvContentPartPr>
              <p14:xfrm>
                <a:off x="7082530" y="3449969"/>
                <a:ext cx="325800" cy="30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ACD621C-3A7A-A068-AAE5-2BCA4290DEE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73890" y="3441329"/>
                  <a:ext cx="34344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DC58A4C-8BAD-11F9-A4C2-B4E1C55A7A9B}"/>
                  </a:ext>
                </a:extLst>
              </p14:cNvPr>
              <p14:cNvContentPartPr/>
              <p14:nvPr/>
            </p14:nvContentPartPr>
            <p14:xfrm>
              <a:off x="7768690" y="3421529"/>
              <a:ext cx="1109160" cy="2664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DC58A4C-8BAD-11F9-A4C2-B4E1C55A7A9B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759690" y="3412529"/>
                <a:ext cx="1126800" cy="28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ACCD5EB-6091-39C2-E369-0C5D589580C8}"/>
              </a:ext>
            </a:extLst>
          </p:cNvPr>
          <p:cNvGrpSpPr/>
          <p:nvPr/>
        </p:nvGrpSpPr>
        <p:grpSpPr>
          <a:xfrm>
            <a:off x="9157210" y="3014009"/>
            <a:ext cx="1683000" cy="840960"/>
            <a:chOff x="9157210" y="3014009"/>
            <a:chExt cx="1683000" cy="84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65A4DF3-7727-717B-61C8-359B679F8F1C}"/>
                    </a:ext>
                  </a:extLst>
                </p14:cNvPr>
                <p14:cNvContentPartPr/>
                <p14:nvPr/>
              </p14:nvContentPartPr>
              <p14:xfrm>
                <a:off x="9157210" y="3014009"/>
                <a:ext cx="1683000" cy="840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65A4DF3-7727-717B-61C8-359B679F8F1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148210" y="3005009"/>
                  <a:ext cx="1700640" cy="85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46E0EBA-5C84-97A8-153E-E7DDAE50C06A}"/>
                    </a:ext>
                  </a:extLst>
                </p14:cNvPr>
                <p14:cNvContentPartPr/>
                <p14:nvPr/>
              </p14:nvContentPartPr>
              <p14:xfrm>
                <a:off x="10372570" y="3222809"/>
                <a:ext cx="3636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46E0EBA-5C84-97A8-153E-E7DDAE50C06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363930" y="3213809"/>
                  <a:ext cx="54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7F7010B-7B15-A5E9-7A99-F19769E80F66}"/>
                    </a:ext>
                  </a:extLst>
                </p14:cNvPr>
                <p14:cNvContentPartPr/>
                <p14:nvPr/>
              </p14:nvContentPartPr>
              <p14:xfrm>
                <a:off x="10039570" y="3134969"/>
                <a:ext cx="377280" cy="32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7F7010B-7B15-A5E9-7A99-F19769E80F6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30570" y="3125969"/>
                  <a:ext cx="3949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78904C1-CBF3-2004-3169-430783F2025D}"/>
              </a:ext>
            </a:extLst>
          </p:cNvPr>
          <p:cNvGrpSpPr/>
          <p:nvPr/>
        </p:nvGrpSpPr>
        <p:grpSpPr>
          <a:xfrm>
            <a:off x="739690" y="4301729"/>
            <a:ext cx="761400" cy="443520"/>
            <a:chOff x="739690" y="4301729"/>
            <a:chExt cx="76140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154B2E0-258C-C2DF-F826-77AB5C006554}"/>
                    </a:ext>
                  </a:extLst>
                </p14:cNvPr>
                <p14:cNvContentPartPr/>
                <p14:nvPr/>
              </p14:nvContentPartPr>
              <p14:xfrm>
                <a:off x="799450" y="4491449"/>
                <a:ext cx="87840" cy="253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154B2E0-258C-C2DF-F826-77AB5C00655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90810" y="4482809"/>
                  <a:ext cx="105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913E780-D35A-ED7B-660D-B778999391F5}"/>
                    </a:ext>
                  </a:extLst>
                </p14:cNvPr>
                <p14:cNvContentPartPr/>
                <p14:nvPr/>
              </p14:nvContentPartPr>
              <p14:xfrm>
                <a:off x="739690" y="4424849"/>
                <a:ext cx="249840" cy="91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913E780-D35A-ED7B-660D-B778999391F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1050" y="4416209"/>
                  <a:ext cx="267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885AE37-E42F-92BA-B2AF-2C97307E9AE1}"/>
                    </a:ext>
                  </a:extLst>
                </p14:cNvPr>
                <p14:cNvContentPartPr/>
                <p14:nvPr/>
              </p14:nvContentPartPr>
              <p14:xfrm>
                <a:off x="986650" y="4301729"/>
                <a:ext cx="514440" cy="424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885AE37-E42F-92BA-B2AF-2C97307E9AE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7650" y="4292729"/>
                  <a:ext cx="532080" cy="44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BFDAC47-D612-FF0C-2892-2979231EA938}"/>
              </a:ext>
            </a:extLst>
          </p:cNvPr>
          <p:cNvGrpSpPr/>
          <p:nvPr/>
        </p:nvGrpSpPr>
        <p:grpSpPr>
          <a:xfrm>
            <a:off x="2058730" y="4481009"/>
            <a:ext cx="1310400" cy="544680"/>
            <a:chOff x="2058730" y="4481009"/>
            <a:chExt cx="131040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88D4191-DFB2-2544-3D21-09D0CE3573EF}"/>
                    </a:ext>
                  </a:extLst>
                </p14:cNvPr>
                <p14:cNvContentPartPr/>
                <p14:nvPr/>
              </p14:nvContentPartPr>
              <p14:xfrm>
                <a:off x="2058730" y="4563449"/>
                <a:ext cx="493200" cy="173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88D4191-DFB2-2544-3D21-09D0CE3573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50090" y="4554809"/>
                  <a:ext cx="510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074ECC7-8431-E142-3DA3-90A7F014033C}"/>
                    </a:ext>
                  </a:extLst>
                </p14:cNvPr>
                <p14:cNvContentPartPr/>
                <p14:nvPr/>
              </p14:nvContentPartPr>
              <p14:xfrm>
                <a:off x="2307130" y="4481009"/>
                <a:ext cx="35280" cy="455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074ECC7-8431-E142-3DA3-90A7F014033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298130" y="4472369"/>
                  <a:ext cx="5292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A5660CF-DB1C-1BA5-0CB7-77A8AB5A9AD7}"/>
                    </a:ext>
                  </a:extLst>
                </p14:cNvPr>
                <p14:cNvContentPartPr/>
                <p14:nvPr/>
              </p14:nvContentPartPr>
              <p14:xfrm>
                <a:off x="2665690" y="4572089"/>
                <a:ext cx="121680" cy="359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A5660CF-DB1C-1BA5-0CB7-77A8AB5A9AD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656690" y="4563089"/>
                  <a:ext cx="1393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050D718-52BF-9E95-E9BA-ECA6C2A2F650}"/>
                    </a:ext>
                  </a:extLst>
                </p14:cNvPr>
                <p14:cNvContentPartPr/>
                <p14:nvPr/>
              </p14:nvContentPartPr>
              <p14:xfrm>
                <a:off x="2824090" y="4685849"/>
                <a:ext cx="185040" cy="180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050D718-52BF-9E95-E9BA-ECA6C2A2F65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815450" y="4677209"/>
                  <a:ext cx="202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D945131-C9AA-4862-F128-88AD8184CEA6}"/>
                    </a:ext>
                  </a:extLst>
                </p14:cNvPr>
                <p14:cNvContentPartPr/>
                <p14:nvPr/>
              </p14:nvContentPartPr>
              <p14:xfrm>
                <a:off x="3114970" y="4844609"/>
                <a:ext cx="25200" cy="82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D945131-C9AA-4862-F128-88AD8184CEA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05970" y="4835609"/>
                  <a:ext cx="42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13CDDCD-DC74-4AD9-F115-AEFCC4D8257F}"/>
                    </a:ext>
                  </a:extLst>
                </p14:cNvPr>
                <p14:cNvContentPartPr/>
                <p14:nvPr/>
              </p14:nvContentPartPr>
              <p14:xfrm>
                <a:off x="3144850" y="4742009"/>
                <a:ext cx="10080" cy="3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13CDDCD-DC74-4AD9-F115-AEFCC4D8257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35850" y="4733009"/>
                  <a:ext cx="27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0FCEC0D-1DAB-100B-E007-3664B94082FC}"/>
                    </a:ext>
                  </a:extLst>
                </p14:cNvPr>
                <p14:cNvContentPartPr/>
                <p14:nvPr/>
              </p14:nvContentPartPr>
              <p14:xfrm>
                <a:off x="2884210" y="4551209"/>
                <a:ext cx="143280" cy="31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0FCEC0D-1DAB-100B-E007-3664B94082F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875210" y="4542209"/>
                  <a:ext cx="160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4E9AB10-D3AC-5C58-998F-87003A9905BA}"/>
                    </a:ext>
                  </a:extLst>
                </p14:cNvPr>
                <p14:cNvContentPartPr/>
                <p14:nvPr/>
              </p14:nvContentPartPr>
              <p14:xfrm>
                <a:off x="3249970" y="4507289"/>
                <a:ext cx="119160" cy="518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4E9AB10-D3AC-5C58-998F-87003A9905B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240970" y="4498649"/>
                  <a:ext cx="136800" cy="53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2A8BF0F-7AB9-0EFA-32B2-45971C32110E}"/>
              </a:ext>
            </a:extLst>
          </p:cNvPr>
          <p:cNvGrpSpPr/>
          <p:nvPr/>
        </p:nvGrpSpPr>
        <p:grpSpPr>
          <a:xfrm>
            <a:off x="3749290" y="4717169"/>
            <a:ext cx="342360" cy="82800"/>
            <a:chOff x="3749290" y="4717169"/>
            <a:chExt cx="342360" cy="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C754BD9-9EBE-C788-8BEC-C184D73D9C61}"/>
                    </a:ext>
                  </a:extLst>
                </p14:cNvPr>
                <p14:cNvContentPartPr/>
                <p14:nvPr/>
              </p14:nvContentPartPr>
              <p14:xfrm>
                <a:off x="3749290" y="4717169"/>
                <a:ext cx="245160" cy="7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C754BD9-9EBE-C788-8BEC-C184D73D9C6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740650" y="4708529"/>
                  <a:ext cx="262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116CCF3-3635-A068-D8EA-3A467F6A194F}"/>
                    </a:ext>
                  </a:extLst>
                </p14:cNvPr>
                <p14:cNvContentPartPr/>
                <p14:nvPr/>
              </p14:nvContentPartPr>
              <p14:xfrm>
                <a:off x="3844690" y="4758569"/>
                <a:ext cx="246960" cy="41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116CCF3-3635-A068-D8EA-3A467F6A194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36050" y="4749929"/>
                  <a:ext cx="26460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59370D1-D1E2-8CB7-2315-285145964F7F}"/>
              </a:ext>
            </a:extLst>
          </p:cNvPr>
          <p:cNvGrpSpPr/>
          <p:nvPr/>
        </p:nvGrpSpPr>
        <p:grpSpPr>
          <a:xfrm>
            <a:off x="4347610" y="4429889"/>
            <a:ext cx="1034280" cy="528840"/>
            <a:chOff x="4347610" y="4429889"/>
            <a:chExt cx="103428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CA1DA8C-914B-2721-DA66-4466E34EBA4B}"/>
                    </a:ext>
                  </a:extLst>
                </p14:cNvPr>
                <p14:cNvContentPartPr/>
                <p14:nvPr/>
              </p14:nvContentPartPr>
              <p14:xfrm>
                <a:off x="4347610" y="4623929"/>
                <a:ext cx="21240" cy="244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CA1DA8C-914B-2721-DA66-4466E34EBA4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338610" y="4614929"/>
                  <a:ext cx="38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944F842-61AB-A5FA-1DA2-D5A5FE81C737}"/>
                    </a:ext>
                  </a:extLst>
                </p14:cNvPr>
                <p14:cNvContentPartPr/>
                <p14:nvPr/>
              </p14:nvContentPartPr>
              <p14:xfrm>
                <a:off x="4376410" y="4646609"/>
                <a:ext cx="136800" cy="210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944F842-61AB-A5FA-1DA2-D5A5FE81C73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67410" y="4637969"/>
                  <a:ext cx="154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305C1A0-42AF-06AB-6CEE-268AE0710877}"/>
                    </a:ext>
                  </a:extLst>
                </p14:cNvPr>
                <p14:cNvContentPartPr/>
                <p14:nvPr/>
              </p14:nvContentPartPr>
              <p14:xfrm>
                <a:off x="4675570" y="4471289"/>
                <a:ext cx="468000" cy="192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305C1A0-42AF-06AB-6CEE-268AE071087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66570" y="4462649"/>
                  <a:ext cx="485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74B1B43-2227-70C9-AA4D-4689ECC19FE1}"/>
                    </a:ext>
                  </a:extLst>
                </p14:cNvPr>
                <p14:cNvContentPartPr/>
                <p14:nvPr/>
              </p14:nvContentPartPr>
              <p14:xfrm>
                <a:off x="4925770" y="4429889"/>
                <a:ext cx="37080" cy="430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74B1B43-2227-70C9-AA4D-4689ECC19FE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16770" y="4420889"/>
                  <a:ext cx="547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407A4D4-526E-26AA-F52F-BA9B7981E82E}"/>
                    </a:ext>
                  </a:extLst>
                </p14:cNvPr>
                <p14:cNvContentPartPr/>
                <p14:nvPr/>
              </p14:nvContentPartPr>
              <p14:xfrm>
                <a:off x="5258770" y="4441049"/>
                <a:ext cx="123120" cy="517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407A4D4-526E-26AA-F52F-BA9B7981E82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50130" y="4432049"/>
                  <a:ext cx="140760" cy="53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3A06256-D2D6-204C-5526-D770BC8C905A}"/>
              </a:ext>
            </a:extLst>
          </p:cNvPr>
          <p:cNvGrpSpPr/>
          <p:nvPr/>
        </p:nvGrpSpPr>
        <p:grpSpPr>
          <a:xfrm>
            <a:off x="5404210" y="4415489"/>
            <a:ext cx="814680" cy="603000"/>
            <a:chOff x="5404210" y="4415489"/>
            <a:chExt cx="81468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909861A-1433-261B-67D2-1CFD89B19B6B}"/>
                    </a:ext>
                  </a:extLst>
                </p14:cNvPr>
                <p14:cNvContentPartPr/>
                <p14:nvPr/>
              </p14:nvContentPartPr>
              <p14:xfrm>
                <a:off x="5404210" y="4706009"/>
                <a:ext cx="145800" cy="8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909861A-1433-261B-67D2-1CFD89B19B6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395570" y="4697009"/>
                  <a:ext cx="163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02DEE9A-A4AB-EE6F-EDE4-9C2795C50025}"/>
                    </a:ext>
                  </a:extLst>
                </p14:cNvPr>
                <p14:cNvContentPartPr/>
                <p14:nvPr/>
              </p14:nvContentPartPr>
              <p14:xfrm>
                <a:off x="5545330" y="4629329"/>
                <a:ext cx="317520" cy="245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02DEE9A-A4AB-EE6F-EDE4-9C2795C5002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36330" y="4620689"/>
                  <a:ext cx="335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A0FB24C-37BF-6235-E3F2-FF2EBEC12317}"/>
                    </a:ext>
                  </a:extLst>
                </p14:cNvPr>
                <p14:cNvContentPartPr/>
                <p14:nvPr/>
              </p14:nvContentPartPr>
              <p14:xfrm>
                <a:off x="5908570" y="4721489"/>
                <a:ext cx="81720" cy="168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A0FB24C-37BF-6235-E3F2-FF2EBEC1231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899570" y="4712849"/>
                  <a:ext cx="99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784E6E1-05FD-9770-45AD-26044232D6FE}"/>
                    </a:ext>
                  </a:extLst>
                </p14:cNvPr>
                <p14:cNvContentPartPr/>
                <p14:nvPr/>
              </p14:nvContentPartPr>
              <p14:xfrm>
                <a:off x="5980210" y="4691609"/>
                <a:ext cx="14760" cy="6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784E6E1-05FD-9770-45AD-26044232D6F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971570" y="4682969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DF2DDF1-E93B-3CD3-68D2-E026EC382678}"/>
                    </a:ext>
                  </a:extLst>
                </p14:cNvPr>
                <p14:cNvContentPartPr/>
                <p14:nvPr/>
              </p14:nvContentPartPr>
              <p14:xfrm>
                <a:off x="5661610" y="4486769"/>
                <a:ext cx="285120" cy="19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DF2DDF1-E93B-3CD3-68D2-E026EC38267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652610" y="4477769"/>
                  <a:ext cx="302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7B32017-070F-AE7D-0B6A-5A50431BC024}"/>
                    </a:ext>
                  </a:extLst>
                </p14:cNvPr>
                <p14:cNvContentPartPr/>
                <p14:nvPr/>
              </p14:nvContentPartPr>
              <p14:xfrm>
                <a:off x="6062650" y="4415489"/>
                <a:ext cx="156240" cy="603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7B32017-070F-AE7D-0B6A-5A50431BC02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54010" y="4406849"/>
                  <a:ext cx="173880" cy="62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A5E4CE42-E1C4-A4FD-5007-4F185BDF1C64}"/>
                  </a:ext>
                </a:extLst>
              </p14:cNvPr>
              <p14:cNvContentPartPr/>
              <p14:nvPr/>
            </p14:nvContentPartPr>
            <p14:xfrm>
              <a:off x="9090970" y="4241609"/>
              <a:ext cx="1637640" cy="5457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A5E4CE42-E1C4-A4FD-5007-4F185BDF1C64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082330" y="4232609"/>
                <a:ext cx="165528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5A1B1294-F13F-0A03-B290-1129E8D57412}"/>
                  </a:ext>
                </a:extLst>
              </p14:cNvPr>
              <p14:cNvContentPartPr/>
              <p14:nvPr/>
            </p14:nvContentPartPr>
            <p14:xfrm>
              <a:off x="10442770" y="4353569"/>
              <a:ext cx="255600" cy="763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5A1B1294-F13F-0A03-B290-1129E8D57412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433770" y="4344929"/>
                <a:ext cx="27324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AC1132A-6B78-94FB-8AEC-E09C450E3D71}"/>
              </a:ext>
            </a:extLst>
          </p:cNvPr>
          <p:cNvGrpSpPr/>
          <p:nvPr/>
        </p:nvGrpSpPr>
        <p:grpSpPr>
          <a:xfrm>
            <a:off x="7641250" y="4307849"/>
            <a:ext cx="1599840" cy="808200"/>
            <a:chOff x="7641250" y="4307849"/>
            <a:chExt cx="1599840" cy="80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D6DAD66-83BE-106C-3117-1E19F7A8749E}"/>
                    </a:ext>
                  </a:extLst>
                </p14:cNvPr>
                <p14:cNvContentPartPr/>
                <p14:nvPr/>
              </p14:nvContentPartPr>
              <p14:xfrm>
                <a:off x="7641250" y="4325489"/>
                <a:ext cx="148680" cy="370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D6DAD66-83BE-106C-3117-1E19F7A8749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632250" y="4316849"/>
                  <a:ext cx="1663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21B7379-EDAA-DE8F-9A4C-536CAA8CC0EA}"/>
                    </a:ext>
                  </a:extLst>
                </p14:cNvPr>
                <p14:cNvContentPartPr/>
                <p14:nvPr/>
              </p14:nvContentPartPr>
              <p14:xfrm>
                <a:off x="7820890" y="4307849"/>
                <a:ext cx="372240" cy="385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21B7379-EDAA-DE8F-9A4C-536CAA8CC0E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812250" y="4298849"/>
                  <a:ext cx="3898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574653B-26FE-005E-10CF-C6761142348E}"/>
                    </a:ext>
                  </a:extLst>
                </p14:cNvPr>
                <p14:cNvContentPartPr/>
                <p14:nvPr/>
              </p14:nvContentPartPr>
              <p14:xfrm>
                <a:off x="8340370" y="4474889"/>
                <a:ext cx="553680" cy="172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574653B-26FE-005E-10CF-C6761142348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331370" y="4466249"/>
                  <a:ext cx="571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A12D57F-C93A-3E0E-066B-47338CF78AB4}"/>
                    </a:ext>
                  </a:extLst>
                </p14:cNvPr>
                <p14:cNvContentPartPr/>
                <p14:nvPr/>
              </p14:nvContentPartPr>
              <p14:xfrm>
                <a:off x="8896210" y="4506209"/>
                <a:ext cx="135360" cy="43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A12D57F-C93A-3E0E-066B-47338CF78AB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887570" y="4497569"/>
                  <a:ext cx="153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6A40B06-50DA-A501-6990-CF1B050356AC}"/>
                    </a:ext>
                  </a:extLst>
                </p14:cNvPr>
                <p14:cNvContentPartPr/>
                <p14:nvPr/>
              </p14:nvContentPartPr>
              <p14:xfrm>
                <a:off x="7967770" y="4713569"/>
                <a:ext cx="422640" cy="352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6A40B06-50DA-A501-6990-CF1B050356A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958770" y="4704569"/>
                  <a:ext cx="4402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1667578-A169-FAEB-4527-45C3B25B5777}"/>
                    </a:ext>
                  </a:extLst>
                </p14:cNvPr>
                <p14:cNvContentPartPr/>
                <p14:nvPr/>
              </p14:nvContentPartPr>
              <p14:xfrm>
                <a:off x="8418490" y="4688729"/>
                <a:ext cx="646200" cy="328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1667578-A169-FAEB-4527-45C3B25B577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409490" y="4680089"/>
                  <a:ext cx="6638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16FAD73-4277-B5A5-62F9-D477387096BD}"/>
                    </a:ext>
                  </a:extLst>
                </p14:cNvPr>
                <p14:cNvContentPartPr/>
                <p14:nvPr/>
              </p14:nvContentPartPr>
              <p14:xfrm>
                <a:off x="8599210" y="4752089"/>
                <a:ext cx="390240" cy="40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16FAD73-4277-B5A5-62F9-D477387096B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590570" y="4743089"/>
                  <a:ext cx="407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E6D1638-9138-B5B1-D976-1D060B04CA8E}"/>
                    </a:ext>
                  </a:extLst>
                </p14:cNvPr>
                <p14:cNvContentPartPr/>
                <p14:nvPr/>
              </p14:nvContentPartPr>
              <p14:xfrm>
                <a:off x="9068290" y="4704209"/>
                <a:ext cx="172800" cy="411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E6D1638-9138-B5B1-D976-1D060B04CA8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59290" y="4695569"/>
                  <a:ext cx="190440" cy="4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A304805-287B-3EDB-6E94-D06390A2E499}"/>
              </a:ext>
            </a:extLst>
          </p:cNvPr>
          <p:cNvGrpSpPr/>
          <p:nvPr/>
        </p:nvGrpSpPr>
        <p:grpSpPr>
          <a:xfrm>
            <a:off x="472570" y="5069969"/>
            <a:ext cx="3041640" cy="496080"/>
            <a:chOff x="472570" y="5069969"/>
            <a:chExt cx="304164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61241B0-9D23-0231-605F-1E3A3270F78F}"/>
                    </a:ext>
                  </a:extLst>
                </p14:cNvPr>
                <p14:cNvContentPartPr/>
                <p14:nvPr/>
              </p14:nvContentPartPr>
              <p14:xfrm>
                <a:off x="634570" y="5185889"/>
                <a:ext cx="90360" cy="330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61241B0-9D23-0231-605F-1E3A3270F78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5570" y="5177249"/>
                  <a:ext cx="1080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5ADAB3B-DB27-2773-E65A-40278BB71E63}"/>
                    </a:ext>
                  </a:extLst>
                </p14:cNvPr>
                <p14:cNvContentPartPr/>
                <p14:nvPr/>
              </p14:nvContentPartPr>
              <p14:xfrm>
                <a:off x="614050" y="5185529"/>
                <a:ext cx="278280" cy="31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5ADAB3B-DB27-2773-E65A-40278BB71E6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5050" y="5176529"/>
                  <a:ext cx="295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817E502-1657-DFB7-A4F9-E504678F4A22}"/>
                    </a:ext>
                  </a:extLst>
                </p14:cNvPr>
                <p14:cNvContentPartPr/>
                <p14:nvPr/>
              </p14:nvContentPartPr>
              <p14:xfrm>
                <a:off x="472570" y="5478929"/>
                <a:ext cx="272160" cy="87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817E502-1657-DFB7-A4F9-E504678F4A2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63930" y="5469929"/>
                  <a:ext cx="289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58726F2-D3CE-E51E-57DC-C4447F05D984}"/>
                    </a:ext>
                  </a:extLst>
                </p14:cNvPr>
                <p14:cNvContentPartPr/>
                <p14:nvPr/>
              </p14:nvContentPartPr>
              <p14:xfrm>
                <a:off x="787570" y="5209289"/>
                <a:ext cx="860400" cy="351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58726F2-D3CE-E51E-57DC-C4447F05D98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78930" y="5200289"/>
                  <a:ext cx="8780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069FABD-6258-6024-1E25-C6713A1F981D}"/>
                    </a:ext>
                  </a:extLst>
                </p14:cNvPr>
                <p14:cNvContentPartPr/>
                <p14:nvPr/>
              </p14:nvContentPartPr>
              <p14:xfrm>
                <a:off x="1445650" y="5292809"/>
                <a:ext cx="243360" cy="52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069FABD-6258-6024-1E25-C6713A1F981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436650" y="5283809"/>
                  <a:ext cx="261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7BEDD1F-9099-E97F-2B3F-8D4F334853FE}"/>
                    </a:ext>
                  </a:extLst>
                </p14:cNvPr>
                <p14:cNvContentPartPr/>
                <p14:nvPr/>
              </p14:nvContentPartPr>
              <p14:xfrm>
                <a:off x="1920490" y="5069969"/>
                <a:ext cx="1593720" cy="408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7BEDD1F-9099-E97F-2B3F-8D4F334853F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911490" y="5061329"/>
                  <a:ext cx="16113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2CCE3CD-7702-5EDC-C4E2-D5249C9855F0}"/>
                    </a:ext>
                  </a:extLst>
                </p14:cNvPr>
                <p14:cNvContentPartPr/>
                <p14:nvPr/>
              </p14:nvContentPartPr>
              <p14:xfrm>
                <a:off x="3030730" y="5224409"/>
                <a:ext cx="182520" cy="27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2CCE3CD-7702-5EDC-C4E2-D5249C9855F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021730" y="5215769"/>
                  <a:ext cx="200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4D24143-48D2-9183-8B4D-8C3C3BEE59C9}"/>
                    </a:ext>
                  </a:extLst>
                </p14:cNvPr>
                <p14:cNvContentPartPr/>
                <p14:nvPr/>
              </p14:nvContentPartPr>
              <p14:xfrm>
                <a:off x="2668570" y="5219729"/>
                <a:ext cx="59040" cy="30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4D24143-48D2-9183-8B4D-8C3C3BEE59C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659930" y="5211089"/>
                  <a:ext cx="766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7EC3D8F-F15A-81D5-8D69-40B2E8E69A44}"/>
              </a:ext>
            </a:extLst>
          </p:cNvPr>
          <p:cNvGrpSpPr/>
          <p:nvPr/>
        </p:nvGrpSpPr>
        <p:grpSpPr>
          <a:xfrm>
            <a:off x="6601570" y="5789249"/>
            <a:ext cx="388800" cy="160200"/>
            <a:chOff x="6601570" y="5789249"/>
            <a:chExt cx="38880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8CC5540-AF89-0180-39CC-40959F99AC5D}"/>
                    </a:ext>
                  </a:extLst>
                </p14:cNvPr>
                <p14:cNvContentPartPr/>
                <p14:nvPr/>
              </p14:nvContentPartPr>
              <p14:xfrm>
                <a:off x="6601570" y="5789249"/>
                <a:ext cx="291600" cy="68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8CC5540-AF89-0180-39CC-40959F99AC5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592930" y="5780249"/>
                  <a:ext cx="309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42D9EC4-B7EB-D851-12A5-A4F65F7590B7}"/>
                    </a:ext>
                  </a:extLst>
                </p14:cNvPr>
                <p14:cNvContentPartPr/>
                <p14:nvPr/>
              </p14:nvContentPartPr>
              <p14:xfrm>
                <a:off x="6610210" y="5905889"/>
                <a:ext cx="380160" cy="43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42D9EC4-B7EB-D851-12A5-A4F65F7590B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601210" y="5896889"/>
                  <a:ext cx="39780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CE5073EB-B237-840B-29D8-FBCD1F2531AF}"/>
              </a:ext>
            </a:extLst>
          </p:cNvPr>
          <p:cNvGrpSpPr/>
          <p:nvPr/>
        </p:nvGrpSpPr>
        <p:grpSpPr>
          <a:xfrm>
            <a:off x="2142970" y="5425289"/>
            <a:ext cx="4028040" cy="765720"/>
            <a:chOff x="2142970" y="5425289"/>
            <a:chExt cx="402804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73DB48D-771D-BB1D-8F80-C20982C1E58D}"/>
                    </a:ext>
                  </a:extLst>
                </p14:cNvPr>
                <p14:cNvContentPartPr/>
                <p14:nvPr/>
              </p14:nvContentPartPr>
              <p14:xfrm>
                <a:off x="2142970" y="5747489"/>
                <a:ext cx="557280" cy="236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73DB48D-771D-BB1D-8F80-C20982C1E58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133970" y="5738489"/>
                  <a:ext cx="5749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B14016C-782B-27AA-3356-6CD5E0D01B92}"/>
                    </a:ext>
                  </a:extLst>
                </p14:cNvPr>
                <p14:cNvContentPartPr/>
                <p14:nvPr/>
              </p14:nvContentPartPr>
              <p14:xfrm>
                <a:off x="2529610" y="5675489"/>
                <a:ext cx="12960" cy="471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B14016C-782B-27AA-3356-6CD5E0D01B9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520970" y="5666489"/>
                  <a:ext cx="306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58CA857-F8D3-B699-B20F-25970C206546}"/>
                    </a:ext>
                  </a:extLst>
                </p14:cNvPr>
                <p14:cNvContentPartPr/>
                <p14:nvPr/>
              </p14:nvContentPartPr>
              <p14:xfrm>
                <a:off x="2836330" y="5704289"/>
                <a:ext cx="90360" cy="463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58CA857-F8D3-B699-B20F-25970C20654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827330" y="5695649"/>
                  <a:ext cx="1080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DBB048D-B475-E991-9E7D-3B38833CF3FC}"/>
                    </a:ext>
                  </a:extLst>
                </p14:cNvPr>
                <p14:cNvContentPartPr/>
                <p14:nvPr/>
              </p14:nvContentPartPr>
              <p14:xfrm>
                <a:off x="2990050" y="5940089"/>
                <a:ext cx="147600" cy="2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DBB048D-B475-E991-9E7D-3B38833CF3F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981410" y="5931089"/>
                  <a:ext cx="165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3EEACF9-98AB-37FD-2FD8-CC0E646ED246}"/>
                    </a:ext>
                  </a:extLst>
                </p14:cNvPr>
                <p14:cNvContentPartPr/>
                <p14:nvPr/>
              </p14:nvContentPartPr>
              <p14:xfrm>
                <a:off x="3149890" y="5866289"/>
                <a:ext cx="283680" cy="220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3EEACF9-98AB-37FD-2FD8-CC0E646ED24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40890" y="5857649"/>
                  <a:ext cx="301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A8C5F1D-A8EC-4BCC-38CE-6A5180FC7388}"/>
                    </a:ext>
                  </a:extLst>
                </p14:cNvPr>
                <p14:cNvContentPartPr/>
                <p14:nvPr/>
              </p14:nvContentPartPr>
              <p14:xfrm>
                <a:off x="3508090" y="5974649"/>
                <a:ext cx="72360" cy="132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A8C5F1D-A8EC-4BCC-38CE-6A5180FC738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499090" y="5965649"/>
                  <a:ext cx="90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14A9369-E258-96D8-1DF8-5A73A042C98D}"/>
                    </a:ext>
                  </a:extLst>
                </p14:cNvPr>
                <p14:cNvContentPartPr/>
                <p14:nvPr/>
              </p14:nvContentPartPr>
              <p14:xfrm>
                <a:off x="3616090" y="5906969"/>
                <a:ext cx="16560" cy="9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14A9369-E258-96D8-1DF8-5A73A042C98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607090" y="5897969"/>
                  <a:ext cx="34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09A224F-39FC-B13A-66C7-50C68653D960}"/>
                    </a:ext>
                  </a:extLst>
                </p14:cNvPr>
                <p14:cNvContentPartPr/>
                <p14:nvPr/>
              </p14:nvContentPartPr>
              <p14:xfrm>
                <a:off x="3248170" y="5757209"/>
                <a:ext cx="180360" cy="41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09A224F-39FC-B13A-66C7-50C68653D96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239170" y="5748209"/>
                  <a:ext cx="198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316EA1A-7742-C775-C768-8C164A1A6C50}"/>
                    </a:ext>
                  </a:extLst>
                </p14:cNvPr>
                <p14:cNvContentPartPr/>
                <p14:nvPr/>
              </p14:nvContentPartPr>
              <p14:xfrm>
                <a:off x="3620770" y="5669009"/>
                <a:ext cx="195120" cy="522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316EA1A-7742-C775-C768-8C164A1A6C5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612130" y="5660009"/>
                  <a:ext cx="21276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CC51AA3-3B31-048F-4A09-7960CC1E719A}"/>
                    </a:ext>
                  </a:extLst>
                </p14:cNvPr>
                <p14:cNvContentPartPr/>
                <p14:nvPr/>
              </p14:nvContentPartPr>
              <p14:xfrm>
                <a:off x="4022890" y="5870969"/>
                <a:ext cx="217800" cy="18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CC51AA3-3B31-048F-4A09-7960CC1E719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013890" y="5861969"/>
                  <a:ext cx="235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E1FE388-0904-F51C-B77B-E96FFCFF480D}"/>
                    </a:ext>
                  </a:extLst>
                </p14:cNvPr>
                <p14:cNvContentPartPr/>
                <p14:nvPr/>
              </p14:nvContentPartPr>
              <p14:xfrm>
                <a:off x="3990130" y="5926049"/>
                <a:ext cx="309600" cy="42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E1FE388-0904-F51C-B77B-E96FFCFF480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981490" y="5917409"/>
                  <a:ext cx="327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34688C1-55C2-E54E-7C42-FA540BAC3B38}"/>
                    </a:ext>
                  </a:extLst>
                </p14:cNvPr>
                <p14:cNvContentPartPr/>
                <p14:nvPr/>
              </p14:nvContentPartPr>
              <p14:xfrm>
                <a:off x="4481530" y="5771249"/>
                <a:ext cx="44280" cy="306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34688C1-55C2-E54E-7C42-FA540BAC3B3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472530" y="5762609"/>
                  <a:ext cx="619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C1C61E9-FC87-FF6E-95A6-74286F77BD1A}"/>
                    </a:ext>
                  </a:extLst>
                </p14:cNvPr>
                <p14:cNvContentPartPr/>
                <p14:nvPr/>
              </p14:nvContentPartPr>
              <p14:xfrm>
                <a:off x="4550290" y="5767649"/>
                <a:ext cx="137520" cy="239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C1C61E9-FC87-FF6E-95A6-74286F77BD1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41290" y="5758649"/>
                  <a:ext cx="155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8578BFE-7A5A-9638-B805-8567FE1C2447}"/>
                    </a:ext>
                  </a:extLst>
                </p14:cNvPr>
                <p14:cNvContentPartPr/>
                <p14:nvPr/>
              </p14:nvContentPartPr>
              <p14:xfrm>
                <a:off x="4846930" y="5696369"/>
                <a:ext cx="452520" cy="193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8578BFE-7A5A-9638-B805-8567FE1C244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838290" y="5687729"/>
                  <a:ext cx="470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813322E-BB44-0E02-241D-941C466376A5}"/>
                    </a:ext>
                  </a:extLst>
                </p14:cNvPr>
                <p14:cNvContentPartPr/>
                <p14:nvPr/>
              </p14:nvContentPartPr>
              <p14:xfrm>
                <a:off x="5097130" y="5622209"/>
                <a:ext cx="21960" cy="367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813322E-BB44-0E02-241D-941C466376A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088130" y="5613569"/>
                  <a:ext cx="396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13E3FF0-8705-3101-EE4C-940944EC346B}"/>
                    </a:ext>
                  </a:extLst>
                </p14:cNvPr>
                <p14:cNvContentPartPr/>
                <p14:nvPr/>
              </p14:nvContentPartPr>
              <p14:xfrm>
                <a:off x="5355250" y="5604929"/>
                <a:ext cx="123480" cy="516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13E3FF0-8705-3101-EE4C-940944EC346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346610" y="5595929"/>
                  <a:ext cx="14112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6DC5B72-9B50-D954-D929-C016DA4A17F4}"/>
                    </a:ext>
                  </a:extLst>
                </p14:cNvPr>
                <p14:cNvContentPartPr/>
                <p14:nvPr/>
              </p14:nvContentPartPr>
              <p14:xfrm>
                <a:off x="5443450" y="5760809"/>
                <a:ext cx="317160" cy="216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6DC5B72-9B50-D954-D929-C016DA4A17F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434810" y="5751809"/>
                  <a:ext cx="334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1C3BA67-AF27-9347-1B74-C16A0E08D586}"/>
                    </a:ext>
                  </a:extLst>
                </p14:cNvPr>
                <p14:cNvContentPartPr/>
                <p14:nvPr/>
              </p14:nvContentPartPr>
              <p14:xfrm>
                <a:off x="5849170" y="5926409"/>
                <a:ext cx="32760" cy="101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1C3BA67-AF27-9347-1B74-C16A0E08D58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840530" y="5917409"/>
                  <a:ext cx="50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95C7516-8CBA-DA2A-C666-816C88CBA1B6}"/>
                    </a:ext>
                  </a:extLst>
                </p14:cNvPr>
                <p14:cNvContentPartPr/>
                <p14:nvPr/>
              </p14:nvContentPartPr>
              <p14:xfrm>
                <a:off x="5908930" y="5863769"/>
                <a:ext cx="14760" cy="13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95C7516-8CBA-DA2A-C666-816C88CBA1B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900290" y="5855129"/>
                  <a:ext cx="32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3948E9C-E2BA-2C78-39C0-7DDEA5254659}"/>
                    </a:ext>
                  </a:extLst>
                </p14:cNvPr>
                <p14:cNvContentPartPr/>
                <p14:nvPr/>
              </p14:nvContentPartPr>
              <p14:xfrm>
                <a:off x="5575930" y="5660009"/>
                <a:ext cx="243360" cy="24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3948E9C-E2BA-2C78-39C0-7DDEA525465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567290" y="5651009"/>
                  <a:ext cx="261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8B25F2A-2544-B59C-6ADD-9885335CA8C2}"/>
                    </a:ext>
                  </a:extLst>
                </p14:cNvPr>
                <p14:cNvContentPartPr/>
                <p14:nvPr/>
              </p14:nvContentPartPr>
              <p14:xfrm>
                <a:off x="6037090" y="5587649"/>
                <a:ext cx="133920" cy="511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8B25F2A-2544-B59C-6ADD-9885335CA8C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028090" y="5578649"/>
                  <a:ext cx="15156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D4D7AAE-2AB8-7CBC-4CC1-5287B38922AB}"/>
                    </a:ext>
                  </a:extLst>
                </p14:cNvPr>
                <p14:cNvContentPartPr/>
                <p14:nvPr/>
              </p14:nvContentPartPr>
              <p14:xfrm>
                <a:off x="4828570" y="5425289"/>
                <a:ext cx="1292400" cy="214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D4D7AAE-2AB8-7CBC-4CC1-5287B38922A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819570" y="5416289"/>
                  <a:ext cx="131004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E19C5E9C-25AD-C05F-277D-4EDDC4AA2308}"/>
              </a:ext>
            </a:extLst>
          </p:cNvPr>
          <p:cNvGrpSpPr/>
          <p:nvPr/>
        </p:nvGrpSpPr>
        <p:grpSpPr>
          <a:xfrm>
            <a:off x="4295410" y="4944689"/>
            <a:ext cx="1753920" cy="443520"/>
            <a:chOff x="4295410" y="4944689"/>
            <a:chExt cx="175392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02C2F4C-3A92-FA6B-B560-8087903B8F49}"/>
                    </a:ext>
                  </a:extLst>
                </p14:cNvPr>
                <p14:cNvContentPartPr/>
                <p14:nvPr/>
              </p14:nvContentPartPr>
              <p14:xfrm>
                <a:off x="4295410" y="4944689"/>
                <a:ext cx="1753920" cy="181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02C2F4C-3A92-FA6B-B560-8087903B8F4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286770" y="4935689"/>
                  <a:ext cx="1771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BFEFD7F-D8BD-8E2A-D3A1-FC9B0EDB56D4}"/>
                    </a:ext>
                  </a:extLst>
                </p14:cNvPr>
                <p14:cNvContentPartPr/>
                <p14:nvPr/>
              </p14:nvContentPartPr>
              <p14:xfrm>
                <a:off x="5015410" y="5153129"/>
                <a:ext cx="324720" cy="235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BFEFD7F-D8BD-8E2A-D3A1-FC9B0EDB56D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06410" y="5144489"/>
                  <a:ext cx="342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2AD9CB6-9BB9-8645-BA7F-47C629106148}"/>
                    </a:ext>
                  </a:extLst>
                </p14:cNvPr>
                <p14:cNvContentPartPr/>
                <p14:nvPr/>
              </p14:nvContentPartPr>
              <p14:xfrm>
                <a:off x="5432290" y="5200289"/>
                <a:ext cx="141120" cy="105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2AD9CB6-9BB9-8645-BA7F-47C62910614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423650" y="5191649"/>
                  <a:ext cx="158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0A89F55-E8CC-3F9D-9676-C73589130F86}"/>
                    </a:ext>
                  </a:extLst>
                </p14:cNvPr>
                <p14:cNvContentPartPr/>
                <p14:nvPr/>
              </p14:nvContentPartPr>
              <p14:xfrm>
                <a:off x="5615170" y="5201009"/>
                <a:ext cx="90000" cy="80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0A89F55-E8CC-3F9D-9676-C73589130F8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606170" y="5192009"/>
                  <a:ext cx="107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321A24A-B941-1051-D156-BBD6F5EB1C7C}"/>
                    </a:ext>
                  </a:extLst>
                </p14:cNvPr>
                <p14:cNvContentPartPr/>
                <p14:nvPr/>
              </p14:nvContentPartPr>
              <p14:xfrm>
                <a:off x="5810290" y="5157809"/>
                <a:ext cx="111600" cy="131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321A24A-B941-1051-D156-BBD6F5EB1C7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801650" y="5148809"/>
                  <a:ext cx="12924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E8732A99-4ABA-EC07-6B9A-442E66D97467}"/>
              </a:ext>
            </a:extLst>
          </p:cNvPr>
          <p:cNvGrpSpPr/>
          <p:nvPr/>
        </p:nvGrpSpPr>
        <p:grpSpPr>
          <a:xfrm>
            <a:off x="7265410" y="5511689"/>
            <a:ext cx="2177280" cy="534240"/>
            <a:chOff x="7265410" y="5511689"/>
            <a:chExt cx="2177280" cy="53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5AEC605-AC09-39C3-89CC-BABB2729F10C}"/>
                    </a:ext>
                  </a:extLst>
                </p14:cNvPr>
                <p14:cNvContentPartPr/>
                <p14:nvPr/>
              </p14:nvContentPartPr>
              <p14:xfrm>
                <a:off x="7265410" y="5692049"/>
                <a:ext cx="28080" cy="243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5AEC605-AC09-39C3-89CC-BABB2729F10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256410" y="5683049"/>
                  <a:ext cx="457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F7998B5-D822-1756-A87A-BE5053F586AD}"/>
                    </a:ext>
                  </a:extLst>
                </p14:cNvPr>
                <p14:cNvContentPartPr/>
                <p14:nvPr/>
              </p14:nvContentPartPr>
              <p14:xfrm>
                <a:off x="7321570" y="5697089"/>
                <a:ext cx="178920" cy="226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F7998B5-D822-1756-A87A-BE5053F586A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312930" y="5688089"/>
                  <a:ext cx="1965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42FB21E-0328-E112-47A2-A74F7653E332}"/>
                    </a:ext>
                  </a:extLst>
                </p14:cNvPr>
                <p14:cNvContentPartPr/>
                <p14:nvPr/>
              </p14:nvContentPartPr>
              <p14:xfrm>
                <a:off x="7566730" y="5525009"/>
                <a:ext cx="174600" cy="136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42FB21E-0328-E112-47A2-A74F7653E33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557730" y="5516369"/>
                  <a:ext cx="192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58ED809-4E29-A486-13B8-366A64CF17B7}"/>
                    </a:ext>
                  </a:extLst>
                </p14:cNvPr>
                <p14:cNvContentPartPr/>
                <p14:nvPr/>
              </p14:nvContentPartPr>
              <p14:xfrm>
                <a:off x="7828450" y="5630129"/>
                <a:ext cx="529560" cy="153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58ED809-4E29-A486-13B8-366A64CF17B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819450" y="5621129"/>
                  <a:ext cx="547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2251234-4DEF-8062-1427-E408A90746CB}"/>
                    </a:ext>
                  </a:extLst>
                </p14:cNvPr>
                <p14:cNvContentPartPr/>
                <p14:nvPr/>
              </p14:nvContentPartPr>
              <p14:xfrm>
                <a:off x="8051650" y="5511689"/>
                <a:ext cx="36000" cy="464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2251234-4DEF-8062-1427-E408A90746C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043010" y="5502689"/>
                  <a:ext cx="5364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F80F8A0-C7A0-541C-1AE2-65E68933F929}"/>
                    </a:ext>
                  </a:extLst>
                </p14:cNvPr>
                <p14:cNvContentPartPr/>
                <p14:nvPr/>
              </p14:nvContentPartPr>
              <p14:xfrm>
                <a:off x="8380330" y="5652809"/>
                <a:ext cx="170280" cy="393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F80F8A0-C7A0-541C-1AE2-65E68933F92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371690" y="5643809"/>
                  <a:ext cx="1879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9628397-D669-6208-D260-A4CFE3FCCB35}"/>
                    </a:ext>
                  </a:extLst>
                </p14:cNvPr>
                <p14:cNvContentPartPr/>
                <p14:nvPr/>
              </p14:nvContentPartPr>
              <p14:xfrm>
                <a:off x="8569330" y="5888249"/>
                <a:ext cx="170280" cy="16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9628397-D669-6208-D260-A4CFE3FCCB3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560690" y="5879609"/>
                  <a:ext cx="187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E42791C-F81C-79F7-5869-46C28E70173F}"/>
                    </a:ext>
                  </a:extLst>
                </p14:cNvPr>
                <p14:cNvContentPartPr/>
                <p14:nvPr/>
              </p14:nvContentPartPr>
              <p14:xfrm>
                <a:off x="8749330" y="5728409"/>
                <a:ext cx="277200" cy="239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E42791C-F81C-79F7-5869-46C28E70173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40690" y="5719769"/>
                  <a:ext cx="294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ED48E78-3FFF-1BA3-6C84-7A249A47E9AD}"/>
                    </a:ext>
                  </a:extLst>
                </p14:cNvPr>
                <p14:cNvContentPartPr/>
                <p14:nvPr/>
              </p14:nvContentPartPr>
              <p14:xfrm>
                <a:off x="9067210" y="5930369"/>
                <a:ext cx="55080" cy="92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ED48E78-3FFF-1BA3-6C84-7A249A47E9A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058570" y="5921369"/>
                  <a:ext cx="72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D0B7C14-F1A8-B310-2514-B929506EB16A}"/>
                    </a:ext>
                  </a:extLst>
                </p14:cNvPr>
                <p14:cNvContentPartPr/>
                <p14:nvPr/>
              </p14:nvContentPartPr>
              <p14:xfrm>
                <a:off x="9123370" y="5849369"/>
                <a:ext cx="43920" cy="23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D0B7C14-F1A8-B310-2514-B929506EB16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114370" y="5840729"/>
                  <a:ext cx="61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A87647B-EBAE-33C2-FA00-4B686B262EB7}"/>
                    </a:ext>
                  </a:extLst>
                </p14:cNvPr>
                <p14:cNvContentPartPr/>
                <p14:nvPr/>
              </p14:nvContentPartPr>
              <p14:xfrm>
                <a:off x="8798650" y="5645609"/>
                <a:ext cx="245520" cy="7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A87647B-EBAE-33C2-FA00-4B686B262EB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789650" y="5636609"/>
                  <a:ext cx="263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4A854D8-2F70-2807-0813-17D4E8B2B806}"/>
                    </a:ext>
                  </a:extLst>
                </p14:cNvPr>
                <p14:cNvContentPartPr/>
                <p14:nvPr/>
              </p14:nvContentPartPr>
              <p14:xfrm>
                <a:off x="9179170" y="5557409"/>
                <a:ext cx="263520" cy="439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4A854D8-2F70-2807-0813-17D4E8B2B80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170530" y="5548769"/>
                  <a:ext cx="281160" cy="45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AFE74C06-051D-4E2E-B175-88D8E7D3800D}"/>
              </a:ext>
            </a:extLst>
          </p:cNvPr>
          <p:cNvGrpSpPr/>
          <p:nvPr/>
        </p:nvGrpSpPr>
        <p:grpSpPr>
          <a:xfrm>
            <a:off x="9553930" y="5608169"/>
            <a:ext cx="1761840" cy="403560"/>
            <a:chOff x="9553930" y="5608169"/>
            <a:chExt cx="176184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1DB6E35-43C4-4D90-738B-77F67F502804}"/>
                    </a:ext>
                  </a:extLst>
                </p14:cNvPr>
                <p14:cNvContentPartPr/>
                <p14:nvPr/>
              </p14:nvContentPartPr>
              <p14:xfrm>
                <a:off x="10146490" y="5647049"/>
                <a:ext cx="40320" cy="271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1DB6E35-43C4-4D90-738B-77F67F50280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137850" y="5638409"/>
                  <a:ext cx="579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7C00BDF-E149-6294-D05B-583840416DE1}"/>
                    </a:ext>
                  </a:extLst>
                </p14:cNvPr>
                <p14:cNvContentPartPr/>
                <p14:nvPr/>
              </p14:nvContentPartPr>
              <p14:xfrm>
                <a:off x="10194370" y="5684129"/>
                <a:ext cx="127080" cy="249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7C00BDF-E149-6294-D05B-583840416DE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185730" y="5675129"/>
                  <a:ext cx="144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B245E85-F206-5196-CB56-A1AA56A5A8D1}"/>
                    </a:ext>
                  </a:extLst>
                </p14:cNvPr>
                <p14:cNvContentPartPr/>
                <p14:nvPr/>
              </p14:nvContentPartPr>
              <p14:xfrm>
                <a:off x="9602170" y="5784929"/>
                <a:ext cx="339480" cy="34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B245E85-F206-5196-CB56-A1AA56A5A8D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593530" y="5775929"/>
                  <a:ext cx="357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D42A3F5-ECE8-7A31-7ACF-B5630C4DF278}"/>
                    </a:ext>
                  </a:extLst>
                </p14:cNvPr>
                <p14:cNvContentPartPr/>
                <p14:nvPr/>
              </p14:nvContentPartPr>
              <p14:xfrm>
                <a:off x="9553930" y="5899769"/>
                <a:ext cx="353160" cy="136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D42A3F5-ECE8-7A31-7ACF-B5630C4DF27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544930" y="5890769"/>
                  <a:ext cx="370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D3228B9-B714-BACC-2866-7A98A031AF63}"/>
                    </a:ext>
                  </a:extLst>
                </p14:cNvPr>
                <p14:cNvContentPartPr/>
                <p14:nvPr/>
              </p14:nvContentPartPr>
              <p14:xfrm>
                <a:off x="9780730" y="5667209"/>
                <a:ext cx="158400" cy="337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D3228B9-B714-BACC-2866-7A98A031AF6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772090" y="5658209"/>
                  <a:ext cx="1760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A1C7A9A-737C-FAC7-4C95-0B2C5D720E41}"/>
                    </a:ext>
                  </a:extLst>
                </p14:cNvPr>
                <p14:cNvContentPartPr/>
                <p14:nvPr/>
              </p14:nvContentPartPr>
              <p14:xfrm>
                <a:off x="10449610" y="5796449"/>
                <a:ext cx="172800" cy="266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A1C7A9A-737C-FAC7-4C95-0B2C5D720E4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440970" y="5787449"/>
                  <a:ext cx="190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2F2F968-32EE-E062-E4FF-83C389E0116E}"/>
                    </a:ext>
                  </a:extLst>
                </p14:cNvPr>
                <p14:cNvContentPartPr/>
                <p14:nvPr/>
              </p14:nvContentPartPr>
              <p14:xfrm>
                <a:off x="10357090" y="5898689"/>
                <a:ext cx="246240" cy="205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2F2F968-32EE-E062-E4FF-83C389E0116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348450" y="5889689"/>
                  <a:ext cx="263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9DB7F62-A582-84E8-882C-1E3BC4FD774B}"/>
                    </a:ext>
                  </a:extLst>
                </p14:cNvPr>
                <p14:cNvContentPartPr/>
                <p14:nvPr/>
              </p14:nvContentPartPr>
              <p14:xfrm>
                <a:off x="10816450" y="5688449"/>
                <a:ext cx="43920" cy="2134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9DB7F62-A582-84E8-882C-1E3BC4FD774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807810" y="5679809"/>
                  <a:ext cx="61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3ABD33D-E61B-6B72-9F86-F40FCA78BDAE}"/>
                    </a:ext>
                  </a:extLst>
                </p14:cNvPr>
                <p14:cNvContentPartPr/>
                <p14:nvPr/>
              </p14:nvContentPartPr>
              <p14:xfrm>
                <a:off x="10752010" y="5724449"/>
                <a:ext cx="258120" cy="824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3ABD33D-E61B-6B72-9F86-F40FCA78BDA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743370" y="5715449"/>
                  <a:ext cx="275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96B7E62-EBDD-4AC0-C01D-AFE9FEAFF381}"/>
                    </a:ext>
                  </a:extLst>
                </p14:cNvPr>
                <p14:cNvContentPartPr/>
                <p14:nvPr/>
              </p14:nvContentPartPr>
              <p14:xfrm>
                <a:off x="10629250" y="5937569"/>
                <a:ext cx="312120" cy="30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96B7E62-EBDD-4AC0-C01D-AFE9FEAFF38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620250" y="5928569"/>
                  <a:ext cx="329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0BEEB14-DB5A-65C0-7787-00C67B378E46}"/>
                    </a:ext>
                  </a:extLst>
                </p14:cNvPr>
                <p14:cNvContentPartPr/>
                <p14:nvPr/>
              </p14:nvContentPartPr>
              <p14:xfrm>
                <a:off x="11055850" y="5608169"/>
                <a:ext cx="259920" cy="403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0BEEB14-DB5A-65C0-7787-00C67B378E4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047210" y="5599169"/>
                  <a:ext cx="27756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76B860D-7809-E1DD-8143-8E60E3A55E10}"/>
                    </a:ext>
                  </a:extLst>
                </p14:cNvPr>
                <p14:cNvContentPartPr/>
                <p14:nvPr/>
              </p14:nvContentPartPr>
              <p14:xfrm>
                <a:off x="10808890" y="5645609"/>
                <a:ext cx="22320" cy="167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76B860D-7809-E1DD-8143-8E60E3A55E1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800250" y="5636609"/>
                  <a:ext cx="39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5509847-C90B-79D4-C1E1-269B00FD2D23}"/>
                    </a:ext>
                  </a:extLst>
                </p14:cNvPr>
                <p14:cNvContentPartPr/>
                <p14:nvPr/>
              </p14:nvContentPartPr>
              <p14:xfrm>
                <a:off x="10663810" y="5730569"/>
                <a:ext cx="321840" cy="42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5509847-C90B-79D4-C1E1-269B00FD2D2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655170" y="5721569"/>
                  <a:ext cx="339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F0CD940-5061-5DC9-5018-19B69FF31699}"/>
                    </a:ext>
                  </a:extLst>
                </p14:cNvPr>
                <p14:cNvContentPartPr/>
                <p14:nvPr/>
              </p14:nvContentPartPr>
              <p14:xfrm>
                <a:off x="10812850" y="5656769"/>
                <a:ext cx="31680" cy="176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F0CD940-5061-5DC9-5018-19B69FF3169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804210" y="5648129"/>
                  <a:ext cx="49320" cy="19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11466225-55FE-81E6-5007-C1A8EBC8AE34}"/>
                  </a:ext>
                </a:extLst>
              </p14:cNvPr>
              <p14:cNvContentPartPr/>
              <p14:nvPr/>
            </p14:nvContentPartPr>
            <p14:xfrm>
              <a:off x="265210" y="6350129"/>
              <a:ext cx="66960" cy="810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11466225-55FE-81E6-5007-C1A8EBC8AE34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256210" y="6341129"/>
                <a:ext cx="8460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BEB6166F-C432-7D10-34F3-292A58EE6AEA}"/>
              </a:ext>
            </a:extLst>
          </p:cNvPr>
          <p:cNvGrpSpPr/>
          <p:nvPr/>
        </p:nvGrpSpPr>
        <p:grpSpPr>
          <a:xfrm>
            <a:off x="178090" y="6596369"/>
            <a:ext cx="239760" cy="54720"/>
            <a:chOff x="178090" y="6596369"/>
            <a:chExt cx="239760" cy="5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7FD9A1F-B4CB-DB98-C7F5-BE82A05B09F1}"/>
                    </a:ext>
                  </a:extLst>
                </p14:cNvPr>
                <p14:cNvContentPartPr/>
                <p14:nvPr/>
              </p14:nvContentPartPr>
              <p14:xfrm>
                <a:off x="178090" y="6596369"/>
                <a:ext cx="61920" cy="41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7FD9A1F-B4CB-DB98-C7F5-BE82A05B09F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69450" y="6587729"/>
                  <a:ext cx="79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C26E276-489F-DD67-02B1-15AF85F5F194}"/>
                    </a:ext>
                  </a:extLst>
                </p14:cNvPr>
                <p14:cNvContentPartPr/>
                <p14:nvPr/>
              </p14:nvContentPartPr>
              <p14:xfrm>
                <a:off x="388690" y="6610769"/>
                <a:ext cx="29160" cy="40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C26E276-489F-DD67-02B1-15AF85F5F19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79690" y="6602129"/>
                  <a:ext cx="468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FF608851-D1C6-35DB-CA9B-9E8F9F6A148B}"/>
              </a:ext>
            </a:extLst>
          </p:cNvPr>
          <p:cNvGrpSpPr/>
          <p:nvPr/>
        </p:nvGrpSpPr>
        <p:grpSpPr>
          <a:xfrm>
            <a:off x="698650" y="6410249"/>
            <a:ext cx="949320" cy="257040"/>
            <a:chOff x="698650" y="6410249"/>
            <a:chExt cx="94932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E9D9A87-D579-AC47-B832-DD73F7292115}"/>
                    </a:ext>
                  </a:extLst>
                </p14:cNvPr>
                <p14:cNvContentPartPr/>
                <p14:nvPr/>
              </p14:nvContentPartPr>
              <p14:xfrm>
                <a:off x="698650" y="6410249"/>
                <a:ext cx="408600" cy="2570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E9D9A87-D579-AC47-B832-DD73F729211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90010" y="6401609"/>
                  <a:ext cx="4262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8559693-D521-22AD-D567-F2BC602D6EB9}"/>
                    </a:ext>
                  </a:extLst>
                </p14:cNvPr>
                <p14:cNvContentPartPr/>
                <p14:nvPr/>
              </p14:nvContentPartPr>
              <p14:xfrm>
                <a:off x="1136050" y="6484049"/>
                <a:ext cx="511920" cy="1587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8559693-D521-22AD-D567-F2BC602D6EB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27410" y="6475049"/>
                  <a:ext cx="52956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668D1D83-0057-8006-367B-B097311053DB}"/>
              </a:ext>
            </a:extLst>
          </p:cNvPr>
          <p:cNvGrpSpPr/>
          <p:nvPr/>
        </p:nvGrpSpPr>
        <p:grpSpPr>
          <a:xfrm>
            <a:off x="1633570" y="6268409"/>
            <a:ext cx="2524680" cy="459360"/>
            <a:chOff x="1633570" y="6268409"/>
            <a:chExt cx="252468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098DADB-0D5C-D66F-3811-8A494D7BE8E3}"/>
                    </a:ext>
                  </a:extLst>
                </p14:cNvPr>
                <p14:cNvContentPartPr/>
                <p14:nvPr/>
              </p14:nvContentPartPr>
              <p14:xfrm>
                <a:off x="1633570" y="6280649"/>
                <a:ext cx="1527480" cy="447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098DADB-0D5C-D66F-3811-8A494D7BE8E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624930" y="6271649"/>
                  <a:ext cx="15451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6775DC3-D2F5-FF22-00C9-F45272C0310C}"/>
                    </a:ext>
                  </a:extLst>
                </p14:cNvPr>
                <p14:cNvContentPartPr/>
                <p14:nvPr/>
              </p14:nvContentPartPr>
              <p14:xfrm>
                <a:off x="2807890" y="6412409"/>
                <a:ext cx="13680" cy="12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6775DC3-D2F5-FF22-00C9-F45272C0310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799250" y="6403409"/>
                  <a:ext cx="31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93C41B5-936B-1ED8-C065-F0DE2BE5B81B}"/>
                    </a:ext>
                  </a:extLst>
                </p14:cNvPr>
                <p14:cNvContentPartPr/>
                <p14:nvPr/>
              </p14:nvContentPartPr>
              <p14:xfrm>
                <a:off x="2338450" y="6353009"/>
                <a:ext cx="413640" cy="36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93C41B5-936B-1ED8-C065-F0DE2BE5B81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329810" y="6344369"/>
                  <a:ext cx="431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6FE980F-FA70-C8DA-33FE-8808C12E5D94}"/>
                    </a:ext>
                  </a:extLst>
                </p14:cNvPr>
                <p14:cNvContentPartPr/>
                <p14:nvPr/>
              </p14:nvContentPartPr>
              <p14:xfrm>
                <a:off x="3390010" y="6268409"/>
                <a:ext cx="768240" cy="3909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6FE980F-FA70-C8DA-33FE-8808C12E5D9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381010" y="6259769"/>
                  <a:ext cx="785880" cy="40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9F75D959-530B-7FE4-0A21-EBF6F32A0CDE}"/>
                  </a:ext>
                </a:extLst>
              </p14:cNvPr>
              <p14:cNvContentPartPr/>
              <p14:nvPr/>
            </p14:nvContentPartPr>
            <p14:xfrm>
              <a:off x="4344370" y="6290009"/>
              <a:ext cx="1453680" cy="4017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9F75D959-530B-7FE4-0A21-EBF6F32A0CDE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335730" y="6281009"/>
                <a:ext cx="147132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520CD54F-42BA-F393-75D9-E6A0BBE092A3}"/>
                  </a:ext>
                </a:extLst>
              </p14:cNvPr>
              <p14:cNvContentPartPr/>
              <p14:nvPr/>
            </p14:nvContentPartPr>
            <p14:xfrm>
              <a:off x="5379730" y="6383609"/>
              <a:ext cx="367560" cy="417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520CD54F-42BA-F393-75D9-E6A0BBE092A3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371090" y="6374609"/>
                <a:ext cx="3852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C626390D-933D-F409-72D3-16C12075F0B4}"/>
                  </a:ext>
                </a:extLst>
              </p14:cNvPr>
              <p14:cNvContentPartPr/>
              <p14:nvPr/>
            </p14:nvContentPartPr>
            <p14:xfrm>
              <a:off x="5065810" y="6353009"/>
              <a:ext cx="53640" cy="1188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C626390D-933D-F409-72D3-16C12075F0B4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056810" y="6344369"/>
                <a:ext cx="712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CD0075D5-65A2-7065-28CB-892A77A2A9C8}"/>
                  </a:ext>
                </a:extLst>
              </p14:cNvPr>
              <p14:cNvContentPartPr/>
              <p14:nvPr/>
            </p14:nvContentPartPr>
            <p14:xfrm>
              <a:off x="6046810" y="6256889"/>
              <a:ext cx="1173240" cy="49752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CD0075D5-65A2-7065-28CB-892A77A2A9C8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6037810" y="6248249"/>
                <a:ext cx="119088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B28168CD-43F8-7D3D-CD68-C78CB9BF14BB}"/>
                  </a:ext>
                </a:extLst>
              </p14:cNvPr>
              <p14:cNvContentPartPr/>
              <p14:nvPr/>
            </p14:nvContentPartPr>
            <p14:xfrm>
              <a:off x="7006570" y="6330329"/>
              <a:ext cx="273600" cy="3204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B28168CD-43F8-7D3D-CD68-C78CB9BF14BB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6997930" y="6321689"/>
                <a:ext cx="2912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8C0CCF93-1413-4C88-E725-C141633D37B3}"/>
                  </a:ext>
                </a:extLst>
              </p14:cNvPr>
              <p14:cNvContentPartPr/>
              <p14:nvPr/>
            </p14:nvContentPartPr>
            <p14:xfrm>
              <a:off x="6820450" y="6287489"/>
              <a:ext cx="51840" cy="4752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8C0CCF93-1413-4C88-E725-C141633D37B3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6811810" y="6278489"/>
                <a:ext cx="694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FDFA024A-48D2-4486-307F-13A17AF573E1}"/>
                  </a:ext>
                </a:extLst>
              </p14:cNvPr>
              <p14:cNvContentPartPr/>
              <p14:nvPr/>
            </p14:nvContentPartPr>
            <p14:xfrm>
              <a:off x="7323730" y="6614009"/>
              <a:ext cx="45720" cy="7524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FDFA024A-48D2-4486-307F-13A17AF573E1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7314730" y="6605009"/>
                <a:ext cx="633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8314AEED-A914-286D-C3F6-DF0825C4F6B2}"/>
                  </a:ext>
                </a:extLst>
              </p14:cNvPr>
              <p14:cNvContentPartPr/>
              <p14:nvPr/>
            </p14:nvContentPartPr>
            <p14:xfrm>
              <a:off x="7609930" y="6429689"/>
              <a:ext cx="724320" cy="1857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8314AEED-A914-286D-C3F6-DF0825C4F6B2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7600930" y="6420689"/>
                <a:ext cx="7419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20EDFBF4-9015-F683-7CDB-710B4140576F}"/>
                  </a:ext>
                </a:extLst>
              </p14:cNvPr>
              <p14:cNvContentPartPr/>
              <p14:nvPr/>
            </p14:nvContentPartPr>
            <p14:xfrm>
              <a:off x="8465290" y="6332849"/>
              <a:ext cx="121320" cy="34200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20EDFBF4-9015-F683-7CDB-710B4140576F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8456650" y="6323849"/>
                <a:ext cx="1389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A09C2DDE-D82D-D28D-960A-9CA140A3AE36}"/>
                  </a:ext>
                </a:extLst>
              </p14:cNvPr>
              <p14:cNvContentPartPr/>
              <p14:nvPr/>
            </p14:nvContentPartPr>
            <p14:xfrm>
              <a:off x="8631610" y="6397289"/>
              <a:ext cx="51840" cy="22608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A09C2DDE-D82D-D28D-960A-9CA140A3AE36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8622970" y="6388649"/>
                <a:ext cx="694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8D18C479-D41A-3856-41A0-ED739AA57A12}"/>
                  </a:ext>
                </a:extLst>
              </p14:cNvPr>
              <p14:cNvContentPartPr/>
              <p14:nvPr/>
            </p14:nvContentPartPr>
            <p14:xfrm>
              <a:off x="8675170" y="6423209"/>
              <a:ext cx="129600" cy="18180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8D18C479-D41A-3856-41A0-ED739AA57A12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8666530" y="6414569"/>
                <a:ext cx="147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2A9E4596-58AB-C15D-7F33-2B66F1B02A3F}"/>
                  </a:ext>
                </a:extLst>
              </p14:cNvPr>
              <p14:cNvContentPartPr/>
              <p14:nvPr/>
            </p14:nvContentPartPr>
            <p14:xfrm>
              <a:off x="8858410" y="6440849"/>
              <a:ext cx="187560" cy="1584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2A9E4596-58AB-C15D-7F33-2B66F1B02A3F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8849410" y="6432209"/>
                <a:ext cx="2052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895E1A99-B0DA-1BEE-F31B-6ED750AAA578}"/>
                  </a:ext>
                </a:extLst>
              </p14:cNvPr>
              <p14:cNvContentPartPr/>
              <p14:nvPr/>
            </p14:nvContentPartPr>
            <p14:xfrm>
              <a:off x="8830690" y="6369569"/>
              <a:ext cx="326880" cy="19584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895E1A99-B0DA-1BEE-F31B-6ED750AAA578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8822050" y="6360569"/>
                <a:ext cx="3445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63989BB3-0986-B223-6CCB-2CD462F94554}"/>
                  </a:ext>
                </a:extLst>
              </p14:cNvPr>
              <p14:cNvContentPartPr/>
              <p14:nvPr/>
            </p14:nvContentPartPr>
            <p14:xfrm>
              <a:off x="9111850" y="6241769"/>
              <a:ext cx="207360" cy="46872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63989BB3-0986-B223-6CCB-2CD462F94554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9103210" y="6232769"/>
                <a:ext cx="22500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A446FCC8-6B1A-75FA-546A-FC7E3103D450}"/>
                  </a:ext>
                </a:extLst>
              </p14:cNvPr>
              <p14:cNvContentPartPr/>
              <p14:nvPr/>
            </p14:nvContentPartPr>
            <p14:xfrm>
              <a:off x="9571930" y="6491969"/>
              <a:ext cx="360000" cy="13572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A446FCC8-6B1A-75FA-546A-FC7E3103D450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9562930" y="6482969"/>
                <a:ext cx="3776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F141EA61-B159-3316-1613-686803D37451}"/>
                  </a:ext>
                </a:extLst>
              </p14:cNvPr>
              <p14:cNvContentPartPr/>
              <p14:nvPr/>
            </p14:nvContentPartPr>
            <p14:xfrm>
              <a:off x="10124170" y="6515729"/>
              <a:ext cx="161640" cy="12888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F141EA61-B159-3316-1613-686803D37451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0115170" y="6507089"/>
                <a:ext cx="1792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3AA3DFD8-C51D-F0DF-AB19-09AA0EB2CCAE}"/>
                  </a:ext>
                </a:extLst>
              </p14:cNvPr>
              <p14:cNvContentPartPr/>
              <p14:nvPr/>
            </p14:nvContentPartPr>
            <p14:xfrm>
              <a:off x="10326490" y="6300089"/>
              <a:ext cx="170640" cy="35856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3AA3DFD8-C51D-F0DF-AB19-09AA0EB2CCAE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0317490" y="6291449"/>
                <a:ext cx="1882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53AC2E6C-7895-49FF-B44C-AB0AE5691D7A}"/>
                  </a:ext>
                </a:extLst>
              </p14:cNvPr>
              <p14:cNvContentPartPr/>
              <p14:nvPr/>
            </p14:nvContentPartPr>
            <p14:xfrm>
              <a:off x="10530250" y="6357689"/>
              <a:ext cx="184680" cy="32112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53AC2E6C-7895-49FF-B44C-AB0AE5691D7A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0521250" y="6349049"/>
                <a:ext cx="202320" cy="33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oup 309">
            <a:extLst>
              <a:ext uri="{FF2B5EF4-FFF2-40B4-BE49-F238E27FC236}">
                <a16:creationId xmlns:a16="http://schemas.microsoft.com/office/drawing/2014/main" id="{664F3620-3F1B-CEDF-CE6E-D5D8F492C83B}"/>
              </a:ext>
            </a:extLst>
          </p:cNvPr>
          <p:cNvGrpSpPr/>
          <p:nvPr/>
        </p:nvGrpSpPr>
        <p:grpSpPr>
          <a:xfrm>
            <a:off x="10775410" y="6190649"/>
            <a:ext cx="984960" cy="484200"/>
            <a:chOff x="10775410" y="6190649"/>
            <a:chExt cx="98496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3EECEBA-CAE6-A5D0-EBC8-BC8DF1AC03F7}"/>
                    </a:ext>
                  </a:extLst>
                </p14:cNvPr>
                <p14:cNvContentPartPr/>
                <p14:nvPr/>
              </p14:nvContentPartPr>
              <p14:xfrm>
                <a:off x="10775410" y="6293609"/>
                <a:ext cx="178560" cy="3679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3EECEBA-CAE6-A5D0-EBC8-BC8DF1AC03F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766410" y="6284609"/>
                  <a:ext cx="1962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5CA886D-8CE1-1359-EFB3-B6BBDFA93923}"/>
                    </a:ext>
                  </a:extLst>
                </p14:cNvPr>
                <p14:cNvContentPartPr/>
                <p14:nvPr/>
              </p14:nvContentPartPr>
              <p14:xfrm>
                <a:off x="10984570" y="6364169"/>
                <a:ext cx="8640" cy="233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5CA886D-8CE1-1359-EFB3-B6BBDFA9392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975570" y="6355169"/>
                  <a:ext cx="26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5CC0C77-802B-41F1-4E02-5889144F3BA3}"/>
                    </a:ext>
                  </a:extLst>
                </p14:cNvPr>
                <p14:cNvContentPartPr/>
                <p14:nvPr/>
              </p14:nvContentPartPr>
              <p14:xfrm>
                <a:off x="10992490" y="6362009"/>
                <a:ext cx="96120" cy="2034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5CC0C77-802B-41F1-4E02-5889144F3BA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983850" y="6353009"/>
                  <a:ext cx="113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75A5F10-4E22-3992-5466-34D636AC3C2A}"/>
                    </a:ext>
                  </a:extLst>
                </p14:cNvPr>
                <p14:cNvContentPartPr/>
                <p14:nvPr/>
              </p14:nvContentPartPr>
              <p14:xfrm>
                <a:off x="11159890" y="6425009"/>
                <a:ext cx="160200" cy="7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75A5F10-4E22-3992-5466-34D636AC3C2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150890" y="6416009"/>
                  <a:ext cx="177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91BB146-717E-CF35-ABB5-8C7E8779ACC0}"/>
                    </a:ext>
                  </a:extLst>
                </p14:cNvPr>
                <p14:cNvContentPartPr/>
                <p14:nvPr/>
              </p14:nvContentPartPr>
              <p14:xfrm>
                <a:off x="11135410" y="6476849"/>
                <a:ext cx="156960" cy="158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91BB146-717E-CF35-ABB5-8C7E8779ACC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126410" y="6468209"/>
                  <a:ext cx="174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8EC1E21-DA09-7E57-6D1E-1875A39195FC}"/>
                    </a:ext>
                  </a:extLst>
                </p14:cNvPr>
                <p14:cNvContentPartPr/>
                <p14:nvPr/>
              </p14:nvContentPartPr>
              <p14:xfrm>
                <a:off x="11318290" y="6451289"/>
                <a:ext cx="195840" cy="129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8EC1E21-DA09-7E57-6D1E-1875A39195F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309290" y="6442289"/>
                  <a:ext cx="213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E19A39A-E904-9D82-00C5-5E32E1DCE3C0}"/>
                    </a:ext>
                  </a:extLst>
                </p14:cNvPr>
                <p14:cNvContentPartPr/>
                <p14:nvPr/>
              </p14:nvContentPartPr>
              <p14:xfrm>
                <a:off x="11582170" y="6190649"/>
                <a:ext cx="178200" cy="484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E19A39A-E904-9D82-00C5-5E32E1DCE3C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573170" y="6181649"/>
                  <a:ext cx="19584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6A4803D-23C8-087A-959B-EA53F91358A6}"/>
                    </a:ext>
                  </a:extLst>
                </p14:cNvPr>
                <p14:cNvContentPartPr/>
                <p14:nvPr/>
              </p14:nvContentPartPr>
              <p14:xfrm>
                <a:off x="11559130" y="6326009"/>
                <a:ext cx="69840" cy="240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6A4803D-23C8-087A-959B-EA53F91358A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550490" y="6317009"/>
                  <a:ext cx="87480" cy="257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51145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7D86250-97A8-2BA4-5326-2E6DF6AB9076}"/>
              </a:ext>
            </a:extLst>
          </p:cNvPr>
          <p:cNvGrpSpPr/>
          <p:nvPr/>
        </p:nvGrpSpPr>
        <p:grpSpPr>
          <a:xfrm>
            <a:off x="485530" y="80369"/>
            <a:ext cx="7574400" cy="577800"/>
            <a:chOff x="485530" y="80369"/>
            <a:chExt cx="757440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FA8464F-66ED-7673-DE9C-926D133A063B}"/>
                    </a:ext>
                  </a:extLst>
                </p14:cNvPr>
                <p14:cNvContentPartPr/>
                <p14:nvPr/>
              </p14:nvContentPartPr>
              <p14:xfrm>
                <a:off x="485530" y="199169"/>
                <a:ext cx="408240" cy="366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FA8464F-66ED-7673-DE9C-926D133A063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6890" y="190169"/>
                  <a:ext cx="4258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CDB57C1-C250-3787-FA5F-75DA69DBC8C0}"/>
                    </a:ext>
                  </a:extLst>
                </p14:cNvPr>
                <p14:cNvContentPartPr/>
                <p14:nvPr/>
              </p14:nvContentPartPr>
              <p14:xfrm>
                <a:off x="943450" y="107009"/>
                <a:ext cx="448560" cy="415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CDB57C1-C250-3787-FA5F-75DA69DBC8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4450" y="98009"/>
                  <a:ext cx="4662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44FAE8A-6C5A-0FDD-B654-DEC47619EE43}"/>
                    </a:ext>
                  </a:extLst>
                </p14:cNvPr>
                <p14:cNvContentPartPr/>
                <p14:nvPr/>
              </p14:nvContentPartPr>
              <p14:xfrm>
                <a:off x="1232530" y="344609"/>
                <a:ext cx="192600" cy="11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44FAE8A-6C5A-0FDD-B654-DEC47619EE4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3530" y="335609"/>
                  <a:ext cx="210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DE79AA-CCE4-E9EC-3304-35924E46FC8E}"/>
                    </a:ext>
                  </a:extLst>
                </p14:cNvPr>
                <p14:cNvContentPartPr/>
                <p14:nvPr/>
              </p14:nvContentPartPr>
              <p14:xfrm>
                <a:off x="1635370" y="166769"/>
                <a:ext cx="869040" cy="34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ADE79AA-CCE4-E9EC-3304-35924E46FC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26370" y="158129"/>
                  <a:ext cx="8866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D38AE9C-EC32-98BF-1ED5-52A1381EA928}"/>
                    </a:ext>
                  </a:extLst>
                </p14:cNvPr>
                <p14:cNvContentPartPr/>
                <p14:nvPr/>
              </p14:nvContentPartPr>
              <p14:xfrm>
                <a:off x="2342050" y="288089"/>
                <a:ext cx="215640" cy="14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D38AE9C-EC32-98BF-1ED5-52A1381EA9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33050" y="279089"/>
                  <a:ext cx="233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B70A0FD-1DA8-C01B-8AA8-30CC064C9A27}"/>
                    </a:ext>
                  </a:extLst>
                </p14:cNvPr>
                <p14:cNvContentPartPr/>
                <p14:nvPr/>
              </p14:nvContentPartPr>
              <p14:xfrm>
                <a:off x="2692330" y="98729"/>
                <a:ext cx="547200" cy="428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B70A0FD-1DA8-C01B-8AA8-30CC064C9A2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83690" y="89729"/>
                  <a:ext cx="5648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00FE95F-E7FB-D2E5-7B38-DF9C0EA4BC51}"/>
                    </a:ext>
                  </a:extLst>
                </p14:cNvPr>
                <p14:cNvContentPartPr/>
                <p14:nvPr/>
              </p14:nvContentPartPr>
              <p14:xfrm>
                <a:off x="2704570" y="284849"/>
                <a:ext cx="356400" cy="65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00FE95F-E7FB-D2E5-7B38-DF9C0EA4BC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95570" y="276209"/>
                  <a:ext cx="374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2631977-597B-CBBE-45BF-C7B10AEA3D3F}"/>
                    </a:ext>
                  </a:extLst>
                </p14:cNvPr>
                <p14:cNvContentPartPr/>
                <p14:nvPr/>
              </p14:nvContentPartPr>
              <p14:xfrm>
                <a:off x="3413410" y="116369"/>
                <a:ext cx="1136880" cy="541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2631977-597B-CBBE-45BF-C7B10AEA3D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04410" y="107369"/>
                  <a:ext cx="115452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CF1EA71-993F-8589-1BE9-29C452AF824B}"/>
                    </a:ext>
                  </a:extLst>
                </p14:cNvPr>
                <p14:cNvContentPartPr/>
                <p14:nvPr/>
              </p14:nvContentPartPr>
              <p14:xfrm>
                <a:off x="4178770" y="273689"/>
                <a:ext cx="267840" cy="20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CF1EA71-993F-8589-1BE9-29C452AF82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70130" y="264689"/>
                  <a:ext cx="285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1ABD35F-2B9C-DF61-3803-3B5E1AEA684C}"/>
                    </a:ext>
                  </a:extLst>
                </p14:cNvPr>
                <p14:cNvContentPartPr/>
                <p14:nvPr/>
              </p14:nvContentPartPr>
              <p14:xfrm>
                <a:off x="4112530" y="135449"/>
                <a:ext cx="10440" cy="6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1ABD35F-2B9C-DF61-3803-3B5E1AEA684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03530" y="126449"/>
                  <a:ext cx="28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CD6E51B-2565-74AE-143B-B4DA65869FEF}"/>
                    </a:ext>
                  </a:extLst>
                </p14:cNvPr>
                <p14:cNvContentPartPr/>
                <p14:nvPr/>
              </p14:nvContentPartPr>
              <p14:xfrm>
                <a:off x="4817410" y="204929"/>
                <a:ext cx="200520" cy="383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CD6E51B-2565-74AE-143B-B4DA65869FE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08410" y="196289"/>
                  <a:ext cx="2181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5F93EF-D5D0-6419-7BCC-89B5EA26B747}"/>
                    </a:ext>
                  </a:extLst>
                </p14:cNvPr>
                <p14:cNvContentPartPr/>
                <p14:nvPr/>
              </p14:nvContentPartPr>
              <p14:xfrm>
                <a:off x="5256610" y="80369"/>
                <a:ext cx="539640" cy="350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5F93EF-D5D0-6419-7BCC-89B5EA26B7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47970" y="71729"/>
                  <a:ext cx="5572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216A44F-DC71-57E5-F140-80549E2435F8}"/>
                    </a:ext>
                  </a:extLst>
                </p14:cNvPr>
                <p14:cNvContentPartPr/>
                <p14:nvPr/>
              </p14:nvContentPartPr>
              <p14:xfrm>
                <a:off x="5278210" y="284849"/>
                <a:ext cx="282240" cy="49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216A44F-DC71-57E5-F140-80549E2435F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69210" y="276209"/>
                  <a:ext cx="299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1EB7848-507A-B0CD-64C7-F18A602ECEF4}"/>
                    </a:ext>
                  </a:extLst>
                </p14:cNvPr>
                <p14:cNvContentPartPr/>
                <p14:nvPr/>
              </p14:nvContentPartPr>
              <p14:xfrm>
                <a:off x="5995330" y="96929"/>
                <a:ext cx="735120" cy="301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1EB7848-507A-B0CD-64C7-F18A602ECEF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86690" y="87929"/>
                  <a:ext cx="752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07483C2-AC33-8BC1-A434-AF673F39A808}"/>
                    </a:ext>
                  </a:extLst>
                </p14:cNvPr>
                <p14:cNvContentPartPr/>
                <p14:nvPr/>
              </p14:nvContentPartPr>
              <p14:xfrm>
                <a:off x="6079210" y="212129"/>
                <a:ext cx="322200" cy="67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07483C2-AC33-8BC1-A434-AF673F39A8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70570" y="203489"/>
                  <a:ext cx="3398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E42C2B2-B209-326D-029F-785755B9DB2D}"/>
                    </a:ext>
                  </a:extLst>
                </p14:cNvPr>
                <p14:cNvContentPartPr/>
                <p14:nvPr/>
              </p14:nvContentPartPr>
              <p14:xfrm>
                <a:off x="6844210" y="135809"/>
                <a:ext cx="1215720" cy="444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E42C2B2-B209-326D-029F-785755B9DB2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35570" y="127169"/>
                  <a:ext cx="1233360" cy="46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81CFB4-5009-1A82-E3F5-27B5D3D7F6B5}"/>
              </a:ext>
            </a:extLst>
          </p:cNvPr>
          <p:cNvGrpSpPr/>
          <p:nvPr/>
        </p:nvGrpSpPr>
        <p:grpSpPr>
          <a:xfrm>
            <a:off x="8249290" y="84329"/>
            <a:ext cx="1130400" cy="383400"/>
            <a:chOff x="8249290" y="84329"/>
            <a:chExt cx="113040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4D7F98-EFFE-EB10-C6EE-7A69535626CA}"/>
                    </a:ext>
                  </a:extLst>
                </p14:cNvPr>
                <p14:cNvContentPartPr/>
                <p14:nvPr/>
              </p14:nvContentPartPr>
              <p14:xfrm>
                <a:off x="8249290" y="311129"/>
                <a:ext cx="349920" cy="119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4D7F98-EFFE-EB10-C6EE-7A69535626C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40650" y="302489"/>
                  <a:ext cx="367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D63A3E2-1352-8EEF-9FCE-37B488BD9D11}"/>
                    </a:ext>
                  </a:extLst>
                </p14:cNvPr>
                <p14:cNvContentPartPr/>
                <p14:nvPr/>
              </p14:nvContentPartPr>
              <p14:xfrm>
                <a:off x="8359450" y="194489"/>
                <a:ext cx="32760" cy="23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D63A3E2-1352-8EEF-9FCE-37B488BD9D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50810" y="185849"/>
                  <a:ext cx="50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2A0C8C7-D7BF-5C3F-67B7-68AD24D31F7E}"/>
                    </a:ext>
                  </a:extLst>
                </p14:cNvPr>
                <p14:cNvContentPartPr/>
                <p14:nvPr/>
              </p14:nvContentPartPr>
              <p14:xfrm>
                <a:off x="8849050" y="84329"/>
                <a:ext cx="530640" cy="383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2A0C8C7-D7BF-5C3F-67B7-68AD24D31F7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40410" y="75329"/>
                  <a:ext cx="5482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F62D16A-1650-8BAF-545C-27ACC98916FF}"/>
                    </a:ext>
                  </a:extLst>
                </p14:cNvPr>
                <p14:cNvContentPartPr/>
                <p14:nvPr/>
              </p14:nvContentPartPr>
              <p14:xfrm>
                <a:off x="8958130" y="280889"/>
                <a:ext cx="210960" cy="19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F62D16A-1650-8BAF-545C-27ACC98916F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49490" y="271889"/>
                  <a:ext cx="2286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1D0C1D6-1D42-0CA8-F88F-59EE4C885AA3}"/>
              </a:ext>
            </a:extLst>
          </p:cNvPr>
          <p:cNvGrpSpPr/>
          <p:nvPr/>
        </p:nvGrpSpPr>
        <p:grpSpPr>
          <a:xfrm>
            <a:off x="441610" y="765809"/>
            <a:ext cx="4751280" cy="529560"/>
            <a:chOff x="441610" y="765809"/>
            <a:chExt cx="475128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E9033B2-CC6E-A7C4-F457-B6586220619A}"/>
                    </a:ext>
                  </a:extLst>
                </p14:cNvPr>
                <p14:cNvContentPartPr/>
                <p14:nvPr/>
              </p14:nvContentPartPr>
              <p14:xfrm>
                <a:off x="441610" y="821609"/>
                <a:ext cx="1263240" cy="430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E9033B2-CC6E-A7C4-F457-B6586220619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2610" y="812969"/>
                  <a:ext cx="12808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CB701BD-6B30-C61F-1EB6-759DB38B03B7}"/>
                    </a:ext>
                  </a:extLst>
                </p14:cNvPr>
                <p14:cNvContentPartPr/>
                <p14:nvPr/>
              </p14:nvContentPartPr>
              <p14:xfrm>
                <a:off x="1485610" y="1005569"/>
                <a:ext cx="45720" cy="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CB701BD-6B30-C61F-1EB6-759DB38B03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76610" y="996929"/>
                  <a:ext cx="63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4EFD3B3-0467-5E97-B332-DA1B2B878A4E}"/>
                    </a:ext>
                  </a:extLst>
                </p14:cNvPr>
                <p14:cNvContentPartPr/>
                <p14:nvPr/>
              </p14:nvContentPartPr>
              <p14:xfrm>
                <a:off x="1121290" y="950129"/>
                <a:ext cx="437400" cy="44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4EFD3B3-0467-5E97-B332-DA1B2B878A4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2650" y="941129"/>
                  <a:ext cx="455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DE933AB-9B24-B688-6918-CFA36C8226CF}"/>
                    </a:ext>
                  </a:extLst>
                </p14:cNvPr>
                <p14:cNvContentPartPr/>
                <p14:nvPr/>
              </p14:nvContentPartPr>
              <p14:xfrm>
                <a:off x="1943890" y="864809"/>
                <a:ext cx="1173960" cy="430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DE933AB-9B24-B688-6918-CFA36C8226C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34890" y="856169"/>
                  <a:ext cx="119160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B228476-A065-25D3-F634-158D170FEEF3}"/>
                    </a:ext>
                  </a:extLst>
                </p14:cNvPr>
                <p14:cNvContentPartPr/>
                <p14:nvPr/>
              </p14:nvContentPartPr>
              <p14:xfrm>
                <a:off x="2976730" y="1058849"/>
                <a:ext cx="168480" cy="18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B228476-A065-25D3-F634-158D170FEEF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67730" y="1050209"/>
                  <a:ext cx="186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7A54188-E2A7-89D1-7478-7BDD45BCDFB7}"/>
                    </a:ext>
                  </a:extLst>
                </p14:cNvPr>
                <p14:cNvContentPartPr/>
                <p14:nvPr/>
              </p14:nvContentPartPr>
              <p14:xfrm>
                <a:off x="2840290" y="930689"/>
                <a:ext cx="26640" cy="43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7A54188-E2A7-89D1-7478-7BDD45BCDFB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31290" y="922049"/>
                  <a:ext cx="44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1928C07-4C73-5989-5076-98A3BC133F57}"/>
                    </a:ext>
                  </a:extLst>
                </p14:cNvPr>
                <p14:cNvContentPartPr/>
                <p14:nvPr/>
              </p14:nvContentPartPr>
              <p14:xfrm>
                <a:off x="2455090" y="961289"/>
                <a:ext cx="439200" cy="33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1928C07-4C73-5989-5076-98A3BC133F5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46090" y="952649"/>
                  <a:ext cx="456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77F5EAA-E125-06F8-3660-C638B68D8505}"/>
                    </a:ext>
                  </a:extLst>
                </p14:cNvPr>
                <p14:cNvContentPartPr/>
                <p14:nvPr/>
              </p14:nvContentPartPr>
              <p14:xfrm>
                <a:off x="3391090" y="765809"/>
                <a:ext cx="1469880" cy="474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77F5EAA-E125-06F8-3660-C638B68D850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82090" y="756809"/>
                  <a:ext cx="14875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4B807F2-1CE5-2951-CE50-165B407BE884}"/>
                    </a:ext>
                  </a:extLst>
                </p14:cNvPr>
                <p14:cNvContentPartPr/>
                <p14:nvPr/>
              </p14:nvContentPartPr>
              <p14:xfrm>
                <a:off x="4583410" y="870929"/>
                <a:ext cx="314640" cy="5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4B807F2-1CE5-2951-CE50-165B407BE88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74770" y="862289"/>
                  <a:ext cx="332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9A6DB0E-9858-B8BF-CB6B-1579C419E609}"/>
                    </a:ext>
                  </a:extLst>
                </p14:cNvPr>
                <p14:cNvContentPartPr/>
                <p14:nvPr/>
              </p14:nvContentPartPr>
              <p14:xfrm>
                <a:off x="5056090" y="789209"/>
                <a:ext cx="136800" cy="299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9A6DB0E-9858-B8BF-CB6B-1579C419E6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47090" y="780209"/>
                  <a:ext cx="1544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55F5DE4-7AE1-57C8-C5DF-B2DC15AC591D}"/>
                    </a:ext>
                  </a:extLst>
                </p14:cNvPr>
                <p14:cNvContentPartPr/>
                <p14:nvPr/>
              </p14:nvContentPartPr>
              <p14:xfrm>
                <a:off x="5111170" y="1204289"/>
                <a:ext cx="29520" cy="52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55F5DE4-7AE1-57C8-C5DF-B2DC15AC591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02530" y="1195289"/>
                  <a:ext cx="4716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B1E746C-BF29-776E-1200-665D5EB9D75B}"/>
              </a:ext>
            </a:extLst>
          </p:cNvPr>
          <p:cNvGrpSpPr/>
          <p:nvPr/>
        </p:nvGrpSpPr>
        <p:grpSpPr>
          <a:xfrm>
            <a:off x="2229010" y="1600289"/>
            <a:ext cx="3654720" cy="770040"/>
            <a:chOff x="2229010" y="1600289"/>
            <a:chExt cx="3654720" cy="77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598D95-DACC-460E-4983-A1976A7957C3}"/>
                    </a:ext>
                  </a:extLst>
                </p14:cNvPr>
                <p14:cNvContentPartPr/>
                <p14:nvPr/>
              </p14:nvContentPartPr>
              <p14:xfrm>
                <a:off x="2229010" y="1642769"/>
                <a:ext cx="173880" cy="554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598D95-DACC-460E-4983-A1976A7957C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20010" y="1634129"/>
                  <a:ext cx="19152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FB027FB-2E97-E385-1561-AABE415BC823}"/>
                    </a:ext>
                  </a:extLst>
                </p14:cNvPr>
                <p14:cNvContentPartPr/>
                <p14:nvPr/>
              </p14:nvContentPartPr>
              <p14:xfrm>
                <a:off x="2524210" y="1803329"/>
                <a:ext cx="408600" cy="105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FB027FB-2E97-E385-1561-AABE415BC8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15570" y="1794689"/>
                  <a:ext cx="426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9443543-50C9-B9A0-8E5F-A245024A060F}"/>
                    </a:ext>
                  </a:extLst>
                </p14:cNvPr>
                <p14:cNvContentPartPr/>
                <p14:nvPr/>
              </p14:nvContentPartPr>
              <p14:xfrm>
                <a:off x="2741290" y="1740689"/>
                <a:ext cx="65880" cy="364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9443543-50C9-B9A0-8E5F-A245024A060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32290" y="1732049"/>
                  <a:ext cx="835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152D8B8-256D-9A7C-0FC1-11CA7F1B6478}"/>
                    </a:ext>
                  </a:extLst>
                </p14:cNvPr>
                <p14:cNvContentPartPr/>
                <p14:nvPr/>
              </p14:nvContentPartPr>
              <p14:xfrm>
                <a:off x="2936410" y="2052449"/>
                <a:ext cx="78840" cy="221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152D8B8-256D-9A7C-0FC1-11CA7F1B647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27410" y="2043809"/>
                  <a:ext cx="964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38E47B6-E5BC-B72F-5762-4CF10202D124}"/>
                    </a:ext>
                  </a:extLst>
                </p14:cNvPr>
                <p14:cNvContentPartPr/>
                <p14:nvPr/>
              </p14:nvContentPartPr>
              <p14:xfrm>
                <a:off x="2906530" y="2161169"/>
                <a:ext cx="86400" cy="73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38E47B6-E5BC-B72F-5762-4CF10202D12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97890" y="2152169"/>
                  <a:ext cx="104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A18B539-6D82-9FAB-1EE1-65610ECE6B24}"/>
                    </a:ext>
                  </a:extLst>
                </p14:cNvPr>
                <p14:cNvContentPartPr/>
                <p14:nvPr/>
              </p14:nvContentPartPr>
              <p14:xfrm>
                <a:off x="3075370" y="1618649"/>
                <a:ext cx="40320" cy="214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A18B539-6D82-9FAB-1EE1-65610ECE6B2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66370" y="1610009"/>
                  <a:ext cx="57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C3A3D35-5B63-788F-5900-1DB1E9CDF4C9}"/>
                    </a:ext>
                  </a:extLst>
                </p14:cNvPr>
                <p14:cNvContentPartPr/>
                <p14:nvPr/>
              </p14:nvContentPartPr>
              <p14:xfrm>
                <a:off x="2968090" y="1732409"/>
                <a:ext cx="160560" cy="59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C3A3D35-5B63-788F-5900-1DB1E9CDF4C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59450" y="1723409"/>
                  <a:ext cx="178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6CC3FEE-F758-7ED0-08EE-163A920EFB4D}"/>
                    </a:ext>
                  </a:extLst>
                </p14:cNvPr>
                <p14:cNvContentPartPr/>
                <p14:nvPr/>
              </p14:nvContentPartPr>
              <p14:xfrm>
                <a:off x="3039370" y="1635929"/>
                <a:ext cx="174960" cy="207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6CC3FEE-F758-7ED0-08EE-163A920EFB4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30730" y="1627289"/>
                  <a:ext cx="192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7642A09-E6E2-DC12-2644-55F78FE5CB86}"/>
                    </a:ext>
                  </a:extLst>
                </p14:cNvPr>
                <p14:cNvContentPartPr/>
                <p14:nvPr/>
              </p14:nvContentPartPr>
              <p14:xfrm>
                <a:off x="3432850" y="1840049"/>
                <a:ext cx="209160" cy="326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7642A09-E6E2-DC12-2644-55F78FE5CB8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24210" y="1831409"/>
                  <a:ext cx="2268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D2328D9-3180-20C3-631A-38AA0987B0D0}"/>
                    </a:ext>
                  </a:extLst>
                </p14:cNvPr>
                <p14:cNvContentPartPr/>
                <p14:nvPr/>
              </p14:nvContentPartPr>
              <p14:xfrm>
                <a:off x="3703210" y="2025809"/>
                <a:ext cx="3240" cy="47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D2328D9-3180-20C3-631A-38AA0987B0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94570" y="2017169"/>
                  <a:ext cx="20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D934822-8A6C-459E-2554-7627187FF664}"/>
                    </a:ext>
                  </a:extLst>
                </p14:cNvPr>
                <p14:cNvContentPartPr/>
                <p14:nvPr/>
              </p14:nvContentPartPr>
              <p14:xfrm>
                <a:off x="3813730" y="2015009"/>
                <a:ext cx="121320" cy="113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D934822-8A6C-459E-2554-7627187FF66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04730" y="2006369"/>
                  <a:ext cx="138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C8DF527-F941-0054-8E64-45DACB927E2B}"/>
                    </a:ext>
                  </a:extLst>
                </p14:cNvPr>
                <p14:cNvContentPartPr/>
                <p14:nvPr/>
              </p14:nvContentPartPr>
              <p14:xfrm>
                <a:off x="3780970" y="1889009"/>
                <a:ext cx="144000" cy="16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C8DF527-F941-0054-8E64-45DACB927E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72330" y="1880009"/>
                  <a:ext cx="161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A39151E-B31E-48A0-F1A4-3C0FF7392F19}"/>
                    </a:ext>
                  </a:extLst>
                </p14:cNvPr>
                <p14:cNvContentPartPr/>
                <p14:nvPr/>
              </p14:nvContentPartPr>
              <p14:xfrm>
                <a:off x="3428170" y="1780289"/>
                <a:ext cx="252720" cy="23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A39151E-B31E-48A0-F1A4-3C0FF7392F1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19530" y="1771289"/>
                  <a:ext cx="270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AB1772C-BD04-8110-0CF1-218F4749A523}"/>
                    </a:ext>
                  </a:extLst>
                </p14:cNvPr>
                <p14:cNvContentPartPr/>
                <p14:nvPr/>
              </p14:nvContentPartPr>
              <p14:xfrm>
                <a:off x="3316930" y="1706849"/>
                <a:ext cx="134280" cy="588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AB1772C-BD04-8110-0CF1-218F4749A52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08290" y="1697849"/>
                  <a:ext cx="15192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424850-8157-D185-C2FD-A7BFD0B00373}"/>
                    </a:ext>
                  </a:extLst>
                </p14:cNvPr>
                <p14:cNvContentPartPr/>
                <p14:nvPr/>
              </p14:nvContentPartPr>
              <p14:xfrm>
                <a:off x="3896530" y="1746449"/>
                <a:ext cx="201240" cy="560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424850-8157-D185-C2FD-A7BFD0B0037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87890" y="1737809"/>
                  <a:ext cx="21888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0E18FAF-8E63-3ABA-BD41-55646B4DE176}"/>
                    </a:ext>
                  </a:extLst>
                </p14:cNvPr>
                <p14:cNvContentPartPr/>
                <p14:nvPr/>
              </p14:nvContentPartPr>
              <p14:xfrm>
                <a:off x="4096330" y="1615769"/>
                <a:ext cx="115920" cy="208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0E18FAF-8E63-3ABA-BD41-55646B4DE17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87330" y="1607129"/>
                  <a:ext cx="133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BBFC4B6-92FA-089A-BFAF-5E195E63E734}"/>
                    </a:ext>
                  </a:extLst>
                </p14:cNvPr>
                <p14:cNvContentPartPr/>
                <p14:nvPr/>
              </p14:nvContentPartPr>
              <p14:xfrm>
                <a:off x="4309810" y="1748609"/>
                <a:ext cx="91080" cy="10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BBFC4B6-92FA-089A-BFAF-5E195E63E73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01170" y="1739609"/>
                  <a:ext cx="108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55C0731-013D-D577-7714-F437D423DF5F}"/>
                    </a:ext>
                  </a:extLst>
                </p14:cNvPr>
                <p14:cNvContentPartPr/>
                <p14:nvPr/>
              </p14:nvContentPartPr>
              <p14:xfrm>
                <a:off x="4480090" y="1600289"/>
                <a:ext cx="14760" cy="213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55C0731-013D-D577-7714-F437D423DF5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71450" y="1591289"/>
                  <a:ext cx="32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4A97D4A-4F1C-9766-4688-812CF9A76114}"/>
                    </a:ext>
                  </a:extLst>
                </p14:cNvPr>
                <p14:cNvContentPartPr/>
                <p14:nvPr/>
              </p14:nvContentPartPr>
              <p14:xfrm>
                <a:off x="4852330" y="1952369"/>
                <a:ext cx="26280" cy="324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4A97D4A-4F1C-9766-4688-812CF9A7611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43330" y="1943729"/>
                  <a:ext cx="439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18C9487-2F4F-C969-DD5A-429320E4C813}"/>
                    </a:ext>
                  </a:extLst>
                </p14:cNvPr>
                <p14:cNvContentPartPr/>
                <p14:nvPr/>
              </p14:nvContentPartPr>
              <p14:xfrm>
                <a:off x="4839010" y="1891169"/>
                <a:ext cx="155520" cy="178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18C9487-2F4F-C969-DD5A-429320E4C81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30010" y="1882169"/>
                  <a:ext cx="173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2131519-1FD2-AB1A-99ED-7FE730E8DD43}"/>
                    </a:ext>
                  </a:extLst>
                </p14:cNvPr>
                <p14:cNvContentPartPr/>
                <p14:nvPr/>
              </p14:nvContentPartPr>
              <p14:xfrm>
                <a:off x="5078770" y="2223449"/>
                <a:ext cx="8280" cy="119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2131519-1FD2-AB1A-99ED-7FE730E8DD4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70130" y="2214809"/>
                  <a:ext cx="25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8ED0965-0F3D-DB7A-1726-A31DA0BFEE16}"/>
                    </a:ext>
                  </a:extLst>
                </p14:cNvPr>
                <p14:cNvContentPartPr/>
                <p14:nvPr/>
              </p14:nvContentPartPr>
              <p14:xfrm>
                <a:off x="4998130" y="2356649"/>
                <a:ext cx="118080" cy="13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8ED0965-0F3D-DB7A-1726-A31DA0BFEE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89490" y="2348009"/>
                  <a:ext cx="135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E7047E4-7CB6-2C32-7C32-FEF5AB2C9368}"/>
                    </a:ext>
                  </a:extLst>
                </p14:cNvPr>
                <p14:cNvContentPartPr/>
                <p14:nvPr/>
              </p14:nvContentPartPr>
              <p14:xfrm>
                <a:off x="4779250" y="1831409"/>
                <a:ext cx="329400" cy="14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E7047E4-7CB6-2C32-7C32-FEF5AB2C936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70610" y="1822769"/>
                  <a:ext cx="347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6495EC2-28A6-CC8B-7D83-C67DFD9FDA80}"/>
                    </a:ext>
                  </a:extLst>
                </p14:cNvPr>
                <p14:cNvContentPartPr/>
                <p14:nvPr/>
              </p14:nvContentPartPr>
              <p14:xfrm>
                <a:off x="4871410" y="1629809"/>
                <a:ext cx="137880" cy="141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6495EC2-28A6-CC8B-7D83-C67DFD9FDA8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62410" y="1620809"/>
                  <a:ext cx="155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5150A7D-7A41-E5E0-D8B5-04D3A70FB4FB}"/>
                    </a:ext>
                  </a:extLst>
                </p14:cNvPr>
                <p14:cNvContentPartPr/>
                <p14:nvPr/>
              </p14:nvContentPartPr>
              <p14:xfrm>
                <a:off x="5395570" y="1764089"/>
                <a:ext cx="474840" cy="219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5150A7D-7A41-E5E0-D8B5-04D3A70FB4F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86930" y="1755089"/>
                  <a:ext cx="4924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F921019-5E20-3429-FD12-A1470D0C26EB}"/>
                    </a:ext>
                  </a:extLst>
                </p14:cNvPr>
                <p14:cNvContentPartPr/>
                <p14:nvPr/>
              </p14:nvContentPartPr>
              <p14:xfrm>
                <a:off x="5669890" y="1697489"/>
                <a:ext cx="40680" cy="497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F921019-5E20-3429-FD12-A1470D0C26E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60890" y="1688849"/>
                  <a:ext cx="5832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761B138-C847-E8F2-5801-69FE5E1BCDDF}"/>
                    </a:ext>
                  </a:extLst>
                </p14:cNvPr>
                <p14:cNvContentPartPr/>
                <p14:nvPr/>
              </p14:nvContentPartPr>
              <p14:xfrm>
                <a:off x="5835490" y="2115089"/>
                <a:ext cx="37080" cy="155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761B138-C847-E8F2-5801-69FE5E1BCDD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26490" y="2106089"/>
                  <a:ext cx="54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CC86F7A-95E9-E70D-DFA2-522AF3A2BE16}"/>
                    </a:ext>
                  </a:extLst>
                </p14:cNvPr>
                <p14:cNvContentPartPr/>
                <p14:nvPr/>
              </p14:nvContentPartPr>
              <p14:xfrm>
                <a:off x="5875090" y="2034449"/>
                <a:ext cx="8640" cy="9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CC86F7A-95E9-E70D-DFA2-522AF3A2BE1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66090" y="2025449"/>
                  <a:ext cx="262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B12E59D-7FA6-46E7-17BC-F3863884707E}"/>
              </a:ext>
            </a:extLst>
          </p:cNvPr>
          <p:cNvGrpSpPr/>
          <p:nvPr/>
        </p:nvGrpSpPr>
        <p:grpSpPr>
          <a:xfrm>
            <a:off x="6230050" y="1656449"/>
            <a:ext cx="683280" cy="448920"/>
            <a:chOff x="6230050" y="1656449"/>
            <a:chExt cx="68328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7015C32-0172-C6F5-9509-428034AB726D}"/>
                    </a:ext>
                  </a:extLst>
                </p14:cNvPr>
                <p14:cNvContentPartPr/>
                <p14:nvPr/>
              </p14:nvContentPartPr>
              <p14:xfrm>
                <a:off x="6230050" y="1782449"/>
                <a:ext cx="174600" cy="316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7015C32-0172-C6F5-9509-428034AB726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21050" y="1773449"/>
                  <a:ext cx="1922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7C66103-8C55-96F6-E9F6-C27F8865A687}"/>
                    </a:ext>
                  </a:extLst>
                </p14:cNvPr>
                <p14:cNvContentPartPr/>
                <p14:nvPr/>
              </p14:nvContentPartPr>
              <p14:xfrm>
                <a:off x="6578890" y="1919609"/>
                <a:ext cx="16560" cy="185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7C66103-8C55-96F6-E9F6-C27F8865A6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69890" y="1910969"/>
                  <a:ext cx="34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CC79B4A-5D53-087C-5BA6-3A1EE8B69E2C}"/>
                    </a:ext>
                  </a:extLst>
                </p14:cNvPr>
                <p14:cNvContentPartPr/>
                <p14:nvPr/>
              </p14:nvContentPartPr>
              <p14:xfrm>
                <a:off x="6456850" y="1863449"/>
                <a:ext cx="268200" cy="115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CC79B4A-5D53-087C-5BA6-3A1EE8B69E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48210" y="1854449"/>
                  <a:ext cx="285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BA947F8-38AB-494B-F396-042A2794A6E0}"/>
                    </a:ext>
                  </a:extLst>
                </p14:cNvPr>
                <p14:cNvContentPartPr/>
                <p14:nvPr/>
              </p14:nvContentPartPr>
              <p14:xfrm>
                <a:off x="6839890" y="1656449"/>
                <a:ext cx="73440" cy="206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BA947F8-38AB-494B-F396-042A2794A6E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30890" y="1647449"/>
                  <a:ext cx="9108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6AA49B8-D4F3-8C02-B835-6C4DB3EC810D}"/>
                  </a:ext>
                </a:extLst>
              </p14:cNvPr>
              <p14:cNvContentPartPr/>
              <p14:nvPr/>
            </p14:nvContentPartPr>
            <p14:xfrm>
              <a:off x="2335570" y="2988449"/>
              <a:ext cx="81000" cy="7322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6AA49B8-D4F3-8C02-B835-6C4DB3EC810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326570" y="2979809"/>
                <a:ext cx="98640" cy="74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4B8DE14-5680-3CDE-5FE6-4186017B7C81}"/>
              </a:ext>
            </a:extLst>
          </p:cNvPr>
          <p:cNvGrpSpPr/>
          <p:nvPr/>
        </p:nvGrpSpPr>
        <p:grpSpPr>
          <a:xfrm>
            <a:off x="2707090" y="2956409"/>
            <a:ext cx="2810520" cy="760320"/>
            <a:chOff x="2707090" y="2956409"/>
            <a:chExt cx="2810520" cy="76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573D6D4-4B8B-5543-D892-7309B7191E1D}"/>
                    </a:ext>
                  </a:extLst>
                </p14:cNvPr>
                <p14:cNvContentPartPr/>
                <p14:nvPr/>
              </p14:nvContentPartPr>
              <p14:xfrm>
                <a:off x="2707090" y="3103649"/>
                <a:ext cx="446400" cy="178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573D6D4-4B8B-5543-D892-7309B7191E1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98090" y="3094649"/>
                  <a:ext cx="464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83B2B4A-B757-B5F6-B94A-4D3F0AB4FC83}"/>
                    </a:ext>
                  </a:extLst>
                </p14:cNvPr>
                <p14:cNvContentPartPr/>
                <p14:nvPr/>
              </p14:nvContentPartPr>
              <p14:xfrm>
                <a:off x="2927410" y="3051449"/>
                <a:ext cx="52560" cy="420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83B2B4A-B757-B5F6-B94A-4D3F0AB4FC8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18410" y="3042809"/>
                  <a:ext cx="702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AD76055-8A1F-A37D-5649-25A9122FB3C3}"/>
                    </a:ext>
                  </a:extLst>
                </p14:cNvPr>
                <p14:cNvContentPartPr/>
                <p14:nvPr/>
              </p14:nvContentPartPr>
              <p14:xfrm>
                <a:off x="3132250" y="3396329"/>
                <a:ext cx="63000" cy="287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AD76055-8A1F-A37D-5649-25A9122FB3C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23250" y="3387689"/>
                  <a:ext cx="806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C2895F5-D271-C42F-F319-1D545A5F7833}"/>
                    </a:ext>
                  </a:extLst>
                </p14:cNvPr>
                <p14:cNvContentPartPr/>
                <p14:nvPr/>
              </p14:nvContentPartPr>
              <p14:xfrm>
                <a:off x="3087970" y="3524849"/>
                <a:ext cx="121680" cy="4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C2895F5-D271-C42F-F319-1D545A5F783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78970" y="3515849"/>
                  <a:ext cx="139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A693EF6-99F4-859F-5585-CDB1A97612ED}"/>
                    </a:ext>
                  </a:extLst>
                </p14:cNvPr>
                <p14:cNvContentPartPr/>
                <p14:nvPr/>
              </p14:nvContentPartPr>
              <p14:xfrm>
                <a:off x="3240250" y="2960009"/>
                <a:ext cx="126720" cy="168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A693EF6-99F4-859F-5585-CDB1A97612E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31610" y="2951009"/>
                  <a:ext cx="144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9991F9D-49FE-DB65-CF4A-3B7AE260D608}"/>
                    </a:ext>
                  </a:extLst>
                </p14:cNvPr>
                <p14:cNvContentPartPr/>
                <p14:nvPr/>
              </p14:nvContentPartPr>
              <p14:xfrm>
                <a:off x="3175090" y="3001409"/>
                <a:ext cx="210960" cy="86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9991F9D-49FE-DB65-CF4A-3B7AE260D60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66450" y="2992769"/>
                  <a:ext cx="228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8D72694-15DD-AF33-1F9A-A33835732963}"/>
                    </a:ext>
                  </a:extLst>
                </p14:cNvPr>
                <p14:cNvContentPartPr/>
                <p14:nvPr/>
              </p14:nvContentPartPr>
              <p14:xfrm>
                <a:off x="3210010" y="2979809"/>
                <a:ext cx="212040" cy="227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8D72694-15DD-AF33-1F9A-A3383573296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01010" y="2971169"/>
                  <a:ext cx="2296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D683E51-4921-7207-0558-7ADCDFBA3D41}"/>
                    </a:ext>
                  </a:extLst>
                </p14:cNvPr>
                <p14:cNvContentPartPr/>
                <p14:nvPr/>
              </p14:nvContentPartPr>
              <p14:xfrm>
                <a:off x="3573250" y="3126689"/>
                <a:ext cx="84960" cy="471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D683E51-4921-7207-0558-7ADCDFBA3D4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564610" y="3118049"/>
                  <a:ext cx="10260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EB9D862-3DA8-7E7C-FBBE-7C4DE9CF1FE7}"/>
                    </a:ext>
                  </a:extLst>
                </p14:cNvPr>
                <p14:cNvContentPartPr/>
                <p14:nvPr/>
              </p14:nvContentPartPr>
              <p14:xfrm>
                <a:off x="3714370" y="3266369"/>
                <a:ext cx="179640" cy="246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EB9D862-3DA8-7E7C-FBBE-7C4DE9CF1FE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05370" y="3257369"/>
                  <a:ext cx="1972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001FFC3-5ED3-9BC2-E857-96E91DF7E252}"/>
                    </a:ext>
                  </a:extLst>
                </p14:cNvPr>
                <p14:cNvContentPartPr/>
                <p14:nvPr/>
              </p14:nvContentPartPr>
              <p14:xfrm>
                <a:off x="3703210" y="3208409"/>
                <a:ext cx="186480" cy="10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001FFC3-5ED3-9BC2-E857-96E91DF7E25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94570" y="3199409"/>
                  <a:ext cx="204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68CB2CD-FD0E-418B-407D-0A5AC94DADDD}"/>
                    </a:ext>
                  </a:extLst>
                </p14:cNvPr>
                <p14:cNvContentPartPr/>
                <p14:nvPr/>
              </p14:nvContentPartPr>
              <p14:xfrm>
                <a:off x="3790330" y="3466529"/>
                <a:ext cx="47520" cy="19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68CB2CD-FD0E-418B-407D-0A5AC94DADD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81330" y="3457529"/>
                  <a:ext cx="65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0E6775D-4AC8-AD2B-6431-CAFDC527364B}"/>
                    </a:ext>
                  </a:extLst>
                </p14:cNvPr>
                <p14:cNvContentPartPr/>
                <p14:nvPr/>
              </p14:nvContentPartPr>
              <p14:xfrm>
                <a:off x="3958810" y="3407489"/>
                <a:ext cx="59040" cy="60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0E6775D-4AC8-AD2B-6431-CAFDC527364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49810" y="3398489"/>
                  <a:ext cx="76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1F766E0-883B-12C7-DA86-F881E85BE2C8}"/>
                    </a:ext>
                  </a:extLst>
                </p14:cNvPr>
                <p14:cNvContentPartPr/>
                <p14:nvPr/>
              </p14:nvContentPartPr>
              <p14:xfrm>
                <a:off x="4123690" y="3345209"/>
                <a:ext cx="115200" cy="174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1F766E0-883B-12C7-DA86-F881E85BE2C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15050" y="3336569"/>
                  <a:ext cx="132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F00F2B0-7530-ACC0-87C0-610E055D1F98}"/>
                    </a:ext>
                  </a:extLst>
                </p14:cNvPr>
                <p14:cNvContentPartPr/>
                <p14:nvPr/>
              </p14:nvContentPartPr>
              <p14:xfrm>
                <a:off x="4105690" y="3251609"/>
                <a:ext cx="102600" cy="14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F00F2B0-7530-ACC0-87C0-610E055D1F9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97050" y="3242609"/>
                  <a:ext cx="120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072A9B7-CAF6-7D1B-B24A-DC9B54B0F5D3}"/>
                    </a:ext>
                  </a:extLst>
                </p14:cNvPr>
                <p14:cNvContentPartPr/>
                <p14:nvPr/>
              </p14:nvContentPartPr>
              <p14:xfrm>
                <a:off x="4251850" y="3085289"/>
                <a:ext cx="140760" cy="631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072A9B7-CAF6-7D1B-B24A-DC9B54B0F5D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43210" y="3076289"/>
                  <a:ext cx="15840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2BC6669-6E5E-BBE9-0B5A-328377E413A2}"/>
                    </a:ext>
                  </a:extLst>
                </p14:cNvPr>
                <p14:cNvContentPartPr/>
                <p14:nvPr/>
              </p14:nvContentPartPr>
              <p14:xfrm>
                <a:off x="4442650" y="2992049"/>
                <a:ext cx="155880" cy="247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2BC6669-6E5E-BBE9-0B5A-328377E413A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433650" y="2983409"/>
                  <a:ext cx="173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50BF0AD-D87D-63AE-1973-2062EB65A0F4}"/>
                    </a:ext>
                  </a:extLst>
                </p14:cNvPr>
                <p14:cNvContentPartPr/>
                <p14:nvPr/>
              </p14:nvContentPartPr>
              <p14:xfrm>
                <a:off x="4639930" y="3065849"/>
                <a:ext cx="118800" cy="7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50BF0AD-D87D-63AE-1973-2062EB65A0F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631290" y="3057209"/>
                  <a:ext cx="13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2D2BBB2-451C-9B39-0519-125BDDC145E1}"/>
                    </a:ext>
                  </a:extLst>
                </p14:cNvPr>
                <p14:cNvContentPartPr/>
                <p14:nvPr/>
              </p14:nvContentPartPr>
              <p14:xfrm>
                <a:off x="4845850" y="2956409"/>
                <a:ext cx="6840" cy="153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2D2BBB2-451C-9B39-0519-125BDDC145E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36850" y="2947769"/>
                  <a:ext cx="24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AB8C146-CA5D-AE0C-FA47-DFB23E024E00}"/>
                    </a:ext>
                  </a:extLst>
                </p14:cNvPr>
                <p14:cNvContentPartPr/>
                <p14:nvPr/>
              </p14:nvContentPartPr>
              <p14:xfrm>
                <a:off x="5124850" y="3285089"/>
                <a:ext cx="330120" cy="231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AB8C146-CA5D-AE0C-FA47-DFB23E024E0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15850" y="3276089"/>
                  <a:ext cx="3477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D520A54-E249-5588-1386-4159DE18F7B7}"/>
                    </a:ext>
                  </a:extLst>
                </p14:cNvPr>
                <p14:cNvContentPartPr/>
                <p14:nvPr/>
              </p14:nvContentPartPr>
              <p14:xfrm>
                <a:off x="5394850" y="3494609"/>
                <a:ext cx="19440" cy="93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D520A54-E249-5588-1386-4159DE18F7B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385850" y="3485609"/>
                  <a:ext cx="37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C0E4104-A7DB-3D18-73DB-A65AC22DD2F7}"/>
                    </a:ext>
                  </a:extLst>
                </p14:cNvPr>
                <p14:cNvContentPartPr/>
                <p14:nvPr/>
              </p14:nvContentPartPr>
              <p14:xfrm>
                <a:off x="5355250" y="3581369"/>
                <a:ext cx="141480" cy="54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C0E4104-A7DB-3D18-73DB-A65AC22DD2F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46250" y="3572729"/>
                  <a:ext cx="159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56382E1-D7AF-B7EC-9EBC-69EC5CAEE030}"/>
                    </a:ext>
                  </a:extLst>
                </p14:cNvPr>
                <p14:cNvContentPartPr/>
                <p14:nvPr/>
              </p14:nvContentPartPr>
              <p14:xfrm>
                <a:off x="5076250" y="3208049"/>
                <a:ext cx="441360" cy="33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56382E1-D7AF-B7EC-9EBC-69EC5CAEE03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67250" y="3199409"/>
                  <a:ext cx="459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55D58B5-5276-7F85-C3CE-14CE2529E94B}"/>
                    </a:ext>
                  </a:extLst>
                </p14:cNvPr>
                <p14:cNvContentPartPr/>
                <p14:nvPr/>
              </p14:nvContentPartPr>
              <p14:xfrm>
                <a:off x="5190370" y="3029849"/>
                <a:ext cx="182160" cy="117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55D58B5-5276-7F85-C3CE-14CE2529E94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81370" y="3020849"/>
                  <a:ext cx="19980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5741EC5-2E11-4191-D56E-7C727B1AA257}"/>
              </a:ext>
            </a:extLst>
          </p:cNvPr>
          <p:cNvGrpSpPr/>
          <p:nvPr/>
        </p:nvGrpSpPr>
        <p:grpSpPr>
          <a:xfrm>
            <a:off x="5803810" y="2981609"/>
            <a:ext cx="1337400" cy="644040"/>
            <a:chOff x="5803810" y="2981609"/>
            <a:chExt cx="1337400" cy="64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37305AF-E3D2-034D-C8AA-3AC9509D3312}"/>
                    </a:ext>
                  </a:extLst>
                </p14:cNvPr>
                <p14:cNvContentPartPr/>
                <p14:nvPr/>
              </p14:nvContentPartPr>
              <p14:xfrm>
                <a:off x="5803810" y="3066929"/>
                <a:ext cx="496800" cy="216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37305AF-E3D2-034D-C8AA-3AC9509D331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94810" y="3057929"/>
                  <a:ext cx="514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4032254-C67C-9BF8-84E1-48FDCC56A951}"/>
                    </a:ext>
                  </a:extLst>
                </p14:cNvPr>
                <p14:cNvContentPartPr/>
                <p14:nvPr/>
              </p14:nvContentPartPr>
              <p14:xfrm>
                <a:off x="6027370" y="3035609"/>
                <a:ext cx="27720" cy="454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4032254-C67C-9BF8-84E1-48FDCC56A95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018730" y="3026609"/>
                  <a:ext cx="453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C581CD0-688F-B824-CBAB-87610B3E3F20}"/>
                    </a:ext>
                  </a:extLst>
                </p14:cNvPr>
                <p14:cNvContentPartPr/>
                <p14:nvPr/>
              </p14:nvContentPartPr>
              <p14:xfrm>
                <a:off x="6232570" y="3463649"/>
                <a:ext cx="48960" cy="162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C581CD0-688F-B824-CBAB-87610B3E3F2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223570" y="3455009"/>
                  <a:ext cx="66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518D072-3EC1-6F97-54F2-4AD95982EAEA}"/>
                    </a:ext>
                  </a:extLst>
                </p14:cNvPr>
                <p14:cNvContentPartPr/>
                <p14:nvPr/>
              </p14:nvContentPartPr>
              <p14:xfrm>
                <a:off x="6250570" y="3325049"/>
                <a:ext cx="32760" cy="17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518D072-3EC1-6F97-54F2-4AD95982EAE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241930" y="3316049"/>
                  <a:ext cx="50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030EF0C-D387-4402-41C2-F0D26C3E6BBB}"/>
                    </a:ext>
                  </a:extLst>
                </p14:cNvPr>
                <p14:cNvContentPartPr/>
                <p14:nvPr/>
              </p14:nvContentPartPr>
              <p14:xfrm>
                <a:off x="6518770" y="2981609"/>
                <a:ext cx="175320" cy="441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030EF0C-D387-4402-41C2-F0D26C3E6BB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10130" y="2972609"/>
                  <a:ext cx="19296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6B7BAF7-DA91-5C45-EC7C-8CF736AFD57B}"/>
                    </a:ext>
                  </a:extLst>
                </p14:cNvPr>
                <p14:cNvContentPartPr/>
                <p14:nvPr/>
              </p14:nvContentPartPr>
              <p14:xfrm>
                <a:off x="6852490" y="3226769"/>
                <a:ext cx="16920" cy="165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6B7BAF7-DA91-5C45-EC7C-8CF736AFD57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843850" y="3217769"/>
                  <a:ext cx="34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CE249F7-8D44-8598-E7E9-7FB982A0A268}"/>
                    </a:ext>
                  </a:extLst>
                </p14:cNvPr>
                <p14:cNvContentPartPr/>
                <p14:nvPr/>
              </p14:nvContentPartPr>
              <p14:xfrm>
                <a:off x="6775090" y="3201209"/>
                <a:ext cx="235080" cy="50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CE249F7-8D44-8598-E7E9-7FB982A0A26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66090" y="3192209"/>
                  <a:ext cx="252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84B2332-E418-5D7D-6CF2-DD3074B443FB}"/>
                    </a:ext>
                  </a:extLst>
                </p14:cNvPr>
                <p14:cNvContentPartPr/>
                <p14:nvPr/>
              </p14:nvContentPartPr>
              <p14:xfrm>
                <a:off x="7095850" y="2985209"/>
                <a:ext cx="45360" cy="159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84B2332-E418-5D7D-6CF2-DD3074B443F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86850" y="2976209"/>
                  <a:ext cx="6300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983DAB9-FC93-E69A-0964-FF332AF106D4}"/>
                  </a:ext>
                </a:extLst>
              </p14:cNvPr>
              <p14:cNvContentPartPr/>
              <p14:nvPr/>
            </p14:nvContentPartPr>
            <p14:xfrm>
              <a:off x="6047170" y="192689"/>
              <a:ext cx="705600" cy="1864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983DAB9-FC93-E69A-0964-FF332AF106D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011170" y="120689"/>
                <a:ext cx="77724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3A83944-202D-FB3C-1E54-06E786D9E321}"/>
                  </a:ext>
                </a:extLst>
              </p14:cNvPr>
              <p14:cNvContentPartPr/>
              <p14:nvPr/>
            </p14:nvContentPartPr>
            <p14:xfrm>
              <a:off x="6879130" y="234809"/>
              <a:ext cx="1152720" cy="2624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3A83944-202D-FB3C-1E54-06E786D9E32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843130" y="162809"/>
                <a:ext cx="122436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46DDB8E-EF41-5E43-0E42-84E2DB124719}"/>
                  </a:ext>
                </a:extLst>
              </p14:cNvPr>
              <p14:cNvContentPartPr/>
              <p14:nvPr/>
            </p14:nvContentPartPr>
            <p14:xfrm>
              <a:off x="4755850" y="1694969"/>
              <a:ext cx="310320" cy="6026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46DDB8E-EF41-5E43-0E42-84E2DB12471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720210" y="1623329"/>
                <a:ext cx="381960" cy="74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D805339-032B-2A83-7222-7896AEC93FAE}"/>
                  </a:ext>
                </a:extLst>
              </p14:cNvPr>
              <p14:cNvContentPartPr/>
              <p14:nvPr/>
            </p14:nvContentPartPr>
            <p14:xfrm>
              <a:off x="5071570" y="3018689"/>
              <a:ext cx="442440" cy="5670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D805339-032B-2A83-7222-7896AEC93FA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035570" y="2947049"/>
                <a:ext cx="51408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C117C9E7-0949-D0CA-B646-C508D83CFB57}"/>
                  </a:ext>
                </a:extLst>
              </p14:cNvPr>
              <p14:cNvContentPartPr/>
              <p14:nvPr/>
            </p14:nvContentPartPr>
            <p14:xfrm>
              <a:off x="4788970" y="1676969"/>
              <a:ext cx="334440" cy="5472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117C9E7-0949-D0CA-B646-C508D83CFB5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752970" y="1605329"/>
                <a:ext cx="40608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D45E7461-A2CD-CB4C-A572-1BAC5A861713}"/>
                  </a:ext>
                </a:extLst>
              </p14:cNvPr>
              <p14:cNvContentPartPr/>
              <p14:nvPr/>
            </p14:nvContentPartPr>
            <p14:xfrm>
              <a:off x="4729570" y="1729889"/>
              <a:ext cx="251280" cy="6148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D45E7461-A2CD-CB4C-A572-1BAC5A861713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693570" y="1657889"/>
                <a:ext cx="322920" cy="75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B0394A0-BED4-04AA-F2B8-3BC8C0819397}"/>
                  </a:ext>
                </a:extLst>
              </p14:cNvPr>
              <p14:cNvContentPartPr/>
              <p14:nvPr/>
            </p14:nvContentPartPr>
            <p14:xfrm>
              <a:off x="5405650" y="3035609"/>
              <a:ext cx="55440" cy="3805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B0394A0-BED4-04AA-F2B8-3BC8C081939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369650" y="2963609"/>
                <a:ext cx="1270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994721A-393C-FB63-595A-7A6C3AF63FFA}"/>
                  </a:ext>
                </a:extLst>
              </p14:cNvPr>
              <p14:cNvContentPartPr/>
              <p14:nvPr/>
            </p14:nvContentPartPr>
            <p14:xfrm>
              <a:off x="5056450" y="3021569"/>
              <a:ext cx="194760" cy="5162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994721A-393C-FB63-595A-7A6C3AF63FF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020450" y="2949929"/>
                <a:ext cx="26640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9211F712-493E-7BAE-FE4A-E7B82B2C2BF3}"/>
                  </a:ext>
                </a:extLst>
              </p14:cNvPr>
              <p14:cNvContentPartPr/>
              <p14:nvPr/>
            </p14:nvContentPartPr>
            <p14:xfrm>
              <a:off x="3421690" y="1795769"/>
              <a:ext cx="513360" cy="4291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9211F712-493E-7BAE-FE4A-E7B82B2C2BF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385690" y="1724129"/>
                <a:ext cx="58500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4105CA6-2780-5BA3-C7D7-2171D73F6C7E}"/>
                  </a:ext>
                </a:extLst>
              </p14:cNvPr>
              <p14:cNvContentPartPr/>
              <p14:nvPr/>
            </p14:nvContentPartPr>
            <p14:xfrm>
              <a:off x="3679450" y="3208409"/>
              <a:ext cx="546480" cy="3024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4105CA6-2780-5BA3-C7D7-2171D73F6C7E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643810" y="3136409"/>
                <a:ext cx="61812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787A2D0-2E70-A83F-EC77-DE098DFED8BF}"/>
                  </a:ext>
                </a:extLst>
              </p14:cNvPr>
              <p14:cNvContentPartPr/>
              <p14:nvPr/>
            </p14:nvContentPartPr>
            <p14:xfrm>
              <a:off x="7859410" y="1396169"/>
              <a:ext cx="1236600" cy="3960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787A2D0-2E70-A83F-EC77-DE098DFED8B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850770" y="1387529"/>
                <a:ext cx="125424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B205539-1CA1-48CD-58F8-B5DC4675AB4D}"/>
                  </a:ext>
                </a:extLst>
              </p14:cNvPr>
              <p14:cNvContentPartPr/>
              <p14:nvPr/>
            </p14:nvContentPartPr>
            <p14:xfrm>
              <a:off x="9074770" y="1736369"/>
              <a:ext cx="75600" cy="1231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B205539-1CA1-48CD-58F8-B5DC4675AB4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9066130" y="1727729"/>
                <a:ext cx="932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9B17117-BF8F-E92D-5A5C-BC6856CEB05C}"/>
                  </a:ext>
                </a:extLst>
              </p14:cNvPr>
              <p14:cNvContentPartPr/>
              <p14:nvPr/>
            </p14:nvContentPartPr>
            <p14:xfrm>
              <a:off x="9342250" y="1299689"/>
              <a:ext cx="496800" cy="3787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9B17117-BF8F-E92D-5A5C-BC6856CEB05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333250" y="1291049"/>
                <a:ext cx="51444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9DAE56B1-F473-14F8-2639-B6442868F456}"/>
                  </a:ext>
                </a:extLst>
              </p14:cNvPr>
              <p14:cNvContentPartPr/>
              <p14:nvPr/>
            </p14:nvContentPartPr>
            <p14:xfrm>
              <a:off x="9320650" y="1437569"/>
              <a:ext cx="324360" cy="291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9DAE56B1-F473-14F8-2639-B6442868F45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311650" y="1428569"/>
                <a:ext cx="342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4CCF12F-F6CB-EB0D-F017-6C088A1937FC}"/>
                  </a:ext>
                </a:extLst>
              </p14:cNvPr>
              <p14:cNvContentPartPr/>
              <p14:nvPr/>
            </p14:nvContentPartPr>
            <p14:xfrm>
              <a:off x="9962890" y="1262249"/>
              <a:ext cx="1645200" cy="5940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4CCF12F-F6CB-EB0D-F017-6C088A1937FC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954250" y="1253249"/>
                <a:ext cx="166284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AEDE46E-C2EB-FB46-3EFA-9A2107081B46}"/>
                  </a:ext>
                </a:extLst>
              </p14:cNvPr>
              <p14:cNvContentPartPr/>
              <p14:nvPr/>
            </p14:nvContentPartPr>
            <p14:xfrm>
              <a:off x="10295530" y="1421729"/>
              <a:ext cx="258840" cy="345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AEDE46E-C2EB-FB46-3EFA-9A2107081B4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0286530" y="1413089"/>
                <a:ext cx="2764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E5F2686-F97D-F18E-E88E-8FB3FF2E5110}"/>
                  </a:ext>
                </a:extLst>
              </p14:cNvPr>
              <p14:cNvContentPartPr/>
              <p14:nvPr/>
            </p14:nvContentPartPr>
            <p14:xfrm>
              <a:off x="7880290" y="2122289"/>
              <a:ext cx="408600" cy="1893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E5F2686-F97D-F18E-E88E-8FB3FF2E511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871290" y="2113649"/>
                <a:ext cx="4262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0A40EF1-B09B-04CD-5E6D-EF500B440F7C}"/>
                  </a:ext>
                </a:extLst>
              </p14:cNvPr>
              <p14:cNvContentPartPr/>
              <p14:nvPr/>
            </p14:nvContentPartPr>
            <p14:xfrm>
              <a:off x="8431090" y="2186369"/>
              <a:ext cx="234720" cy="1180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0A40EF1-B09B-04CD-5E6D-EF500B440F7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422090" y="2177729"/>
                <a:ext cx="252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3ECE117-64D1-2DDD-DA7A-C3597105AE5C}"/>
                  </a:ext>
                </a:extLst>
              </p14:cNvPr>
              <p14:cNvContentPartPr/>
              <p14:nvPr/>
            </p14:nvContentPartPr>
            <p14:xfrm>
              <a:off x="8825290" y="1902689"/>
              <a:ext cx="928080" cy="3931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3ECE117-64D1-2DDD-DA7A-C3597105AE5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816650" y="1893689"/>
                <a:ext cx="94572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56B2F0B-CF7C-E371-2BAD-F6A7AD8B2C81}"/>
                  </a:ext>
                </a:extLst>
              </p14:cNvPr>
              <p14:cNvContentPartPr/>
              <p14:nvPr/>
            </p14:nvContentPartPr>
            <p14:xfrm>
              <a:off x="9875050" y="1973969"/>
              <a:ext cx="1042920" cy="3229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56B2F0B-CF7C-E371-2BAD-F6A7AD8B2C8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866050" y="1964969"/>
                <a:ext cx="106056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3ACC0D4-F26C-D735-FEE3-1853E13DD06D}"/>
                  </a:ext>
                </a:extLst>
              </p14:cNvPr>
              <p14:cNvContentPartPr/>
              <p14:nvPr/>
            </p14:nvContentPartPr>
            <p14:xfrm>
              <a:off x="11093650" y="1870649"/>
              <a:ext cx="763920" cy="4374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3ACC0D4-F26C-D735-FEE3-1853E13DD06D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1084650" y="1862009"/>
                <a:ext cx="78156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9761F8E6-CE49-5242-F964-72B22745C3D9}"/>
                  </a:ext>
                </a:extLst>
              </p14:cNvPr>
              <p14:cNvContentPartPr/>
              <p14:nvPr/>
            </p14:nvContentPartPr>
            <p14:xfrm>
              <a:off x="7834570" y="2585969"/>
              <a:ext cx="963720" cy="2181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9761F8E6-CE49-5242-F964-72B22745C3D9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825570" y="2576969"/>
                <a:ext cx="9813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9165C7C-31C9-563B-61CF-114D322C0899}"/>
                  </a:ext>
                </a:extLst>
              </p14:cNvPr>
              <p14:cNvContentPartPr/>
              <p14:nvPr/>
            </p14:nvContentPartPr>
            <p14:xfrm>
              <a:off x="8935810" y="2512889"/>
              <a:ext cx="1157040" cy="4719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9165C7C-31C9-563B-61CF-114D322C0899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926810" y="2503889"/>
                <a:ext cx="117468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467A701A-9F91-925C-76A0-8136B416469F}"/>
                  </a:ext>
                </a:extLst>
              </p14:cNvPr>
              <p14:cNvContentPartPr/>
              <p14:nvPr/>
            </p14:nvContentPartPr>
            <p14:xfrm>
              <a:off x="9787210" y="2576969"/>
              <a:ext cx="231840" cy="13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467A701A-9F91-925C-76A0-8136B416469F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778210" y="2567969"/>
                <a:ext cx="2494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F20C192E-65C6-2C40-CE2A-893C667135A0}"/>
                  </a:ext>
                </a:extLst>
              </p14:cNvPr>
              <p14:cNvContentPartPr/>
              <p14:nvPr/>
            </p14:nvContentPartPr>
            <p14:xfrm>
              <a:off x="9715930" y="2504969"/>
              <a:ext cx="40320" cy="219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F20C192E-65C6-2C40-CE2A-893C667135A0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707290" y="2496329"/>
                <a:ext cx="579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17D776D6-A0C2-3E9B-4721-42ED0F0E71C8}"/>
                  </a:ext>
                </a:extLst>
              </p14:cNvPr>
              <p14:cNvContentPartPr/>
              <p14:nvPr/>
            </p14:nvContentPartPr>
            <p14:xfrm>
              <a:off x="10330810" y="2467529"/>
              <a:ext cx="498960" cy="3823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17D776D6-A0C2-3E9B-4721-42ED0F0E71C8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0322170" y="2458889"/>
                <a:ext cx="51660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64356E2A-9656-DFE9-B5B6-B28B9E8134E9}"/>
                  </a:ext>
                </a:extLst>
              </p14:cNvPr>
              <p14:cNvContentPartPr/>
              <p14:nvPr/>
            </p14:nvContentPartPr>
            <p14:xfrm>
              <a:off x="11023090" y="2388689"/>
              <a:ext cx="564120" cy="3981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64356E2A-9656-DFE9-B5B6-B28B9E8134E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1014090" y="2380049"/>
                <a:ext cx="5817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F09FAE2-909F-3BEC-49D9-F610326CE8E8}"/>
                  </a:ext>
                </a:extLst>
              </p14:cNvPr>
              <p14:cNvContentPartPr/>
              <p14:nvPr/>
            </p14:nvContentPartPr>
            <p14:xfrm>
              <a:off x="11065930" y="2575529"/>
              <a:ext cx="343080" cy="374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F09FAE2-909F-3BEC-49D9-F610326CE8E8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1056930" y="2566889"/>
                <a:ext cx="36072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3DC7898-A199-9E00-8E3E-B2EDA0159A41}"/>
              </a:ext>
            </a:extLst>
          </p:cNvPr>
          <p:cNvGrpSpPr/>
          <p:nvPr/>
        </p:nvGrpSpPr>
        <p:grpSpPr>
          <a:xfrm>
            <a:off x="7832050" y="2983049"/>
            <a:ext cx="3911760" cy="388080"/>
            <a:chOff x="7832050" y="2983049"/>
            <a:chExt cx="391176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9AADAE3-159A-2E0B-48AA-AB1B1481BA01}"/>
                    </a:ext>
                  </a:extLst>
                </p14:cNvPr>
                <p14:cNvContentPartPr/>
                <p14:nvPr/>
              </p14:nvContentPartPr>
              <p14:xfrm>
                <a:off x="7832050" y="2983049"/>
                <a:ext cx="1306440" cy="388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9AADAE3-159A-2E0B-48AA-AB1B1481BA0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823050" y="2974409"/>
                  <a:ext cx="13240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E256E25-662B-0C4E-6EE1-77B2C6F0DE5D}"/>
                    </a:ext>
                  </a:extLst>
                </p14:cNvPr>
                <p14:cNvContentPartPr/>
                <p14:nvPr/>
              </p14:nvContentPartPr>
              <p14:xfrm>
                <a:off x="9029410" y="3204089"/>
                <a:ext cx="249840" cy="125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E256E25-662B-0C4E-6EE1-77B2C6F0DE5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20410" y="3195449"/>
                  <a:ext cx="267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A849660-2144-BD64-F831-D1584EADA6BF}"/>
                    </a:ext>
                  </a:extLst>
                </p14:cNvPr>
                <p14:cNvContentPartPr/>
                <p14:nvPr/>
              </p14:nvContentPartPr>
              <p14:xfrm>
                <a:off x="8361250" y="3111929"/>
                <a:ext cx="516600" cy="56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A849660-2144-BD64-F831-D1584EADA6B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352610" y="3103289"/>
                  <a:ext cx="534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AD417D3-C794-352D-BAC6-38E72B29E802}"/>
                    </a:ext>
                  </a:extLst>
                </p14:cNvPr>
                <p14:cNvContentPartPr/>
                <p14:nvPr/>
              </p14:nvContentPartPr>
              <p14:xfrm>
                <a:off x="9375370" y="2994569"/>
                <a:ext cx="1677600" cy="352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AD417D3-C794-352D-BAC6-38E72B29E80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66370" y="2985929"/>
                  <a:ext cx="16952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15D7846-31C1-B142-A7E2-F349597FFA25}"/>
                    </a:ext>
                  </a:extLst>
                </p14:cNvPr>
                <p14:cNvContentPartPr/>
                <p14:nvPr/>
              </p14:nvContentPartPr>
              <p14:xfrm>
                <a:off x="10612690" y="3031289"/>
                <a:ext cx="312480" cy="36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15D7846-31C1-B142-A7E2-F349597FFA2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603690" y="3022649"/>
                  <a:ext cx="330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A3F6736-E995-383E-2988-DE2A64E5053D}"/>
                    </a:ext>
                  </a:extLst>
                </p14:cNvPr>
                <p14:cNvContentPartPr/>
                <p14:nvPr/>
              </p14:nvContentPartPr>
              <p14:xfrm>
                <a:off x="11187250" y="3024449"/>
                <a:ext cx="506880" cy="284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A3F6736-E995-383E-2988-DE2A64E5053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78610" y="3015449"/>
                  <a:ext cx="5245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0A6F6D5-80ED-F917-1E61-CA0301760E7F}"/>
                    </a:ext>
                  </a:extLst>
                </p14:cNvPr>
                <p14:cNvContentPartPr/>
                <p14:nvPr/>
              </p14:nvContentPartPr>
              <p14:xfrm>
                <a:off x="11266090" y="3055769"/>
                <a:ext cx="477720" cy="49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0A6F6D5-80ED-F917-1E61-CA0301760E7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57450" y="3047129"/>
                  <a:ext cx="49536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A0FA0A7-3F94-9E9C-ABD3-A03A12B3751B}"/>
              </a:ext>
            </a:extLst>
          </p:cNvPr>
          <p:cNvGrpSpPr/>
          <p:nvPr/>
        </p:nvGrpSpPr>
        <p:grpSpPr>
          <a:xfrm>
            <a:off x="7892170" y="3548249"/>
            <a:ext cx="2711160" cy="452880"/>
            <a:chOff x="7892170" y="3548249"/>
            <a:chExt cx="271116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64F2D99-B923-643E-1AB8-AF6E7C02A99A}"/>
                    </a:ext>
                  </a:extLst>
                </p14:cNvPr>
                <p14:cNvContentPartPr/>
                <p14:nvPr/>
              </p14:nvContentPartPr>
              <p14:xfrm>
                <a:off x="7892170" y="3548249"/>
                <a:ext cx="396360" cy="325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64F2D99-B923-643E-1AB8-AF6E7C02A99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883530" y="3539609"/>
                  <a:ext cx="4140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9F80594-71B9-DF2A-1DD6-1955D0BDD121}"/>
                    </a:ext>
                  </a:extLst>
                </p14:cNvPr>
                <p14:cNvContentPartPr/>
                <p14:nvPr/>
              </p14:nvContentPartPr>
              <p14:xfrm>
                <a:off x="8431090" y="3653729"/>
                <a:ext cx="941040" cy="189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9F80594-71B9-DF2A-1DD6-1955D0BDD12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422090" y="3644729"/>
                  <a:ext cx="958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38BDB47-F99E-0E7B-A647-9699344D9A83}"/>
                    </a:ext>
                  </a:extLst>
                </p14:cNvPr>
                <p14:cNvContentPartPr/>
                <p14:nvPr/>
              </p14:nvContentPartPr>
              <p14:xfrm>
                <a:off x="9402730" y="3667409"/>
                <a:ext cx="1200600" cy="333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38BDB47-F99E-0E7B-A647-9699344D9A8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394090" y="3658769"/>
                  <a:ext cx="121824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851A90D-E53A-BFAA-968E-1CACBE9EA8BD}"/>
              </a:ext>
            </a:extLst>
          </p:cNvPr>
          <p:cNvGrpSpPr/>
          <p:nvPr/>
        </p:nvGrpSpPr>
        <p:grpSpPr>
          <a:xfrm>
            <a:off x="773890" y="4432769"/>
            <a:ext cx="1883160" cy="481680"/>
            <a:chOff x="773890" y="4432769"/>
            <a:chExt cx="188316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20D36E6-CE2B-1D61-EC2B-E4839443A6B9}"/>
                    </a:ext>
                  </a:extLst>
                </p14:cNvPr>
                <p14:cNvContentPartPr/>
                <p14:nvPr/>
              </p14:nvContentPartPr>
              <p14:xfrm>
                <a:off x="859210" y="4542929"/>
                <a:ext cx="150120" cy="371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20D36E6-CE2B-1D61-EC2B-E4839443A6B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50570" y="4534289"/>
                  <a:ext cx="1677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A6BD6AC-E0C5-1287-CC5C-B3E8B9F20794}"/>
                    </a:ext>
                  </a:extLst>
                </p14:cNvPr>
                <p14:cNvContentPartPr/>
                <p14:nvPr/>
              </p14:nvContentPartPr>
              <p14:xfrm>
                <a:off x="773890" y="4451129"/>
                <a:ext cx="324000" cy="48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A6BD6AC-E0C5-1287-CC5C-B3E8B9F2079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64890" y="4442489"/>
                  <a:ext cx="341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68C84D4-4AD6-B9E1-358F-5819F11F9EED}"/>
                    </a:ext>
                  </a:extLst>
                </p14:cNvPr>
                <p14:cNvContentPartPr/>
                <p14:nvPr/>
              </p14:nvContentPartPr>
              <p14:xfrm>
                <a:off x="1212010" y="4639049"/>
                <a:ext cx="181800" cy="12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68C84D4-4AD6-B9E1-358F-5819F11F9EE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203010" y="4630049"/>
                  <a:ext cx="199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F610110-AAAC-8750-4AB2-D10151D9794F}"/>
                    </a:ext>
                  </a:extLst>
                </p14:cNvPr>
                <p14:cNvContentPartPr/>
                <p14:nvPr/>
              </p14:nvContentPartPr>
              <p14:xfrm>
                <a:off x="1198330" y="4706369"/>
                <a:ext cx="204120" cy="23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F610110-AAAC-8750-4AB2-D10151D9794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89330" y="4697729"/>
                  <a:ext cx="221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4609A18-81CF-8F08-3DC6-D81BB855AAB9}"/>
                    </a:ext>
                  </a:extLst>
                </p14:cNvPr>
                <p14:cNvContentPartPr/>
                <p14:nvPr/>
              </p14:nvContentPartPr>
              <p14:xfrm>
                <a:off x="1563010" y="4736609"/>
                <a:ext cx="169200" cy="8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4609A18-81CF-8F08-3DC6-D81BB855AAB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554370" y="4727609"/>
                  <a:ext cx="186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805BBE4-EC03-72C4-8B6F-37D5B5A4515B}"/>
                    </a:ext>
                  </a:extLst>
                </p14:cNvPr>
                <p14:cNvContentPartPr/>
                <p14:nvPr/>
              </p14:nvContentPartPr>
              <p14:xfrm>
                <a:off x="1845250" y="4653449"/>
                <a:ext cx="41760" cy="134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805BBE4-EC03-72C4-8B6F-37D5B5A4515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836610" y="4644809"/>
                  <a:ext cx="59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4FA1FE7-05F6-176E-C28A-72B6D949F1A5}"/>
                    </a:ext>
                  </a:extLst>
                </p14:cNvPr>
                <p14:cNvContentPartPr/>
                <p14:nvPr/>
              </p14:nvContentPartPr>
              <p14:xfrm>
                <a:off x="1843090" y="4523489"/>
                <a:ext cx="16560" cy="4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4FA1FE7-05F6-176E-C28A-72B6D949F1A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834450" y="4514849"/>
                  <a:ext cx="3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06D23D4-77D9-31E0-3AC2-50B6B0E51E78}"/>
                    </a:ext>
                  </a:extLst>
                </p14:cNvPr>
                <p14:cNvContentPartPr/>
                <p14:nvPr/>
              </p14:nvContentPartPr>
              <p14:xfrm>
                <a:off x="2014810" y="4457609"/>
                <a:ext cx="128520" cy="365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06D23D4-77D9-31E0-3AC2-50B6B0E51E7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005810" y="4448969"/>
                  <a:ext cx="1461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FEA8C3C-8970-7652-84B9-3BE1C3340A55}"/>
                    </a:ext>
                  </a:extLst>
                </p14:cNvPr>
                <p14:cNvContentPartPr/>
                <p14:nvPr/>
              </p14:nvContentPartPr>
              <p14:xfrm>
                <a:off x="1953970" y="4524929"/>
                <a:ext cx="213840" cy="139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FEA8C3C-8970-7652-84B9-3BE1C3340A5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944970" y="4516289"/>
                  <a:ext cx="231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9B23D28-484E-1317-3869-8D2BEABA0725}"/>
                    </a:ext>
                  </a:extLst>
                </p14:cNvPr>
                <p14:cNvContentPartPr/>
                <p14:nvPr/>
              </p14:nvContentPartPr>
              <p14:xfrm>
                <a:off x="2365810" y="4535009"/>
                <a:ext cx="284040" cy="254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9B23D28-484E-1317-3869-8D2BEABA072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57170" y="4526369"/>
                  <a:ext cx="301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0F2632C-9C6C-163A-5087-04A901C3D732}"/>
                    </a:ext>
                  </a:extLst>
                </p14:cNvPr>
                <p14:cNvContentPartPr/>
                <p14:nvPr/>
              </p14:nvContentPartPr>
              <p14:xfrm>
                <a:off x="2363650" y="4432769"/>
                <a:ext cx="293400" cy="18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0F2632C-9C6C-163A-5087-04A901C3D73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354650" y="4423769"/>
                  <a:ext cx="3110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6A382CB-7392-FABD-366F-39B751528E49}"/>
                  </a:ext>
                </a:extLst>
              </p14:cNvPr>
              <p14:cNvContentPartPr/>
              <p14:nvPr/>
            </p14:nvContentPartPr>
            <p14:xfrm>
              <a:off x="893770" y="4266449"/>
              <a:ext cx="139320" cy="1620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6A382CB-7392-FABD-366F-39B751528E4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84770" y="4257449"/>
                <a:ext cx="15696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69892A6-6B94-35F1-F9A2-B41CAECCD0C8}"/>
              </a:ext>
            </a:extLst>
          </p:cNvPr>
          <p:cNvGrpSpPr/>
          <p:nvPr/>
        </p:nvGrpSpPr>
        <p:grpSpPr>
          <a:xfrm>
            <a:off x="3194170" y="4235129"/>
            <a:ext cx="7503120" cy="555840"/>
            <a:chOff x="3194170" y="4235129"/>
            <a:chExt cx="7503120" cy="5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6A3EA0E-4474-F98F-6AC2-6A21EA485B02}"/>
                    </a:ext>
                  </a:extLst>
                </p14:cNvPr>
                <p14:cNvContentPartPr/>
                <p14:nvPr/>
              </p14:nvContentPartPr>
              <p14:xfrm>
                <a:off x="3194170" y="4362209"/>
                <a:ext cx="592200" cy="369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6A3EA0E-4474-F98F-6AC2-6A21EA485B0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185170" y="4353209"/>
                  <a:ext cx="6098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157E6CE-EE3C-AED0-DC26-6AFDA35B7FAF}"/>
                    </a:ext>
                  </a:extLst>
                </p14:cNvPr>
                <p14:cNvContentPartPr/>
                <p14:nvPr/>
              </p14:nvContentPartPr>
              <p14:xfrm>
                <a:off x="4099930" y="4317929"/>
                <a:ext cx="532800" cy="373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157E6CE-EE3C-AED0-DC26-6AFDA35B7FA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090930" y="4308929"/>
                  <a:ext cx="5504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FF8465F-6E43-C4D9-F6E3-15D4A1E04AB7}"/>
                    </a:ext>
                  </a:extLst>
                </p14:cNvPr>
                <p14:cNvContentPartPr/>
                <p14:nvPr/>
              </p14:nvContentPartPr>
              <p14:xfrm>
                <a:off x="4837930" y="4260689"/>
                <a:ext cx="1040760" cy="515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FF8465F-6E43-C4D9-F6E3-15D4A1E04AB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829290" y="4251689"/>
                  <a:ext cx="105840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DE8CE8C-311D-DB8D-B3E4-6908D1D8DA59}"/>
                    </a:ext>
                  </a:extLst>
                </p14:cNvPr>
                <p14:cNvContentPartPr/>
                <p14:nvPr/>
              </p14:nvContentPartPr>
              <p14:xfrm>
                <a:off x="5600050" y="4353569"/>
                <a:ext cx="256320" cy="29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DE8CE8C-311D-DB8D-B3E4-6908D1D8DA5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591050" y="4344929"/>
                  <a:ext cx="273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2C48A40-27AF-1B86-9784-87547516580F}"/>
                    </a:ext>
                  </a:extLst>
                </p14:cNvPr>
                <p14:cNvContentPartPr/>
                <p14:nvPr/>
              </p14:nvContentPartPr>
              <p14:xfrm>
                <a:off x="5441290" y="4303529"/>
                <a:ext cx="19440" cy="34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2C48A40-27AF-1B86-9784-87547516580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432650" y="4294529"/>
                  <a:ext cx="37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61469D2-C16F-5D35-0555-7AAC851940A6}"/>
                    </a:ext>
                  </a:extLst>
                </p14:cNvPr>
                <p14:cNvContentPartPr/>
                <p14:nvPr/>
              </p14:nvContentPartPr>
              <p14:xfrm>
                <a:off x="6059770" y="4678289"/>
                <a:ext cx="45360" cy="92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61469D2-C16F-5D35-0555-7AAC851940A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051130" y="4669649"/>
                  <a:ext cx="63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A34CDCC-F6F8-BAE8-1B36-3F981003A9F1}"/>
                    </a:ext>
                  </a:extLst>
                </p14:cNvPr>
                <p14:cNvContentPartPr/>
                <p14:nvPr/>
              </p14:nvContentPartPr>
              <p14:xfrm>
                <a:off x="6287650" y="4356449"/>
                <a:ext cx="1243800" cy="280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A34CDCC-F6F8-BAE8-1B36-3F981003A9F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278650" y="4347449"/>
                  <a:ext cx="12614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38898C2-CD27-E91C-5ACB-1937AB573201}"/>
                    </a:ext>
                  </a:extLst>
                </p14:cNvPr>
                <p14:cNvContentPartPr/>
                <p14:nvPr/>
              </p14:nvContentPartPr>
              <p14:xfrm>
                <a:off x="7707130" y="4235129"/>
                <a:ext cx="845640" cy="403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38898C2-CD27-E91C-5ACB-1937AB57320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698130" y="4226489"/>
                  <a:ext cx="8632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95B568B-FF82-816F-2377-5CC67A978422}"/>
                    </a:ext>
                  </a:extLst>
                </p14:cNvPr>
                <p14:cNvContentPartPr/>
                <p14:nvPr/>
              </p14:nvContentPartPr>
              <p14:xfrm>
                <a:off x="8825290" y="4271489"/>
                <a:ext cx="1855440" cy="519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95B568B-FF82-816F-2377-5CC67A97842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816650" y="4262849"/>
                  <a:ext cx="187308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9FF5EB1-2B00-B88E-3B94-231B249557EB}"/>
                    </a:ext>
                  </a:extLst>
                </p14:cNvPr>
                <p14:cNvContentPartPr/>
                <p14:nvPr/>
              </p14:nvContentPartPr>
              <p14:xfrm>
                <a:off x="10452130" y="4371209"/>
                <a:ext cx="245160" cy="40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9FF5EB1-2B00-B88E-3B94-231B249557E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443490" y="4362209"/>
                  <a:ext cx="26280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39FDB932-1810-F1B1-A616-D8BD0436C12D}"/>
                  </a:ext>
                </a:extLst>
              </p14:cNvPr>
              <p14:cNvContentPartPr/>
              <p14:nvPr/>
            </p14:nvContentPartPr>
            <p14:xfrm>
              <a:off x="877930" y="5159969"/>
              <a:ext cx="1320480" cy="5011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39FDB932-1810-F1B1-A616-D8BD0436C12D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868930" y="5151329"/>
                <a:ext cx="1338120" cy="51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5024CA4-D7C0-5403-457F-6AE6216A598D}"/>
              </a:ext>
            </a:extLst>
          </p:cNvPr>
          <p:cNvGrpSpPr/>
          <p:nvPr/>
        </p:nvGrpSpPr>
        <p:grpSpPr>
          <a:xfrm>
            <a:off x="2486050" y="5135849"/>
            <a:ext cx="1039680" cy="528120"/>
            <a:chOff x="2486050" y="5135849"/>
            <a:chExt cx="103968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6496D4F-2418-313F-B2A6-BE9E83639AC0}"/>
                    </a:ext>
                  </a:extLst>
                </p14:cNvPr>
                <p14:cNvContentPartPr/>
                <p14:nvPr/>
              </p14:nvContentPartPr>
              <p14:xfrm>
                <a:off x="2486050" y="5253569"/>
                <a:ext cx="1039680" cy="410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6496D4F-2418-313F-B2A6-BE9E83639AC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477410" y="5244569"/>
                  <a:ext cx="10573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C0B2FA6-78EA-DA49-EC42-F86263A6F5E7}"/>
                    </a:ext>
                  </a:extLst>
                </p14:cNvPr>
                <p14:cNvContentPartPr/>
                <p14:nvPr/>
              </p14:nvContentPartPr>
              <p14:xfrm>
                <a:off x="2969890" y="5135849"/>
                <a:ext cx="63000" cy="16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C0B2FA6-78EA-DA49-EC42-F86263A6F5E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961250" y="5127209"/>
                  <a:ext cx="8064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6706F0C0-EF89-BFDA-86F5-8126AE027791}"/>
                  </a:ext>
                </a:extLst>
              </p14:cNvPr>
              <p14:cNvContentPartPr/>
              <p14:nvPr/>
            </p14:nvContentPartPr>
            <p14:xfrm>
              <a:off x="3825970" y="4988609"/>
              <a:ext cx="1005840" cy="41184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6706F0C0-EF89-BFDA-86F5-8126AE027791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816970" y="4979609"/>
                <a:ext cx="1023480" cy="42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A8C76043-52D2-DB3F-0D33-820B80AF52D9}"/>
              </a:ext>
            </a:extLst>
          </p:cNvPr>
          <p:cNvGrpSpPr/>
          <p:nvPr/>
        </p:nvGrpSpPr>
        <p:grpSpPr>
          <a:xfrm>
            <a:off x="4926490" y="5052689"/>
            <a:ext cx="2116080" cy="345600"/>
            <a:chOff x="4926490" y="5052689"/>
            <a:chExt cx="211608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7AFE2EF-EC16-4C21-3D92-9F9E8388D83A}"/>
                    </a:ext>
                  </a:extLst>
                </p14:cNvPr>
                <p14:cNvContentPartPr/>
                <p14:nvPr/>
              </p14:nvContentPartPr>
              <p14:xfrm>
                <a:off x="4926490" y="5174369"/>
                <a:ext cx="1842480" cy="223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7AFE2EF-EC16-4C21-3D92-9F9E8388D83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917490" y="5165729"/>
                  <a:ext cx="1860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AA97BA2-E06D-80EA-220D-C5E736DBDF75}"/>
                    </a:ext>
                  </a:extLst>
                </p14:cNvPr>
                <p14:cNvContentPartPr/>
                <p14:nvPr/>
              </p14:nvContentPartPr>
              <p14:xfrm>
                <a:off x="6202330" y="5052689"/>
                <a:ext cx="34560" cy="54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AA97BA2-E06D-80EA-220D-C5E736DBDF7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193330" y="5044049"/>
                  <a:ext cx="52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38120F8-DC2B-26A4-8697-714BC6D3D1DE}"/>
                    </a:ext>
                  </a:extLst>
                </p14:cNvPr>
                <p14:cNvContentPartPr/>
                <p14:nvPr/>
              </p14:nvContentPartPr>
              <p14:xfrm>
                <a:off x="4932970" y="5110289"/>
                <a:ext cx="43920" cy="17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38120F8-DC2B-26A4-8697-714BC6D3D1D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924330" y="5101289"/>
                  <a:ext cx="61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F215549-4B21-967B-60B9-0316961E8FDD}"/>
                    </a:ext>
                  </a:extLst>
                </p14:cNvPr>
                <p14:cNvContentPartPr/>
                <p14:nvPr/>
              </p14:nvContentPartPr>
              <p14:xfrm>
                <a:off x="6993250" y="5177609"/>
                <a:ext cx="10080" cy="14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F215549-4B21-967B-60B9-0316961E8FD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984610" y="5168969"/>
                  <a:ext cx="27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2D418B7-EB46-5F2D-CFB7-DA618D85B037}"/>
                    </a:ext>
                  </a:extLst>
                </p14:cNvPr>
                <p14:cNvContentPartPr/>
                <p14:nvPr/>
              </p14:nvContentPartPr>
              <p14:xfrm>
                <a:off x="6986770" y="5262929"/>
                <a:ext cx="47520" cy="78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2D418B7-EB46-5F2D-CFB7-DA618D85B03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978130" y="5253929"/>
                  <a:ext cx="65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32EB2F9-4F01-3D3E-8EAD-E87722B93A8F}"/>
                    </a:ext>
                  </a:extLst>
                </p14:cNvPr>
                <p14:cNvContentPartPr/>
                <p14:nvPr/>
              </p14:nvContentPartPr>
              <p14:xfrm>
                <a:off x="6973090" y="5173649"/>
                <a:ext cx="39960" cy="30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32EB2F9-4F01-3D3E-8EAD-E87722B93A8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964450" y="5165009"/>
                  <a:ext cx="57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825A912-0D69-B70E-902D-E3BB1CAF4F99}"/>
                    </a:ext>
                  </a:extLst>
                </p14:cNvPr>
                <p14:cNvContentPartPr/>
                <p14:nvPr/>
              </p14:nvContentPartPr>
              <p14:xfrm>
                <a:off x="6970570" y="5299289"/>
                <a:ext cx="72000" cy="68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825A912-0D69-B70E-902D-E3BB1CAF4F9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961570" y="5290289"/>
                  <a:ext cx="8964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04807098-67F1-E10A-128E-BCA859F5D773}"/>
              </a:ext>
            </a:extLst>
          </p:cNvPr>
          <p:cNvGrpSpPr/>
          <p:nvPr/>
        </p:nvGrpSpPr>
        <p:grpSpPr>
          <a:xfrm>
            <a:off x="7604530" y="4950449"/>
            <a:ext cx="2153160" cy="738720"/>
            <a:chOff x="7604530" y="4950449"/>
            <a:chExt cx="2153160" cy="73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A9699D3-B5AD-CD56-9C9D-DA7509D0B735}"/>
                    </a:ext>
                  </a:extLst>
                </p14:cNvPr>
                <p14:cNvContentPartPr/>
                <p14:nvPr/>
              </p14:nvContentPartPr>
              <p14:xfrm>
                <a:off x="7728370" y="4950449"/>
                <a:ext cx="145800" cy="2718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A9699D3-B5AD-CD56-9C9D-DA7509D0B73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719730" y="4941809"/>
                  <a:ext cx="1634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C7A74F3-CD45-051E-38E7-2830CFA98848}"/>
                    </a:ext>
                  </a:extLst>
                </p14:cNvPr>
                <p14:cNvContentPartPr/>
                <p14:nvPr/>
              </p14:nvContentPartPr>
              <p14:xfrm>
                <a:off x="7611730" y="5252489"/>
                <a:ext cx="415080" cy="57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C7A74F3-CD45-051E-38E7-2830CFA9884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603090" y="5243849"/>
                  <a:ext cx="432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F633039-458B-9D37-FBCB-D234808D4E92}"/>
                    </a:ext>
                  </a:extLst>
                </p14:cNvPr>
                <p14:cNvContentPartPr/>
                <p14:nvPr/>
              </p14:nvContentPartPr>
              <p14:xfrm>
                <a:off x="7604530" y="5388209"/>
                <a:ext cx="132840" cy="231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F633039-458B-9D37-FBCB-D234808D4E9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595890" y="5379209"/>
                  <a:ext cx="150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97E0B0E-FC20-2A3D-68E7-7616640E5031}"/>
                    </a:ext>
                  </a:extLst>
                </p14:cNvPr>
                <p14:cNvContentPartPr/>
                <p14:nvPr/>
              </p14:nvContentPartPr>
              <p14:xfrm>
                <a:off x="7807930" y="5455529"/>
                <a:ext cx="123120" cy="170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97E0B0E-FC20-2A3D-68E7-7616640E503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799290" y="5446529"/>
                  <a:ext cx="140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1198A05-9425-0514-1792-B608A2D38671}"/>
                    </a:ext>
                  </a:extLst>
                </p14:cNvPr>
                <p14:cNvContentPartPr/>
                <p14:nvPr/>
              </p14:nvContentPartPr>
              <p14:xfrm>
                <a:off x="7723330" y="5435009"/>
                <a:ext cx="326160" cy="1976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1198A05-9425-0514-1792-B608A2D3867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714330" y="5426369"/>
                  <a:ext cx="343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76FBF33-1DE9-D606-644A-9B666150FCBC}"/>
                    </a:ext>
                  </a:extLst>
                </p14:cNvPr>
                <p14:cNvContentPartPr/>
                <p14:nvPr/>
              </p14:nvContentPartPr>
              <p14:xfrm>
                <a:off x="8297890" y="5220449"/>
                <a:ext cx="252720" cy="17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76FBF33-1DE9-D606-644A-9B666150FCB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288890" y="5211449"/>
                  <a:ext cx="270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E8AA956-9250-78AF-FB31-8B53CAF23398}"/>
                    </a:ext>
                  </a:extLst>
                </p14:cNvPr>
                <p14:cNvContentPartPr/>
                <p14:nvPr/>
              </p14:nvContentPartPr>
              <p14:xfrm>
                <a:off x="8275210" y="5315489"/>
                <a:ext cx="223560" cy="57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E8AA956-9250-78AF-FB31-8B53CAF2339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266210" y="5306849"/>
                  <a:ext cx="241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4A30BB3-19A4-5422-711C-7F82D21D956E}"/>
                    </a:ext>
                  </a:extLst>
                </p14:cNvPr>
                <p14:cNvContentPartPr/>
                <p14:nvPr/>
              </p14:nvContentPartPr>
              <p14:xfrm>
                <a:off x="8716930" y="5296049"/>
                <a:ext cx="178920" cy="34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4A30BB3-19A4-5422-711C-7F82D21D956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707930" y="5287049"/>
                  <a:ext cx="196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65CF1C4-41B5-22EF-1E1A-FECD34AD2090}"/>
                    </a:ext>
                  </a:extLst>
                </p14:cNvPr>
                <p14:cNvContentPartPr/>
                <p14:nvPr/>
              </p14:nvContentPartPr>
              <p14:xfrm>
                <a:off x="9181690" y="4967729"/>
                <a:ext cx="155880" cy="253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65CF1C4-41B5-22EF-1E1A-FECD34AD209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173050" y="4958729"/>
                  <a:ext cx="173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4D23825-9027-5D12-FC56-B6C8E1EC2C3A}"/>
                    </a:ext>
                  </a:extLst>
                </p14:cNvPr>
                <p14:cNvContentPartPr/>
                <p14:nvPr/>
              </p14:nvContentPartPr>
              <p14:xfrm>
                <a:off x="9038770" y="5249969"/>
                <a:ext cx="546480" cy="72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4D23825-9027-5D12-FC56-B6C8E1EC2C3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029770" y="5240969"/>
                  <a:ext cx="564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36538CD-A1EF-CF18-D84E-8EE500616CAE}"/>
                    </a:ext>
                  </a:extLst>
                </p14:cNvPr>
                <p14:cNvContentPartPr/>
                <p14:nvPr/>
              </p14:nvContentPartPr>
              <p14:xfrm>
                <a:off x="8940850" y="5439689"/>
                <a:ext cx="126720" cy="246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36538CD-A1EF-CF18-D84E-8EE500616CA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932210" y="5431049"/>
                  <a:ext cx="1443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C64627A-84D1-DE9E-A94D-51F3FFB8CC2C}"/>
                    </a:ext>
                  </a:extLst>
                </p14:cNvPr>
                <p14:cNvContentPartPr/>
                <p14:nvPr/>
              </p14:nvContentPartPr>
              <p14:xfrm>
                <a:off x="9170890" y="5413409"/>
                <a:ext cx="106200" cy="273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C64627A-84D1-DE9E-A94D-51F3FFB8CC2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162250" y="5404769"/>
                  <a:ext cx="1238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486480C-6C46-BB6F-39C1-281A97BC1D48}"/>
                    </a:ext>
                  </a:extLst>
                </p14:cNvPr>
                <p14:cNvContentPartPr/>
                <p14:nvPr/>
              </p14:nvContentPartPr>
              <p14:xfrm>
                <a:off x="9278890" y="5559929"/>
                <a:ext cx="58680" cy="11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486480C-6C46-BB6F-39C1-281A97BC1D4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269890" y="5551289"/>
                  <a:ext cx="76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901C144-4A1A-A874-EAD0-D6EBD63A5373}"/>
                    </a:ext>
                  </a:extLst>
                </p14:cNvPr>
                <p14:cNvContentPartPr/>
                <p14:nvPr/>
              </p14:nvContentPartPr>
              <p14:xfrm>
                <a:off x="9407050" y="5455169"/>
                <a:ext cx="135720" cy="184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901C144-4A1A-A874-EAD0-D6EBD63A537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398410" y="5446529"/>
                  <a:ext cx="153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9D0C3DB-A353-AA49-F37D-C4E9C5A38983}"/>
                    </a:ext>
                  </a:extLst>
                </p14:cNvPr>
                <p14:cNvContentPartPr/>
                <p14:nvPr/>
              </p14:nvContentPartPr>
              <p14:xfrm>
                <a:off x="9449170" y="5451209"/>
                <a:ext cx="177840" cy="182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9D0C3DB-A353-AA49-F37D-C4E9C5A3898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440530" y="5442209"/>
                  <a:ext cx="195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28632AE-DAAE-310D-2DF4-5D9B4349FFEC}"/>
                    </a:ext>
                  </a:extLst>
                </p14:cNvPr>
                <p14:cNvContentPartPr/>
                <p14:nvPr/>
              </p14:nvContentPartPr>
              <p14:xfrm>
                <a:off x="9642850" y="5372369"/>
                <a:ext cx="114840" cy="316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28632AE-DAAE-310D-2DF4-5D9B4349FFE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634210" y="5363369"/>
                  <a:ext cx="132480" cy="33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76A5F43D-AF5C-6F6E-621B-4F85CEFD5FDE}"/>
                  </a:ext>
                </a:extLst>
              </p14:cNvPr>
              <p14:cNvContentPartPr/>
              <p14:nvPr/>
            </p14:nvContentPartPr>
            <p14:xfrm>
              <a:off x="957490" y="5912729"/>
              <a:ext cx="253080" cy="3085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76A5F43D-AF5C-6F6E-621B-4F85CEFD5FDE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48850" y="5903729"/>
                <a:ext cx="27072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C9D05171-5843-4646-AE3C-A5E35F0FBFF4}"/>
                  </a:ext>
                </a:extLst>
              </p14:cNvPr>
              <p14:cNvContentPartPr/>
              <p14:nvPr/>
            </p14:nvContentPartPr>
            <p14:xfrm>
              <a:off x="1202650" y="5871329"/>
              <a:ext cx="818640" cy="37404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C9D05171-5843-4646-AE3C-A5E35F0FBFF4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193650" y="5862689"/>
                <a:ext cx="83628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1C47037E-4BE6-DF19-B07A-C43B2BDDD543}"/>
                  </a:ext>
                </a:extLst>
              </p14:cNvPr>
              <p14:cNvContentPartPr/>
              <p14:nvPr/>
            </p14:nvContentPartPr>
            <p14:xfrm>
              <a:off x="1569850" y="5955929"/>
              <a:ext cx="243360" cy="6984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1C47037E-4BE6-DF19-B07A-C43B2BDDD543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561210" y="5947289"/>
                <a:ext cx="261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D9A8724B-F759-006E-BA78-D833040FEEE5}"/>
                  </a:ext>
                </a:extLst>
              </p14:cNvPr>
              <p14:cNvContentPartPr/>
              <p14:nvPr/>
            </p14:nvContentPartPr>
            <p14:xfrm>
              <a:off x="2157010" y="5854049"/>
              <a:ext cx="635040" cy="3182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D9A8724B-F759-006E-BA78-D833040FEEE5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2148370" y="5845409"/>
                <a:ext cx="6526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A8572CED-D1EC-6A9E-C431-E6FD30B1603B}"/>
                  </a:ext>
                </a:extLst>
              </p14:cNvPr>
              <p14:cNvContentPartPr/>
              <p14:nvPr/>
            </p14:nvContentPartPr>
            <p14:xfrm>
              <a:off x="2663890" y="5970329"/>
              <a:ext cx="143280" cy="176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A8572CED-D1EC-6A9E-C431-E6FD30B1603B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2654890" y="5961329"/>
                <a:ext cx="1609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94D4F8E9-C646-4E0A-72BC-27664950FD1C}"/>
                  </a:ext>
                </a:extLst>
              </p14:cNvPr>
              <p14:cNvContentPartPr/>
              <p14:nvPr/>
            </p14:nvContentPartPr>
            <p14:xfrm>
              <a:off x="2149450" y="5963129"/>
              <a:ext cx="271800" cy="291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94D4F8E9-C646-4E0A-72BC-27664950FD1C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2140810" y="5954489"/>
                <a:ext cx="289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2AA92E04-9694-C859-457C-21F0837F1A17}"/>
                  </a:ext>
                </a:extLst>
              </p14:cNvPr>
              <p14:cNvContentPartPr/>
              <p14:nvPr/>
            </p14:nvContentPartPr>
            <p14:xfrm>
              <a:off x="3044410" y="5814809"/>
              <a:ext cx="1070280" cy="5922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2AA92E04-9694-C859-457C-21F0837F1A17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3035410" y="5805809"/>
                <a:ext cx="108792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7563D6AF-7F0F-7DD5-E66B-5F17485111BF}"/>
                  </a:ext>
                </a:extLst>
              </p14:cNvPr>
              <p14:cNvContentPartPr/>
              <p14:nvPr/>
            </p14:nvContentPartPr>
            <p14:xfrm>
              <a:off x="4161490" y="5984369"/>
              <a:ext cx="833400" cy="3531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7563D6AF-7F0F-7DD5-E66B-5F17485111BF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4152850" y="5975729"/>
                <a:ext cx="85104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F9AEAC2A-DBBA-34E5-B7CC-CDF4A8E3DFDE}"/>
                  </a:ext>
                </a:extLst>
              </p14:cNvPr>
              <p14:cNvContentPartPr/>
              <p14:nvPr/>
            </p14:nvContentPartPr>
            <p14:xfrm>
              <a:off x="4562890" y="5826689"/>
              <a:ext cx="30960" cy="75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F9AEAC2A-DBBA-34E5-B7CC-CDF4A8E3DFDE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4553890" y="5818049"/>
                <a:ext cx="486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B52001AC-E658-015A-C3F9-041860925A23}"/>
                  </a:ext>
                </a:extLst>
              </p14:cNvPr>
              <p14:cNvContentPartPr/>
              <p14:nvPr/>
            </p14:nvContentPartPr>
            <p14:xfrm>
              <a:off x="5203690" y="5853689"/>
              <a:ext cx="767160" cy="28584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B52001AC-E658-015A-C3F9-041860925A23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5195050" y="5845049"/>
                <a:ext cx="78480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1106B7C0-D618-AD55-1BDB-B4D57EB6E6AE}"/>
                  </a:ext>
                </a:extLst>
              </p14:cNvPr>
              <p14:cNvContentPartPr/>
              <p14:nvPr/>
            </p14:nvContentPartPr>
            <p14:xfrm>
              <a:off x="6023770" y="5966009"/>
              <a:ext cx="1402920" cy="1951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1106B7C0-D618-AD55-1BDB-B4D57EB6E6AE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6015130" y="5957369"/>
                <a:ext cx="14205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D26C38C1-914F-1F12-764C-2E299747843A}"/>
                  </a:ext>
                </a:extLst>
              </p14:cNvPr>
              <p14:cNvContentPartPr/>
              <p14:nvPr/>
            </p14:nvContentPartPr>
            <p14:xfrm>
              <a:off x="6085690" y="5884289"/>
              <a:ext cx="1011600" cy="4752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D26C38C1-914F-1F12-764C-2E299747843A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6076690" y="5875289"/>
                <a:ext cx="1029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6D4C9D66-8321-D2A6-28CE-97330E033B35}"/>
                  </a:ext>
                </a:extLst>
              </p14:cNvPr>
              <p14:cNvContentPartPr/>
              <p14:nvPr/>
            </p14:nvContentPartPr>
            <p14:xfrm>
              <a:off x="7678330" y="6039809"/>
              <a:ext cx="665640" cy="14940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6D4C9D66-8321-D2A6-28CE-97330E033B35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7669330" y="6030809"/>
                <a:ext cx="6832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D1AAC9EF-FDC8-0B24-06B7-999A9C60FC54}"/>
                  </a:ext>
                </a:extLst>
              </p14:cNvPr>
              <p14:cNvContentPartPr/>
              <p14:nvPr/>
            </p14:nvContentPartPr>
            <p14:xfrm>
              <a:off x="8532970" y="5759729"/>
              <a:ext cx="1145520" cy="4521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D1AAC9EF-FDC8-0B24-06B7-999A9C60FC54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524330" y="5750729"/>
                <a:ext cx="116316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E128EF08-8B33-5461-D5F7-878BD972C00D}"/>
                  </a:ext>
                </a:extLst>
              </p14:cNvPr>
              <p14:cNvContentPartPr/>
              <p14:nvPr/>
            </p14:nvContentPartPr>
            <p14:xfrm>
              <a:off x="9994210" y="5869889"/>
              <a:ext cx="98640" cy="4726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E128EF08-8B33-5461-D5F7-878BD972C00D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9985210" y="5861249"/>
                <a:ext cx="11628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A271B719-01DF-1E5C-ADA2-BC5B8A8A1A97}"/>
                  </a:ext>
                </a:extLst>
              </p14:cNvPr>
              <p14:cNvContentPartPr/>
              <p14:nvPr/>
            </p14:nvContentPartPr>
            <p14:xfrm>
              <a:off x="10164850" y="6057089"/>
              <a:ext cx="94680" cy="1051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A271B719-01DF-1E5C-ADA2-BC5B8A8A1A97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0155850" y="6048089"/>
                <a:ext cx="112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2E83BE8D-D93F-F6B7-1D74-3F4B09A749B5}"/>
                  </a:ext>
                </a:extLst>
              </p14:cNvPr>
              <p14:cNvContentPartPr/>
              <p14:nvPr/>
            </p14:nvContentPartPr>
            <p14:xfrm>
              <a:off x="10358530" y="5748569"/>
              <a:ext cx="27720" cy="41472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2E83BE8D-D93F-F6B7-1D74-3F4B09A749B5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0349890" y="5739929"/>
                <a:ext cx="453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056CD924-45C5-31FE-D0FD-04BFAC8B1D21}"/>
                  </a:ext>
                </a:extLst>
              </p14:cNvPr>
              <p14:cNvContentPartPr/>
              <p14:nvPr/>
            </p14:nvContentPartPr>
            <p14:xfrm>
              <a:off x="10482010" y="6052409"/>
              <a:ext cx="315000" cy="1116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056CD924-45C5-31FE-D0FD-04BFAC8B1D21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0473010" y="6043769"/>
                <a:ext cx="3326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A175A8A4-6449-A614-6610-DA7CB563C9ED}"/>
                  </a:ext>
                </a:extLst>
              </p14:cNvPr>
              <p14:cNvContentPartPr/>
              <p14:nvPr/>
            </p14:nvContentPartPr>
            <p14:xfrm>
              <a:off x="10926610" y="5770889"/>
              <a:ext cx="208440" cy="3844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A175A8A4-6449-A614-6610-DA7CB563C9ED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0917610" y="5761889"/>
                <a:ext cx="22608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673D7397-EB91-D0C8-2C37-50254A724DA9}"/>
                  </a:ext>
                </a:extLst>
              </p14:cNvPr>
              <p14:cNvContentPartPr/>
              <p14:nvPr/>
            </p14:nvContentPartPr>
            <p14:xfrm>
              <a:off x="11080330" y="5760809"/>
              <a:ext cx="894240" cy="4125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673D7397-EB91-D0C8-2C37-50254A724DA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1071690" y="5752169"/>
                <a:ext cx="91188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832ECBE3-597A-DA41-2D1B-CF8360FC6F20}"/>
                  </a:ext>
                </a:extLst>
              </p14:cNvPr>
              <p14:cNvContentPartPr/>
              <p14:nvPr/>
            </p14:nvContentPartPr>
            <p14:xfrm>
              <a:off x="10028410" y="6325649"/>
              <a:ext cx="763920" cy="18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832ECBE3-597A-DA41-2D1B-CF8360FC6F20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0019770" y="6316649"/>
                <a:ext cx="781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A61AC650-80C6-B3F6-B6A7-480A2BC56CBE}"/>
                  </a:ext>
                </a:extLst>
              </p14:cNvPr>
              <p14:cNvContentPartPr/>
              <p14:nvPr/>
            </p14:nvContentPartPr>
            <p14:xfrm>
              <a:off x="2722570" y="6444089"/>
              <a:ext cx="29520" cy="2354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A61AC650-80C6-B3F6-B6A7-480A2BC56CBE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2713570" y="6435089"/>
                <a:ext cx="471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6E1B8B2F-3277-A031-C31A-94F46C54BC69}"/>
                  </a:ext>
                </a:extLst>
              </p14:cNvPr>
              <p14:cNvContentPartPr/>
              <p14:nvPr/>
            </p14:nvContentPartPr>
            <p14:xfrm>
              <a:off x="2705290" y="6422849"/>
              <a:ext cx="189000" cy="15660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6E1B8B2F-3277-A031-C31A-94F46C54BC69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2696650" y="6413849"/>
                <a:ext cx="2066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DD109231-A223-23F4-E99B-840EB743C222}"/>
                  </a:ext>
                </a:extLst>
              </p14:cNvPr>
              <p14:cNvContentPartPr/>
              <p14:nvPr/>
            </p14:nvContentPartPr>
            <p14:xfrm>
              <a:off x="2649490" y="6338609"/>
              <a:ext cx="238320" cy="259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DD109231-A223-23F4-E99B-840EB743C222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2640490" y="6329969"/>
                <a:ext cx="2559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45664DF6-A0C6-E913-AFD4-BA4DC0A15A56}"/>
                  </a:ext>
                </a:extLst>
              </p14:cNvPr>
              <p14:cNvContentPartPr/>
              <p14:nvPr/>
            </p14:nvContentPartPr>
            <p14:xfrm>
              <a:off x="2984290" y="6622289"/>
              <a:ext cx="74520" cy="8388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45664DF6-A0C6-E913-AFD4-BA4DC0A15A56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2975650" y="6613289"/>
                <a:ext cx="921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FAFD0599-B388-F238-8533-6098A669482D}"/>
                  </a:ext>
                </a:extLst>
              </p14:cNvPr>
              <p14:cNvContentPartPr/>
              <p14:nvPr/>
            </p14:nvContentPartPr>
            <p14:xfrm>
              <a:off x="3307570" y="6417089"/>
              <a:ext cx="290880" cy="26280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FAFD0599-B388-F238-8533-6098A669482D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3298570" y="6408089"/>
                <a:ext cx="30852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DBA5E199-B2CC-5E6A-3E33-C93C3C355A7A}"/>
                  </a:ext>
                </a:extLst>
              </p14:cNvPr>
              <p14:cNvContentPartPr/>
              <p14:nvPr/>
            </p14:nvContentPartPr>
            <p14:xfrm>
              <a:off x="3335650" y="6281369"/>
              <a:ext cx="293400" cy="2772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DBA5E199-B2CC-5E6A-3E33-C93C3C355A7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326650" y="6272369"/>
                <a:ext cx="311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7A90AA93-2E73-FC71-7088-7B1747D7D1B3}"/>
                  </a:ext>
                </a:extLst>
              </p14:cNvPr>
              <p14:cNvContentPartPr/>
              <p14:nvPr/>
            </p14:nvContentPartPr>
            <p14:xfrm>
              <a:off x="3688450" y="6608969"/>
              <a:ext cx="152280" cy="10080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7A90AA93-2E73-FC71-7088-7B1747D7D1B3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3679450" y="6600329"/>
                <a:ext cx="1699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D1BFF5B4-08D3-7D77-476A-B9C9FFD9F0E3}"/>
                  </a:ext>
                </a:extLst>
              </p14:cNvPr>
              <p14:cNvContentPartPr/>
              <p14:nvPr/>
            </p14:nvContentPartPr>
            <p14:xfrm>
              <a:off x="4070050" y="6409889"/>
              <a:ext cx="243360" cy="24444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D1BFF5B4-08D3-7D77-476A-B9C9FFD9F0E3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4061410" y="6401249"/>
                <a:ext cx="2610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17FB6F73-F239-8F3C-9657-C34CB8A471D3}"/>
                  </a:ext>
                </a:extLst>
              </p14:cNvPr>
              <p14:cNvContentPartPr/>
              <p14:nvPr/>
            </p14:nvContentPartPr>
            <p14:xfrm>
              <a:off x="4137730" y="6389009"/>
              <a:ext cx="199800" cy="237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17FB6F73-F239-8F3C-9657-C34CB8A471D3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129090" y="6380369"/>
                <a:ext cx="2174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EC0999DC-A0BA-C926-1320-105A631C2955}"/>
                  </a:ext>
                </a:extLst>
              </p14:cNvPr>
              <p14:cNvContentPartPr/>
              <p14:nvPr/>
            </p14:nvContentPartPr>
            <p14:xfrm>
              <a:off x="4067530" y="6323129"/>
              <a:ext cx="260640" cy="259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EC0999DC-A0BA-C926-1320-105A631C2955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058890" y="6314489"/>
                <a:ext cx="2782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17A0FF8C-3539-78FC-CEBC-E717A3017E20}"/>
                  </a:ext>
                </a:extLst>
              </p14:cNvPr>
              <p14:cNvContentPartPr/>
              <p14:nvPr/>
            </p14:nvContentPartPr>
            <p14:xfrm>
              <a:off x="4437610" y="6652169"/>
              <a:ext cx="142920" cy="15516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17A0FF8C-3539-78FC-CEBC-E717A3017E20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4428970" y="6643169"/>
                <a:ext cx="16056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43E732A0-9FB0-63F0-0345-E202EC17DE2B}"/>
              </a:ext>
            </a:extLst>
          </p:cNvPr>
          <p:cNvGrpSpPr/>
          <p:nvPr/>
        </p:nvGrpSpPr>
        <p:grpSpPr>
          <a:xfrm>
            <a:off x="5012530" y="6324569"/>
            <a:ext cx="2904120" cy="417600"/>
            <a:chOff x="5012530" y="6324569"/>
            <a:chExt cx="290412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3D5EB70-150A-41FD-5E2B-4BBCEB7B08A2}"/>
                    </a:ext>
                  </a:extLst>
                </p14:cNvPr>
                <p14:cNvContentPartPr/>
                <p14:nvPr/>
              </p14:nvContentPartPr>
              <p14:xfrm>
                <a:off x="5014690" y="6536969"/>
                <a:ext cx="124200" cy="1324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3D5EB70-150A-41FD-5E2B-4BBCEB7B08A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006050" y="6528329"/>
                  <a:ext cx="141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55467D6-B64B-938D-147A-DA733F48E7E4}"/>
                    </a:ext>
                  </a:extLst>
                </p14:cNvPr>
                <p14:cNvContentPartPr/>
                <p14:nvPr/>
              </p14:nvContentPartPr>
              <p14:xfrm>
                <a:off x="5012530" y="6389009"/>
                <a:ext cx="200880" cy="136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55467D6-B64B-938D-147A-DA733F48E7E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003890" y="6380009"/>
                  <a:ext cx="218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B2BB39F-D46A-56BA-D78B-003FE743E0B2}"/>
                    </a:ext>
                  </a:extLst>
                </p14:cNvPr>
                <p14:cNvContentPartPr/>
                <p14:nvPr/>
              </p14:nvContentPartPr>
              <p14:xfrm>
                <a:off x="5365330" y="6544529"/>
                <a:ext cx="145800" cy="259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B2BB39F-D46A-56BA-D78B-003FE743E0B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356690" y="6535529"/>
                  <a:ext cx="163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DD65526-9B43-5884-8D95-72979157B54D}"/>
                    </a:ext>
                  </a:extLst>
                </p14:cNvPr>
                <p14:cNvContentPartPr/>
                <p14:nvPr/>
              </p14:nvContentPartPr>
              <p14:xfrm>
                <a:off x="5345530" y="6614009"/>
                <a:ext cx="157680" cy="19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DD65526-9B43-5884-8D95-72979157B54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336890" y="6605009"/>
                  <a:ext cx="175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453257E-CB74-359E-70C4-3261CD0C4796}"/>
                    </a:ext>
                  </a:extLst>
                </p14:cNvPr>
                <p14:cNvContentPartPr/>
                <p14:nvPr/>
              </p14:nvContentPartPr>
              <p14:xfrm>
                <a:off x="5661250" y="6366329"/>
                <a:ext cx="188640" cy="3520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453257E-CB74-359E-70C4-3261CD0C479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652250" y="6357329"/>
                  <a:ext cx="2062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C3CDA7B-3901-170A-1A4A-CFD9CC3ABCA8}"/>
                    </a:ext>
                  </a:extLst>
                </p14:cNvPr>
                <p14:cNvContentPartPr/>
                <p14:nvPr/>
              </p14:nvContentPartPr>
              <p14:xfrm>
                <a:off x="5824330" y="6503849"/>
                <a:ext cx="177480" cy="135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C3CDA7B-3901-170A-1A4A-CFD9CC3ABCA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815330" y="6495209"/>
                  <a:ext cx="195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3DD74C3-ED85-74BA-2640-D9B848009FF4}"/>
                    </a:ext>
                  </a:extLst>
                </p14:cNvPr>
                <p14:cNvContentPartPr/>
                <p14:nvPr/>
              </p14:nvContentPartPr>
              <p14:xfrm>
                <a:off x="5838010" y="6465689"/>
                <a:ext cx="233640" cy="168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3DD74C3-ED85-74BA-2640-D9B848009FF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829010" y="6456689"/>
                  <a:ext cx="251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B36B241-DECE-7D0E-884D-8A83F1147CB1}"/>
                    </a:ext>
                  </a:extLst>
                </p14:cNvPr>
                <p14:cNvContentPartPr/>
                <p14:nvPr/>
              </p14:nvContentPartPr>
              <p14:xfrm>
                <a:off x="6086410" y="6642089"/>
                <a:ext cx="46440" cy="957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B36B241-DECE-7D0E-884D-8A83F1147CB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077410" y="6633089"/>
                  <a:ext cx="64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21D3F26-4ECE-67D7-94FB-94490FC4252B}"/>
                    </a:ext>
                  </a:extLst>
                </p14:cNvPr>
                <p14:cNvContentPartPr/>
                <p14:nvPr/>
              </p14:nvContentPartPr>
              <p14:xfrm>
                <a:off x="6297730" y="6452369"/>
                <a:ext cx="118080" cy="2530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21D3F26-4ECE-67D7-94FB-94490FC4252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289090" y="6443729"/>
                  <a:ext cx="135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C65AF52-B781-6D82-7D7C-0215A3B98BEF}"/>
                    </a:ext>
                  </a:extLst>
                </p14:cNvPr>
                <p14:cNvContentPartPr/>
                <p14:nvPr/>
              </p14:nvContentPartPr>
              <p14:xfrm>
                <a:off x="6420490" y="6659369"/>
                <a:ext cx="117000" cy="799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C65AF52-B781-6D82-7D7C-0215A3B98BE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411490" y="6650369"/>
                  <a:ext cx="134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BC484C5-5E17-4A5D-C001-A4B92A775E07}"/>
                    </a:ext>
                  </a:extLst>
                </p14:cNvPr>
                <p14:cNvContentPartPr/>
                <p14:nvPr/>
              </p14:nvContentPartPr>
              <p14:xfrm>
                <a:off x="6668890" y="6464609"/>
                <a:ext cx="146880" cy="168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BC484C5-5E17-4A5D-C001-A4B92A775E0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659890" y="6455969"/>
                  <a:ext cx="164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3387ADB-6A76-6706-16C3-8822EA7EFED2}"/>
                    </a:ext>
                  </a:extLst>
                </p14:cNvPr>
                <p14:cNvContentPartPr/>
                <p14:nvPr/>
              </p14:nvContentPartPr>
              <p14:xfrm>
                <a:off x="6669970" y="6512849"/>
                <a:ext cx="218520" cy="507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3387ADB-6A76-6706-16C3-8822EA7EFED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660970" y="6503849"/>
                  <a:ext cx="236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711F09E-B809-358D-745E-BC4EA238A8B6}"/>
                    </a:ext>
                  </a:extLst>
                </p14:cNvPr>
                <p14:cNvContentPartPr/>
                <p14:nvPr/>
              </p14:nvContentPartPr>
              <p14:xfrm>
                <a:off x="6762130" y="6337529"/>
                <a:ext cx="283680" cy="378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711F09E-B809-358D-745E-BC4EA238A8B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753130" y="6328889"/>
                  <a:ext cx="3013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2575C43-12F2-C536-86EF-B8B587BE73BA}"/>
                    </a:ext>
                  </a:extLst>
                </p14:cNvPr>
                <p14:cNvContentPartPr/>
                <p14:nvPr/>
              </p14:nvContentPartPr>
              <p14:xfrm>
                <a:off x="7244530" y="6636689"/>
                <a:ext cx="108720" cy="1054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2575C43-12F2-C536-86EF-B8B587BE73B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235890" y="6628049"/>
                  <a:ext cx="126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07B123F-71D3-2077-15C5-36AC2630D563}"/>
                    </a:ext>
                  </a:extLst>
                </p14:cNvPr>
                <p14:cNvContentPartPr/>
                <p14:nvPr/>
              </p14:nvContentPartPr>
              <p14:xfrm>
                <a:off x="7729810" y="6405209"/>
                <a:ext cx="36360" cy="2664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07B123F-71D3-2077-15C5-36AC2630D56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720810" y="6396209"/>
                  <a:ext cx="54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CA574B2-A85C-4080-0CD8-3D6992BCEDE6}"/>
                    </a:ext>
                  </a:extLst>
                </p14:cNvPr>
                <p14:cNvContentPartPr/>
                <p14:nvPr/>
              </p14:nvContentPartPr>
              <p14:xfrm>
                <a:off x="7780570" y="6417809"/>
                <a:ext cx="136080" cy="12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CA574B2-A85C-4080-0CD8-3D6992BCEDE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771930" y="6408809"/>
                  <a:ext cx="153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666D562-0855-CE1B-2705-CCF19618225F}"/>
                    </a:ext>
                  </a:extLst>
                </p14:cNvPr>
                <p14:cNvContentPartPr/>
                <p14:nvPr/>
              </p14:nvContentPartPr>
              <p14:xfrm>
                <a:off x="7734490" y="6562889"/>
                <a:ext cx="164160" cy="147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666D562-0855-CE1B-2705-CCF19618225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725490" y="6554249"/>
                  <a:ext cx="181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5653EAB-2A7F-CCBD-29A2-EFC478B4A13E}"/>
                    </a:ext>
                  </a:extLst>
                </p14:cNvPr>
                <p14:cNvContentPartPr/>
                <p14:nvPr/>
              </p14:nvContentPartPr>
              <p14:xfrm>
                <a:off x="7701010" y="6324569"/>
                <a:ext cx="176760" cy="23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5653EAB-2A7F-CCBD-29A2-EFC478B4A13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692010" y="6315569"/>
                  <a:ext cx="194400" cy="4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7772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6F05134-76C6-B97E-3506-E1CA2AE61BB7}"/>
              </a:ext>
            </a:extLst>
          </p:cNvPr>
          <p:cNvGrpSpPr/>
          <p:nvPr/>
        </p:nvGrpSpPr>
        <p:grpSpPr>
          <a:xfrm>
            <a:off x="796930" y="167129"/>
            <a:ext cx="1542960" cy="653760"/>
            <a:chOff x="796930" y="167129"/>
            <a:chExt cx="154296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14E546F-B9DA-F93F-0C0C-D13623E7A73E}"/>
                    </a:ext>
                  </a:extLst>
                </p14:cNvPr>
                <p14:cNvContentPartPr/>
                <p14:nvPr/>
              </p14:nvContentPartPr>
              <p14:xfrm>
                <a:off x="836170" y="294569"/>
                <a:ext cx="102960" cy="296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14E546F-B9DA-F93F-0C0C-D13623E7A73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7530" y="285929"/>
                  <a:ext cx="1206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2A5AC73-D791-C577-A53F-48ED017CCEF7}"/>
                    </a:ext>
                  </a:extLst>
                </p14:cNvPr>
                <p14:cNvContentPartPr/>
                <p14:nvPr/>
              </p14:nvContentPartPr>
              <p14:xfrm>
                <a:off x="796930" y="256049"/>
                <a:ext cx="259200" cy="63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2A5AC73-D791-C577-A53F-48ED017CCE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7930" y="247049"/>
                  <a:ext cx="276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E5E0683-674E-E89D-310C-93AEAC3C1989}"/>
                    </a:ext>
                  </a:extLst>
                </p14:cNvPr>
                <p14:cNvContentPartPr/>
                <p14:nvPr/>
              </p14:nvContentPartPr>
              <p14:xfrm>
                <a:off x="980890" y="167129"/>
                <a:ext cx="309600" cy="440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E5E0683-674E-E89D-310C-93AEAC3C198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1890" y="158129"/>
                  <a:ext cx="3272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98FD242-E471-162E-10ED-36EF99848727}"/>
                    </a:ext>
                  </a:extLst>
                </p14:cNvPr>
                <p14:cNvContentPartPr/>
                <p14:nvPr/>
              </p14:nvContentPartPr>
              <p14:xfrm>
                <a:off x="1495330" y="410849"/>
                <a:ext cx="844560" cy="41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98FD242-E471-162E-10ED-36EF9984872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6690" y="401849"/>
                  <a:ext cx="8622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580B4CE-5BD5-B040-BBE5-D3750728DA4D}"/>
                    </a:ext>
                  </a:extLst>
                </p14:cNvPr>
                <p14:cNvContentPartPr/>
                <p14:nvPr/>
              </p14:nvContentPartPr>
              <p14:xfrm>
                <a:off x="2034610" y="298169"/>
                <a:ext cx="27720" cy="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580B4CE-5BD5-B040-BBE5-D3750728DA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25970" y="289169"/>
                  <a:ext cx="453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1D9E56-93BD-61D8-1ADD-F7ABC2992B2A}"/>
              </a:ext>
            </a:extLst>
          </p:cNvPr>
          <p:cNvGrpSpPr/>
          <p:nvPr/>
        </p:nvGrpSpPr>
        <p:grpSpPr>
          <a:xfrm>
            <a:off x="2539690" y="156329"/>
            <a:ext cx="2029320" cy="623520"/>
            <a:chOff x="2539690" y="156329"/>
            <a:chExt cx="202932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2725CC1-707A-A3C6-92F5-49171CE981B3}"/>
                    </a:ext>
                  </a:extLst>
                </p14:cNvPr>
                <p14:cNvContentPartPr/>
                <p14:nvPr/>
              </p14:nvContentPartPr>
              <p14:xfrm>
                <a:off x="2539690" y="199889"/>
                <a:ext cx="1443960" cy="579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2725CC1-707A-A3C6-92F5-49171CE981B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30690" y="190889"/>
                  <a:ext cx="146160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D986C14-FA8E-51C0-599A-9E1D0A107291}"/>
                    </a:ext>
                  </a:extLst>
                </p14:cNvPr>
                <p14:cNvContentPartPr/>
                <p14:nvPr/>
              </p14:nvContentPartPr>
              <p14:xfrm>
                <a:off x="3400810" y="345329"/>
                <a:ext cx="396720" cy="21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D986C14-FA8E-51C0-599A-9E1D0A10729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91810" y="336689"/>
                  <a:ext cx="414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17DB828-4AB5-1FF3-DBE2-6655DCA2B5D5}"/>
                    </a:ext>
                  </a:extLst>
                </p14:cNvPr>
                <p14:cNvContentPartPr/>
                <p14:nvPr/>
              </p14:nvContentPartPr>
              <p14:xfrm>
                <a:off x="4340050" y="389969"/>
                <a:ext cx="180720" cy="203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17DB828-4AB5-1FF3-DBE2-6655DCA2B5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31410" y="381329"/>
                  <a:ext cx="198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B45D6BB-C2C2-A982-5093-AA538AE46B2A}"/>
                    </a:ext>
                  </a:extLst>
                </p14:cNvPr>
                <p14:cNvContentPartPr/>
                <p14:nvPr/>
              </p14:nvContentPartPr>
              <p14:xfrm>
                <a:off x="4294690" y="325889"/>
                <a:ext cx="274320" cy="22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B45D6BB-C2C2-A982-5093-AA538AE46B2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86050" y="316889"/>
                  <a:ext cx="291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334E68-4551-7483-FFF1-350064A7E140}"/>
                    </a:ext>
                  </a:extLst>
                </p14:cNvPr>
                <p14:cNvContentPartPr/>
                <p14:nvPr/>
              </p14:nvContentPartPr>
              <p14:xfrm>
                <a:off x="4336090" y="156329"/>
                <a:ext cx="166680" cy="121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D334E68-4551-7483-FFF1-350064A7E14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27450" y="147329"/>
                  <a:ext cx="18432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76334F-BE2D-F05B-F8C9-EDC583CFCB44}"/>
              </a:ext>
            </a:extLst>
          </p:cNvPr>
          <p:cNvGrpSpPr/>
          <p:nvPr/>
        </p:nvGrpSpPr>
        <p:grpSpPr>
          <a:xfrm>
            <a:off x="5048530" y="158489"/>
            <a:ext cx="1545840" cy="404280"/>
            <a:chOff x="5048530" y="158489"/>
            <a:chExt cx="154584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269F47-5475-FAEA-B447-74771854ABBD}"/>
                    </a:ext>
                  </a:extLst>
                </p14:cNvPr>
                <p14:cNvContentPartPr/>
                <p14:nvPr/>
              </p14:nvContentPartPr>
              <p14:xfrm>
                <a:off x="5048530" y="246329"/>
                <a:ext cx="695880" cy="316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269F47-5475-FAEA-B447-74771854ABB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39530" y="237689"/>
                  <a:ext cx="713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9EEE40-0A6C-7E69-9BE5-DBE880671596}"/>
                    </a:ext>
                  </a:extLst>
                </p14:cNvPr>
                <p14:cNvContentPartPr/>
                <p14:nvPr/>
              </p14:nvContentPartPr>
              <p14:xfrm>
                <a:off x="5923330" y="158489"/>
                <a:ext cx="671040" cy="370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9EEE40-0A6C-7E69-9BE5-DBE88067159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14330" y="149849"/>
                  <a:ext cx="688680" cy="38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6F7EB1-F1E5-F664-3046-2006718C2220}"/>
              </a:ext>
            </a:extLst>
          </p:cNvPr>
          <p:cNvGrpSpPr/>
          <p:nvPr/>
        </p:nvGrpSpPr>
        <p:grpSpPr>
          <a:xfrm>
            <a:off x="6807490" y="132929"/>
            <a:ext cx="1927800" cy="565560"/>
            <a:chOff x="6807490" y="132929"/>
            <a:chExt cx="192780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6D163E7-6BD9-5D7E-71B4-602EEE9CA973}"/>
                    </a:ext>
                  </a:extLst>
                </p14:cNvPr>
                <p14:cNvContentPartPr/>
                <p14:nvPr/>
              </p14:nvContentPartPr>
              <p14:xfrm>
                <a:off x="6807490" y="132929"/>
                <a:ext cx="1233720" cy="565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6D163E7-6BD9-5D7E-71B4-602EEE9CA97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98490" y="124289"/>
                  <a:ext cx="12513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75579F0-CDF4-3494-4AC4-687CD9AFD741}"/>
                    </a:ext>
                  </a:extLst>
                </p14:cNvPr>
                <p14:cNvContentPartPr/>
                <p14:nvPr/>
              </p14:nvContentPartPr>
              <p14:xfrm>
                <a:off x="8019610" y="405809"/>
                <a:ext cx="121680" cy="134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75579F0-CDF4-3494-4AC4-687CD9AFD74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10970" y="396809"/>
                  <a:ext cx="139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127F0E8-4E07-0CC4-513D-C2CA5E71A916}"/>
                    </a:ext>
                  </a:extLst>
                </p14:cNvPr>
                <p14:cNvContentPartPr/>
                <p14:nvPr/>
              </p14:nvContentPartPr>
              <p14:xfrm>
                <a:off x="8387530" y="396089"/>
                <a:ext cx="107640" cy="125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127F0E8-4E07-0CC4-513D-C2CA5E71A9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78530" y="387089"/>
                  <a:ext cx="125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215FC87-DA89-D741-9FE0-471EC339B9F6}"/>
                    </a:ext>
                  </a:extLst>
                </p14:cNvPr>
                <p14:cNvContentPartPr/>
                <p14:nvPr/>
              </p14:nvContentPartPr>
              <p14:xfrm>
                <a:off x="8586250" y="396089"/>
                <a:ext cx="149040" cy="129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215FC87-DA89-D741-9FE0-471EC339B9F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77250" y="387449"/>
                  <a:ext cx="16668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47591D-0969-881A-7A35-F12AD92B7BA1}"/>
                  </a:ext>
                </a:extLst>
              </p14:cNvPr>
              <p14:cNvContentPartPr/>
              <p14:nvPr/>
            </p14:nvContentPartPr>
            <p14:xfrm>
              <a:off x="747970" y="1052369"/>
              <a:ext cx="1191240" cy="347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47591D-0969-881A-7A35-F12AD92B7BA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8970" y="1043369"/>
                <a:ext cx="1208880" cy="36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2FE5DBC-257E-B1C3-CB9C-39A93C70E4D9}"/>
              </a:ext>
            </a:extLst>
          </p:cNvPr>
          <p:cNvGrpSpPr/>
          <p:nvPr/>
        </p:nvGrpSpPr>
        <p:grpSpPr>
          <a:xfrm>
            <a:off x="2207050" y="774449"/>
            <a:ext cx="3463200" cy="571680"/>
            <a:chOff x="2207050" y="774449"/>
            <a:chExt cx="346320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26D0347-3573-7729-5CCA-7567B823362D}"/>
                    </a:ext>
                  </a:extLst>
                </p14:cNvPr>
                <p14:cNvContentPartPr/>
                <p14:nvPr/>
              </p14:nvContentPartPr>
              <p14:xfrm>
                <a:off x="2207050" y="774449"/>
                <a:ext cx="1885680" cy="432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26D0347-3573-7729-5CCA-7567B82336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98410" y="765809"/>
                  <a:ext cx="19033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67F636A-A3A2-85EC-6FFC-7FE7F2B39DC4}"/>
                    </a:ext>
                  </a:extLst>
                </p14:cNvPr>
                <p14:cNvContentPartPr/>
                <p14:nvPr/>
              </p14:nvContentPartPr>
              <p14:xfrm>
                <a:off x="3469930" y="919529"/>
                <a:ext cx="353160" cy="34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67F636A-A3A2-85EC-6FFC-7FE7F2B39D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61290" y="910529"/>
                  <a:ext cx="370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75007E-7D45-FF08-2A0B-E2C33E72D7E5}"/>
                    </a:ext>
                  </a:extLst>
                </p14:cNvPr>
                <p14:cNvContentPartPr/>
                <p14:nvPr/>
              </p14:nvContentPartPr>
              <p14:xfrm>
                <a:off x="3112450" y="928529"/>
                <a:ext cx="18360" cy="8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75007E-7D45-FF08-2A0B-E2C33E72D7E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03450" y="919529"/>
                  <a:ext cx="36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16EDAA0-05CD-BA42-8817-3ECC5252DB5F}"/>
                    </a:ext>
                  </a:extLst>
                </p14:cNvPr>
                <p14:cNvContentPartPr/>
                <p14:nvPr/>
              </p14:nvContentPartPr>
              <p14:xfrm>
                <a:off x="4469650" y="1010609"/>
                <a:ext cx="245520" cy="141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16EDAA0-05CD-BA42-8817-3ECC5252DB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60650" y="1001969"/>
                  <a:ext cx="263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52D4C68-A214-901B-36CE-CB008242BCFD}"/>
                    </a:ext>
                  </a:extLst>
                </p14:cNvPr>
                <p14:cNvContentPartPr/>
                <p14:nvPr/>
              </p14:nvContentPartPr>
              <p14:xfrm>
                <a:off x="4548130" y="995489"/>
                <a:ext cx="275400" cy="179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52D4C68-A214-901B-36CE-CB008242BCF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39130" y="986489"/>
                  <a:ext cx="293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0D4D516-71E3-104A-A295-979E8D1147BB}"/>
                    </a:ext>
                  </a:extLst>
                </p14:cNvPr>
                <p14:cNvContentPartPr/>
                <p14:nvPr/>
              </p14:nvContentPartPr>
              <p14:xfrm>
                <a:off x="4721290" y="1168289"/>
                <a:ext cx="128520" cy="155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0D4D516-71E3-104A-A295-979E8D1147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12290" y="1159649"/>
                  <a:ext cx="146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75FDEBA-8C38-CB12-64D3-B0CBD50B2094}"/>
                    </a:ext>
                  </a:extLst>
                </p14:cNvPr>
                <p14:cNvContentPartPr/>
                <p14:nvPr/>
              </p14:nvContentPartPr>
              <p14:xfrm>
                <a:off x="4993090" y="1033289"/>
                <a:ext cx="157680" cy="312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75FDEBA-8C38-CB12-64D3-B0CBD50B209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84090" y="1024289"/>
                  <a:ext cx="1753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A7B6334-1066-EE7F-180C-1B821DECD26F}"/>
                    </a:ext>
                  </a:extLst>
                </p14:cNvPr>
                <p14:cNvContentPartPr/>
                <p14:nvPr/>
              </p14:nvContentPartPr>
              <p14:xfrm>
                <a:off x="5168050" y="1250369"/>
                <a:ext cx="100440" cy="89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A7B6334-1066-EE7F-180C-1B821DECD26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59410" y="1241369"/>
                  <a:ext cx="118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5ED785F-E269-8990-A0A3-B1CC23E53EC3}"/>
                    </a:ext>
                  </a:extLst>
                </p14:cNvPr>
                <p14:cNvContentPartPr/>
                <p14:nvPr/>
              </p14:nvContentPartPr>
              <p14:xfrm>
                <a:off x="5415730" y="989729"/>
                <a:ext cx="174240" cy="163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5ED785F-E269-8990-A0A3-B1CC23E53EC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06730" y="981089"/>
                  <a:ext cx="191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C808378-0FA3-B8D5-1642-7EA6634F5EAF}"/>
                    </a:ext>
                  </a:extLst>
                </p14:cNvPr>
                <p14:cNvContentPartPr/>
                <p14:nvPr/>
              </p14:nvContentPartPr>
              <p14:xfrm>
                <a:off x="5411050" y="1073249"/>
                <a:ext cx="259200" cy="8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C808378-0FA3-B8D5-1642-7EA6634F5EA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02050" y="1064249"/>
                  <a:ext cx="27684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9ED4D0A-33F8-39C9-1A97-B0BEFD6342C1}"/>
              </a:ext>
            </a:extLst>
          </p:cNvPr>
          <p:cNvGrpSpPr/>
          <p:nvPr/>
        </p:nvGrpSpPr>
        <p:grpSpPr>
          <a:xfrm>
            <a:off x="5855290" y="879569"/>
            <a:ext cx="448560" cy="303120"/>
            <a:chOff x="5855290" y="879569"/>
            <a:chExt cx="44856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C28B0E9-D880-98A1-3744-AB15ED659D97}"/>
                    </a:ext>
                  </a:extLst>
                </p14:cNvPr>
                <p14:cNvContentPartPr/>
                <p14:nvPr/>
              </p14:nvContentPartPr>
              <p14:xfrm>
                <a:off x="5855290" y="986129"/>
                <a:ext cx="279000" cy="38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C28B0E9-D880-98A1-3744-AB15ED659D9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46290" y="977489"/>
                  <a:ext cx="296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2BE8E7B-3ECE-684A-A9BC-971B6A83D18D}"/>
                    </a:ext>
                  </a:extLst>
                </p14:cNvPr>
                <p14:cNvContentPartPr/>
                <p14:nvPr/>
              </p14:nvContentPartPr>
              <p14:xfrm>
                <a:off x="5877610" y="1067129"/>
                <a:ext cx="266400" cy="12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2BE8E7B-3ECE-684A-A9BC-971B6A83D1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68610" y="1058489"/>
                  <a:ext cx="284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0EB6CCD-CBE8-621F-7B7C-8CC30C93087B}"/>
                    </a:ext>
                  </a:extLst>
                </p14:cNvPr>
                <p14:cNvContentPartPr/>
                <p14:nvPr/>
              </p14:nvContentPartPr>
              <p14:xfrm>
                <a:off x="6077770" y="879569"/>
                <a:ext cx="226080" cy="303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0EB6CCD-CBE8-621F-7B7C-8CC30C93087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68770" y="870929"/>
                  <a:ext cx="24372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BEAA8-C923-D895-BBC3-4E30F5618C8C}"/>
              </a:ext>
            </a:extLst>
          </p:cNvPr>
          <p:cNvGrpSpPr/>
          <p:nvPr/>
        </p:nvGrpSpPr>
        <p:grpSpPr>
          <a:xfrm>
            <a:off x="6662410" y="750689"/>
            <a:ext cx="366480" cy="451440"/>
            <a:chOff x="6662410" y="750689"/>
            <a:chExt cx="36648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2E4C85F-8213-3D7D-5121-3300EF4E51C4}"/>
                    </a:ext>
                  </a:extLst>
                </p14:cNvPr>
                <p14:cNvContentPartPr/>
                <p14:nvPr/>
              </p14:nvContentPartPr>
              <p14:xfrm>
                <a:off x="6707050" y="947249"/>
                <a:ext cx="321840" cy="254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2E4C85F-8213-3D7D-5121-3300EF4E51C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98410" y="938249"/>
                  <a:ext cx="3394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C634245-1B15-6A07-FF9E-3B1877B4BFC8}"/>
                    </a:ext>
                  </a:extLst>
                </p14:cNvPr>
                <p14:cNvContentPartPr/>
                <p14:nvPr/>
              </p14:nvContentPartPr>
              <p14:xfrm>
                <a:off x="6662410" y="879209"/>
                <a:ext cx="310680" cy="16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C634245-1B15-6A07-FF9E-3B1877B4BF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53410" y="870209"/>
                  <a:ext cx="328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9388AE4-0ACD-8EC0-39C5-68BEAE5A0C8F}"/>
                    </a:ext>
                  </a:extLst>
                </p14:cNvPr>
                <p14:cNvContentPartPr/>
                <p14:nvPr/>
              </p14:nvContentPartPr>
              <p14:xfrm>
                <a:off x="6800650" y="750689"/>
                <a:ext cx="86760" cy="86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9388AE4-0ACD-8EC0-39C5-68BEAE5A0C8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91650" y="741689"/>
                  <a:ext cx="10440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C297031-77FA-61D0-7193-45CB560860B9}"/>
              </a:ext>
            </a:extLst>
          </p:cNvPr>
          <p:cNvGrpSpPr/>
          <p:nvPr/>
        </p:nvGrpSpPr>
        <p:grpSpPr>
          <a:xfrm>
            <a:off x="7405090" y="801449"/>
            <a:ext cx="1607400" cy="339480"/>
            <a:chOff x="7405090" y="801449"/>
            <a:chExt cx="160740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9C46074-36CC-E9B3-28A9-1EFA7AD7C717}"/>
                    </a:ext>
                  </a:extLst>
                </p14:cNvPr>
                <p14:cNvContentPartPr/>
                <p14:nvPr/>
              </p14:nvContentPartPr>
              <p14:xfrm>
                <a:off x="7405090" y="801449"/>
                <a:ext cx="583920" cy="339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9C46074-36CC-E9B3-28A9-1EFA7AD7C71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96450" y="792449"/>
                  <a:ext cx="6015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8CF9A5A-6066-ACF4-D6D6-353F4D1C6ACA}"/>
                    </a:ext>
                  </a:extLst>
                </p14:cNvPr>
                <p14:cNvContentPartPr/>
                <p14:nvPr/>
              </p14:nvContentPartPr>
              <p14:xfrm>
                <a:off x="8184850" y="941129"/>
                <a:ext cx="827640" cy="186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8CF9A5A-6066-ACF4-D6D6-353F4D1C6AC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75850" y="932129"/>
                  <a:ext cx="8452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40D4064-877A-1695-22B7-35DC4DE21C61}"/>
              </a:ext>
            </a:extLst>
          </p:cNvPr>
          <p:cNvGrpSpPr/>
          <p:nvPr/>
        </p:nvGrpSpPr>
        <p:grpSpPr>
          <a:xfrm>
            <a:off x="9097090" y="802889"/>
            <a:ext cx="1119240" cy="591480"/>
            <a:chOff x="9097090" y="802889"/>
            <a:chExt cx="111924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549A717-1540-1E1A-231E-C940EE7BDA2D}"/>
                    </a:ext>
                  </a:extLst>
                </p14:cNvPr>
                <p14:cNvContentPartPr/>
                <p14:nvPr/>
              </p14:nvContentPartPr>
              <p14:xfrm>
                <a:off x="9097090" y="804689"/>
                <a:ext cx="1119240" cy="589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549A717-1540-1E1A-231E-C940EE7BDA2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88090" y="795689"/>
                  <a:ext cx="113688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8684EB8-1D9A-2E2B-66D1-6C91EE626907}"/>
                    </a:ext>
                  </a:extLst>
                </p14:cNvPr>
                <p14:cNvContentPartPr/>
                <p14:nvPr/>
              </p14:nvContentPartPr>
              <p14:xfrm>
                <a:off x="9822490" y="925649"/>
                <a:ext cx="335160" cy="56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8684EB8-1D9A-2E2B-66D1-6C91EE62690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13490" y="916649"/>
                  <a:ext cx="352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EBAB185-39A0-9605-4AFE-B2A42C7D5A28}"/>
                    </a:ext>
                  </a:extLst>
                </p14:cNvPr>
                <p14:cNvContentPartPr/>
                <p14:nvPr/>
              </p14:nvContentPartPr>
              <p14:xfrm>
                <a:off x="9789010" y="802889"/>
                <a:ext cx="42120" cy="10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EBAB185-39A0-9605-4AFE-B2A42C7D5A2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80010" y="793889"/>
                  <a:ext cx="597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C4ECB32-4B72-2779-C3AE-1A4190B5FF75}"/>
              </a:ext>
            </a:extLst>
          </p:cNvPr>
          <p:cNvGrpSpPr/>
          <p:nvPr/>
        </p:nvGrpSpPr>
        <p:grpSpPr>
          <a:xfrm>
            <a:off x="952450" y="1582649"/>
            <a:ext cx="9483480" cy="1063440"/>
            <a:chOff x="952450" y="1582649"/>
            <a:chExt cx="9483480" cy="10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F412822-6FD8-971B-D37A-6C8C58C7D1BC}"/>
                    </a:ext>
                  </a:extLst>
                </p14:cNvPr>
                <p14:cNvContentPartPr/>
                <p14:nvPr/>
              </p14:nvContentPartPr>
              <p14:xfrm>
                <a:off x="952450" y="1824929"/>
                <a:ext cx="254880" cy="259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F412822-6FD8-971B-D37A-6C8C58C7D1B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3450" y="1815929"/>
                  <a:ext cx="2725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45DAB8E-CB6C-0B9C-608D-328C3F68FAC3}"/>
                    </a:ext>
                  </a:extLst>
                </p14:cNvPr>
                <p14:cNvContentPartPr/>
                <p14:nvPr/>
              </p14:nvContentPartPr>
              <p14:xfrm>
                <a:off x="1202290" y="1743209"/>
                <a:ext cx="842400" cy="326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45DAB8E-CB6C-0B9C-608D-328C3F68FAC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93290" y="1734209"/>
                  <a:ext cx="8600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40EE17F-51E2-B74C-DD3B-2FA14C93C417}"/>
                    </a:ext>
                  </a:extLst>
                </p14:cNvPr>
                <p14:cNvContentPartPr/>
                <p14:nvPr/>
              </p14:nvContentPartPr>
              <p14:xfrm>
                <a:off x="1417930" y="1835729"/>
                <a:ext cx="331560" cy="38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40EE17F-51E2-B74C-DD3B-2FA14C93C41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09290" y="1827089"/>
                  <a:ext cx="349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1050EF8-9BBE-CCC0-C088-A50A80817D18}"/>
                    </a:ext>
                  </a:extLst>
                </p14:cNvPr>
                <p14:cNvContentPartPr/>
                <p14:nvPr/>
              </p14:nvContentPartPr>
              <p14:xfrm>
                <a:off x="2264290" y="1675889"/>
                <a:ext cx="675000" cy="387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1050EF8-9BBE-CCC0-C088-A50A80817D1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55650" y="1666889"/>
                  <a:ext cx="6926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995E791-F040-A2B1-0927-49966DBA348E}"/>
                    </a:ext>
                  </a:extLst>
                </p14:cNvPr>
                <p14:cNvContentPartPr/>
                <p14:nvPr/>
              </p14:nvContentPartPr>
              <p14:xfrm>
                <a:off x="2839210" y="1838609"/>
                <a:ext cx="134280" cy="11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995E791-F040-A2B1-0927-49966DBA348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30210" y="1829969"/>
                  <a:ext cx="151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7FFFB24-95D8-5157-072A-A0DC2C792BE3}"/>
                    </a:ext>
                  </a:extLst>
                </p14:cNvPr>
                <p14:cNvContentPartPr/>
                <p14:nvPr/>
              </p14:nvContentPartPr>
              <p14:xfrm>
                <a:off x="2249890" y="1869209"/>
                <a:ext cx="325800" cy="79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7FFFB24-95D8-5157-072A-A0DC2C792BE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41250" y="1860569"/>
                  <a:ext cx="343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AB0309C-1B6E-20AF-6FD4-B171E4713D01}"/>
                    </a:ext>
                  </a:extLst>
                </p14:cNvPr>
                <p14:cNvContentPartPr/>
                <p14:nvPr/>
              </p14:nvContentPartPr>
              <p14:xfrm>
                <a:off x="3255010" y="1728089"/>
                <a:ext cx="367560" cy="338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AB0309C-1B6E-20AF-6FD4-B171E4713D0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46370" y="1719089"/>
                  <a:ext cx="3852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23BEDE6-7CA4-8502-D442-71EA605937BF}"/>
                    </a:ext>
                  </a:extLst>
                </p14:cNvPr>
                <p14:cNvContentPartPr/>
                <p14:nvPr/>
              </p14:nvContentPartPr>
              <p14:xfrm>
                <a:off x="3853330" y="1656809"/>
                <a:ext cx="713880" cy="429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23BEDE6-7CA4-8502-D442-71EA605937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44690" y="1647809"/>
                  <a:ext cx="7315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EDAE719-4F48-3266-D35E-50EE7FA91840}"/>
                    </a:ext>
                  </a:extLst>
                </p14:cNvPr>
                <p14:cNvContentPartPr/>
                <p14:nvPr/>
              </p14:nvContentPartPr>
              <p14:xfrm>
                <a:off x="4371370" y="1787489"/>
                <a:ext cx="220320" cy="17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EDAE719-4F48-3266-D35E-50EE7FA9184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62730" y="1778489"/>
                  <a:ext cx="237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49C75A8-A629-0458-E0F8-16666B3E4C26}"/>
                    </a:ext>
                  </a:extLst>
                </p14:cNvPr>
                <p14:cNvContentPartPr/>
                <p14:nvPr/>
              </p14:nvContentPartPr>
              <p14:xfrm>
                <a:off x="4834330" y="1603529"/>
                <a:ext cx="1274040" cy="552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49C75A8-A629-0458-E0F8-16666B3E4C2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25690" y="1594529"/>
                  <a:ext cx="129168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19E43C4-23C3-F9CB-C94B-8F5CEDF14FC0}"/>
                    </a:ext>
                  </a:extLst>
                </p14:cNvPr>
                <p14:cNvContentPartPr/>
                <p14:nvPr/>
              </p14:nvContentPartPr>
              <p14:xfrm>
                <a:off x="6241210" y="1762289"/>
                <a:ext cx="959760" cy="332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19E43C4-23C3-F9CB-C94B-8F5CEDF14FC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32210" y="1753649"/>
                  <a:ext cx="9774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60CB42C-F0EB-60A9-ACA8-7F1685CB2D4B}"/>
                    </a:ext>
                  </a:extLst>
                </p14:cNvPr>
                <p14:cNvContentPartPr/>
                <p14:nvPr/>
              </p14:nvContentPartPr>
              <p14:xfrm>
                <a:off x="6820450" y="1594169"/>
                <a:ext cx="6480" cy="7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60CB42C-F0EB-60A9-ACA8-7F1685CB2D4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11810" y="1585169"/>
                  <a:ext cx="24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7E3D9BD-6942-258C-78C8-A384609D056B}"/>
                    </a:ext>
                  </a:extLst>
                </p14:cNvPr>
                <p14:cNvContentPartPr/>
                <p14:nvPr/>
              </p14:nvContentPartPr>
              <p14:xfrm>
                <a:off x="7445410" y="1591649"/>
                <a:ext cx="987120" cy="318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7E3D9BD-6942-258C-78C8-A384609D056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36770" y="1582649"/>
                  <a:ext cx="10047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8D8F56A-84A6-353C-8875-8E56B46AF4BD}"/>
                    </a:ext>
                  </a:extLst>
                </p14:cNvPr>
                <p14:cNvContentPartPr/>
                <p14:nvPr/>
              </p14:nvContentPartPr>
              <p14:xfrm>
                <a:off x="8553490" y="1747889"/>
                <a:ext cx="490320" cy="156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8D8F56A-84A6-353C-8875-8E56B46AF4B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44490" y="1738889"/>
                  <a:ext cx="507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A80958E-6BB2-584C-E34D-5BBAEFCAB859}"/>
                    </a:ext>
                  </a:extLst>
                </p14:cNvPr>
                <p14:cNvContentPartPr/>
                <p14:nvPr/>
              </p14:nvContentPartPr>
              <p14:xfrm>
                <a:off x="8877490" y="1582649"/>
                <a:ext cx="21240" cy="15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A80958E-6BB2-584C-E34D-5BBAEFCAB85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68490" y="1574009"/>
                  <a:ext cx="38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11A2537-B812-2EEC-2661-68FE9E8B383D}"/>
                    </a:ext>
                  </a:extLst>
                </p14:cNvPr>
                <p14:cNvContentPartPr/>
                <p14:nvPr/>
              </p14:nvContentPartPr>
              <p14:xfrm>
                <a:off x="9090970" y="1698209"/>
                <a:ext cx="1344960" cy="184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11A2537-B812-2EEC-2661-68FE9E8B383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81970" y="1689209"/>
                  <a:ext cx="1362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C0F4F7-A1BB-EEC9-FD74-EB4B8C1AFF3B}"/>
                    </a:ext>
                  </a:extLst>
                </p14:cNvPr>
                <p14:cNvContentPartPr/>
                <p14:nvPr/>
              </p14:nvContentPartPr>
              <p14:xfrm>
                <a:off x="10046050" y="1601369"/>
                <a:ext cx="3240" cy="3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C0F4F7-A1BB-EEC9-FD74-EB4B8C1AFF3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37410" y="1592369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6D66909-298B-77DD-52E9-0F45814DBD94}"/>
                    </a:ext>
                  </a:extLst>
                </p14:cNvPr>
                <p14:cNvContentPartPr/>
                <p14:nvPr/>
              </p14:nvContentPartPr>
              <p14:xfrm>
                <a:off x="1074850" y="2474009"/>
                <a:ext cx="623520" cy="172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6D66909-298B-77DD-52E9-0F45814DBD9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65850" y="2465009"/>
                  <a:ext cx="641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5C22E04-110D-B84E-410A-19440882EA08}"/>
                    </a:ext>
                  </a:extLst>
                </p14:cNvPr>
                <p14:cNvContentPartPr/>
                <p14:nvPr/>
              </p14:nvContentPartPr>
              <p14:xfrm>
                <a:off x="2049730" y="2170169"/>
                <a:ext cx="1115640" cy="448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5C22E04-110D-B84E-410A-19440882EA0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41090" y="2161529"/>
                  <a:ext cx="11332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35D676A-36BB-4366-5667-FC371C29BF12}"/>
                    </a:ext>
                  </a:extLst>
                </p14:cNvPr>
                <p14:cNvContentPartPr/>
                <p14:nvPr/>
              </p14:nvContentPartPr>
              <p14:xfrm>
                <a:off x="3570730" y="2461049"/>
                <a:ext cx="391680" cy="99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35D676A-36BB-4366-5667-FC371C29BF1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62090" y="2452409"/>
                  <a:ext cx="409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9BF97F5-EC8A-011C-E5F4-33FA9E111863}"/>
                    </a:ext>
                  </a:extLst>
                </p14:cNvPr>
                <p14:cNvContentPartPr/>
                <p14:nvPr/>
              </p14:nvContentPartPr>
              <p14:xfrm>
                <a:off x="3839290" y="2426489"/>
                <a:ext cx="186120" cy="142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9BF97F5-EC8A-011C-E5F4-33FA9E11186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30650" y="2417849"/>
                  <a:ext cx="203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8DF2D8F-E0CD-E1AF-0AC7-9E04221C73BD}"/>
                    </a:ext>
                  </a:extLst>
                </p14:cNvPr>
                <p14:cNvContentPartPr/>
                <p14:nvPr/>
              </p14:nvContentPartPr>
              <p14:xfrm>
                <a:off x="3980050" y="2255129"/>
                <a:ext cx="623880" cy="308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8DF2D8F-E0CD-E1AF-0AC7-9E04221C73B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71410" y="2246129"/>
                  <a:ext cx="6415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17627A8-EF05-D8D8-BDED-9036B6B2213D}"/>
                    </a:ext>
                  </a:extLst>
                </p14:cNvPr>
                <p14:cNvContentPartPr/>
                <p14:nvPr/>
              </p14:nvContentPartPr>
              <p14:xfrm>
                <a:off x="4258330" y="2281769"/>
                <a:ext cx="37440" cy="7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17627A8-EF05-D8D8-BDED-9036B6B2213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49690" y="2273129"/>
                  <a:ext cx="550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9E5298E-724D-2450-7465-B2634234CF48}"/>
              </a:ext>
            </a:extLst>
          </p:cNvPr>
          <p:cNvGrpSpPr/>
          <p:nvPr/>
        </p:nvGrpSpPr>
        <p:grpSpPr>
          <a:xfrm>
            <a:off x="4854490" y="2238209"/>
            <a:ext cx="1506600" cy="353160"/>
            <a:chOff x="4854490" y="2238209"/>
            <a:chExt cx="150660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BC8DBD2-2FA5-E6E7-C09C-09931CA6CA23}"/>
                    </a:ext>
                  </a:extLst>
                </p14:cNvPr>
                <p14:cNvContentPartPr/>
                <p14:nvPr/>
              </p14:nvContentPartPr>
              <p14:xfrm>
                <a:off x="4854490" y="2238209"/>
                <a:ext cx="1373760" cy="325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BC8DBD2-2FA5-E6E7-C09C-09931CA6CA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45850" y="2229209"/>
                  <a:ext cx="13914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C2561C0-7431-FCC2-F792-799DA7352543}"/>
                    </a:ext>
                  </a:extLst>
                </p14:cNvPr>
                <p14:cNvContentPartPr/>
                <p14:nvPr/>
              </p14:nvContentPartPr>
              <p14:xfrm>
                <a:off x="6342730" y="2568329"/>
                <a:ext cx="18360" cy="23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C2561C0-7431-FCC2-F792-799DA735254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33730" y="2559689"/>
                  <a:ext cx="360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CE663A9-7E2B-B294-DDFB-F69A49D51AEC}"/>
              </a:ext>
            </a:extLst>
          </p:cNvPr>
          <p:cNvGrpSpPr/>
          <p:nvPr/>
        </p:nvGrpSpPr>
        <p:grpSpPr>
          <a:xfrm>
            <a:off x="5221330" y="2723489"/>
            <a:ext cx="3119400" cy="629280"/>
            <a:chOff x="5221330" y="2723489"/>
            <a:chExt cx="311940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2D3866C-5AB2-13AF-95E2-891A7992C666}"/>
                    </a:ext>
                  </a:extLst>
                </p14:cNvPr>
                <p14:cNvContentPartPr/>
                <p14:nvPr/>
              </p14:nvContentPartPr>
              <p14:xfrm>
                <a:off x="5221330" y="3203369"/>
                <a:ext cx="107280" cy="149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2D3866C-5AB2-13AF-95E2-891A7992C66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12330" y="3194729"/>
                  <a:ext cx="124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7ED4988-B659-D9BD-4B62-1E7EAC5C3B35}"/>
                    </a:ext>
                  </a:extLst>
                </p14:cNvPr>
                <p14:cNvContentPartPr/>
                <p14:nvPr/>
              </p14:nvContentPartPr>
              <p14:xfrm>
                <a:off x="5670970" y="2857769"/>
                <a:ext cx="170280" cy="300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7ED4988-B659-D9BD-4B62-1E7EAC5C3B3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62330" y="2848769"/>
                  <a:ext cx="1879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B423D85-E059-8C72-A5FE-F0A944352298}"/>
                    </a:ext>
                  </a:extLst>
                </p14:cNvPr>
                <p14:cNvContentPartPr/>
                <p14:nvPr/>
              </p14:nvContentPartPr>
              <p14:xfrm>
                <a:off x="5604010" y="2985929"/>
                <a:ext cx="259920" cy="38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B423D85-E059-8C72-A5FE-F0A94435229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95010" y="2977289"/>
                  <a:ext cx="277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13A821F-2C8A-9264-48F9-2B5EB67AFA8A}"/>
                    </a:ext>
                  </a:extLst>
                </p14:cNvPr>
                <p14:cNvContentPartPr/>
                <p14:nvPr/>
              </p14:nvContentPartPr>
              <p14:xfrm>
                <a:off x="5892010" y="2997449"/>
                <a:ext cx="302400" cy="118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13A821F-2C8A-9264-48F9-2B5EB67AFA8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83010" y="2988809"/>
                  <a:ext cx="320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9D6007C-43B9-195A-E2DF-6659E9B30FD6}"/>
                    </a:ext>
                  </a:extLst>
                </p14:cNvPr>
                <p14:cNvContentPartPr/>
                <p14:nvPr/>
              </p14:nvContentPartPr>
              <p14:xfrm>
                <a:off x="6182890" y="2962529"/>
                <a:ext cx="166680" cy="362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9D6007C-43B9-195A-E2DF-6659E9B30FD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74250" y="2953529"/>
                  <a:ext cx="1843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FC7FF59-D224-E5BE-8E06-03609EDD3D13}"/>
                    </a:ext>
                  </a:extLst>
                </p14:cNvPr>
                <p14:cNvContentPartPr/>
                <p14:nvPr/>
              </p14:nvContentPartPr>
              <p14:xfrm>
                <a:off x="6391690" y="2985209"/>
                <a:ext cx="138960" cy="109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FC7FF59-D224-E5BE-8E06-03609EDD3D1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83050" y="2976569"/>
                  <a:ext cx="156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BE34E3F-C3CE-278D-70A8-0019D514D5B7}"/>
                    </a:ext>
                  </a:extLst>
                </p14:cNvPr>
                <p14:cNvContentPartPr/>
                <p14:nvPr/>
              </p14:nvContentPartPr>
              <p14:xfrm>
                <a:off x="6576010" y="2988449"/>
                <a:ext cx="94320" cy="82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BE34E3F-C3CE-278D-70A8-0019D514D5B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67010" y="2979449"/>
                  <a:ext cx="111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20B9A10-262A-C477-677C-10B5E3BBDE17}"/>
                    </a:ext>
                  </a:extLst>
                </p14:cNvPr>
                <p14:cNvContentPartPr/>
                <p14:nvPr/>
              </p14:nvContentPartPr>
              <p14:xfrm>
                <a:off x="6939250" y="2916809"/>
                <a:ext cx="236160" cy="15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20B9A10-262A-C477-677C-10B5E3BBDE1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30250" y="2908169"/>
                  <a:ext cx="253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2451621-8254-3D82-04EB-67049DBCAE6E}"/>
                    </a:ext>
                  </a:extLst>
                </p14:cNvPr>
                <p14:cNvContentPartPr/>
                <p14:nvPr/>
              </p14:nvContentPartPr>
              <p14:xfrm>
                <a:off x="6967690" y="3008609"/>
                <a:ext cx="199440" cy="5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2451621-8254-3D82-04EB-67049DBCAE6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959050" y="2999969"/>
                  <a:ext cx="217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99F8334-26E8-EEEC-31A3-5784E8D88676}"/>
                    </a:ext>
                  </a:extLst>
                </p14:cNvPr>
                <p14:cNvContentPartPr/>
                <p14:nvPr/>
              </p14:nvContentPartPr>
              <p14:xfrm>
                <a:off x="7415170" y="2891969"/>
                <a:ext cx="174600" cy="165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99F8334-26E8-EEEC-31A3-5784E8D8867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06530" y="2883329"/>
                  <a:ext cx="192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B0D9BC3-B7E6-C77F-3A3E-83A159795C13}"/>
                    </a:ext>
                  </a:extLst>
                </p14:cNvPr>
                <p14:cNvContentPartPr/>
                <p14:nvPr/>
              </p14:nvContentPartPr>
              <p14:xfrm>
                <a:off x="7370890" y="2778209"/>
                <a:ext cx="195840" cy="23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B0D9BC3-B7E6-C77F-3A3E-83A159795C1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61890" y="2769569"/>
                  <a:ext cx="213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0C307E2-3D5F-E446-5B1B-2C7561960451}"/>
                    </a:ext>
                  </a:extLst>
                </p14:cNvPr>
                <p14:cNvContentPartPr/>
                <p14:nvPr/>
              </p14:nvContentPartPr>
              <p14:xfrm>
                <a:off x="7674010" y="2887289"/>
                <a:ext cx="236160" cy="218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0C307E2-3D5F-E446-5B1B-2C756196045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65010" y="2878649"/>
                  <a:ext cx="2538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788722D-A7F9-74DC-22C3-B5242389E0BE}"/>
                    </a:ext>
                  </a:extLst>
                </p14:cNvPr>
                <p14:cNvContentPartPr/>
                <p14:nvPr/>
              </p14:nvContentPartPr>
              <p14:xfrm>
                <a:off x="7734850" y="2921849"/>
                <a:ext cx="108360" cy="144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788722D-A7F9-74DC-22C3-B5242389E0B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25850" y="2913209"/>
                  <a:ext cx="126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54C981D-9266-CB26-F3C9-2D7FFF839317}"/>
                    </a:ext>
                  </a:extLst>
                </p14:cNvPr>
                <p14:cNvContentPartPr/>
                <p14:nvPr/>
              </p14:nvContentPartPr>
              <p14:xfrm>
                <a:off x="8108170" y="2810969"/>
                <a:ext cx="23040" cy="241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54C981D-9266-CB26-F3C9-2D7FFF83931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99530" y="2802329"/>
                  <a:ext cx="40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2DBA782-3E9A-E375-5574-855C4B26556A}"/>
                    </a:ext>
                  </a:extLst>
                </p14:cNvPr>
                <p14:cNvContentPartPr/>
                <p14:nvPr/>
              </p14:nvContentPartPr>
              <p14:xfrm>
                <a:off x="8105650" y="2785769"/>
                <a:ext cx="226800" cy="44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2DBA782-3E9A-E375-5574-855C4B26556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97010" y="2777129"/>
                  <a:ext cx="244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8973ABA-76F1-DD13-488B-0A04095D0407}"/>
                    </a:ext>
                  </a:extLst>
                </p14:cNvPr>
                <p14:cNvContentPartPr/>
                <p14:nvPr/>
              </p14:nvContentPartPr>
              <p14:xfrm>
                <a:off x="8126890" y="2906369"/>
                <a:ext cx="194760" cy="43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8973ABA-76F1-DD13-488B-0A04095D040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17890" y="2897369"/>
                  <a:ext cx="212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CD33832-3B50-8EEE-2695-1CA24A357F37}"/>
                    </a:ext>
                  </a:extLst>
                </p14:cNvPr>
                <p14:cNvContentPartPr/>
                <p14:nvPr/>
              </p14:nvContentPartPr>
              <p14:xfrm>
                <a:off x="8095570" y="2723489"/>
                <a:ext cx="245160" cy="24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CD33832-3B50-8EEE-2695-1CA24A357F3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86930" y="2714489"/>
                  <a:ext cx="2628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BF81D2F-D097-EC2E-C371-2218DF67AD1F}"/>
              </a:ext>
            </a:extLst>
          </p:cNvPr>
          <p:cNvGrpSpPr/>
          <p:nvPr/>
        </p:nvGrpSpPr>
        <p:grpSpPr>
          <a:xfrm>
            <a:off x="597490" y="2884049"/>
            <a:ext cx="4028400" cy="634680"/>
            <a:chOff x="597490" y="2884049"/>
            <a:chExt cx="4028400" cy="63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45E8FD6-7ED6-FB82-EA5D-56BD06BA7F11}"/>
                    </a:ext>
                  </a:extLst>
                </p14:cNvPr>
                <p14:cNvContentPartPr/>
                <p14:nvPr/>
              </p14:nvContentPartPr>
              <p14:xfrm>
                <a:off x="2751010" y="2997809"/>
                <a:ext cx="279360" cy="267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45E8FD6-7ED6-FB82-EA5D-56BD06BA7F1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42010" y="2989169"/>
                  <a:ext cx="2970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4EEAC2E-EADB-D77C-35D5-84E2EB20667B}"/>
                    </a:ext>
                  </a:extLst>
                </p14:cNvPr>
                <p14:cNvContentPartPr/>
                <p14:nvPr/>
              </p14:nvContentPartPr>
              <p14:xfrm>
                <a:off x="2713930" y="2884049"/>
                <a:ext cx="259200" cy="44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4EEAC2E-EADB-D77C-35D5-84E2EB20667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705290" y="2875409"/>
                  <a:ext cx="276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620FF9D-94C4-8C5E-BA38-6CE88BBC1D84}"/>
                    </a:ext>
                  </a:extLst>
                </p14:cNvPr>
                <p14:cNvContentPartPr/>
                <p14:nvPr/>
              </p14:nvContentPartPr>
              <p14:xfrm>
                <a:off x="3358330" y="3029489"/>
                <a:ext cx="152280" cy="6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620FF9D-94C4-8C5E-BA38-6CE88BBC1D8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49330" y="3020489"/>
                  <a:ext cx="169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89A6CAB-75F7-9B6E-C3C6-29FD22BB1633}"/>
                    </a:ext>
                  </a:extLst>
                </p14:cNvPr>
                <p14:cNvContentPartPr/>
                <p14:nvPr/>
              </p14:nvContentPartPr>
              <p14:xfrm>
                <a:off x="3358330" y="3101849"/>
                <a:ext cx="110520" cy="27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89A6CAB-75F7-9B6E-C3C6-29FD22BB163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49330" y="3093209"/>
                  <a:ext cx="128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2322B1D-069B-D7D8-7DFD-DD5652DBB070}"/>
                    </a:ext>
                  </a:extLst>
                </p14:cNvPr>
                <p14:cNvContentPartPr/>
                <p14:nvPr/>
              </p14:nvContentPartPr>
              <p14:xfrm>
                <a:off x="3792130" y="3047489"/>
                <a:ext cx="146160" cy="192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2322B1D-069B-D7D8-7DFD-DD5652DBB07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83490" y="3038849"/>
                  <a:ext cx="163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00C0FD0-1EB2-173E-381F-FCE45C776959}"/>
                    </a:ext>
                  </a:extLst>
                </p14:cNvPr>
                <p14:cNvContentPartPr/>
                <p14:nvPr/>
              </p14:nvContentPartPr>
              <p14:xfrm>
                <a:off x="3775930" y="2955329"/>
                <a:ext cx="205560" cy="7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00C0FD0-1EB2-173E-381F-FCE45C77695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67290" y="2946689"/>
                  <a:ext cx="223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FEAE832-00B3-A900-6A4A-B471E1A3DEA7}"/>
                    </a:ext>
                  </a:extLst>
                </p14:cNvPr>
                <p14:cNvContentPartPr/>
                <p14:nvPr/>
              </p14:nvContentPartPr>
              <p14:xfrm>
                <a:off x="4128730" y="3035969"/>
                <a:ext cx="191880" cy="198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FEAE832-00B3-A900-6A4A-B471E1A3DEA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19730" y="3026969"/>
                  <a:ext cx="209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B59DEB9-6597-52D2-BD08-A747E17056B3}"/>
                    </a:ext>
                  </a:extLst>
                </p14:cNvPr>
                <p14:cNvContentPartPr/>
                <p14:nvPr/>
              </p14:nvContentPartPr>
              <p14:xfrm>
                <a:off x="4132330" y="3024089"/>
                <a:ext cx="142560" cy="233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B59DEB9-6597-52D2-BD08-A747E17056B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23690" y="3015449"/>
                  <a:ext cx="160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E58B9ED-D7B8-504A-3F2E-1797AF7ED18A}"/>
                    </a:ext>
                  </a:extLst>
                </p14:cNvPr>
                <p14:cNvContentPartPr/>
                <p14:nvPr/>
              </p14:nvContentPartPr>
              <p14:xfrm>
                <a:off x="4432930" y="3069089"/>
                <a:ext cx="25920" cy="340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E58B9ED-D7B8-504A-3F2E-1797AF7ED18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24290" y="3060449"/>
                  <a:ext cx="435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FE1B874-BD06-A868-C476-978A1FE23591}"/>
                    </a:ext>
                  </a:extLst>
                </p14:cNvPr>
                <p14:cNvContentPartPr/>
                <p14:nvPr/>
              </p14:nvContentPartPr>
              <p14:xfrm>
                <a:off x="4431130" y="3045689"/>
                <a:ext cx="159840" cy="148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FE1B874-BD06-A868-C476-978A1FE2359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422490" y="3037049"/>
                  <a:ext cx="177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840D6F5-912D-5F7D-496B-2ABD5DB0348D}"/>
                    </a:ext>
                  </a:extLst>
                </p14:cNvPr>
                <p14:cNvContentPartPr/>
                <p14:nvPr/>
              </p14:nvContentPartPr>
              <p14:xfrm>
                <a:off x="4431130" y="2933729"/>
                <a:ext cx="194760" cy="24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840D6F5-912D-5F7D-496B-2ABD5DB0348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22490" y="2925089"/>
                  <a:ext cx="212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65BCD3C-D861-DFBE-00AD-C3C253FABC65}"/>
                    </a:ext>
                  </a:extLst>
                </p14:cNvPr>
                <p14:cNvContentPartPr/>
                <p14:nvPr/>
              </p14:nvContentPartPr>
              <p14:xfrm>
                <a:off x="597490" y="3014729"/>
                <a:ext cx="169920" cy="261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65BCD3C-D861-DFBE-00AD-C3C253FABC6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8850" y="3005729"/>
                  <a:ext cx="1875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38211F6-0F86-288B-A3DA-17DF6FA23E13}"/>
                    </a:ext>
                  </a:extLst>
                </p14:cNvPr>
                <p14:cNvContentPartPr/>
                <p14:nvPr/>
              </p14:nvContentPartPr>
              <p14:xfrm>
                <a:off x="635290" y="3159089"/>
                <a:ext cx="155160" cy="11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38211F6-0F86-288B-A3DA-17DF6FA23E1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6290" y="3150089"/>
                  <a:ext cx="172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686C7E5-1EC3-90F2-6963-26AC7F3B5156}"/>
                    </a:ext>
                  </a:extLst>
                </p14:cNvPr>
                <p14:cNvContentPartPr/>
                <p14:nvPr/>
              </p14:nvContentPartPr>
              <p14:xfrm>
                <a:off x="853450" y="3138569"/>
                <a:ext cx="114480" cy="117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686C7E5-1EC3-90F2-6963-26AC7F3B515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44450" y="3129569"/>
                  <a:ext cx="132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4340BC5-B83B-2467-159C-85E1EE6B4698}"/>
                    </a:ext>
                  </a:extLst>
                </p14:cNvPr>
                <p14:cNvContentPartPr/>
                <p14:nvPr/>
              </p14:nvContentPartPr>
              <p14:xfrm>
                <a:off x="961810" y="3113009"/>
                <a:ext cx="118080" cy="405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4340BC5-B83B-2467-159C-85E1EE6B469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53170" y="3104369"/>
                  <a:ext cx="1357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6C0F497-0CFE-6940-030C-240484F5D678}"/>
                    </a:ext>
                  </a:extLst>
                </p14:cNvPr>
                <p14:cNvContentPartPr/>
                <p14:nvPr/>
              </p14:nvContentPartPr>
              <p14:xfrm>
                <a:off x="1163770" y="3278969"/>
                <a:ext cx="11880" cy="47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6C0F497-0CFE-6940-030C-240484F5D67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55130" y="3269969"/>
                  <a:ext cx="29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D66A3B4-68DB-DC79-E7A7-945F88F56F89}"/>
                    </a:ext>
                  </a:extLst>
                </p14:cNvPr>
                <p14:cNvContentPartPr/>
                <p14:nvPr/>
              </p14:nvContentPartPr>
              <p14:xfrm>
                <a:off x="1398850" y="3042089"/>
                <a:ext cx="234720" cy="246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D66A3B4-68DB-DC79-E7A7-945F88F56F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390210" y="3033449"/>
                  <a:ext cx="2523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9C3D823-C63E-37B3-EBC0-97DF66FBECB1}"/>
                    </a:ext>
                  </a:extLst>
                </p14:cNvPr>
                <p14:cNvContentPartPr/>
                <p14:nvPr/>
              </p14:nvContentPartPr>
              <p14:xfrm>
                <a:off x="1661650" y="3109409"/>
                <a:ext cx="79560" cy="147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9C3D823-C63E-37B3-EBC0-97DF66FBECB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652650" y="3100409"/>
                  <a:ext cx="97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4649178-B032-5D1F-E519-D074CD756D17}"/>
                    </a:ext>
                  </a:extLst>
                </p14:cNvPr>
                <p14:cNvContentPartPr/>
                <p14:nvPr/>
              </p14:nvContentPartPr>
              <p14:xfrm>
                <a:off x="1814650" y="3111569"/>
                <a:ext cx="238320" cy="171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4649178-B032-5D1F-E519-D074CD756D1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805650" y="3102929"/>
                  <a:ext cx="255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DA96BCD-D8F9-4D03-F21D-299ADEBC0064}"/>
                    </a:ext>
                  </a:extLst>
                </p14:cNvPr>
                <p14:cNvContentPartPr/>
                <p14:nvPr/>
              </p14:nvContentPartPr>
              <p14:xfrm>
                <a:off x="2122090" y="3291569"/>
                <a:ext cx="25200" cy="17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DA96BCD-D8F9-4D03-F21D-299ADEBC006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13090" y="3282929"/>
                  <a:ext cx="42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470731F-75A9-5F27-6789-9FDD88C63BCB}"/>
                    </a:ext>
                  </a:extLst>
                </p14:cNvPr>
                <p14:cNvContentPartPr/>
                <p14:nvPr/>
              </p14:nvContentPartPr>
              <p14:xfrm>
                <a:off x="2366530" y="3089969"/>
                <a:ext cx="198000" cy="22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470731F-75A9-5F27-6789-9FDD88C63BC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357890" y="3081329"/>
                  <a:ext cx="215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0810152-CF20-1A96-9466-2C5784AC3A6E}"/>
                    </a:ext>
                  </a:extLst>
                </p14:cNvPr>
                <p14:cNvContentPartPr/>
                <p14:nvPr/>
              </p14:nvContentPartPr>
              <p14:xfrm>
                <a:off x="2371210" y="3218489"/>
                <a:ext cx="187560" cy="21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0810152-CF20-1A96-9466-2C5784AC3A6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62570" y="3209849"/>
                  <a:ext cx="2052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17B4957-7478-C2AB-12F6-60FF4BF93F6A}"/>
              </a:ext>
            </a:extLst>
          </p:cNvPr>
          <p:cNvGrpSpPr/>
          <p:nvPr/>
        </p:nvGrpSpPr>
        <p:grpSpPr>
          <a:xfrm>
            <a:off x="2922010" y="3430889"/>
            <a:ext cx="2593800" cy="856800"/>
            <a:chOff x="2922010" y="3430889"/>
            <a:chExt cx="2593800" cy="85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40461C0-75D0-C40E-178B-6A2EB0C9C4EE}"/>
                    </a:ext>
                  </a:extLst>
                </p14:cNvPr>
                <p14:cNvContentPartPr/>
                <p14:nvPr/>
              </p14:nvContentPartPr>
              <p14:xfrm>
                <a:off x="3779890" y="3489929"/>
                <a:ext cx="36720" cy="338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40461C0-75D0-C40E-178B-6A2EB0C9C4E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70890" y="3480929"/>
                  <a:ext cx="543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91D88AD-AD60-9720-B311-C1B648EDFAEC}"/>
                    </a:ext>
                  </a:extLst>
                </p14:cNvPr>
                <p14:cNvContentPartPr/>
                <p14:nvPr/>
              </p14:nvContentPartPr>
              <p14:xfrm>
                <a:off x="3711850" y="3430889"/>
                <a:ext cx="156960" cy="103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91D88AD-AD60-9720-B311-C1B648EDFAE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02850" y="3421889"/>
                  <a:ext cx="174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B0A2406-A749-7267-396B-13A55EA1ABAE}"/>
                    </a:ext>
                  </a:extLst>
                </p14:cNvPr>
                <p14:cNvContentPartPr/>
                <p14:nvPr/>
              </p14:nvContentPartPr>
              <p14:xfrm>
                <a:off x="4360570" y="3525209"/>
                <a:ext cx="33480" cy="305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B0A2406-A749-7267-396B-13A55EA1ABA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51930" y="3516569"/>
                  <a:ext cx="511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EAB08B7-F44A-7F4B-E6C7-26DB105ED64D}"/>
                    </a:ext>
                  </a:extLst>
                </p14:cNvPr>
                <p14:cNvContentPartPr/>
                <p14:nvPr/>
              </p14:nvContentPartPr>
              <p14:xfrm>
                <a:off x="4327810" y="3490649"/>
                <a:ext cx="121680" cy="133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EAB08B7-F44A-7F4B-E6C7-26DB105ED64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319170" y="3481649"/>
                  <a:ext cx="139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CFC7CBC-50AD-852B-C50A-A59D948FFF1D}"/>
                    </a:ext>
                  </a:extLst>
                </p14:cNvPr>
                <p14:cNvContentPartPr/>
                <p14:nvPr/>
              </p14:nvContentPartPr>
              <p14:xfrm>
                <a:off x="2922010" y="3982409"/>
                <a:ext cx="174960" cy="305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CFC7CBC-50AD-852B-C50A-A59D948FFF1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913010" y="3973409"/>
                  <a:ext cx="1926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75011F0-928C-328A-9147-01A8071DBAF9}"/>
                    </a:ext>
                  </a:extLst>
                </p14:cNvPr>
                <p14:cNvContentPartPr/>
                <p14:nvPr/>
              </p14:nvContentPartPr>
              <p14:xfrm>
                <a:off x="3110650" y="3845249"/>
                <a:ext cx="1008000" cy="370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75011F0-928C-328A-9147-01A8071DBAF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01650" y="3836249"/>
                  <a:ext cx="10256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DBFB476-37A3-E2DA-C9BF-AA8298A8DC2E}"/>
                    </a:ext>
                  </a:extLst>
                </p14:cNvPr>
                <p14:cNvContentPartPr/>
                <p14:nvPr/>
              </p14:nvContentPartPr>
              <p14:xfrm>
                <a:off x="3918490" y="3993569"/>
                <a:ext cx="232920" cy="29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DBFB476-37A3-E2DA-C9BF-AA8298A8DC2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909850" y="3984929"/>
                  <a:ext cx="250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D6B977B-3DAA-8DF9-1F82-1F26DFCCDD32}"/>
                    </a:ext>
                  </a:extLst>
                </p14:cNvPr>
                <p14:cNvContentPartPr/>
                <p14:nvPr/>
              </p14:nvContentPartPr>
              <p14:xfrm>
                <a:off x="4381450" y="3946769"/>
                <a:ext cx="203760" cy="321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D6B977B-3DAA-8DF9-1F82-1F26DFCCDD3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372810" y="3937769"/>
                  <a:ext cx="2214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58141DD-F9F1-E31C-2E86-74E23CE6DF7D}"/>
                    </a:ext>
                  </a:extLst>
                </p14:cNvPr>
                <p14:cNvContentPartPr/>
                <p14:nvPr/>
              </p14:nvContentPartPr>
              <p14:xfrm>
                <a:off x="4756930" y="3883769"/>
                <a:ext cx="758880" cy="315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58141DD-F9F1-E31C-2E86-74E23CE6DF7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47930" y="3874769"/>
                  <a:ext cx="7765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D4D1483-4DF2-5045-BE53-7490E67800DC}"/>
                    </a:ext>
                  </a:extLst>
                </p14:cNvPr>
                <p14:cNvContentPartPr/>
                <p14:nvPr/>
              </p14:nvContentPartPr>
              <p14:xfrm>
                <a:off x="4813450" y="3921929"/>
                <a:ext cx="359640" cy="52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D4D1483-4DF2-5045-BE53-7490E67800D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04450" y="3912929"/>
                  <a:ext cx="37728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A36782B-75BB-2F6B-C3AE-E905240B4267}"/>
                  </a:ext>
                </a:extLst>
              </p14:cNvPr>
              <p14:cNvContentPartPr/>
              <p14:nvPr/>
            </p14:nvContentPartPr>
            <p14:xfrm>
              <a:off x="5841250" y="3749489"/>
              <a:ext cx="691560" cy="4075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A36782B-75BB-2F6B-C3AE-E905240B426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832250" y="3740849"/>
                <a:ext cx="709200" cy="42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7004CBB-7C09-90AA-8F1A-79E456F1386F}"/>
              </a:ext>
            </a:extLst>
          </p:cNvPr>
          <p:cNvGrpSpPr/>
          <p:nvPr/>
        </p:nvGrpSpPr>
        <p:grpSpPr>
          <a:xfrm>
            <a:off x="6775810" y="3559769"/>
            <a:ext cx="5088240" cy="690840"/>
            <a:chOff x="6775810" y="3559769"/>
            <a:chExt cx="5088240" cy="69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362034C-7E29-7558-80AD-8261C0A52334}"/>
                    </a:ext>
                  </a:extLst>
                </p14:cNvPr>
                <p14:cNvContentPartPr/>
                <p14:nvPr/>
              </p14:nvContentPartPr>
              <p14:xfrm>
                <a:off x="6775810" y="3589649"/>
                <a:ext cx="1203480" cy="660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362034C-7E29-7558-80AD-8261C0A5233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67170" y="3580649"/>
                  <a:ext cx="122112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0BCC859-DB60-9156-8022-5FA8225390AF}"/>
                    </a:ext>
                  </a:extLst>
                </p14:cNvPr>
                <p14:cNvContentPartPr/>
                <p14:nvPr/>
              </p14:nvContentPartPr>
              <p14:xfrm>
                <a:off x="7611730" y="3747689"/>
                <a:ext cx="257400" cy="17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0BCC859-DB60-9156-8022-5FA8225390A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603090" y="3739049"/>
                  <a:ext cx="275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C1F4094-295A-64AC-7011-2B0C8C85D3A8}"/>
                    </a:ext>
                  </a:extLst>
                </p14:cNvPr>
                <p14:cNvContentPartPr/>
                <p14:nvPr/>
              </p14:nvContentPartPr>
              <p14:xfrm>
                <a:off x="7481050" y="3681449"/>
                <a:ext cx="45360" cy="3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C1F4094-295A-64AC-7011-2B0C8C85D3A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72050" y="3672809"/>
                  <a:ext cx="63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863DB4C-28E5-EEF7-CC56-1FBF63F1B59C}"/>
                    </a:ext>
                  </a:extLst>
                </p14:cNvPr>
                <p14:cNvContentPartPr/>
                <p14:nvPr/>
              </p14:nvContentPartPr>
              <p14:xfrm>
                <a:off x="8130850" y="3559769"/>
                <a:ext cx="1217880" cy="608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863DB4C-28E5-EEF7-CC56-1FBF63F1B59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21850" y="3550769"/>
                  <a:ext cx="123552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EE3131D-B716-4830-F806-2A622D7EA6C0}"/>
                    </a:ext>
                  </a:extLst>
                </p14:cNvPr>
                <p14:cNvContentPartPr/>
                <p14:nvPr/>
              </p14:nvContentPartPr>
              <p14:xfrm>
                <a:off x="9162250" y="3782969"/>
                <a:ext cx="186840" cy="198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EE3131D-B716-4830-F806-2A622D7EA6C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153250" y="3774329"/>
                  <a:ext cx="204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2DAF8C8-0B6E-8E92-D834-202FCF69D05A}"/>
                    </a:ext>
                  </a:extLst>
                </p14:cNvPr>
                <p14:cNvContentPartPr/>
                <p14:nvPr/>
              </p14:nvContentPartPr>
              <p14:xfrm>
                <a:off x="9448450" y="3909329"/>
                <a:ext cx="321120" cy="79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2DAF8C8-0B6E-8E92-D834-202FCF69D0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39450" y="3900329"/>
                  <a:ext cx="338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17670F3-8BDF-45E8-CE6F-FBD08F18438E}"/>
                    </a:ext>
                  </a:extLst>
                </p14:cNvPr>
                <p14:cNvContentPartPr/>
                <p14:nvPr/>
              </p14:nvContentPartPr>
              <p14:xfrm>
                <a:off x="9821050" y="3892409"/>
                <a:ext cx="55440" cy="187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17670F3-8BDF-45E8-CE6F-FBD08F18438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812410" y="3883769"/>
                  <a:ext cx="73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794A2AC-6696-ECFB-B9D6-4F79D59434CC}"/>
                    </a:ext>
                  </a:extLst>
                </p14:cNvPr>
                <p14:cNvContentPartPr/>
                <p14:nvPr/>
              </p14:nvContentPartPr>
              <p14:xfrm>
                <a:off x="10151170" y="3764249"/>
                <a:ext cx="381960" cy="463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794A2AC-6696-ECFB-B9D6-4F79D59434C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42530" y="3755249"/>
                  <a:ext cx="3996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4C86FCC-0AF6-66AC-74B8-8CB39CA28929}"/>
                    </a:ext>
                  </a:extLst>
                </p14:cNvPr>
                <p14:cNvContentPartPr/>
                <p14:nvPr/>
              </p14:nvContentPartPr>
              <p14:xfrm>
                <a:off x="10568770" y="3889169"/>
                <a:ext cx="393480" cy="118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4C86FCC-0AF6-66AC-74B8-8CB39CA2892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60130" y="3880169"/>
                  <a:ext cx="411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E98A170-887C-0FEE-5BF6-1C804F7311E0}"/>
                    </a:ext>
                  </a:extLst>
                </p14:cNvPr>
                <p14:cNvContentPartPr/>
                <p14:nvPr/>
              </p14:nvContentPartPr>
              <p14:xfrm>
                <a:off x="11232610" y="3859289"/>
                <a:ext cx="631440" cy="204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E98A170-887C-0FEE-5BF6-1C804F7311E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223970" y="3850649"/>
                  <a:ext cx="649080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16DF633D-003D-C8BF-7EF8-C9FF7903C89A}"/>
                  </a:ext>
                </a:extLst>
              </p14:cNvPr>
              <p14:cNvContentPartPr/>
              <p14:nvPr/>
            </p14:nvContentPartPr>
            <p14:xfrm>
              <a:off x="717730" y="4702409"/>
              <a:ext cx="188640" cy="3402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16DF633D-003D-C8BF-7EF8-C9FF7903C89A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08730" y="4693769"/>
                <a:ext cx="20628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E870217-40D3-7EB6-27E1-A206C09DABC1}"/>
                  </a:ext>
                </a:extLst>
              </p14:cNvPr>
              <p14:cNvContentPartPr/>
              <p14:nvPr/>
            </p14:nvContentPartPr>
            <p14:xfrm>
              <a:off x="921130" y="4672889"/>
              <a:ext cx="732600" cy="4629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E870217-40D3-7EB6-27E1-A206C09DABC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912130" y="4664249"/>
                <a:ext cx="7502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D89274E-D752-3DC8-C19E-21B114BD4B9F}"/>
                  </a:ext>
                </a:extLst>
              </p14:cNvPr>
              <p14:cNvContentPartPr/>
              <p14:nvPr/>
            </p14:nvContentPartPr>
            <p14:xfrm>
              <a:off x="1364290" y="4780889"/>
              <a:ext cx="256320" cy="1065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D89274E-D752-3DC8-C19E-21B114BD4B9F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355650" y="4772249"/>
                <a:ext cx="2739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AD6D5A42-4F71-0973-0245-DC46DD146C97}"/>
                  </a:ext>
                </a:extLst>
              </p14:cNvPr>
              <p14:cNvContentPartPr/>
              <p14:nvPr/>
            </p14:nvContentPartPr>
            <p14:xfrm>
              <a:off x="1291930" y="4666049"/>
              <a:ext cx="39240" cy="118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AD6D5A42-4F71-0973-0245-DC46DD146C97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282930" y="4657049"/>
                <a:ext cx="568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5C908B79-4A63-A345-9C8E-DC6812BE4EDD}"/>
                  </a:ext>
                </a:extLst>
              </p14:cNvPr>
              <p14:cNvContentPartPr/>
              <p14:nvPr/>
            </p14:nvContentPartPr>
            <p14:xfrm>
              <a:off x="1959730" y="4692689"/>
              <a:ext cx="319320" cy="4626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5C908B79-4A63-A345-9C8E-DC6812BE4EDD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950730" y="4684049"/>
                <a:ext cx="33696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ED08641-9333-6E3A-E9C7-653CD38B9A60}"/>
                  </a:ext>
                </a:extLst>
              </p14:cNvPr>
              <p14:cNvContentPartPr/>
              <p14:nvPr/>
            </p14:nvContentPartPr>
            <p14:xfrm>
              <a:off x="2493610" y="4568129"/>
              <a:ext cx="1611360" cy="6069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ED08641-9333-6E3A-E9C7-653CD38B9A60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484970" y="4559129"/>
                <a:ext cx="162900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76B7DB96-09A2-EA01-D8EB-A5595CF9B624}"/>
                  </a:ext>
                </a:extLst>
              </p14:cNvPr>
              <p14:cNvContentPartPr/>
              <p14:nvPr/>
            </p14:nvContentPartPr>
            <p14:xfrm>
              <a:off x="3792490" y="4690529"/>
              <a:ext cx="244440" cy="331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76B7DB96-09A2-EA01-D8EB-A5595CF9B62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783490" y="4681529"/>
                <a:ext cx="2620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A6A71027-B145-4998-B4B6-5801D732F6F4}"/>
                  </a:ext>
                </a:extLst>
              </p14:cNvPr>
              <p14:cNvContentPartPr/>
              <p14:nvPr/>
            </p14:nvContentPartPr>
            <p14:xfrm>
              <a:off x="4338250" y="4491809"/>
              <a:ext cx="1479240" cy="531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A6A71027-B145-4998-B4B6-5801D732F6F4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329250" y="4483169"/>
                <a:ext cx="149688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8FCD7BF3-0AFE-FBB3-6751-F65C7A5ED167}"/>
                  </a:ext>
                </a:extLst>
              </p14:cNvPr>
              <p14:cNvContentPartPr/>
              <p14:nvPr/>
            </p14:nvContentPartPr>
            <p14:xfrm>
              <a:off x="5999650" y="4483889"/>
              <a:ext cx="542160" cy="4075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8FCD7BF3-0AFE-FBB3-6751-F65C7A5ED167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991010" y="4474889"/>
                <a:ext cx="55980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8D86EA3F-1C03-396A-FBBD-D65F519DA854}"/>
                  </a:ext>
                </a:extLst>
              </p14:cNvPr>
              <p14:cNvContentPartPr/>
              <p14:nvPr/>
            </p14:nvContentPartPr>
            <p14:xfrm>
              <a:off x="6009730" y="4674329"/>
              <a:ext cx="270720" cy="9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8D86EA3F-1C03-396A-FBBD-D65F519DA854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000730" y="4665329"/>
                <a:ext cx="2883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C5D6C48E-C2CD-9D8C-269C-21F9E820821B}"/>
                  </a:ext>
                </a:extLst>
              </p14:cNvPr>
              <p14:cNvContentPartPr/>
              <p14:nvPr/>
            </p14:nvContentPartPr>
            <p14:xfrm>
              <a:off x="6799570" y="4655969"/>
              <a:ext cx="1074600" cy="2350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C5D6C48E-C2CD-9D8C-269C-21F9E820821B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790930" y="4646969"/>
                <a:ext cx="10922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C307995B-B341-8402-AA87-CBD4E51D97A2}"/>
                  </a:ext>
                </a:extLst>
              </p14:cNvPr>
              <p14:cNvContentPartPr/>
              <p14:nvPr/>
            </p14:nvContentPartPr>
            <p14:xfrm>
              <a:off x="7963090" y="4451849"/>
              <a:ext cx="857880" cy="3715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C307995B-B341-8402-AA87-CBD4E51D97A2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954090" y="4443209"/>
                <a:ext cx="8755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1940745-87EF-473E-3360-26E27CCB8D66}"/>
                  </a:ext>
                </a:extLst>
              </p14:cNvPr>
              <p14:cNvContentPartPr/>
              <p14:nvPr/>
            </p14:nvContentPartPr>
            <p14:xfrm>
              <a:off x="9020410" y="4689089"/>
              <a:ext cx="363960" cy="1411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1940745-87EF-473E-3360-26E27CCB8D6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011410" y="4680089"/>
                <a:ext cx="3816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1AD7B181-9A3C-3AA5-FC15-72B8B35AB426}"/>
                  </a:ext>
                </a:extLst>
              </p14:cNvPr>
              <p14:cNvContentPartPr/>
              <p14:nvPr/>
            </p14:nvContentPartPr>
            <p14:xfrm>
              <a:off x="9508570" y="4415129"/>
              <a:ext cx="588240" cy="4060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1AD7B181-9A3C-3AA5-FC15-72B8B35AB426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9499570" y="4406489"/>
                <a:ext cx="60588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20015B1-E1ED-02A5-F634-B112E2FD77EF}"/>
                  </a:ext>
                </a:extLst>
              </p14:cNvPr>
              <p14:cNvContentPartPr/>
              <p14:nvPr/>
            </p14:nvContentPartPr>
            <p14:xfrm>
              <a:off x="9633490" y="4625369"/>
              <a:ext cx="427320" cy="219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20015B1-E1ED-02A5-F634-B112E2FD77EF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9624490" y="4616369"/>
                <a:ext cx="4449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99B422A3-7B58-98C0-17B3-CA32061E8AB7}"/>
                  </a:ext>
                </a:extLst>
              </p14:cNvPr>
              <p14:cNvContentPartPr/>
              <p14:nvPr/>
            </p14:nvContentPartPr>
            <p14:xfrm>
              <a:off x="10302010" y="4558769"/>
              <a:ext cx="794160" cy="4107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99B422A3-7B58-98C0-17B3-CA32061E8AB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293010" y="4550129"/>
                <a:ext cx="8118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F498119F-C6F1-F940-4489-FF13D58C144C}"/>
                  </a:ext>
                </a:extLst>
              </p14:cNvPr>
              <p14:cNvContentPartPr/>
              <p14:nvPr/>
            </p14:nvContentPartPr>
            <p14:xfrm>
              <a:off x="10793770" y="4612769"/>
              <a:ext cx="8640" cy="590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F498119F-C6F1-F940-4489-FF13D58C144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784770" y="4603769"/>
                <a:ext cx="262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FD562BBF-5F25-F92D-545E-C93B685D4B47}"/>
                  </a:ext>
                </a:extLst>
              </p14:cNvPr>
              <p14:cNvContentPartPr/>
              <p14:nvPr/>
            </p14:nvContentPartPr>
            <p14:xfrm>
              <a:off x="730330" y="5365889"/>
              <a:ext cx="253800" cy="5173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FD562BBF-5F25-F92D-545E-C93B685D4B47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21330" y="5356889"/>
                <a:ext cx="27144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ED4DC68-F9A1-CB1C-27A8-C015E3A4096D}"/>
                  </a:ext>
                </a:extLst>
              </p14:cNvPr>
              <p14:cNvContentPartPr/>
              <p14:nvPr/>
            </p14:nvContentPartPr>
            <p14:xfrm>
              <a:off x="1122370" y="5244929"/>
              <a:ext cx="544680" cy="3945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ED4DC68-F9A1-CB1C-27A8-C015E3A4096D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113370" y="5235929"/>
                <a:ext cx="56232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DFE0CA21-2713-F012-9AF5-84B238E313FA}"/>
                  </a:ext>
                </a:extLst>
              </p14:cNvPr>
              <p14:cNvContentPartPr/>
              <p14:nvPr/>
            </p14:nvContentPartPr>
            <p14:xfrm>
              <a:off x="1184650" y="5425649"/>
              <a:ext cx="213840" cy="129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DFE0CA21-2713-F012-9AF5-84B238E313FA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176010" y="5416649"/>
                <a:ext cx="2314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63CF3236-F73B-D064-6597-5CC4CCD1A602}"/>
                  </a:ext>
                </a:extLst>
              </p14:cNvPr>
              <p14:cNvContentPartPr/>
              <p14:nvPr/>
            </p14:nvContentPartPr>
            <p14:xfrm>
              <a:off x="1879810" y="5220449"/>
              <a:ext cx="1518120" cy="5374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63CF3236-F73B-D064-6597-5CC4CCD1A602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870810" y="5211449"/>
                <a:ext cx="153576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DA7A8C9E-ACF8-602A-7C86-01D26BB899D0}"/>
                  </a:ext>
                </a:extLst>
              </p14:cNvPr>
              <p14:cNvContentPartPr/>
              <p14:nvPr/>
            </p14:nvContentPartPr>
            <p14:xfrm>
              <a:off x="3100930" y="5337449"/>
              <a:ext cx="319320" cy="259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DA7A8C9E-ACF8-602A-7C86-01D26BB899D0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092290" y="5328809"/>
                <a:ext cx="33696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71F69DE-F322-AFE5-3062-BA046E289FB7}"/>
              </a:ext>
            </a:extLst>
          </p:cNvPr>
          <p:cNvGrpSpPr/>
          <p:nvPr/>
        </p:nvGrpSpPr>
        <p:grpSpPr>
          <a:xfrm>
            <a:off x="3836050" y="5125409"/>
            <a:ext cx="3281040" cy="595080"/>
            <a:chOff x="3836050" y="5125409"/>
            <a:chExt cx="328104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6A0AE23-DB37-21AD-9A19-5B60E2830045}"/>
                    </a:ext>
                  </a:extLst>
                </p14:cNvPr>
                <p14:cNvContentPartPr/>
                <p14:nvPr/>
              </p14:nvContentPartPr>
              <p14:xfrm>
                <a:off x="3836050" y="5265089"/>
                <a:ext cx="417960" cy="448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6A0AE23-DB37-21AD-9A19-5B60E283004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827050" y="5256089"/>
                  <a:ext cx="43560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4B189BB-0B46-F917-6DF8-BC57116AD6CB}"/>
                    </a:ext>
                  </a:extLst>
                </p14:cNvPr>
                <p14:cNvContentPartPr/>
                <p14:nvPr/>
              </p14:nvContentPartPr>
              <p14:xfrm>
                <a:off x="4531930" y="5125409"/>
                <a:ext cx="1094040" cy="595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4B189BB-0B46-F917-6DF8-BC57116AD6C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523290" y="5116769"/>
                  <a:ext cx="111168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2216E53-A20B-9C67-ADBC-8F35C49DA34A}"/>
                    </a:ext>
                  </a:extLst>
                </p14:cNvPr>
                <p14:cNvContentPartPr/>
                <p14:nvPr/>
              </p14:nvContentPartPr>
              <p14:xfrm>
                <a:off x="5638570" y="5383529"/>
                <a:ext cx="356400" cy="134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2216E53-A20B-9C67-ADBC-8F35C49DA34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629570" y="5374889"/>
                  <a:ext cx="374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FF8C898-1930-106B-29EB-95C1FCA54FCB}"/>
                    </a:ext>
                  </a:extLst>
                </p14:cNvPr>
                <p14:cNvContentPartPr/>
                <p14:nvPr/>
              </p14:nvContentPartPr>
              <p14:xfrm>
                <a:off x="5140690" y="5298569"/>
                <a:ext cx="50760" cy="40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FF8C898-1930-106B-29EB-95C1FCA54FC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131690" y="5289929"/>
                  <a:ext cx="68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332A107-F217-DE29-6EB9-E6E7D6E893BF}"/>
                    </a:ext>
                  </a:extLst>
                </p14:cNvPr>
                <p14:cNvContentPartPr/>
                <p14:nvPr/>
              </p14:nvContentPartPr>
              <p14:xfrm>
                <a:off x="5402410" y="5215409"/>
                <a:ext cx="393840" cy="15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332A107-F217-DE29-6EB9-E6E7D6E893B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393770" y="5206769"/>
                  <a:ext cx="411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BAF1A3C-3865-6C3E-BA6D-3ED211F02109}"/>
                    </a:ext>
                  </a:extLst>
                </p14:cNvPr>
                <p14:cNvContentPartPr/>
                <p14:nvPr/>
              </p14:nvContentPartPr>
              <p14:xfrm>
                <a:off x="6131770" y="5211809"/>
                <a:ext cx="985320" cy="368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BAF1A3C-3865-6C3E-BA6D-3ED211F0210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122770" y="5202809"/>
                  <a:ext cx="1002960" cy="38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A4BEE5A-9769-B08D-0C38-052BCDFE0949}"/>
              </a:ext>
            </a:extLst>
          </p:cNvPr>
          <p:cNvGrpSpPr/>
          <p:nvPr/>
        </p:nvGrpSpPr>
        <p:grpSpPr>
          <a:xfrm>
            <a:off x="7153450" y="5165369"/>
            <a:ext cx="1678680" cy="587160"/>
            <a:chOff x="7153450" y="5165369"/>
            <a:chExt cx="16786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8BC4F74-A576-6A3C-1B4F-25696B37E7C9}"/>
                    </a:ext>
                  </a:extLst>
                </p14:cNvPr>
                <p14:cNvContentPartPr/>
                <p14:nvPr/>
              </p14:nvContentPartPr>
              <p14:xfrm>
                <a:off x="7153450" y="5165369"/>
                <a:ext cx="1678680" cy="587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8BC4F74-A576-6A3C-1B4F-25696B37E7C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144450" y="5156729"/>
                  <a:ext cx="169632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014B337-BAC6-95AC-23FC-84F62306E4C8}"/>
                    </a:ext>
                  </a:extLst>
                </p14:cNvPr>
                <p14:cNvContentPartPr/>
                <p14:nvPr/>
              </p14:nvContentPartPr>
              <p14:xfrm>
                <a:off x="8070010" y="5225129"/>
                <a:ext cx="482400" cy="66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014B337-BAC6-95AC-23FC-84F62306E4C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61370" y="5216129"/>
                  <a:ext cx="50004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239BBF6-4BF5-892D-AE0F-7AB9A24E941C}"/>
              </a:ext>
            </a:extLst>
          </p:cNvPr>
          <p:cNvGrpSpPr/>
          <p:nvPr/>
        </p:nvGrpSpPr>
        <p:grpSpPr>
          <a:xfrm>
            <a:off x="9061810" y="5151329"/>
            <a:ext cx="1826280" cy="353160"/>
            <a:chOff x="9061810" y="5151329"/>
            <a:chExt cx="182628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341CF8C-DBE9-680B-FE69-52E22BBC9135}"/>
                    </a:ext>
                  </a:extLst>
                </p14:cNvPr>
                <p14:cNvContentPartPr/>
                <p14:nvPr/>
              </p14:nvContentPartPr>
              <p14:xfrm>
                <a:off x="9061810" y="5151329"/>
                <a:ext cx="1758240" cy="328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341CF8C-DBE9-680B-FE69-52E22BBC913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052810" y="5142689"/>
                  <a:ext cx="17758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07A335A-7BCD-18A9-3A4F-E6978A514F20}"/>
                    </a:ext>
                  </a:extLst>
                </p14:cNvPr>
                <p14:cNvContentPartPr/>
                <p14:nvPr/>
              </p14:nvContentPartPr>
              <p14:xfrm>
                <a:off x="10839130" y="5446889"/>
                <a:ext cx="48960" cy="57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07A335A-7BCD-18A9-3A4F-E6978A514F2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830490" y="5438249"/>
                  <a:ext cx="66600" cy="7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88582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0E92037-316E-E14E-03E0-F6EF42A048D1}"/>
              </a:ext>
            </a:extLst>
          </p:cNvPr>
          <p:cNvGrpSpPr/>
          <p:nvPr/>
        </p:nvGrpSpPr>
        <p:grpSpPr>
          <a:xfrm>
            <a:off x="1228570" y="192689"/>
            <a:ext cx="1430280" cy="632160"/>
            <a:chOff x="1228570" y="192689"/>
            <a:chExt cx="143028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95F7A04-6FEF-7EE8-2556-9C2F94D8CD9B}"/>
                    </a:ext>
                  </a:extLst>
                </p14:cNvPr>
                <p14:cNvContentPartPr/>
                <p14:nvPr/>
              </p14:nvContentPartPr>
              <p14:xfrm>
                <a:off x="1228570" y="341009"/>
                <a:ext cx="146160" cy="469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95F7A04-6FEF-7EE8-2556-9C2F94D8CD9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19930" y="332009"/>
                  <a:ext cx="16380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60FD212-A9BE-A34D-8592-71C2E5ED17EF}"/>
                    </a:ext>
                  </a:extLst>
                </p14:cNvPr>
                <p14:cNvContentPartPr/>
                <p14:nvPr/>
              </p14:nvContentPartPr>
              <p14:xfrm>
                <a:off x="1459330" y="429209"/>
                <a:ext cx="183960" cy="265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60FD212-A9BE-A34D-8592-71C2E5ED17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50330" y="420209"/>
                  <a:ext cx="2016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D914F7D-0B1A-095A-BF70-A5C72F91EC29}"/>
                    </a:ext>
                  </a:extLst>
                </p14:cNvPr>
                <p14:cNvContentPartPr/>
                <p14:nvPr/>
              </p14:nvContentPartPr>
              <p14:xfrm>
                <a:off x="1430170" y="365129"/>
                <a:ext cx="196920" cy="3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D914F7D-0B1A-095A-BF70-A5C72F91EC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1530" y="356489"/>
                  <a:ext cx="214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18214C4-F10B-2FA2-2EBC-654F7A78F6E5}"/>
                    </a:ext>
                  </a:extLst>
                </p14:cNvPr>
                <p14:cNvContentPartPr/>
                <p14:nvPr/>
              </p14:nvContentPartPr>
              <p14:xfrm>
                <a:off x="1766050" y="607409"/>
                <a:ext cx="21240" cy="29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18214C4-F10B-2FA2-2EBC-654F7A78F6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57410" y="598409"/>
                  <a:ext cx="38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292ACC1-3286-132B-2250-73D97CFAD292}"/>
                    </a:ext>
                  </a:extLst>
                </p14:cNvPr>
                <p14:cNvContentPartPr/>
                <p14:nvPr/>
              </p14:nvContentPartPr>
              <p14:xfrm>
                <a:off x="1897090" y="558449"/>
                <a:ext cx="149400" cy="88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292ACC1-3286-132B-2250-73D97CFAD29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88090" y="549449"/>
                  <a:ext cx="167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0DB13F1-C50B-27BB-5B06-0FB3AB13D375}"/>
                    </a:ext>
                  </a:extLst>
                </p14:cNvPr>
                <p14:cNvContentPartPr/>
                <p14:nvPr/>
              </p14:nvContentPartPr>
              <p14:xfrm>
                <a:off x="1858210" y="432089"/>
                <a:ext cx="129600" cy="8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DB13F1-C50B-27BB-5B06-0FB3AB13D37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49210" y="423089"/>
                  <a:ext cx="147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2F036A9-F0B1-2212-6BB8-F7AD61A8BEE3}"/>
                    </a:ext>
                  </a:extLst>
                </p14:cNvPr>
                <p14:cNvContentPartPr/>
                <p14:nvPr/>
              </p14:nvContentPartPr>
              <p14:xfrm>
                <a:off x="2083210" y="325529"/>
                <a:ext cx="131040" cy="499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2F036A9-F0B1-2212-6BB8-F7AD61A8BE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74210" y="316889"/>
                  <a:ext cx="14868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693641E-1A3A-2191-AB14-EF1EC31C9960}"/>
                    </a:ext>
                  </a:extLst>
                </p14:cNvPr>
                <p14:cNvContentPartPr/>
                <p14:nvPr/>
              </p14:nvContentPartPr>
              <p14:xfrm>
                <a:off x="2200930" y="206369"/>
                <a:ext cx="198360" cy="260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693641E-1A3A-2191-AB14-EF1EC31C99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91930" y="197369"/>
                  <a:ext cx="2160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3A5ED4-0C24-3615-F1E9-073113F29882}"/>
                    </a:ext>
                  </a:extLst>
                </p14:cNvPr>
                <p14:cNvContentPartPr/>
                <p14:nvPr/>
              </p14:nvContentPartPr>
              <p14:xfrm>
                <a:off x="2452210" y="337049"/>
                <a:ext cx="118080" cy="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3A5ED4-0C24-3615-F1E9-073113F298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43570" y="328049"/>
                  <a:ext cx="135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07935A4-C6F4-3DCA-C9A5-6B8D229A3BDA}"/>
                    </a:ext>
                  </a:extLst>
                </p14:cNvPr>
                <p14:cNvContentPartPr/>
                <p14:nvPr/>
              </p14:nvContentPartPr>
              <p14:xfrm>
                <a:off x="2651290" y="192689"/>
                <a:ext cx="7560" cy="197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07935A4-C6F4-3DCA-C9A5-6B8D229A3BD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42290" y="184049"/>
                  <a:ext cx="2520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8BB0DD-CF1D-FFC8-C037-7A6CC0917871}"/>
              </a:ext>
            </a:extLst>
          </p:cNvPr>
          <p:cNvGrpSpPr/>
          <p:nvPr/>
        </p:nvGrpSpPr>
        <p:grpSpPr>
          <a:xfrm>
            <a:off x="3081490" y="514889"/>
            <a:ext cx="178200" cy="108720"/>
            <a:chOff x="3081490" y="514889"/>
            <a:chExt cx="178200" cy="1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E1BF4B4-F315-A593-D661-6897A29AF5B5}"/>
                    </a:ext>
                  </a:extLst>
                </p14:cNvPr>
                <p14:cNvContentPartPr/>
                <p14:nvPr/>
              </p14:nvContentPartPr>
              <p14:xfrm>
                <a:off x="3081490" y="514889"/>
                <a:ext cx="178200" cy="57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E1BF4B4-F315-A593-D661-6897A29AF5B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72850" y="506249"/>
                  <a:ext cx="195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BD562C1-6DB9-FADC-3B82-970FCF0C0633}"/>
                    </a:ext>
                  </a:extLst>
                </p14:cNvPr>
                <p14:cNvContentPartPr/>
                <p14:nvPr/>
              </p14:nvContentPartPr>
              <p14:xfrm>
                <a:off x="3092650" y="608849"/>
                <a:ext cx="155520" cy="1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BD562C1-6DB9-FADC-3B82-970FCF0C063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84010" y="600209"/>
                  <a:ext cx="1731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35C273-2238-8F50-0CE9-D7FD8763A715}"/>
              </a:ext>
            </a:extLst>
          </p:cNvPr>
          <p:cNvGrpSpPr/>
          <p:nvPr/>
        </p:nvGrpSpPr>
        <p:grpSpPr>
          <a:xfrm>
            <a:off x="3506290" y="204569"/>
            <a:ext cx="2395440" cy="639000"/>
            <a:chOff x="3506290" y="204569"/>
            <a:chExt cx="2395440" cy="6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D55C9B1-3E99-89A3-232E-5B7A7EC950FC}"/>
                    </a:ext>
                  </a:extLst>
                </p14:cNvPr>
                <p14:cNvContentPartPr/>
                <p14:nvPr/>
              </p14:nvContentPartPr>
              <p14:xfrm>
                <a:off x="3506290" y="316529"/>
                <a:ext cx="135720" cy="514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D55C9B1-3E99-89A3-232E-5B7A7EC950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97650" y="307889"/>
                  <a:ext cx="15336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133935B-E3DE-6065-B674-5C798499A28B}"/>
                    </a:ext>
                  </a:extLst>
                </p14:cNvPr>
                <p14:cNvContentPartPr/>
                <p14:nvPr/>
              </p14:nvContentPartPr>
              <p14:xfrm>
                <a:off x="3806890" y="420569"/>
                <a:ext cx="167400" cy="294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133935B-E3DE-6065-B674-5C798499A2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97890" y="411929"/>
                  <a:ext cx="1850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6A4EFF-7C3C-A6E6-CCCD-BDF6B62F7E96}"/>
                    </a:ext>
                  </a:extLst>
                </p14:cNvPr>
                <p14:cNvContentPartPr/>
                <p14:nvPr/>
              </p14:nvContentPartPr>
              <p14:xfrm>
                <a:off x="4092370" y="524249"/>
                <a:ext cx="152280" cy="140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6A4EFF-7C3C-A6E6-CCCD-BDF6B62F7E9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83370" y="515609"/>
                  <a:ext cx="169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C5FC14-BF1E-54E3-44DE-705300B649D6}"/>
                    </a:ext>
                  </a:extLst>
                </p14:cNvPr>
                <p14:cNvContentPartPr/>
                <p14:nvPr/>
              </p14:nvContentPartPr>
              <p14:xfrm>
                <a:off x="4387930" y="503729"/>
                <a:ext cx="461520" cy="174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DC5FC14-BF1E-54E3-44DE-705300B649D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79290" y="494729"/>
                  <a:ext cx="479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961455E-6325-F0F1-3C74-154B2D6F0DA9}"/>
                    </a:ext>
                  </a:extLst>
                </p14:cNvPr>
                <p14:cNvContentPartPr/>
                <p14:nvPr/>
              </p14:nvContentPartPr>
              <p14:xfrm>
                <a:off x="4931170" y="403649"/>
                <a:ext cx="178560" cy="264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961455E-6325-F0F1-3C74-154B2D6F0DA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22170" y="395009"/>
                  <a:ext cx="1962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8BE4CC2-BB02-0FE5-59B1-D4D04BE4467D}"/>
                    </a:ext>
                  </a:extLst>
                </p14:cNvPr>
                <p14:cNvContentPartPr/>
                <p14:nvPr/>
              </p14:nvContentPartPr>
              <p14:xfrm>
                <a:off x="5140690" y="308249"/>
                <a:ext cx="151200" cy="535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8BE4CC2-BB02-0FE5-59B1-D4D04BE446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31690" y="299609"/>
                  <a:ext cx="16884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DA38403-233E-5E30-1B05-229564DE76A4}"/>
                    </a:ext>
                  </a:extLst>
                </p14:cNvPr>
                <p14:cNvContentPartPr/>
                <p14:nvPr/>
              </p14:nvContentPartPr>
              <p14:xfrm>
                <a:off x="5364610" y="243809"/>
                <a:ext cx="176760" cy="226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DA38403-233E-5E30-1B05-229564DE76A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55970" y="235169"/>
                  <a:ext cx="1944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FD641BE-773B-7D7F-30FC-5733F60EAAF1}"/>
                    </a:ext>
                  </a:extLst>
                </p14:cNvPr>
                <p14:cNvContentPartPr/>
                <p14:nvPr/>
              </p14:nvContentPartPr>
              <p14:xfrm>
                <a:off x="5619130" y="361529"/>
                <a:ext cx="162360" cy="4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FD641BE-773B-7D7F-30FC-5733F60EAAF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10130" y="352529"/>
                  <a:ext cx="180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9344413-7865-8077-7F81-5720A7D649DD}"/>
                    </a:ext>
                  </a:extLst>
                </p14:cNvPr>
                <p14:cNvContentPartPr/>
                <p14:nvPr/>
              </p14:nvContentPartPr>
              <p14:xfrm>
                <a:off x="5877250" y="204569"/>
                <a:ext cx="24480" cy="28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9344413-7865-8077-7F81-5720A7D649D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68610" y="195569"/>
                  <a:ext cx="4212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4EF911A-4465-328A-2235-8050102B9838}"/>
              </a:ext>
            </a:extLst>
          </p:cNvPr>
          <p:cNvGrpSpPr/>
          <p:nvPr/>
        </p:nvGrpSpPr>
        <p:grpSpPr>
          <a:xfrm>
            <a:off x="8681650" y="252089"/>
            <a:ext cx="916200" cy="2209680"/>
            <a:chOff x="8681650" y="252089"/>
            <a:chExt cx="916200" cy="22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5B8C637-495E-E8D8-4028-6E5F20BFA3D5}"/>
                    </a:ext>
                  </a:extLst>
                </p14:cNvPr>
                <p14:cNvContentPartPr/>
                <p14:nvPr/>
              </p14:nvContentPartPr>
              <p14:xfrm>
                <a:off x="8748610" y="353249"/>
                <a:ext cx="93240" cy="935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5B8C637-495E-E8D8-4028-6E5F20BFA3D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39970" y="344249"/>
                  <a:ext cx="110880" cy="9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E0C2178-C945-7BA5-5BE0-16606A74BDBB}"/>
                    </a:ext>
                  </a:extLst>
                </p14:cNvPr>
                <p14:cNvContentPartPr/>
                <p14:nvPr/>
              </p14:nvContentPartPr>
              <p14:xfrm>
                <a:off x="9019330" y="359009"/>
                <a:ext cx="79200" cy="136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E0C2178-C945-7BA5-5BE0-16606A74BD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10690" y="350369"/>
                  <a:ext cx="96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3BED1C2-81CE-2F73-92FA-78049DB55943}"/>
                    </a:ext>
                  </a:extLst>
                </p14:cNvPr>
                <p14:cNvContentPartPr/>
                <p14:nvPr/>
              </p14:nvContentPartPr>
              <p14:xfrm>
                <a:off x="9029410" y="252089"/>
                <a:ext cx="125280" cy="33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3BED1C2-81CE-2F73-92FA-78049DB5594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20410" y="243089"/>
                  <a:ext cx="142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EA6B853-3F67-EBE0-AD78-28F08532E7AA}"/>
                    </a:ext>
                  </a:extLst>
                </p14:cNvPr>
                <p14:cNvContentPartPr/>
                <p14:nvPr/>
              </p14:nvContentPartPr>
              <p14:xfrm>
                <a:off x="8681650" y="1385009"/>
                <a:ext cx="142920" cy="1076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EA6B853-3F67-EBE0-AD78-28F08532E7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72650" y="1376369"/>
                  <a:ext cx="160560" cy="10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238ACA2-855F-0EF9-3DA6-AC94A39AFACA}"/>
                    </a:ext>
                  </a:extLst>
                </p14:cNvPr>
                <p14:cNvContentPartPr/>
                <p14:nvPr/>
              </p14:nvContentPartPr>
              <p14:xfrm>
                <a:off x="8925730" y="1943729"/>
                <a:ext cx="119160" cy="29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238ACA2-855F-0EF9-3DA6-AC94A39AFAC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16730" y="1935089"/>
                  <a:ext cx="136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779AE65-9DCE-3D1A-DE8B-185598546357}"/>
                    </a:ext>
                  </a:extLst>
                </p14:cNvPr>
                <p14:cNvContentPartPr/>
                <p14:nvPr/>
              </p14:nvContentPartPr>
              <p14:xfrm>
                <a:off x="9088090" y="1899089"/>
                <a:ext cx="149040" cy="134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779AE65-9DCE-3D1A-DE8B-18559854635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79450" y="1890449"/>
                  <a:ext cx="166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60ABE70-0C76-A081-2CB2-E5291875BC99}"/>
                    </a:ext>
                  </a:extLst>
                </p14:cNvPr>
                <p14:cNvContentPartPr/>
                <p14:nvPr/>
              </p14:nvContentPartPr>
              <p14:xfrm>
                <a:off x="9079450" y="1792529"/>
                <a:ext cx="123840" cy="13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60ABE70-0C76-A081-2CB2-E5291875BC9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70450" y="1783889"/>
                  <a:ext cx="141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9CB79F3-4418-7677-E570-390C56B1025D}"/>
                    </a:ext>
                  </a:extLst>
                </p14:cNvPr>
                <p14:cNvContentPartPr/>
                <p14:nvPr/>
              </p14:nvContentPartPr>
              <p14:xfrm>
                <a:off x="8861290" y="807209"/>
                <a:ext cx="455040" cy="463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9CB79F3-4418-7677-E570-390C56B102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52290" y="798569"/>
                  <a:ext cx="4726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4E449C0-2072-D942-DDE5-BFF816BC12EF}"/>
                    </a:ext>
                  </a:extLst>
                </p14:cNvPr>
                <p14:cNvContentPartPr/>
                <p14:nvPr/>
              </p14:nvContentPartPr>
              <p14:xfrm>
                <a:off x="9423970" y="607049"/>
                <a:ext cx="148320" cy="232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4E449C0-2072-D942-DDE5-BFF816BC12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14970" y="598049"/>
                  <a:ext cx="165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3725C40-68C9-1E2D-917D-4593BD4A01F9}"/>
                    </a:ext>
                  </a:extLst>
                </p14:cNvPr>
                <p14:cNvContentPartPr/>
                <p14:nvPr/>
              </p14:nvContentPartPr>
              <p14:xfrm>
                <a:off x="9418210" y="538649"/>
                <a:ext cx="179640" cy="30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3725C40-68C9-1E2D-917D-4593BD4A01F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09210" y="529649"/>
                  <a:ext cx="19728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9D914FF-33EE-13FA-0585-02CA88211556}"/>
                  </a:ext>
                </a:extLst>
              </p14:cNvPr>
              <p14:cNvContentPartPr/>
              <p14:nvPr/>
            </p14:nvContentPartPr>
            <p14:xfrm>
              <a:off x="8738530" y="857969"/>
              <a:ext cx="123120" cy="24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9D914FF-33EE-13FA-0585-02CA8821155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729530" y="848969"/>
                <a:ext cx="1407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85D499D-9AB1-04C1-9F1D-E88DF58E733A}"/>
                  </a:ext>
                </a:extLst>
              </p14:cNvPr>
              <p14:cNvContentPartPr/>
              <p14:nvPr/>
            </p14:nvContentPartPr>
            <p14:xfrm>
              <a:off x="8820610" y="1244249"/>
              <a:ext cx="59400" cy="66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85D499D-9AB1-04C1-9F1D-E88DF58E733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811970" y="1235249"/>
                <a:ext cx="77040" cy="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5EB68C69-7A28-DE36-183E-887444AB8CF3}"/>
              </a:ext>
            </a:extLst>
          </p:cNvPr>
          <p:cNvGrpSpPr/>
          <p:nvPr/>
        </p:nvGrpSpPr>
        <p:grpSpPr>
          <a:xfrm>
            <a:off x="8817730" y="880649"/>
            <a:ext cx="233640" cy="227520"/>
            <a:chOff x="8817730" y="880649"/>
            <a:chExt cx="23364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9526033-4FB5-E887-4A31-63AC9F01248F}"/>
                    </a:ext>
                  </a:extLst>
                </p14:cNvPr>
                <p14:cNvContentPartPr/>
                <p14:nvPr/>
              </p14:nvContentPartPr>
              <p14:xfrm>
                <a:off x="8817730" y="1075769"/>
                <a:ext cx="181440" cy="32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9526033-4FB5-E887-4A31-63AC9F01248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08730" y="1067129"/>
                  <a:ext cx="199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D042A92-2C96-0A2F-510C-86E800263DF6}"/>
                    </a:ext>
                  </a:extLst>
                </p14:cNvPr>
                <p14:cNvContentPartPr/>
                <p14:nvPr/>
              </p14:nvContentPartPr>
              <p14:xfrm>
                <a:off x="8922850" y="880649"/>
                <a:ext cx="128520" cy="136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D042A92-2C96-0A2F-510C-86E800263D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14210" y="871649"/>
                  <a:ext cx="1461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A400391-675F-2FC4-1B5E-D59A24AAD47A}"/>
              </a:ext>
            </a:extLst>
          </p:cNvPr>
          <p:cNvGrpSpPr/>
          <p:nvPr/>
        </p:nvGrpSpPr>
        <p:grpSpPr>
          <a:xfrm>
            <a:off x="8874970" y="1177289"/>
            <a:ext cx="859680" cy="374760"/>
            <a:chOff x="8874970" y="1177289"/>
            <a:chExt cx="85968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03330BD-B824-E2BB-BA99-F59E3100D22C}"/>
                    </a:ext>
                  </a:extLst>
                </p14:cNvPr>
                <p14:cNvContentPartPr/>
                <p14:nvPr/>
              </p14:nvContentPartPr>
              <p14:xfrm>
                <a:off x="8874970" y="1188809"/>
                <a:ext cx="226440" cy="363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03330BD-B824-E2BB-BA99-F59E3100D22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66330" y="1179809"/>
                  <a:ext cx="2440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4006FB5-E625-64B5-CAB8-2944FD671B91}"/>
                    </a:ext>
                  </a:extLst>
                </p14:cNvPr>
                <p14:cNvContentPartPr/>
                <p14:nvPr/>
              </p14:nvContentPartPr>
              <p14:xfrm>
                <a:off x="9267370" y="1259369"/>
                <a:ext cx="11160" cy="85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4006FB5-E625-64B5-CAB8-2944FD671B9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58730" y="1250369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34F7AD9-C1DB-7EA1-E34A-3F6E9215B6E2}"/>
                    </a:ext>
                  </a:extLst>
                </p14:cNvPr>
                <p14:cNvContentPartPr/>
                <p14:nvPr/>
              </p14:nvContentPartPr>
              <p14:xfrm>
                <a:off x="9306250" y="1255049"/>
                <a:ext cx="18360" cy="82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34F7AD9-C1DB-7EA1-E34A-3F6E9215B6E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97610" y="1246049"/>
                  <a:ext cx="36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D89FCDB-2ACA-447E-298E-8340663F2807}"/>
                    </a:ext>
                  </a:extLst>
                </p14:cNvPr>
                <p14:cNvContentPartPr/>
                <p14:nvPr/>
              </p14:nvContentPartPr>
              <p14:xfrm>
                <a:off x="9197890" y="1216169"/>
                <a:ext cx="225360" cy="47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D89FCDB-2ACA-447E-298E-8340663F28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89250" y="1207169"/>
                  <a:ext cx="243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8775C2A-E8D8-3B57-551C-A53696FCF2C5}"/>
                    </a:ext>
                  </a:extLst>
                </p14:cNvPr>
                <p14:cNvContentPartPr/>
                <p14:nvPr/>
              </p14:nvContentPartPr>
              <p14:xfrm>
                <a:off x="9457090" y="1275569"/>
                <a:ext cx="95400" cy="15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8775C2A-E8D8-3B57-551C-A53696FCF2C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48090" y="1266929"/>
                  <a:ext cx="113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37CB8AB-0FFF-8291-60BB-F79BEC3E9C3A}"/>
                    </a:ext>
                  </a:extLst>
                </p14:cNvPr>
                <p14:cNvContentPartPr/>
                <p14:nvPr/>
              </p14:nvContentPartPr>
              <p14:xfrm>
                <a:off x="9600730" y="1177289"/>
                <a:ext cx="133920" cy="158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37CB8AB-0FFF-8291-60BB-F79BEC3E9C3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92090" y="1168289"/>
                  <a:ext cx="151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CA5518C-5805-0888-866F-98AD57CD7094}"/>
                    </a:ext>
                  </a:extLst>
                </p14:cNvPr>
                <p14:cNvContentPartPr/>
                <p14:nvPr/>
              </p14:nvContentPartPr>
              <p14:xfrm>
                <a:off x="9588130" y="1282049"/>
                <a:ext cx="101880" cy="13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CA5518C-5805-0888-866F-98AD57CD709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79130" y="1273049"/>
                  <a:ext cx="1195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29B4800-00EC-72C7-A94F-6AF0DDC09527}"/>
              </a:ext>
            </a:extLst>
          </p:cNvPr>
          <p:cNvGrpSpPr/>
          <p:nvPr/>
        </p:nvGrpSpPr>
        <p:grpSpPr>
          <a:xfrm>
            <a:off x="3819130" y="889649"/>
            <a:ext cx="1168200" cy="621720"/>
            <a:chOff x="3819130" y="889649"/>
            <a:chExt cx="1168200" cy="62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3F58435-F579-ACA9-8481-C79E6E426C70}"/>
                    </a:ext>
                  </a:extLst>
                </p14:cNvPr>
                <p14:cNvContentPartPr/>
                <p14:nvPr/>
              </p14:nvContentPartPr>
              <p14:xfrm>
                <a:off x="3819130" y="889649"/>
                <a:ext cx="1168200" cy="195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3F58435-F579-ACA9-8481-C79E6E426C7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10130" y="880649"/>
                  <a:ext cx="1185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61BB21A-2F58-C86E-7772-7CB8E24AAFC0}"/>
                    </a:ext>
                  </a:extLst>
                </p14:cNvPr>
                <p14:cNvContentPartPr/>
                <p14:nvPr/>
              </p14:nvContentPartPr>
              <p14:xfrm>
                <a:off x="4083730" y="1117889"/>
                <a:ext cx="564840" cy="393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61BB21A-2F58-C86E-7772-7CB8E24AAF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75090" y="1109249"/>
                  <a:ext cx="582480" cy="41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52BEA06-BC5E-B9D3-A7F6-318DFAB370ED}"/>
              </a:ext>
            </a:extLst>
          </p:cNvPr>
          <p:cNvGrpSpPr/>
          <p:nvPr/>
        </p:nvGrpSpPr>
        <p:grpSpPr>
          <a:xfrm>
            <a:off x="653650" y="1849409"/>
            <a:ext cx="864720" cy="511920"/>
            <a:chOff x="653650" y="1849409"/>
            <a:chExt cx="86472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D6AE2F9-86D5-42A5-63D4-A7DED88FAA07}"/>
                    </a:ext>
                  </a:extLst>
                </p14:cNvPr>
                <p14:cNvContentPartPr/>
                <p14:nvPr/>
              </p14:nvContentPartPr>
              <p14:xfrm>
                <a:off x="653650" y="1850849"/>
                <a:ext cx="242640" cy="422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D6AE2F9-86D5-42A5-63D4-A7DED88FAA0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4650" y="1841849"/>
                  <a:ext cx="2602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7DD685D-F935-0906-1774-E487DAC12C2C}"/>
                    </a:ext>
                  </a:extLst>
                </p14:cNvPr>
                <p14:cNvContentPartPr/>
                <p14:nvPr/>
              </p14:nvContentPartPr>
              <p14:xfrm>
                <a:off x="878650" y="1849409"/>
                <a:ext cx="639720" cy="511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7DD685D-F935-0906-1774-E487DAC12C2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9650" y="1840409"/>
                  <a:ext cx="65736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2D56BAE-8B2D-D2DB-0232-AE128F5BFFBB}"/>
                    </a:ext>
                  </a:extLst>
                </p14:cNvPr>
                <p14:cNvContentPartPr/>
                <p14:nvPr/>
              </p14:nvContentPartPr>
              <p14:xfrm>
                <a:off x="1217050" y="2054609"/>
                <a:ext cx="194760" cy="17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2D56BAE-8B2D-D2DB-0232-AE128F5BFFB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08050" y="2045969"/>
                  <a:ext cx="212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F35EF5C-280C-914D-063D-269DC037F5E4}"/>
                    </a:ext>
                  </a:extLst>
                </p14:cNvPr>
                <p14:cNvContentPartPr/>
                <p14:nvPr/>
              </p14:nvContentPartPr>
              <p14:xfrm>
                <a:off x="1123090" y="2030129"/>
                <a:ext cx="39240" cy="6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F35EF5C-280C-914D-063D-269DC037F5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4450" y="2021489"/>
                  <a:ext cx="568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9195E00-6EF8-A123-CBE7-D28E2917948F}"/>
              </a:ext>
            </a:extLst>
          </p:cNvPr>
          <p:cNvGrpSpPr/>
          <p:nvPr/>
        </p:nvGrpSpPr>
        <p:grpSpPr>
          <a:xfrm>
            <a:off x="1740490" y="1936889"/>
            <a:ext cx="343080" cy="287280"/>
            <a:chOff x="1740490" y="1936889"/>
            <a:chExt cx="34308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8F470C4-B66F-94F7-3ECE-04CBE3B05B36}"/>
                    </a:ext>
                  </a:extLst>
                </p14:cNvPr>
                <p14:cNvContentPartPr/>
                <p14:nvPr/>
              </p14:nvContentPartPr>
              <p14:xfrm>
                <a:off x="1740490" y="2062169"/>
                <a:ext cx="343080" cy="162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8F470C4-B66F-94F7-3ECE-04CBE3B05B3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31490" y="2053529"/>
                  <a:ext cx="360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1C8B0CB-AE4D-58B0-8D34-4D0D64D1B571}"/>
                    </a:ext>
                  </a:extLst>
                </p14:cNvPr>
                <p14:cNvContentPartPr/>
                <p14:nvPr/>
              </p14:nvContentPartPr>
              <p14:xfrm>
                <a:off x="1888810" y="1936889"/>
                <a:ext cx="11880" cy="10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1C8B0CB-AE4D-58B0-8D34-4D0D64D1B57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79810" y="1927889"/>
                  <a:ext cx="295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3A4DB35-EB2B-806F-1ACD-2C3DAC56E7D6}"/>
              </a:ext>
            </a:extLst>
          </p:cNvPr>
          <p:cNvGrpSpPr/>
          <p:nvPr/>
        </p:nvGrpSpPr>
        <p:grpSpPr>
          <a:xfrm>
            <a:off x="2358970" y="1805129"/>
            <a:ext cx="1334520" cy="550080"/>
            <a:chOff x="2358970" y="1805129"/>
            <a:chExt cx="133452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02223E7-4398-9449-E88B-E81D109A1CAD}"/>
                    </a:ext>
                  </a:extLst>
                </p14:cNvPr>
                <p14:cNvContentPartPr/>
                <p14:nvPr/>
              </p14:nvContentPartPr>
              <p14:xfrm>
                <a:off x="2358970" y="1879649"/>
                <a:ext cx="109080" cy="431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02223E7-4398-9449-E88B-E81D109A1CA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349970" y="1870649"/>
                  <a:ext cx="1267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8D4DFDB-B17D-C78C-0B5B-FC17A20BC504}"/>
                    </a:ext>
                  </a:extLst>
                </p14:cNvPr>
                <p14:cNvContentPartPr/>
                <p14:nvPr/>
              </p14:nvContentPartPr>
              <p14:xfrm>
                <a:off x="2529970" y="1928969"/>
                <a:ext cx="571320" cy="322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8D4DFDB-B17D-C78C-0B5B-FC17A20BC50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21330" y="1919969"/>
                  <a:ext cx="5889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467575E-2770-192B-C7AE-1AE61284A7DE}"/>
                    </a:ext>
                  </a:extLst>
                </p14:cNvPr>
                <p14:cNvContentPartPr/>
                <p14:nvPr/>
              </p14:nvContentPartPr>
              <p14:xfrm>
                <a:off x="3107050" y="1847249"/>
                <a:ext cx="122400" cy="507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467575E-2770-192B-C7AE-1AE61284A7D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98050" y="1838249"/>
                  <a:ext cx="14004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319F0FA-5AE7-D8A8-9742-936493F93196}"/>
                    </a:ext>
                  </a:extLst>
                </p14:cNvPr>
                <p14:cNvContentPartPr/>
                <p14:nvPr/>
              </p14:nvContentPartPr>
              <p14:xfrm>
                <a:off x="3342490" y="1805129"/>
                <a:ext cx="78840" cy="214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319F0FA-5AE7-D8A8-9742-936493F9319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33490" y="1796489"/>
                  <a:ext cx="96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2BFBD5D-9E34-742D-9079-52E8DB78CAEC}"/>
                    </a:ext>
                  </a:extLst>
                </p14:cNvPr>
                <p14:cNvContentPartPr/>
                <p14:nvPr/>
              </p14:nvContentPartPr>
              <p14:xfrm>
                <a:off x="3501250" y="1907369"/>
                <a:ext cx="124920" cy="15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2BFBD5D-9E34-742D-9079-52E8DB78CAE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92250" y="1898369"/>
                  <a:ext cx="142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EE20914-4C19-308E-5EDC-E01EB42EEA5F}"/>
                    </a:ext>
                  </a:extLst>
                </p14:cNvPr>
                <p14:cNvContentPartPr/>
                <p14:nvPr/>
              </p14:nvContentPartPr>
              <p14:xfrm>
                <a:off x="3676210" y="1810169"/>
                <a:ext cx="17280" cy="194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EE20914-4C19-308E-5EDC-E01EB42EEA5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67210" y="1801169"/>
                  <a:ext cx="349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BAF2164-ACBF-C359-66A1-C2BAB1C142F0}"/>
              </a:ext>
            </a:extLst>
          </p:cNvPr>
          <p:cNvGrpSpPr/>
          <p:nvPr/>
        </p:nvGrpSpPr>
        <p:grpSpPr>
          <a:xfrm>
            <a:off x="760930" y="2782169"/>
            <a:ext cx="380520" cy="265680"/>
            <a:chOff x="760930" y="2782169"/>
            <a:chExt cx="38052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B7C0F64-2828-5C20-E550-742734B21472}"/>
                    </a:ext>
                  </a:extLst>
                </p14:cNvPr>
                <p14:cNvContentPartPr/>
                <p14:nvPr/>
              </p14:nvContentPartPr>
              <p14:xfrm>
                <a:off x="771730" y="2782169"/>
                <a:ext cx="94320" cy="261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B7C0F64-2828-5C20-E550-742734B2147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3090" y="2773529"/>
                  <a:ext cx="1119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0B1EE6B-9673-870C-C5FF-834C8710297A}"/>
                    </a:ext>
                  </a:extLst>
                </p14:cNvPr>
                <p14:cNvContentPartPr/>
                <p14:nvPr/>
              </p14:nvContentPartPr>
              <p14:xfrm>
                <a:off x="790450" y="2798009"/>
                <a:ext cx="163080" cy="46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0B1EE6B-9673-870C-C5FF-834C8710297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1450" y="2789009"/>
                  <a:ext cx="180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2636399-FDDF-8E6B-1561-3BC22B74CB38}"/>
                    </a:ext>
                  </a:extLst>
                </p14:cNvPr>
                <p14:cNvContentPartPr/>
                <p14:nvPr/>
              </p14:nvContentPartPr>
              <p14:xfrm>
                <a:off x="760930" y="2920769"/>
                <a:ext cx="169920" cy="22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2636399-FDDF-8E6B-1561-3BC22B74CB3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2290" y="2911769"/>
                  <a:ext cx="187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6488DC7-8DAB-58C0-947E-298FF8494E1F}"/>
                    </a:ext>
                  </a:extLst>
                </p14:cNvPr>
                <p14:cNvContentPartPr/>
                <p14:nvPr/>
              </p14:nvContentPartPr>
              <p14:xfrm>
                <a:off x="952090" y="2962529"/>
                <a:ext cx="189360" cy="85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6488DC7-8DAB-58C0-947E-298FF8494E1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3450" y="2953889"/>
                  <a:ext cx="20700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FFAB103-F2F5-EC6D-2477-9F7CE1BEE3F4}"/>
              </a:ext>
            </a:extLst>
          </p:cNvPr>
          <p:cNvGrpSpPr/>
          <p:nvPr/>
        </p:nvGrpSpPr>
        <p:grpSpPr>
          <a:xfrm>
            <a:off x="1404250" y="2788649"/>
            <a:ext cx="1616400" cy="426240"/>
            <a:chOff x="1404250" y="2788649"/>
            <a:chExt cx="161640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B161D3D-556A-C89B-009D-A354C7DDC638}"/>
                    </a:ext>
                  </a:extLst>
                </p14:cNvPr>
                <p14:cNvContentPartPr/>
                <p14:nvPr/>
              </p14:nvContentPartPr>
              <p14:xfrm>
                <a:off x="1404250" y="2793329"/>
                <a:ext cx="221040" cy="266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B161D3D-556A-C89B-009D-A354C7DDC63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95610" y="2784689"/>
                  <a:ext cx="2386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E9C70E8-AB38-DE94-E33E-41735E11AAD1}"/>
                    </a:ext>
                  </a:extLst>
                </p14:cNvPr>
                <p14:cNvContentPartPr/>
                <p14:nvPr/>
              </p14:nvContentPartPr>
              <p14:xfrm>
                <a:off x="1680010" y="2962169"/>
                <a:ext cx="141480" cy="7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E9C70E8-AB38-DE94-E33E-41735E11AAD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71010" y="2953529"/>
                  <a:ext cx="159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79FF2A2-6244-CCF2-D506-79DF85FEDB0C}"/>
                    </a:ext>
                  </a:extLst>
                </p14:cNvPr>
                <p14:cNvContentPartPr/>
                <p14:nvPr/>
              </p14:nvContentPartPr>
              <p14:xfrm>
                <a:off x="1678210" y="3012929"/>
                <a:ext cx="164160" cy="15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79FF2A2-6244-CCF2-D506-79DF85FEDB0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69210" y="3003929"/>
                  <a:ext cx="181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34997CC-C45E-A07B-E3E9-237DD4808B69}"/>
                    </a:ext>
                  </a:extLst>
                </p14:cNvPr>
                <p14:cNvContentPartPr/>
                <p14:nvPr/>
              </p14:nvContentPartPr>
              <p14:xfrm>
                <a:off x="1927690" y="2795849"/>
                <a:ext cx="96120" cy="243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34997CC-C45E-A07B-E3E9-237DD4808B6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18690" y="2786849"/>
                  <a:ext cx="113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572639C-2673-5FD5-65EB-91ED07666D97}"/>
                    </a:ext>
                  </a:extLst>
                </p14:cNvPr>
                <p14:cNvContentPartPr/>
                <p14:nvPr/>
              </p14:nvContentPartPr>
              <p14:xfrm>
                <a:off x="2108770" y="3030929"/>
                <a:ext cx="62640" cy="183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572639C-2673-5FD5-65EB-91ED07666D9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100130" y="3021929"/>
                  <a:ext cx="80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CCAF43E-D3B7-38A5-07AF-D7D4FE982BBC}"/>
                    </a:ext>
                  </a:extLst>
                </p14:cNvPr>
                <p14:cNvContentPartPr/>
                <p14:nvPr/>
              </p14:nvContentPartPr>
              <p14:xfrm>
                <a:off x="2392450" y="2809889"/>
                <a:ext cx="97920" cy="227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CCAF43E-D3B7-38A5-07AF-D7D4FE982BB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83810" y="2800889"/>
                  <a:ext cx="115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C3A7D2E-809A-1E47-18EF-5DE7E79E6828}"/>
                    </a:ext>
                  </a:extLst>
                </p14:cNvPr>
                <p14:cNvContentPartPr/>
                <p14:nvPr/>
              </p14:nvContentPartPr>
              <p14:xfrm>
                <a:off x="2568850" y="3028409"/>
                <a:ext cx="72720" cy="111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C3A7D2E-809A-1E47-18EF-5DE7E79E682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59850" y="3019409"/>
                  <a:ext cx="90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D552775-663C-4DCE-B376-EACAA0A1D18A}"/>
                    </a:ext>
                  </a:extLst>
                </p14:cNvPr>
                <p14:cNvContentPartPr/>
                <p14:nvPr/>
              </p14:nvContentPartPr>
              <p14:xfrm>
                <a:off x="2863330" y="2791169"/>
                <a:ext cx="79200" cy="266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D552775-663C-4DCE-B376-EACAA0A1D18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54690" y="2782529"/>
                  <a:ext cx="968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4EFD5C5-74E8-CC0C-0981-47454E4E6A21}"/>
                    </a:ext>
                  </a:extLst>
                </p14:cNvPr>
                <p14:cNvContentPartPr/>
                <p14:nvPr/>
              </p14:nvContentPartPr>
              <p14:xfrm>
                <a:off x="2874490" y="2788649"/>
                <a:ext cx="146160" cy="36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4EFD5C5-74E8-CC0C-0981-47454E4E6A2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65490" y="2779649"/>
                  <a:ext cx="16380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6AF537C-C74F-F339-83D5-AEFB6037B7E1}"/>
                  </a:ext>
                </a:extLst>
              </p14:cNvPr>
              <p14:cNvContentPartPr/>
              <p14:nvPr/>
            </p14:nvContentPartPr>
            <p14:xfrm>
              <a:off x="3256450" y="2939129"/>
              <a:ext cx="158760" cy="36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6AF537C-C74F-F339-83D5-AEFB6037B7E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247810" y="2930489"/>
                <a:ext cx="1764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C7DBB3F-B63A-8A2B-4683-F0DEEEC232ED}"/>
                  </a:ext>
                </a:extLst>
              </p14:cNvPr>
              <p14:cNvContentPartPr/>
              <p14:nvPr/>
            </p14:nvContentPartPr>
            <p14:xfrm>
              <a:off x="3711130" y="2890169"/>
              <a:ext cx="18360" cy="338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C7DBB3F-B63A-8A2B-4683-F0DEEEC232E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702130" y="2881529"/>
                <a:ext cx="3600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5FA3844-6061-AE7A-56B1-A97B5274DD71}"/>
              </a:ext>
            </a:extLst>
          </p:cNvPr>
          <p:cNvGrpSpPr/>
          <p:nvPr/>
        </p:nvGrpSpPr>
        <p:grpSpPr>
          <a:xfrm>
            <a:off x="748690" y="3393089"/>
            <a:ext cx="1681200" cy="483120"/>
            <a:chOff x="748690" y="3393089"/>
            <a:chExt cx="168120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776EB57-388D-B7DB-5734-E167F6E1ECBE}"/>
                    </a:ext>
                  </a:extLst>
                </p14:cNvPr>
                <p14:cNvContentPartPr/>
                <p14:nvPr/>
              </p14:nvContentPartPr>
              <p14:xfrm>
                <a:off x="748690" y="3393089"/>
                <a:ext cx="1153800" cy="483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776EB57-388D-B7DB-5734-E167F6E1ECB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9690" y="3384449"/>
                  <a:ext cx="11714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662FEB3-4645-6478-B2CB-68F709C3C6DE}"/>
                    </a:ext>
                  </a:extLst>
                </p14:cNvPr>
                <p14:cNvContentPartPr/>
                <p14:nvPr/>
              </p14:nvContentPartPr>
              <p14:xfrm>
                <a:off x="1627810" y="3517649"/>
                <a:ext cx="201240" cy="10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662FEB3-4645-6478-B2CB-68F709C3C6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19170" y="3508649"/>
                  <a:ext cx="218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DDE04E8-F9F3-3E43-BC61-AE61A9636E60}"/>
                    </a:ext>
                  </a:extLst>
                </p14:cNvPr>
                <p14:cNvContentPartPr/>
                <p14:nvPr/>
              </p14:nvContentPartPr>
              <p14:xfrm>
                <a:off x="1532770" y="3467249"/>
                <a:ext cx="19440" cy="19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DDE04E8-F9F3-3E43-BC61-AE61A9636E6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524130" y="3458609"/>
                  <a:ext cx="37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20421EF-9977-9E0E-ED86-C67311D2D0F9}"/>
                    </a:ext>
                  </a:extLst>
                </p14:cNvPr>
                <p14:cNvContentPartPr/>
                <p14:nvPr/>
              </p14:nvContentPartPr>
              <p14:xfrm>
                <a:off x="2095810" y="3606209"/>
                <a:ext cx="334080" cy="136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20421EF-9977-9E0E-ED86-C67311D2D0F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86810" y="3597209"/>
                  <a:ext cx="351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584FFCD-F341-92CA-31BC-6BDB89ED19B7}"/>
                    </a:ext>
                  </a:extLst>
                </p14:cNvPr>
                <p14:cNvContentPartPr/>
                <p14:nvPr/>
              </p14:nvContentPartPr>
              <p14:xfrm>
                <a:off x="2160970" y="3491729"/>
                <a:ext cx="25920" cy="7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584FFCD-F341-92CA-31BC-6BDB89ED19B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51970" y="3483089"/>
                  <a:ext cx="435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AD3EEE8-83F6-BF11-A3D2-1DC976F295BD}"/>
              </a:ext>
            </a:extLst>
          </p:cNvPr>
          <p:cNvGrpSpPr/>
          <p:nvPr/>
        </p:nvGrpSpPr>
        <p:grpSpPr>
          <a:xfrm>
            <a:off x="2794930" y="3382289"/>
            <a:ext cx="876600" cy="560520"/>
            <a:chOff x="2794930" y="3382289"/>
            <a:chExt cx="87660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40B106A-C638-B709-DC31-71BCE2981E69}"/>
                    </a:ext>
                  </a:extLst>
                </p14:cNvPr>
                <p14:cNvContentPartPr/>
                <p14:nvPr/>
              </p14:nvContentPartPr>
              <p14:xfrm>
                <a:off x="2798530" y="3489569"/>
                <a:ext cx="502560" cy="258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40B106A-C638-B709-DC31-71BCE2981E6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89890" y="3480569"/>
                  <a:ext cx="520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51541EF-92A3-B92F-EE62-23C7F4DB4FC0}"/>
                    </a:ext>
                  </a:extLst>
                </p14:cNvPr>
                <p14:cNvContentPartPr/>
                <p14:nvPr/>
              </p14:nvContentPartPr>
              <p14:xfrm>
                <a:off x="2794930" y="3459689"/>
                <a:ext cx="159480" cy="342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51541EF-92A3-B92F-EE62-23C7F4DB4FC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785930" y="3450689"/>
                  <a:ext cx="177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A16E3B0-093A-12AD-113D-42CD8BF13C64}"/>
                    </a:ext>
                  </a:extLst>
                </p14:cNvPr>
                <p14:cNvContentPartPr/>
                <p14:nvPr/>
              </p14:nvContentPartPr>
              <p14:xfrm>
                <a:off x="3269050" y="3383729"/>
                <a:ext cx="110520" cy="424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A16E3B0-093A-12AD-113D-42CD8BF13C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60410" y="3375089"/>
                  <a:ext cx="1281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F03FF96-6AAB-8957-2821-F5EA4E259622}"/>
                    </a:ext>
                  </a:extLst>
                </p14:cNvPr>
                <p14:cNvContentPartPr/>
                <p14:nvPr/>
              </p14:nvContentPartPr>
              <p14:xfrm>
                <a:off x="3440770" y="3382289"/>
                <a:ext cx="128880" cy="136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F03FF96-6AAB-8957-2821-F5EA4E25962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31770" y="3373649"/>
                  <a:ext cx="146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34D5FF2-13BF-4BFC-9071-BF7FFC8B2400}"/>
                    </a:ext>
                  </a:extLst>
                </p14:cNvPr>
                <p14:cNvContentPartPr/>
                <p14:nvPr/>
              </p14:nvContentPartPr>
              <p14:xfrm>
                <a:off x="3578290" y="3747689"/>
                <a:ext cx="93240" cy="195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34D5FF2-13BF-4BFC-9071-BF7FFC8B240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69650" y="3739049"/>
                  <a:ext cx="11088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B0034BF-59D7-C3B0-0410-2742670DAE27}"/>
              </a:ext>
            </a:extLst>
          </p:cNvPr>
          <p:cNvGrpSpPr/>
          <p:nvPr/>
        </p:nvGrpSpPr>
        <p:grpSpPr>
          <a:xfrm>
            <a:off x="3934690" y="3363929"/>
            <a:ext cx="836640" cy="637920"/>
            <a:chOff x="3934690" y="3363929"/>
            <a:chExt cx="83664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0C7329C-C807-8AE1-02DE-0C644291ABB3}"/>
                    </a:ext>
                  </a:extLst>
                </p14:cNvPr>
                <p14:cNvContentPartPr/>
                <p14:nvPr/>
              </p14:nvContentPartPr>
              <p14:xfrm>
                <a:off x="3941530" y="3479849"/>
                <a:ext cx="524160" cy="280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0C7329C-C807-8AE1-02DE-0C644291ABB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32530" y="3470849"/>
                  <a:ext cx="5418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3417CBD-78EA-2803-34D9-78398D9772F0}"/>
                    </a:ext>
                  </a:extLst>
                </p14:cNvPr>
                <p14:cNvContentPartPr/>
                <p14:nvPr/>
              </p14:nvContentPartPr>
              <p14:xfrm>
                <a:off x="3934690" y="3468689"/>
                <a:ext cx="78120" cy="420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3417CBD-78EA-2803-34D9-78398D9772F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26050" y="3459689"/>
                  <a:ext cx="957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D246136-605B-1274-EC52-6AFBDE4226FB}"/>
                    </a:ext>
                  </a:extLst>
                </p14:cNvPr>
                <p14:cNvContentPartPr/>
                <p14:nvPr/>
              </p14:nvContentPartPr>
              <p14:xfrm>
                <a:off x="4407370" y="3363929"/>
                <a:ext cx="147600" cy="471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D246136-605B-1274-EC52-6AFBDE4226F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98370" y="3355289"/>
                  <a:ext cx="1652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4B5C175-8A8A-4492-DF38-7A588A4ADC9E}"/>
                    </a:ext>
                  </a:extLst>
                </p14:cNvPr>
                <p14:cNvContentPartPr/>
                <p14:nvPr/>
              </p14:nvContentPartPr>
              <p14:xfrm>
                <a:off x="4601410" y="3371489"/>
                <a:ext cx="116640" cy="155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4B5C175-8A8A-4492-DF38-7A588A4ADC9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92410" y="3362849"/>
                  <a:ext cx="134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CDB7AE7-BE60-A416-142F-322D1415D570}"/>
                    </a:ext>
                  </a:extLst>
                </p14:cNvPr>
                <p14:cNvContentPartPr/>
                <p14:nvPr/>
              </p14:nvContentPartPr>
              <p14:xfrm>
                <a:off x="4646050" y="3902489"/>
                <a:ext cx="125280" cy="99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CDB7AE7-BE60-A416-142F-322D1415D57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37410" y="3893849"/>
                  <a:ext cx="14292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3EF6833-8454-F37B-8F1F-BAE8E89842A2}"/>
              </a:ext>
            </a:extLst>
          </p:cNvPr>
          <p:cNvGrpSpPr/>
          <p:nvPr/>
        </p:nvGrpSpPr>
        <p:grpSpPr>
          <a:xfrm>
            <a:off x="5026210" y="3300569"/>
            <a:ext cx="1149120" cy="628560"/>
            <a:chOff x="5026210" y="3300569"/>
            <a:chExt cx="114912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25ABE99-EA50-5692-7FFC-B82607455D89}"/>
                    </a:ext>
                  </a:extLst>
                </p14:cNvPr>
                <p14:cNvContentPartPr/>
                <p14:nvPr/>
              </p14:nvContentPartPr>
              <p14:xfrm>
                <a:off x="5026210" y="3512609"/>
                <a:ext cx="98640" cy="301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25ABE99-EA50-5692-7FFC-B82607455D8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17210" y="3503969"/>
                  <a:ext cx="1162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422FE77-BAA3-CF7A-84DD-989379AE2DD0}"/>
                    </a:ext>
                  </a:extLst>
                </p14:cNvPr>
                <p14:cNvContentPartPr/>
                <p14:nvPr/>
              </p14:nvContentPartPr>
              <p14:xfrm>
                <a:off x="5173090" y="3522689"/>
                <a:ext cx="464400" cy="243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422FE77-BAA3-CF7A-84DD-989379AE2DD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64090" y="3514049"/>
                  <a:ext cx="482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4848607-B0F2-F7B6-61C5-FA521335245B}"/>
                    </a:ext>
                  </a:extLst>
                </p14:cNvPr>
                <p14:cNvContentPartPr/>
                <p14:nvPr/>
              </p14:nvContentPartPr>
              <p14:xfrm>
                <a:off x="5638930" y="3454649"/>
                <a:ext cx="165240" cy="474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4848607-B0F2-F7B6-61C5-FA521335245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29930" y="3446009"/>
                  <a:ext cx="18288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C3F2706-FF11-BB2B-403B-FD7E086A5DC1}"/>
                    </a:ext>
                  </a:extLst>
                </p14:cNvPr>
                <p14:cNvContentPartPr/>
                <p14:nvPr/>
              </p14:nvContentPartPr>
              <p14:xfrm>
                <a:off x="5889490" y="3321809"/>
                <a:ext cx="24840" cy="217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C3F2706-FF11-BB2B-403B-FD7E086A5DC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80490" y="3312809"/>
                  <a:ext cx="42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045E926-3178-E08C-AFB7-DB593AB1499C}"/>
                    </a:ext>
                  </a:extLst>
                </p14:cNvPr>
                <p14:cNvContentPartPr/>
                <p14:nvPr/>
              </p14:nvContentPartPr>
              <p14:xfrm>
                <a:off x="5816050" y="3300569"/>
                <a:ext cx="182520" cy="173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045E926-3178-E08C-AFB7-DB593AB1499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07050" y="3291929"/>
                  <a:ext cx="200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9ECD648-2B45-8177-647C-111B4B77B87F}"/>
                    </a:ext>
                  </a:extLst>
                </p14:cNvPr>
                <p14:cNvContentPartPr/>
                <p14:nvPr/>
              </p14:nvContentPartPr>
              <p14:xfrm>
                <a:off x="5879770" y="3839849"/>
                <a:ext cx="13680" cy="66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9ECD648-2B45-8177-647C-111B4B77B87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71130" y="3831209"/>
                  <a:ext cx="31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A4FE007-26A2-897D-CFFD-E09FEA105FF1}"/>
                    </a:ext>
                  </a:extLst>
                </p14:cNvPr>
                <p14:cNvContentPartPr/>
                <p14:nvPr/>
              </p14:nvContentPartPr>
              <p14:xfrm>
                <a:off x="6045010" y="3828689"/>
                <a:ext cx="130320" cy="57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A4FE007-26A2-897D-CFFD-E09FEA105FF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36010" y="3819689"/>
                  <a:ext cx="14796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F13D3B2-3117-CD14-7360-490AC3FBA49D}"/>
              </a:ext>
            </a:extLst>
          </p:cNvPr>
          <p:cNvGrpSpPr/>
          <p:nvPr/>
        </p:nvGrpSpPr>
        <p:grpSpPr>
          <a:xfrm>
            <a:off x="6729730" y="3537449"/>
            <a:ext cx="1401840" cy="209520"/>
            <a:chOff x="6729730" y="3537449"/>
            <a:chExt cx="140184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3468E9D-980A-AF3E-04B5-B8002DF98F36}"/>
                    </a:ext>
                  </a:extLst>
                </p14:cNvPr>
                <p14:cNvContentPartPr/>
                <p14:nvPr/>
              </p14:nvContentPartPr>
              <p14:xfrm>
                <a:off x="6739810" y="3613769"/>
                <a:ext cx="180720" cy="49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3468E9D-980A-AF3E-04B5-B8002DF98F3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31170" y="3605129"/>
                  <a:ext cx="198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E255A37-C915-C67D-A708-6B785318976D}"/>
                    </a:ext>
                  </a:extLst>
                </p14:cNvPr>
                <p14:cNvContentPartPr/>
                <p14:nvPr/>
              </p14:nvContentPartPr>
              <p14:xfrm>
                <a:off x="6729730" y="3731849"/>
                <a:ext cx="172080" cy="11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E255A37-C915-C67D-A708-6B785318976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720730" y="3723209"/>
                  <a:ext cx="189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D6B1F17-5845-FE58-6B33-E32359C23F88}"/>
                    </a:ext>
                  </a:extLst>
                </p14:cNvPr>
                <p14:cNvContentPartPr/>
                <p14:nvPr/>
              </p14:nvContentPartPr>
              <p14:xfrm>
                <a:off x="7125010" y="3537449"/>
                <a:ext cx="882000" cy="209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D6B1F17-5845-FE58-6B33-E32359C23F8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16370" y="3528809"/>
                  <a:ext cx="899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0313823-2BDA-ACCB-6FCB-DB5138832450}"/>
                    </a:ext>
                  </a:extLst>
                </p14:cNvPr>
                <p14:cNvContentPartPr/>
                <p14:nvPr/>
              </p14:nvContentPartPr>
              <p14:xfrm>
                <a:off x="8115010" y="3712049"/>
                <a:ext cx="16560" cy="10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0313823-2BDA-ACCB-6FCB-DB513883245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06010" y="3703049"/>
                  <a:ext cx="342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80F209-3CC0-E327-691B-95C92BA21372}"/>
              </a:ext>
            </a:extLst>
          </p:cNvPr>
          <p:cNvGrpSpPr/>
          <p:nvPr/>
        </p:nvGrpSpPr>
        <p:grpSpPr>
          <a:xfrm>
            <a:off x="7360090" y="4167662"/>
            <a:ext cx="1027080" cy="489600"/>
            <a:chOff x="7360090" y="4167662"/>
            <a:chExt cx="102708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B8213D9-7B87-9401-6AE2-852801892E12}"/>
                    </a:ext>
                  </a:extLst>
                </p14:cNvPr>
                <p14:cNvContentPartPr/>
                <p14:nvPr/>
              </p14:nvContentPartPr>
              <p14:xfrm>
                <a:off x="7360090" y="4256582"/>
                <a:ext cx="407880" cy="400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B8213D9-7B87-9401-6AE2-852801892E1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51090" y="4247942"/>
                  <a:ext cx="4255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FDD2694-83CE-EFCE-F983-5E4351E00355}"/>
                    </a:ext>
                  </a:extLst>
                </p14:cNvPr>
                <p14:cNvContentPartPr/>
                <p14:nvPr/>
              </p14:nvContentPartPr>
              <p14:xfrm>
                <a:off x="7951570" y="4167662"/>
                <a:ext cx="435600" cy="391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FDD2694-83CE-EFCE-F983-5E4351E0035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42930" y="4159022"/>
                  <a:ext cx="4532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231C6D7-081C-BFCF-439A-E6C287485C4D}"/>
                    </a:ext>
                  </a:extLst>
                </p14:cNvPr>
                <p14:cNvContentPartPr/>
                <p14:nvPr/>
              </p14:nvContentPartPr>
              <p14:xfrm>
                <a:off x="7926010" y="4382222"/>
                <a:ext cx="289800" cy="46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231C6D7-081C-BFCF-439A-E6C287485C4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17010" y="4373222"/>
                  <a:ext cx="30744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84FFF6-D11D-73A1-B363-071C2DFF7C53}"/>
              </a:ext>
            </a:extLst>
          </p:cNvPr>
          <p:cNvGrpSpPr/>
          <p:nvPr/>
        </p:nvGrpSpPr>
        <p:grpSpPr>
          <a:xfrm>
            <a:off x="8642770" y="3893342"/>
            <a:ext cx="3049200" cy="825840"/>
            <a:chOff x="8642770" y="3893342"/>
            <a:chExt cx="3049200" cy="82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97B202-C0EE-50B1-88B1-20645416375F}"/>
                    </a:ext>
                  </a:extLst>
                </p14:cNvPr>
                <p14:cNvContentPartPr/>
                <p14:nvPr/>
              </p14:nvContentPartPr>
              <p14:xfrm>
                <a:off x="8841490" y="4231742"/>
                <a:ext cx="153000" cy="272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97B202-C0EE-50B1-88B1-20645416375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32850" y="4223102"/>
                  <a:ext cx="1706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0A0458D-A67F-6013-1BF0-F50B850BF3A5}"/>
                    </a:ext>
                  </a:extLst>
                </p14:cNvPr>
                <p14:cNvContentPartPr/>
                <p14:nvPr/>
              </p14:nvContentPartPr>
              <p14:xfrm>
                <a:off x="9072970" y="4428302"/>
                <a:ext cx="5760" cy="34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0A0458D-A67F-6013-1BF0-F50B850BF3A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64330" y="4419302"/>
                  <a:ext cx="23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5569D2F-6941-6DD2-2059-30E58750263C}"/>
                    </a:ext>
                  </a:extLst>
                </p14:cNvPr>
                <p14:cNvContentPartPr/>
                <p14:nvPr/>
              </p14:nvContentPartPr>
              <p14:xfrm>
                <a:off x="9147850" y="4337582"/>
                <a:ext cx="147600" cy="149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5569D2F-6941-6DD2-2059-30E58750263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138850" y="4328582"/>
                  <a:ext cx="165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97AA394-383C-B392-4737-F8B11284EBFE}"/>
                    </a:ext>
                  </a:extLst>
                </p14:cNvPr>
                <p14:cNvContentPartPr/>
                <p14:nvPr/>
              </p14:nvContentPartPr>
              <p14:xfrm>
                <a:off x="9128050" y="4254782"/>
                <a:ext cx="168120" cy="9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97AA394-383C-B392-4737-F8B11284EBF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119410" y="4245782"/>
                  <a:ext cx="185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A708DCB-D6C4-FDE9-577D-80C8545875E8}"/>
                    </a:ext>
                  </a:extLst>
                </p14:cNvPr>
                <p14:cNvContentPartPr/>
                <p14:nvPr/>
              </p14:nvContentPartPr>
              <p14:xfrm>
                <a:off x="8818810" y="4127342"/>
                <a:ext cx="114120" cy="33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A708DCB-D6C4-FDE9-577D-80C8545875E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810170" y="4118342"/>
                  <a:ext cx="131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897F182-7CD3-F9A6-D877-15D8E860A779}"/>
                    </a:ext>
                  </a:extLst>
                </p14:cNvPr>
                <p14:cNvContentPartPr/>
                <p14:nvPr/>
              </p14:nvContentPartPr>
              <p14:xfrm>
                <a:off x="8642770" y="4078742"/>
                <a:ext cx="91080" cy="524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897F182-7CD3-F9A6-D877-15D8E860A77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633770" y="4069742"/>
                  <a:ext cx="10872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B4E34BD-B985-7173-2AF9-CCDFE3FE4A84}"/>
                    </a:ext>
                  </a:extLst>
                </p14:cNvPr>
                <p14:cNvContentPartPr/>
                <p14:nvPr/>
              </p14:nvContentPartPr>
              <p14:xfrm>
                <a:off x="9356650" y="4028702"/>
                <a:ext cx="174240" cy="536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B4E34BD-B985-7173-2AF9-CCDFE3FE4A8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347650" y="4019702"/>
                  <a:ext cx="19188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E15404B-A70D-873A-DBF0-A699D74E9305}"/>
                    </a:ext>
                  </a:extLst>
                </p14:cNvPr>
                <p14:cNvContentPartPr/>
                <p14:nvPr/>
              </p14:nvContentPartPr>
              <p14:xfrm>
                <a:off x="9589570" y="3904862"/>
                <a:ext cx="149400" cy="186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E15404B-A70D-873A-DBF0-A699D74E930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80930" y="3895862"/>
                  <a:ext cx="167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A846879-15E9-614B-0EB3-964661DD6B1F}"/>
                    </a:ext>
                  </a:extLst>
                </p14:cNvPr>
                <p14:cNvContentPartPr/>
                <p14:nvPr/>
              </p14:nvContentPartPr>
              <p14:xfrm>
                <a:off x="9845170" y="4000622"/>
                <a:ext cx="88560" cy="4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A846879-15E9-614B-0EB3-964661DD6B1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36170" y="3991622"/>
                  <a:ext cx="106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23B1EBC-3E26-1B06-3F61-148404C5EFAF}"/>
                    </a:ext>
                  </a:extLst>
                </p14:cNvPr>
                <p14:cNvContentPartPr/>
                <p14:nvPr/>
              </p14:nvContentPartPr>
              <p14:xfrm>
                <a:off x="10068730" y="3893342"/>
                <a:ext cx="9720" cy="163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23B1EBC-3E26-1B06-3F61-148404C5EFA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60090" y="3884342"/>
                  <a:ext cx="27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B74E55A-5B4D-799A-F489-2957559261F6}"/>
                    </a:ext>
                  </a:extLst>
                </p14:cNvPr>
                <p14:cNvContentPartPr/>
                <p14:nvPr/>
              </p14:nvContentPartPr>
              <p14:xfrm>
                <a:off x="10182130" y="4063262"/>
                <a:ext cx="1081440" cy="556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B74E55A-5B4D-799A-F489-2957559261F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173130" y="4054622"/>
                  <a:ext cx="109908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AEC4304-64A8-153E-ECF7-0D202A88482C}"/>
                    </a:ext>
                  </a:extLst>
                </p14:cNvPr>
                <p14:cNvContentPartPr/>
                <p14:nvPr/>
              </p14:nvContentPartPr>
              <p14:xfrm>
                <a:off x="10763170" y="4203302"/>
                <a:ext cx="283320" cy="12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AEC4304-64A8-153E-ECF7-0D202A88482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754530" y="4194302"/>
                  <a:ext cx="300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ABF2FE4-6495-949B-D0A3-89EA63CECAFE}"/>
                    </a:ext>
                  </a:extLst>
                </p14:cNvPr>
                <p14:cNvContentPartPr/>
                <p14:nvPr/>
              </p14:nvContentPartPr>
              <p14:xfrm>
                <a:off x="11538610" y="4042742"/>
                <a:ext cx="153360" cy="399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ABF2FE4-6495-949B-D0A3-89EA63CECAF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529610" y="4034102"/>
                  <a:ext cx="1710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97A5CB7-6E46-CB10-C3E3-8CDB1C83047D}"/>
                    </a:ext>
                  </a:extLst>
                </p14:cNvPr>
                <p14:cNvContentPartPr/>
                <p14:nvPr/>
              </p14:nvContentPartPr>
              <p14:xfrm>
                <a:off x="11462290" y="4689662"/>
                <a:ext cx="19440" cy="29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97A5CB7-6E46-CB10-C3E3-8CDB1C83047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453650" y="4680662"/>
                  <a:ext cx="37080" cy="4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2223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A9E902C-A24D-8842-CC49-65EDE2312D21}"/>
              </a:ext>
            </a:extLst>
          </p:cNvPr>
          <p:cNvGrpSpPr/>
          <p:nvPr/>
        </p:nvGrpSpPr>
        <p:grpSpPr>
          <a:xfrm>
            <a:off x="669490" y="225449"/>
            <a:ext cx="1368720" cy="601560"/>
            <a:chOff x="669490" y="225449"/>
            <a:chExt cx="1368720" cy="6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DD364AD-7580-131D-8848-A6630ABDABD6}"/>
                    </a:ext>
                  </a:extLst>
                </p14:cNvPr>
                <p14:cNvContentPartPr/>
                <p14:nvPr/>
              </p14:nvContentPartPr>
              <p14:xfrm>
                <a:off x="669490" y="257129"/>
                <a:ext cx="223560" cy="358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DD364AD-7580-131D-8848-A6630ABDABD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0850" y="248129"/>
                  <a:ext cx="2412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063466D-971C-BEF3-33B1-7DE95B963A73}"/>
                    </a:ext>
                  </a:extLst>
                </p14:cNvPr>
                <p14:cNvContentPartPr/>
                <p14:nvPr/>
              </p14:nvContentPartPr>
              <p14:xfrm>
                <a:off x="895570" y="225449"/>
                <a:ext cx="687600" cy="512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063466D-971C-BEF3-33B1-7DE95B963A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6930" y="216449"/>
                  <a:ext cx="70524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B637A20-A99C-0AFD-D6D8-518896BC3C5B}"/>
                    </a:ext>
                  </a:extLst>
                </p14:cNvPr>
                <p14:cNvContentPartPr/>
                <p14:nvPr/>
              </p14:nvContentPartPr>
              <p14:xfrm>
                <a:off x="1326490" y="410129"/>
                <a:ext cx="146880" cy="29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B637A20-A99C-0AFD-D6D8-518896BC3C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17850" y="401129"/>
                  <a:ext cx="164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30B33C2-7F9D-A2C4-EAD3-526EB241A887}"/>
                    </a:ext>
                  </a:extLst>
                </p14:cNvPr>
                <p14:cNvContentPartPr/>
                <p14:nvPr/>
              </p14:nvContentPartPr>
              <p14:xfrm>
                <a:off x="1237930" y="339929"/>
                <a:ext cx="15480" cy="7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30B33C2-7F9D-A2C4-EAD3-526EB241A88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29290" y="331289"/>
                  <a:ext cx="3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FEF2FA0-D7E8-5851-098B-68273FDEC372}"/>
                    </a:ext>
                  </a:extLst>
                </p14:cNvPr>
                <p14:cNvContentPartPr/>
                <p14:nvPr/>
              </p14:nvContentPartPr>
              <p14:xfrm>
                <a:off x="1824370" y="341369"/>
                <a:ext cx="213840" cy="485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FEF2FA0-D7E8-5851-098B-68273FDEC37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15370" y="332369"/>
                  <a:ext cx="231480" cy="50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41D4C6-627C-D40F-8A39-390BB2C28C71}"/>
              </a:ext>
            </a:extLst>
          </p:cNvPr>
          <p:cNvGrpSpPr/>
          <p:nvPr/>
        </p:nvGrpSpPr>
        <p:grpSpPr>
          <a:xfrm>
            <a:off x="2212090" y="263969"/>
            <a:ext cx="1838880" cy="549720"/>
            <a:chOff x="2212090" y="263969"/>
            <a:chExt cx="183888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503E55-05FD-7263-2310-0388AF639ECD}"/>
                    </a:ext>
                  </a:extLst>
                </p14:cNvPr>
                <p14:cNvContentPartPr/>
                <p14:nvPr/>
              </p14:nvContentPartPr>
              <p14:xfrm>
                <a:off x="2212090" y="263969"/>
                <a:ext cx="1838880" cy="549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6503E55-05FD-7263-2310-0388AF639EC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03450" y="255329"/>
                  <a:ext cx="185652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AABD4A0-4478-65C3-B334-B81BD9B18D72}"/>
                    </a:ext>
                  </a:extLst>
                </p14:cNvPr>
                <p14:cNvContentPartPr/>
                <p14:nvPr/>
              </p14:nvContentPartPr>
              <p14:xfrm>
                <a:off x="2552650" y="381689"/>
                <a:ext cx="225360" cy="9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AABD4A0-4478-65C3-B334-B81BD9B18D7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43650" y="372689"/>
                  <a:ext cx="243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20FE983-29A2-5B7B-6042-30155D5EB701}"/>
                    </a:ext>
                  </a:extLst>
                </p14:cNvPr>
                <p14:cNvContentPartPr/>
                <p14:nvPr/>
              </p14:nvContentPartPr>
              <p14:xfrm>
                <a:off x="2311090" y="354329"/>
                <a:ext cx="59040" cy="4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20FE983-29A2-5B7B-6042-30155D5EB70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02090" y="345329"/>
                  <a:ext cx="766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F1B5E98-8276-9786-4928-6EA552BAF247}"/>
              </a:ext>
            </a:extLst>
          </p:cNvPr>
          <p:cNvGrpSpPr/>
          <p:nvPr/>
        </p:nvGrpSpPr>
        <p:grpSpPr>
          <a:xfrm>
            <a:off x="5410330" y="1099529"/>
            <a:ext cx="432720" cy="489600"/>
            <a:chOff x="5410330" y="1099529"/>
            <a:chExt cx="43272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6D3EE46-0176-6B9C-BED3-AD8DF5068A44}"/>
                    </a:ext>
                  </a:extLst>
                </p14:cNvPr>
                <p14:cNvContentPartPr/>
                <p14:nvPr/>
              </p14:nvContentPartPr>
              <p14:xfrm>
                <a:off x="5410330" y="1175489"/>
                <a:ext cx="432720" cy="147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6D3EE46-0176-6B9C-BED3-AD8DF5068A4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01690" y="1166489"/>
                  <a:ext cx="450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B85AB0F-B080-DC26-C182-9EFD5795108E}"/>
                    </a:ext>
                  </a:extLst>
                </p14:cNvPr>
                <p14:cNvContentPartPr/>
                <p14:nvPr/>
              </p14:nvContentPartPr>
              <p14:xfrm>
                <a:off x="5633170" y="1099529"/>
                <a:ext cx="24120" cy="363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B85AB0F-B080-DC26-C182-9EFD5795108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24170" y="1090529"/>
                  <a:ext cx="417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C96350-B702-67D3-B207-70FCBF56349F}"/>
                    </a:ext>
                  </a:extLst>
                </p14:cNvPr>
                <p14:cNvContentPartPr/>
                <p14:nvPr/>
              </p14:nvContentPartPr>
              <p14:xfrm>
                <a:off x="5771770" y="1491569"/>
                <a:ext cx="18360" cy="97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C96350-B702-67D3-B207-70FCBF5634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62770" y="1482569"/>
                  <a:ext cx="36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E742AD6-24D6-91ED-603F-69A7A244C296}"/>
                    </a:ext>
                  </a:extLst>
                </p14:cNvPr>
                <p14:cNvContentPartPr/>
                <p14:nvPr/>
              </p14:nvContentPartPr>
              <p14:xfrm>
                <a:off x="5808490" y="1387169"/>
                <a:ext cx="13680" cy="11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E742AD6-24D6-91ED-603F-69A7A244C29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99850" y="1378529"/>
                  <a:ext cx="313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3870F7D-AAA3-13A0-B54C-66E37D234036}"/>
              </a:ext>
            </a:extLst>
          </p:cNvPr>
          <p:cNvGrpSpPr/>
          <p:nvPr/>
        </p:nvGrpSpPr>
        <p:grpSpPr>
          <a:xfrm>
            <a:off x="6109810" y="1036169"/>
            <a:ext cx="673560" cy="355680"/>
            <a:chOff x="6109810" y="1036169"/>
            <a:chExt cx="67356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86C2234-673D-ED72-D18E-29FA3F1701E3}"/>
                    </a:ext>
                  </a:extLst>
                </p14:cNvPr>
                <p14:cNvContentPartPr/>
                <p14:nvPr/>
              </p14:nvContentPartPr>
              <p14:xfrm>
                <a:off x="6109810" y="1052729"/>
                <a:ext cx="210960" cy="313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86C2234-673D-ED72-D18E-29FA3F1701E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00810" y="1044089"/>
                  <a:ext cx="2286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D02B4CF-6F98-65D0-BB71-80BC429A9399}"/>
                    </a:ext>
                  </a:extLst>
                </p14:cNvPr>
                <p14:cNvContentPartPr/>
                <p14:nvPr/>
              </p14:nvContentPartPr>
              <p14:xfrm>
                <a:off x="6399250" y="1217609"/>
                <a:ext cx="73440" cy="174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D02B4CF-6F98-65D0-BB71-80BC429A939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90610" y="1208609"/>
                  <a:ext cx="91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02DCDE8-E3E3-FD09-65FA-F93DD49EA722}"/>
                    </a:ext>
                  </a:extLst>
                </p14:cNvPr>
                <p14:cNvContentPartPr/>
                <p14:nvPr/>
              </p14:nvContentPartPr>
              <p14:xfrm>
                <a:off x="6349570" y="1214369"/>
                <a:ext cx="225000" cy="49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02DCDE8-E3E3-FD09-65FA-F93DD49EA72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40570" y="1205369"/>
                  <a:ext cx="242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B48DF24-D422-D660-DF71-AE9A698ACE9D}"/>
                    </a:ext>
                  </a:extLst>
                </p14:cNvPr>
                <p14:cNvContentPartPr/>
                <p14:nvPr/>
              </p14:nvContentPartPr>
              <p14:xfrm>
                <a:off x="6676450" y="1036169"/>
                <a:ext cx="106920" cy="86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B48DF24-D422-D660-DF71-AE9A698ACE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67450" y="1027169"/>
                  <a:ext cx="12456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8C6C71-B046-8296-CD8A-9EFA2192C465}"/>
              </a:ext>
            </a:extLst>
          </p:cNvPr>
          <p:cNvGrpSpPr/>
          <p:nvPr/>
        </p:nvGrpSpPr>
        <p:grpSpPr>
          <a:xfrm>
            <a:off x="2420170" y="1018529"/>
            <a:ext cx="2719080" cy="697320"/>
            <a:chOff x="2420170" y="1018529"/>
            <a:chExt cx="2719080" cy="69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5D60BCA-8044-B9D6-8A1F-45CB9F03E6C6}"/>
                    </a:ext>
                  </a:extLst>
                </p14:cNvPr>
                <p14:cNvContentPartPr/>
                <p14:nvPr/>
              </p14:nvContentPartPr>
              <p14:xfrm>
                <a:off x="2420170" y="1054529"/>
                <a:ext cx="137160" cy="483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5D60BCA-8044-B9D6-8A1F-45CB9F03E6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11530" y="1045889"/>
                  <a:ext cx="15480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3958F18-5EB2-4E3B-1B3E-7C6691F89CA7}"/>
                    </a:ext>
                  </a:extLst>
                </p14:cNvPr>
                <p14:cNvContentPartPr/>
                <p14:nvPr/>
              </p14:nvContentPartPr>
              <p14:xfrm>
                <a:off x="2704570" y="1173329"/>
                <a:ext cx="377640" cy="134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3958F18-5EB2-4E3B-1B3E-7C6691F89CA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95570" y="1164329"/>
                  <a:ext cx="395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F239CCB-2D59-1B02-BF27-4F9F22F4E2FF}"/>
                    </a:ext>
                  </a:extLst>
                </p14:cNvPr>
                <p14:cNvContentPartPr/>
                <p14:nvPr/>
              </p14:nvContentPartPr>
              <p14:xfrm>
                <a:off x="2919490" y="1109609"/>
                <a:ext cx="7920" cy="387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F239CCB-2D59-1B02-BF27-4F9F22F4E2F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10850" y="1100969"/>
                  <a:ext cx="255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8393C81-3FED-700E-E8E2-76E319D01454}"/>
                    </a:ext>
                  </a:extLst>
                </p14:cNvPr>
                <p14:cNvContentPartPr/>
                <p14:nvPr/>
              </p14:nvContentPartPr>
              <p14:xfrm>
                <a:off x="3212890" y="1018529"/>
                <a:ext cx="102600" cy="156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8393C81-3FED-700E-E8E2-76E319D014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03890" y="1009529"/>
                  <a:ext cx="120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1BAFC93-8A0E-22FF-04B0-32CA827BDA59}"/>
                    </a:ext>
                  </a:extLst>
                </p14:cNvPr>
                <p14:cNvContentPartPr/>
                <p14:nvPr/>
              </p14:nvContentPartPr>
              <p14:xfrm>
                <a:off x="3154930" y="1084049"/>
                <a:ext cx="171360" cy="4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1BAFC93-8A0E-22FF-04B0-32CA827BDA5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45930" y="1075409"/>
                  <a:ext cx="189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73A3BD7-B40C-51FA-1AD7-D117DDFEFFF1}"/>
                    </a:ext>
                  </a:extLst>
                </p14:cNvPr>
                <p14:cNvContentPartPr/>
                <p14:nvPr/>
              </p14:nvContentPartPr>
              <p14:xfrm>
                <a:off x="3179410" y="1043369"/>
                <a:ext cx="203760" cy="188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73A3BD7-B40C-51FA-1AD7-D117DDFEFF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70410" y="1034369"/>
                  <a:ext cx="221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B256CDF-D835-F267-7B07-13D44D0CC083}"/>
                    </a:ext>
                  </a:extLst>
                </p14:cNvPr>
                <p14:cNvContentPartPr/>
                <p14:nvPr/>
              </p14:nvContentPartPr>
              <p14:xfrm>
                <a:off x="3428530" y="1142369"/>
                <a:ext cx="157320" cy="446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B256CDF-D835-F267-7B07-13D44D0CC08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19890" y="1133729"/>
                  <a:ext cx="1749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812D8D3-C5A0-6D4A-7E05-C42A2F651B7D}"/>
                    </a:ext>
                  </a:extLst>
                </p14:cNvPr>
                <p14:cNvContentPartPr/>
                <p14:nvPr/>
              </p14:nvContentPartPr>
              <p14:xfrm>
                <a:off x="3653170" y="1257209"/>
                <a:ext cx="139680" cy="244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812D8D3-C5A0-6D4A-7E05-C42A2F651B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44170" y="1248569"/>
                  <a:ext cx="1573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B216328-73BB-93D1-B498-8AC446710844}"/>
                    </a:ext>
                  </a:extLst>
                </p14:cNvPr>
                <p14:cNvContentPartPr/>
                <p14:nvPr/>
              </p14:nvContentPartPr>
              <p14:xfrm>
                <a:off x="3644530" y="1181609"/>
                <a:ext cx="135000" cy="34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B216328-73BB-93D1-B498-8AC4467108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35890" y="1172609"/>
                  <a:ext cx="152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F4AF4C4-701C-3D5A-F092-66EF7A255C2F}"/>
                    </a:ext>
                  </a:extLst>
                </p14:cNvPr>
                <p14:cNvContentPartPr/>
                <p14:nvPr/>
              </p14:nvContentPartPr>
              <p14:xfrm>
                <a:off x="3891130" y="1372769"/>
                <a:ext cx="10080" cy="54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F4AF4C4-701C-3D5A-F092-66EF7A255C2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82130" y="1364129"/>
                  <a:ext cx="27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06BB97C-FA54-0048-9279-8017DBE74038}"/>
                    </a:ext>
                  </a:extLst>
                </p14:cNvPr>
                <p14:cNvContentPartPr/>
                <p14:nvPr/>
              </p14:nvContentPartPr>
              <p14:xfrm>
                <a:off x="4005610" y="1345049"/>
                <a:ext cx="120240" cy="105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06BB97C-FA54-0048-9279-8017DBE7403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96970" y="1336409"/>
                  <a:ext cx="137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38EF3DC-3D47-5B2E-E8AA-2A4CB1677267}"/>
                    </a:ext>
                  </a:extLst>
                </p14:cNvPr>
                <p14:cNvContentPartPr/>
                <p14:nvPr/>
              </p14:nvContentPartPr>
              <p14:xfrm>
                <a:off x="4008850" y="1293929"/>
                <a:ext cx="105480" cy="2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38EF3DC-3D47-5B2E-E8AA-2A4CB167726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00210" y="1284929"/>
                  <a:ext cx="123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EA241BA-B7CF-1C92-38A2-2B5419FAA778}"/>
                    </a:ext>
                  </a:extLst>
                </p14:cNvPr>
                <p14:cNvContentPartPr/>
                <p14:nvPr/>
              </p14:nvContentPartPr>
              <p14:xfrm>
                <a:off x="4205770" y="1130849"/>
                <a:ext cx="109080" cy="428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EA241BA-B7CF-1C92-38A2-2B5419FAA77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96770" y="1122209"/>
                  <a:ext cx="1267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0C42228-35F4-486B-0F8D-08FB289BC5E2}"/>
                    </a:ext>
                  </a:extLst>
                </p14:cNvPr>
                <p14:cNvContentPartPr/>
                <p14:nvPr/>
              </p14:nvContentPartPr>
              <p14:xfrm>
                <a:off x="4377850" y="1031849"/>
                <a:ext cx="124560" cy="199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0C42228-35F4-486B-0F8D-08FB289BC5E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69210" y="1023209"/>
                  <a:ext cx="142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E588155-7EFC-0C0D-E8E5-17B369973932}"/>
                    </a:ext>
                  </a:extLst>
                </p14:cNvPr>
                <p14:cNvContentPartPr/>
                <p14:nvPr/>
              </p14:nvContentPartPr>
              <p14:xfrm>
                <a:off x="4565770" y="1102409"/>
                <a:ext cx="64800" cy="15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E588155-7EFC-0C0D-E8E5-17B36997393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56770" y="1093769"/>
                  <a:ext cx="82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E437620-3FAE-487A-C624-E6E9A4E4B51B}"/>
                    </a:ext>
                  </a:extLst>
                </p14:cNvPr>
                <p14:cNvContentPartPr/>
                <p14:nvPr/>
              </p14:nvContentPartPr>
              <p14:xfrm>
                <a:off x="4717690" y="1039049"/>
                <a:ext cx="15480" cy="172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E437620-3FAE-487A-C624-E6E9A4E4B51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08690" y="1030409"/>
                  <a:ext cx="33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A7B3632-A724-A657-D13C-30719DE074D4}"/>
                    </a:ext>
                  </a:extLst>
                </p14:cNvPr>
                <p14:cNvContentPartPr/>
                <p14:nvPr/>
              </p14:nvContentPartPr>
              <p14:xfrm>
                <a:off x="4913890" y="1318049"/>
                <a:ext cx="24480" cy="266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A7B3632-A724-A657-D13C-30719DE074D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04890" y="1309049"/>
                  <a:ext cx="421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0E2975-DD8A-CF11-390B-902EEF0985AE}"/>
                    </a:ext>
                  </a:extLst>
                </p14:cNvPr>
                <p14:cNvContentPartPr/>
                <p14:nvPr/>
              </p14:nvContentPartPr>
              <p14:xfrm>
                <a:off x="4892650" y="1305809"/>
                <a:ext cx="164880" cy="123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0E2975-DD8A-CF11-390B-902EEF0985A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84010" y="1296809"/>
                  <a:ext cx="182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C13861D-AAF4-F046-6C9F-0CC776F10D6E}"/>
                    </a:ext>
                  </a:extLst>
                </p14:cNvPr>
                <p14:cNvContentPartPr/>
                <p14:nvPr/>
              </p14:nvContentPartPr>
              <p14:xfrm>
                <a:off x="4895530" y="1232729"/>
                <a:ext cx="201600" cy="35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C13861D-AAF4-F046-6C9F-0CC776F10D6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86530" y="1224089"/>
                  <a:ext cx="219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AF0994B-16F2-F5A2-026A-04662B968D39}"/>
                    </a:ext>
                  </a:extLst>
                </p14:cNvPr>
                <p14:cNvContentPartPr/>
                <p14:nvPr/>
              </p14:nvContentPartPr>
              <p14:xfrm>
                <a:off x="4969330" y="1092329"/>
                <a:ext cx="116280" cy="122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AF0994B-16F2-F5A2-026A-04662B968D3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60690" y="1083689"/>
                  <a:ext cx="133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C08AFF1-D7E0-5A5E-8A38-44E02941856F}"/>
                    </a:ext>
                  </a:extLst>
                </p14:cNvPr>
                <p14:cNvContentPartPr/>
                <p14:nvPr/>
              </p14:nvContentPartPr>
              <p14:xfrm>
                <a:off x="4958530" y="1076849"/>
                <a:ext cx="123480" cy="93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C08AFF1-D7E0-5A5E-8A38-44E02941856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49890" y="1067849"/>
                  <a:ext cx="141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48CB102-CB62-5ECA-990B-BE0F0C4F0ABC}"/>
                    </a:ext>
                  </a:extLst>
                </p14:cNvPr>
                <p14:cNvContentPartPr/>
                <p14:nvPr/>
              </p14:nvContentPartPr>
              <p14:xfrm>
                <a:off x="4995970" y="1562129"/>
                <a:ext cx="143280" cy="153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48CB102-CB62-5ECA-990B-BE0F0C4F0AB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86970" y="1553489"/>
                  <a:ext cx="160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FF6EB60-63A2-AF5B-9744-4C681E630749}"/>
                    </a:ext>
                  </a:extLst>
                </p14:cNvPr>
                <p14:cNvContentPartPr/>
                <p14:nvPr/>
              </p14:nvContentPartPr>
              <p14:xfrm>
                <a:off x="3074290" y="1420649"/>
                <a:ext cx="61920" cy="215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FF6EB60-63A2-AF5B-9744-4C681E63074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65650" y="1412009"/>
                  <a:ext cx="79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86B6F1-83E4-54E0-8A9A-9B4ED340CFD4}"/>
                    </a:ext>
                  </a:extLst>
                </p14:cNvPr>
                <p14:cNvContentPartPr/>
                <p14:nvPr/>
              </p14:nvContentPartPr>
              <p14:xfrm>
                <a:off x="3021370" y="1576889"/>
                <a:ext cx="153000" cy="6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86B6F1-83E4-54E0-8A9A-9B4ED340CFD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12730" y="1567889"/>
                  <a:ext cx="1706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3FFE9D6-3250-6530-7480-EC36CA770FE2}"/>
              </a:ext>
            </a:extLst>
          </p:cNvPr>
          <p:cNvGrpSpPr/>
          <p:nvPr/>
        </p:nvGrpSpPr>
        <p:grpSpPr>
          <a:xfrm>
            <a:off x="2413690" y="1971809"/>
            <a:ext cx="2929680" cy="673560"/>
            <a:chOff x="2413690" y="1971809"/>
            <a:chExt cx="2929680" cy="67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D71EE55-0ACF-209E-17AD-056E1F06C191}"/>
                    </a:ext>
                  </a:extLst>
                </p14:cNvPr>
                <p14:cNvContentPartPr/>
                <p14:nvPr/>
              </p14:nvContentPartPr>
              <p14:xfrm>
                <a:off x="2413690" y="1971809"/>
                <a:ext cx="137160" cy="614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D71EE55-0ACF-209E-17AD-056E1F06C1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04690" y="1962809"/>
                  <a:ext cx="15480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4069E9C-F88E-EC60-8ABB-59CA162ECE0C}"/>
                    </a:ext>
                  </a:extLst>
                </p14:cNvPr>
                <p14:cNvContentPartPr/>
                <p14:nvPr/>
              </p14:nvContentPartPr>
              <p14:xfrm>
                <a:off x="2694130" y="2160449"/>
                <a:ext cx="392400" cy="135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4069E9C-F88E-EC60-8ABB-59CA162ECE0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85490" y="2151809"/>
                  <a:ext cx="410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2823B5D-1B1D-43CD-99D2-26BC6C8732B1}"/>
                    </a:ext>
                  </a:extLst>
                </p14:cNvPr>
                <p14:cNvContentPartPr/>
                <p14:nvPr/>
              </p14:nvContentPartPr>
              <p14:xfrm>
                <a:off x="2897170" y="2060729"/>
                <a:ext cx="20160" cy="398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2823B5D-1B1D-43CD-99D2-26BC6C8732B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88170" y="2051729"/>
                  <a:ext cx="378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89290D0-15CE-E125-CC55-A47BA5292290}"/>
                    </a:ext>
                  </a:extLst>
                </p14:cNvPr>
                <p14:cNvContentPartPr/>
                <p14:nvPr/>
              </p14:nvContentPartPr>
              <p14:xfrm>
                <a:off x="3097690" y="2480489"/>
                <a:ext cx="61200" cy="164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89290D0-15CE-E125-CC55-A47BA529229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88690" y="2471849"/>
                  <a:ext cx="78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0092C7B-6013-B98E-E207-1ABE0634BC3B}"/>
                    </a:ext>
                  </a:extLst>
                </p14:cNvPr>
                <p14:cNvContentPartPr/>
                <p14:nvPr/>
              </p14:nvContentPartPr>
              <p14:xfrm>
                <a:off x="3057370" y="2551049"/>
                <a:ext cx="144360" cy="24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0092C7B-6013-B98E-E207-1ABE0634BC3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48730" y="2542409"/>
                  <a:ext cx="162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BA3507F-76D5-F44D-799E-14594B69A88E}"/>
                    </a:ext>
                  </a:extLst>
                </p14:cNvPr>
                <p14:cNvContentPartPr/>
                <p14:nvPr/>
              </p14:nvContentPartPr>
              <p14:xfrm>
                <a:off x="3160690" y="1999529"/>
                <a:ext cx="109080" cy="181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BA3507F-76D5-F44D-799E-14594B69A88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52050" y="1990889"/>
                  <a:ext cx="126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C93F1DD-9E7E-C35F-6A36-FF8C2A516F91}"/>
                    </a:ext>
                  </a:extLst>
                </p14:cNvPr>
                <p14:cNvContentPartPr/>
                <p14:nvPr/>
              </p14:nvContentPartPr>
              <p14:xfrm>
                <a:off x="3122170" y="2062529"/>
                <a:ext cx="141120" cy="39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C93F1DD-9E7E-C35F-6A36-FF8C2A516F9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13530" y="2053529"/>
                  <a:ext cx="158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4829E9F-91C4-3EAE-0051-16A7A7BAB813}"/>
                    </a:ext>
                  </a:extLst>
                </p14:cNvPr>
                <p14:cNvContentPartPr/>
                <p14:nvPr/>
              </p14:nvContentPartPr>
              <p14:xfrm>
                <a:off x="3137650" y="2000249"/>
                <a:ext cx="186840" cy="190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4829E9F-91C4-3EAE-0051-16A7A7BAB81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29010" y="1991249"/>
                  <a:ext cx="204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6C513C4-05FB-3A80-C192-F873AE8C26A5}"/>
                    </a:ext>
                  </a:extLst>
                </p14:cNvPr>
                <p14:cNvContentPartPr/>
                <p14:nvPr/>
              </p14:nvContentPartPr>
              <p14:xfrm>
                <a:off x="3465610" y="2096369"/>
                <a:ext cx="150480" cy="466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6C513C4-05FB-3A80-C192-F873AE8C26A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56970" y="2087729"/>
                  <a:ext cx="16812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83784F6-4507-5AD9-36E9-FFF7123CE318}"/>
                    </a:ext>
                  </a:extLst>
                </p14:cNvPr>
                <p14:cNvContentPartPr/>
                <p14:nvPr/>
              </p14:nvContentPartPr>
              <p14:xfrm>
                <a:off x="3707890" y="2217689"/>
                <a:ext cx="144360" cy="268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83784F6-4507-5AD9-36E9-FFF7123CE31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99250" y="2208689"/>
                  <a:ext cx="1620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6B7A36A-8A96-24FB-9F87-CF1296440839}"/>
                    </a:ext>
                  </a:extLst>
                </p14:cNvPr>
                <p14:cNvContentPartPr/>
                <p14:nvPr/>
              </p14:nvContentPartPr>
              <p14:xfrm>
                <a:off x="3674770" y="2141009"/>
                <a:ext cx="201600" cy="30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6B7A36A-8A96-24FB-9F87-CF129644083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65770" y="2132009"/>
                  <a:ext cx="219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B2CE9C2-C300-2164-7A64-B0313A23CF2D}"/>
                    </a:ext>
                  </a:extLst>
                </p14:cNvPr>
                <p14:cNvContentPartPr/>
                <p14:nvPr/>
              </p14:nvContentPartPr>
              <p14:xfrm>
                <a:off x="3990850" y="2366729"/>
                <a:ext cx="13680" cy="83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B2CE9C2-C300-2164-7A64-B0313A23CF2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82210" y="2358089"/>
                  <a:ext cx="31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D73F1FA-43CA-68EF-4603-899541E21C2A}"/>
                    </a:ext>
                  </a:extLst>
                </p14:cNvPr>
                <p14:cNvContentPartPr/>
                <p14:nvPr/>
              </p14:nvContentPartPr>
              <p14:xfrm>
                <a:off x="4088410" y="2316689"/>
                <a:ext cx="97200" cy="123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D73F1FA-43CA-68EF-4603-899541E21C2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79770" y="2307689"/>
                  <a:ext cx="114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987F8A-7135-AE51-1485-250BA5AF46E3}"/>
                    </a:ext>
                  </a:extLst>
                </p14:cNvPr>
                <p14:cNvContentPartPr/>
                <p14:nvPr/>
              </p14:nvContentPartPr>
              <p14:xfrm>
                <a:off x="4091650" y="2228849"/>
                <a:ext cx="115200" cy="23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987F8A-7135-AE51-1485-250BA5AF46E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82650" y="2219849"/>
                  <a:ext cx="132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AB722FD-D688-B805-0CDE-6ABD1875433A}"/>
                    </a:ext>
                  </a:extLst>
                </p14:cNvPr>
                <p14:cNvContentPartPr/>
                <p14:nvPr/>
              </p14:nvContentPartPr>
              <p14:xfrm>
                <a:off x="4290730" y="2065409"/>
                <a:ext cx="71640" cy="517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AB722FD-D688-B805-0CDE-6ABD1875433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81730" y="2056769"/>
                  <a:ext cx="8928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ABBF97F-F229-224C-943B-91CA0BFC3AC3}"/>
                    </a:ext>
                  </a:extLst>
                </p14:cNvPr>
                <p14:cNvContentPartPr/>
                <p14:nvPr/>
              </p14:nvContentPartPr>
              <p14:xfrm>
                <a:off x="4421770" y="2029409"/>
                <a:ext cx="139680" cy="156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ABBF97F-F229-224C-943B-91CA0BFC3AC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12770" y="2020769"/>
                  <a:ext cx="157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EE80628-8B8E-84B7-FF25-FCEB0B62286A}"/>
                    </a:ext>
                  </a:extLst>
                </p14:cNvPr>
                <p14:cNvContentPartPr/>
                <p14:nvPr/>
              </p14:nvContentPartPr>
              <p14:xfrm>
                <a:off x="4609330" y="2077289"/>
                <a:ext cx="71640" cy="7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EE80628-8B8E-84B7-FF25-FCEB0B62286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00690" y="2068649"/>
                  <a:ext cx="89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6042D73-1A54-C2C0-E846-77E02CDF11A6}"/>
                    </a:ext>
                  </a:extLst>
                </p14:cNvPr>
                <p14:cNvContentPartPr/>
                <p14:nvPr/>
              </p14:nvContentPartPr>
              <p14:xfrm>
                <a:off x="4761250" y="2020049"/>
                <a:ext cx="10440" cy="130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6042D73-1A54-C2C0-E846-77E02CDF11A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52610" y="2011049"/>
                  <a:ext cx="28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707843F-93DA-3906-F852-13374957AE2C}"/>
                    </a:ext>
                  </a:extLst>
                </p14:cNvPr>
                <p14:cNvContentPartPr/>
                <p14:nvPr/>
              </p14:nvContentPartPr>
              <p14:xfrm>
                <a:off x="4965370" y="2286089"/>
                <a:ext cx="318600" cy="225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707843F-93DA-3906-F852-13374957AE2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56730" y="2277449"/>
                  <a:ext cx="3362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B7CD6C0-1C36-840F-8810-8772304DFFD0}"/>
                    </a:ext>
                  </a:extLst>
                </p14:cNvPr>
                <p14:cNvContentPartPr/>
                <p14:nvPr/>
              </p14:nvContentPartPr>
              <p14:xfrm>
                <a:off x="5218450" y="2499209"/>
                <a:ext cx="19440" cy="84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B7CD6C0-1C36-840F-8810-8772304DFFD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09810" y="2490569"/>
                  <a:ext cx="37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BBB7A8F-E591-197C-3BC5-13CA83DA84E4}"/>
                    </a:ext>
                  </a:extLst>
                </p14:cNvPr>
                <p14:cNvContentPartPr/>
                <p14:nvPr/>
              </p14:nvContentPartPr>
              <p14:xfrm>
                <a:off x="5140690" y="2575889"/>
                <a:ext cx="202680" cy="27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BBB7A8F-E591-197C-3BC5-13CA83DA84E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31690" y="2567249"/>
                  <a:ext cx="220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2DE4C88-7628-CBE3-D6F5-A01DE056722B}"/>
                    </a:ext>
                  </a:extLst>
                </p14:cNvPr>
                <p14:cNvContentPartPr/>
                <p14:nvPr/>
              </p14:nvContentPartPr>
              <p14:xfrm>
                <a:off x="4907770" y="2231729"/>
                <a:ext cx="429840" cy="26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2DE4C88-7628-CBE3-D6F5-A01DE056722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99130" y="2222729"/>
                  <a:ext cx="447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E9099C7-C1AC-17C5-5FBF-18D060AB6BA7}"/>
                    </a:ext>
                  </a:extLst>
                </p14:cNvPr>
                <p14:cNvContentPartPr/>
                <p14:nvPr/>
              </p14:nvContentPartPr>
              <p14:xfrm>
                <a:off x="5030170" y="2059289"/>
                <a:ext cx="126720" cy="103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E9099C7-C1AC-17C5-5FBF-18D060AB6BA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21530" y="2050649"/>
                  <a:ext cx="14436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0829F6A-A5C4-57B8-63CD-EEA66EE80DC7}"/>
              </a:ext>
            </a:extLst>
          </p:cNvPr>
          <p:cNvGrpSpPr/>
          <p:nvPr/>
        </p:nvGrpSpPr>
        <p:grpSpPr>
          <a:xfrm>
            <a:off x="5651890" y="2055689"/>
            <a:ext cx="412920" cy="520560"/>
            <a:chOff x="5651890" y="2055689"/>
            <a:chExt cx="41292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EF26701-5972-CC1B-E6F6-0BEFFDFF41DC}"/>
                    </a:ext>
                  </a:extLst>
                </p14:cNvPr>
                <p14:cNvContentPartPr/>
                <p14:nvPr/>
              </p14:nvContentPartPr>
              <p14:xfrm>
                <a:off x="5651890" y="2115089"/>
                <a:ext cx="412920" cy="184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EF26701-5972-CC1B-E6F6-0BEFFDFF41D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42890" y="2106449"/>
                  <a:ext cx="430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8541541-90E9-6449-DBFE-A29C6FACBEE7}"/>
                    </a:ext>
                  </a:extLst>
                </p14:cNvPr>
                <p14:cNvContentPartPr/>
                <p14:nvPr/>
              </p14:nvContentPartPr>
              <p14:xfrm>
                <a:off x="5870050" y="2055689"/>
                <a:ext cx="21600" cy="433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8541541-90E9-6449-DBFE-A29C6FACBEE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61050" y="2047049"/>
                  <a:ext cx="392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4CEB93F-BE9A-D340-A6A0-9E7FD5B03F2D}"/>
                    </a:ext>
                  </a:extLst>
                </p14:cNvPr>
                <p14:cNvContentPartPr/>
                <p14:nvPr/>
              </p14:nvContentPartPr>
              <p14:xfrm>
                <a:off x="6003610" y="2470409"/>
                <a:ext cx="38880" cy="105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4CEB93F-BE9A-D340-A6A0-9E7FD5B03F2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94610" y="2461769"/>
                  <a:ext cx="56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008FAF1-FB4A-04B8-8B7A-BC099D52D8DD}"/>
                    </a:ext>
                  </a:extLst>
                </p14:cNvPr>
                <p14:cNvContentPartPr/>
                <p14:nvPr/>
              </p14:nvContentPartPr>
              <p14:xfrm>
                <a:off x="6032410" y="2359529"/>
                <a:ext cx="11880" cy="14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008FAF1-FB4A-04B8-8B7A-BC099D52D8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23410" y="2350889"/>
                  <a:ext cx="295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4FF2315-E880-6491-6237-E5FB5EC624A1}"/>
              </a:ext>
            </a:extLst>
          </p:cNvPr>
          <p:cNvGrpSpPr/>
          <p:nvPr/>
        </p:nvGrpSpPr>
        <p:grpSpPr>
          <a:xfrm>
            <a:off x="6312130" y="2050649"/>
            <a:ext cx="561960" cy="381240"/>
            <a:chOff x="6312130" y="2050649"/>
            <a:chExt cx="56196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391B7A4-DAB1-8873-1E24-706E0A4DF18D}"/>
                    </a:ext>
                  </a:extLst>
                </p14:cNvPr>
                <p14:cNvContentPartPr/>
                <p14:nvPr/>
              </p14:nvContentPartPr>
              <p14:xfrm>
                <a:off x="6312130" y="2069369"/>
                <a:ext cx="178560" cy="362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391B7A4-DAB1-8873-1E24-706E0A4DF18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03130" y="2060729"/>
                  <a:ext cx="1962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134015B-1BCA-C25C-6FAE-523E9AD88217}"/>
                    </a:ext>
                  </a:extLst>
                </p14:cNvPr>
                <p14:cNvContentPartPr/>
                <p14:nvPr/>
              </p14:nvContentPartPr>
              <p14:xfrm>
                <a:off x="6596530" y="2202929"/>
                <a:ext cx="11880" cy="185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134015B-1BCA-C25C-6FAE-523E9AD8821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87890" y="2194289"/>
                  <a:ext cx="29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9ED9A31-A339-B193-8D3F-821AA925FCD9}"/>
                    </a:ext>
                  </a:extLst>
                </p14:cNvPr>
                <p14:cNvContentPartPr/>
                <p14:nvPr/>
              </p14:nvContentPartPr>
              <p14:xfrm>
                <a:off x="6527410" y="2182769"/>
                <a:ext cx="207360" cy="69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9ED9A31-A339-B193-8D3F-821AA925FCD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18770" y="2174129"/>
                  <a:ext cx="225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C0439D9-82AA-BB5C-4F48-DE03F3B15192}"/>
                    </a:ext>
                  </a:extLst>
                </p14:cNvPr>
                <p14:cNvContentPartPr/>
                <p14:nvPr/>
              </p14:nvContentPartPr>
              <p14:xfrm>
                <a:off x="6834850" y="2050649"/>
                <a:ext cx="39240" cy="86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C0439D9-82AA-BB5C-4F48-DE03F3B1519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26210" y="2041649"/>
                  <a:ext cx="5688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57AB0DC-486C-0103-352D-105849E397A4}"/>
              </a:ext>
            </a:extLst>
          </p:cNvPr>
          <p:cNvGrpSpPr/>
          <p:nvPr/>
        </p:nvGrpSpPr>
        <p:grpSpPr>
          <a:xfrm>
            <a:off x="7610290" y="2044529"/>
            <a:ext cx="1513080" cy="424800"/>
            <a:chOff x="7610290" y="2044529"/>
            <a:chExt cx="151308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E9D2AD5-AE7D-F552-B432-31F865034051}"/>
                    </a:ext>
                  </a:extLst>
                </p14:cNvPr>
                <p14:cNvContentPartPr/>
                <p14:nvPr/>
              </p14:nvContentPartPr>
              <p14:xfrm>
                <a:off x="7610290" y="2073689"/>
                <a:ext cx="1513080" cy="395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E9D2AD5-AE7D-F552-B432-31F86503405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01650" y="2065049"/>
                  <a:ext cx="15307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290FDF3-7AB7-353C-BBCC-5EDC571923D6}"/>
                    </a:ext>
                  </a:extLst>
                </p14:cNvPr>
                <p14:cNvContentPartPr/>
                <p14:nvPr/>
              </p14:nvContentPartPr>
              <p14:xfrm>
                <a:off x="8320570" y="2174129"/>
                <a:ext cx="21240" cy="30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290FDF3-7AB7-353C-BBCC-5EDC571923D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11930" y="2165489"/>
                  <a:ext cx="38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9704F19-0DD6-1863-998F-8A0D26923080}"/>
                    </a:ext>
                  </a:extLst>
                </p14:cNvPr>
                <p14:cNvContentPartPr/>
                <p14:nvPr/>
              </p14:nvContentPartPr>
              <p14:xfrm>
                <a:off x="7987570" y="2210129"/>
                <a:ext cx="314280" cy="7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9704F19-0DD6-1863-998F-8A0D2692308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78570" y="2201489"/>
                  <a:ext cx="331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2BBD6D9-CE81-8C14-FBFA-E909B186A3D4}"/>
                    </a:ext>
                  </a:extLst>
                </p14:cNvPr>
                <p14:cNvContentPartPr/>
                <p14:nvPr/>
              </p14:nvContentPartPr>
              <p14:xfrm>
                <a:off x="7880290" y="2044529"/>
                <a:ext cx="60120" cy="19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2BBD6D9-CE81-8C14-FBFA-E909B186A3D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71650" y="2035529"/>
                  <a:ext cx="777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B9F05E3-3F1E-53FE-47B8-8434EA9823EF}"/>
              </a:ext>
            </a:extLst>
          </p:cNvPr>
          <p:cNvGrpSpPr/>
          <p:nvPr/>
        </p:nvGrpSpPr>
        <p:grpSpPr>
          <a:xfrm>
            <a:off x="9037690" y="952649"/>
            <a:ext cx="1782000" cy="548280"/>
            <a:chOff x="9037690" y="952649"/>
            <a:chExt cx="1782000" cy="5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F69C468-2803-8981-5F9C-710D68F206AC}"/>
                    </a:ext>
                  </a:extLst>
                </p14:cNvPr>
                <p14:cNvContentPartPr/>
                <p14:nvPr/>
              </p14:nvContentPartPr>
              <p14:xfrm>
                <a:off x="9037690" y="1037609"/>
                <a:ext cx="253440" cy="463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F69C468-2803-8981-5F9C-710D68F206A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29050" y="1028609"/>
                  <a:ext cx="2710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8E881EF-C740-58E5-4BB9-11B123E409E6}"/>
                    </a:ext>
                  </a:extLst>
                </p14:cNvPr>
                <p14:cNvContentPartPr/>
                <p14:nvPr/>
              </p14:nvContentPartPr>
              <p14:xfrm>
                <a:off x="9436210" y="952649"/>
                <a:ext cx="1383480" cy="505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8E881EF-C740-58E5-4BB9-11B123E409E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427570" y="943649"/>
                  <a:ext cx="14011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9D8F569-70DD-57AC-D0C7-C59C573A899E}"/>
                    </a:ext>
                  </a:extLst>
                </p14:cNvPr>
                <p14:cNvContentPartPr/>
                <p14:nvPr/>
              </p14:nvContentPartPr>
              <p14:xfrm>
                <a:off x="9885850" y="1075049"/>
                <a:ext cx="379080" cy="6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9D8F569-70DD-57AC-D0C7-C59C573A899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76850" y="1066049"/>
                  <a:ext cx="3967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D020C23-C1B7-0664-D620-817C528E1C23}"/>
              </a:ext>
            </a:extLst>
          </p:cNvPr>
          <p:cNvGrpSpPr/>
          <p:nvPr/>
        </p:nvGrpSpPr>
        <p:grpSpPr>
          <a:xfrm>
            <a:off x="9372130" y="2020409"/>
            <a:ext cx="2687760" cy="748080"/>
            <a:chOff x="9372130" y="2020409"/>
            <a:chExt cx="2687760" cy="74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CF7A2DD-80D2-16DD-0AF2-F812DD8CCD8E}"/>
                    </a:ext>
                  </a:extLst>
                </p14:cNvPr>
                <p14:cNvContentPartPr/>
                <p14:nvPr/>
              </p14:nvContentPartPr>
              <p14:xfrm>
                <a:off x="9372130" y="2190689"/>
                <a:ext cx="729000" cy="346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CF7A2DD-80D2-16DD-0AF2-F812DD8CCD8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363490" y="2181689"/>
                  <a:ext cx="7466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FA6F174-ED29-2533-B4B6-B33CA94B60A2}"/>
                    </a:ext>
                  </a:extLst>
                </p14:cNvPr>
                <p14:cNvContentPartPr/>
                <p14:nvPr/>
              </p14:nvContentPartPr>
              <p14:xfrm>
                <a:off x="10031290" y="2090609"/>
                <a:ext cx="16560" cy="38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FA6F174-ED29-2533-B4B6-B33CA94B60A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022290" y="2081609"/>
                  <a:ext cx="34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7B1D789-9D4A-B63E-8B0B-024F64A3A045}"/>
                    </a:ext>
                  </a:extLst>
                </p14:cNvPr>
                <p14:cNvContentPartPr/>
                <p14:nvPr/>
              </p14:nvContentPartPr>
              <p14:xfrm>
                <a:off x="10278610" y="2323889"/>
                <a:ext cx="59040" cy="100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7B1D789-9D4A-B63E-8B0B-024F64A3A04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69970" y="2314889"/>
                  <a:ext cx="76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3E42004-3434-7CB1-3906-2D1FBF4037E4}"/>
                    </a:ext>
                  </a:extLst>
                </p14:cNvPr>
                <p14:cNvContentPartPr/>
                <p14:nvPr/>
              </p14:nvContentPartPr>
              <p14:xfrm>
                <a:off x="10613770" y="2152169"/>
                <a:ext cx="150840" cy="317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3E42004-3434-7CB1-3906-2D1FBF4037E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604770" y="2143169"/>
                  <a:ext cx="1684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BB5A9C0-BDB8-4148-BF97-9938087EECF0}"/>
                    </a:ext>
                  </a:extLst>
                </p14:cNvPr>
                <p14:cNvContentPartPr/>
                <p14:nvPr/>
              </p14:nvContentPartPr>
              <p14:xfrm>
                <a:off x="10863250" y="2020409"/>
                <a:ext cx="859680" cy="272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BB5A9C0-BDB8-4148-BF97-9938087EECF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854250" y="2011769"/>
                  <a:ext cx="8773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7A6DBAD-43EC-604C-ADE2-E93F9CF064B9}"/>
                    </a:ext>
                  </a:extLst>
                </p14:cNvPr>
                <p14:cNvContentPartPr/>
                <p14:nvPr/>
              </p14:nvContentPartPr>
              <p14:xfrm>
                <a:off x="10566970" y="2583089"/>
                <a:ext cx="273600" cy="162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7A6DBAD-43EC-604C-ADE2-E93F9CF064B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558330" y="2574449"/>
                  <a:ext cx="291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8D0FE5D-1718-27B9-5AA6-75F0F655E50E}"/>
                    </a:ext>
                  </a:extLst>
                </p14:cNvPr>
                <p14:cNvContentPartPr/>
                <p14:nvPr/>
              </p14:nvContentPartPr>
              <p14:xfrm>
                <a:off x="10968730" y="2488409"/>
                <a:ext cx="1091160" cy="280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8D0FE5D-1718-27B9-5AA6-75F0F655E50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59730" y="2479769"/>
                  <a:ext cx="11088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D44DA98-FA1D-8D3F-652F-C88D282402EF}"/>
                    </a:ext>
                  </a:extLst>
                </p14:cNvPr>
                <p14:cNvContentPartPr/>
                <p14:nvPr/>
              </p14:nvContentPartPr>
              <p14:xfrm>
                <a:off x="11394250" y="2549249"/>
                <a:ext cx="317520" cy="24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D44DA98-FA1D-8D3F-652F-C88D282402E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385250" y="2540609"/>
                  <a:ext cx="3351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880C997-A99E-31B5-E61C-575020C5D250}"/>
              </a:ext>
            </a:extLst>
          </p:cNvPr>
          <p:cNvGrpSpPr/>
          <p:nvPr/>
        </p:nvGrpSpPr>
        <p:grpSpPr>
          <a:xfrm>
            <a:off x="7598770" y="1071089"/>
            <a:ext cx="1091160" cy="414000"/>
            <a:chOff x="7598770" y="1071089"/>
            <a:chExt cx="109116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82D21DC-F061-A334-0FD0-D5CB2444BE38}"/>
                    </a:ext>
                  </a:extLst>
                </p14:cNvPr>
                <p14:cNvContentPartPr/>
                <p14:nvPr/>
              </p14:nvContentPartPr>
              <p14:xfrm>
                <a:off x="7598770" y="1071089"/>
                <a:ext cx="1091160" cy="414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82D21DC-F061-A334-0FD0-D5CB2444BE3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89770" y="1062089"/>
                  <a:ext cx="11088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1F24853-17B7-3C0E-1EC2-8B072C365B3F}"/>
                    </a:ext>
                  </a:extLst>
                </p14:cNvPr>
                <p14:cNvContentPartPr/>
                <p14:nvPr/>
              </p14:nvContentPartPr>
              <p14:xfrm>
                <a:off x="8474290" y="1187369"/>
                <a:ext cx="25920" cy="15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1F24853-17B7-3C0E-1EC2-8B072C365B3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65650" y="1178729"/>
                  <a:ext cx="43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3BCBA12-7002-B1B6-1A28-899C20B11FB0}"/>
                    </a:ext>
                  </a:extLst>
                </p14:cNvPr>
                <p14:cNvContentPartPr/>
                <p14:nvPr/>
              </p14:nvContentPartPr>
              <p14:xfrm>
                <a:off x="8178370" y="1141289"/>
                <a:ext cx="387360" cy="79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3BCBA12-7002-B1B6-1A28-899C20B11FB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169370" y="1132649"/>
                  <a:ext cx="40500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1300339F-13E6-E20B-D4FB-FB61B930157C}"/>
                  </a:ext>
                </a:extLst>
              </p14:cNvPr>
              <p14:cNvContentPartPr/>
              <p14:nvPr/>
            </p14:nvContentPartPr>
            <p14:xfrm>
              <a:off x="4227010" y="462689"/>
              <a:ext cx="391320" cy="1206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1300339F-13E6-E20B-D4FB-FB61B930157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218010" y="453689"/>
                <a:ext cx="4089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436E793-1686-D186-0F26-8B209DEE3F0D}"/>
                  </a:ext>
                </a:extLst>
              </p14:cNvPr>
              <p14:cNvContentPartPr/>
              <p14:nvPr/>
            </p14:nvContentPartPr>
            <p14:xfrm>
              <a:off x="4398730" y="329849"/>
              <a:ext cx="32760" cy="64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436E793-1686-D186-0F26-8B209DEE3F0D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390090" y="320849"/>
                <a:ext cx="5040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09A8A43-AF3D-2246-F99F-CD709DB05158}"/>
              </a:ext>
            </a:extLst>
          </p:cNvPr>
          <p:cNvGrpSpPr/>
          <p:nvPr/>
        </p:nvGrpSpPr>
        <p:grpSpPr>
          <a:xfrm>
            <a:off x="4861690" y="188009"/>
            <a:ext cx="2761200" cy="398880"/>
            <a:chOff x="4861690" y="188009"/>
            <a:chExt cx="276120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79A6376-11E7-2F81-5A07-59689FB5F81F}"/>
                    </a:ext>
                  </a:extLst>
                </p14:cNvPr>
                <p14:cNvContentPartPr/>
                <p14:nvPr/>
              </p14:nvContentPartPr>
              <p14:xfrm>
                <a:off x="4861690" y="193049"/>
                <a:ext cx="1105560" cy="393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79A6376-11E7-2F81-5A07-59689FB5F81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53050" y="184049"/>
                  <a:ext cx="11232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DBA3714-155A-C0D1-B40E-AF1DFBC3173C}"/>
                    </a:ext>
                  </a:extLst>
                </p14:cNvPr>
                <p14:cNvContentPartPr/>
                <p14:nvPr/>
              </p14:nvContentPartPr>
              <p14:xfrm>
                <a:off x="5831170" y="397889"/>
                <a:ext cx="231840" cy="167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DBA3714-155A-C0D1-B40E-AF1DFBC3173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22530" y="388889"/>
                  <a:ext cx="249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AA419C4-7A1B-B988-09FE-263BD6203B1B}"/>
                    </a:ext>
                  </a:extLst>
                </p14:cNvPr>
                <p14:cNvContentPartPr/>
                <p14:nvPr/>
              </p14:nvContentPartPr>
              <p14:xfrm>
                <a:off x="5792290" y="312569"/>
                <a:ext cx="34560" cy="8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AA419C4-7A1B-B988-09FE-263BD6203B1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83650" y="303569"/>
                  <a:ext cx="52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810F3A0-ECE1-309D-73DF-2A1877CFE7C7}"/>
                    </a:ext>
                  </a:extLst>
                </p14:cNvPr>
                <p14:cNvContentPartPr/>
                <p14:nvPr/>
              </p14:nvContentPartPr>
              <p14:xfrm>
                <a:off x="5331490" y="296729"/>
                <a:ext cx="442440" cy="43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810F3A0-ECE1-309D-73DF-2A1877CFE7C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22490" y="288089"/>
                  <a:ext cx="460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1991AC3-9BE3-7990-F6A5-E5E9F60C14C6}"/>
                    </a:ext>
                  </a:extLst>
                </p14:cNvPr>
                <p14:cNvContentPartPr/>
                <p14:nvPr/>
              </p14:nvContentPartPr>
              <p14:xfrm>
                <a:off x="6234370" y="188009"/>
                <a:ext cx="1388520" cy="369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1991AC3-9BE3-7990-F6A5-E5E9F60C14C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25730" y="179009"/>
                  <a:ext cx="14061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5C19CE5-5F05-CDC4-F457-34BE34894A2E}"/>
                    </a:ext>
                  </a:extLst>
                </p14:cNvPr>
                <p14:cNvContentPartPr/>
                <p14:nvPr/>
              </p14:nvContentPartPr>
              <p14:xfrm>
                <a:off x="7327330" y="292049"/>
                <a:ext cx="262440" cy="39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5C19CE5-5F05-CDC4-F457-34BE34894A2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18330" y="283409"/>
                  <a:ext cx="2800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2FE15FF-3C0A-D654-797C-B7DDBBB2F9F3}"/>
              </a:ext>
            </a:extLst>
          </p:cNvPr>
          <p:cNvGrpSpPr/>
          <p:nvPr/>
        </p:nvGrpSpPr>
        <p:grpSpPr>
          <a:xfrm>
            <a:off x="699730" y="2782529"/>
            <a:ext cx="1429200" cy="447840"/>
            <a:chOff x="699730" y="2782529"/>
            <a:chExt cx="142920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036B1B3-E7B6-DAD1-E259-7E026D1FC95E}"/>
                    </a:ext>
                  </a:extLst>
                </p14:cNvPr>
                <p14:cNvContentPartPr/>
                <p14:nvPr/>
              </p14:nvContentPartPr>
              <p14:xfrm>
                <a:off x="699730" y="2958209"/>
                <a:ext cx="111240" cy="272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036B1B3-E7B6-DAD1-E259-7E026D1FC95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90730" y="2949209"/>
                  <a:ext cx="128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4021E6B-C978-2986-FC42-ADC30F944C7D}"/>
                    </a:ext>
                  </a:extLst>
                </p14:cNvPr>
                <p14:cNvContentPartPr/>
                <p14:nvPr/>
              </p14:nvContentPartPr>
              <p14:xfrm>
                <a:off x="708370" y="2880449"/>
                <a:ext cx="193320" cy="83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4021E6B-C978-2986-FC42-ADC30F944C7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9370" y="2871809"/>
                  <a:ext cx="210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83AEC35-751F-8679-7284-0DF17F223A15}"/>
                    </a:ext>
                  </a:extLst>
                </p14:cNvPr>
                <p14:cNvContentPartPr/>
                <p14:nvPr/>
              </p14:nvContentPartPr>
              <p14:xfrm>
                <a:off x="890530" y="2782529"/>
                <a:ext cx="306000" cy="445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83AEC35-751F-8679-7284-0DF17F223A1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1530" y="2773889"/>
                  <a:ext cx="3236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906CC32-1E7F-6235-D558-D1CB6B97AACF}"/>
                    </a:ext>
                  </a:extLst>
                </p14:cNvPr>
                <p14:cNvContentPartPr/>
                <p14:nvPr/>
              </p14:nvContentPartPr>
              <p14:xfrm>
                <a:off x="1417570" y="3038129"/>
                <a:ext cx="711360" cy="158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906CC32-1E7F-6235-D558-D1CB6B97AAC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08570" y="3029129"/>
                  <a:ext cx="72900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180194D-991E-C879-AE06-31BB1D2B4BDE}"/>
              </a:ext>
            </a:extLst>
          </p:cNvPr>
          <p:cNvGrpSpPr/>
          <p:nvPr/>
        </p:nvGrpSpPr>
        <p:grpSpPr>
          <a:xfrm>
            <a:off x="2162050" y="2826449"/>
            <a:ext cx="1984680" cy="529920"/>
            <a:chOff x="2162050" y="2826449"/>
            <a:chExt cx="198468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DFC6637-FEFB-2584-9D58-9BA761E9AFEF}"/>
                    </a:ext>
                  </a:extLst>
                </p14:cNvPr>
                <p14:cNvContentPartPr/>
                <p14:nvPr/>
              </p14:nvContentPartPr>
              <p14:xfrm>
                <a:off x="2162050" y="2826449"/>
                <a:ext cx="1387080" cy="529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DFC6637-FEFB-2584-9D58-9BA761E9AFE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153050" y="2817449"/>
                  <a:ext cx="140472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53024EB-5F04-7E3A-9529-22B2F2CE1729}"/>
                    </a:ext>
                  </a:extLst>
                </p14:cNvPr>
                <p14:cNvContentPartPr/>
                <p14:nvPr/>
              </p14:nvContentPartPr>
              <p14:xfrm>
                <a:off x="3208210" y="2956409"/>
                <a:ext cx="43920" cy="13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53024EB-5F04-7E3A-9529-22B2F2CE172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199210" y="2947769"/>
                  <a:ext cx="61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5F2AFDC-CCE6-1548-E88E-9AB159AA6A4B}"/>
                    </a:ext>
                  </a:extLst>
                </p14:cNvPr>
                <p14:cNvContentPartPr/>
                <p14:nvPr/>
              </p14:nvContentPartPr>
              <p14:xfrm>
                <a:off x="2874490" y="2884769"/>
                <a:ext cx="314280" cy="117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5F2AFDC-CCE6-1548-E88E-9AB159AA6A4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865490" y="2876129"/>
                  <a:ext cx="331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C4B379C-CC79-9C66-AC8E-B59E8B6DEF56}"/>
                    </a:ext>
                  </a:extLst>
                </p14:cNvPr>
                <p14:cNvContentPartPr/>
                <p14:nvPr/>
              </p14:nvContentPartPr>
              <p14:xfrm>
                <a:off x="3746770" y="3049649"/>
                <a:ext cx="399960" cy="123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C4B379C-CC79-9C66-AC8E-B59E8B6DEF5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38130" y="3040649"/>
                  <a:ext cx="41760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92C59FE-CE10-6553-8636-9601C0C85079}"/>
              </a:ext>
            </a:extLst>
          </p:cNvPr>
          <p:cNvGrpSpPr/>
          <p:nvPr/>
        </p:nvGrpSpPr>
        <p:grpSpPr>
          <a:xfrm>
            <a:off x="4350850" y="2714489"/>
            <a:ext cx="5809320" cy="623880"/>
            <a:chOff x="4350850" y="2714489"/>
            <a:chExt cx="5809320" cy="62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391D595-8931-10A9-D140-FDBA232FD022}"/>
                    </a:ext>
                  </a:extLst>
                </p14:cNvPr>
                <p14:cNvContentPartPr/>
                <p14:nvPr/>
              </p14:nvContentPartPr>
              <p14:xfrm>
                <a:off x="4350850" y="2811329"/>
                <a:ext cx="1445760" cy="527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391D595-8931-10A9-D140-FDBA232FD02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341850" y="2802329"/>
                  <a:ext cx="146340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C871D08-337A-A9B5-5144-2E8595889853}"/>
                    </a:ext>
                  </a:extLst>
                </p14:cNvPr>
                <p14:cNvContentPartPr/>
                <p14:nvPr/>
              </p14:nvContentPartPr>
              <p14:xfrm>
                <a:off x="5404210" y="2960729"/>
                <a:ext cx="16560" cy="9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C871D08-337A-A9B5-5144-2E859588985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395570" y="2952089"/>
                  <a:ext cx="34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7B1171D-9973-7087-4357-113275D6261A}"/>
                    </a:ext>
                  </a:extLst>
                </p14:cNvPr>
                <p14:cNvContentPartPr/>
                <p14:nvPr/>
              </p14:nvContentPartPr>
              <p14:xfrm>
                <a:off x="4998130" y="2905289"/>
                <a:ext cx="435240" cy="90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7B1171D-9973-7087-4357-113275D6261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89490" y="2896289"/>
                  <a:ext cx="452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FB3D396-6764-6214-016E-F84885472F28}"/>
                    </a:ext>
                  </a:extLst>
                </p14:cNvPr>
                <p14:cNvContentPartPr/>
                <p14:nvPr/>
              </p14:nvContentPartPr>
              <p14:xfrm>
                <a:off x="5998210" y="2899169"/>
                <a:ext cx="235800" cy="378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FB3D396-6764-6214-016E-F84885472F2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89570" y="2890169"/>
                  <a:ext cx="2534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03F1ACD-6CAC-298A-374E-E1FAD69C83A3}"/>
                    </a:ext>
                  </a:extLst>
                </p14:cNvPr>
                <p14:cNvContentPartPr/>
                <p14:nvPr/>
              </p14:nvContentPartPr>
              <p14:xfrm>
                <a:off x="6532810" y="2759849"/>
                <a:ext cx="477000" cy="317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03F1ACD-6CAC-298A-374E-E1FAD69C83A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524170" y="2751209"/>
                  <a:ext cx="4946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ADD6D80-614D-8E50-ED0E-6AD216313454}"/>
                    </a:ext>
                  </a:extLst>
                </p14:cNvPr>
                <p14:cNvContentPartPr/>
                <p14:nvPr/>
              </p14:nvContentPartPr>
              <p14:xfrm>
                <a:off x="6569530" y="2861369"/>
                <a:ext cx="218520" cy="17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ADD6D80-614D-8E50-ED0E-6AD21631345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560530" y="2852729"/>
                  <a:ext cx="236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134A93D-709E-ACB2-E153-D45AE2D0FA50}"/>
                    </a:ext>
                  </a:extLst>
                </p14:cNvPr>
                <p14:cNvContentPartPr/>
                <p14:nvPr/>
              </p14:nvContentPartPr>
              <p14:xfrm>
                <a:off x="7255330" y="2714489"/>
                <a:ext cx="1790640" cy="429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134A93D-709E-ACB2-E153-D45AE2D0FA5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46330" y="2705489"/>
                  <a:ext cx="180828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253DB02-4514-4FBB-0E8D-6674502B36DF}"/>
                    </a:ext>
                  </a:extLst>
                </p14:cNvPr>
                <p14:cNvContentPartPr/>
                <p14:nvPr/>
              </p14:nvContentPartPr>
              <p14:xfrm>
                <a:off x="8267290" y="2840129"/>
                <a:ext cx="502200" cy="56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253DB02-4514-4FBB-0E8D-6674502B36D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58650" y="2831129"/>
                  <a:ext cx="519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CEAF807-4828-9C22-7359-CBB2006916B0}"/>
                    </a:ext>
                  </a:extLst>
                </p14:cNvPr>
                <p14:cNvContentPartPr/>
                <p14:nvPr/>
              </p14:nvContentPartPr>
              <p14:xfrm>
                <a:off x="9316330" y="2803049"/>
                <a:ext cx="226080" cy="443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CEAF807-4828-9C22-7359-CBB2006916B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307330" y="2794409"/>
                  <a:ext cx="24372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2057E45-B83B-3A63-61D3-B59F0ACCE07D}"/>
                    </a:ext>
                  </a:extLst>
                </p14:cNvPr>
                <p14:cNvContentPartPr/>
                <p14:nvPr/>
              </p14:nvContentPartPr>
              <p14:xfrm>
                <a:off x="9692170" y="2807729"/>
                <a:ext cx="468000" cy="269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2057E45-B83B-3A63-61D3-B59F0ACCE07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683530" y="2799089"/>
                  <a:ext cx="485640" cy="28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DD5CB914-253B-0265-07E5-8C17AB6C3BCE}"/>
                  </a:ext>
                </a:extLst>
              </p14:cNvPr>
              <p14:cNvContentPartPr/>
              <p14:nvPr/>
            </p14:nvContentPartPr>
            <p14:xfrm>
              <a:off x="10257730" y="2818889"/>
              <a:ext cx="1629000" cy="2631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DD5CB914-253B-0265-07E5-8C17AB6C3BCE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0249090" y="2809889"/>
                <a:ext cx="1646640" cy="28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CFEFD64-9DCA-64E2-58DE-E3B779EF1C50}"/>
              </a:ext>
            </a:extLst>
          </p:cNvPr>
          <p:cNvGrpSpPr/>
          <p:nvPr/>
        </p:nvGrpSpPr>
        <p:grpSpPr>
          <a:xfrm>
            <a:off x="1373650" y="3658049"/>
            <a:ext cx="257040" cy="136080"/>
            <a:chOff x="1373650" y="3658049"/>
            <a:chExt cx="25704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BFE94FF-CD88-B331-46CC-8A66E70A422D}"/>
                    </a:ext>
                  </a:extLst>
                </p14:cNvPr>
                <p14:cNvContentPartPr/>
                <p14:nvPr/>
              </p14:nvContentPartPr>
              <p14:xfrm>
                <a:off x="1373650" y="3658049"/>
                <a:ext cx="100800" cy="136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BFE94FF-CD88-B331-46CC-8A66E70A422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365010" y="3649409"/>
                  <a:ext cx="118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160DDF8-C0FB-CC7A-C195-7234FD5C2A20}"/>
                    </a:ext>
                  </a:extLst>
                </p14:cNvPr>
                <p14:cNvContentPartPr/>
                <p14:nvPr/>
              </p14:nvContentPartPr>
              <p14:xfrm>
                <a:off x="1520530" y="3740129"/>
                <a:ext cx="110160" cy="34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160DDF8-C0FB-CC7A-C195-7234FD5C2A2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511890" y="3731129"/>
                  <a:ext cx="12780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520BE3CF-D433-58FA-AC8B-BA7DB1B84C7A}"/>
              </a:ext>
            </a:extLst>
          </p:cNvPr>
          <p:cNvGrpSpPr/>
          <p:nvPr/>
        </p:nvGrpSpPr>
        <p:grpSpPr>
          <a:xfrm>
            <a:off x="2101210" y="3590369"/>
            <a:ext cx="472680" cy="316440"/>
            <a:chOff x="2101210" y="3590369"/>
            <a:chExt cx="47268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8A530FE-75C4-3B3A-0FEC-C62358508FD5}"/>
                    </a:ext>
                  </a:extLst>
                </p14:cNvPr>
                <p14:cNvContentPartPr/>
                <p14:nvPr/>
              </p14:nvContentPartPr>
              <p14:xfrm>
                <a:off x="2101210" y="3590369"/>
                <a:ext cx="199800" cy="316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8A530FE-75C4-3B3A-0FEC-C62358508FD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92570" y="3581729"/>
                  <a:ext cx="2174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081B8B6-2AB1-64EC-EC1E-DBD2EF2B32C1}"/>
                    </a:ext>
                  </a:extLst>
                </p14:cNvPr>
                <p14:cNvContentPartPr/>
                <p14:nvPr/>
              </p14:nvContentPartPr>
              <p14:xfrm>
                <a:off x="2429890" y="3739769"/>
                <a:ext cx="9720" cy="160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081B8B6-2AB1-64EC-EC1E-DBD2EF2B32C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20890" y="3730769"/>
                  <a:ext cx="27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66ACEBF-5255-0C5E-F57C-93265FEA4062}"/>
                    </a:ext>
                  </a:extLst>
                </p14:cNvPr>
                <p14:cNvContentPartPr/>
                <p14:nvPr/>
              </p14:nvContentPartPr>
              <p14:xfrm>
                <a:off x="2366890" y="3713129"/>
                <a:ext cx="207000" cy="52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66ACEBF-5255-0C5E-F57C-93265FEA406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58250" y="3704489"/>
                  <a:ext cx="22464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97C8322-6732-B23C-A05D-D4D065BEF38B}"/>
              </a:ext>
            </a:extLst>
          </p:cNvPr>
          <p:cNvGrpSpPr/>
          <p:nvPr/>
        </p:nvGrpSpPr>
        <p:grpSpPr>
          <a:xfrm>
            <a:off x="2916970" y="3766769"/>
            <a:ext cx="263880" cy="125640"/>
            <a:chOff x="2916970" y="3766769"/>
            <a:chExt cx="263880" cy="1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6499EE3-BF9F-BDEC-ACD9-EE755D4E8207}"/>
                    </a:ext>
                  </a:extLst>
                </p14:cNvPr>
                <p14:cNvContentPartPr/>
                <p14:nvPr/>
              </p14:nvContentPartPr>
              <p14:xfrm>
                <a:off x="2916970" y="3766769"/>
                <a:ext cx="216720" cy="33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6499EE3-BF9F-BDEC-ACD9-EE755D4E820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07970" y="3757769"/>
                  <a:ext cx="234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1ADA7A0-8B6A-62DA-E60A-5A9A380C63EE}"/>
                    </a:ext>
                  </a:extLst>
                </p14:cNvPr>
                <p14:cNvContentPartPr/>
                <p14:nvPr/>
              </p14:nvContentPartPr>
              <p14:xfrm>
                <a:off x="2921290" y="3860369"/>
                <a:ext cx="259560" cy="32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1ADA7A0-8B6A-62DA-E60A-5A9A380C63E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12290" y="3851369"/>
                  <a:ext cx="2772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9B9ACCA-D5B9-6F4C-34C0-4EBB535867EE}"/>
              </a:ext>
            </a:extLst>
          </p:cNvPr>
          <p:cNvGrpSpPr/>
          <p:nvPr/>
        </p:nvGrpSpPr>
        <p:grpSpPr>
          <a:xfrm>
            <a:off x="3479650" y="3517289"/>
            <a:ext cx="1062000" cy="436680"/>
            <a:chOff x="3479650" y="3517289"/>
            <a:chExt cx="106200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6EC183A-2976-B71C-E347-9B3314A24795}"/>
                    </a:ext>
                  </a:extLst>
                </p14:cNvPr>
                <p14:cNvContentPartPr/>
                <p14:nvPr/>
              </p14:nvContentPartPr>
              <p14:xfrm>
                <a:off x="3479650" y="3700889"/>
                <a:ext cx="236520" cy="211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6EC183A-2976-B71C-E347-9B3314A2479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470650" y="3691889"/>
                  <a:ext cx="254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D85173F-F199-4563-C3D3-3DA084C39440}"/>
                    </a:ext>
                  </a:extLst>
                </p14:cNvPr>
                <p14:cNvContentPartPr/>
                <p14:nvPr/>
              </p14:nvContentPartPr>
              <p14:xfrm>
                <a:off x="3821290" y="3819689"/>
                <a:ext cx="27720" cy="134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D85173F-F199-4563-C3D3-3DA084C3944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812290" y="3810689"/>
                  <a:ext cx="45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8C6B484-FD96-0B2A-7FE8-9A51E67A63EE}"/>
                    </a:ext>
                  </a:extLst>
                </p14:cNvPr>
                <p14:cNvContentPartPr/>
                <p14:nvPr/>
              </p14:nvContentPartPr>
              <p14:xfrm>
                <a:off x="3724450" y="3537089"/>
                <a:ext cx="131040" cy="140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8C6B484-FD96-0B2A-7FE8-9A51E67A63E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715810" y="3528449"/>
                  <a:ext cx="148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CCCC7E8-F382-C137-D876-7D3EA1E2B34F}"/>
                    </a:ext>
                  </a:extLst>
                </p14:cNvPr>
                <p14:cNvContentPartPr/>
                <p14:nvPr/>
              </p14:nvContentPartPr>
              <p14:xfrm>
                <a:off x="4071490" y="3517289"/>
                <a:ext cx="115920" cy="291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CCCC7E8-F382-C137-D876-7D3EA1E2B34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062490" y="3508289"/>
                  <a:ext cx="1335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CF7FC7A-8C35-6EB8-0F0C-65465EDE1457}"/>
                    </a:ext>
                  </a:extLst>
                </p14:cNvPr>
                <p14:cNvContentPartPr/>
                <p14:nvPr/>
              </p14:nvContentPartPr>
              <p14:xfrm>
                <a:off x="4206850" y="3711329"/>
                <a:ext cx="231120" cy="193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CF7FC7A-8C35-6EB8-0F0C-65465EDE145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198210" y="3702329"/>
                  <a:ext cx="248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360C1C3-A119-BF43-A429-F4E720DBE80D}"/>
                    </a:ext>
                  </a:extLst>
                </p14:cNvPr>
                <p14:cNvContentPartPr/>
                <p14:nvPr/>
              </p14:nvContentPartPr>
              <p14:xfrm>
                <a:off x="4512490" y="3867569"/>
                <a:ext cx="29160" cy="85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360C1C3-A119-BF43-A429-F4E720DBE80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03850" y="3858569"/>
                  <a:ext cx="4680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ED7BC4B-9135-9188-BCAC-41BA62FCCBB7}"/>
              </a:ext>
            </a:extLst>
          </p:cNvPr>
          <p:cNvGrpSpPr/>
          <p:nvPr/>
        </p:nvGrpSpPr>
        <p:grpSpPr>
          <a:xfrm>
            <a:off x="4678810" y="3505049"/>
            <a:ext cx="560880" cy="419040"/>
            <a:chOff x="4678810" y="3505049"/>
            <a:chExt cx="56088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5926F6C-3986-E7F5-3CD6-AAD8DD1092C2}"/>
                    </a:ext>
                  </a:extLst>
                </p14:cNvPr>
                <p14:cNvContentPartPr/>
                <p14:nvPr/>
              </p14:nvContentPartPr>
              <p14:xfrm>
                <a:off x="4678810" y="3505049"/>
                <a:ext cx="162360" cy="288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5926F6C-3986-E7F5-3CD6-AAD8DD1092C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69810" y="3496409"/>
                  <a:ext cx="1800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E562F20-CEC0-C7B1-54D8-AF966EFBD0F2}"/>
                    </a:ext>
                  </a:extLst>
                </p14:cNvPr>
                <p14:cNvContentPartPr/>
                <p14:nvPr/>
              </p14:nvContentPartPr>
              <p14:xfrm>
                <a:off x="4905610" y="3561569"/>
                <a:ext cx="230040" cy="210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E562F20-CEC0-C7B1-54D8-AF966EFBD0F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896610" y="3552929"/>
                  <a:ext cx="247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AED4389-2144-8EA8-3282-BA71D32D3205}"/>
                    </a:ext>
                  </a:extLst>
                </p14:cNvPr>
                <p14:cNvContentPartPr/>
                <p14:nvPr/>
              </p14:nvContentPartPr>
              <p14:xfrm>
                <a:off x="5200450" y="3775409"/>
                <a:ext cx="39240" cy="148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AED4389-2144-8EA8-3282-BA71D32D320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191450" y="3766409"/>
                  <a:ext cx="5688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7E118404-AFB3-7928-48F0-D87C2B19D954}"/>
              </a:ext>
            </a:extLst>
          </p:cNvPr>
          <p:cNvGrpSpPr/>
          <p:nvPr/>
        </p:nvGrpSpPr>
        <p:grpSpPr>
          <a:xfrm>
            <a:off x="5564410" y="3502529"/>
            <a:ext cx="5455440" cy="523080"/>
            <a:chOff x="5564410" y="3502529"/>
            <a:chExt cx="545544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A57F488-E90B-97C8-5867-EEA65B59D7CA}"/>
                    </a:ext>
                  </a:extLst>
                </p14:cNvPr>
                <p14:cNvContentPartPr/>
                <p14:nvPr/>
              </p14:nvContentPartPr>
              <p14:xfrm>
                <a:off x="5564410" y="3690809"/>
                <a:ext cx="264240" cy="143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A57F488-E90B-97C8-5867-EEA65B59D7C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555770" y="3681809"/>
                  <a:ext cx="281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CDA5CC4-DB62-8632-215E-0F413CB66A34}"/>
                    </a:ext>
                  </a:extLst>
                </p14:cNvPr>
                <p14:cNvContentPartPr/>
                <p14:nvPr/>
              </p14:nvContentPartPr>
              <p14:xfrm>
                <a:off x="5833330" y="3826169"/>
                <a:ext cx="81000" cy="113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CDA5CC4-DB62-8632-215E-0F413CB66A3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24690" y="3817169"/>
                  <a:ext cx="98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573B8B8-2B65-5E53-7D38-FA03AF27A45E}"/>
                    </a:ext>
                  </a:extLst>
                </p14:cNvPr>
                <p14:cNvContentPartPr/>
                <p14:nvPr/>
              </p14:nvContentPartPr>
              <p14:xfrm>
                <a:off x="5781130" y="3535649"/>
                <a:ext cx="137880" cy="122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573B8B8-2B65-5E53-7D38-FA03AF27A45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72130" y="3526649"/>
                  <a:ext cx="155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0049F87-7075-D92D-D9EC-62AA91F0F3D8}"/>
                    </a:ext>
                  </a:extLst>
                </p14:cNvPr>
                <p14:cNvContentPartPr/>
                <p14:nvPr/>
              </p14:nvContentPartPr>
              <p14:xfrm>
                <a:off x="6087490" y="3542489"/>
                <a:ext cx="147240" cy="330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0049F87-7075-D92D-D9EC-62AA91F0F3D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078850" y="3533849"/>
                  <a:ext cx="1648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2C820F7-5969-FDE7-ECC5-1D81F28EB874}"/>
                    </a:ext>
                  </a:extLst>
                </p14:cNvPr>
                <p14:cNvContentPartPr/>
                <p14:nvPr/>
              </p14:nvContentPartPr>
              <p14:xfrm>
                <a:off x="6215650" y="3721409"/>
                <a:ext cx="282960" cy="177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2C820F7-5969-FDE7-ECC5-1D81F28EB87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206650" y="3712769"/>
                  <a:ext cx="300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8C2B8A8-0471-7168-DAE7-A9F15BF13A81}"/>
                    </a:ext>
                  </a:extLst>
                </p14:cNvPr>
                <p14:cNvContentPartPr/>
                <p14:nvPr/>
              </p14:nvContentPartPr>
              <p14:xfrm>
                <a:off x="6543610" y="3913649"/>
                <a:ext cx="105480" cy="77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8C2B8A8-0471-7168-DAE7-A9F15BF13A8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34970" y="3905009"/>
                  <a:ext cx="123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6299181-CC09-5232-8155-8E20854EBDD2}"/>
                    </a:ext>
                  </a:extLst>
                </p14:cNvPr>
                <p14:cNvContentPartPr/>
                <p14:nvPr/>
              </p14:nvContentPartPr>
              <p14:xfrm>
                <a:off x="6807490" y="3574889"/>
                <a:ext cx="123840" cy="286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6299181-CC09-5232-8155-8E20854EBDD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98850" y="3565889"/>
                  <a:ext cx="1414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3E29DEA-E0E1-75E2-7867-E5568149803B}"/>
                    </a:ext>
                  </a:extLst>
                </p14:cNvPr>
                <p14:cNvContentPartPr/>
                <p14:nvPr/>
              </p14:nvContentPartPr>
              <p14:xfrm>
                <a:off x="7041850" y="3609809"/>
                <a:ext cx="285480" cy="263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3E29DEA-E0E1-75E2-7867-E5568149803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33210" y="3601169"/>
                  <a:ext cx="303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E46286B-83CE-049E-D7E4-6D71CC5E0BE1}"/>
                    </a:ext>
                  </a:extLst>
                </p14:cNvPr>
                <p14:cNvContentPartPr/>
                <p14:nvPr/>
              </p14:nvContentPartPr>
              <p14:xfrm>
                <a:off x="7365490" y="3879449"/>
                <a:ext cx="164160" cy="97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E46286B-83CE-049E-D7E4-6D71CC5E0BE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56490" y="3870449"/>
                  <a:ext cx="181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1505BA3-296C-9A5B-0657-89F792EF651D}"/>
                    </a:ext>
                  </a:extLst>
                </p14:cNvPr>
                <p14:cNvContentPartPr/>
                <p14:nvPr/>
              </p14:nvContentPartPr>
              <p14:xfrm>
                <a:off x="7783810" y="3833369"/>
                <a:ext cx="39240" cy="34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1505BA3-296C-9A5B-0657-89F792EF651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775170" y="3824729"/>
                  <a:ext cx="56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7D0A5B4-B423-FDF0-9F77-E35930A0D634}"/>
                    </a:ext>
                  </a:extLst>
                </p14:cNvPr>
                <p14:cNvContentPartPr/>
                <p14:nvPr/>
              </p14:nvContentPartPr>
              <p14:xfrm>
                <a:off x="8019970" y="3828329"/>
                <a:ext cx="55080" cy="36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7D0A5B4-B423-FDF0-9F77-E35930A0D63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010970" y="3819329"/>
                  <a:ext cx="72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0787C66-5106-AE00-0D65-2BB6BAE41203}"/>
                    </a:ext>
                  </a:extLst>
                </p14:cNvPr>
                <p14:cNvContentPartPr/>
                <p14:nvPr/>
              </p14:nvContentPartPr>
              <p14:xfrm>
                <a:off x="8190250" y="3862529"/>
                <a:ext cx="51840" cy="51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0787C66-5106-AE00-0D65-2BB6BAE4120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181610" y="3853889"/>
                  <a:ext cx="69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F8A03FE-8167-2579-00B9-784C3214AC66}"/>
                    </a:ext>
                  </a:extLst>
                </p14:cNvPr>
                <p14:cNvContentPartPr/>
                <p14:nvPr/>
              </p14:nvContentPartPr>
              <p14:xfrm>
                <a:off x="8526490" y="3686129"/>
                <a:ext cx="332280" cy="201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F8A03FE-8167-2579-00B9-784C3214AC6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17490" y="3677129"/>
                  <a:ext cx="349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8697591-414C-0FC7-2C47-B73E5B122CFE}"/>
                    </a:ext>
                  </a:extLst>
                </p14:cNvPr>
                <p14:cNvContentPartPr/>
                <p14:nvPr/>
              </p14:nvContentPartPr>
              <p14:xfrm>
                <a:off x="8869210" y="3795569"/>
                <a:ext cx="144360" cy="185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8697591-414C-0FC7-2C47-B73E5B122CF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860570" y="3786569"/>
                  <a:ext cx="162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2C58F88-D82A-6FE4-09D1-3F779E7DF9D2}"/>
                    </a:ext>
                  </a:extLst>
                </p14:cNvPr>
                <p14:cNvContentPartPr/>
                <p14:nvPr/>
              </p14:nvContentPartPr>
              <p14:xfrm>
                <a:off x="8872810" y="3950729"/>
                <a:ext cx="115200" cy="11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2C58F88-D82A-6FE4-09D1-3F779E7DF9D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863810" y="3941729"/>
                  <a:ext cx="132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E18259D-CE21-EEC5-B2EC-CBC7B4BC7F99}"/>
                    </a:ext>
                  </a:extLst>
                </p14:cNvPr>
                <p14:cNvContentPartPr/>
                <p14:nvPr/>
              </p14:nvContentPartPr>
              <p14:xfrm>
                <a:off x="8922130" y="3548249"/>
                <a:ext cx="141840" cy="114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E18259D-CE21-EEC5-B2EC-CBC7B4BC7F9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913130" y="3539249"/>
                  <a:ext cx="159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6C3649A-493D-48BF-DE53-248D01584760}"/>
                    </a:ext>
                  </a:extLst>
                </p14:cNvPr>
                <p14:cNvContentPartPr/>
                <p14:nvPr/>
              </p14:nvContentPartPr>
              <p14:xfrm>
                <a:off x="9292210" y="3502529"/>
                <a:ext cx="208800" cy="365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6C3649A-493D-48BF-DE53-248D0158476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283210" y="3493889"/>
                  <a:ext cx="2264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DCA1BEB-C737-A6FA-2700-2DBB7342C63E}"/>
                    </a:ext>
                  </a:extLst>
                </p14:cNvPr>
                <p14:cNvContentPartPr/>
                <p14:nvPr/>
              </p14:nvContentPartPr>
              <p14:xfrm>
                <a:off x="9549250" y="3700529"/>
                <a:ext cx="264240" cy="171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DCA1BEB-C737-A6FA-2700-2DBB7342C63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540250" y="3691889"/>
                  <a:ext cx="281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FBD3779-C093-A9C7-7085-756B6F740D19}"/>
                    </a:ext>
                  </a:extLst>
                </p14:cNvPr>
                <p14:cNvContentPartPr/>
                <p14:nvPr/>
              </p14:nvContentPartPr>
              <p14:xfrm>
                <a:off x="9817810" y="3856409"/>
                <a:ext cx="141480" cy="162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FBD3779-C093-A9C7-7085-756B6F740D1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808810" y="3847409"/>
                  <a:ext cx="159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A297296-3B87-91CA-164F-5DE69CB7CEB6}"/>
                    </a:ext>
                  </a:extLst>
                </p14:cNvPr>
                <p14:cNvContentPartPr/>
                <p14:nvPr/>
              </p14:nvContentPartPr>
              <p14:xfrm>
                <a:off x="9828970" y="3966569"/>
                <a:ext cx="107280" cy="15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A297296-3B87-91CA-164F-5DE69CB7CEB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820330" y="3957929"/>
                  <a:ext cx="124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4A670CB-E056-BCDB-6335-BA1DB5CBC2DF}"/>
                    </a:ext>
                  </a:extLst>
                </p14:cNvPr>
                <p14:cNvContentPartPr/>
                <p14:nvPr/>
              </p14:nvContentPartPr>
              <p14:xfrm>
                <a:off x="10155130" y="3507569"/>
                <a:ext cx="157680" cy="384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4A670CB-E056-BCDB-6335-BA1DB5CBC2D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146490" y="3498929"/>
                  <a:ext cx="1753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FB25774-738F-2050-1FC5-57C323320034}"/>
                    </a:ext>
                  </a:extLst>
                </p14:cNvPr>
                <p14:cNvContentPartPr/>
                <p14:nvPr/>
              </p14:nvContentPartPr>
              <p14:xfrm>
                <a:off x="10403890" y="3594689"/>
                <a:ext cx="383760" cy="313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FB25774-738F-2050-1FC5-57C32332003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394890" y="3585689"/>
                  <a:ext cx="4014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8D15C5A-4C5C-33E0-DD68-E61FB8CA1894}"/>
                    </a:ext>
                  </a:extLst>
                </p14:cNvPr>
                <p14:cNvContentPartPr/>
                <p14:nvPr/>
              </p14:nvContentPartPr>
              <p14:xfrm>
                <a:off x="10825090" y="3830849"/>
                <a:ext cx="194760" cy="194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8D15C5A-4C5C-33E0-DD68-E61FB8CA189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816450" y="3822209"/>
                  <a:ext cx="212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A7D851F-0431-0DC6-BBBD-7EFF248285B5}"/>
                    </a:ext>
                  </a:extLst>
                </p14:cNvPr>
                <p14:cNvContentPartPr/>
                <p14:nvPr/>
              </p14:nvContentPartPr>
              <p14:xfrm>
                <a:off x="10847050" y="3973769"/>
                <a:ext cx="118800" cy="8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A7D851F-0431-0DC6-BBBD-7EFF248285B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838050" y="3965129"/>
                  <a:ext cx="13644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6B53B119-D0D7-9221-78B5-99ACA49637FB}"/>
                  </a:ext>
                </a:extLst>
              </p14:cNvPr>
              <p14:cNvContentPartPr/>
              <p14:nvPr/>
            </p14:nvContentPartPr>
            <p14:xfrm>
              <a:off x="800890" y="4191569"/>
              <a:ext cx="385920" cy="2721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6B53B119-D0D7-9221-78B5-99ACA49637FB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92250" y="4182929"/>
                <a:ext cx="40356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CB7D0EB5-8D24-AE8B-9BA2-103C651DB165}"/>
                  </a:ext>
                </a:extLst>
              </p14:cNvPr>
              <p14:cNvContentPartPr/>
              <p14:nvPr/>
            </p14:nvContentPartPr>
            <p14:xfrm>
              <a:off x="1131370" y="4255649"/>
              <a:ext cx="152280" cy="482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CB7D0EB5-8D24-AE8B-9BA2-103C651DB165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122730" y="4246649"/>
                <a:ext cx="16992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ECFD479-C932-509C-65D7-67EEEC02E1B1}"/>
              </a:ext>
            </a:extLst>
          </p:cNvPr>
          <p:cNvGrpSpPr/>
          <p:nvPr/>
        </p:nvGrpSpPr>
        <p:grpSpPr>
          <a:xfrm>
            <a:off x="1427650" y="4118129"/>
            <a:ext cx="1984680" cy="560160"/>
            <a:chOff x="1427650" y="4118129"/>
            <a:chExt cx="1984680" cy="56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EF4BF95-5359-1A33-B275-E55C95BEE284}"/>
                    </a:ext>
                  </a:extLst>
                </p14:cNvPr>
                <p14:cNvContentPartPr/>
                <p14:nvPr/>
              </p14:nvContentPartPr>
              <p14:xfrm>
                <a:off x="1427650" y="4118129"/>
                <a:ext cx="1488960" cy="560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EF4BF95-5359-1A33-B275-E55C95BEE28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418650" y="4109129"/>
                  <a:ext cx="150660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4E6B61C-BCA1-FE79-3463-FA107D58DB7B}"/>
                    </a:ext>
                  </a:extLst>
                </p14:cNvPr>
                <p14:cNvContentPartPr/>
                <p14:nvPr/>
              </p14:nvContentPartPr>
              <p14:xfrm>
                <a:off x="1756690" y="4222889"/>
                <a:ext cx="294480" cy="20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4E6B61C-BCA1-FE79-3463-FA107D58DB7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747690" y="4213889"/>
                  <a:ext cx="312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CC62F43-D818-3301-EE91-267FA71E031B}"/>
                    </a:ext>
                  </a:extLst>
                </p14:cNvPr>
                <p14:cNvContentPartPr/>
                <p14:nvPr/>
              </p14:nvContentPartPr>
              <p14:xfrm>
                <a:off x="1600450" y="4156289"/>
                <a:ext cx="26640" cy="16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CC62F43-D818-3301-EE91-267FA71E031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591450" y="4147649"/>
                  <a:ext cx="44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8C9C2DF-AC0F-1211-2819-F967483DA5C1}"/>
                    </a:ext>
                  </a:extLst>
                </p14:cNvPr>
                <p14:cNvContentPartPr/>
                <p14:nvPr/>
              </p14:nvContentPartPr>
              <p14:xfrm>
                <a:off x="3147370" y="4251329"/>
                <a:ext cx="248040" cy="46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8C9C2DF-AC0F-1211-2819-F967483DA5C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138730" y="4242689"/>
                  <a:ext cx="265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A535E63-14D6-25E7-4781-697BFCCDBA6A}"/>
                    </a:ext>
                  </a:extLst>
                </p14:cNvPr>
                <p14:cNvContentPartPr/>
                <p14:nvPr/>
              </p14:nvContentPartPr>
              <p14:xfrm>
                <a:off x="3159610" y="4304969"/>
                <a:ext cx="248040" cy="42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A535E63-14D6-25E7-4781-697BFCCDBA6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150970" y="4296329"/>
                  <a:ext cx="265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6A23768-5639-B7A0-5CAF-3CBC2FD1551F}"/>
                    </a:ext>
                  </a:extLst>
                </p14:cNvPr>
                <p14:cNvContentPartPr/>
                <p14:nvPr/>
              </p14:nvContentPartPr>
              <p14:xfrm>
                <a:off x="3136210" y="4423769"/>
                <a:ext cx="276120" cy="38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6A23768-5639-B7A0-5CAF-3CBC2FD1551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127210" y="4414769"/>
                  <a:ext cx="2937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47D4FCCC-DFD5-72FC-5FC2-23ACAD1C23E6}"/>
              </a:ext>
            </a:extLst>
          </p:cNvPr>
          <p:cNvGrpSpPr/>
          <p:nvPr/>
        </p:nvGrpSpPr>
        <p:grpSpPr>
          <a:xfrm>
            <a:off x="3648130" y="4202729"/>
            <a:ext cx="1036440" cy="449280"/>
            <a:chOff x="3648130" y="4202729"/>
            <a:chExt cx="103644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F8CFF6E-5A07-7C92-CCC8-26F539434525}"/>
                    </a:ext>
                  </a:extLst>
                </p14:cNvPr>
                <p14:cNvContentPartPr/>
                <p14:nvPr/>
              </p14:nvContentPartPr>
              <p14:xfrm>
                <a:off x="3712570" y="4204169"/>
                <a:ext cx="165240" cy="334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F8CFF6E-5A07-7C92-CCC8-26F53943452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703930" y="4195169"/>
                  <a:ext cx="1828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5D54D82-5AA2-BC4F-593D-28E1D38F5381}"/>
                    </a:ext>
                  </a:extLst>
                </p14:cNvPr>
                <p14:cNvContentPartPr/>
                <p14:nvPr/>
              </p14:nvContentPartPr>
              <p14:xfrm>
                <a:off x="3648130" y="4396409"/>
                <a:ext cx="237240" cy="40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5D54D82-5AA2-BC4F-593D-28E1D38F538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639490" y="4387769"/>
                  <a:ext cx="254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635554A-02A5-E434-54F3-75E761466796}"/>
                    </a:ext>
                  </a:extLst>
                </p14:cNvPr>
                <p14:cNvContentPartPr/>
                <p14:nvPr/>
              </p14:nvContentPartPr>
              <p14:xfrm>
                <a:off x="4022890" y="4249169"/>
                <a:ext cx="116280" cy="359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635554A-02A5-E434-54F3-75E76146679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013890" y="4240169"/>
                  <a:ext cx="1339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76D4FCE-0B28-04FA-5C95-E47036A63247}"/>
                    </a:ext>
                  </a:extLst>
                </p14:cNvPr>
                <p14:cNvContentPartPr/>
                <p14:nvPr/>
              </p14:nvContentPartPr>
              <p14:xfrm>
                <a:off x="4151410" y="4347449"/>
                <a:ext cx="235440" cy="162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76D4FCE-0B28-04FA-5C95-E47036A6324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142410" y="4338449"/>
                  <a:ext cx="253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1D5745A-D4CB-0E8B-7B3A-CBEF256035AF}"/>
                    </a:ext>
                  </a:extLst>
                </p14:cNvPr>
                <p14:cNvContentPartPr/>
                <p14:nvPr/>
              </p14:nvContentPartPr>
              <p14:xfrm>
                <a:off x="4415290" y="4503329"/>
                <a:ext cx="92880" cy="148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1D5745A-D4CB-0E8B-7B3A-CBEF256035A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406290" y="4494329"/>
                  <a:ext cx="110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5ACF13F-244E-A24D-F0F7-1E2FBE6F3EC5}"/>
                    </a:ext>
                  </a:extLst>
                </p14:cNvPr>
                <p14:cNvContentPartPr/>
                <p14:nvPr/>
              </p14:nvContentPartPr>
              <p14:xfrm>
                <a:off x="4506370" y="4451489"/>
                <a:ext cx="37440" cy="14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5ACF13F-244E-A24D-F0F7-1E2FBE6F3EC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497370" y="4442849"/>
                  <a:ext cx="55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05634AA-9F79-DC73-DD92-C74DC7250FFF}"/>
                    </a:ext>
                  </a:extLst>
                </p14:cNvPr>
                <p14:cNvContentPartPr/>
                <p14:nvPr/>
              </p14:nvContentPartPr>
              <p14:xfrm>
                <a:off x="4207930" y="4259609"/>
                <a:ext cx="217440" cy="10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05634AA-9F79-DC73-DD92-C74DC7250FF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199290" y="4250609"/>
                  <a:ext cx="235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2A2C797-83D0-794C-F7F6-00514D932754}"/>
                    </a:ext>
                  </a:extLst>
                </p14:cNvPr>
                <p14:cNvContentPartPr/>
                <p14:nvPr/>
              </p14:nvContentPartPr>
              <p14:xfrm>
                <a:off x="4605730" y="4202729"/>
                <a:ext cx="78840" cy="439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2A2C797-83D0-794C-F7F6-00514D93275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596730" y="4194089"/>
                  <a:ext cx="96480" cy="45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95C58745-B433-F6D6-8952-DA7EB9BC74AA}"/>
              </a:ext>
            </a:extLst>
          </p:cNvPr>
          <p:cNvGrpSpPr/>
          <p:nvPr/>
        </p:nvGrpSpPr>
        <p:grpSpPr>
          <a:xfrm>
            <a:off x="5590330" y="4211369"/>
            <a:ext cx="5093640" cy="454680"/>
            <a:chOff x="5590330" y="4211369"/>
            <a:chExt cx="509364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3B811E7-5596-2201-7DE9-7A9CE63E5E6E}"/>
                    </a:ext>
                  </a:extLst>
                </p14:cNvPr>
                <p14:cNvContentPartPr/>
                <p14:nvPr/>
              </p14:nvContentPartPr>
              <p14:xfrm>
                <a:off x="5590330" y="4397849"/>
                <a:ext cx="206280" cy="158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3B811E7-5596-2201-7DE9-7A9CE63E5E6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581330" y="4389209"/>
                  <a:ext cx="223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0503727-353B-6964-9D7D-DCCE7EEEAA97}"/>
                    </a:ext>
                  </a:extLst>
                </p14:cNvPr>
                <p14:cNvContentPartPr/>
                <p14:nvPr/>
              </p14:nvContentPartPr>
              <p14:xfrm>
                <a:off x="5616610" y="4257809"/>
                <a:ext cx="195840" cy="54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0503727-353B-6964-9D7D-DCCE7EEEAA9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607970" y="4249169"/>
                  <a:ext cx="213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4A047E1-3961-85BD-2A93-FE774EA9081E}"/>
                    </a:ext>
                  </a:extLst>
                </p14:cNvPr>
                <p14:cNvContentPartPr/>
                <p14:nvPr/>
              </p14:nvContentPartPr>
              <p14:xfrm>
                <a:off x="5847370" y="4510889"/>
                <a:ext cx="18360" cy="124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4A047E1-3961-85BD-2A93-FE774EA9081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38370" y="4501889"/>
                  <a:ext cx="36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6E534FE-B56A-EC80-26FF-95657F09781F}"/>
                    </a:ext>
                  </a:extLst>
                </p14:cNvPr>
                <p14:cNvContentPartPr/>
                <p14:nvPr/>
              </p14:nvContentPartPr>
              <p14:xfrm>
                <a:off x="5867170" y="4452929"/>
                <a:ext cx="16560" cy="12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6E534FE-B56A-EC80-26FF-95657F09781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858530" y="4444289"/>
                  <a:ext cx="34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08ADAE2-436D-F9D2-E09A-FF7E6B27B2FC}"/>
                    </a:ext>
                  </a:extLst>
                </p14:cNvPr>
                <p14:cNvContentPartPr/>
                <p14:nvPr/>
              </p14:nvContentPartPr>
              <p14:xfrm>
                <a:off x="6114490" y="4383449"/>
                <a:ext cx="118440" cy="349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08ADAE2-436D-F9D2-E09A-FF7E6B27B2F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105850" y="4374809"/>
                  <a:ext cx="136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D487A7C-4CCC-C361-27EE-8925AA958DEA}"/>
                    </a:ext>
                  </a:extLst>
                </p14:cNvPr>
                <p14:cNvContentPartPr/>
                <p14:nvPr/>
              </p14:nvContentPartPr>
              <p14:xfrm>
                <a:off x="6111250" y="4452569"/>
                <a:ext cx="123480" cy="79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D487A7C-4CCC-C361-27EE-8925AA958DE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102250" y="4443929"/>
                  <a:ext cx="141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0510A0A-1730-FAC4-08D9-B73B890FB878}"/>
                    </a:ext>
                  </a:extLst>
                </p14:cNvPr>
                <p14:cNvContentPartPr/>
                <p14:nvPr/>
              </p14:nvContentPartPr>
              <p14:xfrm>
                <a:off x="6082450" y="4503689"/>
                <a:ext cx="111600" cy="17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0510A0A-1730-FAC4-08D9-B73B890FB87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073450" y="4494689"/>
                  <a:ext cx="129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62CE2A0-7D49-0176-4DB7-233775D1B20B}"/>
                    </a:ext>
                  </a:extLst>
                </p14:cNvPr>
                <p14:cNvContentPartPr/>
                <p14:nvPr/>
              </p14:nvContentPartPr>
              <p14:xfrm>
                <a:off x="6391330" y="4256009"/>
                <a:ext cx="1472040" cy="297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62CE2A0-7D49-0176-4DB7-233775D1B20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382690" y="4247009"/>
                  <a:ext cx="14896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DD14BC7-08CD-8A78-19B3-F9C6F396E951}"/>
                    </a:ext>
                  </a:extLst>
                </p14:cNvPr>
                <p14:cNvContentPartPr/>
                <p14:nvPr/>
              </p14:nvContentPartPr>
              <p14:xfrm>
                <a:off x="7233370" y="4326209"/>
                <a:ext cx="459720" cy="392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DD14BC7-08CD-8A78-19B3-F9C6F396E95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224370" y="4317209"/>
                  <a:ext cx="477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5A1AAB5-F566-1AF7-ED86-7D05639389FF}"/>
                    </a:ext>
                  </a:extLst>
                </p14:cNvPr>
                <p14:cNvContentPartPr/>
                <p14:nvPr/>
              </p14:nvContentPartPr>
              <p14:xfrm>
                <a:off x="8084410" y="4274729"/>
                <a:ext cx="267480" cy="3913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5A1AAB5-F566-1AF7-ED86-7D05639389F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075770" y="4266089"/>
                  <a:ext cx="2851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81920B2-6EDC-57CD-1092-BAE08590D367}"/>
                    </a:ext>
                  </a:extLst>
                </p14:cNvPr>
                <p14:cNvContentPartPr/>
                <p14:nvPr/>
              </p14:nvContentPartPr>
              <p14:xfrm>
                <a:off x="8529730" y="4265369"/>
                <a:ext cx="423720" cy="253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81920B2-6EDC-57CD-1092-BAE08590D36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521090" y="4256369"/>
                  <a:ext cx="4413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C7D440A-AB2B-ADB4-0FC6-494C119470A9}"/>
                    </a:ext>
                  </a:extLst>
                </p14:cNvPr>
                <p14:cNvContentPartPr/>
                <p14:nvPr/>
              </p14:nvContentPartPr>
              <p14:xfrm>
                <a:off x="9124090" y="4211369"/>
                <a:ext cx="1559880" cy="334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C7D440A-AB2B-ADB4-0FC6-494C119470A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115450" y="4202369"/>
                  <a:ext cx="1577520" cy="35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FB1DB314-1ED4-C5FE-586C-370B4993C86F}"/>
                  </a:ext>
                </a:extLst>
              </p14:cNvPr>
              <p14:cNvContentPartPr/>
              <p14:nvPr/>
            </p14:nvContentPartPr>
            <p14:xfrm>
              <a:off x="762730" y="4879889"/>
              <a:ext cx="165240" cy="2887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FB1DB314-1ED4-C5FE-586C-370B4993C86F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54090" y="4871249"/>
                <a:ext cx="182880" cy="30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oup 322">
            <a:extLst>
              <a:ext uri="{FF2B5EF4-FFF2-40B4-BE49-F238E27FC236}">
                <a16:creationId xmlns:a16="http://schemas.microsoft.com/office/drawing/2014/main" id="{226372A8-577D-BB99-6FCC-83FB242A4B97}"/>
              </a:ext>
            </a:extLst>
          </p:cNvPr>
          <p:cNvGrpSpPr/>
          <p:nvPr/>
        </p:nvGrpSpPr>
        <p:grpSpPr>
          <a:xfrm>
            <a:off x="686410" y="4773689"/>
            <a:ext cx="8340480" cy="1681920"/>
            <a:chOff x="686410" y="4773689"/>
            <a:chExt cx="8340480" cy="168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4C3F29B-A1E1-F683-AB49-53A18E2AF740}"/>
                    </a:ext>
                  </a:extLst>
                </p14:cNvPr>
                <p14:cNvContentPartPr/>
                <p14:nvPr/>
              </p14:nvContentPartPr>
              <p14:xfrm>
                <a:off x="862450" y="4773689"/>
                <a:ext cx="1405440" cy="568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4C3F29B-A1E1-F683-AB49-53A18E2AF74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53450" y="4765049"/>
                  <a:ext cx="142308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97B1FDD-E557-EE6F-5711-CD086D28F87B}"/>
                    </a:ext>
                  </a:extLst>
                </p14:cNvPr>
                <p14:cNvContentPartPr/>
                <p14:nvPr/>
              </p14:nvContentPartPr>
              <p14:xfrm>
                <a:off x="1998610" y="4964849"/>
                <a:ext cx="206280" cy="38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97B1FDD-E557-EE6F-5711-CD086D28F87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989970" y="4956209"/>
                  <a:ext cx="223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82370A2-E5DE-040D-CDA6-461CD79C94A7}"/>
                    </a:ext>
                  </a:extLst>
                </p14:cNvPr>
                <p14:cNvContentPartPr/>
                <p14:nvPr/>
              </p14:nvContentPartPr>
              <p14:xfrm>
                <a:off x="1143970" y="4922009"/>
                <a:ext cx="309600" cy="37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82370A2-E5DE-040D-CDA6-461CD79C94A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35330" y="4913009"/>
                  <a:ext cx="327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39EEF52-5B9C-99FA-61C2-78E17F6DED16}"/>
                    </a:ext>
                  </a:extLst>
                </p14:cNvPr>
                <p14:cNvContentPartPr/>
                <p14:nvPr/>
              </p14:nvContentPartPr>
              <p14:xfrm>
                <a:off x="821410" y="4900769"/>
                <a:ext cx="119160" cy="122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39EEF52-5B9C-99FA-61C2-78E17F6DED1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12410" y="4891769"/>
                  <a:ext cx="136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3C75D94-F7BA-80C5-8242-DFFF80F4CF07}"/>
                    </a:ext>
                  </a:extLst>
                </p14:cNvPr>
                <p14:cNvContentPartPr/>
                <p14:nvPr/>
              </p14:nvContentPartPr>
              <p14:xfrm>
                <a:off x="686410" y="5121809"/>
                <a:ext cx="123120" cy="42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3C75D94-F7BA-80C5-8242-DFFF80F4CF0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77770" y="5112809"/>
                  <a:ext cx="140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B1BC9E5-ED66-EC13-361B-4E013CCE7C3A}"/>
                    </a:ext>
                  </a:extLst>
                </p14:cNvPr>
                <p14:cNvContentPartPr/>
                <p14:nvPr/>
              </p14:nvContentPartPr>
              <p14:xfrm>
                <a:off x="2503330" y="4965209"/>
                <a:ext cx="669240" cy="189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B1BC9E5-ED66-EC13-361B-4E013CCE7C3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494330" y="4956569"/>
                  <a:ext cx="686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F9FE352-B9B0-0669-5124-0F99DBB4BA72}"/>
                    </a:ext>
                  </a:extLst>
                </p14:cNvPr>
                <p14:cNvContentPartPr/>
                <p14:nvPr/>
              </p14:nvContentPartPr>
              <p14:xfrm>
                <a:off x="3383890" y="4849649"/>
                <a:ext cx="865800" cy="336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F9FE352-B9B0-0669-5124-0F99DBB4BA7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374890" y="4840649"/>
                  <a:ext cx="8834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4AC0EEE-46FC-C6C4-AF8C-CD8557DF5C6C}"/>
                    </a:ext>
                  </a:extLst>
                </p14:cNvPr>
                <p14:cNvContentPartPr/>
                <p14:nvPr/>
              </p14:nvContentPartPr>
              <p14:xfrm>
                <a:off x="4065730" y="4913009"/>
                <a:ext cx="27720" cy="13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4AC0EEE-46FC-C6C4-AF8C-CD8557DF5C6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057090" y="4904009"/>
                  <a:ext cx="45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4577E66-BE15-F541-CF06-7D523D4CE23C}"/>
                    </a:ext>
                  </a:extLst>
                </p14:cNvPr>
                <p14:cNvContentPartPr/>
                <p14:nvPr/>
              </p14:nvContentPartPr>
              <p14:xfrm>
                <a:off x="4435090" y="4830209"/>
                <a:ext cx="997200" cy="5086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4577E66-BE15-F541-CF06-7D523D4CE23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426090" y="4821569"/>
                  <a:ext cx="101484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34EC90F-08DF-99CA-98B6-A1EEFA2477CD}"/>
                    </a:ext>
                  </a:extLst>
                </p14:cNvPr>
                <p14:cNvContentPartPr/>
                <p14:nvPr/>
              </p14:nvContentPartPr>
              <p14:xfrm>
                <a:off x="5634610" y="4803569"/>
                <a:ext cx="660240" cy="438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34EC90F-08DF-99CA-98B6-A1EEFA2477C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625610" y="4794569"/>
                  <a:ext cx="67788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7FD0116-0E5C-43CF-DEF5-71F837F9100B}"/>
                    </a:ext>
                  </a:extLst>
                </p14:cNvPr>
                <p14:cNvContentPartPr/>
                <p14:nvPr/>
              </p14:nvContentPartPr>
              <p14:xfrm>
                <a:off x="6114850" y="4939289"/>
                <a:ext cx="200880" cy="201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7FD0116-0E5C-43CF-DEF5-71F837F9100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105850" y="4930289"/>
                  <a:ext cx="218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25531A8-C554-714A-3E7D-01C06EB5F16A}"/>
                    </a:ext>
                  </a:extLst>
                </p14:cNvPr>
                <p14:cNvContentPartPr/>
                <p14:nvPr/>
              </p14:nvContentPartPr>
              <p14:xfrm>
                <a:off x="5899570" y="4896089"/>
                <a:ext cx="37440" cy="12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25531A8-C554-714A-3E7D-01C06EB5F16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890570" y="4887449"/>
                  <a:ext cx="55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8B74BFD-8B60-3357-9A52-C6E5195A8B53}"/>
                    </a:ext>
                  </a:extLst>
                </p14:cNvPr>
                <p14:cNvContentPartPr/>
                <p14:nvPr/>
              </p14:nvContentPartPr>
              <p14:xfrm>
                <a:off x="1733650" y="5504489"/>
                <a:ext cx="340200" cy="383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8B74BFD-8B60-3357-9A52-C6E5195A8B5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724650" y="5495489"/>
                  <a:ext cx="3578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76B3A7C-5879-8C3B-B21E-32F8D685B171}"/>
                    </a:ext>
                  </a:extLst>
                </p14:cNvPr>
                <p14:cNvContentPartPr/>
                <p14:nvPr/>
              </p14:nvContentPartPr>
              <p14:xfrm>
                <a:off x="1790170" y="5482169"/>
                <a:ext cx="304560" cy="381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76B3A7C-5879-8C3B-B21E-32F8D685B17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781530" y="5473169"/>
                  <a:ext cx="322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A918620-3425-37C6-D52F-B82D18ED0BFC}"/>
                    </a:ext>
                  </a:extLst>
                </p14:cNvPr>
                <p14:cNvContentPartPr/>
                <p14:nvPr/>
              </p14:nvContentPartPr>
              <p14:xfrm>
                <a:off x="2306050" y="5611769"/>
                <a:ext cx="185760" cy="298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A918620-3425-37C6-D52F-B82D18ED0BF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297050" y="5603129"/>
                  <a:ext cx="203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472E285-C181-E5A1-E780-7A479E13FEAE}"/>
                    </a:ext>
                  </a:extLst>
                </p14:cNvPr>
                <p14:cNvContentPartPr/>
                <p14:nvPr/>
              </p14:nvContentPartPr>
              <p14:xfrm>
                <a:off x="2351770" y="5671889"/>
                <a:ext cx="156600" cy="154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472E285-C181-E5A1-E780-7A479E13FEA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42770" y="5662889"/>
                  <a:ext cx="174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22A24DF-7ED9-9010-8174-8758D4443509}"/>
                    </a:ext>
                  </a:extLst>
                </p14:cNvPr>
                <p14:cNvContentPartPr/>
                <p14:nvPr/>
              </p14:nvContentPartPr>
              <p14:xfrm>
                <a:off x="2311090" y="5734529"/>
                <a:ext cx="201240" cy="349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22A24DF-7ED9-9010-8174-8758D444350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302090" y="5725889"/>
                  <a:ext cx="218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55358D1-E06A-24A3-BDDA-90CFEF0975C7}"/>
                    </a:ext>
                  </a:extLst>
                </p14:cNvPr>
                <p14:cNvContentPartPr/>
                <p14:nvPr/>
              </p14:nvContentPartPr>
              <p14:xfrm>
                <a:off x="2681890" y="5448329"/>
                <a:ext cx="228240" cy="5292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55358D1-E06A-24A3-BDDA-90CFEF0975C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673250" y="5439329"/>
                  <a:ext cx="24588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8CC50F5-0658-6B1B-C7C5-65701A8CC519}"/>
                    </a:ext>
                  </a:extLst>
                </p14:cNvPr>
                <p14:cNvContentPartPr/>
                <p14:nvPr/>
              </p14:nvContentPartPr>
              <p14:xfrm>
                <a:off x="3407290" y="5520329"/>
                <a:ext cx="153000" cy="321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8CC50F5-0658-6B1B-C7C5-65701A8CC51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398650" y="5511329"/>
                  <a:ext cx="1706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6AB263B-A8AA-1471-E31F-043FCCDC984D}"/>
                    </a:ext>
                  </a:extLst>
                </p14:cNvPr>
                <p14:cNvContentPartPr/>
                <p14:nvPr/>
              </p14:nvContentPartPr>
              <p14:xfrm>
                <a:off x="3355810" y="5671169"/>
                <a:ext cx="213480" cy="144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6AB263B-A8AA-1471-E31F-043FCCDC984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346810" y="5662529"/>
                  <a:ext cx="231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154CF4C-A0AA-3F49-AE79-C8539F5278F7}"/>
                    </a:ext>
                  </a:extLst>
                </p14:cNvPr>
                <p14:cNvContentPartPr/>
                <p14:nvPr/>
              </p14:nvContentPartPr>
              <p14:xfrm>
                <a:off x="3665050" y="5472809"/>
                <a:ext cx="159840" cy="3985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154CF4C-A0AA-3F49-AE79-C8539F5278F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656410" y="5463809"/>
                  <a:ext cx="1774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A846D1D-6464-24C6-68BE-C9945F1737A0}"/>
                    </a:ext>
                  </a:extLst>
                </p14:cNvPr>
                <p14:cNvContentPartPr/>
                <p14:nvPr/>
              </p14:nvContentPartPr>
              <p14:xfrm>
                <a:off x="3801850" y="5613209"/>
                <a:ext cx="282240" cy="1875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A846D1D-6464-24C6-68BE-C9945F1737A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793210" y="5604569"/>
                  <a:ext cx="299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DAE53BA-56D1-F170-F156-D295E8D17876}"/>
                    </a:ext>
                  </a:extLst>
                </p14:cNvPr>
                <p14:cNvContentPartPr/>
                <p14:nvPr/>
              </p14:nvContentPartPr>
              <p14:xfrm>
                <a:off x="4128730" y="5786009"/>
                <a:ext cx="26640" cy="972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DAE53BA-56D1-F170-F156-D295E8D1787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119730" y="5777369"/>
                  <a:ext cx="44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94A14EB-DAA2-6696-33A3-4EEE100F564E}"/>
                    </a:ext>
                  </a:extLst>
                </p14:cNvPr>
                <p14:cNvContentPartPr/>
                <p14:nvPr/>
              </p14:nvContentPartPr>
              <p14:xfrm>
                <a:off x="4162570" y="5704289"/>
                <a:ext cx="11880" cy="32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94A14EB-DAA2-6696-33A3-4EEE100F564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153930" y="5695289"/>
                  <a:ext cx="29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A7CBB66-624B-7498-62E3-D67AA7478C44}"/>
                    </a:ext>
                  </a:extLst>
                </p14:cNvPr>
                <p14:cNvContentPartPr/>
                <p14:nvPr/>
              </p14:nvContentPartPr>
              <p14:xfrm>
                <a:off x="3899050" y="5543369"/>
                <a:ext cx="209160" cy="331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A7CBB66-624B-7498-62E3-D67AA7478C4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890050" y="5534369"/>
                  <a:ext cx="226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1643169-4273-2263-6266-C5600893B53E}"/>
                    </a:ext>
                  </a:extLst>
                </p14:cNvPr>
                <p14:cNvContentPartPr/>
                <p14:nvPr/>
              </p14:nvContentPartPr>
              <p14:xfrm>
                <a:off x="4271650" y="5504849"/>
                <a:ext cx="83520" cy="3798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1643169-4273-2263-6266-C5600893B53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262650" y="5495849"/>
                  <a:ext cx="1011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EDDC92A-698F-3765-0798-650109B120A5}"/>
                    </a:ext>
                  </a:extLst>
                </p14:cNvPr>
                <p14:cNvContentPartPr/>
                <p14:nvPr/>
              </p14:nvContentPartPr>
              <p14:xfrm>
                <a:off x="4426450" y="5542289"/>
                <a:ext cx="191520" cy="3358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EDDC92A-698F-3765-0798-650109B120A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417810" y="5533649"/>
                  <a:ext cx="2091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1FCDD91-30D6-4869-E6A2-F596E026F064}"/>
                    </a:ext>
                  </a:extLst>
                </p14:cNvPr>
                <p14:cNvContentPartPr/>
                <p14:nvPr/>
              </p14:nvContentPartPr>
              <p14:xfrm>
                <a:off x="4717330" y="5613209"/>
                <a:ext cx="308880" cy="2516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1FCDD91-30D6-4869-E6A2-F596E026F06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708690" y="5604569"/>
                  <a:ext cx="326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2F883FA-960C-1E6F-A4ED-D74B4C7B4B47}"/>
                    </a:ext>
                  </a:extLst>
                </p14:cNvPr>
                <p14:cNvContentPartPr/>
                <p14:nvPr/>
              </p14:nvContentPartPr>
              <p14:xfrm>
                <a:off x="5088490" y="5858369"/>
                <a:ext cx="10080" cy="608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2F883FA-960C-1E6F-A4ED-D74B4C7B4B4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079850" y="5849729"/>
                  <a:ext cx="27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40C7738-334F-2F95-B1C0-7F5216303E8E}"/>
                    </a:ext>
                  </a:extLst>
                </p14:cNvPr>
                <p14:cNvContentPartPr/>
                <p14:nvPr/>
              </p14:nvContentPartPr>
              <p14:xfrm>
                <a:off x="5243290" y="5597009"/>
                <a:ext cx="127440" cy="3034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40C7738-334F-2F95-B1C0-7F5216303E8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234290" y="5588369"/>
                  <a:ext cx="1450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1817C9C-D2BB-B2A1-B3E6-85CA3EDB840F}"/>
                    </a:ext>
                  </a:extLst>
                </p14:cNvPr>
                <p14:cNvContentPartPr/>
                <p14:nvPr/>
              </p14:nvContentPartPr>
              <p14:xfrm>
                <a:off x="5385130" y="5595569"/>
                <a:ext cx="381960" cy="2847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1817C9C-D2BB-B2A1-B3E6-85CA3EDB840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376490" y="5586929"/>
                  <a:ext cx="3996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D7AF0F0-6E6F-2FEC-9D16-1117242F1EF9}"/>
                    </a:ext>
                  </a:extLst>
                </p14:cNvPr>
                <p14:cNvContentPartPr/>
                <p14:nvPr/>
              </p14:nvContentPartPr>
              <p14:xfrm>
                <a:off x="5805610" y="5841089"/>
                <a:ext cx="126720" cy="1015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D7AF0F0-6E6F-2FEC-9D16-1117242F1EF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796970" y="5832449"/>
                  <a:ext cx="144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883864C-3689-C08F-E406-4913F73D180A}"/>
                    </a:ext>
                  </a:extLst>
                </p14:cNvPr>
                <p14:cNvContentPartPr/>
                <p14:nvPr/>
              </p14:nvContentPartPr>
              <p14:xfrm>
                <a:off x="6079930" y="5890049"/>
                <a:ext cx="45000" cy="23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883864C-3689-C08F-E406-4913F73D180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070930" y="5881409"/>
                  <a:ext cx="62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EC7CA06-22B0-7D16-DBF5-39D5E6AD1097}"/>
                    </a:ext>
                  </a:extLst>
                </p14:cNvPr>
                <p14:cNvContentPartPr/>
                <p14:nvPr/>
              </p14:nvContentPartPr>
              <p14:xfrm>
                <a:off x="6303850" y="5885369"/>
                <a:ext cx="27720" cy="169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EC7CA06-22B0-7D16-DBF5-39D5E6AD109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295210" y="5876369"/>
                  <a:ext cx="45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92E8593-6A1A-2869-5172-CF5164C609D1}"/>
                    </a:ext>
                  </a:extLst>
                </p14:cNvPr>
                <p14:cNvContentPartPr/>
                <p14:nvPr/>
              </p14:nvContentPartPr>
              <p14:xfrm>
                <a:off x="6474130" y="5900849"/>
                <a:ext cx="67320" cy="212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92E8593-6A1A-2869-5172-CF5164C609D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465490" y="5891849"/>
                  <a:ext cx="84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5E6A2D6-5428-DAB5-B3C0-EAC8D1D98806}"/>
                    </a:ext>
                  </a:extLst>
                </p14:cNvPr>
                <p14:cNvContentPartPr/>
                <p14:nvPr/>
              </p14:nvContentPartPr>
              <p14:xfrm>
                <a:off x="6751330" y="5593049"/>
                <a:ext cx="122760" cy="3312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5E6A2D6-5428-DAB5-B3C0-EAC8D1D9880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742330" y="5584409"/>
                  <a:ext cx="1404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D000A97-D217-54E4-8525-0E4BC28343DC}"/>
                    </a:ext>
                  </a:extLst>
                </p14:cNvPr>
                <p14:cNvContentPartPr/>
                <p14:nvPr/>
              </p14:nvContentPartPr>
              <p14:xfrm>
                <a:off x="6951130" y="5626529"/>
                <a:ext cx="387720" cy="2757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D000A97-D217-54E4-8525-0E4BC28343D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942490" y="5617529"/>
                  <a:ext cx="4053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81DF5BF-1116-6392-5FC8-A11FA3C11880}"/>
                    </a:ext>
                  </a:extLst>
                </p14:cNvPr>
                <p14:cNvContentPartPr/>
                <p14:nvPr/>
              </p14:nvContentPartPr>
              <p14:xfrm>
                <a:off x="7368730" y="5810849"/>
                <a:ext cx="181800" cy="2322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81DF5BF-1116-6392-5FC8-A11FA3C1188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359730" y="5802209"/>
                  <a:ext cx="199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4B3C4B8-2F43-157D-6B5A-188726AD7EF5}"/>
                    </a:ext>
                  </a:extLst>
                </p14:cNvPr>
                <p14:cNvContentPartPr/>
                <p14:nvPr/>
              </p14:nvContentPartPr>
              <p14:xfrm>
                <a:off x="7362610" y="5928929"/>
                <a:ext cx="165600" cy="86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4B3C4B8-2F43-157D-6B5A-188726AD7EF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353610" y="5920289"/>
                  <a:ext cx="183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9BD0100-95B8-1EDE-A1E4-CB374585B8D2}"/>
                    </a:ext>
                  </a:extLst>
                </p14:cNvPr>
                <p14:cNvContentPartPr/>
                <p14:nvPr/>
              </p14:nvContentPartPr>
              <p14:xfrm>
                <a:off x="2737330" y="6043769"/>
                <a:ext cx="82080" cy="125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9BD0100-95B8-1EDE-A1E4-CB374585B8D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728690" y="6034769"/>
                  <a:ext cx="99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D67FC65-E118-445A-C8DC-1EA98F3DF84E}"/>
                    </a:ext>
                  </a:extLst>
                </p14:cNvPr>
                <p14:cNvContentPartPr/>
                <p14:nvPr/>
              </p14:nvContentPartPr>
              <p14:xfrm>
                <a:off x="2853250" y="6114329"/>
                <a:ext cx="66960" cy="1130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D67FC65-E118-445A-C8DC-1EA98F3DF84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844610" y="6105329"/>
                  <a:ext cx="84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C23E258-25D9-BE7B-A895-93B7EECC1BD4}"/>
                    </a:ext>
                  </a:extLst>
                </p14:cNvPr>
                <p14:cNvContentPartPr/>
                <p14:nvPr/>
              </p14:nvContentPartPr>
              <p14:xfrm>
                <a:off x="2943250" y="5955929"/>
                <a:ext cx="127440" cy="1958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C23E258-25D9-BE7B-A895-93B7EECC1BD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934610" y="5947289"/>
                  <a:ext cx="145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111B56B-3EDF-96AE-00D0-4B62E4B31062}"/>
                    </a:ext>
                  </a:extLst>
                </p14:cNvPr>
                <p14:cNvContentPartPr/>
                <p14:nvPr/>
              </p14:nvContentPartPr>
              <p14:xfrm>
                <a:off x="3114250" y="6122249"/>
                <a:ext cx="312480" cy="471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111B56B-3EDF-96AE-00D0-4B62E4B3106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105250" y="6113249"/>
                  <a:ext cx="330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B2E9691-3AAB-6112-95AE-119717D4F634}"/>
                    </a:ext>
                  </a:extLst>
                </p14:cNvPr>
                <p14:cNvContentPartPr/>
                <p14:nvPr/>
              </p14:nvContentPartPr>
              <p14:xfrm>
                <a:off x="7784890" y="5684489"/>
                <a:ext cx="218880" cy="248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B2E9691-3AAB-6112-95AE-119717D4F63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775890" y="5675489"/>
                  <a:ext cx="236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E63F829-6AD0-0E24-5938-4761B4552D40}"/>
                    </a:ext>
                  </a:extLst>
                </p14:cNvPr>
                <p14:cNvContentPartPr/>
                <p14:nvPr/>
              </p14:nvContentPartPr>
              <p14:xfrm>
                <a:off x="7791370" y="5740289"/>
                <a:ext cx="220320" cy="655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E63F829-6AD0-0E24-5938-4761B4552D4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782370" y="5731289"/>
                  <a:ext cx="237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543D0E7-1AF3-AF83-0DFA-45191874E6A4}"/>
                    </a:ext>
                  </a:extLst>
                </p14:cNvPr>
                <p14:cNvContentPartPr/>
                <p14:nvPr/>
              </p14:nvContentPartPr>
              <p14:xfrm>
                <a:off x="8066410" y="5288849"/>
                <a:ext cx="290520" cy="8539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543D0E7-1AF3-AF83-0DFA-45191874E6A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057770" y="5279849"/>
                  <a:ext cx="30816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2989B6C-F556-01D5-F826-04BAFB0334DF}"/>
                    </a:ext>
                  </a:extLst>
                </p14:cNvPr>
                <p14:cNvContentPartPr/>
                <p14:nvPr/>
              </p14:nvContentPartPr>
              <p14:xfrm>
                <a:off x="7833850" y="6210809"/>
                <a:ext cx="114840" cy="1836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2989B6C-F556-01D5-F826-04BAFB0334D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824850" y="6201809"/>
                  <a:ext cx="132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0F3365B2-8111-6FC1-82B9-15850CB507D0}"/>
                    </a:ext>
                  </a:extLst>
                </p14:cNvPr>
                <p14:cNvContentPartPr/>
                <p14:nvPr/>
              </p14:nvContentPartPr>
              <p14:xfrm>
                <a:off x="8047330" y="6317369"/>
                <a:ext cx="2520" cy="525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0F3365B2-8111-6FC1-82B9-15850CB507D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038330" y="6308369"/>
                  <a:ext cx="201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EF5C5F0-5853-94E4-2ACE-DECAF965CA40}"/>
                    </a:ext>
                  </a:extLst>
                </p14:cNvPr>
                <p14:cNvContentPartPr/>
                <p14:nvPr/>
              </p14:nvContentPartPr>
              <p14:xfrm>
                <a:off x="8047330" y="6259769"/>
                <a:ext cx="11880" cy="118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EF5C5F0-5853-94E4-2ACE-DECAF965CA4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038330" y="6251129"/>
                  <a:ext cx="29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1D5FAFE4-C11D-F7FF-A8BE-EB70F2A63935}"/>
                    </a:ext>
                  </a:extLst>
                </p14:cNvPr>
                <p14:cNvContentPartPr/>
                <p14:nvPr/>
              </p14:nvContentPartPr>
              <p14:xfrm>
                <a:off x="8037250" y="6273449"/>
                <a:ext cx="100800" cy="1278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1D5FAFE4-C11D-F7FF-A8BE-EB70F2A6393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028250" y="6264449"/>
                  <a:ext cx="118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8115455-7A75-BF51-7BA3-9643629036BF}"/>
                    </a:ext>
                  </a:extLst>
                </p14:cNvPr>
                <p14:cNvContentPartPr/>
                <p14:nvPr/>
              </p14:nvContentPartPr>
              <p14:xfrm>
                <a:off x="8146690" y="6313049"/>
                <a:ext cx="194040" cy="792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8115455-7A75-BF51-7BA3-9643629036B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137690" y="6304049"/>
                  <a:ext cx="211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9C2B32C-2B7D-A326-54C3-69122999B7D9}"/>
                    </a:ext>
                  </a:extLst>
                </p14:cNvPr>
                <p14:cNvContentPartPr/>
                <p14:nvPr/>
              </p14:nvContentPartPr>
              <p14:xfrm>
                <a:off x="8398330" y="6335369"/>
                <a:ext cx="9000" cy="496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9C2B32C-2B7D-A326-54C3-69122999B7D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389330" y="6326369"/>
                  <a:ext cx="26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D8361FE-DD81-FF3B-2609-8F7ED20F28E5}"/>
                    </a:ext>
                  </a:extLst>
                </p14:cNvPr>
                <p14:cNvContentPartPr/>
                <p14:nvPr/>
              </p14:nvContentPartPr>
              <p14:xfrm>
                <a:off x="8422810" y="6272369"/>
                <a:ext cx="17640" cy="154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D8361FE-DD81-FF3B-2609-8F7ED20F28E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414170" y="6263369"/>
                  <a:ext cx="35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37DEAE24-E4A3-CD3A-2597-C41FA1B8A257}"/>
                    </a:ext>
                  </a:extLst>
                </p14:cNvPr>
                <p14:cNvContentPartPr/>
                <p14:nvPr/>
              </p14:nvContentPartPr>
              <p14:xfrm>
                <a:off x="8468170" y="6321329"/>
                <a:ext cx="97200" cy="810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37DEAE24-E4A3-CD3A-2597-C41FA1B8A25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459530" y="6312689"/>
                  <a:ext cx="114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C2BF701-C406-E9B8-D82E-1E30A50EC13C}"/>
                    </a:ext>
                  </a:extLst>
                </p14:cNvPr>
                <p14:cNvContentPartPr/>
                <p14:nvPr/>
              </p14:nvContentPartPr>
              <p14:xfrm>
                <a:off x="8586250" y="6328889"/>
                <a:ext cx="42120" cy="1267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C2BF701-C406-E9B8-D82E-1E30A50EC13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577250" y="6320249"/>
                  <a:ext cx="59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872043F-7AA8-B130-A846-701879A11096}"/>
                    </a:ext>
                  </a:extLst>
                </p14:cNvPr>
                <p14:cNvContentPartPr/>
                <p14:nvPr/>
              </p14:nvContentPartPr>
              <p14:xfrm>
                <a:off x="8702890" y="6167969"/>
                <a:ext cx="56160" cy="2296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872043F-7AA8-B130-A846-701879A1109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693890" y="6158969"/>
                  <a:ext cx="73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12F454A-E096-6B4D-E7CA-D538407E187C}"/>
                    </a:ext>
                  </a:extLst>
                </p14:cNvPr>
                <p14:cNvContentPartPr/>
                <p14:nvPr/>
              </p14:nvContentPartPr>
              <p14:xfrm>
                <a:off x="8793250" y="6303329"/>
                <a:ext cx="233640" cy="838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12F454A-E096-6B4D-E7CA-D538407E187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784250" y="6294329"/>
                  <a:ext cx="2512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22298B1B-5C42-880E-7D97-7CDC7706ACC5}"/>
              </a:ext>
            </a:extLst>
          </p:cNvPr>
          <p:cNvGrpSpPr/>
          <p:nvPr/>
        </p:nvGrpSpPr>
        <p:grpSpPr>
          <a:xfrm>
            <a:off x="8610010" y="5377769"/>
            <a:ext cx="3486600" cy="737280"/>
            <a:chOff x="8610010" y="5377769"/>
            <a:chExt cx="3486600" cy="73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52673257-4559-CB76-D66F-7635D83C22D6}"/>
                    </a:ext>
                  </a:extLst>
                </p14:cNvPr>
                <p14:cNvContentPartPr/>
                <p14:nvPr/>
              </p14:nvContentPartPr>
              <p14:xfrm>
                <a:off x="8610010" y="5377769"/>
                <a:ext cx="207000" cy="6235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52673257-4559-CB76-D66F-7635D83C22D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601370" y="5368769"/>
                  <a:ext cx="22464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5F92B81-C83A-35F8-4361-C3ABF476B966}"/>
                    </a:ext>
                  </a:extLst>
                </p14:cNvPr>
                <p14:cNvContentPartPr/>
                <p14:nvPr/>
              </p14:nvContentPartPr>
              <p14:xfrm>
                <a:off x="8932570" y="5480729"/>
                <a:ext cx="119880" cy="3992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5F92B81-C83A-35F8-4361-C3ABF476B96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923930" y="5471729"/>
                  <a:ext cx="1375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AF3D8B15-D2A0-3998-61D8-4DAA2EC162F0}"/>
                    </a:ext>
                  </a:extLst>
                </p14:cNvPr>
                <p14:cNvContentPartPr/>
                <p14:nvPr/>
              </p14:nvContentPartPr>
              <p14:xfrm>
                <a:off x="8847970" y="5701769"/>
                <a:ext cx="206280" cy="147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AF3D8B15-D2A0-3998-61D8-4DAA2EC162F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839330" y="5693129"/>
                  <a:ext cx="223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3D7020F-FD0C-C98C-E096-BEBCADD631C0}"/>
                    </a:ext>
                  </a:extLst>
                </p14:cNvPr>
                <p14:cNvContentPartPr/>
                <p14:nvPr/>
              </p14:nvContentPartPr>
              <p14:xfrm>
                <a:off x="9122290" y="5472809"/>
                <a:ext cx="151560" cy="4485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3D7020F-FD0C-C98C-E096-BEBCADD631C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113290" y="5464169"/>
                  <a:ext cx="1692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C0525CD-25E4-8CA6-4562-D5CAF1998579}"/>
                    </a:ext>
                  </a:extLst>
                </p14:cNvPr>
                <p14:cNvContentPartPr/>
                <p14:nvPr/>
              </p14:nvContentPartPr>
              <p14:xfrm>
                <a:off x="9226690" y="5666129"/>
                <a:ext cx="254520" cy="1908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C0525CD-25E4-8CA6-4562-D5CAF199857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218050" y="5657489"/>
                  <a:ext cx="272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626E0A1E-4674-BAEB-5306-39680CD0F19E}"/>
                    </a:ext>
                  </a:extLst>
                </p14:cNvPr>
                <p14:cNvContentPartPr/>
                <p14:nvPr/>
              </p14:nvContentPartPr>
              <p14:xfrm>
                <a:off x="9548890" y="5859809"/>
                <a:ext cx="31320" cy="601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626E0A1E-4674-BAEB-5306-39680CD0F19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539890" y="5850809"/>
                  <a:ext cx="48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961A0987-A970-D18D-C4A7-864FCB6CB294}"/>
                    </a:ext>
                  </a:extLst>
                </p14:cNvPr>
                <p14:cNvContentPartPr/>
                <p14:nvPr/>
              </p14:nvContentPartPr>
              <p14:xfrm>
                <a:off x="9588130" y="5757569"/>
                <a:ext cx="27720" cy="205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961A0987-A970-D18D-C4A7-864FCB6CB29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579130" y="5748569"/>
                  <a:ext cx="45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BA6E356-1C1F-73DB-FDB4-8F33A2BD34D0}"/>
                    </a:ext>
                  </a:extLst>
                </p14:cNvPr>
                <p14:cNvContentPartPr/>
                <p14:nvPr/>
              </p14:nvContentPartPr>
              <p14:xfrm>
                <a:off x="9344770" y="5600609"/>
                <a:ext cx="178920" cy="237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BA6E356-1C1F-73DB-FDB4-8F33A2BD34D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335770" y="5591969"/>
                  <a:ext cx="196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0FE29A7-4409-90B3-E420-8F0A73FD6A11}"/>
                    </a:ext>
                  </a:extLst>
                </p14:cNvPr>
                <p14:cNvContentPartPr/>
                <p14:nvPr/>
              </p14:nvContentPartPr>
              <p14:xfrm>
                <a:off x="9623770" y="5464889"/>
                <a:ext cx="142560" cy="4953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0FE29A7-4409-90B3-E420-8F0A73FD6A1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615130" y="5456249"/>
                  <a:ext cx="16020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12A135B2-0B1B-BE51-971A-3BEFD4826BB1}"/>
                    </a:ext>
                  </a:extLst>
                </p14:cNvPr>
                <p14:cNvContentPartPr/>
                <p14:nvPr/>
              </p14:nvContentPartPr>
              <p14:xfrm>
                <a:off x="9924730" y="5625089"/>
                <a:ext cx="24120" cy="1371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12A135B2-0B1B-BE51-971A-3BEFD4826BB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915730" y="5616449"/>
                  <a:ext cx="41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5BB1BD1-FD66-B0F6-5488-C195236A1F2C}"/>
                    </a:ext>
                  </a:extLst>
                </p14:cNvPr>
                <p14:cNvContentPartPr/>
                <p14:nvPr/>
              </p14:nvContentPartPr>
              <p14:xfrm>
                <a:off x="9814570" y="5686649"/>
                <a:ext cx="208080" cy="165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5BB1BD1-FD66-B0F6-5488-C195236A1F2C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805930" y="5677649"/>
                  <a:ext cx="225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B8289518-6DF9-2826-9675-0B922F2E8B3B}"/>
                    </a:ext>
                  </a:extLst>
                </p14:cNvPr>
                <p14:cNvContentPartPr/>
                <p14:nvPr/>
              </p14:nvContentPartPr>
              <p14:xfrm>
                <a:off x="10115530" y="5532929"/>
                <a:ext cx="142200" cy="3690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B8289518-6DF9-2826-9675-0B922F2E8B3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106890" y="5524289"/>
                  <a:ext cx="1598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DF6A19E-0293-5411-7105-F653DB2164A8}"/>
                    </a:ext>
                  </a:extLst>
                </p14:cNvPr>
                <p14:cNvContentPartPr/>
                <p14:nvPr/>
              </p14:nvContentPartPr>
              <p14:xfrm>
                <a:off x="10060810" y="5710049"/>
                <a:ext cx="186840" cy="475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DF6A19E-0293-5411-7105-F653DB2164A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052170" y="5701409"/>
                  <a:ext cx="204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69F9462-507A-8950-E0C7-5253DA273067}"/>
                    </a:ext>
                  </a:extLst>
                </p14:cNvPr>
                <p14:cNvContentPartPr/>
                <p14:nvPr/>
              </p14:nvContentPartPr>
              <p14:xfrm>
                <a:off x="10312450" y="5457329"/>
                <a:ext cx="141840" cy="4950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69F9462-507A-8950-E0C7-5253DA27306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303450" y="5448329"/>
                  <a:ext cx="15948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834E447-2FD1-5C63-EB57-3FFFBA9297FE}"/>
                    </a:ext>
                  </a:extLst>
                </p14:cNvPr>
                <p14:cNvContentPartPr/>
                <p14:nvPr/>
              </p14:nvContentPartPr>
              <p14:xfrm>
                <a:off x="10385170" y="5729129"/>
                <a:ext cx="123840" cy="187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834E447-2FD1-5C63-EB57-3FFFBA9297F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376530" y="5720129"/>
                  <a:ext cx="141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E6CFDA8-6C23-EB66-B767-77A357E1B974}"/>
                    </a:ext>
                  </a:extLst>
                </p14:cNvPr>
                <p14:cNvContentPartPr/>
                <p14:nvPr/>
              </p14:nvContentPartPr>
              <p14:xfrm>
                <a:off x="10465810" y="5656769"/>
                <a:ext cx="250560" cy="2300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E6CFDA8-6C23-EB66-B767-77A357E1B97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457170" y="5648129"/>
                  <a:ext cx="268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C970111F-4045-9AE8-CC7A-E55BA160C1C5}"/>
                    </a:ext>
                  </a:extLst>
                </p14:cNvPr>
                <p14:cNvContentPartPr/>
                <p14:nvPr/>
              </p14:nvContentPartPr>
              <p14:xfrm>
                <a:off x="10737250" y="5839289"/>
                <a:ext cx="27360" cy="770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C970111F-4045-9AE8-CC7A-E55BA160C1C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728610" y="5830649"/>
                  <a:ext cx="45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30F81C4-07A6-A587-03EC-24D9E06DD1C0}"/>
                    </a:ext>
                  </a:extLst>
                </p14:cNvPr>
                <p14:cNvContentPartPr/>
                <p14:nvPr/>
              </p14:nvContentPartPr>
              <p14:xfrm>
                <a:off x="10787290" y="5739929"/>
                <a:ext cx="8640" cy="248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30F81C4-07A6-A587-03EC-24D9E06DD1C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778290" y="5731289"/>
                  <a:ext cx="26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3806CFB4-668C-29EE-EE26-EE1D67DD4233}"/>
                    </a:ext>
                  </a:extLst>
                </p14:cNvPr>
                <p14:cNvContentPartPr/>
                <p14:nvPr/>
              </p14:nvContentPartPr>
              <p14:xfrm>
                <a:off x="10518010" y="5613929"/>
                <a:ext cx="212400" cy="277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3806CFB4-668C-29EE-EE26-EE1D67DD423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509370" y="5604929"/>
                  <a:ext cx="230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7D2FEC0-870A-42A6-F50E-895C7370C9AC}"/>
                    </a:ext>
                  </a:extLst>
                </p14:cNvPr>
                <p14:cNvContentPartPr/>
                <p14:nvPr/>
              </p14:nvContentPartPr>
              <p14:xfrm>
                <a:off x="10782250" y="5481089"/>
                <a:ext cx="142560" cy="4698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7D2FEC0-870A-42A6-F50E-895C7370C9A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773610" y="5472089"/>
                  <a:ext cx="16020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83F4012-91B0-3B58-3125-1645AB1FF34A}"/>
                    </a:ext>
                  </a:extLst>
                </p14:cNvPr>
                <p14:cNvContentPartPr/>
                <p14:nvPr/>
              </p14:nvContentPartPr>
              <p14:xfrm>
                <a:off x="10741570" y="5400089"/>
                <a:ext cx="236880" cy="7149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83F4012-91B0-3B58-3125-1645AB1FF34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732930" y="5391449"/>
                  <a:ext cx="25452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5EBA6C1-D1A8-2921-B8F7-82A05F2DD299}"/>
                    </a:ext>
                  </a:extLst>
                </p14:cNvPr>
                <p14:cNvContentPartPr/>
                <p14:nvPr/>
              </p14:nvContentPartPr>
              <p14:xfrm>
                <a:off x="11064490" y="5620049"/>
                <a:ext cx="142560" cy="2156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5EBA6C1-D1A8-2921-B8F7-82A05F2DD29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055490" y="5611409"/>
                  <a:ext cx="160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8BDBE66D-9E14-ED2B-C9E5-86546C7267C9}"/>
                    </a:ext>
                  </a:extLst>
                </p14:cNvPr>
                <p14:cNvContentPartPr/>
                <p14:nvPr/>
              </p14:nvContentPartPr>
              <p14:xfrm>
                <a:off x="11252050" y="5643449"/>
                <a:ext cx="150120" cy="1890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8BDBE66D-9E14-ED2B-C9E5-86546C7267C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243050" y="5634449"/>
                  <a:ext cx="167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0C9B1E7C-6D83-64A4-783E-9D160166BABC}"/>
                    </a:ext>
                  </a:extLst>
                </p14:cNvPr>
                <p14:cNvContentPartPr/>
                <p14:nvPr/>
              </p14:nvContentPartPr>
              <p14:xfrm>
                <a:off x="11447530" y="5859809"/>
                <a:ext cx="6840" cy="381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0C9B1E7C-6D83-64A4-783E-9D160166BABC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438530" y="5850809"/>
                  <a:ext cx="24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7FE21B0A-FC3F-6660-4613-5D60B78BFDF6}"/>
                    </a:ext>
                  </a:extLst>
                </p14:cNvPr>
                <p14:cNvContentPartPr/>
                <p14:nvPr/>
              </p14:nvContentPartPr>
              <p14:xfrm>
                <a:off x="11559130" y="5741729"/>
                <a:ext cx="3240" cy="392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7FE21B0A-FC3F-6660-4613-5D60B78BFDF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550490" y="5733089"/>
                  <a:ext cx="20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F53866D7-A46A-23BD-277D-10A758D5501E}"/>
                    </a:ext>
                  </a:extLst>
                </p14:cNvPr>
                <p14:cNvContentPartPr/>
                <p14:nvPr/>
              </p14:nvContentPartPr>
              <p14:xfrm>
                <a:off x="11682610" y="5762249"/>
                <a:ext cx="1440" cy="14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F53866D7-A46A-23BD-277D-10A758D5501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673610" y="5753249"/>
                  <a:ext cx="19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5B27D5AD-96C0-3E2F-A13D-F57CBF449233}"/>
                    </a:ext>
                  </a:extLst>
                </p14:cNvPr>
                <p14:cNvContentPartPr/>
                <p14:nvPr/>
              </p14:nvContentPartPr>
              <p14:xfrm>
                <a:off x="11781250" y="5732729"/>
                <a:ext cx="11880" cy="104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B27D5AD-96C0-3E2F-A13D-F57CBF44923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772250" y="5724089"/>
                  <a:ext cx="29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DABE0EC-B5E5-258F-DBD9-BD4F2A202FC8}"/>
                    </a:ext>
                  </a:extLst>
                </p14:cNvPr>
                <p14:cNvContentPartPr/>
                <p14:nvPr/>
              </p14:nvContentPartPr>
              <p14:xfrm>
                <a:off x="11799970" y="5595929"/>
                <a:ext cx="101160" cy="2984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DABE0EC-B5E5-258F-DBD9-BD4F2A202FC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791330" y="5587289"/>
                  <a:ext cx="1188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311B37E0-1B79-47C3-BE11-7316C539B97D}"/>
                    </a:ext>
                  </a:extLst>
                </p14:cNvPr>
                <p14:cNvContentPartPr/>
                <p14:nvPr/>
              </p14:nvContentPartPr>
              <p14:xfrm>
                <a:off x="11906170" y="5675489"/>
                <a:ext cx="130320" cy="2080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311B37E0-1B79-47C3-BE11-7316C539B97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897170" y="5666489"/>
                  <a:ext cx="147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0B5F30A-FC21-DB3C-4DEF-F4AEBA06ADF8}"/>
                    </a:ext>
                  </a:extLst>
                </p14:cNvPr>
                <p14:cNvContentPartPr/>
                <p14:nvPr/>
              </p14:nvContentPartPr>
              <p14:xfrm>
                <a:off x="12020290" y="5892569"/>
                <a:ext cx="76320" cy="1159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0B5F30A-FC21-DB3C-4DEF-F4AEBA06ADF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2011650" y="5883929"/>
                  <a:ext cx="93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BA49A5F-B8B5-1148-4B91-A0D1E97E6713}"/>
                    </a:ext>
                  </a:extLst>
                </p14:cNvPr>
                <p14:cNvContentPartPr/>
                <p14:nvPr/>
              </p14:nvContentPartPr>
              <p14:xfrm>
                <a:off x="12030010" y="5937569"/>
                <a:ext cx="43920" cy="104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BA49A5F-B8B5-1148-4B91-A0D1E97E671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2021010" y="5928569"/>
                  <a:ext cx="615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F6A9B3FA-5043-2ED7-F103-C4EBFDEC2384}"/>
              </a:ext>
            </a:extLst>
          </p:cNvPr>
          <p:cNvGrpSpPr/>
          <p:nvPr/>
        </p:nvGrpSpPr>
        <p:grpSpPr>
          <a:xfrm>
            <a:off x="9170530" y="6144209"/>
            <a:ext cx="2836080" cy="676800"/>
            <a:chOff x="9170530" y="6144209"/>
            <a:chExt cx="283608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9363A59E-E9FA-FAC3-154A-85701132CEF6}"/>
                    </a:ext>
                  </a:extLst>
                </p14:cNvPr>
                <p14:cNvContentPartPr/>
                <p14:nvPr/>
              </p14:nvContentPartPr>
              <p14:xfrm>
                <a:off x="9498850" y="6192809"/>
                <a:ext cx="84600" cy="2293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9363A59E-E9FA-FAC3-154A-85701132CEF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490210" y="6184169"/>
                  <a:ext cx="1022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D4D4B780-EFEF-52BB-2468-F52A6891338F}"/>
                    </a:ext>
                  </a:extLst>
                </p14:cNvPr>
                <p14:cNvContentPartPr/>
                <p14:nvPr/>
              </p14:nvContentPartPr>
              <p14:xfrm>
                <a:off x="9558610" y="6174089"/>
                <a:ext cx="174960" cy="2970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D4D4B780-EFEF-52BB-2468-F52A6891338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549970" y="6165089"/>
                  <a:ext cx="1926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9705DCDC-5783-8E16-B938-492BA2957976}"/>
                    </a:ext>
                  </a:extLst>
                </p14:cNvPr>
                <p14:cNvContentPartPr/>
                <p14:nvPr/>
              </p14:nvContentPartPr>
              <p14:xfrm>
                <a:off x="9928330" y="6201809"/>
                <a:ext cx="138600" cy="2336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9705DCDC-5783-8E16-B938-492BA295797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919690" y="6193169"/>
                  <a:ext cx="156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6EEB7941-9985-4C9D-85C1-F46B4508D74E}"/>
                    </a:ext>
                  </a:extLst>
                </p14:cNvPr>
                <p14:cNvContentPartPr/>
                <p14:nvPr/>
              </p14:nvContentPartPr>
              <p14:xfrm>
                <a:off x="9872530" y="6340409"/>
                <a:ext cx="196560" cy="313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6EEB7941-9985-4C9D-85C1-F46B4508D74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863890" y="6331769"/>
                  <a:ext cx="214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5F71B14-8A39-9AA0-7A6A-26FF5E24D66A}"/>
                    </a:ext>
                  </a:extLst>
                </p14:cNvPr>
                <p14:cNvContentPartPr/>
                <p14:nvPr/>
              </p14:nvContentPartPr>
              <p14:xfrm>
                <a:off x="10290850" y="6174809"/>
                <a:ext cx="449640" cy="2530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5F71B14-8A39-9AA0-7A6A-26FF5E24D66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282210" y="6166169"/>
                  <a:ext cx="467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85EAEB7D-A050-26F1-DB13-C2967C3A1280}"/>
                    </a:ext>
                  </a:extLst>
                </p14:cNvPr>
                <p14:cNvContentPartPr/>
                <p14:nvPr/>
              </p14:nvContentPartPr>
              <p14:xfrm>
                <a:off x="10866850" y="6193169"/>
                <a:ext cx="427320" cy="2383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85EAEB7D-A050-26F1-DB13-C2967C3A128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858210" y="6184169"/>
                  <a:ext cx="444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70F126D-6F88-BE9C-F8E6-82782DB8AC94}"/>
                    </a:ext>
                  </a:extLst>
                </p14:cNvPr>
                <p14:cNvContentPartPr/>
                <p14:nvPr/>
              </p14:nvContentPartPr>
              <p14:xfrm>
                <a:off x="11321170" y="6161849"/>
                <a:ext cx="684720" cy="4147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70F126D-6F88-BE9C-F8E6-82782DB8AC9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312530" y="6153209"/>
                  <a:ext cx="7023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E8EC8708-D446-9A7D-DBB8-849D9D0DAFF2}"/>
                    </a:ext>
                  </a:extLst>
                </p14:cNvPr>
                <p14:cNvContentPartPr/>
                <p14:nvPr/>
              </p14:nvContentPartPr>
              <p14:xfrm>
                <a:off x="11797450" y="6190289"/>
                <a:ext cx="209160" cy="194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E8EC8708-D446-9A7D-DBB8-849D9D0DAFF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788450" y="6181649"/>
                  <a:ext cx="226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9B9AA8C-1B2D-D011-890A-E3722C681041}"/>
                    </a:ext>
                  </a:extLst>
                </p14:cNvPr>
                <p14:cNvContentPartPr/>
                <p14:nvPr/>
              </p14:nvContentPartPr>
              <p14:xfrm>
                <a:off x="11714650" y="6144209"/>
                <a:ext cx="23040" cy="104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9B9AA8C-1B2D-D011-890A-E3722C68104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706010" y="6135569"/>
                  <a:ext cx="40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74FD9EC-55DA-95BE-02AC-7B985EB65C3D}"/>
                    </a:ext>
                  </a:extLst>
                </p14:cNvPr>
                <p14:cNvContentPartPr/>
                <p14:nvPr/>
              </p14:nvContentPartPr>
              <p14:xfrm>
                <a:off x="9170530" y="6642449"/>
                <a:ext cx="406440" cy="1224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74FD9EC-55DA-95BE-02AC-7B985EB65C3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161530" y="6633809"/>
                  <a:ext cx="424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D296AD6B-A1A0-2E07-D23A-0F369771FBC5}"/>
                    </a:ext>
                  </a:extLst>
                </p14:cNvPr>
                <p14:cNvContentPartPr/>
                <p14:nvPr/>
              </p14:nvContentPartPr>
              <p14:xfrm>
                <a:off x="9406690" y="6555689"/>
                <a:ext cx="53640" cy="205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D296AD6B-A1A0-2E07-D23A-0F369771FBC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398050" y="6547049"/>
                  <a:ext cx="71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3125B6A4-3C8B-B2A3-913F-2ED437210F26}"/>
                    </a:ext>
                  </a:extLst>
                </p14:cNvPr>
                <p14:cNvContentPartPr/>
                <p14:nvPr/>
              </p14:nvContentPartPr>
              <p14:xfrm>
                <a:off x="9447730" y="6672329"/>
                <a:ext cx="63000" cy="676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3125B6A4-3C8B-B2A3-913F-2ED437210F2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438730" y="6663689"/>
                  <a:ext cx="80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B88C2499-D1BF-C4FE-67CA-36AF5057405D}"/>
                    </a:ext>
                  </a:extLst>
                </p14:cNvPr>
                <p14:cNvContentPartPr/>
                <p14:nvPr/>
              </p14:nvContentPartPr>
              <p14:xfrm>
                <a:off x="9550690" y="6506369"/>
                <a:ext cx="934200" cy="3146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B88C2499-D1BF-C4FE-67CA-36AF5057405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541690" y="6497369"/>
                  <a:ext cx="9518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62856788-C5C1-6696-5B55-ADA52C674B62}"/>
                    </a:ext>
                  </a:extLst>
                </p14:cNvPr>
                <p14:cNvContentPartPr/>
                <p14:nvPr/>
              </p14:nvContentPartPr>
              <p14:xfrm>
                <a:off x="9592810" y="6637769"/>
                <a:ext cx="395280" cy="64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62856788-C5C1-6696-5B55-ADA52C674B6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583810" y="6629129"/>
                  <a:ext cx="412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AAE9D70D-F8E1-9CA0-9E7A-AC6DC6AEC7E6}"/>
                    </a:ext>
                  </a:extLst>
                </p14:cNvPr>
                <p14:cNvContentPartPr/>
                <p14:nvPr/>
              </p14:nvContentPartPr>
              <p14:xfrm>
                <a:off x="10368970" y="6576569"/>
                <a:ext cx="138960" cy="10332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AAE9D70D-F8E1-9CA0-9E7A-AC6DC6AEC7E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360330" y="6567929"/>
                  <a:ext cx="156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D29F73F7-83E8-88CA-9E68-86E3B610B547}"/>
                    </a:ext>
                  </a:extLst>
                </p14:cNvPr>
                <p14:cNvContentPartPr/>
                <p14:nvPr/>
              </p14:nvContentPartPr>
              <p14:xfrm>
                <a:off x="10624570" y="6572249"/>
                <a:ext cx="1255680" cy="2455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D29F73F7-83E8-88CA-9E68-86E3B610B54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615570" y="6563609"/>
                  <a:ext cx="1273320" cy="26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B26BA5A0-A67A-BFC1-115C-A2A907CAA7E7}"/>
                  </a:ext>
                </a:extLst>
              </p14:cNvPr>
              <p14:cNvContentPartPr/>
              <p14:nvPr/>
            </p14:nvContentPartPr>
            <p14:xfrm>
              <a:off x="8095570" y="6501329"/>
              <a:ext cx="10080" cy="1476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B26BA5A0-A67A-BFC1-115C-A2A907CAA7E7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8086930" y="6492689"/>
                <a:ext cx="2772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" name="Group 409">
            <a:extLst>
              <a:ext uri="{FF2B5EF4-FFF2-40B4-BE49-F238E27FC236}">
                <a16:creationId xmlns:a16="http://schemas.microsoft.com/office/drawing/2014/main" id="{16EC7CE0-DB67-F0D6-6935-430E8DCF2934}"/>
              </a:ext>
            </a:extLst>
          </p:cNvPr>
          <p:cNvGrpSpPr/>
          <p:nvPr/>
        </p:nvGrpSpPr>
        <p:grpSpPr>
          <a:xfrm>
            <a:off x="2825530" y="6310889"/>
            <a:ext cx="375840" cy="351720"/>
            <a:chOff x="2825530" y="6310889"/>
            <a:chExt cx="37584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9C6930A6-E7C0-AA2A-64F5-8A15723B4C3A}"/>
                    </a:ext>
                  </a:extLst>
                </p14:cNvPr>
                <p14:cNvContentPartPr/>
                <p14:nvPr/>
              </p14:nvContentPartPr>
              <p14:xfrm>
                <a:off x="2825530" y="6310889"/>
                <a:ext cx="375840" cy="3510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9C6930A6-E7C0-AA2A-64F5-8A15723B4C3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816890" y="6301889"/>
                  <a:ext cx="3934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CE74506-27B5-3478-AB16-3FF86BBF0A9F}"/>
                    </a:ext>
                  </a:extLst>
                </p14:cNvPr>
                <p14:cNvContentPartPr/>
                <p14:nvPr/>
              </p14:nvContentPartPr>
              <p14:xfrm>
                <a:off x="2903650" y="6338609"/>
                <a:ext cx="194400" cy="3240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CE74506-27B5-3478-AB16-3FF86BBF0A9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895010" y="6329609"/>
                  <a:ext cx="2120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658A58A1-B89E-9985-132A-133C55771C82}"/>
                    </a:ext>
                  </a:extLst>
                </p14:cNvPr>
                <p14:cNvContentPartPr/>
                <p14:nvPr/>
              </p14:nvContentPartPr>
              <p14:xfrm>
                <a:off x="2840290" y="6462449"/>
                <a:ext cx="335160" cy="997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658A58A1-B89E-9985-132A-133C55771C8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831290" y="6453809"/>
                  <a:ext cx="35280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FF991CA2-1C07-09D3-B851-394387847E74}"/>
                  </a:ext>
                </a:extLst>
              </p14:cNvPr>
              <p14:cNvContentPartPr/>
              <p14:nvPr/>
            </p14:nvContentPartPr>
            <p14:xfrm>
              <a:off x="7801450" y="6668369"/>
              <a:ext cx="517680" cy="7200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FF991CA2-1C07-09D3-B851-394387847E74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7792450" y="6659729"/>
                <a:ext cx="53532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oup 429">
            <a:extLst>
              <a:ext uri="{FF2B5EF4-FFF2-40B4-BE49-F238E27FC236}">
                <a16:creationId xmlns:a16="http://schemas.microsoft.com/office/drawing/2014/main" id="{60F0DDC4-4C66-D8AD-621E-AEC700297FCE}"/>
              </a:ext>
            </a:extLst>
          </p:cNvPr>
          <p:cNvGrpSpPr/>
          <p:nvPr/>
        </p:nvGrpSpPr>
        <p:grpSpPr>
          <a:xfrm>
            <a:off x="7836730" y="6429689"/>
            <a:ext cx="478080" cy="267840"/>
            <a:chOff x="7836730" y="6429689"/>
            <a:chExt cx="47808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5603649F-CD26-E2C3-FDB2-BDF3F452ACC9}"/>
                    </a:ext>
                  </a:extLst>
                </p14:cNvPr>
                <p14:cNvContentPartPr/>
                <p14:nvPr/>
              </p14:nvContentPartPr>
              <p14:xfrm>
                <a:off x="8291410" y="6668369"/>
                <a:ext cx="10440" cy="104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5603649F-CD26-E2C3-FDB2-BDF3F452ACC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282410" y="6659369"/>
                  <a:ext cx="28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4CA7DB61-E273-0021-D3B8-CEF0983F6332}"/>
                    </a:ext>
                  </a:extLst>
                </p14:cNvPr>
                <p14:cNvContentPartPr/>
                <p14:nvPr/>
              </p14:nvContentPartPr>
              <p14:xfrm>
                <a:off x="7836730" y="6429689"/>
                <a:ext cx="478080" cy="25740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4CA7DB61-E273-0021-D3B8-CEF0983F633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827730" y="6420689"/>
                  <a:ext cx="495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77249432-C57A-9A09-2921-15BCA04C9FBE}"/>
                    </a:ext>
                  </a:extLst>
                </p14:cNvPr>
                <p14:cNvContentPartPr/>
                <p14:nvPr/>
              </p14:nvContentPartPr>
              <p14:xfrm>
                <a:off x="7930330" y="6436889"/>
                <a:ext cx="206640" cy="26064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77249432-C57A-9A09-2921-15BCA04C9FBE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921330" y="6427889"/>
                  <a:ext cx="224280" cy="27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DBD668EF-8256-E048-3836-2E7B6B88D3FD}"/>
                  </a:ext>
                </a:extLst>
              </p14:cNvPr>
              <p14:cNvContentPartPr/>
              <p14:nvPr/>
            </p14:nvContentPartPr>
            <p14:xfrm>
              <a:off x="9495610" y="6188129"/>
              <a:ext cx="2517120" cy="282960"/>
            </p14:xfrm>
          </p:contentPart>
        </mc:Choice>
        <mc:Fallback xmlns=""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DBD668EF-8256-E048-3836-2E7B6B88D3FD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9459610" y="6116129"/>
                <a:ext cx="258876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2A22CD5C-6AE7-C6F5-D407-7D7EC3CA5CB6}"/>
                  </a:ext>
                </a:extLst>
              </p14:cNvPr>
              <p14:cNvContentPartPr/>
              <p14:nvPr/>
            </p14:nvContentPartPr>
            <p14:xfrm>
              <a:off x="9315610" y="6575849"/>
              <a:ext cx="2504520" cy="221040"/>
            </p14:xfrm>
          </p:contentPart>
        </mc:Choice>
        <mc:Fallback xmlns=""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2A22CD5C-6AE7-C6F5-D407-7D7EC3CA5CB6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9279610" y="6504209"/>
                <a:ext cx="2576160" cy="3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5888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16812D-7316-735A-393E-1E3DE62C6A17}"/>
              </a:ext>
            </a:extLst>
          </p:cNvPr>
          <p:cNvGrpSpPr/>
          <p:nvPr/>
        </p:nvGrpSpPr>
        <p:grpSpPr>
          <a:xfrm>
            <a:off x="866410" y="227969"/>
            <a:ext cx="676440" cy="392760"/>
            <a:chOff x="866410" y="227969"/>
            <a:chExt cx="67644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109083B-7993-D968-27AE-6FE59EAE3714}"/>
                    </a:ext>
                  </a:extLst>
                </p14:cNvPr>
                <p14:cNvContentPartPr/>
                <p14:nvPr/>
              </p14:nvContentPartPr>
              <p14:xfrm>
                <a:off x="866410" y="234449"/>
                <a:ext cx="100440" cy="386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109083B-7993-D968-27AE-6FE59EAE371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7410" y="225449"/>
                  <a:ext cx="1180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F065EF1-5F12-0BE8-86DC-BD619A7E9976}"/>
                    </a:ext>
                  </a:extLst>
                </p14:cNvPr>
                <p14:cNvContentPartPr/>
                <p14:nvPr/>
              </p14:nvContentPartPr>
              <p14:xfrm>
                <a:off x="908170" y="227969"/>
                <a:ext cx="276120" cy="119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F065EF1-5F12-0BE8-86DC-BD619A7E997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9170" y="219329"/>
                  <a:ext cx="293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4EAD36-CF8F-602F-8331-F26B54D17AAB}"/>
                    </a:ext>
                  </a:extLst>
                </p14:cNvPr>
                <p14:cNvContentPartPr/>
                <p14:nvPr/>
              </p14:nvContentPartPr>
              <p14:xfrm>
                <a:off x="896650" y="378809"/>
                <a:ext cx="228600" cy="19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4EAD36-CF8F-602F-8331-F26B54D17A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7650" y="369809"/>
                  <a:ext cx="246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ECD894E-CF96-53AE-76D1-36A18E669DF1}"/>
                    </a:ext>
                  </a:extLst>
                </p14:cNvPr>
                <p14:cNvContentPartPr/>
                <p14:nvPr/>
              </p14:nvContentPartPr>
              <p14:xfrm>
                <a:off x="1186450" y="437129"/>
                <a:ext cx="356400" cy="160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ECD894E-CF96-53AE-76D1-36A18E669DF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77810" y="428489"/>
                  <a:ext cx="37404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B827BF-8EA8-8873-A50E-2331DB749F2D}"/>
              </a:ext>
            </a:extLst>
          </p:cNvPr>
          <p:cNvGrpSpPr/>
          <p:nvPr/>
        </p:nvGrpSpPr>
        <p:grpSpPr>
          <a:xfrm>
            <a:off x="1887010" y="169649"/>
            <a:ext cx="2619360" cy="507600"/>
            <a:chOff x="1887010" y="169649"/>
            <a:chExt cx="261936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254EBF-BEE8-DFB5-EAE1-2171E40BAA8A}"/>
                    </a:ext>
                  </a:extLst>
                </p14:cNvPr>
                <p14:cNvContentPartPr/>
                <p14:nvPr/>
              </p14:nvContentPartPr>
              <p14:xfrm>
                <a:off x="1887010" y="205649"/>
                <a:ext cx="1313280" cy="379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254EBF-BEE8-DFB5-EAE1-2171E40BAA8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78010" y="196649"/>
                  <a:ext cx="13309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1BC5194-5D5B-51CA-3806-335EA7B2F1BB}"/>
                    </a:ext>
                  </a:extLst>
                </p14:cNvPr>
                <p14:cNvContentPartPr/>
                <p14:nvPr/>
              </p14:nvContentPartPr>
              <p14:xfrm>
                <a:off x="2989330" y="301049"/>
                <a:ext cx="32760" cy="11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1BC5194-5D5B-51CA-3806-335EA7B2F1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80330" y="292409"/>
                  <a:ext cx="50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4D96F41-2863-93A6-424E-5A00B8AEEF96}"/>
                    </a:ext>
                  </a:extLst>
                </p14:cNvPr>
                <p14:cNvContentPartPr/>
                <p14:nvPr/>
              </p14:nvContentPartPr>
              <p14:xfrm>
                <a:off x="2468410" y="315449"/>
                <a:ext cx="461520" cy="78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4D96F41-2863-93A6-424E-5A00B8AEEF9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59410" y="306449"/>
                  <a:ext cx="479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F1C3859-CF57-5C68-A494-4EF502B8E59C}"/>
                    </a:ext>
                  </a:extLst>
                </p14:cNvPr>
                <p14:cNvContentPartPr/>
                <p14:nvPr/>
              </p14:nvContentPartPr>
              <p14:xfrm>
                <a:off x="3440050" y="169649"/>
                <a:ext cx="1066320" cy="507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F1C3859-CF57-5C68-A494-4EF502B8E59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31410" y="160649"/>
                  <a:ext cx="108396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2C1C1FD-765C-25FD-2D2B-EA1D70A6A997}"/>
                    </a:ext>
                  </a:extLst>
                </p14:cNvPr>
                <p14:cNvContentPartPr/>
                <p14:nvPr/>
              </p14:nvContentPartPr>
              <p14:xfrm>
                <a:off x="3787090" y="299249"/>
                <a:ext cx="15480" cy="1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2C1C1FD-765C-25FD-2D2B-EA1D70A6A99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78090" y="290609"/>
                  <a:ext cx="331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767776-2788-8AA4-C160-62974B98376B}"/>
              </a:ext>
            </a:extLst>
          </p:cNvPr>
          <p:cNvGrpSpPr/>
          <p:nvPr/>
        </p:nvGrpSpPr>
        <p:grpSpPr>
          <a:xfrm>
            <a:off x="4625170" y="142289"/>
            <a:ext cx="1725480" cy="417240"/>
            <a:chOff x="4625170" y="142289"/>
            <a:chExt cx="172548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24E5531-BF21-77E1-CA49-DF1E40CD8FFA}"/>
                    </a:ext>
                  </a:extLst>
                </p14:cNvPr>
                <p14:cNvContentPartPr/>
                <p14:nvPr/>
              </p14:nvContentPartPr>
              <p14:xfrm>
                <a:off x="4625170" y="142289"/>
                <a:ext cx="1725480" cy="417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24E5531-BF21-77E1-CA49-DF1E40CD8FF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16170" y="133649"/>
                  <a:ext cx="17431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F0CE7B2-B5DB-457B-0913-F365458002E0}"/>
                    </a:ext>
                  </a:extLst>
                </p14:cNvPr>
                <p14:cNvContentPartPr/>
                <p14:nvPr/>
              </p14:nvContentPartPr>
              <p14:xfrm>
                <a:off x="5823610" y="301049"/>
                <a:ext cx="255600" cy="32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F0CE7B2-B5DB-457B-0913-F365458002E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14610" y="292409"/>
                  <a:ext cx="273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8C1DEBB-CF08-1BB0-F886-1246A0B95779}"/>
                    </a:ext>
                  </a:extLst>
                </p14:cNvPr>
                <p14:cNvContentPartPr/>
                <p14:nvPr/>
              </p14:nvContentPartPr>
              <p14:xfrm>
                <a:off x="5564410" y="316529"/>
                <a:ext cx="21240" cy="23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8C1DEBB-CF08-1BB0-F886-1246A0B957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55770" y="307889"/>
                  <a:ext cx="3888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610A625-4083-B2F4-27FB-175A1E36C967}"/>
                  </a:ext>
                </a:extLst>
              </p14:cNvPr>
              <p14:cNvContentPartPr/>
              <p14:nvPr/>
            </p14:nvContentPartPr>
            <p14:xfrm>
              <a:off x="5410330" y="1175489"/>
              <a:ext cx="432720" cy="147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610A625-4083-B2F4-27FB-175A1E36C96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01690" y="1166489"/>
                <a:ext cx="4503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C274667-2819-7AD9-DD32-78F50406A73A}"/>
                  </a:ext>
                </a:extLst>
              </p14:cNvPr>
              <p14:cNvContentPartPr/>
              <p14:nvPr/>
            </p14:nvContentPartPr>
            <p14:xfrm>
              <a:off x="5633170" y="1099529"/>
              <a:ext cx="24120" cy="363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C274667-2819-7AD9-DD32-78F50406A7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24170" y="1090529"/>
                <a:ext cx="4176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231B3B7-86D6-52C4-776F-2E859A5C79CE}"/>
                  </a:ext>
                </a:extLst>
              </p14:cNvPr>
              <p14:cNvContentPartPr/>
              <p14:nvPr/>
            </p14:nvContentPartPr>
            <p14:xfrm>
              <a:off x="5771770" y="1491569"/>
              <a:ext cx="18360" cy="97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231B3B7-86D6-52C4-776F-2E859A5C79C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62770" y="1482569"/>
                <a:ext cx="360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A8965E9-CC5B-0331-814D-5C9ECDF1B54B}"/>
                  </a:ext>
                </a:extLst>
              </p14:cNvPr>
              <p14:cNvContentPartPr/>
              <p14:nvPr/>
            </p14:nvContentPartPr>
            <p14:xfrm>
              <a:off x="5808490" y="1387169"/>
              <a:ext cx="13680" cy="11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A8965E9-CC5B-0331-814D-5C9ECDF1B54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99850" y="1378529"/>
                <a:ext cx="313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6FEEE7D-FF78-12B2-8B6C-CB3EED188B04}"/>
                  </a:ext>
                </a:extLst>
              </p14:cNvPr>
              <p14:cNvContentPartPr/>
              <p14:nvPr/>
            </p14:nvContentPartPr>
            <p14:xfrm>
              <a:off x="6109810" y="1052729"/>
              <a:ext cx="210960" cy="313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6FEEE7D-FF78-12B2-8B6C-CB3EED188B0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00810" y="1044089"/>
                <a:ext cx="2286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B2192F0-2316-4652-B711-D7E9881DFDFA}"/>
                  </a:ext>
                </a:extLst>
              </p14:cNvPr>
              <p14:cNvContentPartPr/>
              <p14:nvPr/>
            </p14:nvContentPartPr>
            <p14:xfrm>
              <a:off x="6399250" y="1217609"/>
              <a:ext cx="73440" cy="174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B2192F0-2316-4652-B711-D7E9881DFDF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90610" y="1208609"/>
                <a:ext cx="910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D665E53-77D7-CE7B-9ECF-DC7AB988D56D}"/>
                  </a:ext>
                </a:extLst>
              </p14:cNvPr>
              <p14:cNvContentPartPr/>
              <p14:nvPr/>
            </p14:nvContentPartPr>
            <p14:xfrm>
              <a:off x="6349570" y="1214369"/>
              <a:ext cx="225000" cy="49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D665E53-77D7-CE7B-9ECF-DC7AB988D56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40570" y="1205369"/>
                <a:ext cx="2426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D4501D2-7527-D368-7EA3-99BECABC9D90}"/>
                  </a:ext>
                </a:extLst>
              </p14:cNvPr>
              <p14:cNvContentPartPr/>
              <p14:nvPr/>
            </p14:nvContentPartPr>
            <p14:xfrm>
              <a:off x="6676450" y="1036169"/>
              <a:ext cx="106920" cy="86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D4501D2-7527-D368-7EA3-99BECABC9D9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67450" y="1027169"/>
                <a:ext cx="1245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203BBF8-A75D-9A9A-EDD7-14CB0A62ACAC}"/>
                  </a:ext>
                </a:extLst>
              </p14:cNvPr>
              <p14:cNvContentPartPr/>
              <p14:nvPr/>
            </p14:nvContentPartPr>
            <p14:xfrm>
              <a:off x="2420170" y="1054529"/>
              <a:ext cx="137160" cy="483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203BBF8-A75D-9A9A-EDD7-14CB0A62ACA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11530" y="1045889"/>
                <a:ext cx="1548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B9409F-5D9B-A524-3AB5-580BE92806B2}"/>
                  </a:ext>
                </a:extLst>
              </p14:cNvPr>
              <p14:cNvContentPartPr/>
              <p14:nvPr/>
            </p14:nvContentPartPr>
            <p14:xfrm>
              <a:off x="2704570" y="1173329"/>
              <a:ext cx="377640" cy="134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B9409F-5D9B-A524-3AB5-580BE92806B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95570" y="1164329"/>
                <a:ext cx="3952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A39C7E0-D844-B06A-5E59-5292F6D97830}"/>
                  </a:ext>
                </a:extLst>
              </p14:cNvPr>
              <p14:cNvContentPartPr/>
              <p14:nvPr/>
            </p14:nvContentPartPr>
            <p14:xfrm>
              <a:off x="2919490" y="1109609"/>
              <a:ext cx="7920" cy="387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A39C7E0-D844-B06A-5E59-5292F6D9783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910850" y="1100969"/>
                <a:ext cx="2556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69BDFA1-D0EF-B6EA-1C2C-10D5D021ADBA}"/>
                  </a:ext>
                </a:extLst>
              </p14:cNvPr>
              <p14:cNvContentPartPr/>
              <p14:nvPr/>
            </p14:nvContentPartPr>
            <p14:xfrm>
              <a:off x="3212890" y="1018529"/>
              <a:ext cx="102600" cy="156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69BDFA1-D0EF-B6EA-1C2C-10D5D021ADB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203890" y="1009529"/>
                <a:ext cx="1202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DC94F06-18AF-91E6-7BCA-C48BED87D383}"/>
                  </a:ext>
                </a:extLst>
              </p14:cNvPr>
              <p14:cNvContentPartPr/>
              <p14:nvPr/>
            </p14:nvContentPartPr>
            <p14:xfrm>
              <a:off x="3154930" y="1084049"/>
              <a:ext cx="171360" cy="40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DC94F06-18AF-91E6-7BCA-C48BED87D38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145930" y="1075409"/>
                <a:ext cx="1890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ED1E955-EA12-C013-5163-76E8747F5953}"/>
                  </a:ext>
                </a:extLst>
              </p14:cNvPr>
              <p14:cNvContentPartPr/>
              <p14:nvPr/>
            </p14:nvContentPartPr>
            <p14:xfrm>
              <a:off x="3179410" y="1043369"/>
              <a:ext cx="203760" cy="18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ED1E955-EA12-C013-5163-76E8747F595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70410" y="1034369"/>
                <a:ext cx="2214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A5A28BA-B891-6C24-C968-B9E6757666B2}"/>
                  </a:ext>
                </a:extLst>
              </p14:cNvPr>
              <p14:cNvContentPartPr/>
              <p14:nvPr/>
            </p14:nvContentPartPr>
            <p14:xfrm>
              <a:off x="3428530" y="1142369"/>
              <a:ext cx="157320" cy="4460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A5A28BA-B891-6C24-C968-B9E6757666B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19890" y="1133729"/>
                <a:ext cx="17496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87553B6-9634-6C00-2DB7-46432B898B82}"/>
                  </a:ext>
                </a:extLst>
              </p14:cNvPr>
              <p14:cNvContentPartPr/>
              <p14:nvPr/>
            </p14:nvContentPartPr>
            <p14:xfrm>
              <a:off x="3653170" y="1257209"/>
              <a:ext cx="139680" cy="2444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87553B6-9634-6C00-2DB7-46432B898B8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44170" y="1248569"/>
                <a:ext cx="1573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3A322E1-1A5C-EF4A-5875-8E7D5F190139}"/>
                  </a:ext>
                </a:extLst>
              </p14:cNvPr>
              <p14:cNvContentPartPr/>
              <p14:nvPr/>
            </p14:nvContentPartPr>
            <p14:xfrm>
              <a:off x="3644530" y="1181609"/>
              <a:ext cx="135000" cy="34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3A322E1-1A5C-EF4A-5875-8E7D5F19013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35890" y="1172609"/>
                <a:ext cx="152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5AC7623-A4A4-7F0C-27FD-6DF948D82840}"/>
                  </a:ext>
                </a:extLst>
              </p14:cNvPr>
              <p14:cNvContentPartPr/>
              <p14:nvPr/>
            </p14:nvContentPartPr>
            <p14:xfrm>
              <a:off x="3891130" y="1372769"/>
              <a:ext cx="10080" cy="54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5AC7623-A4A4-7F0C-27FD-6DF948D8284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82130" y="1364129"/>
                <a:ext cx="277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D586E0B-8B2F-96B6-2732-3BE33EE66FB0}"/>
                  </a:ext>
                </a:extLst>
              </p14:cNvPr>
              <p14:cNvContentPartPr/>
              <p14:nvPr/>
            </p14:nvContentPartPr>
            <p14:xfrm>
              <a:off x="4005610" y="1345049"/>
              <a:ext cx="120240" cy="105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D586E0B-8B2F-96B6-2732-3BE33EE66FB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996970" y="1336409"/>
                <a:ext cx="1378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E7FA58B-D78E-12EE-07E7-5845F528669A}"/>
                  </a:ext>
                </a:extLst>
              </p14:cNvPr>
              <p14:cNvContentPartPr/>
              <p14:nvPr/>
            </p14:nvContentPartPr>
            <p14:xfrm>
              <a:off x="4008850" y="1293929"/>
              <a:ext cx="105480" cy="2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E7FA58B-D78E-12EE-07E7-5845F528669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000210" y="1284929"/>
                <a:ext cx="123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DF70D18-5C17-EDBE-BCD7-1E2339E29D94}"/>
                  </a:ext>
                </a:extLst>
              </p14:cNvPr>
              <p14:cNvContentPartPr/>
              <p14:nvPr/>
            </p14:nvContentPartPr>
            <p14:xfrm>
              <a:off x="4205770" y="1130849"/>
              <a:ext cx="109080" cy="428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DF70D18-5C17-EDBE-BCD7-1E2339E29D9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96770" y="1122209"/>
                <a:ext cx="12672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A211F16-BE9A-7B87-1468-E81C4309AE10}"/>
                  </a:ext>
                </a:extLst>
              </p14:cNvPr>
              <p14:cNvContentPartPr/>
              <p14:nvPr/>
            </p14:nvContentPartPr>
            <p14:xfrm>
              <a:off x="4377850" y="1031849"/>
              <a:ext cx="124560" cy="199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A211F16-BE9A-7B87-1468-E81C4309AE1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69210" y="1023209"/>
                <a:ext cx="1422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3875EFA-7FDF-46A0-D13E-C45C60D34A2A}"/>
                  </a:ext>
                </a:extLst>
              </p14:cNvPr>
              <p14:cNvContentPartPr/>
              <p14:nvPr/>
            </p14:nvContentPartPr>
            <p14:xfrm>
              <a:off x="4565770" y="1102409"/>
              <a:ext cx="64800" cy="15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3875EFA-7FDF-46A0-D13E-C45C60D34A2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56770" y="1093769"/>
                <a:ext cx="824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913DF60-9A10-7C02-2D90-80D0B40F485E}"/>
                  </a:ext>
                </a:extLst>
              </p14:cNvPr>
              <p14:cNvContentPartPr/>
              <p14:nvPr/>
            </p14:nvContentPartPr>
            <p14:xfrm>
              <a:off x="4717690" y="1039049"/>
              <a:ext cx="15480" cy="172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913DF60-9A10-7C02-2D90-80D0B40F485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708690" y="1030409"/>
                <a:ext cx="331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7940F90-DCC5-78FE-AA98-678B712F4C6F}"/>
                  </a:ext>
                </a:extLst>
              </p14:cNvPr>
              <p14:cNvContentPartPr/>
              <p14:nvPr/>
            </p14:nvContentPartPr>
            <p14:xfrm>
              <a:off x="4913890" y="1318049"/>
              <a:ext cx="24480" cy="2664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7940F90-DCC5-78FE-AA98-678B712F4C6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904890" y="1309049"/>
                <a:ext cx="4212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B8E3F06-38A5-5537-E839-BBBEF2B1DEC1}"/>
                  </a:ext>
                </a:extLst>
              </p14:cNvPr>
              <p14:cNvContentPartPr/>
              <p14:nvPr/>
            </p14:nvContentPartPr>
            <p14:xfrm>
              <a:off x="4892650" y="1305809"/>
              <a:ext cx="164880" cy="123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B8E3F06-38A5-5537-E839-BBBEF2B1DEC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84010" y="1296809"/>
                <a:ext cx="1825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D6386D7-26D4-0378-A1D9-A8CA78B949CE}"/>
                  </a:ext>
                </a:extLst>
              </p14:cNvPr>
              <p14:cNvContentPartPr/>
              <p14:nvPr/>
            </p14:nvContentPartPr>
            <p14:xfrm>
              <a:off x="4895530" y="1232729"/>
              <a:ext cx="201600" cy="35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D6386D7-26D4-0378-A1D9-A8CA78B949C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86530" y="1224089"/>
                <a:ext cx="2192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F03E79-96A3-C558-5F69-9B8ED04B7634}"/>
                  </a:ext>
                </a:extLst>
              </p14:cNvPr>
              <p14:cNvContentPartPr/>
              <p14:nvPr/>
            </p14:nvContentPartPr>
            <p14:xfrm>
              <a:off x="4969330" y="1092329"/>
              <a:ext cx="116280" cy="122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F03E79-96A3-C558-5F69-9B8ED04B763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60690" y="1083689"/>
                <a:ext cx="133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3392039-1B97-5845-9A61-30CB26C622D1}"/>
                  </a:ext>
                </a:extLst>
              </p14:cNvPr>
              <p14:cNvContentPartPr/>
              <p14:nvPr/>
            </p14:nvContentPartPr>
            <p14:xfrm>
              <a:off x="4958530" y="1076849"/>
              <a:ext cx="123480" cy="93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3392039-1B97-5845-9A61-30CB26C622D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949890" y="1067849"/>
                <a:ext cx="141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BFAA529-CB64-F2B5-0873-B7674D4A3278}"/>
                  </a:ext>
                </a:extLst>
              </p14:cNvPr>
              <p14:cNvContentPartPr/>
              <p14:nvPr/>
            </p14:nvContentPartPr>
            <p14:xfrm>
              <a:off x="4995970" y="1562129"/>
              <a:ext cx="143280" cy="153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BFAA529-CB64-F2B5-0873-B7674D4A327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986970" y="1553489"/>
                <a:ext cx="1609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0EA3E7C-01EC-8684-AAE5-D42212148DA7}"/>
                  </a:ext>
                </a:extLst>
              </p14:cNvPr>
              <p14:cNvContentPartPr/>
              <p14:nvPr/>
            </p14:nvContentPartPr>
            <p14:xfrm>
              <a:off x="3074290" y="1420649"/>
              <a:ext cx="61920" cy="215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0EA3E7C-01EC-8684-AAE5-D42212148DA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065650" y="1412009"/>
                <a:ext cx="795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BCBF3D0-2090-894B-A94A-524A315377B3}"/>
                  </a:ext>
                </a:extLst>
              </p14:cNvPr>
              <p14:cNvContentPartPr/>
              <p14:nvPr/>
            </p14:nvContentPartPr>
            <p14:xfrm>
              <a:off x="3021370" y="1576889"/>
              <a:ext cx="153000" cy="6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BCBF3D0-2090-894B-A94A-524A315377B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12730" y="1567889"/>
                <a:ext cx="17064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291C31BC-2960-351F-8C2C-978A51E6F3A0}"/>
              </a:ext>
            </a:extLst>
          </p:cNvPr>
          <p:cNvGrpSpPr/>
          <p:nvPr/>
        </p:nvGrpSpPr>
        <p:grpSpPr>
          <a:xfrm>
            <a:off x="6483850" y="167849"/>
            <a:ext cx="1139760" cy="448920"/>
            <a:chOff x="6483850" y="167849"/>
            <a:chExt cx="113976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240352A-B7F7-D319-B687-0A5391B3942D}"/>
                    </a:ext>
                  </a:extLst>
                </p14:cNvPr>
                <p14:cNvContentPartPr/>
                <p14:nvPr/>
              </p14:nvContentPartPr>
              <p14:xfrm>
                <a:off x="6483850" y="550889"/>
                <a:ext cx="82800" cy="65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240352A-B7F7-D319-B687-0A5391B3942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75210" y="541889"/>
                  <a:ext cx="100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9B598F8-40F0-64AF-4D8C-C8AFFF198584}"/>
                    </a:ext>
                  </a:extLst>
                </p14:cNvPr>
                <p14:cNvContentPartPr/>
                <p14:nvPr/>
              </p14:nvContentPartPr>
              <p14:xfrm>
                <a:off x="6787690" y="167849"/>
                <a:ext cx="230760" cy="351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9B598F8-40F0-64AF-4D8C-C8AFFF19858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79050" y="158849"/>
                  <a:ext cx="2484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3C550EF-2BDB-2F86-1DB9-F6C0AE788B94}"/>
                    </a:ext>
                  </a:extLst>
                </p14:cNvPr>
                <p14:cNvContentPartPr/>
                <p14:nvPr/>
              </p14:nvContentPartPr>
              <p14:xfrm>
                <a:off x="7109890" y="346409"/>
                <a:ext cx="180360" cy="1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3C550EF-2BDB-2F86-1DB9-F6C0AE788B9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01250" y="337409"/>
                  <a:ext cx="198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2E6DFAC-310B-7645-8333-9F34FC47FE50}"/>
                    </a:ext>
                  </a:extLst>
                </p14:cNvPr>
                <p14:cNvContentPartPr/>
                <p14:nvPr/>
              </p14:nvContentPartPr>
              <p14:xfrm>
                <a:off x="7113130" y="413729"/>
                <a:ext cx="188280" cy="9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2E6DFAC-310B-7645-8333-9F34FC47FE5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04130" y="404729"/>
                  <a:ext cx="205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3E64C87-C5B0-08DA-A793-E62C52486817}"/>
                    </a:ext>
                  </a:extLst>
                </p14:cNvPr>
                <p14:cNvContentPartPr/>
                <p14:nvPr/>
              </p14:nvContentPartPr>
              <p14:xfrm>
                <a:off x="7461610" y="203849"/>
                <a:ext cx="162000" cy="339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3E64C87-C5B0-08DA-A793-E62C5248681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52970" y="195209"/>
                  <a:ext cx="17964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D2845D8-1617-49EA-E170-8D58BCCBFEE0}"/>
              </a:ext>
            </a:extLst>
          </p:cNvPr>
          <p:cNvGrpSpPr/>
          <p:nvPr/>
        </p:nvGrpSpPr>
        <p:grpSpPr>
          <a:xfrm>
            <a:off x="3433570" y="1744289"/>
            <a:ext cx="1895400" cy="667440"/>
            <a:chOff x="3433570" y="1744289"/>
            <a:chExt cx="189540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948EB5A-400A-418D-056A-B344CD41BE85}"/>
                    </a:ext>
                  </a:extLst>
                </p14:cNvPr>
                <p14:cNvContentPartPr/>
                <p14:nvPr/>
              </p14:nvContentPartPr>
              <p14:xfrm>
                <a:off x="3433570" y="1744289"/>
                <a:ext cx="1223640" cy="317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948EB5A-400A-418D-056A-B344CD41BE8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24930" y="1735289"/>
                  <a:ext cx="12412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341CD44-C2C7-EEE9-6C20-7A892269C355}"/>
                    </a:ext>
                  </a:extLst>
                </p14:cNvPr>
                <p14:cNvContentPartPr/>
                <p14:nvPr/>
              </p14:nvContentPartPr>
              <p14:xfrm>
                <a:off x="3591970" y="2253689"/>
                <a:ext cx="645840" cy="147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341CD44-C2C7-EEE9-6C20-7A892269C35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83330" y="2244689"/>
                  <a:ext cx="663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1299902-3A6B-B6EB-E823-1288BF44E67B}"/>
                    </a:ext>
                  </a:extLst>
                </p14:cNvPr>
                <p14:cNvContentPartPr/>
                <p14:nvPr/>
              </p14:nvContentPartPr>
              <p14:xfrm>
                <a:off x="4771690" y="1798649"/>
                <a:ext cx="557280" cy="264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1299902-3A6B-B6EB-E823-1288BF44E67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62690" y="1790009"/>
                  <a:ext cx="5749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269D102-1525-762D-66F5-E0E2958EDD92}"/>
                    </a:ext>
                  </a:extLst>
                </p14:cNvPr>
                <p14:cNvContentPartPr/>
                <p14:nvPr/>
              </p14:nvContentPartPr>
              <p14:xfrm>
                <a:off x="4709770" y="2115089"/>
                <a:ext cx="487800" cy="296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269D102-1525-762D-66F5-E0E2958EDD9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01130" y="2106089"/>
                  <a:ext cx="505440" cy="31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5463AAE-070C-3082-4FF7-52F9C7AE98E6}"/>
                  </a:ext>
                </a:extLst>
              </p14:cNvPr>
              <p14:cNvContentPartPr/>
              <p14:nvPr/>
            </p14:nvContentPartPr>
            <p14:xfrm>
              <a:off x="1029130" y="2610089"/>
              <a:ext cx="103320" cy="306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5463AAE-070C-3082-4FF7-52F9C7AE98E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20490" y="2601449"/>
                <a:ext cx="12096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ADF998E-8C4B-0F0F-6B7F-15969753B6FB}"/>
                  </a:ext>
                </a:extLst>
              </p14:cNvPr>
              <p14:cNvContentPartPr/>
              <p14:nvPr/>
            </p14:nvContentPartPr>
            <p14:xfrm>
              <a:off x="1224970" y="2632409"/>
              <a:ext cx="162000" cy="333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ADF998E-8C4B-0F0F-6B7F-15969753B6F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215970" y="2623769"/>
                <a:ext cx="1796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8362AC-A78B-2394-3BC6-CF55ABCA9677}"/>
                  </a:ext>
                </a:extLst>
              </p14:cNvPr>
              <p14:cNvContentPartPr/>
              <p14:nvPr/>
            </p14:nvContentPartPr>
            <p14:xfrm>
              <a:off x="1159090" y="2796929"/>
              <a:ext cx="197640" cy="14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8362AC-A78B-2394-3BC6-CF55ABCA967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150090" y="2787929"/>
                <a:ext cx="2152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7C313DE-2E65-4D69-256D-18E225E8FFBB}"/>
                  </a:ext>
                </a:extLst>
              </p14:cNvPr>
              <p14:cNvContentPartPr/>
              <p14:nvPr/>
            </p14:nvContentPartPr>
            <p14:xfrm>
              <a:off x="1635010" y="2687849"/>
              <a:ext cx="322200" cy="152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7C313DE-2E65-4D69-256D-18E225E8FFB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626370" y="2678849"/>
                <a:ext cx="3398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E7F65ED-0149-7133-4D1B-558872528EA7}"/>
                  </a:ext>
                </a:extLst>
              </p14:cNvPr>
              <p14:cNvContentPartPr/>
              <p14:nvPr/>
            </p14:nvContentPartPr>
            <p14:xfrm>
              <a:off x="1825810" y="2624129"/>
              <a:ext cx="76320" cy="383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E7F65ED-0149-7133-4D1B-558872528EA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17170" y="2615129"/>
                <a:ext cx="9396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666E451-FE96-BC46-36D7-1F36C2509BF7}"/>
                  </a:ext>
                </a:extLst>
              </p14:cNvPr>
              <p14:cNvContentPartPr/>
              <p14:nvPr/>
            </p14:nvContentPartPr>
            <p14:xfrm>
              <a:off x="1966570" y="2984129"/>
              <a:ext cx="38880" cy="96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666E451-FE96-BC46-36D7-1F36C2509BF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957930" y="2975129"/>
                <a:ext cx="565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AC3FEBD-AE6E-4B7D-A7AD-543CA46126E5}"/>
                  </a:ext>
                </a:extLst>
              </p14:cNvPr>
              <p14:cNvContentPartPr/>
              <p14:nvPr/>
            </p14:nvContentPartPr>
            <p14:xfrm>
              <a:off x="2034610" y="2880449"/>
              <a:ext cx="12960" cy="129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AC3FEBD-AE6E-4B7D-A7AD-543CA46126E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025970" y="2871809"/>
                <a:ext cx="30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44ABB14-B9F1-BC64-E151-C5499C42DEC3}"/>
                  </a:ext>
                </a:extLst>
              </p14:cNvPr>
              <p14:cNvContentPartPr/>
              <p14:nvPr/>
            </p14:nvContentPartPr>
            <p14:xfrm>
              <a:off x="2390650" y="2641409"/>
              <a:ext cx="388800" cy="343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44ABB14-B9F1-BC64-E151-C5499C42DEC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381650" y="2632409"/>
                <a:ext cx="4064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082BAE0-31CD-FE12-34CC-4E2298900953}"/>
                  </a:ext>
                </a:extLst>
              </p14:cNvPr>
              <p14:cNvContentPartPr/>
              <p14:nvPr/>
            </p14:nvContentPartPr>
            <p14:xfrm>
              <a:off x="3138010" y="2753729"/>
              <a:ext cx="623880" cy="129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082BAE0-31CD-FE12-34CC-4E229890095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129010" y="2744729"/>
                <a:ext cx="6415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AE3147D-65E4-B2DE-F0F9-078E7FB96D60}"/>
                  </a:ext>
                </a:extLst>
              </p14:cNvPr>
              <p14:cNvContentPartPr/>
              <p14:nvPr/>
            </p14:nvContentPartPr>
            <p14:xfrm>
              <a:off x="3154570" y="3079529"/>
              <a:ext cx="90360" cy="1202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AE3147D-65E4-B2DE-F0F9-078E7FB96D6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145570" y="3070889"/>
                <a:ext cx="1080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B228A01-3499-21D0-3C2D-679F4446357A}"/>
                  </a:ext>
                </a:extLst>
              </p14:cNvPr>
              <p14:cNvContentPartPr/>
              <p14:nvPr/>
            </p14:nvContentPartPr>
            <p14:xfrm>
              <a:off x="3324850" y="2974769"/>
              <a:ext cx="306000" cy="244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B228A01-3499-21D0-3C2D-679F4446357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315850" y="2965769"/>
                <a:ext cx="3236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61CB6E2-A425-B150-580C-260CAA810E61}"/>
                  </a:ext>
                </a:extLst>
              </p14:cNvPr>
              <p14:cNvContentPartPr/>
              <p14:nvPr/>
            </p14:nvContentPartPr>
            <p14:xfrm>
              <a:off x="2965210" y="2647169"/>
              <a:ext cx="212040" cy="671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61CB6E2-A425-B150-580C-260CAA810E6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956570" y="2638169"/>
                <a:ext cx="229680" cy="6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18B2885-F04B-73D0-1735-02B949B7D800}"/>
                  </a:ext>
                </a:extLst>
              </p14:cNvPr>
              <p14:cNvContentPartPr/>
              <p14:nvPr/>
            </p14:nvContentPartPr>
            <p14:xfrm>
              <a:off x="3820570" y="2615849"/>
              <a:ext cx="63720" cy="6534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18B2885-F04B-73D0-1735-02B949B7D80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811930" y="2606849"/>
                <a:ext cx="81360" cy="67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97F7E7BF-A9E6-0BA1-4DC0-4E85D7413427}"/>
              </a:ext>
            </a:extLst>
          </p:cNvPr>
          <p:cNvGrpSpPr/>
          <p:nvPr/>
        </p:nvGrpSpPr>
        <p:grpSpPr>
          <a:xfrm>
            <a:off x="4173370" y="2558249"/>
            <a:ext cx="2212920" cy="677880"/>
            <a:chOff x="4173370" y="2558249"/>
            <a:chExt cx="2212920" cy="67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FE35873-BC17-3099-2B3A-727A0EBC9F00}"/>
                    </a:ext>
                  </a:extLst>
                </p14:cNvPr>
                <p14:cNvContentPartPr/>
                <p14:nvPr/>
              </p14:nvContentPartPr>
              <p14:xfrm>
                <a:off x="4173370" y="2594969"/>
                <a:ext cx="1182960" cy="641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FE35873-BC17-3099-2B3A-727A0EBC9F0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64370" y="2585969"/>
                  <a:ext cx="120060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77E3F64-D443-BAA5-F8D4-D4DE6B563DCD}"/>
                    </a:ext>
                  </a:extLst>
                </p14:cNvPr>
                <p14:cNvContentPartPr/>
                <p14:nvPr/>
              </p14:nvContentPartPr>
              <p14:xfrm>
                <a:off x="5024770" y="2772449"/>
                <a:ext cx="288000" cy="17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77E3F64-D443-BAA5-F8D4-D4DE6B563DC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15770" y="2763449"/>
                  <a:ext cx="305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6C8BB81-2551-3618-C85A-E1ADBD49AFCC}"/>
                    </a:ext>
                  </a:extLst>
                </p14:cNvPr>
                <p14:cNvContentPartPr/>
                <p14:nvPr/>
              </p14:nvContentPartPr>
              <p14:xfrm>
                <a:off x="4918570" y="2737529"/>
                <a:ext cx="21240" cy="10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6C8BB81-2551-3618-C85A-E1ADBD49AFC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09930" y="2728889"/>
                  <a:ext cx="38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6455D73-F315-2A94-677C-BC0FD3EDFEC9}"/>
                    </a:ext>
                  </a:extLst>
                </p14:cNvPr>
                <p14:cNvContentPartPr/>
                <p14:nvPr/>
              </p14:nvContentPartPr>
              <p14:xfrm>
                <a:off x="5473690" y="3011849"/>
                <a:ext cx="122760" cy="171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6455D73-F315-2A94-677C-BC0FD3EDFEC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64690" y="3003209"/>
                  <a:ext cx="140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9C2DADC-D63B-3545-D7B2-A2C07CF60477}"/>
                    </a:ext>
                  </a:extLst>
                </p14:cNvPr>
                <p14:cNvContentPartPr/>
                <p14:nvPr/>
              </p14:nvContentPartPr>
              <p14:xfrm>
                <a:off x="5916130" y="2660489"/>
                <a:ext cx="470160" cy="182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9C2DADC-D63B-3545-D7B2-A2C07CF6047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07490" y="2651489"/>
                  <a:ext cx="487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B077AB4-9C74-2999-E95B-9BAF069BA655}"/>
                    </a:ext>
                  </a:extLst>
                </p14:cNvPr>
                <p14:cNvContentPartPr/>
                <p14:nvPr/>
              </p14:nvContentPartPr>
              <p14:xfrm>
                <a:off x="6168130" y="2558249"/>
                <a:ext cx="74880" cy="444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B077AB4-9C74-2999-E95B-9BAF069BA65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59490" y="2549249"/>
                  <a:ext cx="92520" cy="46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2A8BA11-C048-42EF-B560-91D79F6829BA}"/>
              </a:ext>
            </a:extLst>
          </p:cNvPr>
          <p:cNvGrpSpPr/>
          <p:nvPr/>
        </p:nvGrpSpPr>
        <p:grpSpPr>
          <a:xfrm>
            <a:off x="6207010" y="3055049"/>
            <a:ext cx="174960" cy="223560"/>
            <a:chOff x="6207010" y="3055049"/>
            <a:chExt cx="17496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07C944C-4233-6DD7-2B10-AD33376313E1}"/>
                    </a:ext>
                  </a:extLst>
                </p14:cNvPr>
                <p14:cNvContentPartPr/>
                <p14:nvPr/>
              </p14:nvContentPartPr>
              <p14:xfrm>
                <a:off x="6280090" y="3055049"/>
                <a:ext cx="100800" cy="223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07C944C-4233-6DD7-2B10-AD33376313E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271090" y="3046409"/>
                  <a:ext cx="1184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A2023D7-AA84-B765-33FE-6D8D70B4D1A8}"/>
                    </a:ext>
                  </a:extLst>
                </p14:cNvPr>
                <p14:cNvContentPartPr/>
                <p14:nvPr/>
              </p14:nvContentPartPr>
              <p14:xfrm>
                <a:off x="6207010" y="3202289"/>
                <a:ext cx="174960" cy="20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A2023D7-AA84-B765-33FE-6D8D70B4D1A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98010" y="3193649"/>
                  <a:ext cx="1926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6E19F32-0D1D-C2EB-A2C3-D4DC67B58A79}"/>
              </a:ext>
            </a:extLst>
          </p:cNvPr>
          <p:cNvGrpSpPr/>
          <p:nvPr/>
        </p:nvGrpSpPr>
        <p:grpSpPr>
          <a:xfrm>
            <a:off x="6664930" y="2573729"/>
            <a:ext cx="1834200" cy="414000"/>
            <a:chOff x="6664930" y="2573729"/>
            <a:chExt cx="183420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867EA94-73E9-7A5E-98DE-0F628196B5A0}"/>
                    </a:ext>
                  </a:extLst>
                </p14:cNvPr>
                <p14:cNvContentPartPr/>
                <p14:nvPr/>
              </p14:nvContentPartPr>
              <p14:xfrm>
                <a:off x="6664930" y="2584889"/>
                <a:ext cx="895320" cy="402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867EA94-73E9-7A5E-98DE-0F628196B5A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55930" y="2575889"/>
                  <a:ext cx="9129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B25C220-FA07-8D09-BF81-26918A24B29F}"/>
                    </a:ext>
                  </a:extLst>
                </p14:cNvPr>
                <p14:cNvContentPartPr/>
                <p14:nvPr/>
              </p14:nvContentPartPr>
              <p14:xfrm>
                <a:off x="7717570" y="2573729"/>
                <a:ext cx="781560" cy="321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B25C220-FA07-8D09-BF81-26918A24B29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08570" y="2565089"/>
                  <a:ext cx="79920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796213D-DCB3-2FDA-AD51-64724EED4E9C}"/>
              </a:ext>
            </a:extLst>
          </p:cNvPr>
          <p:cNvGrpSpPr/>
          <p:nvPr/>
        </p:nvGrpSpPr>
        <p:grpSpPr>
          <a:xfrm>
            <a:off x="8604250" y="2313809"/>
            <a:ext cx="2422800" cy="877680"/>
            <a:chOff x="8604250" y="2313809"/>
            <a:chExt cx="2422800" cy="87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405952F-8005-D019-B720-7C7D4339972C}"/>
                    </a:ext>
                  </a:extLst>
                </p14:cNvPr>
                <p14:cNvContentPartPr/>
                <p14:nvPr/>
              </p14:nvContentPartPr>
              <p14:xfrm>
                <a:off x="8841490" y="2451329"/>
                <a:ext cx="643320" cy="262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405952F-8005-D019-B720-7C7D4339972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32850" y="2442329"/>
                  <a:ext cx="6609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877E739-2AF1-BB17-DF32-CC337257FF35}"/>
                    </a:ext>
                  </a:extLst>
                </p14:cNvPr>
                <p14:cNvContentPartPr/>
                <p14:nvPr/>
              </p14:nvContentPartPr>
              <p14:xfrm>
                <a:off x="8786410" y="2882969"/>
                <a:ext cx="743760" cy="150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877E739-2AF1-BB17-DF32-CC337257FF3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77770" y="2874329"/>
                  <a:ext cx="761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3B2BB5F-3663-89FD-FEA2-79CD0915B631}"/>
                    </a:ext>
                  </a:extLst>
                </p14:cNvPr>
                <p14:cNvContentPartPr/>
                <p14:nvPr/>
              </p14:nvContentPartPr>
              <p14:xfrm>
                <a:off x="8604250" y="2404169"/>
                <a:ext cx="216720" cy="736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3B2BB5F-3663-89FD-FEA2-79CD0915B63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95250" y="2395529"/>
                  <a:ext cx="23436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2251C3C-8639-BA2D-FD90-C6A35C1451DF}"/>
                    </a:ext>
                  </a:extLst>
                </p14:cNvPr>
                <p14:cNvContentPartPr/>
                <p14:nvPr/>
              </p14:nvContentPartPr>
              <p14:xfrm>
                <a:off x="9479770" y="2313809"/>
                <a:ext cx="136800" cy="877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2251C3C-8639-BA2D-FD90-C6A35C1451D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470770" y="2304809"/>
                  <a:ext cx="154440" cy="89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E4E4995-1BBD-995A-B2F8-2B3C8C84D72B}"/>
                    </a:ext>
                  </a:extLst>
                </p14:cNvPr>
                <p14:cNvContentPartPr/>
                <p14:nvPr/>
              </p14:nvContentPartPr>
              <p14:xfrm>
                <a:off x="9752290" y="2467529"/>
                <a:ext cx="1274760" cy="504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E4E4995-1BBD-995A-B2F8-2B3C8C84D72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743650" y="2458529"/>
                  <a:ext cx="12924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5630A8C-F1A4-0B4D-FA93-F9DB17360958}"/>
                    </a:ext>
                  </a:extLst>
                </p14:cNvPr>
                <p14:cNvContentPartPr/>
                <p14:nvPr/>
              </p14:nvContentPartPr>
              <p14:xfrm>
                <a:off x="10614130" y="2588129"/>
                <a:ext cx="372240" cy="27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5630A8C-F1A4-0B4D-FA93-F9DB1736095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605490" y="2579489"/>
                  <a:ext cx="389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9B2E7C7-72F9-EE3F-2FE7-DB1E74F9BF21}"/>
                    </a:ext>
                  </a:extLst>
                </p14:cNvPr>
                <p14:cNvContentPartPr/>
                <p14:nvPr/>
              </p14:nvContentPartPr>
              <p14:xfrm>
                <a:off x="10534930" y="2546729"/>
                <a:ext cx="24840" cy="7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9B2E7C7-72F9-EE3F-2FE7-DB1E74F9BF2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25930" y="2538089"/>
                  <a:ext cx="424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C96D56D-0BAE-9084-A875-3C8D5F84B032}"/>
              </a:ext>
            </a:extLst>
          </p:cNvPr>
          <p:cNvGrpSpPr/>
          <p:nvPr/>
        </p:nvGrpSpPr>
        <p:grpSpPr>
          <a:xfrm>
            <a:off x="700810" y="3521249"/>
            <a:ext cx="4483800" cy="538200"/>
            <a:chOff x="700810" y="3521249"/>
            <a:chExt cx="4483800" cy="5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A9565AE-6798-F9DD-2A0F-74F5922E9954}"/>
                    </a:ext>
                  </a:extLst>
                </p14:cNvPr>
                <p14:cNvContentPartPr/>
                <p14:nvPr/>
              </p14:nvContentPartPr>
              <p14:xfrm>
                <a:off x="700810" y="3695129"/>
                <a:ext cx="474120" cy="315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A9565AE-6798-F9DD-2A0F-74F5922E995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91810" y="3686489"/>
                  <a:ext cx="4917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AD0C451-3C14-DA50-6DDF-A8D9886C1CC4}"/>
                    </a:ext>
                  </a:extLst>
                </p14:cNvPr>
                <p14:cNvContentPartPr/>
                <p14:nvPr/>
              </p14:nvContentPartPr>
              <p14:xfrm>
                <a:off x="1385530" y="3521249"/>
                <a:ext cx="988920" cy="510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AD0C451-3C14-DA50-6DDF-A8D9886C1CC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376890" y="3512249"/>
                  <a:ext cx="100656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6C516FB-7109-D11B-2231-3540622305E8}"/>
                    </a:ext>
                  </a:extLst>
                </p14:cNvPr>
                <p14:cNvContentPartPr/>
                <p14:nvPr/>
              </p14:nvContentPartPr>
              <p14:xfrm>
                <a:off x="2196250" y="3725009"/>
                <a:ext cx="196560" cy="4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6C516FB-7109-D11B-2231-3540622305E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87250" y="3716369"/>
                  <a:ext cx="21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9D3E983-FFFD-D156-4BD6-10837FF96FCF}"/>
                    </a:ext>
                  </a:extLst>
                </p14:cNvPr>
                <p14:cNvContentPartPr/>
                <p14:nvPr/>
              </p14:nvContentPartPr>
              <p14:xfrm>
                <a:off x="1500370" y="3790889"/>
                <a:ext cx="283320" cy="59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9D3E983-FFFD-D156-4BD6-10837FF96FC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91730" y="3782249"/>
                  <a:ext cx="300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F434CD4-2A48-CFF2-E702-299AEBF3FB24}"/>
                    </a:ext>
                  </a:extLst>
                </p14:cNvPr>
                <p14:cNvContentPartPr/>
                <p14:nvPr/>
              </p14:nvContentPartPr>
              <p14:xfrm>
                <a:off x="2716810" y="3623489"/>
                <a:ext cx="1334520" cy="435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F434CD4-2A48-CFF2-E702-299AEBF3FB2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07810" y="3614489"/>
                  <a:ext cx="13521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90B8803-A976-3185-BA84-596BD41A21D8}"/>
                    </a:ext>
                  </a:extLst>
                </p14:cNvPr>
                <p14:cNvContentPartPr/>
                <p14:nvPr/>
              </p14:nvContentPartPr>
              <p14:xfrm>
                <a:off x="4093450" y="3602249"/>
                <a:ext cx="142200" cy="346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90B8803-A976-3185-BA84-596BD41A21D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84810" y="3593609"/>
                  <a:ext cx="1598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F40DCE7-0536-2A5B-F88C-303CABF8782C}"/>
                    </a:ext>
                  </a:extLst>
                </p14:cNvPr>
                <p14:cNvContentPartPr/>
                <p14:nvPr/>
              </p14:nvContentPartPr>
              <p14:xfrm>
                <a:off x="3117130" y="3729329"/>
                <a:ext cx="178560" cy="10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F40DCE7-0536-2A5B-F88C-303CABF8782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08490" y="3720329"/>
                  <a:ext cx="196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BF4B42C-E56E-0DE5-5D70-C78288CFA654}"/>
                    </a:ext>
                  </a:extLst>
                </p14:cNvPr>
                <p14:cNvContentPartPr/>
                <p14:nvPr/>
              </p14:nvContentPartPr>
              <p14:xfrm>
                <a:off x="2916970" y="3562289"/>
                <a:ext cx="33840" cy="33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BF4B42C-E56E-0DE5-5D70-C78288CFA65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07970" y="3553649"/>
                  <a:ext cx="51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E3CDF8C-7827-7338-C3F0-2DA1AA9D2481}"/>
                    </a:ext>
                  </a:extLst>
                </p14:cNvPr>
                <p14:cNvContentPartPr/>
                <p14:nvPr/>
              </p14:nvContentPartPr>
              <p14:xfrm>
                <a:off x="4607890" y="3559769"/>
                <a:ext cx="576720" cy="384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E3CDF8C-7827-7338-C3F0-2DA1AA9D248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99250" y="3551129"/>
                  <a:ext cx="594360" cy="40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4F901A9D-289F-D96C-E551-6800747A8066}"/>
                  </a:ext>
                </a:extLst>
              </p14:cNvPr>
              <p14:cNvContentPartPr/>
              <p14:nvPr/>
            </p14:nvContentPartPr>
            <p14:xfrm>
              <a:off x="5116570" y="4367249"/>
              <a:ext cx="253800" cy="1260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4F901A9D-289F-D96C-E551-6800747A806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107930" y="4358609"/>
                <a:ext cx="271440" cy="14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CB9EB98-5580-3AA3-32EA-A13DD399A3E3}"/>
              </a:ext>
            </a:extLst>
          </p:cNvPr>
          <p:cNvGrpSpPr/>
          <p:nvPr/>
        </p:nvGrpSpPr>
        <p:grpSpPr>
          <a:xfrm>
            <a:off x="5590690" y="3485969"/>
            <a:ext cx="5680800" cy="1246680"/>
            <a:chOff x="5590690" y="3485969"/>
            <a:chExt cx="5680800" cy="12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9B6A447-57D3-A429-36CB-C584275A83B8}"/>
                    </a:ext>
                  </a:extLst>
                </p14:cNvPr>
                <p14:cNvContentPartPr/>
                <p14:nvPr/>
              </p14:nvContentPartPr>
              <p14:xfrm>
                <a:off x="5807770" y="3625289"/>
                <a:ext cx="492840" cy="362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9B6A447-57D3-A429-36CB-C584275A83B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98770" y="3616289"/>
                  <a:ext cx="5104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C20D5BE-199E-E06C-7D46-B6D494E3D8C4}"/>
                    </a:ext>
                  </a:extLst>
                </p14:cNvPr>
                <p14:cNvContentPartPr/>
                <p14:nvPr/>
              </p14:nvContentPartPr>
              <p14:xfrm>
                <a:off x="5676010" y="3649769"/>
                <a:ext cx="153000" cy="384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C20D5BE-199E-E06C-7D46-B6D494E3D8C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67010" y="3640769"/>
                  <a:ext cx="1706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1E89027-04F6-6AD7-DF44-5A3CCD817D85}"/>
                    </a:ext>
                  </a:extLst>
                </p14:cNvPr>
                <p14:cNvContentPartPr/>
                <p14:nvPr/>
              </p14:nvContentPartPr>
              <p14:xfrm>
                <a:off x="6312130" y="3596489"/>
                <a:ext cx="60840" cy="494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1E89027-04F6-6AD7-DF44-5A3CCD817D8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03490" y="3587849"/>
                  <a:ext cx="7848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17FEF95-42FF-EFFE-3C9E-DFC14AD89577}"/>
                    </a:ext>
                  </a:extLst>
                </p14:cNvPr>
                <p14:cNvContentPartPr/>
                <p14:nvPr/>
              </p14:nvContentPartPr>
              <p14:xfrm>
                <a:off x="6550090" y="3788009"/>
                <a:ext cx="645840" cy="169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17FEF95-42FF-EFFE-3C9E-DFC14AD8957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541450" y="3779369"/>
                  <a:ext cx="663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6BEB2CE-7C04-6B42-2048-B768D46048BD}"/>
                    </a:ext>
                  </a:extLst>
                </p14:cNvPr>
                <p14:cNvContentPartPr/>
                <p14:nvPr/>
              </p14:nvContentPartPr>
              <p14:xfrm>
                <a:off x="6479170" y="3642569"/>
                <a:ext cx="170280" cy="423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6BEB2CE-7C04-6B42-2048-B768D46048B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70170" y="3633929"/>
                  <a:ext cx="1879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1A044D2-0606-89A4-B6B4-CAA320D00084}"/>
                    </a:ext>
                  </a:extLst>
                </p14:cNvPr>
                <p14:cNvContentPartPr/>
                <p14:nvPr/>
              </p14:nvContentPartPr>
              <p14:xfrm>
                <a:off x="7156690" y="3608369"/>
                <a:ext cx="87480" cy="476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1A044D2-0606-89A4-B6B4-CAA320D0008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48050" y="3599729"/>
                  <a:ext cx="10512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1A6C4E8-0C7D-3865-CC57-B473DC79B41A}"/>
                    </a:ext>
                  </a:extLst>
                </p14:cNvPr>
                <p14:cNvContentPartPr/>
                <p14:nvPr/>
              </p14:nvContentPartPr>
              <p14:xfrm>
                <a:off x="7353250" y="3642929"/>
                <a:ext cx="665640" cy="311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1A6C4E8-0C7D-3865-CC57-B473DC79B41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44250" y="3634289"/>
                  <a:ext cx="6832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7B82B78-9A3B-B69E-56BA-6B08EAEC55B5}"/>
                    </a:ext>
                  </a:extLst>
                </p14:cNvPr>
                <p14:cNvContentPartPr/>
                <p14:nvPr/>
              </p14:nvContentPartPr>
              <p14:xfrm>
                <a:off x="7272250" y="3524849"/>
                <a:ext cx="191160" cy="538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7B82B78-9A3B-B69E-56BA-6B08EAEC55B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263250" y="3515849"/>
                  <a:ext cx="20880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E206809-EC4C-4C30-2F8A-65C9E4E1C5D4}"/>
                    </a:ext>
                  </a:extLst>
                </p14:cNvPr>
                <p14:cNvContentPartPr/>
                <p14:nvPr/>
              </p14:nvContentPartPr>
              <p14:xfrm>
                <a:off x="7933570" y="3496049"/>
                <a:ext cx="140760" cy="545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E206809-EC4C-4C30-2F8A-65C9E4E1C5D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924930" y="3487409"/>
                  <a:ext cx="15840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273EFAB-D776-30AA-D970-776EA5E9DBC1}"/>
                    </a:ext>
                  </a:extLst>
                </p14:cNvPr>
                <p14:cNvContentPartPr/>
                <p14:nvPr/>
              </p14:nvContentPartPr>
              <p14:xfrm>
                <a:off x="8127250" y="3736889"/>
                <a:ext cx="760320" cy="189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273EFAB-D776-30AA-D970-776EA5E9DBC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18250" y="3728249"/>
                  <a:ext cx="777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31B28F4-4316-B7C8-9DA5-62AD7246BD9A}"/>
                    </a:ext>
                  </a:extLst>
                </p14:cNvPr>
                <p14:cNvContentPartPr/>
                <p14:nvPr/>
              </p14:nvContentPartPr>
              <p14:xfrm>
                <a:off x="8160370" y="3503249"/>
                <a:ext cx="192960" cy="591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31B28F4-4316-B7C8-9DA5-62AD7246BD9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51370" y="3494249"/>
                  <a:ext cx="21060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B7A33B4-C1D6-C8E8-F5AE-7B8CB875BD8C}"/>
                    </a:ext>
                  </a:extLst>
                </p14:cNvPr>
                <p14:cNvContentPartPr/>
                <p14:nvPr/>
              </p14:nvContentPartPr>
              <p14:xfrm>
                <a:off x="8796850" y="3485969"/>
                <a:ext cx="112680" cy="528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B7A33B4-C1D6-C8E8-F5AE-7B8CB875BD8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87850" y="3476969"/>
                  <a:ext cx="13032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9B3F453-A66B-A5E5-B0D3-CB3EAB9736AD}"/>
                    </a:ext>
                  </a:extLst>
                </p14:cNvPr>
                <p14:cNvContentPartPr/>
                <p14:nvPr/>
              </p14:nvContentPartPr>
              <p14:xfrm>
                <a:off x="5590690" y="4258889"/>
                <a:ext cx="93960" cy="372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9B3F453-A66B-A5E5-B0D3-CB3EAB9736A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581690" y="4249889"/>
                  <a:ext cx="1116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44038F7-64A9-F147-2680-F86E4738BFE2}"/>
                    </a:ext>
                  </a:extLst>
                </p14:cNvPr>
                <p14:cNvContentPartPr/>
                <p14:nvPr/>
              </p14:nvContentPartPr>
              <p14:xfrm>
                <a:off x="5664850" y="4422689"/>
                <a:ext cx="574920" cy="120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44038F7-64A9-F147-2680-F86E4738BFE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55850" y="4414049"/>
                  <a:ext cx="592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3096383-0F2D-FDB2-EC0D-8FF81735D288}"/>
                    </a:ext>
                  </a:extLst>
                </p14:cNvPr>
                <p14:cNvContentPartPr/>
                <p14:nvPr/>
              </p14:nvContentPartPr>
              <p14:xfrm>
                <a:off x="6227530" y="4241249"/>
                <a:ext cx="133560" cy="390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3096383-0F2D-FDB2-EC0D-8FF81735D28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218530" y="4232609"/>
                  <a:ext cx="1512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9366DF0-C74E-DD2D-EEF7-E963F5BCDB95}"/>
                    </a:ext>
                  </a:extLst>
                </p14:cNvPr>
                <p14:cNvContentPartPr/>
                <p14:nvPr/>
              </p14:nvContentPartPr>
              <p14:xfrm>
                <a:off x="6483490" y="4398569"/>
                <a:ext cx="656280" cy="141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9366DF0-C74E-DD2D-EEF7-E963F5BCDB9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74490" y="4389929"/>
                  <a:ext cx="673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18C0D8B-FE96-7CB9-AA6A-B2F407F5F4F9}"/>
                    </a:ext>
                  </a:extLst>
                </p14:cNvPr>
                <p14:cNvContentPartPr/>
                <p14:nvPr/>
              </p14:nvContentPartPr>
              <p14:xfrm>
                <a:off x="7103410" y="4232249"/>
                <a:ext cx="108360" cy="442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18C0D8B-FE96-7CB9-AA6A-B2F407F5F4F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094770" y="4223609"/>
                  <a:ext cx="12600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DCA6248-F491-F0E2-52B0-FA64414D4DEC}"/>
                    </a:ext>
                  </a:extLst>
                </p14:cNvPr>
                <p14:cNvContentPartPr/>
                <p14:nvPr/>
              </p14:nvContentPartPr>
              <p14:xfrm>
                <a:off x="6446050" y="4219649"/>
                <a:ext cx="147960" cy="472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DCA6248-F491-F0E2-52B0-FA64414D4DE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437410" y="4211009"/>
                  <a:ext cx="1656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53E3208-4317-36C2-9885-0A85C29ED7A5}"/>
                    </a:ext>
                  </a:extLst>
                </p14:cNvPr>
                <p14:cNvContentPartPr/>
                <p14:nvPr/>
              </p14:nvContentPartPr>
              <p14:xfrm>
                <a:off x="7277290" y="4246289"/>
                <a:ext cx="106200" cy="422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53E3208-4317-36C2-9885-0A85C29ED7A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68650" y="4237289"/>
                  <a:ext cx="1238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9212D15-93B5-8D82-F646-2DEAB72DBCD2}"/>
                    </a:ext>
                  </a:extLst>
                </p14:cNvPr>
                <p14:cNvContentPartPr/>
                <p14:nvPr/>
              </p14:nvContentPartPr>
              <p14:xfrm>
                <a:off x="7450810" y="4266809"/>
                <a:ext cx="557280" cy="363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9212D15-93B5-8D82-F646-2DEAB72DBCD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441810" y="4257809"/>
                  <a:ext cx="5749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25BCF43-6804-0F2D-5E70-4B2C108E910D}"/>
                    </a:ext>
                  </a:extLst>
                </p14:cNvPr>
                <p14:cNvContentPartPr/>
                <p14:nvPr/>
              </p14:nvContentPartPr>
              <p14:xfrm>
                <a:off x="7967770" y="4175009"/>
                <a:ext cx="117000" cy="514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25BCF43-6804-0F2D-5E70-4B2C108E910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58770" y="4166009"/>
                  <a:ext cx="13464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A60C1A1-8C05-F9B6-8807-DCA418657333}"/>
                    </a:ext>
                  </a:extLst>
                </p14:cNvPr>
                <p14:cNvContentPartPr/>
                <p14:nvPr/>
              </p14:nvContentPartPr>
              <p14:xfrm>
                <a:off x="8140930" y="4189049"/>
                <a:ext cx="199800" cy="490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A60C1A1-8C05-F9B6-8807-DCA41865733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132290" y="4180049"/>
                  <a:ext cx="21744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EB763FA-BC19-5CDD-B17E-6873007F12AC}"/>
                    </a:ext>
                  </a:extLst>
                </p14:cNvPr>
                <p14:cNvContentPartPr/>
                <p14:nvPr/>
              </p14:nvContentPartPr>
              <p14:xfrm>
                <a:off x="8285290" y="4252769"/>
                <a:ext cx="583200" cy="309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EB763FA-BC19-5CDD-B17E-6873007F12A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276290" y="4243769"/>
                  <a:ext cx="6008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FB9C4CE-8684-2B99-5E33-6ACCD21AADB0}"/>
                    </a:ext>
                  </a:extLst>
                </p14:cNvPr>
                <p14:cNvContentPartPr/>
                <p14:nvPr/>
              </p14:nvContentPartPr>
              <p14:xfrm>
                <a:off x="8868850" y="4018409"/>
                <a:ext cx="157320" cy="644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FB9C4CE-8684-2B99-5E33-6ACCD21AADB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60210" y="4009409"/>
                  <a:ext cx="17496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4CEF8B0-4F36-CCAA-831C-E8537F908150}"/>
                    </a:ext>
                  </a:extLst>
                </p14:cNvPr>
                <p14:cNvContentPartPr/>
                <p14:nvPr/>
              </p14:nvContentPartPr>
              <p14:xfrm>
                <a:off x="9226690" y="3619529"/>
                <a:ext cx="321480" cy="907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4CEF8B0-4F36-CCAA-831C-E8537F90815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18050" y="3610889"/>
                  <a:ext cx="339120" cy="9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3BA5168-A034-0DBF-1D43-631CA1D79999}"/>
                    </a:ext>
                  </a:extLst>
                </p14:cNvPr>
                <p14:cNvContentPartPr/>
                <p14:nvPr/>
              </p14:nvContentPartPr>
              <p14:xfrm>
                <a:off x="9790090" y="3964769"/>
                <a:ext cx="246600" cy="23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3BA5168-A034-0DBF-1D43-631CA1D7999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81090" y="3956129"/>
                  <a:ext cx="264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F293F6B-EE65-AA1D-2651-B86F9D313671}"/>
                    </a:ext>
                  </a:extLst>
                </p14:cNvPr>
                <p14:cNvContentPartPr/>
                <p14:nvPr/>
              </p14:nvContentPartPr>
              <p14:xfrm>
                <a:off x="9764890" y="4077449"/>
                <a:ext cx="207000" cy="7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F293F6B-EE65-AA1D-2651-B86F9D31367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55890" y="4068449"/>
                  <a:ext cx="224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31501DF-7B48-507F-A789-1AF370E860C8}"/>
                    </a:ext>
                  </a:extLst>
                </p14:cNvPr>
                <p14:cNvContentPartPr/>
                <p14:nvPr/>
              </p14:nvContentPartPr>
              <p14:xfrm>
                <a:off x="10227850" y="3919769"/>
                <a:ext cx="922320" cy="275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31501DF-7B48-507F-A789-1AF370E860C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218850" y="3911129"/>
                  <a:ext cx="939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95A8E76-DA04-1F52-9157-49F675E6E0AD}"/>
                    </a:ext>
                  </a:extLst>
                </p14:cNvPr>
                <p14:cNvContentPartPr/>
                <p14:nvPr/>
              </p14:nvContentPartPr>
              <p14:xfrm>
                <a:off x="10086730" y="4258529"/>
                <a:ext cx="1184760" cy="474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95A8E76-DA04-1F52-9157-49F675E6E0A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78090" y="4249529"/>
                  <a:ext cx="120240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FFAC7F9-8672-1AB0-5819-680AB4D02C74}"/>
                    </a:ext>
                  </a:extLst>
                </p14:cNvPr>
                <p14:cNvContentPartPr/>
                <p14:nvPr/>
              </p14:nvContentPartPr>
              <p14:xfrm>
                <a:off x="10952170" y="4392449"/>
                <a:ext cx="312480" cy="32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FFAC7F9-8672-1AB0-5819-680AB4D02C7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943530" y="4383809"/>
                  <a:ext cx="330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C50960E-F0A2-0C40-4FEF-5E9076456EB8}"/>
                    </a:ext>
                  </a:extLst>
                </p14:cNvPr>
                <p14:cNvContentPartPr/>
                <p14:nvPr/>
              </p14:nvContentPartPr>
              <p14:xfrm>
                <a:off x="10826170" y="4290209"/>
                <a:ext cx="61920" cy="15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C50960E-F0A2-0C40-4FEF-5E9076456EB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817170" y="4281569"/>
                  <a:ext cx="795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E1F7701-8B0F-0D2F-4969-2A0AB827A5C3}"/>
              </a:ext>
            </a:extLst>
          </p:cNvPr>
          <p:cNvGrpSpPr/>
          <p:nvPr/>
        </p:nvGrpSpPr>
        <p:grpSpPr>
          <a:xfrm>
            <a:off x="843370" y="4740929"/>
            <a:ext cx="1451880" cy="621720"/>
            <a:chOff x="843370" y="4740929"/>
            <a:chExt cx="1451880" cy="62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E461D6B-D928-F7AA-909A-DF97FACD8368}"/>
                    </a:ext>
                  </a:extLst>
                </p14:cNvPr>
                <p14:cNvContentPartPr/>
                <p14:nvPr/>
              </p14:nvContentPartPr>
              <p14:xfrm>
                <a:off x="843370" y="4799969"/>
                <a:ext cx="175680" cy="388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E461D6B-D928-F7AA-909A-DF97FACD836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4370" y="4791329"/>
                  <a:ext cx="1933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7F78005-398B-EAA2-62CD-FEB8ABC534D7}"/>
                    </a:ext>
                  </a:extLst>
                </p14:cNvPr>
                <p14:cNvContentPartPr/>
                <p14:nvPr/>
              </p14:nvContentPartPr>
              <p14:xfrm>
                <a:off x="1033810" y="4740929"/>
                <a:ext cx="654120" cy="475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7F78005-398B-EAA2-62CD-FEB8ABC534D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4810" y="4732289"/>
                  <a:ext cx="67176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A14020B-EE48-62FA-5AEE-87A19F5B552A}"/>
                    </a:ext>
                  </a:extLst>
                </p14:cNvPr>
                <p14:cNvContentPartPr/>
                <p14:nvPr/>
              </p14:nvContentPartPr>
              <p14:xfrm>
                <a:off x="1429450" y="4915889"/>
                <a:ext cx="207360" cy="20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A14020B-EE48-62FA-5AEE-87A19F5B552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420450" y="4907249"/>
                  <a:ext cx="225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49AB10A-83F3-2F9C-3653-DB9955CFBB5E}"/>
                    </a:ext>
                  </a:extLst>
                </p14:cNvPr>
                <p14:cNvContentPartPr/>
                <p14:nvPr/>
              </p14:nvContentPartPr>
              <p14:xfrm>
                <a:off x="1297690" y="4847129"/>
                <a:ext cx="36360" cy="19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49AB10A-83F3-2F9C-3653-DB9955CFBB5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289050" y="4838129"/>
                  <a:ext cx="54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BE2DDC0-D647-8683-9B43-ED0EC0D12C44}"/>
                    </a:ext>
                  </a:extLst>
                </p14:cNvPr>
                <p14:cNvContentPartPr/>
                <p14:nvPr/>
              </p14:nvContentPartPr>
              <p14:xfrm>
                <a:off x="1992850" y="4862249"/>
                <a:ext cx="302400" cy="500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BE2DDC0-D647-8683-9B43-ED0EC0D12C4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983850" y="4853609"/>
                  <a:ext cx="320040" cy="51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D16F9DE-9ED9-0791-78BD-F2B3C88C3896}"/>
              </a:ext>
            </a:extLst>
          </p:cNvPr>
          <p:cNvGrpSpPr/>
          <p:nvPr/>
        </p:nvGrpSpPr>
        <p:grpSpPr>
          <a:xfrm>
            <a:off x="2523130" y="4777649"/>
            <a:ext cx="9187200" cy="644760"/>
            <a:chOff x="2523130" y="4777649"/>
            <a:chExt cx="918720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4DCA20A-3E4A-FEA9-06CC-D9850569D447}"/>
                    </a:ext>
                  </a:extLst>
                </p14:cNvPr>
                <p14:cNvContentPartPr/>
                <p14:nvPr/>
              </p14:nvContentPartPr>
              <p14:xfrm>
                <a:off x="2523130" y="4805729"/>
                <a:ext cx="851400" cy="397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4DCA20A-3E4A-FEA9-06CC-D9850569D44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514490" y="4797089"/>
                  <a:ext cx="8690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77A71A7-954E-3468-CA82-3AC7A83649BA}"/>
                    </a:ext>
                  </a:extLst>
                </p14:cNvPr>
                <p14:cNvContentPartPr/>
                <p14:nvPr/>
              </p14:nvContentPartPr>
              <p14:xfrm>
                <a:off x="3121810" y="4940369"/>
                <a:ext cx="185040" cy="9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77A71A7-954E-3468-CA82-3AC7A83649B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113170" y="4931729"/>
                  <a:ext cx="202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A9B012C-2DF5-62DB-EBAE-31902CF08156}"/>
                    </a:ext>
                  </a:extLst>
                </p14:cNvPr>
                <p14:cNvContentPartPr/>
                <p14:nvPr/>
              </p14:nvContentPartPr>
              <p14:xfrm>
                <a:off x="2659210" y="4933169"/>
                <a:ext cx="380880" cy="42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A9B012C-2DF5-62DB-EBAE-31902CF0815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650210" y="4924529"/>
                  <a:ext cx="398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3D8E874-3FA6-5410-BDC3-29DBC1374C1C}"/>
                    </a:ext>
                  </a:extLst>
                </p14:cNvPr>
                <p14:cNvContentPartPr/>
                <p14:nvPr/>
              </p14:nvContentPartPr>
              <p14:xfrm>
                <a:off x="3498730" y="4792769"/>
                <a:ext cx="1005840" cy="407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3D8E874-3FA6-5410-BDC3-29DBC1374C1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489730" y="4783769"/>
                  <a:ext cx="10234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A4B4ACC-4504-9533-3A7E-7ED7A7CC6D4E}"/>
                    </a:ext>
                  </a:extLst>
                </p14:cNvPr>
                <p14:cNvContentPartPr/>
                <p14:nvPr/>
              </p14:nvContentPartPr>
              <p14:xfrm>
                <a:off x="4713730" y="4777649"/>
                <a:ext cx="1138680" cy="643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A4B4ACC-4504-9533-3A7E-7ED7A7CC6D4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705090" y="4769009"/>
                  <a:ext cx="115632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58114CA-1417-182F-A937-46D447471243}"/>
                    </a:ext>
                  </a:extLst>
                </p14:cNvPr>
                <p14:cNvContentPartPr/>
                <p14:nvPr/>
              </p14:nvContentPartPr>
              <p14:xfrm>
                <a:off x="6082450" y="4865129"/>
                <a:ext cx="952200" cy="557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58114CA-1417-182F-A937-46D44747124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73810" y="4856489"/>
                  <a:ext cx="96984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3DDBC6E-2E35-FD17-AD4D-4BB9C831AEEF}"/>
                    </a:ext>
                  </a:extLst>
                </p14:cNvPr>
                <p14:cNvContentPartPr/>
                <p14:nvPr/>
              </p14:nvContentPartPr>
              <p14:xfrm>
                <a:off x="6799210" y="4915889"/>
                <a:ext cx="16560" cy="17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3DDBC6E-2E35-FD17-AD4D-4BB9C831AEE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790210" y="4907249"/>
                  <a:ext cx="3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BDAFD6C-C3E0-506C-8CB5-6684A29894BF}"/>
                    </a:ext>
                  </a:extLst>
                </p14:cNvPr>
                <p14:cNvContentPartPr/>
                <p14:nvPr/>
              </p14:nvContentPartPr>
              <p14:xfrm>
                <a:off x="7278730" y="4844249"/>
                <a:ext cx="1325880" cy="351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BDAFD6C-C3E0-506C-8CB5-6684A29894B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69730" y="4835249"/>
                  <a:ext cx="13435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77D671B-6A79-A52B-3670-A410F1FFE073}"/>
                    </a:ext>
                  </a:extLst>
                </p14:cNvPr>
                <p14:cNvContentPartPr/>
                <p14:nvPr/>
              </p14:nvContentPartPr>
              <p14:xfrm>
                <a:off x="8464930" y="4954769"/>
                <a:ext cx="52560" cy="4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77D671B-6A79-A52B-3670-A410F1FFE07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455930" y="4946129"/>
                  <a:ext cx="70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6E7BF86-7FA7-D9D6-9640-63ED97BD57E2}"/>
                    </a:ext>
                  </a:extLst>
                </p14:cNvPr>
                <p14:cNvContentPartPr/>
                <p14:nvPr/>
              </p14:nvContentPartPr>
              <p14:xfrm>
                <a:off x="7845010" y="4973489"/>
                <a:ext cx="438840" cy="14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6E7BF86-7FA7-D9D6-9640-63ED97BD57E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836370" y="4964489"/>
                  <a:ext cx="456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C9BA80D-CDDB-94EE-4BE1-EB8B24DD5BA4}"/>
                    </a:ext>
                  </a:extLst>
                </p14:cNvPr>
                <p14:cNvContentPartPr/>
                <p14:nvPr/>
              </p14:nvContentPartPr>
              <p14:xfrm>
                <a:off x="8571490" y="5075369"/>
                <a:ext cx="127800" cy="110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C9BA80D-CDDB-94EE-4BE1-EB8B24DD5BA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562850" y="5066729"/>
                  <a:ext cx="145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BD5AB40-E8C7-A433-63C5-6CF5678D8394}"/>
                    </a:ext>
                  </a:extLst>
                </p14:cNvPr>
                <p14:cNvContentPartPr/>
                <p14:nvPr/>
              </p14:nvContentPartPr>
              <p14:xfrm>
                <a:off x="8948770" y="4828409"/>
                <a:ext cx="905040" cy="550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BD5AB40-E8C7-A433-63C5-6CF5678D839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939770" y="4819769"/>
                  <a:ext cx="92268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FA1C00B-CCC7-8DAF-6EBE-80C1FB4B78C1}"/>
                    </a:ext>
                  </a:extLst>
                </p14:cNvPr>
                <p14:cNvContentPartPr/>
                <p14:nvPr/>
              </p14:nvContentPartPr>
              <p14:xfrm>
                <a:off x="9310930" y="4861529"/>
                <a:ext cx="10080" cy="5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FA1C00B-CCC7-8DAF-6EBE-80C1FB4B78C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02290" y="4852529"/>
                  <a:ext cx="27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EF2B4F2-3B29-9772-AF8C-7460C9E11772}"/>
                    </a:ext>
                  </a:extLst>
                </p14:cNvPr>
                <p14:cNvContentPartPr/>
                <p14:nvPr/>
              </p14:nvContentPartPr>
              <p14:xfrm>
                <a:off x="10090330" y="4778729"/>
                <a:ext cx="1620000" cy="415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EF2B4F2-3B29-9772-AF8C-7460C9E1177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081690" y="4770089"/>
                  <a:ext cx="16376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7FF0F57-E29A-9A3B-9FA9-1220E2434FFF}"/>
                    </a:ext>
                  </a:extLst>
                </p14:cNvPr>
                <p14:cNvContentPartPr/>
                <p14:nvPr/>
              </p14:nvContentPartPr>
              <p14:xfrm>
                <a:off x="11441050" y="4976369"/>
                <a:ext cx="34560" cy="16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7FF0F57-E29A-9A3B-9FA9-1220E2434FF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432050" y="4967369"/>
                  <a:ext cx="52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30D7947-F3AB-7737-211D-5D0F38B712A1}"/>
                    </a:ext>
                  </a:extLst>
                </p14:cNvPr>
                <p14:cNvContentPartPr/>
                <p14:nvPr/>
              </p14:nvContentPartPr>
              <p14:xfrm>
                <a:off x="11022370" y="4972049"/>
                <a:ext cx="349560" cy="10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30D7947-F3AB-7737-211D-5D0F38B712A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013370" y="4963409"/>
                  <a:ext cx="367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7CBAB54-31D0-7D00-88D9-F924203B8A2D}"/>
                    </a:ext>
                  </a:extLst>
                </p14:cNvPr>
                <p14:cNvContentPartPr/>
                <p14:nvPr/>
              </p14:nvContentPartPr>
              <p14:xfrm>
                <a:off x="10089610" y="4915889"/>
                <a:ext cx="472680" cy="49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7CBAB54-31D0-7D00-88D9-F924203B8A2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80970" y="4907249"/>
                  <a:ext cx="49032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A343ACF-ADC2-9C55-9FFC-9716D29B79E7}"/>
                  </a:ext>
                </a:extLst>
              </p14:cNvPr>
              <p14:cNvContentPartPr/>
              <p14:nvPr/>
            </p14:nvContentPartPr>
            <p14:xfrm>
              <a:off x="1937050" y="269369"/>
              <a:ext cx="4438080" cy="2307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A343ACF-ADC2-9C55-9FFC-9716D29B79E7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901410" y="197369"/>
                <a:ext cx="4509720" cy="3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444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B9210D-275A-AA4F-D30F-9570F3916446}"/>
              </a:ext>
            </a:extLst>
          </p:cNvPr>
          <p:cNvGrpSpPr/>
          <p:nvPr/>
        </p:nvGrpSpPr>
        <p:grpSpPr>
          <a:xfrm>
            <a:off x="1013179" y="236765"/>
            <a:ext cx="1574640" cy="453600"/>
            <a:chOff x="1013179" y="236765"/>
            <a:chExt cx="15746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2B46329-D949-FCA8-4E74-BA2882795121}"/>
                    </a:ext>
                  </a:extLst>
                </p14:cNvPr>
                <p14:cNvContentPartPr/>
                <p14:nvPr/>
              </p14:nvContentPartPr>
              <p14:xfrm>
                <a:off x="1013179" y="236765"/>
                <a:ext cx="1574640" cy="453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2B46329-D949-FCA8-4E74-BA288279512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4539" y="228125"/>
                  <a:ext cx="15922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817F624-A859-94A2-32C7-1C4D473176B5}"/>
                    </a:ext>
                  </a:extLst>
                </p14:cNvPr>
                <p14:cNvContentPartPr/>
                <p14:nvPr/>
              </p14:nvContentPartPr>
              <p14:xfrm>
                <a:off x="1903819" y="311285"/>
                <a:ext cx="39240" cy="38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817F624-A859-94A2-32C7-1C4D473176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4819" y="302285"/>
                  <a:ext cx="5688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B6F507-1ED1-37BF-36E0-C9F647F5B843}"/>
              </a:ext>
            </a:extLst>
          </p:cNvPr>
          <p:cNvGrpSpPr/>
          <p:nvPr/>
        </p:nvGrpSpPr>
        <p:grpSpPr>
          <a:xfrm>
            <a:off x="3054379" y="515765"/>
            <a:ext cx="807480" cy="525960"/>
            <a:chOff x="3054379" y="515765"/>
            <a:chExt cx="80748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EEDE4DF-EF22-73B5-A4A3-3995E2438D2C}"/>
                    </a:ext>
                  </a:extLst>
                </p14:cNvPr>
                <p14:cNvContentPartPr/>
                <p14:nvPr/>
              </p14:nvContentPartPr>
              <p14:xfrm>
                <a:off x="3138259" y="546365"/>
                <a:ext cx="149760" cy="96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EEDE4DF-EF22-73B5-A4A3-3995E2438D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29619" y="537725"/>
                  <a:ext cx="167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D9847A2-70B5-4EAD-A109-8A6A07018693}"/>
                    </a:ext>
                  </a:extLst>
                </p14:cNvPr>
                <p14:cNvContentPartPr/>
                <p14:nvPr/>
              </p14:nvContentPartPr>
              <p14:xfrm>
                <a:off x="3088939" y="723125"/>
                <a:ext cx="296640" cy="33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D9847A2-70B5-4EAD-A109-8A6A0701869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80299" y="714485"/>
                  <a:ext cx="314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440974-10D8-6A26-8583-CAFCB50CD106}"/>
                    </a:ext>
                  </a:extLst>
                </p14:cNvPr>
                <p14:cNvContentPartPr/>
                <p14:nvPr/>
              </p14:nvContentPartPr>
              <p14:xfrm>
                <a:off x="3054379" y="819245"/>
                <a:ext cx="273960" cy="222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440974-10D8-6A26-8583-CAFCB50CD1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45379" y="810605"/>
                  <a:ext cx="2916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846B150-6537-AAA9-1C87-251BC1128CF4}"/>
                    </a:ext>
                  </a:extLst>
                </p14:cNvPr>
                <p14:cNvContentPartPr/>
                <p14:nvPr/>
              </p14:nvContentPartPr>
              <p14:xfrm>
                <a:off x="3574939" y="637085"/>
                <a:ext cx="92880" cy="233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846B150-6537-AAA9-1C87-251BC1128CF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65939" y="628085"/>
                  <a:ext cx="110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3FC9403-69B6-1B26-9E4B-E51EA4E05203}"/>
                    </a:ext>
                  </a:extLst>
                </p14:cNvPr>
                <p14:cNvContentPartPr/>
                <p14:nvPr/>
              </p14:nvContentPartPr>
              <p14:xfrm>
                <a:off x="3541099" y="577325"/>
                <a:ext cx="160200" cy="15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3FC9403-69B6-1B26-9E4B-E51EA4E052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32099" y="568685"/>
                  <a:ext cx="177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5063770-C762-E566-537B-4B096A18BDEA}"/>
                    </a:ext>
                  </a:extLst>
                </p14:cNvPr>
                <p14:cNvContentPartPr/>
                <p14:nvPr/>
              </p14:nvContentPartPr>
              <p14:xfrm>
                <a:off x="3822259" y="515765"/>
                <a:ext cx="39600" cy="83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5063770-C762-E566-537B-4B096A18BD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13619" y="507125"/>
                  <a:ext cx="57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803D3D9-B0C0-7C1B-AECA-C6FBCB8E0DE6}"/>
                    </a:ext>
                  </a:extLst>
                </p14:cNvPr>
                <p14:cNvContentPartPr/>
                <p14:nvPr/>
              </p14:nvContentPartPr>
              <p14:xfrm>
                <a:off x="3730819" y="854885"/>
                <a:ext cx="12240" cy="125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803D3D9-B0C0-7C1B-AECA-C6FBCB8E0DE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21819" y="846245"/>
                  <a:ext cx="29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C4FDA9E-7066-12B6-09EA-39A8B984C8DA}"/>
                    </a:ext>
                  </a:extLst>
                </p14:cNvPr>
                <p14:cNvContentPartPr/>
                <p14:nvPr/>
              </p14:nvContentPartPr>
              <p14:xfrm>
                <a:off x="3671419" y="998165"/>
                <a:ext cx="146880" cy="23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C4FDA9E-7066-12B6-09EA-39A8B984C8D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62419" y="989525"/>
                  <a:ext cx="16452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234301-C33B-0C37-D16A-BC9F9D357187}"/>
              </a:ext>
            </a:extLst>
          </p:cNvPr>
          <p:cNvGrpSpPr/>
          <p:nvPr/>
        </p:nvGrpSpPr>
        <p:grpSpPr>
          <a:xfrm>
            <a:off x="4268299" y="520085"/>
            <a:ext cx="932400" cy="433440"/>
            <a:chOff x="4268299" y="520085"/>
            <a:chExt cx="93240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1DB3EFD-E0B0-23F6-508A-58A5D03E4564}"/>
                    </a:ext>
                  </a:extLst>
                </p14:cNvPr>
                <p14:cNvContentPartPr/>
                <p14:nvPr/>
              </p14:nvContentPartPr>
              <p14:xfrm>
                <a:off x="4268299" y="659765"/>
                <a:ext cx="183600" cy="50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1DB3EFD-E0B0-23F6-508A-58A5D03E456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59659" y="651125"/>
                  <a:ext cx="201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2D394DE-3560-9459-8A23-2F142E378C0D}"/>
                    </a:ext>
                  </a:extLst>
                </p14:cNvPr>
                <p14:cNvContentPartPr/>
                <p14:nvPr/>
              </p14:nvContentPartPr>
              <p14:xfrm>
                <a:off x="4276219" y="785045"/>
                <a:ext cx="218880" cy="21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2D394DE-3560-9459-8A23-2F142E378C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67579" y="776045"/>
                  <a:ext cx="236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E303D7-0297-CF6D-A7E7-9CDDF795D007}"/>
                    </a:ext>
                  </a:extLst>
                </p14:cNvPr>
                <p14:cNvContentPartPr/>
                <p14:nvPr/>
              </p14:nvContentPartPr>
              <p14:xfrm>
                <a:off x="4587979" y="695765"/>
                <a:ext cx="154440" cy="135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E303D7-0297-CF6D-A7E7-9CDDF795D00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79339" y="686765"/>
                  <a:ext cx="172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18666E-A2B2-BAD0-DB52-BA130F578870}"/>
                    </a:ext>
                  </a:extLst>
                </p14:cNvPr>
                <p14:cNvContentPartPr/>
                <p14:nvPr/>
              </p14:nvContentPartPr>
              <p14:xfrm>
                <a:off x="4860139" y="683525"/>
                <a:ext cx="136800" cy="159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18666E-A2B2-BAD0-DB52-BA130F57887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51499" y="674525"/>
                  <a:ext cx="154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984DAE7-279B-8DE5-B584-69FF0EB8D456}"/>
                    </a:ext>
                  </a:extLst>
                </p14:cNvPr>
                <p14:cNvContentPartPr/>
                <p14:nvPr/>
              </p14:nvContentPartPr>
              <p14:xfrm>
                <a:off x="5138779" y="520085"/>
                <a:ext cx="42840" cy="78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984DAE7-279B-8DE5-B584-69FF0EB8D45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30139" y="511085"/>
                  <a:ext cx="60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CB784D0-D1B8-3820-C4D5-BE952322E655}"/>
                    </a:ext>
                  </a:extLst>
                </p14:cNvPr>
                <p14:cNvContentPartPr/>
                <p14:nvPr/>
              </p14:nvContentPartPr>
              <p14:xfrm>
                <a:off x="5066059" y="832205"/>
                <a:ext cx="134640" cy="121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CB784D0-D1B8-3820-C4D5-BE952322E6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57059" y="823565"/>
                  <a:ext cx="152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FB784E9-9FE5-7DE6-A08F-AFED349521E9}"/>
                    </a:ext>
                  </a:extLst>
                </p14:cNvPr>
                <p14:cNvContentPartPr/>
                <p14:nvPr/>
              </p14:nvContentPartPr>
              <p14:xfrm>
                <a:off x="4817659" y="607205"/>
                <a:ext cx="189720" cy="16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FB784E9-9FE5-7DE6-A08F-AFED349521E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08659" y="598205"/>
                  <a:ext cx="2073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255F68-51DD-2DF1-E4D2-940AB454F636}"/>
              </a:ext>
            </a:extLst>
          </p:cNvPr>
          <p:cNvGrpSpPr/>
          <p:nvPr/>
        </p:nvGrpSpPr>
        <p:grpSpPr>
          <a:xfrm>
            <a:off x="4310059" y="1372565"/>
            <a:ext cx="220680" cy="104760"/>
            <a:chOff x="4310059" y="1372565"/>
            <a:chExt cx="22068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D49B32B-2A04-3FC8-02C5-6149FE9517ED}"/>
                    </a:ext>
                  </a:extLst>
                </p14:cNvPr>
                <p14:cNvContentPartPr/>
                <p14:nvPr/>
              </p14:nvContentPartPr>
              <p14:xfrm>
                <a:off x="4310059" y="1372565"/>
                <a:ext cx="191880" cy="39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D49B32B-2A04-3FC8-02C5-6149FE9517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01059" y="1363565"/>
                  <a:ext cx="209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98C2D8C-1EB0-C1DF-8158-8AAC9AEFB13E}"/>
                    </a:ext>
                  </a:extLst>
                </p14:cNvPr>
                <p14:cNvContentPartPr/>
                <p14:nvPr/>
              </p14:nvContentPartPr>
              <p14:xfrm>
                <a:off x="4340659" y="1457165"/>
                <a:ext cx="190080" cy="20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98C2D8C-1EB0-C1DF-8158-8AAC9AEFB1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32019" y="1448525"/>
                  <a:ext cx="2077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0B4D349-6D42-4694-0136-27427F6168F4}"/>
              </a:ext>
            </a:extLst>
          </p:cNvPr>
          <p:cNvGrpSpPr/>
          <p:nvPr/>
        </p:nvGrpSpPr>
        <p:grpSpPr>
          <a:xfrm>
            <a:off x="4713979" y="1226045"/>
            <a:ext cx="757440" cy="434520"/>
            <a:chOff x="4713979" y="1226045"/>
            <a:chExt cx="75744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B254398-4467-D617-C3F5-52B79EA66C53}"/>
                    </a:ext>
                  </a:extLst>
                </p14:cNvPr>
                <p14:cNvContentPartPr/>
                <p14:nvPr/>
              </p14:nvContentPartPr>
              <p14:xfrm>
                <a:off x="4713979" y="1365725"/>
                <a:ext cx="183960" cy="142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B254398-4467-D617-C3F5-52B79EA66C5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05339" y="1356725"/>
                  <a:ext cx="201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99553B5-6B84-9D09-FF6E-95ED199F376F}"/>
                    </a:ext>
                  </a:extLst>
                </p14:cNvPr>
                <p14:cNvContentPartPr/>
                <p14:nvPr/>
              </p14:nvContentPartPr>
              <p14:xfrm>
                <a:off x="4985779" y="1354565"/>
                <a:ext cx="267120" cy="186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99553B5-6B84-9D09-FF6E-95ED199F376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77139" y="1345565"/>
                  <a:ext cx="284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CDAA5D4-2589-9F44-7BAD-9A157238674E}"/>
                    </a:ext>
                  </a:extLst>
                </p14:cNvPr>
                <p14:cNvContentPartPr/>
                <p14:nvPr/>
              </p14:nvContentPartPr>
              <p14:xfrm>
                <a:off x="5131579" y="1266365"/>
                <a:ext cx="24840" cy="10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CDAA5D4-2589-9F44-7BAD-9A157238674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22579" y="1257365"/>
                  <a:ext cx="42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9DFFA03-C8B0-88DA-F370-D3627A377564}"/>
                    </a:ext>
                  </a:extLst>
                </p14:cNvPr>
                <p14:cNvContentPartPr/>
                <p14:nvPr/>
              </p14:nvContentPartPr>
              <p14:xfrm>
                <a:off x="5018899" y="1326125"/>
                <a:ext cx="241920" cy="26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9DFFA03-C8B0-88DA-F370-D3627A37756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09899" y="1317125"/>
                  <a:ext cx="259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C7956A6-FD5F-ED42-34BD-F96860205D2C}"/>
                    </a:ext>
                  </a:extLst>
                </p14:cNvPr>
                <p14:cNvContentPartPr/>
                <p14:nvPr/>
              </p14:nvContentPartPr>
              <p14:xfrm>
                <a:off x="5368099" y="1226045"/>
                <a:ext cx="27360" cy="63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C7956A6-FD5F-ED42-34BD-F96860205D2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59099" y="1217045"/>
                  <a:ext cx="45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A753EE6-1FA6-D45E-7900-C84893D172BD}"/>
                    </a:ext>
                  </a:extLst>
                </p14:cNvPr>
                <p14:cNvContentPartPr/>
                <p14:nvPr/>
              </p14:nvContentPartPr>
              <p14:xfrm>
                <a:off x="5394019" y="1515125"/>
                <a:ext cx="77400" cy="145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A753EE6-1FA6-D45E-7900-C84893D172B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85019" y="1506485"/>
                  <a:ext cx="9504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27D17BB-E846-0F47-580A-550BA53DC374}"/>
                  </a:ext>
                </a:extLst>
              </p14:cNvPr>
              <p14:cNvContentPartPr/>
              <p14:nvPr/>
            </p14:nvContentPartPr>
            <p14:xfrm>
              <a:off x="4361179" y="2167085"/>
              <a:ext cx="176760" cy="10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27D17BB-E846-0F47-580A-550BA53DC37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352179" y="2158085"/>
                <a:ext cx="1944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100B2C8-4A3F-30FC-7281-636F786B4B0B}"/>
                  </a:ext>
                </a:extLst>
              </p14:cNvPr>
              <p14:cNvContentPartPr/>
              <p14:nvPr/>
            </p14:nvContentPartPr>
            <p14:xfrm>
              <a:off x="4386739" y="2259245"/>
              <a:ext cx="142560" cy="23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100B2C8-4A3F-30FC-7281-636F786B4B0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77739" y="2250245"/>
                <a:ext cx="1602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FCEA44A-616C-4E9B-F24E-ACB363A7DA05}"/>
                  </a:ext>
                </a:extLst>
              </p14:cNvPr>
              <p14:cNvContentPartPr/>
              <p14:nvPr/>
            </p14:nvContentPartPr>
            <p14:xfrm>
              <a:off x="7185019" y="1744445"/>
              <a:ext cx="357120" cy="288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FCEA44A-616C-4E9B-F24E-ACB363A7DA0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76379" y="1735445"/>
                <a:ext cx="374760" cy="30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610A5349-24AD-1315-F263-6468387F0A97}"/>
              </a:ext>
            </a:extLst>
          </p:cNvPr>
          <p:cNvGrpSpPr/>
          <p:nvPr/>
        </p:nvGrpSpPr>
        <p:grpSpPr>
          <a:xfrm>
            <a:off x="7659859" y="1520885"/>
            <a:ext cx="3577680" cy="522360"/>
            <a:chOff x="7659859" y="1520885"/>
            <a:chExt cx="357768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6908449-6E02-7530-C776-9089659940FE}"/>
                    </a:ext>
                  </a:extLst>
                </p14:cNvPr>
                <p14:cNvContentPartPr/>
                <p14:nvPr/>
              </p14:nvContentPartPr>
              <p14:xfrm>
                <a:off x="7659859" y="1718165"/>
                <a:ext cx="928800" cy="312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6908449-6E02-7530-C776-9089659940F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51219" y="1709525"/>
                  <a:ext cx="9464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237E89F-EF0D-C1D0-145E-BAFE4FA20D0E}"/>
                    </a:ext>
                  </a:extLst>
                </p14:cNvPr>
                <p14:cNvContentPartPr/>
                <p14:nvPr/>
              </p14:nvContentPartPr>
              <p14:xfrm>
                <a:off x="8068459" y="1719245"/>
                <a:ext cx="473040" cy="39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237E89F-EF0D-C1D0-145E-BAFE4FA20D0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59819" y="1710605"/>
                  <a:ext cx="490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431E681-FB15-8212-3182-818ECC50BD59}"/>
                    </a:ext>
                  </a:extLst>
                </p14:cNvPr>
                <p14:cNvContentPartPr/>
                <p14:nvPr/>
              </p14:nvContentPartPr>
              <p14:xfrm>
                <a:off x="8695579" y="1531325"/>
                <a:ext cx="978840" cy="416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431E681-FB15-8212-3182-818ECC50BD5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86579" y="1522325"/>
                  <a:ext cx="9964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586B403-A9AE-4542-C1C2-414B11056EEC}"/>
                    </a:ext>
                  </a:extLst>
                </p14:cNvPr>
                <p14:cNvContentPartPr/>
                <p14:nvPr/>
              </p14:nvContentPartPr>
              <p14:xfrm>
                <a:off x="9460579" y="1687565"/>
                <a:ext cx="36000" cy="25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586B403-A9AE-4542-C1C2-414B11056EE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51579" y="1678925"/>
                  <a:ext cx="53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18A84E4-CF3B-C601-DCA9-05F1F36A3B0F}"/>
                    </a:ext>
                  </a:extLst>
                </p14:cNvPr>
                <p14:cNvContentPartPr/>
                <p14:nvPr/>
              </p14:nvContentPartPr>
              <p14:xfrm>
                <a:off x="9139459" y="1570565"/>
                <a:ext cx="384840" cy="118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18A84E4-CF3B-C601-DCA9-05F1F36A3B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30459" y="1561925"/>
                  <a:ext cx="402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C695617-1FD1-4FF1-1353-8B9F152360AA}"/>
                    </a:ext>
                  </a:extLst>
                </p14:cNvPr>
                <p14:cNvContentPartPr/>
                <p14:nvPr/>
              </p14:nvContentPartPr>
              <p14:xfrm>
                <a:off x="9874939" y="1640405"/>
                <a:ext cx="216720" cy="402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C695617-1FD1-4FF1-1353-8B9F152360A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66299" y="1631765"/>
                  <a:ext cx="2343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0E26A03-E056-B916-DDAE-2431705ABA4A}"/>
                    </a:ext>
                  </a:extLst>
                </p14:cNvPr>
                <p14:cNvContentPartPr/>
                <p14:nvPr/>
              </p14:nvContentPartPr>
              <p14:xfrm>
                <a:off x="10182739" y="1520885"/>
                <a:ext cx="1054800" cy="371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0E26A03-E056-B916-DDAE-2431705ABA4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173739" y="1512245"/>
                  <a:ext cx="1072440" cy="38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A29BC41-39FE-3308-5DF5-88763A7D8E6B}"/>
                  </a:ext>
                </a:extLst>
              </p14:cNvPr>
              <p14:cNvContentPartPr/>
              <p14:nvPr/>
            </p14:nvContentPartPr>
            <p14:xfrm>
              <a:off x="7600819" y="2641205"/>
              <a:ext cx="725760" cy="1800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A29BC41-39FE-3308-5DF5-88763A7D8E6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92179" y="2632205"/>
                <a:ext cx="74340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52D71A45-6A3E-CEE2-3784-7803597ACF9F}"/>
              </a:ext>
            </a:extLst>
          </p:cNvPr>
          <p:cNvGrpSpPr/>
          <p:nvPr/>
        </p:nvGrpSpPr>
        <p:grpSpPr>
          <a:xfrm>
            <a:off x="7186819" y="2069525"/>
            <a:ext cx="3964680" cy="865800"/>
            <a:chOff x="7186819" y="2069525"/>
            <a:chExt cx="3964680" cy="86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34F1404-9BAB-5517-69E8-95E07A19C92C}"/>
                    </a:ext>
                  </a:extLst>
                </p14:cNvPr>
                <p14:cNvContentPartPr/>
                <p14:nvPr/>
              </p14:nvContentPartPr>
              <p14:xfrm>
                <a:off x="7186819" y="2261045"/>
                <a:ext cx="208800" cy="106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34F1404-9BAB-5517-69E8-95E07A19C92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78179" y="2252045"/>
                  <a:ext cx="226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AD03032-E2B2-F330-14F9-4BC447CEA583}"/>
                    </a:ext>
                  </a:extLst>
                </p14:cNvPr>
                <p14:cNvContentPartPr/>
                <p14:nvPr/>
              </p14:nvContentPartPr>
              <p14:xfrm>
                <a:off x="7631059" y="2243045"/>
                <a:ext cx="219600" cy="122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AD03032-E2B2-F330-14F9-4BC447CEA58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22059" y="2234045"/>
                  <a:ext cx="237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6D27173-E78A-AD36-AC61-4155953BD905}"/>
                    </a:ext>
                  </a:extLst>
                </p14:cNvPr>
                <p14:cNvContentPartPr/>
                <p14:nvPr/>
              </p14:nvContentPartPr>
              <p14:xfrm>
                <a:off x="7935619" y="2108765"/>
                <a:ext cx="60840" cy="111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6D27173-E78A-AD36-AC61-4155953BD90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26979" y="2099765"/>
                  <a:ext cx="78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02C55B3-ACF4-E00C-5F9C-EA7B1109569D}"/>
                    </a:ext>
                  </a:extLst>
                </p14:cNvPr>
                <p14:cNvContentPartPr/>
                <p14:nvPr/>
              </p14:nvContentPartPr>
              <p14:xfrm>
                <a:off x="7885939" y="2158805"/>
                <a:ext cx="160920" cy="23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02C55B3-ACF4-E00C-5F9C-EA7B1109569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77299" y="2149805"/>
                  <a:ext cx="178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C149F9A-0FF0-3B0C-C359-8A0693BF75B1}"/>
                    </a:ext>
                  </a:extLst>
                </p14:cNvPr>
                <p14:cNvContentPartPr/>
                <p14:nvPr/>
              </p14:nvContentPartPr>
              <p14:xfrm>
                <a:off x="8080699" y="2074565"/>
                <a:ext cx="62640" cy="182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C149F9A-0FF0-3B0C-C359-8A0693BF75B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71699" y="2065565"/>
                  <a:ext cx="80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8D7BD6E-82D9-3E84-7D91-D771064281BA}"/>
                    </a:ext>
                  </a:extLst>
                </p14:cNvPr>
                <p14:cNvContentPartPr/>
                <p14:nvPr/>
              </p14:nvContentPartPr>
              <p14:xfrm>
                <a:off x="7906819" y="2290565"/>
                <a:ext cx="221760" cy="39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8D7BD6E-82D9-3E84-7D91-D771064281B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98179" y="2281925"/>
                  <a:ext cx="239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9575B27-ECB5-05CD-507C-E2EB0C49D54C}"/>
                    </a:ext>
                  </a:extLst>
                </p14:cNvPr>
                <p14:cNvContentPartPr/>
                <p14:nvPr/>
              </p14:nvContentPartPr>
              <p14:xfrm>
                <a:off x="8415499" y="2169605"/>
                <a:ext cx="56160" cy="186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9575B27-ECB5-05CD-507C-E2EB0C49D54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06859" y="2160965"/>
                  <a:ext cx="73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8C73C44-9B00-3965-0A57-875ECFDD7218}"/>
                    </a:ext>
                  </a:extLst>
                </p14:cNvPr>
                <p14:cNvContentPartPr/>
                <p14:nvPr/>
              </p14:nvContentPartPr>
              <p14:xfrm>
                <a:off x="8436379" y="2143685"/>
                <a:ext cx="183240" cy="48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8C73C44-9B00-3965-0A57-875ECFDD721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27379" y="2134685"/>
                  <a:ext cx="200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B5A7685-E43A-8E3A-D5B9-D6445BB9BEA4}"/>
                    </a:ext>
                  </a:extLst>
                </p14:cNvPr>
                <p14:cNvContentPartPr/>
                <p14:nvPr/>
              </p14:nvContentPartPr>
              <p14:xfrm>
                <a:off x="8422699" y="2232605"/>
                <a:ext cx="159120" cy="27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B5A7685-E43A-8E3A-D5B9-D6445BB9BEA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13699" y="2223605"/>
                  <a:ext cx="176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18F42CF-B3D2-898F-C78C-90C5C9D7CAAD}"/>
                    </a:ext>
                  </a:extLst>
                </p14:cNvPr>
                <p14:cNvContentPartPr/>
                <p14:nvPr/>
              </p14:nvContentPartPr>
              <p14:xfrm>
                <a:off x="8573899" y="2199845"/>
                <a:ext cx="902880" cy="177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18F42CF-B3D2-898F-C78C-90C5C9D7CAA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64899" y="2191205"/>
                  <a:ext cx="920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38AB8AE-147D-FA47-1968-7678912A30BC}"/>
                    </a:ext>
                  </a:extLst>
                </p14:cNvPr>
                <p14:cNvContentPartPr/>
                <p14:nvPr/>
              </p14:nvContentPartPr>
              <p14:xfrm>
                <a:off x="9183739" y="2119205"/>
                <a:ext cx="21240" cy="13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38AB8AE-147D-FA47-1968-7678912A30B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74739" y="2110565"/>
                  <a:ext cx="38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92514D3-444E-D8A2-F36B-EC6021DEBFBE}"/>
                    </a:ext>
                  </a:extLst>
                </p14:cNvPr>
                <p14:cNvContentPartPr/>
                <p14:nvPr/>
              </p14:nvContentPartPr>
              <p14:xfrm>
                <a:off x="9674779" y="2069525"/>
                <a:ext cx="1273680" cy="454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92514D3-444E-D8A2-F36B-EC6021DEBF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66139" y="2060525"/>
                  <a:ext cx="12913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66D4D94-DD3A-DEAB-52F8-44631CF5A1BC}"/>
                    </a:ext>
                  </a:extLst>
                </p14:cNvPr>
                <p14:cNvContentPartPr/>
                <p14:nvPr/>
              </p14:nvContentPartPr>
              <p14:xfrm>
                <a:off x="10809139" y="2135045"/>
                <a:ext cx="201600" cy="25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66D4D94-DD3A-DEAB-52F8-44631CF5A1B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00499" y="2126405"/>
                  <a:ext cx="219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31816AB-1A39-7C40-6821-2B00201B268F}"/>
                    </a:ext>
                  </a:extLst>
                </p14:cNvPr>
                <p14:cNvContentPartPr/>
                <p14:nvPr/>
              </p14:nvContentPartPr>
              <p14:xfrm>
                <a:off x="7231099" y="2556965"/>
                <a:ext cx="232560" cy="378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31816AB-1A39-7C40-6821-2B00201B268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22459" y="2548325"/>
                  <a:ext cx="2502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6EEA6A5-E3A9-4856-463B-B4E2D475BC29}"/>
                    </a:ext>
                  </a:extLst>
                </p14:cNvPr>
                <p14:cNvContentPartPr/>
                <p14:nvPr/>
              </p14:nvContentPartPr>
              <p14:xfrm>
                <a:off x="8516299" y="2446445"/>
                <a:ext cx="1534680" cy="444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6EEA6A5-E3A9-4856-463B-B4E2D475BC2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07299" y="2437445"/>
                  <a:ext cx="15523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A2B5201-EE97-C214-EECF-08706CB0FA48}"/>
                    </a:ext>
                  </a:extLst>
                </p14:cNvPr>
                <p14:cNvContentPartPr/>
                <p14:nvPr/>
              </p14:nvContentPartPr>
              <p14:xfrm>
                <a:off x="9694579" y="2578205"/>
                <a:ext cx="151200" cy="15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A2B5201-EE97-C214-EECF-08706CB0FA4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85939" y="2569565"/>
                  <a:ext cx="168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C3FC27F-B44A-5ABC-70E8-DCACFCD71D5F}"/>
                    </a:ext>
                  </a:extLst>
                </p14:cNvPr>
                <p14:cNvContentPartPr/>
                <p14:nvPr/>
              </p14:nvContentPartPr>
              <p14:xfrm>
                <a:off x="9482899" y="2571725"/>
                <a:ext cx="7560" cy="3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C3FC27F-B44A-5ABC-70E8-DCACFCD71D5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74259" y="2563085"/>
                  <a:ext cx="25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AB71AB8-CB86-974A-9A8B-BB91AC30BB0E}"/>
                    </a:ext>
                  </a:extLst>
                </p14:cNvPr>
                <p14:cNvContentPartPr/>
                <p14:nvPr/>
              </p14:nvContentPartPr>
              <p14:xfrm>
                <a:off x="10139899" y="2428085"/>
                <a:ext cx="1011600" cy="376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AB71AB8-CB86-974A-9A8B-BB91AC30BB0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31259" y="2419445"/>
                  <a:ext cx="10292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0DB1129-CEB9-76BD-4D0D-5F55309E15E9}"/>
                    </a:ext>
                  </a:extLst>
                </p14:cNvPr>
                <p14:cNvContentPartPr/>
                <p14:nvPr/>
              </p14:nvContentPartPr>
              <p14:xfrm>
                <a:off x="10921819" y="2580005"/>
                <a:ext cx="21240" cy="3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0DB1129-CEB9-76BD-4D0D-5F55309E15E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913179" y="2571005"/>
                  <a:ext cx="38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AE97DB7-3F55-A047-AE78-7E621BA7DC6C}"/>
                    </a:ext>
                  </a:extLst>
                </p14:cNvPr>
                <p14:cNvContentPartPr/>
                <p14:nvPr/>
              </p14:nvContentPartPr>
              <p14:xfrm>
                <a:off x="10632019" y="2538965"/>
                <a:ext cx="343440" cy="34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AE97DB7-3F55-A047-AE78-7E621BA7DC6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623019" y="2530325"/>
                  <a:ext cx="3610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9778CDB-AA47-0D41-5D0B-95EFF7C1F074}"/>
              </a:ext>
            </a:extLst>
          </p:cNvPr>
          <p:cNvGrpSpPr/>
          <p:nvPr/>
        </p:nvGrpSpPr>
        <p:grpSpPr>
          <a:xfrm>
            <a:off x="949099" y="3062765"/>
            <a:ext cx="249840" cy="355680"/>
            <a:chOff x="949099" y="3062765"/>
            <a:chExt cx="24984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040D2F8-AB53-F9B8-6E01-A45300F3FF1D}"/>
                    </a:ext>
                  </a:extLst>
                </p14:cNvPr>
                <p14:cNvContentPartPr/>
                <p14:nvPr/>
              </p14:nvContentPartPr>
              <p14:xfrm>
                <a:off x="949099" y="3062765"/>
                <a:ext cx="105120" cy="245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040D2F8-AB53-F9B8-6E01-A45300F3FF1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0099" y="3054125"/>
                  <a:ext cx="122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71A3F63-99ED-F06A-0746-DF31B9A7BE81}"/>
                    </a:ext>
                  </a:extLst>
                </p14:cNvPr>
                <p14:cNvContentPartPr/>
                <p14:nvPr/>
              </p14:nvContentPartPr>
              <p14:xfrm>
                <a:off x="1083739" y="3077165"/>
                <a:ext cx="115200" cy="341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71A3F63-99ED-F06A-0746-DF31B9A7BE8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4739" y="3068525"/>
                  <a:ext cx="132840" cy="35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215995C-9BAE-A7B9-8D3C-0AD29DFF132F}"/>
              </a:ext>
            </a:extLst>
          </p:cNvPr>
          <p:cNvGrpSpPr/>
          <p:nvPr/>
        </p:nvGrpSpPr>
        <p:grpSpPr>
          <a:xfrm>
            <a:off x="1360579" y="2828045"/>
            <a:ext cx="4865040" cy="534240"/>
            <a:chOff x="1360579" y="2828045"/>
            <a:chExt cx="4865040" cy="53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B164ADD-D547-38F6-CFD9-AF198E3F84B5}"/>
                    </a:ext>
                  </a:extLst>
                </p14:cNvPr>
                <p14:cNvContentPartPr/>
                <p14:nvPr/>
              </p14:nvContentPartPr>
              <p14:xfrm>
                <a:off x="1360579" y="2997245"/>
                <a:ext cx="1292040" cy="320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B164ADD-D547-38F6-CFD9-AF198E3F84B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51579" y="2988245"/>
                  <a:ext cx="13096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C4D6F39-B0D8-BB32-25EA-FE5763269D10}"/>
                    </a:ext>
                  </a:extLst>
                </p14:cNvPr>
                <p14:cNvContentPartPr/>
                <p14:nvPr/>
              </p14:nvContentPartPr>
              <p14:xfrm>
                <a:off x="2436619" y="3113885"/>
                <a:ext cx="24480" cy="13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C4D6F39-B0D8-BB32-25EA-FE5763269D1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27619" y="3105245"/>
                  <a:ext cx="42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99FEA04-A817-E4C0-1B91-C63C27D8556C}"/>
                    </a:ext>
                  </a:extLst>
                </p14:cNvPr>
                <p14:cNvContentPartPr/>
                <p14:nvPr/>
              </p14:nvContentPartPr>
              <p14:xfrm>
                <a:off x="2016499" y="3123245"/>
                <a:ext cx="398520" cy="24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99FEA04-A817-E4C0-1B91-C63C27D8556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07499" y="3114605"/>
                  <a:ext cx="416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5E3DED1-C7A4-A964-777B-FB418642A422}"/>
                    </a:ext>
                  </a:extLst>
                </p14:cNvPr>
                <p14:cNvContentPartPr/>
                <p14:nvPr/>
              </p14:nvContentPartPr>
              <p14:xfrm>
                <a:off x="2776459" y="3231965"/>
                <a:ext cx="331200" cy="130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5E3DED1-C7A4-A964-777B-FB418642A42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67819" y="3222965"/>
                  <a:ext cx="348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CF2635D-2CE7-E3B1-BC17-3FD99D59F1FE}"/>
                    </a:ext>
                  </a:extLst>
                </p14:cNvPr>
                <p14:cNvContentPartPr/>
                <p14:nvPr/>
              </p14:nvContentPartPr>
              <p14:xfrm>
                <a:off x="2919739" y="3089405"/>
                <a:ext cx="13320" cy="11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CF2635D-2CE7-E3B1-BC17-3FD99D59F1F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10739" y="3080405"/>
                  <a:ext cx="30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57A26C3-A1CB-3DB5-9C53-FD18FA3982E0}"/>
                    </a:ext>
                  </a:extLst>
                </p14:cNvPr>
                <p14:cNvContentPartPr/>
                <p14:nvPr/>
              </p14:nvContentPartPr>
              <p14:xfrm>
                <a:off x="3345619" y="3028205"/>
                <a:ext cx="508320" cy="311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57A26C3-A1CB-3DB5-9C53-FD18FA3982E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36619" y="3019565"/>
                  <a:ext cx="525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4027CB-3961-71F5-B53E-1BAF8B43CFE9}"/>
                    </a:ext>
                  </a:extLst>
                </p14:cNvPr>
                <p14:cNvContentPartPr/>
                <p14:nvPr/>
              </p14:nvContentPartPr>
              <p14:xfrm>
                <a:off x="4013419" y="3061325"/>
                <a:ext cx="309960" cy="266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4027CB-3961-71F5-B53E-1BAF8B43CFE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04419" y="3052685"/>
                  <a:ext cx="3276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0058E52-8F9E-A2E3-4438-99192CEFAA73}"/>
                    </a:ext>
                  </a:extLst>
                </p14:cNvPr>
                <p14:cNvContentPartPr/>
                <p14:nvPr/>
              </p14:nvContentPartPr>
              <p14:xfrm>
                <a:off x="4068499" y="3094445"/>
                <a:ext cx="179280" cy="36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0058E52-8F9E-A2E3-4438-99192CEFAA7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59859" y="3085445"/>
                  <a:ext cx="196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C07622D-2A80-E9E2-56B1-AA5A24E9B4A0}"/>
                    </a:ext>
                  </a:extLst>
                </p14:cNvPr>
                <p14:cNvContentPartPr/>
                <p14:nvPr/>
              </p14:nvContentPartPr>
              <p14:xfrm>
                <a:off x="4480339" y="2880605"/>
                <a:ext cx="545040" cy="438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C07622D-2A80-E9E2-56B1-AA5A24E9B4A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71339" y="2871965"/>
                  <a:ext cx="5626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22EFB9A-7A64-4B80-D1C5-BD5A7128E48F}"/>
                    </a:ext>
                  </a:extLst>
                </p14:cNvPr>
                <p14:cNvContentPartPr/>
                <p14:nvPr/>
              </p14:nvContentPartPr>
              <p14:xfrm>
                <a:off x="4572139" y="3110285"/>
                <a:ext cx="161640" cy="33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22EFB9A-7A64-4B80-D1C5-BD5A7128E48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63139" y="3101285"/>
                  <a:ext cx="179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9DB47C7-5C7F-0FD6-430F-044594F29740}"/>
                    </a:ext>
                  </a:extLst>
                </p14:cNvPr>
                <p14:cNvContentPartPr/>
                <p14:nvPr/>
              </p14:nvContentPartPr>
              <p14:xfrm>
                <a:off x="5166859" y="2828045"/>
                <a:ext cx="1058760" cy="453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9DB47C7-5C7F-0FD6-430F-044594F2974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57859" y="2819045"/>
                  <a:ext cx="107640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1B28603-405D-F94E-D531-9948105AD8A7}"/>
                    </a:ext>
                  </a:extLst>
                </p14:cNvPr>
                <p14:cNvContentPartPr/>
                <p14:nvPr/>
              </p14:nvContentPartPr>
              <p14:xfrm>
                <a:off x="5887939" y="2999765"/>
                <a:ext cx="65520" cy="10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1B28603-405D-F94E-D531-9948105AD8A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78939" y="2990765"/>
                  <a:ext cx="83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1A4431F-07DC-2446-F63C-D68E51F7583F}"/>
                    </a:ext>
                  </a:extLst>
                </p14:cNvPr>
                <p14:cNvContentPartPr/>
                <p14:nvPr/>
              </p14:nvContentPartPr>
              <p14:xfrm>
                <a:off x="5611099" y="2985365"/>
                <a:ext cx="318960" cy="13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1A4431F-07DC-2446-F63C-D68E51F7583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02099" y="2976725"/>
                  <a:ext cx="3366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80E2A88-A384-3B2F-B20B-DC854D05E86E}"/>
              </a:ext>
            </a:extLst>
          </p:cNvPr>
          <p:cNvGrpSpPr/>
          <p:nvPr/>
        </p:nvGrpSpPr>
        <p:grpSpPr>
          <a:xfrm>
            <a:off x="882139" y="3432125"/>
            <a:ext cx="3143520" cy="477720"/>
            <a:chOff x="882139" y="3432125"/>
            <a:chExt cx="314352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5639003-BCEB-6D99-1777-147BEA22CFCC}"/>
                    </a:ext>
                  </a:extLst>
                </p14:cNvPr>
                <p14:cNvContentPartPr/>
                <p14:nvPr/>
              </p14:nvContentPartPr>
              <p14:xfrm>
                <a:off x="882139" y="3526445"/>
                <a:ext cx="249120" cy="344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5639003-BCEB-6D99-1777-147BEA22CFC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73499" y="3517805"/>
                  <a:ext cx="2667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1006BBA-C956-0E1D-E02D-2CDB36ED9487}"/>
                    </a:ext>
                  </a:extLst>
                </p14:cNvPr>
                <p14:cNvContentPartPr/>
                <p14:nvPr/>
              </p14:nvContentPartPr>
              <p14:xfrm>
                <a:off x="1364899" y="3647045"/>
                <a:ext cx="141120" cy="73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1006BBA-C956-0E1D-E02D-2CDB36ED948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355899" y="3638405"/>
                  <a:ext cx="158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88197DC-03F4-DFAF-44F3-0A2D81E5AF90}"/>
                    </a:ext>
                  </a:extLst>
                </p14:cNvPr>
                <p14:cNvContentPartPr/>
                <p14:nvPr/>
              </p14:nvContentPartPr>
              <p14:xfrm>
                <a:off x="1653619" y="3475685"/>
                <a:ext cx="881280" cy="434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88197DC-03F4-DFAF-44F3-0A2D81E5AF9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44619" y="3466685"/>
                  <a:ext cx="8989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5913170-30FC-E528-ECFB-4E8B13D1607A}"/>
                    </a:ext>
                  </a:extLst>
                </p14:cNvPr>
                <p14:cNvContentPartPr/>
                <p14:nvPr/>
              </p14:nvContentPartPr>
              <p14:xfrm>
                <a:off x="1972219" y="3539045"/>
                <a:ext cx="32760" cy="4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5913170-30FC-E528-ECFB-4E8B13D1607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63219" y="3530405"/>
                  <a:ext cx="50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A1674A9-8882-D946-BB8A-4579CC400D5F}"/>
                    </a:ext>
                  </a:extLst>
                </p14:cNvPr>
                <p14:cNvContentPartPr/>
                <p14:nvPr/>
              </p14:nvContentPartPr>
              <p14:xfrm>
                <a:off x="2694019" y="3432125"/>
                <a:ext cx="1331640" cy="288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A1674A9-8882-D946-BB8A-4579CC400D5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85379" y="3423125"/>
                  <a:ext cx="134928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31302E1-2BAD-285B-F2BD-C47D7759CCC1}"/>
              </a:ext>
            </a:extLst>
          </p:cNvPr>
          <p:cNvGrpSpPr/>
          <p:nvPr/>
        </p:nvGrpSpPr>
        <p:grpSpPr>
          <a:xfrm>
            <a:off x="2816419" y="4105325"/>
            <a:ext cx="1419480" cy="587880"/>
            <a:chOff x="2816419" y="4105325"/>
            <a:chExt cx="1419480" cy="58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CE4979A-2AE4-7395-FC8B-E791CF598CC0}"/>
                    </a:ext>
                  </a:extLst>
                </p14:cNvPr>
                <p14:cNvContentPartPr/>
                <p14:nvPr/>
              </p14:nvContentPartPr>
              <p14:xfrm>
                <a:off x="2816419" y="4233125"/>
                <a:ext cx="329760" cy="302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CE4979A-2AE4-7395-FC8B-E791CF598CC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07779" y="4224125"/>
                  <a:ext cx="347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08114CF-72AF-F5A1-3B99-F40BA2D73DEA}"/>
                    </a:ext>
                  </a:extLst>
                </p14:cNvPr>
                <p14:cNvContentPartPr/>
                <p14:nvPr/>
              </p14:nvContentPartPr>
              <p14:xfrm>
                <a:off x="2954299" y="4426445"/>
                <a:ext cx="211320" cy="129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08114CF-72AF-F5A1-3B99-F40BA2D73DE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45299" y="4417805"/>
                  <a:ext cx="228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BD8C7E2-87AF-FB72-E6F9-10B93F781660}"/>
                    </a:ext>
                  </a:extLst>
                </p14:cNvPr>
                <p14:cNvContentPartPr/>
                <p14:nvPr/>
              </p14:nvContentPartPr>
              <p14:xfrm>
                <a:off x="2966179" y="4105325"/>
                <a:ext cx="43560" cy="27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BD8C7E2-87AF-FB72-E6F9-10B93F78166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57179" y="4096685"/>
                  <a:ext cx="61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2FBB88F-1A20-3DAF-464A-F3627F2AF09D}"/>
                    </a:ext>
                  </a:extLst>
                </p14:cNvPr>
                <p14:cNvContentPartPr/>
                <p14:nvPr/>
              </p14:nvContentPartPr>
              <p14:xfrm>
                <a:off x="3237619" y="4555685"/>
                <a:ext cx="16920" cy="137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2FBB88F-1A20-3DAF-464A-F3627F2AF09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28619" y="4546685"/>
                  <a:ext cx="34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19E1951-9971-977C-74B8-661717BBCE96}"/>
                    </a:ext>
                  </a:extLst>
                </p14:cNvPr>
                <p14:cNvContentPartPr/>
                <p14:nvPr/>
              </p14:nvContentPartPr>
              <p14:xfrm>
                <a:off x="3415459" y="4153925"/>
                <a:ext cx="115200" cy="433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19E1951-9971-977C-74B8-661717BBCE9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06459" y="4144925"/>
                  <a:ext cx="1328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E2BF5A4-E31A-0D5D-8EEF-127BCA83B9A0}"/>
                    </a:ext>
                  </a:extLst>
                </p14:cNvPr>
                <p14:cNvContentPartPr/>
                <p14:nvPr/>
              </p14:nvContentPartPr>
              <p14:xfrm>
                <a:off x="3595819" y="4226645"/>
                <a:ext cx="151200" cy="305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E2BF5A4-E31A-0D5D-8EEF-127BCA83B9A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86819" y="4218005"/>
                  <a:ext cx="168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4C0F6C9-AEA6-4918-FB35-B5621FBED23B}"/>
                    </a:ext>
                  </a:extLst>
                </p14:cNvPr>
                <p14:cNvContentPartPr/>
                <p14:nvPr/>
              </p14:nvContentPartPr>
              <p14:xfrm>
                <a:off x="3591499" y="4352285"/>
                <a:ext cx="176400" cy="29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4C0F6C9-AEA6-4918-FB35-B5621FBED23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82859" y="4343645"/>
                  <a:ext cx="194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81C150A-AD9A-57A6-262C-34EA7533EA0A}"/>
                    </a:ext>
                  </a:extLst>
                </p14:cNvPr>
                <p14:cNvContentPartPr/>
                <p14:nvPr/>
              </p14:nvContentPartPr>
              <p14:xfrm>
                <a:off x="3781219" y="4518965"/>
                <a:ext cx="52560" cy="86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81C150A-AD9A-57A6-262C-34EA7533EA0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72579" y="4509965"/>
                  <a:ext cx="70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F64C713-E084-2E2C-2CFF-0804A5EC32B6}"/>
                    </a:ext>
                  </a:extLst>
                </p14:cNvPr>
                <p14:cNvContentPartPr/>
                <p14:nvPr/>
              </p14:nvContentPartPr>
              <p14:xfrm>
                <a:off x="3933139" y="4328885"/>
                <a:ext cx="168840" cy="150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F64C713-E084-2E2C-2CFF-0804A5EC32B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24139" y="4320245"/>
                  <a:ext cx="186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FD6F549-418E-91C6-2129-45CBA12E620F}"/>
                    </a:ext>
                  </a:extLst>
                </p14:cNvPr>
                <p14:cNvContentPartPr/>
                <p14:nvPr/>
              </p14:nvContentPartPr>
              <p14:xfrm>
                <a:off x="4030699" y="4232765"/>
                <a:ext cx="20160" cy="330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FD6F549-418E-91C6-2129-45CBA12E620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22059" y="4224125"/>
                  <a:ext cx="378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CB310E6-5F0D-E551-6E8D-D4657B83F467}"/>
                    </a:ext>
                  </a:extLst>
                </p14:cNvPr>
                <p14:cNvContentPartPr/>
                <p14:nvPr/>
              </p14:nvContentPartPr>
              <p14:xfrm>
                <a:off x="4107739" y="4160765"/>
                <a:ext cx="128160" cy="446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CB310E6-5F0D-E551-6E8D-D4657B83F46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98739" y="4152125"/>
                  <a:ext cx="145800" cy="46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3A3CF33-BAA5-C083-8DE4-5283FF2431DB}"/>
              </a:ext>
            </a:extLst>
          </p:cNvPr>
          <p:cNvGrpSpPr/>
          <p:nvPr/>
        </p:nvGrpSpPr>
        <p:grpSpPr>
          <a:xfrm>
            <a:off x="4414099" y="4348325"/>
            <a:ext cx="234000" cy="75960"/>
            <a:chOff x="4414099" y="4348325"/>
            <a:chExt cx="23400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F029A00-D2B5-68E6-64AF-286EE927541F}"/>
                    </a:ext>
                  </a:extLst>
                </p14:cNvPr>
                <p14:cNvContentPartPr/>
                <p14:nvPr/>
              </p14:nvContentPartPr>
              <p14:xfrm>
                <a:off x="4414099" y="4348325"/>
                <a:ext cx="165600" cy="14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F029A00-D2B5-68E6-64AF-286EE927541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05099" y="4339685"/>
                  <a:ext cx="183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49353BE-9A00-ED23-1D1B-DA1D0161B03A}"/>
                    </a:ext>
                  </a:extLst>
                </p14:cNvPr>
                <p14:cNvContentPartPr/>
                <p14:nvPr/>
              </p14:nvContentPartPr>
              <p14:xfrm>
                <a:off x="4457299" y="4406285"/>
                <a:ext cx="190800" cy="18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49353BE-9A00-ED23-1D1B-DA1D0161B03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48299" y="4397645"/>
                  <a:ext cx="2084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A34C6B4-873F-41B0-D46D-503615A8DA31}"/>
              </a:ext>
            </a:extLst>
          </p:cNvPr>
          <p:cNvGrpSpPr/>
          <p:nvPr/>
        </p:nvGrpSpPr>
        <p:grpSpPr>
          <a:xfrm>
            <a:off x="4840339" y="3922445"/>
            <a:ext cx="2599560" cy="768960"/>
            <a:chOff x="4840339" y="3922445"/>
            <a:chExt cx="2599560" cy="76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1EB2F07-8860-A64A-D894-47EB940A9F9F}"/>
                    </a:ext>
                  </a:extLst>
                </p14:cNvPr>
                <p14:cNvContentPartPr/>
                <p14:nvPr/>
              </p14:nvContentPartPr>
              <p14:xfrm>
                <a:off x="4995859" y="4135565"/>
                <a:ext cx="243000" cy="138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1EB2F07-8860-A64A-D894-47EB940A9F9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87219" y="4126565"/>
                  <a:ext cx="260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3B117BB-FD82-BC9B-C121-41BDBAAA7253}"/>
                    </a:ext>
                  </a:extLst>
                </p14:cNvPr>
                <p14:cNvContentPartPr/>
                <p14:nvPr/>
              </p14:nvContentPartPr>
              <p14:xfrm>
                <a:off x="4840339" y="4278845"/>
                <a:ext cx="569520" cy="42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3B117BB-FD82-BC9B-C121-41BDBAAA725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31699" y="4269845"/>
                  <a:ext cx="587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AB737F4-03D4-C486-96A5-E6703FF85F82}"/>
                    </a:ext>
                  </a:extLst>
                </p14:cNvPr>
                <p14:cNvContentPartPr/>
                <p14:nvPr/>
              </p14:nvContentPartPr>
              <p14:xfrm>
                <a:off x="4873819" y="4414925"/>
                <a:ext cx="80280" cy="162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AB737F4-03D4-C486-96A5-E6703FF85F8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65179" y="4406285"/>
                  <a:ext cx="97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DDD237E-EFBD-E2A8-5E2D-60629FB998D2}"/>
                    </a:ext>
                  </a:extLst>
                </p14:cNvPr>
                <p14:cNvContentPartPr/>
                <p14:nvPr/>
              </p14:nvContentPartPr>
              <p14:xfrm>
                <a:off x="4999099" y="4456685"/>
                <a:ext cx="17280" cy="127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DDD237E-EFBD-E2A8-5E2D-60629FB998D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90099" y="4448045"/>
                  <a:ext cx="34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6B5E603-4BEF-60D0-4B1D-025AD6059FB1}"/>
                    </a:ext>
                  </a:extLst>
                </p14:cNvPr>
                <p14:cNvContentPartPr/>
                <p14:nvPr/>
              </p14:nvContentPartPr>
              <p14:xfrm>
                <a:off x="5085859" y="4407365"/>
                <a:ext cx="17640" cy="147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6B5E603-4BEF-60D0-4B1D-025AD6059FB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76859" y="4398365"/>
                  <a:ext cx="35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B113619-617F-37B2-3D7A-C1A0AC906CEA}"/>
                    </a:ext>
                  </a:extLst>
                </p14:cNvPr>
                <p14:cNvContentPartPr/>
                <p14:nvPr/>
              </p14:nvContentPartPr>
              <p14:xfrm>
                <a:off x="4974259" y="4417085"/>
                <a:ext cx="190080" cy="24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B113619-617F-37B2-3D7A-C1A0AC906CE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965259" y="4408445"/>
                  <a:ext cx="207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6B9529A-D679-74F6-383D-F4D76D23F8FE}"/>
                    </a:ext>
                  </a:extLst>
                </p14:cNvPr>
                <p14:cNvContentPartPr/>
                <p14:nvPr/>
              </p14:nvContentPartPr>
              <p14:xfrm>
                <a:off x="5207899" y="4350845"/>
                <a:ext cx="75240" cy="234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6B9529A-D679-74F6-383D-F4D76D23F8F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98899" y="4342205"/>
                  <a:ext cx="92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936287E-1F21-EBA6-2A36-4E967127A98E}"/>
                    </a:ext>
                  </a:extLst>
                </p14:cNvPr>
                <p14:cNvContentPartPr/>
                <p14:nvPr/>
              </p14:nvContentPartPr>
              <p14:xfrm>
                <a:off x="5166859" y="4367045"/>
                <a:ext cx="160560" cy="78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936287E-1F21-EBA6-2A36-4E967127A98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57859" y="4358045"/>
                  <a:ext cx="178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32A5C40-A051-F0C1-E47E-E2B10114AF4B}"/>
                    </a:ext>
                  </a:extLst>
                </p14:cNvPr>
                <p14:cNvContentPartPr/>
                <p14:nvPr/>
              </p14:nvContentPartPr>
              <p14:xfrm>
                <a:off x="5362339" y="4456685"/>
                <a:ext cx="84960" cy="124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32A5C40-A051-F0C1-E47E-E2B10114AF4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53339" y="4447685"/>
                  <a:ext cx="102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3E39775-9CAD-A781-2043-74CA701B850E}"/>
                    </a:ext>
                  </a:extLst>
                </p14:cNvPr>
                <p14:cNvContentPartPr/>
                <p14:nvPr/>
              </p14:nvContentPartPr>
              <p14:xfrm>
                <a:off x="5487619" y="4360205"/>
                <a:ext cx="100800" cy="95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3E39775-9CAD-A781-2043-74CA701B850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478619" y="4351565"/>
                  <a:ext cx="118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E820ECC-2171-72DC-988B-282E94CE0DE5}"/>
                    </a:ext>
                  </a:extLst>
                </p14:cNvPr>
                <p14:cNvContentPartPr/>
                <p14:nvPr/>
              </p14:nvContentPartPr>
              <p14:xfrm>
                <a:off x="5763019" y="4119365"/>
                <a:ext cx="166680" cy="115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E820ECC-2171-72DC-988B-282E94CE0DE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54379" y="4110725"/>
                  <a:ext cx="184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2E1CCE4-D3F6-2CF8-E302-03BE5E7C5937}"/>
                    </a:ext>
                  </a:extLst>
                </p14:cNvPr>
                <p14:cNvContentPartPr/>
                <p14:nvPr/>
              </p14:nvContentPartPr>
              <p14:xfrm>
                <a:off x="5702899" y="4252565"/>
                <a:ext cx="327600" cy="68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2E1CCE4-D3F6-2CF8-E302-03BE5E7C593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93899" y="4243565"/>
                  <a:ext cx="345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FC45846-BF92-CBDC-423B-1792DEC24B5E}"/>
                    </a:ext>
                  </a:extLst>
                </p14:cNvPr>
                <p14:cNvContentPartPr/>
                <p14:nvPr/>
              </p14:nvContentPartPr>
              <p14:xfrm>
                <a:off x="5783179" y="4378925"/>
                <a:ext cx="162720" cy="198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FC45846-BF92-CBDC-423B-1792DEC24B5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74539" y="4369925"/>
                  <a:ext cx="180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386A604-2603-FA3D-F480-980F1630DAB8}"/>
                    </a:ext>
                  </a:extLst>
                </p14:cNvPr>
                <p14:cNvContentPartPr/>
                <p14:nvPr/>
              </p14:nvContentPartPr>
              <p14:xfrm>
                <a:off x="6228139" y="4017125"/>
                <a:ext cx="98280" cy="396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386A604-2603-FA3D-F480-980F1630DAB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19139" y="4008125"/>
                  <a:ext cx="1159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4A932C0-B180-AFEB-12A0-D4C1A75389BA}"/>
                    </a:ext>
                  </a:extLst>
                </p14:cNvPr>
                <p14:cNvContentPartPr/>
                <p14:nvPr/>
              </p14:nvContentPartPr>
              <p14:xfrm>
                <a:off x="6414619" y="4143485"/>
                <a:ext cx="119520" cy="215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4A932C0-B180-AFEB-12A0-D4C1A75389B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05979" y="4134485"/>
                  <a:ext cx="137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71B8788-2974-D07E-9241-B348622C33EB}"/>
                    </a:ext>
                  </a:extLst>
                </p14:cNvPr>
                <p14:cNvContentPartPr/>
                <p14:nvPr/>
              </p14:nvContentPartPr>
              <p14:xfrm>
                <a:off x="6533779" y="4349765"/>
                <a:ext cx="97920" cy="96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71B8788-2974-D07E-9241-B348622C33E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24779" y="4341125"/>
                  <a:ext cx="115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4C38F44-9B49-3216-5FFD-0A75E82E455B}"/>
                    </a:ext>
                  </a:extLst>
                </p14:cNvPr>
                <p14:cNvContentPartPr/>
                <p14:nvPr/>
              </p14:nvContentPartPr>
              <p14:xfrm>
                <a:off x="6414979" y="4098485"/>
                <a:ext cx="150120" cy="10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4C38F44-9B49-3216-5FFD-0A75E82E455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05979" y="4089845"/>
                  <a:ext cx="167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80DF5EC-4166-58D9-3CD0-32A1CA03E8D7}"/>
                    </a:ext>
                  </a:extLst>
                </p14:cNvPr>
                <p14:cNvContentPartPr/>
                <p14:nvPr/>
              </p14:nvContentPartPr>
              <p14:xfrm>
                <a:off x="6634939" y="4022165"/>
                <a:ext cx="70560" cy="85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80DF5EC-4166-58D9-3CD0-32A1CA03E8D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26299" y="4013525"/>
                  <a:ext cx="88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7519CFC-81D2-EBFF-F262-F8B9E844F077}"/>
                    </a:ext>
                  </a:extLst>
                </p14:cNvPr>
                <p14:cNvContentPartPr/>
                <p14:nvPr/>
              </p14:nvContentPartPr>
              <p14:xfrm>
                <a:off x="6743659" y="3975725"/>
                <a:ext cx="78120" cy="383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7519CFC-81D2-EBFF-F262-F8B9E844F07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35019" y="3967085"/>
                  <a:ext cx="957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16F4FB9-5981-24E2-AF51-7329E9C09744}"/>
                    </a:ext>
                  </a:extLst>
                </p14:cNvPr>
                <p14:cNvContentPartPr/>
                <p14:nvPr/>
              </p14:nvContentPartPr>
              <p14:xfrm>
                <a:off x="6862099" y="4336085"/>
                <a:ext cx="78480" cy="159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16F4FB9-5981-24E2-AF51-7329E9C0974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53099" y="4327445"/>
                  <a:ext cx="96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5DF6310-E6B3-92CC-CF13-03EC0A936BB7}"/>
                    </a:ext>
                  </a:extLst>
                </p14:cNvPr>
                <p14:cNvContentPartPr/>
                <p14:nvPr/>
              </p14:nvContentPartPr>
              <p14:xfrm>
                <a:off x="6819259" y="4406645"/>
                <a:ext cx="135000" cy="1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5DF6310-E6B3-92CC-CF13-03EC0A936BB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810619" y="4397645"/>
                  <a:ext cx="152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B59FCB7-C1AB-E7B9-EF8D-D0E751E0B363}"/>
                    </a:ext>
                  </a:extLst>
                </p14:cNvPr>
                <p14:cNvContentPartPr/>
                <p14:nvPr/>
              </p14:nvContentPartPr>
              <p14:xfrm>
                <a:off x="7002859" y="4389365"/>
                <a:ext cx="46440" cy="126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B59FCB7-C1AB-E7B9-EF8D-D0E751E0B36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993859" y="4380365"/>
                  <a:ext cx="64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1ABCFDF-9102-9817-0A1D-CAB35D52F041}"/>
                    </a:ext>
                  </a:extLst>
                </p14:cNvPr>
                <p14:cNvContentPartPr/>
                <p14:nvPr/>
              </p14:nvContentPartPr>
              <p14:xfrm>
                <a:off x="7026259" y="4300085"/>
                <a:ext cx="27000" cy="16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1ABCFDF-9102-9817-0A1D-CAB35D52F04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17619" y="4291445"/>
                  <a:ext cx="44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7218EC8-6DBC-0782-8379-2A9B0107F831}"/>
                    </a:ext>
                  </a:extLst>
                </p14:cNvPr>
                <p14:cNvContentPartPr/>
                <p14:nvPr/>
              </p14:nvContentPartPr>
              <p14:xfrm>
                <a:off x="5623699" y="3940445"/>
                <a:ext cx="41040" cy="750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7218EC8-6DBC-0782-8379-2A9B0107F83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15059" y="3931445"/>
                  <a:ext cx="5868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4BBEE64-D84D-DC9D-9FF3-D14320F3212E}"/>
                    </a:ext>
                  </a:extLst>
                </p14:cNvPr>
                <p14:cNvContentPartPr/>
                <p14:nvPr/>
              </p14:nvContentPartPr>
              <p14:xfrm>
                <a:off x="7173499" y="3947285"/>
                <a:ext cx="25560" cy="640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4BBEE64-D84D-DC9D-9FF3-D14320F3212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64859" y="3938285"/>
                  <a:ext cx="4320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38F8CC3-7FC5-1BAE-F279-FA2987A1D2BD}"/>
                    </a:ext>
                  </a:extLst>
                </p14:cNvPr>
                <p14:cNvContentPartPr/>
                <p14:nvPr/>
              </p14:nvContentPartPr>
              <p14:xfrm>
                <a:off x="7315339" y="3922445"/>
                <a:ext cx="124560" cy="140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38F8CC3-7FC5-1BAE-F279-FA2987A1D2B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06339" y="3913805"/>
                  <a:ext cx="14220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19B7719-4AD0-B794-AF08-17C1FF30AF58}"/>
              </a:ext>
            </a:extLst>
          </p:cNvPr>
          <p:cNvGrpSpPr/>
          <p:nvPr/>
        </p:nvGrpSpPr>
        <p:grpSpPr>
          <a:xfrm>
            <a:off x="4748899" y="1949285"/>
            <a:ext cx="1344240" cy="420120"/>
            <a:chOff x="4748899" y="1949285"/>
            <a:chExt cx="134424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969A291-59E7-D198-533E-963475FBE6BD}"/>
                    </a:ext>
                  </a:extLst>
                </p14:cNvPr>
                <p14:cNvContentPartPr/>
                <p14:nvPr/>
              </p14:nvContentPartPr>
              <p14:xfrm>
                <a:off x="4748899" y="2191205"/>
                <a:ext cx="151560" cy="32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969A291-59E7-D198-533E-963475FBE6B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740259" y="2182565"/>
                  <a:ext cx="169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0277A1C-031C-52B8-1156-1F3D51353D55}"/>
                    </a:ext>
                  </a:extLst>
                </p14:cNvPr>
                <p14:cNvContentPartPr/>
                <p14:nvPr/>
              </p14:nvContentPartPr>
              <p14:xfrm>
                <a:off x="4998019" y="2157365"/>
                <a:ext cx="68400" cy="108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0277A1C-031C-52B8-1156-1F3D51353D5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989379" y="2148725"/>
                  <a:ext cx="86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06275BC-3333-B51C-1CA3-75CACBF09B0B}"/>
                    </a:ext>
                  </a:extLst>
                </p14:cNvPr>
                <p14:cNvContentPartPr/>
                <p14:nvPr/>
              </p14:nvContentPartPr>
              <p14:xfrm>
                <a:off x="5027179" y="2084285"/>
                <a:ext cx="11160" cy="18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06275BC-3333-B51C-1CA3-75CACBF09B0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18539" y="2075645"/>
                  <a:ext cx="28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A41B140-B633-C443-0DEA-15E5672428D5}"/>
                    </a:ext>
                  </a:extLst>
                </p14:cNvPr>
                <p14:cNvContentPartPr/>
                <p14:nvPr/>
              </p14:nvContentPartPr>
              <p14:xfrm>
                <a:off x="5647819" y="2142965"/>
                <a:ext cx="216720" cy="159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A41B140-B633-C443-0DEA-15E5672428D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639179" y="2133965"/>
                  <a:ext cx="234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CDA8D7C-24C7-FAED-C524-D625CEE76249}"/>
                    </a:ext>
                  </a:extLst>
                </p14:cNvPr>
                <p14:cNvContentPartPr/>
                <p14:nvPr/>
              </p14:nvContentPartPr>
              <p14:xfrm>
                <a:off x="5888659" y="2211005"/>
                <a:ext cx="142200" cy="158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CDA8D7C-24C7-FAED-C524-D625CEE7624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880019" y="2202365"/>
                  <a:ext cx="159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B39B66D-4A54-8CC4-9CAC-382D57A1BB61}"/>
                    </a:ext>
                  </a:extLst>
                </p14:cNvPr>
                <p14:cNvContentPartPr/>
                <p14:nvPr/>
              </p14:nvContentPartPr>
              <p14:xfrm>
                <a:off x="5672299" y="2091125"/>
                <a:ext cx="208440" cy="18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B39B66D-4A54-8CC4-9CAC-382D57A1BB6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663299" y="2082485"/>
                  <a:ext cx="226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AFFDA7C-A08D-3C1F-DE11-08E3B03EFE86}"/>
                    </a:ext>
                  </a:extLst>
                </p14:cNvPr>
                <p14:cNvContentPartPr/>
                <p14:nvPr/>
              </p14:nvContentPartPr>
              <p14:xfrm>
                <a:off x="6048139" y="1949285"/>
                <a:ext cx="45000" cy="108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AFFDA7C-A08D-3C1F-DE11-08E3B03EFE8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039139" y="1940285"/>
                  <a:ext cx="62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CEF6352-6FCE-6AC4-5EE3-6A8A63AF04DB}"/>
                    </a:ext>
                  </a:extLst>
                </p14:cNvPr>
                <p14:cNvContentPartPr/>
                <p14:nvPr/>
              </p14:nvContentPartPr>
              <p14:xfrm>
                <a:off x="5159659" y="2123525"/>
                <a:ext cx="158400" cy="132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CEF6352-6FCE-6AC4-5EE3-6A8A63AF04D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150659" y="2114525"/>
                  <a:ext cx="176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DC97399-23F8-6AB1-7F9E-ECDE5939CC1D}"/>
                    </a:ext>
                  </a:extLst>
                </p14:cNvPr>
                <p14:cNvContentPartPr/>
                <p14:nvPr/>
              </p14:nvContentPartPr>
              <p14:xfrm>
                <a:off x="5415619" y="2148725"/>
                <a:ext cx="174960" cy="130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DC97399-23F8-6AB1-7F9E-ECDE5939CC1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406979" y="2139725"/>
                  <a:ext cx="19260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040B0285-53CB-40D2-6CFE-4BD16993E401}"/>
              </a:ext>
            </a:extLst>
          </p:cNvPr>
          <p:cNvGrpSpPr/>
          <p:nvPr/>
        </p:nvGrpSpPr>
        <p:grpSpPr>
          <a:xfrm>
            <a:off x="4503019" y="4859525"/>
            <a:ext cx="3348720" cy="896760"/>
            <a:chOff x="4503019" y="4859525"/>
            <a:chExt cx="3348720" cy="89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BE0F68D-E7AC-0BC0-2279-9ED43997BE64}"/>
                    </a:ext>
                  </a:extLst>
                </p14:cNvPr>
                <p14:cNvContentPartPr/>
                <p14:nvPr/>
              </p14:nvContentPartPr>
              <p14:xfrm>
                <a:off x="4503019" y="5200805"/>
                <a:ext cx="212400" cy="21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BE0F68D-E7AC-0BC0-2279-9ED43997BE6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494379" y="5192165"/>
                  <a:ext cx="230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6E516E8-C247-9CE6-86BE-8FCCEC376350}"/>
                    </a:ext>
                  </a:extLst>
                </p14:cNvPr>
                <p14:cNvContentPartPr/>
                <p14:nvPr/>
              </p14:nvContentPartPr>
              <p14:xfrm>
                <a:off x="4540819" y="5255165"/>
                <a:ext cx="182520" cy="10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6E516E8-C247-9CE6-86BE-8FCCEC37635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31819" y="5246165"/>
                  <a:ext cx="200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806C8C8-A05A-CDE1-02F6-33A0C14AD801}"/>
                    </a:ext>
                  </a:extLst>
                </p14:cNvPr>
                <p14:cNvContentPartPr/>
                <p14:nvPr/>
              </p14:nvContentPartPr>
              <p14:xfrm>
                <a:off x="5143819" y="5021165"/>
                <a:ext cx="170640" cy="176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806C8C8-A05A-CDE1-02F6-33A0C14AD80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135179" y="5012165"/>
                  <a:ext cx="188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D48C6A6-A86A-6A7E-DD21-88B0925B17C4}"/>
                    </a:ext>
                  </a:extLst>
                </p14:cNvPr>
                <p14:cNvContentPartPr/>
                <p14:nvPr/>
              </p14:nvContentPartPr>
              <p14:xfrm>
                <a:off x="5330659" y="4859525"/>
                <a:ext cx="80640" cy="153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D48C6A6-A86A-6A7E-DD21-88B0925B17C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322019" y="4850525"/>
                  <a:ext cx="98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8E5B755-F385-99FA-514E-8EF75D11633A}"/>
                    </a:ext>
                  </a:extLst>
                </p14:cNvPr>
                <p14:cNvContentPartPr/>
                <p14:nvPr/>
              </p14:nvContentPartPr>
              <p14:xfrm>
                <a:off x="5474299" y="5039525"/>
                <a:ext cx="190440" cy="183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8E5B755-F385-99FA-514E-8EF75D11633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65659" y="5030525"/>
                  <a:ext cx="208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DC1EF99-E144-1B44-6039-78B99B8D5944}"/>
                    </a:ext>
                  </a:extLst>
                </p14:cNvPr>
                <p14:cNvContentPartPr/>
                <p14:nvPr/>
              </p14:nvContentPartPr>
              <p14:xfrm>
                <a:off x="5648899" y="4904165"/>
                <a:ext cx="149040" cy="146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DC1EF99-E144-1B44-6039-78B99B8D594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640259" y="4895165"/>
                  <a:ext cx="166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E423FF4-C1FC-CECB-0A8D-99B6540F95D2}"/>
                    </a:ext>
                  </a:extLst>
                </p14:cNvPr>
                <p14:cNvContentPartPr/>
                <p14:nvPr/>
              </p14:nvContentPartPr>
              <p14:xfrm>
                <a:off x="4909099" y="5280365"/>
                <a:ext cx="1346400" cy="78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E423FF4-C1FC-CECB-0A8D-99B6540F95D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900459" y="5271725"/>
                  <a:ext cx="1364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BFB33F8-5C9A-930E-0C31-C18DF14A636A}"/>
                    </a:ext>
                  </a:extLst>
                </p14:cNvPr>
                <p14:cNvContentPartPr/>
                <p14:nvPr/>
              </p14:nvContentPartPr>
              <p14:xfrm>
                <a:off x="4964539" y="5475485"/>
                <a:ext cx="176040" cy="218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BFB33F8-5C9A-930E-0C31-C18DF14A636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955539" y="5466845"/>
                  <a:ext cx="193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D5061AC-1F60-60E5-D29B-608688DDCD31}"/>
                    </a:ext>
                  </a:extLst>
                </p14:cNvPr>
                <p14:cNvContentPartPr/>
                <p14:nvPr/>
              </p14:nvContentPartPr>
              <p14:xfrm>
                <a:off x="5203939" y="5526245"/>
                <a:ext cx="47880" cy="157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D5061AC-1F60-60E5-D29B-608688DDCD3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194939" y="5517605"/>
                  <a:ext cx="65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EAF636E-F7EB-B31E-7219-07AB5E644EC3}"/>
                    </a:ext>
                  </a:extLst>
                </p14:cNvPr>
                <p14:cNvContentPartPr/>
                <p14:nvPr/>
              </p14:nvContentPartPr>
              <p14:xfrm>
                <a:off x="5300059" y="5514725"/>
                <a:ext cx="14760" cy="165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EAF636E-F7EB-B31E-7219-07AB5E644EC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91059" y="5505725"/>
                  <a:ext cx="32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BA46AD2-A6F0-9D5D-E177-466A2331A385}"/>
                    </a:ext>
                  </a:extLst>
                </p14:cNvPr>
                <p14:cNvContentPartPr/>
                <p14:nvPr/>
              </p14:nvContentPartPr>
              <p14:xfrm>
                <a:off x="5127619" y="5450285"/>
                <a:ext cx="300240" cy="100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BA46AD2-A6F0-9D5D-E177-466A2331A38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118979" y="5441285"/>
                  <a:ext cx="317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59CB533-CD89-92AC-434B-5E08A163CA6D}"/>
                    </a:ext>
                  </a:extLst>
                </p14:cNvPr>
                <p14:cNvContentPartPr/>
                <p14:nvPr/>
              </p14:nvContentPartPr>
              <p14:xfrm>
                <a:off x="5530819" y="5343365"/>
                <a:ext cx="115920" cy="322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59CB533-CD89-92AC-434B-5E08A163CA6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521819" y="5334365"/>
                  <a:ext cx="1335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1F1E398-8B6A-6532-1264-7FDA63DC6461}"/>
                    </a:ext>
                  </a:extLst>
                </p14:cNvPr>
                <p14:cNvContentPartPr/>
                <p14:nvPr/>
              </p14:nvContentPartPr>
              <p14:xfrm>
                <a:off x="5424259" y="5422925"/>
                <a:ext cx="225720" cy="89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1F1E398-8B6A-6532-1264-7FDA63DC646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415619" y="5413925"/>
                  <a:ext cx="243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A279CB6-F5DD-426F-010C-A9714F224FEB}"/>
                    </a:ext>
                  </a:extLst>
                </p14:cNvPr>
                <p14:cNvContentPartPr/>
                <p14:nvPr/>
              </p14:nvContentPartPr>
              <p14:xfrm>
                <a:off x="5788939" y="5500325"/>
                <a:ext cx="199800" cy="172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A279CB6-F5DD-426F-010C-A9714F224FE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80299" y="5491685"/>
                  <a:ext cx="217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85092BA-28A5-7652-9BF2-144E023C8EF5}"/>
                    </a:ext>
                  </a:extLst>
                </p14:cNvPr>
                <p14:cNvContentPartPr/>
                <p14:nvPr/>
              </p14:nvContentPartPr>
              <p14:xfrm>
                <a:off x="6017179" y="5375045"/>
                <a:ext cx="91440" cy="102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85092BA-28A5-7652-9BF2-144E023C8EF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008179" y="5366405"/>
                  <a:ext cx="109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32989E0-8D24-1184-4C3A-5833ADD01267}"/>
                    </a:ext>
                  </a:extLst>
                </p14:cNvPr>
                <p14:cNvContentPartPr/>
                <p14:nvPr/>
              </p14:nvContentPartPr>
              <p14:xfrm>
                <a:off x="6333619" y="4954925"/>
                <a:ext cx="52560" cy="783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32989E0-8D24-1184-4C3A-5833ADD0126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324619" y="4945925"/>
                  <a:ext cx="70200" cy="80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A56559E-96D2-C176-AB00-C5FEF5875242}"/>
                    </a:ext>
                  </a:extLst>
                </p14:cNvPr>
                <p14:cNvContentPartPr/>
                <p14:nvPr/>
              </p14:nvContentPartPr>
              <p14:xfrm>
                <a:off x="6467539" y="5052845"/>
                <a:ext cx="109440" cy="457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A56559E-96D2-C176-AB00-C5FEF587524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458899" y="5044205"/>
                  <a:ext cx="1270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87CF4FC-5E9A-4845-23AA-7DC7312D98FB}"/>
                    </a:ext>
                  </a:extLst>
                </p14:cNvPr>
                <p14:cNvContentPartPr/>
                <p14:nvPr/>
              </p14:nvContentPartPr>
              <p14:xfrm>
                <a:off x="6691099" y="5218805"/>
                <a:ext cx="100440" cy="152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87CF4FC-5E9A-4845-23AA-7DC7312D98F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682459" y="5210165"/>
                  <a:ext cx="118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F106E52-53D6-39CE-DAE5-157E225ADC1E}"/>
                    </a:ext>
                  </a:extLst>
                </p14:cNvPr>
                <p14:cNvContentPartPr/>
                <p14:nvPr/>
              </p14:nvContentPartPr>
              <p14:xfrm>
                <a:off x="6652939" y="5111525"/>
                <a:ext cx="165240" cy="18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F106E52-53D6-39CE-DAE5-157E225ADC1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644299" y="5102885"/>
                  <a:ext cx="182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88518F3-2983-4D0A-8C04-75909CF29DB2}"/>
                    </a:ext>
                  </a:extLst>
                </p14:cNvPr>
                <p14:cNvContentPartPr/>
                <p14:nvPr/>
              </p14:nvContentPartPr>
              <p14:xfrm>
                <a:off x="6796939" y="5366765"/>
                <a:ext cx="165600" cy="116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88518F3-2983-4D0A-8C04-75909CF29DB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787939" y="5358125"/>
                  <a:ext cx="183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63BF228-61B9-185C-0511-F3EC58B75EA6}"/>
                    </a:ext>
                  </a:extLst>
                </p14:cNvPr>
                <p14:cNvContentPartPr/>
                <p14:nvPr/>
              </p14:nvContentPartPr>
              <p14:xfrm>
                <a:off x="6936619" y="5074805"/>
                <a:ext cx="57240" cy="127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63BF228-61B9-185C-0511-F3EC58B75EA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927979" y="5065805"/>
                  <a:ext cx="74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AFA6062-1292-252B-EFA2-49F7AEDD81F0}"/>
                    </a:ext>
                  </a:extLst>
                </p14:cNvPr>
                <p14:cNvContentPartPr/>
                <p14:nvPr/>
              </p14:nvContentPartPr>
              <p14:xfrm>
                <a:off x="7024819" y="5029805"/>
                <a:ext cx="150840" cy="603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AFA6062-1292-252B-EFA2-49F7AEDD81F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015819" y="5021165"/>
                  <a:ext cx="16848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7997324-F406-C812-293E-A22762EA4EED}"/>
                    </a:ext>
                  </a:extLst>
                </p14:cNvPr>
                <p14:cNvContentPartPr/>
                <p14:nvPr/>
              </p14:nvContentPartPr>
              <p14:xfrm>
                <a:off x="7258099" y="5458565"/>
                <a:ext cx="56160" cy="203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7997324-F406-C812-293E-A22762EA4EE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249099" y="5449925"/>
                  <a:ext cx="73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21B3FD2-E93F-1296-EB29-6B5D65756B2B}"/>
                    </a:ext>
                  </a:extLst>
                </p14:cNvPr>
                <p14:cNvContentPartPr/>
                <p14:nvPr/>
              </p14:nvContentPartPr>
              <p14:xfrm>
                <a:off x="7235419" y="5580245"/>
                <a:ext cx="146880" cy="25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21B3FD2-E93F-1296-EB29-6B5D65756B2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226419" y="5571245"/>
                  <a:ext cx="164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8143CCE-8459-4DC8-8268-190CDC5A6014}"/>
                    </a:ext>
                  </a:extLst>
                </p14:cNvPr>
                <p14:cNvContentPartPr/>
                <p14:nvPr/>
              </p14:nvContentPartPr>
              <p14:xfrm>
                <a:off x="7426579" y="5568365"/>
                <a:ext cx="32400" cy="115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8143CCE-8459-4DC8-8268-190CDC5A601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17579" y="5559365"/>
                  <a:ext cx="50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EAE19F7-29AA-FB6A-21FB-8F8787BAEE88}"/>
                    </a:ext>
                  </a:extLst>
                </p14:cNvPr>
                <p14:cNvContentPartPr/>
                <p14:nvPr/>
              </p14:nvContentPartPr>
              <p14:xfrm>
                <a:off x="7472299" y="5477645"/>
                <a:ext cx="21240" cy="18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EAE19F7-29AA-FB6A-21FB-8F8787BAEE8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63299" y="5468645"/>
                  <a:ext cx="38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DD754D9-174D-B761-2C07-8679EF62A1B4}"/>
                    </a:ext>
                  </a:extLst>
                </p14:cNvPr>
                <p14:cNvContentPartPr/>
                <p14:nvPr/>
              </p14:nvContentPartPr>
              <p14:xfrm>
                <a:off x="7605499" y="5019725"/>
                <a:ext cx="29160" cy="736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DD754D9-174D-B761-2C07-8679EF62A1B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596859" y="5010725"/>
                  <a:ext cx="46800" cy="75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58AB00B-1C79-CD05-9D2C-DC2786528FEA}"/>
                    </a:ext>
                  </a:extLst>
                </p14:cNvPr>
                <p14:cNvContentPartPr/>
                <p14:nvPr/>
              </p14:nvContentPartPr>
              <p14:xfrm>
                <a:off x="7692619" y="5016485"/>
                <a:ext cx="159120" cy="147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58AB00B-1C79-CD05-9D2C-DC2786528FE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83619" y="5007845"/>
                  <a:ext cx="17676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8B005A1-451F-00F0-822C-CACB8EB46E85}"/>
              </a:ext>
            </a:extLst>
          </p:cNvPr>
          <p:cNvGrpSpPr/>
          <p:nvPr/>
        </p:nvGrpSpPr>
        <p:grpSpPr>
          <a:xfrm>
            <a:off x="8508739" y="4783565"/>
            <a:ext cx="1245240" cy="499680"/>
            <a:chOff x="8508739" y="4783565"/>
            <a:chExt cx="124524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6FCB400-7AD5-47ED-8FE1-198E472AB462}"/>
                    </a:ext>
                  </a:extLst>
                </p14:cNvPr>
                <p14:cNvContentPartPr/>
                <p14:nvPr/>
              </p14:nvContentPartPr>
              <p14:xfrm>
                <a:off x="8508739" y="5019365"/>
                <a:ext cx="311040" cy="181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6FCB400-7AD5-47ED-8FE1-198E472AB46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499739" y="5010725"/>
                  <a:ext cx="328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BB2A4A8-B2F1-F022-ED3F-20AD502CCE57}"/>
                    </a:ext>
                  </a:extLst>
                </p14:cNvPr>
                <p14:cNvContentPartPr/>
                <p14:nvPr/>
              </p14:nvContentPartPr>
              <p14:xfrm>
                <a:off x="8596219" y="4835765"/>
                <a:ext cx="46440" cy="16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BB2A4A8-B2F1-F022-ED3F-20AD502CCE5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587219" y="4826765"/>
                  <a:ext cx="64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CA8F8D7-B4D3-80E9-FEBF-ED7423D917D4}"/>
                    </a:ext>
                  </a:extLst>
                </p14:cNvPr>
                <p14:cNvContentPartPr/>
                <p14:nvPr/>
              </p14:nvContentPartPr>
              <p14:xfrm>
                <a:off x="8920219" y="4783565"/>
                <a:ext cx="833760" cy="499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CA8F8D7-B4D3-80E9-FEBF-ED7423D917D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911219" y="4774565"/>
                  <a:ext cx="85140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302C67D-8A8A-3E53-0E03-3DE8821C0010}"/>
                    </a:ext>
                  </a:extLst>
                </p14:cNvPr>
                <p14:cNvContentPartPr/>
                <p14:nvPr/>
              </p14:nvContentPartPr>
              <p14:xfrm>
                <a:off x="9221899" y="4832885"/>
                <a:ext cx="46440" cy="26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302C67D-8A8A-3E53-0E03-3DE8821C001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213259" y="4824245"/>
                  <a:ext cx="640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A75C518B-2A92-4C7F-5E8B-BA441CB3162C}"/>
              </a:ext>
            </a:extLst>
          </p:cNvPr>
          <p:cNvGrpSpPr/>
          <p:nvPr/>
        </p:nvGrpSpPr>
        <p:grpSpPr>
          <a:xfrm>
            <a:off x="9914539" y="4709765"/>
            <a:ext cx="1703160" cy="561240"/>
            <a:chOff x="9914539" y="4709765"/>
            <a:chExt cx="170316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437DB4A-0308-9098-6A99-CE7C60A9626B}"/>
                    </a:ext>
                  </a:extLst>
                </p14:cNvPr>
                <p14:cNvContentPartPr/>
                <p14:nvPr/>
              </p14:nvContentPartPr>
              <p14:xfrm>
                <a:off x="9914539" y="4979045"/>
                <a:ext cx="875880" cy="291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437DB4A-0308-9098-6A99-CE7C60A9626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905539" y="4970045"/>
                  <a:ext cx="8935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7941179-2386-A7E3-4AF2-817AC5646AE0}"/>
                    </a:ext>
                  </a:extLst>
                </p14:cNvPr>
                <p14:cNvContentPartPr/>
                <p14:nvPr/>
              </p14:nvContentPartPr>
              <p14:xfrm>
                <a:off x="10611139" y="4976885"/>
                <a:ext cx="197280" cy="142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7941179-2386-A7E3-4AF2-817AC5646AE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602499" y="4968245"/>
                  <a:ext cx="214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8D6EAA5-CD48-7A3E-A9F3-7F570DFE7DBA}"/>
                    </a:ext>
                  </a:extLst>
                </p14:cNvPr>
                <p14:cNvContentPartPr/>
                <p14:nvPr/>
              </p14:nvContentPartPr>
              <p14:xfrm>
                <a:off x="10696819" y="4709765"/>
                <a:ext cx="920880" cy="422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8D6EAA5-CD48-7A3E-A9F3-7F570DFE7DB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687819" y="4701125"/>
                  <a:ext cx="9385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6177F84-5960-A24B-0693-6704A628BDD6}"/>
                    </a:ext>
                  </a:extLst>
                </p14:cNvPr>
                <p14:cNvContentPartPr/>
                <p14:nvPr/>
              </p14:nvContentPartPr>
              <p14:xfrm>
                <a:off x="11146819" y="4866005"/>
                <a:ext cx="291960" cy="42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6177F84-5960-A24B-0693-6704A628BDD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137819" y="4857005"/>
                  <a:ext cx="30960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1E25DCE-53E2-7200-0613-1C36A91805B7}"/>
                  </a:ext>
                </a:extLst>
              </p14:cNvPr>
              <p14:cNvContentPartPr/>
              <p14:nvPr/>
            </p14:nvContentPartPr>
            <p14:xfrm>
              <a:off x="11604019" y="5211605"/>
              <a:ext cx="14400" cy="115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1E25DCE-53E2-7200-0613-1C36A91805B7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1595019" y="5202605"/>
                <a:ext cx="3204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8CCA3F0-69B3-FF81-BF12-EBB2CA31D104}"/>
              </a:ext>
            </a:extLst>
          </p:cNvPr>
          <p:cNvGrpSpPr/>
          <p:nvPr/>
        </p:nvGrpSpPr>
        <p:grpSpPr>
          <a:xfrm>
            <a:off x="8571019" y="5417165"/>
            <a:ext cx="2552400" cy="518400"/>
            <a:chOff x="8571019" y="5417165"/>
            <a:chExt cx="255240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CCA8CE8-7E20-5A30-6428-E6501FD0221D}"/>
                    </a:ext>
                  </a:extLst>
                </p14:cNvPr>
                <p14:cNvContentPartPr/>
                <p14:nvPr/>
              </p14:nvContentPartPr>
              <p14:xfrm>
                <a:off x="8571019" y="5514365"/>
                <a:ext cx="192240" cy="277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CCA8CE8-7E20-5A30-6428-E6501FD0221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62379" y="5505365"/>
                  <a:ext cx="2098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8397A5C-4FDD-26E4-81B2-D803E8D2E244}"/>
                    </a:ext>
                  </a:extLst>
                </p14:cNvPr>
                <p14:cNvContentPartPr/>
                <p14:nvPr/>
              </p14:nvContentPartPr>
              <p14:xfrm>
                <a:off x="8784499" y="5671325"/>
                <a:ext cx="80640" cy="108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8397A5C-4FDD-26E4-81B2-D803E8D2E24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775859" y="5662325"/>
                  <a:ext cx="98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BC4BB52-7E44-D749-8651-FDFCF8DC90AA}"/>
                    </a:ext>
                  </a:extLst>
                </p14:cNvPr>
                <p14:cNvContentPartPr/>
                <p14:nvPr/>
              </p14:nvContentPartPr>
              <p14:xfrm>
                <a:off x="9159979" y="5486645"/>
                <a:ext cx="120600" cy="3034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BC4BB52-7E44-D749-8651-FDFCF8DC90A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150979" y="5478005"/>
                  <a:ext cx="1382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190FBAF-13E2-572E-9D6A-4BD060953373}"/>
                    </a:ext>
                  </a:extLst>
                </p14:cNvPr>
                <p14:cNvContentPartPr/>
                <p14:nvPr/>
              </p14:nvContentPartPr>
              <p14:xfrm>
                <a:off x="9064939" y="5417165"/>
                <a:ext cx="217080" cy="20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190FBAF-13E2-572E-9D6A-4BD06095337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055939" y="5408165"/>
                  <a:ext cx="234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86C0242-0DCA-0BBC-E61F-53216D1F4BA5}"/>
                    </a:ext>
                  </a:extLst>
                </p14:cNvPr>
                <p14:cNvContentPartPr/>
                <p14:nvPr/>
              </p14:nvContentPartPr>
              <p14:xfrm>
                <a:off x="9512419" y="5457125"/>
                <a:ext cx="1553040" cy="478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86C0242-0DCA-0BBC-E61F-53216D1F4BA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503419" y="5448125"/>
                  <a:ext cx="157068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790183E-F322-A2AB-A94B-2CD0933F27C8}"/>
                    </a:ext>
                  </a:extLst>
                </p14:cNvPr>
                <p14:cNvContentPartPr/>
                <p14:nvPr/>
              </p14:nvContentPartPr>
              <p14:xfrm>
                <a:off x="11088499" y="5773925"/>
                <a:ext cx="34920" cy="83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790183E-F322-A2AB-A94B-2CD0933F27C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079859" y="5765285"/>
                  <a:ext cx="5256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02B69150-F275-D098-6323-1FBB1486BBC8}"/>
                  </a:ext>
                </a:extLst>
              </p14:cNvPr>
              <p14:cNvContentPartPr/>
              <p14:nvPr/>
            </p14:nvContentPartPr>
            <p14:xfrm>
              <a:off x="2651290" y="4399649"/>
              <a:ext cx="84240" cy="129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02B69150-F275-D098-6323-1FBB1486BBC8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2642290" y="4391009"/>
                <a:ext cx="10188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8DAC37D-94BA-1BA8-93EB-ACB1C486FB05}"/>
              </a:ext>
            </a:extLst>
          </p:cNvPr>
          <p:cNvGrpSpPr/>
          <p:nvPr/>
        </p:nvGrpSpPr>
        <p:grpSpPr>
          <a:xfrm>
            <a:off x="202210" y="3912569"/>
            <a:ext cx="2616840" cy="739080"/>
            <a:chOff x="202210" y="3912569"/>
            <a:chExt cx="2616840" cy="73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14BF401-4021-F57E-E440-50C8BB53572C}"/>
                    </a:ext>
                  </a:extLst>
                </p14:cNvPr>
                <p14:cNvContentPartPr/>
                <p14:nvPr/>
              </p14:nvContentPartPr>
              <p14:xfrm>
                <a:off x="804490" y="4005449"/>
                <a:ext cx="69840" cy="207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14BF401-4021-F57E-E440-50C8BB53572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95490" y="3996809"/>
                  <a:ext cx="87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54D3570-AAF3-FBD6-ACC7-19C3C14DAAF1}"/>
                    </a:ext>
                  </a:extLst>
                </p14:cNvPr>
                <p14:cNvContentPartPr/>
                <p14:nvPr/>
              </p14:nvContentPartPr>
              <p14:xfrm>
                <a:off x="630610" y="4159889"/>
                <a:ext cx="246960" cy="17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54D3570-AAF3-FBD6-ACC7-19C3C14DAAF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21610" y="4150889"/>
                  <a:ext cx="264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D160E5A-A683-C089-32A2-4F0042C4D6D1}"/>
                    </a:ext>
                  </a:extLst>
                </p14:cNvPr>
                <p14:cNvContentPartPr/>
                <p14:nvPr/>
              </p14:nvContentPartPr>
              <p14:xfrm>
                <a:off x="698650" y="3992489"/>
                <a:ext cx="55080" cy="231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D160E5A-A683-C089-32A2-4F0042C4D6D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89650" y="3983489"/>
                  <a:ext cx="727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39C058B-EF05-1C45-A2EB-239D24B24A29}"/>
                    </a:ext>
                  </a:extLst>
                </p14:cNvPr>
                <p14:cNvContentPartPr/>
                <p14:nvPr/>
              </p14:nvContentPartPr>
              <p14:xfrm>
                <a:off x="653650" y="4055849"/>
                <a:ext cx="272520" cy="34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39C058B-EF05-1C45-A2EB-239D24B24A2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44650" y="4047209"/>
                  <a:ext cx="290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44C1F6D-322B-12DF-D7AA-B0586E318B21}"/>
                    </a:ext>
                  </a:extLst>
                </p14:cNvPr>
                <p14:cNvContentPartPr/>
                <p14:nvPr/>
              </p14:nvContentPartPr>
              <p14:xfrm>
                <a:off x="948490" y="3912569"/>
                <a:ext cx="983160" cy="465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44C1F6D-322B-12DF-D7AA-B0586E318B2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39490" y="3903569"/>
                  <a:ext cx="100080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A216748-CAD7-131B-48D1-67166B9F8876}"/>
                    </a:ext>
                  </a:extLst>
                </p14:cNvPr>
                <p14:cNvContentPartPr/>
                <p14:nvPr/>
              </p14:nvContentPartPr>
              <p14:xfrm>
                <a:off x="1377250" y="4000769"/>
                <a:ext cx="207360" cy="17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A216748-CAD7-131B-48D1-67166B9F887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368610" y="3992129"/>
                  <a:ext cx="225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770C5C7-4B11-BD14-EDF8-EA8C87924667}"/>
                    </a:ext>
                  </a:extLst>
                </p14:cNvPr>
                <p14:cNvContentPartPr/>
                <p14:nvPr/>
              </p14:nvContentPartPr>
              <p14:xfrm>
                <a:off x="205810" y="4287329"/>
                <a:ext cx="1819800" cy="51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770C5C7-4B11-BD14-EDF8-EA8C8792466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96810" y="4278329"/>
                  <a:ext cx="1837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25957BE-2E71-FFF4-D712-9C245CC10BAF}"/>
                    </a:ext>
                  </a:extLst>
                </p14:cNvPr>
                <p14:cNvContentPartPr/>
                <p14:nvPr/>
              </p14:nvContentPartPr>
              <p14:xfrm>
                <a:off x="202210" y="4415849"/>
                <a:ext cx="121320" cy="122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25957BE-2E71-FFF4-D712-9C245CC10BA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93570" y="4406849"/>
                  <a:ext cx="138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9F401ED-6309-2824-07EC-625A308DE978}"/>
                    </a:ext>
                  </a:extLst>
                </p14:cNvPr>
                <p14:cNvContentPartPr/>
                <p14:nvPr/>
              </p14:nvContentPartPr>
              <p14:xfrm>
                <a:off x="381130" y="4450049"/>
                <a:ext cx="63000" cy="105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9F401ED-6309-2824-07EC-625A308DE97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72490" y="4441049"/>
                  <a:ext cx="80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89C4D94-8BBC-9950-3C1E-A157C02B73E7}"/>
                    </a:ext>
                  </a:extLst>
                </p14:cNvPr>
                <p14:cNvContentPartPr/>
                <p14:nvPr/>
              </p14:nvContentPartPr>
              <p14:xfrm>
                <a:off x="501730" y="4455809"/>
                <a:ext cx="125640" cy="101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89C4D94-8BBC-9950-3C1E-A157C02B73E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93090" y="4447169"/>
                  <a:ext cx="143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EBC2825-ECBC-C762-CDAB-2D472CCF3167}"/>
                    </a:ext>
                  </a:extLst>
                </p14:cNvPr>
                <p14:cNvContentPartPr/>
                <p14:nvPr/>
              </p14:nvContentPartPr>
              <p14:xfrm>
                <a:off x="790090" y="4461929"/>
                <a:ext cx="47520" cy="23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EBC2825-ECBC-C762-CDAB-2D472CCF316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81450" y="4453289"/>
                  <a:ext cx="65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92CD398-892D-ACD1-3279-F9074902C194}"/>
                    </a:ext>
                  </a:extLst>
                </p14:cNvPr>
                <p14:cNvContentPartPr/>
                <p14:nvPr/>
              </p14:nvContentPartPr>
              <p14:xfrm>
                <a:off x="953530" y="4373729"/>
                <a:ext cx="443520" cy="161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92CD398-892D-ACD1-3279-F9074902C19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44530" y="4364729"/>
                  <a:ext cx="461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BF448C0-B2CB-5E7D-DBA4-36301292AEAF}"/>
                    </a:ext>
                  </a:extLst>
                </p14:cNvPr>
                <p14:cNvContentPartPr/>
                <p14:nvPr/>
              </p14:nvContentPartPr>
              <p14:xfrm>
                <a:off x="1300930" y="4446089"/>
                <a:ext cx="109080" cy="18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BF448C0-B2CB-5E7D-DBA4-36301292AEA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291930" y="4437449"/>
                  <a:ext cx="126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BC314AB-6522-3656-60EE-7274F480A875}"/>
                    </a:ext>
                  </a:extLst>
                </p14:cNvPr>
                <p14:cNvContentPartPr/>
                <p14:nvPr/>
              </p14:nvContentPartPr>
              <p14:xfrm>
                <a:off x="1209130" y="4405049"/>
                <a:ext cx="23040" cy="26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BC314AB-6522-3656-60EE-7274F480A87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200490" y="4396409"/>
                  <a:ext cx="40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3DC364E-3F1E-0836-B766-A058AA981EF7}"/>
                    </a:ext>
                  </a:extLst>
                </p14:cNvPr>
                <p14:cNvContentPartPr/>
                <p14:nvPr/>
              </p14:nvContentPartPr>
              <p14:xfrm>
                <a:off x="1453570" y="4384169"/>
                <a:ext cx="468720" cy="154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3DC364E-3F1E-0836-B766-A058AA981EF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444570" y="4375529"/>
                  <a:ext cx="486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6CE3421-B394-7BA4-422A-CD840F7B4F91}"/>
                    </a:ext>
                  </a:extLst>
                </p14:cNvPr>
                <p14:cNvContentPartPr/>
                <p14:nvPr/>
              </p14:nvContentPartPr>
              <p14:xfrm>
                <a:off x="1785130" y="4367969"/>
                <a:ext cx="18360" cy="7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6CE3421-B394-7BA4-422A-CD840F7B4F9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776490" y="4359329"/>
                  <a:ext cx="36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CB64949-BA2F-637F-9E96-3BAE0FCDA785}"/>
                    </a:ext>
                  </a:extLst>
                </p14:cNvPr>
                <p14:cNvContentPartPr/>
                <p14:nvPr/>
              </p14:nvContentPartPr>
              <p14:xfrm>
                <a:off x="2002930" y="4321169"/>
                <a:ext cx="598320" cy="330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CB64949-BA2F-637F-9E96-3BAE0FCDA78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994290" y="4312529"/>
                  <a:ext cx="6159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3A7E58A-EA7A-B664-EDFC-8B2F5011FC14}"/>
                    </a:ext>
                  </a:extLst>
                </p14:cNvPr>
                <p14:cNvContentPartPr/>
                <p14:nvPr/>
              </p14:nvContentPartPr>
              <p14:xfrm>
                <a:off x="1962610" y="4251689"/>
                <a:ext cx="591480" cy="31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3A7E58A-EA7A-B664-EDFC-8B2F5011FC1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953970" y="4243049"/>
                  <a:ext cx="609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1707EA3-6806-77F3-5623-9DA7CE6F581A}"/>
                    </a:ext>
                  </a:extLst>
                </p14:cNvPr>
                <p14:cNvContentPartPr/>
                <p14:nvPr/>
              </p14:nvContentPartPr>
              <p14:xfrm>
                <a:off x="2656690" y="4259609"/>
                <a:ext cx="162360" cy="13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1707EA3-6806-77F3-5623-9DA7CE6F581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647690" y="4250609"/>
                  <a:ext cx="18000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EEB825EC-8198-F6D6-4EB5-7EC0ECBA0BF6}"/>
                  </a:ext>
                </a:extLst>
              </p14:cNvPr>
              <p14:cNvContentPartPr/>
              <p14:nvPr/>
            </p14:nvContentPartPr>
            <p14:xfrm>
              <a:off x="2657770" y="4410809"/>
              <a:ext cx="132480" cy="1188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EEB825EC-8198-F6D6-4EB5-7EC0ECBA0BF6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2649130" y="4402169"/>
                <a:ext cx="150120" cy="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2135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FCB3E6F-CFAD-1002-3B0F-E22D43FCDB65}"/>
              </a:ext>
            </a:extLst>
          </p:cNvPr>
          <p:cNvGrpSpPr/>
          <p:nvPr/>
        </p:nvGrpSpPr>
        <p:grpSpPr>
          <a:xfrm>
            <a:off x="1243690" y="111689"/>
            <a:ext cx="6230520" cy="509760"/>
            <a:chOff x="1243690" y="111689"/>
            <a:chExt cx="623052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9CCC6DD-C011-526F-B84E-501C10AC14AC}"/>
                    </a:ext>
                  </a:extLst>
                </p14:cNvPr>
                <p14:cNvContentPartPr/>
                <p14:nvPr/>
              </p14:nvContentPartPr>
              <p14:xfrm>
                <a:off x="1243690" y="229049"/>
                <a:ext cx="122400" cy="276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9CCC6DD-C011-526F-B84E-501C10AC14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35050" y="220049"/>
                  <a:ext cx="1400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95E4895-3D51-94A6-B73B-E4FFE7AE5D5F}"/>
                    </a:ext>
                  </a:extLst>
                </p14:cNvPr>
                <p14:cNvContentPartPr/>
                <p14:nvPr/>
              </p14:nvContentPartPr>
              <p14:xfrm>
                <a:off x="1325410" y="167129"/>
                <a:ext cx="245880" cy="127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95E4895-3D51-94A6-B73B-E4FFE7AE5D5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16410" y="158489"/>
                  <a:ext cx="263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96966A2-E5F8-9ECC-C8F1-5441FCF35A33}"/>
                    </a:ext>
                  </a:extLst>
                </p14:cNvPr>
                <p14:cNvContentPartPr/>
                <p14:nvPr/>
              </p14:nvContentPartPr>
              <p14:xfrm>
                <a:off x="1310650" y="320849"/>
                <a:ext cx="185400" cy="30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96966A2-E5F8-9ECC-C8F1-5441FCF35A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1650" y="312209"/>
                  <a:ext cx="203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C1DC74E-BCEB-D04B-4331-2230C16371C4}"/>
                    </a:ext>
                  </a:extLst>
                </p14:cNvPr>
                <p14:cNvContentPartPr/>
                <p14:nvPr/>
              </p14:nvContentPartPr>
              <p14:xfrm>
                <a:off x="1524850" y="359729"/>
                <a:ext cx="214920" cy="153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C1DC74E-BCEB-D04B-4331-2230C16371C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6210" y="350729"/>
                  <a:ext cx="232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92BC924-DBE2-1EB5-07D0-2431D7476ADB}"/>
                    </a:ext>
                  </a:extLst>
                </p14:cNvPr>
                <p14:cNvContentPartPr/>
                <p14:nvPr/>
              </p14:nvContentPartPr>
              <p14:xfrm>
                <a:off x="2059450" y="130409"/>
                <a:ext cx="748800" cy="353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92BC924-DBE2-1EB5-07D0-2431D7476A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50810" y="121769"/>
                  <a:ext cx="7664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666E276-DEFC-4809-EBC8-FF4DD46EA442}"/>
                    </a:ext>
                  </a:extLst>
                </p14:cNvPr>
                <p14:cNvContentPartPr/>
                <p14:nvPr/>
              </p14:nvContentPartPr>
              <p14:xfrm>
                <a:off x="2666050" y="240569"/>
                <a:ext cx="168840" cy="46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666E276-DEFC-4809-EBC8-FF4DD46EA44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57050" y="231929"/>
                  <a:ext cx="186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BAA78A7-4AED-F91F-DBD3-1DD0BBD38D7A}"/>
                    </a:ext>
                  </a:extLst>
                </p14:cNvPr>
                <p14:cNvContentPartPr/>
                <p14:nvPr/>
              </p14:nvContentPartPr>
              <p14:xfrm>
                <a:off x="2695930" y="336329"/>
                <a:ext cx="388080" cy="91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BAA78A7-4AED-F91F-DBD3-1DD0BBD38D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86930" y="327329"/>
                  <a:ext cx="405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B11086D-B428-BAC0-0C75-13BACF15CF19}"/>
                    </a:ext>
                  </a:extLst>
                </p14:cNvPr>
                <p14:cNvContentPartPr/>
                <p14:nvPr/>
              </p14:nvContentPartPr>
              <p14:xfrm>
                <a:off x="3076090" y="276929"/>
                <a:ext cx="211320" cy="155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B11086D-B428-BAC0-0C75-13BACF15CF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67450" y="267929"/>
                  <a:ext cx="228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4FE1EC9-06CE-A14D-BC0A-9C87A9CCC35C}"/>
                    </a:ext>
                  </a:extLst>
                </p14:cNvPr>
                <p14:cNvContentPartPr/>
                <p14:nvPr/>
              </p14:nvContentPartPr>
              <p14:xfrm>
                <a:off x="3516730" y="152009"/>
                <a:ext cx="2043360" cy="46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4FE1EC9-06CE-A14D-BC0A-9C87A9CCC3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08090" y="143009"/>
                  <a:ext cx="206100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F22905C-9B89-A0F8-2676-6AD967425C89}"/>
                    </a:ext>
                  </a:extLst>
                </p14:cNvPr>
                <p14:cNvContentPartPr/>
                <p14:nvPr/>
              </p14:nvContentPartPr>
              <p14:xfrm>
                <a:off x="5742610" y="111689"/>
                <a:ext cx="1731600" cy="326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F22905C-9B89-A0F8-2676-6AD967425C8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33610" y="103049"/>
                  <a:ext cx="17492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0325CB-6612-743F-6CBF-686E2CA43F53}"/>
                    </a:ext>
                  </a:extLst>
                </p14:cNvPr>
                <p14:cNvContentPartPr/>
                <p14:nvPr/>
              </p14:nvContentPartPr>
              <p14:xfrm>
                <a:off x="6951490" y="204929"/>
                <a:ext cx="364680" cy="50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0325CB-6612-743F-6CBF-686E2CA43F5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42850" y="195929"/>
                  <a:ext cx="382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6EEC0E3-3966-C2F0-CA91-E572A2883B90}"/>
                    </a:ext>
                  </a:extLst>
                </p14:cNvPr>
                <p14:cNvContentPartPr/>
                <p14:nvPr/>
              </p14:nvContentPartPr>
              <p14:xfrm>
                <a:off x="6744130" y="233369"/>
                <a:ext cx="39240" cy="4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6EEC0E3-3966-C2F0-CA91-E572A2883B9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35130" y="224729"/>
                  <a:ext cx="56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75BA601-750E-56FD-46B8-10E08310272B}"/>
                    </a:ext>
                  </a:extLst>
                </p14:cNvPr>
                <p14:cNvContentPartPr/>
                <p14:nvPr/>
              </p14:nvContentPartPr>
              <p14:xfrm>
                <a:off x="5878690" y="181529"/>
                <a:ext cx="548640" cy="52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75BA601-750E-56FD-46B8-10E0831027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69690" y="172529"/>
                  <a:ext cx="56628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AFFA76-2F0A-1B53-22B5-1A3F37B1B7F7}"/>
              </a:ext>
            </a:extLst>
          </p:cNvPr>
          <p:cNvGrpSpPr/>
          <p:nvPr/>
        </p:nvGrpSpPr>
        <p:grpSpPr>
          <a:xfrm>
            <a:off x="7763650" y="92969"/>
            <a:ext cx="1041120" cy="347040"/>
            <a:chOff x="7763650" y="92969"/>
            <a:chExt cx="104112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850605-7E5E-A3B0-0118-90A0ECF87985}"/>
                    </a:ext>
                  </a:extLst>
                </p14:cNvPr>
                <p14:cNvContentPartPr/>
                <p14:nvPr/>
              </p14:nvContentPartPr>
              <p14:xfrm>
                <a:off x="7763650" y="105929"/>
                <a:ext cx="263160" cy="334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1850605-7E5E-A3B0-0118-90A0ECF8798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55010" y="96929"/>
                  <a:ext cx="2808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EFE9FC5-DAF7-95BA-F9DA-BE5C8A4EDA10}"/>
                    </a:ext>
                  </a:extLst>
                </p14:cNvPr>
                <p14:cNvContentPartPr/>
                <p14:nvPr/>
              </p14:nvContentPartPr>
              <p14:xfrm>
                <a:off x="8110690" y="238769"/>
                <a:ext cx="254880" cy="45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EFE9FC5-DAF7-95BA-F9DA-BE5C8A4EDA1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02050" y="229769"/>
                  <a:ext cx="272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747A89F-F208-F56D-AA8E-0280D82FD898}"/>
                    </a:ext>
                  </a:extLst>
                </p14:cNvPr>
                <p14:cNvContentPartPr/>
                <p14:nvPr/>
              </p14:nvContentPartPr>
              <p14:xfrm>
                <a:off x="8138770" y="345329"/>
                <a:ext cx="204840" cy="14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747A89F-F208-F56D-AA8E-0280D82FD8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30130" y="336689"/>
                  <a:ext cx="222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6FAC1E5-2261-0935-6DF8-21F954E59370}"/>
                    </a:ext>
                  </a:extLst>
                </p14:cNvPr>
                <p14:cNvContentPartPr/>
                <p14:nvPr/>
              </p14:nvContentPartPr>
              <p14:xfrm>
                <a:off x="8576530" y="92969"/>
                <a:ext cx="228240" cy="250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6FAC1E5-2261-0935-6DF8-21F954E5937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67890" y="83969"/>
                  <a:ext cx="245880" cy="26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E05D7FE-9196-A489-C1FE-C3FA75990B2A}"/>
                  </a:ext>
                </a:extLst>
              </p14:cNvPr>
              <p14:cNvContentPartPr/>
              <p14:nvPr/>
            </p14:nvContentPartPr>
            <p14:xfrm>
              <a:off x="5410330" y="1175489"/>
              <a:ext cx="432720" cy="147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E05D7FE-9196-A489-C1FE-C3FA75990B2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01690" y="1166489"/>
                <a:ext cx="4503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D321340-98F6-E014-5633-DFFE79D0E380}"/>
                  </a:ext>
                </a:extLst>
              </p14:cNvPr>
              <p14:cNvContentPartPr/>
              <p14:nvPr/>
            </p14:nvContentPartPr>
            <p14:xfrm>
              <a:off x="5633170" y="1099529"/>
              <a:ext cx="24120" cy="363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D321340-98F6-E014-5633-DFFE79D0E38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24170" y="1090529"/>
                <a:ext cx="4176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7158C38-3887-FF19-B411-009E911D9B8F}"/>
                  </a:ext>
                </a:extLst>
              </p14:cNvPr>
              <p14:cNvContentPartPr/>
              <p14:nvPr/>
            </p14:nvContentPartPr>
            <p14:xfrm>
              <a:off x="5771770" y="1491569"/>
              <a:ext cx="18360" cy="97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7158C38-3887-FF19-B411-009E911D9B8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62770" y="1482569"/>
                <a:ext cx="360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9E574F3-7FBD-ECFD-8523-A6F7BEB8FB66}"/>
                  </a:ext>
                </a:extLst>
              </p14:cNvPr>
              <p14:cNvContentPartPr/>
              <p14:nvPr/>
            </p14:nvContentPartPr>
            <p14:xfrm>
              <a:off x="5808490" y="1387169"/>
              <a:ext cx="13680" cy="11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9E574F3-7FBD-ECFD-8523-A6F7BEB8FB6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99850" y="1378529"/>
                <a:ext cx="313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98B65A1-7F63-3A04-C36B-BF447CEB8D57}"/>
                  </a:ext>
                </a:extLst>
              </p14:cNvPr>
              <p14:cNvContentPartPr/>
              <p14:nvPr/>
            </p14:nvContentPartPr>
            <p14:xfrm>
              <a:off x="6109810" y="1052729"/>
              <a:ext cx="210960" cy="313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98B65A1-7F63-3A04-C36B-BF447CEB8D5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00810" y="1044089"/>
                <a:ext cx="2286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D065A40-2751-000E-0866-F0041387DFEE}"/>
                  </a:ext>
                </a:extLst>
              </p14:cNvPr>
              <p14:cNvContentPartPr/>
              <p14:nvPr/>
            </p14:nvContentPartPr>
            <p14:xfrm>
              <a:off x="6399250" y="1217609"/>
              <a:ext cx="73440" cy="174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D065A40-2751-000E-0866-F0041387DFE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90610" y="1208609"/>
                <a:ext cx="910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0CE18CE-0905-3C2D-1B42-D013FFED5D7C}"/>
                  </a:ext>
                </a:extLst>
              </p14:cNvPr>
              <p14:cNvContentPartPr/>
              <p14:nvPr/>
            </p14:nvContentPartPr>
            <p14:xfrm>
              <a:off x="6349570" y="1214369"/>
              <a:ext cx="225000" cy="49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0CE18CE-0905-3C2D-1B42-D013FFED5D7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40570" y="1205369"/>
                <a:ext cx="2426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44A98DD-6CDD-C888-D4D4-4B180984DD20}"/>
                  </a:ext>
                </a:extLst>
              </p14:cNvPr>
              <p14:cNvContentPartPr/>
              <p14:nvPr/>
            </p14:nvContentPartPr>
            <p14:xfrm>
              <a:off x="6676450" y="1036169"/>
              <a:ext cx="106920" cy="86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44A98DD-6CDD-C888-D4D4-4B180984DD2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67450" y="1027169"/>
                <a:ext cx="1245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B3D732D-39DE-227B-9938-A73F41A20F7C}"/>
                  </a:ext>
                </a:extLst>
              </p14:cNvPr>
              <p14:cNvContentPartPr/>
              <p14:nvPr/>
            </p14:nvContentPartPr>
            <p14:xfrm>
              <a:off x="2420170" y="1054529"/>
              <a:ext cx="137160" cy="483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B3D732D-39DE-227B-9938-A73F41A20F7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11530" y="1045889"/>
                <a:ext cx="1548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0F69C6-6420-C8BF-6DED-06C7481C11AE}"/>
                  </a:ext>
                </a:extLst>
              </p14:cNvPr>
              <p14:cNvContentPartPr/>
              <p14:nvPr/>
            </p14:nvContentPartPr>
            <p14:xfrm>
              <a:off x="2704570" y="1173329"/>
              <a:ext cx="377640" cy="134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0F69C6-6420-C8BF-6DED-06C7481C11A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95570" y="1164329"/>
                <a:ext cx="3952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6B53BB9-8D4B-B6CA-0B0F-BDE5C5738ABA}"/>
                  </a:ext>
                </a:extLst>
              </p14:cNvPr>
              <p14:cNvContentPartPr/>
              <p14:nvPr/>
            </p14:nvContentPartPr>
            <p14:xfrm>
              <a:off x="2919490" y="1109609"/>
              <a:ext cx="7920" cy="387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6B53BB9-8D4B-B6CA-0B0F-BDE5C5738AB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10850" y="1100969"/>
                <a:ext cx="2556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2E7E3B7-84A1-3C19-31A3-C055A364F736}"/>
                  </a:ext>
                </a:extLst>
              </p14:cNvPr>
              <p14:cNvContentPartPr/>
              <p14:nvPr/>
            </p14:nvContentPartPr>
            <p14:xfrm>
              <a:off x="3212890" y="1018529"/>
              <a:ext cx="102600" cy="156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2E7E3B7-84A1-3C19-31A3-C055A364F73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203890" y="1009529"/>
                <a:ext cx="1202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DECA25F-9A3D-0A84-96C6-F1FDA86299AD}"/>
                  </a:ext>
                </a:extLst>
              </p14:cNvPr>
              <p14:cNvContentPartPr/>
              <p14:nvPr/>
            </p14:nvContentPartPr>
            <p14:xfrm>
              <a:off x="3154930" y="1084049"/>
              <a:ext cx="171360" cy="40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DECA25F-9A3D-0A84-96C6-F1FDA86299A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45930" y="1075409"/>
                <a:ext cx="1890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798BAD6-A2AA-4F8B-7EF3-B6FA2FDB552B}"/>
                  </a:ext>
                </a:extLst>
              </p14:cNvPr>
              <p14:cNvContentPartPr/>
              <p14:nvPr/>
            </p14:nvContentPartPr>
            <p14:xfrm>
              <a:off x="3179410" y="1043369"/>
              <a:ext cx="203760" cy="188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798BAD6-A2AA-4F8B-7EF3-B6FA2FDB552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170410" y="1034369"/>
                <a:ext cx="2214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D4415C0-3436-BA86-6FBA-1A9CDC8FE3D5}"/>
                  </a:ext>
                </a:extLst>
              </p14:cNvPr>
              <p14:cNvContentPartPr/>
              <p14:nvPr/>
            </p14:nvContentPartPr>
            <p14:xfrm>
              <a:off x="3428530" y="1142369"/>
              <a:ext cx="157320" cy="446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D4415C0-3436-BA86-6FBA-1A9CDC8FE3D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19890" y="1133729"/>
                <a:ext cx="17496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8366660-CEDD-415A-231C-3112421D5F2D}"/>
                  </a:ext>
                </a:extLst>
              </p14:cNvPr>
              <p14:cNvContentPartPr/>
              <p14:nvPr/>
            </p14:nvContentPartPr>
            <p14:xfrm>
              <a:off x="3653170" y="1257209"/>
              <a:ext cx="139680" cy="244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8366660-CEDD-415A-231C-3112421D5F2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44170" y="1248569"/>
                <a:ext cx="1573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25C56CC-F355-E098-A652-F612680B9A0B}"/>
                  </a:ext>
                </a:extLst>
              </p14:cNvPr>
              <p14:cNvContentPartPr/>
              <p14:nvPr/>
            </p14:nvContentPartPr>
            <p14:xfrm>
              <a:off x="3644530" y="1181609"/>
              <a:ext cx="135000" cy="34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25C56CC-F355-E098-A652-F612680B9A0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35890" y="1172609"/>
                <a:ext cx="152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195D87E-22CF-7EDC-6346-FE407B2710E3}"/>
                  </a:ext>
                </a:extLst>
              </p14:cNvPr>
              <p14:cNvContentPartPr/>
              <p14:nvPr/>
            </p14:nvContentPartPr>
            <p14:xfrm>
              <a:off x="3891130" y="1372769"/>
              <a:ext cx="10080" cy="54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195D87E-22CF-7EDC-6346-FE407B2710E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82130" y="1364129"/>
                <a:ext cx="277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D6C00C6-B3F3-4540-F86D-19F236CE16AD}"/>
                  </a:ext>
                </a:extLst>
              </p14:cNvPr>
              <p14:cNvContentPartPr/>
              <p14:nvPr/>
            </p14:nvContentPartPr>
            <p14:xfrm>
              <a:off x="4005610" y="1345049"/>
              <a:ext cx="120240" cy="105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D6C00C6-B3F3-4540-F86D-19F236CE16A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96970" y="1336409"/>
                <a:ext cx="1378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F24B0B8-2EBB-92A8-5E93-FD393B6EDC24}"/>
                  </a:ext>
                </a:extLst>
              </p14:cNvPr>
              <p14:cNvContentPartPr/>
              <p14:nvPr/>
            </p14:nvContentPartPr>
            <p14:xfrm>
              <a:off x="4008850" y="1293929"/>
              <a:ext cx="105480" cy="2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F24B0B8-2EBB-92A8-5E93-FD393B6EDC2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000210" y="1284929"/>
                <a:ext cx="123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B02B3CF-6A2A-171E-06EB-CADA4E631D4C}"/>
                  </a:ext>
                </a:extLst>
              </p14:cNvPr>
              <p14:cNvContentPartPr/>
              <p14:nvPr/>
            </p14:nvContentPartPr>
            <p14:xfrm>
              <a:off x="4205770" y="1130849"/>
              <a:ext cx="109080" cy="428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B02B3CF-6A2A-171E-06EB-CADA4E631D4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196770" y="1122209"/>
                <a:ext cx="12672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6BD430F-9BFC-0575-39EB-E3063BBF3A31}"/>
                  </a:ext>
                </a:extLst>
              </p14:cNvPr>
              <p14:cNvContentPartPr/>
              <p14:nvPr/>
            </p14:nvContentPartPr>
            <p14:xfrm>
              <a:off x="4377850" y="1031849"/>
              <a:ext cx="124560" cy="199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6BD430F-9BFC-0575-39EB-E3063BBF3A3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69210" y="1023209"/>
                <a:ext cx="1422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7858F37-01BD-17B7-5A1B-002B93C224E0}"/>
                  </a:ext>
                </a:extLst>
              </p14:cNvPr>
              <p14:cNvContentPartPr/>
              <p14:nvPr/>
            </p14:nvContentPartPr>
            <p14:xfrm>
              <a:off x="4565770" y="1102409"/>
              <a:ext cx="64800" cy="15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7858F37-01BD-17B7-5A1B-002B93C224E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556770" y="1093769"/>
                <a:ext cx="824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AF1530E-1657-EB4E-DB62-EC4D3AFD24F2}"/>
                  </a:ext>
                </a:extLst>
              </p14:cNvPr>
              <p14:cNvContentPartPr/>
              <p14:nvPr/>
            </p14:nvContentPartPr>
            <p14:xfrm>
              <a:off x="4717690" y="1039049"/>
              <a:ext cx="15480" cy="172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AF1530E-1657-EB4E-DB62-EC4D3AFD24F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708690" y="1030409"/>
                <a:ext cx="331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E150CC4-9766-0E35-3B9F-CCA906BB1635}"/>
                  </a:ext>
                </a:extLst>
              </p14:cNvPr>
              <p14:cNvContentPartPr/>
              <p14:nvPr/>
            </p14:nvContentPartPr>
            <p14:xfrm>
              <a:off x="4913890" y="1318049"/>
              <a:ext cx="24480" cy="266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E150CC4-9766-0E35-3B9F-CCA906BB163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904890" y="1309049"/>
                <a:ext cx="4212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6927F9D-4153-FB63-1C4B-F7191F8F59B9}"/>
                  </a:ext>
                </a:extLst>
              </p14:cNvPr>
              <p14:cNvContentPartPr/>
              <p14:nvPr/>
            </p14:nvContentPartPr>
            <p14:xfrm>
              <a:off x="4892650" y="1305809"/>
              <a:ext cx="164880" cy="123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6927F9D-4153-FB63-1C4B-F7191F8F59B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884010" y="1296809"/>
                <a:ext cx="1825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17FA31E-2ECE-AC55-56F6-85BD936E9C00}"/>
                  </a:ext>
                </a:extLst>
              </p14:cNvPr>
              <p14:cNvContentPartPr/>
              <p14:nvPr/>
            </p14:nvContentPartPr>
            <p14:xfrm>
              <a:off x="4895530" y="1232729"/>
              <a:ext cx="201600" cy="35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17FA31E-2ECE-AC55-56F6-85BD936E9C0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886530" y="1224089"/>
                <a:ext cx="2192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4DBA5E0-6171-11F7-4D26-03C5C8B732C0}"/>
                  </a:ext>
                </a:extLst>
              </p14:cNvPr>
              <p14:cNvContentPartPr/>
              <p14:nvPr/>
            </p14:nvContentPartPr>
            <p14:xfrm>
              <a:off x="4969330" y="1092329"/>
              <a:ext cx="116280" cy="122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4DBA5E0-6171-11F7-4D26-03C5C8B732C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60690" y="1083689"/>
                <a:ext cx="133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FFD900B-516B-6DD0-D6E6-CE93BFDD8ACB}"/>
                  </a:ext>
                </a:extLst>
              </p14:cNvPr>
              <p14:cNvContentPartPr/>
              <p14:nvPr/>
            </p14:nvContentPartPr>
            <p14:xfrm>
              <a:off x="4958530" y="1076849"/>
              <a:ext cx="123480" cy="93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FFD900B-516B-6DD0-D6E6-CE93BFDD8AC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949890" y="1067849"/>
                <a:ext cx="141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8D1C45B-5981-C082-D01F-DB1A7863D827}"/>
                  </a:ext>
                </a:extLst>
              </p14:cNvPr>
              <p14:cNvContentPartPr/>
              <p14:nvPr/>
            </p14:nvContentPartPr>
            <p14:xfrm>
              <a:off x="4995970" y="1562129"/>
              <a:ext cx="143280" cy="1537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8D1C45B-5981-C082-D01F-DB1A7863D82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986970" y="1553489"/>
                <a:ext cx="1609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4D499BD-D181-F343-1748-C7D44E19C6F4}"/>
                  </a:ext>
                </a:extLst>
              </p14:cNvPr>
              <p14:cNvContentPartPr/>
              <p14:nvPr/>
            </p14:nvContentPartPr>
            <p14:xfrm>
              <a:off x="3074290" y="1420649"/>
              <a:ext cx="61920" cy="215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4D499BD-D181-F343-1748-C7D44E19C6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065650" y="1412009"/>
                <a:ext cx="795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E7EF44A-FB4C-D66C-C16B-19F024488D3F}"/>
                  </a:ext>
                </a:extLst>
              </p14:cNvPr>
              <p14:cNvContentPartPr/>
              <p14:nvPr/>
            </p14:nvContentPartPr>
            <p14:xfrm>
              <a:off x="3021370" y="1576889"/>
              <a:ext cx="153000" cy="6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E7EF44A-FB4C-D66C-C16B-19F024488D3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012730" y="1567889"/>
                <a:ext cx="17064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F6F52ED8-9760-ABDD-FAD9-D5777387B584}"/>
              </a:ext>
            </a:extLst>
          </p:cNvPr>
          <p:cNvGrpSpPr/>
          <p:nvPr/>
        </p:nvGrpSpPr>
        <p:grpSpPr>
          <a:xfrm>
            <a:off x="3420970" y="1628729"/>
            <a:ext cx="966600" cy="635760"/>
            <a:chOff x="3420970" y="1628729"/>
            <a:chExt cx="966600" cy="6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58B9AFE-200C-B956-9F75-8123FFAA3348}"/>
                    </a:ext>
                  </a:extLst>
                </p14:cNvPr>
                <p14:cNvContentPartPr/>
                <p14:nvPr/>
              </p14:nvContentPartPr>
              <p14:xfrm>
                <a:off x="3420970" y="1628729"/>
                <a:ext cx="966600" cy="263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58B9AFE-200C-B956-9F75-8123FFAA334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12330" y="1620089"/>
                  <a:ext cx="984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ED55FF6-F331-C659-C61D-A461430550CB}"/>
                    </a:ext>
                  </a:extLst>
                </p14:cNvPr>
                <p14:cNvContentPartPr/>
                <p14:nvPr/>
              </p14:nvContentPartPr>
              <p14:xfrm>
                <a:off x="3453010" y="1986569"/>
                <a:ext cx="550440" cy="277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ED55FF6-F331-C659-C61D-A461430550C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44370" y="1977569"/>
                  <a:ext cx="56808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77A7820-4258-B488-5C10-55D1272B144F}"/>
              </a:ext>
            </a:extLst>
          </p:cNvPr>
          <p:cNvGrpSpPr/>
          <p:nvPr/>
        </p:nvGrpSpPr>
        <p:grpSpPr>
          <a:xfrm>
            <a:off x="4572970" y="1719449"/>
            <a:ext cx="767880" cy="544680"/>
            <a:chOff x="4572970" y="1719449"/>
            <a:chExt cx="76788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0AD5347-2EE9-67D3-24C9-818F6B354A74}"/>
                    </a:ext>
                  </a:extLst>
                </p14:cNvPr>
                <p14:cNvContentPartPr/>
                <p14:nvPr/>
              </p14:nvContentPartPr>
              <p14:xfrm>
                <a:off x="4583050" y="1719449"/>
                <a:ext cx="757800" cy="149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0AD5347-2EE9-67D3-24C9-818F6B354A7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74050" y="1710449"/>
                  <a:ext cx="775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1C6749C-5549-5575-EFD6-9C79120FBE8B}"/>
                    </a:ext>
                  </a:extLst>
                </p14:cNvPr>
                <p14:cNvContentPartPr/>
                <p14:nvPr/>
              </p14:nvContentPartPr>
              <p14:xfrm>
                <a:off x="4572970" y="1967489"/>
                <a:ext cx="504720" cy="296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1C6749C-5549-5575-EFD6-9C79120FBE8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63970" y="1958849"/>
                  <a:ext cx="52236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DEE7F42-DCE8-7CDA-B42E-7A9682689431}"/>
              </a:ext>
            </a:extLst>
          </p:cNvPr>
          <p:cNvGrpSpPr/>
          <p:nvPr/>
        </p:nvGrpSpPr>
        <p:grpSpPr>
          <a:xfrm>
            <a:off x="1790170" y="2702969"/>
            <a:ext cx="9491400" cy="732960"/>
            <a:chOff x="1790170" y="2702969"/>
            <a:chExt cx="9491400" cy="73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D0B0196-BB4B-6F91-2625-099BD68D528C}"/>
                    </a:ext>
                  </a:extLst>
                </p14:cNvPr>
                <p14:cNvContentPartPr/>
                <p14:nvPr/>
              </p14:nvContentPartPr>
              <p14:xfrm>
                <a:off x="1790170" y="2994209"/>
                <a:ext cx="91440" cy="275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D0B0196-BB4B-6F91-2625-099BD68D528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81170" y="2985569"/>
                  <a:ext cx="1090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98D1ACC-D2EE-07D9-D993-251DD7E23817}"/>
                    </a:ext>
                  </a:extLst>
                </p14:cNvPr>
                <p14:cNvContentPartPr/>
                <p14:nvPr/>
              </p14:nvContentPartPr>
              <p14:xfrm>
                <a:off x="1843090" y="2893769"/>
                <a:ext cx="1000080" cy="542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98D1ACC-D2EE-07D9-D993-251DD7E2381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834450" y="2885129"/>
                  <a:ext cx="101772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6F12207-0919-B87C-06AC-8525C1AA30BB}"/>
                    </a:ext>
                  </a:extLst>
                </p14:cNvPr>
                <p14:cNvContentPartPr/>
                <p14:nvPr/>
              </p14:nvContentPartPr>
              <p14:xfrm>
                <a:off x="2542570" y="3037409"/>
                <a:ext cx="49320" cy="3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6F12207-0919-B87C-06AC-8525C1AA30B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33570" y="3028409"/>
                  <a:ext cx="66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43A6AA7-EF9C-BF8B-DBD8-5FE0B5F09077}"/>
                    </a:ext>
                  </a:extLst>
                </p14:cNvPr>
                <p14:cNvContentPartPr/>
                <p14:nvPr/>
              </p14:nvContentPartPr>
              <p14:xfrm>
                <a:off x="2136130" y="3035609"/>
                <a:ext cx="456840" cy="32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43A6AA7-EF9C-BF8B-DBD8-5FE0B5F0907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27490" y="3026609"/>
                  <a:ext cx="474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2ECA845-8F0A-D1AE-03ED-7088F4B7255C}"/>
                    </a:ext>
                  </a:extLst>
                </p14:cNvPr>
                <p14:cNvContentPartPr/>
                <p14:nvPr/>
              </p14:nvContentPartPr>
              <p14:xfrm>
                <a:off x="3170050" y="2924009"/>
                <a:ext cx="579960" cy="339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2ECA845-8F0A-D1AE-03ED-7088F4B7255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61410" y="2915369"/>
                  <a:ext cx="5976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D85E2E8-EF38-6A3B-5489-185129F32ABA}"/>
                    </a:ext>
                  </a:extLst>
                </p14:cNvPr>
                <p14:cNvContentPartPr/>
                <p14:nvPr/>
              </p14:nvContentPartPr>
              <p14:xfrm>
                <a:off x="3986890" y="2834369"/>
                <a:ext cx="874440" cy="516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D85E2E8-EF38-6A3B-5489-185129F32AB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78250" y="2825729"/>
                  <a:ext cx="89208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264187F-7093-77F3-CF31-BF2283D30C57}"/>
                    </a:ext>
                  </a:extLst>
                </p14:cNvPr>
                <p14:cNvContentPartPr/>
                <p14:nvPr/>
              </p14:nvContentPartPr>
              <p14:xfrm>
                <a:off x="4402330" y="2917529"/>
                <a:ext cx="48960" cy="13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264187F-7093-77F3-CF31-BF2283D30C5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93690" y="2908889"/>
                  <a:ext cx="66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A27ADA2-6F2F-A2C5-0004-180B6652990C}"/>
                    </a:ext>
                  </a:extLst>
                </p14:cNvPr>
                <p14:cNvContentPartPr/>
                <p14:nvPr/>
              </p14:nvContentPartPr>
              <p14:xfrm>
                <a:off x="5040250" y="2791889"/>
                <a:ext cx="1097640" cy="464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A27ADA2-6F2F-A2C5-0004-180B6652990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31610" y="2782889"/>
                  <a:ext cx="11152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DE2B4A2-1267-A1AA-DA90-046788E0828F}"/>
                    </a:ext>
                  </a:extLst>
                </p14:cNvPr>
                <p14:cNvContentPartPr/>
                <p14:nvPr/>
              </p14:nvContentPartPr>
              <p14:xfrm>
                <a:off x="5718130" y="2923649"/>
                <a:ext cx="286920" cy="50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DE2B4A2-1267-A1AA-DA90-046788E0828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09490" y="2915009"/>
                  <a:ext cx="304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7E7FC81-C655-45B9-C589-842B15DDF8B0}"/>
                    </a:ext>
                  </a:extLst>
                </p14:cNvPr>
                <p14:cNvContentPartPr/>
                <p14:nvPr/>
              </p14:nvContentPartPr>
              <p14:xfrm>
                <a:off x="5328250" y="2976929"/>
                <a:ext cx="379080" cy="50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7E7FC81-C655-45B9-C589-842B15DDF8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19610" y="2967929"/>
                  <a:ext cx="396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E8EE8FF-5D0E-AE10-BF1C-A2D2CB509792}"/>
                    </a:ext>
                  </a:extLst>
                </p14:cNvPr>
                <p14:cNvContentPartPr/>
                <p14:nvPr/>
              </p14:nvContentPartPr>
              <p14:xfrm>
                <a:off x="6370090" y="2786849"/>
                <a:ext cx="1113840" cy="446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E8EE8FF-5D0E-AE10-BF1C-A2D2CB50979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61450" y="2777849"/>
                  <a:ext cx="11314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83E3CBD-FCCC-EA46-1430-2063514B9AF9}"/>
                    </a:ext>
                  </a:extLst>
                </p14:cNvPr>
                <p14:cNvContentPartPr/>
                <p14:nvPr/>
              </p14:nvContentPartPr>
              <p14:xfrm>
                <a:off x="7654210" y="2737889"/>
                <a:ext cx="830160" cy="340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83E3CBD-FCCC-EA46-1430-2063514B9AF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45570" y="2728889"/>
                  <a:ext cx="8478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8F68E7E-FD53-B8FA-8111-E55B340B573F}"/>
                    </a:ext>
                  </a:extLst>
                </p14:cNvPr>
                <p14:cNvContentPartPr/>
                <p14:nvPr/>
              </p14:nvContentPartPr>
              <p14:xfrm>
                <a:off x="8719090" y="2816729"/>
                <a:ext cx="1034280" cy="241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8F68E7E-FD53-B8FA-8111-E55B340B573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10450" y="2807729"/>
                  <a:ext cx="1051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61F33BA-3CE2-291D-28D9-5F6462F3B6A3}"/>
                    </a:ext>
                  </a:extLst>
                </p14:cNvPr>
                <p14:cNvContentPartPr/>
                <p14:nvPr/>
              </p14:nvContentPartPr>
              <p14:xfrm>
                <a:off x="9901690" y="2702969"/>
                <a:ext cx="1379880" cy="601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61F33BA-3CE2-291D-28D9-5F6462F3B6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893050" y="2693969"/>
                  <a:ext cx="139752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517BD7D-76C4-76FA-5282-FE045A6A2F23}"/>
                    </a:ext>
                  </a:extLst>
                </p14:cNvPr>
                <p14:cNvContentPartPr/>
                <p14:nvPr/>
              </p14:nvContentPartPr>
              <p14:xfrm>
                <a:off x="10867930" y="2840129"/>
                <a:ext cx="407160" cy="23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517BD7D-76C4-76FA-5282-FE045A6A2F2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858930" y="2831129"/>
                  <a:ext cx="424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8075AD7-DF8F-87BA-87B9-CDE2212FA81A}"/>
                    </a:ext>
                  </a:extLst>
                </p14:cNvPr>
                <p14:cNvContentPartPr/>
                <p14:nvPr/>
              </p14:nvContentPartPr>
              <p14:xfrm>
                <a:off x="10735810" y="2775329"/>
                <a:ext cx="19440" cy="19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8075AD7-DF8F-87BA-87B9-CDE2212FA81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726810" y="2766689"/>
                  <a:ext cx="3708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FCD2669-EC30-6427-F236-663E11583D56}"/>
                  </a:ext>
                </a:extLst>
              </p14:cNvPr>
              <p14:cNvContentPartPr/>
              <p14:nvPr/>
            </p14:nvContentPartPr>
            <p14:xfrm>
              <a:off x="1888810" y="116729"/>
              <a:ext cx="5653080" cy="425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FCD2669-EC30-6427-F236-663E11583D5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852810" y="45089"/>
                <a:ext cx="57247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1D140CD-07C8-FF14-38A3-FAECC76F2D71}"/>
                  </a:ext>
                </a:extLst>
              </p14:cNvPr>
              <p14:cNvContentPartPr/>
              <p14:nvPr/>
            </p14:nvContentPartPr>
            <p14:xfrm>
              <a:off x="5433370" y="271169"/>
              <a:ext cx="631800" cy="100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1D140CD-07C8-FF14-38A3-FAECC76F2D7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397730" y="199529"/>
                <a:ext cx="7034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8EB95F4-BDCB-582F-A7B4-A5A80B3DF4DD}"/>
                  </a:ext>
                </a:extLst>
              </p14:cNvPr>
              <p14:cNvContentPartPr/>
              <p14:nvPr/>
            </p14:nvContentPartPr>
            <p14:xfrm>
              <a:off x="5580970" y="196289"/>
              <a:ext cx="628920" cy="1710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8EB95F4-BDCB-582F-A7B4-A5A80B3DF4D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544970" y="124649"/>
                <a:ext cx="700560" cy="3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220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3A3D5C6-9257-1DAC-F22E-0AC72C07B01A}"/>
              </a:ext>
            </a:extLst>
          </p:cNvPr>
          <p:cNvGrpSpPr/>
          <p:nvPr/>
        </p:nvGrpSpPr>
        <p:grpSpPr>
          <a:xfrm>
            <a:off x="1177810" y="156689"/>
            <a:ext cx="5400360" cy="688680"/>
            <a:chOff x="1177810" y="156689"/>
            <a:chExt cx="5400360" cy="68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A7C3519-1829-3301-1E3D-B7536DDD5233}"/>
                    </a:ext>
                  </a:extLst>
                </p14:cNvPr>
                <p14:cNvContentPartPr/>
                <p14:nvPr/>
              </p14:nvContentPartPr>
              <p14:xfrm>
                <a:off x="1177810" y="197369"/>
                <a:ext cx="1703520" cy="648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A7C3519-1829-3301-1E3D-B7536DDD523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68810" y="188729"/>
                  <a:ext cx="172116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AFDDC45-37DF-23DB-F40F-1A3EC59A973A}"/>
                    </a:ext>
                  </a:extLst>
                </p14:cNvPr>
                <p14:cNvContentPartPr/>
                <p14:nvPr/>
              </p14:nvContentPartPr>
              <p14:xfrm>
                <a:off x="2784130" y="381689"/>
                <a:ext cx="40320" cy="17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AFDDC45-37DF-23DB-F40F-1A3EC59A973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75130" y="373049"/>
                  <a:ext cx="57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3E434E5-52B5-EB17-6133-70FBA28E58CC}"/>
                    </a:ext>
                  </a:extLst>
                </p14:cNvPr>
                <p14:cNvContentPartPr/>
                <p14:nvPr/>
              </p14:nvContentPartPr>
              <p14:xfrm>
                <a:off x="2374450" y="326969"/>
                <a:ext cx="408240" cy="43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3E434E5-52B5-EB17-6133-70FBA28E58C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65450" y="317969"/>
                  <a:ext cx="425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97E35E3-2D5B-6FDD-75B8-78CFE9465377}"/>
                    </a:ext>
                  </a:extLst>
                </p14:cNvPr>
                <p14:cNvContentPartPr/>
                <p14:nvPr/>
              </p14:nvContentPartPr>
              <p14:xfrm>
                <a:off x="3167530" y="159209"/>
                <a:ext cx="1102680" cy="617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97E35E3-2D5B-6FDD-75B8-78CFE946537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58530" y="150569"/>
                  <a:ext cx="112032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B1015BF-4E31-0304-3BFD-DE7B408F5398}"/>
                    </a:ext>
                  </a:extLst>
                </p14:cNvPr>
                <p14:cNvContentPartPr/>
                <p14:nvPr/>
              </p14:nvContentPartPr>
              <p14:xfrm>
                <a:off x="3635170" y="266489"/>
                <a:ext cx="32760" cy="17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B1015BF-4E31-0304-3BFD-DE7B408F53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26170" y="257489"/>
                  <a:ext cx="50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930EA9B-6B2A-6DEA-328C-8DA46F1DAE72}"/>
                    </a:ext>
                  </a:extLst>
                </p14:cNvPr>
                <p14:cNvContentPartPr/>
                <p14:nvPr/>
              </p14:nvContentPartPr>
              <p14:xfrm>
                <a:off x="4567570" y="156689"/>
                <a:ext cx="2010600" cy="417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930EA9B-6B2A-6DEA-328C-8DA46F1DAE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58570" y="148049"/>
                  <a:ext cx="20282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A33D09D-0916-A5FE-BDFF-CD10126E63F2}"/>
                    </a:ext>
                  </a:extLst>
                </p14:cNvPr>
                <p14:cNvContentPartPr/>
                <p14:nvPr/>
              </p14:nvContentPartPr>
              <p14:xfrm>
                <a:off x="6262090" y="272249"/>
                <a:ext cx="30960" cy="7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A33D09D-0916-A5FE-BDFF-CD10126E63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53090" y="263609"/>
                  <a:ext cx="48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400A933-93B6-BF9E-575D-C9B76A2A38BD}"/>
                    </a:ext>
                  </a:extLst>
                </p14:cNvPr>
                <p14:cNvContentPartPr/>
                <p14:nvPr/>
              </p14:nvContentPartPr>
              <p14:xfrm>
                <a:off x="5656570" y="289889"/>
                <a:ext cx="477720" cy="21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400A933-93B6-BF9E-575D-C9B76A2A38B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47930" y="280889"/>
                  <a:ext cx="495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D8B9BF5-3AA7-CC33-5896-0331143F5351}"/>
                    </a:ext>
                  </a:extLst>
                </p14:cNvPr>
                <p14:cNvContentPartPr/>
                <p14:nvPr/>
              </p14:nvContentPartPr>
              <p14:xfrm>
                <a:off x="4682410" y="238769"/>
                <a:ext cx="398520" cy="52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D8B9BF5-3AA7-CC33-5896-0331143F535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73410" y="230129"/>
                  <a:ext cx="41616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0DF65F4-A687-8C69-5412-E4308F3B8DE7}"/>
                  </a:ext>
                </a:extLst>
              </p14:cNvPr>
              <p14:cNvContentPartPr/>
              <p14:nvPr/>
            </p14:nvContentPartPr>
            <p14:xfrm>
              <a:off x="5410330" y="1175489"/>
              <a:ext cx="432720" cy="147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0DF65F4-A687-8C69-5412-E4308F3B8DE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1690" y="1166489"/>
                <a:ext cx="4503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CB25214-0EC2-3A74-5700-0A4CAF29B4E9}"/>
                  </a:ext>
                </a:extLst>
              </p14:cNvPr>
              <p14:cNvContentPartPr/>
              <p14:nvPr/>
            </p14:nvContentPartPr>
            <p14:xfrm>
              <a:off x="5633170" y="1099529"/>
              <a:ext cx="24120" cy="363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CB25214-0EC2-3A74-5700-0A4CAF29B4E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24170" y="1090529"/>
                <a:ext cx="4176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02EF1CA-9951-4B7A-1449-3526775F55DE}"/>
                  </a:ext>
                </a:extLst>
              </p14:cNvPr>
              <p14:cNvContentPartPr/>
              <p14:nvPr/>
            </p14:nvContentPartPr>
            <p14:xfrm>
              <a:off x="5771770" y="1491569"/>
              <a:ext cx="18360" cy="97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02EF1CA-9951-4B7A-1449-3526775F55D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62770" y="1482569"/>
                <a:ext cx="360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2BE611A-E3B2-C4FF-A59D-D5F16A29F4B8}"/>
                  </a:ext>
                </a:extLst>
              </p14:cNvPr>
              <p14:cNvContentPartPr/>
              <p14:nvPr/>
            </p14:nvContentPartPr>
            <p14:xfrm>
              <a:off x="5808490" y="1387169"/>
              <a:ext cx="13680" cy="11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2BE611A-E3B2-C4FF-A59D-D5F16A29F4B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99850" y="1378529"/>
                <a:ext cx="313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CC43724-E4B4-1B66-97BB-C33E92DF804A}"/>
                  </a:ext>
                </a:extLst>
              </p14:cNvPr>
              <p14:cNvContentPartPr/>
              <p14:nvPr/>
            </p14:nvContentPartPr>
            <p14:xfrm>
              <a:off x="6109810" y="1052729"/>
              <a:ext cx="210960" cy="313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CC43724-E4B4-1B66-97BB-C33E92DF804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00810" y="1044089"/>
                <a:ext cx="2286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802670A-3AFF-1B8A-07BC-53B47CD70879}"/>
                  </a:ext>
                </a:extLst>
              </p14:cNvPr>
              <p14:cNvContentPartPr/>
              <p14:nvPr/>
            </p14:nvContentPartPr>
            <p14:xfrm>
              <a:off x="6399250" y="1217609"/>
              <a:ext cx="73440" cy="174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802670A-3AFF-1B8A-07BC-53B47CD708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90610" y="1208609"/>
                <a:ext cx="910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7CA1AF-A3BA-68BE-D0E6-7177BCBE4288}"/>
                  </a:ext>
                </a:extLst>
              </p14:cNvPr>
              <p14:cNvContentPartPr/>
              <p14:nvPr/>
            </p14:nvContentPartPr>
            <p14:xfrm>
              <a:off x="6349570" y="1214369"/>
              <a:ext cx="225000" cy="4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7CA1AF-A3BA-68BE-D0E6-7177BCBE42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40570" y="1205369"/>
                <a:ext cx="2426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D382DBA-CCAD-D145-5D1B-91AC9F04CA52}"/>
                  </a:ext>
                </a:extLst>
              </p14:cNvPr>
              <p14:cNvContentPartPr/>
              <p14:nvPr/>
            </p14:nvContentPartPr>
            <p14:xfrm>
              <a:off x="6676450" y="1036169"/>
              <a:ext cx="106920" cy="86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D382DBA-CCAD-D145-5D1B-91AC9F04CA5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67450" y="1027169"/>
                <a:ext cx="1245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3FA0749-A3D4-50B9-B93E-66FA4E8874B2}"/>
                  </a:ext>
                </a:extLst>
              </p14:cNvPr>
              <p14:cNvContentPartPr/>
              <p14:nvPr/>
            </p14:nvContentPartPr>
            <p14:xfrm>
              <a:off x="2420170" y="1054529"/>
              <a:ext cx="137160" cy="483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3FA0749-A3D4-50B9-B93E-66FA4E8874B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11530" y="1045889"/>
                <a:ext cx="1548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59B71B3-96BB-7F20-E362-E1601EE0A03B}"/>
                  </a:ext>
                </a:extLst>
              </p14:cNvPr>
              <p14:cNvContentPartPr/>
              <p14:nvPr/>
            </p14:nvContentPartPr>
            <p14:xfrm>
              <a:off x="2704570" y="1173329"/>
              <a:ext cx="377640" cy="134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59B71B3-96BB-7F20-E362-E1601EE0A0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95570" y="1164329"/>
                <a:ext cx="3952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3E7FB6E-DD32-8787-AB72-C8A822AF156F}"/>
                  </a:ext>
                </a:extLst>
              </p14:cNvPr>
              <p14:cNvContentPartPr/>
              <p14:nvPr/>
            </p14:nvContentPartPr>
            <p14:xfrm>
              <a:off x="2919490" y="1109609"/>
              <a:ext cx="7920" cy="387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3E7FB6E-DD32-8787-AB72-C8A822AF156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10850" y="1100969"/>
                <a:ext cx="2556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576D52-1FCD-CBAA-F8FC-BA164621BA89}"/>
                  </a:ext>
                </a:extLst>
              </p14:cNvPr>
              <p14:cNvContentPartPr/>
              <p14:nvPr/>
            </p14:nvContentPartPr>
            <p14:xfrm>
              <a:off x="3212890" y="1018529"/>
              <a:ext cx="102600" cy="156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576D52-1FCD-CBAA-F8FC-BA164621BA8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3890" y="1009529"/>
                <a:ext cx="1202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254354B-D459-A4C3-9429-78E2451C676F}"/>
                  </a:ext>
                </a:extLst>
              </p14:cNvPr>
              <p14:cNvContentPartPr/>
              <p14:nvPr/>
            </p14:nvContentPartPr>
            <p14:xfrm>
              <a:off x="3154930" y="1084049"/>
              <a:ext cx="171360" cy="40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254354B-D459-A4C3-9429-78E2451C676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45930" y="1075409"/>
                <a:ext cx="1890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90B67FE-B1DB-361D-031A-F614F93EB183}"/>
                  </a:ext>
                </a:extLst>
              </p14:cNvPr>
              <p14:cNvContentPartPr/>
              <p14:nvPr/>
            </p14:nvContentPartPr>
            <p14:xfrm>
              <a:off x="3179410" y="1043369"/>
              <a:ext cx="203760" cy="188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90B67FE-B1DB-361D-031A-F614F93EB18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70410" y="1034369"/>
                <a:ext cx="2214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C954D07-6F76-E511-8348-2AC1F0CE0637}"/>
                  </a:ext>
                </a:extLst>
              </p14:cNvPr>
              <p14:cNvContentPartPr/>
              <p14:nvPr/>
            </p14:nvContentPartPr>
            <p14:xfrm>
              <a:off x="3428530" y="1142369"/>
              <a:ext cx="157320" cy="446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C954D07-6F76-E511-8348-2AC1F0CE063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19890" y="1133729"/>
                <a:ext cx="17496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6AD03E6-0335-EED0-F827-26738F6E95F9}"/>
                  </a:ext>
                </a:extLst>
              </p14:cNvPr>
              <p14:cNvContentPartPr/>
              <p14:nvPr/>
            </p14:nvContentPartPr>
            <p14:xfrm>
              <a:off x="3653170" y="1257209"/>
              <a:ext cx="139680" cy="244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6AD03E6-0335-EED0-F827-26738F6E95F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44170" y="1248569"/>
                <a:ext cx="1573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E3CD83C-12BE-9F31-9D33-BDDBC4F5DF01}"/>
                  </a:ext>
                </a:extLst>
              </p14:cNvPr>
              <p14:cNvContentPartPr/>
              <p14:nvPr/>
            </p14:nvContentPartPr>
            <p14:xfrm>
              <a:off x="3644530" y="1181609"/>
              <a:ext cx="135000" cy="34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E3CD83C-12BE-9F31-9D33-BDDBC4F5DF0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635890" y="1172609"/>
                <a:ext cx="152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DF0A0D8-A73E-4FAC-C4A1-CBE1AF6BCE4F}"/>
                  </a:ext>
                </a:extLst>
              </p14:cNvPr>
              <p14:cNvContentPartPr/>
              <p14:nvPr/>
            </p14:nvContentPartPr>
            <p14:xfrm>
              <a:off x="3891130" y="1372769"/>
              <a:ext cx="10080" cy="54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DF0A0D8-A73E-4FAC-C4A1-CBE1AF6BCE4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82130" y="1364129"/>
                <a:ext cx="277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E93DEDC-36BE-B793-3C5A-BF202BE3796A}"/>
                  </a:ext>
                </a:extLst>
              </p14:cNvPr>
              <p14:cNvContentPartPr/>
              <p14:nvPr/>
            </p14:nvContentPartPr>
            <p14:xfrm>
              <a:off x="4005610" y="1345049"/>
              <a:ext cx="120240" cy="10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E93DEDC-36BE-B793-3C5A-BF202BE3796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96970" y="1336409"/>
                <a:ext cx="1378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0886AC1-0F2B-864A-4971-C4B7C52C9B4F}"/>
                  </a:ext>
                </a:extLst>
              </p14:cNvPr>
              <p14:cNvContentPartPr/>
              <p14:nvPr/>
            </p14:nvContentPartPr>
            <p14:xfrm>
              <a:off x="4008850" y="1293929"/>
              <a:ext cx="105480" cy="2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0886AC1-0F2B-864A-4971-C4B7C52C9B4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00210" y="1284929"/>
                <a:ext cx="123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6D51191-5F1D-8E6E-5089-EC3024523C29}"/>
                  </a:ext>
                </a:extLst>
              </p14:cNvPr>
              <p14:cNvContentPartPr/>
              <p14:nvPr/>
            </p14:nvContentPartPr>
            <p14:xfrm>
              <a:off x="4205770" y="1130849"/>
              <a:ext cx="109080" cy="428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6D51191-5F1D-8E6E-5089-EC3024523C2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96770" y="1122209"/>
                <a:ext cx="12672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E62A441-73B5-0620-E8B3-709BD99EEB50}"/>
                  </a:ext>
                </a:extLst>
              </p14:cNvPr>
              <p14:cNvContentPartPr/>
              <p14:nvPr/>
            </p14:nvContentPartPr>
            <p14:xfrm>
              <a:off x="4377850" y="1031849"/>
              <a:ext cx="124560" cy="199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E62A441-73B5-0620-E8B3-709BD99EEB5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369210" y="1023209"/>
                <a:ext cx="1422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2E3BF7E-2A4C-8C41-A95D-086802930852}"/>
                  </a:ext>
                </a:extLst>
              </p14:cNvPr>
              <p14:cNvContentPartPr/>
              <p14:nvPr/>
            </p14:nvContentPartPr>
            <p14:xfrm>
              <a:off x="4565770" y="1102409"/>
              <a:ext cx="64800" cy="15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2E3BF7E-2A4C-8C41-A95D-08680293085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56770" y="1093769"/>
                <a:ext cx="824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9BC859E-5B17-1B39-0334-BC1D160D3037}"/>
                  </a:ext>
                </a:extLst>
              </p14:cNvPr>
              <p14:cNvContentPartPr/>
              <p14:nvPr/>
            </p14:nvContentPartPr>
            <p14:xfrm>
              <a:off x="4717690" y="1039049"/>
              <a:ext cx="15480" cy="172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9BC859E-5B17-1B39-0334-BC1D160D303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08690" y="1030409"/>
                <a:ext cx="331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3352258-C146-DEF9-89C5-E9306D52AFC8}"/>
                  </a:ext>
                </a:extLst>
              </p14:cNvPr>
              <p14:cNvContentPartPr/>
              <p14:nvPr/>
            </p14:nvContentPartPr>
            <p14:xfrm>
              <a:off x="4913890" y="1318049"/>
              <a:ext cx="24480" cy="266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3352258-C146-DEF9-89C5-E9306D52AFC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904890" y="1309049"/>
                <a:ext cx="4212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006A8D8-3162-6967-3AB7-847AE282AC34}"/>
                  </a:ext>
                </a:extLst>
              </p14:cNvPr>
              <p14:cNvContentPartPr/>
              <p14:nvPr/>
            </p14:nvContentPartPr>
            <p14:xfrm>
              <a:off x="4892650" y="1305809"/>
              <a:ext cx="164880" cy="123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006A8D8-3162-6967-3AB7-847AE282AC3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884010" y="1296809"/>
                <a:ext cx="1825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C5491D1-AECB-6FBF-D97F-5B93A922780A}"/>
                  </a:ext>
                </a:extLst>
              </p14:cNvPr>
              <p14:cNvContentPartPr/>
              <p14:nvPr/>
            </p14:nvContentPartPr>
            <p14:xfrm>
              <a:off x="4895530" y="1232729"/>
              <a:ext cx="201600" cy="352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C5491D1-AECB-6FBF-D97F-5B93A922780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86530" y="1224089"/>
                <a:ext cx="2192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3DB0C7-8C48-2272-91A2-EC103081484A}"/>
                  </a:ext>
                </a:extLst>
              </p14:cNvPr>
              <p14:cNvContentPartPr/>
              <p14:nvPr/>
            </p14:nvContentPartPr>
            <p14:xfrm>
              <a:off x="4969330" y="1092329"/>
              <a:ext cx="116280" cy="122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3DB0C7-8C48-2272-91A2-EC103081484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960690" y="1083689"/>
                <a:ext cx="133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4C8797E-3524-58AE-C8EC-C9FD7E25E4C7}"/>
                  </a:ext>
                </a:extLst>
              </p14:cNvPr>
              <p14:cNvContentPartPr/>
              <p14:nvPr/>
            </p14:nvContentPartPr>
            <p14:xfrm>
              <a:off x="4958530" y="1076849"/>
              <a:ext cx="123480" cy="93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4C8797E-3524-58AE-C8EC-C9FD7E25E4C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949890" y="1067849"/>
                <a:ext cx="141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564F6C5-A0E7-9664-36A0-292FAF752DDB}"/>
                  </a:ext>
                </a:extLst>
              </p14:cNvPr>
              <p14:cNvContentPartPr/>
              <p14:nvPr/>
            </p14:nvContentPartPr>
            <p14:xfrm>
              <a:off x="4995970" y="1562129"/>
              <a:ext cx="143280" cy="153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564F6C5-A0E7-9664-36A0-292FAF752DD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986970" y="1553489"/>
                <a:ext cx="1609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1676F89-94B5-1DB0-4F41-3716E7D90419}"/>
                  </a:ext>
                </a:extLst>
              </p14:cNvPr>
              <p14:cNvContentPartPr/>
              <p14:nvPr/>
            </p14:nvContentPartPr>
            <p14:xfrm>
              <a:off x="3074290" y="1420649"/>
              <a:ext cx="61920" cy="215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1676F89-94B5-1DB0-4F41-3716E7D9041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065650" y="1412009"/>
                <a:ext cx="795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4FB42CD-DD45-AAE7-7E95-DC5EF1FD0328}"/>
                  </a:ext>
                </a:extLst>
              </p14:cNvPr>
              <p14:cNvContentPartPr/>
              <p14:nvPr/>
            </p14:nvContentPartPr>
            <p14:xfrm>
              <a:off x="3021370" y="1576889"/>
              <a:ext cx="153000" cy="6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4FB42CD-DD45-AAE7-7E95-DC5EF1FD032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012730" y="1567889"/>
                <a:ext cx="17064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B320531E-5170-7ED2-FCD8-20D2B40FE8B3}"/>
              </a:ext>
            </a:extLst>
          </p:cNvPr>
          <p:cNvGrpSpPr/>
          <p:nvPr/>
        </p:nvGrpSpPr>
        <p:grpSpPr>
          <a:xfrm>
            <a:off x="7456210" y="973889"/>
            <a:ext cx="4025520" cy="1050480"/>
            <a:chOff x="7456210" y="973889"/>
            <a:chExt cx="4025520" cy="10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AA72888-3DA3-D9CD-4163-1EB4D0ED896C}"/>
                    </a:ext>
                  </a:extLst>
                </p14:cNvPr>
                <p14:cNvContentPartPr/>
                <p14:nvPr/>
              </p14:nvContentPartPr>
              <p14:xfrm>
                <a:off x="7632970" y="1085129"/>
                <a:ext cx="160200" cy="319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AA72888-3DA3-D9CD-4163-1EB4D0ED896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24330" y="1076129"/>
                  <a:ext cx="1778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03FD1D1-269E-5CE0-64FE-BFE9D6AF8557}"/>
                    </a:ext>
                  </a:extLst>
                </p14:cNvPr>
                <p14:cNvContentPartPr/>
                <p14:nvPr/>
              </p14:nvContentPartPr>
              <p14:xfrm>
                <a:off x="7760050" y="1051649"/>
                <a:ext cx="257400" cy="62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03FD1D1-269E-5CE0-64FE-BFE9D6AF855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51050" y="1043009"/>
                  <a:ext cx="275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9F92A04-5C1D-6D73-C465-9A9D50218588}"/>
                    </a:ext>
                  </a:extLst>
                </p14:cNvPr>
                <p14:cNvContentPartPr/>
                <p14:nvPr/>
              </p14:nvContentPartPr>
              <p14:xfrm>
                <a:off x="7707130" y="1187369"/>
                <a:ext cx="238680" cy="45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9F92A04-5C1D-6D73-C465-9A9D5021858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98490" y="1178729"/>
                  <a:ext cx="256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9C1F365-ADE3-3362-58F2-E0BF96797516}"/>
                    </a:ext>
                  </a:extLst>
                </p14:cNvPr>
                <p14:cNvContentPartPr/>
                <p14:nvPr/>
              </p14:nvContentPartPr>
              <p14:xfrm>
                <a:off x="7875610" y="1269089"/>
                <a:ext cx="344880" cy="95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9C1F365-ADE3-3362-58F2-E0BF9679751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66610" y="1260089"/>
                  <a:ext cx="362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DDAC0D3-ED65-2D87-CDF1-8AB1BE5EC5EC}"/>
                    </a:ext>
                  </a:extLst>
                </p14:cNvPr>
                <p14:cNvContentPartPr/>
                <p14:nvPr/>
              </p14:nvContentPartPr>
              <p14:xfrm>
                <a:off x="8401570" y="973889"/>
                <a:ext cx="1173960" cy="561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DDAC0D3-ED65-2D87-CDF1-8AB1BE5EC5E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92930" y="964889"/>
                  <a:ext cx="119160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90E89C2-F243-206B-452B-CA03B027CC0E}"/>
                    </a:ext>
                  </a:extLst>
                </p14:cNvPr>
                <p14:cNvContentPartPr/>
                <p14:nvPr/>
              </p14:nvContentPartPr>
              <p14:xfrm>
                <a:off x="9136330" y="1075049"/>
                <a:ext cx="241560" cy="4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90E89C2-F243-206B-452B-CA03B027CC0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27690" y="1066049"/>
                  <a:ext cx="259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F4AFC83-8523-A7FC-E75D-4E131D74FA82}"/>
                    </a:ext>
                  </a:extLst>
                </p14:cNvPr>
                <p14:cNvContentPartPr/>
                <p14:nvPr/>
              </p14:nvContentPartPr>
              <p14:xfrm>
                <a:off x="9893770" y="998729"/>
                <a:ext cx="1161360" cy="308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F4AFC83-8523-A7FC-E75D-4E131D74FA8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85130" y="989729"/>
                  <a:ext cx="11790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FA76F68-BEEE-0A29-54AB-3EEB82F23AA6}"/>
                    </a:ext>
                  </a:extLst>
                </p14:cNvPr>
                <p14:cNvContentPartPr/>
                <p14:nvPr/>
              </p14:nvContentPartPr>
              <p14:xfrm>
                <a:off x="10851730" y="1090529"/>
                <a:ext cx="290520" cy="46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FA76F68-BEEE-0A29-54AB-3EEB82F23AA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43090" y="1081889"/>
                  <a:ext cx="308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39E9783-1B9C-4745-B52D-B42805707A3B}"/>
                    </a:ext>
                  </a:extLst>
                </p14:cNvPr>
                <p14:cNvContentPartPr/>
                <p14:nvPr/>
              </p14:nvContentPartPr>
              <p14:xfrm>
                <a:off x="7456210" y="1580129"/>
                <a:ext cx="1376640" cy="378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39E9783-1B9C-4745-B52D-B42805707A3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47570" y="1571129"/>
                  <a:ext cx="13942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B9B7569-FC59-B106-8EDB-582C3C0BAFA5}"/>
                    </a:ext>
                  </a:extLst>
                </p14:cNvPr>
                <p14:cNvContentPartPr/>
                <p14:nvPr/>
              </p14:nvContentPartPr>
              <p14:xfrm>
                <a:off x="8631610" y="1604249"/>
                <a:ext cx="100080" cy="11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B9B7569-FC59-B106-8EDB-582C3C0BAFA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22970" y="1595609"/>
                  <a:ext cx="117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055F2DE-EE79-1600-6E82-D8381620FC82}"/>
                    </a:ext>
                  </a:extLst>
                </p14:cNvPr>
                <p14:cNvContentPartPr/>
                <p14:nvPr/>
              </p14:nvContentPartPr>
              <p14:xfrm>
                <a:off x="8455210" y="1631969"/>
                <a:ext cx="156960" cy="33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055F2DE-EE79-1600-6E82-D8381620FC8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46210" y="1622969"/>
                  <a:ext cx="174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3D94F3A-772F-3229-D6C1-4C55CC722F2B}"/>
                    </a:ext>
                  </a:extLst>
                </p14:cNvPr>
                <p14:cNvContentPartPr/>
                <p14:nvPr/>
              </p14:nvContentPartPr>
              <p14:xfrm>
                <a:off x="9197170" y="1629449"/>
                <a:ext cx="297720" cy="156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3D94F3A-772F-3229-D6C1-4C55CC722F2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88170" y="1620449"/>
                  <a:ext cx="315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AF59ECF-E6E0-D37C-03D3-E4987B220B05}"/>
                    </a:ext>
                  </a:extLst>
                </p14:cNvPr>
                <p14:cNvContentPartPr/>
                <p14:nvPr/>
              </p14:nvContentPartPr>
              <p14:xfrm>
                <a:off x="9327130" y="1550969"/>
                <a:ext cx="8640" cy="11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AF59ECF-E6E0-D37C-03D3-E4987B220B0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18490" y="1542329"/>
                  <a:ext cx="26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C17F599-58F0-322F-475C-DDE1FE97D239}"/>
                    </a:ext>
                  </a:extLst>
                </p14:cNvPr>
                <p14:cNvContentPartPr/>
                <p14:nvPr/>
              </p14:nvContentPartPr>
              <p14:xfrm>
                <a:off x="9590290" y="1606049"/>
                <a:ext cx="692640" cy="418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C17F599-58F0-322F-475C-DDE1FE97D23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581290" y="1597409"/>
                  <a:ext cx="7102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5DDE702-43D7-88BA-F548-4BE66517A3B3}"/>
                    </a:ext>
                  </a:extLst>
                </p14:cNvPr>
                <p14:cNvContentPartPr/>
                <p14:nvPr/>
              </p14:nvContentPartPr>
              <p14:xfrm>
                <a:off x="10344130" y="1787489"/>
                <a:ext cx="11880" cy="23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5DDE702-43D7-88BA-F548-4BE66517A3B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35130" y="1778489"/>
                  <a:ext cx="29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061B51F-D8E1-63BD-531A-C91E64611BC7}"/>
                    </a:ext>
                  </a:extLst>
                </p14:cNvPr>
                <p14:cNvContentPartPr/>
                <p14:nvPr/>
              </p14:nvContentPartPr>
              <p14:xfrm>
                <a:off x="10536010" y="1471769"/>
                <a:ext cx="945720" cy="466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061B51F-D8E1-63BD-531A-C91E64611BC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27370" y="1463129"/>
                  <a:ext cx="963360" cy="48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E9AE0BF-E7AC-9165-3A7A-818F60404C82}"/>
              </a:ext>
            </a:extLst>
          </p:cNvPr>
          <p:cNvGrpSpPr/>
          <p:nvPr/>
        </p:nvGrpSpPr>
        <p:grpSpPr>
          <a:xfrm>
            <a:off x="7601650" y="2010329"/>
            <a:ext cx="845640" cy="303840"/>
            <a:chOff x="7601650" y="2010329"/>
            <a:chExt cx="84564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2C89E73-DD22-35FB-5CE9-E3820A846AEE}"/>
                    </a:ext>
                  </a:extLst>
                </p14:cNvPr>
                <p14:cNvContentPartPr/>
                <p14:nvPr/>
              </p14:nvContentPartPr>
              <p14:xfrm>
                <a:off x="7601650" y="2010329"/>
                <a:ext cx="304200" cy="293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2C89E73-DD22-35FB-5CE9-E3820A846AE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92650" y="2001329"/>
                  <a:ext cx="3218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36515AB-ED50-8414-75C5-40BD0BAD24C0}"/>
                    </a:ext>
                  </a:extLst>
                </p14:cNvPr>
                <p14:cNvContentPartPr/>
                <p14:nvPr/>
              </p14:nvContentPartPr>
              <p14:xfrm>
                <a:off x="7987210" y="2125529"/>
                <a:ext cx="182160" cy="19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36515AB-ED50-8414-75C5-40BD0BAD24C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78570" y="2116889"/>
                  <a:ext cx="199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13B0E20-CEC6-41A7-658D-A8B4E004F427}"/>
                    </a:ext>
                  </a:extLst>
                </p14:cNvPr>
                <p14:cNvContentPartPr/>
                <p14:nvPr/>
              </p14:nvContentPartPr>
              <p14:xfrm>
                <a:off x="7990450" y="2236049"/>
                <a:ext cx="181440" cy="13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13B0E20-CEC6-41A7-658D-A8B4E004F42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81810" y="2227049"/>
                  <a:ext cx="199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347CE41-C40F-8951-C098-4B00ACF74754}"/>
                    </a:ext>
                  </a:extLst>
                </p14:cNvPr>
                <p14:cNvContentPartPr/>
                <p14:nvPr/>
              </p14:nvContentPartPr>
              <p14:xfrm>
                <a:off x="8332450" y="2057489"/>
                <a:ext cx="114840" cy="256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347CE41-C40F-8951-C098-4B00ACF7475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23450" y="2048849"/>
                  <a:ext cx="13248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E267229-2FC1-9FF1-4BDA-0C784D855F37}"/>
              </a:ext>
            </a:extLst>
          </p:cNvPr>
          <p:cNvGrpSpPr/>
          <p:nvPr/>
        </p:nvGrpSpPr>
        <p:grpSpPr>
          <a:xfrm>
            <a:off x="2278330" y="2493809"/>
            <a:ext cx="3011940" cy="732420"/>
            <a:chOff x="2278330" y="2493809"/>
            <a:chExt cx="3011940" cy="7324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BB4B993-381D-F128-2BB4-BCD14117C8A5}"/>
                    </a:ext>
                  </a:extLst>
                </p14:cNvPr>
                <p14:cNvContentPartPr/>
                <p14:nvPr/>
              </p14:nvContentPartPr>
              <p14:xfrm>
                <a:off x="2278330" y="2493809"/>
                <a:ext cx="172440" cy="700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BB4B993-381D-F128-2BB4-BCD14117C8A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69330" y="2484809"/>
                  <a:ext cx="190080" cy="7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B0CF010-F6BB-292B-0F76-11DA2552628A}"/>
                    </a:ext>
                  </a:extLst>
                </p14:cNvPr>
                <p14:cNvContentPartPr/>
                <p14:nvPr/>
              </p14:nvContentPartPr>
              <p14:xfrm>
                <a:off x="2600890" y="2667689"/>
                <a:ext cx="351000" cy="161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B0CF010-F6BB-292B-0F76-11DA2552628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91890" y="2658689"/>
                  <a:ext cx="368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8CA77AA-22AC-4B62-26A7-DE9B66E827C2}"/>
                    </a:ext>
                  </a:extLst>
                </p14:cNvPr>
                <p14:cNvContentPartPr/>
                <p14:nvPr/>
              </p14:nvContentPartPr>
              <p14:xfrm>
                <a:off x="2808970" y="2549969"/>
                <a:ext cx="35280" cy="496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8CA77AA-22AC-4B62-26A7-DE9B66E827C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99970" y="2541329"/>
                  <a:ext cx="529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3968AE6-4614-EE95-5300-BAB8DD711E5D}"/>
                    </a:ext>
                  </a:extLst>
                </p14:cNvPr>
                <p14:cNvContentPartPr/>
                <p14:nvPr/>
              </p14:nvContentPartPr>
              <p14:xfrm>
                <a:off x="2961610" y="2926529"/>
                <a:ext cx="105840" cy="225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3968AE6-4614-EE95-5300-BAB8DD711E5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52970" y="2917889"/>
                  <a:ext cx="123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B0D5EC5-6016-6506-3EA6-36C6A13C5E19}"/>
                    </a:ext>
                  </a:extLst>
                </p14:cNvPr>
                <p14:cNvContentPartPr/>
                <p14:nvPr/>
              </p14:nvContentPartPr>
              <p14:xfrm>
                <a:off x="2895370" y="3025889"/>
                <a:ext cx="147960" cy="34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B0D5EC5-6016-6506-3EA6-36C6A13C5E1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86370" y="3017249"/>
                  <a:ext cx="165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2E6494C-A94B-CA41-47F9-D2D6C76E208A}"/>
                    </a:ext>
                  </a:extLst>
                </p14:cNvPr>
                <p14:cNvContentPartPr/>
                <p14:nvPr/>
              </p14:nvContentPartPr>
              <p14:xfrm>
                <a:off x="3117130" y="2534489"/>
                <a:ext cx="97200" cy="199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2E6494C-A94B-CA41-47F9-D2D6C76E208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08490" y="2525489"/>
                  <a:ext cx="114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2EFC1AD-3200-B492-A4A4-C96900F24E43}"/>
                    </a:ext>
                  </a:extLst>
                </p14:cNvPr>
                <p14:cNvContentPartPr/>
                <p14:nvPr/>
              </p14:nvContentPartPr>
              <p14:xfrm>
                <a:off x="3096250" y="2582729"/>
                <a:ext cx="172080" cy="105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2EFC1AD-3200-B492-A4A4-C96900F24E4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87250" y="2574089"/>
                  <a:ext cx="189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871CD52-CCBF-2C34-E7A2-F940780A0A5B}"/>
                    </a:ext>
                  </a:extLst>
                </p14:cNvPr>
                <p14:cNvContentPartPr/>
                <p14:nvPr/>
              </p14:nvContentPartPr>
              <p14:xfrm>
                <a:off x="3115330" y="2527649"/>
                <a:ext cx="52560" cy="179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871CD52-CCBF-2C34-E7A2-F940780A0A5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06690" y="2519009"/>
                  <a:ext cx="70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EBE7197-E35C-71E8-8A63-DF3F44BBADF2}"/>
                    </a:ext>
                  </a:extLst>
                </p14:cNvPr>
                <p14:cNvContentPartPr/>
                <p14:nvPr/>
              </p14:nvContentPartPr>
              <p14:xfrm>
                <a:off x="3561550" y="2790629"/>
                <a:ext cx="277560" cy="207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EBE7197-E35C-71E8-8A63-DF3F44BBADF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52550" y="2781629"/>
                  <a:ext cx="295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395F96F-82AD-9901-F793-C30F3E59CC65}"/>
                    </a:ext>
                  </a:extLst>
                </p14:cNvPr>
                <p14:cNvContentPartPr/>
                <p14:nvPr/>
              </p14:nvContentPartPr>
              <p14:xfrm>
                <a:off x="3815710" y="2982509"/>
                <a:ext cx="18720" cy="114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395F96F-82AD-9901-F793-C30F3E59CC6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06710" y="2973509"/>
                  <a:ext cx="36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EC4C7C4-A905-A059-9EF9-D6BAA72209EB}"/>
                    </a:ext>
                  </a:extLst>
                </p14:cNvPr>
                <p14:cNvContentPartPr/>
                <p14:nvPr/>
              </p14:nvContentPartPr>
              <p14:xfrm>
                <a:off x="3746950" y="3090869"/>
                <a:ext cx="186120" cy="27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EC4C7C4-A905-A059-9EF9-D6BAA72209E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37950" y="3081869"/>
                  <a:ext cx="203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808D8D3-34DF-27FF-CDDB-7DAD2B54C0DC}"/>
                    </a:ext>
                  </a:extLst>
                </p14:cNvPr>
                <p14:cNvContentPartPr/>
                <p14:nvPr/>
              </p14:nvContentPartPr>
              <p14:xfrm>
                <a:off x="3567670" y="2705669"/>
                <a:ext cx="237240" cy="25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808D8D3-34DF-27FF-CDDB-7DAD2B54C0D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58670" y="2696792"/>
                  <a:ext cx="254880" cy="433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A67488-FA9C-F301-0807-291AAF9D3438}"/>
                    </a:ext>
                  </a:extLst>
                </p14:cNvPr>
                <p14:cNvContentPartPr/>
                <p14:nvPr/>
              </p14:nvContentPartPr>
              <p14:xfrm>
                <a:off x="3694750" y="2522429"/>
                <a:ext cx="100800" cy="54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A67488-FA9C-F301-0807-291AAF9D343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85750" y="2513429"/>
                  <a:ext cx="118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1D83037-0943-FCDA-B7F8-6858F8B37714}"/>
                    </a:ext>
                  </a:extLst>
                </p14:cNvPr>
                <p14:cNvContentPartPr/>
                <p14:nvPr/>
              </p14:nvContentPartPr>
              <p14:xfrm>
                <a:off x="4016950" y="2726189"/>
                <a:ext cx="435240" cy="103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1D83037-0943-FCDA-B7F8-6858F8B3771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07957" y="2717158"/>
                  <a:ext cx="452865" cy="121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764A22A-4FBD-7644-ECAD-CF8B06569D10}"/>
                    </a:ext>
                  </a:extLst>
                </p14:cNvPr>
                <p14:cNvContentPartPr/>
                <p14:nvPr/>
              </p14:nvContentPartPr>
              <p14:xfrm>
                <a:off x="4253830" y="2609189"/>
                <a:ext cx="14400" cy="423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764A22A-4FBD-7644-ECAD-CF8B06569D1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44830" y="2600189"/>
                  <a:ext cx="320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64E6404-F83B-075E-45A3-D61E7D348A72}"/>
                    </a:ext>
                  </a:extLst>
                </p14:cNvPr>
                <p14:cNvContentPartPr/>
                <p14:nvPr/>
              </p14:nvContentPartPr>
              <p14:xfrm>
                <a:off x="4416550" y="3077549"/>
                <a:ext cx="37800" cy="148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64E6404-F83B-075E-45A3-D61E7D348A7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07550" y="3068549"/>
                  <a:ext cx="55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216421B-5B23-38AE-CA6C-BB3288666098}"/>
                    </a:ext>
                  </a:extLst>
                </p14:cNvPr>
                <p14:cNvContentPartPr/>
                <p14:nvPr/>
              </p14:nvContentPartPr>
              <p14:xfrm>
                <a:off x="4492510" y="2997629"/>
                <a:ext cx="3960" cy="7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216421B-5B23-38AE-CA6C-BB328866609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83510" y="2988629"/>
                  <a:ext cx="21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5CCA2D8-9728-AA5B-42D0-F281DB9C6B50}"/>
                    </a:ext>
                  </a:extLst>
                </p14:cNvPr>
                <p14:cNvContentPartPr/>
                <p14:nvPr/>
              </p14:nvContentPartPr>
              <p14:xfrm>
                <a:off x="4685830" y="2704589"/>
                <a:ext cx="134280" cy="313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5CCA2D8-9728-AA5B-42D0-F281DB9C6B5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76830" y="2695589"/>
                  <a:ext cx="1519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F74515E-EFE2-DBF1-0710-AD808F2B04C0}"/>
                    </a:ext>
                  </a:extLst>
                </p14:cNvPr>
                <p14:cNvContentPartPr/>
                <p14:nvPr/>
              </p14:nvContentPartPr>
              <p14:xfrm>
                <a:off x="4999390" y="2816189"/>
                <a:ext cx="8280" cy="183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F74515E-EFE2-DBF1-0710-AD808F2B04C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990390" y="2807171"/>
                  <a:ext cx="25920" cy="200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0602E32-EF4B-FFB7-8A81-1CCB4D17C062}"/>
                    </a:ext>
                  </a:extLst>
                </p14:cNvPr>
                <p14:cNvContentPartPr/>
                <p14:nvPr/>
              </p14:nvContentPartPr>
              <p14:xfrm>
                <a:off x="4919830" y="2805389"/>
                <a:ext cx="207360" cy="50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0602E32-EF4B-FFB7-8A81-1CCB4D17C06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10830" y="2796453"/>
                  <a:ext cx="225000" cy="67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AE36885-2FED-8DBB-4229-F230EE3C129E}"/>
                    </a:ext>
                  </a:extLst>
                </p14:cNvPr>
                <p14:cNvContentPartPr/>
                <p14:nvPr/>
              </p14:nvContentPartPr>
              <p14:xfrm>
                <a:off x="5224030" y="2632229"/>
                <a:ext cx="66240" cy="139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AE36885-2FED-8DBB-4229-F230EE3C129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215030" y="2623229"/>
                  <a:ext cx="8388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C5CAAB0-363D-7303-9A9D-325A95ED9761}"/>
              </a:ext>
            </a:extLst>
          </p:cNvPr>
          <p:cNvGrpSpPr/>
          <p:nvPr/>
        </p:nvGrpSpPr>
        <p:grpSpPr>
          <a:xfrm>
            <a:off x="3484330" y="1620449"/>
            <a:ext cx="1822680" cy="448200"/>
            <a:chOff x="3484330" y="1620449"/>
            <a:chExt cx="182268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5FD20DA-1899-0C80-7272-D21321C0CBAA}"/>
                    </a:ext>
                  </a:extLst>
                </p14:cNvPr>
                <p14:cNvContentPartPr/>
                <p14:nvPr/>
              </p14:nvContentPartPr>
              <p14:xfrm>
                <a:off x="3484330" y="1620449"/>
                <a:ext cx="1083240" cy="150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5FD20DA-1899-0C80-7272-D21321C0CBA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75690" y="1611809"/>
                  <a:ext cx="1100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B8BC2FE-9429-9B39-CF3C-0FA4C4E4BF3D}"/>
                    </a:ext>
                  </a:extLst>
                </p14:cNvPr>
                <p14:cNvContentPartPr/>
                <p14:nvPr/>
              </p14:nvContentPartPr>
              <p14:xfrm>
                <a:off x="3724450" y="1785329"/>
                <a:ext cx="453600" cy="197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B8BC2FE-9429-9B39-CF3C-0FA4C4E4BF3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715810" y="1776689"/>
                  <a:ext cx="471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6537F5F-FEAE-6836-007E-66777E05163C}"/>
                    </a:ext>
                  </a:extLst>
                </p14:cNvPr>
                <p14:cNvContentPartPr/>
                <p14:nvPr/>
              </p14:nvContentPartPr>
              <p14:xfrm>
                <a:off x="4670890" y="1633049"/>
                <a:ext cx="636120" cy="203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6537F5F-FEAE-6836-007E-66777E05163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662250" y="1624049"/>
                  <a:ext cx="653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407AAE5-B47F-66C7-8F55-69110EE8A890}"/>
                    </a:ext>
                  </a:extLst>
                </p14:cNvPr>
                <p14:cNvContentPartPr/>
                <p14:nvPr/>
              </p14:nvContentPartPr>
              <p14:xfrm>
                <a:off x="4755490" y="1862009"/>
                <a:ext cx="451440" cy="206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407AAE5-B47F-66C7-8F55-69110EE8A89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46850" y="1853369"/>
                  <a:ext cx="46908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B83D4AF-2C8F-879C-D9CF-1DCF2C25C298}"/>
                  </a:ext>
                </a:extLst>
              </p14:cNvPr>
              <p14:cNvContentPartPr/>
              <p14:nvPr/>
            </p14:nvContentPartPr>
            <p14:xfrm>
              <a:off x="7567090" y="2719169"/>
              <a:ext cx="41040" cy="2041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B83D4AF-2C8F-879C-D9CF-1DCF2C25C29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558090" y="2710529"/>
                <a:ext cx="586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DFB150B-DB53-95AE-5505-FBB379C059CE}"/>
                  </a:ext>
                </a:extLst>
              </p14:cNvPr>
              <p14:cNvContentPartPr/>
              <p14:nvPr/>
            </p14:nvContentPartPr>
            <p14:xfrm>
              <a:off x="7590850" y="2605769"/>
              <a:ext cx="250920" cy="644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DFB150B-DB53-95AE-5505-FBB379C059C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582210" y="2597129"/>
                <a:ext cx="2685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C4BD82C-486B-A685-B871-0E2B6CF9A92E}"/>
                  </a:ext>
                </a:extLst>
              </p14:cNvPr>
              <p14:cNvContentPartPr/>
              <p14:nvPr/>
            </p14:nvContentPartPr>
            <p14:xfrm>
              <a:off x="7609930" y="2739329"/>
              <a:ext cx="201600" cy="352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C4BD82C-486B-A685-B871-0E2B6CF9A92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600930" y="2730689"/>
                <a:ext cx="2192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F39413B-8BA4-91FE-2B91-4937FC0BC804}"/>
                  </a:ext>
                </a:extLst>
              </p14:cNvPr>
              <p14:cNvContentPartPr/>
              <p14:nvPr/>
            </p14:nvContentPartPr>
            <p14:xfrm>
              <a:off x="7890370" y="2787569"/>
              <a:ext cx="301680" cy="1569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F39413B-8BA4-91FE-2B91-4937FC0BC80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881370" y="2778929"/>
                <a:ext cx="319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C381555-28D3-B4B8-9FC1-76D62E0E13FA}"/>
                  </a:ext>
                </a:extLst>
              </p14:cNvPr>
              <p14:cNvContentPartPr/>
              <p14:nvPr/>
            </p14:nvContentPartPr>
            <p14:xfrm>
              <a:off x="8505250" y="2534849"/>
              <a:ext cx="1511640" cy="4176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C381555-28D3-B4B8-9FC1-76D62E0E13F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496610" y="2526209"/>
                <a:ext cx="15292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AE68460A-E649-A7FE-C19D-6E040C598F84}"/>
                  </a:ext>
                </a:extLst>
              </p14:cNvPr>
              <p14:cNvContentPartPr/>
              <p14:nvPr/>
            </p14:nvContentPartPr>
            <p14:xfrm>
              <a:off x="9803410" y="2570849"/>
              <a:ext cx="30960" cy="122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AE68460A-E649-A7FE-C19D-6E040C598F84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794410" y="2561849"/>
                <a:ext cx="48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08336AF-2963-C502-400D-10ABC8A9E997}"/>
                  </a:ext>
                </a:extLst>
              </p14:cNvPr>
              <p14:cNvContentPartPr/>
              <p14:nvPr/>
            </p14:nvContentPartPr>
            <p14:xfrm>
              <a:off x="8891890" y="2587049"/>
              <a:ext cx="434520" cy="720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08336AF-2963-C502-400D-10ABC8A9E99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882890" y="2578049"/>
                <a:ext cx="4521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2D4ED80-8C6A-6D9C-4BF8-70C212609F2C}"/>
                  </a:ext>
                </a:extLst>
              </p14:cNvPr>
              <p14:cNvContentPartPr/>
              <p14:nvPr/>
            </p14:nvContentPartPr>
            <p14:xfrm>
              <a:off x="8556730" y="2588129"/>
              <a:ext cx="43920" cy="266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2D4ED80-8C6A-6D9C-4BF8-70C212609F2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548090" y="2579489"/>
                <a:ext cx="615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C0736B3A-62B0-B0E7-0DE2-6268632BD562}"/>
                  </a:ext>
                </a:extLst>
              </p14:cNvPr>
              <p14:cNvContentPartPr/>
              <p14:nvPr/>
            </p14:nvContentPartPr>
            <p14:xfrm>
              <a:off x="10213090" y="2515769"/>
              <a:ext cx="1635840" cy="4892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C0736B3A-62B0-B0E7-0DE2-6268632BD56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204450" y="2506769"/>
                <a:ext cx="165348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97C9E6F8-D393-3560-2ECB-3C16EDA73F24}"/>
                  </a:ext>
                </a:extLst>
              </p14:cNvPr>
              <p14:cNvContentPartPr/>
              <p14:nvPr/>
            </p14:nvContentPartPr>
            <p14:xfrm>
              <a:off x="11513770" y="2629889"/>
              <a:ext cx="243360" cy="17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97C9E6F8-D393-3560-2ECB-3C16EDA73F24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1505130" y="2621249"/>
                <a:ext cx="26100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F011336-07DC-DB07-6B92-CA4CB4AB2680}"/>
              </a:ext>
            </a:extLst>
          </p:cNvPr>
          <p:cNvGrpSpPr/>
          <p:nvPr/>
        </p:nvGrpSpPr>
        <p:grpSpPr>
          <a:xfrm>
            <a:off x="7560970" y="3049289"/>
            <a:ext cx="2105280" cy="581760"/>
            <a:chOff x="7560970" y="3049289"/>
            <a:chExt cx="210528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0445B6F-0F11-50A7-7DD8-028B23B152D2}"/>
                    </a:ext>
                  </a:extLst>
                </p14:cNvPr>
                <p14:cNvContentPartPr/>
                <p14:nvPr/>
              </p14:nvContentPartPr>
              <p14:xfrm>
                <a:off x="7560970" y="3049289"/>
                <a:ext cx="1104480" cy="581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0445B6F-0F11-50A7-7DD8-028B23B152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52330" y="3040289"/>
                  <a:ext cx="112212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CA5BE80-3C75-F815-785C-BD4B9F527513}"/>
                    </a:ext>
                  </a:extLst>
                </p14:cNvPr>
                <p14:cNvContentPartPr/>
                <p14:nvPr/>
              </p14:nvContentPartPr>
              <p14:xfrm>
                <a:off x="8749330" y="3451769"/>
                <a:ext cx="77040" cy="93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CA5BE80-3C75-F815-785C-BD4B9F52751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740690" y="3443129"/>
                  <a:ext cx="94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9C91C1B-E645-90B3-34F6-45203F7CB272}"/>
                    </a:ext>
                  </a:extLst>
                </p14:cNvPr>
                <p14:cNvContentPartPr/>
                <p14:nvPr/>
              </p14:nvContentPartPr>
              <p14:xfrm>
                <a:off x="9083410" y="3056489"/>
                <a:ext cx="212040" cy="291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9C91C1B-E645-90B3-34F6-45203F7CB27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074770" y="3047849"/>
                  <a:ext cx="229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6C23133-1591-F798-2457-50F598C80695}"/>
                    </a:ext>
                  </a:extLst>
                </p14:cNvPr>
                <p14:cNvContentPartPr/>
                <p14:nvPr/>
              </p14:nvContentPartPr>
              <p14:xfrm>
                <a:off x="9493090" y="3205529"/>
                <a:ext cx="166320" cy="21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6C23133-1591-F798-2457-50F598C8069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84450" y="3196529"/>
                  <a:ext cx="183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3A4D8F9-285B-F1FD-1371-EC5817EBFC79}"/>
                    </a:ext>
                  </a:extLst>
                </p14:cNvPr>
                <p14:cNvContentPartPr/>
                <p14:nvPr/>
              </p14:nvContentPartPr>
              <p14:xfrm>
                <a:off x="9356650" y="3276089"/>
                <a:ext cx="309600" cy="46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3A4D8F9-285B-F1FD-1371-EC5817EBFC7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347650" y="3267089"/>
                  <a:ext cx="327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E08C3D0-CAB8-37B7-5E86-72B90DE20734}"/>
                    </a:ext>
                  </a:extLst>
                </p14:cNvPr>
                <p14:cNvContentPartPr/>
                <p14:nvPr/>
              </p14:nvContentPartPr>
              <p14:xfrm>
                <a:off x="9392290" y="3212729"/>
                <a:ext cx="213840" cy="21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E08C3D0-CAB8-37B7-5E86-72B90DE2073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383650" y="3203729"/>
                  <a:ext cx="23148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B881DE16-6A47-5317-02D5-E651F377227D}"/>
                  </a:ext>
                </a:extLst>
              </p14:cNvPr>
              <p14:cNvContentPartPr/>
              <p14:nvPr/>
            </p14:nvContentPartPr>
            <p14:xfrm>
              <a:off x="3366790" y="3236309"/>
              <a:ext cx="523800" cy="964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B881DE16-6A47-5317-02D5-E651F377227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357790" y="3227309"/>
                <a:ext cx="5414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B9CBEEB3-A90C-6406-395E-3ECF8710231D}"/>
                  </a:ext>
                </a:extLst>
              </p14:cNvPr>
              <p14:cNvContentPartPr/>
              <p14:nvPr/>
            </p14:nvContentPartPr>
            <p14:xfrm>
              <a:off x="3289750" y="3529709"/>
              <a:ext cx="657720" cy="1598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B9CBEEB3-A90C-6406-395E-3ECF8710231D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280745" y="3520709"/>
                <a:ext cx="67537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F30BAAB-2378-37EE-ECF2-9506EAEC19F9}"/>
                  </a:ext>
                </a:extLst>
              </p14:cNvPr>
              <p14:cNvContentPartPr/>
              <p14:nvPr/>
            </p14:nvContentPartPr>
            <p14:xfrm>
              <a:off x="9798370" y="3108689"/>
              <a:ext cx="207720" cy="245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F30BAAB-2378-37EE-ECF2-9506EAEC19F9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789370" y="3100049"/>
                <a:ext cx="2253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B4C7021-2695-DD10-8B10-C17096E6DEDC}"/>
                  </a:ext>
                </a:extLst>
              </p14:cNvPr>
              <p14:cNvContentPartPr/>
              <p14:nvPr/>
            </p14:nvContentPartPr>
            <p14:xfrm>
              <a:off x="10510090" y="3069089"/>
              <a:ext cx="42840" cy="32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B4C7021-2695-DD10-8B10-C17096E6DEDC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0501450" y="3060089"/>
                <a:ext cx="6048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4DEC6E29-2C9D-F5D3-33BD-87E5578059DA}"/>
              </a:ext>
            </a:extLst>
          </p:cNvPr>
          <p:cNvGrpSpPr/>
          <p:nvPr/>
        </p:nvGrpSpPr>
        <p:grpSpPr>
          <a:xfrm>
            <a:off x="10058290" y="3192929"/>
            <a:ext cx="1279440" cy="330120"/>
            <a:chOff x="10058290" y="3192929"/>
            <a:chExt cx="127944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26AE5C1-F81F-1AE0-CEC4-BA967C74C856}"/>
                    </a:ext>
                  </a:extLst>
                </p14:cNvPr>
                <p14:cNvContentPartPr/>
                <p14:nvPr/>
              </p14:nvContentPartPr>
              <p14:xfrm>
                <a:off x="10058290" y="3367889"/>
                <a:ext cx="75240" cy="155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26AE5C1-F81F-1AE0-CEC4-BA967C74C85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49650" y="3359249"/>
                  <a:ext cx="92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3308F3A-8B7F-00DB-031D-ECB1904DA946}"/>
                    </a:ext>
                  </a:extLst>
                </p14:cNvPr>
                <p14:cNvContentPartPr/>
                <p14:nvPr/>
              </p14:nvContentPartPr>
              <p14:xfrm>
                <a:off x="10367890" y="3192929"/>
                <a:ext cx="354960" cy="146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3308F3A-8B7F-00DB-031D-ECB1904DA94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359250" y="3183929"/>
                  <a:ext cx="372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1933D07-0248-5359-07C8-A4BDCD367EA4}"/>
                    </a:ext>
                  </a:extLst>
                </p14:cNvPr>
                <p14:cNvContentPartPr/>
                <p14:nvPr/>
              </p14:nvContentPartPr>
              <p14:xfrm>
                <a:off x="10920850" y="3242969"/>
                <a:ext cx="416880" cy="106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1933D07-0248-5359-07C8-A4BDCD367EA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911850" y="3234329"/>
                  <a:ext cx="43452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E58EF07-B6A6-43DE-B73F-D50F0C5A7439}"/>
              </a:ext>
            </a:extLst>
          </p:cNvPr>
          <p:cNvGrpSpPr/>
          <p:nvPr/>
        </p:nvGrpSpPr>
        <p:grpSpPr>
          <a:xfrm>
            <a:off x="7406170" y="3615569"/>
            <a:ext cx="4547880" cy="1468440"/>
            <a:chOff x="7406170" y="3615569"/>
            <a:chExt cx="4547880" cy="14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68F42AA-CB3B-065D-F586-28787367ACA5}"/>
                    </a:ext>
                  </a:extLst>
                </p14:cNvPr>
                <p14:cNvContentPartPr/>
                <p14:nvPr/>
              </p14:nvContentPartPr>
              <p14:xfrm>
                <a:off x="7486090" y="3734369"/>
                <a:ext cx="1303200" cy="321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68F42AA-CB3B-065D-F586-28787367ACA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477450" y="3725369"/>
                  <a:ext cx="13208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0EEBFA2-9342-50B8-F107-8F5282480F6A}"/>
                    </a:ext>
                  </a:extLst>
                </p14:cNvPr>
                <p14:cNvContentPartPr/>
                <p14:nvPr/>
              </p14:nvContentPartPr>
              <p14:xfrm>
                <a:off x="8233450" y="3654449"/>
                <a:ext cx="76320" cy="19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0EEBFA2-9342-50B8-F107-8F5282480F6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224450" y="3645809"/>
                  <a:ext cx="93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ABC3FE8-BD54-6A60-6C0F-79FAE3C073DA}"/>
                    </a:ext>
                  </a:extLst>
                </p14:cNvPr>
                <p14:cNvContentPartPr/>
                <p14:nvPr/>
              </p14:nvContentPartPr>
              <p14:xfrm>
                <a:off x="9027610" y="3638969"/>
                <a:ext cx="602640" cy="574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ABC3FE8-BD54-6A60-6C0F-79FAE3C073D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018610" y="3630329"/>
                  <a:ext cx="62028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74B104C-C611-5D63-B06F-AE6E8DD2FD8A}"/>
                    </a:ext>
                  </a:extLst>
                </p14:cNvPr>
                <p14:cNvContentPartPr/>
                <p14:nvPr/>
              </p14:nvContentPartPr>
              <p14:xfrm>
                <a:off x="9859210" y="3615569"/>
                <a:ext cx="523800" cy="338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74B104C-C611-5D63-B06F-AE6E8DD2FD8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850570" y="3606569"/>
                  <a:ext cx="5414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A06426C-8936-0F55-B0EB-6964946C631F}"/>
                    </a:ext>
                  </a:extLst>
                </p14:cNvPr>
                <p14:cNvContentPartPr/>
                <p14:nvPr/>
              </p14:nvContentPartPr>
              <p14:xfrm>
                <a:off x="9888730" y="3752009"/>
                <a:ext cx="252720" cy="17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A06426C-8936-0F55-B0EB-6964946C631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880090" y="3743369"/>
                  <a:ext cx="270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75E2645-3B84-BB66-7B00-6FA451C39B8E}"/>
                    </a:ext>
                  </a:extLst>
                </p14:cNvPr>
                <p14:cNvContentPartPr/>
                <p14:nvPr/>
              </p14:nvContentPartPr>
              <p14:xfrm>
                <a:off x="10575610" y="3638609"/>
                <a:ext cx="709200" cy="453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75E2645-3B84-BB66-7B00-6FA451C39B8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566610" y="3629969"/>
                  <a:ext cx="7268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1F77D76-450E-0C59-08E5-7D67715A63E7}"/>
                    </a:ext>
                  </a:extLst>
                </p14:cNvPr>
                <p14:cNvContentPartPr/>
                <p14:nvPr/>
              </p14:nvContentPartPr>
              <p14:xfrm>
                <a:off x="11067730" y="3809969"/>
                <a:ext cx="194040" cy="61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1F77D76-450E-0C59-08E5-7D67715A63E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058730" y="3801329"/>
                  <a:ext cx="211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F4692B4-36E5-9691-94B3-F8D452C9957C}"/>
                    </a:ext>
                  </a:extLst>
                </p14:cNvPr>
                <p14:cNvContentPartPr/>
                <p14:nvPr/>
              </p14:nvContentPartPr>
              <p14:xfrm>
                <a:off x="10942810" y="3752009"/>
                <a:ext cx="108720" cy="14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F4692B4-36E5-9691-94B3-F8D452C9957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933810" y="3743369"/>
                  <a:ext cx="126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D5D87B1-4B30-5AAE-981D-F9E519C633EF}"/>
                    </a:ext>
                  </a:extLst>
                </p14:cNvPr>
                <p14:cNvContentPartPr/>
                <p14:nvPr/>
              </p14:nvContentPartPr>
              <p14:xfrm>
                <a:off x="11355370" y="3653009"/>
                <a:ext cx="598680" cy="325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D5D87B1-4B30-5AAE-981D-F9E519C633E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346370" y="3644369"/>
                  <a:ext cx="6163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3F0804A-5D66-F0A2-3BD9-07AA507533BE}"/>
                    </a:ext>
                  </a:extLst>
                </p14:cNvPr>
                <p14:cNvContentPartPr/>
                <p14:nvPr/>
              </p14:nvContentPartPr>
              <p14:xfrm>
                <a:off x="11324770" y="3789809"/>
                <a:ext cx="352800" cy="24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3F0804A-5D66-F0A2-3BD9-07AA507533B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316130" y="3780809"/>
                  <a:ext cx="370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7EC233D-097A-9C11-FA62-5A09B5B5D520}"/>
                    </a:ext>
                  </a:extLst>
                </p14:cNvPr>
                <p14:cNvContentPartPr/>
                <p14:nvPr/>
              </p14:nvContentPartPr>
              <p14:xfrm>
                <a:off x="11444290" y="4106249"/>
                <a:ext cx="24120" cy="25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7EC233D-097A-9C11-FA62-5A09B5B5D52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435650" y="4097249"/>
                  <a:ext cx="41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8620425-01BB-3162-9BA0-1817FB110F7D}"/>
                    </a:ext>
                  </a:extLst>
                </p14:cNvPr>
                <p14:cNvContentPartPr/>
                <p14:nvPr/>
              </p14:nvContentPartPr>
              <p14:xfrm>
                <a:off x="7406170" y="4367609"/>
                <a:ext cx="453600" cy="150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8620425-01BB-3162-9BA0-1817FB110F7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397170" y="4358969"/>
                  <a:ext cx="471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B63279E-F9ED-A32D-035D-8B938AE108C5}"/>
                    </a:ext>
                  </a:extLst>
                </p14:cNvPr>
                <p14:cNvContentPartPr/>
                <p14:nvPr/>
              </p14:nvContentPartPr>
              <p14:xfrm>
                <a:off x="7621450" y="4231169"/>
                <a:ext cx="30960" cy="6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B63279E-F9ED-A32D-035D-8B938AE108C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612450" y="4222169"/>
                  <a:ext cx="48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97DA834-307A-9402-66AA-0E73D32BE2D0}"/>
                    </a:ext>
                  </a:extLst>
                </p14:cNvPr>
                <p14:cNvContentPartPr/>
                <p14:nvPr/>
              </p14:nvContentPartPr>
              <p14:xfrm>
                <a:off x="7985410" y="4212449"/>
                <a:ext cx="579600" cy="286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97DA834-307A-9402-66AA-0E73D32BE2D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976410" y="4203809"/>
                  <a:ext cx="5972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10BD27C-DB4B-078E-FAAC-F9347A2F18E1}"/>
                    </a:ext>
                  </a:extLst>
                </p14:cNvPr>
                <p14:cNvContentPartPr/>
                <p14:nvPr/>
              </p14:nvContentPartPr>
              <p14:xfrm>
                <a:off x="8037610" y="4258529"/>
                <a:ext cx="301320" cy="27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10BD27C-DB4B-078E-FAAC-F9347A2F18E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028970" y="4249889"/>
                  <a:ext cx="318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5BCE720-8B0F-9F39-F1E9-BB8015B60627}"/>
                    </a:ext>
                  </a:extLst>
                </p14:cNvPr>
                <p14:cNvContentPartPr/>
                <p14:nvPr/>
              </p14:nvContentPartPr>
              <p14:xfrm>
                <a:off x="8715490" y="4350689"/>
                <a:ext cx="350280" cy="116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5BCE720-8B0F-9F39-F1E9-BB8015B6062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706490" y="4342049"/>
                  <a:ext cx="367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B512C73-25D1-A354-EC9A-7AFB4F58CFDD}"/>
                    </a:ext>
                  </a:extLst>
                </p14:cNvPr>
                <p14:cNvContentPartPr/>
                <p14:nvPr/>
              </p14:nvContentPartPr>
              <p14:xfrm>
                <a:off x="8927170" y="4337009"/>
                <a:ext cx="161280" cy="137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B512C73-25D1-A354-EC9A-7AFB4F58CFD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918170" y="4328009"/>
                  <a:ext cx="178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F08C399-48B6-FA0F-E064-5B20D057C6E8}"/>
                    </a:ext>
                  </a:extLst>
                </p14:cNvPr>
                <p14:cNvContentPartPr/>
                <p14:nvPr/>
              </p14:nvContentPartPr>
              <p14:xfrm>
                <a:off x="9062170" y="4317209"/>
                <a:ext cx="1437480" cy="365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F08C399-48B6-FA0F-E064-5B20D057C6E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053170" y="4308209"/>
                  <a:ext cx="14551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9162188-5074-65E3-EF23-02701C24B8E1}"/>
                    </a:ext>
                  </a:extLst>
                </p14:cNvPr>
                <p14:cNvContentPartPr/>
                <p14:nvPr/>
              </p14:nvContentPartPr>
              <p14:xfrm>
                <a:off x="10102210" y="4223969"/>
                <a:ext cx="33120" cy="32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9162188-5074-65E3-EF23-02701C24B8E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93570" y="4214969"/>
                  <a:ext cx="50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7471E42-71CD-1AAB-C1F8-4F02EFB93AAB}"/>
                    </a:ext>
                  </a:extLst>
                </p14:cNvPr>
                <p14:cNvContentPartPr/>
                <p14:nvPr/>
              </p14:nvContentPartPr>
              <p14:xfrm>
                <a:off x="10737610" y="4235489"/>
                <a:ext cx="210240" cy="387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7471E42-71CD-1AAB-C1F8-4F02EFB93AA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728610" y="4226849"/>
                  <a:ext cx="2278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7EA751E-981F-D400-BDB9-B98B407DC438}"/>
                    </a:ext>
                  </a:extLst>
                </p14:cNvPr>
                <p14:cNvContentPartPr/>
                <p14:nvPr/>
              </p14:nvContentPartPr>
              <p14:xfrm>
                <a:off x="7500850" y="4814369"/>
                <a:ext cx="271800" cy="177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7EA751E-981F-D400-BDB9-B98B407DC43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491850" y="4805729"/>
                  <a:ext cx="289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F6BEE95-5BF7-5EB9-5733-0A3B91AD8BC6}"/>
                    </a:ext>
                  </a:extLst>
                </p14:cNvPr>
                <p14:cNvContentPartPr/>
                <p14:nvPr/>
              </p14:nvContentPartPr>
              <p14:xfrm>
                <a:off x="7749250" y="4686929"/>
                <a:ext cx="79560" cy="84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F6BEE95-5BF7-5EB9-5733-0A3B91AD8BC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740250" y="4678289"/>
                  <a:ext cx="97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46566D0-5675-F5C7-A2F0-A03DDF66EED9}"/>
                    </a:ext>
                  </a:extLst>
                </p14:cNvPr>
                <p14:cNvContentPartPr/>
                <p14:nvPr/>
              </p14:nvContentPartPr>
              <p14:xfrm>
                <a:off x="7820530" y="4545089"/>
                <a:ext cx="13680" cy="30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46566D0-5675-F5C7-A2F0-A03DDF66EED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811890" y="4536449"/>
                  <a:ext cx="31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7C0385D-7F48-9D1D-107B-3C7956DFF880}"/>
                    </a:ext>
                  </a:extLst>
                </p14:cNvPr>
                <p14:cNvContentPartPr/>
                <p14:nvPr/>
              </p14:nvContentPartPr>
              <p14:xfrm>
                <a:off x="7938250" y="4547609"/>
                <a:ext cx="146160" cy="244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7C0385D-7F48-9D1D-107B-3C7956DFF88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29610" y="4538609"/>
                  <a:ext cx="163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C9BB6CC-318F-051A-7C60-CBAEEEDE3710}"/>
                    </a:ext>
                  </a:extLst>
                </p14:cNvPr>
                <p14:cNvContentPartPr/>
                <p14:nvPr/>
              </p14:nvContentPartPr>
              <p14:xfrm>
                <a:off x="7878490" y="4517729"/>
                <a:ext cx="188280" cy="33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C9BB6CC-318F-051A-7C60-CBAEEEDE371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869850" y="4508729"/>
                  <a:ext cx="205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D2027A9-6338-C3D9-D506-EB1F0B7ED407}"/>
                    </a:ext>
                  </a:extLst>
                </p14:cNvPr>
                <p14:cNvContentPartPr/>
                <p14:nvPr/>
              </p14:nvContentPartPr>
              <p14:xfrm>
                <a:off x="8136250" y="4698809"/>
                <a:ext cx="32760" cy="10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D2027A9-6338-C3D9-D506-EB1F0B7ED40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127610" y="4689809"/>
                  <a:ext cx="50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278CF59-E878-7C7C-0B97-6488D86A4BD7}"/>
                    </a:ext>
                  </a:extLst>
                </p14:cNvPr>
                <p14:cNvContentPartPr/>
                <p14:nvPr/>
              </p14:nvContentPartPr>
              <p14:xfrm>
                <a:off x="8281330" y="4689809"/>
                <a:ext cx="104400" cy="82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278CF59-E878-7C7C-0B97-6488D86A4BD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272330" y="4680809"/>
                  <a:ext cx="122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FBA84C2-A586-3F64-9F9B-1B0E9E026B8C}"/>
                    </a:ext>
                  </a:extLst>
                </p14:cNvPr>
                <p14:cNvContentPartPr/>
                <p14:nvPr/>
              </p14:nvContentPartPr>
              <p14:xfrm>
                <a:off x="8277010" y="4582169"/>
                <a:ext cx="218520" cy="34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FBA84C2-A586-3F64-9F9B-1B0E9E026B8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268010" y="4573529"/>
                  <a:ext cx="236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09D4B12-21B6-3D57-5540-143EFF7F8169}"/>
                    </a:ext>
                  </a:extLst>
                </p14:cNvPr>
                <p14:cNvContentPartPr/>
                <p14:nvPr/>
              </p14:nvContentPartPr>
              <p14:xfrm>
                <a:off x="8605330" y="4960889"/>
                <a:ext cx="8640" cy="11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09D4B12-21B6-3D57-5540-143EFF7F816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596330" y="4951889"/>
                  <a:ext cx="26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91FAEF2-ED94-172F-14A9-DF6922C18C6A}"/>
                    </a:ext>
                  </a:extLst>
                </p14:cNvPr>
                <p14:cNvContentPartPr/>
                <p14:nvPr/>
              </p14:nvContentPartPr>
              <p14:xfrm>
                <a:off x="8581210" y="4888529"/>
                <a:ext cx="238680" cy="44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91FAEF2-ED94-172F-14A9-DF6922C18C6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572210" y="4879529"/>
                  <a:ext cx="256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86B6152-001F-20F5-D39A-93C4865B11A0}"/>
                    </a:ext>
                  </a:extLst>
                </p14:cNvPr>
                <p14:cNvContentPartPr/>
                <p14:nvPr/>
              </p14:nvContentPartPr>
              <p14:xfrm>
                <a:off x="8559250" y="4965929"/>
                <a:ext cx="279720" cy="26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86B6152-001F-20F5-D39A-93C4865B11A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550250" y="4957289"/>
                  <a:ext cx="297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04872F1-39EB-68D7-1DF2-D9414629546E}"/>
                    </a:ext>
                  </a:extLst>
                </p14:cNvPr>
                <p14:cNvContentPartPr/>
                <p14:nvPr/>
              </p14:nvContentPartPr>
              <p14:xfrm>
                <a:off x="9149290" y="4736609"/>
                <a:ext cx="24840" cy="261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04872F1-39EB-68D7-1DF2-D9414629546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140290" y="4727609"/>
                  <a:ext cx="42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FC34735-358E-5C71-2583-3AD5685B4DB9}"/>
                    </a:ext>
                  </a:extLst>
                </p14:cNvPr>
                <p14:cNvContentPartPr/>
                <p14:nvPr/>
              </p14:nvContentPartPr>
              <p14:xfrm>
                <a:off x="9138130" y="4756049"/>
                <a:ext cx="73800" cy="327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FC34735-358E-5C71-2583-3AD5685B4DB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129490" y="4747409"/>
                  <a:ext cx="914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5EFC6EC-FC07-98DC-A681-F2F431522CC9}"/>
                    </a:ext>
                  </a:extLst>
                </p14:cNvPr>
                <p14:cNvContentPartPr/>
                <p14:nvPr/>
              </p14:nvContentPartPr>
              <p14:xfrm>
                <a:off x="7616770" y="4704209"/>
                <a:ext cx="73440" cy="165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5EFC6EC-FC07-98DC-A681-F2F431522CC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607770" y="4695209"/>
                  <a:ext cx="91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FAEC27B-8736-D70A-0A95-73FF833A6FEF}"/>
                    </a:ext>
                  </a:extLst>
                </p14:cNvPr>
                <p14:cNvContentPartPr/>
                <p14:nvPr/>
              </p14:nvContentPartPr>
              <p14:xfrm>
                <a:off x="9403090" y="4897529"/>
                <a:ext cx="189000" cy="298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FAEC27B-8736-D70A-0A95-73FF833A6FE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394450" y="4888529"/>
                  <a:ext cx="206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2600124-7BC2-11B8-1304-B718A88907C1}"/>
                    </a:ext>
                  </a:extLst>
                </p14:cNvPr>
                <p14:cNvContentPartPr/>
                <p14:nvPr/>
              </p14:nvContentPartPr>
              <p14:xfrm>
                <a:off x="9766690" y="4881329"/>
                <a:ext cx="45720" cy="69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2600124-7BC2-11B8-1304-B718A88907C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757690" y="4872689"/>
                  <a:ext cx="63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C727DED-7341-ACA9-5A9E-7C6A25ADC75A}"/>
                    </a:ext>
                  </a:extLst>
                </p14:cNvPr>
                <p14:cNvContentPartPr/>
                <p14:nvPr/>
              </p14:nvContentPartPr>
              <p14:xfrm>
                <a:off x="9816370" y="4773689"/>
                <a:ext cx="14760" cy="39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C727DED-7341-ACA9-5A9E-7C6A25ADC75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807730" y="4764689"/>
                  <a:ext cx="32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CE6FDA1-8867-EB87-EDE4-087BB9865FEC}"/>
                    </a:ext>
                  </a:extLst>
                </p14:cNvPr>
                <p14:cNvContentPartPr/>
                <p14:nvPr/>
              </p14:nvContentPartPr>
              <p14:xfrm>
                <a:off x="9918610" y="4715009"/>
                <a:ext cx="69120" cy="2646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CE6FDA1-8867-EB87-EDE4-087BB9865FE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09610" y="4706369"/>
                  <a:ext cx="867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76BB486-83B9-C0A9-83F6-A24A99706C21}"/>
                    </a:ext>
                  </a:extLst>
                </p14:cNvPr>
                <p14:cNvContentPartPr/>
                <p14:nvPr/>
              </p14:nvContentPartPr>
              <p14:xfrm>
                <a:off x="10033090" y="4753169"/>
                <a:ext cx="105480" cy="217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76BB486-83B9-C0A9-83F6-A24A99706C2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024090" y="4744529"/>
                  <a:ext cx="123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37DD765-0E7D-27C2-88CB-716FFBA90840}"/>
                    </a:ext>
                  </a:extLst>
                </p14:cNvPr>
                <p14:cNvContentPartPr/>
                <p14:nvPr/>
              </p14:nvContentPartPr>
              <p14:xfrm>
                <a:off x="10073770" y="4713209"/>
                <a:ext cx="94320" cy="104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37DD765-0E7D-27C2-88CB-716FFBA9084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64770" y="4704209"/>
                  <a:ext cx="111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4CE2F76-7A0C-D934-695D-2E7493024D50}"/>
                    </a:ext>
                  </a:extLst>
                </p14:cNvPr>
                <p14:cNvContentPartPr/>
                <p14:nvPr/>
              </p14:nvContentPartPr>
              <p14:xfrm>
                <a:off x="10251250" y="4900409"/>
                <a:ext cx="15480" cy="15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4CE2F76-7A0C-D934-695D-2E7493024D5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42610" y="4891409"/>
                  <a:ext cx="33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704CEA2-97A5-B06C-9837-747287830329}"/>
                    </a:ext>
                  </a:extLst>
                </p14:cNvPr>
                <p14:cNvContentPartPr/>
                <p14:nvPr/>
              </p14:nvContentPartPr>
              <p14:xfrm>
                <a:off x="10326130" y="4734809"/>
                <a:ext cx="140760" cy="196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704CEA2-97A5-B06C-9837-74728783032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17130" y="4725809"/>
                  <a:ext cx="158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B32D44C-9846-D1C7-46F8-A095F349014C}"/>
                    </a:ext>
                  </a:extLst>
                </p14:cNvPr>
                <p14:cNvContentPartPr/>
                <p14:nvPr/>
              </p14:nvContentPartPr>
              <p14:xfrm>
                <a:off x="10451770" y="4676849"/>
                <a:ext cx="120960" cy="328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B32D44C-9846-D1C7-46F8-A095F349014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443130" y="4667849"/>
                  <a:ext cx="1386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61E8DFA-4B89-6C1E-DFC1-7492831BC65A}"/>
                    </a:ext>
                  </a:extLst>
                </p14:cNvPr>
                <p14:cNvContentPartPr/>
                <p14:nvPr/>
              </p14:nvContentPartPr>
              <p14:xfrm>
                <a:off x="10779370" y="4771169"/>
                <a:ext cx="24840" cy="174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61E8DFA-4B89-6C1E-DFC1-7492831BC65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770730" y="4762169"/>
                  <a:ext cx="42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C9544F0-F015-9C11-8C67-F059CBB24046}"/>
                    </a:ext>
                  </a:extLst>
                </p14:cNvPr>
                <p14:cNvContentPartPr/>
                <p14:nvPr/>
              </p14:nvContentPartPr>
              <p14:xfrm>
                <a:off x="10735810" y="4852169"/>
                <a:ext cx="137880" cy="79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C9544F0-F015-9C11-8C67-F059CBB2404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726810" y="4843529"/>
                  <a:ext cx="155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A5316BA-4D49-B671-F88A-02546EC264AF}"/>
                    </a:ext>
                  </a:extLst>
                </p14:cNvPr>
                <p14:cNvContentPartPr/>
                <p14:nvPr/>
              </p14:nvContentPartPr>
              <p14:xfrm>
                <a:off x="11044330" y="4796729"/>
                <a:ext cx="27720" cy="17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A5316BA-4D49-B671-F88A-02546EC264A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035690" y="4788089"/>
                  <a:ext cx="45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DAD68B8-FDC1-3821-CA84-9A489FE12AC1}"/>
                    </a:ext>
                  </a:extLst>
                </p14:cNvPr>
                <p14:cNvContentPartPr/>
                <p14:nvPr/>
              </p14:nvContentPartPr>
              <p14:xfrm>
                <a:off x="11158090" y="4802849"/>
                <a:ext cx="37800" cy="27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DAD68B8-FDC1-3821-CA84-9A489FE12AC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149090" y="4794209"/>
                  <a:ext cx="55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FC70197-C4D6-C70C-C336-07D83B92DB66}"/>
                    </a:ext>
                  </a:extLst>
                </p14:cNvPr>
                <p14:cNvContentPartPr/>
                <p14:nvPr/>
              </p14:nvContentPartPr>
              <p14:xfrm>
                <a:off x="11321170" y="4795649"/>
                <a:ext cx="41040" cy="126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FC70197-C4D6-C70C-C336-07D83B92DB6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312530" y="4787009"/>
                  <a:ext cx="586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290BB2C-641B-7026-914F-DEF202C8C4DA}"/>
              </a:ext>
            </a:extLst>
          </p:cNvPr>
          <p:cNvGrpSpPr/>
          <p:nvPr/>
        </p:nvGrpSpPr>
        <p:grpSpPr>
          <a:xfrm>
            <a:off x="4178770" y="1231649"/>
            <a:ext cx="48960" cy="73800"/>
            <a:chOff x="4178770" y="1231649"/>
            <a:chExt cx="48960" cy="7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4D903BE-0327-BEFE-5C6A-1F75DB918227}"/>
                    </a:ext>
                  </a:extLst>
                </p14:cNvPr>
                <p14:cNvContentPartPr/>
                <p14:nvPr/>
              </p14:nvContentPartPr>
              <p14:xfrm>
                <a:off x="4227370" y="1231649"/>
                <a:ext cx="360" cy="1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4D903BE-0327-BEFE-5C6A-1F75DB91822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218370" y="1223009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4FCBEC4-2022-D432-5A0B-D2CEFA4DCF65}"/>
                    </a:ext>
                  </a:extLst>
                </p14:cNvPr>
                <p14:cNvContentPartPr/>
                <p14:nvPr/>
              </p14:nvContentPartPr>
              <p14:xfrm>
                <a:off x="4178770" y="1252169"/>
                <a:ext cx="34920" cy="53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4FCBEC4-2022-D432-5A0B-D2CEFA4DCF6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169770" y="1243169"/>
                  <a:ext cx="5256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94ABAB0D-C3FB-4CD7-BF34-2FA6C891ACEF}"/>
                  </a:ext>
                </a:extLst>
              </p14:cNvPr>
              <p14:cNvContentPartPr/>
              <p14:nvPr/>
            </p14:nvContentPartPr>
            <p14:xfrm>
              <a:off x="8482210" y="1097369"/>
              <a:ext cx="1235160" cy="2091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94ABAB0D-C3FB-4CD7-BF34-2FA6C891ACEF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446570" y="1025729"/>
                <a:ext cx="13068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E8FAA215-9229-F01C-4BA4-23B730B6C56A}"/>
                  </a:ext>
                </a:extLst>
              </p14:cNvPr>
              <p14:cNvContentPartPr/>
              <p14:nvPr/>
            </p14:nvContentPartPr>
            <p14:xfrm>
              <a:off x="9662290" y="1108889"/>
              <a:ext cx="1666080" cy="18360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E8FAA215-9229-F01C-4BA4-23B730B6C56A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626290" y="1037249"/>
                <a:ext cx="17377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CD04F717-8142-E20E-7DF9-BBFF485310ED}"/>
                  </a:ext>
                </a:extLst>
              </p14:cNvPr>
              <p14:cNvContentPartPr/>
              <p14:nvPr/>
            </p14:nvContentPartPr>
            <p14:xfrm>
              <a:off x="8432530" y="1046249"/>
              <a:ext cx="3213000" cy="40464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CD04F717-8142-E20E-7DF9-BBFF485310ED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396890" y="974609"/>
                <a:ext cx="328464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0B4E0A3B-4AFB-0C9A-79DA-AB17FF8D3CE7}"/>
                  </a:ext>
                </a:extLst>
              </p14:cNvPr>
              <p14:cNvContentPartPr/>
              <p14:nvPr/>
            </p14:nvContentPartPr>
            <p14:xfrm>
              <a:off x="8524330" y="2571929"/>
              <a:ext cx="3420360" cy="45828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0B4E0A3B-4AFB-0C9A-79DA-AB17FF8D3CE7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8488330" y="2500289"/>
                <a:ext cx="349200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13ED5A74-F1AD-0C6E-96FC-DC53EC75EA28}"/>
                  </a:ext>
                </a:extLst>
              </p14:cNvPr>
              <p14:cNvContentPartPr/>
              <p14:nvPr/>
            </p14:nvContentPartPr>
            <p14:xfrm>
              <a:off x="7450810" y="3122729"/>
              <a:ext cx="1186920" cy="32004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13ED5A74-F1AD-0C6E-96FC-DC53EC75EA28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415170" y="3051089"/>
                <a:ext cx="1258560" cy="46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7BC54504-D911-60FB-7D26-499E714161E9}"/>
              </a:ext>
            </a:extLst>
          </p:cNvPr>
          <p:cNvGrpSpPr/>
          <p:nvPr/>
        </p:nvGrpSpPr>
        <p:grpSpPr>
          <a:xfrm>
            <a:off x="964690" y="4729769"/>
            <a:ext cx="3006360" cy="684000"/>
            <a:chOff x="964690" y="4729769"/>
            <a:chExt cx="3006360" cy="68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5C219FE-1EA5-CAB7-663C-B0889F2BC0A9}"/>
                    </a:ext>
                  </a:extLst>
                </p14:cNvPr>
                <p14:cNvContentPartPr/>
                <p14:nvPr/>
              </p14:nvContentPartPr>
              <p14:xfrm>
                <a:off x="964690" y="4950809"/>
                <a:ext cx="160200" cy="258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5C219FE-1EA5-CAB7-663C-B0889F2BC0A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55690" y="4942169"/>
                  <a:ext cx="1778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1B4D724-F107-5EC2-CB8D-71E8023B0A16}"/>
                    </a:ext>
                  </a:extLst>
                </p14:cNvPr>
                <p14:cNvContentPartPr/>
                <p14:nvPr/>
              </p14:nvContentPartPr>
              <p14:xfrm>
                <a:off x="1053610" y="4923089"/>
                <a:ext cx="239040" cy="27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1B4D724-F107-5EC2-CB8D-71E8023B0A1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44970" y="4914089"/>
                  <a:ext cx="256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D55AEF4-00C0-6D1B-E7C3-528ECBDF8F7E}"/>
                    </a:ext>
                  </a:extLst>
                </p14:cNvPr>
                <p14:cNvContentPartPr/>
                <p14:nvPr/>
              </p14:nvContentPartPr>
              <p14:xfrm>
                <a:off x="1048570" y="5052689"/>
                <a:ext cx="191520" cy="270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D55AEF4-00C0-6D1B-E7C3-528ECBDF8F7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39570" y="5044049"/>
                  <a:ext cx="209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CFEB078-2601-C6D6-AECB-53A565CA7994}"/>
                    </a:ext>
                  </a:extLst>
                </p14:cNvPr>
                <p14:cNvContentPartPr/>
                <p14:nvPr/>
              </p14:nvContentPartPr>
              <p14:xfrm>
                <a:off x="1325770" y="5095529"/>
                <a:ext cx="333720" cy="1159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CFEB078-2601-C6D6-AECB-53A565CA799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316770" y="5086889"/>
                  <a:ext cx="351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28D590E-6375-BD57-0AFC-29CA1EECB1B7}"/>
                    </a:ext>
                  </a:extLst>
                </p14:cNvPr>
                <p14:cNvContentPartPr/>
                <p14:nvPr/>
              </p14:nvContentPartPr>
              <p14:xfrm>
                <a:off x="1911130" y="4729769"/>
                <a:ext cx="811440" cy="483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28D590E-6375-BD57-0AFC-29CA1EECB1B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902490" y="4720769"/>
                  <a:ext cx="82908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3320645-1F77-E53F-3275-37F3EF6C7FB8}"/>
                    </a:ext>
                  </a:extLst>
                </p14:cNvPr>
                <p14:cNvContentPartPr/>
                <p14:nvPr/>
              </p14:nvContentPartPr>
              <p14:xfrm>
                <a:off x="2335570" y="4956569"/>
                <a:ext cx="238320" cy="8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3320645-1F77-E53F-3275-37F3EF6C7FB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326570" y="4947929"/>
                  <a:ext cx="255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14F568A-A5A3-87B4-795B-743354E51245}"/>
                    </a:ext>
                  </a:extLst>
                </p14:cNvPr>
                <p14:cNvContentPartPr/>
                <p14:nvPr/>
              </p14:nvContentPartPr>
              <p14:xfrm>
                <a:off x="2910130" y="5036849"/>
                <a:ext cx="936000" cy="237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14F568A-A5A3-87B4-795B-743354E5124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901490" y="5027849"/>
                  <a:ext cx="9536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22E0FB6-6B9D-E275-F837-294515182330}"/>
                    </a:ext>
                  </a:extLst>
                </p14:cNvPr>
                <p14:cNvContentPartPr/>
                <p14:nvPr/>
              </p14:nvContentPartPr>
              <p14:xfrm>
                <a:off x="3866650" y="5276969"/>
                <a:ext cx="104400" cy="1368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22E0FB6-6B9D-E275-F837-29451518233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857650" y="5268329"/>
                  <a:ext cx="12204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958D3E6C-850E-3EEC-FA03-1DF921321936}"/>
              </a:ext>
            </a:extLst>
          </p:cNvPr>
          <p:cNvGrpSpPr/>
          <p:nvPr/>
        </p:nvGrpSpPr>
        <p:grpSpPr>
          <a:xfrm>
            <a:off x="4284970" y="4834169"/>
            <a:ext cx="1330200" cy="483840"/>
            <a:chOff x="4284970" y="4834169"/>
            <a:chExt cx="133020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4E25C12-57E7-CC50-5448-CABDAEAC0C40}"/>
                    </a:ext>
                  </a:extLst>
                </p14:cNvPr>
                <p14:cNvContentPartPr/>
                <p14:nvPr/>
              </p14:nvContentPartPr>
              <p14:xfrm>
                <a:off x="4284970" y="4834169"/>
                <a:ext cx="838080" cy="454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4E25C12-57E7-CC50-5448-CABDAEAC0C4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275970" y="4825169"/>
                  <a:ext cx="8557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B51C76E-69CC-F554-38C7-D72A7D77E306}"/>
                    </a:ext>
                  </a:extLst>
                </p14:cNvPr>
                <p14:cNvContentPartPr/>
                <p14:nvPr/>
              </p14:nvContentPartPr>
              <p14:xfrm>
                <a:off x="4336090" y="5081489"/>
                <a:ext cx="320760" cy="68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B51C76E-69CC-F554-38C7-D72A7D77E30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327450" y="5072849"/>
                  <a:ext cx="338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8E38334-E4C2-E3EE-6BA8-7EF52EE6EB36}"/>
                    </a:ext>
                  </a:extLst>
                </p14:cNvPr>
                <p14:cNvContentPartPr/>
                <p14:nvPr/>
              </p14:nvContentPartPr>
              <p14:xfrm>
                <a:off x="5354890" y="5148809"/>
                <a:ext cx="260280" cy="1692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8E38334-E4C2-E3EE-6BA8-7EF52EE6EB3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346250" y="5140169"/>
                  <a:ext cx="277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819DE0E-428F-3C55-BB5B-B33C59C9612C}"/>
                    </a:ext>
                  </a:extLst>
                </p14:cNvPr>
                <p14:cNvContentPartPr/>
                <p14:nvPr/>
              </p14:nvContentPartPr>
              <p14:xfrm>
                <a:off x="5407450" y="5002649"/>
                <a:ext cx="36360" cy="12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819DE0E-428F-3C55-BB5B-B33C59C9612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398450" y="4993649"/>
                  <a:ext cx="540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6106F50F-F43B-48BA-C53D-F27E6F685B13}"/>
              </a:ext>
            </a:extLst>
          </p:cNvPr>
          <p:cNvGrpSpPr/>
          <p:nvPr/>
        </p:nvGrpSpPr>
        <p:grpSpPr>
          <a:xfrm>
            <a:off x="785050" y="5480729"/>
            <a:ext cx="4142880" cy="654840"/>
            <a:chOff x="785050" y="5480729"/>
            <a:chExt cx="4142880" cy="6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330BD33-5434-613D-1ADC-DC6DC2A6E9E1}"/>
                    </a:ext>
                  </a:extLst>
                </p14:cNvPr>
                <p14:cNvContentPartPr/>
                <p14:nvPr/>
              </p14:nvContentPartPr>
              <p14:xfrm>
                <a:off x="785050" y="5669729"/>
                <a:ext cx="563400" cy="221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330BD33-5434-613D-1ADC-DC6DC2A6E9E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76050" y="5661089"/>
                  <a:ext cx="581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7FB3EA7-B5CA-866E-CA09-6C8418BB52AA}"/>
                    </a:ext>
                  </a:extLst>
                </p14:cNvPr>
                <p14:cNvContentPartPr/>
                <p14:nvPr/>
              </p14:nvContentPartPr>
              <p14:xfrm>
                <a:off x="1594330" y="5867009"/>
                <a:ext cx="360" cy="3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7FB3EA7-B5CA-866E-CA09-6C8418BB52A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585690" y="58580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6724A47-E766-B172-CA51-A75D00D595DF}"/>
                    </a:ext>
                  </a:extLst>
                </p14:cNvPr>
                <p14:cNvContentPartPr/>
                <p14:nvPr/>
              </p14:nvContentPartPr>
              <p14:xfrm>
                <a:off x="1572730" y="5522129"/>
                <a:ext cx="1141920" cy="5702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6724A47-E766-B172-CA51-A75D00D595D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563730" y="5513129"/>
                  <a:ext cx="115956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9182BDD-BAE7-1B0F-5FE5-C08B893D5886}"/>
                    </a:ext>
                  </a:extLst>
                </p14:cNvPr>
                <p14:cNvContentPartPr/>
                <p14:nvPr/>
              </p14:nvContentPartPr>
              <p14:xfrm>
                <a:off x="2911930" y="5724449"/>
                <a:ext cx="477720" cy="1958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9182BDD-BAE7-1B0F-5FE5-C08B893D588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903290" y="5715809"/>
                  <a:ext cx="495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E1C08EE-9100-5097-6F14-098DABBF72CA}"/>
                    </a:ext>
                  </a:extLst>
                </p14:cNvPr>
                <p14:cNvContentPartPr/>
                <p14:nvPr/>
              </p14:nvContentPartPr>
              <p14:xfrm>
                <a:off x="3087970" y="5586209"/>
                <a:ext cx="65520" cy="237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E1C08EE-9100-5097-6F14-098DABBF72C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078970" y="5577569"/>
                  <a:ext cx="83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1804986-7F3B-98E9-85A3-F2708A0BE9DC}"/>
                    </a:ext>
                  </a:extLst>
                </p14:cNvPr>
                <p14:cNvContentPartPr/>
                <p14:nvPr/>
              </p14:nvContentPartPr>
              <p14:xfrm>
                <a:off x="3602410" y="5480729"/>
                <a:ext cx="1325520" cy="6548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1804986-7F3B-98E9-85A3-F2708A0BE9D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593410" y="5471729"/>
                  <a:ext cx="1343160" cy="6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120CBE9-387A-270B-1DAD-42ADCCA65D89}"/>
                    </a:ext>
                  </a:extLst>
                </p14:cNvPr>
                <p14:cNvContentPartPr/>
                <p14:nvPr/>
              </p14:nvContentPartPr>
              <p14:xfrm>
                <a:off x="4412410" y="5661809"/>
                <a:ext cx="425880" cy="90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120CBE9-387A-270B-1DAD-42ADCCA65D8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403770" y="5652809"/>
                  <a:ext cx="443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32A4651-8A0B-5C33-1669-C6DDF145CED4}"/>
                    </a:ext>
                  </a:extLst>
                </p14:cNvPr>
                <p14:cNvContentPartPr/>
                <p14:nvPr/>
              </p14:nvContentPartPr>
              <p14:xfrm>
                <a:off x="4274530" y="5563529"/>
                <a:ext cx="68400" cy="75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32A4651-8A0B-5C33-1669-C6DDF145CED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265530" y="5554889"/>
                  <a:ext cx="86040" cy="9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5943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D0284A8-E897-CC39-E0F1-ADB4003FF524}"/>
                  </a:ext>
                </a:extLst>
              </p14:cNvPr>
              <p14:cNvContentPartPr/>
              <p14:nvPr/>
            </p14:nvContentPartPr>
            <p14:xfrm>
              <a:off x="1980499" y="383285"/>
              <a:ext cx="1357200" cy="892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D0284A8-E897-CC39-E0F1-ADB4003FF5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1499" y="374645"/>
                <a:ext cx="1374840" cy="91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83F61E5-CF8A-F6E9-2AF1-BDE3F1EFC2F2}"/>
              </a:ext>
            </a:extLst>
          </p:cNvPr>
          <p:cNvGrpSpPr/>
          <p:nvPr/>
        </p:nvGrpSpPr>
        <p:grpSpPr>
          <a:xfrm>
            <a:off x="3423379" y="343325"/>
            <a:ext cx="164160" cy="264960"/>
            <a:chOff x="3423379" y="343325"/>
            <a:chExt cx="16416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69C2704-9C86-6873-742B-0AC150A7443F}"/>
                    </a:ext>
                  </a:extLst>
                </p14:cNvPr>
                <p14:cNvContentPartPr/>
                <p14:nvPr/>
              </p14:nvContentPartPr>
              <p14:xfrm>
                <a:off x="3466219" y="392645"/>
                <a:ext cx="121320" cy="215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69C2704-9C86-6873-742B-0AC150A744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57579" y="384005"/>
                  <a:ext cx="138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8DFE816-A113-F534-5578-8F1EC255346F}"/>
                    </a:ext>
                  </a:extLst>
                </p14:cNvPr>
                <p14:cNvContentPartPr/>
                <p14:nvPr/>
              </p14:nvContentPartPr>
              <p14:xfrm>
                <a:off x="3423379" y="343325"/>
                <a:ext cx="155160" cy="27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8DFE816-A113-F534-5578-8F1EC25534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14739" y="334325"/>
                  <a:ext cx="1728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07E93A-FF62-15E1-49B8-2700E0D8E532}"/>
              </a:ext>
            </a:extLst>
          </p:cNvPr>
          <p:cNvGrpSpPr/>
          <p:nvPr/>
        </p:nvGrpSpPr>
        <p:grpSpPr>
          <a:xfrm>
            <a:off x="1085899" y="752645"/>
            <a:ext cx="610920" cy="417960"/>
            <a:chOff x="1085899" y="752645"/>
            <a:chExt cx="61092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5D62440-60E2-FDA4-BA02-FE665E43A3E6}"/>
                    </a:ext>
                  </a:extLst>
                </p14:cNvPr>
                <p14:cNvContentPartPr/>
                <p14:nvPr/>
              </p14:nvContentPartPr>
              <p14:xfrm>
                <a:off x="1085899" y="752645"/>
                <a:ext cx="610920" cy="417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5D62440-60E2-FDA4-BA02-FE665E43A3E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6899" y="744005"/>
                  <a:ext cx="6285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CFF5084-B81F-EACC-EBFE-719526962939}"/>
                    </a:ext>
                  </a:extLst>
                </p14:cNvPr>
                <p14:cNvContentPartPr/>
                <p14:nvPr/>
              </p14:nvContentPartPr>
              <p14:xfrm>
                <a:off x="1317739" y="834725"/>
                <a:ext cx="23760" cy="9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CFF5084-B81F-EACC-EBFE-7195269629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08739" y="825725"/>
                  <a:ext cx="4140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AF290A1-FA9A-4D26-AA38-475C0443468D}"/>
                  </a:ext>
                </a:extLst>
              </p14:cNvPr>
              <p14:cNvContentPartPr/>
              <p14:nvPr/>
            </p14:nvContentPartPr>
            <p14:xfrm>
              <a:off x="1942699" y="297965"/>
              <a:ext cx="97560" cy="984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AF290A1-FA9A-4D26-AA38-475C0443468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33699" y="289325"/>
                <a:ext cx="115200" cy="10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1DB8FC6-F16A-CCB4-09A2-E04380A16E77}"/>
              </a:ext>
            </a:extLst>
          </p:cNvPr>
          <p:cNvGrpSpPr/>
          <p:nvPr/>
        </p:nvGrpSpPr>
        <p:grpSpPr>
          <a:xfrm>
            <a:off x="1760179" y="306965"/>
            <a:ext cx="716760" cy="839880"/>
            <a:chOff x="1760179" y="306965"/>
            <a:chExt cx="71676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E37A92-8B9C-57EC-D64B-28D57B1576EA}"/>
                    </a:ext>
                  </a:extLst>
                </p14:cNvPr>
                <p14:cNvContentPartPr/>
                <p14:nvPr/>
              </p14:nvContentPartPr>
              <p14:xfrm>
                <a:off x="2029459" y="1063685"/>
                <a:ext cx="137160" cy="83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E37A92-8B9C-57EC-D64B-28D57B1576E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20459" y="1054685"/>
                  <a:ext cx="154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67A50AC-2446-DE0B-F0C3-A3C020756474}"/>
                    </a:ext>
                  </a:extLst>
                </p14:cNvPr>
                <p14:cNvContentPartPr/>
                <p14:nvPr/>
              </p14:nvContentPartPr>
              <p14:xfrm>
                <a:off x="2109739" y="904925"/>
                <a:ext cx="100440" cy="140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67A50AC-2446-DE0B-F0C3-A3C02075647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01099" y="896285"/>
                  <a:ext cx="118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414595A-5D51-24AE-2ED7-EAF82691D081}"/>
                    </a:ext>
                  </a:extLst>
                </p14:cNvPr>
                <p14:cNvContentPartPr/>
                <p14:nvPr/>
              </p14:nvContentPartPr>
              <p14:xfrm>
                <a:off x="2138539" y="998525"/>
                <a:ext cx="92520" cy="1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414595A-5D51-24AE-2ED7-EAF82691D08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29899" y="989525"/>
                  <a:ext cx="110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717025-1953-A44C-8C58-7455B9FA02A5}"/>
                    </a:ext>
                  </a:extLst>
                </p14:cNvPr>
                <p14:cNvContentPartPr/>
                <p14:nvPr/>
              </p14:nvContentPartPr>
              <p14:xfrm>
                <a:off x="1806619" y="630245"/>
                <a:ext cx="42480" cy="115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717025-1953-A44C-8C58-7455B9FA02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97979" y="621605"/>
                  <a:ext cx="60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77E1AE-FA84-BA45-57A7-C61BB126769A}"/>
                    </a:ext>
                  </a:extLst>
                </p14:cNvPr>
                <p14:cNvContentPartPr/>
                <p14:nvPr/>
              </p14:nvContentPartPr>
              <p14:xfrm>
                <a:off x="1760179" y="576965"/>
                <a:ext cx="53640" cy="14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77E1AE-FA84-BA45-57A7-C61BB126769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51179" y="568325"/>
                  <a:ext cx="71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81BC0D5-BD8A-0EFD-950D-1E01D5EBAD29}"/>
                    </a:ext>
                  </a:extLst>
                </p14:cNvPr>
                <p14:cNvContentPartPr/>
                <p14:nvPr/>
              </p14:nvContentPartPr>
              <p14:xfrm>
                <a:off x="1890499" y="555725"/>
                <a:ext cx="27000" cy="58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81BC0D5-BD8A-0EFD-950D-1E01D5EBAD2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81859" y="546725"/>
                  <a:ext cx="44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3AEAD83-87FF-6749-2AA6-1169E6A2C641}"/>
                    </a:ext>
                  </a:extLst>
                </p14:cNvPr>
                <p14:cNvContentPartPr/>
                <p14:nvPr/>
              </p14:nvContentPartPr>
              <p14:xfrm>
                <a:off x="2091739" y="411365"/>
                <a:ext cx="345240" cy="54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3AEAD83-87FF-6749-2AA6-1169E6A2C6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83099" y="402365"/>
                  <a:ext cx="36288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36BF201-8704-5D0F-5F12-CF90842C99EC}"/>
                    </a:ext>
                  </a:extLst>
                </p14:cNvPr>
                <p14:cNvContentPartPr/>
                <p14:nvPr/>
              </p14:nvContentPartPr>
              <p14:xfrm>
                <a:off x="2066539" y="371765"/>
                <a:ext cx="107280" cy="147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36BF201-8704-5D0F-5F12-CF90842C99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57539" y="362765"/>
                  <a:ext cx="124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BEAFCF9-7650-7B74-0322-BCBA32A12C03}"/>
                    </a:ext>
                  </a:extLst>
                </p14:cNvPr>
                <p14:cNvContentPartPr/>
                <p14:nvPr/>
              </p14:nvContentPartPr>
              <p14:xfrm>
                <a:off x="2267059" y="460685"/>
                <a:ext cx="87480" cy="110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BEAFCF9-7650-7B74-0322-BCBA32A12C0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58059" y="451685"/>
                  <a:ext cx="105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5704D2E-153B-606F-DD73-9D83511321A6}"/>
                    </a:ext>
                  </a:extLst>
                </p14:cNvPr>
                <p14:cNvContentPartPr/>
                <p14:nvPr/>
              </p14:nvContentPartPr>
              <p14:xfrm>
                <a:off x="2253379" y="376085"/>
                <a:ext cx="101520" cy="25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5704D2E-153B-606F-DD73-9D83511321A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44379" y="367445"/>
                  <a:ext cx="119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33F44CD-4925-1EC2-01CB-13340622A86C}"/>
                    </a:ext>
                  </a:extLst>
                </p14:cNvPr>
                <p14:cNvContentPartPr/>
                <p14:nvPr/>
              </p14:nvContentPartPr>
              <p14:xfrm>
                <a:off x="2441659" y="306965"/>
                <a:ext cx="26280" cy="53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33F44CD-4925-1EC2-01CB-13340622A8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32659" y="298325"/>
                  <a:ext cx="43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CF9707A-FB6D-4175-7B62-4D60211B682E}"/>
                    </a:ext>
                  </a:extLst>
                </p14:cNvPr>
                <p14:cNvContentPartPr/>
                <p14:nvPr/>
              </p14:nvContentPartPr>
              <p14:xfrm>
                <a:off x="2402419" y="548525"/>
                <a:ext cx="74520" cy="55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CF9707A-FB6D-4175-7B62-4D60211B682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93419" y="539525"/>
                  <a:ext cx="9216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FE1FB3-302A-522B-36BA-3B14E1E42677}"/>
                  </a:ext>
                </a:extLst>
              </p14:cNvPr>
              <p14:cNvContentPartPr/>
              <p14:nvPr/>
            </p14:nvContentPartPr>
            <p14:xfrm>
              <a:off x="2408539" y="791525"/>
              <a:ext cx="161640" cy="75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FE1FB3-302A-522B-36BA-3B14E1E4267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99899" y="782525"/>
                <a:ext cx="1792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738B095-E96D-F320-BB7F-37E427ADA135}"/>
                  </a:ext>
                </a:extLst>
              </p14:cNvPr>
              <p14:cNvContentPartPr/>
              <p14:nvPr/>
            </p14:nvContentPartPr>
            <p14:xfrm>
              <a:off x="2684659" y="534845"/>
              <a:ext cx="451440" cy="321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738B095-E96D-F320-BB7F-37E427ADA1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76019" y="526205"/>
                <a:ext cx="469080" cy="33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EF725AB3-0192-A62D-818E-52F3074AF038}"/>
              </a:ext>
            </a:extLst>
          </p:cNvPr>
          <p:cNvGrpSpPr/>
          <p:nvPr/>
        </p:nvGrpSpPr>
        <p:grpSpPr>
          <a:xfrm>
            <a:off x="4769419" y="414245"/>
            <a:ext cx="1510920" cy="647640"/>
            <a:chOff x="4769419" y="414245"/>
            <a:chExt cx="1510920" cy="64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06E608B-64A0-433F-DAD3-5E4D8B6E8A48}"/>
                    </a:ext>
                  </a:extLst>
                </p14:cNvPr>
                <p14:cNvContentPartPr/>
                <p14:nvPr/>
              </p14:nvContentPartPr>
              <p14:xfrm>
                <a:off x="4769419" y="516125"/>
                <a:ext cx="48600" cy="474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06E608B-64A0-433F-DAD3-5E4D8B6E8A4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60779" y="507485"/>
                  <a:ext cx="6624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C531A79-35BF-35C5-7ECA-8EE43CB9E1ED}"/>
                    </a:ext>
                  </a:extLst>
                </p14:cNvPr>
                <p14:cNvContentPartPr/>
                <p14:nvPr/>
              </p14:nvContentPartPr>
              <p14:xfrm>
                <a:off x="4969219" y="718805"/>
                <a:ext cx="131760" cy="127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C531A79-35BF-35C5-7ECA-8EE43CB9E1E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60219" y="709805"/>
                  <a:ext cx="149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C065418-21F4-0F38-5C27-1FE8113E4942}"/>
                    </a:ext>
                  </a:extLst>
                </p14:cNvPr>
                <p14:cNvContentPartPr/>
                <p14:nvPr/>
              </p14:nvContentPartPr>
              <p14:xfrm>
                <a:off x="4940419" y="629525"/>
                <a:ext cx="159120" cy="10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C065418-21F4-0F38-5C27-1FE8113E494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31419" y="620885"/>
                  <a:ext cx="176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67EA8AE-97D5-B62F-19F9-F696F259504F}"/>
                    </a:ext>
                  </a:extLst>
                </p14:cNvPr>
                <p14:cNvContentPartPr/>
                <p14:nvPr/>
              </p14:nvContentPartPr>
              <p14:xfrm>
                <a:off x="5255779" y="511085"/>
                <a:ext cx="65880" cy="87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67EA8AE-97D5-B62F-19F9-F696F259504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47139" y="502085"/>
                  <a:ext cx="83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7FE387A-7004-9839-62C8-D16BCE56D573}"/>
                    </a:ext>
                  </a:extLst>
                </p14:cNvPr>
                <p14:cNvContentPartPr/>
                <p14:nvPr/>
              </p14:nvContentPartPr>
              <p14:xfrm>
                <a:off x="5206819" y="889445"/>
                <a:ext cx="6840" cy="126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7FE387A-7004-9839-62C8-D16BCE56D5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97819" y="880805"/>
                  <a:ext cx="24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F575E80-0F09-7207-0701-C1C6EFA27B1D}"/>
                    </a:ext>
                  </a:extLst>
                </p14:cNvPr>
                <p14:cNvContentPartPr/>
                <p14:nvPr/>
              </p14:nvContentPartPr>
              <p14:xfrm>
                <a:off x="5172619" y="1016885"/>
                <a:ext cx="151560" cy="29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F575E80-0F09-7207-0701-C1C6EFA27B1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63619" y="1007885"/>
                  <a:ext cx="169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AF7BC2-AA34-D0DB-6F6C-3B1E39530EEF}"/>
                    </a:ext>
                  </a:extLst>
                </p14:cNvPr>
                <p14:cNvContentPartPr/>
                <p14:nvPr/>
              </p14:nvContentPartPr>
              <p14:xfrm>
                <a:off x="4851859" y="510005"/>
                <a:ext cx="130320" cy="521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AF7BC2-AA34-D0DB-6F6C-3B1E39530E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42859" y="501365"/>
                  <a:ext cx="14796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96C6951-A331-3AEF-9E43-9499CED91302}"/>
                    </a:ext>
                  </a:extLst>
                </p14:cNvPr>
                <p14:cNvContentPartPr/>
                <p14:nvPr/>
              </p14:nvContentPartPr>
              <p14:xfrm>
                <a:off x="5471779" y="478325"/>
                <a:ext cx="119160" cy="501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96C6951-A331-3AEF-9E43-9499CED9130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62779" y="469325"/>
                  <a:ext cx="1368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40392B2-BFEE-ABFC-810D-7FB4CACCE8FE}"/>
                    </a:ext>
                  </a:extLst>
                </p14:cNvPr>
                <p14:cNvContentPartPr/>
                <p14:nvPr/>
              </p14:nvContentPartPr>
              <p14:xfrm>
                <a:off x="5666539" y="844085"/>
                <a:ext cx="105480" cy="201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40392B2-BFEE-ABFC-810D-7FB4CACCE8F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57899" y="835445"/>
                  <a:ext cx="123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930CE51-561E-5F34-B054-4A62B2DA7907}"/>
                    </a:ext>
                  </a:extLst>
                </p14:cNvPr>
                <p14:cNvContentPartPr/>
                <p14:nvPr/>
              </p14:nvContentPartPr>
              <p14:xfrm>
                <a:off x="5625859" y="995645"/>
                <a:ext cx="157320" cy="43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930CE51-561E-5F34-B054-4A62B2DA790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16859" y="987005"/>
                  <a:ext cx="174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734C4E8-CB1A-E4B6-BF90-47E7C2AA63CC}"/>
                    </a:ext>
                  </a:extLst>
                </p14:cNvPr>
                <p14:cNvContentPartPr/>
                <p14:nvPr/>
              </p14:nvContentPartPr>
              <p14:xfrm>
                <a:off x="5858419" y="854525"/>
                <a:ext cx="28800" cy="196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734C4E8-CB1A-E4B6-BF90-47E7C2AA63C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49419" y="845525"/>
                  <a:ext cx="46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19D5366-FAD0-F41C-631B-01584B88ECA6}"/>
                    </a:ext>
                  </a:extLst>
                </p14:cNvPr>
                <p14:cNvContentPartPr/>
                <p14:nvPr/>
              </p14:nvContentPartPr>
              <p14:xfrm>
                <a:off x="6027259" y="426845"/>
                <a:ext cx="46440" cy="635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19D5366-FAD0-F41C-631B-01584B88ECA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18619" y="417845"/>
                  <a:ext cx="6408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5930072-63E1-9E3C-0913-A73B1E0880FE}"/>
                    </a:ext>
                  </a:extLst>
                </p14:cNvPr>
                <p14:cNvContentPartPr/>
                <p14:nvPr/>
              </p14:nvContentPartPr>
              <p14:xfrm>
                <a:off x="6144259" y="414245"/>
                <a:ext cx="136080" cy="135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5930072-63E1-9E3C-0913-A73B1E0880F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35619" y="405245"/>
                  <a:ext cx="15372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61B5965-2BA2-6BE2-65E3-A3EF3AC974C1}"/>
                  </a:ext>
                </a:extLst>
              </p14:cNvPr>
              <p14:cNvContentPartPr/>
              <p14:nvPr/>
            </p14:nvContentPartPr>
            <p14:xfrm>
              <a:off x="6565459" y="695405"/>
              <a:ext cx="257400" cy="109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61B5965-2BA2-6BE2-65E3-A3EF3AC974C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56459" y="686765"/>
                <a:ext cx="27504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8FBC155D-7C97-0791-3F20-0DB4490D5AD5}"/>
              </a:ext>
            </a:extLst>
          </p:cNvPr>
          <p:cNvGrpSpPr/>
          <p:nvPr/>
        </p:nvGrpSpPr>
        <p:grpSpPr>
          <a:xfrm>
            <a:off x="7108699" y="496325"/>
            <a:ext cx="781200" cy="558720"/>
            <a:chOff x="7108699" y="496325"/>
            <a:chExt cx="781200" cy="55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0F73CBF-F154-D14E-B7B8-6057ECE7109D}"/>
                    </a:ext>
                  </a:extLst>
                </p14:cNvPr>
                <p14:cNvContentPartPr/>
                <p14:nvPr/>
              </p14:nvContentPartPr>
              <p14:xfrm>
                <a:off x="7227499" y="723125"/>
                <a:ext cx="140400" cy="141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0F73CBF-F154-D14E-B7B8-6057ECE7109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18499" y="714125"/>
                  <a:ext cx="158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3FD64CA-683B-C8F4-1716-4FAF2AAF38A7}"/>
                    </a:ext>
                  </a:extLst>
                </p14:cNvPr>
                <p14:cNvContentPartPr/>
                <p14:nvPr/>
              </p14:nvContentPartPr>
              <p14:xfrm>
                <a:off x="7191139" y="632405"/>
                <a:ext cx="235800" cy="17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3FD64CA-683B-C8F4-1716-4FAF2AAF38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82139" y="623405"/>
                  <a:ext cx="253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5D0CE70-F0BE-809A-FF9A-DA39AE208A58}"/>
                    </a:ext>
                  </a:extLst>
                </p14:cNvPr>
                <p14:cNvContentPartPr/>
                <p14:nvPr/>
              </p14:nvContentPartPr>
              <p14:xfrm>
                <a:off x="7523779" y="562565"/>
                <a:ext cx="73800" cy="70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5D0CE70-F0BE-809A-FF9A-DA39AE208A5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15139" y="553925"/>
                  <a:ext cx="91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7E33BA2-C6BC-D1D9-D6BC-3FAACFCF5634}"/>
                    </a:ext>
                  </a:extLst>
                </p14:cNvPr>
                <p14:cNvContentPartPr/>
                <p14:nvPr/>
              </p14:nvContentPartPr>
              <p14:xfrm>
                <a:off x="7108699" y="555365"/>
                <a:ext cx="51480" cy="499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7E33BA2-C6BC-D1D9-D6BC-3FAACFCF563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00059" y="546725"/>
                  <a:ext cx="6912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9BFE386-8340-A220-5B14-E22BA2CF7B35}"/>
                    </a:ext>
                  </a:extLst>
                </p14:cNvPr>
                <p14:cNvContentPartPr/>
                <p14:nvPr/>
              </p14:nvContentPartPr>
              <p14:xfrm>
                <a:off x="7665619" y="496325"/>
                <a:ext cx="8280" cy="545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9BFE386-8340-A220-5B14-E22BA2CF7B3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56979" y="487685"/>
                  <a:ext cx="2592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6BB8E59-7D9F-D9B4-0FFD-8BFAAED52483}"/>
                    </a:ext>
                  </a:extLst>
                </p14:cNvPr>
                <p14:cNvContentPartPr/>
                <p14:nvPr/>
              </p14:nvContentPartPr>
              <p14:xfrm>
                <a:off x="7759579" y="512885"/>
                <a:ext cx="130320" cy="123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6BB8E59-7D9F-D9B4-0FFD-8BFAAED524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50939" y="503885"/>
                  <a:ext cx="14796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945C61B-F47E-9346-804E-916D01EF6302}"/>
              </a:ext>
            </a:extLst>
          </p:cNvPr>
          <p:cNvGrpSpPr/>
          <p:nvPr/>
        </p:nvGrpSpPr>
        <p:grpSpPr>
          <a:xfrm>
            <a:off x="8098339" y="611525"/>
            <a:ext cx="842760" cy="262080"/>
            <a:chOff x="8098339" y="611525"/>
            <a:chExt cx="84276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6B1F7EC-861D-15FC-14A2-2DF68952D916}"/>
                    </a:ext>
                  </a:extLst>
                </p14:cNvPr>
                <p14:cNvContentPartPr/>
                <p14:nvPr/>
              </p14:nvContentPartPr>
              <p14:xfrm>
                <a:off x="8098339" y="747245"/>
                <a:ext cx="179280" cy="126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6B1F7EC-861D-15FC-14A2-2DF68952D9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89339" y="738245"/>
                  <a:ext cx="196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CCFAEA1-534C-4CB7-BAB2-B92670A9F3FD}"/>
                    </a:ext>
                  </a:extLst>
                </p14:cNvPr>
                <p14:cNvContentPartPr/>
                <p14:nvPr/>
              </p14:nvContentPartPr>
              <p14:xfrm>
                <a:off x="8326219" y="783245"/>
                <a:ext cx="7920" cy="69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CCFAEA1-534C-4CB7-BAB2-B92670A9F3F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17579" y="774605"/>
                  <a:ext cx="25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BD57199-AB6C-317B-AE7D-C11AE5A1E43B}"/>
                    </a:ext>
                  </a:extLst>
                </p14:cNvPr>
                <p14:cNvContentPartPr/>
                <p14:nvPr/>
              </p14:nvContentPartPr>
              <p14:xfrm>
                <a:off x="8320459" y="655805"/>
                <a:ext cx="9720" cy="19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BD57199-AB6C-317B-AE7D-C11AE5A1E43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11459" y="647165"/>
                  <a:ext cx="27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4F4B0F1-340A-C7A9-B56B-7F602EFFFECF}"/>
                    </a:ext>
                  </a:extLst>
                </p14:cNvPr>
                <p14:cNvContentPartPr/>
                <p14:nvPr/>
              </p14:nvContentPartPr>
              <p14:xfrm>
                <a:off x="8395699" y="800165"/>
                <a:ext cx="121680" cy="65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4F4B0F1-340A-C7A9-B56B-7F602EFFFEC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387059" y="791165"/>
                  <a:ext cx="139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08064DF-7EE9-0048-B276-F9A3DCBE3F03}"/>
                    </a:ext>
                  </a:extLst>
                </p14:cNvPr>
                <p14:cNvContentPartPr/>
                <p14:nvPr/>
              </p14:nvContentPartPr>
              <p14:xfrm>
                <a:off x="8585419" y="611525"/>
                <a:ext cx="123120" cy="142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08064DF-7EE9-0048-B276-F9A3DCBE3F0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76419" y="602525"/>
                  <a:ext cx="140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C3BD107-C1B4-B30A-D870-F42F1DFB5375}"/>
                    </a:ext>
                  </a:extLst>
                </p14:cNvPr>
                <p14:cNvContentPartPr/>
                <p14:nvPr/>
              </p14:nvContentPartPr>
              <p14:xfrm>
                <a:off x="8777659" y="614765"/>
                <a:ext cx="163440" cy="251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C3BD107-C1B4-B30A-D870-F42F1DFB537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69019" y="606125"/>
                  <a:ext cx="1810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7A583AC-9CFE-67BF-D721-F9F0D5428509}"/>
                    </a:ext>
                  </a:extLst>
                </p14:cNvPr>
                <p14:cNvContentPartPr/>
                <p14:nvPr/>
              </p14:nvContentPartPr>
              <p14:xfrm>
                <a:off x="8795659" y="755885"/>
                <a:ext cx="101160" cy="32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7A583AC-9CFE-67BF-D721-F9F0D542850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87019" y="747245"/>
                  <a:ext cx="1188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87B3FB4-5750-AD53-039C-9089C3694E7B}"/>
              </a:ext>
            </a:extLst>
          </p:cNvPr>
          <p:cNvGrpSpPr/>
          <p:nvPr/>
        </p:nvGrpSpPr>
        <p:grpSpPr>
          <a:xfrm>
            <a:off x="1344019" y="1896725"/>
            <a:ext cx="941760" cy="1036440"/>
            <a:chOff x="1344019" y="1896725"/>
            <a:chExt cx="941760" cy="103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F3F712A-16D6-FFBB-8377-247D015E9AD5}"/>
                    </a:ext>
                  </a:extLst>
                </p14:cNvPr>
                <p14:cNvContentPartPr/>
                <p14:nvPr/>
              </p14:nvContentPartPr>
              <p14:xfrm>
                <a:off x="1344019" y="1896725"/>
                <a:ext cx="941760" cy="1036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F3F712A-16D6-FFBB-8377-247D015E9AD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35019" y="1887725"/>
                  <a:ext cx="959400" cy="10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53781DA-5F87-48B8-2515-E5C895048A8B}"/>
                    </a:ext>
                  </a:extLst>
                </p14:cNvPr>
                <p14:cNvContentPartPr/>
                <p14:nvPr/>
              </p14:nvContentPartPr>
              <p14:xfrm>
                <a:off x="1838659" y="1927685"/>
                <a:ext cx="12240" cy="493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53781DA-5F87-48B8-2515-E5C895048A8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29659" y="1919045"/>
                  <a:ext cx="2988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A519158-9FCE-55D7-CE01-9547BA1DAB1D}"/>
                    </a:ext>
                  </a:extLst>
                </p14:cNvPr>
                <p14:cNvContentPartPr/>
                <p14:nvPr/>
              </p14:nvContentPartPr>
              <p14:xfrm>
                <a:off x="1859539" y="2011565"/>
                <a:ext cx="383400" cy="416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A519158-9FCE-55D7-CE01-9547BA1DAB1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50899" y="2002565"/>
                  <a:ext cx="4010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C5938C2-2939-8051-4D86-58DC64ACD7BE}"/>
                    </a:ext>
                  </a:extLst>
                </p14:cNvPr>
                <p14:cNvContentPartPr/>
                <p14:nvPr/>
              </p14:nvContentPartPr>
              <p14:xfrm>
                <a:off x="1829659" y="2166365"/>
                <a:ext cx="178920" cy="76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C5938C2-2939-8051-4D86-58DC64ACD7B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21019" y="2157365"/>
                  <a:ext cx="196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1D278EC-99DF-4E7E-726A-C9AA2D8195B7}"/>
                    </a:ext>
                  </a:extLst>
                </p14:cNvPr>
                <p14:cNvContentPartPr/>
                <p14:nvPr/>
              </p14:nvContentPartPr>
              <p14:xfrm>
                <a:off x="1972939" y="1972685"/>
                <a:ext cx="79560" cy="162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1D278EC-99DF-4E7E-726A-C9AA2D8195B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63939" y="1963685"/>
                  <a:ext cx="97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4C74035-C718-1D0C-01C9-EDA342FEFD73}"/>
                    </a:ext>
                  </a:extLst>
                </p14:cNvPr>
                <p14:cNvContentPartPr/>
                <p14:nvPr/>
              </p14:nvContentPartPr>
              <p14:xfrm>
                <a:off x="1979059" y="2066645"/>
                <a:ext cx="73080" cy="10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4C74035-C718-1D0C-01C9-EDA342FEFD7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70419" y="2058005"/>
                  <a:ext cx="907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53FBFFF-E455-22A7-4B38-6ABF6C32D116}"/>
              </a:ext>
            </a:extLst>
          </p:cNvPr>
          <p:cNvGrpSpPr/>
          <p:nvPr/>
        </p:nvGrpSpPr>
        <p:grpSpPr>
          <a:xfrm>
            <a:off x="2989939" y="2130005"/>
            <a:ext cx="588960" cy="255600"/>
            <a:chOff x="2989939" y="2130005"/>
            <a:chExt cx="58896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CC134DE-6277-B3B5-3D1F-9C1681A2832E}"/>
                    </a:ext>
                  </a:extLst>
                </p14:cNvPr>
                <p14:cNvContentPartPr/>
                <p14:nvPr/>
              </p14:nvContentPartPr>
              <p14:xfrm>
                <a:off x="2989939" y="2130005"/>
                <a:ext cx="171000" cy="255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CC134DE-6277-B3B5-3D1F-9C1681A2832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81299" y="2121365"/>
                  <a:ext cx="1886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E10719C-E39B-4921-08A7-7D1789D13F75}"/>
                    </a:ext>
                  </a:extLst>
                </p14:cNvPr>
                <p14:cNvContentPartPr/>
                <p14:nvPr/>
              </p14:nvContentPartPr>
              <p14:xfrm>
                <a:off x="3232579" y="2203085"/>
                <a:ext cx="123840" cy="154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E10719C-E39B-4921-08A7-7D1789D13F7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23939" y="2194445"/>
                  <a:ext cx="141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4D191D9-FF6F-2A18-1FEB-283A52A49411}"/>
                    </a:ext>
                  </a:extLst>
                </p14:cNvPr>
                <p14:cNvContentPartPr/>
                <p14:nvPr/>
              </p14:nvContentPartPr>
              <p14:xfrm>
                <a:off x="3387379" y="2225765"/>
                <a:ext cx="15480" cy="111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4D191D9-FF6F-2A18-1FEB-283A52A4941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78739" y="2217125"/>
                  <a:ext cx="33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2F8E021-81C4-86B8-5552-14C622E8E094}"/>
                    </a:ext>
                  </a:extLst>
                </p14:cNvPr>
                <p14:cNvContentPartPr/>
                <p14:nvPr/>
              </p14:nvContentPartPr>
              <p14:xfrm>
                <a:off x="3384139" y="2169245"/>
                <a:ext cx="4680" cy="3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2F8E021-81C4-86B8-5552-14C622E8E09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75499" y="2160245"/>
                  <a:ext cx="22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85D41C8-F1D4-1664-9FB7-D7B92A2D4E9C}"/>
                    </a:ext>
                  </a:extLst>
                </p14:cNvPr>
                <p14:cNvContentPartPr/>
                <p14:nvPr/>
              </p14:nvContentPartPr>
              <p14:xfrm>
                <a:off x="3479539" y="2240885"/>
                <a:ext cx="99360" cy="127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85D41C8-F1D4-1664-9FB7-D7B92A2D4E9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70539" y="2231885"/>
                  <a:ext cx="11700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DE81D39-0B96-BE5B-DF63-B2F1F89332B4}"/>
                  </a:ext>
                </a:extLst>
              </p14:cNvPr>
              <p14:cNvContentPartPr/>
              <p14:nvPr/>
            </p14:nvContentPartPr>
            <p14:xfrm>
              <a:off x="3630739" y="2129645"/>
              <a:ext cx="132120" cy="67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DE81D39-0B96-BE5B-DF63-B2F1F89332B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621739" y="2120645"/>
                <a:ext cx="14976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646F737D-FB68-8416-E9FE-2798B1DD215E}"/>
              </a:ext>
            </a:extLst>
          </p:cNvPr>
          <p:cNvGrpSpPr/>
          <p:nvPr/>
        </p:nvGrpSpPr>
        <p:grpSpPr>
          <a:xfrm>
            <a:off x="3827659" y="1951805"/>
            <a:ext cx="1129320" cy="446760"/>
            <a:chOff x="3827659" y="1951805"/>
            <a:chExt cx="112932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4DBF067-19CE-B42D-AC05-B9FC25638B63}"/>
                    </a:ext>
                  </a:extLst>
                </p14:cNvPr>
                <p14:cNvContentPartPr/>
                <p14:nvPr/>
              </p14:nvContentPartPr>
              <p14:xfrm>
                <a:off x="3827659" y="2113085"/>
                <a:ext cx="147960" cy="236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4DBF067-19CE-B42D-AC05-B9FC25638B6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19019" y="2104085"/>
                  <a:ext cx="165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A3E0BFC-59C0-A35B-B771-69D404D62A25}"/>
                    </a:ext>
                  </a:extLst>
                </p14:cNvPr>
                <p14:cNvContentPartPr/>
                <p14:nvPr/>
              </p14:nvContentPartPr>
              <p14:xfrm>
                <a:off x="3841339" y="2186885"/>
                <a:ext cx="154800" cy="15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A3E0BFC-59C0-A35B-B771-69D404D62A2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32699" y="2178245"/>
                  <a:ext cx="172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8137917-9BA8-51FC-2128-B945A175FF0F}"/>
                    </a:ext>
                  </a:extLst>
                </p14:cNvPr>
                <p14:cNvContentPartPr/>
                <p14:nvPr/>
              </p14:nvContentPartPr>
              <p14:xfrm>
                <a:off x="4020979" y="2095085"/>
                <a:ext cx="210240" cy="271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8137917-9BA8-51FC-2128-B945A175FF0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11979" y="2086085"/>
                  <a:ext cx="227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68B64C-29AC-A987-BA8F-0877E224ED17}"/>
                    </a:ext>
                  </a:extLst>
                </p14:cNvPr>
                <p14:cNvContentPartPr/>
                <p14:nvPr/>
              </p14:nvContentPartPr>
              <p14:xfrm>
                <a:off x="4400059" y="2172485"/>
                <a:ext cx="148320" cy="30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68B64C-29AC-A987-BA8F-0877E224ED1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91059" y="2163485"/>
                  <a:ext cx="165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AFBA8B6-53A5-DBB3-3845-5B57769956FF}"/>
                    </a:ext>
                  </a:extLst>
                </p14:cNvPr>
                <p14:cNvContentPartPr/>
                <p14:nvPr/>
              </p14:nvContentPartPr>
              <p14:xfrm>
                <a:off x="4406899" y="2235845"/>
                <a:ext cx="170280" cy="46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AFBA8B6-53A5-DBB3-3845-5B57769956F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97899" y="2226845"/>
                  <a:ext cx="187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0811A05-5313-CAFB-B2E7-A8FDEA86E05C}"/>
                    </a:ext>
                  </a:extLst>
                </p14:cNvPr>
                <p14:cNvContentPartPr/>
                <p14:nvPr/>
              </p14:nvContentPartPr>
              <p14:xfrm>
                <a:off x="4744579" y="1951805"/>
                <a:ext cx="132480" cy="180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0811A05-5313-CAFB-B2E7-A8FDEA86E05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35939" y="1943165"/>
                  <a:ext cx="150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DFDF74C-81BA-A489-DAD6-C31346C38703}"/>
                    </a:ext>
                  </a:extLst>
                </p14:cNvPr>
                <p14:cNvContentPartPr/>
                <p14:nvPr/>
              </p14:nvContentPartPr>
              <p14:xfrm>
                <a:off x="4692739" y="2166005"/>
                <a:ext cx="264240" cy="27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DFDF74C-81BA-A489-DAD6-C31346C3870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84099" y="2157005"/>
                  <a:ext cx="281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CF9668F-0EFC-1E6C-5477-EC106C08A519}"/>
                    </a:ext>
                  </a:extLst>
                </p14:cNvPr>
                <p14:cNvContentPartPr/>
                <p14:nvPr/>
              </p14:nvContentPartPr>
              <p14:xfrm>
                <a:off x="4717939" y="2249525"/>
                <a:ext cx="135360" cy="149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CF9668F-0EFC-1E6C-5477-EC106C08A51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09299" y="2240525"/>
                  <a:ext cx="15300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6FD2DDF-4D90-D204-D9C6-9223CE00A16C}"/>
              </a:ext>
            </a:extLst>
          </p:cNvPr>
          <p:cNvGrpSpPr/>
          <p:nvPr/>
        </p:nvGrpSpPr>
        <p:grpSpPr>
          <a:xfrm>
            <a:off x="6088099" y="1721765"/>
            <a:ext cx="861120" cy="495360"/>
            <a:chOff x="6088099" y="1721765"/>
            <a:chExt cx="86112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52D7FA9-315C-C9F0-6976-F6E711ACBA7C}"/>
                    </a:ext>
                  </a:extLst>
                </p14:cNvPr>
                <p14:cNvContentPartPr/>
                <p14:nvPr/>
              </p14:nvContentPartPr>
              <p14:xfrm>
                <a:off x="6088099" y="1723205"/>
                <a:ext cx="97560" cy="493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52D7FA9-315C-C9F0-6976-F6E711ACBA7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79459" y="1714205"/>
                  <a:ext cx="1152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51B69E5-2D98-BB40-E268-A99478C69E04}"/>
                    </a:ext>
                  </a:extLst>
                </p14:cNvPr>
                <p14:cNvContentPartPr/>
                <p14:nvPr/>
              </p14:nvContentPartPr>
              <p14:xfrm>
                <a:off x="6277459" y="1872605"/>
                <a:ext cx="29880" cy="284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51B69E5-2D98-BB40-E268-A99478C69E0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68459" y="1863605"/>
                  <a:ext cx="475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4381590-1F17-A08C-7C72-EE20E0957F5E}"/>
                    </a:ext>
                  </a:extLst>
                </p14:cNvPr>
                <p14:cNvContentPartPr/>
                <p14:nvPr/>
              </p14:nvContentPartPr>
              <p14:xfrm>
                <a:off x="6360619" y="1851725"/>
                <a:ext cx="11160" cy="296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4381590-1F17-A08C-7C72-EE20E0957F5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51619" y="1842725"/>
                  <a:ext cx="28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06E3F42-41EA-0303-A0D6-EA74DC44CFC5}"/>
                    </a:ext>
                  </a:extLst>
                </p14:cNvPr>
                <p14:cNvContentPartPr/>
                <p14:nvPr/>
              </p14:nvContentPartPr>
              <p14:xfrm>
                <a:off x="6295099" y="2028485"/>
                <a:ext cx="89280" cy="43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06E3F42-41EA-0303-A0D6-EA74DC44CFC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286459" y="2019845"/>
                  <a:ext cx="106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64433ED-F53E-8513-8028-EC52EA9701CE}"/>
                    </a:ext>
                  </a:extLst>
                </p14:cNvPr>
                <p14:cNvContentPartPr/>
                <p14:nvPr/>
              </p14:nvContentPartPr>
              <p14:xfrm>
                <a:off x="6479779" y="1881605"/>
                <a:ext cx="279000" cy="245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64433ED-F53E-8513-8028-EC52EA9701C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70779" y="1872965"/>
                  <a:ext cx="2966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3A90AB8-ADB8-090B-87CD-47905AD2EA4C}"/>
                    </a:ext>
                  </a:extLst>
                </p14:cNvPr>
                <p14:cNvContentPartPr/>
                <p14:nvPr/>
              </p14:nvContentPartPr>
              <p14:xfrm>
                <a:off x="6783619" y="1721765"/>
                <a:ext cx="165600" cy="452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3A90AB8-ADB8-090B-87CD-47905AD2EA4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74619" y="1712765"/>
                  <a:ext cx="183240" cy="46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04383F7-263A-BB92-BD3A-2617CB322490}"/>
                  </a:ext>
                </a:extLst>
              </p14:cNvPr>
              <p14:cNvContentPartPr/>
              <p14:nvPr/>
            </p14:nvContentPartPr>
            <p14:xfrm>
              <a:off x="3630739" y="3858236"/>
              <a:ext cx="340200" cy="7826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04383F7-263A-BB92-BD3A-2617CB32249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622099" y="3849236"/>
                <a:ext cx="357840" cy="8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5901B80-BAB1-A1B5-1660-9C10BA668BBE}"/>
                  </a:ext>
                </a:extLst>
              </p14:cNvPr>
              <p14:cNvContentPartPr/>
              <p14:nvPr/>
            </p14:nvContentPartPr>
            <p14:xfrm>
              <a:off x="4062739" y="4138316"/>
              <a:ext cx="349920" cy="245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5901B80-BAB1-A1B5-1660-9C10BA668BB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053739" y="4129316"/>
                <a:ext cx="3675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B3EEDC8-5320-CEAD-1E4F-4F84EDF9BC9B}"/>
                  </a:ext>
                </a:extLst>
              </p14:cNvPr>
              <p14:cNvContentPartPr/>
              <p14:nvPr/>
            </p14:nvContentPartPr>
            <p14:xfrm>
              <a:off x="4145539" y="4326596"/>
              <a:ext cx="233280" cy="1342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B3EEDC8-5320-CEAD-1E4F-4F84EDF9BC9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136539" y="4317956"/>
                <a:ext cx="2509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A835B1C-5B48-CBD1-51EF-B3D8C9F6C26D}"/>
                  </a:ext>
                </a:extLst>
              </p14:cNvPr>
              <p14:cNvContentPartPr/>
              <p14:nvPr/>
            </p14:nvContentPartPr>
            <p14:xfrm>
              <a:off x="4247419" y="3985676"/>
              <a:ext cx="47880" cy="298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A835B1C-5B48-CBD1-51EF-B3D8C9F6C26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238419" y="3977036"/>
                <a:ext cx="655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CB83F99-7D87-FB58-FCE0-96B52410C8B4}"/>
                  </a:ext>
                </a:extLst>
              </p14:cNvPr>
              <p14:cNvContentPartPr/>
              <p14:nvPr/>
            </p14:nvContentPartPr>
            <p14:xfrm>
              <a:off x="4561339" y="4009796"/>
              <a:ext cx="142920" cy="462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CB83F99-7D87-FB58-FCE0-96B52410C8B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552339" y="4000796"/>
                <a:ext cx="16056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5971C27-3D00-AB43-CEC7-201378DC145E}"/>
                  </a:ext>
                </a:extLst>
              </p14:cNvPr>
              <p14:cNvContentPartPr/>
              <p14:nvPr/>
            </p14:nvContentPartPr>
            <p14:xfrm>
              <a:off x="4726579" y="4171436"/>
              <a:ext cx="208080" cy="246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5971C27-3D00-AB43-CEC7-201378DC145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717939" y="4162796"/>
                <a:ext cx="2257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54921A6-AD77-1EB6-29A8-C21497E66A9E}"/>
                  </a:ext>
                </a:extLst>
              </p14:cNvPr>
              <p14:cNvContentPartPr/>
              <p14:nvPr/>
            </p14:nvContentPartPr>
            <p14:xfrm>
              <a:off x="4857619" y="4438916"/>
              <a:ext cx="111600" cy="698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54921A6-AD77-1EB6-29A8-C21497E66A9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848619" y="4429916"/>
                <a:ext cx="1292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D934BBD-8472-531C-FAC7-0B02F4275675}"/>
                  </a:ext>
                </a:extLst>
              </p14:cNvPr>
              <p14:cNvContentPartPr/>
              <p14:nvPr/>
            </p14:nvContentPartPr>
            <p14:xfrm>
              <a:off x="5124379" y="4218956"/>
              <a:ext cx="223560" cy="1814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D934BBD-8472-531C-FAC7-0B02F427567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115739" y="4210316"/>
                <a:ext cx="2412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EEF45FF-57FD-4B0E-7E99-A77BBAD19E06}"/>
                  </a:ext>
                </a:extLst>
              </p14:cNvPr>
              <p14:cNvContentPartPr/>
              <p14:nvPr/>
            </p14:nvContentPartPr>
            <p14:xfrm>
              <a:off x="5152819" y="4088996"/>
              <a:ext cx="161280" cy="4006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EEF45FF-57FD-4B0E-7E99-A77BBAD19E0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143819" y="4079996"/>
                <a:ext cx="1789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5B5780E-C442-DE3D-4E6C-D11997622EB0}"/>
                  </a:ext>
                </a:extLst>
              </p14:cNvPr>
              <p14:cNvContentPartPr/>
              <p14:nvPr/>
            </p14:nvContentPartPr>
            <p14:xfrm>
              <a:off x="5352619" y="4085396"/>
              <a:ext cx="146160" cy="4723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5B5780E-C442-DE3D-4E6C-D11997622EB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343619" y="4076396"/>
                <a:ext cx="16380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386B884E-CC0D-18F4-235E-41EE263782FC}"/>
                  </a:ext>
                </a:extLst>
              </p14:cNvPr>
              <p14:cNvContentPartPr/>
              <p14:nvPr/>
            </p14:nvContentPartPr>
            <p14:xfrm>
              <a:off x="5682988" y="4080152"/>
              <a:ext cx="200520" cy="2898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386B884E-CC0D-18F4-235E-41EE263782F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673988" y="4071152"/>
                <a:ext cx="2181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0B0B6596-D0DC-1AD7-E17F-F29F7DD71EB5}"/>
                  </a:ext>
                </a:extLst>
              </p14:cNvPr>
              <p14:cNvContentPartPr/>
              <p14:nvPr/>
            </p14:nvContentPartPr>
            <p14:xfrm>
              <a:off x="5928868" y="4092752"/>
              <a:ext cx="404640" cy="2502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0B0B6596-D0DC-1AD7-E17F-F29F7DD71EB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920228" y="4083752"/>
                <a:ext cx="4222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62364A6-D620-1BEE-F7B7-7699F57D8604}"/>
                  </a:ext>
                </a:extLst>
              </p14:cNvPr>
              <p14:cNvContentPartPr/>
              <p14:nvPr/>
            </p14:nvContentPartPr>
            <p14:xfrm>
              <a:off x="4475659" y="4414565"/>
              <a:ext cx="12240" cy="1198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62364A6-D620-1BEE-F7B7-7699F57D860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467019" y="4405565"/>
                <a:ext cx="2988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DFDEF32-A77D-E6C6-5813-77AC426CE25A}"/>
              </a:ext>
            </a:extLst>
          </p:cNvPr>
          <p:cNvGrpSpPr/>
          <p:nvPr/>
        </p:nvGrpSpPr>
        <p:grpSpPr>
          <a:xfrm>
            <a:off x="3753499" y="4597085"/>
            <a:ext cx="469080" cy="243720"/>
            <a:chOff x="3753499" y="4597085"/>
            <a:chExt cx="46908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19785D0-4519-4F03-EEF9-FF55C08443A2}"/>
                    </a:ext>
                  </a:extLst>
                </p14:cNvPr>
                <p14:cNvContentPartPr/>
                <p14:nvPr/>
              </p14:nvContentPartPr>
              <p14:xfrm>
                <a:off x="3753499" y="4630925"/>
                <a:ext cx="67320" cy="152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19785D0-4519-4F03-EEF9-FF55C08443A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44859" y="4621925"/>
                  <a:ext cx="84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6058AAC-CA0E-723E-D504-AE0748124A2A}"/>
                    </a:ext>
                  </a:extLst>
                </p14:cNvPr>
                <p14:cNvContentPartPr/>
                <p14:nvPr/>
              </p14:nvContentPartPr>
              <p14:xfrm>
                <a:off x="3834499" y="4695365"/>
                <a:ext cx="42840" cy="145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6058AAC-CA0E-723E-D504-AE0748124A2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25499" y="4686365"/>
                  <a:ext cx="60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DC5E1E4-D51A-EDFF-C51D-CD8C67548207}"/>
                    </a:ext>
                  </a:extLst>
                </p14:cNvPr>
                <p14:cNvContentPartPr/>
                <p14:nvPr/>
              </p14:nvContentPartPr>
              <p14:xfrm>
                <a:off x="3921979" y="4597085"/>
                <a:ext cx="300600" cy="208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DC5E1E4-D51A-EDFF-C51D-CD8C6754820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13339" y="4588085"/>
                  <a:ext cx="31824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72CFC14-2064-8CB6-6FF3-59DF226F3A89}"/>
              </a:ext>
            </a:extLst>
          </p:cNvPr>
          <p:cNvGrpSpPr/>
          <p:nvPr/>
        </p:nvGrpSpPr>
        <p:grpSpPr>
          <a:xfrm>
            <a:off x="2901019" y="4176965"/>
            <a:ext cx="412560" cy="144360"/>
            <a:chOff x="2901019" y="4176965"/>
            <a:chExt cx="412560" cy="1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583AB7F-23E7-C007-41D3-5517FA4A4836}"/>
                    </a:ext>
                  </a:extLst>
                </p14:cNvPr>
                <p14:cNvContentPartPr/>
                <p14:nvPr/>
              </p14:nvContentPartPr>
              <p14:xfrm>
                <a:off x="2901019" y="4176965"/>
                <a:ext cx="338760" cy="40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583AB7F-23E7-C007-41D3-5517FA4A483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92379" y="4167965"/>
                  <a:ext cx="356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C6EEFC2-1B8A-0E1A-32CF-EEBC54FA70DC}"/>
                    </a:ext>
                  </a:extLst>
                </p14:cNvPr>
                <p14:cNvContentPartPr/>
                <p14:nvPr/>
              </p14:nvContentPartPr>
              <p14:xfrm>
                <a:off x="2993539" y="4272365"/>
                <a:ext cx="320040" cy="48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C6EEFC2-1B8A-0E1A-32CF-EEBC54FA70D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84539" y="4263365"/>
                  <a:ext cx="33768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CDF04D2-07B3-CFF6-97B0-542152857AC0}"/>
              </a:ext>
            </a:extLst>
          </p:cNvPr>
          <p:cNvGrpSpPr/>
          <p:nvPr/>
        </p:nvGrpSpPr>
        <p:grpSpPr>
          <a:xfrm>
            <a:off x="6571579" y="4144565"/>
            <a:ext cx="239040" cy="136080"/>
            <a:chOff x="6571579" y="4144565"/>
            <a:chExt cx="23904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F71A0D9-0EB0-06F9-549E-6793EF350A05}"/>
                    </a:ext>
                  </a:extLst>
                </p14:cNvPr>
                <p14:cNvContentPartPr/>
                <p14:nvPr/>
              </p14:nvContentPartPr>
              <p14:xfrm>
                <a:off x="6571579" y="4144565"/>
                <a:ext cx="215280" cy="14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F71A0D9-0EB0-06F9-549E-6793EF350A0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62939" y="4135925"/>
                  <a:ext cx="232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ADEECCF-C910-9B6A-410A-266D41464E48}"/>
                    </a:ext>
                  </a:extLst>
                </p14:cNvPr>
                <p14:cNvContentPartPr/>
                <p14:nvPr/>
              </p14:nvContentPartPr>
              <p14:xfrm>
                <a:off x="6612259" y="4223405"/>
                <a:ext cx="198360" cy="57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ADEECCF-C910-9B6A-410A-266D41464E4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03259" y="4214765"/>
                  <a:ext cx="21600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D5EDBFC-8E1C-9072-E9B7-8239F9E6FC68}"/>
              </a:ext>
            </a:extLst>
          </p:cNvPr>
          <p:cNvGrpSpPr/>
          <p:nvPr/>
        </p:nvGrpSpPr>
        <p:grpSpPr>
          <a:xfrm>
            <a:off x="7034539" y="3851165"/>
            <a:ext cx="1279440" cy="710640"/>
            <a:chOff x="7034539" y="3851165"/>
            <a:chExt cx="1279440" cy="71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40492BF-DA39-FB52-B10A-DC92CB92AB2B}"/>
                    </a:ext>
                  </a:extLst>
                </p14:cNvPr>
                <p14:cNvContentPartPr/>
                <p14:nvPr/>
              </p14:nvContentPartPr>
              <p14:xfrm>
                <a:off x="7181419" y="3961325"/>
                <a:ext cx="8280" cy="261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40492BF-DA39-FB52-B10A-DC92CB92AB2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72779" y="3952685"/>
                  <a:ext cx="259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6F6FB53-7EEC-0969-C506-6C5FAD22F231}"/>
                    </a:ext>
                  </a:extLst>
                </p14:cNvPr>
                <p14:cNvContentPartPr/>
                <p14:nvPr/>
              </p14:nvContentPartPr>
              <p14:xfrm>
                <a:off x="7091419" y="3934685"/>
                <a:ext cx="163440" cy="187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6F6FB53-7EEC-0969-C506-6C5FAD22F23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82419" y="3926045"/>
                  <a:ext cx="181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98E86AF-5C83-A975-F797-948CC9A970E1}"/>
                    </a:ext>
                  </a:extLst>
                </p14:cNvPr>
                <p14:cNvContentPartPr/>
                <p14:nvPr/>
              </p14:nvContentPartPr>
              <p14:xfrm>
                <a:off x="7338379" y="4037645"/>
                <a:ext cx="8640" cy="136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98E86AF-5C83-A975-F797-948CC9A970E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329739" y="4028645"/>
                  <a:ext cx="26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2D80E97-2FC7-5185-4ECC-3D600D0305BD}"/>
                    </a:ext>
                  </a:extLst>
                </p14:cNvPr>
                <p14:cNvContentPartPr/>
                <p14:nvPr/>
              </p14:nvContentPartPr>
              <p14:xfrm>
                <a:off x="7403179" y="4017125"/>
                <a:ext cx="19080" cy="167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2D80E97-2FC7-5185-4ECC-3D600D0305B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94179" y="4008485"/>
                  <a:ext cx="36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A4ECC7A-70DE-B91B-BF65-6AF51F85D9B1}"/>
                    </a:ext>
                  </a:extLst>
                </p14:cNvPr>
                <p14:cNvContentPartPr/>
                <p14:nvPr/>
              </p14:nvContentPartPr>
              <p14:xfrm>
                <a:off x="7281859" y="3962045"/>
                <a:ext cx="201600" cy="125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A4ECC7A-70DE-B91B-BF65-6AF51F85D9B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73219" y="3953045"/>
                  <a:ext cx="219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DDC8962-E8DD-1358-6086-02A212846363}"/>
                    </a:ext>
                  </a:extLst>
                </p14:cNvPr>
                <p14:cNvContentPartPr/>
                <p14:nvPr/>
              </p14:nvContentPartPr>
              <p14:xfrm>
                <a:off x="7034539" y="3879965"/>
                <a:ext cx="106560" cy="467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DDC8962-E8DD-1358-6086-02A21284636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25899" y="3870965"/>
                  <a:ext cx="12420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03CE269-847C-9483-573E-F9A94856A143}"/>
                    </a:ext>
                  </a:extLst>
                </p14:cNvPr>
                <p14:cNvContentPartPr/>
                <p14:nvPr/>
              </p14:nvContentPartPr>
              <p14:xfrm>
                <a:off x="7498579" y="3874205"/>
                <a:ext cx="146520" cy="451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03CE269-847C-9483-573E-F9A94856A14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89579" y="3865205"/>
                  <a:ext cx="1641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09FD732-1AE0-E561-03BA-CF631FA10F41}"/>
                    </a:ext>
                  </a:extLst>
                </p14:cNvPr>
                <p14:cNvContentPartPr/>
                <p14:nvPr/>
              </p14:nvContentPartPr>
              <p14:xfrm>
                <a:off x="7875859" y="3917405"/>
                <a:ext cx="187560" cy="167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09FD732-1AE0-E561-03BA-CF631FA10F4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867219" y="3908765"/>
                  <a:ext cx="205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BFC612E-0FF5-A206-571F-5AB4A6F86779}"/>
                    </a:ext>
                  </a:extLst>
                </p14:cNvPr>
                <p14:cNvContentPartPr/>
                <p14:nvPr/>
              </p14:nvContentPartPr>
              <p14:xfrm>
                <a:off x="7836979" y="4132685"/>
                <a:ext cx="306000" cy="18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BFC612E-0FF5-A206-571F-5AB4A6F8677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828339" y="4123685"/>
                  <a:ext cx="323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063C2AA-C843-C180-875B-DA09ACAEF745}"/>
                    </a:ext>
                  </a:extLst>
                </p14:cNvPr>
                <p14:cNvContentPartPr/>
                <p14:nvPr/>
              </p14:nvContentPartPr>
              <p14:xfrm>
                <a:off x="7869019" y="4202165"/>
                <a:ext cx="201960" cy="258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063C2AA-C843-C180-875B-DA09ACAEF74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60019" y="4193525"/>
                  <a:ext cx="2196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7490B50-32DC-685E-E09A-42CDF1F1814D}"/>
                    </a:ext>
                  </a:extLst>
                </p14:cNvPr>
                <p14:cNvContentPartPr/>
                <p14:nvPr/>
              </p14:nvContentPartPr>
              <p14:xfrm>
                <a:off x="7706659" y="3851165"/>
                <a:ext cx="193680" cy="671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7490B50-32DC-685E-E09A-42CDF1F1814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98019" y="3842525"/>
                  <a:ext cx="21132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B183FE2-978E-80E7-4FA8-A01D1DA83D96}"/>
                    </a:ext>
                  </a:extLst>
                </p14:cNvPr>
                <p14:cNvContentPartPr/>
                <p14:nvPr/>
              </p14:nvContentPartPr>
              <p14:xfrm>
                <a:off x="8101219" y="3854045"/>
                <a:ext cx="212760" cy="707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B183FE2-978E-80E7-4FA8-A01D1DA83D9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92579" y="3845405"/>
                  <a:ext cx="230400" cy="72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AAD76639-7FD1-A45B-73E3-A321F8EE7C63}"/>
                  </a:ext>
                </a:extLst>
              </p14:cNvPr>
              <p14:cNvContentPartPr/>
              <p14:nvPr/>
            </p14:nvContentPartPr>
            <p14:xfrm>
              <a:off x="8611339" y="3873485"/>
              <a:ext cx="182880" cy="1278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AAD76639-7FD1-A45B-73E3-A321F8EE7C6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602699" y="3864485"/>
                <a:ext cx="200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FC8C0592-F4DB-E2C2-3FF3-BD920E44FE0A}"/>
                  </a:ext>
                </a:extLst>
              </p14:cNvPr>
              <p14:cNvContentPartPr/>
              <p14:nvPr/>
            </p14:nvContentPartPr>
            <p14:xfrm>
              <a:off x="8814379" y="3692045"/>
              <a:ext cx="105480" cy="1620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FC8C0592-F4DB-E2C2-3FF3-BD920E44FE0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805379" y="3683405"/>
                <a:ext cx="123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A948A9F-03AE-AF7E-C170-AA64BF494E47}"/>
                  </a:ext>
                </a:extLst>
              </p14:cNvPr>
              <p14:cNvContentPartPr/>
              <p14:nvPr/>
            </p14:nvContentPartPr>
            <p14:xfrm>
              <a:off x="8947579" y="3886085"/>
              <a:ext cx="158040" cy="1044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A948A9F-03AE-AF7E-C170-AA64BF494E4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938939" y="3877445"/>
                <a:ext cx="1756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FD29838E-232B-DEDF-120B-7A8FBE2DE2C4}"/>
                  </a:ext>
                </a:extLst>
              </p14:cNvPr>
              <p14:cNvContentPartPr/>
              <p14:nvPr/>
            </p14:nvContentPartPr>
            <p14:xfrm>
              <a:off x="9103099" y="3717965"/>
              <a:ext cx="127080" cy="126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FD29838E-232B-DEDF-120B-7A8FBE2DE2C4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094099" y="3708965"/>
                <a:ext cx="14472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283E88B-6A3E-E43F-6BA1-258DBD241812}"/>
              </a:ext>
            </a:extLst>
          </p:cNvPr>
          <p:cNvGrpSpPr/>
          <p:nvPr/>
        </p:nvGrpSpPr>
        <p:grpSpPr>
          <a:xfrm>
            <a:off x="8440699" y="4115765"/>
            <a:ext cx="947520" cy="439560"/>
            <a:chOff x="8440699" y="4115765"/>
            <a:chExt cx="94752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612A144-057F-2569-87E4-3DB7E5CCC098}"/>
                    </a:ext>
                  </a:extLst>
                </p14:cNvPr>
                <p14:cNvContentPartPr/>
                <p14:nvPr/>
              </p14:nvContentPartPr>
              <p14:xfrm>
                <a:off x="8440699" y="4115765"/>
                <a:ext cx="885600" cy="36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612A144-057F-2569-87E4-3DB7E5CCC09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31699" y="4106765"/>
                  <a:ext cx="903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CE2AF2E-06FA-24B0-7752-118EF5451EF8}"/>
                    </a:ext>
                  </a:extLst>
                </p14:cNvPr>
                <p14:cNvContentPartPr/>
                <p14:nvPr/>
              </p14:nvContentPartPr>
              <p14:xfrm>
                <a:off x="8459059" y="4243205"/>
                <a:ext cx="138240" cy="256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CE2AF2E-06FA-24B0-7752-118EF5451EF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50419" y="4234205"/>
                  <a:ext cx="155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070B642-9D7C-DD31-3740-0E236991E5E8}"/>
                    </a:ext>
                  </a:extLst>
                </p14:cNvPr>
                <p14:cNvContentPartPr/>
                <p14:nvPr/>
              </p14:nvContentPartPr>
              <p14:xfrm>
                <a:off x="8666779" y="4332845"/>
                <a:ext cx="20880" cy="122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070B642-9D7C-DD31-3740-0E236991E5E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658139" y="4324205"/>
                  <a:ext cx="38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4C3F755-0A62-4506-7B10-FCE98ED25008}"/>
                    </a:ext>
                  </a:extLst>
                </p14:cNvPr>
                <p14:cNvContentPartPr/>
                <p14:nvPr/>
              </p14:nvContentPartPr>
              <p14:xfrm>
                <a:off x="8736619" y="4321325"/>
                <a:ext cx="4680" cy="114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4C3F755-0A62-4506-7B10-FCE98ED2500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727979" y="4312325"/>
                  <a:ext cx="22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FFC318C-807D-DFB7-D076-05DABDF0FA36}"/>
                    </a:ext>
                  </a:extLst>
                </p14:cNvPr>
                <p14:cNvContentPartPr/>
                <p14:nvPr/>
              </p14:nvContentPartPr>
              <p14:xfrm>
                <a:off x="8617819" y="4300085"/>
                <a:ext cx="179640" cy="51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FFC318C-807D-DFB7-D076-05DABDF0FA3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09179" y="4291445"/>
                  <a:ext cx="197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8E7347E-7A60-4B76-8A1C-DBCA5E84B7A5}"/>
                    </a:ext>
                  </a:extLst>
                </p14:cNvPr>
                <p14:cNvContentPartPr/>
                <p14:nvPr/>
              </p14:nvContentPartPr>
              <p14:xfrm>
                <a:off x="8924179" y="4233845"/>
                <a:ext cx="110160" cy="321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8E7347E-7A60-4B76-8A1C-DBCA5E84B7A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15539" y="4225205"/>
                  <a:ext cx="1278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409F4E7-18FE-8A91-D710-C59CBEFB7CC6}"/>
                    </a:ext>
                  </a:extLst>
                </p14:cNvPr>
                <p14:cNvContentPartPr/>
                <p14:nvPr/>
              </p14:nvContentPartPr>
              <p14:xfrm>
                <a:off x="8839579" y="4299005"/>
                <a:ext cx="190800" cy="74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409F4E7-18FE-8A91-D710-C59CBEFB7CC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30579" y="4290005"/>
                  <a:ext cx="208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4374094-534E-CE26-C80D-68E990A7F247}"/>
                    </a:ext>
                  </a:extLst>
                </p14:cNvPr>
                <p14:cNvContentPartPr/>
                <p14:nvPr/>
              </p14:nvContentPartPr>
              <p14:xfrm>
                <a:off x="9096619" y="4349405"/>
                <a:ext cx="177480" cy="164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4374094-534E-CE26-C80D-68E990A7F24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087979" y="4340765"/>
                  <a:ext cx="195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6CE6DA7-7007-B3A7-2329-672ED172F726}"/>
                    </a:ext>
                  </a:extLst>
                </p14:cNvPr>
                <p14:cNvContentPartPr/>
                <p14:nvPr/>
              </p14:nvContentPartPr>
              <p14:xfrm>
                <a:off x="9269419" y="4168325"/>
                <a:ext cx="118800" cy="168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6CE6DA7-7007-B3A7-2329-672ED172F72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60779" y="4159325"/>
                  <a:ext cx="13644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DF48D669-8609-3554-CB0D-07550851F989}"/>
                  </a:ext>
                </a:extLst>
              </p14:cNvPr>
              <p14:cNvContentPartPr/>
              <p14:nvPr/>
            </p14:nvContentPartPr>
            <p14:xfrm>
              <a:off x="9484339" y="3729485"/>
              <a:ext cx="35640" cy="8431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DF48D669-8609-3554-CB0D-07550851F98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475339" y="3720485"/>
                <a:ext cx="53280" cy="86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FE40BF9A-6A0F-B693-7A00-7633F2FA5E2F}"/>
              </a:ext>
            </a:extLst>
          </p:cNvPr>
          <p:cNvGrpSpPr/>
          <p:nvPr/>
        </p:nvGrpSpPr>
        <p:grpSpPr>
          <a:xfrm>
            <a:off x="9756499" y="3663245"/>
            <a:ext cx="1043640" cy="934920"/>
            <a:chOff x="9756499" y="3663245"/>
            <a:chExt cx="1043640" cy="93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A4051A4-829B-AF18-7643-DC2F26E8ACFD}"/>
                    </a:ext>
                  </a:extLst>
                </p14:cNvPr>
                <p14:cNvContentPartPr/>
                <p14:nvPr/>
              </p14:nvContentPartPr>
              <p14:xfrm>
                <a:off x="9758299" y="4026845"/>
                <a:ext cx="239760" cy="155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A4051A4-829B-AF18-7643-DC2F26E8ACF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49299" y="4018205"/>
                  <a:ext cx="257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5BE5C7A-A5AE-B6E0-4184-83FC6D97D5EB}"/>
                    </a:ext>
                  </a:extLst>
                </p14:cNvPr>
                <p14:cNvContentPartPr/>
                <p14:nvPr/>
              </p14:nvContentPartPr>
              <p14:xfrm>
                <a:off x="9756499" y="3930365"/>
                <a:ext cx="277200" cy="26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5BE5C7A-A5AE-B6E0-4184-83FC6D97D5E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47859" y="3921365"/>
                  <a:ext cx="294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4CAA89A-5DD5-A536-DFAB-6749546C7606}"/>
                    </a:ext>
                  </a:extLst>
                </p14:cNvPr>
                <p14:cNvContentPartPr/>
                <p14:nvPr/>
              </p14:nvContentPartPr>
              <p14:xfrm>
                <a:off x="10106059" y="3864485"/>
                <a:ext cx="55080" cy="79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4CAA89A-5DD5-A536-DFAB-6749546C760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97419" y="3855845"/>
                  <a:ext cx="72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5A115ED-35DC-8769-61DF-B535FD3FAD40}"/>
                    </a:ext>
                  </a:extLst>
                </p14:cNvPr>
                <p14:cNvContentPartPr/>
                <p14:nvPr/>
              </p14:nvContentPartPr>
              <p14:xfrm>
                <a:off x="10130179" y="4148165"/>
                <a:ext cx="51480" cy="162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5A115ED-35DC-8769-61DF-B535FD3FAD4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21539" y="4139525"/>
                  <a:ext cx="69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EF2B506-1F31-0F30-0081-F8612C5B1F10}"/>
                    </a:ext>
                  </a:extLst>
                </p14:cNvPr>
                <p14:cNvContentPartPr/>
                <p14:nvPr/>
              </p14:nvContentPartPr>
              <p14:xfrm>
                <a:off x="10098859" y="4236365"/>
                <a:ext cx="136440" cy="31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EF2B506-1F31-0F30-0081-F8612C5B1F1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089859" y="4227365"/>
                  <a:ext cx="154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135C9E0-6FA9-DBB8-92EF-87BD7FB8BDA9}"/>
                    </a:ext>
                  </a:extLst>
                </p14:cNvPr>
                <p14:cNvContentPartPr/>
                <p14:nvPr/>
              </p14:nvContentPartPr>
              <p14:xfrm>
                <a:off x="10293979" y="4277765"/>
                <a:ext cx="37440" cy="63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135C9E0-6FA9-DBB8-92EF-87BD7FB8BDA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284979" y="4268765"/>
                  <a:ext cx="55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4C59BD7-79B4-2BDC-DA1B-BE6531F21877}"/>
                    </a:ext>
                  </a:extLst>
                </p14:cNvPr>
                <p14:cNvContentPartPr/>
                <p14:nvPr/>
              </p14:nvContentPartPr>
              <p14:xfrm>
                <a:off x="10329259" y="4160765"/>
                <a:ext cx="14040" cy="17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4C59BD7-79B4-2BDC-DA1B-BE6531F2187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320619" y="4151765"/>
                  <a:ext cx="31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EECA5CA-E8A2-9C78-D585-320A9EB4BF58}"/>
                    </a:ext>
                  </a:extLst>
                </p14:cNvPr>
                <p14:cNvContentPartPr/>
                <p14:nvPr/>
              </p14:nvContentPartPr>
              <p14:xfrm>
                <a:off x="10458499" y="3739205"/>
                <a:ext cx="50760" cy="858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EECA5CA-E8A2-9C78-D585-320A9EB4BF5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449499" y="3730565"/>
                  <a:ext cx="68400" cy="87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9B1013F-490D-DC7B-3307-86C4927C9F81}"/>
                    </a:ext>
                  </a:extLst>
                </p14:cNvPr>
                <p14:cNvContentPartPr/>
                <p14:nvPr/>
              </p14:nvContentPartPr>
              <p14:xfrm>
                <a:off x="10624099" y="3663245"/>
                <a:ext cx="176040" cy="168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9B1013F-490D-DC7B-3307-86C4927C9F8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615459" y="3654605"/>
                  <a:ext cx="19368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9306038-92FE-482B-D0B8-7942F56233BF}"/>
              </a:ext>
            </a:extLst>
          </p:cNvPr>
          <p:cNvGrpSpPr/>
          <p:nvPr/>
        </p:nvGrpSpPr>
        <p:grpSpPr>
          <a:xfrm>
            <a:off x="541219" y="3962765"/>
            <a:ext cx="1865160" cy="687240"/>
            <a:chOff x="541219" y="3962765"/>
            <a:chExt cx="1865160" cy="6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8EE91FA-B042-5FD5-D963-E0CDDC7A02DB}"/>
                    </a:ext>
                  </a:extLst>
                </p14:cNvPr>
                <p14:cNvContentPartPr/>
                <p14:nvPr/>
              </p14:nvContentPartPr>
              <p14:xfrm>
                <a:off x="1761259" y="4279565"/>
                <a:ext cx="192240" cy="19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8EE91FA-B042-5FD5-D963-E0CDDC7A02D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752259" y="4270565"/>
                  <a:ext cx="209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0545FF5-6C82-E94A-40C0-D2E5EE999BD9}"/>
                    </a:ext>
                  </a:extLst>
                </p14:cNvPr>
                <p14:cNvContentPartPr/>
                <p14:nvPr/>
              </p14:nvContentPartPr>
              <p14:xfrm>
                <a:off x="1761259" y="4362005"/>
                <a:ext cx="226800" cy="22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0545FF5-6C82-E94A-40C0-D2E5EE999BD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752619" y="4353005"/>
                  <a:ext cx="244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1AB3F03-27B3-A13C-5F20-588878E6C16A}"/>
                    </a:ext>
                  </a:extLst>
                </p14:cNvPr>
                <p14:cNvContentPartPr/>
                <p14:nvPr/>
              </p14:nvContentPartPr>
              <p14:xfrm>
                <a:off x="2220979" y="4040885"/>
                <a:ext cx="19440" cy="186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1AB3F03-27B3-A13C-5F20-588878E6C16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212339" y="4031885"/>
                  <a:ext cx="37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012C639-D3BA-FF29-7BDE-6E5E50729C60}"/>
                    </a:ext>
                  </a:extLst>
                </p14:cNvPr>
                <p14:cNvContentPartPr/>
                <p14:nvPr/>
              </p14:nvContentPartPr>
              <p14:xfrm>
                <a:off x="2090659" y="4271285"/>
                <a:ext cx="315720" cy="32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012C639-D3BA-FF29-7BDE-6E5E50729C6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081659" y="4262645"/>
                  <a:ext cx="333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57DA050-BBDD-A8CC-5463-FDB8C1A28DE3}"/>
                    </a:ext>
                  </a:extLst>
                </p14:cNvPr>
                <p14:cNvContentPartPr/>
                <p14:nvPr/>
              </p14:nvContentPartPr>
              <p14:xfrm>
                <a:off x="2230699" y="4424645"/>
                <a:ext cx="9720" cy="225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57DA050-BBDD-A8CC-5463-FDB8C1A28DE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22059" y="4416005"/>
                  <a:ext cx="27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1C645BB-D950-6B3E-C974-F21DAFF2314D}"/>
                    </a:ext>
                  </a:extLst>
                </p14:cNvPr>
                <p14:cNvContentPartPr/>
                <p14:nvPr/>
              </p14:nvContentPartPr>
              <p14:xfrm>
                <a:off x="2169139" y="4381805"/>
                <a:ext cx="225360" cy="105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1C645BB-D950-6B3E-C974-F21DAFF2314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160139" y="4372805"/>
                  <a:ext cx="243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BBBCBD4-288F-B57F-A3DF-6EDD934CBEC5}"/>
                    </a:ext>
                  </a:extLst>
                </p14:cNvPr>
                <p14:cNvContentPartPr/>
                <p14:nvPr/>
              </p14:nvContentPartPr>
              <p14:xfrm>
                <a:off x="621859" y="4034765"/>
                <a:ext cx="51840" cy="277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BBBCBD4-288F-B57F-A3DF-6EDD934CBEC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2859" y="4026125"/>
                  <a:ext cx="694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1A482DA-377A-2059-25BE-897CD9912B81}"/>
                    </a:ext>
                  </a:extLst>
                </p14:cNvPr>
                <p14:cNvContentPartPr/>
                <p14:nvPr/>
              </p14:nvContentPartPr>
              <p14:xfrm>
                <a:off x="554179" y="4032965"/>
                <a:ext cx="195840" cy="45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1A482DA-377A-2059-25BE-897CD9912B8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5179" y="4023965"/>
                  <a:ext cx="213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BA52FD0-3409-71BA-B880-067F223C3ADC}"/>
                    </a:ext>
                  </a:extLst>
                </p14:cNvPr>
                <p14:cNvContentPartPr/>
                <p14:nvPr/>
              </p14:nvContentPartPr>
              <p14:xfrm>
                <a:off x="693859" y="3962765"/>
                <a:ext cx="889920" cy="344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BA52FD0-3409-71BA-B880-067F223C3AD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5219" y="3953765"/>
                  <a:ext cx="9075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8D8D0B1-6C4C-9BB3-E066-39BA095C02C6}"/>
                    </a:ext>
                  </a:extLst>
                </p14:cNvPr>
                <p14:cNvContentPartPr/>
                <p14:nvPr/>
              </p14:nvContentPartPr>
              <p14:xfrm>
                <a:off x="1372099" y="4114685"/>
                <a:ext cx="51120" cy="15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8D8D0B1-6C4C-9BB3-E066-39BA095C02C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363099" y="4105685"/>
                  <a:ext cx="68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886ADBA-C2DA-F764-5E9D-7830EC5EF1E5}"/>
                    </a:ext>
                  </a:extLst>
                </p14:cNvPr>
                <p14:cNvContentPartPr/>
                <p14:nvPr/>
              </p14:nvContentPartPr>
              <p14:xfrm>
                <a:off x="1211179" y="4047365"/>
                <a:ext cx="191160" cy="27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886ADBA-C2DA-F764-5E9D-7830EC5EF1E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202179" y="4038365"/>
                  <a:ext cx="208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AFDD7F2-130A-2B9C-DD88-57F7A8B8A8A9}"/>
                    </a:ext>
                  </a:extLst>
                </p14:cNvPr>
                <p14:cNvContentPartPr/>
                <p14:nvPr/>
              </p14:nvContentPartPr>
              <p14:xfrm>
                <a:off x="1096699" y="3995885"/>
                <a:ext cx="33120" cy="22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AFDD7F2-130A-2B9C-DD88-57F7A8B8A8A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87699" y="3987245"/>
                  <a:ext cx="50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A937333-EA93-36B3-0B6E-A38D371A5D46}"/>
                    </a:ext>
                  </a:extLst>
                </p14:cNvPr>
                <p14:cNvContentPartPr/>
                <p14:nvPr/>
              </p14:nvContentPartPr>
              <p14:xfrm>
                <a:off x="541219" y="4411325"/>
                <a:ext cx="157680" cy="192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A937333-EA93-36B3-0B6E-A38D371A5D4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2219" y="4402685"/>
                  <a:ext cx="175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3ACC226-FA1A-0836-BD59-99373CA9E5A8}"/>
                    </a:ext>
                  </a:extLst>
                </p14:cNvPr>
                <p14:cNvContentPartPr/>
                <p14:nvPr/>
              </p14:nvContentPartPr>
              <p14:xfrm>
                <a:off x="640939" y="4350845"/>
                <a:ext cx="949680" cy="297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3ACC226-FA1A-0836-BD59-99373CA9E5A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32299" y="4342205"/>
                  <a:ext cx="9673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F7083BB-4B6A-1FEE-33B8-4E8ACA402998}"/>
                    </a:ext>
                  </a:extLst>
                </p14:cNvPr>
                <p14:cNvContentPartPr/>
                <p14:nvPr/>
              </p14:nvContentPartPr>
              <p14:xfrm>
                <a:off x="1387219" y="4459205"/>
                <a:ext cx="34200" cy="212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F7083BB-4B6A-1FEE-33B8-4E8ACA40299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378219" y="4450565"/>
                  <a:ext cx="51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5A73361-F9CF-C3F8-CB75-39C9FF98B963}"/>
                    </a:ext>
                  </a:extLst>
                </p14:cNvPr>
                <p14:cNvContentPartPr/>
                <p14:nvPr/>
              </p14:nvContentPartPr>
              <p14:xfrm>
                <a:off x="1185979" y="4386485"/>
                <a:ext cx="208800" cy="86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5A73361-F9CF-C3F8-CB75-39C9FF98B96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76979" y="4377845"/>
                  <a:ext cx="22644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4EA6D45-2F42-581C-0135-B9CC7270CE63}"/>
              </a:ext>
            </a:extLst>
          </p:cNvPr>
          <p:cNvGrpSpPr/>
          <p:nvPr/>
        </p:nvGrpSpPr>
        <p:grpSpPr>
          <a:xfrm>
            <a:off x="511699" y="4713725"/>
            <a:ext cx="976680" cy="582480"/>
            <a:chOff x="511699" y="4713725"/>
            <a:chExt cx="97668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C488AD0-623B-FD89-7CA7-C5EC2C043319}"/>
                    </a:ext>
                  </a:extLst>
                </p14:cNvPr>
                <p14:cNvContentPartPr/>
                <p14:nvPr/>
              </p14:nvContentPartPr>
              <p14:xfrm>
                <a:off x="529339" y="4811285"/>
                <a:ext cx="391680" cy="230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C488AD0-623B-FD89-7CA7-C5EC2C04331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20339" y="4802285"/>
                  <a:ext cx="4093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91AE802-32A4-6F6A-B9A0-B5DCCFA8DCC3}"/>
                    </a:ext>
                  </a:extLst>
                </p14:cNvPr>
                <p14:cNvContentPartPr/>
                <p14:nvPr/>
              </p14:nvContentPartPr>
              <p14:xfrm>
                <a:off x="1072219" y="4713725"/>
                <a:ext cx="399240" cy="228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91AE802-32A4-6F6A-B9A0-B5DCCFA8DCC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3219" y="4704725"/>
                  <a:ext cx="4168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07D45F5-1E8F-C22F-CF3B-AE2A1E5B3CDA}"/>
                    </a:ext>
                  </a:extLst>
                </p14:cNvPr>
                <p14:cNvContentPartPr/>
                <p14:nvPr/>
              </p14:nvContentPartPr>
              <p14:xfrm>
                <a:off x="1314499" y="4726325"/>
                <a:ext cx="173880" cy="84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07D45F5-1E8F-C22F-CF3B-AE2A1E5B3CD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305499" y="4717325"/>
                  <a:ext cx="191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1F8FE78-5A6C-272A-6E07-9DDE6EB38B0D}"/>
                    </a:ext>
                  </a:extLst>
                </p14:cNvPr>
                <p14:cNvContentPartPr/>
                <p14:nvPr/>
              </p14:nvContentPartPr>
              <p14:xfrm>
                <a:off x="511699" y="5044925"/>
                <a:ext cx="570240" cy="251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1F8FE78-5A6C-272A-6E07-9DDE6EB38B0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03059" y="5036285"/>
                  <a:ext cx="5878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3A57FF9-2058-2759-1DA2-771D42E994D1}"/>
                    </a:ext>
                  </a:extLst>
                </p14:cNvPr>
                <p14:cNvContentPartPr/>
                <p14:nvPr/>
              </p14:nvContentPartPr>
              <p14:xfrm>
                <a:off x="794659" y="5083085"/>
                <a:ext cx="20160" cy="10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3A57FF9-2058-2759-1DA2-771D42E994D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85659" y="5074085"/>
                  <a:ext cx="37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DA8C28C-647C-6DFB-4BDD-440F0702D80A}"/>
                    </a:ext>
                  </a:extLst>
                </p14:cNvPr>
                <p14:cNvContentPartPr/>
                <p14:nvPr/>
              </p14:nvContentPartPr>
              <p14:xfrm>
                <a:off x="546259" y="5064365"/>
                <a:ext cx="243360" cy="39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DA8C28C-647C-6DFB-4BDD-440F0702D80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37619" y="5055725"/>
                  <a:ext cx="26100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D6F468CB-44D9-14EE-C429-34D173602865}"/>
              </a:ext>
            </a:extLst>
          </p:cNvPr>
          <p:cNvGrpSpPr/>
          <p:nvPr/>
        </p:nvGrpSpPr>
        <p:grpSpPr>
          <a:xfrm>
            <a:off x="814819" y="5361725"/>
            <a:ext cx="1815840" cy="579240"/>
            <a:chOff x="814819" y="5361725"/>
            <a:chExt cx="1815840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993A382-0CD9-638C-A8C2-B457778AD6D3}"/>
                    </a:ext>
                  </a:extLst>
                </p14:cNvPr>
                <p14:cNvContentPartPr/>
                <p14:nvPr/>
              </p14:nvContentPartPr>
              <p14:xfrm>
                <a:off x="924259" y="5394485"/>
                <a:ext cx="78120" cy="277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993A382-0CD9-638C-A8C2-B457778AD6D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15619" y="5385845"/>
                  <a:ext cx="957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5FEB490-21B3-97EB-597B-29598CB21097}"/>
                    </a:ext>
                  </a:extLst>
                </p14:cNvPr>
                <p14:cNvContentPartPr/>
                <p14:nvPr/>
              </p14:nvContentPartPr>
              <p14:xfrm>
                <a:off x="899779" y="5361725"/>
                <a:ext cx="135360" cy="138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5FEB490-21B3-97EB-597B-29598CB2109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1139" y="5353085"/>
                  <a:ext cx="153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9AA711A-408F-872C-100B-FDF872263316}"/>
                    </a:ext>
                  </a:extLst>
                </p14:cNvPr>
                <p14:cNvContentPartPr/>
                <p14:nvPr/>
              </p14:nvContentPartPr>
              <p14:xfrm>
                <a:off x="814819" y="5751965"/>
                <a:ext cx="990360" cy="189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9AA711A-408F-872C-100B-FDF87226331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5819" y="5743325"/>
                  <a:ext cx="1008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0602262-FE9B-D1DD-D998-72359A681BDE}"/>
                    </a:ext>
                  </a:extLst>
                </p14:cNvPr>
                <p14:cNvContentPartPr/>
                <p14:nvPr/>
              </p14:nvContentPartPr>
              <p14:xfrm>
                <a:off x="1198939" y="5655485"/>
                <a:ext cx="422280" cy="54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0602262-FE9B-D1DD-D998-72359A681BD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90299" y="5646485"/>
                  <a:ext cx="439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A3A7D8D-D917-99B8-FA3A-138BC52B8414}"/>
                    </a:ext>
                  </a:extLst>
                </p14:cNvPr>
                <p14:cNvContentPartPr/>
                <p14:nvPr/>
              </p14:nvContentPartPr>
              <p14:xfrm>
                <a:off x="2004259" y="5471525"/>
                <a:ext cx="626400" cy="426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A3A7D8D-D917-99B8-FA3A-138BC52B841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995619" y="5462525"/>
                  <a:ext cx="6440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5069C78-EF1C-A49A-EFB9-6CC1C33A5CB8}"/>
                    </a:ext>
                  </a:extLst>
                </p14:cNvPr>
                <p14:cNvContentPartPr/>
                <p14:nvPr/>
              </p14:nvContentPartPr>
              <p14:xfrm>
                <a:off x="2311339" y="5626325"/>
                <a:ext cx="205920" cy="17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5069C78-EF1C-A49A-EFB9-6CC1C33A5CB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302699" y="5617325"/>
                  <a:ext cx="22356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26E103F2-0FB2-55C5-96BD-B557C36119FD}"/>
                  </a:ext>
                </a:extLst>
              </p14:cNvPr>
              <p14:cNvContentPartPr/>
              <p14:nvPr/>
            </p14:nvContentPartPr>
            <p14:xfrm>
              <a:off x="6929419" y="3577565"/>
              <a:ext cx="32040" cy="11833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26E103F2-0FB2-55C5-96BD-B557C36119FD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920779" y="3568565"/>
                <a:ext cx="49680" cy="12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40D07448-D0ED-F373-76F9-85AC9AF45A32}"/>
                  </a:ext>
                </a:extLst>
              </p14:cNvPr>
              <p14:cNvContentPartPr/>
              <p14:nvPr/>
            </p14:nvContentPartPr>
            <p14:xfrm>
              <a:off x="6909619" y="3384245"/>
              <a:ext cx="4119480" cy="15667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40D07448-D0ED-F373-76F9-85AC9AF45A32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900619" y="3375605"/>
                <a:ext cx="4137120" cy="158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C889F069-15D8-EA6B-1689-ACB260F8FC0C}"/>
              </a:ext>
            </a:extLst>
          </p:cNvPr>
          <p:cNvGrpSpPr/>
          <p:nvPr/>
        </p:nvGrpSpPr>
        <p:grpSpPr>
          <a:xfrm>
            <a:off x="7161619" y="5050325"/>
            <a:ext cx="1802520" cy="554400"/>
            <a:chOff x="7161619" y="5050325"/>
            <a:chExt cx="180252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2E225A0-1440-CB90-877B-0D8D10E612CF}"/>
                    </a:ext>
                  </a:extLst>
                </p14:cNvPr>
                <p14:cNvContentPartPr/>
                <p14:nvPr/>
              </p14:nvContentPartPr>
              <p14:xfrm>
                <a:off x="7161619" y="5050325"/>
                <a:ext cx="966960" cy="398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2E225A0-1440-CB90-877B-0D8D10E612C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152979" y="5041325"/>
                  <a:ext cx="9846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A618D24-A2F4-D2D4-1080-F25FCA889EBB}"/>
                    </a:ext>
                  </a:extLst>
                </p14:cNvPr>
                <p14:cNvContentPartPr/>
                <p14:nvPr/>
              </p14:nvContentPartPr>
              <p14:xfrm>
                <a:off x="7963699" y="5226365"/>
                <a:ext cx="46440" cy="20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A618D24-A2F4-D2D4-1080-F25FCA889EB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954699" y="5217725"/>
                  <a:ext cx="64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2EB2949-2B1B-578B-5149-00DA400939D1}"/>
                    </a:ext>
                  </a:extLst>
                </p14:cNvPr>
                <p14:cNvContentPartPr/>
                <p14:nvPr/>
              </p14:nvContentPartPr>
              <p14:xfrm>
                <a:off x="7618819" y="5178845"/>
                <a:ext cx="325800" cy="46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2EB2949-2B1B-578B-5149-00DA400939D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610179" y="5169845"/>
                  <a:ext cx="343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E534915-C342-561D-BAD7-78CE97C7B0F7}"/>
                    </a:ext>
                  </a:extLst>
                </p14:cNvPr>
                <p14:cNvContentPartPr/>
                <p14:nvPr/>
              </p14:nvContentPartPr>
              <p14:xfrm>
                <a:off x="8289859" y="5052125"/>
                <a:ext cx="674280" cy="5526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E534915-C342-561D-BAD7-78CE97C7B0F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280859" y="5043125"/>
                  <a:ext cx="69192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3084995-6543-AE6C-09DF-5AABB10D7EC2}"/>
                    </a:ext>
                  </a:extLst>
                </p14:cNvPr>
                <p14:cNvContentPartPr/>
                <p14:nvPr/>
              </p14:nvContentPartPr>
              <p14:xfrm>
                <a:off x="8465899" y="5194685"/>
                <a:ext cx="57960" cy="309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3084995-6543-AE6C-09DF-5AABB10D7EC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456899" y="5185685"/>
                  <a:ext cx="7560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A63FDF69-EB57-C1AB-EFA1-5E091FA71A42}"/>
                  </a:ext>
                </a:extLst>
              </p14:cNvPr>
              <p14:cNvContentPartPr/>
              <p14:nvPr/>
            </p14:nvContentPartPr>
            <p14:xfrm>
              <a:off x="9111019" y="5056805"/>
              <a:ext cx="93960" cy="3240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A63FDF69-EB57-C1AB-EFA1-5E091FA71A42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9102019" y="5047805"/>
                <a:ext cx="111600" cy="34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DB3BE350-91C2-C040-56B9-2EFDA12D15BC}"/>
              </a:ext>
            </a:extLst>
          </p:cNvPr>
          <p:cNvGrpSpPr/>
          <p:nvPr/>
        </p:nvGrpSpPr>
        <p:grpSpPr>
          <a:xfrm>
            <a:off x="9066739" y="5068685"/>
            <a:ext cx="1051560" cy="338760"/>
            <a:chOff x="9066739" y="5068685"/>
            <a:chExt cx="105156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9ABB65B-A8A7-75AB-7105-46B3014CC987}"/>
                    </a:ext>
                  </a:extLst>
                </p14:cNvPr>
                <p14:cNvContentPartPr/>
                <p14:nvPr/>
              </p14:nvContentPartPr>
              <p14:xfrm>
                <a:off x="9192019" y="5068685"/>
                <a:ext cx="926280" cy="338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9ABB65B-A8A7-75AB-7105-46B3014CC98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183019" y="5059685"/>
                  <a:ext cx="9439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067246D-1B3E-408E-F39A-E7835794D494}"/>
                    </a:ext>
                  </a:extLst>
                </p14:cNvPr>
                <p14:cNvContentPartPr/>
                <p14:nvPr/>
              </p14:nvContentPartPr>
              <p14:xfrm>
                <a:off x="9907339" y="5207645"/>
                <a:ext cx="15120" cy="16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067246D-1B3E-408E-F39A-E7835794D49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898699" y="5199005"/>
                  <a:ext cx="32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5289FDC-2420-4AC8-E58A-A4A0A8F6613B}"/>
                    </a:ext>
                  </a:extLst>
                </p14:cNvPr>
                <p14:cNvContentPartPr/>
                <p14:nvPr/>
              </p14:nvContentPartPr>
              <p14:xfrm>
                <a:off x="9509179" y="5200085"/>
                <a:ext cx="376920" cy="23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5289FDC-2420-4AC8-E58A-A4A0A8F6613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500539" y="5191445"/>
                  <a:ext cx="394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401CF7B-F2C6-1F1C-F2C8-8C3CE85C34C1}"/>
                    </a:ext>
                  </a:extLst>
                </p14:cNvPr>
                <p14:cNvContentPartPr/>
                <p14:nvPr/>
              </p14:nvContentPartPr>
              <p14:xfrm>
                <a:off x="9066739" y="5142125"/>
                <a:ext cx="323280" cy="45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401CF7B-F2C6-1F1C-F2C8-8C3CE85C34C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057739" y="5133125"/>
                  <a:ext cx="34092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B82AA971-6970-13C2-B0DD-9B63C16B8761}"/>
              </a:ext>
            </a:extLst>
          </p:cNvPr>
          <p:cNvGrpSpPr/>
          <p:nvPr/>
        </p:nvGrpSpPr>
        <p:grpSpPr>
          <a:xfrm>
            <a:off x="7134619" y="5475845"/>
            <a:ext cx="3492360" cy="519120"/>
            <a:chOff x="7134619" y="5475845"/>
            <a:chExt cx="349236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8A494E6-78D0-76D4-1D06-C17036BF9EDC}"/>
                    </a:ext>
                  </a:extLst>
                </p14:cNvPr>
                <p14:cNvContentPartPr/>
                <p14:nvPr/>
              </p14:nvContentPartPr>
              <p14:xfrm>
                <a:off x="7134619" y="5502485"/>
                <a:ext cx="1432800" cy="4924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8A494E6-78D0-76D4-1D06-C17036BF9ED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125979" y="5493845"/>
                  <a:ext cx="145044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1F259EE-4498-3386-6A6D-36CDD52FF75B}"/>
                    </a:ext>
                  </a:extLst>
                </p14:cNvPr>
                <p14:cNvContentPartPr/>
                <p14:nvPr/>
              </p14:nvContentPartPr>
              <p14:xfrm>
                <a:off x="8360419" y="5650445"/>
                <a:ext cx="105840" cy="18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1F259EE-4498-3386-6A6D-36CDD52FF75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351419" y="5641445"/>
                  <a:ext cx="123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CCAD0F5-731D-5706-4F9F-8018AB83602E}"/>
                    </a:ext>
                  </a:extLst>
                </p14:cNvPr>
                <p14:cNvContentPartPr/>
                <p14:nvPr/>
              </p14:nvContentPartPr>
              <p14:xfrm>
                <a:off x="8147299" y="5601845"/>
                <a:ext cx="43200" cy="20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CCAD0F5-731D-5706-4F9F-8018AB83602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138659" y="5592845"/>
                  <a:ext cx="60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7AAE680-627C-3C34-3DDA-5F86DF96AAB5}"/>
                    </a:ext>
                  </a:extLst>
                </p14:cNvPr>
                <p14:cNvContentPartPr/>
                <p14:nvPr/>
              </p14:nvContentPartPr>
              <p14:xfrm>
                <a:off x="8775139" y="5659445"/>
                <a:ext cx="477000" cy="248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7AAE680-627C-3C34-3DDA-5F86DF96AAB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766139" y="5650445"/>
                  <a:ext cx="4946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BDEEF61-01E9-156B-600F-FA6B46CF5212}"/>
                    </a:ext>
                  </a:extLst>
                </p14:cNvPr>
                <p14:cNvContentPartPr/>
                <p14:nvPr/>
              </p14:nvContentPartPr>
              <p14:xfrm>
                <a:off x="9411619" y="5538125"/>
                <a:ext cx="495000" cy="221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BDEEF61-01E9-156B-600F-FA6B46CF521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02979" y="5529125"/>
                  <a:ext cx="512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36D254F-6C0B-EA4C-1EE8-F34C06A06CEB}"/>
                    </a:ext>
                  </a:extLst>
                </p14:cNvPr>
                <p14:cNvContentPartPr/>
                <p14:nvPr/>
              </p14:nvContentPartPr>
              <p14:xfrm>
                <a:off x="9709339" y="5548565"/>
                <a:ext cx="227520" cy="1296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36D254F-6C0B-EA4C-1EE8-F34C06A06CE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700699" y="5539925"/>
                  <a:ext cx="245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89149E5-FC05-FDAB-B01A-6F13E98FF259}"/>
                    </a:ext>
                  </a:extLst>
                </p14:cNvPr>
                <p14:cNvContentPartPr/>
                <p14:nvPr/>
              </p14:nvContentPartPr>
              <p14:xfrm>
                <a:off x="10072939" y="5475845"/>
                <a:ext cx="554040" cy="273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89149E5-FC05-FDAB-B01A-6F13E98FF25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064299" y="5466845"/>
                  <a:ext cx="5716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3A5BB24-8B47-4123-0176-524C1448044D}"/>
                    </a:ext>
                  </a:extLst>
                </p14:cNvPr>
                <p14:cNvContentPartPr/>
                <p14:nvPr/>
              </p14:nvContentPartPr>
              <p14:xfrm>
                <a:off x="10043779" y="5541005"/>
                <a:ext cx="296280" cy="93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3A5BB24-8B47-4123-0176-524C1448044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034779" y="5532005"/>
                  <a:ext cx="31392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546B8A2B-A9CF-56D6-9684-0819B710CCB5}"/>
                  </a:ext>
                </a:extLst>
              </p14:cNvPr>
              <p14:cNvContentPartPr/>
              <p14:nvPr/>
            </p14:nvContentPartPr>
            <p14:xfrm>
              <a:off x="9085819" y="5907125"/>
              <a:ext cx="1174320" cy="25236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546B8A2B-A9CF-56D6-9684-0819B710CCB5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9076819" y="5898125"/>
                <a:ext cx="1191960" cy="27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BB839A87-5F6F-029D-895A-A34ADCD6D0DE}"/>
              </a:ext>
            </a:extLst>
          </p:cNvPr>
          <p:cNvGrpSpPr/>
          <p:nvPr/>
        </p:nvGrpSpPr>
        <p:grpSpPr>
          <a:xfrm>
            <a:off x="10372459" y="5825405"/>
            <a:ext cx="866520" cy="314640"/>
            <a:chOff x="10372459" y="5825405"/>
            <a:chExt cx="86652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3140F78-B80F-6C69-F944-A5A246DAC7FF}"/>
                    </a:ext>
                  </a:extLst>
                </p14:cNvPr>
                <p14:cNvContentPartPr/>
                <p14:nvPr/>
              </p14:nvContentPartPr>
              <p14:xfrm>
                <a:off x="10372459" y="5825405"/>
                <a:ext cx="866520" cy="3146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3140F78-B80F-6C69-F944-A5A246DAC7F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363819" y="5816405"/>
                  <a:ext cx="8841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B21DF31-2A24-CB4D-8830-10A652C6E16F}"/>
                    </a:ext>
                  </a:extLst>
                </p14:cNvPr>
                <p14:cNvContentPartPr/>
                <p14:nvPr/>
              </p14:nvContentPartPr>
              <p14:xfrm>
                <a:off x="10747219" y="5888405"/>
                <a:ext cx="294840" cy="554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B21DF31-2A24-CB4D-8830-10A652C6E16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738579" y="5879405"/>
                  <a:ext cx="31248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0056F123-3422-FC19-6ABD-C81664394011}"/>
              </a:ext>
            </a:extLst>
          </p:cNvPr>
          <p:cNvGrpSpPr/>
          <p:nvPr/>
        </p:nvGrpSpPr>
        <p:grpSpPr>
          <a:xfrm>
            <a:off x="7106539" y="5931965"/>
            <a:ext cx="1897200" cy="607680"/>
            <a:chOff x="7106539" y="5931965"/>
            <a:chExt cx="189720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66106D6-AC2A-AE11-A632-CDAD5B4805F1}"/>
                    </a:ext>
                  </a:extLst>
                </p14:cNvPr>
                <p14:cNvContentPartPr/>
                <p14:nvPr/>
              </p14:nvContentPartPr>
              <p14:xfrm>
                <a:off x="7106539" y="6028085"/>
                <a:ext cx="481680" cy="203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66106D6-AC2A-AE11-A632-CDAD5B4805F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097539" y="6019445"/>
                  <a:ext cx="499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F885AC7-ED2E-1639-CEBB-A787AD72311E}"/>
                    </a:ext>
                  </a:extLst>
                </p14:cNvPr>
                <p14:cNvContentPartPr/>
                <p14:nvPr/>
              </p14:nvContentPartPr>
              <p14:xfrm>
                <a:off x="7691179" y="5947085"/>
                <a:ext cx="368640" cy="225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F885AC7-ED2E-1639-CEBB-A787AD72311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682179" y="5938445"/>
                  <a:ext cx="386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85A87DC-3EA2-E79C-4138-35EC17DE40BE}"/>
                    </a:ext>
                  </a:extLst>
                </p14:cNvPr>
                <p14:cNvContentPartPr/>
                <p14:nvPr/>
              </p14:nvContentPartPr>
              <p14:xfrm>
                <a:off x="7719619" y="5969765"/>
                <a:ext cx="254880" cy="464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85A87DC-3EA2-E79C-4138-35EC17DE40B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710619" y="5961125"/>
                  <a:ext cx="272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4599E0A-8336-4F2C-4BE8-B77B9CD62D4A}"/>
                    </a:ext>
                  </a:extLst>
                </p14:cNvPr>
                <p14:cNvContentPartPr/>
                <p14:nvPr/>
              </p14:nvContentPartPr>
              <p14:xfrm>
                <a:off x="8141539" y="5931965"/>
                <a:ext cx="862200" cy="3340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4599E0A-8336-4F2C-4BE8-B77B9CD62D4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132539" y="5923325"/>
                  <a:ext cx="8798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7D62375-236F-C533-B9B7-DF89CC68D9C0}"/>
                    </a:ext>
                  </a:extLst>
                </p14:cNvPr>
                <p14:cNvContentPartPr/>
                <p14:nvPr/>
              </p14:nvContentPartPr>
              <p14:xfrm>
                <a:off x="8468419" y="5937005"/>
                <a:ext cx="38520" cy="122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7D62375-236F-C533-B9B7-DF89CC68D9C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459779" y="5928365"/>
                  <a:ext cx="56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1F7DF56-0370-C9FD-187D-EC68CD109E2D}"/>
                    </a:ext>
                  </a:extLst>
                </p14:cNvPr>
                <p14:cNvContentPartPr/>
                <p14:nvPr/>
              </p14:nvContentPartPr>
              <p14:xfrm>
                <a:off x="7117339" y="6342725"/>
                <a:ext cx="418680" cy="1029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1F7DF56-0370-C9FD-187D-EC68CD109E2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108339" y="6334085"/>
                  <a:ext cx="436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A667432-4443-C536-466F-43C1F35A17A4}"/>
                    </a:ext>
                  </a:extLst>
                </p14:cNvPr>
                <p14:cNvContentPartPr/>
                <p14:nvPr/>
              </p14:nvContentPartPr>
              <p14:xfrm>
                <a:off x="7296259" y="6231845"/>
                <a:ext cx="56880" cy="18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A667432-4443-C536-466F-43C1F35A17A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287259" y="6223205"/>
                  <a:ext cx="74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2B5BB68-8FBE-74FA-5206-4000472102F0}"/>
                    </a:ext>
                  </a:extLst>
                </p14:cNvPr>
                <p14:cNvContentPartPr/>
                <p14:nvPr/>
              </p14:nvContentPartPr>
              <p14:xfrm>
                <a:off x="7735099" y="6212765"/>
                <a:ext cx="831240" cy="3268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2B5BB68-8FBE-74FA-5206-4000472102F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726459" y="6203765"/>
                  <a:ext cx="8488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06CD643-CA4D-EFBA-CE38-3E306345D323}"/>
                    </a:ext>
                  </a:extLst>
                </p14:cNvPr>
                <p14:cNvContentPartPr/>
                <p14:nvPr/>
              </p14:nvContentPartPr>
              <p14:xfrm>
                <a:off x="7867219" y="6292325"/>
                <a:ext cx="64440" cy="266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06CD643-CA4D-EFBA-CE38-3E306345D32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858579" y="6283325"/>
                  <a:ext cx="820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BA98D526-0C8E-B485-4FF3-0F3E0D6028E9}"/>
              </a:ext>
            </a:extLst>
          </p:cNvPr>
          <p:cNvGrpSpPr/>
          <p:nvPr/>
        </p:nvGrpSpPr>
        <p:grpSpPr>
          <a:xfrm>
            <a:off x="8766139" y="6289805"/>
            <a:ext cx="931680" cy="175320"/>
            <a:chOff x="8766139" y="6289805"/>
            <a:chExt cx="93168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562FF50-6E1F-E6EE-69A6-B696A136AFB8}"/>
                    </a:ext>
                  </a:extLst>
                </p14:cNvPr>
                <p14:cNvContentPartPr/>
                <p14:nvPr/>
              </p14:nvContentPartPr>
              <p14:xfrm>
                <a:off x="8766139" y="6327965"/>
                <a:ext cx="867240" cy="111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562FF50-6E1F-E6EE-69A6-B696A136AFB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757139" y="6318965"/>
                  <a:ext cx="884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BC77912-EA11-9C5D-3749-1E1E409220D9}"/>
                    </a:ext>
                  </a:extLst>
                </p14:cNvPr>
                <p14:cNvContentPartPr/>
                <p14:nvPr/>
              </p14:nvContentPartPr>
              <p14:xfrm>
                <a:off x="9466699" y="6289805"/>
                <a:ext cx="170640" cy="802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BC77912-EA11-9C5D-3749-1E1E409220D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457699" y="6281165"/>
                  <a:ext cx="188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728C022-6BFA-F56F-C56A-C274B7B60FFC}"/>
                    </a:ext>
                  </a:extLst>
                </p14:cNvPr>
                <p14:cNvContentPartPr/>
                <p14:nvPr/>
              </p14:nvContentPartPr>
              <p14:xfrm>
                <a:off x="9666139" y="6380885"/>
                <a:ext cx="31680" cy="248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728C022-6BFA-F56F-C56A-C274B7B60FF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657499" y="6371885"/>
                  <a:ext cx="49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7F3B373-2C65-88A0-3A74-C0C4D9451F01}"/>
                    </a:ext>
                  </a:extLst>
                </p14:cNvPr>
                <p14:cNvContentPartPr/>
                <p14:nvPr/>
              </p14:nvContentPartPr>
              <p14:xfrm>
                <a:off x="9387859" y="6340925"/>
                <a:ext cx="114840" cy="124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7F3B373-2C65-88A0-3A74-C0C4D9451F0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378859" y="6331925"/>
                  <a:ext cx="132480" cy="14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226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2DB3861-0112-ED4C-08F1-EF29CC790596}"/>
              </a:ext>
            </a:extLst>
          </p:cNvPr>
          <p:cNvGrpSpPr/>
          <p:nvPr/>
        </p:nvGrpSpPr>
        <p:grpSpPr>
          <a:xfrm>
            <a:off x="894739" y="334325"/>
            <a:ext cx="1809360" cy="521640"/>
            <a:chOff x="894739" y="334325"/>
            <a:chExt cx="180936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858BDF2-4538-2A0B-F00C-582520F4F608}"/>
                    </a:ext>
                  </a:extLst>
                </p14:cNvPr>
                <p14:cNvContentPartPr/>
                <p14:nvPr/>
              </p14:nvContentPartPr>
              <p14:xfrm>
                <a:off x="894739" y="334325"/>
                <a:ext cx="1809360" cy="521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858BDF2-4538-2A0B-F00C-582520F4F60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5739" y="325685"/>
                  <a:ext cx="182700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A949037-A33C-492C-03B7-3293BB9EAB95}"/>
                    </a:ext>
                  </a:extLst>
                </p14:cNvPr>
                <p14:cNvContentPartPr/>
                <p14:nvPr/>
              </p14:nvContentPartPr>
              <p14:xfrm>
                <a:off x="1509619" y="398045"/>
                <a:ext cx="351720" cy="59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A949037-A33C-492C-03B7-3293BB9EAB9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00979" y="389405"/>
                  <a:ext cx="36936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433470-79E1-5C44-027D-F25CCE26DBB8}"/>
              </a:ext>
            </a:extLst>
          </p:cNvPr>
          <p:cNvGrpSpPr/>
          <p:nvPr/>
        </p:nvGrpSpPr>
        <p:grpSpPr>
          <a:xfrm>
            <a:off x="2965099" y="233525"/>
            <a:ext cx="6311880" cy="595080"/>
            <a:chOff x="2965099" y="233525"/>
            <a:chExt cx="631188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0898A18-50ED-5094-4D98-C1F270585F3F}"/>
                    </a:ext>
                  </a:extLst>
                </p14:cNvPr>
                <p14:cNvContentPartPr/>
                <p14:nvPr/>
              </p14:nvContentPartPr>
              <p14:xfrm>
                <a:off x="2965099" y="401285"/>
                <a:ext cx="1066320" cy="223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0898A18-50ED-5094-4D98-C1F270585F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56459" y="392645"/>
                  <a:ext cx="1083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8FB277C-E55A-05FD-30B3-DD863D3CEBC6}"/>
                    </a:ext>
                  </a:extLst>
                </p14:cNvPr>
                <p14:cNvContentPartPr/>
                <p14:nvPr/>
              </p14:nvContentPartPr>
              <p14:xfrm>
                <a:off x="3375499" y="378605"/>
                <a:ext cx="428040" cy="50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8FB277C-E55A-05FD-30B3-DD863D3CEB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66499" y="369605"/>
                  <a:ext cx="445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A3719D7-578A-24FD-F9CA-C918C5F7DA37}"/>
                    </a:ext>
                  </a:extLst>
                </p14:cNvPr>
                <p14:cNvContentPartPr/>
                <p14:nvPr/>
              </p14:nvContentPartPr>
              <p14:xfrm>
                <a:off x="4285219" y="367445"/>
                <a:ext cx="295920" cy="439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A3719D7-578A-24FD-F9CA-C918C5F7DA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76579" y="358445"/>
                  <a:ext cx="31356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27C6DA-9DF9-958B-BE3E-645F09871309}"/>
                    </a:ext>
                  </a:extLst>
                </p14:cNvPr>
                <p14:cNvContentPartPr/>
                <p14:nvPr/>
              </p14:nvContentPartPr>
              <p14:xfrm>
                <a:off x="4905499" y="351965"/>
                <a:ext cx="46800" cy="244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27C6DA-9DF9-958B-BE3E-645F0987130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96499" y="343325"/>
                  <a:ext cx="64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803A9E-38A4-2BFD-89CC-7D9D32292047}"/>
                    </a:ext>
                  </a:extLst>
                </p14:cNvPr>
                <p14:cNvContentPartPr/>
                <p14:nvPr/>
              </p14:nvContentPartPr>
              <p14:xfrm>
                <a:off x="4922779" y="318485"/>
                <a:ext cx="1061640" cy="331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803A9E-38A4-2BFD-89CC-7D9D3229204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13779" y="309485"/>
                  <a:ext cx="10792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6D09F86-26C1-E02A-E5F7-A1658DF78928}"/>
                    </a:ext>
                  </a:extLst>
                </p14:cNvPr>
                <p14:cNvContentPartPr/>
                <p14:nvPr/>
              </p14:nvContentPartPr>
              <p14:xfrm>
                <a:off x="5849419" y="408485"/>
                <a:ext cx="13320" cy="5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6D09F86-26C1-E02A-E5F7-A1658DF7892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40779" y="399845"/>
                  <a:ext cx="30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F07197B-8462-A277-93FF-55B21837AF09}"/>
                    </a:ext>
                  </a:extLst>
                </p14:cNvPr>
                <p14:cNvContentPartPr/>
                <p14:nvPr/>
              </p14:nvContentPartPr>
              <p14:xfrm>
                <a:off x="5128339" y="399125"/>
                <a:ext cx="356040" cy="23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F07197B-8462-A277-93FF-55B21837AF0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19699" y="390485"/>
                  <a:ext cx="373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96BE1E5-C8FF-4D9F-23BE-F1FADD871B4E}"/>
                    </a:ext>
                  </a:extLst>
                </p14:cNvPr>
                <p14:cNvContentPartPr/>
                <p14:nvPr/>
              </p14:nvContentPartPr>
              <p14:xfrm>
                <a:off x="6138499" y="315965"/>
                <a:ext cx="1653840" cy="447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96BE1E5-C8FF-4D9F-23BE-F1FADD871B4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29499" y="307325"/>
                  <a:ext cx="167148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4097A4C-07EB-6F2A-8AA1-DEF9C96C24A5}"/>
                    </a:ext>
                  </a:extLst>
                </p14:cNvPr>
                <p14:cNvContentPartPr/>
                <p14:nvPr/>
              </p14:nvContentPartPr>
              <p14:xfrm>
                <a:off x="7227859" y="383285"/>
                <a:ext cx="343800" cy="36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4097A4C-07EB-6F2A-8AA1-DEF9C96C24A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18859" y="374645"/>
                  <a:ext cx="361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678E591-08FA-2B9A-F7CC-D6E81D85E5F0}"/>
                    </a:ext>
                  </a:extLst>
                </p14:cNvPr>
                <p14:cNvContentPartPr/>
                <p14:nvPr/>
              </p14:nvContentPartPr>
              <p14:xfrm>
                <a:off x="7967659" y="233525"/>
                <a:ext cx="1133280" cy="595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678E591-08FA-2B9A-F7CC-D6E81D85E5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58659" y="224885"/>
                  <a:ext cx="115092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19948EB-9478-DFCB-779A-59ABED998A37}"/>
                    </a:ext>
                  </a:extLst>
                </p14:cNvPr>
                <p14:cNvContentPartPr/>
                <p14:nvPr/>
              </p14:nvContentPartPr>
              <p14:xfrm>
                <a:off x="9261859" y="655805"/>
                <a:ext cx="15120" cy="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19948EB-9478-DFCB-779A-59ABED998A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253219" y="647165"/>
                  <a:ext cx="32760" cy="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D1705A-8449-04F3-7F03-23D50BCBC7BF}"/>
                  </a:ext>
                </a:extLst>
              </p14:cNvPr>
              <p14:cNvContentPartPr/>
              <p14:nvPr/>
            </p14:nvContentPartPr>
            <p14:xfrm>
              <a:off x="2459299" y="1052525"/>
              <a:ext cx="805320" cy="225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D1705A-8449-04F3-7F03-23D50BCBC7B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50659" y="1043525"/>
                <a:ext cx="8229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160F060-EE66-1CF0-1E3A-82B96D6C458D}"/>
                  </a:ext>
                </a:extLst>
              </p14:cNvPr>
              <p14:cNvContentPartPr/>
              <p14:nvPr/>
            </p14:nvContentPartPr>
            <p14:xfrm>
              <a:off x="3536059" y="1165565"/>
              <a:ext cx="913320" cy="270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160F060-EE66-1CF0-1E3A-82B96D6C458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27059" y="1156925"/>
                <a:ext cx="9309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6AD5CE9-B06A-09E9-D592-25B293BF419A}"/>
                  </a:ext>
                </a:extLst>
              </p14:cNvPr>
              <p14:cNvContentPartPr/>
              <p14:nvPr/>
            </p14:nvContentPartPr>
            <p14:xfrm>
              <a:off x="4293499" y="1218485"/>
              <a:ext cx="182520" cy="129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6AD5CE9-B06A-09E9-D592-25B293BF419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84499" y="1209485"/>
                <a:ext cx="200160" cy="14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367D6961-A3FB-85A4-310E-A0D1059ED194}"/>
              </a:ext>
            </a:extLst>
          </p:cNvPr>
          <p:cNvGrpSpPr/>
          <p:nvPr/>
        </p:nvGrpSpPr>
        <p:grpSpPr>
          <a:xfrm>
            <a:off x="4856539" y="828965"/>
            <a:ext cx="1914840" cy="602640"/>
            <a:chOff x="4856539" y="828965"/>
            <a:chExt cx="191484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4618DA0-F488-03BE-D0B9-7CBB53C76013}"/>
                    </a:ext>
                  </a:extLst>
                </p14:cNvPr>
                <p14:cNvContentPartPr/>
                <p14:nvPr/>
              </p14:nvContentPartPr>
              <p14:xfrm>
                <a:off x="4856539" y="1168445"/>
                <a:ext cx="183600" cy="10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4618DA0-F488-03BE-D0B9-7CBB53C7601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47539" y="1159805"/>
                  <a:ext cx="201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E925625-859C-DDBB-C549-89410F43CE0C}"/>
                    </a:ext>
                  </a:extLst>
                </p14:cNvPr>
                <p14:cNvContentPartPr/>
                <p14:nvPr/>
              </p14:nvContentPartPr>
              <p14:xfrm>
                <a:off x="5018539" y="1060805"/>
                <a:ext cx="105840" cy="5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E925625-859C-DDBB-C549-89410F43CE0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09539" y="1052165"/>
                  <a:ext cx="123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62C3762-E912-1B7D-F172-A88CAC09C43B}"/>
                    </a:ext>
                  </a:extLst>
                </p14:cNvPr>
                <p14:cNvContentPartPr/>
                <p14:nvPr/>
              </p14:nvContentPartPr>
              <p14:xfrm>
                <a:off x="5207899" y="1033085"/>
                <a:ext cx="25920" cy="69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62C3762-E912-1B7D-F172-A88CAC09C43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99259" y="1024445"/>
                  <a:ext cx="43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FB63FF4-32C1-B5B0-3DBB-4C2490FF6BBA}"/>
                    </a:ext>
                  </a:extLst>
                </p14:cNvPr>
                <p14:cNvContentPartPr/>
                <p14:nvPr/>
              </p14:nvContentPartPr>
              <p14:xfrm>
                <a:off x="5215819" y="940205"/>
                <a:ext cx="19440" cy="14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FB63FF4-32C1-B5B0-3DBB-4C2490FF6B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07179" y="931565"/>
                  <a:ext cx="37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0C983FF-D418-F1BE-4015-9818FB536C26}"/>
                    </a:ext>
                  </a:extLst>
                </p14:cNvPr>
                <p14:cNvContentPartPr/>
                <p14:nvPr/>
              </p14:nvContentPartPr>
              <p14:xfrm>
                <a:off x="5368099" y="875765"/>
                <a:ext cx="104400" cy="217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0C983FF-D418-F1BE-4015-9818FB536C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59099" y="866765"/>
                  <a:ext cx="1220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7C448D3-F019-BE46-F286-EADB683891F6}"/>
                    </a:ext>
                  </a:extLst>
                </p14:cNvPr>
                <p14:cNvContentPartPr/>
                <p14:nvPr/>
              </p14:nvContentPartPr>
              <p14:xfrm>
                <a:off x="5316979" y="828965"/>
                <a:ext cx="153720" cy="5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7C448D3-F019-BE46-F286-EADB683891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07979" y="819965"/>
                  <a:ext cx="171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C52B24D-D77C-884A-7571-5DF49C166877}"/>
                    </a:ext>
                  </a:extLst>
                </p14:cNvPr>
                <p14:cNvContentPartPr/>
                <p14:nvPr/>
              </p14:nvContentPartPr>
              <p14:xfrm>
                <a:off x="5576899" y="1033805"/>
                <a:ext cx="3240" cy="18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C52B24D-D77C-884A-7571-5DF49C16687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68259" y="1025165"/>
                  <a:ext cx="20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66C2047-8734-130A-0F9A-0F694D58840E}"/>
                    </a:ext>
                  </a:extLst>
                </p14:cNvPr>
                <p14:cNvContentPartPr/>
                <p14:nvPr/>
              </p14:nvContentPartPr>
              <p14:xfrm>
                <a:off x="5653579" y="977285"/>
                <a:ext cx="127800" cy="94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66C2047-8734-130A-0F9A-0F694D58840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44939" y="968285"/>
                  <a:ext cx="145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5F9FBDB-0E52-4168-8338-9DA35F8ACE52}"/>
                    </a:ext>
                  </a:extLst>
                </p14:cNvPr>
                <p14:cNvContentPartPr/>
                <p14:nvPr/>
              </p14:nvContentPartPr>
              <p14:xfrm>
                <a:off x="5654299" y="867485"/>
                <a:ext cx="164520" cy="29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5F9FBDB-0E52-4168-8338-9DA35F8ACE5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45299" y="858845"/>
                  <a:ext cx="182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BF544CA-D775-6705-C7B5-0D59F6677387}"/>
                    </a:ext>
                  </a:extLst>
                </p14:cNvPr>
                <p14:cNvContentPartPr/>
                <p14:nvPr/>
              </p14:nvContentPartPr>
              <p14:xfrm>
                <a:off x="6043459" y="1098245"/>
                <a:ext cx="180000" cy="69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BF544CA-D775-6705-C7B5-0D59F667738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34819" y="1089605"/>
                  <a:ext cx="197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EA4E94C-B76D-422A-E7A5-8E822107A3D5}"/>
                    </a:ext>
                  </a:extLst>
                </p14:cNvPr>
                <p14:cNvContentPartPr/>
                <p14:nvPr/>
              </p14:nvContentPartPr>
              <p14:xfrm>
                <a:off x="6065419" y="1253765"/>
                <a:ext cx="184320" cy="19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EA4E94C-B76D-422A-E7A5-8E822107A3D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56779" y="1244765"/>
                  <a:ext cx="201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A88FA5C-14E2-0BE1-8C11-302061DA8D6A}"/>
                    </a:ext>
                  </a:extLst>
                </p14:cNvPr>
                <p14:cNvContentPartPr/>
                <p14:nvPr/>
              </p14:nvContentPartPr>
              <p14:xfrm>
                <a:off x="6366019" y="1013285"/>
                <a:ext cx="139680" cy="271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A88FA5C-14E2-0BE1-8C11-302061DA8D6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57019" y="1004285"/>
                  <a:ext cx="1573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089061F-D336-739A-8E25-B47C96EBF1D9}"/>
                    </a:ext>
                  </a:extLst>
                </p14:cNvPr>
                <p14:cNvContentPartPr/>
                <p14:nvPr/>
              </p14:nvContentPartPr>
              <p14:xfrm>
                <a:off x="6706939" y="1279685"/>
                <a:ext cx="64440" cy="151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089061F-D336-739A-8E25-B47C96EBF1D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97939" y="1270685"/>
                  <a:ext cx="8208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96D105-63C5-1AC5-B1BB-4275D7E000A9}"/>
              </a:ext>
            </a:extLst>
          </p:cNvPr>
          <p:cNvGrpSpPr/>
          <p:nvPr/>
        </p:nvGrpSpPr>
        <p:grpSpPr>
          <a:xfrm>
            <a:off x="7257019" y="840125"/>
            <a:ext cx="3086280" cy="622080"/>
            <a:chOff x="7257019" y="840125"/>
            <a:chExt cx="308628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E8B754D-8D31-B4F5-ACEA-E97493DDF767}"/>
                    </a:ext>
                  </a:extLst>
                </p14:cNvPr>
                <p14:cNvContentPartPr/>
                <p14:nvPr/>
              </p14:nvContentPartPr>
              <p14:xfrm>
                <a:off x="7257019" y="840845"/>
                <a:ext cx="1324800" cy="574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E8B754D-8D31-B4F5-ACEA-E97493DDF76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48379" y="831845"/>
                  <a:ext cx="134244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8221E39-6CFF-19C0-D3EE-7FBE2422F704}"/>
                    </a:ext>
                  </a:extLst>
                </p14:cNvPr>
                <p14:cNvContentPartPr/>
                <p14:nvPr/>
              </p14:nvContentPartPr>
              <p14:xfrm>
                <a:off x="8502619" y="1019045"/>
                <a:ext cx="96480" cy="23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8221E39-6CFF-19C0-D3EE-7FBE2422F70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93619" y="1010405"/>
                  <a:ext cx="114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450A54F-0EA4-2282-0D36-D031C5BDC3A8}"/>
                    </a:ext>
                  </a:extLst>
                </p14:cNvPr>
                <p14:cNvContentPartPr/>
                <p14:nvPr/>
              </p14:nvContentPartPr>
              <p14:xfrm>
                <a:off x="7659859" y="943085"/>
                <a:ext cx="7920" cy="27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450A54F-0EA4-2282-0D36-D031C5BDC3A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51219" y="934085"/>
                  <a:ext cx="25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4B91DE3-83F1-B246-1A37-08E865DEC1CD}"/>
                    </a:ext>
                  </a:extLst>
                </p14:cNvPr>
                <p14:cNvContentPartPr/>
                <p14:nvPr/>
              </p14:nvContentPartPr>
              <p14:xfrm>
                <a:off x="8940019" y="840125"/>
                <a:ext cx="1403280" cy="622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4B91DE3-83F1-B246-1A37-08E865DEC1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31379" y="831125"/>
                  <a:ext cx="142092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DA6164F-5193-3EF4-5C8D-F6A14B90369D}"/>
                    </a:ext>
                  </a:extLst>
                </p14:cNvPr>
                <p14:cNvContentPartPr/>
                <p14:nvPr/>
              </p14:nvContentPartPr>
              <p14:xfrm>
                <a:off x="9678379" y="908525"/>
                <a:ext cx="500400" cy="122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DA6164F-5193-3EF4-5C8D-F6A14B9036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69379" y="899885"/>
                  <a:ext cx="51804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5D38AE6-DF2F-A435-931E-C6E1EF0E6C1B}"/>
              </a:ext>
            </a:extLst>
          </p:cNvPr>
          <p:cNvGrpSpPr/>
          <p:nvPr/>
        </p:nvGrpSpPr>
        <p:grpSpPr>
          <a:xfrm>
            <a:off x="2478019" y="1898165"/>
            <a:ext cx="403200" cy="311760"/>
            <a:chOff x="2478019" y="1898165"/>
            <a:chExt cx="40320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B4EECE8-C599-C271-756C-8278BF1605C6}"/>
                    </a:ext>
                  </a:extLst>
                </p14:cNvPr>
                <p14:cNvContentPartPr/>
                <p14:nvPr/>
              </p14:nvContentPartPr>
              <p14:xfrm>
                <a:off x="2637859" y="1898165"/>
                <a:ext cx="18720" cy="231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B4EECE8-C599-C271-756C-8278BF1605C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28859" y="1889165"/>
                  <a:ext cx="36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5328C3A-80BC-4175-1B51-41734A2637E8}"/>
                    </a:ext>
                  </a:extLst>
                </p14:cNvPr>
                <p14:cNvContentPartPr/>
                <p14:nvPr/>
              </p14:nvContentPartPr>
              <p14:xfrm>
                <a:off x="2478019" y="2171765"/>
                <a:ext cx="403200" cy="38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5328C3A-80BC-4175-1B51-41734A2637E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69379" y="2162765"/>
                  <a:ext cx="4208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CE4895-1236-859F-9185-2E52A69FE2DA}"/>
              </a:ext>
            </a:extLst>
          </p:cNvPr>
          <p:cNvGrpSpPr/>
          <p:nvPr/>
        </p:nvGrpSpPr>
        <p:grpSpPr>
          <a:xfrm>
            <a:off x="2543179" y="2297045"/>
            <a:ext cx="239040" cy="179640"/>
            <a:chOff x="2543179" y="2297045"/>
            <a:chExt cx="23904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D2BA1C1-58B9-CAD8-0589-0A93BAC76DD6}"/>
                    </a:ext>
                  </a:extLst>
                </p14:cNvPr>
                <p14:cNvContentPartPr/>
                <p14:nvPr/>
              </p14:nvContentPartPr>
              <p14:xfrm>
                <a:off x="2655859" y="2317925"/>
                <a:ext cx="18720" cy="158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D2BA1C1-58B9-CAD8-0589-0A93BAC76DD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47219" y="2308925"/>
                  <a:ext cx="36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70CA89C-4A6B-F0DF-A6EB-42EE0B524B09}"/>
                    </a:ext>
                  </a:extLst>
                </p14:cNvPr>
                <p14:cNvContentPartPr/>
                <p14:nvPr/>
              </p14:nvContentPartPr>
              <p14:xfrm>
                <a:off x="2543179" y="2297045"/>
                <a:ext cx="239040" cy="65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70CA89C-4A6B-F0DF-A6EB-42EE0B524B0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34539" y="2288405"/>
                  <a:ext cx="25668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2B79470-4A4C-9AFA-D10B-5033AA6F2109}"/>
              </a:ext>
            </a:extLst>
          </p:cNvPr>
          <p:cNvGrpSpPr/>
          <p:nvPr/>
        </p:nvGrpSpPr>
        <p:grpSpPr>
          <a:xfrm>
            <a:off x="3210979" y="1728245"/>
            <a:ext cx="1679040" cy="794880"/>
            <a:chOff x="3210979" y="1728245"/>
            <a:chExt cx="1679040" cy="79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6ED9065-88DB-F525-BA6E-C3D7D1A4CD58}"/>
                    </a:ext>
                  </a:extLst>
                </p14:cNvPr>
                <p14:cNvContentPartPr/>
                <p14:nvPr/>
              </p14:nvContentPartPr>
              <p14:xfrm>
                <a:off x="3210979" y="2139365"/>
                <a:ext cx="173520" cy="11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6ED9065-88DB-F525-BA6E-C3D7D1A4CD5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02339" y="2130725"/>
                  <a:ext cx="191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417D9F8-9CB5-DBB1-94FD-A09B88941831}"/>
                    </a:ext>
                  </a:extLst>
                </p14:cNvPr>
                <p14:cNvContentPartPr/>
                <p14:nvPr/>
              </p14:nvContentPartPr>
              <p14:xfrm>
                <a:off x="3249499" y="2177165"/>
                <a:ext cx="151560" cy="9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417D9F8-9CB5-DBB1-94FD-A09B8894183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40499" y="2168525"/>
                  <a:ext cx="169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75C87FD-8645-33A7-6DA5-F63805BAB5EB}"/>
                    </a:ext>
                  </a:extLst>
                </p14:cNvPr>
                <p14:cNvContentPartPr/>
                <p14:nvPr/>
              </p14:nvContentPartPr>
              <p14:xfrm>
                <a:off x="3786979" y="1837685"/>
                <a:ext cx="12960" cy="235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75C87FD-8645-33A7-6DA5-F63805BAB5E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77979" y="1829045"/>
                  <a:ext cx="30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DAB9F0-203B-7A06-1B3E-1DAAA0A65575}"/>
                    </a:ext>
                  </a:extLst>
                </p14:cNvPr>
                <p14:cNvContentPartPr/>
                <p14:nvPr/>
              </p14:nvContentPartPr>
              <p14:xfrm>
                <a:off x="3706339" y="1832285"/>
                <a:ext cx="238320" cy="133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DAB9F0-203B-7A06-1B3E-1DAAA0A655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97699" y="1823645"/>
                  <a:ext cx="255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3DAE234-2CDA-27F5-4101-E5E707F03A13}"/>
                    </a:ext>
                  </a:extLst>
                </p14:cNvPr>
                <p14:cNvContentPartPr/>
                <p14:nvPr/>
              </p14:nvContentPartPr>
              <p14:xfrm>
                <a:off x="3628579" y="2142965"/>
                <a:ext cx="329040" cy="34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3DAE234-2CDA-27F5-4101-E5E707F03A1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19939" y="2133965"/>
                  <a:ext cx="346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4F51BDC-868A-10C1-689A-5109B112D894}"/>
                    </a:ext>
                  </a:extLst>
                </p14:cNvPr>
                <p14:cNvContentPartPr/>
                <p14:nvPr/>
              </p14:nvContentPartPr>
              <p14:xfrm>
                <a:off x="3739819" y="2274005"/>
                <a:ext cx="126720" cy="192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4F51BDC-868A-10C1-689A-5109B112D89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30819" y="2265005"/>
                  <a:ext cx="144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A4CF72D-9061-E7A0-260D-467067F03AD4}"/>
                    </a:ext>
                  </a:extLst>
                </p14:cNvPr>
                <p14:cNvContentPartPr/>
                <p14:nvPr/>
              </p14:nvContentPartPr>
              <p14:xfrm>
                <a:off x="4303579" y="1906085"/>
                <a:ext cx="209880" cy="152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A4CF72D-9061-E7A0-260D-467067F03AD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94579" y="1897085"/>
                  <a:ext cx="227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0417A7C-4AEA-65D9-A32C-04EDF93531F5}"/>
                    </a:ext>
                  </a:extLst>
                </p14:cNvPr>
                <p14:cNvContentPartPr/>
                <p14:nvPr/>
              </p14:nvContentPartPr>
              <p14:xfrm>
                <a:off x="4541899" y="1728245"/>
                <a:ext cx="113760" cy="187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0417A7C-4AEA-65D9-A32C-04EDF93531F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32899" y="1719605"/>
                  <a:ext cx="131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5695CA5-441D-7899-47AC-003E58FC1A0D}"/>
                    </a:ext>
                  </a:extLst>
                </p14:cNvPr>
                <p14:cNvContentPartPr/>
                <p14:nvPr/>
              </p14:nvContentPartPr>
              <p14:xfrm>
                <a:off x="4058059" y="2132165"/>
                <a:ext cx="831960" cy="36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5695CA5-441D-7899-47AC-003E58FC1A0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49419" y="2123165"/>
                  <a:ext cx="849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5D01045-F719-DE87-D458-15A9F5FCEAB0}"/>
                    </a:ext>
                  </a:extLst>
                </p14:cNvPr>
                <p14:cNvContentPartPr/>
                <p14:nvPr/>
              </p14:nvContentPartPr>
              <p14:xfrm>
                <a:off x="4188739" y="2225045"/>
                <a:ext cx="105120" cy="298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5D01045-F719-DE87-D458-15A9F5FCEAB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80099" y="2216405"/>
                  <a:ext cx="1227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FE07F4C-5277-23BA-9771-0A1A10FF752F}"/>
                    </a:ext>
                  </a:extLst>
                </p14:cNvPr>
                <p14:cNvContentPartPr/>
                <p14:nvPr/>
              </p14:nvContentPartPr>
              <p14:xfrm>
                <a:off x="4152019" y="2266445"/>
                <a:ext cx="149040" cy="99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FE07F4C-5277-23BA-9771-0A1A10FF752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43019" y="2257445"/>
                  <a:ext cx="166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263A610-A7C1-9970-9886-A0D71C66B43F}"/>
                    </a:ext>
                  </a:extLst>
                </p14:cNvPr>
                <p14:cNvContentPartPr/>
                <p14:nvPr/>
              </p14:nvContentPartPr>
              <p14:xfrm>
                <a:off x="4442179" y="2340605"/>
                <a:ext cx="171360" cy="147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263A610-A7C1-9970-9886-A0D71C66B43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33179" y="2331965"/>
                  <a:ext cx="189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07AB51F-4FC9-0432-ECAF-BD50B94536B7}"/>
                    </a:ext>
                  </a:extLst>
                </p14:cNvPr>
                <p14:cNvContentPartPr/>
                <p14:nvPr/>
              </p14:nvContentPartPr>
              <p14:xfrm>
                <a:off x="4638019" y="2181485"/>
                <a:ext cx="101160" cy="159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07AB51F-4FC9-0432-ECAF-BD50B94536B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29379" y="2172485"/>
                  <a:ext cx="1188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7526333-9B6A-8D1F-A283-DC4B42337586}"/>
              </a:ext>
            </a:extLst>
          </p:cNvPr>
          <p:cNvGrpSpPr/>
          <p:nvPr/>
        </p:nvGrpSpPr>
        <p:grpSpPr>
          <a:xfrm>
            <a:off x="5171539" y="1786925"/>
            <a:ext cx="1447920" cy="644040"/>
            <a:chOff x="5171539" y="1786925"/>
            <a:chExt cx="1447920" cy="64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F13BD14-6942-D603-1CF3-A827E5258B63}"/>
                    </a:ext>
                  </a:extLst>
                </p14:cNvPr>
                <p14:cNvContentPartPr/>
                <p14:nvPr/>
              </p14:nvContentPartPr>
              <p14:xfrm>
                <a:off x="5171539" y="1809605"/>
                <a:ext cx="38880" cy="621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F13BD14-6942-D603-1CF3-A827E5258B6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62539" y="1800605"/>
                  <a:ext cx="5652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D5660E7-7362-5F79-858E-D19B28A72B3A}"/>
                    </a:ext>
                  </a:extLst>
                </p14:cNvPr>
                <p14:cNvContentPartPr/>
                <p14:nvPr/>
              </p14:nvContentPartPr>
              <p14:xfrm>
                <a:off x="5297539" y="2038205"/>
                <a:ext cx="287640" cy="239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D5660E7-7362-5F79-858E-D19B28A72B3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88539" y="2029565"/>
                  <a:ext cx="305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3266D1C-DDB7-D500-57A7-32DE0B56EFB6}"/>
                    </a:ext>
                  </a:extLst>
                </p14:cNvPr>
                <p14:cNvContentPartPr/>
                <p14:nvPr/>
              </p14:nvContentPartPr>
              <p14:xfrm>
                <a:off x="5693179" y="2038925"/>
                <a:ext cx="236880" cy="149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3266D1C-DDB7-D500-57A7-32DE0B56EFB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84179" y="2029925"/>
                  <a:ext cx="254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942ABAC-CE54-326D-9DEF-22F605B41077}"/>
                    </a:ext>
                  </a:extLst>
                </p14:cNvPr>
                <p14:cNvContentPartPr/>
                <p14:nvPr/>
              </p14:nvContentPartPr>
              <p14:xfrm>
                <a:off x="5694259" y="1947125"/>
                <a:ext cx="264600" cy="19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942ABAC-CE54-326D-9DEF-22F605B4107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85259" y="1938485"/>
                  <a:ext cx="282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D8CAE9C-981F-FDD0-0448-12DAAD358290}"/>
                    </a:ext>
                  </a:extLst>
                </p14:cNvPr>
                <p14:cNvContentPartPr/>
                <p14:nvPr/>
              </p14:nvContentPartPr>
              <p14:xfrm>
                <a:off x="5948059" y="2194805"/>
                <a:ext cx="79560" cy="172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D8CAE9C-981F-FDD0-0448-12DAAD35829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39419" y="2186165"/>
                  <a:ext cx="97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7C8A078-9F85-9276-7958-B9B2E2733897}"/>
                    </a:ext>
                  </a:extLst>
                </p14:cNvPr>
                <p14:cNvContentPartPr/>
                <p14:nvPr/>
              </p14:nvContentPartPr>
              <p14:xfrm>
                <a:off x="5907739" y="2298845"/>
                <a:ext cx="140400" cy="22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7C8A078-9F85-9276-7958-B9B2E273389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99099" y="2289845"/>
                  <a:ext cx="158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DDD907E-0522-B53E-FB1E-9FE5653EA6BC}"/>
                    </a:ext>
                  </a:extLst>
                </p14:cNvPr>
                <p14:cNvContentPartPr/>
                <p14:nvPr/>
              </p14:nvContentPartPr>
              <p14:xfrm>
                <a:off x="6096019" y="2262125"/>
                <a:ext cx="33480" cy="102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DDD907E-0522-B53E-FB1E-9FE5653EA6B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87379" y="2253485"/>
                  <a:ext cx="51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7BE5467-0F72-6934-93AA-6F12894DDEA1}"/>
                    </a:ext>
                  </a:extLst>
                </p14:cNvPr>
                <p14:cNvContentPartPr/>
                <p14:nvPr/>
              </p14:nvContentPartPr>
              <p14:xfrm>
                <a:off x="6135259" y="2167085"/>
                <a:ext cx="27000" cy="1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7BE5467-0F72-6934-93AA-6F12894DDEA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26259" y="2158085"/>
                  <a:ext cx="44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0F35CE6-5128-899D-C5CF-85C74ED7479B}"/>
                    </a:ext>
                  </a:extLst>
                </p14:cNvPr>
                <p14:cNvContentPartPr/>
                <p14:nvPr/>
              </p14:nvContentPartPr>
              <p14:xfrm>
                <a:off x="6326059" y="1876565"/>
                <a:ext cx="69840" cy="487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0F35CE6-5128-899D-C5CF-85C74ED7479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17059" y="1867925"/>
                  <a:ext cx="8748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7F3D154-0ECC-24B4-EDB3-F438B1D30161}"/>
                    </a:ext>
                  </a:extLst>
                </p14:cNvPr>
                <p14:cNvContentPartPr/>
                <p14:nvPr/>
              </p14:nvContentPartPr>
              <p14:xfrm>
                <a:off x="6455659" y="1786925"/>
                <a:ext cx="163800" cy="120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7F3D154-0ECC-24B4-EDB3-F438B1D3016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47019" y="1778285"/>
                  <a:ext cx="18144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19174E0-8793-CD90-6C44-C38F08CEBE57}"/>
                  </a:ext>
                </a:extLst>
              </p14:cNvPr>
              <p14:cNvContentPartPr/>
              <p14:nvPr/>
            </p14:nvContentPartPr>
            <p14:xfrm>
              <a:off x="1225939" y="2965565"/>
              <a:ext cx="1258560" cy="509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19174E0-8793-CD90-6C44-C38F08CEBE5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216939" y="2956565"/>
                <a:ext cx="1276200" cy="52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61F9C5E1-0E08-55F5-5DA6-87DD29854756}"/>
              </a:ext>
            </a:extLst>
          </p:cNvPr>
          <p:cNvGrpSpPr/>
          <p:nvPr/>
        </p:nvGrpSpPr>
        <p:grpSpPr>
          <a:xfrm>
            <a:off x="2453179" y="3694565"/>
            <a:ext cx="334800" cy="594360"/>
            <a:chOff x="2453179" y="3694565"/>
            <a:chExt cx="33480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EDCBEFA-EB35-4213-1ACE-FEB896416056}"/>
                    </a:ext>
                  </a:extLst>
                </p14:cNvPr>
                <p14:cNvContentPartPr/>
                <p14:nvPr/>
              </p14:nvContentPartPr>
              <p14:xfrm>
                <a:off x="2590699" y="3694565"/>
                <a:ext cx="27000" cy="218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EDCBEFA-EB35-4213-1ACE-FEB89641605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82059" y="3685925"/>
                  <a:ext cx="44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E65CB7C-55EF-3B4A-4CA0-924208762117}"/>
                    </a:ext>
                  </a:extLst>
                </p14:cNvPr>
                <p14:cNvContentPartPr/>
                <p14:nvPr/>
              </p14:nvContentPartPr>
              <p14:xfrm>
                <a:off x="2453179" y="3942965"/>
                <a:ext cx="334800" cy="65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E65CB7C-55EF-3B4A-4CA0-92420876211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44539" y="3934325"/>
                  <a:ext cx="352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44C97FD-C104-DB97-A0C4-EDE1CAB7FB37}"/>
                    </a:ext>
                  </a:extLst>
                </p14:cNvPr>
                <p14:cNvContentPartPr/>
                <p14:nvPr/>
              </p14:nvContentPartPr>
              <p14:xfrm>
                <a:off x="2664859" y="4051325"/>
                <a:ext cx="12240" cy="237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44C97FD-C104-DB97-A0C4-EDE1CAB7FB3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55859" y="4042325"/>
                  <a:ext cx="29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17A6600-BE65-CD03-52D2-92BDF2350230}"/>
                    </a:ext>
                  </a:extLst>
                </p14:cNvPr>
                <p14:cNvContentPartPr/>
                <p14:nvPr/>
              </p14:nvContentPartPr>
              <p14:xfrm>
                <a:off x="2555419" y="4030445"/>
                <a:ext cx="231120" cy="79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17A6600-BE65-CD03-52D2-92BDF235023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46419" y="4021445"/>
                  <a:ext cx="24876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067F779-2638-9B53-9811-314E1EDAE4D2}"/>
                  </a:ext>
                </a:extLst>
              </p14:cNvPr>
              <p14:cNvContentPartPr/>
              <p14:nvPr/>
            </p14:nvContentPartPr>
            <p14:xfrm>
              <a:off x="3092179" y="3780605"/>
              <a:ext cx="200880" cy="219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067F779-2638-9B53-9811-314E1EDAE4D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83539" y="3771605"/>
                <a:ext cx="2185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8B62C36-0139-7E5B-26D2-ED8D3947DEB5}"/>
                  </a:ext>
                </a:extLst>
              </p14:cNvPr>
              <p14:cNvContentPartPr/>
              <p14:nvPr/>
            </p14:nvContentPartPr>
            <p14:xfrm>
              <a:off x="3135739" y="3881405"/>
              <a:ext cx="122760" cy="54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8B62C36-0139-7E5B-26D2-ED8D3947DEB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127099" y="3872765"/>
                <a:ext cx="1404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E120FB9-2CB1-F369-E543-92C7C7EB6A2A}"/>
                  </a:ext>
                </a:extLst>
              </p14:cNvPr>
              <p14:cNvContentPartPr/>
              <p14:nvPr/>
            </p14:nvContentPartPr>
            <p14:xfrm>
              <a:off x="3617419" y="3537245"/>
              <a:ext cx="3960" cy="2494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E120FB9-2CB1-F369-E543-92C7C7EB6A2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608779" y="3528605"/>
                <a:ext cx="216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83CE1E9-BA05-A12A-5E95-FFA0A5155DEF}"/>
                  </a:ext>
                </a:extLst>
              </p14:cNvPr>
              <p14:cNvContentPartPr/>
              <p14:nvPr/>
            </p14:nvContentPartPr>
            <p14:xfrm>
              <a:off x="3565939" y="3518165"/>
              <a:ext cx="187200" cy="1659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83CE1E9-BA05-A12A-5E95-FFA0A5155DE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556939" y="3509165"/>
                <a:ext cx="2048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B94341D-F87C-F41B-1AFF-9E6E5AA91F38}"/>
                  </a:ext>
                </a:extLst>
              </p14:cNvPr>
              <p14:cNvContentPartPr/>
              <p14:nvPr/>
            </p14:nvContentPartPr>
            <p14:xfrm>
              <a:off x="3475219" y="3863045"/>
              <a:ext cx="334440" cy="385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B94341D-F87C-F41B-1AFF-9E6E5AA91F3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466219" y="3854405"/>
                <a:ext cx="3520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12B8AC5-112C-EAB9-D2AE-13566E682969}"/>
                  </a:ext>
                </a:extLst>
              </p14:cNvPr>
              <p14:cNvContentPartPr/>
              <p14:nvPr/>
            </p14:nvContentPartPr>
            <p14:xfrm>
              <a:off x="3571339" y="3949805"/>
              <a:ext cx="153000" cy="2084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12B8AC5-112C-EAB9-D2AE-13566E68296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562339" y="3941165"/>
                <a:ext cx="1706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82AED9E-9654-BF9C-997C-A3157065C9E6}"/>
                  </a:ext>
                </a:extLst>
              </p14:cNvPr>
              <p14:cNvContentPartPr/>
              <p14:nvPr/>
            </p14:nvContentPartPr>
            <p14:xfrm>
              <a:off x="4109899" y="3643085"/>
              <a:ext cx="221040" cy="1465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82AED9E-9654-BF9C-997C-A3157065C9E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100899" y="3634445"/>
                <a:ext cx="2386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00D8557-0D2B-7FC7-2695-11582F8D5A6B}"/>
                  </a:ext>
                </a:extLst>
              </p14:cNvPr>
              <p14:cNvContentPartPr/>
              <p14:nvPr/>
            </p14:nvContentPartPr>
            <p14:xfrm>
              <a:off x="4429579" y="3450485"/>
              <a:ext cx="80640" cy="1890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00D8557-0D2B-7FC7-2695-11582F8D5A6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420939" y="3441845"/>
                <a:ext cx="982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6534A70-33F0-B6F0-EC5D-8B9321C2C193}"/>
                  </a:ext>
                </a:extLst>
              </p14:cNvPr>
              <p14:cNvContentPartPr/>
              <p14:nvPr/>
            </p14:nvContentPartPr>
            <p14:xfrm>
              <a:off x="3856099" y="3846125"/>
              <a:ext cx="954000" cy="608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6534A70-33F0-B6F0-EC5D-8B9321C2C19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847459" y="3837485"/>
                <a:ext cx="9716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4D3A850-A6B5-475D-BE2F-B5C2DB52E7ED}"/>
                  </a:ext>
                </a:extLst>
              </p14:cNvPr>
              <p14:cNvContentPartPr/>
              <p14:nvPr/>
            </p14:nvContentPartPr>
            <p14:xfrm>
              <a:off x="4043299" y="3940445"/>
              <a:ext cx="105840" cy="2682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4D3A850-A6B5-475D-BE2F-B5C2DB52E7E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034299" y="3931445"/>
                <a:ext cx="1234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7478D5E-7CEA-8117-79BD-77591BE0DDFA}"/>
                  </a:ext>
                </a:extLst>
              </p14:cNvPr>
              <p14:cNvContentPartPr/>
              <p14:nvPr/>
            </p14:nvContentPartPr>
            <p14:xfrm>
              <a:off x="3991459" y="3978965"/>
              <a:ext cx="181080" cy="1015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7478D5E-7CEA-8117-79BD-77591BE0DDF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82819" y="3970325"/>
                <a:ext cx="1987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0B0B205-78B5-D792-0391-EB2AB34C5886}"/>
                  </a:ext>
                </a:extLst>
              </p14:cNvPr>
              <p14:cNvContentPartPr/>
              <p14:nvPr/>
            </p14:nvContentPartPr>
            <p14:xfrm>
              <a:off x="4312579" y="4027925"/>
              <a:ext cx="170640" cy="1407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0B0B205-78B5-D792-0391-EB2AB34C588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303579" y="4019285"/>
                <a:ext cx="1882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1DD9E2C-C5CC-1F4F-63FE-E2864BDB1A98}"/>
                  </a:ext>
                </a:extLst>
              </p14:cNvPr>
              <p14:cNvContentPartPr/>
              <p14:nvPr/>
            </p14:nvContentPartPr>
            <p14:xfrm>
              <a:off x="4551259" y="3917405"/>
              <a:ext cx="127440" cy="1580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1DD9E2C-C5CC-1F4F-63FE-E2864BDB1A9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542259" y="3908405"/>
                <a:ext cx="14508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C8D47C8-E743-88F0-E223-CFE35DAA4B8F}"/>
              </a:ext>
            </a:extLst>
          </p:cNvPr>
          <p:cNvGrpSpPr/>
          <p:nvPr/>
        </p:nvGrpSpPr>
        <p:grpSpPr>
          <a:xfrm>
            <a:off x="4970299" y="3512765"/>
            <a:ext cx="1350000" cy="837720"/>
            <a:chOff x="4970299" y="3512765"/>
            <a:chExt cx="1350000" cy="83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618BC86-32EB-B94F-C749-32315E07F82F}"/>
                    </a:ext>
                  </a:extLst>
                </p14:cNvPr>
                <p14:cNvContentPartPr/>
                <p14:nvPr/>
              </p14:nvContentPartPr>
              <p14:xfrm>
                <a:off x="4970299" y="3522485"/>
                <a:ext cx="3240" cy="757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618BC86-32EB-B94F-C749-32315E07F82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961299" y="3513845"/>
                  <a:ext cx="2088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4539CB5-E8B2-9F89-533C-9A95C3B1829F}"/>
                    </a:ext>
                  </a:extLst>
                </p14:cNvPr>
                <p14:cNvContentPartPr/>
                <p14:nvPr/>
              </p14:nvContentPartPr>
              <p14:xfrm>
                <a:off x="5114659" y="3694565"/>
                <a:ext cx="292680" cy="438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4539CB5-E8B2-9F89-533C-9A95C3B1829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06019" y="3685925"/>
                  <a:ext cx="31032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33712E2-4E4A-5A0F-A082-1B862385478E}"/>
                    </a:ext>
                  </a:extLst>
                </p14:cNvPr>
                <p14:cNvContentPartPr/>
                <p14:nvPr/>
              </p14:nvContentPartPr>
              <p14:xfrm>
                <a:off x="5153179" y="3597005"/>
                <a:ext cx="292320" cy="12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33712E2-4E4A-5A0F-A082-1B862385478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44539" y="3588365"/>
                  <a:ext cx="30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EC4F53F-8597-13D9-4D5A-591A78B216FC}"/>
                    </a:ext>
                  </a:extLst>
                </p14:cNvPr>
                <p14:cNvContentPartPr/>
                <p14:nvPr/>
              </p14:nvContentPartPr>
              <p14:xfrm>
                <a:off x="5590219" y="4062485"/>
                <a:ext cx="53280" cy="182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EC4F53F-8597-13D9-4D5A-591A78B216F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81219" y="4053845"/>
                  <a:ext cx="70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DF5CA08-2AD8-6D50-0B96-18C458686171}"/>
                    </a:ext>
                  </a:extLst>
                </p14:cNvPr>
                <p14:cNvContentPartPr/>
                <p14:nvPr/>
              </p14:nvContentPartPr>
              <p14:xfrm>
                <a:off x="5562139" y="4160765"/>
                <a:ext cx="113040" cy="5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DF5CA08-2AD8-6D50-0B96-18C45868617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53499" y="4151765"/>
                  <a:ext cx="130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9997F1A-C25A-ED2A-8FFB-8FCFDAF9EB44}"/>
                    </a:ext>
                  </a:extLst>
                </p14:cNvPr>
                <p14:cNvContentPartPr/>
                <p14:nvPr/>
              </p14:nvContentPartPr>
              <p14:xfrm>
                <a:off x="5801179" y="4128725"/>
                <a:ext cx="44280" cy="51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9997F1A-C25A-ED2A-8FFB-8FCFDAF9EB4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792179" y="4120085"/>
                  <a:ext cx="61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12DF37E-E172-1763-CC4E-7ABB3A589C3E}"/>
                    </a:ext>
                  </a:extLst>
                </p14:cNvPr>
                <p14:cNvContentPartPr/>
                <p14:nvPr/>
              </p14:nvContentPartPr>
              <p14:xfrm>
                <a:off x="5826019" y="4010285"/>
                <a:ext cx="16200" cy="22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12DF37E-E172-1763-CC4E-7ABB3A589C3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17019" y="4001285"/>
                  <a:ext cx="33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8F3D521-B4A5-F6BF-F5C5-FB01F2FE1BF7}"/>
                    </a:ext>
                  </a:extLst>
                </p14:cNvPr>
                <p14:cNvContentPartPr/>
                <p14:nvPr/>
              </p14:nvContentPartPr>
              <p14:xfrm>
                <a:off x="6022579" y="3582965"/>
                <a:ext cx="18360" cy="767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8F3D521-B4A5-F6BF-F5C5-FB01F2FE1BF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13579" y="3573965"/>
                  <a:ext cx="3600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13072D5-3968-3168-9258-51E1F1A125CD}"/>
                    </a:ext>
                  </a:extLst>
                </p14:cNvPr>
                <p14:cNvContentPartPr/>
                <p14:nvPr/>
              </p14:nvContentPartPr>
              <p14:xfrm>
                <a:off x="6151099" y="3512765"/>
                <a:ext cx="169200" cy="196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13072D5-3968-3168-9258-51E1F1A125C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42459" y="3504125"/>
                  <a:ext cx="1868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CE4E7E1-D86D-AAA3-CB49-9145EFF20E04}"/>
              </a:ext>
            </a:extLst>
          </p:cNvPr>
          <p:cNvGrpSpPr/>
          <p:nvPr/>
        </p:nvGrpSpPr>
        <p:grpSpPr>
          <a:xfrm>
            <a:off x="5187379" y="4317005"/>
            <a:ext cx="947880" cy="545760"/>
            <a:chOff x="5187379" y="4317005"/>
            <a:chExt cx="94788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633CB20-8A57-61FB-33F7-C0986CB6BDD7}"/>
                    </a:ext>
                  </a:extLst>
                </p14:cNvPr>
                <p14:cNvContentPartPr/>
                <p14:nvPr/>
              </p14:nvContentPartPr>
              <p14:xfrm>
                <a:off x="5237059" y="4385765"/>
                <a:ext cx="383040" cy="363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633CB20-8A57-61FB-33F7-C0986CB6BDD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28059" y="4377125"/>
                  <a:ext cx="4006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2265EC2-C365-4BE2-A049-A61BA9000CC4}"/>
                    </a:ext>
                  </a:extLst>
                </p14:cNvPr>
                <p14:cNvContentPartPr/>
                <p14:nvPr/>
              </p14:nvContentPartPr>
              <p14:xfrm>
                <a:off x="5187379" y="4317005"/>
                <a:ext cx="91800" cy="137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2265EC2-C365-4BE2-A049-A61BA9000CC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78379" y="4308365"/>
                  <a:ext cx="109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6792223-AD41-450C-8732-598ADE518EFC}"/>
                    </a:ext>
                  </a:extLst>
                </p14:cNvPr>
                <p14:cNvContentPartPr/>
                <p14:nvPr/>
              </p14:nvContentPartPr>
              <p14:xfrm>
                <a:off x="5690299" y="4542005"/>
                <a:ext cx="65160" cy="59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6792223-AD41-450C-8732-598ADE518EF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81299" y="4533005"/>
                  <a:ext cx="82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7988931-40D0-FB07-9929-EE52EE45BD8F}"/>
                    </a:ext>
                  </a:extLst>
                </p14:cNvPr>
                <p14:cNvContentPartPr/>
                <p14:nvPr/>
              </p14:nvContentPartPr>
              <p14:xfrm>
                <a:off x="5800819" y="4481885"/>
                <a:ext cx="78480" cy="105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7988931-40D0-FB07-9929-EE52EE45BD8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91819" y="4472885"/>
                  <a:ext cx="96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1F51D5D-7406-0486-2B99-CCB43893408E}"/>
                    </a:ext>
                  </a:extLst>
                </p14:cNvPr>
                <p14:cNvContentPartPr/>
                <p14:nvPr/>
              </p14:nvContentPartPr>
              <p14:xfrm>
                <a:off x="5811979" y="4650005"/>
                <a:ext cx="323280" cy="212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1F51D5D-7406-0486-2B99-CCB43893408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03339" y="4641005"/>
                  <a:ext cx="34092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F9DFE5D-BDA7-0ED5-73AC-2431C6C2BEF6}"/>
              </a:ext>
            </a:extLst>
          </p:cNvPr>
          <p:cNvGrpSpPr/>
          <p:nvPr/>
        </p:nvGrpSpPr>
        <p:grpSpPr>
          <a:xfrm>
            <a:off x="6229579" y="4331405"/>
            <a:ext cx="1078200" cy="468720"/>
            <a:chOff x="6229579" y="4331405"/>
            <a:chExt cx="107820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6D0E1BA-10D0-4A20-F0DF-05444BD53CBD}"/>
                    </a:ext>
                  </a:extLst>
                </p14:cNvPr>
                <p14:cNvContentPartPr/>
                <p14:nvPr/>
              </p14:nvContentPartPr>
              <p14:xfrm>
                <a:off x="6229579" y="4472885"/>
                <a:ext cx="882000" cy="327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6D0E1BA-10D0-4A20-F0DF-05444BD53CB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220579" y="4463885"/>
                  <a:ext cx="8996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2E0EA82-2FBA-7DC7-D3D7-651766B721D0}"/>
                    </a:ext>
                  </a:extLst>
                </p14:cNvPr>
                <p14:cNvContentPartPr/>
                <p14:nvPr/>
              </p14:nvContentPartPr>
              <p14:xfrm>
                <a:off x="6868579" y="4553885"/>
                <a:ext cx="264960" cy="36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2E0EA82-2FBA-7DC7-D3D7-651766B721D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859579" y="4545245"/>
                  <a:ext cx="282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BD1EB88-AC7C-8DC7-5578-5E49C1DDFFAC}"/>
                    </a:ext>
                  </a:extLst>
                </p14:cNvPr>
                <p14:cNvContentPartPr/>
                <p14:nvPr/>
              </p14:nvContentPartPr>
              <p14:xfrm>
                <a:off x="7193659" y="4331405"/>
                <a:ext cx="114120" cy="191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BD1EB88-AC7C-8DC7-5578-5E49C1DDFFA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85019" y="4322405"/>
                  <a:ext cx="13176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C69478C-D076-6B33-A9A4-4D434D34A12F}"/>
                  </a:ext>
                </a:extLst>
              </p14:cNvPr>
              <p14:cNvContentPartPr/>
              <p14:nvPr/>
            </p14:nvContentPartPr>
            <p14:xfrm>
              <a:off x="6839779" y="4944125"/>
              <a:ext cx="819720" cy="3319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C69478C-D076-6B33-A9A4-4D434D34A12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830779" y="4935485"/>
                <a:ext cx="83736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C995CD0-DE80-F1CA-33FE-3C111F0080B5}"/>
                  </a:ext>
                </a:extLst>
              </p14:cNvPr>
              <p14:cNvContentPartPr/>
              <p14:nvPr/>
            </p14:nvContentPartPr>
            <p14:xfrm>
              <a:off x="7510099" y="5029445"/>
              <a:ext cx="216360" cy="867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C995CD0-DE80-F1CA-33FE-3C111F0080B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501099" y="5020805"/>
                <a:ext cx="2340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6FCA596-5BE6-F34B-E2ED-CFB2A009105C}"/>
                  </a:ext>
                </a:extLst>
              </p14:cNvPr>
              <p14:cNvContentPartPr/>
              <p14:nvPr/>
            </p14:nvContentPartPr>
            <p14:xfrm>
              <a:off x="7651219" y="5108285"/>
              <a:ext cx="459000" cy="1314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6FCA596-5BE6-F34B-E2ED-CFB2A009105C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642579" y="5099285"/>
                <a:ext cx="476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1C2EDDC-7F06-6A34-DA50-9D0CC05D689A}"/>
                  </a:ext>
                </a:extLst>
              </p14:cNvPr>
              <p14:cNvContentPartPr/>
              <p14:nvPr/>
            </p14:nvContentPartPr>
            <p14:xfrm>
              <a:off x="7904659" y="4993445"/>
              <a:ext cx="50760" cy="151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1C2EDDC-7F06-6A34-DA50-9D0CC05D689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895659" y="4984445"/>
                <a:ext cx="684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0A38AAA-3445-45B0-E3F4-CEB9B5CE2310}"/>
                  </a:ext>
                </a:extLst>
              </p14:cNvPr>
              <p14:cNvContentPartPr/>
              <p14:nvPr/>
            </p14:nvContentPartPr>
            <p14:xfrm>
              <a:off x="8328739" y="4831805"/>
              <a:ext cx="748800" cy="5590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0A38AAA-3445-45B0-E3F4-CEB9B5CE231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319739" y="4822805"/>
                <a:ext cx="76644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8C1D5DDA-E176-A454-B162-D0BC818BD4A8}"/>
                  </a:ext>
                </a:extLst>
              </p14:cNvPr>
              <p14:cNvContentPartPr/>
              <p14:nvPr/>
            </p14:nvContentPartPr>
            <p14:xfrm>
              <a:off x="8615299" y="4956725"/>
              <a:ext cx="40320" cy="29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8C1D5DDA-E176-A454-B162-D0BC818BD4A8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606299" y="4947725"/>
                <a:ext cx="57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245FF1A0-D1B6-B4F1-E4DD-82310BC0BD83}"/>
                  </a:ext>
                </a:extLst>
              </p14:cNvPr>
              <p14:cNvContentPartPr/>
              <p14:nvPr/>
            </p14:nvContentPartPr>
            <p14:xfrm>
              <a:off x="9253219" y="5050325"/>
              <a:ext cx="16920" cy="27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245FF1A0-D1B6-B4F1-E4DD-82310BC0BD83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244219" y="5041685"/>
                <a:ext cx="345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46DC9A7-2D85-3580-FB39-DBA7B12B4625}"/>
                  </a:ext>
                </a:extLst>
              </p14:cNvPr>
              <p14:cNvContentPartPr/>
              <p14:nvPr/>
            </p14:nvContentPartPr>
            <p14:xfrm>
              <a:off x="9253219" y="5192525"/>
              <a:ext cx="10800" cy="68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46DC9A7-2D85-3580-FB39-DBA7B12B4625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244219" y="5183525"/>
                <a:ext cx="2844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BD1D1FD-5A8A-73E8-AFE5-42F3F3A51116}"/>
              </a:ext>
            </a:extLst>
          </p:cNvPr>
          <p:cNvGrpSpPr/>
          <p:nvPr/>
        </p:nvGrpSpPr>
        <p:grpSpPr>
          <a:xfrm>
            <a:off x="6796579" y="5427965"/>
            <a:ext cx="3382200" cy="654120"/>
            <a:chOff x="6796579" y="5427965"/>
            <a:chExt cx="3382200" cy="65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4E9C53D-C186-CE2C-748D-77BF8EDDEF10}"/>
                    </a:ext>
                  </a:extLst>
                </p14:cNvPr>
                <p14:cNvContentPartPr/>
                <p14:nvPr/>
              </p14:nvContentPartPr>
              <p14:xfrm>
                <a:off x="6796579" y="5451005"/>
                <a:ext cx="1420920" cy="631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4E9C53D-C186-CE2C-748D-77BF8EDDEF1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787939" y="5442365"/>
                  <a:ext cx="143856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BEFE6D3-3A44-E999-DCAB-FAC6C43242A3}"/>
                    </a:ext>
                  </a:extLst>
                </p14:cNvPr>
                <p14:cNvContentPartPr/>
                <p14:nvPr/>
              </p14:nvContentPartPr>
              <p14:xfrm>
                <a:off x="7694419" y="5535605"/>
                <a:ext cx="441360" cy="126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BEFE6D3-3A44-E999-DCAB-FAC6C43242A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85419" y="5526605"/>
                  <a:ext cx="459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0055E28-BDD1-A342-2E54-769EAEF6DF43}"/>
                    </a:ext>
                  </a:extLst>
                </p14:cNvPr>
                <p14:cNvContentPartPr/>
                <p14:nvPr/>
              </p14:nvContentPartPr>
              <p14:xfrm>
                <a:off x="8351059" y="5427965"/>
                <a:ext cx="847800" cy="617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0055E28-BDD1-A342-2E54-769EAEF6DF4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42059" y="5418965"/>
                  <a:ext cx="86544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2C4B014-8D32-27D2-8E7D-2618A130C267}"/>
                    </a:ext>
                  </a:extLst>
                </p14:cNvPr>
                <p14:cNvContentPartPr/>
                <p14:nvPr/>
              </p14:nvContentPartPr>
              <p14:xfrm>
                <a:off x="8613499" y="5489525"/>
                <a:ext cx="39240" cy="9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2C4B014-8D32-27D2-8E7D-2618A130C26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604859" y="5480885"/>
                  <a:ext cx="56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E63EA46-81B9-E207-5F23-BF3845B26DA2}"/>
                    </a:ext>
                  </a:extLst>
                </p14:cNvPr>
                <p14:cNvContentPartPr/>
                <p14:nvPr/>
              </p14:nvContentPartPr>
              <p14:xfrm>
                <a:off x="9266539" y="5652965"/>
                <a:ext cx="6120" cy="11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E63EA46-81B9-E207-5F23-BF3845B26DA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57899" y="5643965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B9B7B6C-D52E-8413-AB06-E875086D0731}"/>
                    </a:ext>
                  </a:extLst>
                </p14:cNvPr>
                <p14:cNvContentPartPr/>
                <p14:nvPr/>
              </p14:nvContentPartPr>
              <p14:xfrm>
                <a:off x="9272299" y="5745125"/>
                <a:ext cx="27000" cy="33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B9B7B6C-D52E-8413-AB06-E875086D073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263659" y="5736125"/>
                  <a:ext cx="44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5FDAAAC-A2C2-459B-D6EB-0A242037F094}"/>
                    </a:ext>
                  </a:extLst>
                </p14:cNvPr>
                <p14:cNvContentPartPr/>
                <p14:nvPr/>
              </p14:nvContentPartPr>
              <p14:xfrm>
                <a:off x="9476779" y="5654405"/>
                <a:ext cx="390960" cy="235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5FDAAAC-A2C2-459B-D6EB-0A242037F09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468139" y="5645405"/>
                  <a:ext cx="4086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6806152-A4FB-B3EB-C4E0-0B5C91AFE864}"/>
                    </a:ext>
                  </a:extLst>
                </p14:cNvPr>
                <p14:cNvContentPartPr/>
                <p14:nvPr/>
              </p14:nvContentPartPr>
              <p14:xfrm>
                <a:off x="9909139" y="5635685"/>
                <a:ext cx="269640" cy="206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6806152-A4FB-B3EB-C4E0-0B5C91AFE86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00139" y="5626685"/>
                  <a:ext cx="287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5ACEC32-DA24-81B5-705B-51D63731DD85}"/>
                    </a:ext>
                  </a:extLst>
                </p14:cNvPr>
                <p14:cNvContentPartPr/>
                <p14:nvPr/>
              </p14:nvContentPartPr>
              <p14:xfrm>
                <a:off x="9904819" y="5542085"/>
                <a:ext cx="254880" cy="32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5ACEC32-DA24-81B5-705B-51D63731DD8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895819" y="5533445"/>
                  <a:ext cx="2725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2282969-C1B3-2B69-AE32-73F200FA4F4E}"/>
              </a:ext>
            </a:extLst>
          </p:cNvPr>
          <p:cNvGrpSpPr/>
          <p:nvPr/>
        </p:nvGrpSpPr>
        <p:grpSpPr>
          <a:xfrm>
            <a:off x="9664699" y="4920725"/>
            <a:ext cx="625680" cy="292680"/>
            <a:chOff x="9664699" y="4920725"/>
            <a:chExt cx="62568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A867572-C5A9-F9F8-E7E9-EA46AE61571D}"/>
                    </a:ext>
                  </a:extLst>
                </p14:cNvPr>
                <p14:cNvContentPartPr/>
                <p14:nvPr/>
              </p14:nvContentPartPr>
              <p14:xfrm>
                <a:off x="9664699" y="5025125"/>
                <a:ext cx="250920" cy="187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A867572-C5A9-F9F8-E7E9-EA46AE61571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55699" y="5016125"/>
                  <a:ext cx="268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B9D2346-7A32-75B6-D54A-93C2EEE924A0}"/>
                    </a:ext>
                  </a:extLst>
                </p14:cNvPr>
                <p14:cNvContentPartPr/>
                <p14:nvPr/>
              </p14:nvContentPartPr>
              <p14:xfrm>
                <a:off x="9949819" y="5001365"/>
                <a:ext cx="273600" cy="212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B9D2346-7A32-75B6-D54A-93C2EEE924A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941179" y="4992725"/>
                  <a:ext cx="291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05EB069-EE4D-1908-B782-47D5648B7574}"/>
                    </a:ext>
                  </a:extLst>
                </p14:cNvPr>
                <p14:cNvContentPartPr/>
                <p14:nvPr/>
              </p14:nvContentPartPr>
              <p14:xfrm>
                <a:off x="9949099" y="4920725"/>
                <a:ext cx="341280" cy="28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05EB069-EE4D-1908-B782-47D5648B757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40099" y="4911725"/>
                  <a:ext cx="35892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87621CF-52D2-FA83-AD2A-3BD4867293B0}"/>
                  </a:ext>
                </a:extLst>
              </p14:cNvPr>
              <p14:cNvContentPartPr/>
              <p14:nvPr/>
            </p14:nvContentPartPr>
            <p14:xfrm>
              <a:off x="4882930" y="381689"/>
              <a:ext cx="3960" cy="2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87621CF-52D2-FA83-AD2A-3BD4867293B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846930" y="310049"/>
                <a:ext cx="756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B791727-E928-B27A-DF9F-BD9263848582}"/>
                  </a:ext>
                </a:extLst>
              </p14:cNvPr>
              <p14:cNvContentPartPr/>
              <p14:nvPr/>
            </p14:nvContentPartPr>
            <p14:xfrm>
              <a:off x="4881850" y="296369"/>
              <a:ext cx="4257720" cy="327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B791727-E928-B27A-DF9F-BD926384858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846210" y="224729"/>
                <a:ext cx="4329360" cy="47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95D44CD-980E-4CF1-49DD-A7D481102F20}"/>
              </a:ext>
            </a:extLst>
          </p:cNvPr>
          <p:cNvGrpSpPr/>
          <p:nvPr/>
        </p:nvGrpSpPr>
        <p:grpSpPr>
          <a:xfrm>
            <a:off x="6144370" y="1326329"/>
            <a:ext cx="2203200" cy="552960"/>
            <a:chOff x="6144370" y="1326329"/>
            <a:chExt cx="220320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2BFF046-3B92-7FD8-6575-319B2342C6BB}"/>
                    </a:ext>
                  </a:extLst>
                </p14:cNvPr>
                <p14:cNvContentPartPr/>
                <p14:nvPr/>
              </p14:nvContentPartPr>
              <p14:xfrm>
                <a:off x="6181810" y="1361249"/>
                <a:ext cx="2165760" cy="518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2BFF046-3B92-7FD8-6575-319B2342C6B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172810" y="1352609"/>
                  <a:ext cx="21834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555FFBE-3E41-C7E2-DA3A-B6E37387203F}"/>
                    </a:ext>
                  </a:extLst>
                </p14:cNvPr>
                <p14:cNvContentPartPr/>
                <p14:nvPr/>
              </p14:nvContentPartPr>
              <p14:xfrm>
                <a:off x="6144370" y="1326329"/>
                <a:ext cx="102960" cy="128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555FFBE-3E41-C7E2-DA3A-B6E37387203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35370" y="1317689"/>
                  <a:ext cx="12060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4AE73BE-6F04-F7B5-8A8B-33A9F48E7E1F}"/>
                  </a:ext>
                </a:extLst>
              </p14:cNvPr>
              <p14:cNvContentPartPr/>
              <p14:nvPr/>
            </p14:nvContentPartPr>
            <p14:xfrm>
              <a:off x="8508850" y="1770209"/>
              <a:ext cx="820800" cy="237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4AE73BE-6F04-F7B5-8A8B-33A9F48E7E1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8499850" y="1761569"/>
                <a:ext cx="8384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D2DBB75-64E8-0EC2-7E7F-EB9440186554}"/>
                  </a:ext>
                </a:extLst>
              </p14:cNvPr>
              <p14:cNvContentPartPr/>
              <p14:nvPr/>
            </p14:nvContentPartPr>
            <p14:xfrm>
              <a:off x="9544570" y="1775969"/>
              <a:ext cx="380160" cy="155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D2DBB75-64E8-0EC2-7E7F-EB944018655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535930" y="1766969"/>
                <a:ext cx="3978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59F67B9-FC37-B7D8-43C5-2D12A7308533}"/>
                  </a:ext>
                </a:extLst>
              </p14:cNvPr>
              <p14:cNvContentPartPr/>
              <p14:nvPr/>
            </p14:nvContentPartPr>
            <p14:xfrm>
              <a:off x="10101850" y="1556729"/>
              <a:ext cx="614520" cy="324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59F67B9-FC37-B7D8-43C5-2D12A7308533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092850" y="1548089"/>
                <a:ext cx="6321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B42C742-EC82-0C8C-D662-37441E881578}"/>
                  </a:ext>
                </a:extLst>
              </p14:cNvPr>
              <p14:cNvContentPartPr/>
              <p14:nvPr/>
            </p14:nvContentPartPr>
            <p14:xfrm>
              <a:off x="10152610" y="1665809"/>
              <a:ext cx="298080" cy="59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B42C742-EC82-0C8C-D662-37441E881578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0143610" y="1657169"/>
                <a:ext cx="3157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573EB03-E774-E35C-BB1C-0A7032559D73}"/>
                  </a:ext>
                </a:extLst>
              </p14:cNvPr>
              <p14:cNvContentPartPr/>
              <p14:nvPr/>
            </p14:nvContentPartPr>
            <p14:xfrm>
              <a:off x="10823650" y="1584089"/>
              <a:ext cx="282960" cy="353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573EB03-E774-E35C-BB1C-0A7032559D73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0814650" y="1575449"/>
                <a:ext cx="3006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404E7F5-38C2-F74C-98FD-E4752BB19EA2}"/>
                  </a:ext>
                </a:extLst>
              </p14:cNvPr>
              <p14:cNvContentPartPr/>
              <p14:nvPr/>
            </p14:nvContentPartPr>
            <p14:xfrm>
              <a:off x="11195170" y="1673729"/>
              <a:ext cx="141120" cy="374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404E7F5-38C2-F74C-98FD-E4752BB19EA2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1186170" y="1664729"/>
                <a:ext cx="1587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925292E-EDA1-0E02-5359-0471C442B78C}"/>
                  </a:ext>
                </a:extLst>
              </p14:cNvPr>
              <p14:cNvContentPartPr/>
              <p14:nvPr/>
            </p14:nvContentPartPr>
            <p14:xfrm>
              <a:off x="11183650" y="1757969"/>
              <a:ext cx="163800" cy="320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925292E-EDA1-0E02-5359-0471C442B78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1175010" y="1749329"/>
                <a:ext cx="1814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1E62633-145D-A2F3-3CAB-154C24BC3097}"/>
                  </a:ext>
                </a:extLst>
              </p14:cNvPr>
              <p14:cNvContentPartPr/>
              <p14:nvPr/>
            </p14:nvContentPartPr>
            <p14:xfrm>
              <a:off x="11442850" y="1549529"/>
              <a:ext cx="154080" cy="295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1E62633-145D-A2F3-3CAB-154C24BC309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1433850" y="1540889"/>
                <a:ext cx="1717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23DC546-A137-BDC4-A31A-D176478660E9}"/>
                  </a:ext>
                </a:extLst>
              </p14:cNvPr>
              <p14:cNvContentPartPr/>
              <p14:nvPr/>
            </p14:nvContentPartPr>
            <p14:xfrm>
              <a:off x="11685490" y="1828529"/>
              <a:ext cx="84960" cy="46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23DC546-A137-BDC4-A31A-D176478660E9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1676850" y="1819889"/>
                <a:ext cx="1026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5E614CA-78AA-9CBD-950C-72FCD8575368}"/>
                  </a:ext>
                </a:extLst>
              </p14:cNvPr>
              <p14:cNvContentPartPr/>
              <p14:nvPr/>
            </p14:nvContentPartPr>
            <p14:xfrm>
              <a:off x="8442970" y="2773169"/>
              <a:ext cx="15480" cy="39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5E614CA-78AA-9CBD-950C-72FCD8575368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433970" y="2764169"/>
                <a:ext cx="331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998068A-0A51-A450-9969-E3E9A97635F9}"/>
                  </a:ext>
                </a:extLst>
              </p14:cNvPr>
              <p14:cNvContentPartPr/>
              <p14:nvPr/>
            </p14:nvContentPartPr>
            <p14:xfrm>
              <a:off x="8388970" y="2498849"/>
              <a:ext cx="1433520" cy="4485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998068A-0A51-A450-9969-E3E9A97635F9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380330" y="2489849"/>
                <a:ext cx="145116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E07B0352-3B95-9129-CC17-7EEF03BE62F7}"/>
                  </a:ext>
                </a:extLst>
              </p14:cNvPr>
              <p14:cNvContentPartPr/>
              <p14:nvPr/>
            </p14:nvContentPartPr>
            <p14:xfrm>
              <a:off x="9722410" y="2553929"/>
              <a:ext cx="40320" cy="75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E07B0352-3B95-9129-CC17-7EEF03BE62F7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9713770" y="2545289"/>
                <a:ext cx="579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80F5B880-E783-6675-8B6A-2E72C9AB7794}"/>
                  </a:ext>
                </a:extLst>
              </p14:cNvPr>
              <p14:cNvContentPartPr/>
              <p14:nvPr/>
            </p14:nvContentPartPr>
            <p14:xfrm>
              <a:off x="9374290" y="2539889"/>
              <a:ext cx="388440" cy="518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80F5B880-E783-6675-8B6A-2E72C9AB7794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365650" y="2530889"/>
                <a:ext cx="4060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12F4AFB3-5322-099C-9FDE-29FF6443888F}"/>
                  </a:ext>
                </a:extLst>
              </p14:cNvPr>
              <p14:cNvContentPartPr/>
              <p14:nvPr/>
            </p14:nvContentPartPr>
            <p14:xfrm>
              <a:off x="10044250" y="2405609"/>
              <a:ext cx="1034640" cy="5284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12F4AFB3-5322-099C-9FDE-29FF6443888F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0035250" y="2396609"/>
                <a:ext cx="105228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0DAEBE32-9865-30EE-4600-373DE8623F7D}"/>
                  </a:ext>
                </a:extLst>
              </p14:cNvPr>
              <p14:cNvContentPartPr/>
              <p14:nvPr/>
            </p14:nvContentPartPr>
            <p14:xfrm>
              <a:off x="11294890" y="2375369"/>
              <a:ext cx="593280" cy="3614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0DAEBE32-9865-30EE-4600-373DE8623F7D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1285890" y="2366369"/>
                <a:ext cx="6109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25A7FB2B-C8DD-DE94-E8A3-2B5545C88855}"/>
                  </a:ext>
                </a:extLst>
              </p14:cNvPr>
              <p14:cNvContentPartPr/>
              <p14:nvPr/>
            </p14:nvContentPartPr>
            <p14:xfrm>
              <a:off x="8397610" y="2992769"/>
              <a:ext cx="404640" cy="2620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25A7FB2B-C8DD-DE94-E8A3-2B5545C88855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8388610" y="2984129"/>
                <a:ext cx="4222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6FC454A8-B0DD-9430-CFE1-0732431FB1D3}"/>
                  </a:ext>
                </a:extLst>
              </p14:cNvPr>
              <p14:cNvContentPartPr/>
              <p14:nvPr/>
            </p14:nvContentPartPr>
            <p14:xfrm>
              <a:off x="8458090" y="3048569"/>
              <a:ext cx="307800" cy="435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6FC454A8-B0DD-9430-CFE1-0732431FB1D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449450" y="3039929"/>
                <a:ext cx="3254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83FFAE5-A780-5E57-D4D0-8A6722C5319A}"/>
                  </a:ext>
                </a:extLst>
              </p14:cNvPr>
              <p14:cNvContentPartPr/>
              <p14:nvPr/>
            </p14:nvContentPartPr>
            <p14:xfrm>
              <a:off x="9024730" y="2895209"/>
              <a:ext cx="1052640" cy="5292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83FFAE5-A780-5E57-D4D0-8A6722C5319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9016090" y="2886569"/>
                <a:ext cx="107028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6C99DEC-06E9-6D05-4103-F994B31984B2}"/>
                  </a:ext>
                </a:extLst>
              </p14:cNvPr>
              <p14:cNvContentPartPr/>
              <p14:nvPr/>
            </p14:nvContentPartPr>
            <p14:xfrm>
              <a:off x="9533050" y="2929049"/>
              <a:ext cx="273600" cy="583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6C99DEC-06E9-6D05-4103-F994B31984B2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9524050" y="2920409"/>
                <a:ext cx="2912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DBD3A29-4BB6-DD82-882F-909B6D0B5518}"/>
                  </a:ext>
                </a:extLst>
              </p14:cNvPr>
              <p14:cNvContentPartPr/>
              <p14:nvPr/>
            </p14:nvContentPartPr>
            <p14:xfrm>
              <a:off x="10207690" y="2908169"/>
              <a:ext cx="1221840" cy="3013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DBD3A29-4BB6-DD82-882F-909B6D0B5518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199050" y="2899529"/>
                <a:ext cx="12394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D4B9DA11-662F-93DC-2D35-D5E8D8FE6A41}"/>
                  </a:ext>
                </a:extLst>
              </p14:cNvPr>
              <p14:cNvContentPartPr/>
              <p14:nvPr/>
            </p14:nvContentPartPr>
            <p14:xfrm>
              <a:off x="11253850" y="2965769"/>
              <a:ext cx="249480" cy="216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D4B9DA11-662F-93DC-2D35-D5E8D8FE6A41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1244850" y="2957129"/>
                <a:ext cx="2671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EA5D467-8B31-5237-4D8B-A22E94035788}"/>
                  </a:ext>
                </a:extLst>
              </p14:cNvPr>
              <p14:cNvContentPartPr/>
              <p14:nvPr/>
            </p14:nvContentPartPr>
            <p14:xfrm>
              <a:off x="8455930" y="2101049"/>
              <a:ext cx="1104840" cy="257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EA5D467-8B31-5237-4D8B-A22E94035788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8446930" y="2092409"/>
                <a:ext cx="112248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0F06F59-6F76-A2CE-3BC4-A7B40C1DE641}"/>
                  </a:ext>
                </a:extLst>
              </p14:cNvPr>
              <p14:cNvContentPartPr/>
              <p14:nvPr/>
            </p14:nvContentPartPr>
            <p14:xfrm>
              <a:off x="9400210" y="2183849"/>
              <a:ext cx="144360" cy="583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0F06F59-6F76-A2CE-3BC4-A7B40C1DE641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391210" y="2175209"/>
                <a:ext cx="1620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3C29454-641A-960F-4AF1-1FF3DE80EC14}"/>
                  </a:ext>
                </a:extLst>
              </p14:cNvPr>
              <p14:cNvContentPartPr/>
              <p14:nvPr/>
            </p14:nvContentPartPr>
            <p14:xfrm>
              <a:off x="8845090" y="2221649"/>
              <a:ext cx="268920" cy="493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3C29454-641A-960F-4AF1-1FF3DE80EC14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836450" y="2212649"/>
                <a:ext cx="2865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CC5122D-7E24-A7E0-ED3C-ADF98AF12B53}"/>
                  </a:ext>
                </a:extLst>
              </p14:cNvPr>
              <p14:cNvContentPartPr/>
              <p14:nvPr/>
            </p14:nvContentPartPr>
            <p14:xfrm>
              <a:off x="9740050" y="2053889"/>
              <a:ext cx="596160" cy="3502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CC5122D-7E24-A7E0-ED3C-ADF98AF12B5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9731050" y="2044889"/>
                <a:ext cx="61380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A8356C1B-41F8-8161-CCB8-6D7B45E0092E}"/>
                  </a:ext>
                </a:extLst>
              </p14:cNvPr>
              <p14:cNvContentPartPr/>
              <p14:nvPr/>
            </p14:nvContentPartPr>
            <p14:xfrm>
              <a:off x="10168810" y="2149649"/>
              <a:ext cx="54360" cy="86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A8356C1B-41F8-8161-CCB8-6D7B45E0092E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0159810" y="2141009"/>
                <a:ext cx="720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D4DD1918-8ED2-CA43-B45E-7442FDB1A10B}"/>
                  </a:ext>
                </a:extLst>
              </p14:cNvPr>
              <p14:cNvContentPartPr/>
              <p14:nvPr/>
            </p14:nvContentPartPr>
            <p14:xfrm>
              <a:off x="9691450" y="2225609"/>
              <a:ext cx="362880" cy="525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D4DD1918-8ED2-CA43-B45E-7442FDB1A10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9682450" y="2216969"/>
                <a:ext cx="3805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E3301604-B3AC-1877-88FD-94EF3E76602C}"/>
                  </a:ext>
                </a:extLst>
              </p14:cNvPr>
              <p14:cNvContentPartPr/>
              <p14:nvPr/>
            </p14:nvContentPartPr>
            <p14:xfrm>
              <a:off x="10560850" y="2044889"/>
              <a:ext cx="700560" cy="2790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E3301604-B3AC-1877-88FD-94EF3E76602C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0551850" y="2036249"/>
                <a:ext cx="7182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40A7D285-07C4-5E43-AE39-FC5B0A74777A}"/>
                  </a:ext>
                </a:extLst>
              </p14:cNvPr>
              <p14:cNvContentPartPr/>
              <p14:nvPr/>
            </p14:nvContentPartPr>
            <p14:xfrm>
              <a:off x="10887010" y="2169809"/>
              <a:ext cx="243000" cy="673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40A7D285-07C4-5E43-AE39-FC5B0A74777A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0878010" y="2161169"/>
                <a:ext cx="2606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D896A42A-26AC-2F73-9F4D-F74A07A7FB6C}"/>
                  </a:ext>
                </a:extLst>
              </p14:cNvPr>
              <p14:cNvContentPartPr/>
              <p14:nvPr/>
            </p14:nvContentPartPr>
            <p14:xfrm>
              <a:off x="10791970" y="2204369"/>
              <a:ext cx="42840" cy="75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D896A42A-26AC-2F73-9F4D-F74A07A7FB6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0782970" y="2195369"/>
                <a:ext cx="604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B156F8E1-1051-73F6-D3C7-FC37A0180D39}"/>
                  </a:ext>
                </a:extLst>
              </p14:cNvPr>
              <p14:cNvContentPartPr/>
              <p14:nvPr/>
            </p14:nvContentPartPr>
            <p14:xfrm>
              <a:off x="8347930" y="2116169"/>
              <a:ext cx="252000" cy="3463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B156F8E1-1051-73F6-D3C7-FC37A0180D39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338930" y="2107529"/>
                <a:ext cx="269640" cy="36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98F0BA0F-C35C-D25A-D59D-6F84B8833DC5}"/>
              </a:ext>
            </a:extLst>
          </p:cNvPr>
          <p:cNvGrpSpPr/>
          <p:nvPr/>
        </p:nvGrpSpPr>
        <p:grpSpPr>
          <a:xfrm>
            <a:off x="8424250" y="3244409"/>
            <a:ext cx="3387960" cy="488880"/>
            <a:chOff x="8424250" y="3244409"/>
            <a:chExt cx="338796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BD727EF-AFF3-6183-5160-E8B2AAF365DC}"/>
                    </a:ext>
                  </a:extLst>
                </p14:cNvPr>
                <p14:cNvContentPartPr/>
                <p14:nvPr/>
              </p14:nvContentPartPr>
              <p14:xfrm>
                <a:off x="8424250" y="3370769"/>
                <a:ext cx="811440" cy="324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BD727EF-AFF3-6183-5160-E8B2AAF365D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415250" y="3362129"/>
                  <a:ext cx="8290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44A7895-82AB-F014-8D03-75D4079767F2}"/>
                    </a:ext>
                  </a:extLst>
                </p14:cNvPr>
                <p14:cNvContentPartPr/>
                <p14:nvPr/>
              </p14:nvContentPartPr>
              <p14:xfrm>
                <a:off x="9457090" y="3518009"/>
                <a:ext cx="403560" cy="169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44A7895-82AB-F014-8D03-75D4079767F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48090" y="3509009"/>
                  <a:ext cx="421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ACE7092-2F64-DAA9-2EED-B9559FE32074}"/>
                    </a:ext>
                  </a:extLst>
                </p14:cNvPr>
                <p14:cNvContentPartPr/>
                <p14:nvPr/>
              </p14:nvContentPartPr>
              <p14:xfrm>
                <a:off x="9754810" y="3506489"/>
                <a:ext cx="86040" cy="122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ACE7092-2F64-DAA9-2EED-B9559FE3207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746170" y="3497849"/>
                  <a:ext cx="103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1120DC5-9421-0C96-610A-D476FE19792B}"/>
                    </a:ext>
                  </a:extLst>
                </p14:cNvPr>
                <p14:cNvContentPartPr/>
                <p14:nvPr/>
              </p14:nvContentPartPr>
              <p14:xfrm>
                <a:off x="10078090" y="3307049"/>
                <a:ext cx="635040" cy="376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1120DC5-9421-0C96-610A-D476FE19792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069090" y="3298049"/>
                  <a:ext cx="6526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C5383E1-75AF-1E86-1124-27DCF8B5471E}"/>
                    </a:ext>
                  </a:extLst>
                </p14:cNvPr>
                <p14:cNvContentPartPr/>
                <p14:nvPr/>
              </p14:nvContentPartPr>
              <p14:xfrm>
                <a:off x="10211290" y="3420089"/>
                <a:ext cx="372240" cy="47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C5383E1-75AF-1E86-1124-27DCF8B5471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02290" y="3411449"/>
                  <a:ext cx="389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8C50DCB-AB88-6E11-2CC4-BF4071B14851}"/>
                    </a:ext>
                  </a:extLst>
                </p14:cNvPr>
                <p14:cNvContentPartPr/>
                <p14:nvPr/>
              </p14:nvContentPartPr>
              <p14:xfrm>
                <a:off x="10862170" y="3336209"/>
                <a:ext cx="227520" cy="298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8C50DCB-AB88-6E11-2CC4-BF4071B1485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853170" y="3327569"/>
                  <a:ext cx="2451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05AE87F-BC72-DC05-30A9-7915D80D2FF7}"/>
                    </a:ext>
                  </a:extLst>
                </p14:cNvPr>
                <p14:cNvContentPartPr/>
                <p14:nvPr/>
              </p14:nvContentPartPr>
              <p14:xfrm>
                <a:off x="11178970" y="3444929"/>
                <a:ext cx="154440" cy="28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05AE87F-BC72-DC05-30A9-7915D80D2FF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169970" y="3436289"/>
                  <a:ext cx="172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2A91A83-BF9D-665B-7E7E-E93EEDCBF396}"/>
                    </a:ext>
                  </a:extLst>
                </p14:cNvPr>
                <p14:cNvContentPartPr/>
                <p14:nvPr/>
              </p14:nvContentPartPr>
              <p14:xfrm>
                <a:off x="11154490" y="3523409"/>
                <a:ext cx="199440" cy="7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2A91A83-BF9D-665B-7E7E-E93EEDCBF39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145850" y="3514769"/>
                  <a:ext cx="217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C170107-4B57-0867-5E26-BE09C136012C}"/>
                    </a:ext>
                  </a:extLst>
                </p14:cNvPr>
                <p14:cNvContentPartPr/>
                <p14:nvPr/>
              </p14:nvContentPartPr>
              <p14:xfrm>
                <a:off x="11469850" y="3366449"/>
                <a:ext cx="147240" cy="245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C170107-4B57-0867-5E26-BE09C136012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461210" y="3357449"/>
                  <a:ext cx="164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D6575FC-8CD1-EA14-67F3-B61861A8514C}"/>
                    </a:ext>
                  </a:extLst>
                </p14:cNvPr>
                <p14:cNvContentPartPr/>
                <p14:nvPr/>
              </p14:nvContentPartPr>
              <p14:xfrm>
                <a:off x="11614210" y="3244409"/>
                <a:ext cx="198000" cy="488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D6575FC-8CD1-EA14-67F3-B61861A8514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605570" y="3235409"/>
                  <a:ext cx="215640" cy="50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5612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E9B2C5-CAC0-DF73-3164-34283BF90CCF}"/>
              </a:ext>
            </a:extLst>
          </p:cNvPr>
          <p:cNvGrpSpPr/>
          <p:nvPr/>
        </p:nvGrpSpPr>
        <p:grpSpPr>
          <a:xfrm>
            <a:off x="1131259" y="255485"/>
            <a:ext cx="1591200" cy="396000"/>
            <a:chOff x="1131259" y="255485"/>
            <a:chExt cx="159120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D2436EB-FC57-F682-134B-6303DCD3C6FE}"/>
                    </a:ext>
                  </a:extLst>
                </p14:cNvPr>
                <p14:cNvContentPartPr/>
                <p14:nvPr/>
              </p14:nvContentPartPr>
              <p14:xfrm>
                <a:off x="1169779" y="372845"/>
                <a:ext cx="110520" cy="266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D2436EB-FC57-F682-134B-6303DCD3C6F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61139" y="363845"/>
                  <a:ext cx="1281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39B47DE-73E5-26F5-6ACF-E4C8369B2DA2}"/>
                    </a:ext>
                  </a:extLst>
                </p14:cNvPr>
                <p14:cNvContentPartPr/>
                <p14:nvPr/>
              </p14:nvContentPartPr>
              <p14:xfrm>
                <a:off x="1131259" y="354485"/>
                <a:ext cx="364320" cy="55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39B47DE-73E5-26F5-6ACF-E4C8369B2DA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22259" y="345485"/>
                  <a:ext cx="381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10D1157-3D00-2BCA-66DF-0A06E65C3A3E}"/>
                    </a:ext>
                  </a:extLst>
                </p14:cNvPr>
                <p14:cNvContentPartPr/>
                <p14:nvPr/>
              </p14:nvContentPartPr>
              <p14:xfrm>
                <a:off x="1350139" y="255485"/>
                <a:ext cx="1372320" cy="396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10D1157-3D00-2BCA-66DF-0A06E65C3A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41139" y="246485"/>
                  <a:ext cx="13899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5073A67-C1BF-D5F0-2A00-A6FAB7B6B7DA}"/>
                    </a:ext>
                  </a:extLst>
                </p14:cNvPr>
                <p14:cNvContentPartPr/>
                <p14:nvPr/>
              </p14:nvContentPartPr>
              <p14:xfrm>
                <a:off x="2491699" y="427205"/>
                <a:ext cx="19440" cy="4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5073A67-C1BF-D5F0-2A00-A6FAB7B6B7D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83059" y="418205"/>
                  <a:ext cx="37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04239C7-0E7A-CA34-0325-6D77C4E6142E}"/>
                    </a:ext>
                  </a:extLst>
                </p14:cNvPr>
                <p14:cNvContentPartPr/>
                <p14:nvPr/>
              </p14:nvContentPartPr>
              <p14:xfrm>
                <a:off x="2169139" y="365285"/>
                <a:ext cx="384840" cy="37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04239C7-0E7A-CA34-0325-6D77C4E6142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60139" y="356645"/>
                  <a:ext cx="40248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15D53E-134D-7730-6D9E-2645618D3823}"/>
              </a:ext>
            </a:extLst>
          </p:cNvPr>
          <p:cNvGrpSpPr/>
          <p:nvPr/>
        </p:nvGrpSpPr>
        <p:grpSpPr>
          <a:xfrm>
            <a:off x="3078859" y="284285"/>
            <a:ext cx="1339200" cy="389880"/>
            <a:chOff x="3078859" y="284285"/>
            <a:chExt cx="133920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B58CA6-E0BC-6C77-C10C-DBCD7D171096}"/>
                    </a:ext>
                  </a:extLst>
                </p14:cNvPr>
                <p14:cNvContentPartPr/>
                <p14:nvPr/>
              </p14:nvContentPartPr>
              <p14:xfrm>
                <a:off x="3078859" y="286445"/>
                <a:ext cx="738000" cy="330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B58CA6-E0BC-6C77-C10C-DBCD7D17109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70219" y="277445"/>
                  <a:ext cx="7556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906F53D-0532-AF46-BA6F-2395A244FB78}"/>
                    </a:ext>
                  </a:extLst>
                </p14:cNvPr>
                <p14:cNvContentPartPr/>
                <p14:nvPr/>
              </p14:nvContentPartPr>
              <p14:xfrm>
                <a:off x="3384139" y="386525"/>
                <a:ext cx="287640" cy="21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906F53D-0532-AF46-BA6F-2395A244FB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75499" y="377885"/>
                  <a:ext cx="305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CA4965-A1D8-7F48-51DB-72FD1C411172}"/>
                    </a:ext>
                  </a:extLst>
                </p14:cNvPr>
                <p14:cNvContentPartPr/>
                <p14:nvPr/>
              </p14:nvContentPartPr>
              <p14:xfrm>
                <a:off x="4033939" y="284285"/>
                <a:ext cx="384120" cy="389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CA4965-A1D8-7F48-51DB-72FD1C41117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24939" y="275285"/>
                  <a:ext cx="401760" cy="40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E17523-9239-75A7-B4A1-DE87B7483A77}"/>
              </a:ext>
            </a:extLst>
          </p:cNvPr>
          <p:cNvGrpSpPr/>
          <p:nvPr/>
        </p:nvGrpSpPr>
        <p:grpSpPr>
          <a:xfrm>
            <a:off x="4712539" y="231725"/>
            <a:ext cx="1883520" cy="370080"/>
            <a:chOff x="4712539" y="231725"/>
            <a:chExt cx="188352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5392CB9-D9FA-A422-87F2-32F07DF48D3D}"/>
                    </a:ext>
                  </a:extLst>
                </p14:cNvPr>
                <p14:cNvContentPartPr/>
                <p14:nvPr/>
              </p14:nvContentPartPr>
              <p14:xfrm>
                <a:off x="4712539" y="231725"/>
                <a:ext cx="1112040" cy="370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5392CB9-D9FA-A422-87F2-32F07DF48D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03899" y="223085"/>
                  <a:ext cx="11296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4384F26-785F-D258-6313-5FF69BAD227F}"/>
                    </a:ext>
                  </a:extLst>
                </p14:cNvPr>
                <p14:cNvContentPartPr/>
                <p14:nvPr/>
              </p14:nvContentPartPr>
              <p14:xfrm>
                <a:off x="5635219" y="355925"/>
                <a:ext cx="22320" cy="7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4384F26-785F-D258-6313-5FF69BAD22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26219" y="347285"/>
                  <a:ext cx="39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D10E43F-F629-F311-687C-3478E654F9F9}"/>
                    </a:ext>
                  </a:extLst>
                </p14:cNvPr>
                <p14:cNvContentPartPr/>
                <p14:nvPr/>
              </p14:nvContentPartPr>
              <p14:xfrm>
                <a:off x="5231659" y="344045"/>
                <a:ext cx="348480" cy="30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D10E43F-F629-F311-687C-3478E654F9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23019" y="335045"/>
                  <a:ext cx="366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6A4CE22-0F40-A03A-8881-88F6ECADDF2D}"/>
                    </a:ext>
                  </a:extLst>
                </p14:cNvPr>
                <p14:cNvContentPartPr/>
                <p14:nvPr/>
              </p14:nvContentPartPr>
              <p14:xfrm>
                <a:off x="6056779" y="281405"/>
                <a:ext cx="539280" cy="247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6A4CE22-0F40-A03A-8881-88F6ECADDF2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48139" y="272765"/>
                  <a:ext cx="55692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0C4B72-CEEC-6609-F7CE-3BAA2E9AF616}"/>
              </a:ext>
            </a:extLst>
          </p:cNvPr>
          <p:cNvGrpSpPr/>
          <p:nvPr/>
        </p:nvGrpSpPr>
        <p:grpSpPr>
          <a:xfrm>
            <a:off x="6824299" y="240725"/>
            <a:ext cx="1789920" cy="472320"/>
            <a:chOff x="6824299" y="240725"/>
            <a:chExt cx="178992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FF39990-F1FE-4631-DF5D-28FD2062DB1C}"/>
                    </a:ext>
                  </a:extLst>
                </p14:cNvPr>
                <p14:cNvContentPartPr/>
                <p14:nvPr/>
              </p14:nvContentPartPr>
              <p14:xfrm>
                <a:off x="6824299" y="240725"/>
                <a:ext cx="1398960" cy="472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FF39990-F1FE-4631-DF5D-28FD2062DB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15299" y="232085"/>
                  <a:ext cx="14166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D76A9B0-22DC-A3D3-18CB-0E4914DF8281}"/>
                    </a:ext>
                  </a:extLst>
                </p14:cNvPr>
                <p14:cNvContentPartPr/>
                <p14:nvPr/>
              </p14:nvContentPartPr>
              <p14:xfrm>
                <a:off x="8067379" y="321365"/>
                <a:ext cx="10800" cy="12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D76A9B0-22DC-A3D3-18CB-0E4914DF82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58739" y="312725"/>
                  <a:ext cx="2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5C4F1E5-554A-B532-125C-00BFD859FE5B}"/>
                    </a:ext>
                  </a:extLst>
                </p14:cNvPr>
                <p14:cNvContentPartPr/>
                <p14:nvPr/>
              </p14:nvContentPartPr>
              <p14:xfrm>
                <a:off x="7805299" y="341165"/>
                <a:ext cx="265320" cy="18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5C4F1E5-554A-B532-125C-00BFD859FE5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96659" y="332525"/>
                  <a:ext cx="282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BAFACD9-E712-C4F5-85E8-76BC66DEB9A5}"/>
                    </a:ext>
                  </a:extLst>
                </p14:cNvPr>
                <p14:cNvContentPartPr/>
                <p14:nvPr/>
              </p14:nvContentPartPr>
              <p14:xfrm>
                <a:off x="8388499" y="246485"/>
                <a:ext cx="225720" cy="287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BAFACD9-E712-C4F5-85E8-76BC66DEB9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79499" y="237845"/>
                  <a:ext cx="24336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13F503-B1A1-E39B-079B-61D2A419C14A}"/>
              </a:ext>
            </a:extLst>
          </p:cNvPr>
          <p:cNvGrpSpPr/>
          <p:nvPr/>
        </p:nvGrpSpPr>
        <p:grpSpPr>
          <a:xfrm>
            <a:off x="8700979" y="235325"/>
            <a:ext cx="1227600" cy="482760"/>
            <a:chOff x="8700979" y="235325"/>
            <a:chExt cx="122760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6F6AEEC-DDCC-17BC-3866-D3D5167E1B21}"/>
                    </a:ext>
                  </a:extLst>
                </p14:cNvPr>
                <p14:cNvContentPartPr/>
                <p14:nvPr/>
              </p14:nvContentPartPr>
              <p14:xfrm>
                <a:off x="8700979" y="235325"/>
                <a:ext cx="1227600" cy="482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6F6AEEC-DDCC-17BC-3866-D3D5167E1B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91979" y="226685"/>
                  <a:ext cx="12452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03A8108-40F6-1A7C-E2C3-37084A3369EB}"/>
                    </a:ext>
                  </a:extLst>
                </p14:cNvPr>
                <p14:cNvContentPartPr/>
                <p14:nvPr/>
              </p14:nvContentPartPr>
              <p14:xfrm>
                <a:off x="9204619" y="357005"/>
                <a:ext cx="32760" cy="20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03A8108-40F6-1A7C-E2C3-37084A3369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95619" y="348365"/>
                  <a:ext cx="50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94DFB01-F956-18A5-7FC7-6A5BEEA5E8E6}"/>
                    </a:ext>
                  </a:extLst>
                </p14:cNvPr>
                <p14:cNvContentPartPr/>
                <p14:nvPr/>
              </p14:nvContentPartPr>
              <p14:xfrm>
                <a:off x="8997259" y="379685"/>
                <a:ext cx="195840" cy="8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94DFB01-F956-18A5-7FC7-6A5BEEA5E8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88259" y="370685"/>
                  <a:ext cx="21348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9F3EFDF-F36A-4E84-3D19-1747C3EE7781}"/>
                  </a:ext>
                </a:extLst>
              </p14:cNvPr>
              <p14:cNvContentPartPr/>
              <p14:nvPr/>
            </p14:nvContentPartPr>
            <p14:xfrm>
              <a:off x="6533059" y="1081325"/>
              <a:ext cx="533880" cy="237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9F3EFDF-F36A-4E84-3D19-1747C3EE778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24059" y="1072685"/>
                <a:ext cx="5515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CD8B9CF-460F-695D-57F6-6B45A1D39119}"/>
                  </a:ext>
                </a:extLst>
              </p14:cNvPr>
              <p14:cNvContentPartPr/>
              <p14:nvPr/>
            </p14:nvContentPartPr>
            <p14:xfrm>
              <a:off x="7245859" y="1210925"/>
              <a:ext cx="756720" cy="288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CD8B9CF-460F-695D-57F6-6B45A1D3911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37219" y="1202285"/>
                <a:ext cx="7743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7450508-F0C6-FB2D-BA48-582DC74F3AEC}"/>
                  </a:ext>
                </a:extLst>
              </p14:cNvPr>
              <p14:cNvContentPartPr/>
              <p14:nvPr/>
            </p14:nvContentPartPr>
            <p14:xfrm>
              <a:off x="7759579" y="1090325"/>
              <a:ext cx="37080" cy="17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7450508-F0C6-FB2D-BA48-582DC74F3AE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50579" y="1081325"/>
                <a:ext cx="547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5095A24-19CC-60A0-9DEC-D312ED701408}"/>
                  </a:ext>
                </a:extLst>
              </p14:cNvPr>
              <p14:cNvContentPartPr/>
              <p14:nvPr/>
            </p14:nvContentPartPr>
            <p14:xfrm>
              <a:off x="8155219" y="995285"/>
              <a:ext cx="1382760" cy="493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5095A24-19CC-60A0-9DEC-D312ED70140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46219" y="986645"/>
                <a:ext cx="14004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86A795F-059D-41D9-AD86-CD6E8DE46BFA}"/>
                  </a:ext>
                </a:extLst>
              </p14:cNvPr>
              <p14:cNvContentPartPr/>
              <p14:nvPr/>
            </p14:nvContentPartPr>
            <p14:xfrm>
              <a:off x="9185179" y="1113725"/>
              <a:ext cx="303480" cy="309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86A795F-059D-41D9-AD86-CD6E8DE46BF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176539" y="1105085"/>
                <a:ext cx="321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72C050E-065D-3CAD-9DF3-0E3B4BA56C0F}"/>
                  </a:ext>
                </a:extLst>
              </p14:cNvPr>
              <p14:cNvContentPartPr/>
              <p14:nvPr/>
            </p14:nvContentPartPr>
            <p14:xfrm>
              <a:off x="9749299" y="960725"/>
              <a:ext cx="880920" cy="500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72C050E-065D-3CAD-9DF3-0E3B4BA56C0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740299" y="952085"/>
                <a:ext cx="89856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3804579-F4C5-1F96-3F8D-F5496D327C95}"/>
                  </a:ext>
                </a:extLst>
              </p14:cNvPr>
              <p14:cNvContentPartPr/>
              <p14:nvPr/>
            </p14:nvContentPartPr>
            <p14:xfrm>
              <a:off x="10102819" y="1084925"/>
              <a:ext cx="40680" cy="13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3804579-F4C5-1F96-3F8D-F5496D327C9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094179" y="1075925"/>
                <a:ext cx="5832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D9CFB4A0-934C-6971-EB54-E461A4999E58}"/>
              </a:ext>
            </a:extLst>
          </p:cNvPr>
          <p:cNvGrpSpPr/>
          <p:nvPr/>
        </p:nvGrpSpPr>
        <p:grpSpPr>
          <a:xfrm>
            <a:off x="2160499" y="972965"/>
            <a:ext cx="4094640" cy="992160"/>
            <a:chOff x="2160499" y="972965"/>
            <a:chExt cx="4094640" cy="9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96FCADE-F23A-7643-1243-9CF50534638C}"/>
                    </a:ext>
                  </a:extLst>
                </p14:cNvPr>
                <p14:cNvContentPartPr/>
                <p14:nvPr/>
              </p14:nvContentPartPr>
              <p14:xfrm>
                <a:off x="2212339" y="1104365"/>
                <a:ext cx="60120" cy="308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96FCADE-F23A-7643-1243-9CF50534638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03339" y="1095365"/>
                  <a:ext cx="777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051BEA3-8207-9DCA-0990-243F8834A8DA}"/>
                    </a:ext>
                  </a:extLst>
                </p14:cNvPr>
                <p14:cNvContentPartPr/>
                <p14:nvPr/>
              </p14:nvContentPartPr>
              <p14:xfrm>
                <a:off x="2160499" y="1078085"/>
                <a:ext cx="259560" cy="58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051BEA3-8207-9DCA-0990-243F8834A8D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51859" y="1069085"/>
                  <a:ext cx="277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51729F1-4CEE-8BBE-B69E-C4EF879E500D}"/>
                    </a:ext>
                  </a:extLst>
                </p14:cNvPr>
                <p14:cNvContentPartPr/>
                <p14:nvPr/>
              </p14:nvContentPartPr>
              <p14:xfrm>
                <a:off x="2268859" y="1060085"/>
                <a:ext cx="1132200" cy="389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51729F1-4CEE-8BBE-B69E-C4EF879E500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59859" y="1051445"/>
                  <a:ext cx="11498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DFB27D2-C9A4-F044-31D1-88B5057CB4CF}"/>
                    </a:ext>
                  </a:extLst>
                </p14:cNvPr>
                <p14:cNvContentPartPr/>
                <p14:nvPr/>
              </p14:nvContentPartPr>
              <p14:xfrm>
                <a:off x="3246979" y="1229645"/>
                <a:ext cx="22320" cy="17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DFB27D2-C9A4-F044-31D1-88B5057CB4C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37979" y="1221005"/>
                  <a:ext cx="39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5E55F6A-6711-DFE1-8010-94D9D075CB80}"/>
                    </a:ext>
                  </a:extLst>
                </p14:cNvPr>
                <p14:cNvContentPartPr/>
                <p14:nvPr/>
              </p14:nvContentPartPr>
              <p14:xfrm>
                <a:off x="2925139" y="1086365"/>
                <a:ext cx="342720" cy="130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5E55F6A-6711-DFE1-8010-94D9D075CB8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16499" y="1077725"/>
                  <a:ext cx="360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A03FA69-78A0-64D8-5708-1285214FAA7D}"/>
                    </a:ext>
                  </a:extLst>
                </p14:cNvPr>
                <p14:cNvContentPartPr/>
                <p14:nvPr/>
              </p14:nvContentPartPr>
              <p14:xfrm>
                <a:off x="3556579" y="1012925"/>
                <a:ext cx="883800" cy="442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A03FA69-78A0-64D8-5708-1285214FAA7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47579" y="1004285"/>
                  <a:ext cx="9014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E16B66E-A22F-56DD-714C-0041C5A5592C}"/>
                    </a:ext>
                  </a:extLst>
                </p14:cNvPr>
                <p14:cNvContentPartPr/>
                <p14:nvPr/>
              </p14:nvContentPartPr>
              <p14:xfrm>
                <a:off x="3943939" y="1138925"/>
                <a:ext cx="195840" cy="67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E16B66E-A22F-56DD-714C-0041C5A559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34939" y="1129925"/>
                  <a:ext cx="213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895863C-C86E-BD1F-87EB-0448A64A7801}"/>
                    </a:ext>
                  </a:extLst>
                </p14:cNvPr>
                <p14:cNvContentPartPr/>
                <p14:nvPr/>
              </p14:nvContentPartPr>
              <p14:xfrm>
                <a:off x="4589419" y="1074125"/>
                <a:ext cx="410760" cy="421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895863C-C86E-BD1F-87EB-0448A64A780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80779" y="1065485"/>
                  <a:ext cx="4284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C4D4135-3091-F6E5-5000-CA052CEB0B1C}"/>
                    </a:ext>
                  </a:extLst>
                </p14:cNvPr>
                <p14:cNvContentPartPr/>
                <p14:nvPr/>
              </p14:nvContentPartPr>
              <p14:xfrm>
                <a:off x="5215819" y="972965"/>
                <a:ext cx="1039320" cy="400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C4D4135-3091-F6E5-5000-CA052CEB0B1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07179" y="964325"/>
                  <a:ext cx="10569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78BDF1E-9C25-7579-D678-3885127D55D7}"/>
                    </a:ext>
                  </a:extLst>
                </p14:cNvPr>
                <p14:cNvContentPartPr/>
                <p14:nvPr/>
              </p14:nvContentPartPr>
              <p14:xfrm>
                <a:off x="5861659" y="1112645"/>
                <a:ext cx="195840" cy="9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78BDF1E-9C25-7579-D678-3885127D55D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52659" y="1104005"/>
                  <a:ext cx="213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0E7946F-7C46-CCAB-455E-7416241628DD}"/>
                    </a:ext>
                  </a:extLst>
                </p14:cNvPr>
                <p14:cNvContentPartPr/>
                <p14:nvPr/>
              </p14:nvContentPartPr>
              <p14:xfrm>
                <a:off x="5757619" y="1070525"/>
                <a:ext cx="25560" cy="1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0E7946F-7C46-CCAB-455E-7416241628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48619" y="1061525"/>
                  <a:ext cx="43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CC404AD-2942-D575-9BC7-FE9359C78F3F}"/>
                    </a:ext>
                  </a:extLst>
                </p14:cNvPr>
                <p14:cNvContentPartPr/>
                <p14:nvPr/>
              </p14:nvContentPartPr>
              <p14:xfrm>
                <a:off x="2217019" y="1574885"/>
                <a:ext cx="1330920" cy="390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CC404AD-2942-D575-9BC7-FE9359C78F3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08019" y="1565885"/>
                  <a:ext cx="13485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845DB9B-D6A4-7D32-E267-7C92A0BDD14E}"/>
                    </a:ext>
                  </a:extLst>
                </p14:cNvPr>
                <p14:cNvContentPartPr/>
                <p14:nvPr/>
              </p14:nvContentPartPr>
              <p14:xfrm>
                <a:off x="3283339" y="1750565"/>
                <a:ext cx="47880" cy="3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845DB9B-D6A4-7D32-E267-7C92A0BDD14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74699" y="1741925"/>
                  <a:ext cx="65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161EA18-85F0-5B5F-111D-760A6F78BCF8}"/>
                    </a:ext>
                  </a:extLst>
                </p14:cNvPr>
                <p14:cNvContentPartPr/>
                <p14:nvPr/>
              </p14:nvContentPartPr>
              <p14:xfrm>
                <a:off x="2924059" y="1733645"/>
                <a:ext cx="396720" cy="34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161EA18-85F0-5B5F-111D-760A6F78BCF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15059" y="1724645"/>
                  <a:ext cx="414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C1F99BE-63B9-E545-DFE1-0A1EA533F251}"/>
                    </a:ext>
                  </a:extLst>
                </p14:cNvPr>
                <p14:cNvContentPartPr/>
                <p14:nvPr/>
              </p14:nvContentPartPr>
              <p14:xfrm>
                <a:off x="3804259" y="1793765"/>
                <a:ext cx="470520" cy="153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C1F99BE-63B9-E545-DFE1-0A1EA533F25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95259" y="1784765"/>
                  <a:ext cx="488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67C0503-7A17-37C8-0078-38187AC308EE}"/>
                    </a:ext>
                  </a:extLst>
                </p14:cNvPr>
                <p14:cNvContentPartPr/>
                <p14:nvPr/>
              </p14:nvContentPartPr>
              <p14:xfrm>
                <a:off x="4492219" y="1542485"/>
                <a:ext cx="1244880" cy="392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67C0503-7A17-37C8-0078-38187AC308E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83579" y="1533845"/>
                  <a:ext cx="12625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F396A03-7AC9-C62A-D5C4-A8F197A8A876}"/>
                    </a:ext>
                  </a:extLst>
                </p14:cNvPr>
                <p14:cNvContentPartPr/>
                <p14:nvPr/>
              </p14:nvContentPartPr>
              <p14:xfrm>
                <a:off x="5180539" y="1649405"/>
                <a:ext cx="18000" cy="9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F396A03-7AC9-C62A-D5C4-A8F197A8A87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71539" y="1640405"/>
                  <a:ext cx="35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6FCFE55-54B1-D957-0D11-6316B7BBC46A}"/>
                    </a:ext>
                  </a:extLst>
                </p14:cNvPr>
                <p14:cNvContentPartPr/>
                <p14:nvPr/>
              </p14:nvContentPartPr>
              <p14:xfrm>
                <a:off x="4759699" y="1642925"/>
                <a:ext cx="34200" cy="18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6FCFE55-54B1-D957-0D11-6316B7BBC46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50699" y="1633925"/>
                  <a:ext cx="518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41033FC-EB7D-D1E1-23EB-581A6636038E}"/>
              </a:ext>
            </a:extLst>
          </p:cNvPr>
          <p:cNvGrpSpPr/>
          <p:nvPr/>
        </p:nvGrpSpPr>
        <p:grpSpPr>
          <a:xfrm>
            <a:off x="4011259" y="2189765"/>
            <a:ext cx="3583800" cy="823680"/>
            <a:chOff x="4011259" y="2189765"/>
            <a:chExt cx="3583800" cy="82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135D087-DDF5-F56A-B4B6-6DBAE9B65F9D}"/>
                    </a:ext>
                  </a:extLst>
                </p14:cNvPr>
                <p14:cNvContentPartPr/>
                <p14:nvPr/>
              </p14:nvContentPartPr>
              <p14:xfrm>
                <a:off x="4137979" y="2387765"/>
                <a:ext cx="34200" cy="224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135D087-DDF5-F56A-B4B6-6DBAE9B65F9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29339" y="2378765"/>
                  <a:ext cx="51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FC837EA-FA13-A722-02B4-E07CA9D4B64E}"/>
                    </a:ext>
                  </a:extLst>
                </p14:cNvPr>
                <p14:cNvContentPartPr/>
                <p14:nvPr/>
              </p14:nvContentPartPr>
              <p14:xfrm>
                <a:off x="4011259" y="2595125"/>
                <a:ext cx="358920" cy="38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FC837EA-FA13-A722-02B4-E07CA9D4B64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02259" y="2586125"/>
                  <a:ext cx="376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DAABE8A-CC2D-5489-78BB-9417E9EB4A39}"/>
                    </a:ext>
                  </a:extLst>
                </p14:cNvPr>
                <p14:cNvContentPartPr/>
                <p14:nvPr/>
              </p14:nvContentPartPr>
              <p14:xfrm>
                <a:off x="4127899" y="2769725"/>
                <a:ext cx="28440" cy="194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DAABE8A-CC2D-5489-78BB-9417E9EB4A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18899" y="2760725"/>
                  <a:ext cx="46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E613B27-AFD4-7EDB-E854-1C1DBC710370}"/>
                    </a:ext>
                  </a:extLst>
                </p14:cNvPr>
                <p14:cNvContentPartPr/>
                <p14:nvPr/>
              </p14:nvContentPartPr>
              <p14:xfrm>
                <a:off x="4049059" y="2675765"/>
                <a:ext cx="276120" cy="125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E613B27-AFD4-7EDB-E854-1C1DBC71037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40059" y="2666765"/>
                  <a:ext cx="293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E189432-C45B-BF26-AD10-B40F4B853626}"/>
                    </a:ext>
                  </a:extLst>
                </p14:cNvPr>
                <p14:cNvContentPartPr/>
                <p14:nvPr/>
              </p14:nvContentPartPr>
              <p14:xfrm>
                <a:off x="4721179" y="2557685"/>
                <a:ext cx="212040" cy="17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E189432-C45B-BF26-AD10-B40F4B85362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12539" y="2549045"/>
                  <a:ext cx="229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6D0FE95-E6B9-DA11-C997-5BC1C84E83BA}"/>
                    </a:ext>
                  </a:extLst>
                </p14:cNvPr>
                <p14:cNvContentPartPr/>
                <p14:nvPr/>
              </p14:nvContentPartPr>
              <p14:xfrm>
                <a:off x="4710379" y="2600885"/>
                <a:ext cx="202320" cy="35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6D0FE95-E6B9-DA11-C997-5BC1C84E83B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01379" y="2592245"/>
                  <a:ext cx="219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79841F0-2091-A941-9752-61246C56871A}"/>
                    </a:ext>
                  </a:extLst>
                </p14:cNvPr>
                <p14:cNvContentPartPr/>
                <p14:nvPr/>
              </p14:nvContentPartPr>
              <p14:xfrm>
                <a:off x="5324899" y="2343125"/>
                <a:ext cx="263520" cy="175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79841F0-2091-A941-9752-61246C56871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16259" y="2334125"/>
                  <a:ext cx="281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CB46536-CF90-D898-EE71-7853A66B9E5B}"/>
                    </a:ext>
                  </a:extLst>
                </p14:cNvPr>
                <p14:cNvContentPartPr/>
                <p14:nvPr/>
              </p14:nvContentPartPr>
              <p14:xfrm>
                <a:off x="5629819" y="2189765"/>
                <a:ext cx="109800" cy="168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CB46536-CF90-D898-EE71-7853A66B9E5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21179" y="2181125"/>
                  <a:ext cx="127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30393F6-F9AB-3E27-B440-685169125B3B}"/>
                    </a:ext>
                  </a:extLst>
                </p14:cNvPr>
                <p14:cNvContentPartPr/>
                <p14:nvPr/>
              </p14:nvContentPartPr>
              <p14:xfrm>
                <a:off x="5166139" y="2595125"/>
                <a:ext cx="652320" cy="67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30393F6-F9AB-3E27-B440-685169125B3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57139" y="2586485"/>
                  <a:ext cx="669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FA2F84B-23ED-A978-918F-47400D990B5F}"/>
                    </a:ext>
                  </a:extLst>
                </p14:cNvPr>
                <p14:cNvContentPartPr/>
                <p14:nvPr/>
              </p14:nvContentPartPr>
              <p14:xfrm>
                <a:off x="5288179" y="2682245"/>
                <a:ext cx="133200" cy="323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FA2F84B-23ED-A978-918F-47400D990B5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79179" y="2673245"/>
                  <a:ext cx="1508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B979788-99F5-16C0-8775-56C34D6EF5CC}"/>
                    </a:ext>
                  </a:extLst>
                </p14:cNvPr>
                <p14:cNvContentPartPr/>
                <p14:nvPr/>
              </p14:nvContentPartPr>
              <p14:xfrm>
                <a:off x="5244259" y="2752805"/>
                <a:ext cx="168840" cy="85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B979788-99F5-16C0-8775-56C34D6EF5C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35619" y="2743805"/>
                  <a:ext cx="186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EC3A86C-6DC9-4E7E-5FEF-EBA3CFEADEBE}"/>
                    </a:ext>
                  </a:extLst>
                </p14:cNvPr>
                <p14:cNvContentPartPr/>
                <p14:nvPr/>
              </p14:nvContentPartPr>
              <p14:xfrm>
                <a:off x="5536219" y="2826965"/>
                <a:ext cx="211320" cy="186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EC3A86C-6DC9-4E7E-5FEF-EBA3CFEADEB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27579" y="2817965"/>
                  <a:ext cx="228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6C65D9A-DE92-9174-4898-EFFD4A2F2B63}"/>
                    </a:ext>
                  </a:extLst>
                </p14:cNvPr>
                <p14:cNvContentPartPr/>
                <p14:nvPr/>
              </p14:nvContentPartPr>
              <p14:xfrm>
                <a:off x="5738539" y="2656325"/>
                <a:ext cx="82800" cy="160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6C65D9A-DE92-9174-4898-EFFD4A2F2B6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29539" y="2647325"/>
                  <a:ext cx="100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058E454-EE55-15DD-2D43-97C4F508925E}"/>
                    </a:ext>
                  </a:extLst>
                </p14:cNvPr>
                <p14:cNvContentPartPr/>
                <p14:nvPr/>
              </p14:nvContentPartPr>
              <p14:xfrm>
                <a:off x="6017899" y="2385605"/>
                <a:ext cx="403200" cy="348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058E454-EE55-15DD-2D43-97C4F508925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09259" y="2376965"/>
                  <a:ext cx="4208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F342CEF-F3EC-3AEC-A4CC-FCF74B7D6D96}"/>
                    </a:ext>
                  </a:extLst>
                </p14:cNvPr>
                <p14:cNvContentPartPr/>
                <p14:nvPr/>
              </p14:nvContentPartPr>
              <p14:xfrm>
                <a:off x="6498499" y="2589725"/>
                <a:ext cx="155160" cy="212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F342CEF-F3EC-3AEC-A4CC-FCF74B7D6D9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89499" y="2580725"/>
                  <a:ext cx="172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46DE8FC-A65E-40A5-426B-129CE3836102}"/>
                    </a:ext>
                  </a:extLst>
                </p14:cNvPr>
                <p14:cNvContentPartPr/>
                <p14:nvPr/>
              </p14:nvContentPartPr>
              <p14:xfrm>
                <a:off x="6697939" y="2510885"/>
                <a:ext cx="800640" cy="305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46DE8FC-A65E-40A5-426B-129CE383610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89299" y="2501885"/>
                  <a:ext cx="8182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7460E67-CFC7-D979-2CC0-7E23D51F8798}"/>
                    </a:ext>
                  </a:extLst>
                </p14:cNvPr>
                <p14:cNvContentPartPr/>
                <p14:nvPr/>
              </p14:nvContentPartPr>
              <p14:xfrm>
                <a:off x="7452859" y="2729045"/>
                <a:ext cx="142200" cy="83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7460E67-CFC7-D979-2CC0-7E23D51F879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44219" y="2720045"/>
                  <a:ext cx="159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D7539FC-C7AB-C949-B3D6-1A816BE78FAD}"/>
                    </a:ext>
                  </a:extLst>
                </p14:cNvPr>
                <p14:cNvContentPartPr/>
                <p14:nvPr/>
              </p14:nvContentPartPr>
              <p14:xfrm>
                <a:off x="7253059" y="2660285"/>
                <a:ext cx="70560" cy="26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D7539FC-C7AB-C949-B3D6-1A816BE78FA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44059" y="2651645"/>
                  <a:ext cx="882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4C65105-0C0F-2F64-01E4-CD88EB4ED803}"/>
              </a:ext>
            </a:extLst>
          </p:cNvPr>
          <p:cNvGrpSpPr/>
          <p:nvPr/>
        </p:nvGrpSpPr>
        <p:grpSpPr>
          <a:xfrm>
            <a:off x="2240059" y="3233045"/>
            <a:ext cx="1951200" cy="418320"/>
            <a:chOff x="2240059" y="3233045"/>
            <a:chExt cx="195120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76C0813-038C-7593-FE87-FC7BD9326AC0}"/>
                    </a:ext>
                  </a:extLst>
                </p14:cNvPr>
                <p14:cNvContentPartPr/>
                <p14:nvPr/>
              </p14:nvContentPartPr>
              <p14:xfrm>
                <a:off x="2240059" y="3233045"/>
                <a:ext cx="1152000" cy="410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76C0813-038C-7593-FE87-FC7BD9326AC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31419" y="3224045"/>
                  <a:ext cx="11696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63EE069-4559-672C-354B-FA7D77919A30}"/>
                    </a:ext>
                  </a:extLst>
                </p14:cNvPr>
                <p14:cNvContentPartPr/>
                <p14:nvPr/>
              </p14:nvContentPartPr>
              <p14:xfrm>
                <a:off x="3585379" y="3252845"/>
                <a:ext cx="605880" cy="398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63EE069-4559-672C-354B-FA7D77919A3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76739" y="3244205"/>
                  <a:ext cx="6235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6775282-45FF-BBFC-7E22-F43AE80E7831}"/>
                    </a:ext>
                  </a:extLst>
                </p14:cNvPr>
                <p14:cNvContentPartPr/>
                <p14:nvPr/>
              </p14:nvContentPartPr>
              <p14:xfrm>
                <a:off x="3553339" y="3432845"/>
                <a:ext cx="245880" cy="60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6775282-45FF-BBFC-7E22-F43AE80E783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44339" y="3424205"/>
                  <a:ext cx="26352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0907C44-0EDA-77E3-952D-CEC2B8D0F9A2}"/>
              </a:ext>
            </a:extLst>
          </p:cNvPr>
          <p:cNvGrpSpPr/>
          <p:nvPr/>
        </p:nvGrpSpPr>
        <p:grpSpPr>
          <a:xfrm>
            <a:off x="4450459" y="3155285"/>
            <a:ext cx="2777760" cy="534240"/>
            <a:chOff x="4450459" y="3155285"/>
            <a:chExt cx="2777760" cy="53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00E76E9-2EB9-49CC-1C06-33B6E3B35564}"/>
                    </a:ext>
                  </a:extLst>
                </p14:cNvPr>
                <p14:cNvContentPartPr/>
                <p14:nvPr/>
              </p14:nvContentPartPr>
              <p14:xfrm>
                <a:off x="4450459" y="3247805"/>
                <a:ext cx="1229400" cy="421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00E76E9-2EB9-49CC-1C06-33B6E3B3556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41459" y="3238805"/>
                  <a:ext cx="12470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8DED650-F98B-CD7E-56ED-28393150BA43}"/>
                    </a:ext>
                  </a:extLst>
                </p14:cNvPr>
                <p14:cNvContentPartPr/>
                <p14:nvPr/>
              </p14:nvContentPartPr>
              <p14:xfrm>
                <a:off x="5347939" y="3372365"/>
                <a:ext cx="200160" cy="33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8DED650-F98B-CD7E-56ED-28393150BA4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338939" y="3363365"/>
                  <a:ext cx="217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1EEB240-76C1-8A98-E9DF-5B9493594D71}"/>
                    </a:ext>
                  </a:extLst>
                </p14:cNvPr>
                <p14:cNvContentPartPr/>
                <p14:nvPr/>
              </p14:nvContentPartPr>
              <p14:xfrm>
                <a:off x="5214379" y="3394685"/>
                <a:ext cx="22680" cy="21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1EEB240-76C1-8A98-E9DF-5B9493594D7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05379" y="3385685"/>
                  <a:ext cx="40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A9A9264-C0DA-92F6-9541-7CED9D8B7C10}"/>
                    </a:ext>
                  </a:extLst>
                </p14:cNvPr>
                <p14:cNvContentPartPr/>
                <p14:nvPr/>
              </p14:nvContentPartPr>
              <p14:xfrm>
                <a:off x="4493299" y="3423485"/>
                <a:ext cx="219600" cy="40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A9A9264-C0DA-92F6-9541-7CED9D8B7C1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84299" y="3414845"/>
                  <a:ext cx="237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F4B3E59-9E97-D942-852C-D2EBBE16482A}"/>
                    </a:ext>
                  </a:extLst>
                </p14:cNvPr>
                <p14:cNvContentPartPr/>
                <p14:nvPr/>
              </p14:nvContentPartPr>
              <p14:xfrm>
                <a:off x="5865979" y="3155285"/>
                <a:ext cx="789480" cy="430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F4B3E59-9E97-D942-852C-D2EBBE16482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56979" y="3146285"/>
                  <a:ext cx="8071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7BBBB13-618F-6F14-24D9-1393B6F7630A}"/>
                    </a:ext>
                  </a:extLst>
                </p14:cNvPr>
                <p14:cNvContentPartPr/>
                <p14:nvPr/>
              </p14:nvContentPartPr>
              <p14:xfrm>
                <a:off x="6260899" y="3274805"/>
                <a:ext cx="290880" cy="33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7BBBB13-618F-6F14-24D9-1393B6F7630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252259" y="3266165"/>
                  <a:ext cx="308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619898E-E2DF-B577-DEB3-04806BA28851}"/>
                    </a:ext>
                  </a:extLst>
                </p14:cNvPr>
                <p14:cNvContentPartPr/>
                <p14:nvPr/>
              </p14:nvContentPartPr>
              <p14:xfrm>
                <a:off x="6790099" y="3263645"/>
                <a:ext cx="438120" cy="425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619898E-E2DF-B577-DEB3-04806BA2885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81099" y="3255005"/>
                  <a:ext cx="455760" cy="44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D07C898-B960-C9EB-0ED9-F094718A15E6}"/>
              </a:ext>
            </a:extLst>
          </p:cNvPr>
          <p:cNvGrpSpPr/>
          <p:nvPr/>
        </p:nvGrpSpPr>
        <p:grpSpPr>
          <a:xfrm>
            <a:off x="7432339" y="3145925"/>
            <a:ext cx="2156040" cy="540360"/>
            <a:chOff x="7432339" y="3145925"/>
            <a:chExt cx="215604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7C3DC01-5875-C402-074C-71B5DDEE4428}"/>
                    </a:ext>
                  </a:extLst>
                </p14:cNvPr>
                <p14:cNvContentPartPr/>
                <p14:nvPr/>
              </p14:nvContentPartPr>
              <p14:xfrm>
                <a:off x="7432339" y="3162485"/>
                <a:ext cx="1094400" cy="411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7C3DC01-5875-C402-074C-71B5DDEE442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23699" y="3153485"/>
                  <a:ext cx="11120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C074275-6E33-36A5-3AAA-A8B58A4269F4}"/>
                    </a:ext>
                  </a:extLst>
                </p14:cNvPr>
                <p14:cNvContentPartPr/>
                <p14:nvPr/>
              </p14:nvContentPartPr>
              <p14:xfrm>
                <a:off x="8344219" y="3360125"/>
                <a:ext cx="26640" cy="12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C074275-6E33-36A5-3AAA-A8B58A4269F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35579" y="3351485"/>
                  <a:ext cx="44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D5CF16C-F36F-F1E1-664B-C4D571F28AB3}"/>
                    </a:ext>
                  </a:extLst>
                </p14:cNvPr>
                <p14:cNvContentPartPr/>
                <p14:nvPr/>
              </p14:nvContentPartPr>
              <p14:xfrm>
                <a:off x="7928059" y="3298205"/>
                <a:ext cx="362160" cy="39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D5CF16C-F36F-F1E1-664B-C4D571F28AB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919059" y="3289565"/>
                  <a:ext cx="379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0DE524C-3785-5931-4590-95A2757FEA58}"/>
                    </a:ext>
                  </a:extLst>
                </p14:cNvPr>
                <p14:cNvContentPartPr/>
                <p14:nvPr/>
              </p14:nvContentPartPr>
              <p14:xfrm>
                <a:off x="8627539" y="3145925"/>
                <a:ext cx="960840" cy="540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0DE524C-3785-5931-4590-95A2757FEA5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18539" y="3136925"/>
                  <a:ext cx="97848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0362CEB-A426-7BB9-B607-655B38E93E98}"/>
                    </a:ext>
                  </a:extLst>
                </p14:cNvPr>
                <p14:cNvContentPartPr/>
                <p14:nvPr/>
              </p14:nvContentPartPr>
              <p14:xfrm>
                <a:off x="8927779" y="3262925"/>
                <a:ext cx="19440" cy="34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0362CEB-A426-7BB9-B607-655B38E93E9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918779" y="3253925"/>
                  <a:ext cx="370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F675B98-3898-1612-DE4B-84D8B69B4319}"/>
              </a:ext>
            </a:extLst>
          </p:cNvPr>
          <p:cNvGrpSpPr/>
          <p:nvPr/>
        </p:nvGrpSpPr>
        <p:grpSpPr>
          <a:xfrm>
            <a:off x="9740659" y="3202085"/>
            <a:ext cx="1350000" cy="315000"/>
            <a:chOff x="9740659" y="3202085"/>
            <a:chExt cx="135000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CECB449-D789-B84D-4207-FBF9AD3DD857}"/>
                    </a:ext>
                  </a:extLst>
                </p14:cNvPr>
                <p14:cNvContentPartPr/>
                <p14:nvPr/>
              </p14:nvContentPartPr>
              <p14:xfrm>
                <a:off x="9740659" y="3202085"/>
                <a:ext cx="1350000" cy="315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CECB449-D789-B84D-4207-FBF9AD3DD85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732019" y="3193445"/>
                  <a:ext cx="13676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1DEE416-F820-6175-DBD6-EF5D45A66685}"/>
                    </a:ext>
                  </a:extLst>
                </p14:cNvPr>
                <p14:cNvContentPartPr/>
                <p14:nvPr/>
              </p14:nvContentPartPr>
              <p14:xfrm>
                <a:off x="10843699" y="3244565"/>
                <a:ext cx="19440" cy="26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1DEE416-F820-6175-DBD6-EF5D45A6668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834699" y="3235925"/>
                  <a:ext cx="3708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26D6F89-5B62-45BC-0094-1C2731FECB05}"/>
                  </a:ext>
                </a:extLst>
              </p14:cNvPr>
              <p14:cNvContentPartPr/>
              <p14:nvPr/>
            </p14:nvContentPartPr>
            <p14:xfrm>
              <a:off x="2371459" y="3946205"/>
              <a:ext cx="338040" cy="4489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26D6F89-5B62-45BC-0094-1C2731FECB0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362459" y="3937565"/>
                <a:ext cx="35568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B8D83D6-C833-CEF7-013B-F5064748C7F2}"/>
                  </a:ext>
                </a:extLst>
              </p14:cNvPr>
              <p14:cNvContentPartPr/>
              <p14:nvPr/>
            </p14:nvContentPartPr>
            <p14:xfrm>
              <a:off x="3196939" y="3840005"/>
              <a:ext cx="1078920" cy="5356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B8D83D6-C833-CEF7-013B-F5064748C7F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188299" y="3831365"/>
                <a:ext cx="1096560" cy="55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6DB58C1-7B36-C968-4689-0140919FE978}"/>
              </a:ext>
            </a:extLst>
          </p:cNvPr>
          <p:cNvGrpSpPr/>
          <p:nvPr/>
        </p:nvGrpSpPr>
        <p:grpSpPr>
          <a:xfrm>
            <a:off x="4044739" y="4681685"/>
            <a:ext cx="1448280" cy="453240"/>
            <a:chOff x="4044739" y="4681685"/>
            <a:chExt cx="144828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B9EC9F0-C04A-E1A6-C271-3F72D804345A}"/>
                    </a:ext>
                  </a:extLst>
                </p14:cNvPr>
                <p14:cNvContentPartPr/>
                <p14:nvPr/>
              </p14:nvContentPartPr>
              <p14:xfrm>
                <a:off x="4112419" y="4693205"/>
                <a:ext cx="332280" cy="219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B9EC9F0-C04A-E1A6-C271-3F72D804345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03779" y="4684565"/>
                  <a:ext cx="349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DFFEB6F-796E-BACB-F485-837934CA4A5E}"/>
                    </a:ext>
                  </a:extLst>
                </p14:cNvPr>
                <p14:cNvContentPartPr/>
                <p14:nvPr/>
              </p14:nvContentPartPr>
              <p14:xfrm>
                <a:off x="4507699" y="4773845"/>
                <a:ext cx="120240" cy="193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DFFEB6F-796E-BACB-F485-837934CA4A5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99059" y="4765205"/>
                  <a:ext cx="137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A1E6BC1-10A6-F5EA-39EB-CA8463D8C0E4}"/>
                    </a:ext>
                  </a:extLst>
                </p14:cNvPr>
                <p14:cNvContentPartPr/>
                <p14:nvPr/>
              </p14:nvContentPartPr>
              <p14:xfrm>
                <a:off x="4658899" y="4826405"/>
                <a:ext cx="43560" cy="133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A1E6BC1-10A6-F5EA-39EB-CA8463D8C0E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50259" y="4817405"/>
                  <a:ext cx="61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519E355-0FA6-96C4-0E2D-9CCDA357016B}"/>
                    </a:ext>
                  </a:extLst>
                </p14:cNvPr>
                <p14:cNvContentPartPr/>
                <p14:nvPr/>
              </p14:nvContentPartPr>
              <p14:xfrm>
                <a:off x="4746739" y="4681685"/>
                <a:ext cx="638280" cy="275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519E355-0FA6-96C4-0E2D-9CCDA357016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37739" y="4672685"/>
                  <a:ext cx="6559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0FF4A02-4B04-4AD6-EEC2-77AE17CC0D9C}"/>
                    </a:ext>
                  </a:extLst>
                </p14:cNvPr>
                <p14:cNvContentPartPr/>
                <p14:nvPr/>
              </p14:nvContentPartPr>
              <p14:xfrm>
                <a:off x="4044739" y="5038085"/>
                <a:ext cx="1448280" cy="96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0FF4A02-4B04-4AD6-EEC2-77AE17CC0D9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35739" y="5029445"/>
                  <a:ext cx="146592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359539B-AC0C-3E83-1594-A7AA78681066}"/>
              </a:ext>
            </a:extLst>
          </p:cNvPr>
          <p:cNvGrpSpPr/>
          <p:nvPr/>
        </p:nvGrpSpPr>
        <p:grpSpPr>
          <a:xfrm>
            <a:off x="4476019" y="5124845"/>
            <a:ext cx="438120" cy="302760"/>
            <a:chOff x="4476019" y="5124845"/>
            <a:chExt cx="43812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7ACADC4-6462-213E-64CC-0D0D57678DAB}"/>
                    </a:ext>
                  </a:extLst>
                </p14:cNvPr>
                <p14:cNvContentPartPr/>
                <p14:nvPr/>
              </p14:nvContentPartPr>
              <p14:xfrm>
                <a:off x="4476019" y="5256605"/>
                <a:ext cx="182160" cy="165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7ACADC4-6462-213E-64CC-0D0D57678DA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67019" y="5247605"/>
                  <a:ext cx="199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FAA5DDA-2F7F-78BA-F7EF-6A92DCBA545A}"/>
                    </a:ext>
                  </a:extLst>
                </p14:cNvPr>
                <p14:cNvContentPartPr/>
                <p14:nvPr/>
              </p14:nvContentPartPr>
              <p14:xfrm>
                <a:off x="4722259" y="5143565"/>
                <a:ext cx="21600" cy="271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FAA5DDA-2F7F-78BA-F7EF-6A92DCBA545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713259" y="5134565"/>
                  <a:ext cx="392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519A369-E928-6DB1-3E2B-08156C27723E}"/>
                    </a:ext>
                  </a:extLst>
                </p14:cNvPr>
                <p14:cNvContentPartPr/>
                <p14:nvPr/>
              </p14:nvContentPartPr>
              <p14:xfrm>
                <a:off x="4712539" y="5124845"/>
                <a:ext cx="201600" cy="302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519A369-E928-6DB1-3E2B-08156C27723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03899" y="5115845"/>
                  <a:ext cx="219240" cy="32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96553D2B-3F44-213A-64BB-76B1D11DBC1D}"/>
                  </a:ext>
                </a:extLst>
              </p14:cNvPr>
              <p14:cNvContentPartPr/>
              <p14:nvPr/>
            </p14:nvContentPartPr>
            <p14:xfrm>
              <a:off x="3828379" y="4586645"/>
              <a:ext cx="234720" cy="9115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96553D2B-3F44-213A-64BB-76B1D11DBC1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819379" y="4578005"/>
                <a:ext cx="252360" cy="9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00E7657-5117-6134-87C8-122E5C72478C}"/>
              </a:ext>
            </a:extLst>
          </p:cNvPr>
          <p:cNvGrpSpPr/>
          <p:nvPr/>
        </p:nvGrpSpPr>
        <p:grpSpPr>
          <a:xfrm>
            <a:off x="5379259" y="4537685"/>
            <a:ext cx="3485520" cy="994320"/>
            <a:chOff x="5379259" y="4537685"/>
            <a:chExt cx="3485520" cy="9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AE88DA8-E9E4-65EF-7D59-AA0AD6794410}"/>
                    </a:ext>
                  </a:extLst>
                </p14:cNvPr>
                <p14:cNvContentPartPr/>
                <p14:nvPr/>
              </p14:nvContentPartPr>
              <p14:xfrm>
                <a:off x="5379259" y="4564685"/>
                <a:ext cx="201960" cy="967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AE88DA8-E9E4-65EF-7D59-AA0AD679441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70259" y="4555685"/>
                  <a:ext cx="219600" cy="9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4334955-CB8F-C6A7-BAAB-E120BCD7DD88}"/>
                    </a:ext>
                  </a:extLst>
                </p14:cNvPr>
                <p14:cNvContentPartPr/>
                <p14:nvPr/>
              </p14:nvContentPartPr>
              <p14:xfrm>
                <a:off x="5537659" y="4592045"/>
                <a:ext cx="169920" cy="160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4334955-CB8F-C6A7-BAAB-E120BCD7DD8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28659" y="4583045"/>
                  <a:ext cx="187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1F0A9AE-8C0F-68D5-861D-9FBEDFEECC17}"/>
                    </a:ext>
                  </a:extLst>
                </p14:cNvPr>
                <p14:cNvContentPartPr/>
                <p14:nvPr/>
              </p14:nvContentPartPr>
              <p14:xfrm>
                <a:off x="5985499" y="4910285"/>
                <a:ext cx="176760" cy="27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1F0A9AE-8C0F-68D5-861D-9FBEDFEECC1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76499" y="4901285"/>
                  <a:ext cx="194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570DC75-4BB9-46CC-E527-944723AD5B41}"/>
                    </a:ext>
                  </a:extLst>
                </p14:cNvPr>
                <p14:cNvContentPartPr/>
                <p14:nvPr/>
              </p14:nvContentPartPr>
              <p14:xfrm>
                <a:off x="5952739" y="4997765"/>
                <a:ext cx="241920" cy="35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570DC75-4BB9-46CC-E527-944723AD5B4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944099" y="4988765"/>
                  <a:ext cx="259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543F628-E410-9B18-C8CE-3D05C01A84E2}"/>
                    </a:ext>
                  </a:extLst>
                </p14:cNvPr>
                <p14:cNvContentPartPr/>
                <p14:nvPr/>
              </p14:nvContentPartPr>
              <p14:xfrm>
                <a:off x="6459979" y="4769525"/>
                <a:ext cx="211680" cy="271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543F628-E410-9B18-C8CE-3D05C01A84E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51339" y="4760525"/>
                  <a:ext cx="2293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0F961AF-5B76-CB99-9D19-EA9ECD00068C}"/>
                    </a:ext>
                  </a:extLst>
                </p14:cNvPr>
                <p14:cNvContentPartPr/>
                <p14:nvPr/>
              </p14:nvContentPartPr>
              <p14:xfrm>
                <a:off x="6820699" y="4810565"/>
                <a:ext cx="190800" cy="202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0F961AF-5B76-CB99-9D19-EA9ECD00068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811699" y="4801925"/>
                  <a:ext cx="208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FA07491-E6D6-0935-0A3A-E0F05D47366B}"/>
                    </a:ext>
                  </a:extLst>
                </p14:cNvPr>
                <p14:cNvContentPartPr/>
                <p14:nvPr/>
              </p14:nvContentPartPr>
              <p14:xfrm>
                <a:off x="6820339" y="4785725"/>
                <a:ext cx="175320" cy="230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FA07491-E6D6-0935-0A3A-E0F05D47366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11699" y="4777085"/>
                  <a:ext cx="192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17475FC-763E-353A-1165-D21A4B6B0CAB}"/>
                    </a:ext>
                  </a:extLst>
                </p14:cNvPr>
                <p14:cNvContentPartPr/>
                <p14:nvPr/>
              </p14:nvContentPartPr>
              <p14:xfrm>
                <a:off x="7195459" y="4728845"/>
                <a:ext cx="6840" cy="276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17475FC-763E-353A-1165-D21A4B6B0CA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186459" y="4720205"/>
                  <a:ext cx="244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E8FAE53-E6A5-EB59-367C-04AD4AEBDB3D}"/>
                    </a:ext>
                  </a:extLst>
                </p14:cNvPr>
                <p14:cNvContentPartPr/>
                <p14:nvPr/>
              </p14:nvContentPartPr>
              <p14:xfrm>
                <a:off x="7322179" y="4779605"/>
                <a:ext cx="144000" cy="226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E8FAE53-E6A5-EB59-367C-04AD4AEBDB3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13539" y="4770965"/>
                  <a:ext cx="161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D6752AF-6EC7-ABEA-02CF-E3C49A35E51D}"/>
                    </a:ext>
                  </a:extLst>
                </p14:cNvPr>
                <p14:cNvContentPartPr/>
                <p14:nvPr/>
              </p14:nvContentPartPr>
              <p14:xfrm>
                <a:off x="7507579" y="4676645"/>
                <a:ext cx="158760" cy="54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D6752AF-6EC7-ABEA-02CF-E3C49A35E51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98579" y="4667645"/>
                  <a:ext cx="176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E3135BF-DCB2-DC52-CB48-51AC0F19CA87}"/>
                    </a:ext>
                  </a:extLst>
                </p14:cNvPr>
                <p14:cNvContentPartPr/>
                <p14:nvPr/>
              </p14:nvContentPartPr>
              <p14:xfrm>
                <a:off x="7722139" y="4572245"/>
                <a:ext cx="165240" cy="209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E3135BF-DCB2-DC52-CB48-51AC0F19CA8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713499" y="4563605"/>
                  <a:ext cx="182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560DCAD-8BBC-4741-A1DA-FEEA7A56FCA6}"/>
                    </a:ext>
                  </a:extLst>
                </p14:cNvPr>
                <p14:cNvContentPartPr/>
                <p14:nvPr/>
              </p14:nvContentPartPr>
              <p14:xfrm>
                <a:off x="8038219" y="4710485"/>
                <a:ext cx="217440" cy="321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560DCAD-8BBC-4741-A1DA-FEEA7A56FCA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029219" y="4701485"/>
                  <a:ext cx="2350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F5E0F03-A8C6-0AE9-3FC2-10C16F84F22E}"/>
                    </a:ext>
                  </a:extLst>
                </p14:cNvPr>
                <p14:cNvContentPartPr/>
                <p14:nvPr/>
              </p14:nvContentPartPr>
              <p14:xfrm>
                <a:off x="8109139" y="4922525"/>
                <a:ext cx="53640" cy="6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F5E0F03-A8C6-0AE9-3FC2-10C16F84F22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00139" y="4913885"/>
                  <a:ext cx="71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0ECB00F-AD50-01D1-8DE3-85A6FFB9CE3C}"/>
                    </a:ext>
                  </a:extLst>
                </p14:cNvPr>
                <p14:cNvContentPartPr/>
                <p14:nvPr/>
              </p14:nvContentPartPr>
              <p14:xfrm>
                <a:off x="8195899" y="4693565"/>
                <a:ext cx="153360" cy="27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0ECB00F-AD50-01D1-8DE3-85A6FFB9CE3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86899" y="4684565"/>
                  <a:ext cx="171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A389DDA-56D4-C040-BA27-7A30816357A0}"/>
                    </a:ext>
                  </a:extLst>
                </p14:cNvPr>
                <p14:cNvContentPartPr/>
                <p14:nvPr/>
              </p14:nvContentPartPr>
              <p14:xfrm>
                <a:off x="8399299" y="4556405"/>
                <a:ext cx="138960" cy="153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A389DDA-56D4-C040-BA27-7A30816357A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90299" y="4547405"/>
                  <a:ext cx="156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1C08D3C-177B-086B-1817-165B16FCDA62}"/>
                    </a:ext>
                  </a:extLst>
                </p14:cNvPr>
                <p14:cNvContentPartPr/>
                <p14:nvPr/>
              </p14:nvContentPartPr>
              <p14:xfrm>
                <a:off x="8557339" y="4537685"/>
                <a:ext cx="185760" cy="249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1C08D3C-177B-086B-1817-165B16FCDA6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548339" y="4529045"/>
                  <a:ext cx="203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48CCCC8-3F88-ED48-6339-47DDEAE3F18C}"/>
                    </a:ext>
                  </a:extLst>
                </p14:cNvPr>
                <p14:cNvContentPartPr/>
                <p14:nvPr/>
              </p14:nvContentPartPr>
              <p14:xfrm>
                <a:off x="8687299" y="4648925"/>
                <a:ext cx="177480" cy="199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48CCCC8-3F88-ED48-6339-47DDEAE3F18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678659" y="4639925"/>
                  <a:ext cx="19512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C3D2F0D-240B-189B-FF4F-D3506085FED3}"/>
              </a:ext>
            </a:extLst>
          </p:cNvPr>
          <p:cNvGrpSpPr/>
          <p:nvPr/>
        </p:nvGrpSpPr>
        <p:grpSpPr>
          <a:xfrm>
            <a:off x="4751779" y="5498885"/>
            <a:ext cx="4503240" cy="601560"/>
            <a:chOff x="4751779" y="5498885"/>
            <a:chExt cx="4503240" cy="6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C85768A-C261-05BC-C392-E5417F34BB31}"/>
                    </a:ext>
                  </a:extLst>
                </p14:cNvPr>
                <p14:cNvContentPartPr/>
                <p14:nvPr/>
              </p14:nvContentPartPr>
              <p14:xfrm>
                <a:off x="4814779" y="5591405"/>
                <a:ext cx="545040" cy="329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C85768A-C261-05BC-C392-E5417F34BB3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806139" y="5582765"/>
                  <a:ext cx="5626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6C9DB85-BBFA-CBDA-765A-1922BDCAD98B}"/>
                    </a:ext>
                  </a:extLst>
                </p14:cNvPr>
                <p14:cNvContentPartPr/>
                <p14:nvPr/>
              </p14:nvContentPartPr>
              <p14:xfrm>
                <a:off x="4751779" y="5553965"/>
                <a:ext cx="124560" cy="157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6C9DB85-BBFA-CBDA-765A-1922BDCAD98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743139" y="5544965"/>
                  <a:ext cx="142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A5A2D93-C38B-E37A-8135-EC7ADADA4A79}"/>
                    </a:ext>
                  </a:extLst>
                </p14:cNvPr>
                <p14:cNvContentPartPr/>
                <p14:nvPr/>
              </p14:nvContentPartPr>
              <p14:xfrm>
                <a:off x="5607499" y="5754845"/>
                <a:ext cx="159840" cy="328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A5A2D93-C38B-E37A-8135-EC7ADADA4A7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98499" y="5746205"/>
                  <a:ext cx="1774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A0B5455-DC88-D51B-46B3-1AF3D0522F74}"/>
                    </a:ext>
                  </a:extLst>
                </p14:cNvPr>
                <p14:cNvContentPartPr/>
                <p14:nvPr/>
              </p14:nvContentPartPr>
              <p14:xfrm>
                <a:off x="5954539" y="5838725"/>
                <a:ext cx="308160" cy="43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A0B5455-DC88-D51B-46B3-1AF3D0522F7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45899" y="5829725"/>
                  <a:ext cx="325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24544E1-AA17-001D-648C-064700024799}"/>
                    </a:ext>
                  </a:extLst>
                </p14:cNvPr>
                <p14:cNvContentPartPr/>
                <p14:nvPr/>
              </p14:nvContentPartPr>
              <p14:xfrm>
                <a:off x="5978659" y="5934485"/>
                <a:ext cx="308880" cy="7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24544E1-AA17-001D-648C-06470002479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69659" y="5925485"/>
                  <a:ext cx="326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7C3B87C-2E3F-086E-7EBD-49863E85D88C}"/>
                    </a:ext>
                  </a:extLst>
                </p14:cNvPr>
                <p14:cNvContentPartPr/>
                <p14:nvPr/>
              </p14:nvContentPartPr>
              <p14:xfrm>
                <a:off x="6417859" y="5733965"/>
                <a:ext cx="21240" cy="298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7C3B87C-2E3F-086E-7EBD-49863E85D88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09219" y="5724965"/>
                  <a:ext cx="388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A8D8064-182B-716E-CD61-9B06A65BF010}"/>
                    </a:ext>
                  </a:extLst>
                </p14:cNvPr>
                <p14:cNvContentPartPr/>
                <p14:nvPr/>
              </p14:nvContentPartPr>
              <p14:xfrm>
                <a:off x="6543859" y="5992445"/>
                <a:ext cx="31680" cy="33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A8D8064-182B-716E-CD61-9B06A65BF01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34859" y="5983445"/>
                  <a:ext cx="49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1AEF9B8-DABC-E16A-99BB-A84A8083F88E}"/>
                    </a:ext>
                  </a:extLst>
                </p14:cNvPr>
                <p14:cNvContentPartPr/>
                <p14:nvPr/>
              </p14:nvContentPartPr>
              <p14:xfrm>
                <a:off x="6688939" y="5759165"/>
                <a:ext cx="178200" cy="239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1AEF9B8-DABC-E16A-99BB-A84A8083F88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79939" y="5750525"/>
                  <a:ext cx="195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144079-2EF8-F025-78FB-200D7E9393A6}"/>
                    </a:ext>
                  </a:extLst>
                </p14:cNvPr>
                <p14:cNvContentPartPr/>
                <p14:nvPr/>
              </p14:nvContentPartPr>
              <p14:xfrm>
                <a:off x="6973339" y="5791565"/>
                <a:ext cx="167760" cy="196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144079-2EF8-F025-78FB-200D7E9393A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64339" y="5782925"/>
                  <a:ext cx="185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DD8AB68-46DC-F201-07F0-CC692224FEB0}"/>
                    </a:ext>
                  </a:extLst>
                </p14:cNvPr>
                <p14:cNvContentPartPr/>
                <p14:nvPr/>
              </p14:nvContentPartPr>
              <p14:xfrm>
                <a:off x="6963259" y="5806685"/>
                <a:ext cx="161280" cy="159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DD8AB68-46DC-F201-07F0-CC692224FEB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954619" y="5798045"/>
                  <a:ext cx="178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0F7C1D8-942F-FEE3-261B-EBDB2E71A043}"/>
                    </a:ext>
                  </a:extLst>
                </p14:cNvPr>
                <p14:cNvContentPartPr/>
                <p14:nvPr/>
              </p14:nvContentPartPr>
              <p14:xfrm>
                <a:off x="7235419" y="5758805"/>
                <a:ext cx="23760" cy="258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0F7C1D8-942F-FEE3-261B-EBDB2E71A04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26419" y="5749805"/>
                  <a:ext cx="414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B438A4D-2223-60E3-1328-58E77917C6D2}"/>
                    </a:ext>
                  </a:extLst>
                </p14:cNvPr>
                <p14:cNvContentPartPr/>
                <p14:nvPr/>
              </p14:nvContentPartPr>
              <p14:xfrm>
                <a:off x="7344139" y="5850605"/>
                <a:ext cx="123120" cy="185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B438A4D-2223-60E3-1328-58E77917C6D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35139" y="5841965"/>
                  <a:ext cx="140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6F9A5DB-5C67-10C1-0561-629A53CD4177}"/>
                    </a:ext>
                  </a:extLst>
                </p14:cNvPr>
                <p14:cNvContentPartPr/>
                <p14:nvPr/>
              </p14:nvContentPartPr>
              <p14:xfrm>
                <a:off x="7483819" y="5734325"/>
                <a:ext cx="160920" cy="20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6F9A5DB-5C67-10C1-0561-629A53CD417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74819" y="5725325"/>
                  <a:ext cx="178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5334185-A06E-82CF-DAAA-77E84869118C}"/>
                    </a:ext>
                  </a:extLst>
                </p14:cNvPr>
                <p14:cNvContentPartPr/>
                <p14:nvPr/>
              </p14:nvContentPartPr>
              <p14:xfrm>
                <a:off x="7699459" y="5645405"/>
                <a:ext cx="20520" cy="156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5334185-A06E-82CF-DAAA-77E84869118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90819" y="5636405"/>
                  <a:ext cx="38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D27892A-A35D-123A-402C-6C278F1E7CE3}"/>
                    </a:ext>
                  </a:extLst>
                </p14:cNvPr>
                <p14:cNvContentPartPr/>
                <p14:nvPr/>
              </p14:nvContentPartPr>
              <p14:xfrm>
                <a:off x="7754179" y="5621285"/>
                <a:ext cx="153360" cy="200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D27892A-A35D-123A-402C-6C278F1E7CE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745539" y="5612285"/>
                  <a:ext cx="171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7B9D3C1-A952-A035-641F-53062B76080F}"/>
                    </a:ext>
                  </a:extLst>
                </p14:cNvPr>
                <p14:cNvContentPartPr/>
                <p14:nvPr/>
              </p14:nvContentPartPr>
              <p14:xfrm>
                <a:off x="7885219" y="5911805"/>
                <a:ext cx="147240" cy="142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7B9D3C1-A952-A035-641F-53062B76080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76219" y="5903165"/>
                  <a:ext cx="164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B2AE391-DD3C-BBF8-9BE1-56D7C0685495}"/>
                    </a:ext>
                  </a:extLst>
                </p14:cNvPr>
                <p14:cNvContentPartPr/>
                <p14:nvPr/>
              </p14:nvContentPartPr>
              <p14:xfrm>
                <a:off x="8104099" y="5902445"/>
                <a:ext cx="225720" cy="157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B2AE391-DD3C-BBF8-9BE1-56D7C068549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095459" y="5893445"/>
                  <a:ext cx="243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7F672F9-D360-16CE-6ECD-62C536A5DEA7}"/>
                    </a:ext>
                  </a:extLst>
                </p14:cNvPr>
                <p14:cNvContentPartPr/>
                <p14:nvPr/>
              </p14:nvContentPartPr>
              <p14:xfrm>
                <a:off x="8597299" y="5693645"/>
                <a:ext cx="284760" cy="406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7F672F9-D360-16CE-6ECD-62C536A5DEA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588299" y="5684645"/>
                  <a:ext cx="3024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6E115E4-DD2B-6EA7-8C0C-8D48C38CCE7A}"/>
                    </a:ext>
                  </a:extLst>
                </p14:cNvPr>
                <p14:cNvContentPartPr/>
                <p14:nvPr/>
              </p14:nvContentPartPr>
              <p14:xfrm>
                <a:off x="8619979" y="5921165"/>
                <a:ext cx="186480" cy="20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6E115E4-DD2B-6EA7-8C0C-8D48C38CCE7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611339" y="5912525"/>
                  <a:ext cx="204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2B715B6-E336-2B72-1BA8-77035B74CB8B}"/>
                    </a:ext>
                  </a:extLst>
                </p14:cNvPr>
                <p14:cNvContentPartPr/>
                <p14:nvPr/>
              </p14:nvContentPartPr>
              <p14:xfrm>
                <a:off x="8894659" y="5498885"/>
                <a:ext cx="25560" cy="184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2B715B6-E336-2B72-1BA8-77035B74CB8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86019" y="5489885"/>
                  <a:ext cx="43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B026376-184D-31F0-00E0-56B9C05944E1}"/>
                    </a:ext>
                  </a:extLst>
                </p14:cNvPr>
                <p14:cNvContentPartPr/>
                <p14:nvPr/>
              </p14:nvContentPartPr>
              <p14:xfrm>
                <a:off x="8954419" y="5502845"/>
                <a:ext cx="135360" cy="234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B026376-184D-31F0-00E0-56B9C05944E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945419" y="5493845"/>
                  <a:ext cx="153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3FE119C-8294-F811-B2F0-22A231544BE9}"/>
                    </a:ext>
                  </a:extLst>
                </p14:cNvPr>
                <p14:cNvContentPartPr/>
                <p14:nvPr/>
              </p14:nvContentPartPr>
              <p14:xfrm>
                <a:off x="9045499" y="5650445"/>
                <a:ext cx="209520" cy="156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3FE119C-8294-F811-B2F0-22A231544BE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036499" y="5641805"/>
                  <a:ext cx="227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09CF78A-A4A4-9891-D1CD-EEAAEC739EA5}"/>
                    </a:ext>
                  </a:extLst>
                </p14:cNvPr>
                <p14:cNvContentPartPr/>
                <p14:nvPr/>
              </p14:nvContentPartPr>
              <p14:xfrm>
                <a:off x="6346579" y="5709485"/>
                <a:ext cx="165240" cy="334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09CF78A-A4A4-9891-D1CD-EEAAEC739EA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337939" y="5700485"/>
                  <a:ext cx="1828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1388423-46EF-B5D4-FB39-5A1CE62CEBAB}"/>
                    </a:ext>
                  </a:extLst>
                </p14:cNvPr>
                <p14:cNvContentPartPr/>
                <p14:nvPr/>
              </p14:nvContentPartPr>
              <p14:xfrm>
                <a:off x="6548179" y="5971925"/>
                <a:ext cx="47520" cy="90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1388423-46EF-B5D4-FB39-5A1CE62CEBA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39179" y="5962925"/>
                  <a:ext cx="651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39C4696-C657-B2AD-9E84-E03E5378AE95}"/>
              </a:ext>
            </a:extLst>
          </p:cNvPr>
          <p:cNvGrpSpPr/>
          <p:nvPr/>
        </p:nvGrpSpPr>
        <p:grpSpPr>
          <a:xfrm>
            <a:off x="9159259" y="3956645"/>
            <a:ext cx="1000080" cy="247680"/>
            <a:chOff x="9159259" y="3956645"/>
            <a:chExt cx="100008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38389C2-09EE-72E4-04B3-251EA9EC3BE5}"/>
                    </a:ext>
                  </a:extLst>
                </p14:cNvPr>
                <p14:cNvContentPartPr/>
                <p14:nvPr/>
              </p14:nvContentPartPr>
              <p14:xfrm>
                <a:off x="9213259" y="3981485"/>
                <a:ext cx="55080" cy="205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38389C2-09EE-72E4-04B3-251EA9EC3BE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204259" y="3972845"/>
                  <a:ext cx="72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B1763F7-D400-2A49-E364-F0943CAE7B47}"/>
                    </a:ext>
                  </a:extLst>
                </p14:cNvPr>
                <p14:cNvContentPartPr/>
                <p14:nvPr/>
              </p14:nvContentPartPr>
              <p14:xfrm>
                <a:off x="9159259" y="4112165"/>
                <a:ext cx="288720" cy="92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B1763F7-D400-2A49-E364-F0943CAE7B4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150259" y="4103165"/>
                  <a:ext cx="306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C31FA3C-FEC6-2457-25FE-5796D983DDEE}"/>
                    </a:ext>
                  </a:extLst>
                </p14:cNvPr>
                <p14:cNvContentPartPr/>
                <p14:nvPr/>
              </p14:nvContentPartPr>
              <p14:xfrm>
                <a:off x="9506299" y="3997685"/>
                <a:ext cx="131040" cy="192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C31FA3C-FEC6-2457-25FE-5796D983DDE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497299" y="3989045"/>
                  <a:ext cx="148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42CBC5B-A999-DE53-EFB2-D35B697BFE91}"/>
                    </a:ext>
                  </a:extLst>
                </p14:cNvPr>
                <p14:cNvContentPartPr/>
                <p14:nvPr/>
              </p14:nvContentPartPr>
              <p14:xfrm>
                <a:off x="9504859" y="4125125"/>
                <a:ext cx="125280" cy="7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42CBC5B-A999-DE53-EFB2-D35B697BFE9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495859" y="4116125"/>
                  <a:ext cx="142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D35F2A8-7705-B4AE-C149-B0974F1A7029}"/>
                    </a:ext>
                  </a:extLst>
                </p14:cNvPr>
                <p14:cNvContentPartPr/>
                <p14:nvPr/>
              </p14:nvContentPartPr>
              <p14:xfrm>
                <a:off x="9695659" y="4047365"/>
                <a:ext cx="90720" cy="37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D35F2A8-7705-B4AE-C149-B0974F1A702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87019" y="4038365"/>
                  <a:ext cx="108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8757EA7-59A9-0725-3247-374EAA402C84}"/>
                    </a:ext>
                  </a:extLst>
                </p14:cNvPr>
                <p14:cNvContentPartPr/>
                <p14:nvPr/>
              </p14:nvContentPartPr>
              <p14:xfrm>
                <a:off x="9679819" y="4114685"/>
                <a:ext cx="101160" cy="14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8757EA7-59A9-0725-3247-374EAA402C8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671179" y="4105685"/>
                  <a:ext cx="118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2CFE2F2-7CFD-E668-1B19-15959F9C7AD6}"/>
                    </a:ext>
                  </a:extLst>
                </p14:cNvPr>
                <p14:cNvContentPartPr/>
                <p14:nvPr/>
              </p14:nvContentPartPr>
              <p14:xfrm>
                <a:off x="9888259" y="3956645"/>
                <a:ext cx="46440" cy="209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2CFE2F2-7CFD-E668-1B19-15959F9C7AD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879619" y="3948005"/>
                  <a:ext cx="64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4CB2238-D038-4B78-EA76-4A15FC38DACF}"/>
                    </a:ext>
                  </a:extLst>
                </p14:cNvPr>
                <p14:cNvContentPartPr/>
                <p14:nvPr/>
              </p14:nvContentPartPr>
              <p14:xfrm>
                <a:off x="9949099" y="4015325"/>
                <a:ext cx="77400" cy="115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4CB2238-D038-4B78-EA76-4A15FC38DAC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940099" y="4006685"/>
                  <a:ext cx="95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9A5DDD3-E557-E1A4-3ED3-EFCBBC6C26E4}"/>
                    </a:ext>
                  </a:extLst>
                </p14:cNvPr>
                <p14:cNvContentPartPr/>
                <p14:nvPr/>
              </p14:nvContentPartPr>
              <p14:xfrm>
                <a:off x="10052419" y="3986885"/>
                <a:ext cx="106920" cy="133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9A5DDD3-E557-E1A4-3ED3-EFCBBC6C26E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43779" y="3977885"/>
                  <a:ext cx="1245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D0E3624-6E2E-D72E-B84F-9CEEED183783}"/>
              </a:ext>
            </a:extLst>
          </p:cNvPr>
          <p:cNvGrpSpPr/>
          <p:nvPr/>
        </p:nvGrpSpPr>
        <p:grpSpPr>
          <a:xfrm>
            <a:off x="9211099" y="4384685"/>
            <a:ext cx="2036160" cy="796320"/>
            <a:chOff x="9211099" y="4384685"/>
            <a:chExt cx="2036160" cy="79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B8B2D65-6434-DE63-D013-2436AA9D2D8F}"/>
                    </a:ext>
                  </a:extLst>
                </p14:cNvPr>
                <p14:cNvContentPartPr/>
                <p14:nvPr/>
              </p14:nvContentPartPr>
              <p14:xfrm>
                <a:off x="9212899" y="4764485"/>
                <a:ext cx="208440" cy="37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B8B2D65-6434-DE63-D013-2436AA9D2D8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204259" y="4755845"/>
                  <a:ext cx="226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B041DFA-AF65-7795-7D49-E80F9FC2F78C}"/>
                    </a:ext>
                  </a:extLst>
                </p14:cNvPr>
                <p14:cNvContentPartPr/>
                <p14:nvPr/>
              </p14:nvContentPartPr>
              <p14:xfrm>
                <a:off x="9211099" y="4809485"/>
                <a:ext cx="224280" cy="20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B041DFA-AF65-7795-7D49-E80F9FC2F78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02099" y="4800485"/>
                  <a:ext cx="241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C744F36-F622-4B7B-3466-0533CCB13AFF}"/>
                    </a:ext>
                  </a:extLst>
                </p14:cNvPr>
                <p14:cNvContentPartPr/>
                <p14:nvPr/>
              </p14:nvContentPartPr>
              <p14:xfrm>
                <a:off x="9297499" y="4384685"/>
                <a:ext cx="161640" cy="268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C744F36-F622-4B7B-3466-0533CCB13AF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288499" y="4375685"/>
                  <a:ext cx="179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FD0C216-5F5B-747A-62AB-11C0056B833F}"/>
                    </a:ext>
                  </a:extLst>
                </p14:cNvPr>
                <p14:cNvContentPartPr/>
                <p14:nvPr/>
              </p14:nvContentPartPr>
              <p14:xfrm>
                <a:off x="9267979" y="4545605"/>
                <a:ext cx="116640" cy="80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FD0C216-5F5B-747A-62AB-11C0056B833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258979" y="4536605"/>
                  <a:ext cx="134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6FA1087-E9E7-4408-52F4-8E857D6D5A35}"/>
                    </a:ext>
                  </a:extLst>
                </p14:cNvPr>
                <p14:cNvContentPartPr/>
                <p14:nvPr/>
              </p14:nvContentPartPr>
              <p14:xfrm>
                <a:off x="9498739" y="4624805"/>
                <a:ext cx="154800" cy="201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6FA1087-E9E7-4408-52F4-8E857D6D5A3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90099" y="4616165"/>
                  <a:ext cx="172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1BE8B05-0BAB-DB79-0D9F-AB7D0291A661}"/>
                    </a:ext>
                  </a:extLst>
                </p14:cNvPr>
                <p14:cNvContentPartPr/>
                <p14:nvPr/>
              </p14:nvContentPartPr>
              <p14:xfrm>
                <a:off x="9699979" y="4805885"/>
                <a:ext cx="10800" cy="4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1BE8B05-0BAB-DB79-0D9F-AB7D0291A66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691339" y="4796885"/>
                  <a:ext cx="28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5FACA96-14A9-B1CD-F527-FEE01FCEF01D}"/>
                    </a:ext>
                  </a:extLst>
                </p14:cNvPr>
                <p14:cNvContentPartPr/>
                <p14:nvPr/>
              </p14:nvContentPartPr>
              <p14:xfrm>
                <a:off x="9847939" y="4583045"/>
                <a:ext cx="18360" cy="221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5FACA96-14A9-B1CD-F527-FEE01FCEF01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39299" y="4574045"/>
                  <a:ext cx="36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4293810-337D-122F-FA37-9FD198E8163A}"/>
                    </a:ext>
                  </a:extLst>
                </p14:cNvPr>
                <p14:cNvContentPartPr/>
                <p14:nvPr/>
              </p14:nvContentPartPr>
              <p14:xfrm>
                <a:off x="9734539" y="4598525"/>
                <a:ext cx="208800" cy="150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4293810-337D-122F-FA37-9FD198E8163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725899" y="4589885"/>
                  <a:ext cx="226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8FF5510-04EF-172A-AEC8-40BA6446F532}"/>
                    </a:ext>
                  </a:extLst>
                </p14:cNvPr>
                <p14:cNvContentPartPr/>
                <p14:nvPr/>
              </p14:nvContentPartPr>
              <p14:xfrm>
                <a:off x="9977179" y="4610765"/>
                <a:ext cx="194400" cy="196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8FF5510-04EF-172A-AEC8-40BA6446F53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968179" y="4602125"/>
                  <a:ext cx="212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E006DDA-91F0-69BF-316B-38770189985D}"/>
                    </a:ext>
                  </a:extLst>
                </p14:cNvPr>
                <p14:cNvContentPartPr/>
                <p14:nvPr/>
              </p14:nvContentPartPr>
              <p14:xfrm>
                <a:off x="10008499" y="4597805"/>
                <a:ext cx="123120" cy="208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E006DDA-91F0-69BF-316B-38770189985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999499" y="4589165"/>
                  <a:ext cx="1407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F5D07AD-3CAA-B940-89D4-1BF002A981F9}"/>
                    </a:ext>
                  </a:extLst>
                </p14:cNvPr>
                <p14:cNvContentPartPr/>
                <p14:nvPr/>
              </p14:nvContentPartPr>
              <p14:xfrm>
                <a:off x="10219099" y="4584485"/>
                <a:ext cx="30240" cy="223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F5D07AD-3CAA-B940-89D4-1BF002A981F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210099" y="4575485"/>
                  <a:ext cx="478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637C2DB-2138-F176-419B-70E925DFB0CD}"/>
                    </a:ext>
                  </a:extLst>
                </p14:cNvPr>
                <p14:cNvContentPartPr/>
                <p14:nvPr/>
              </p14:nvContentPartPr>
              <p14:xfrm>
                <a:off x="10351579" y="4643885"/>
                <a:ext cx="63360" cy="161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637C2DB-2138-F176-419B-70E925DFB0C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342939" y="4634885"/>
                  <a:ext cx="81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8A82D5F-D931-FFC9-9897-285F3F3673B3}"/>
                    </a:ext>
                  </a:extLst>
                </p14:cNvPr>
                <p14:cNvContentPartPr/>
                <p14:nvPr/>
              </p14:nvContentPartPr>
              <p14:xfrm>
                <a:off x="10427179" y="4548485"/>
                <a:ext cx="130680" cy="25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8A82D5F-D931-FFC9-9897-285F3F3673B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418539" y="4539845"/>
                  <a:ext cx="148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7B68BE5-9AFA-D4A9-853F-CEE5AB0C91C9}"/>
                    </a:ext>
                  </a:extLst>
                </p14:cNvPr>
                <p14:cNvContentPartPr/>
                <p14:nvPr/>
              </p14:nvContentPartPr>
              <p14:xfrm>
                <a:off x="10667659" y="4392965"/>
                <a:ext cx="19440" cy="193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7B68BE5-9AFA-D4A9-853F-CEE5AB0C91C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659019" y="4384325"/>
                  <a:ext cx="37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4A3FB88-EFDF-8AF8-DA9A-9CB3DEEAF7C1}"/>
                    </a:ext>
                  </a:extLst>
                </p14:cNvPr>
                <p14:cNvContentPartPr/>
                <p14:nvPr/>
              </p14:nvContentPartPr>
              <p14:xfrm>
                <a:off x="10609339" y="4390805"/>
                <a:ext cx="181440" cy="117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4A3FB88-EFDF-8AF8-DA9A-9CB3DEEAF7C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600699" y="4382165"/>
                  <a:ext cx="199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E3406B3-A5AF-3F79-4E5F-708B982F439C}"/>
                    </a:ext>
                  </a:extLst>
                </p14:cNvPr>
                <p14:cNvContentPartPr/>
                <p14:nvPr/>
              </p14:nvContentPartPr>
              <p14:xfrm>
                <a:off x="9724819" y="4987685"/>
                <a:ext cx="208080" cy="158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E3406B3-A5AF-3F79-4E5F-708B982F439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716179" y="4978685"/>
                  <a:ext cx="225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744DED1-E6B3-F1D6-3D42-2F4276B8B1E4}"/>
                    </a:ext>
                  </a:extLst>
                </p14:cNvPr>
                <p14:cNvContentPartPr/>
                <p14:nvPr/>
              </p14:nvContentPartPr>
              <p14:xfrm>
                <a:off x="9691699" y="4950245"/>
                <a:ext cx="47160" cy="87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744DED1-E6B3-F1D6-3D42-2F4276B8B1E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683059" y="4941605"/>
                  <a:ext cx="64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67B168A-3575-0635-7A2A-50313D8D0FCE}"/>
                    </a:ext>
                  </a:extLst>
                </p14:cNvPr>
                <p14:cNvContentPartPr/>
                <p14:nvPr/>
              </p14:nvContentPartPr>
              <p14:xfrm>
                <a:off x="10035139" y="5066165"/>
                <a:ext cx="92520" cy="114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67B168A-3575-0635-7A2A-50313D8D0FC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026139" y="5057165"/>
                  <a:ext cx="110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FFC9D8A-2753-AD93-EDAC-91E262020DD0}"/>
                    </a:ext>
                  </a:extLst>
                </p14:cNvPr>
                <p14:cNvContentPartPr/>
                <p14:nvPr/>
              </p14:nvContentPartPr>
              <p14:xfrm>
                <a:off x="10165819" y="5101445"/>
                <a:ext cx="5760" cy="49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FFC9D8A-2753-AD93-EDAC-91E262020DD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156819" y="5092805"/>
                  <a:ext cx="23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84A55CF-DC36-B6D2-ED6C-CFAB3F4AC999}"/>
                    </a:ext>
                  </a:extLst>
                </p14:cNvPr>
                <p14:cNvContentPartPr/>
                <p14:nvPr/>
              </p14:nvContentPartPr>
              <p14:xfrm>
                <a:off x="10163659" y="5035565"/>
                <a:ext cx="5400" cy="3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84A55CF-DC36-B6D2-ED6C-CFAB3F4AC99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154659" y="5026565"/>
                  <a:ext cx="23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F2B4BA9-C5DA-D03A-17B1-8C87AB2D46AA}"/>
                    </a:ext>
                  </a:extLst>
                </p14:cNvPr>
                <p14:cNvContentPartPr/>
                <p14:nvPr/>
              </p14:nvContentPartPr>
              <p14:xfrm>
                <a:off x="10220899" y="5076965"/>
                <a:ext cx="138240" cy="89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F2B4BA9-C5DA-D03A-17B1-8C87AB2D46A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12259" y="5068325"/>
                  <a:ext cx="155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BDEB011-6A9A-58CE-A373-55CE468EDC64}"/>
                    </a:ext>
                  </a:extLst>
                </p14:cNvPr>
                <p14:cNvContentPartPr/>
                <p14:nvPr/>
              </p14:nvContentPartPr>
              <p14:xfrm>
                <a:off x="10380379" y="4995965"/>
                <a:ext cx="34200" cy="117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BDEB011-6A9A-58CE-A373-55CE468EDC6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71379" y="4987325"/>
                  <a:ext cx="51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641B9B5-B53B-B803-2B00-DA773BCBC638}"/>
                    </a:ext>
                  </a:extLst>
                </p14:cNvPr>
                <p14:cNvContentPartPr/>
                <p14:nvPr/>
              </p14:nvContentPartPr>
              <p14:xfrm>
                <a:off x="10445179" y="4936925"/>
                <a:ext cx="34200" cy="218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641B9B5-B53B-B803-2B00-DA773BCBC63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436539" y="4927925"/>
                  <a:ext cx="51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98BE578-BD51-D0A7-CB2C-30A4C65FF16B}"/>
                    </a:ext>
                  </a:extLst>
                </p14:cNvPr>
                <p14:cNvContentPartPr/>
                <p14:nvPr/>
              </p14:nvContentPartPr>
              <p14:xfrm>
                <a:off x="10518979" y="5055005"/>
                <a:ext cx="266760" cy="97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98BE578-BD51-D0A7-CB2C-30A4C65FF16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510339" y="5046365"/>
                  <a:ext cx="284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5A052C6-FBE4-ECC0-F523-9A229E642A66}"/>
                    </a:ext>
                  </a:extLst>
                </p14:cNvPr>
                <p14:cNvContentPartPr/>
                <p14:nvPr/>
              </p14:nvContentPartPr>
              <p14:xfrm>
                <a:off x="10872139" y="4881125"/>
                <a:ext cx="375120" cy="293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5A052C6-FBE4-ECC0-F523-9A229E642A6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863499" y="4872125"/>
                  <a:ext cx="392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D2C6744-8E71-E859-14C8-C73699B4B3F7}"/>
                    </a:ext>
                  </a:extLst>
                </p14:cNvPr>
                <p14:cNvContentPartPr/>
                <p14:nvPr/>
              </p14:nvContentPartPr>
              <p14:xfrm>
                <a:off x="10924699" y="4966085"/>
                <a:ext cx="181080" cy="36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D2C6744-8E71-E859-14C8-C73699B4B3F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915699" y="4957085"/>
                  <a:ext cx="19872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B39B4BF-3E4A-2990-F3AC-1EE114B63847}"/>
              </a:ext>
            </a:extLst>
          </p:cNvPr>
          <p:cNvGrpSpPr/>
          <p:nvPr/>
        </p:nvGrpSpPr>
        <p:grpSpPr>
          <a:xfrm>
            <a:off x="9885739" y="5258045"/>
            <a:ext cx="1456560" cy="709560"/>
            <a:chOff x="9885739" y="5258045"/>
            <a:chExt cx="1456560" cy="70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A89F709-5C43-68C9-EB9A-34FB5C99A5A3}"/>
                    </a:ext>
                  </a:extLst>
                </p14:cNvPr>
                <p14:cNvContentPartPr/>
                <p14:nvPr/>
              </p14:nvContentPartPr>
              <p14:xfrm>
                <a:off x="9885739" y="5387645"/>
                <a:ext cx="61920" cy="181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A89F709-5C43-68C9-EB9A-34FB5C99A5A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876739" y="5378645"/>
                  <a:ext cx="79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144593C-2B58-FBB4-C517-EC7DD8315FF9}"/>
                    </a:ext>
                  </a:extLst>
                </p14:cNvPr>
                <p14:cNvContentPartPr/>
                <p14:nvPr/>
              </p14:nvContentPartPr>
              <p14:xfrm>
                <a:off x="9972499" y="5434445"/>
                <a:ext cx="76320" cy="56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144593C-2B58-FBB4-C517-EC7DD8315FF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963499" y="5425445"/>
                  <a:ext cx="93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BFF519F-698D-62A9-86B6-2B1E6DDC621B}"/>
                    </a:ext>
                  </a:extLst>
                </p14:cNvPr>
                <p14:cNvContentPartPr/>
                <p14:nvPr/>
              </p14:nvContentPartPr>
              <p14:xfrm>
                <a:off x="10100299" y="5267405"/>
                <a:ext cx="694080" cy="306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BFF519F-698D-62A9-86B6-2B1E6DDC621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091299" y="5258765"/>
                  <a:ext cx="7117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7ACACFF-33C3-C30C-0E67-7BF3A0464ED3}"/>
                    </a:ext>
                  </a:extLst>
                </p14:cNvPr>
                <p14:cNvContentPartPr/>
                <p14:nvPr/>
              </p14:nvContentPartPr>
              <p14:xfrm>
                <a:off x="10366699" y="5307725"/>
                <a:ext cx="28800" cy="42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7ACACFF-33C3-C30C-0E67-7BF3A0464ED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357699" y="5299085"/>
                  <a:ext cx="46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00C50A2-5C69-732C-0AA8-64758CC3AE31}"/>
                    </a:ext>
                  </a:extLst>
                </p14:cNvPr>
                <p14:cNvContentPartPr/>
                <p14:nvPr/>
              </p14:nvContentPartPr>
              <p14:xfrm>
                <a:off x="10860979" y="5258045"/>
                <a:ext cx="481320" cy="230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00C50A2-5C69-732C-0AA8-64758CC3AE3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852339" y="5249405"/>
                  <a:ext cx="4989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30F5096-92D4-FF99-2687-AF00CD0F6164}"/>
                    </a:ext>
                  </a:extLst>
                </p14:cNvPr>
                <p14:cNvContentPartPr/>
                <p14:nvPr/>
              </p14:nvContentPartPr>
              <p14:xfrm>
                <a:off x="9918859" y="5638205"/>
                <a:ext cx="1344240" cy="23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30F5096-92D4-FF99-2687-AF00CD0F616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909859" y="5629565"/>
                  <a:ext cx="1361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A139B6C-C30A-CDA3-99CF-1D28EA201481}"/>
                    </a:ext>
                  </a:extLst>
                </p14:cNvPr>
                <p14:cNvContentPartPr/>
                <p14:nvPr/>
              </p14:nvContentPartPr>
              <p14:xfrm>
                <a:off x="9963139" y="5705525"/>
                <a:ext cx="640800" cy="262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A139B6C-C30A-CDA3-99CF-1D28EA20148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954139" y="5696525"/>
                  <a:ext cx="658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08C0E5D-72A9-A737-3F59-9B938CA0C075}"/>
                    </a:ext>
                  </a:extLst>
                </p14:cNvPr>
                <p14:cNvContentPartPr/>
                <p14:nvPr/>
              </p14:nvContentPartPr>
              <p14:xfrm>
                <a:off x="10089859" y="5709485"/>
                <a:ext cx="40320" cy="7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08C0E5D-72A9-A737-3F59-9B938CA0C07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080859" y="5700485"/>
                  <a:ext cx="57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A097663-9F93-19C4-D981-05B85ED871CA}"/>
                    </a:ext>
                  </a:extLst>
                </p14:cNvPr>
                <p14:cNvContentPartPr/>
                <p14:nvPr/>
              </p14:nvContentPartPr>
              <p14:xfrm>
                <a:off x="10647859" y="5777885"/>
                <a:ext cx="239040" cy="110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A097663-9F93-19C4-D981-05B85ED871C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638859" y="5769245"/>
                  <a:ext cx="25668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40678F12-471F-2D79-288D-44F270CFD80F}"/>
              </a:ext>
            </a:extLst>
          </p:cNvPr>
          <p:cNvGrpSpPr/>
          <p:nvPr/>
        </p:nvGrpSpPr>
        <p:grpSpPr>
          <a:xfrm>
            <a:off x="10839739" y="5691485"/>
            <a:ext cx="381600" cy="223920"/>
            <a:chOff x="10839739" y="5691485"/>
            <a:chExt cx="38160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3DB106F-1923-8BE8-220F-5ECD63D8684C}"/>
                    </a:ext>
                  </a:extLst>
                </p14:cNvPr>
                <p14:cNvContentPartPr/>
                <p14:nvPr/>
              </p14:nvContentPartPr>
              <p14:xfrm>
                <a:off x="10839739" y="5691485"/>
                <a:ext cx="332640" cy="223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3DB106F-1923-8BE8-220F-5ECD63D8684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831099" y="5682845"/>
                  <a:ext cx="350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458879E-24A0-4CB6-CEF6-3FF39AD038E0}"/>
                    </a:ext>
                  </a:extLst>
                </p14:cNvPr>
                <p14:cNvContentPartPr/>
                <p14:nvPr/>
              </p14:nvContentPartPr>
              <p14:xfrm>
                <a:off x="10999939" y="5840885"/>
                <a:ext cx="221400" cy="25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458879E-24A0-4CB6-CEF6-3FF39AD038E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991299" y="5831885"/>
                  <a:ext cx="23904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318CC430-71BD-A907-5579-96A960D89763}"/>
              </a:ext>
            </a:extLst>
          </p:cNvPr>
          <p:cNvGrpSpPr/>
          <p:nvPr/>
        </p:nvGrpSpPr>
        <p:grpSpPr>
          <a:xfrm>
            <a:off x="9823459" y="6054725"/>
            <a:ext cx="1292400" cy="317880"/>
            <a:chOff x="9823459" y="6054725"/>
            <a:chExt cx="129240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F7BDE71-BD01-1E74-589C-902BB3783921}"/>
                    </a:ext>
                  </a:extLst>
                </p14:cNvPr>
                <p14:cNvContentPartPr/>
                <p14:nvPr/>
              </p14:nvContentPartPr>
              <p14:xfrm>
                <a:off x="9850099" y="6155165"/>
                <a:ext cx="126720" cy="15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F7BDE71-BD01-1E74-589C-902BB378392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841099" y="6146165"/>
                  <a:ext cx="144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7F5886B-2ECE-5B29-70E5-5114E819569B}"/>
                    </a:ext>
                  </a:extLst>
                </p14:cNvPr>
                <p14:cNvContentPartPr/>
                <p14:nvPr/>
              </p14:nvContentPartPr>
              <p14:xfrm>
                <a:off x="9823459" y="6271445"/>
                <a:ext cx="137880" cy="19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7F5886B-2ECE-5B29-70E5-5114E819569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814459" y="6262445"/>
                  <a:ext cx="155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E14AC5E-20C2-3135-12E8-AAEAC807DDD0}"/>
                    </a:ext>
                  </a:extLst>
                </p14:cNvPr>
                <p14:cNvContentPartPr/>
                <p14:nvPr/>
              </p14:nvContentPartPr>
              <p14:xfrm>
                <a:off x="10054939" y="6118085"/>
                <a:ext cx="118080" cy="2113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E14AC5E-20C2-3135-12E8-AAEAC807DDD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045939" y="6109445"/>
                  <a:ext cx="135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238864C-E16D-00D9-7A11-D894F8B1BC60}"/>
                    </a:ext>
                  </a:extLst>
                </p14:cNvPr>
                <p14:cNvContentPartPr/>
                <p14:nvPr/>
              </p14:nvContentPartPr>
              <p14:xfrm>
                <a:off x="10196059" y="6156965"/>
                <a:ext cx="164520" cy="163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238864C-E16D-00D9-7A11-D894F8B1BC6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187419" y="6147965"/>
                  <a:ext cx="182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E698D0D-06C5-DFD5-29C0-A5D6B2C513AD}"/>
                    </a:ext>
                  </a:extLst>
                </p14:cNvPr>
                <p14:cNvContentPartPr/>
                <p14:nvPr/>
              </p14:nvContentPartPr>
              <p14:xfrm>
                <a:off x="10214419" y="6144725"/>
                <a:ext cx="136080" cy="199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E698D0D-06C5-DFD5-29C0-A5D6B2C513A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205779" y="6135725"/>
                  <a:ext cx="153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E35A53E-DE58-C817-2E2B-F8A94383855B}"/>
                    </a:ext>
                  </a:extLst>
                </p14:cNvPr>
                <p14:cNvContentPartPr/>
                <p14:nvPr/>
              </p14:nvContentPartPr>
              <p14:xfrm>
                <a:off x="10458499" y="6130685"/>
                <a:ext cx="20520" cy="221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E35A53E-DE58-C817-2E2B-F8A94383855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449499" y="6122045"/>
                  <a:ext cx="38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972273F-F984-52E5-232A-2720105DD32B}"/>
                    </a:ext>
                  </a:extLst>
                </p14:cNvPr>
                <p14:cNvContentPartPr/>
                <p14:nvPr/>
              </p14:nvContentPartPr>
              <p14:xfrm>
                <a:off x="10559299" y="6185405"/>
                <a:ext cx="69480" cy="1620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972273F-F984-52E5-232A-2720105DD32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550299" y="6176405"/>
                  <a:ext cx="87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E5C875A-5A0C-6BC7-574E-6332B881773C}"/>
                    </a:ext>
                  </a:extLst>
                </p14:cNvPr>
                <p14:cNvContentPartPr/>
                <p14:nvPr/>
              </p14:nvContentPartPr>
              <p14:xfrm>
                <a:off x="10621939" y="6115925"/>
                <a:ext cx="82440" cy="16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E5C875A-5A0C-6BC7-574E-6332B881773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613299" y="6107285"/>
                  <a:ext cx="100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D030179-5AD6-5CCC-F8B5-3D3A446EF0AD}"/>
                    </a:ext>
                  </a:extLst>
                </p14:cNvPr>
                <p14:cNvContentPartPr/>
                <p14:nvPr/>
              </p14:nvContentPartPr>
              <p14:xfrm>
                <a:off x="10810939" y="6063725"/>
                <a:ext cx="15120" cy="117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D030179-5AD6-5CCC-F8B5-3D3A446EF0A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801939" y="6055085"/>
                  <a:ext cx="32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C9F1D39-EBBF-E5A1-D24E-2A809A239834}"/>
                    </a:ext>
                  </a:extLst>
                </p14:cNvPr>
                <p14:cNvContentPartPr/>
                <p14:nvPr/>
              </p14:nvContentPartPr>
              <p14:xfrm>
                <a:off x="10748659" y="6054725"/>
                <a:ext cx="203040" cy="66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C9F1D39-EBBF-E5A1-D24E-2A809A23983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739659" y="6045725"/>
                  <a:ext cx="220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B895CEC-1C6B-3D1F-B21E-4CEE20575A19}"/>
                    </a:ext>
                  </a:extLst>
                </p14:cNvPr>
                <p14:cNvContentPartPr/>
                <p14:nvPr/>
              </p14:nvContentPartPr>
              <p14:xfrm>
                <a:off x="10964299" y="6178565"/>
                <a:ext cx="151560" cy="194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B895CEC-1C6B-3D1F-B21E-4CEE20575A1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955659" y="6169925"/>
                  <a:ext cx="16920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E783CE7-10AB-E938-E59A-0CB29B7F6ACD}"/>
              </a:ext>
            </a:extLst>
          </p:cNvPr>
          <p:cNvGrpSpPr/>
          <p:nvPr/>
        </p:nvGrpSpPr>
        <p:grpSpPr>
          <a:xfrm>
            <a:off x="11155459" y="6075965"/>
            <a:ext cx="564840" cy="311760"/>
            <a:chOff x="11155459" y="6075965"/>
            <a:chExt cx="56484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B6C8086-7B73-4A4F-35FE-AF27B3374210}"/>
                    </a:ext>
                  </a:extLst>
                </p14:cNvPr>
                <p14:cNvContentPartPr/>
                <p14:nvPr/>
              </p14:nvContentPartPr>
              <p14:xfrm>
                <a:off x="11155459" y="6145085"/>
                <a:ext cx="105840" cy="190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B6C8086-7B73-4A4F-35FE-AF27B337421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146819" y="6136085"/>
                  <a:ext cx="123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EAB2A84-D756-B4CE-DE99-EFD800B089B9}"/>
                    </a:ext>
                  </a:extLst>
                </p14:cNvPr>
                <p14:cNvContentPartPr/>
                <p14:nvPr/>
              </p14:nvContentPartPr>
              <p14:xfrm>
                <a:off x="11295499" y="6324725"/>
                <a:ext cx="6840" cy="18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EAB2A84-D756-B4CE-DE99-EFD800B089B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286499" y="6316085"/>
                  <a:ext cx="24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06CBF16-EE26-8697-224A-030053BF27E7}"/>
                    </a:ext>
                  </a:extLst>
                </p14:cNvPr>
                <p14:cNvContentPartPr/>
                <p14:nvPr/>
              </p14:nvContentPartPr>
              <p14:xfrm>
                <a:off x="11299819" y="6148325"/>
                <a:ext cx="52560" cy="199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06CBF16-EE26-8697-224A-030053BF27E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290819" y="6139325"/>
                  <a:ext cx="70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A306B45-54AC-48CD-251B-B190205D2913}"/>
                    </a:ext>
                  </a:extLst>
                </p14:cNvPr>
                <p14:cNvContentPartPr/>
                <p14:nvPr/>
              </p14:nvContentPartPr>
              <p14:xfrm>
                <a:off x="11301979" y="6128165"/>
                <a:ext cx="89640" cy="21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A306B45-54AC-48CD-251B-B190205D291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293339" y="6119165"/>
                  <a:ext cx="107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D93D6D9-EC83-F8C3-AC76-B77038EDBE07}"/>
                    </a:ext>
                  </a:extLst>
                </p14:cNvPr>
                <p14:cNvContentPartPr/>
                <p14:nvPr/>
              </p14:nvContentPartPr>
              <p14:xfrm>
                <a:off x="11244739" y="6366845"/>
                <a:ext cx="31680" cy="208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D93D6D9-EC83-F8C3-AC76-B77038EDBE0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235739" y="6357845"/>
                  <a:ext cx="49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F9DB741-4BDC-C9E9-D7DD-37854ED50154}"/>
                    </a:ext>
                  </a:extLst>
                </p14:cNvPr>
                <p14:cNvContentPartPr/>
                <p14:nvPr/>
              </p14:nvContentPartPr>
              <p14:xfrm>
                <a:off x="11414659" y="6075965"/>
                <a:ext cx="93960" cy="256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F9DB741-4BDC-C9E9-D7DD-37854ED5015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406019" y="6066965"/>
                  <a:ext cx="111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0EBD613-5956-BC17-1D4A-E4DCEA48F6DE}"/>
                    </a:ext>
                  </a:extLst>
                </p14:cNvPr>
                <p14:cNvContentPartPr/>
                <p14:nvPr/>
              </p14:nvContentPartPr>
              <p14:xfrm>
                <a:off x="11519779" y="6259925"/>
                <a:ext cx="86400" cy="741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0EBD613-5956-BC17-1D4A-E4DCEA48F6D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511139" y="6250925"/>
                  <a:ext cx="104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B322421-135D-3D2B-A1D4-29FF61F4920E}"/>
                    </a:ext>
                  </a:extLst>
                </p14:cNvPr>
                <p14:cNvContentPartPr/>
                <p14:nvPr/>
              </p14:nvContentPartPr>
              <p14:xfrm>
                <a:off x="11614459" y="6120245"/>
                <a:ext cx="105840" cy="210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B322421-135D-3D2B-A1D4-29FF61F4920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605819" y="6111605"/>
                  <a:ext cx="123480" cy="22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620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A3ED9FA-B41C-E52D-EE96-705FC317550C}"/>
              </a:ext>
            </a:extLst>
          </p:cNvPr>
          <p:cNvGrpSpPr/>
          <p:nvPr/>
        </p:nvGrpSpPr>
        <p:grpSpPr>
          <a:xfrm>
            <a:off x="1093459" y="309485"/>
            <a:ext cx="3452760" cy="484920"/>
            <a:chOff x="1093459" y="309485"/>
            <a:chExt cx="345276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62083D9-DC12-F9E1-1D9B-538A7FE2E2C0}"/>
                    </a:ext>
                  </a:extLst>
                </p14:cNvPr>
                <p14:cNvContentPartPr/>
                <p14:nvPr/>
              </p14:nvContentPartPr>
              <p14:xfrm>
                <a:off x="1093459" y="358445"/>
                <a:ext cx="200160" cy="243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62083D9-DC12-F9E1-1D9B-538A7FE2E2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84819" y="349805"/>
                  <a:ext cx="2178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F623BEA-C1DE-055F-6F0B-BFEFCF973DAB}"/>
                    </a:ext>
                  </a:extLst>
                </p14:cNvPr>
                <p14:cNvContentPartPr/>
                <p14:nvPr/>
              </p14:nvContentPartPr>
              <p14:xfrm>
                <a:off x="1317019" y="309485"/>
                <a:ext cx="790200" cy="421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F623BEA-C1DE-055F-6F0B-BFEFCF973D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8019" y="300845"/>
                  <a:ext cx="8078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CADD703-75C0-DC36-8ECC-5C8E903AF454}"/>
                    </a:ext>
                  </a:extLst>
                </p14:cNvPr>
                <p14:cNvContentPartPr/>
                <p14:nvPr/>
              </p14:nvContentPartPr>
              <p14:xfrm>
                <a:off x="1819579" y="411365"/>
                <a:ext cx="38520" cy="5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CADD703-75C0-DC36-8ECC-5C8E903AF4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10579" y="402365"/>
                  <a:ext cx="56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28D85A7-60BC-75B5-0BC2-34FAEE39F083}"/>
                    </a:ext>
                  </a:extLst>
                </p14:cNvPr>
                <p14:cNvContentPartPr/>
                <p14:nvPr/>
              </p14:nvContentPartPr>
              <p14:xfrm>
                <a:off x="1363819" y="391565"/>
                <a:ext cx="496080" cy="68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28D85A7-60BC-75B5-0BC2-34FAEE39F0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4819" y="382565"/>
                  <a:ext cx="513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D418818-BD19-C04E-C102-0C31843E51DB}"/>
                    </a:ext>
                  </a:extLst>
                </p14:cNvPr>
                <p14:cNvContentPartPr/>
                <p14:nvPr/>
              </p14:nvContentPartPr>
              <p14:xfrm>
                <a:off x="2228899" y="528005"/>
                <a:ext cx="224640" cy="114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D418818-BD19-C04E-C102-0C31843E51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19899" y="519365"/>
                  <a:ext cx="242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5802146-94E8-35E5-4D4F-F96521CCCD43}"/>
                    </a:ext>
                  </a:extLst>
                </p14:cNvPr>
                <p14:cNvContentPartPr/>
                <p14:nvPr/>
              </p14:nvContentPartPr>
              <p14:xfrm>
                <a:off x="2263819" y="449525"/>
                <a:ext cx="22320" cy="24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5802146-94E8-35E5-4D4F-F96521CCCD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54819" y="440885"/>
                  <a:ext cx="39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4F88594-F788-4CFB-9A1C-0090B2D9A987}"/>
                    </a:ext>
                  </a:extLst>
                </p14:cNvPr>
                <p14:cNvContentPartPr/>
                <p14:nvPr/>
              </p14:nvContentPartPr>
              <p14:xfrm>
                <a:off x="2592859" y="440525"/>
                <a:ext cx="873360" cy="194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4F88594-F788-4CFB-9A1C-0090B2D9A98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84219" y="431885"/>
                  <a:ext cx="891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A38603-1403-9E99-91EC-3E3FAA25660F}"/>
                    </a:ext>
                  </a:extLst>
                </p14:cNvPr>
                <p14:cNvContentPartPr/>
                <p14:nvPr/>
              </p14:nvContentPartPr>
              <p14:xfrm>
                <a:off x="2664859" y="379685"/>
                <a:ext cx="16920" cy="34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A38603-1403-9E99-91EC-3E3FAA25660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55859" y="370685"/>
                  <a:ext cx="34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C65D6A1-7CB4-0D12-2019-37D8B0661BA2}"/>
                    </a:ext>
                  </a:extLst>
                </p14:cNvPr>
                <p14:cNvContentPartPr/>
                <p14:nvPr/>
              </p14:nvContentPartPr>
              <p14:xfrm>
                <a:off x="3609139" y="382565"/>
                <a:ext cx="218160" cy="411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C65D6A1-7CB4-0D12-2019-37D8B0661BA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00139" y="373565"/>
                  <a:ext cx="2358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3EE5845-783A-BBF7-C68C-E786C0D37374}"/>
                    </a:ext>
                  </a:extLst>
                </p14:cNvPr>
                <p14:cNvContentPartPr/>
                <p14:nvPr/>
              </p14:nvContentPartPr>
              <p14:xfrm>
                <a:off x="3923059" y="319205"/>
                <a:ext cx="623160" cy="296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3EE5845-783A-BBF7-C68C-E786C0D373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14059" y="310205"/>
                  <a:ext cx="640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B58A133-BEE1-3604-4DB3-3A16D267E876}"/>
                    </a:ext>
                  </a:extLst>
                </p14:cNvPr>
                <p14:cNvContentPartPr/>
                <p14:nvPr/>
              </p14:nvContentPartPr>
              <p14:xfrm>
                <a:off x="4236979" y="403085"/>
                <a:ext cx="259560" cy="33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58A133-BEE1-3604-4DB3-3A16D267E8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28339" y="394085"/>
                  <a:ext cx="2772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36F371-ED0B-8A42-A838-693B21818852}"/>
              </a:ext>
            </a:extLst>
          </p:cNvPr>
          <p:cNvGrpSpPr/>
          <p:nvPr/>
        </p:nvGrpSpPr>
        <p:grpSpPr>
          <a:xfrm>
            <a:off x="5353699" y="907085"/>
            <a:ext cx="1970640" cy="536040"/>
            <a:chOff x="5353699" y="907085"/>
            <a:chExt cx="197064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A1C22FD-C5D1-9FD7-A129-03F54C380C47}"/>
                    </a:ext>
                  </a:extLst>
                </p14:cNvPr>
                <p14:cNvContentPartPr/>
                <p14:nvPr/>
              </p14:nvContentPartPr>
              <p14:xfrm>
                <a:off x="5353699" y="907085"/>
                <a:ext cx="1416960" cy="536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A1C22FD-C5D1-9FD7-A129-03F54C380C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44699" y="898085"/>
                  <a:ext cx="14346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A3742D4-6386-E0B8-1436-8EE43FD46014}"/>
                    </a:ext>
                  </a:extLst>
                </p14:cNvPr>
                <p14:cNvContentPartPr/>
                <p14:nvPr/>
              </p14:nvContentPartPr>
              <p14:xfrm>
                <a:off x="6437299" y="1044245"/>
                <a:ext cx="165960" cy="7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A3742D4-6386-E0B8-1436-8EE43FD4601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28299" y="1035605"/>
                  <a:ext cx="183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AE926A-135F-8CC8-4096-12EF64B94545}"/>
                    </a:ext>
                  </a:extLst>
                </p14:cNvPr>
                <p14:cNvContentPartPr/>
                <p14:nvPr/>
              </p14:nvContentPartPr>
              <p14:xfrm>
                <a:off x="7015819" y="936605"/>
                <a:ext cx="308520" cy="466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AE926A-135F-8CC8-4096-12EF64B9454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07179" y="927605"/>
                  <a:ext cx="326160" cy="48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8A4D93F-6B19-98F8-7F4F-2891A6F4A095}"/>
              </a:ext>
            </a:extLst>
          </p:cNvPr>
          <p:cNvGrpSpPr/>
          <p:nvPr/>
        </p:nvGrpSpPr>
        <p:grpSpPr>
          <a:xfrm>
            <a:off x="7524859" y="839045"/>
            <a:ext cx="2613960" cy="513000"/>
            <a:chOff x="7524859" y="839045"/>
            <a:chExt cx="261396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B477EC2-E1C9-7A3F-67D7-A969BD2AEAE3}"/>
                    </a:ext>
                  </a:extLst>
                </p14:cNvPr>
                <p14:cNvContentPartPr/>
                <p14:nvPr/>
              </p14:nvContentPartPr>
              <p14:xfrm>
                <a:off x="7524859" y="839045"/>
                <a:ext cx="1015200" cy="362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B477EC2-E1C9-7A3F-67D7-A969BD2AEAE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16219" y="830045"/>
                  <a:ext cx="10328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B2ABD7A-772B-A00C-09BD-0EA93A5D459E}"/>
                    </a:ext>
                  </a:extLst>
                </p14:cNvPr>
                <p14:cNvContentPartPr/>
                <p14:nvPr/>
              </p14:nvContentPartPr>
              <p14:xfrm>
                <a:off x="8357539" y="1000325"/>
                <a:ext cx="28440" cy="22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B2ABD7A-772B-A00C-09BD-0EA93A5D45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48539" y="991685"/>
                  <a:ext cx="46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C35262A-146F-022C-9C18-07F27D706379}"/>
                    </a:ext>
                  </a:extLst>
                </p14:cNvPr>
                <p14:cNvContentPartPr/>
                <p14:nvPr/>
              </p14:nvContentPartPr>
              <p14:xfrm>
                <a:off x="8028859" y="953525"/>
                <a:ext cx="272880" cy="25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C35262A-146F-022C-9C18-07F27D70637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19859" y="944525"/>
                  <a:ext cx="290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15F7631-BF1B-F76B-5810-7995A561F0D3}"/>
                    </a:ext>
                  </a:extLst>
                </p14:cNvPr>
                <p14:cNvContentPartPr/>
                <p14:nvPr/>
              </p14:nvContentPartPr>
              <p14:xfrm>
                <a:off x="8680459" y="846965"/>
                <a:ext cx="1458360" cy="505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15F7631-BF1B-F76B-5810-7995A561F0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71459" y="838325"/>
                  <a:ext cx="1476000" cy="52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3C4F0F7-99F1-4C9C-19C2-584B74EF243B}"/>
                  </a:ext>
                </a:extLst>
              </p14:cNvPr>
              <p14:cNvContentPartPr/>
              <p14:nvPr/>
            </p14:nvContentPartPr>
            <p14:xfrm>
              <a:off x="1599619" y="1710965"/>
              <a:ext cx="283320" cy="89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3C4F0F7-99F1-4C9C-19C2-584B74EF24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90979" y="1702325"/>
                <a:ext cx="300960" cy="10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48631091-61BE-73A0-49F4-62647E1F7E4A}"/>
              </a:ext>
            </a:extLst>
          </p:cNvPr>
          <p:cNvGrpSpPr/>
          <p:nvPr/>
        </p:nvGrpSpPr>
        <p:grpSpPr>
          <a:xfrm>
            <a:off x="1530139" y="996725"/>
            <a:ext cx="4088160" cy="951120"/>
            <a:chOff x="1530139" y="996725"/>
            <a:chExt cx="4088160" cy="95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79AD7F0-D1A9-70C6-3352-559B8C957DF8}"/>
                    </a:ext>
                  </a:extLst>
                </p14:cNvPr>
                <p14:cNvContentPartPr/>
                <p14:nvPr/>
              </p14:nvContentPartPr>
              <p14:xfrm>
                <a:off x="1530139" y="1245125"/>
                <a:ext cx="733680" cy="190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79AD7F0-D1A9-70C6-3352-559B8C957DF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21499" y="1236125"/>
                  <a:ext cx="751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23E18F-1803-A90D-ED59-21B4498E84C6}"/>
                    </a:ext>
                  </a:extLst>
                </p14:cNvPr>
                <p14:cNvContentPartPr/>
                <p14:nvPr/>
              </p14:nvContentPartPr>
              <p14:xfrm>
                <a:off x="2460739" y="1076645"/>
                <a:ext cx="469800" cy="344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23E18F-1803-A90D-ED59-21B4498E84C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52099" y="1068005"/>
                  <a:ext cx="4874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1D4034C-7075-779B-802F-4283F2446730}"/>
                    </a:ext>
                  </a:extLst>
                </p14:cNvPr>
                <p14:cNvContentPartPr/>
                <p14:nvPr/>
              </p14:nvContentPartPr>
              <p14:xfrm>
                <a:off x="2701939" y="1138925"/>
                <a:ext cx="7560" cy="13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1D4034C-7075-779B-802F-4283F244673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92939" y="1129925"/>
                  <a:ext cx="25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1F8956F-FB3D-EA00-A648-1704937DC388}"/>
                    </a:ext>
                  </a:extLst>
                </p14:cNvPr>
                <p14:cNvContentPartPr/>
                <p14:nvPr/>
              </p14:nvContentPartPr>
              <p14:xfrm>
                <a:off x="3138619" y="1065845"/>
                <a:ext cx="257760" cy="358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1F8956F-FB3D-EA00-A648-1704937DC38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29979" y="1056845"/>
                  <a:ext cx="2754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BBB5C2-2593-701D-045D-C1DB104E329F}"/>
                    </a:ext>
                  </a:extLst>
                </p14:cNvPr>
                <p14:cNvContentPartPr/>
                <p14:nvPr/>
              </p14:nvContentPartPr>
              <p14:xfrm>
                <a:off x="3577099" y="1226045"/>
                <a:ext cx="251640" cy="86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BBB5C2-2593-701D-045D-C1DB104E329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68099" y="1217405"/>
                  <a:ext cx="269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E6F401F-5B8B-3E61-710D-15F4509C035F}"/>
                    </a:ext>
                  </a:extLst>
                </p14:cNvPr>
                <p14:cNvContentPartPr/>
                <p14:nvPr/>
              </p14:nvContentPartPr>
              <p14:xfrm>
                <a:off x="3711739" y="1192925"/>
                <a:ext cx="154440" cy="141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E6F401F-5B8B-3E61-710D-15F4509C035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02739" y="1184285"/>
                  <a:ext cx="172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6AF7624-0F59-1501-445E-CBF086E2AE99}"/>
                    </a:ext>
                  </a:extLst>
                </p14:cNvPr>
                <p14:cNvContentPartPr/>
                <p14:nvPr/>
              </p14:nvContentPartPr>
              <p14:xfrm>
                <a:off x="3888859" y="1039565"/>
                <a:ext cx="497880" cy="282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6AF7624-0F59-1501-445E-CBF086E2AE9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79859" y="1030565"/>
                  <a:ext cx="5155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EA7068D-7ADF-0006-DF3F-5594412EBD13}"/>
                    </a:ext>
                  </a:extLst>
                </p14:cNvPr>
                <p14:cNvContentPartPr/>
                <p14:nvPr/>
              </p14:nvContentPartPr>
              <p14:xfrm>
                <a:off x="4066339" y="1110845"/>
                <a:ext cx="208440" cy="38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EA7068D-7ADF-0006-DF3F-5594412EBD1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57339" y="1101845"/>
                  <a:ext cx="226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0F42AF1-0D0E-1116-782F-DC868A455B57}"/>
                    </a:ext>
                  </a:extLst>
                </p14:cNvPr>
                <p14:cNvContentPartPr/>
                <p14:nvPr/>
              </p14:nvContentPartPr>
              <p14:xfrm>
                <a:off x="4029619" y="1073405"/>
                <a:ext cx="9000" cy="1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0F42AF1-0D0E-1116-782F-DC868A455B5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20979" y="1064405"/>
                  <a:ext cx="26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330C88C-E76A-1104-0317-C351D05C641A}"/>
                    </a:ext>
                  </a:extLst>
                </p14:cNvPr>
                <p14:cNvContentPartPr/>
                <p14:nvPr/>
              </p14:nvContentPartPr>
              <p14:xfrm>
                <a:off x="4490419" y="996725"/>
                <a:ext cx="626400" cy="316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330C88C-E76A-1104-0317-C351D05C641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81779" y="988085"/>
                  <a:ext cx="6440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2D823C7-D87C-E002-1539-3235D8AC6138}"/>
                    </a:ext>
                  </a:extLst>
                </p14:cNvPr>
                <p14:cNvContentPartPr/>
                <p14:nvPr/>
              </p14:nvContentPartPr>
              <p14:xfrm>
                <a:off x="2058259" y="1495325"/>
                <a:ext cx="1293840" cy="452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2D823C7-D87C-E002-1539-3235D8AC613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49619" y="1486685"/>
                  <a:ext cx="13114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00EB886-5232-62DF-63EF-AD7B5D3FBA09}"/>
                    </a:ext>
                  </a:extLst>
                </p14:cNvPr>
                <p14:cNvContentPartPr/>
                <p14:nvPr/>
              </p14:nvContentPartPr>
              <p14:xfrm>
                <a:off x="3002179" y="1586405"/>
                <a:ext cx="284760" cy="34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00EB886-5232-62DF-63EF-AD7B5D3FBA0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93539" y="1577765"/>
                  <a:ext cx="302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0D62EE7-D06A-D144-AC17-D5CBE3477703}"/>
                    </a:ext>
                  </a:extLst>
                </p14:cNvPr>
                <p14:cNvContentPartPr/>
                <p14:nvPr/>
              </p14:nvContentPartPr>
              <p14:xfrm>
                <a:off x="3557299" y="1479485"/>
                <a:ext cx="709560" cy="421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0D62EE7-D06A-D144-AC17-D5CBE347770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48659" y="1470485"/>
                  <a:ext cx="7272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A9C308B-E1EF-102D-C7B6-035A2ED72B94}"/>
                    </a:ext>
                  </a:extLst>
                </p14:cNvPr>
                <p14:cNvContentPartPr/>
                <p14:nvPr/>
              </p14:nvContentPartPr>
              <p14:xfrm>
                <a:off x="3801739" y="1537805"/>
                <a:ext cx="792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A9C308B-E1EF-102D-C7B6-035A2ED72B9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92739" y="1528805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809750-96B3-CF17-8D38-BD4875911DF1}"/>
                    </a:ext>
                  </a:extLst>
                </p14:cNvPr>
                <p14:cNvContentPartPr/>
                <p14:nvPr/>
              </p14:nvContentPartPr>
              <p14:xfrm>
                <a:off x="4503739" y="1667045"/>
                <a:ext cx="299160" cy="113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809750-96B3-CF17-8D38-BD4875911DF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95099" y="1658405"/>
                  <a:ext cx="316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3305B3A-CC5F-2CB2-B4B2-A1825982A714}"/>
                    </a:ext>
                  </a:extLst>
                </p14:cNvPr>
                <p14:cNvContentPartPr/>
                <p14:nvPr/>
              </p14:nvContentPartPr>
              <p14:xfrm>
                <a:off x="4662139" y="1515485"/>
                <a:ext cx="13320" cy="6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3305B3A-CC5F-2CB2-B4B2-A1825982A71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53499" y="1506485"/>
                  <a:ext cx="30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C885612-3436-0F74-DE1C-E84749CA9FE6}"/>
                    </a:ext>
                  </a:extLst>
                </p14:cNvPr>
                <p14:cNvContentPartPr/>
                <p14:nvPr/>
              </p14:nvContentPartPr>
              <p14:xfrm>
                <a:off x="5136619" y="1590725"/>
                <a:ext cx="20160" cy="204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C885612-3436-0F74-DE1C-E84749CA9FE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27619" y="1581725"/>
                  <a:ext cx="37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629DF96-B159-A7AE-9A9A-E8491CA24151}"/>
                    </a:ext>
                  </a:extLst>
                </p14:cNvPr>
                <p14:cNvContentPartPr/>
                <p14:nvPr/>
              </p14:nvContentPartPr>
              <p14:xfrm>
                <a:off x="5229499" y="1665245"/>
                <a:ext cx="111240" cy="138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629DF96-B159-A7AE-9A9A-E8491CA2415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20499" y="1656245"/>
                  <a:ext cx="128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ED0A5E6-3A4A-873F-03F1-6FF7C7F46FB9}"/>
                    </a:ext>
                  </a:extLst>
                </p14:cNvPr>
                <p14:cNvContentPartPr/>
                <p14:nvPr/>
              </p14:nvContentPartPr>
              <p14:xfrm>
                <a:off x="5392219" y="1687565"/>
                <a:ext cx="78120" cy="170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ED0A5E6-3A4A-873F-03F1-6FF7C7F46FB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83219" y="1678565"/>
                  <a:ext cx="95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3E2C371-734B-8754-16A5-23BBC316583D}"/>
                    </a:ext>
                  </a:extLst>
                </p14:cNvPr>
                <p14:cNvContentPartPr/>
                <p14:nvPr/>
              </p14:nvContentPartPr>
              <p14:xfrm>
                <a:off x="5497339" y="1705925"/>
                <a:ext cx="120960" cy="147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3E2C371-734B-8754-16A5-23BBC316583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488339" y="1696925"/>
                  <a:ext cx="13860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67DFAE0-90B5-6CC3-E7C9-B1A230B941E3}"/>
              </a:ext>
            </a:extLst>
          </p:cNvPr>
          <p:cNvGrpSpPr/>
          <p:nvPr/>
        </p:nvGrpSpPr>
        <p:grpSpPr>
          <a:xfrm>
            <a:off x="5858419" y="1595405"/>
            <a:ext cx="1385280" cy="341640"/>
            <a:chOff x="5858419" y="1595405"/>
            <a:chExt cx="13852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A5F6B9B-1F3A-9F26-457F-7A9C96C082CA}"/>
                    </a:ext>
                  </a:extLst>
                </p14:cNvPr>
                <p14:cNvContentPartPr/>
                <p14:nvPr/>
              </p14:nvContentPartPr>
              <p14:xfrm>
                <a:off x="5892259" y="1658405"/>
                <a:ext cx="165240" cy="170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A5F6B9B-1F3A-9F26-457F-7A9C96C082C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883619" y="1649405"/>
                  <a:ext cx="182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AE1795B-E957-2509-1556-FC049C234F3D}"/>
                    </a:ext>
                  </a:extLst>
                </p14:cNvPr>
                <p14:cNvContentPartPr/>
                <p14:nvPr/>
              </p14:nvContentPartPr>
              <p14:xfrm>
                <a:off x="5858419" y="1722485"/>
                <a:ext cx="290160" cy="81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AE1795B-E957-2509-1556-FC049C234F3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849779" y="1713485"/>
                  <a:ext cx="307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DC810F6-53CF-DECB-EF48-62D775560A9E}"/>
                    </a:ext>
                  </a:extLst>
                </p14:cNvPr>
                <p14:cNvContentPartPr/>
                <p14:nvPr/>
              </p14:nvContentPartPr>
              <p14:xfrm>
                <a:off x="6385819" y="1595405"/>
                <a:ext cx="85320" cy="247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DC810F6-53CF-DECB-EF48-62D775560A9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376819" y="1586405"/>
                  <a:ext cx="1029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68497CE-4F03-0367-0D5C-350AC6ADC162}"/>
                    </a:ext>
                  </a:extLst>
                </p14:cNvPr>
                <p14:cNvContentPartPr/>
                <p14:nvPr/>
              </p14:nvContentPartPr>
              <p14:xfrm>
                <a:off x="6526219" y="1601525"/>
                <a:ext cx="126720" cy="169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68497CE-4F03-0367-0D5C-350AC6ADC16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17579" y="1592885"/>
                  <a:ext cx="144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C3F9CD3-8056-8E9D-4A50-FA1FDBE684FE}"/>
                    </a:ext>
                  </a:extLst>
                </p14:cNvPr>
                <p14:cNvContentPartPr/>
                <p14:nvPr/>
              </p14:nvContentPartPr>
              <p14:xfrm>
                <a:off x="6620899" y="1804925"/>
                <a:ext cx="93240" cy="132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C3F9CD3-8056-8E9D-4A50-FA1FDBE684F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612259" y="1795925"/>
                  <a:ext cx="110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2F934BA-A5E9-A058-1BB8-7FCE5F2F8D83}"/>
                    </a:ext>
                  </a:extLst>
                </p14:cNvPr>
                <p14:cNvContentPartPr/>
                <p14:nvPr/>
              </p14:nvContentPartPr>
              <p14:xfrm>
                <a:off x="6814939" y="1649405"/>
                <a:ext cx="110160" cy="146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2F934BA-A5E9-A058-1BB8-7FCE5F2F8D8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06299" y="1640765"/>
                  <a:ext cx="127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7D91D9D-BF09-0EF0-873E-081FC2F09B2F}"/>
                    </a:ext>
                  </a:extLst>
                </p14:cNvPr>
                <p14:cNvContentPartPr/>
                <p14:nvPr/>
              </p14:nvContentPartPr>
              <p14:xfrm>
                <a:off x="6970099" y="1670285"/>
                <a:ext cx="88200" cy="123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7D91D9D-BF09-0EF0-873E-081FC2F09B2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61459" y="1661285"/>
                  <a:ext cx="105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8F8CA02-076A-82A6-F55D-84B103134A44}"/>
                    </a:ext>
                  </a:extLst>
                </p14:cNvPr>
                <p14:cNvContentPartPr/>
                <p14:nvPr/>
              </p14:nvContentPartPr>
              <p14:xfrm>
                <a:off x="7129579" y="1623485"/>
                <a:ext cx="114120" cy="173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8F8CA02-076A-82A6-F55D-84B103134A4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20939" y="1614845"/>
                  <a:ext cx="13176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5981376-BD19-5339-6093-D83DC8088BCC}"/>
              </a:ext>
            </a:extLst>
          </p:cNvPr>
          <p:cNvGrpSpPr/>
          <p:nvPr/>
        </p:nvGrpSpPr>
        <p:grpSpPr>
          <a:xfrm>
            <a:off x="7480219" y="1553285"/>
            <a:ext cx="723960" cy="267480"/>
            <a:chOff x="7480219" y="1553285"/>
            <a:chExt cx="72396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4910557-9CFA-A27B-136A-D95677C10DEB}"/>
                    </a:ext>
                  </a:extLst>
                </p14:cNvPr>
                <p14:cNvContentPartPr/>
                <p14:nvPr/>
              </p14:nvContentPartPr>
              <p14:xfrm>
                <a:off x="7518019" y="1553285"/>
                <a:ext cx="157680" cy="228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4910557-9CFA-A27B-136A-D95677C10DE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09379" y="1544285"/>
                  <a:ext cx="175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5EB4F50-A5FE-18EA-AD7F-EEBD94F30821}"/>
                    </a:ext>
                  </a:extLst>
                </p14:cNvPr>
                <p14:cNvContentPartPr/>
                <p14:nvPr/>
              </p14:nvContentPartPr>
              <p14:xfrm>
                <a:off x="7480219" y="1684325"/>
                <a:ext cx="190800" cy="9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5EB4F50-A5FE-18EA-AD7F-EEBD94F3082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71219" y="1675325"/>
                  <a:ext cx="208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CB3524D-BABB-704B-4366-168C077E9A68}"/>
                    </a:ext>
                  </a:extLst>
                </p14:cNvPr>
                <p14:cNvContentPartPr/>
                <p14:nvPr/>
              </p14:nvContentPartPr>
              <p14:xfrm>
                <a:off x="7630339" y="1696925"/>
                <a:ext cx="573840" cy="123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CB3524D-BABB-704B-4366-168C077E9A6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21699" y="1688285"/>
                  <a:ext cx="591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FFF5B9B-0CBE-A656-F72E-E1C880ACC0B2}"/>
                    </a:ext>
                  </a:extLst>
                </p14:cNvPr>
                <p14:cNvContentPartPr/>
                <p14:nvPr/>
              </p14:nvContentPartPr>
              <p14:xfrm>
                <a:off x="7860019" y="1565165"/>
                <a:ext cx="23760" cy="13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FFF5B9B-0CBE-A656-F72E-E1C880ACC0B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851379" y="1556165"/>
                  <a:ext cx="414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5DF37BE-8754-9EEE-AFE0-8EC8343EEEEF}"/>
              </a:ext>
            </a:extLst>
          </p:cNvPr>
          <p:cNvGrpSpPr/>
          <p:nvPr/>
        </p:nvGrpSpPr>
        <p:grpSpPr>
          <a:xfrm>
            <a:off x="8446459" y="1390925"/>
            <a:ext cx="1971000" cy="503640"/>
            <a:chOff x="8446459" y="1390925"/>
            <a:chExt cx="197100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6C09BBA-D77F-DA86-0128-45C99E279E9D}"/>
                    </a:ext>
                  </a:extLst>
                </p14:cNvPr>
                <p14:cNvContentPartPr/>
                <p14:nvPr/>
              </p14:nvContentPartPr>
              <p14:xfrm>
                <a:off x="8446459" y="1435925"/>
                <a:ext cx="999360" cy="458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6C09BBA-D77F-DA86-0128-45C99E279E9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437819" y="1427285"/>
                  <a:ext cx="101700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A627DA2-A9A5-EAD8-9742-29D23BD8D876}"/>
                    </a:ext>
                  </a:extLst>
                </p14:cNvPr>
                <p14:cNvContentPartPr/>
                <p14:nvPr/>
              </p14:nvContentPartPr>
              <p14:xfrm>
                <a:off x="9696379" y="1390925"/>
                <a:ext cx="721080" cy="315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A627DA2-A9A5-EAD8-9742-29D23BD8D87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687739" y="1381925"/>
                  <a:ext cx="7387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287A804-4065-AF09-2460-15115AF4E91C}"/>
                    </a:ext>
                  </a:extLst>
                </p14:cNvPr>
                <p14:cNvContentPartPr/>
                <p14:nvPr/>
              </p14:nvContentPartPr>
              <p14:xfrm>
                <a:off x="9684139" y="1521965"/>
                <a:ext cx="327600" cy="50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287A804-4065-AF09-2460-15115AF4E91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675499" y="1512965"/>
                  <a:ext cx="34524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00972FC-2D7A-EFA7-DE19-235BAF79A4A0}"/>
                  </a:ext>
                </a:extLst>
              </p14:cNvPr>
              <p14:cNvContentPartPr/>
              <p14:nvPr/>
            </p14:nvContentPartPr>
            <p14:xfrm>
              <a:off x="1547419" y="2119925"/>
              <a:ext cx="361080" cy="376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00972FC-2D7A-EFA7-DE19-235BAF79A4A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538779" y="2110925"/>
                <a:ext cx="3787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3728FDD-C762-9A21-5C4D-12987A6F8E06}"/>
                  </a:ext>
                </a:extLst>
              </p14:cNvPr>
              <p14:cNvContentPartPr/>
              <p14:nvPr/>
            </p14:nvContentPartPr>
            <p14:xfrm>
              <a:off x="2171299" y="2042885"/>
              <a:ext cx="664200" cy="332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3728FDD-C762-9A21-5C4D-12987A6F8E0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162299" y="2034245"/>
                <a:ext cx="68184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F5263AA-3C36-51E9-5E31-D8A1EF83F539}"/>
                  </a:ext>
                </a:extLst>
              </p14:cNvPr>
              <p14:cNvContentPartPr/>
              <p14:nvPr/>
            </p14:nvContentPartPr>
            <p14:xfrm>
              <a:off x="2713459" y="2151245"/>
              <a:ext cx="167760" cy="12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F5263AA-3C36-51E9-5E31-D8A1EF83F53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704459" y="2142245"/>
                <a:ext cx="185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883A387-62CF-3CDE-15F2-09B51F2AD07B}"/>
                  </a:ext>
                </a:extLst>
              </p14:cNvPr>
              <p14:cNvContentPartPr/>
              <p14:nvPr/>
            </p14:nvContentPartPr>
            <p14:xfrm>
              <a:off x="2831539" y="2188685"/>
              <a:ext cx="474840" cy="141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883A387-62CF-3CDE-15F2-09B51F2AD07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822899" y="2179685"/>
                <a:ext cx="4924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0EFAF85-EF08-11BD-7E67-810496133D59}"/>
                  </a:ext>
                </a:extLst>
              </p14:cNvPr>
              <p14:cNvContentPartPr/>
              <p14:nvPr/>
            </p14:nvContentPartPr>
            <p14:xfrm>
              <a:off x="3132499" y="2071685"/>
              <a:ext cx="19440" cy="5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0EFAF85-EF08-11BD-7E67-810496133D5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123859" y="2063045"/>
                <a:ext cx="370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5059988-4FEF-9295-BF11-7380D6381ADB}"/>
                  </a:ext>
                </a:extLst>
              </p14:cNvPr>
              <p14:cNvContentPartPr/>
              <p14:nvPr/>
            </p14:nvContentPartPr>
            <p14:xfrm>
              <a:off x="3236539" y="2161325"/>
              <a:ext cx="47520" cy="17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5059988-4FEF-9295-BF11-7380D6381AD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227539" y="2152685"/>
                <a:ext cx="651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DDE78FC-625A-8E6F-68D0-75D7D080EDE5}"/>
                  </a:ext>
                </a:extLst>
              </p14:cNvPr>
              <p14:cNvContentPartPr/>
              <p14:nvPr/>
            </p14:nvContentPartPr>
            <p14:xfrm>
              <a:off x="3513739" y="1964405"/>
              <a:ext cx="801000" cy="541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DDE78FC-625A-8E6F-68D0-75D7D080EDE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505099" y="1955405"/>
                <a:ext cx="81864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B5AC553-C9CE-F805-904C-5325355F9CCB}"/>
                  </a:ext>
                </a:extLst>
              </p14:cNvPr>
              <p14:cNvContentPartPr/>
              <p14:nvPr/>
            </p14:nvContentPartPr>
            <p14:xfrm>
              <a:off x="3821179" y="2032445"/>
              <a:ext cx="9000" cy="16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B5AC553-C9CE-F805-904C-5325355F9CC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812539" y="2023445"/>
                <a:ext cx="2664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10855DAF-E155-C538-47E8-F0B6146D7E09}"/>
              </a:ext>
            </a:extLst>
          </p:cNvPr>
          <p:cNvGrpSpPr/>
          <p:nvPr/>
        </p:nvGrpSpPr>
        <p:grpSpPr>
          <a:xfrm>
            <a:off x="4475299" y="1957565"/>
            <a:ext cx="1839600" cy="435600"/>
            <a:chOff x="4475299" y="1957565"/>
            <a:chExt cx="183960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051B13A-8173-3A66-E36C-88669A575315}"/>
                    </a:ext>
                  </a:extLst>
                </p14:cNvPr>
                <p14:cNvContentPartPr/>
                <p14:nvPr/>
              </p14:nvContentPartPr>
              <p14:xfrm>
                <a:off x="4475299" y="1957565"/>
                <a:ext cx="1613520" cy="382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051B13A-8173-3A66-E36C-88669A57531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466299" y="1948565"/>
                  <a:ext cx="16311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167DCFA-113F-916D-8FA9-6E701AB694ED}"/>
                    </a:ext>
                  </a:extLst>
                </p14:cNvPr>
                <p14:cNvContentPartPr/>
                <p14:nvPr/>
              </p14:nvContentPartPr>
              <p14:xfrm>
                <a:off x="5784259" y="2073485"/>
                <a:ext cx="9000" cy="4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167DCFA-113F-916D-8FA9-6E701AB694E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775619" y="2064485"/>
                  <a:ext cx="26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94D452C-0704-CBD9-17B2-E150E9F5EFD3}"/>
                    </a:ext>
                  </a:extLst>
                </p14:cNvPr>
                <p14:cNvContentPartPr/>
                <p14:nvPr/>
              </p14:nvContentPartPr>
              <p14:xfrm>
                <a:off x="5405179" y="2074565"/>
                <a:ext cx="303840" cy="17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94D452C-0704-CBD9-17B2-E150E9F5EFD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96539" y="2065565"/>
                  <a:ext cx="321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030FA8E-A2F7-740A-725C-741BC0C09F7B}"/>
                    </a:ext>
                  </a:extLst>
                </p14:cNvPr>
                <p14:cNvContentPartPr/>
                <p14:nvPr/>
              </p14:nvContentPartPr>
              <p14:xfrm>
                <a:off x="4513819" y="2098685"/>
                <a:ext cx="308520" cy="30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030FA8E-A2F7-740A-725C-741BC0C09F7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505179" y="2089685"/>
                  <a:ext cx="326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57F53E4-F1B9-D71F-228F-EAAD879FAA3E}"/>
                    </a:ext>
                  </a:extLst>
                </p14:cNvPr>
                <p14:cNvContentPartPr/>
                <p14:nvPr/>
              </p14:nvContentPartPr>
              <p14:xfrm>
                <a:off x="6289339" y="2382365"/>
                <a:ext cx="25560" cy="10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57F53E4-F1B9-D71F-228F-EAAD879FAA3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280699" y="2373725"/>
                  <a:ext cx="432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9F7C9F4-436B-E1CF-FB4E-364C8A61E8BA}"/>
              </a:ext>
            </a:extLst>
          </p:cNvPr>
          <p:cNvGrpSpPr/>
          <p:nvPr/>
        </p:nvGrpSpPr>
        <p:grpSpPr>
          <a:xfrm>
            <a:off x="1464259" y="2731205"/>
            <a:ext cx="1359360" cy="553320"/>
            <a:chOff x="1464259" y="2731205"/>
            <a:chExt cx="135936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ADC732C-F554-4EC0-DAB9-A64BC5F22579}"/>
                    </a:ext>
                  </a:extLst>
                </p14:cNvPr>
                <p14:cNvContentPartPr/>
                <p14:nvPr/>
              </p14:nvContentPartPr>
              <p14:xfrm>
                <a:off x="1464259" y="2731205"/>
                <a:ext cx="1359360" cy="553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ADC732C-F554-4EC0-DAB9-A64BC5F2257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55619" y="2722565"/>
                  <a:ext cx="137700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02ACCFE-D57C-81B9-22F1-4EF8626BD30F}"/>
                    </a:ext>
                  </a:extLst>
                </p14:cNvPr>
                <p14:cNvContentPartPr/>
                <p14:nvPr/>
              </p14:nvContentPartPr>
              <p14:xfrm>
                <a:off x="2048539" y="2843165"/>
                <a:ext cx="7920" cy="12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02ACCFE-D57C-81B9-22F1-4EF8626BD30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039899" y="2834165"/>
                  <a:ext cx="25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5DD23C5-146D-884A-5683-D739DBF166D7}"/>
                    </a:ext>
                  </a:extLst>
                </p14:cNvPr>
                <p14:cNvContentPartPr/>
                <p14:nvPr/>
              </p14:nvContentPartPr>
              <p14:xfrm>
                <a:off x="1804819" y="2806445"/>
                <a:ext cx="31680" cy="10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5DD23C5-146D-884A-5683-D739DBF166D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795819" y="2797805"/>
                  <a:ext cx="4932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C7A86F5-2699-FD06-4242-F66205D3DFC5}"/>
                  </a:ext>
                </a:extLst>
              </p14:cNvPr>
              <p14:cNvContentPartPr/>
              <p14:nvPr/>
            </p14:nvContentPartPr>
            <p14:xfrm>
              <a:off x="9504859" y="3278045"/>
              <a:ext cx="71640" cy="1116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C7A86F5-2699-FD06-4242-F66205D3DFC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495859" y="3269045"/>
                <a:ext cx="8928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B33210A-1ACE-900B-3BAE-6B2DF50D02EF}"/>
              </a:ext>
            </a:extLst>
          </p:cNvPr>
          <p:cNvGrpSpPr/>
          <p:nvPr/>
        </p:nvGrpSpPr>
        <p:grpSpPr>
          <a:xfrm>
            <a:off x="9596299" y="3076085"/>
            <a:ext cx="1201320" cy="373680"/>
            <a:chOff x="9596299" y="3076085"/>
            <a:chExt cx="120132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7E7FA5D-D68C-EC94-4CE5-16AB535C12F3}"/>
                    </a:ext>
                  </a:extLst>
                </p14:cNvPr>
                <p14:cNvContentPartPr/>
                <p14:nvPr/>
              </p14:nvContentPartPr>
              <p14:xfrm>
                <a:off x="9596299" y="3076085"/>
                <a:ext cx="1201320" cy="373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7E7FA5D-D68C-EC94-4CE5-16AB535C12F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87659" y="3067445"/>
                  <a:ext cx="12189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84A6F83-DF98-08C7-4C63-289CA67A8D4B}"/>
                    </a:ext>
                  </a:extLst>
                </p14:cNvPr>
                <p14:cNvContentPartPr/>
                <p14:nvPr/>
              </p14:nvContentPartPr>
              <p14:xfrm>
                <a:off x="10391539" y="3227285"/>
                <a:ext cx="195840" cy="48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84A6F83-DF98-08C7-4C63-289CA67A8D4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82899" y="3218285"/>
                  <a:ext cx="213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6EF9EBF-AE12-EC5B-661A-F873A313F33D}"/>
                    </a:ext>
                  </a:extLst>
                </p14:cNvPr>
                <p14:cNvContentPartPr/>
                <p14:nvPr/>
              </p14:nvContentPartPr>
              <p14:xfrm>
                <a:off x="10163659" y="3226205"/>
                <a:ext cx="10800" cy="1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6EF9EBF-AE12-EC5B-661A-F873A313F33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54659" y="3217205"/>
                  <a:ext cx="28440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D63381F-4A59-A7A9-5036-4B2242B625C3}"/>
                  </a:ext>
                </a:extLst>
              </p14:cNvPr>
              <p14:cNvContentPartPr/>
              <p14:nvPr/>
            </p14:nvContentPartPr>
            <p14:xfrm>
              <a:off x="2907139" y="3635525"/>
              <a:ext cx="570960" cy="2858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D63381F-4A59-A7A9-5036-4B2242B625C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898499" y="3626885"/>
                <a:ext cx="588600" cy="30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79480A6-3460-C0DB-C866-4B9B05AA8503}"/>
              </a:ext>
            </a:extLst>
          </p:cNvPr>
          <p:cNvGrpSpPr/>
          <p:nvPr/>
        </p:nvGrpSpPr>
        <p:grpSpPr>
          <a:xfrm>
            <a:off x="2817499" y="3042245"/>
            <a:ext cx="6838560" cy="1006560"/>
            <a:chOff x="2817499" y="3042245"/>
            <a:chExt cx="6838560" cy="10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4733257-0895-E47E-8D8C-5DC3F9525F46}"/>
                    </a:ext>
                  </a:extLst>
                </p14:cNvPr>
                <p14:cNvContentPartPr/>
                <p14:nvPr/>
              </p14:nvContentPartPr>
              <p14:xfrm>
                <a:off x="2817499" y="3092645"/>
                <a:ext cx="934200" cy="391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4733257-0895-E47E-8D8C-5DC3F9525F4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08499" y="3083645"/>
                  <a:ext cx="9518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555C4EE-A002-13A4-492C-78971461EC88}"/>
                    </a:ext>
                  </a:extLst>
                </p14:cNvPr>
                <p14:cNvContentPartPr/>
                <p14:nvPr/>
              </p14:nvContentPartPr>
              <p14:xfrm>
                <a:off x="3588979" y="3269405"/>
                <a:ext cx="28440" cy="3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555C4EE-A002-13A4-492C-78971461EC8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79979" y="3260405"/>
                  <a:ext cx="46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850CE72-8ECB-769D-49A4-587578A2C653}"/>
                    </a:ext>
                  </a:extLst>
                </p14:cNvPr>
                <p14:cNvContentPartPr/>
                <p14:nvPr/>
              </p14:nvContentPartPr>
              <p14:xfrm>
                <a:off x="3192259" y="3243125"/>
                <a:ext cx="367560" cy="65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850CE72-8ECB-769D-49A4-587578A2C65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183259" y="3234125"/>
                  <a:ext cx="385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10B494A-BAAD-B06C-554A-7E2D1450931F}"/>
                    </a:ext>
                  </a:extLst>
                </p14:cNvPr>
                <p14:cNvContentPartPr/>
                <p14:nvPr/>
              </p14:nvContentPartPr>
              <p14:xfrm>
                <a:off x="3904699" y="3042245"/>
                <a:ext cx="1203480" cy="608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10B494A-BAAD-B06C-554A-7E2D1450931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895699" y="3033245"/>
                  <a:ext cx="122112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FBA2353-071E-A71E-C991-5839DF525DC4}"/>
                    </a:ext>
                  </a:extLst>
                </p14:cNvPr>
                <p14:cNvContentPartPr/>
                <p14:nvPr/>
              </p14:nvContentPartPr>
              <p14:xfrm>
                <a:off x="4226899" y="3194525"/>
                <a:ext cx="303840" cy="36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FBA2353-071E-A71E-C991-5839DF525DC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217899" y="3185525"/>
                  <a:ext cx="321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9B41B05-C9B4-C4DA-BF48-E547A6930740}"/>
                    </a:ext>
                  </a:extLst>
                </p14:cNvPr>
                <p14:cNvContentPartPr/>
                <p14:nvPr/>
              </p14:nvContentPartPr>
              <p14:xfrm>
                <a:off x="5393659" y="3175085"/>
                <a:ext cx="537480" cy="296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9B41B05-C9B4-C4DA-BF48-E547A693074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85019" y="3166445"/>
                  <a:ext cx="5551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5BB1750-29F8-35F2-CB84-F03E81E63291}"/>
                    </a:ext>
                  </a:extLst>
                </p14:cNvPr>
                <p14:cNvContentPartPr/>
                <p14:nvPr/>
              </p14:nvContentPartPr>
              <p14:xfrm>
                <a:off x="6092059" y="3048725"/>
                <a:ext cx="1435320" cy="592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5BB1750-29F8-35F2-CB84-F03E81E6329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083059" y="3039725"/>
                  <a:ext cx="145296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7A5203A-10EC-6EDC-0411-69FBEBD7A0D5}"/>
                    </a:ext>
                  </a:extLst>
                </p14:cNvPr>
                <p14:cNvContentPartPr/>
                <p14:nvPr/>
              </p14:nvContentPartPr>
              <p14:xfrm>
                <a:off x="7442779" y="3215765"/>
                <a:ext cx="19440" cy="9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7A5203A-10EC-6EDC-0411-69FBEBD7A0D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33779" y="3206765"/>
                  <a:ext cx="37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DE3B558-07D1-BE89-F01A-B745D8AA7981}"/>
                    </a:ext>
                  </a:extLst>
                </p14:cNvPr>
                <p14:cNvContentPartPr/>
                <p14:nvPr/>
              </p14:nvContentPartPr>
              <p14:xfrm>
                <a:off x="7107979" y="3143045"/>
                <a:ext cx="343800" cy="54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DE3B558-07D1-BE89-F01A-B745D8AA798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098979" y="3134045"/>
                  <a:ext cx="361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94F13C5-B96B-B14D-7773-37FF847C61C8}"/>
                    </a:ext>
                  </a:extLst>
                </p14:cNvPr>
                <p14:cNvContentPartPr/>
                <p14:nvPr/>
              </p14:nvContentPartPr>
              <p14:xfrm>
                <a:off x="7677139" y="3048005"/>
                <a:ext cx="1640160" cy="604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94F13C5-B96B-B14D-7773-37FF847C61C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668499" y="3039005"/>
                  <a:ext cx="165780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70A1842-46F7-DBE1-F69D-AFE13031F1F4}"/>
                    </a:ext>
                  </a:extLst>
                </p14:cNvPr>
                <p14:cNvContentPartPr/>
                <p14:nvPr/>
              </p14:nvContentPartPr>
              <p14:xfrm>
                <a:off x="8369419" y="3284165"/>
                <a:ext cx="72720" cy="29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70A1842-46F7-DBE1-F69D-AFE13031F1F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360779" y="3275165"/>
                  <a:ext cx="90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D5A21BB-B217-4F3B-7127-DC8F29C9A63A}"/>
                    </a:ext>
                  </a:extLst>
                </p14:cNvPr>
                <p14:cNvContentPartPr/>
                <p14:nvPr/>
              </p14:nvContentPartPr>
              <p14:xfrm>
                <a:off x="3649819" y="3571085"/>
                <a:ext cx="1213920" cy="366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D5A21BB-B217-4F3B-7127-DC8F29C9A63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641179" y="3562445"/>
                  <a:ext cx="12315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67C6FE3-BE47-DAD8-28C7-256324F5BB84}"/>
                    </a:ext>
                  </a:extLst>
                </p14:cNvPr>
                <p14:cNvContentPartPr/>
                <p14:nvPr/>
              </p14:nvContentPartPr>
              <p14:xfrm>
                <a:off x="4235539" y="3693485"/>
                <a:ext cx="29880" cy="11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67C6FE3-BE47-DAD8-28C7-256324F5BB8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226539" y="3684485"/>
                  <a:ext cx="47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A9DBAC0-0588-82E7-34D7-8E96B8B17078}"/>
                    </a:ext>
                  </a:extLst>
                </p14:cNvPr>
                <p14:cNvContentPartPr/>
                <p14:nvPr/>
              </p14:nvContentPartPr>
              <p14:xfrm>
                <a:off x="3866899" y="3677645"/>
                <a:ext cx="54000" cy="19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A9DBAC0-0588-82E7-34D7-8E96B8B1707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857899" y="3668645"/>
                  <a:ext cx="71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3B5A322-D834-4C64-FFB8-0D3926B228F5}"/>
                    </a:ext>
                  </a:extLst>
                </p14:cNvPr>
                <p14:cNvContentPartPr/>
                <p14:nvPr/>
              </p14:nvContentPartPr>
              <p14:xfrm>
                <a:off x="5014219" y="3613205"/>
                <a:ext cx="919800" cy="334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3B5A322-D834-4C64-FFB8-0D3926B228F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005579" y="3604205"/>
                  <a:ext cx="9374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A2F7431-77CE-3BBE-EBC4-CB0D0BDE6CED}"/>
                    </a:ext>
                  </a:extLst>
                </p14:cNvPr>
                <p14:cNvContentPartPr/>
                <p14:nvPr/>
              </p14:nvContentPartPr>
              <p14:xfrm>
                <a:off x="5495539" y="3714005"/>
                <a:ext cx="253800" cy="25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A2F7431-77CE-3BBE-EBC4-CB0D0BDE6CE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486539" y="3705365"/>
                  <a:ext cx="271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7C6D25F-98FA-F540-B8E1-FC17BC3D5560}"/>
                    </a:ext>
                  </a:extLst>
                </p14:cNvPr>
                <p14:cNvContentPartPr/>
                <p14:nvPr/>
              </p14:nvContentPartPr>
              <p14:xfrm>
                <a:off x="6211579" y="3689525"/>
                <a:ext cx="645120" cy="251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7C6D25F-98FA-F540-B8E1-FC17BC3D556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02579" y="3680885"/>
                  <a:ext cx="662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2D3EF1A-21DB-DCF7-EDBC-A3FDDABD6FBF}"/>
                    </a:ext>
                  </a:extLst>
                </p14:cNvPr>
                <p14:cNvContentPartPr/>
                <p14:nvPr/>
              </p14:nvContentPartPr>
              <p14:xfrm>
                <a:off x="7017619" y="3769445"/>
                <a:ext cx="1042560" cy="192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2D3EF1A-21DB-DCF7-EDBC-A3FDDABD6FB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008619" y="3760805"/>
                  <a:ext cx="1060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83E4178-09B5-6419-9489-206F4F53AA96}"/>
                    </a:ext>
                  </a:extLst>
                </p14:cNvPr>
                <p14:cNvContentPartPr/>
                <p14:nvPr/>
              </p14:nvContentPartPr>
              <p14:xfrm>
                <a:off x="8171059" y="3525365"/>
                <a:ext cx="1485000" cy="523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83E4178-09B5-6419-9489-206F4F53AA9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162059" y="3516365"/>
                  <a:ext cx="150264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799958B-C8AF-4996-F721-764024914577}"/>
                    </a:ext>
                  </a:extLst>
                </p14:cNvPr>
                <p14:cNvContentPartPr/>
                <p14:nvPr/>
              </p14:nvContentPartPr>
              <p14:xfrm>
                <a:off x="9146299" y="3701045"/>
                <a:ext cx="33120" cy="6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799958B-C8AF-4996-F721-76402491457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137659" y="3692045"/>
                  <a:ext cx="50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34F1EC5-090F-9D15-1439-EE8E6D34E3A1}"/>
                    </a:ext>
                  </a:extLst>
                </p14:cNvPr>
                <p14:cNvContentPartPr/>
                <p14:nvPr/>
              </p14:nvContentPartPr>
              <p14:xfrm>
                <a:off x="8834179" y="3696005"/>
                <a:ext cx="312840" cy="5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34F1EC5-090F-9D15-1439-EE8E6D34E3A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825179" y="3687365"/>
                  <a:ext cx="330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0FB1099-ED2C-EE97-57FA-40B9AE8CD7B8}"/>
                    </a:ext>
                  </a:extLst>
                </p14:cNvPr>
                <p14:cNvContentPartPr/>
                <p14:nvPr/>
              </p14:nvContentPartPr>
              <p14:xfrm>
                <a:off x="8462659" y="3691685"/>
                <a:ext cx="71640" cy="3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0FB1099-ED2C-EE97-57FA-40B9AE8CD7B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453659" y="3683045"/>
                  <a:ext cx="892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D9E3CF8-27C3-282E-A6D6-7AEC7CF02BB3}"/>
              </a:ext>
            </a:extLst>
          </p:cNvPr>
          <p:cNvGrpSpPr/>
          <p:nvPr/>
        </p:nvGrpSpPr>
        <p:grpSpPr>
          <a:xfrm>
            <a:off x="1726699" y="4330325"/>
            <a:ext cx="2075040" cy="777600"/>
            <a:chOff x="1726699" y="4330325"/>
            <a:chExt cx="2075040" cy="77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E178E8E-003E-CAFB-8917-0636C8374FB0}"/>
                    </a:ext>
                  </a:extLst>
                </p14:cNvPr>
                <p14:cNvContentPartPr/>
                <p14:nvPr/>
              </p14:nvContentPartPr>
              <p14:xfrm>
                <a:off x="1786459" y="4380005"/>
                <a:ext cx="16920" cy="2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E178E8E-003E-CAFB-8917-0636C8374FB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77819" y="4371005"/>
                  <a:ext cx="34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F57B135-5799-0C34-38E2-9658C0432CE7}"/>
                    </a:ext>
                  </a:extLst>
                </p14:cNvPr>
                <p14:cNvContentPartPr/>
                <p14:nvPr/>
              </p14:nvContentPartPr>
              <p14:xfrm>
                <a:off x="1726699" y="4330325"/>
                <a:ext cx="303120" cy="249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F57B135-5799-0C34-38E2-9658C0432CE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718059" y="4321685"/>
                  <a:ext cx="320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6932AF8-36F1-C957-7A8E-FC82713DC3D7}"/>
                    </a:ext>
                  </a:extLst>
                </p14:cNvPr>
                <p14:cNvContentPartPr/>
                <p14:nvPr/>
              </p14:nvContentPartPr>
              <p14:xfrm>
                <a:off x="1882579" y="4385405"/>
                <a:ext cx="169920" cy="50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6932AF8-36F1-C957-7A8E-FC82713DC3D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873579" y="4376765"/>
                  <a:ext cx="187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B78EB34-6951-E44B-DD63-2561D7521BDC}"/>
                    </a:ext>
                  </a:extLst>
                </p14:cNvPr>
                <p14:cNvContentPartPr/>
                <p14:nvPr/>
              </p14:nvContentPartPr>
              <p14:xfrm>
                <a:off x="2079859" y="4429325"/>
                <a:ext cx="99720" cy="129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B78EB34-6951-E44B-DD63-2561D7521BD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071219" y="4420685"/>
                  <a:ext cx="117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0823CEC-AACA-D4D7-4343-C1CF612EA446}"/>
                    </a:ext>
                  </a:extLst>
                </p14:cNvPr>
                <p14:cNvContentPartPr/>
                <p14:nvPr/>
              </p14:nvContentPartPr>
              <p14:xfrm>
                <a:off x="2259139" y="4545605"/>
                <a:ext cx="11880" cy="14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0823CEC-AACA-D4D7-4343-C1CF612EA44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250499" y="4536965"/>
                  <a:ext cx="29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A87859E-4BB6-C038-6110-5F7E2710B06F}"/>
                    </a:ext>
                  </a:extLst>
                </p14:cNvPr>
                <p14:cNvContentPartPr/>
                <p14:nvPr/>
              </p14:nvContentPartPr>
              <p14:xfrm>
                <a:off x="2596459" y="4624445"/>
                <a:ext cx="52200" cy="368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A87859E-4BB6-C038-6110-5F7E2710B06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587819" y="4615805"/>
                  <a:ext cx="698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9A074EC-51D8-1354-EDA5-E5BE0235AC68}"/>
                    </a:ext>
                  </a:extLst>
                </p14:cNvPr>
                <p14:cNvContentPartPr/>
                <p14:nvPr/>
              </p14:nvContentPartPr>
              <p14:xfrm>
                <a:off x="2694379" y="4667285"/>
                <a:ext cx="36000" cy="299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9A074EC-51D8-1354-EDA5-E5BE0235AC6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685379" y="4658285"/>
                  <a:ext cx="53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291E20A-099D-8319-5AB5-7ADFA6A017CB}"/>
                    </a:ext>
                  </a:extLst>
                </p14:cNvPr>
                <p14:cNvContentPartPr/>
                <p14:nvPr/>
              </p14:nvContentPartPr>
              <p14:xfrm>
                <a:off x="2620219" y="4830365"/>
                <a:ext cx="154440" cy="23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291E20A-099D-8319-5AB5-7ADFA6A017C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611219" y="4821725"/>
                  <a:ext cx="172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9566370-90DC-2D13-801B-CAFA366B6F75}"/>
                    </a:ext>
                  </a:extLst>
                </p14:cNvPr>
                <p14:cNvContentPartPr/>
                <p14:nvPr/>
              </p14:nvContentPartPr>
              <p14:xfrm>
                <a:off x="2798059" y="4615085"/>
                <a:ext cx="408960" cy="359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9566370-90DC-2D13-801B-CAFA366B6F7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789419" y="4606445"/>
                  <a:ext cx="4266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4E8EA87-934F-40F9-02EC-073BE25EF5C9}"/>
                    </a:ext>
                  </a:extLst>
                </p14:cNvPr>
                <p14:cNvContentPartPr/>
                <p14:nvPr/>
              </p14:nvContentPartPr>
              <p14:xfrm>
                <a:off x="3387379" y="4611125"/>
                <a:ext cx="414360" cy="496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4E8EA87-934F-40F9-02EC-073BE25EF5C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378739" y="4602125"/>
                  <a:ext cx="432000" cy="51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29CB616-BD3F-CEC0-6BF6-B0ED9CEA5975}"/>
              </a:ext>
            </a:extLst>
          </p:cNvPr>
          <p:cNvGrpSpPr/>
          <p:nvPr/>
        </p:nvGrpSpPr>
        <p:grpSpPr>
          <a:xfrm>
            <a:off x="4163899" y="4652525"/>
            <a:ext cx="443880" cy="438840"/>
            <a:chOff x="4163899" y="4652525"/>
            <a:chExt cx="44388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11907EC-30F1-49AB-5A84-06DBBD7040F5}"/>
                    </a:ext>
                  </a:extLst>
                </p14:cNvPr>
                <p14:cNvContentPartPr/>
                <p14:nvPr/>
              </p14:nvContentPartPr>
              <p14:xfrm>
                <a:off x="4163899" y="4666205"/>
                <a:ext cx="211320" cy="324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11907EC-30F1-49AB-5A84-06DBBD7040F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155259" y="4657205"/>
                  <a:ext cx="2289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B962637-EC2B-EF76-B82A-1B08A593F457}"/>
                    </a:ext>
                  </a:extLst>
                </p14:cNvPr>
                <p14:cNvContentPartPr/>
                <p14:nvPr/>
              </p14:nvContentPartPr>
              <p14:xfrm>
                <a:off x="4218259" y="4833965"/>
                <a:ext cx="103320" cy="51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B962637-EC2B-EF76-B82A-1B08A593F45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209619" y="4825325"/>
                  <a:ext cx="120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7873762-F3C1-BA3C-DB8D-E61A792D9360}"/>
                    </a:ext>
                  </a:extLst>
                </p14:cNvPr>
                <p14:cNvContentPartPr/>
                <p14:nvPr/>
              </p14:nvContentPartPr>
              <p14:xfrm>
                <a:off x="4170379" y="4652525"/>
                <a:ext cx="182520" cy="81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7873762-F3C1-BA3C-DB8D-E61A792D936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161739" y="4643525"/>
                  <a:ext cx="200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C639539-62D8-7FB4-BC5D-5834E8E1CF78}"/>
                    </a:ext>
                  </a:extLst>
                </p14:cNvPr>
                <p14:cNvContentPartPr/>
                <p14:nvPr/>
              </p14:nvContentPartPr>
              <p14:xfrm>
                <a:off x="4490059" y="4820285"/>
                <a:ext cx="117720" cy="271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C639539-62D8-7FB4-BC5D-5834E8E1CF7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481059" y="4811285"/>
                  <a:ext cx="135360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C8AE768-0AD7-CA56-D037-374FB1A4BD7D}"/>
              </a:ext>
            </a:extLst>
          </p:cNvPr>
          <p:cNvGrpSpPr/>
          <p:nvPr/>
        </p:nvGrpSpPr>
        <p:grpSpPr>
          <a:xfrm>
            <a:off x="4996579" y="4608245"/>
            <a:ext cx="2758680" cy="396360"/>
            <a:chOff x="4996579" y="4608245"/>
            <a:chExt cx="275868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BCB81B6-ED4F-4354-8F4E-733D0E2B6BD8}"/>
                    </a:ext>
                  </a:extLst>
                </p14:cNvPr>
                <p14:cNvContentPartPr/>
                <p14:nvPr/>
              </p14:nvContentPartPr>
              <p14:xfrm>
                <a:off x="4996579" y="4786085"/>
                <a:ext cx="891360" cy="160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BCB81B6-ED4F-4354-8F4E-733D0E2B6BD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987939" y="4777085"/>
                  <a:ext cx="909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0A3CCB2-EAE4-74A5-189B-08EE543CF4F7}"/>
                    </a:ext>
                  </a:extLst>
                </p14:cNvPr>
                <p14:cNvContentPartPr/>
                <p14:nvPr/>
              </p14:nvContentPartPr>
              <p14:xfrm>
                <a:off x="6143539" y="4752965"/>
                <a:ext cx="177840" cy="205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0A3CCB2-EAE4-74A5-189B-08EE543CF4F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134899" y="4743965"/>
                  <a:ext cx="195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AB19233-99C3-538F-10D3-404794C54223}"/>
                    </a:ext>
                  </a:extLst>
                </p14:cNvPr>
                <p14:cNvContentPartPr/>
                <p14:nvPr/>
              </p14:nvContentPartPr>
              <p14:xfrm>
                <a:off x="6491299" y="4916045"/>
                <a:ext cx="8640" cy="36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AB19233-99C3-538F-10D3-404794C5422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482299" y="4907405"/>
                  <a:ext cx="26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1D13036-E97D-2D8D-DD4C-B85D7E497AA3}"/>
                    </a:ext>
                  </a:extLst>
                </p14:cNvPr>
                <p14:cNvContentPartPr/>
                <p14:nvPr/>
              </p14:nvContentPartPr>
              <p14:xfrm>
                <a:off x="6658699" y="4743245"/>
                <a:ext cx="140760" cy="261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1D13036-E97D-2D8D-DD4C-B85D7E497AA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650059" y="4734605"/>
                  <a:ext cx="1584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E6EC8D3-8902-5B5D-AC52-76B7BF273F5E}"/>
                    </a:ext>
                  </a:extLst>
                </p14:cNvPr>
                <p14:cNvContentPartPr/>
                <p14:nvPr/>
              </p14:nvContentPartPr>
              <p14:xfrm>
                <a:off x="6959659" y="4628405"/>
                <a:ext cx="246600" cy="349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E6EC8D3-8902-5B5D-AC52-76B7BF273F5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950659" y="4619765"/>
                  <a:ext cx="2642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9CD1BD0-5E9B-D649-972B-30C105559BDC}"/>
                    </a:ext>
                  </a:extLst>
                </p14:cNvPr>
                <p14:cNvContentPartPr/>
                <p14:nvPr/>
              </p14:nvContentPartPr>
              <p14:xfrm>
                <a:off x="7325779" y="4817045"/>
                <a:ext cx="128520" cy="132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9CD1BD0-5E9B-D649-972B-30C105559BD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317139" y="4808405"/>
                  <a:ext cx="146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2A3B0E7-D403-75FE-B550-3F8A34182BDD}"/>
                    </a:ext>
                  </a:extLst>
                </p14:cNvPr>
                <p14:cNvContentPartPr/>
                <p14:nvPr/>
              </p14:nvContentPartPr>
              <p14:xfrm>
                <a:off x="7474099" y="4608245"/>
                <a:ext cx="281160" cy="389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2A3B0E7-D403-75FE-B550-3F8A34182BD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465459" y="4599245"/>
                  <a:ext cx="298800" cy="40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2949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406E74-805F-16C1-7E42-B4969F3E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018" y="23887"/>
            <a:ext cx="4986982" cy="68341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A9EEC4-7364-0F08-48B7-3CED0C7FF807}"/>
                  </a:ext>
                </a:extLst>
              </p14:cNvPr>
              <p14:cNvContentPartPr/>
              <p14:nvPr/>
            </p14:nvContentPartPr>
            <p14:xfrm>
              <a:off x="6860770" y="2280329"/>
              <a:ext cx="131400" cy="2622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A9EEC4-7364-0F08-48B7-3CED0C7FF8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1770" y="2271689"/>
                <a:ext cx="149040" cy="26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7642F2-EF0E-E513-AE0B-730C195EE044}"/>
                  </a:ext>
                </a:extLst>
              </p14:cNvPr>
              <p14:cNvContentPartPr/>
              <p14:nvPr/>
            </p14:nvContentPartPr>
            <p14:xfrm>
              <a:off x="6576370" y="4827329"/>
              <a:ext cx="318960" cy="1333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7642F2-EF0E-E513-AE0B-730C195EE0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7730" y="4818329"/>
                <a:ext cx="336600" cy="13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B712685-3D25-951F-B690-EC9AD40B9284}"/>
                  </a:ext>
                </a:extLst>
              </p14:cNvPr>
              <p14:cNvContentPartPr/>
              <p14:nvPr/>
            </p14:nvContentPartPr>
            <p14:xfrm>
              <a:off x="6457570" y="5174729"/>
              <a:ext cx="18360" cy="16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712685-3D25-951F-B690-EC9AD40B92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48570" y="5166089"/>
                <a:ext cx="360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A55FD7B-4E5E-8685-5AFF-705582ECBB38}"/>
                  </a:ext>
                </a:extLst>
              </p14:cNvPr>
              <p14:cNvContentPartPr/>
              <p14:nvPr/>
            </p14:nvContentPartPr>
            <p14:xfrm>
              <a:off x="6367210" y="5890049"/>
              <a:ext cx="25920" cy="1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A55FD7B-4E5E-8685-5AFF-705582ECBB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58570" y="5881409"/>
                <a:ext cx="4356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E0A7E06-3B4E-9A64-E1FA-29991E4A6584}"/>
              </a:ext>
            </a:extLst>
          </p:cNvPr>
          <p:cNvGrpSpPr/>
          <p:nvPr/>
        </p:nvGrpSpPr>
        <p:grpSpPr>
          <a:xfrm>
            <a:off x="6408610" y="1611809"/>
            <a:ext cx="512280" cy="3087000"/>
            <a:chOff x="6408610" y="1611809"/>
            <a:chExt cx="512280" cy="30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F01D90C-483D-F3EC-A52E-F96F6FBC89C7}"/>
                    </a:ext>
                  </a:extLst>
                </p14:cNvPr>
                <p14:cNvContentPartPr/>
                <p14:nvPr/>
              </p14:nvContentPartPr>
              <p14:xfrm>
                <a:off x="6469810" y="3435929"/>
                <a:ext cx="343800" cy="1262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F01D90C-483D-F3EC-A52E-F96F6FBC89C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60810" y="3427289"/>
                  <a:ext cx="361440" cy="12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224B98C-8BA2-9CF5-2007-A9226E63D10B}"/>
                    </a:ext>
                  </a:extLst>
                </p14:cNvPr>
                <p14:cNvContentPartPr/>
                <p14:nvPr/>
              </p14:nvContentPartPr>
              <p14:xfrm>
                <a:off x="6613090" y="3669929"/>
                <a:ext cx="11880" cy="33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224B98C-8BA2-9CF5-2007-A9226E63D10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04090" y="3661289"/>
                  <a:ext cx="29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0F9A218-4B1A-9C2E-50D1-05C06F04F5D7}"/>
                    </a:ext>
                  </a:extLst>
                </p14:cNvPr>
                <p14:cNvContentPartPr/>
                <p14:nvPr/>
              </p14:nvContentPartPr>
              <p14:xfrm>
                <a:off x="6546490" y="3743729"/>
                <a:ext cx="68400" cy="876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0F9A218-4B1A-9C2E-50D1-05C06F04F5D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37850" y="3734729"/>
                  <a:ext cx="86040" cy="89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E44FAA0-5FDC-760D-9F55-593330DFE66B}"/>
                    </a:ext>
                  </a:extLst>
                </p14:cNvPr>
                <p14:cNvContentPartPr/>
                <p14:nvPr/>
              </p14:nvContentPartPr>
              <p14:xfrm>
                <a:off x="6408610" y="1611809"/>
                <a:ext cx="512280" cy="1688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E44FAA0-5FDC-760D-9F55-593330DFE6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99970" y="1603169"/>
                  <a:ext cx="529920" cy="170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1F25359-8BC9-635F-4E46-EA269C097C4A}"/>
                    </a:ext>
                  </a:extLst>
                </p14:cNvPr>
                <p14:cNvContentPartPr/>
                <p14:nvPr/>
              </p14:nvContentPartPr>
              <p14:xfrm>
                <a:off x="6537130" y="2086289"/>
                <a:ext cx="32760" cy="7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1F25359-8BC9-635F-4E46-EA269C097C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28130" y="2077649"/>
                  <a:ext cx="504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AECE5A-E505-99E5-227B-27FE2D9E9C59}"/>
              </a:ext>
            </a:extLst>
          </p:cNvPr>
          <p:cNvGrpSpPr/>
          <p:nvPr/>
        </p:nvGrpSpPr>
        <p:grpSpPr>
          <a:xfrm>
            <a:off x="7217059" y="2522045"/>
            <a:ext cx="224280" cy="873000"/>
            <a:chOff x="7217059" y="2522045"/>
            <a:chExt cx="224280" cy="87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C892E5-9157-5C31-E1A9-A85ED0C3E458}"/>
                    </a:ext>
                  </a:extLst>
                </p14:cNvPr>
                <p14:cNvContentPartPr/>
                <p14:nvPr/>
              </p14:nvContentPartPr>
              <p14:xfrm>
                <a:off x="7238659" y="3285245"/>
                <a:ext cx="186480" cy="17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C892E5-9157-5C31-E1A9-A85ED0C3E45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29659" y="3276605"/>
                  <a:ext cx="204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669B046-9A2A-D8CD-55C9-890467814671}"/>
                    </a:ext>
                  </a:extLst>
                </p14:cNvPr>
                <p14:cNvContentPartPr/>
                <p14:nvPr/>
              </p14:nvContentPartPr>
              <p14:xfrm>
                <a:off x="7217059" y="3186605"/>
                <a:ext cx="43200" cy="208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669B046-9A2A-D8CD-55C9-89046781467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08059" y="3177965"/>
                  <a:ext cx="60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E6C6E9C-E97C-1965-2B5B-36784540CE7B}"/>
                    </a:ext>
                  </a:extLst>
                </p14:cNvPr>
                <p14:cNvContentPartPr/>
                <p14:nvPr/>
              </p14:nvContentPartPr>
              <p14:xfrm>
                <a:off x="7277899" y="2522045"/>
                <a:ext cx="163440" cy="694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E6C6E9C-E97C-1965-2B5B-36784540CE7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68899" y="2513405"/>
                  <a:ext cx="181080" cy="71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CA472F-E589-6FE6-4A8B-D2E65AB6F18A}"/>
              </a:ext>
            </a:extLst>
          </p:cNvPr>
          <p:cNvGrpSpPr/>
          <p:nvPr/>
        </p:nvGrpSpPr>
        <p:grpSpPr>
          <a:xfrm>
            <a:off x="850099" y="590645"/>
            <a:ext cx="2226960" cy="470880"/>
            <a:chOff x="850099" y="590645"/>
            <a:chExt cx="222696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6BA0556-95C9-7A92-8BF2-EE60A635530C}"/>
                    </a:ext>
                  </a:extLst>
                </p14:cNvPr>
                <p14:cNvContentPartPr/>
                <p14:nvPr/>
              </p14:nvContentPartPr>
              <p14:xfrm>
                <a:off x="850099" y="593165"/>
                <a:ext cx="941040" cy="318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6BA0556-95C9-7A92-8BF2-EE60A635530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1099" y="584165"/>
                  <a:ext cx="9586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744BA57-96B1-77C6-1B3C-8AD965EFF599}"/>
                    </a:ext>
                  </a:extLst>
                </p14:cNvPr>
                <p14:cNvContentPartPr/>
                <p14:nvPr/>
              </p14:nvContentPartPr>
              <p14:xfrm>
                <a:off x="1619779" y="744005"/>
                <a:ext cx="48960" cy="25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744BA57-96B1-77C6-1B3C-8AD965EFF59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10779" y="735005"/>
                  <a:ext cx="66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8B17C6-C2D9-049B-0158-E9730223F2DC}"/>
                    </a:ext>
                  </a:extLst>
                </p14:cNvPr>
                <p14:cNvContentPartPr/>
                <p14:nvPr/>
              </p14:nvContentPartPr>
              <p14:xfrm>
                <a:off x="1304059" y="659765"/>
                <a:ext cx="330840" cy="77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8B17C6-C2D9-049B-0158-E9730223F2D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95059" y="650765"/>
                  <a:ext cx="348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850904C-A3BB-B904-C67F-B4B6F98679F2}"/>
                    </a:ext>
                  </a:extLst>
                </p14:cNvPr>
                <p14:cNvContentPartPr/>
                <p14:nvPr/>
              </p14:nvContentPartPr>
              <p14:xfrm>
                <a:off x="2023339" y="730685"/>
                <a:ext cx="172080" cy="243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850904C-A3BB-B904-C67F-B4B6F98679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14699" y="722045"/>
                  <a:ext cx="189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E3A28ED-D80A-97D9-1AB8-80E842795B6C}"/>
                    </a:ext>
                  </a:extLst>
                </p14:cNvPr>
                <p14:cNvContentPartPr/>
                <p14:nvPr/>
              </p14:nvContentPartPr>
              <p14:xfrm>
                <a:off x="2217739" y="590645"/>
                <a:ext cx="103680" cy="182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E3A28ED-D80A-97D9-1AB8-80E842795B6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08739" y="581645"/>
                  <a:ext cx="121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7077B7B-3D7E-3DF0-DBF7-89EA481DCA56}"/>
                    </a:ext>
                  </a:extLst>
                </p14:cNvPr>
                <p14:cNvContentPartPr/>
                <p14:nvPr/>
              </p14:nvContentPartPr>
              <p14:xfrm>
                <a:off x="2395579" y="853805"/>
                <a:ext cx="91800" cy="7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7077B7B-3D7E-3DF0-DBF7-89EA481DCA5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86939" y="845165"/>
                  <a:ext cx="109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F21786-A36A-37D3-6028-4FF4616E3FDD}"/>
                    </a:ext>
                  </a:extLst>
                </p14:cNvPr>
                <p14:cNvContentPartPr/>
                <p14:nvPr/>
              </p14:nvContentPartPr>
              <p14:xfrm>
                <a:off x="2542099" y="602165"/>
                <a:ext cx="534960" cy="459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F21786-A36A-37D3-6028-4FF4616E3FD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33459" y="593525"/>
                  <a:ext cx="552600" cy="47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9C8994-0049-BA74-45D8-BADDC5B11DB8}"/>
              </a:ext>
            </a:extLst>
          </p:cNvPr>
          <p:cNvGrpSpPr/>
          <p:nvPr/>
        </p:nvGrpSpPr>
        <p:grpSpPr>
          <a:xfrm>
            <a:off x="1040539" y="1091405"/>
            <a:ext cx="1392120" cy="397080"/>
            <a:chOff x="1040539" y="1091405"/>
            <a:chExt cx="139212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6A1A41D-8CBD-FEC6-F9B5-EE212D5ED92F}"/>
                    </a:ext>
                  </a:extLst>
                </p14:cNvPr>
                <p14:cNvContentPartPr/>
                <p14:nvPr/>
              </p14:nvContentPartPr>
              <p14:xfrm>
                <a:off x="1167619" y="1216685"/>
                <a:ext cx="232920" cy="93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6A1A41D-8CBD-FEC6-F9B5-EE212D5ED92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58979" y="1207685"/>
                  <a:ext cx="250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307EE85-DEBF-84E4-8A80-53C3A9A79265}"/>
                    </a:ext>
                  </a:extLst>
                </p14:cNvPr>
                <p14:cNvContentPartPr/>
                <p14:nvPr/>
              </p14:nvContentPartPr>
              <p14:xfrm>
                <a:off x="1309819" y="1204805"/>
                <a:ext cx="144360" cy="134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307EE85-DEBF-84E4-8A80-53C3A9A7926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300819" y="1196165"/>
                  <a:ext cx="162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58A3764-A4EB-FC0A-2A59-353B9D5F5F8E}"/>
                    </a:ext>
                  </a:extLst>
                </p14:cNvPr>
                <p14:cNvContentPartPr/>
                <p14:nvPr/>
              </p14:nvContentPartPr>
              <p14:xfrm>
                <a:off x="1493059" y="1173845"/>
                <a:ext cx="294120" cy="282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58A3764-A4EB-FC0A-2A59-353B9D5F5F8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84059" y="1164845"/>
                  <a:ext cx="3117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1D7A0E4-89FC-EF83-1BF6-A3A0E285BB8A}"/>
                    </a:ext>
                  </a:extLst>
                </p14:cNvPr>
                <p14:cNvContentPartPr/>
                <p14:nvPr/>
              </p14:nvContentPartPr>
              <p14:xfrm>
                <a:off x="1718419" y="1241885"/>
                <a:ext cx="82080" cy="15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1D7A0E4-89FC-EF83-1BF6-A3A0E285BB8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709779" y="1232885"/>
                  <a:ext cx="99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A044D38-4272-0139-F005-4A4F19A3C629}"/>
                    </a:ext>
                  </a:extLst>
                </p14:cNvPr>
                <p14:cNvContentPartPr/>
                <p14:nvPr/>
              </p14:nvContentPartPr>
              <p14:xfrm>
                <a:off x="1954939" y="1107245"/>
                <a:ext cx="92880" cy="234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A044D38-4272-0139-F005-4A4F19A3C62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945939" y="1098605"/>
                  <a:ext cx="1105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8B0ABB4-D5F1-EC88-F0EE-0AD71BAA11C4}"/>
                    </a:ext>
                  </a:extLst>
                </p14:cNvPr>
                <p14:cNvContentPartPr/>
                <p14:nvPr/>
              </p14:nvContentPartPr>
              <p14:xfrm>
                <a:off x="2164459" y="1251605"/>
                <a:ext cx="78480" cy="4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8B0ABB4-D5F1-EC88-F0EE-0AD71BAA11C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55459" y="1242965"/>
                  <a:ext cx="96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7025F5B-D32A-3BBA-7FDB-D7AA51C57156}"/>
                    </a:ext>
                  </a:extLst>
                </p14:cNvPr>
                <p14:cNvContentPartPr/>
                <p14:nvPr/>
              </p14:nvContentPartPr>
              <p14:xfrm>
                <a:off x="2109379" y="1300925"/>
                <a:ext cx="125280" cy="12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7025F5B-D32A-3BBA-7FDB-D7AA51C571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00739" y="1291925"/>
                  <a:ext cx="142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38470F1-99E3-2B1D-0D41-8837F87BEBFC}"/>
                    </a:ext>
                  </a:extLst>
                </p14:cNvPr>
                <p14:cNvContentPartPr/>
                <p14:nvPr/>
              </p14:nvContentPartPr>
              <p14:xfrm>
                <a:off x="2322499" y="1093205"/>
                <a:ext cx="110160" cy="252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38470F1-99E3-2B1D-0D41-8837F87BEBF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13499" y="1084565"/>
                  <a:ext cx="127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85C80C5-C000-064D-D028-6E48F5D75629}"/>
                    </a:ext>
                  </a:extLst>
                </p14:cNvPr>
                <p14:cNvContentPartPr/>
                <p14:nvPr/>
              </p14:nvContentPartPr>
              <p14:xfrm>
                <a:off x="1040539" y="1091405"/>
                <a:ext cx="108360" cy="397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85C80C5-C000-064D-D028-6E48F5D7562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1539" y="1082405"/>
                  <a:ext cx="126000" cy="41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7B282DD-B907-FA7E-6D5C-0776756188EC}"/>
              </a:ext>
            </a:extLst>
          </p:cNvPr>
          <p:cNvGrpSpPr/>
          <p:nvPr/>
        </p:nvGrpSpPr>
        <p:grpSpPr>
          <a:xfrm>
            <a:off x="2516899" y="1077005"/>
            <a:ext cx="807840" cy="413640"/>
            <a:chOff x="2516899" y="1077005"/>
            <a:chExt cx="80784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9B6A2E8-B598-4356-E743-3D2AF6057670}"/>
                    </a:ext>
                  </a:extLst>
                </p14:cNvPr>
                <p14:cNvContentPartPr/>
                <p14:nvPr/>
              </p14:nvContentPartPr>
              <p14:xfrm>
                <a:off x="2537059" y="1237565"/>
                <a:ext cx="12240" cy="15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9B6A2E8-B598-4356-E743-3D2AF605767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28419" y="1228565"/>
                  <a:ext cx="29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AFFBB9C-28A6-ED80-14F7-36156E2777F2}"/>
                    </a:ext>
                  </a:extLst>
                </p14:cNvPr>
                <p14:cNvContentPartPr/>
                <p14:nvPr/>
              </p14:nvContentPartPr>
              <p14:xfrm>
                <a:off x="2516899" y="1291565"/>
                <a:ext cx="26640" cy="17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AFFBB9C-28A6-ED80-14F7-36156E2777F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08259" y="1282565"/>
                  <a:ext cx="44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A99D7C2-E73C-333A-83AA-40959DDB1257}"/>
                    </a:ext>
                  </a:extLst>
                </p14:cNvPr>
                <p14:cNvContentPartPr/>
                <p14:nvPr/>
              </p14:nvContentPartPr>
              <p14:xfrm>
                <a:off x="2635339" y="1083845"/>
                <a:ext cx="632880" cy="406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A99D7C2-E73C-333A-83AA-40959DDB125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26339" y="1075205"/>
                  <a:ext cx="6505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8114878-CC44-69DE-65BA-EA6094032E8D}"/>
                    </a:ext>
                  </a:extLst>
                </p14:cNvPr>
                <p14:cNvContentPartPr/>
                <p14:nvPr/>
              </p14:nvContentPartPr>
              <p14:xfrm>
                <a:off x="2775739" y="1201925"/>
                <a:ext cx="58320" cy="9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8114878-CC44-69DE-65BA-EA6094032E8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67099" y="1192925"/>
                  <a:ext cx="75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592FF6-67DE-2CC8-5DA8-E27A9FA6E3D4}"/>
                    </a:ext>
                  </a:extLst>
                </p14:cNvPr>
                <p14:cNvContentPartPr/>
                <p14:nvPr/>
              </p14:nvContentPartPr>
              <p14:xfrm>
                <a:off x="3217819" y="1077005"/>
                <a:ext cx="106920" cy="413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592FF6-67DE-2CC8-5DA8-E27A9FA6E3D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09179" y="1068005"/>
                  <a:ext cx="124560" cy="43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74B3CEC-0C54-5150-EB6F-261A9B9ECD5C}"/>
                  </a:ext>
                </a:extLst>
              </p14:cNvPr>
              <p14:cNvContentPartPr/>
              <p14:nvPr/>
            </p14:nvContentPartPr>
            <p14:xfrm>
              <a:off x="1786459" y="1853525"/>
              <a:ext cx="12600" cy="163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74B3CEC-0C54-5150-EB6F-261A9B9ECD5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77459" y="1844885"/>
                <a:ext cx="302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2A80704-9CDC-9642-A674-B95E2F9404F3}"/>
                  </a:ext>
                </a:extLst>
              </p14:cNvPr>
              <p14:cNvContentPartPr/>
              <p14:nvPr/>
            </p14:nvContentPartPr>
            <p14:xfrm>
              <a:off x="1625539" y="2063045"/>
              <a:ext cx="409680" cy="46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2A80704-9CDC-9642-A674-B95E2F9404F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16539" y="2054045"/>
                <a:ext cx="4273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6FB770C-614F-31C7-574B-0AE7122A666D}"/>
                  </a:ext>
                </a:extLst>
              </p14:cNvPr>
              <p14:cNvContentPartPr/>
              <p14:nvPr/>
            </p14:nvContentPartPr>
            <p14:xfrm>
              <a:off x="1773499" y="2199845"/>
              <a:ext cx="14040" cy="197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6FB770C-614F-31C7-574B-0AE7122A666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64499" y="2190845"/>
                <a:ext cx="316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4347C41-4E15-A172-D22C-BD3581344E78}"/>
                  </a:ext>
                </a:extLst>
              </p14:cNvPr>
              <p14:cNvContentPartPr/>
              <p14:nvPr/>
            </p14:nvContentPartPr>
            <p14:xfrm>
              <a:off x="1651459" y="2182565"/>
              <a:ext cx="255600" cy="92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4347C41-4E15-A172-D22C-BD3581344E7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642819" y="2173565"/>
                <a:ext cx="2732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C1201F4-CC83-3A09-16E7-22DBECE72CB2}"/>
                  </a:ext>
                </a:extLst>
              </p14:cNvPr>
              <p14:cNvContentPartPr/>
              <p14:nvPr/>
            </p14:nvContentPartPr>
            <p14:xfrm>
              <a:off x="1913899" y="2397125"/>
              <a:ext cx="96480" cy="181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C1201F4-CC83-3A09-16E7-22DBECE72CB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905259" y="2388125"/>
                <a:ext cx="114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0A5DEE-7237-C1B8-E743-7B58201C100D}"/>
                  </a:ext>
                </a:extLst>
              </p14:cNvPr>
              <p14:cNvContentPartPr/>
              <p14:nvPr/>
            </p14:nvContentPartPr>
            <p14:xfrm>
              <a:off x="1936579" y="2506205"/>
              <a:ext cx="93240" cy="8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0A5DEE-7237-C1B8-E743-7B58201C100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27579" y="2497205"/>
                <a:ext cx="1108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B3887A0-5C37-DF64-E109-E44CC4562245}"/>
                  </a:ext>
                </a:extLst>
              </p14:cNvPr>
              <p14:cNvContentPartPr/>
              <p14:nvPr/>
            </p14:nvContentPartPr>
            <p14:xfrm>
              <a:off x="1925779" y="2421965"/>
              <a:ext cx="117720" cy="21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B3887A0-5C37-DF64-E109-E44CC456224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916779" y="2412965"/>
                <a:ext cx="1353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DFDF764-56D0-C0FB-0C22-94FFC3E3BC8B}"/>
                  </a:ext>
                </a:extLst>
              </p14:cNvPr>
              <p14:cNvContentPartPr/>
              <p14:nvPr/>
            </p14:nvContentPartPr>
            <p14:xfrm>
              <a:off x="2047099" y="2302445"/>
              <a:ext cx="478080" cy="2995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DFDF764-56D0-C0FB-0C22-94FFC3E3BC8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038459" y="2293445"/>
                <a:ext cx="49572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D347AA0-283F-0698-BEFB-B725CD610EBF}"/>
                  </a:ext>
                </a:extLst>
              </p14:cNvPr>
              <p14:cNvContentPartPr/>
              <p14:nvPr/>
            </p14:nvContentPartPr>
            <p14:xfrm>
              <a:off x="2444179" y="2394605"/>
              <a:ext cx="9828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D347AA0-283F-0698-BEFB-B725CD610EB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435539" y="2385605"/>
                <a:ext cx="1159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270C597-4977-B64C-76D0-693F86239AE9}"/>
                  </a:ext>
                </a:extLst>
              </p14:cNvPr>
              <p14:cNvContentPartPr/>
              <p14:nvPr/>
            </p14:nvContentPartPr>
            <p14:xfrm>
              <a:off x="2589259" y="2574605"/>
              <a:ext cx="20160" cy="25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270C597-4977-B64C-76D0-693F86239AE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580619" y="2565605"/>
                <a:ext cx="378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9B4216E-742F-9FCD-A108-D145E4921AC1}"/>
                  </a:ext>
                </a:extLst>
              </p14:cNvPr>
              <p14:cNvContentPartPr/>
              <p14:nvPr/>
            </p14:nvContentPartPr>
            <p14:xfrm>
              <a:off x="2641099" y="2601245"/>
              <a:ext cx="52560" cy="125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9B4216E-742F-9FCD-A108-D145E4921AC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632459" y="2592245"/>
                <a:ext cx="70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DEC3D05-E0B5-E018-34CA-BB90EF2C7888}"/>
                  </a:ext>
                </a:extLst>
              </p14:cNvPr>
              <p14:cNvContentPartPr/>
              <p14:nvPr/>
            </p14:nvContentPartPr>
            <p14:xfrm>
              <a:off x="2718499" y="2402885"/>
              <a:ext cx="142200" cy="218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DEC3D05-E0B5-E018-34CA-BB90EF2C788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709499" y="2393885"/>
                <a:ext cx="1598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E3C7462-A88D-F399-90D3-2B813852F158}"/>
                  </a:ext>
                </a:extLst>
              </p14:cNvPr>
              <p14:cNvContentPartPr/>
              <p14:nvPr/>
            </p14:nvContentPartPr>
            <p14:xfrm>
              <a:off x="3065899" y="2139725"/>
              <a:ext cx="169920" cy="9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E3C7462-A88D-F399-90D3-2B813852F15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057259" y="2131085"/>
                <a:ext cx="1875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6177DE5-EBC4-D4FA-295D-5ED38BCEE8C1}"/>
                  </a:ext>
                </a:extLst>
              </p14:cNvPr>
              <p14:cNvContentPartPr/>
              <p14:nvPr/>
            </p14:nvContentPartPr>
            <p14:xfrm>
              <a:off x="3082099" y="2208125"/>
              <a:ext cx="130680" cy="29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6177DE5-EBC4-D4FA-295D-5ED38BCEE8C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073459" y="2199125"/>
                <a:ext cx="1483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EBB9338-B000-6626-C68C-B5D4CBB326B1}"/>
                  </a:ext>
                </a:extLst>
              </p14:cNvPr>
              <p14:cNvContentPartPr/>
              <p14:nvPr/>
            </p14:nvContentPartPr>
            <p14:xfrm>
              <a:off x="3444979" y="1929485"/>
              <a:ext cx="157320" cy="181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EBB9338-B000-6626-C68C-B5D4CBB326B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435979" y="1920485"/>
                <a:ext cx="1749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B2F0A15-CEAE-CF1C-C87C-01308649312D}"/>
                  </a:ext>
                </a:extLst>
              </p14:cNvPr>
              <p14:cNvContentPartPr/>
              <p14:nvPr/>
            </p14:nvContentPartPr>
            <p14:xfrm>
              <a:off x="3631459" y="1734725"/>
              <a:ext cx="142560" cy="155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B2F0A15-CEAE-CF1C-C87C-01308649312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622819" y="1726085"/>
                <a:ext cx="1602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0CAEB3D-ACDF-F0D5-3BA7-E03F71ED4D7D}"/>
                  </a:ext>
                </a:extLst>
              </p14:cNvPr>
              <p14:cNvContentPartPr/>
              <p14:nvPr/>
            </p14:nvContentPartPr>
            <p14:xfrm>
              <a:off x="3475939" y="1951805"/>
              <a:ext cx="110160" cy="75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0CAEB3D-ACDF-F0D5-3BA7-E03F71ED4D7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467299" y="1942805"/>
                <a:ext cx="1278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34EEFCF-F4C3-5ECF-3704-C25D910A91CB}"/>
                  </a:ext>
                </a:extLst>
              </p14:cNvPr>
              <p14:cNvContentPartPr/>
              <p14:nvPr/>
            </p14:nvContentPartPr>
            <p14:xfrm>
              <a:off x="3379099" y="2189405"/>
              <a:ext cx="455760" cy="414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34EEFCF-F4C3-5ECF-3704-C25D910A91C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370099" y="2180405"/>
                <a:ext cx="4734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3BE8296-23BC-C5BB-1EE6-78D49513969F}"/>
                  </a:ext>
                </a:extLst>
              </p14:cNvPr>
              <p14:cNvContentPartPr/>
              <p14:nvPr/>
            </p14:nvContentPartPr>
            <p14:xfrm>
              <a:off x="3453619" y="2321885"/>
              <a:ext cx="114840" cy="235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3BE8296-23BC-C5BB-1EE6-78D49513969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444979" y="2312885"/>
                <a:ext cx="1324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11EEC90-1C32-244E-C88E-F8EDA40DEB61}"/>
                  </a:ext>
                </a:extLst>
              </p14:cNvPr>
              <p14:cNvContentPartPr/>
              <p14:nvPr/>
            </p14:nvContentPartPr>
            <p14:xfrm>
              <a:off x="3408259" y="2352845"/>
              <a:ext cx="160200" cy="69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11EEC90-1C32-244E-C88E-F8EDA40DEB6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99619" y="2343845"/>
                <a:ext cx="1778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BCAD5B3-E5D1-2312-97DA-490A3D275647}"/>
                  </a:ext>
                </a:extLst>
              </p14:cNvPr>
              <p14:cNvContentPartPr/>
              <p14:nvPr/>
            </p14:nvContentPartPr>
            <p14:xfrm>
              <a:off x="3632899" y="2433485"/>
              <a:ext cx="182880" cy="1504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BCAD5B3-E5D1-2312-97DA-490A3D275647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624259" y="2424485"/>
                <a:ext cx="2005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908C5A4-C388-73FA-D3E2-0FF3DA2C5BC4}"/>
                  </a:ext>
                </a:extLst>
              </p14:cNvPr>
              <p14:cNvContentPartPr/>
              <p14:nvPr/>
            </p14:nvContentPartPr>
            <p14:xfrm>
              <a:off x="4026379" y="2104085"/>
              <a:ext cx="172440" cy="134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908C5A4-C388-73FA-D3E2-0FF3DA2C5BC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017379" y="2095085"/>
                <a:ext cx="1900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B2D0D21-2E7F-2D60-7BA4-3F03F19C0D18}"/>
                  </a:ext>
                </a:extLst>
              </p14:cNvPr>
              <p14:cNvContentPartPr/>
              <p14:nvPr/>
            </p14:nvContentPartPr>
            <p14:xfrm>
              <a:off x="4412659" y="1937405"/>
              <a:ext cx="146520" cy="133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B2D0D21-2E7F-2D60-7BA4-3F03F19C0D1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403659" y="1928765"/>
                <a:ext cx="1641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9749096-EA2E-FB8A-02C1-33284DE09626}"/>
                  </a:ext>
                </a:extLst>
              </p14:cNvPr>
              <p14:cNvContentPartPr/>
              <p14:nvPr/>
            </p14:nvContentPartPr>
            <p14:xfrm>
              <a:off x="4377379" y="2123165"/>
              <a:ext cx="217080" cy="19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9749096-EA2E-FB8A-02C1-33284DE0962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368379" y="2114525"/>
                <a:ext cx="2347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C314C88-9174-DA13-8FB9-4852193B4C17}"/>
                  </a:ext>
                </a:extLst>
              </p14:cNvPr>
              <p14:cNvContentPartPr/>
              <p14:nvPr/>
            </p14:nvContentPartPr>
            <p14:xfrm>
              <a:off x="4457659" y="2246285"/>
              <a:ext cx="109800" cy="1112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C314C88-9174-DA13-8FB9-4852193B4C1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449019" y="2237285"/>
                <a:ext cx="1274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53B3F7E-3AD6-58AC-6AE8-2257881CC1BB}"/>
                  </a:ext>
                </a:extLst>
              </p14:cNvPr>
              <p14:cNvContentPartPr/>
              <p14:nvPr/>
            </p14:nvContentPartPr>
            <p14:xfrm>
              <a:off x="4297819" y="1898165"/>
              <a:ext cx="161640" cy="554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53B3F7E-3AD6-58AC-6AE8-2257881CC1B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289179" y="1889525"/>
                <a:ext cx="17928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5A99FBF-9C6D-925B-A6E9-56ACA53C8C28}"/>
                  </a:ext>
                </a:extLst>
              </p14:cNvPr>
              <p14:cNvContentPartPr/>
              <p14:nvPr/>
            </p14:nvContentPartPr>
            <p14:xfrm>
              <a:off x="4604539" y="1911125"/>
              <a:ext cx="86400" cy="518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5A99FBF-9C6D-925B-A6E9-56ACA53C8C2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595899" y="1902125"/>
                <a:ext cx="10404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07BEEE0-959D-C11C-C374-DE725AE7647D}"/>
                  </a:ext>
                </a:extLst>
              </p14:cNvPr>
              <p14:cNvContentPartPr/>
              <p14:nvPr/>
            </p14:nvContentPartPr>
            <p14:xfrm>
              <a:off x="4704259" y="1788365"/>
              <a:ext cx="94680" cy="142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07BEEE0-959D-C11C-C374-DE725AE7647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695259" y="1779365"/>
                <a:ext cx="1123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5FAB693-1E79-E6B3-7A10-539CEBE21D88}"/>
                  </a:ext>
                </a:extLst>
              </p14:cNvPr>
              <p14:cNvContentPartPr/>
              <p14:nvPr/>
            </p14:nvContentPartPr>
            <p14:xfrm>
              <a:off x="4845379" y="1773245"/>
              <a:ext cx="88920" cy="1677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5FAB693-1E79-E6B3-7A10-539CEBE21D8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836739" y="1764245"/>
                <a:ext cx="1065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D7806C4-9337-F959-B1CA-34EDBFE9C502}"/>
                  </a:ext>
                </a:extLst>
              </p14:cNvPr>
              <p14:cNvContentPartPr/>
              <p14:nvPr/>
            </p14:nvContentPartPr>
            <p14:xfrm>
              <a:off x="5168299" y="1908605"/>
              <a:ext cx="169920" cy="245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D7806C4-9337-F959-B1CA-34EDBFE9C50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159659" y="1899965"/>
                <a:ext cx="1875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E209F45-516F-CD4D-059D-DDB7E7C745CA}"/>
                  </a:ext>
                </a:extLst>
              </p14:cNvPr>
              <p14:cNvContentPartPr/>
              <p14:nvPr/>
            </p14:nvContentPartPr>
            <p14:xfrm>
              <a:off x="5381059" y="1767485"/>
              <a:ext cx="59040" cy="1501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E209F45-516F-CD4D-059D-DDB7E7C745C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72059" y="1758845"/>
                <a:ext cx="766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93A7F21-CA7E-B919-2C7E-CDA69BCB4CEC}"/>
                  </a:ext>
                </a:extLst>
              </p14:cNvPr>
              <p14:cNvContentPartPr/>
              <p14:nvPr/>
            </p14:nvContentPartPr>
            <p14:xfrm>
              <a:off x="5494459" y="1724285"/>
              <a:ext cx="113760" cy="199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93A7F21-CA7E-B919-2C7E-CDA69BCB4CE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485819" y="1715285"/>
                <a:ext cx="13140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E337C18D-9FBF-D710-D681-AEEBDFFE4DF1}"/>
              </a:ext>
            </a:extLst>
          </p:cNvPr>
          <p:cNvGrpSpPr/>
          <p:nvPr/>
        </p:nvGrpSpPr>
        <p:grpSpPr>
          <a:xfrm>
            <a:off x="4807219" y="2191925"/>
            <a:ext cx="1326600" cy="639720"/>
            <a:chOff x="4807219" y="2191925"/>
            <a:chExt cx="1326600" cy="63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E78F749-01BC-A3B0-A44C-5ABD6A2D6717}"/>
                    </a:ext>
                  </a:extLst>
                </p14:cNvPr>
                <p14:cNvContentPartPr/>
                <p14:nvPr/>
              </p14:nvContentPartPr>
              <p14:xfrm>
                <a:off x="4807219" y="2191925"/>
                <a:ext cx="1134000" cy="97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E78F749-01BC-A3B0-A44C-5ABD6A2D671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798579" y="2182925"/>
                  <a:ext cx="1151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8211F4C-563A-4193-0E1A-018767A1392F}"/>
                    </a:ext>
                  </a:extLst>
                </p14:cNvPr>
                <p14:cNvContentPartPr/>
                <p14:nvPr/>
              </p14:nvContentPartPr>
              <p14:xfrm>
                <a:off x="4823779" y="2346725"/>
                <a:ext cx="170280" cy="437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8211F4C-563A-4193-0E1A-018767A1392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814779" y="2337725"/>
                  <a:ext cx="18792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F838B6A-95EA-2230-5B57-226EA72CA962}"/>
                    </a:ext>
                  </a:extLst>
                </p14:cNvPr>
                <p14:cNvContentPartPr/>
                <p14:nvPr/>
              </p14:nvContentPartPr>
              <p14:xfrm>
                <a:off x="4965979" y="2376245"/>
                <a:ext cx="64080" cy="362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F838B6A-95EA-2230-5B57-226EA72CA96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956979" y="2367245"/>
                  <a:ext cx="817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9749638-B8D2-F91A-81D1-6A3B7C98F711}"/>
                    </a:ext>
                  </a:extLst>
                </p14:cNvPr>
                <p14:cNvContentPartPr/>
                <p14:nvPr/>
              </p14:nvContentPartPr>
              <p14:xfrm>
                <a:off x="5063179" y="2416925"/>
                <a:ext cx="138600" cy="251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9749638-B8D2-F91A-81D1-6A3B7C98F71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54539" y="2408285"/>
                  <a:ext cx="156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49586DE-C623-B1E0-80E7-CFB7E713F7A3}"/>
                    </a:ext>
                  </a:extLst>
                </p14:cNvPr>
                <p14:cNvContentPartPr/>
                <p14:nvPr/>
              </p14:nvContentPartPr>
              <p14:xfrm>
                <a:off x="5258659" y="2550845"/>
                <a:ext cx="144360" cy="14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49586DE-C623-B1E0-80E7-CFB7E713F7A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249659" y="2541845"/>
                  <a:ext cx="162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2A3873F-146A-E9D3-C378-86A1A96B7718}"/>
                    </a:ext>
                  </a:extLst>
                </p14:cNvPr>
                <p14:cNvContentPartPr/>
                <p14:nvPr/>
              </p14:nvContentPartPr>
              <p14:xfrm>
                <a:off x="5451259" y="2424485"/>
                <a:ext cx="34200" cy="182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2A3873F-146A-E9D3-C378-86A1A96B771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42259" y="2415845"/>
                  <a:ext cx="51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131EA4D-E0E5-761B-8461-735338E09B81}"/>
                    </a:ext>
                  </a:extLst>
                </p14:cNvPr>
                <p14:cNvContentPartPr/>
                <p14:nvPr/>
              </p14:nvContentPartPr>
              <p14:xfrm>
                <a:off x="5548459" y="2353565"/>
                <a:ext cx="74880" cy="401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131EA4D-E0E5-761B-8461-735338E09B8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539459" y="2344565"/>
                  <a:ext cx="925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FBA27DB-B555-1E34-39C4-1BD4E8DEED78}"/>
                    </a:ext>
                  </a:extLst>
                </p14:cNvPr>
                <p14:cNvContentPartPr/>
                <p14:nvPr/>
              </p14:nvContentPartPr>
              <p14:xfrm>
                <a:off x="5739979" y="2402165"/>
                <a:ext cx="31680" cy="218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FBA27DB-B555-1E34-39C4-1BD4E8DEED7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30979" y="2393165"/>
                  <a:ext cx="49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714EAD2-C087-F87B-8F6F-5AC21CF9F42B}"/>
                    </a:ext>
                  </a:extLst>
                </p14:cNvPr>
                <p14:cNvContentPartPr/>
                <p14:nvPr/>
              </p14:nvContentPartPr>
              <p14:xfrm>
                <a:off x="5691019" y="2726885"/>
                <a:ext cx="25200" cy="30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714EAD2-C087-F87B-8F6F-5AC21CF9F42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682379" y="2717885"/>
                  <a:ext cx="42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C7BA6DC-3AFF-FEB1-FBB8-B2BD89F937ED}"/>
                    </a:ext>
                  </a:extLst>
                </p14:cNvPr>
                <p14:cNvContentPartPr/>
                <p14:nvPr/>
              </p14:nvContentPartPr>
              <p14:xfrm>
                <a:off x="5800819" y="2347085"/>
                <a:ext cx="181080" cy="484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C7BA6DC-3AFF-FEB1-FBB8-B2BD89F937E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91819" y="2338085"/>
                  <a:ext cx="19872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24DE09A-6B2F-9FD5-7BFA-E9AD1014A701}"/>
                    </a:ext>
                  </a:extLst>
                </p14:cNvPr>
                <p14:cNvContentPartPr/>
                <p14:nvPr/>
              </p14:nvContentPartPr>
              <p14:xfrm>
                <a:off x="6041659" y="2321525"/>
                <a:ext cx="92160" cy="81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24DE09A-6B2F-9FD5-7BFA-E9AD1014A70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032659" y="2312525"/>
                  <a:ext cx="10980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61EDBC0-32A6-5BD2-2877-99BA74195314}"/>
              </a:ext>
            </a:extLst>
          </p:cNvPr>
          <p:cNvGrpSpPr/>
          <p:nvPr/>
        </p:nvGrpSpPr>
        <p:grpSpPr>
          <a:xfrm>
            <a:off x="926779" y="3121445"/>
            <a:ext cx="1254960" cy="478440"/>
            <a:chOff x="926779" y="3121445"/>
            <a:chExt cx="125496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395D43D-CCF2-0FA5-09D2-29412CA6C7C1}"/>
                    </a:ext>
                  </a:extLst>
                </p14:cNvPr>
                <p14:cNvContentPartPr/>
                <p14:nvPr/>
              </p14:nvContentPartPr>
              <p14:xfrm>
                <a:off x="926779" y="3121445"/>
                <a:ext cx="1254960" cy="478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395D43D-CCF2-0FA5-09D2-29412CA6C7C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18139" y="3112445"/>
                  <a:ext cx="12726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D5FEA7B-98B8-3535-242C-A90C7B78611D}"/>
                    </a:ext>
                  </a:extLst>
                </p14:cNvPr>
                <p14:cNvContentPartPr/>
                <p14:nvPr/>
              </p14:nvContentPartPr>
              <p14:xfrm>
                <a:off x="2006059" y="3227285"/>
                <a:ext cx="10800" cy="3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D5FEA7B-98B8-3535-242C-A90C7B78611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997059" y="3218285"/>
                  <a:ext cx="28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B048E28-AB5B-B49E-799B-1B99A33E301F}"/>
                    </a:ext>
                  </a:extLst>
                </p14:cNvPr>
                <p14:cNvContentPartPr/>
                <p14:nvPr/>
              </p14:nvContentPartPr>
              <p14:xfrm>
                <a:off x="1776739" y="3198125"/>
                <a:ext cx="225360" cy="19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B048E28-AB5B-B49E-799B-1B99A33E301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768099" y="3189485"/>
                  <a:ext cx="2430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8FAA018-2877-36F1-88A1-6931F6DFFEB4}"/>
              </a:ext>
            </a:extLst>
          </p:cNvPr>
          <p:cNvGrpSpPr/>
          <p:nvPr/>
        </p:nvGrpSpPr>
        <p:grpSpPr>
          <a:xfrm>
            <a:off x="2461819" y="3126125"/>
            <a:ext cx="1012680" cy="509760"/>
            <a:chOff x="2461819" y="3126125"/>
            <a:chExt cx="101268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E9D440A-8FE4-8394-5215-272BB043A16B}"/>
                    </a:ext>
                  </a:extLst>
                </p14:cNvPr>
                <p14:cNvContentPartPr/>
                <p14:nvPr/>
              </p14:nvContentPartPr>
              <p14:xfrm>
                <a:off x="2461819" y="3252485"/>
                <a:ext cx="207360" cy="256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E9D440A-8FE4-8394-5215-272BB043A16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452819" y="3243485"/>
                  <a:ext cx="225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B357B82-C2B0-07DA-71F4-271E5829F5B6}"/>
                    </a:ext>
                  </a:extLst>
                </p14:cNvPr>
                <p14:cNvContentPartPr/>
                <p14:nvPr/>
              </p14:nvContentPartPr>
              <p14:xfrm>
                <a:off x="2687899" y="3170045"/>
                <a:ext cx="70200" cy="156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B357B82-C2B0-07DA-71F4-271E5829F5B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678899" y="3161405"/>
                  <a:ext cx="87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F09F029-2826-20D9-6EA6-68FAEB648802}"/>
                    </a:ext>
                  </a:extLst>
                </p14:cNvPr>
                <p14:cNvContentPartPr/>
                <p14:nvPr/>
              </p14:nvContentPartPr>
              <p14:xfrm>
                <a:off x="2800939" y="3427445"/>
                <a:ext cx="111240" cy="14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F09F029-2826-20D9-6EA6-68FAEB64880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792299" y="3418805"/>
                  <a:ext cx="128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0776D45-C77D-F741-C883-C03A0C5CFAFC}"/>
                    </a:ext>
                  </a:extLst>
                </p14:cNvPr>
                <p14:cNvContentPartPr/>
                <p14:nvPr/>
              </p14:nvContentPartPr>
              <p14:xfrm>
                <a:off x="2960779" y="3126125"/>
                <a:ext cx="513720" cy="509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0776D45-C77D-F741-C883-C03A0C5CFAF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951779" y="3117485"/>
                  <a:ext cx="531360" cy="52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4977327-63AA-D406-929D-00A929121219}"/>
              </a:ext>
            </a:extLst>
          </p:cNvPr>
          <p:cNvGrpSpPr/>
          <p:nvPr/>
        </p:nvGrpSpPr>
        <p:grpSpPr>
          <a:xfrm>
            <a:off x="1500815" y="3973893"/>
            <a:ext cx="4889160" cy="1092240"/>
            <a:chOff x="1500815" y="3973893"/>
            <a:chExt cx="4889160" cy="10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74F646A-7801-0A48-F27F-8F6718D9C370}"/>
                    </a:ext>
                  </a:extLst>
                </p14:cNvPr>
                <p14:cNvContentPartPr/>
                <p14:nvPr/>
              </p14:nvContentPartPr>
              <p14:xfrm>
                <a:off x="1677215" y="4073613"/>
                <a:ext cx="10800" cy="186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74F646A-7801-0A48-F27F-8F6718D9C37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8215" y="4064973"/>
                  <a:ext cx="28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460D776-9F4E-6632-C974-D5B9EFC6F166}"/>
                    </a:ext>
                  </a:extLst>
                </p14:cNvPr>
                <p14:cNvContentPartPr/>
                <p14:nvPr/>
              </p14:nvContentPartPr>
              <p14:xfrm>
                <a:off x="1500815" y="4316613"/>
                <a:ext cx="373320" cy="23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460D776-9F4E-6632-C974-D5B9EFC6F16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492175" y="4307613"/>
                  <a:ext cx="390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33477BC-EEA2-F700-F64C-5B452C5668CB}"/>
                    </a:ext>
                  </a:extLst>
                </p14:cNvPr>
                <p14:cNvContentPartPr/>
                <p14:nvPr/>
              </p14:nvContentPartPr>
              <p14:xfrm>
                <a:off x="1614935" y="4442613"/>
                <a:ext cx="44280" cy="196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33477BC-EEA2-F700-F64C-5B452C5668C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605935" y="4433973"/>
                  <a:ext cx="61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B7B5CC1-E61D-E475-B006-D22BC4D54E61}"/>
                    </a:ext>
                  </a:extLst>
                </p14:cNvPr>
                <p14:cNvContentPartPr/>
                <p14:nvPr/>
              </p14:nvContentPartPr>
              <p14:xfrm>
                <a:off x="1537535" y="4422813"/>
                <a:ext cx="230400" cy="79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B7B5CC1-E61D-E475-B006-D22BC4D54E6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528535" y="4413813"/>
                  <a:ext cx="248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630E42D-254D-DB0E-2644-D0D12202C4FC}"/>
                    </a:ext>
                  </a:extLst>
                </p14:cNvPr>
                <p14:cNvContentPartPr/>
                <p14:nvPr/>
              </p14:nvContentPartPr>
              <p14:xfrm>
                <a:off x="1891415" y="4649613"/>
                <a:ext cx="186120" cy="172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630E42D-254D-DB0E-2644-D0D12202C4F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882775" y="4640613"/>
                  <a:ext cx="203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53B21EF-9797-8F78-8F00-89BB851A849C}"/>
                    </a:ext>
                  </a:extLst>
                </p14:cNvPr>
                <p14:cNvContentPartPr/>
                <p14:nvPr/>
              </p14:nvContentPartPr>
              <p14:xfrm>
                <a:off x="2178695" y="4694973"/>
                <a:ext cx="172800" cy="301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53B21EF-9797-8F78-8F00-89BB851A849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170055" y="4686333"/>
                  <a:ext cx="1904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45D122E-5489-B6F3-4F9C-EC7A9F5E04CC}"/>
                    </a:ext>
                  </a:extLst>
                </p14:cNvPr>
                <p14:cNvContentPartPr/>
                <p14:nvPr/>
              </p14:nvContentPartPr>
              <p14:xfrm>
                <a:off x="2413055" y="4839333"/>
                <a:ext cx="20520" cy="64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45D122E-5489-B6F3-4F9C-EC7A9F5E04C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404415" y="4830333"/>
                  <a:ext cx="38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0752F2F-CAEB-E1C4-4601-454810B0A703}"/>
                    </a:ext>
                  </a:extLst>
                </p14:cNvPr>
                <p14:cNvContentPartPr/>
                <p14:nvPr/>
              </p14:nvContentPartPr>
              <p14:xfrm>
                <a:off x="2490455" y="4667613"/>
                <a:ext cx="121680" cy="191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0752F2F-CAEB-E1C4-4601-454810B0A70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481455" y="4658973"/>
                  <a:ext cx="139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D9C7DC6-4380-4A5B-96EF-F158BF802316}"/>
                    </a:ext>
                  </a:extLst>
                </p14:cNvPr>
                <p14:cNvContentPartPr/>
                <p14:nvPr/>
              </p14:nvContentPartPr>
              <p14:xfrm>
                <a:off x="2700335" y="4329213"/>
                <a:ext cx="180720" cy="23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D9C7DC6-4380-4A5B-96EF-F158BF80231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691695" y="4320213"/>
                  <a:ext cx="198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04FCA3D-F4E4-71C1-F2A0-9DE9CBB5985A}"/>
                    </a:ext>
                  </a:extLst>
                </p14:cNvPr>
                <p14:cNvContentPartPr/>
                <p14:nvPr/>
              </p14:nvContentPartPr>
              <p14:xfrm>
                <a:off x="2714015" y="4412373"/>
                <a:ext cx="173160" cy="18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04FCA3D-F4E4-71C1-F2A0-9DE9CBB5985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05015" y="4403373"/>
                  <a:ext cx="190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8453844-64AC-6958-5225-E94DC1C37459}"/>
                    </a:ext>
                  </a:extLst>
                </p14:cNvPr>
                <p14:cNvContentPartPr/>
                <p14:nvPr/>
              </p14:nvContentPartPr>
              <p14:xfrm>
                <a:off x="3384335" y="4091973"/>
                <a:ext cx="10800" cy="223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8453844-64AC-6958-5225-E94DC1C3745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375335" y="4083333"/>
                  <a:ext cx="284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79C7BCE-0835-2636-9C1E-509F118F34E5}"/>
                    </a:ext>
                  </a:extLst>
                </p14:cNvPr>
                <p14:cNvContentPartPr/>
                <p14:nvPr/>
              </p14:nvContentPartPr>
              <p14:xfrm>
                <a:off x="3242135" y="4400133"/>
                <a:ext cx="331200" cy="8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79C7BCE-0835-2636-9C1E-509F118F34E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233495" y="4391493"/>
                  <a:ext cx="348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1E7AAE5-BB15-9833-D467-75BC1C1C75E7}"/>
                    </a:ext>
                  </a:extLst>
                </p14:cNvPr>
                <p14:cNvContentPartPr/>
                <p14:nvPr/>
              </p14:nvContentPartPr>
              <p14:xfrm>
                <a:off x="3343295" y="4537653"/>
                <a:ext cx="17640" cy="220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1E7AAE5-BB15-9833-D467-75BC1C1C75E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34655" y="4528653"/>
                  <a:ext cx="35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0EBB9A6-AD07-AD12-2C3B-4E47DBD71BCA}"/>
                    </a:ext>
                  </a:extLst>
                </p14:cNvPr>
                <p14:cNvContentPartPr/>
                <p14:nvPr/>
              </p14:nvContentPartPr>
              <p14:xfrm>
                <a:off x="3291095" y="4501653"/>
                <a:ext cx="205560" cy="88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0EBB9A6-AD07-AD12-2C3B-4E47DBD71BC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282095" y="4492653"/>
                  <a:ext cx="223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0E0F727-BF9D-5DD7-6161-D11BDF2CB8DA}"/>
                    </a:ext>
                  </a:extLst>
                </p14:cNvPr>
                <p14:cNvContentPartPr/>
                <p14:nvPr/>
              </p14:nvContentPartPr>
              <p14:xfrm>
                <a:off x="3480095" y="4709373"/>
                <a:ext cx="394560" cy="239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0E0F727-BF9D-5DD7-6161-D11BDF2CB8D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471095" y="4700733"/>
                  <a:ext cx="4122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B90125D-9084-0614-D732-B75D565819EC}"/>
                    </a:ext>
                  </a:extLst>
                </p14:cNvPr>
                <p14:cNvContentPartPr/>
                <p14:nvPr/>
              </p14:nvContentPartPr>
              <p14:xfrm>
                <a:off x="3949895" y="4897653"/>
                <a:ext cx="11880" cy="15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B90125D-9084-0614-D732-B75D565819E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941255" y="4888653"/>
                  <a:ext cx="29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6DD8E05-AE87-0E61-175B-DC628ADD48F9}"/>
                    </a:ext>
                  </a:extLst>
                </p14:cNvPr>
                <p14:cNvContentPartPr/>
                <p14:nvPr/>
              </p14:nvContentPartPr>
              <p14:xfrm>
                <a:off x="3957095" y="4889733"/>
                <a:ext cx="65520" cy="99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6DD8E05-AE87-0E61-175B-DC628ADD48F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948095" y="4881093"/>
                  <a:ext cx="83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9E929FF-7ADC-0BEE-9915-81C72AD39380}"/>
                    </a:ext>
                  </a:extLst>
                </p14:cNvPr>
                <p14:cNvContentPartPr/>
                <p14:nvPr/>
              </p14:nvContentPartPr>
              <p14:xfrm>
                <a:off x="4050695" y="4715493"/>
                <a:ext cx="111960" cy="179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9E929FF-7ADC-0BEE-9915-81C72AD3938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041695" y="4706493"/>
                  <a:ext cx="129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4CA2130-BBC2-AE06-F25F-B0E84A401452}"/>
                    </a:ext>
                  </a:extLst>
                </p14:cNvPr>
                <p14:cNvContentPartPr/>
                <p14:nvPr/>
              </p14:nvContentPartPr>
              <p14:xfrm>
                <a:off x="3005975" y="3973893"/>
                <a:ext cx="357840" cy="1092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4CA2130-BBC2-AE06-F25F-B0E84A40145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996975" y="3965253"/>
                  <a:ext cx="375480" cy="11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588A295-99D4-175B-560F-190C09F992E8}"/>
                    </a:ext>
                  </a:extLst>
                </p14:cNvPr>
                <p14:cNvContentPartPr/>
                <p14:nvPr/>
              </p14:nvContentPartPr>
              <p14:xfrm>
                <a:off x="4131695" y="4017093"/>
                <a:ext cx="269640" cy="1036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588A295-99D4-175B-560F-190C09F992E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123055" y="4008453"/>
                  <a:ext cx="287280" cy="10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CC08A7E-F010-5896-18D0-E31EE105BC24}"/>
                    </a:ext>
                  </a:extLst>
                </p14:cNvPr>
                <p14:cNvContentPartPr/>
                <p14:nvPr/>
              </p14:nvContentPartPr>
              <p14:xfrm>
                <a:off x="4489535" y="4397973"/>
                <a:ext cx="136080" cy="202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CC08A7E-F010-5896-18D0-E31EE105BC2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480535" y="4389333"/>
                  <a:ext cx="153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B3047F0-AE67-8B34-43FC-C7113CA0CB43}"/>
                    </a:ext>
                  </a:extLst>
                </p14:cNvPr>
                <p14:cNvContentPartPr/>
                <p14:nvPr/>
              </p14:nvContentPartPr>
              <p14:xfrm>
                <a:off x="4485935" y="4424973"/>
                <a:ext cx="117360" cy="169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B3047F0-AE67-8B34-43FC-C7113CA0CB4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476935" y="4415973"/>
                  <a:ext cx="135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AA6A673-4954-1C59-49B6-AB9E9BF220F8}"/>
                    </a:ext>
                  </a:extLst>
                </p14:cNvPr>
                <p14:cNvContentPartPr/>
                <p14:nvPr/>
              </p14:nvContentPartPr>
              <p14:xfrm>
                <a:off x="4778975" y="4245693"/>
                <a:ext cx="168840" cy="299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AA6A673-4954-1C59-49B6-AB9E9BF220F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769975" y="4237053"/>
                  <a:ext cx="1864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81639CB-C662-84EB-9029-39EABAE6B515}"/>
                    </a:ext>
                  </a:extLst>
                </p14:cNvPr>
                <p14:cNvContentPartPr/>
                <p14:nvPr/>
              </p14:nvContentPartPr>
              <p14:xfrm>
                <a:off x="4795895" y="4235973"/>
                <a:ext cx="217440" cy="19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81639CB-C662-84EB-9029-39EABAE6B51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787255" y="4226973"/>
                  <a:ext cx="235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EF6ADD0-A89D-61F8-C74B-AD9013931C44}"/>
                    </a:ext>
                  </a:extLst>
                </p14:cNvPr>
                <p14:cNvContentPartPr/>
                <p14:nvPr/>
              </p14:nvContentPartPr>
              <p14:xfrm>
                <a:off x="5070575" y="4332813"/>
                <a:ext cx="176040" cy="236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EF6ADD0-A89D-61F8-C74B-AD9013931C4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061575" y="4324173"/>
                  <a:ext cx="193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2EFAFE3-A5BD-AC62-34E3-B85193A4E58C}"/>
                    </a:ext>
                  </a:extLst>
                </p14:cNvPr>
                <p14:cNvContentPartPr/>
                <p14:nvPr/>
              </p14:nvContentPartPr>
              <p14:xfrm>
                <a:off x="5100815" y="4293573"/>
                <a:ext cx="98640" cy="241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2EFAFE3-A5BD-AC62-34E3-B85193A4E58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092175" y="4284573"/>
                  <a:ext cx="1162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045501D-4341-5468-02FA-01F803C8AFCE}"/>
                    </a:ext>
                  </a:extLst>
                </p14:cNvPr>
                <p14:cNvContentPartPr/>
                <p14:nvPr/>
              </p14:nvContentPartPr>
              <p14:xfrm>
                <a:off x="5354255" y="4236333"/>
                <a:ext cx="18720" cy="335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045501D-4341-5468-02FA-01F803C8AFC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345255" y="4227333"/>
                  <a:ext cx="363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F526CE1-C6D0-DFE7-5D93-FB7681366A69}"/>
                    </a:ext>
                  </a:extLst>
                </p14:cNvPr>
                <p14:cNvContentPartPr/>
                <p14:nvPr/>
              </p14:nvContentPartPr>
              <p14:xfrm>
                <a:off x="5456495" y="4373493"/>
                <a:ext cx="119520" cy="195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F526CE1-C6D0-DFE7-5D93-FB7681366A6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447495" y="4364493"/>
                  <a:ext cx="137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BF8A3A3-9A47-55B1-2A46-5CDD1ADF5317}"/>
                    </a:ext>
                  </a:extLst>
                </p14:cNvPr>
                <p14:cNvContentPartPr/>
                <p14:nvPr/>
              </p14:nvContentPartPr>
              <p14:xfrm>
                <a:off x="5544695" y="4183773"/>
                <a:ext cx="65880" cy="33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BF8A3A3-9A47-55B1-2A46-5CDD1ADF531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36055" y="4175133"/>
                  <a:ext cx="83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B039D96-DCBF-FE13-633C-AE57B49E4FAB}"/>
                    </a:ext>
                  </a:extLst>
                </p14:cNvPr>
                <p14:cNvContentPartPr/>
                <p14:nvPr/>
              </p14:nvContentPartPr>
              <p14:xfrm>
                <a:off x="5652695" y="4035813"/>
                <a:ext cx="143640" cy="225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B039D96-DCBF-FE13-633C-AE57B49E4FA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643695" y="4026813"/>
                  <a:ext cx="1612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8E0FD3C-D169-EAD9-0B43-9031FF03729C}"/>
                    </a:ext>
                  </a:extLst>
                </p14:cNvPr>
                <p14:cNvContentPartPr/>
                <p14:nvPr/>
              </p14:nvContentPartPr>
              <p14:xfrm>
                <a:off x="5839535" y="4239213"/>
                <a:ext cx="183960" cy="346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8E0FD3C-D169-EAD9-0B43-9031FF03729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830895" y="4230573"/>
                  <a:ext cx="2016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C2A7B42-65D5-1788-0E28-CE955E4F2D53}"/>
                    </a:ext>
                  </a:extLst>
                </p14:cNvPr>
                <p14:cNvContentPartPr/>
                <p14:nvPr/>
              </p14:nvContentPartPr>
              <p14:xfrm>
                <a:off x="5835215" y="4429293"/>
                <a:ext cx="162360" cy="29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C2A7B42-65D5-1788-0E28-CE955E4F2D5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826215" y="4420293"/>
                  <a:ext cx="180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2F9D819-6AFE-86F2-F55A-3B8F70ADA324}"/>
                    </a:ext>
                  </a:extLst>
                </p14:cNvPr>
                <p14:cNvContentPartPr/>
                <p14:nvPr/>
              </p14:nvContentPartPr>
              <p14:xfrm>
                <a:off x="5994695" y="4151373"/>
                <a:ext cx="75960" cy="9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2F9D819-6AFE-86F2-F55A-3B8F70ADA32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985695" y="4142373"/>
                  <a:ext cx="93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1EEBBD2-13A1-0A60-D51F-F99EC7D1CA1A}"/>
                    </a:ext>
                  </a:extLst>
                </p14:cNvPr>
                <p14:cNvContentPartPr/>
                <p14:nvPr/>
              </p14:nvContentPartPr>
              <p14:xfrm>
                <a:off x="6064175" y="3981453"/>
                <a:ext cx="148320" cy="125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1EEBBD2-13A1-0A60-D51F-F99EC7D1CA1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055175" y="3972813"/>
                  <a:ext cx="165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9E9988F-F738-E2B5-4E38-C02FADDDF6A5}"/>
                    </a:ext>
                  </a:extLst>
                </p14:cNvPr>
                <p14:cNvContentPartPr/>
                <p14:nvPr/>
              </p14:nvContentPartPr>
              <p14:xfrm>
                <a:off x="6144455" y="3996573"/>
                <a:ext cx="145080" cy="232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9E9988F-F738-E2B5-4E38-C02FADDDF6A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35815" y="3987933"/>
                  <a:ext cx="1627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8EF923B-B83A-8F50-1B94-080CF5325285}"/>
                    </a:ext>
                  </a:extLst>
                </p14:cNvPr>
                <p14:cNvContentPartPr/>
                <p14:nvPr/>
              </p14:nvContentPartPr>
              <p14:xfrm>
                <a:off x="6248855" y="4174773"/>
                <a:ext cx="141120" cy="163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8EF923B-B83A-8F50-1B94-080CF532528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240215" y="4165773"/>
                  <a:ext cx="15876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564010C-F4B6-DE94-BFDE-DECD77B95F08}"/>
              </a:ext>
            </a:extLst>
          </p:cNvPr>
          <p:cNvGrpSpPr/>
          <p:nvPr/>
        </p:nvGrpSpPr>
        <p:grpSpPr>
          <a:xfrm>
            <a:off x="4429415" y="336813"/>
            <a:ext cx="1885680" cy="1470240"/>
            <a:chOff x="4429415" y="336813"/>
            <a:chExt cx="1885680" cy="14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24F019A-B70D-DA22-BCE7-8505DDD474DB}"/>
                    </a:ext>
                  </a:extLst>
                </p14:cNvPr>
                <p14:cNvContentPartPr/>
                <p14:nvPr/>
              </p14:nvContentPartPr>
              <p14:xfrm>
                <a:off x="4983455" y="1165893"/>
                <a:ext cx="223560" cy="641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24F019A-B70D-DA22-BCE7-8505DDD474D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974815" y="1156893"/>
                  <a:ext cx="24120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8A08228-CBFA-6E6F-08B4-689CA814E1F5}"/>
                    </a:ext>
                  </a:extLst>
                </p14:cNvPr>
                <p14:cNvContentPartPr/>
                <p14:nvPr/>
              </p14:nvContentPartPr>
              <p14:xfrm>
                <a:off x="5105135" y="1646853"/>
                <a:ext cx="92520" cy="150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8A08228-CBFA-6E6F-08B4-689CA814E1F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096135" y="1638213"/>
                  <a:ext cx="110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2326CD4-B1D5-68AA-115E-544C510AA53F}"/>
                    </a:ext>
                  </a:extLst>
                </p14:cNvPr>
                <p14:cNvContentPartPr/>
                <p14:nvPr/>
              </p14:nvContentPartPr>
              <p14:xfrm>
                <a:off x="4429415" y="778893"/>
                <a:ext cx="178920" cy="291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2326CD4-B1D5-68AA-115E-544C510AA53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420775" y="769893"/>
                  <a:ext cx="1965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E58DB3A-36D3-A8DA-5DA6-3ABD4D01EE54}"/>
                    </a:ext>
                  </a:extLst>
                </p14:cNvPr>
                <p14:cNvContentPartPr/>
                <p14:nvPr/>
              </p14:nvContentPartPr>
              <p14:xfrm>
                <a:off x="4628135" y="848373"/>
                <a:ext cx="117000" cy="39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E58DB3A-36D3-A8DA-5DA6-3ABD4D01EE5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619495" y="839733"/>
                  <a:ext cx="134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4665C3B-709C-B70A-F579-864F7589468C}"/>
                    </a:ext>
                  </a:extLst>
                </p14:cNvPr>
                <p14:cNvContentPartPr/>
                <p14:nvPr/>
              </p14:nvContentPartPr>
              <p14:xfrm>
                <a:off x="4660895" y="931173"/>
                <a:ext cx="113040" cy="25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4665C3B-709C-B70A-F579-864F7589468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52255" y="922533"/>
                  <a:ext cx="130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A3379E4-4666-F222-A67F-F7A99D0BBA88}"/>
                    </a:ext>
                  </a:extLst>
                </p14:cNvPr>
                <p14:cNvContentPartPr/>
                <p14:nvPr/>
              </p14:nvContentPartPr>
              <p14:xfrm>
                <a:off x="4883735" y="796893"/>
                <a:ext cx="22320" cy="184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A3379E4-4666-F222-A67F-F7A99D0BBA8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875095" y="788253"/>
                  <a:ext cx="39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A67576F-171C-B5DF-A6CD-8F49E56A52DE}"/>
                    </a:ext>
                  </a:extLst>
                </p14:cNvPr>
                <p14:cNvContentPartPr/>
                <p14:nvPr/>
              </p14:nvContentPartPr>
              <p14:xfrm>
                <a:off x="4928735" y="899133"/>
                <a:ext cx="20520" cy="21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A67576F-171C-B5DF-A6CD-8F49E56A52D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919735" y="890133"/>
                  <a:ext cx="38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8565B0E-D4AD-EABD-7733-D24C97426EA1}"/>
                    </a:ext>
                  </a:extLst>
                </p14:cNvPr>
                <p14:cNvContentPartPr/>
                <p14:nvPr/>
              </p14:nvContentPartPr>
              <p14:xfrm>
                <a:off x="5046815" y="702213"/>
                <a:ext cx="2160" cy="3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8565B0E-D4AD-EABD-7733-D24C97426EA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038175" y="693573"/>
                  <a:ext cx="19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B8BD930-420E-8C71-B2EB-306BCA8724FE}"/>
                    </a:ext>
                  </a:extLst>
                </p14:cNvPr>
                <p14:cNvContentPartPr/>
                <p14:nvPr/>
              </p14:nvContentPartPr>
              <p14:xfrm>
                <a:off x="5034935" y="703293"/>
                <a:ext cx="108000" cy="217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B8BD930-420E-8C71-B2EB-306BCA8724F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025935" y="694653"/>
                  <a:ext cx="125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78A7FD6-BEE2-2D81-9D42-C547ED9E88D5}"/>
                    </a:ext>
                  </a:extLst>
                </p14:cNvPr>
                <p14:cNvContentPartPr/>
                <p14:nvPr/>
              </p14:nvContentPartPr>
              <p14:xfrm>
                <a:off x="5013695" y="702933"/>
                <a:ext cx="119520" cy="62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78A7FD6-BEE2-2D81-9D42-C547ED9E88D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004695" y="694293"/>
                  <a:ext cx="137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061721B-E7F4-4FEB-955F-4A26758C0066}"/>
                    </a:ext>
                  </a:extLst>
                </p14:cNvPr>
                <p14:cNvContentPartPr/>
                <p14:nvPr/>
              </p14:nvContentPartPr>
              <p14:xfrm>
                <a:off x="4946375" y="899853"/>
                <a:ext cx="7920" cy="25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061721B-E7F4-4FEB-955F-4A26758C006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937375" y="890853"/>
                  <a:ext cx="25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5DAE3EE-111B-D116-9797-8C17F5F839CE}"/>
                    </a:ext>
                  </a:extLst>
                </p14:cNvPr>
                <p14:cNvContentPartPr/>
                <p14:nvPr/>
              </p14:nvContentPartPr>
              <p14:xfrm>
                <a:off x="5210975" y="700413"/>
                <a:ext cx="90360" cy="163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5DAE3EE-111B-D116-9797-8C17F5F839C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201975" y="691773"/>
                  <a:ext cx="108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7CE4905-053B-9ABF-B0D3-09AE27EB0A85}"/>
                    </a:ext>
                  </a:extLst>
                </p14:cNvPr>
                <p14:cNvContentPartPr/>
                <p14:nvPr/>
              </p14:nvContentPartPr>
              <p14:xfrm>
                <a:off x="5175335" y="716613"/>
                <a:ext cx="132120" cy="130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7CE4905-053B-9ABF-B0D3-09AE27EB0A8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166695" y="707613"/>
                  <a:ext cx="149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4A241E9-5035-EEF4-009D-208238915A25}"/>
                    </a:ext>
                  </a:extLst>
                </p14:cNvPr>
                <p14:cNvContentPartPr/>
                <p14:nvPr/>
              </p14:nvContentPartPr>
              <p14:xfrm>
                <a:off x="5372255" y="667653"/>
                <a:ext cx="36000" cy="189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4A241E9-5035-EEF4-009D-208238915A2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363615" y="659013"/>
                  <a:ext cx="536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118AC35-18CC-D275-59AA-894A683EA4C9}"/>
                    </a:ext>
                  </a:extLst>
                </p14:cNvPr>
                <p14:cNvContentPartPr/>
                <p14:nvPr/>
              </p14:nvContentPartPr>
              <p14:xfrm>
                <a:off x="5457575" y="668013"/>
                <a:ext cx="115200" cy="141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118AC35-18CC-D275-59AA-894A683EA4C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448935" y="659373"/>
                  <a:ext cx="132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43A7324-40AD-0524-0C66-529BEDF8FE7B}"/>
                    </a:ext>
                  </a:extLst>
                </p14:cNvPr>
                <p14:cNvContentPartPr/>
                <p14:nvPr/>
              </p14:nvContentPartPr>
              <p14:xfrm>
                <a:off x="5561615" y="556413"/>
                <a:ext cx="55440" cy="47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43A7324-40AD-0524-0C66-529BEDF8FE7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552975" y="547773"/>
                  <a:ext cx="73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D7F0F11-DC9B-FFB7-A684-9AC4409B3C01}"/>
                    </a:ext>
                  </a:extLst>
                </p14:cNvPr>
                <p14:cNvContentPartPr/>
                <p14:nvPr/>
              </p14:nvContentPartPr>
              <p14:xfrm>
                <a:off x="5657015" y="454893"/>
                <a:ext cx="68040" cy="126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D7F0F11-DC9B-FFB7-A684-9AC4409B3C0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648015" y="446253"/>
                  <a:ext cx="85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DF4CCB8-48D9-95AB-8D89-8B03394459C6}"/>
                    </a:ext>
                  </a:extLst>
                </p14:cNvPr>
                <p14:cNvContentPartPr/>
                <p14:nvPr/>
              </p14:nvContentPartPr>
              <p14:xfrm>
                <a:off x="5740535" y="411333"/>
                <a:ext cx="101160" cy="123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DF4CCB8-48D9-95AB-8D89-8B03394459C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731535" y="402333"/>
                  <a:ext cx="118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6391A2F-C373-9290-23E1-EB1CB656F59F}"/>
                    </a:ext>
                  </a:extLst>
                </p14:cNvPr>
                <p14:cNvContentPartPr/>
                <p14:nvPr/>
              </p14:nvContentPartPr>
              <p14:xfrm>
                <a:off x="5953655" y="508533"/>
                <a:ext cx="168480" cy="348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6391A2F-C373-9290-23E1-EB1CB656F59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945015" y="499533"/>
                  <a:ext cx="1861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DF1F69F-EAD7-6EED-D00C-BFC699D4E1A0}"/>
                    </a:ext>
                  </a:extLst>
                </p14:cNvPr>
                <p14:cNvContentPartPr/>
                <p14:nvPr/>
              </p14:nvContentPartPr>
              <p14:xfrm>
                <a:off x="5997575" y="701853"/>
                <a:ext cx="77400" cy="28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DF1F69F-EAD7-6EED-D00C-BFC699D4E1A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988935" y="692853"/>
                  <a:ext cx="95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03160EE-8770-0EAB-29C0-ED08C07D7CA9}"/>
                    </a:ext>
                  </a:extLst>
                </p14:cNvPr>
                <p14:cNvContentPartPr/>
                <p14:nvPr/>
              </p14:nvContentPartPr>
              <p14:xfrm>
                <a:off x="6046895" y="387573"/>
                <a:ext cx="46800" cy="83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03160EE-8770-0EAB-29C0-ED08C07D7CA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038255" y="378573"/>
                  <a:ext cx="64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A594EC6-5E00-474F-80B2-2FFAA86CDADB}"/>
                    </a:ext>
                  </a:extLst>
                </p14:cNvPr>
                <p14:cNvContentPartPr/>
                <p14:nvPr/>
              </p14:nvContentPartPr>
              <p14:xfrm>
                <a:off x="6164975" y="336813"/>
                <a:ext cx="68760" cy="186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A594EC6-5E00-474F-80B2-2FFAA86CDAD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155975" y="328173"/>
                  <a:ext cx="86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83BC8D2-99C9-BCFA-6548-01B766326F6C}"/>
                    </a:ext>
                  </a:extLst>
                </p14:cNvPr>
                <p14:cNvContentPartPr/>
                <p14:nvPr/>
              </p14:nvContentPartPr>
              <p14:xfrm>
                <a:off x="6240215" y="429693"/>
                <a:ext cx="74880" cy="152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83BC8D2-99C9-BCFA-6548-01B766326F6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231215" y="420693"/>
                  <a:ext cx="925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C66F36F-7A0D-C7DD-DC49-5CF07D8529B0}"/>
              </a:ext>
            </a:extLst>
          </p:cNvPr>
          <p:cNvGrpSpPr/>
          <p:nvPr/>
        </p:nvGrpSpPr>
        <p:grpSpPr>
          <a:xfrm>
            <a:off x="615935" y="5075853"/>
            <a:ext cx="2315880" cy="416880"/>
            <a:chOff x="615935" y="5075853"/>
            <a:chExt cx="231588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F2EA641-C0F4-C257-60F5-4ED79A7CE41D}"/>
                    </a:ext>
                  </a:extLst>
                </p14:cNvPr>
                <p14:cNvContentPartPr/>
                <p14:nvPr/>
              </p14:nvContentPartPr>
              <p14:xfrm>
                <a:off x="615935" y="5106453"/>
                <a:ext cx="1129320" cy="386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F2EA641-C0F4-C257-60F5-4ED79A7CE41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06935" y="5097453"/>
                  <a:ext cx="11469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0C7769D-F40B-7CF4-AF0F-C397E4697649}"/>
                    </a:ext>
                  </a:extLst>
                </p14:cNvPr>
                <p14:cNvContentPartPr/>
                <p14:nvPr/>
              </p14:nvContentPartPr>
              <p14:xfrm>
                <a:off x="862895" y="5101773"/>
                <a:ext cx="43200" cy="48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0C7769D-F40B-7CF4-AF0F-C397E469764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54255" y="5092773"/>
                  <a:ext cx="60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865E9F3-E681-5442-A906-C45BA6CE0A48}"/>
                    </a:ext>
                  </a:extLst>
                </p14:cNvPr>
                <p14:cNvContentPartPr/>
                <p14:nvPr/>
              </p14:nvContentPartPr>
              <p14:xfrm>
                <a:off x="1804655" y="5317773"/>
                <a:ext cx="101880" cy="85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865E9F3-E681-5442-A906-C45BA6CE0A4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796015" y="5308773"/>
                  <a:ext cx="119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23641BA-797C-F628-49DF-AF33D9622E66}"/>
                    </a:ext>
                  </a:extLst>
                </p14:cNvPr>
                <p14:cNvContentPartPr/>
                <p14:nvPr/>
              </p14:nvContentPartPr>
              <p14:xfrm>
                <a:off x="2115695" y="5075853"/>
                <a:ext cx="816120" cy="368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23641BA-797C-F628-49DF-AF33D9622E6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106695" y="5067213"/>
                  <a:ext cx="8337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A8F6B1D-E6AD-FE21-BA81-D1EE40BBA0B3}"/>
                    </a:ext>
                  </a:extLst>
                </p14:cNvPr>
                <p14:cNvContentPartPr/>
                <p14:nvPr/>
              </p14:nvContentPartPr>
              <p14:xfrm>
                <a:off x="2554895" y="5151453"/>
                <a:ext cx="148320" cy="36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A8F6B1D-E6AD-FE21-BA81-D1EE40BBA0B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546255" y="5142813"/>
                  <a:ext cx="16596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B0B4A5E1-953C-ACF9-5BE2-FC7295A9B854}"/>
              </a:ext>
            </a:extLst>
          </p:cNvPr>
          <p:cNvGrpSpPr/>
          <p:nvPr/>
        </p:nvGrpSpPr>
        <p:grpSpPr>
          <a:xfrm>
            <a:off x="3285335" y="5077653"/>
            <a:ext cx="2527200" cy="469080"/>
            <a:chOff x="3285335" y="5077653"/>
            <a:chExt cx="252720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8F88871-468E-8043-C38C-87EDE9CA3BE4}"/>
                    </a:ext>
                  </a:extLst>
                </p14:cNvPr>
                <p14:cNvContentPartPr/>
                <p14:nvPr/>
              </p14:nvContentPartPr>
              <p14:xfrm>
                <a:off x="3285335" y="5210493"/>
                <a:ext cx="161280" cy="278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8F88871-468E-8043-C38C-87EDE9CA3BE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276695" y="5201853"/>
                  <a:ext cx="1789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5394CED-D33E-6587-D905-5840E2E2089D}"/>
                    </a:ext>
                  </a:extLst>
                </p14:cNvPr>
                <p14:cNvContentPartPr/>
                <p14:nvPr/>
              </p14:nvContentPartPr>
              <p14:xfrm>
                <a:off x="3434735" y="5251173"/>
                <a:ext cx="144360" cy="196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5394CED-D33E-6587-D905-5840E2E2089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425735" y="5242173"/>
                  <a:ext cx="162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E91FB4C-64AE-8454-EB91-3CDC09069630}"/>
                    </a:ext>
                  </a:extLst>
                </p14:cNvPr>
                <p14:cNvContentPartPr/>
                <p14:nvPr/>
              </p14:nvContentPartPr>
              <p14:xfrm>
                <a:off x="3637415" y="5338653"/>
                <a:ext cx="128880" cy="7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E91FB4C-64AE-8454-EB91-3CDC0906963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628775" y="5329653"/>
                  <a:ext cx="146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FDBCABA-7CD8-AA29-BAAC-78D3A2005DEA}"/>
                    </a:ext>
                  </a:extLst>
                </p14:cNvPr>
                <p14:cNvContentPartPr/>
                <p14:nvPr/>
              </p14:nvContentPartPr>
              <p14:xfrm>
                <a:off x="3902015" y="5211213"/>
                <a:ext cx="34920" cy="191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FDBCABA-7CD8-AA29-BAAC-78D3A2005DE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893375" y="5202213"/>
                  <a:ext cx="52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9584FA2-4174-A489-A599-DBDB3085867D}"/>
                    </a:ext>
                  </a:extLst>
                </p14:cNvPr>
                <p14:cNvContentPartPr/>
                <p14:nvPr/>
              </p14:nvContentPartPr>
              <p14:xfrm>
                <a:off x="3403775" y="5149293"/>
                <a:ext cx="156960" cy="385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9584FA2-4174-A489-A599-DBDB3085867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395135" y="5140293"/>
                  <a:ext cx="1746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03680B6-7DE1-9DD3-6774-63F5281A8578}"/>
                    </a:ext>
                  </a:extLst>
                </p14:cNvPr>
                <p14:cNvContentPartPr/>
                <p14:nvPr/>
              </p14:nvContentPartPr>
              <p14:xfrm>
                <a:off x="3975095" y="5110773"/>
                <a:ext cx="75960" cy="410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03680B6-7DE1-9DD3-6774-63F5281A857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966095" y="5102133"/>
                  <a:ext cx="936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3D68FF5-F462-9397-AB9B-168DC963EF93}"/>
                    </a:ext>
                  </a:extLst>
                </p14:cNvPr>
                <p14:cNvContentPartPr/>
                <p14:nvPr/>
              </p14:nvContentPartPr>
              <p14:xfrm>
                <a:off x="4175255" y="5173773"/>
                <a:ext cx="53640" cy="236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3D68FF5-F462-9397-AB9B-168DC963EF9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166615" y="5164773"/>
                  <a:ext cx="71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0A43F51-936F-E339-F96D-F8837DA600B6}"/>
                    </a:ext>
                  </a:extLst>
                </p14:cNvPr>
                <p14:cNvContentPartPr/>
                <p14:nvPr/>
              </p14:nvContentPartPr>
              <p14:xfrm>
                <a:off x="4175975" y="5479413"/>
                <a:ext cx="22680" cy="34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0A43F51-936F-E339-F96D-F8837DA600B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166975" y="5470413"/>
                  <a:ext cx="40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AD46B0E-AF96-3522-B77B-B466A689C5D1}"/>
                    </a:ext>
                  </a:extLst>
                </p14:cNvPr>
                <p14:cNvContentPartPr/>
                <p14:nvPr/>
              </p14:nvContentPartPr>
              <p14:xfrm>
                <a:off x="4314575" y="5150013"/>
                <a:ext cx="145080" cy="396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AD46B0E-AF96-3522-B77B-B466A689C5D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305935" y="5141013"/>
                  <a:ext cx="16272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89CA952-7A55-CF17-B1DC-6CA799632AD6}"/>
                    </a:ext>
                  </a:extLst>
                </p14:cNvPr>
                <p14:cNvContentPartPr/>
                <p14:nvPr/>
              </p14:nvContentPartPr>
              <p14:xfrm>
                <a:off x="4500335" y="5102493"/>
                <a:ext cx="197280" cy="158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89CA952-7A55-CF17-B1DC-6CA799632AD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491335" y="5093493"/>
                  <a:ext cx="214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0E64E61-8335-0E5D-87AA-CB56775C169E}"/>
                    </a:ext>
                  </a:extLst>
                </p14:cNvPr>
                <p14:cNvContentPartPr/>
                <p14:nvPr/>
              </p14:nvContentPartPr>
              <p14:xfrm>
                <a:off x="4860335" y="5077653"/>
                <a:ext cx="952200" cy="333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0E64E61-8335-0E5D-87AA-CB56775C169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851335" y="5068653"/>
                  <a:ext cx="969840" cy="35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81BF5BF-2906-ACE0-FC12-ACC618750E19}"/>
              </a:ext>
            </a:extLst>
          </p:cNvPr>
          <p:cNvGrpSpPr/>
          <p:nvPr/>
        </p:nvGrpSpPr>
        <p:grpSpPr>
          <a:xfrm>
            <a:off x="630695" y="5565453"/>
            <a:ext cx="401400" cy="354960"/>
            <a:chOff x="630695" y="5565453"/>
            <a:chExt cx="40140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2C43351-5022-0866-422A-9CB64053C049}"/>
                    </a:ext>
                  </a:extLst>
                </p14:cNvPr>
                <p14:cNvContentPartPr/>
                <p14:nvPr/>
              </p14:nvContentPartPr>
              <p14:xfrm>
                <a:off x="692255" y="5675613"/>
                <a:ext cx="20160" cy="29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2C43351-5022-0866-422A-9CB64053C04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83615" y="5666613"/>
                  <a:ext cx="37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59D6604-6041-C8CF-46CC-EEDFBD1C0DE8}"/>
                    </a:ext>
                  </a:extLst>
                </p14:cNvPr>
                <p14:cNvContentPartPr/>
                <p14:nvPr/>
              </p14:nvContentPartPr>
              <p14:xfrm>
                <a:off x="630695" y="5565453"/>
                <a:ext cx="401400" cy="354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59D6604-6041-C8CF-46CC-EEDFBD1C0DE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21695" y="5556453"/>
                  <a:ext cx="41904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01EC48C7-B1C2-86C1-3FC4-82286B4F9FAC}"/>
              </a:ext>
            </a:extLst>
          </p:cNvPr>
          <p:cNvGrpSpPr/>
          <p:nvPr/>
        </p:nvGrpSpPr>
        <p:grpSpPr>
          <a:xfrm>
            <a:off x="1198415" y="5573013"/>
            <a:ext cx="1931760" cy="514440"/>
            <a:chOff x="1198415" y="5573013"/>
            <a:chExt cx="193176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7F000AB-98C9-53DD-B997-F83C04BBEAF6}"/>
                    </a:ext>
                  </a:extLst>
                </p14:cNvPr>
                <p14:cNvContentPartPr/>
                <p14:nvPr/>
              </p14:nvContentPartPr>
              <p14:xfrm>
                <a:off x="1198415" y="5592093"/>
                <a:ext cx="1288800" cy="495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7F000AB-98C9-53DD-B997-F83C04BBEAF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89775" y="5583453"/>
                  <a:ext cx="130644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0C33D84-49AF-AD28-A68C-9DA88803BC62}"/>
                    </a:ext>
                  </a:extLst>
                </p14:cNvPr>
                <p14:cNvContentPartPr/>
                <p14:nvPr/>
              </p14:nvContentPartPr>
              <p14:xfrm>
                <a:off x="2643815" y="5573013"/>
                <a:ext cx="486360" cy="452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0C33D84-49AF-AD28-A68C-9DA88803BC6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634815" y="5564373"/>
                  <a:ext cx="504000" cy="46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476DF69E-CBFF-EB01-E53B-6FA3D96E3994}"/>
              </a:ext>
            </a:extLst>
          </p:cNvPr>
          <p:cNvGrpSpPr/>
          <p:nvPr/>
        </p:nvGrpSpPr>
        <p:grpSpPr>
          <a:xfrm>
            <a:off x="3115775" y="5711253"/>
            <a:ext cx="2659320" cy="317160"/>
            <a:chOff x="3115775" y="5711253"/>
            <a:chExt cx="265932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7BDBF6E-8DA1-F5B0-5010-A07F8EDC9C0C}"/>
                    </a:ext>
                  </a:extLst>
                </p14:cNvPr>
                <p14:cNvContentPartPr/>
                <p14:nvPr/>
              </p14:nvContentPartPr>
              <p14:xfrm>
                <a:off x="3741095" y="5734653"/>
                <a:ext cx="172080" cy="1940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7BDBF6E-8DA1-F5B0-5010-A07F8EDC9C0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732095" y="5725653"/>
                  <a:ext cx="189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AE0BFC5-A47A-76CB-0A6B-537E105B26ED}"/>
                    </a:ext>
                  </a:extLst>
                </p14:cNvPr>
                <p14:cNvContentPartPr/>
                <p14:nvPr/>
              </p14:nvContentPartPr>
              <p14:xfrm>
                <a:off x="3951335" y="5726733"/>
                <a:ext cx="144000" cy="200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AE0BFC5-A47A-76CB-0A6B-537E105B26E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942335" y="5718093"/>
                  <a:ext cx="161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A7CA19C-0360-26BC-46D0-BEA79B53DA53}"/>
                    </a:ext>
                  </a:extLst>
                </p14:cNvPr>
                <p14:cNvContentPartPr/>
                <p14:nvPr/>
              </p14:nvContentPartPr>
              <p14:xfrm>
                <a:off x="4248695" y="5770293"/>
                <a:ext cx="31680" cy="154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A7CA19C-0360-26BC-46D0-BEA79B53DA5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239695" y="5761293"/>
                  <a:ext cx="49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C515B1C-1385-FF6A-0154-3F7D31D6698A}"/>
                    </a:ext>
                  </a:extLst>
                </p14:cNvPr>
                <p14:cNvContentPartPr/>
                <p14:nvPr/>
              </p14:nvContentPartPr>
              <p14:xfrm>
                <a:off x="4208735" y="5814213"/>
                <a:ext cx="207720" cy="26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C515B1C-1385-FF6A-0154-3F7D31D6698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199735" y="5805213"/>
                  <a:ext cx="225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1E5AEE9-CEFE-83DB-41FC-6098E6EFBB62}"/>
                    </a:ext>
                  </a:extLst>
                </p14:cNvPr>
                <p14:cNvContentPartPr/>
                <p14:nvPr/>
              </p14:nvContentPartPr>
              <p14:xfrm>
                <a:off x="4472255" y="5711253"/>
                <a:ext cx="13680" cy="181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1E5AEE9-CEFE-83DB-41FC-6098E6EFBB6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463255" y="5702613"/>
                  <a:ext cx="31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2F80BEC-743B-FE85-7ECB-77BBD4C0433A}"/>
                    </a:ext>
                  </a:extLst>
                </p14:cNvPr>
                <p14:cNvContentPartPr/>
                <p14:nvPr/>
              </p14:nvContentPartPr>
              <p14:xfrm>
                <a:off x="3115775" y="5983773"/>
                <a:ext cx="2659320" cy="44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2F80BEC-743B-FE85-7ECB-77BBD4C0433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107135" y="5974773"/>
                  <a:ext cx="267696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F67FD83D-6421-4101-10D3-6C5DF4890F94}"/>
                  </a:ext>
                </a:extLst>
              </p14:cNvPr>
              <p14:cNvContentPartPr/>
              <p14:nvPr/>
            </p14:nvContentPartPr>
            <p14:xfrm>
              <a:off x="3061415" y="6078813"/>
              <a:ext cx="205920" cy="30780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F67FD83D-6421-4101-10D3-6C5DF4890F94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3052415" y="6069813"/>
                <a:ext cx="22356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8CC27EA6-8266-0DB1-3415-D6EB17BF1AF5}"/>
                  </a:ext>
                </a:extLst>
              </p14:cNvPr>
              <p14:cNvContentPartPr/>
              <p14:nvPr/>
            </p14:nvContentPartPr>
            <p14:xfrm>
              <a:off x="3764135" y="6182493"/>
              <a:ext cx="113400" cy="2268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8CC27EA6-8266-0DB1-3415-D6EB17BF1AF5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3755495" y="6173853"/>
                <a:ext cx="131040" cy="24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043E0CFD-8D7E-4E23-5D20-3C0B15724B2C}"/>
              </a:ext>
            </a:extLst>
          </p:cNvPr>
          <p:cNvGrpSpPr/>
          <p:nvPr/>
        </p:nvGrpSpPr>
        <p:grpSpPr>
          <a:xfrm>
            <a:off x="3975095" y="6045693"/>
            <a:ext cx="1864440" cy="396000"/>
            <a:chOff x="3975095" y="6045693"/>
            <a:chExt cx="186444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CB0F8F7-6EFF-3223-8C8C-26A61F8C5ABE}"/>
                    </a:ext>
                  </a:extLst>
                </p14:cNvPr>
                <p14:cNvContentPartPr/>
                <p14:nvPr/>
              </p14:nvContentPartPr>
              <p14:xfrm>
                <a:off x="3975095" y="6237573"/>
                <a:ext cx="25560" cy="22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CB0F8F7-6EFF-3223-8C8C-26A61F8C5AB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966095" y="6228573"/>
                  <a:ext cx="43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6E53DA9-BBE4-2053-F696-853A223796F6}"/>
                    </a:ext>
                  </a:extLst>
                </p14:cNvPr>
                <p14:cNvContentPartPr/>
                <p14:nvPr/>
              </p14:nvContentPartPr>
              <p14:xfrm>
                <a:off x="4043495" y="6189693"/>
                <a:ext cx="131040" cy="200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6E53DA9-BBE4-2053-F696-853A223796F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034855" y="6181053"/>
                  <a:ext cx="148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8EFE086-149D-0386-23A9-D8BB6D4ADEFC}"/>
                    </a:ext>
                  </a:extLst>
                </p14:cNvPr>
                <p14:cNvContentPartPr/>
                <p14:nvPr/>
              </p14:nvContentPartPr>
              <p14:xfrm>
                <a:off x="4086335" y="6192573"/>
                <a:ext cx="179280" cy="29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8EFE086-149D-0386-23A9-D8BB6D4ADEF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077335" y="6183573"/>
                  <a:ext cx="196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3C63AD6-3BE3-1E9B-6DEB-1798115CF05F}"/>
                    </a:ext>
                  </a:extLst>
                </p14:cNvPr>
                <p14:cNvContentPartPr/>
                <p14:nvPr/>
              </p14:nvContentPartPr>
              <p14:xfrm>
                <a:off x="4382255" y="6267093"/>
                <a:ext cx="31680" cy="33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3C63AD6-3BE3-1E9B-6DEB-1798115CF05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373255" y="6258453"/>
                  <a:ext cx="49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B5AFE09-2009-90E0-880E-72EE0DC032BA}"/>
                    </a:ext>
                  </a:extLst>
                </p14:cNvPr>
                <p14:cNvContentPartPr/>
                <p14:nvPr/>
              </p14:nvContentPartPr>
              <p14:xfrm>
                <a:off x="4547855" y="6272493"/>
                <a:ext cx="27000" cy="16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B5AFE09-2009-90E0-880E-72EE0DC032B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539215" y="6263853"/>
                  <a:ext cx="44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44EF4B3-107D-3145-5038-5CF8265A44C7}"/>
                    </a:ext>
                  </a:extLst>
                </p14:cNvPr>
                <p14:cNvContentPartPr/>
                <p14:nvPr/>
              </p14:nvContentPartPr>
              <p14:xfrm>
                <a:off x="4642535" y="6269253"/>
                <a:ext cx="36000" cy="172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44EF4B3-107D-3145-5038-5CF8265A44C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633895" y="6260253"/>
                  <a:ext cx="53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5D66C00-84DF-B97A-46F6-D4020AD785AA}"/>
                    </a:ext>
                  </a:extLst>
                </p14:cNvPr>
                <p14:cNvContentPartPr/>
                <p14:nvPr/>
              </p14:nvContentPartPr>
              <p14:xfrm>
                <a:off x="4774295" y="6270333"/>
                <a:ext cx="47880" cy="172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5D66C00-84DF-B97A-46F6-D4020AD785A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765655" y="6261333"/>
                  <a:ext cx="65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CF3D5A6-46F6-54C7-812B-FE6993B237E0}"/>
                    </a:ext>
                  </a:extLst>
                </p14:cNvPr>
                <p14:cNvContentPartPr/>
                <p14:nvPr/>
              </p14:nvContentPartPr>
              <p14:xfrm>
                <a:off x="4893095" y="6199053"/>
                <a:ext cx="141120" cy="205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CF3D5A6-46F6-54C7-812B-FE6993B237E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884455" y="6190413"/>
                  <a:ext cx="158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E0C25E8-9BB3-AFC6-A2D9-DB8D5E4578D9}"/>
                    </a:ext>
                  </a:extLst>
                </p14:cNvPr>
                <p14:cNvContentPartPr/>
                <p14:nvPr/>
              </p14:nvContentPartPr>
              <p14:xfrm>
                <a:off x="5072015" y="6168813"/>
                <a:ext cx="154080" cy="219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E0C25E8-9BB3-AFC6-A2D9-DB8D5E4578D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063375" y="6160173"/>
                  <a:ext cx="1717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A1C8299-8259-D8F6-9EA2-90D680EF201A}"/>
                    </a:ext>
                  </a:extLst>
                </p14:cNvPr>
                <p14:cNvContentPartPr/>
                <p14:nvPr/>
              </p14:nvContentPartPr>
              <p14:xfrm>
                <a:off x="5338055" y="6215613"/>
                <a:ext cx="18720" cy="154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A1C8299-8259-D8F6-9EA2-90D680EF201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329415" y="6206973"/>
                  <a:ext cx="36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D7FF91E-2B58-B2CA-F746-3E9E88054339}"/>
                    </a:ext>
                  </a:extLst>
                </p14:cNvPr>
                <p14:cNvContentPartPr/>
                <p14:nvPr/>
              </p14:nvContentPartPr>
              <p14:xfrm>
                <a:off x="5272175" y="6253413"/>
                <a:ext cx="182160" cy="378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D7FF91E-2B58-B2CA-F746-3E9E8805433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263535" y="6244773"/>
                  <a:ext cx="199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A47FC4B-5022-457B-BD2F-72425BB74FDC}"/>
                    </a:ext>
                  </a:extLst>
                </p14:cNvPr>
                <p14:cNvContentPartPr/>
                <p14:nvPr/>
              </p14:nvContentPartPr>
              <p14:xfrm>
                <a:off x="5504375" y="6202653"/>
                <a:ext cx="39600" cy="191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A47FC4B-5022-457B-BD2F-72425BB74FD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495375" y="6193653"/>
                  <a:ext cx="57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D3ED6E9-8BD1-A77F-8A82-247B0D25BB18}"/>
                    </a:ext>
                  </a:extLst>
                </p14:cNvPr>
                <p14:cNvContentPartPr/>
                <p14:nvPr/>
              </p14:nvContentPartPr>
              <p14:xfrm>
                <a:off x="5591135" y="6083133"/>
                <a:ext cx="102960" cy="358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D3ED6E9-8BD1-A77F-8A82-247B0D25BB1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582495" y="6074493"/>
                  <a:ext cx="1206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1C59E54-7BDF-DE59-FBDE-CC4E3D1ED49A}"/>
                    </a:ext>
                  </a:extLst>
                </p14:cNvPr>
                <p14:cNvContentPartPr/>
                <p14:nvPr/>
              </p14:nvContentPartPr>
              <p14:xfrm>
                <a:off x="5714255" y="6045693"/>
                <a:ext cx="125280" cy="152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1C59E54-7BDF-DE59-FBDE-CC4E3D1ED49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705615" y="6037053"/>
                  <a:ext cx="1429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86A42C65-4284-DFF6-DDD4-F4B4058C47A6}"/>
              </a:ext>
            </a:extLst>
          </p:cNvPr>
          <p:cNvGrpSpPr/>
          <p:nvPr/>
        </p:nvGrpSpPr>
        <p:grpSpPr>
          <a:xfrm>
            <a:off x="3358775" y="6078093"/>
            <a:ext cx="345960" cy="334800"/>
            <a:chOff x="3358775" y="6078093"/>
            <a:chExt cx="34596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5AA12CA-85FA-EBE6-0398-53E643B88A6A}"/>
                    </a:ext>
                  </a:extLst>
                </p14:cNvPr>
                <p14:cNvContentPartPr/>
                <p14:nvPr/>
              </p14:nvContentPartPr>
              <p14:xfrm>
                <a:off x="3358775" y="6078093"/>
                <a:ext cx="110160" cy="334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5AA12CA-85FA-EBE6-0398-53E643B88A6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349775" y="6069453"/>
                  <a:ext cx="1278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0785451-ECD3-76A5-BBD1-D9CAF342512B}"/>
                    </a:ext>
                  </a:extLst>
                </p14:cNvPr>
                <p14:cNvContentPartPr/>
                <p14:nvPr/>
              </p14:nvContentPartPr>
              <p14:xfrm>
                <a:off x="3540575" y="6218853"/>
                <a:ext cx="12960" cy="153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0785451-ECD3-76A5-BBD1-D9CAF342512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531935" y="6210213"/>
                  <a:ext cx="30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480357D-540C-BD8D-92F7-188A89030C44}"/>
                    </a:ext>
                  </a:extLst>
                </p14:cNvPr>
                <p14:cNvContentPartPr/>
                <p14:nvPr/>
              </p14:nvContentPartPr>
              <p14:xfrm>
                <a:off x="3684575" y="6242253"/>
                <a:ext cx="20160" cy="29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480357D-540C-BD8D-92F7-188A89030C4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675575" y="6233613"/>
                  <a:ext cx="37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F5B5E4B-C66A-DA03-442D-896D54004C14}"/>
                    </a:ext>
                  </a:extLst>
                </p14:cNvPr>
                <p14:cNvContentPartPr/>
                <p14:nvPr/>
              </p14:nvContentPartPr>
              <p14:xfrm>
                <a:off x="3536975" y="6194373"/>
                <a:ext cx="15480" cy="2034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F5B5E4B-C66A-DA03-442D-896D54004C1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527975" y="6185373"/>
                  <a:ext cx="3312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4BA93608-CDCE-20AA-50A2-F5C508C64AE9}"/>
              </a:ext>
            </a:extLst>
          </p:cNvPr>
          <p:cNvGrpSpPr/>
          <p:nvPr/>
        </p:nvGrpSpPr>
        <p:grpSpPr>
          <a:xfrm>
            <a:off x="7082530" y="5733302"/>
            <a:ext cx="682560" cy="586440"/>
            <a:chOff x="7082530" y="5733302"/>
            <a:chExt cx="68256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3ACEDF9-930A-E4BC-81E3-DC75CB5B8DD0}"/>
                    </a:ext>
                  </a:extLst>
                </p14:cNvPr>
                <p14:cNvContentPartPr/>
                <p14:nvPr/>
              </p14:nvContentPartPr>
              <p14:xfrm>
                <a:off x="7634770" y="6101942"/>
                <a:ext cx="130320" cy="23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3ACEDF9-930A-E4BC-81E3-DC75CB5B8DD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626130" y="6093302"/>
                  <a:ext cx="147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337E659-5406-2E6B-FAC6-39CE7AA071B1}"/>
                    </a:ext>
                  </a:extLst>
                </p14:cNvPr>
                <p14:cNvContentPartPr/>
                <p14:nvPr/>
              </p14:nvContentPartPr>
              <p14:xfrm>
                <a:off x="7082530" y="6027062"/>
                <a:ext cx="16560" cy="292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337E659-5406-2E6B-FAC6-39CE7AA071B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073890" y="6018422"/>
                  <a:ext cx="342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4067BC5-AB83-9CE1-7B21-3605350ACA19}"/>
                    </a:ext>
                  </a:extLst>
                </p14:cNvPr>
                <p14:cNvContentPartPr/>
                <p14:nvPr/>
              </p14:nvContentPartPr>
              <p14:xfrm>
                <a:off x="7111690" y="6119582"/>
                <a:ext cx="152640" cy="125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4067BC5-AB83-9CE1-7B21-3605350ACA1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102690" y="6110942"/>
                  <a:ext cx="170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5F42184-674D-CA97-9DDC-3847B29D6DB1}"/>
                    </a:ext>
                  </a:extLst>
                </p14:cNvPr>
                <p14:cNvContentPartPr/>
                <p14:nvPr/>
              </p14:nvContentPartPr>
              <p14:xfrm>
                <a:off x="7241650" y="5954342"/>
                <a:ext cx="102960" cy="14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5F42184-674D-CA97-9DDC-3847B29D6DB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233010" y="5945702"/>
                  <a:ext cx="120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95FD3BB-49DE-5172-ABE1-E70972BC299B}"/>
                    </a:ext>
                  </a:extLst>
                </p14:cNvPr>
                <p14:cNvContentPartPr/>
                <p14:nvPr/>
              </p14:nvContentPartPr>
              <p14:xfrm>
                <a:off x="7371970" y="5906462"/>
                <a:ext cx="23040" cy="102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95FD3BB-49DE-5172-ABE1-E70972BC299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363330" y="5897822"/>
                  <a:ext cx="40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E943363-693E-A842-4CBF-942DBE274162}"/>
                    </a:ext>
                  </a:extLst>
                </p14:cNvPr>
                <p14:cNvContentPartPr/>
                <p14:nvPr/>
              </p14:nvContentPartPr>
              <p14:xfrm>
                <a:off x="7448650" y="5885222"/>
                <a:ext cx="82800" cy="108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E943363-693E-A842-4CBF-942DBE27416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440010" y="5876222"/>
                  <a:ext cx="100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26A92A7-B8DB-EAFF-E566-CC7072E6CD81}"/>
                    </a:ext>
                  </a:extLst>
                </p14:cNvPr>
                <p14:cNvContentPartPr/>
                <p14:nvPr/>
              </p14:nvContentPartPr>
              <p14:xfrm>
                <a:off x="7398250" y="6171422"/>
                <a:ext cx="151560" cy="101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26A92A7-B8DB-EAFF-E566-CC7072E6CD8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389610" y="6162422"/>
                  <a:ext cx="169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2B78256-B5CC-7065-2BBA-BD4BD31CD425}"/>
                    </a:ext>
                  </a:extLst>
                </p14:cNvPr>
                <p14:cNvContentPartPr/>
                <p14:nvPr/>
              </p14:nvContentPartPr>
              <p14:xfrm>
                <a:off x="7681210" y="5733302"/>
                <a:ext cx="32760" cy="409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2B78256-B5CC-7065-2BBA-BD4BD31CD42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672570" y="5724662"/>
                  <a:ext cx="50400" cy="42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D082FFCD-AA3F-EDE1-E2CC-EECFCA0E72DB}"/>
              </a:ext>
            </a:extLst>
          </p:cNvPr>
          <p:cNvGrpSpPr/>
          <p:nvPr/>
        </p:nvGrpSpPr>
        <p:grpSpPr>
          <a:xfrm>
            <a:off x="6951490" y="210902"/>
            <a:ext cx="549000" cy="387000"/>
            <a:chOff x="6951490" y="210902"/>
            <a:chExt cx="54900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E96D69B-BE4A-C177-374E-426507783420}"/>
                    </a:ext>
                  </a:extLst>
                </p14:cNvPr>
                <p14:cNvContentPartPr/>
                <p14:nvPr/>
              </p14:nvContentPartPr>
              <p14:xfrm>
                <a:off x="6951490" y="241502"/>
                <a:ext cx="130320" cy="153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E96D69B-BE4A-C177-374E-42650778342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942490" y="232502"/>
                  <a:ext cx="147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E2EE0E0-4156-4ED3-8CAB-C6EAAE722AAF}"/>
                    </a:ext>
                  </a:extLst>
                </p14:cNvPr>
                <p14:cNvContentPartPr/>
                <p14:nvPr/>
              </p14:nvContentPartPr>
              <p14:xfrm>
                <a:off x="7112770" y="221342"/>
                <a:ext cx="84600" cy="151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E2EE0E0-4156-4ED3-8CAB-C6EAAE722AA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103770" y="212702"/>
                  <a:ext cx="102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79114A4-BF2F-BC1D-65DE-F9EB859FC0A6}"/>
                    </a:ext>
                  </a:extLst>
                </p14:cNvPr>
                <p14:cNvContentPartPr/>
                <p14:nvPr/>
              </p14:nvContentPartPr>
              <p14:xfrm>
                <a:off x="7232290" y="210902"/>
                <a:ext cx="114480" cy="1717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79114A4-BF2F-BC1D-65DE-F9EB859FC0A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223650" y="201902"/>
                  <a:ext cx="132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9FCBD53-D61D-5518-1BE6-F49980E46D5F}"/>
                    </a:ext>
                  </a:extLst>
                </p14:cNvPr>
                <p14:cNvContentPartPr/>
                <p14:nvPr/>
              </p14:nvContentPartPr>
              <p14:xfrm>
                <a:off x="7398250" y="313502"/>
                <a:ext cx="102240" cy="284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9FCBD53-D61D-5518-1BE6-F49980E46D5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389610" y="304502"/>
                  <a:ext cx="11988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201A3D8-7DE0-CFBC-95C0-B668A35D7459}"/>
              </a:ext>
            </a:extLst>
          </p:cNvPr>
          <p:cNvGrpSpPr/>
          <p:nvPr/>
        </p:nvGrpSpPr>
        <p:grpSpPr>
          <a:xfrm>
            <a:off x="5870770" y="5705582"/>
            <a:ext cx="2560320" cy="1091520"/>
            <a:chOff x="5870770" y="5705582"/>
            <a:chExt cx="2560320" cy="10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A1CA32E-A9FC-D7F0-2126-9D05DFC8D23B}"/>
                    </a:ext>
                  </a:extLst>
                </p14:cNvPr>
                <p14:cNvContentPartPr/>
                <p14:nvPr/>
              </p14:nvContentPartPr>
              <p14:xfrm>
                <a:off x="5894890" y="5771462"/>
                <a:ext cx="117000" cy="53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A1CA32E-A9FC-D7F0-2126-9D05DFC8D23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885890" y="5762462"/>
                  <a:ext cx="134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5220D68-BE8E-D91C-7C4D-3D8C491F80CF}"/>
                    </a:ext>
                  </a:extLst>
                </p14:cNvPr>
                <p14:cNvContentPartPr/>
                <p14:nvPr/>
              </p14:nvContentPartPr>
              <p14:xfrm>
                <a:off x="5870770" y="5865422"/>
                <a:ext cx="137160" cy="14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5220D68-BE8E-D91C-7C4D-3D8C491F80C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862130" y="5856422"/>
                  <a:ext cx="154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B73B356-8958-2D7A-00DD-5B9A02631DA0}"/>
                    </a:ext>
                  </a:extLst>
                </p14:cNvPr>
                <p14:cNvContentPartPr/>
                <p14:nvPr/>
              </p14:nvContentPartPr>
              <p14:xfrm>
                <a:off x="5885170" y="5939582"/>
                <a:ext cx="111600" cy="12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B73B356-8958-2D7A-00DD-5B9A02631DA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876170" y="5930582"/>
                  <a:ext cx="129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D9C1DF8-0A4C-6F31-D587-5AD432779CCD}"/>
                    </a:ext>
                  </a:extLst>
                </p14:cNvPr>
                <p14:cNvContentPartPr/>
                <p14:nvPr/>
              </p14:nvContentPartPr>
              <p14:xfrm>
                <a:off x="6103330" y="5705582"/>
                <a:ext cx="167400" cy="307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D9C1DF8-0A4C-6F31-D587-5AD432779CC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094690" y="5696942"/>
                  <a:ext cx="1850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92CC567-C2A1-502E-9E01-FE71A444B152}"/>
                    </a:ext>
                  </a:extLst>
                </p14:cNvPr>
                <p14:cNvContentPartPr/>
                <p14:nvPr/>
              </p14:nvContentPartPr>
              <p14:xfrm>
                <a:off x="6236890" y="6149102"/>
                <a:ext cx="85320" cy="324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92CC567-C2A1-502E-9E01-FE71A444B15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227890" y="6140462"/>
                  <a:ext cx="1029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76D17EF-6DD2-241D-6C40-0B8D9DBD70BF}"/>
                    </a:ext>
                  </a:extLst>
                </p14:cNvPr>
                <p14:cNvContentPartPr/>
                <p14:nvPr/>
              </p14:nvContentPartPr>
              <p14:xfrm>
                <a:off x="6174610" y="6070262"/>
                <a:ext cx="106560" cy="133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76D17EF-6DD2-241D-6C40-0B8D9DBD70B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165970" y="6061262"/>
                  <a:ext cx="124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0E148C4-E14C-EFCE-47D5-4391537B5BDB}"/>
                    </a:ext>
                  </a:extLst>
                </p14:cNvPr>
                <p14:cNvContentPartPr/>
                <p14:nvPr/>
              </p14:nvContentPartPr>
              <p14:xfrm>
                <a:off x="6150130" y="6596582"/>
                <a:ext cx="110160" cy="132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0E148C4-E14C-EFCE-47D5-4391537B5BD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141490" y="6587942"/>
                  <a:ext cx="127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84BF9A-93EB-8BBF-31AE-BC1E285C0DE4}"/>
                    </a:ext>
                  </a:extLst>
                </p14:cNvPr>
                <p14:cNvContentPartPr/>
                <p14:nvPr/>
              </p14:nvContentPartPr>
              <p14:xfrm>
                <a:off x="6313570" y="6508382"/>
                <a:ext cx="115560" cy="235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84BF9A-93EB-8BBF-31AE-BC1E285C0DE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304930" y="6499382"/>
                  <a:ext cx="1332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534BAF0-AE1C-CAFB-55B8-F1B9686678BD}"/>
                    </a:ext>
                  </a:extLst>
                </p14:cNvPr>
                <p14:cNvContentPartPr/>
                <p14:nvPr/>
              </p14:nvContentPartPr>
              <p14:xfrm>
                <a:off x="6292330" y="6546182"/>
                <a:ext cx="154080" cy="52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534BAF0-AE1C-CAFB-55B8-F1B9686678B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283690" y="6537182"/>
                  <a:ext cx="171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F96226C-1E0A-91F7-FB95-9F69EC966240}"/>
                    </a:ext>
                  </a:extLst>
                </p14:cNvPr>
                <p14:cNvContentPartPr/>
                <p14:nvPr/>
              </p14:nvContentPartPr>
              <p14:xfrm>
                <a:off x="6451090" y="6658502"/>
                <a:ext cx="122760" cy="54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F96226C-1E0A-91F7-FB95-9F69EC96624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442450" y="6649862"/>
                  <a:ext cx="140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0912815-DD6F-8797-0A1C-AC4E7EDBF7CC}"/>
                    </a:ext>
                  </a:extLst>
                </p14:cNvPr>
                <p14:cNvContentPartPr/>
                <p14:nvPr/>
              </p14:nvContentPartPr>
              <p14:xfrm>
                <a:off x="6618490" y="6438902"/>
                <a:ext cx="53640" cy="265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0912815-DD6F-8797-0A1C-AC4E7EDBF7C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609490" y="6430262"/>
                  <a:ext cx="712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9111A05-7C53-6B76-8809-B4F3562F05DF}"/>
                    </a:ext>
                  </a:extLst>
                </p14:cNvPr>
                <p14:cNvContentPartPr/>
                <p14:nvPr/>
              </p14:nvContentPartPr>
              <p14:xfrm>
                <a:off x="6562690" y="6515582"/>
                <a:ext cx="181800" cy="73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9111A05-7C53-6B76-8809-B4F3562F05D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553690" y="6506942"/>
                  <a:ext cx="199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3C17927-F26B-A7DF-20B9-433679C53E6E}"/>
                    </a:ext>
                  </a:extLst>
                </p14:cNvPr>
                <p14:cNvContentPartPr/>
                <p14:nvPr/>
              </p14:nvContentPartPr>
              <p14:xfrm>
                <a:off x="6749530" y="6611702"/>
                <a:ext cx="16560" cy="68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3C17927-F26B-A7DF-20B9-433679C53E6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740530" y="6603062"/>
                  <a:ext cx="34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1BE9191-1173-8C4B-D9B9-55F8B105122C}"/>
                    </a:ext>
                  </a:extLst>
                </p14:cNvPr>
                <p14:cNvContentPartPr/>
                <p14:nvPr/>
              </p14:nvContentPartPr>
              <p14:xfrm>
                <a:off x="6731530" y="6493982"/>
                <a:ext cx="11880" cy="10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1BE9191-1173-8C4B-D9B9-55F8B105122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722530" y="6484982"/>
                  <a:ext cx="29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B43B17E-5379-D8D8-02B4-CFC19FB2F148}"/>
                    </a:ext>
                  </a:extLst>
                </p14:cNvPr>
                <p14:cNvContentPartPr/>
                <p14:nvPr/>
              </p14:nvContentPartPr>
              <p14:xfrm>
                <a:off x="6831970" y="6591542"/>
                <a:ext cx="58320" cy="115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B43B17E-5379-D8D8-02B4-CFC19FB2F14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822970" y="6582542"/>
                  <a:ext cx="75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214130B-E15E-5FB0-9F5C-4CFD1E18180E}"/>
                    </a:ext>
                  </a:extLst>
                </p14:cNvPr>
                <p14:cNvContentPartPr/>
                <p14:nvPr/>
              </p14:nvContentPartPr>
              <p14:xfrm>
                <a:off x="6975970" y="6404702"/>
                <a:ext cx="21600" cy="247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214130B-E15E-5FB0-9F5C-4CFD1E18180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966970" y="6396062"/>
                  <a:ext cx="392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1442CB0-DA76-C88D-00BA-AAAF5A4DB6CC}"/>
                    </a:ext>
                  </a:extLst>
                </p14:cNvPr>
                <p14:cNvContentPartPr/>
                <p14:nvPr/>
              </p14:nvContentPartPr>
              <p14:xfrm>
                <a:off x="6901450" y="6492542"/>
                <a:ext cx="115200" cy="19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1442CB0-DA76-C88D-00BA-AAAF5A4DB6C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892450" y="6483542"/>
                  <a:ext cx="132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3DD06CD-778E-7AF1-57EF-126EC9536908}"/>
                    </a:ext>
                  </a:extLst>
                </p14:cNvPr>
                <p14:cNvContentPartPr/>
                <p14:nvPr/>
              </p14:nvContentPartPr>
              <p14:xfrm>
                <a:off x="7082890" y="6610622"/>
                <a:ext cx="20880" cy="83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3DD06CD-778E-7AF1-57EF-126EC953690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074250" y="6601622"/>
                  <a:ext cx="38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9DAE1C0-8865-6225-C73F-CCB7964711F4}"/>
                    </a:ext>
                  </a:extLst>
                </p14:cNvPr>
                <p14:cNvContentPartPr/>
                <p14:nvPr/>
              </p14:nvContentPartPr>
              <p14:xfrm>
                <a:off x="7109890" y="6473462"/>
                <a:ext cx="10080" cy="47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9DAE1C0-8865-6225-C73F-CCB7964711F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101250" y="6464822"/>
                  <a:ext cx="27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E12D775-0B36-ECC7-0BCA-4AB6D366DB4F}"/>
                    </a:ext>
                  </a:extLst>
                </p14:cNvPr>
                <p14:cNvContentPartPr/>
                <p14:nvPr/>
              </p14:nvContentPartPr>
              <p14:xfrm>
                <a:off x="7160290" y="6458702"/>
                <a:ext cx="390240" cy="268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E12D775-0B36-ECC7-0BCA-4AB6D366DB4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151290" y="6450062"/>
                  <a:ext cx="407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98D499B-CBCF-CA9E-8A45-2B6E8779C07E}"/>
                    </a:ext>
                  </a:extLst>
                </p14:cNvPr>
                <p14:cNvContentPartPr/>
                <p14:nvPr/>
              </p14:nvContentPartPr>
              <p14:xfrm>
                <a:off x="7648810" y="6465542"/>
                <a:ext cx="782280" cy="331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98D499B-CBCF-CA9E-8A45-2B6E8779C07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640170" y="6456542"/>
                  <a:ext cx="7999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0D9CD69-3BA9-3CD1-D585-DD5466D988A0}"/>
                    </a:ext>
                  </a:extLst>
                </p14:cNvPr>
                <p14:cNvContentPartPr/>
                <p14:nvPr/>
              </p14:nvContentPartPr>
              <p14:xfrm>
                <a:off x="8027530" y="6506582"/>
                <a:ext cx="235440" cy="56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0D9CD69-3BA9-3CD1-D585-DD5466D988A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018890" y="6497582"/>
                  <a:ext cx="25308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A7EE1DEA-6853-F2FB-0DC0-C312DC196C9D}"/>
              </a:ext>
            </a:extLst>
          </p:cNvPr>
          <p:cNvGrpSpPr/>
          <p:nvPr/>
        </p:nvGrpSpPr>
        <p:grpSpPr>
          <a:xfrm>
            <a:off x="4673050" y="3921929"/>
            <a:ext cx="1624680" cy="973440"/>
            <a:chOff x="4673050" y="3921929"/>
            <a:chExt cx="1624680" cy="9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A15ECFE-0F4A-AD9A-F65D-02042B110A65}"/>
                    </a:ext>
                  </a:extLst>
                </p14:cNvPr>
                <p14:cNvContentPartPr/>
                <p14:nvPr/>
              </p14:nvContentPartPr>
              <p14:xfrm>
                <a:off x="4673050" y="4043609"/>
                <a:ext cx="153360" cy="645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A15ECFE-0F4A-AD9A-F65D-02042B110A6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664410" y="4034969"/>
                  <a:ext cx="17100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5D03335-950D-19A1-5D16-8898EFFE948F}"/>
                    </a:ext>
                  </a:extLst>
                </p14:cNvPr>
                <p14:cNvContentPartPr/>
                <p14:nvPr/>
              </p14:nvContentPartPr>
              <p14:xfrm>
                <a:off x="5682490" y="3921929"/>
                <a:ext cx="175680" cy="635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5D03335-950D-19A1-5D16-8898EFFE948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673490" y="3912929"/>
                  <a:ext cx="19332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A307913-5D34-41DF-8FCB-A402142D54F7}"/>
                    </a:ext>
                  </a:extLst>
                </p14:cNvPr>
                <p14:cNvContentPartPr/>
                <p14:nvPr/>
              </p14:nvContentPartPr>
              <p14:xfrm>
                <a:off x="4910290" y="4633289"/>
                <a:ext cx="756360" cy="262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A307913-5D34-41DF-8FCB-A402142D54F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901650" y="4624649"/>
                  <a:ext cx="7740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B31EBC8-A8ED-28D5-31F9-BB2CD6F5A5E6}"/>
                    </a:ext>
                  </a:extLst>
                </p14:cNvPr>
                <p14:cNvContentPartPr/>
                <p14:nvPr/>
              </p14:nvContentPartPr>
              <p14:xfrm>
                <a:off x="5797330" y="4738409"/>
                <a:ext cx="52560" cy="73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B31EBC8-A8ED-28D5-31F9-BB2CD6F5A5E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788330" y="4729769"/>
                  <a:ext cx="70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8CBC2ED-6F02-2F83-8577-179BD0D6BC63}"/>
                    </a:ext>
                  </a:extLst>
                </p14:cNvPr>
                <p14:cNvContentPartPr/>
                <p14:nvPr/>
              </p14:nvContentPartPr>
              <p14:xfrm>
                <a:off x="5886250" y="4739489"/>
                <a:ext cx="75240" cy="72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8CBC2ED-6F02-2F83-8577-179BD0D6BC6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877610" y="4730489"/>
                  <a:ext cx="92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10ACF45-AAAA-4972-DCA6-1042A8A5D73A}"/>
                    </a:ext>
                  </a:extLst>
                </p14:cNvPr>
                <p14:cNvContentPartPr/>
                <p14:nvPr/>
              </p14:nvContentPartPr>
              <p14:xfrm>
                <a:off x="6127450" y="4655609"/>
                <a:ext cx="170280" cy="167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10ACF45-AAAA-4972-DCA6-1042A8A5D73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118450" y="4646969"/>
                  <a:ext cx="187920" cy="185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0006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3CC42D5D-9CEE-D91D-5E8D-B9A0EE5D635A}"/>
              </a:ext>
            </a:extLst>
          </p:cNvPr>
          <p:cNvGrpSpPr/>
          <p:nvPr/>
        </p:nvGrpSpPr>
        <p:grpSpPr>
          <a:xfrm>
            <a:off x="10034890" y="123929"/>
            <a:ext cx="1671840" cy="394200"/>
            <a:chOff x="10034890" y="123929"/>
            <a:chExt cx="167184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6997BFF-722C-6896-529B-7E23496E787B}"/>
                    </a:ext>
                  </a:extLst>
                </p14:cNvPr>
                <p14:cNvContentPartPr/>
                <p14:nvPr/>
              </p14:nvContentPartPr>
              <p14:xfrm>
                <a:off x="10034890" y="123929"/>
                <a:ext cx="1486080" cy="394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6997BFF-722C-6896-529B-7E23496E787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25890" y="115289"/>
                  <a:ext cx="15037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64F7325-6CCC-1E23-DA8B-036F96723A87}"/>
                    </a:ext>
                  </a:extLst>
                </p14:cNvPr>
                <p14:cNvContentPartPr/>
                <p14:nvPr/>
              </p14:nvContentPartPr>
              <p14:xfrm>
                <a:off x="10717810" y="277649"/>
                <a:ext cx="592560" cy="33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64F7325-6CCC-1E23-DA8B-036F96723A8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08810" y="269009"/>
                  <a:ext cx="610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44191CA-63F8-DCD0-C077-8D8239705115}"/>
                    </a:ext>
                  </a:extLst>
                </p14:cNvPr>
                <p14:cNvContentPartPr/>
                <p14:nvPr/>
              </p14:nvContentPartPr>
              <p14:xfrm>
                <a:off x="10366810" y="178649"/>
                <a:ext cx="352800" cy="49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44191CA-63F8-DCD0-C077-8D82397051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57810" y="169649"/>
                  <a:ext cx="370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670C331-46D2-8EDC-208A-2F787FEB1FC9}"/>
                    </a:ext>
                  </a:extLst>
                </p14:cNvPr>
                <p14:cNvContentPartPr/>
                <p14:nvPr/>
              </p14:nvContentPartPr>
              <p14:xfrm>
                <a:off x="11573530" y="129329"/>
                <a:ext cx="33120" cy="168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670C331-46D2-8EDC-208A-2F787FEB1F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64890" y="120689"/>
                  <a:ext cx="50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F64CBE-A073-F4D7-958E-75DEDB6F64D7}"/>
                    </a:ext>
                  </a:extLst>
                </p14:cNvPr>
                <p14:cNvContentPartPr/>
                <p14:nvPr/>
              </p14:nvContentPartPr>
              <p14:xfrm>
                <a:off x="11675770" y="137249"/>
                <a:ext cx="30960" cy="112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F64CBE-A073-F4D7-958E-75DEDB6F64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667130" y="128249"/>
                  <a:ext cx="4860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2CE1DC-FDA8-8711-F731-EF86BD80BC8E}"/>
                  </a:ext>
                </a:extLst>
              </p14:cNvPr>
              <p14:cNvContentPartPr/>
              <p14:nvPr/>
            </p14:nvContentPartPr>
            <p14:xfrm>
              <a:off x="855250" y="296729"/>
              <a:ext cx="45360" cy="261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2CE1DC-FDA8-8711-F731-EF86BD80BC8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6250" y="287729"/>
                <a:ext cx="6300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801A03-418B-76E1-96EF-06883F1A1806}"/>
                  </a:ext>
                </a:extLst>
              </p14:cNvPr>
              <p14:cNvContentPartPr/>
              <p14:nvPr/>
            </p14:nvContentPartPr>
            <p14:xfrm>
              <a:off x="802690" y="289889"/>
              <a:ext cx="172080" cy="36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801A03-418B-76E1-96EF-06883F1A180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3690" y="280889"/>
                <a:ext cx="1897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B2BBF7-2EEB-9BFC-EB43-0D57F2A6B580}"/>
                  </a:ext>
                </a:extLst>
              </p14:cNvPr>
              <p14:cNvContentPartPr/>
              <p14:nvPr/>
            </p14:nvContentPartPr>
            <p14:xfrm>
              <a:off x="1001770" y="187289"/>
              <a:ext cx="536400" cy="370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B2BBF7-2EEB-9BFC-EB43-0D57F2A6B58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2770" y="178649"/>
                <a:ext cx="554040" cy="3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168DE9A-C66D-3217-A04F-7209DDA7E300}"/>
              </a:ext>
            </a:extLst>
          </p:cNvPr>
          <p:cNvGrpSpPr/>
          <p:nvPr/>
        </p:nvGrpSpPr>
        <p:grpSpPr>
          <a:xfrm>
            <a:off x="1848850" y="109889"/>
            <a:ext cx="8004960" cy="579600"/>
            <a:chOff x="1848850" y="109889"/>
            <a:chExt cx="8004960" cy="5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C7BE07C-77B1-1286-9207-CAFD7EA5A7DE}"/>
                    </a:ext>
                  </a:extLst>
                </p14:cNvPr>
                <p14:cNvContentPartPr/>
                <p14:nvPr/>
              </p14:nvContentPartPr>
              <p14:xfrm>
                <a:off x="3760810" y="109889"/>
                <a:ext cx="1568160" cy="485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C7BE07C-77B1-1286-9207-CAFD7EA5A7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51810" y="100889"/>
                  <a:ext cx="158580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DDF0056-325D-C769-03E4-04ACDC4AE9A5}"/>
                    </a:ext>
                  </a:extLst>
                </p14:cNvPr>
                <p14:cNvContentPartPr/>
                <p14:nvPr/>
              </p14:nvContentPartPr>
              <p14:xfrm>
                <a:off x="5629210" y="322649"/>
                <a:ext cx="511920" cy="88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DDF0056-325D-C769-03E4-04ACDC4AE9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20210" y="313649"/>
                  <a:ext cx="529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CB34648-4BDE-F7ED-33E1-F9466843883D}"/>
                    </a:ext>
                  </a:extLst>
                </p14:cNvPr>
                <p14:cNvContentPartPr/>
                <p14:nvPr/>
              </p14:nvContentPartPr>
              <p14:xfrm>
                <a:off x="6455410" y="139409"/>
                <a:ext cx="1009800" cy="361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CB34648-4BDE-F7ED-33E1-F9466843883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46410" y="130769"/>
                  <a:ext cx="10274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AFD243D-E8FF-BD26-A4E7-CA6DF34CFA61}"/>
                    </a:ext>
                  </a:extLst>
                </p14:cNvPr>
                <p14:cNvContentPartPr/>
                <p14:nvPr/>
              </p14:nvContentPartPr>
              <p14:xfrm>
                <a:off x="7838890" y="137249"/>
                <a:ext cx="41760" cy="153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AFD243D-E8FF-BD26-A4E7-CA6DF34CFA6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30250" y="128249"/>
                  <a:ext cx="59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63882F1-C152-92B3-0F7B-27810E27E503}"/>
                    </a:ext>
                  </a:extLst>
                </p14:cNvPr>
                <p14:cNvContentPartPr/>
                <p14:nvPr/>
              </p14:nvContentPartPr>
              <p14:xfrm>
                <a:off x="7983610" y="130409"/>
                <a:ext cx="43200" cy="126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63882F1-C152-92B3-0F7B-27810E27E50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74610" y="121409"/>
                  <a:ext cx="60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AF4429D-CF64-38B7-B461-71162D7316BD}"/>
                    </a:ext>
                  </a:extLst>
                </p14:cNvPr>
                <p14:cNvContentPartPr/>
                <p14:nvPr/>
              </p14:nvContentPartPr>
              <p14:xfrm>
                <a:off x="8100970" y="238409"/>
                <a:ext cx="348120" cy="301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AF4429D-CF64-38B7-B461-71162D7316B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91970" y="229409"/>
                  <a:ext cx="3657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4AE0AA0-67BE-DE59-EE34-B756BAEE5ACC}"/>
                    </a:ext>
                  </a:extLst>
                </p14:cNvPr>
                <p14:cNvContentPartPr/>
                <p14:nvPr/>
              </p14:nvContentPartPr>
              <p14:xfrm>
                <a:off x="8457010" y="152369"/>
                <a:ext cx="1396800" cy="537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4AE0AA0-67BE-DE59-EE34-B756BAEE5A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48370" y="143369"/>
                  <a:ext cx="141444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6CCE101-E823-5DA2-5213-3FFDFBD52788}"/>
                    </a:ext>
                  </a:extLst>
                </p14:cNvPr>
                <p14:cNvContentPartPr/>
                <p14:nvPr/>
              </p14:nvContentPartPr>
              <p14:xfrm>
                <a:off x="1848850" y="205289"/>
                <a:ext cx="862560" cy="473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6CCE101-E823-5DA2-5213-3FFDFBD527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39850" y="196649"/>
                  <a:ext cx="88020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D19D5FB-57B5-5541-8F13-0F10AF4B4663}"/>
                    </a:ext>
                  </a:extLst>
                </p14:cNvPr>
                <p14:cNvContentPartPr/>
                <p14:nvPr/>
              </p14:nvContentPartPr>
              <p14:xfrm>
                <a:off x="2906170" y="166769"/>
                <a:ext cx="692280" cy="367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D19D5FB-57B5-5541-8F13-0F10AF4B466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97170" y="157769"/>
                  <a:ext cx="7099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40BD65C-8B88-8917-E9F1-0DCFA7CF873C}"/>
                    </a:ext>
                  </a:extLst>
                </p14:cNvPr>
                <p14:cNvContentPartPr/>
                <p14:nvPr/>
              </p14:nvContentPartPr>
              <p14:xfrm>
                <a:off x="3274450" y="259289"/>
                <a:ext cx="231840" cy="46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40BD65C-8B88-8917-E9F1-0DCFA7CF873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65810" y="250289"/>
                  <a:ext cx="24948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B434A2-4B3C-15AA-4243-7D59BBC79BD6}"/>
                  </a:ext>
                </a:extLst>
              </p14:cNvPr>
              <p14:cNvContentPartPr/>
              <p14:nvPr/>
            </p14:nvContentPartPr>
            <p14:xfrm>
              <a:off x="375730" y="929249"/>
              <a:ext cx="355320" cy="1616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B434A2-4B3C-15AA-4243-7D59BBC79BD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6730" y="920249"/>
                <a:ext cx="3729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EA5FC9E-E434-1B60-400D-9AA69B519D3A}"/>
                  </a:ext>
                </a:extLst>
              </p14:cNvPr>
              <p14:cNvContentPartPr/>
              <p14:nvPr/>
            </p14:nvContentPartPr>
            <p14:xfrm>
              <a:off x="558610" y="820169"/>
              <a:ext cx="48960" cy="14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EA5FC9E-E434-1B60-400D-9AA69B519D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9610" y="811529"/>
                <a:ext cx="666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5B01635-6B9B-3092-A802-0CCF73CB023F}"/>
                  </a:ext>
                </a:extLst>
              </p14:cNvPr>
              <p14:cNvContentPartPr/>
              <p14:nvPr/>
            </p14:nvContentPartPr>
            <p14:xfrm>
              <a:off x="1093930" y="665369"/>
              <a:ext cx="476280" cy="4305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5B01635-6B9B-3092-A802-0CCF73CB023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84930" y="656369"/>
                <a:ext cx="49392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71031C2-2D61-7B4B-A3FE-0CB3C0CF573D}"/>
                  </a:ext>
                </a:extLst>
              </p14:cNvPr>
              <p14:cNvContentPartPr/>
              <p14:nvPr/>
            </p14:nvContentPartPr>
            <p14:xfrm>
              <a:off x="1170250" y="851849"/>
              <a:ext cx="212040" cy="20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71031C2-2D61-7B4B-A3FE-0CB3C0CF573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61610" y="843209"/>
                <a:ext cx="2296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E69CF47-2778-6BEE-9E68-A371E1E6C911}"/>
                  </a:ext>
                </a:extLst>
              </p14:cNvPr>
              <p14:cNvContentPartPr/>
              <p14:nvPr/>
            </p14:nvContentPartPr>
            <p14:xfrm>
              <a:off x="1896010" y="715769"/>
              <a:ext cx="1500120" cy="3463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E69CF47-2778-6BEE-9E68-A371E1E6C91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87370" y="707129"/>
                <a:ext cx="15177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7A0BFB5-D37A-9FBB-91C9-3F7DCED7977E}"/>
                  </a:ext>
                </a:extLst>
              </p14:cNvPr>
              <p14:cNvContentPartPr/>
              <p14:nvPr/>
            </p14:nvContentPartPr>
            <p14:xfrm>
              <a:off x="3673330" y="612449"/>
              <a:ext cx="1828440" cy="5810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7A0BFB5-D37A-9FBB-91C9-3F7DCED7977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64330" y="603449"/>
                <a:ext cx="1846080" cy="59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F5E51680-8E2F-3060-E218-4E756946A399}"/>
              </a:ext>
            </a:extLst>
          </p:cNvPr>
          <p:cNvGrpSpPr/>
          <p:nvPr/>
        </p:nvGrpSpPr>
        <p:grpSpPr>
          <a:xfrm>
            <a:off x="983050" y="1421729"/>
            <a:ext cx="977760" cy="1009080"/>
            <a:chOff x="983050" y="1421729"/>
            <a:chExt cx="977760" cy="100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384102F-202F-1C69-3ACE-02431530C69B}"/>
                    </a:ext>
                  </a:extLst>
                </p14:cNvPr>
                <p14:cNvContentPartPr/>
                <p14:nvPr/>
              </p14:nvContentPartPr>
              <p14:xfrm>
                <a:off x="1252690" y="1421729"/>
                <a:ext cx="26280" cy="214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384102F-202F-1C69-3ACE-02431530C69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43690" y="1413089"/>
                  <a:ext cx="43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6429F7C-C6C2-8EB3-814E-8D3597945540}"/>
                    </a:ext>
                  </a:extLst>
                </p14:cNvPr>
                <p14:cNvContentPartPr/>
                <p14:nvPr/>
              </p14:nvContentPartPr>
              <p14:xfrm>
                <a:off x="983050" y="1668329"/>
                <a:ext cx="667800" cy="109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6429F7C-C6C2-8EB3-814E-8D35979455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4410" y="1659689"/>
                  <a:ext cx="685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31FFAD5-1EA4-21C6-28E0-346214A1E89F}"/>
                    </a:ext>
                  </a:extLst>
                </p14:cNvPr>
                <p14:cNvContentPartPr/>
                <p14:nvPr/>
              </p14:nvContentPartPr>
              <p14:xfrm>
                <a:off x="1135330" y="1944809"/>
                <a:ext cx="12600" cy="199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31FFAD5-1EA4-21C6-28E0-346214A1E89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26690" y="1936169"/>
                  <a:ext cx="30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D4AF9EA-2E6A-407B-70FC-62ECF8DE442A}"/>
                    </a:ext>
                  </a:extLst>
                </p14:cNvPr>
                <p14:cNvContentPartPr/>
                <p14:nvPr/>
              </p14:nvContentPartPr>
              <p14:xfrm>
                <a:off x="1061890" y="1891169"/>
                <a:ext cx="231480" cy="102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D4AF9EA-2E6A-407B-70FC-62ECF8DE44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2890" y="1882169"/>
                  <a:ext cx="249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E86507B-B8D3-EA64-4D99-FA6F82586E57}"/>
                    </a:ext>
                  </a:extLst>
                </p14:cNvPr>
                <p14:cNvContentPartPr/>
                <p14:nvPr/>
              </p14:nvContentPartPr>
              <p14:xfrm>
                <a:off x="1198330" y="2211929"/>
                <a:ext cx="109800" cy="93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E86507B-B8D3-EA64-4D99-FA6F82586E5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89330" y="2202929"/>
                  <a:ext cx="127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020806B-8802-81AB-2D98-A6A33242EA28}"/>
                    </a:ext>
                  </a:extLst>
                </p14:cNvPr>
                <p14:cNvContentPartPr/>
                <p14:nvPr/>
              </p14:nvContentPartPr>
              <p14:xfrm>
                <a:off x="1202650" y="2254409"/>
                <a:ext cx="103680" cy="29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020806B-8802-81AB-2D98-A6A33242EA2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94010" y="2245769"/>
                  <a:ext cx="121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AB7DF8A-71EE-5C3D-7BF4-4A70D800C7E5}"/>
                    </a:ext>
                  </a:extLst>
                </p14:cNvPr>
                <p14:cNvContentPartPr/>
                <p14:nvPr/>
              </p14:nvContentPartPr>
              <p14:xfrm>
                <a:off x="1197970" y="2189969"/>
                <a:ext cx="84240" cy="32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AB7DF8A-71EE-5C3D-7BF4-4A70D800C7E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88970" y="2180969"/>
                  <a:ext cx="101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8E86AE9-54BF-0F6B-9270-B8DA7E89EDCB}"/>
                    </a:ext>
                  </a:extLst>
                </p14:cNvPr>
                <p14:cNvContentPartPr/>
                <p14:nvPr/>
              </p14:nvContentPartPr>
              <p14:xfrm>
                <a:off x="1356370" y="2141369"/>
                <a:ext cx="371160" cy="172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8E86AE9-54BF-0F6B-9270-B8DA7E89EDC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47730" y="2132729"/>
                  <a:ext cx="388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1F97A8F-EF6B-5B54-2AAD-375F66D61D60}"/>
                    </a:ext>
                  </a:extLst>
                </p14:cNvPr>
                <p14:cNvContentPartPr/>
                <p14:nvPr/>
              </p14:nvContentPartPr>
              <p14:xfrm>
                <a:off x="1721770" y="2312369"/>
                <a:ext cx="57600" cy="118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1F97A8F-EF6B-5B54-2AAD-375F66D61D6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12770" y="2303369"/>
                  <a:ext cx="75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10D7A96-03E8-897F-D363-465964EF78A8}"/>
                    </a:ext>
                  </a:extLst>
                </p14:cNvPr>
                <p14:cNvContentPartPr/>
                <p14:nvPr/>
              </p14:nvContentPartPr>
              <p14:xfrm>
                <a:off x="1859650" y="2098889"/>
                <a:ext cx="101160" cy="206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10D7A96-03E8-897F-D363-465964EF78A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51010" y="2089889"/>
                  <a:ext cx="11880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BE3DE6A-32BC-CF0A-D29B-923833ADB564}"/>
                  </a:ext>
                </a:extLst>
              </p14:cNvPr>
              <p14:cNvContentPartPr/>
              <p14:nvPr/>
            </p14:nvContentPartPr>
            <p14:xfrm>
              <a:off x="4602850" y="1596329"/>
              <a:ext cx="227160" cy="892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BE3DE6A-32BC-CF0A-D29B-923833ADB56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93850" y="1587329"/>
                <a:ext cx="2448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567BEE9-B0C1-1329-4A3E-2F13163E86C2}"/>
                  </a:ext>
                </a:extLst>
              </p14:cNvPr>
              <p14:cNvContentPartPr/>
              <p14:nvPr/>
            </p14:nvContentPartPr>
            <p14:xfrm>
              <a:off x="4614730" y="1735649"/>
              <a:ext cx="219960" cy="61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567BEE9-B0C1-1329-4A3E-2F13163E86C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05730" y="1726649"/>
                <a:ext cx="23760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EACB0339-520E-26E5-3A94-E983572563FB}"/>
              </a:ext>
            </a:extLst>
          </p:cNvPr>
          <p:cNvGrpSpPr/>
          <p:nvPr/>
        </p:nvGrpSpPr>
        <p:grpSpPr>
          <a:xfrm>
            <a:off x="5286130" y="1185929"/>
            <a:ext cx="2879280" cy="1106640"/>
            <a:chOff x="5286130" y="1185929"/>
            <a:chExt cx="2879280" cy="11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FD88AD3-E9BF-5951-C3A1-F4ECB1248F0C}"/>
                    </a:ext>
                  </a:extLst>
                </p14:cNvPr>
                <p14:cNvContentPartPr/>
                <p14:nvPr/>
              </p14:nvContentPartPr>
              <p14:xfrm>
                <a:off x="5286130" y="1543049"/>
                <a:ext cx="216000" cy="275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FD88AD3-E9BF-5951-C3A1-F4ECB1248F0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77130" y="1534049"/>
                  <a:ext cx="2336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C14AA63-4AF1-44E1-588D-21DF7DCACA03}"/>
                    </a:ext>
                  </a:extLst>
                </p14:cNvPr>
                <p14:cNvContentPartPr/>
                <p14:nvPr/>
              </p14:nvContentPartPr>
              <p14:xfrm>
                <a:off x="5956450" y="1402649"/>
                <a:ext cx="177840" cy="189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C14AA63-4AF1-44E1-588D-21DF7DCACA0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47450" y="1394009"/>
                  <a:ext cx="195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88F64B6-C1A7-DB6C-3E07-4CF8DADB9939}"/>
                    </a:ext>
                  </a:extLst>
                </p14:cNvPr>
                <p14:cNvContentPartPr/>
                <p14:nvPr/>
              </p14:nvContentPartPr>
              <p14:xfrm>
                <a:off x="6156970" y="1279889"/>
                <a:ext cx="142200" cy="124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88F64B6-C1A7-DB6C-3E07-4CF8DADB993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48330" y="1271249"/>
                  <a:ext cx="159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96B555B-8011-66BA-8793-B91D4859E05E}"/>
                    </a:ext>
                  </a:extLst>
                </p14:cNvPr>
                <p14:cNvContentPartPr/>
                <p14:nvPr/>
              </p14:nvContentPartPr>
              <p14:xfrm>
                <a:off x="5728930" y="1678049"/>
                <a:ext cx="652320" cy="72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96B555B-8011-66BA-8793-B91D4859E05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20290" y="1669409"/>
                  <a:ext cx="669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9F6C64A-0398-2DCE-5114-B89F18ED719B}"/>
                    </a:ext>
                  </a:extLst>
                </p14:cNvPr>
                <p14:cNvContentPartPr/>
                <p14:nvPr/>
              </p14:nvContentPartPr>
              <p14:xfrm>
                <a:off x="5877970" y="1841849"/>
                <a:ext cx="93240" cy="275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9F6C64A-0398-2DCE-5114-B89F18ED719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69330" y="1833209"/>
                  <a:ext cx="1108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DF3F6F4-6C80-AB5B-9EAB-8D3AC5E8942B}"/>
                    </a:ext>
                  </a:extLst>
                </p14:cNvPr>
                <p14:cNvContentPartPr/>
                <p14:nvPr/>
              </p14:nvContentPartPr>
              <p14:xfrm>
                <a:off x="5868250" y="1880729"/>
                <a:ext cx="144720" cy="134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DF3F6F4-6C80-AB5B-9EAB-8D3AC5E8942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59250" y="1871729"/>
                  <a:ext cx="162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0F1B776-AF91-1412-F5FE-A9842070E1CD}"/>
                    </a:ext>
                  </a:extLst>
                </p14:cNvPr>
                <p14:cNvContentPartPr/>
                <p14:nvPr/>
              </p14:nvContentPartPr>
              <p14:xfrm>
                <a:off x="6095410" y="1944089"/>
                <a:ext cx="115560" cy="158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0F1B776-AF91-1412-F5FE-A9842070E1C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86770" y="1935449"/>
                  <a:ext cx="133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2CC9F9A-ACBB-C509-9B79-B6D62915949B}"/>
                    </a:ext>
                  </a:extLst>
                </p14:cNvPr>
                <p14:cNvContentPartPr/>
                <p14:nvPr/>
              </p14:nvContentPartPr>
              <p14:xfrm>
                <a:off x="6081730" y="1845809"/>
                <a:ext cx="164520" cy="249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2CC9F9A-ACBB-C509-9B79-B6D62915949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73090" y="1836809"/>
                  <a:ext cx="182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2494D7A-8274-3C1F-D4D9-BA0C3AAF7837}"/>
                    </a:ext>
                  </a:extLst>
                </p14:cNvPr>
                <p14:cNvContentPartPr/>
                <p14:nvPr/>
              </p14:nvContentPartPr>
              <p14:xfrm>
                <a:off x="6090370" y="1833209"/>
                <a:ext cx="154080" cy="145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2494D7A-8274-3C1F-D4D9-BA0C3AAF783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81370" y="1824569"/>
                  <a:ext cx="171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51C2571-3E9F-169C-37E2-165FF18FEE2D}"/>
                    </a:ext>
                  </a:extLst>
                </p14:cNvPr>
                <p14:cNvContentPartPr/>
                <p14:nvPr/>
              </p14:nvContentPartPr>
              <p14:xfrm>
                <a:off x="6352810" y="2073689"/>
                <a:ext cx="74520" cy="124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51C2571-3E9F-169C-37E2-165FF18FEE2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44170" y="2065049"/>
                  <a:ext cx="92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0FA2755-3306-0A20-55D7-D137210C1548}"/>
                    </a:ext>
                  </a:extLst>
                </p14:cNvPr>
                <p14:cNvContentPartPr/>
                <p14:nvPr/>
              </p14:nvContentPartPr>
              <p14:xfrm>
                <a:off x="7015210" y="1322729"/>
                <a:ext cx="14040" cy="2797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0FA2755-3306-0A20-55D7-D137210C154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06570" y="1313729"/>
                  <a:ext cx="31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E634C8B-9FEC-3DF4-592D-DA78C300520E}"/>
                    </a:ext>
                  </a:extLst>
                </p14:cNvPr>
                <p14:cNvContentPartPr/>
                <p14:nvPr/>
              </p14:nvContentPartPr>
              <p14:xfrm>
                <a:off x="6950770" y="1328129"/>
                <a:ext cx="172080" cy="272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E634C8B-9FEC-3DF4-592D-DA78C300520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42130" y="1319129"/>
                  <a:ext cx="189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C53EB9C-FA79-B556-F5F6-2FE9E95B36FB}"/>
                    </a:ext>
                  </a:extLst>
                </p14:cNvPr>
                <p14:cNvContentPartPr/>
                <p14:nvPr/>
              </p14:nvContentPartPr>
              <p14:xfrm>
                <a:off x="6817930" y="1647809"/>
                <a:ext cx="493200" cy="87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C53EB9C-FA79-B556-F5F6-2FE9E95B36F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09290" y="1639169"/>
                  <a:ext cx="510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499C75F-DE99-0BDA-74CA-4912236D8776}"/>
                    </a:ext>
                  </a:extLst>
                </p14:cNvPr>
                <p14:cNvContentPartPr/>
                <p14:nvPr/>
              </p14:nvContentPartPr>
              <p14:xfrm>
                <a:off x="6961210" y="1854809"/>
                <a:ext cx="144360" cy="211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499C75F-DE99-0BDA-74CA-4912236D877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52210" y="1846169"/>
                  <a:ext cx="162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87FC01D-D92A-9ACF-71B0-BEEDE3CC6E39}"/>
                    </a:ext>
                  </a:extLst>
                </p14:cNvPr>
                <p14:cNvContentPartPr/>
                <p14:nvPr/>
              </p14:nvContentPartPr>
              <p14:xfrm>
                <a:off x="6950050" y="1788569"/>
                <a:ext cx="204120" cy="2646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87FC01D-D92A-9ACF-71B0-BEEDE3CC6E3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41050" y="1779569"/>
                  <a:ext cx="2217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24A15E4-7E5A-F774-7587-E6072D381411}"/>
                    </a:ext>
                  </a:extLst>
                </p14:cNvPr>
                <p14:cNvContentPartPr/>
                <p14:nvPr/>
              </p14:nvContentPartPr>
              <p14:xfrm>
                <a:off x="7040770" y="1772369"/>
                <a:ext cx="106920" cy="91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24A15E4-7E5A-F774-7587-E6072D38141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31770" y="1763729"/>
                  <a:ext cx="124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7E0FA5A-5C7E-D957-1D92-505717CB5D8F}"/>
                    </a:ext>
                  </a:extLst>
                </p14:cNvPr>
                <p14:cNvContentPartPr/>
                <p14:nvPr/>
              </p14:nvContentPartPr>
              <p14:xfrm>
                <a:off x="7218970" y="2030129"/>
                <a:ext cx="116640" cy="112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7E0FA5A-5C7E-D957-1D92-505717CB5D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09970" y="2021489"/>
                  <a:ext cx="134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5B24518-C764-6ABE-03F6-9804AA57FE4F}"/>
                    </a:ext>
                  </a:extLst>
                </p14:cNvPr>
                <p14:cNvContentPartPr/>
                <p14:nvPr/>
              </p14:nvContentPartPr>
              <p14:xfrm>
                <a:off x="6708850" y="1231649"/>
                <a:ext cx="179640" cy="1060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5B24518-C764-6ABE-03F6-9804AA57FE4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99850" y="1223009"/>
                  <a:ext cx="197280" cy="10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C56A517-AB21-AAA1-1DD0-A61DDC117D93}"/>
                    </a:ext>
                  </a:extLst>
                </p14:cNvPr>
                <p14:cNvContentPartPr/>
                <p14:nvPr/>
              </p14:nvContentPartPr>
              <p14:xfrm>
                <a:off x="7410850" y="1288529"/>
                <a:ext cx="168120" cy="951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C56A517-AB21-AAA1-1DD0-A61DDC117D9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02210" y="1279889"/>
                  <a:ext cx="185760" cy="9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9468B92-2554-3C9D-FD1C-A055B24A7744}"/>
                    </a:ext>
                  </a:extLst>
                </p14:cNvPr>
                <p14:cNvContentPartPr/>
                <p14:nvPr/>
              </p14:nvContentPartPr>
              <p14:xfrm>
                <a:off x="7645930" y="1228769"/>
                <a:ext cx="137880" cy="148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9468B92-2554-3C9D-FD1C-A055B24A774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36930" y="1220129"/>
                  <a:ext cx="155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AB73EF7-0942-3401-82BC-CA3BE4CB49C2}"/>
                    </a:ext>
                  </a:extLst>
                </p14:cNvPr>
                <p14:cNvContentPartPr/>
                <p14:nvPr/>
              </p14:nvContentPartPr>
              <p14:xfrm>
                <a:off x="7844290" y="1185929"/>
                <a:ext cx="123840" cy="239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AB73EF7-0942-3401-82BC-CA3BE4CB49C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35290" y="1176929"/>
                  <a:ext cx="1414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AC6E3A2-CDE7-9F79-F8C4-44FC2B4F60E0}"/>
                    </a:ext>
                  </a:extLst>
                </p14:cNvPr>
                <p14:cNvContentPartPr/>
                <p14:nvPr/>
              </p14:nvContentPartPr>
              <p14:xfrm>
                <a:off x="8070010" y="1337489"/>
                <a:ext cx="95400" cy="99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AC6E3A2-CDE7-9F79-F8C4-44FC2B4F60E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61370" y="1328849"/>
                  <a:ext cx="11304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C947217-B143-7EB2-3348-54C7AE4AA2A5}"/>
              </a:ext>
            </a:extLst>
          </p:cNvPr>
          <p:cNvGrpSpPr/>
          <p:nvPr/>
        </p:nvGrpSpPr>
        <p:grpSpPr>
          <a:xfrm>
            <a:off x="952810" y="3217409"/>
            <a:ext cx="588240" cy="399960"/>
            <a:chOff x="952810" y="3217409"/>
            <a:chExt cx="58824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B221BA2-DD35-EEC0-0104-F53C7636737C}"/>
                    </a:ext>
                  </a:extLst>
                </p14:cNvPr>
                <p14:cNvContentPartPr/>
                <p14:nvPr/>
              </p14:nvContentPartPr>
              <p14:xfrm>
                <a:off x="1218850" y="3217409"/>
                <a:ext cx="8280" cy="260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B221BA2-DD35-EEC0-0104-F53C7636737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09850" y="3208409"/>
                  <a:ext cx="25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D630656-01FA-7249-4700-4B0F69EFB8A1}"/>
                    </a:ext>
                  </a:extLst>
                </p14:cNvPr>
                <p14:cNvContentPartPr/>
                <p14:nvPr/>
              </p14:nvContentPartPr>
              <p14:xfrm>
                <a:off x="952810" y="3551129"/>
                <a:ext cx="588240" cy="662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D630656-01FA-7249-4700-4B0F69EFB8A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4170" y="3542129"/>
                  <a:ext cx="60588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4A1C023-57B8-9287-9D1C-60FFD0128785}"/>
              </a:ext>
            </a:extLst>
          </p:cNvPr>
          <p:cNvGrpSpPr/>
          <p:nvPr/>
        </p:nvGrpSpPr>
        <p:grpSpPr>
          <a:xfrm>
            <a:off x="914290" y="3782609"/>
            <a:ext cx="929520" cy="666720"/>
            <a:chOff x="914290" y="3782609"/>
            <a:chExt cx="929520" cy="66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BEAD6CF-F15B-54AA-AC3A-2FA1A88EDDC5}"/>
                    </a:ext>
                  </a:extLst>
                </p14:cNvPr>
                <p14:cNvContentPartPr/>
                <p14:nvPr/>
              </p14:nvContentPartPr>
              <p14:xfrm>
                <a:off x="972970" y="3836969"/>
                <a:ext cx="20880" cy="199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BEAD6CF-F15B-54AA-AC3A-2FA1A88EDDC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3970" y="3828329"/>
                  <a:ext cx="38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9131561-A40A-C7EA-A8B3-839AB60E6A80}"/>
                    </a:ext>
                  </a:extLst>
                </p14:cNvPr>
                <p14:cNvContentPartPr/>
                <p14:nvPr/>
              </p14:nvContentPartPr>
              <p14:xfrm>
                <a:off x="914290" y="3782609"/>
                <a:ext cx="238320" cy="150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9131561-A40A-C7EA-A8B3-839AB60E6A8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5650" y="3773609"/>
                  <a:ext cx="255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C565B0-E702-8B9B-04F4-DA45F0865863}"/>
                    </a:ext>
                  </a:extLst>
                </p14:cNvPr>
                <p14:cNvContentPartPr/>
                <p14:nvPr/>
              </p14:nvContentPartPr>
              <p14:xfrm>
                <a:off x="1120570" y="4063049"/>
                <a:ext cx="122400" cy="170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C565B0-E702-8B9B-04F4-DA45F086586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11570" y="4054049"/>
                  <a:ext cx="140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EB46C02-7B4E-35BB-688A-1847A7BDA640}"/>
                    </a:ext>
                  </a:extLst>
                </p14:cNvPr>
                <p14:cNvContentPartPr/>
                <p14:nvPr/>
              </p14:nvContentPartPr>
              <p14:xfrm>
                <a:off x="1329370" y="4101929"/>
                <a:ext cx="57960" cy="126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EB46C02-7B4E-35BB-688A-1847A7BDA64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320370" y="4093289"/>
                  <a:ext cx="75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A191444-CA8C-6EB6-2B05-1788B8E12C64}"/>
                    </a:ext>
                  </a:extLst>
                </p14:cNvPr>
                <p14:cNvContentPartPr/>
                <p14:nvPr/>
              </p14:nvContentPartPr>
              <p14:xfrm>
                <a:off x="1426210" y="4082849"/>
                <a:ext cx="110160" cy="366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A191444-CA8C-6EB6-2B05-1788B8E12C6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17210" y="4074209"/>
                  <a:ext cx="1278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65D7F41-1D36-17F3-B8A7-83613B4B5FD2}"/>
                    </a:ext>
                  </a:extLst>
                </p14:cNvPr>
                <p14:cNvContentPartPr/>
                <p14:nvPr/>
              </p14:nvContentPartPr>
              <p14:xfrm>
                <a:off x="1633570" y="4258529"/>
                <a:ext cx="23040" cy="80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65D7F41-1D36-17F3-B8A7-83613B4B5FD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24930" y="4249889"/>
                  <a:ext cx="40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1684C31-E1BF-1CD9-1C58-2732A3F8BE9D}"/>
                    </a:ext>
                  </a:extLst>
                </p14:cNvPr>
                <p14:cNvContentPartPr/>
                <p14:nvPr/>
              </p14:nvContentPartPr>
              <p14:xfrm>
                <a:off x="1754890" y="4127129"/>
                <a:ext cx="88920" cy="143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1684C31-E1BF-1CD9-1C58-2732A3F8BE9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45890" y="4118129"/>
                  <a:ext cx="10656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EFFE19F-87DC-24D4-F70D-09D7A76564A5}"/>
              </a:ext>
            </a:extLst>
          </p:cNvPr>
          <p:cNvGrpSpPr/>
          <p:nvPr/>
        </p:nvGrpSpPr>
        <p:grpSpPr>
          <a:xfrm>
            <a:off x="3778810" y="3151889"/>
            <a:ext cx="488520" cy="566640"/>
            <a:chOff x="3778810" y="3151889"/>
            <a:chExt cx="488520" cy="56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1F4A409-F89C-2B9F-1FA3-F5A27A2C0CFF}"/>
                    </a:ext>
                  </a:extLst>
                </p14:cNvPr>
                <p14:cNvContentPartPr/>
                <p14:nvPr/>
              </p14:nvContentPartPr>
              <p14:xfrm>
                <a:off x="3778810" y="3295889"/>
                <a:ext cx="110880" cy="245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1F4A409-F89C-2B9F-1FA3-F5A27A2C0CF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70170" y="3287249"/>
                  <a:ext cx="128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D94C265-B90B-9D6A-DDCF-4F15A751E8C2}"/>
                    </a:ext>
                  </a:extLst>
                </p14:cNvPr>
                <p14:cNvContentPartPr/>
                <p14:nvPr/>
              </p14:nvContentPartPr>
              <p14:xfrm>
                <a:off x="3977890" y="3504689"/>
                <a:ext cx="99720" cy="468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D94C265-B90B-9D6A-DDCF-4F15A751E8C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68890" y="3496049"/>
                  <a:ext cx="117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DA1B3E3-2EBF-F90B-2DB0-DDB13CB611CE}"/>
                    </a:ext>
                  </a:extLst>
                </p14:cNvPr>
                <p14:cNvContentPartPr/>
                <p14:nvPr/>
              </p14:nvContentPartPr>
              <p14:xfrm>
                <a:off x="4102810" y="3151889"/>
                <a:ext cx="164520" cy="566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DA1B3E3-2EBF-F90B-2DB0-DDB13CB611C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94170" y="3142889"/>
                  <a:ext cx="182160" cy="58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B90A272-5AAB-420D-0F99-B959248E829C}"/>
              </a:ext>
            </a:extLst>
          </p:cNvPr>
          <p:cNvGrpSpPr/>
          <p:nvPr/>
        </p:nvGrpSpPr>
        <p:grpSpPr>
          <a:xfrm>
            <a:off x="4586650" y="3281849"/>
            <a:ext cx="209160" cy="189360"/>
            <a:chOff x="4586650" y="3281849"/>
            <a:chExt cx="20916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9910503-6582-0831-BAA0-FAA801F63B41}"/>
                    </a:ext>
                  </a:extLst>
                </p14:cNvPr>
                <p14:cNvContentPartPr/>
                <p14:nvPr/>
              </p14:nvContentPartPr>
              <p14:xfrm>
                <a:off x="4586650" y="3281849"/>
                <a:ext cx="209160" cy="48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9910503-6582-0831-BAA0-FAA801F63B4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78010" y="3273209"/>
                  <a:ext cx="226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FD6C84E-E65E-DB27-3863-A3B012710863}"/>
                    </a:ext>
                  </a:extLst>
                </p14:cNvPr>
                <p14:cNvContentPartPr/>
                <p14:nvPr/>
              </p14:nvContentPartPr>
              <p14:xfrm>
                <a:off x="4626610" y="3396689"/>
                <a:ext cx="164160" cy="74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FD6C84E-E65E-DB27-3863-A3B01271086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17970" y="3388049"/>
                  <a:ext cx="18180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8EEA6FD-95F9-B192-882C-E9604A5AA395}"/>
              </a:ext>
            </a:extLst>
          </p:cNvPr>
          <p:cNvGrpSpPr/>
          <p:nvPr/>
        </p:nvGrpSpPr>
        <p:grpSpPr>
          <a:xfrm>
            <a:off x="5148250" y="3231449"/>
            <a:ext cx="316800" cy="296280"/>
            <a:chOff x="5148250" y="3231449"/>
            <a:chExt cx="31680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7500D4C-5DD1-FCA1-E2FF-0EC64F85027E}"/>
                    </a:ext>
                  </a:extLst>
                </p14:cNvPr>
                <p14:cNvContentPartPr/>
                <p14:nvPr/>
              </p14:nvContentPartPr>
              <p14:xfrm>
                <a:off x="5148250" y="3231449"/>
                <a:ext cx="64800" cy="2962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7500D4C-5DD1-FCA1-E2FF-0EC64F85027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39610" y="3222449"/>
                  <a:ext cx="824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323E604-A6A3-E486-2F0B-5FAE73B7D0CB}"/>
                    </a:ext>
                  </a:extLst>
                </p14:cNvPr>
                <p14:cNvContentPartPr/>
                <p14:nvPr/>
              </p14:nvContentPartPr>
              <p14:xfrm>
                <a:off x="5327890" y="3265649"/>
                <a:ext cx="137160" cy="239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323E604-A6A3-E486-2F0B-5FAE73B7D0C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19250" y="3256649"/>
                  <a:ext cx="15480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35DBBEA-B2EC-E6FF-3D3A-0EE1EB0FB155}"/>
              </a:ext>
            </a:extLst>
          </p:cNvPr>
          <p:cNvGrpSpPr/>
          <p:nvPr/>
        </p:nvGrpSpPr>
        <p:grpSpPr>
          <a:xfrm>
            <a:off x="5637490" y="2963249"/>
            <a:ext cx="1413360" cy="1033920"/>
            <a:chOff x="5637490" y="2963249"/>
            <a:chExt cx="1413360" cy="10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50A23C8-9933-F125-5113-C2DEDEAD7921}"/>
                    </a:ext>
                  </a:extLst>
                </p14:cNvPr>
                <p14:cNvContentPartPr/>
                <p14:nvPr/>
              </p14:nvContentPartPr>
              <p14:xfrm>
                <a:off x="6078850" y="3000689"/>
                <a:ext cx="78120" cy="314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50A23C8-9933-F125-5113-C2DEDEAD792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70210" y="2992049"/>
                  <a:ext cx="957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B8B6424-8B7B-7984-ACFA-0EC6C03E35DD}"/>
                    </a:ext>
                  </a:extLst>
                </p14:cNvPr>
                <p14:cNvContentPartPr/>
                <p14:nvPr/>
              </p14:nvContentPartPr>
              <p14:xfrm>
                <a:off x="5971570" y="3038489"/>
                <a:ext cx="195120" cy="178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B8B6424-8B7B-7984-ACFA-0EC6C03E35D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62930" y="3029849"/>
                  <a:ext cx="212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877ADA8-8158-5973-5B0C-EDFDC597E1E4}"/>
                    </a:ext>
                  </a:extLst>
                </p14:cNvPr>
                <p14:cNvContentPartPr/>
                <p14:nvPr/>
              </p14:nvContentPartPr>
              <p14:xfrm>
                <a:off x="5743690" y="3405329"/>
                <a:ext cx="811440" cy="55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877ADA8-8158-5973-5B0C-EDFDC597E1E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35050" y="3396329"/>
                  <a:ext cx="829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62340DC-CCE1-E992-BABD-DEA1184DAC66}"/>
                    </a:ext>
                  </a:extLst>
                </p14:cNvPr>
                <p14:cNvContentPartPr/>
                <p14:nvPr/>
              </p14:nvContentPartPr>
              <p14:xfrm>
                <a:off x="5806690" y="3562289"/>
                <a:ext cx="201600" cy="272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62340DC-CCE1-E992-BABD-DEA1184DAC6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97690" y="3553289"/>
                  <a:ext cx="219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17E1D5C-4179-5B41-7C68-93BF5B45C981}"/>
                    </a:ext>
                  </a:extLst>
                </p14:cNvPr>
                <p14:cNvContentPartPr/>
                <p14:nvPr/>
              </p14:nvContentPartPr>
              <p14:xfrm>
                <a:off x="6064810" y="3749849"/>
                <a:ext cx="70560" cy="225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17E1D5C-4179-5B41-7C68-93BF5B45C98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55810" y="3741209"/>
                  <a:ext cx="88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1D6AEC7-36A7-00A7-81B2-24DE38FE03BA}"/>
                    </a:ext>
                  </a:extLst>
                </p14:cNvPr>
                <p14:cNvContentPartPr/>
                <p14:nvPr/>
              </p14:nvContentPartPr>
              <p14:xfrm>
                <a:off x="6227170" y="3710609"/>
                <a:ext cx="132120" cy="74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1D6AEC7-36A7-00A7-81B2-24DE38FE03B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18170" y="3701969"/>
                  <a:ext cx="149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F6ACC3A-8FFB-81E6-FE77-0134024FD6A4}"/>
                    </a:ext>
                  </a:extLst>
                </p14:cNvPr>
                <p14:cNvContentPartPr/>
                <p14:nvPr/>
              </p14:nvContentPartPr>
              <p14:xfrm>
                <a:off x="6412210" y="3518009"/>
                <a:ext cx="191520" cy="3139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F6ACC3A-8FFB-81E6-FE77-0134024FD6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03570" y="3509009"/>
                  <a:ext cx="2091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42FA7DD-8434-EF3F-37D9-5460A7402F3D}"/>
                    </a:ext>
                  </a:extLst>
                </p14:cNvPr>
                <p14:cNvContentPartPr/>
                <p14:nvPr/>
              </p14:nvContentPartPr>
              <p14:xfrm>
                <a:off x="5637490" y="2985569"/>
                <a:ext cx="202320" cy="1011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42FA7DD-8434-EF3F-37D9-5460A7402F3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28850" y="2976929"/>
                  <a:ext cx="219960" cy="10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A34DA38-2710-BA3A-7328-4C389CB8CA1C}"/>
                    </a:ext>
                  </a:extLst>
                </p14:cNvPr>
                <p14:cNvContentPartPr/>
                <p14:nvPr/>
              </p14:nvContentPartPr>
              <p14:xfrm>
                <a:off x="6616690" y="2963249"/>
                <a:ext cx="207000" cy="1008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A34DA38-2710-BA3A-7328-4C389CB8CA1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07690" y="2954609"/>
                  <a:ext cx="224640" cy="10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56CDDED-AE1C-1B42-3748-3B782DAD93B3}"/>
                    </a:ext>
                  </a:extLst>
                </p14:cNvPr>
                <p14:cNvContentPartPr/>
                <p14:nvPr/>
              </p14:nvContentPartPr>
              <p14:xfrm>
                <a:off x="6880570" y="2974049"/>
                <a:ext cx="170280" cy="100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56CDDED-AE1C-1B42-3748-3B782DAD93B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71570" y="2965049"/>
                  <a:ext cx="18792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6EDD091-3AE8-D0CF-E694-6F9F9DDC922E}"/>
              </a:ext>
            </a:extLst>
          </p:cNvPr>
          <p:cNvGrpSpPr/>
          <p:nvPr/>
        </p:nvGrpSpPr>
        <p:grpSpPr>
          <a:xfrm>
            <a:off x="2406490" y="1428569"/>
            <a:ext cx="1899000" cy="635040"/>
            <a:chOff x="2406490" y="1428569"/>
            <a:chExt cx="1899000" cy="63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C9D4A3C-E11D-32C6-EC5C-AA7228D55F10}"/>
                    </a:ext>
                  </a:extLst>
                </p14:cNvPr>
                <p14:cNvContentPartPr/>
                <p14:nvPr/>
              </p14:nvContentPartPr>
              <p14:xfrm>
                <a:off x="2407210" y="1653929"/>
                <a:ext cx="218160" cy="54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C9D4A3C-E11D-32C6-EC5C-AA7228D55F1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98570" y="1645289"/>
                  <a:ext cx="235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92A05F5-CC1B-8D91-610C-1445D5885036}"/>
                    </a:ext>
                  </a:extLst>
                </p14:cNvPr>
                <p14:cNvContentPartPr/>
                <p14:nvPr/>
              </p14:nvContentPartPr>
              <p14:xfrm>
                <a:off x="2406490" y="1784249"/>
                <a:ext cx="185040" cy="19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92A05F5-CC1B-8D91-610C-1445D588503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97850" y="1775609"/>
                  <a:ext cx="202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628FA51-8E39-0695-D29C-138EEB947F18}"/>
                    </a:ext>
                  </a:extLst>
                </p14:cNvPr>
                <p14:cNvContentPartPr/>
                <p14:nvPr/>
              </p14:nvContentPartPr>
              <p14:xfrm>
                <a:off x="2930290" y="1628009"/>
                <a:ext cx="165960" cy="210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628FA51-8E39-0695-D29C-138EEB947F1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21290" y="1619009"/>
                  <a:ext cx="1836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339A419-2B75-86FC-B277-BCD473B4269C}"/>
                    </a:ext>
                  </a:extLst>
                </p14:cNvPr>
                <p14:cNvContentPartPr/>
                <p14:nvPr/>
              </p14:nvContentPartPr>
              <p14:xfrm>
                <a:off x="2880970" y="1548089"/>
                <a:ext cx="305280" cy="272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339A419-2B75-86FC-B277-BCD473B4269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72330" y="1539089"/>
                  <a:ext cx="3229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B892336-13D1-EB4A-8A16-056070A20CB0}"/>
                    </a:ext>
                  </a:extLst>
                </p14:cNvPr>
                <p14:cNvContentPartPr/>
                <p14:nvPr/>
              </p14:nvContentPartPr>
              <p14:xfrm>
                <a:off x="3316930" y="1428569"/>
                <a:ext cx="105120" cy="533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B892336-13D1-EB4A-8A16-056070A20CB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07930" y="1419569"/>
                  <a:ext cx="12276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225128D-7FE5-C9D3-074A-62F54215A2F1}"/>
                    </a:ext>
                  </a:extLst>
                </p14:cNvPr>
                <p14:cNvContentPartPr/>
                <p14:nvPr/>
              </p14:nvContentPartPr>
              <p14:xfrm>
                <a:off x="3468130" y="1569329"/>
                <a:ext cx="160920" cy="260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225128D-7FE5-C9D3-074A-62F54215A2F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459130" y="1560689"/>
                  <a:ext cx="178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F91C1C8-64C0-873D-F49F-09656CB04F55}"/>
                    </a:ext>
                  </a:extLst>
                </p14:cNvPr>
                <p14:cNvContentPartPr/>
                <p14:nvPr/>
              </p14:nvContentPartPr>
              <p14:xfrm>
                <a:off x="3528250" y="1658609"/>
                <a:ext cx="123120" cy="51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F91C1C8-64C0-873D-F49F-09656CB04F5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19250" y="1649609"/>
                  <a:ext cx="140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7C256B6-C59B-10B9-CB35-37CECC08CB13}"/>
                    </a:ext>
                  </a:extLst>
                </p14:cNvPr>
                <p14:cNvContentPartPr/>
                <p14:nvPr/>
              </p14:nvContentPartPr>
              <p14:xfrm>
                <a:off x="3533290" y="1565369"/>
                <a:ext cx="116280" cy="11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7C256B6-C59B-10B9-CB35-37CECC08CB1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24650" y="1556729"/>
                  <a:ext cx="133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763D6A3-8872-5A51-9EF8-233FC3EEBDF9}"/>
                    </a:ext>
                  </a:extLst>
                </p14:cNvPr>
                <p14:cNvContentPartPr/>
                <p14:nvPr/>
              </p14:nvContentPartPr>
              <p14:xfrm>
                <a:off x="3770890" y="1581209"/>
                <a:ext cx="139680" cy="291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763D6A3-8872-5A51-9EF8-233FC3EEBDF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61890" y="1572209"/>
                  <a:ext cx="1573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93FB380-B736-2A04-209D-9ACC9E05DE7D}"/>
                    </a:ext>
                  </a:extLst>
                </p14:cNvPr>
                <p14:cNvContentPartPr/>
                <p14:nvPr/>
              </p14:nvContentPartPr>
              <p14:xfrm>
                <a:off x="4033690" y="1791809"/>
                <a:ext cx="92160" cy="89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93FB380-B736-2A04-209D-9ACC9E05DE7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025050" y="1782809"/>
                  <a:ext cx="109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C1DE5DA-23F5-5504-3F0D-8E97322EE3E3}"/>
                    </a:ext>
                  </a:extLst>
                </p14:cNvPr>
                <p14:cNvContentPartPr/>
                <p14:nvPr/>
              </p14:nvContentPartPr>
              <p14:xfrm>
                <a:off x="4156810" y="1499489"/>
                <a:ext cx="148680" cy="563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C1DE5DA-23F5-5504-3F0D-8E97322EE3E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147810" y="1490849"/>
                  <a:ext cx="16632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F72D2E0-2589-C6CF-C85E-30C855DABFD6}"/>
                    </a:ext>
                  </a:extLst>
                </p14:cNvPr>
                <p14:cNvContentPartPr/>
                <p14:nvPr/>
              </p14:nvContentPartPr>
              <p14:xfrm>
                <a:off x="3233770" y="1878209"/>
                <a:ext cx="112320" cy="1854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F72D2E0-2589-C6CF-C85E-30C855DABFD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25130" y="1869209"/>
                  <a:ext cx="1299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500974D-19CD-7355-A25F-63DA0C6CA6B2}"/>
              </a:ext>
            </a:extLst>
          </p:cNvPr>
          <p:cNvGrpSpPr/>
          <p:nvPr/>
        </p:nvGrpSpPr>
        <p:grpSpPr>
          <a:xfrm>
            <a:off x="2370130" y="3109769"/>
            <a:ext cx="1255680" cy="777960"/>
            <a:chOff x="2370130" y="3109769"/>
            <a:chExt cx="1255680" cy="77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DF190C0-EE82-6F6D-40D6-9CAD45D70383}"/>
                    </a:ext>
                  </a:extLst>
                </p14:cNvPr>
                <p14:cNvContentPartPr/>
                <p14:nvPr/>
              </p14:nvContentPartPr>
              <p14:xfrm>
                <a:off x="2370130" y="3421169"/>
                <a:ext cx="227520" cy="27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DF190C0-EE82-6F6D-40D6-9CAD45D7038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61490" y="3412529"/>
                  <a:ext cx="245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76CE1AB-66C1-CD47-2516-E1CBCA12C026}"/>
                    </a:ext>
                  </a:extLst>
                </p14:cNvPr>
                <p14:cNvContentPartPr/>
                <p14:nvPr/>
              </p14:nvContentPartPr>
              <p14:xfrm>
                <a:off x="2392450" y="3527729"/>
                <a:ext cx="173160" cy="118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76CE1AB-66C1-CD47-2516-E1CBCA12C02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83450" y="3519089"/>
                  <a:ext cx="190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D2FB4C5-9726-DCF8-11B7-DFA658BA9A0A}"/>
                    </a:ext>
                  </a:extLst>
                </p14:cNvPr>
                <p14:cNvContentPartPr/>
                <p14:nvPr/>
              </p14:nvContentPartPr>
              <p14:xfrm>
                <a:off x="2889970" y="3401729"/>
                <a:ext cx="79560" cy="234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D2FB4C5-9726-DCF8-11B7-DFA658BA9A0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81330" y="3392729"/>
                  <a:ext cx="972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8CD4799-7147-0617-616F-FC7B5F62F2D8}"/>
                    </a:ext>
                  </a:extLst>
                </p14:cNvPr>
                <p14:cNvContentPartPr/>
                <p14:nvPr/>
              </p14:nvContentPartPr>
              <p14:xfrm>
                <a:off x="2830210" y="3301649"/>
                <a:ext cx="251640" cy="345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8CD4799-7147-0617-616F-FC7B5F62F2D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21210" y="3293009"/>
                  <a:ext cx="2692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AF124E7-FA84-1584-C28F-D2F3E106FDF3}"/>
                    </a:ext>
                  </a:extLst>
                </p14:cNvPr>
                <p14:cNvContentPartPr/>
                <p14:nvPr/>
              </p14:nvContentPartPr>
              <p14:xfrm>
                <a:off x="3190210" y="3109769"/>
                <a:ext cx="169560" cy="583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AF124E7-FA84-1584-C28F-D2F3E106FDF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81210" y="3101129"/>
                  <a:ext cx="18720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3CED195-EF86-773F-D93C-214D26FC2150}"/>
                    </a:ext>
                  </a:extLst>
                </p14:cNvPr>
                <p14:cNvContentPartPr/>
                <p14:nvPr/>
              </p14:nvContentPartPr>
              <p14:xfrm>
                <a:off x="3396130" y="3308129"/>
                <a:ext cx="229680" cy="270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3CED195-EF86-773F-D93C-214D26FC215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387130" y="3299489"/>
                  <a:ext cx="247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640277F-0E16-652C-2CAD-60FAAEF58114}"/>
                    </a:ext>
                  </a:extLst>
                </p14:cNvPr>
                <p14:cNvContentPartPr/>
                <p14:nvPr/>
              </p14:nvContentPartPr>
              <p14:xfrm>
                <a:off x="3141250" y="3711689"/>
                <a:ext cx="89280" cy="1760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640277F-0E16-652C-2CAD-60FAAEF5811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132250" y="3703049"/>
                  <a:ext cx="10692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31890C4-23AA-C25D-0D3F-BCF539A55A6F}"/>
              </a:ext>
            </a:extLst>
          </p:cNvPr>
          <p:cNvGrpSpPr/>
          <p:nvPr/>
        </p:nvGrpSpPr>
        <p:grpSpPr>
          <a:xfrm>
            <a:off x="7351450" y="3130649"/>
            <a:ext cx="1662120" cy="602280"/>
            <a:chOff x="7351450" y="3130649"/>
            <a:chExt cx="1662120" cy="60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A4FD1DC-AB9E-6465-9E16-F9D41B3CEDC2}"/>
                    </a:ext>
                  </a:extLst>
                </p14:cNvPr>
                <p14:cNvContentPartPr/>
                <p14:nvPr/>
              </p14:nvContentPartPr>
              <p14:xfrm>
                <a:off x="7407970" y="3350969"/>
                <a:ext cx="131400" cy="1692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A4FD1DC-AB9E-6465-9E16-F9D41B3CEDC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399330" y="3342329"/>
                  <a:ext cx="149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6242096-3D7E-F73D-B03A-0C9E03EB685C}"/>
                    </a:ext>
                  </a:extLst>
                </p14:cNvPr>
                <p14:cNvContentPartPr/>
                <p14:nvPr/>
              </p14:nvContentPartPr>
              <p14:xfrm>
                <a:off x="7351450" y="3226049"/>
                <a:ext cx="267480" cy="3124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6242096-3D7E-F73D-B03A-0C9E03EB685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342450" y="3217049"/>
                  <a:ext cx="2851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4A7981B-F8F1-3F51-87FC-85BF0EE426EA}"/>
                    </a:ext>
                  </a:extLst>
                </p14:cNvPr>
                <p14:cNvContentPartPr/>
                <p14:nvPr/>
              </p14:nvContentPartPr>
              <p14:xfrm>
                <a:off x="7678330" y="3507209"/>
                <a:ext cx="179640" cy="213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4A7981B-F8F1-3F51-87FC-85BF0EE426E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69330" y="3498569"/>
                  <a:ext cx="1972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1FDCEC2-D4AD-E901-AD2F-1018A3C7AD26}"/>
                    </a:ext>
                  </a:extLst>
                </p14:cNvPr>
                <p14:cNvContentPartPr/>
                <p14:nvPr/>
              </p14:nvContentPartPr>
              <p14:xfrm>
                <a:off x="7947970" y="3130649"/>
                <a:ext cx="143280" cy="535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1FDCEC2-D4AD-E901-AD2F-1018A3C7AD2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939330" y="3121649"/>
                  <a:ext cx="16092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5E633B4-B309-2E84-C07F-B42717330E8C}"/>
                    </a:ext>
                  </a:extLst>
                </p14:cNvPr>
                <p14:cNvContentPartPr/>
                <p14:nvPr/>
              </p14:nvContentPartPr>
              <p14:xfrm>
                <a:off x="8136610" y="3260249"/>
                <a:ext cx="166680" cy="279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5E633B4-B309-2E84-C07F-B42717330E8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27970" y="3251609"/>
                  <a:ext cx="184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A251526-A0BB-D124-DBC0-EB7A55811285}"/>
                    </a:ext>
                  </a:extLst>
                </p14:cNvPr>
                <p14:cNvContentPartPr/>
                <p14:nvPr/>
              </p14:nvContentPartPr>
              <p14:xfrm>
                <a:off x="8170450" y="3357809"/>
                <a:ext cx="173520" cy="62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A251526-A0BB-D124-DBC0-EB7A5581128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161450" y="3349169"/>
                  <a:ext cx="191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5ED4038-616F-9DD8-E3B5-BDCD1D994907}"/>
                    </a:ext>
                  </a:extLst>
                </p14:cNvPr>
                <p14:cNvContentPartPr/>
                <p14:nvPr/>
              </p14:nvContentPartPr>
              <p14:xfrm>
                <a:off x="8144170" y="3257369"/>
                <a:ext cx="197640" cy="464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5ED4038-616F-9DD8-E3B5-BDCD1D99490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35530" y="3248729"/>
                  <a:ext cx="215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4379ECF-2454-60A4-ECE4-DE2661F46AD5}"/>
                    </a:ext>
                  </a:extLst>
                </p14:cNvPr>
                <p14:cNvContentPartPr/>
                <p14:nvPr/>
              </p14:nvContentPartPr>
              <p14:xfrm>
                <a:off x="8467090" y="3252329"/>
                <a:ext cx="140400" cy="2757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4379ECF-2454-60A4-ECE4-DE2661F46AD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58090" y="3243689"/>
                  <a:ext cx="1580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50251F7-5430-F1E1-AC7E-81401C018CE6}"/>
                    </a:ext>
                  </a:extLst>
                </p14:cNvPr>
                <p14:cNvContentPartPr/>
                <p14:nvPr/>
              </p14:nvContentPartPr>
              <p14:xfrm>
                <a:off x="8692450" y="3471569"/>
                <a:ext cx="118440" cy="72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50251F7-5430-F1E1-AC7E-81401C018CE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683810" y="3462569"/>
                  <a:ext cx="136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CD20FC6-E25B-A3A0-D50E-C80CD46350CE}"/>
                    </a:ext>
                  </a:extLst>
                </p14:cNvPr>
                <p14:cNvContentPartPr/>
                <p14:nvPr/>
              </p14:nvContentPartPr>
              <p14:xfrm>
                <a:off x="8832130" y="3182849"/>
                <a:ext cx="181440" cy="5500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CD20FC6-E25B-A3A0-D50E-C80CD46350C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23130" y="3173849"/>
                  <a:ext cx="199080" cy="56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E2A3199-01B8-2C0D-9D31-DFF4F8C4A354}"/>
              </a:ext>
            </a:extLst>
          </p:cNvPr>
          <p:cNvGrpSpPr/>
          <p:nvPr/>
        </p:nvGrpSpPr>
        <p:grpSpPr>
          <a:xfrm>
            <a:off x="716290" y="4640489"/>
            <a:ext cx="1951560" cy="476640"/>
            <a:chOff x="716290" y="4640489"/>
            <a:chExt cx="1951560" cy="47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C2F6E32-212B-833B-B592-70955C54BE07}"/>
                    </a:ext>
                  </a:extLst>
                </p14:cNvPr>
                <p14:cNvContentPartPr/>
                <p14:nvPr/>
              </p14:nvContentPartPr>
              <p14:xfrm>
                <a:off x="716290" y="4888169"/>
                <a:ext cx="173880" cy="182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C2F6E32-212B-833B-B592-70955C54BE0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7650" y="4879169"/>
                  <a:ext cx="191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9E1EC38-F175-629C-71D9-89AD5560B85F}"/>
                    </a:ext>
                  </a:extLst>
                </p14:cNvPr>
                <p14:cNvContentPartPr/>
                <p14:nvPr/>
              </p14:nvContentPartPr>
              <p14:xfrm>
                <a:off x="976570" y="4825889"/>
                <a:ext cx="176400" cy="2912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9E1EC38-F175-629C-71D9-89AD5560B85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67570" y="4816889"/>
                  <a:ext cx="1940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8CED688-153C-198B-E394-2C494E12C5F0}"/>
                    </a:ext>
                  </a:extLst>
                </p14:cNvPr>
                <p14:cNvContentPartPr/>
                <p14:nvPr/>
              </p14:nvContentPartPr>
              <p14:xfrm>
                <a:off x="958570" y="4958369"/>
                <a:ext cx="229320" cy="295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8CED688-153C-198B-E394-2C494E12C5F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49930" y="4949729"/>
                  <a:ext cx="246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396B277-CFDD-40B5-0BBB-82D260AE43D7}"/>
                    </a:ext>
                  </a:extLst>
                </p14:cNvPr>
                <p14:cNvContentPartPr/>
                <p14:nvPr/>
              </p14:nvContentPartPr>
              <p14:xfrm>
                <a:off x="1225330" y="4967729"/>
                <a:ext cx="175320" cy="98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396B277-CFDD-40B5-0BBB-82D260AE43D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16330" y="4959089"/>
                  <a:ext cx="192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5D935C2-0860-4526-46FA-FBBBB911DC16}"/>
                    </a:ext>
                  </a:extLst>
                </p14:cNvPr>
                <p14:cNvContentPartPr/>
                <p14:nvPr/>
              </p14:nvContentPartPr>
              <p14:xfrm>
                <a:off x="1476250" y="4731569"/>
                <a:ext cx="116640" cy="2970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5D935C2-0860-4526-46FA-FBBBB911DC1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467610" y="4722569"/>
                  <a:ext cx="1342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6142BB4-CC10-29E1-6347-8CD36805B786}"/>
                    </a:ext>
                  </a:extLst>
                </p14:cNvPr>
                <p14:cNvContentPartPr/>
                <p14:nvPr/>
              </p14:nvContentPartPr>
              <p14:xfrm>
                <a:off x="1396330" y="4913369"/>
                <a:ext cx="255240" cy="1040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6142BB4-CC10-29E1-6347-8CD36805B78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387330" y="4904729"/>
                  <a:ext cx="272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7193352-A7AB-538C-33EC-5F035D1CFCCF}"/>
                    </a:ext>
                  </a:extLst>
                </p14:cNvPr>
                <p14:cNvContentPartPr/>
                <p14:nvPr/>
              </p14:nvContentPartPr>
              <p14:xfrm>
                <a:off x="1650850" y="4883129"/>
                <a:ext cx="199440" cy="176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7193352-A7AB-538C-33EC-5F035D1CFCC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641850" y="4874489"/>
                  <a:ext cx="217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06BD2E3-800E-F830-6F8A-B3CFEF0C1475}"/>
                    </a:ext>
                  </a:extLst>
                </p14:cNvPr>
                <p14:cNvContentPartPr/>
                <p14:nvPr/>
              </p14:nvContentPartPr>
              <p14:xfrm>
                <a:off x="1928410" y="4750649"/>
                <a:ext cx="52560" cy="3643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06BD2E3-800E-F830-6F8A-B3CFEF0C147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919770" y="4741649"/>
                  <a:ext cx="702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25D58D3-BBD4-2219-B99E-0F25C3ADD1E4}"/>
                    </a:ext>
                  </a:extLst>
                </p14:cNvPr>
                <p14:cNvContentPartPr/>
                <p14:nvPr/>
              </p14:nvContentPartPr>
              <p14:xfrm>
                <a:off x="1855690" y="4865489"/>
                <a:ext cx="248760" cy="824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25D58D3-BBD4-2219-B99E-0F25C3ADD1E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846690" y="4856849"/>
                  <a:ext cx="266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C8D9622-C241-7070-322B-711BB7F5C69F}"/>
                    </a:ext>
                  </a:extLst>
                </p14:cNvPr>
                <p14:cNvContentPartPr/>
                <p14:nvPr/>
              </p14:nvContentPartPr>
              <p14:xfrm>
                <a:off x="2102290" y="4879889"/>
                <a:ext cx="34560" cy="1458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C8D9622-C241-7070-322B-711BB7F5C69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93290" y="4871249"/>
                  <a:ext cx="52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3E5D94D-A45F-F601-6A21-79A260B9F462}"/>
                    </a:ext>
                  </a:extLst>
                </p14:cNvPr>
                <p14:cNvContentPartPr/>
                <p14:nvPr/>
              </p14:nvContentPartPr>
              <p14:xfrm>
                <a:off x="2214250" y="4926329"/>
                <a:ext cx="187920" cy="1386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3E5D94D-A45F-F601-6A21-79A260B9F46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205610" y="4917689"/>
                  <a:ext cx="205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C2C5FAC-6E0C-445F-4457-EDD31618AFE5}"/>
                    </a:ext>
                  </a:extLst>
                </p14:cNvPr>
                <p14:cNvContentPartPr/>
                <p14:nvPr/>
              </p14:nvContentPartPr>
              <p14:xfrm>
                <a:off x="2392450" y="4964849"/>
                <a:ext cx="138960" cy="1098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C2C5FAC-6E0C-445F-4457-EDD31618AFE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383450" y="4956209"/>
                  <a:ext cx="156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0CD65B3-EFDF-3877-8332-B438CE74EA36}"/>
                    </a:ext>
                  </a:extLst>
                </p14:cNvPr>
                <p14:cNvContentPartPr/>
                <p14:nvPr/>
              </p14:nvContentPartPr>
              <p14:xfrm>
                <a:off x="2655970" y="4640489"/>
                <a:ext cx="11880" cy="4068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0CD65B3-EFDF-3877-8332-B438CE74EA3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647330" y="4631849"/>
                  <a:ext cx="29520" cy="42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7DD7E1A-E9F8-259F-94B3-1A4EFC3AF7FC}"/>
              </a:ext>
            </a:extLst>
          </p:cNvPr>
          <p:cNvGrpSpPr/>
          <p:nvPr/>
        </p:nvGrpSpPr>
        <p:grpSpPr>
          <a:xfrm>
            <a:off x="2913010" y="4674329"/>
            <a:ext cx="1334160" cy="369360"/>
            <a:chOff x="2913010" y="4674329"/>
            <a:chExt cx="1334160" cy="3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4F6F406-81CA-258A-2108-FA237B72A68C}"/>
                    </a:ext>
                  </a:extLst>
                </p14:cNvPr>
                <p14:cNvContentPartPr/>
                <p14:nvPr/>
              </p14:nvContentPartPr>
              <p14:xfrm>
                <a:off x="2999770" y="4754249"/>
                <a:ext cx="213480" cy="2894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4F6F406-81CA-258A-2108-FA237B72A68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990770" y="4745249"/>
                  <a:ext cx="2311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B0C4162-DA01-5246-C6EF-93A0BE83169F}"/>
                    </a:ext>
                  </a:extLst>
                </p14:cNvPr>
                <p14:cNvContentPartPr/>
                <p14:nvPr/>
              </p14:nvContentPartPr>
              <p14:xfrm>
                <a:off x="2913010" y="4929209"/>
                <a:ext cx="284040" cy="349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B0C4162-DA01-5246-C6EF-93A0BE83169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904010" y="4920209"/>
                  <a:ext cx="301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1C57D4E-7DFE-F6C0-A34A-29BF88BD67FE}"/>
                    </a:ext>
                  </a:extLst>
                </p14:cNvPr>
                <p14:cNvContentPartPr/>
                <p14:nvPr/>
              </p14:nvContentPartPr>
              <p14:xfrm>
                <a:off x="3265090" y="4950089"/>
                <a:ext cx="219600" cy="766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1C57D4E-7DFE-F6C0-A34A-29BF88BD67F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56450" y="4941449"/>
                  <a:ext cx="237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6E18D9A-A11C-88DF-66AF-62BB7428D03F}"/>
                    </a:ext>
                  </a:extLst>
                </p14:cNvPr>
                <p14:cNvContentPartPr/>
                <p14:nvPr/>
              </p14:nvContentPartPr>
              <p14:xfrm>
                <a:off x="3534010" y="4961249"/>
                <a:ext cx="124200" cy="439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6E18D9A-A11C-88DF-66AF-62BB7428D03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25370" y="4952249"/>
                  <a:ext cx="141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C9FF8E9-6B75-06AB-3550-B6617BB8CC23}"/>
                    </a:ext>
                  </a:extLst>
                </p14:cNvPr>
                <p14:cNvContentPartPr/>
                <p14:nvPr/>
              </p14:nvContentPartPr>
              <p14:xfrm>
                <a:off x="3739210" y="4674329"/>
                <a:ext cx="75600" cy="3369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C9FF8E9-6B75-06AB-3550-B6617BB8CC2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30210" y="4665689"/>
                  <a:ext cx="932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439DAE2-1F02-A676-3509-9A628929C938}"/>
                    </a:ext>
                  </a:extLst>
                </p14:cNvPr>
                <p14:cNvContentPartPr/>
                <p14:nvPr/>
              </p14:nvContentPartPr>
              <p14:xfrm>
                <a:off x="3633010" y="4860449"/>
                <a:ext cx="614160" cy="132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439DAE2-1F02-A676-3509-9A628929C93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24370" y="4851809"/>
                  <a:ext cx="63180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A7B0FB3-8A8F-EE85-F6F4-83902429BFDB}"/>
              </a:ext>
            </a:extLst>
          </p:cNvPr>
          <p:cNvGrpSpPr/>
          <p:nvPr/>
        </p:nvGrpSpPr>
        <p:grpSpPr>
          <a:xfrm>
            <a:off x="4539850" y="4858649"/>
            <a:ext cx="194040" cy="213480"/>
            <a:chOff x="4539850" y="4858649"/>
            <a:chExt cx="19404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46163EC-3D3D-8F3A-0AF5-D7FE522B61E3}"/>
                    </a:ext>
                  </a:extLst>
                </p14:cNvPr>
                <p14:cNvContentPartPr/>
                <p14:nvPr/>
              </p14:nvContentPartPr>
              <p14:xfrm>
                <a:off x="4539850" y="4911929"/>
                <a:ext cx="45000" cy="98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46163EC-3D3D-8F3A-0AF5-D7FE522B61E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531210" y="4902929"/>
                  <a:ext cx="62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C251390-7C1D-47AE-FD27-ADA29CEB69AE}"/>
                    </a:ext>
                  </a:extLst>
                </p14:cNvPr>
                <p14:cNvContentPartPr/>
                <p14:nvPr/>
              </p14:nvContentPartPr>
              <p14:xfrm>
                <a:off x="4577290" y="4858649"/>
                <a:ext cx="14760" cy="118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C251390-7C1D-47AE-FD27-ADA29CEB69A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568290" y="4849649"/>
                  <a:ext cx="3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C97B76D-E106-372E-62C5-4F7DB7E6D13E}"/>
                    </a:ext>
                  </a:extLst>
                </p14:cNvPr>
                <p14:cNvContentPartPr/>
                <p14:nvPr/>
              </p14:nvContentPartPr>
              <p14:xfrm>
                <a:off x="4647490" y="4913009"/>
                <a:ext cx="86400" cy="1591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C97B76D-E106-372E-62C5-4F7DB7E6D13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38850" y="4904009"/>
                  <a:ext cx="10404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17C4DB10-435A-5C86-7753-F73B6D5097CE}"/>
                  </a:ext>
                </a:extLst>
              </p14:cNvPr>
              <p14:cNvContentPartPr/>
              <p14:nvPr/>
            </p14:nvContentPartPr>
            <p14:xfrm>
              <a:off x="5098570" y="4972769"/>
              <a:ext cx="139320" cy="12564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17C4DB10-435A-5C86-7753-F73B6D5097CE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089930" y="4963769"/>
                <a:ext cx="15696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1AC181A-8C32-D5C8-5A80-1F2324232510}"/>
              </a:ext>
            </a:extLst>
          </p:cNvPr>
          <p:cNvGrpSpPr/>
          <p:nvPr/>
        </p:nvGrpSpPr>
        <p:grpSpPr>
          <a:xfrm>
            <a:off x="5577010" y="4739489"/>
            <a:ext cx="861840" cy="406080"/>
            <a:chOff x="5577010" y="4739489"/>
            <a:chExt cx="861840" cy="40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0305F8A-E26F-43DE-52FD-33EA1FACA2E8}"/>
                    </a:ext>
                  </a:extLst>
                </p14:cNvPr>
                <p14:cNvContentPartPr/>
                <p14:nvPr/>
              </p14:nvContentPartPr>
              <p14:xfrm>
                <a:off x="5577010" y="4753169"/>
                <a:ext cx="121680" cy="3517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0305F8A-E26F-43DE-52FD-33EA1FACA2E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68370" y="4744529"/>
                  <a:ext cx="1393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8005609-3301-4E39-F689-4AB328303E95}"/>
                    </a:ext>
                  </a:extLst>
                </p14:cNvPr>
                <p14:cNvContentPartPr/>
                <p14:nvPr/>
              </p14:nvContentPartPr>
              <p14:xfrm>
                <a:off x="5808490" y="4978169"/>
                <a:ext cx="20160" cy="590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8005609-3301-4E39-F689-4AB328303E9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99850" y="4969169"/>
                  <a:ext cx="37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32B0C94-EDF8-0E63-71F3-16BAEE88F3D0}"/>
                    </a:ext>
                  </a:extLst>
                </p14:cNvPr>
                <p14:cNvContentPartPr/>
                <p14:nvPr/>
              </p14:nvContentPartPr>
              <p14:xfrm>
                <a:off x="5947450" y="4739489"/>
                <a:ext cx="15480" cy="3934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32B0C94-EDF8-0E63-71F3-16BAEE88F3D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38450" y="4730849"/>
                  <a:ext cx="331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09B3898-6ADE-BEDB-CF7A-44FEDB123128}"/>
                    </a:ext>
                  </a:extLst>
                </p14:cNvPr>
                <p14:cNvContentPartPr/>
                <p14:nvPr/>
              </p14:nvContentPartPr>
              <p14:xfrm>
                <a:off x="5874010" y="4750649"/>
                <a:ext cx="203760" cy="3949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09B3898-6ADE-BEDB-CF7A-44FEDB12312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65010" y="4741649"/>
                  <a:ext cx="2214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CE3C796-D391-5262-B9FB-DD2DC2218182}"/>
                    </a:ext>
                  </a:extLst>
                </p14:cNvPr>
                <p14:cNvContentPartPr/>
                <p14:nvPr/>
              </p14:nvContentPartPr>
              <p14:xfrm>
                <a:off x="5828290" y="4879889"/>
                <a:ext cx="53640" cy="86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CE3C796-D391-5262-B9FB-DD2DC221818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819650" y="4871249"/>
                  <a:ext cx="71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53B91E3-A204-4952-7D43-30D5BA9E93FF}"/>
                    </a:ext>
                  </a:extLst>
                </p14:cNvPr>
                <p14:cNvContentPartPr/>
                <p14:nvPr/>
              </p14:nvContentPartPr>
              <p14:xfrm>
                <a:off x="6147610" y="4825529"/>
                <a:ext cx="116640" cy="3182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53B91E3-A204-4952-7D43-30D5BA9E93F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38610" y="4816529"/>
                  <a:ext cx="1342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6B579EB-67C3-7DB0-9FD7-E152205FFDB4}"/>
                    </a:ext>
                  </a:extLst>
                </p14:cNvPr>
                <p14:cNvContentPartPr/>
                <p14:nvPr/>
              </p14:nvContentPartPr>
              <p14:xfrm>
                <a:off x="6299170" y="4986449"/>
                <a:ext cx="139680" cy="1548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6B579EB-67C3-7DB0-9FD7-E152205FFDB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90170" y="4977809"/>
                  <a:ext cx="15732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2BA7B77-4D57-C1C3-1296-F246B13137F2}"/>
              </a:ext>
            </a:extLst>
          </p:cNvPr>
          <p:cNvGrpSpPr/>
          <p:nvPr/>
        </p:nvGrpSpPr>
        <p:grpSpPr>
          <a:xfrm>
            <a:off x="6725050" y="4708889"/>
            <a:ext cx="1673640" cy="383400"/>
            <a:chOff x="6725050" y="4708889"/>
            <a:chExt cx="1673640" cy="38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0F29E48-CFF7-A41C-DAA8-449E224C6625}"/>
                    </a:ext>
                  </a:extLst>
                </p14:cNvPr>
                <p14:cNvContentPartPr/>
                <p14:nvPr/>
              </p14:nvContentPartPr>
              <p14:xfrm>
                <a:off x="6725050" y="4764689"/>
                <a:ext cx="157320" cy="3214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0F29E48-CFF7-A41C-DAA8-449E224C662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716410" y="4755689"/>
                  <a:ext cx="1749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6D0A62E-FEE3-6818-79F8-5008000955C0}"/>
                    </a:ext>
                  </a:extLst>
                </p14:cNvPr>
                <p14:cNvContentPartPr/>
                <p14:nvPr/>
              </p14:nvContentPartPr>
              <p14:xfrm>
                <a:off x="6986770" y="4835249"/>
                <a:ext cx="45720" cy="1875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6D0A62E-FEE3-6818-79F8-5008000955C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978130" y="4826249"/>
                  <a:ext cx="63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7D212AA-D54F-7AC3-713D-F2FFCDBED68E}"/>
                    </a:ext>
                  </a:extLst>
                </p14:cNvPr>
                <p14:cNvContentPartPr/>
                <p14:nvPr/>
              </p14:nvContentPartPr>
              <p14:xfrm>
                <a:off x="7125010" y="4708889"/>
                <a:ext cx="184680" cy="2887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7D212AA-D54F-7AC3-713D-F2FFCDBED68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116370" y="4699889"/>
                  <a:ext cx="2023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7CED100-C81E-5267-A282-1B95A82408EC}"/>
                    </a:ext>
                  </a:extLst>
                </p14:cNvPr>
                <p14:cNvContentPartPr/>
                <p14:nvPr/>
              </p14:nvContentPartPr>
              <p14:xfrm>
                <a:off x="7328770" y="4719329"/>
                <a:ext cx="972720" cy="3729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7CED100-C81E-5267-A282-1B95A82408E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320130" y="4710329"/>
                  <a:ext cx="9903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61EF494-5DF7-8D82-7B3C-7BF4E7BACB5D}"/>
                    </a:ext>
                  </a:extLst>
                </p14:cNvPr>
                <p14:cNvContentPartPr/>
                <p14:nvPr/>
              </p14:nvContentPartPr>
              <p14:xfrm>
                <a:off x="8109970" y="4763249"/>
                <a:ext cx="288720" cy="648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61EF494-5DF7-8D82-7B3C-7BF4E7BACB5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01330" y="4754609"/>
                  <a:ext cx="30636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600640B9-5C0B-0873-E076-D5A64D1F8F43}"/>
                  </a:ext>
                </a:extLst>
              </p14:cNvPr>
              <p14:cNvContentPartPr/>
              <p14:nvPr/>
            </p14:nvContentPartPr>
            <p14:xfrm>
              <a:off x="1184290" y="5760089"/>
              <a:ext cx="334800" cy="41436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600640B9-5C0B-0873-E076-D5A64D1F8F43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175290" y="5751089"/>
                <a:ext cx="3524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60AB4B6D-6175-6751-09BE-0860044EB32D}"/>
                  </a:ext>
                </a:extLst>
              </p14:cNvPr>
              <p14:cNvContentPartPr/>
              <p14:nvPr/>
            </p14:nvContentPartPr>
            <p14:xfrm>
              <a:off x="1741570" y="5890049"/>
              <a:ext cx="196560" cy="1044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60AB4B6D-6175-6751-09BE-0860044EB32D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732570" y="5881409"/>
                <a:ext cx="2142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0312D8A-1BB4-EA23-2C96-CA2BD97CCC71}"/>
                  </a:ext>
                </a:extLst>
              </p14:cNvPr>
              <p14:cNvContentPartPr/>
              <p14:nvPr/>
            </p14:nvContentPartPr>
            <p14:xfrm>
              <a:off x="1714210" y="5984729"/>
              <a:ext cx="225360" cy="1368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0312D8A-1BB4-EA23-2C96-CA2BD97CCC71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705210" y="5975729"/>
                <a:ext cx="243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7D90CCEC-4103-977C-BE83-2EAA51BB55CA}"/>
                  </a:ext>
                </a:extLst>
              </p14:cNvPr>
              <p14:cNvContentPartPr/>
              <p14:nvPr/>
            </p14:nvContentPartPr>
            <p14:xfrm>
              <a:off x="3354010" y="5450849"/>
              <a:ext cx="278280" cy="33768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7D90CCEC-4103-977C-BE83-2EAA51BB55CA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345370" y="5442209"/>
                <a:ext cx="29592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6F02156-38BA-A136-359B-C79C319F1985}"/>
                  </a:ext>
                </a:extLst>
              </p14:cNvPr>
              <p14:cNvContentPartPr/>
              <p14:nvPr/>
            </p14:nvContentPartPr>
            <p14:xfrm>
              <a:off x="3908770" y="5398649"/>
              <a:ext cx="139320" cy="35676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6F02156-38BA-A136-359B-C79C319F1985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899770" y="5390009"/>
                <a:ext cx="15696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1D43CA67-98F9-FDA8-B268-63FBF0E42DCE}"/>
                  </a:ext>
                </a:extLst>
              </p14:cNvPr>
              <p14:cNvContentPartPr/>
              <p14:nvPr/>
            </p14:nvContentPartPr>
            <p14:xfrm>
              <a:off x="4149970" y="5433929"/>
              <a:ext cx="189360" cy="26928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1D43CA67-98F9-FDA8-B268-63FBF0E42DCE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141330" y="5424929"/>
                <a:ext cx="2070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7E8E065E-BC45-2B72-778D-64106153870F}"/>
                  </a:ext>
                </a:extLst>
              </p14:cNvPr>
              <p14:cNvContentPartPr/>
              <p14:nvPr/>
            </p14:nvContentPartPr>
            <p14:xfrm>
              <a:off x="4430410" y="5641289"/>
              <a:ext cx="185760" cy="8064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7E8E065E-BC45-2B72-778D-64106153870F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421770" y="5632649"/>
                <a:ext cx="2034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99884674-F9FF-5BDC-A828-7FCD41C123DA}"/>
                  </a:ext>
                </a:extLst>
              </p14:cNvPr>
              <p14:cNvContentPartPr/>
              <p14:nvPr/>
            </p14:nvContentPartPr>
            <p14:xfrm>
              <a:off x="4842610" y="5445089"/>
              <a:ext cx="16560" cy="21492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99884674-F9FF-5BDC-A828-7FCD41C123D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4833970" y="5436449"/>
                <a:ext cx="342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265FBB55-0ACF-5338-DD87-A508C72E2966}"/>
                  </a:ext>
                </a:extLst>
              </p14:cNvPr>
              <p14:cNvContentPartPr/>
              <p14:nvPr/>
            </p14:nvContentPartPr>
            <p14:xfrm>
              <a:off x="4728490" y="5582249"/>
              <a:ext cx="218160" cy="2196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265FBB55-0ACF-5338-DD87-A508C72E296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719490" y="5573249"/>
                <a:ext cx="2358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DB89126B-7FB8-F5C5-2C7B-91A9E563CC04}"/>
                  </a:ext>
                </a:extLst>
              </p14:cNvPr>
              <p14:cNvContentPartPr/>
              <p14:nvPr/>
            </p14:nvContentPartPr>
            <p14:xfrm>
              <a:off x="5093530" y="5426729"/>
              <a:ext cx="36000" cy="24192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DB89126B-7FB8-F5C5-2C7B-91A9E563CC04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084890" y="5417729"/>
                <a:ext cx="536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48AE02A2-A292-9B6B-23A4-CACBFEF29AC4}"/>
                  </a:ext>
                </a:extLst>
              </p14:cNvPr>
              <p14:cNvContentPartPr/>
              <p14:nvPr/>
            </p14:nvContentPartPr>
            <p14:xfrm>
              <a:off x="5228890" y="5292809"/>
              <a:ext cx="152640" cy="46980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48AE02A2-A292-9B6B-23A4-CACBFEF29AC4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220250" y="5283809"/>
                <a:ext cx="17028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A6810E19-A747-2830-5C70-26AC87B36F38}"/>
                  </a:ext>
                </a:extLst>
              </p14:cNvPr>
              <p14:cNvContentPartPr/>
              <p14:nvPr/>
            </p14:nvContentPartPr>
            <p14:xfrm>
              <a:off x="2193010" y="5894009"/>
              <a:ext cx="4062600" cy="5112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A6810E19-A747-2830-5C70-26AC87B36F38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2184370" y="5885009"/>
                <a:ext cx="40802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985494E1-D0B0-ABA5-01C1-3DCCB20C5184}"/>
                  </a:ext>
                </a:extLst>
              </p14:cNvPr>
              <p14:cNvContentPartPr/>
              <p14:nvPr/>
            </p14:nvContentPartPr>
            <p14:xfrm>
              <a:off x="2171410" y="6086969"/>
              <a:ext cx="201600" cy="30744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985494E1-D0B0-ABA5-01C1-3DCCB20C5184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2162770" y="6077969"/>
                <a:ext cx="2192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98202961-E77B-CA41-1DF8-FDA358DCE671}"/>
                  </a:ext>
                </a:extLst>
              </p14:cNvPr>
              <p14:cNvContentPartPr/>
              <p14:nvPr/>
            </p14:nvContentPartPr>
            <p14:xfrm>
              <a:off x="2424850" y="6346529"/>
              <a:ext cx="133200" cy="7272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98202961-E77B-CA41-1DF8-FDA358DCE671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415850" y="6337889"/>
                <a:ext cx="1508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0F7195B7-90C3-22C0-E6B3-6B14B3A1C699}"/>
                  </a:ext>
                </a:extLst>
              </p14:cNvPr>
              <p14:cNvContentPartPr/>
              <p14:nvPr/>
            </p14:nvContentPartPr>
            <p14:xfrm>
              <a:off x="2675050" y="5968529"/>
              <a:ext cx="183240" cy="47988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0F7195B7-90C3-22C0-E6B3-6B14B3A1C699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2666410" y="5959529"/>
                <a:ext cx="20088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1CEC086E-3035-739C-91AB-2FDDE61B206F}"/>
                  </a:ext>
                </a:extLst>
              </p14:cNvPr>
              <p14:cNvContentPartPr/>
              <p14:nvPr/>
            </p14:nvContentPartPr>
            <p14:xfrm>
              <a:off x="2914810" y="6104249"/>
              <a:ext cx="8280" cy="23652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1CEC086E-3035-739C-91AB-2FDDE61B206F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2905810" y="6095609"/>
                <a:ext cx="2592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70816F9F-C101-C961-F61B-3DEC4B6F1BE1}"/>
              </a:ext>
            </a:extLst>
          </p:cNvPr>
          <p:cNvGrpSpPr/>
          <p:nvPr/>
        </p:nvGrpSpPr>
        <p:grpSpPr>
          <a:xfrm>
            <a:off x="3115330" y="5988329"/>
            <a:ext cx="3334680" cy="480960"/>
            <a:chOff x="3115330" y="5988329"/>
            <a:chExt cx="3334680" cy="48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BF822F9-44B8-7FC9-373F-56F6BE667B94}"/>
                    </a:ext>
                  </a:extLst>
                </p14:cNvPr>
                <p14:cNvContentPartPr/>
                <p14:nvPr/>
              </p14:nvContentPartPr>
              <p14:xfrm>
                <a:off x="3120010" y="6130529"/>
                <a:ext cx="139680" cy="1944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BF822F9-44B8-7FC9-373F-56F6BE667B9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111370" y="6121529"/>
                  <a:ext cx="157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8FC1AB7-D5A7-1803-A098-F7D2637517D4}"/>
                    </a:ext>
                  </a:extLst>
                </p14:cNvPr>
                <p14:cNvContentPartPr/>
                <p14:nvPr/>
              </p14:nvContentPartPr>
              <p14:xfrm>
                <a:off x="3115330" y="6111449"/>
                <a:ext cx="238320" cy="1587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8FC1AB7-D5A7-1803-A098-F7D2637517D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106690" y="6102809"/>
                  <a:ext cx="255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E545A14-6985-93BF-DCD8-1DCEC7142B9A}"/>
                    </a:ext>
                  </a:extLst>
                </p14:cNvPr>
                <p14:cNvContentPartPr/>
                <p14:nvPr/>
              </p14:nvContentPartPr>
              <p14:xfrm>
                <a:off x="3397210" y="6105329"/>
                <a:ext cx="141840" cy="2300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E545A14-6985-93BF-DCD8-1DCEC7142B9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388210" y="6096689"/>
                  <a:ext cx="159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FFE0C63-C3F7-67D4-102B-D67B04A571C1}"/>
                    </a:ext>
                  </a:extLst>
                </p14:cNvPr>
                <p14:cNvContentPartPr/>
                <p14:nvPr/>
              </p14:nvContentPartPr>
              <p14:xfrm>
                <a:off x="3654250" y="6164729"/>
                <a:ext cx="170640" cy="1738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FFE0C63-C3F7-67D4-102B-D67B04A571C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645610" y="6155729"/>
                  <a:ext cx="188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85F76C5-5CA4-6134-3E14-3600C741B3CD}"/>
                    </a:ext>
                  </a:extLst>
                </p14:cNvPr>
                <p14:cNvContentPartPr/>
                <p14:nvPr/>
              </p14:nvContentPartPr>
              <p14:xfrm>
                <a:off x="3607450" y="6170129"/>
                <a:ext cx="275400" cy="1461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85F76C5-5CA4-6134-3E14-3600C741B3C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598810" y="6161129"/>
                  <a:ext cx="293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583BD28-AA0A-89B0-9EAC-AEE8D8676298}"/>
                    </a:ext>
                  </a:extLst>
                </p14:cNvPr>
                <p14:cNvContentPartPr/>
                <p14:nvPr/>
              </p14:nvContentPartPr>
              <p14:xfrm>
                <a:off x="3948730" y="6111449"/>
                <a:ext cx="198000" cy="2718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583BD28-AA0A-89B0-9EAC-AEE8D867629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940090" y="6102809"/>
                  <a:ext cx="2156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F7BA94A-DBF1-BCD9-848C-4BAAE2E0073F}"/>
                    </a:ext>
                  </a:extLst>
                </p14:cNvPr>
                <p14:cNvContentPartPr/>
                <p14:nvPr/>
              </p14:nvContentPartPr>
              <p14:xfrm>
                <a:off x="4210090" y="6158609"/>
                <a:ext cx="254520" cy="2203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F7BA94A-DBF1-BCD9-848C-4BAAE2E0073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201450" y="6149969"/>
                  <a:ext cx="272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612293D-6D5D-8BC5-E57E-85BFA31D2C4C}"/>
                    </a:ext>
                  </a:extLst>
                </p14:cNvPr>
                <p14:cNvContentPartPr/>
                <p14:nvPr/>
              </p14:nvContentPartPr>
              <p14:xfrm>
                <a:off x="4282450" y="6186329"/>
                <a:ext cx="94320" cy="1904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612293D-6D5D-8BC5-E57E-85BFA31D2C4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273450" y="6177329"/>
                  <a:ext cx="111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63D192D-5F20-7038-E7B5-917FEFBC7E13}"/>
                    </a:ext>
                  </a:extLst>
                </p14:cNvPr>
                <p14:cNvContentPartPr/>
                <p14:nvPr/>
              </p14:nvContentPartPr>
              <p14:xfrm>
                <a:off x="4593130" y="6298649"/>
                <a:ext cx="8640" cy="147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63D192D-5F20-7038-E7B5-917FEFBC7E1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584490" y="6290009"/>
                  <a:ext cx="26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A3844CE-834D-68CB-7C11-F10DC96667E6}"/>
                    </a:ext>
                  </a:extLst>
                </p14:cNvPr>
                <p14:cNvContentPartPr/>
                <p14:nvPr/>
              </p14:nvContentPartPr>
              <p14:xfrm>
                <a:off x="4716610" y="6253649"/>
                <a:ext cx="176760" cy="363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A3844CE-834D-68CB-7C11-F10DC96667E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707610" y="6245009"/>
                  <a:ext cx="194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7C1F5FE-F1B8-26AD-590A-D20C1E675985}"/>
                    </a:ext>
                  </a:extLst>
                </p14:cNvPr>
                <p14:cNvContentPartPr/>
                <p14:nvPr/>
              </p14:nvContentPartPr>
              <p14:xfrm>
                <a:off x="5065810" y="6080849"/>
                <a:ext cx="108360" cy="3600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7C1F5FE-F1B8-26AD-590A-D20C1E67598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057170" y="6071849"/>
                  <a:ext cx="1260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D891B02-BB3F-0C7F-D50C-C7F3D4EBE9DB}"/>
                    </a:ext>
                  </a:extLst>
                </p14:cNvPr>
                <p14:cNvContentPartPr/>
                <p14:nvPr/>
              </p14:nvContentPartPr>
              <p14:xfrm>
                <a:off x="5224210" y="6182009"/>
                <a:ext cx="139680" cy="1998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D891B02-BB3F-0C7F-D50C-C7F3D4EBE9D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215570" y="6173369"/>
                  <a:ext cx="157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0201001-F026-1BEC-1308-8472CA450E56}"/>
                    </a:ext>
                  </a:extLst>
                </p14:cNvPr>
                <p14:cNvContentPartPr/>
                <p14:nvPr/>
              </p14:nvContentPartPr>
              <p14:xfrm>
                <a:off x="5407810" y="6138809"/>
                <a:ext cx="145800" cy="2307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0201001-F026-1BEC-1308-8472CA450E5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399170" y="6130169"/>
                  <a:ext cx="163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C37C866-60CC-9B16-354B-285EE314BB4A}"/>
                    </a:ext>
                  </a:extLst>
                </p14:cNvPr>
                <p14:cNvContentPartPr/>
                <p14:nvPr/>
              </p14:nvContentPartPr>
              <p14:xfrm>
                <a:off x="5590690" y="6332849"/>
                <a:ext cx="106920" cy="666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C37C866-60CC-9B16-354B-285EE314BB4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582050" y="6323849"/>
                  <a:ext cx="124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BC48274-9E88-5989-5906-AAA10C3DB460}"/>
                    </a:ext>
                  </a:extLst>
                </p14:cNvPr>
                <p14:cNvContentPartPr/>
                <p14:nvPr/>
              </p14:nvContentPartPr>
              <p14:xfrm>
                <a:off x="5823970" y="6158609"/>
                <a:ext cx="4320" cy="1908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BC48274-9E88-5989-5906-AAA10C3DB46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815330" y="6149609"/>
                  <a:ext cx="21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57EB885-DE23-C95C-8936-748417AD5B2C}"/>
                    </a:ext>
                  </a:extLst>
                </p14:cNvPr>
                <p14:cNvContentPartPr/>
                <p14:nvPr/>
              </p14:nvContentPartPr>
              <p14:xfrm>
                <a:off x="5736130" y="6226289"/>
                <a:ext cx="141120" cy="237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57EB885-DE23-C95C-8936-748417AD5B2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27130" y="6217649"/>
                  <a:ext cx="158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CA907C1-1707-BED9-CA57-A21D04515D59}"/>
                    </a:ext>
                  </a:extLst>
                </p14:cNvPr>
                <p14:cNvContentPartPr/>
                <p14:nvPr/>
              </p14:nvContentPartPr>
              <p14:xfrm>
                <a:off x="5966530" y="6128729"/>
                <a:ext cx="27360" cy="2070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CA907C1-1707-BED9-CA57-A21D04515D5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957890" y="6120089"/>
                  <a:ext cx="45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AAC9FB4-38F7-6D26-6E4E-096E5BC674CE}"/>
                    </a:ext>
                  </a:extLst>
                </p14:cNvPr>
                <p14:cNvContentPartPr/>
                <p14:nvPr/>
              </p14:nvContentPartPr>
              <p14:xfrm>
                <a:off x="6014770" y="6052409"/>
                <a:ext cx="99000" cy="3776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AAC9FB4-38F7-6D26-6E4E-096E5BC674C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006130" y="6043409"/>
                  <a:ext cx="1166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3F2B2C1-AAE8-25DE-3D4A-6B37D8C33119}"/>
                    </a:ext>
                  </a:extLst>
                </p14:cNvPr>
                <p14:cNvContentPartPr/>
                <p14:nvPr/>
              </p14:nvContentPartPr>
              <p14:xfrm>
                <a:off x="6071290" y="6018569"/>
                <a:ext cx="226800" cy="4507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3F2B2C1-AAE8-25DE-3D4A-6B37D8C3311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062290" y="6009569"/>
                  <a:ext cx="2444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804A01F-64DB-0547-C35A-58F29A8FC59F}"/>
                    </a:ext>
                  </a:extLst>
                </p14:cNvPr>
                <p14:cNvContentPartPr/>
                <p14:nvPr/>
              </p14:nvContentPartPr>
              <p14:xfrm>
                <a:off x="6324730" y="5988329"/>
                <a:ext cx="125280" cy="1411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804A01F-64DB-0547-C35A-58F29A8FC59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315730" y="5979329"/>
                  <a:ext cx="1429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1B83B33F-F74F-00C5-F4E7-EBF52B15EEBF}"/>
              </a:ext>
            </a:extLst>
          </p:cNvPr>
          <p:cNvGrpSpPr/>
          <p:nvPr/>
        </p:nvGrpSpPr>
        <p:grpSpPr>
          <a:xfrm>
            <a:off x="6590050" y="5395049"/>
            <a:ext cx="2349360" cy="1089360"/>
            <a:chOff x="6590050" y="5395049"/>
            <a:chExt cx="2349360" cy="10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5110830-C119-9D7C-28A0-E9CCB10F4D99}"/>
                    </a:ext>
                  </a:extLst>
                </p14:cNvPr>
                <p14:cNvContentPartPr/>
                <p14:nvPr/>
              </p14:nvContentPartPr>
              <p14:xfrm>
                <a:off x="7123210" y="5462369"/>
                <a:ext cx="288720" cy="2880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5110830-C119-9D7C-28A0-E9CCB10F4D9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114570" y="5453729"/>
                  <a:ext cx="306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5505EC5-A6D6-D1B3-3835-383BCAB5F3CA}"/>
                    </a:ext>
                  </a:extLst>
                </p14:cNvPr>
                <p14:cNvContentPartPr/>
                <p14:nvPr/>
              </p14:nvContentPartPr>
              <p14:xfrm>
                <a:off x="6600490" y="5759729"/>
                <a:ext cx="1760400" cy="1105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5505EC5-A6D6-D1B3-3835-383BCAB5F3C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591490" y="5750729"/>
                  <a:ext cx="1778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2456DAD-7CD8-15F8-ECC4-E33BBAD2CF45}"/>
                    </a:ext>
                  </a:extLst>
                </p14:cNvPr>
                <p14:cNvContentPartPr/>
                <p14:nvPr/>
              </p14:nvContentPartPr>
              <p14:xfrm>
                <a:off x="6864370" y="5951609"/>
                <a:ext cx="215640" cy="3448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2456DAD-7CD8-15F8-ECC4-E33BBAD2CF4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855730" y="5942969"/>
                  <a:ext cx="2332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8EE405A-3A8B-C6A5-C52D-517C8DAD0790}"/>
                    </a:ext>
                  </a:extLst>
                </p14:cNvPr>
                <p14:cNvContentPartPr/>
                <p14:nvPr/>
              </p14:nvContentPartPr>
              <p14:xfrm>
                <a:off x="7105570" y="6207929"/>
                <a:ext cx="150840" cy="1177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8EE405A-3A8B-C6A5-C52D-517C8DAD079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096930" y="6198929"/>
                  <a:ext cx="168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B6E9B83-6934-E31A-8B73-95AB795F0E74}"/>
                    </a:ext>
                  </a:extLst>
                </p14:cNvPr>
                <p14:cNvContentPartPr/>
                <p14:nvPr/>
              </p14:nvContentPartPr>
              <p14:xfrm>
                <a:off x="7509490" y="5990489"/>
                <a:ext cx="37080" cy="2160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B6E9B83-6934-E31A-8B73-95AB795F0E7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500850" y="5981489"/>
                  <a:ext cx="547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82463DD-3AE5-1B1A-D0C5-7ED92022D66B}"/>
                    </a:ext>
                  </a:extLst>
                </p14:cNvPr>
                <p14:cNvContentPartPr/>
                <p14:nvPr/>
              </p14:nvContentPartPr>
              <p14:xfrm>
                <a:off x="7393570" y="6101369"/>
                <a:ext cx="252720" cy="363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82463DD-3AE5-1B1A-D0C5-7ED92022D66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384930" y="6092369"/>
                  <a:ext cx="270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BB3D07C-385C-58AB-D97F-9D307575C8C7}"/>
                    </a:ext>
                  </a:extLst>
                </p14:cNvPr>
                <p14:cNvContentPartPr/>
                <p14:nvPr/>
              </p14:nvContentPartPr>
              <p14:xfrm>
                <a:off x="7754290" y="5982209"/>
                <a:ext cx="223560" cy="3394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BB3D07C-385C-58AB-D97F-9D307575C8C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745290" y="5973569"/>
                  <a:ext cx="2412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4B8B686-9F71-6A92-D816-C7B3589A2F6A}"/>
                    </a:ext>
                  </a:extLst>
                </p14:cNvPr>
                <p14:cNvContentPartPr/>
                <p14:nvPr/>
              </p14:nvContentPartPr>
              <p14:xfrm>
                <a:off x="6590050" y="5417369"/>
                <a:ext cx="199800" cy="10670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4B8B686-9F71-6A92-D816-C7B3589A2F6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581410" y="5408369"/>
                  <a:ext cx="217440" cy="10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6BB39EA-3FA8-80DA-FF6E-5950CF45E4E6}"/>
                    </a:ext>
                  </a:extLst>
                </p14:cNvPr>
                <p14:cNvContentPartPr/>
                <p14:nvPr/>
              </p14:nvContentPartPr>
              <p14:xfrm>
                <a:off x="8328490" y="5395049"/>
                <a:ext cx="210600" cy="10252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6BB39EA-3FA8-80DA-FF6E-5950CF45E4E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319490" y="5386049"/>
                  <a:ext cx="228240" cy="10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1C96058-CAE4-2316-F06F-FFB528DAF4E3}"/>
                    </a:ext>
                  </a:extLst>
                </p14:cNvPr>
                <p14:cNvContentPartPr/>
                <p14:nvPr/>
              </p14:nvContentPartPr>
              <p14:xfrm>
                <a:off x="8611810" y="5431049"/>
                <a:ext cx="327600" cy="1976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1C96058-CAE4-2316-F06F-FFB528DAF4E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603170" y="5422409"/>
                  <a:ext cx="345240" cy="21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4940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2</Words>
  <Application>Microsoft Office PowerPoint</Application>
  <PresentationFormat>Widescreen</PresentationFormat>
  <Paragraphs>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Gamma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Gamma 2</dc:title>
  <dc:creator>Robert Peale</dc:creator>
  <cp:lastModifiedBy>Robert Peale</cp:lastModifiedBy>
  <cp:revision>10</cp:revision>
  <dcterms:created xsi:type="dcterms:W3CDTF">2023-06-30T00:32:17Z</dcterms:created>
  <dcterms:modified xsi:type="dcterms:W3CDTF">2023-07-18T02:03:21Z</dcterms:modified>
</cp:coreProperties>
</file>